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codeName="Šios_darbaknygės"/>
  <mc:AlternateContent xmlns:mc="http://schemas.openxmlformats.org/markup-compatibility/2006">
    <mc:Choice Requires="x15">
      <x15ac:absPath xmlns:x15ac="http://schemas.microsoft.com/office/spreadsheetml/2010/11/ac" url="C:\Users\VytautasBirgiolas\OneDrive - Aplinkos apsaugos agentūra\Darbalaukis\"/>
    </mc:Choice>
  </mc:AlternateContent>
  <xr:revisionPtr revIDLastSave="0" documentId="13_ncr:1_{A1332EBF-3B12-4694-925A-E2020C01CEFA}" xr6:coauthVersionLast="47" xr6:coauthVersionMax="47" xr10:uidLastSave="{00000000-0000-0000-0000-000000000000}"/>
  <workbookProtection workbookAlgorithmName="SHA-512" workbookHashValue="2XXAo32Gna/PsE6VblP+mbhdmMBzn3vWMkQooCf/wDIPbxlKko+GJoKFSkV0jTvq5iGIVSM5PRIvpBUyLjwaQw==" workbookSaltValue="lLNU8Fl8QYtahH+5/njyGQ==" workbookSpinCount="100000" lockStructure="1"/>
  <bookViews>
    <workbookView xWindow="-110" yWindow="-110" windowWidth="19420" windowHeight="10300" tabRatio="903" activeTab="1" xr2:uid="{00000000-000D-0000-FFFF-FFFF00000000}"/>
  </bookViews>
  <sheets>
    <sheet name="Įvadas" sheetId="20" r:id="rId1"/>
    <sheet name="Skaičiuoklė" sheetId="1" r:id="rId2"/>
    <sheet name="Lapas7" sheetId="17" state="hidden" r:id="rId3"/>
    <sheet name="Lapas4" sheetId="18" state="hidden" r:id="rId4"/>
    <sheet name="KN" sheetId="9" state="hidden" r:id="rId5"/>
    <sheet name="Count" sheetId="8" state="hidden" r:id="rId6"/>
    <sheet name="yrs" sheetId="4" state="hidden" r:id="rId7"/>
  </sheets>
  <definedNames>
    <definedName name="_xlnm._FilterDatabase" localSheetId="5" hidden="1">Count!$C$1:$C$121</definedName>
  </definedNames>
  <calcPr calcId="191028" iterate="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5" i="1" l="1"/>
  <c r="F6" i="1"/>
  <c r="F7" i="1"/>
  <c r="F8" i="1"/>
  <c r="F9" i="1"/>
  <c r="F10" i="1"/>
  <c r="F11" i="1"/>
  <c r="F12" i="1"/>
  <c r="F13" i="1"/>
  <c r="F14" i="1"/>
  <c r="F15" i="1"/>
  <c r="F4" i="1"/>
  <c r="H12" i="1" a="1"/>
  <c r="I12" i="1" s="1" a="1"/>
  <c r="H13" i="1" a="1"/>
  <c r="I13" i="1" s="1" a="1"/>
  <c r="H14" i="1" a="1"/>
  <c r="I14" i="1" s="1" a="1"/>
  <c r="H15" i="1" a="1"/>
  <c r="I15" i="1" s="1" a="1"/>
  <c r="H10" i="1" a="1"/>
  <c r="I10" i="1" s="1" a="1"/>
  <c r="H11" i="1" a="1"/>
  <c r="I11" i="1" s="1" a="1"/>
  <c r="H8" i="1" a="1"/>
  <c r="I8" i="1" s="1" a="1"/>
  <c r="H9" i="1" a="1"/>
  <c r="I9" i="1" s="1" a="1"/>
  <c r="G8" i="1" a="1"/>
  <c r="G9" i="1" a="1"/>
  <c r="G10" i="1" a="1"/>
  <c r="G11" i="1" a="1"/>
  <c r="G12" i="1" a="1"/>
  <c r="G13" i="1" a="1"/>
  <c r="G14" i="1" a="1"/>
  <c r="G15" i="1" a="1"/>
  <c r="J2" i="17" a="1"/>
  <c r="G4" i="1" a="1"/>
  <c r="G6" i="1" a="1"/>
  <c r="G7" i="1" a="1"/>
  <c r="G5" i="1" a="1"/>
  <c r="H5" i="1" a="1"/>
  <c r="I5" i="1" s="1" a="1"/>
  <c r="H6" i="1" a="1"/>
  <c r="I6" i="1" s="1" a="1"/>
  <c r="H7" i="1" a="1"/>
  <c r="I7" i="1" s="1" a="1"/>
  <c r="H4" i="1" a="1"/>
  <c r="I4" i="1" s="1" a="1"/>
  <c r="D2" i="18"/>
  <c r="D3" i="18"/>
  <c r="D4" i="18"/>
  <c r="D5" i="18"/>
  <c r="D6" i="18"/>
  <c r="D7" i="18"/>
  <c r="D8" i="18"/>
  <c r="D9" i="18"/>
  <c r="D10" i="18"/>
  <c r="D11" i="18"/>
  <c r="D12" i="18"/>
  <c r="D13" i="18"/>
  <c r="D14" i="18"/>
  <c r="D15" i="18"/>
  <c r="D16" i="18"/>
  <c r="D17" i="18"/>
  <c r="D18" i="18"/>
  <c r="D19" i="18"/>
  <c r="D20" i="18"/>
  <c r="D21" i="18"/>
  <c r="D22" i="18"/>
  <c r="D23" i="18"/>
  <c r="D24" i="18"/>
  <c r="D25" i="18"/>
  <c r="D26" i="18"/>
  <c r="D27" i="18"/>
  <c r="D28" i="18"/>
  <c r="D29" i="18"/>
  <c r="D30" i="18"/>
  <c r="D31" i="18"/>
  <c r="D32" i="18"/>
  <c r="D33" i="18"/>
  <c r="D34" i="18"/>
  <c r="D35" i="18"/>
  <c r="D36" i="18"/>
  <c r="D37" i="18"/>
  <c r="D38" i="18"/>
  <c r="D39" i="18"/>
  <c r="D40" i="18"/>
  <c r="D41" i="18"/>
  <c r="D42" i="18"/>
  <c r="D43" i="18"/>
  <c r="D44" i="18"/>
  <c r="D45" i="18"/>
  <c r="D46" i="18"/>
  <c r="D47" i="18"/>
  <c r="D48" i="18"/>
  <c r="D49" i="18"/>
  <c r="D50" i="18"/>
  <c r="D51" i="18"/>
  <c r="D52" i="18"/>
  <c r="D53" i="18"/>
  <c r="D54" i="18"/>
  <c r="D55" i="18"/>
  <c r="D56" i="18"/>
  <c r="D57" i="18"/>
  <c r="D58" i="18"/>
  <c r="D59" i="18"/>
  <c r="D60" i="18"/>
  <c r="D61" i="18"/>
  <c r="D62" i="18"/>
  <c r="D63" i="18"/>
  <c r="D64" i="18"/>
  <c r="D65" i="18"/>
  <c r="D66" i="18"/>
  <c r="D67" i="18"/>
  <c r="D68" i="18"/>
  <c r="D69" i="18"/>
  <c r="D70" i="18"/>
  <c r="D71" i="18"/>
  <c r="D72" i="18"/>
  <c r="D73" i="18"/>
  <c r="D74" i="18"/>
  <c r="D75" i="18"/>
  <c r="D76" i="18"/>
  <c r="D77" i="18"/>
  <c r="D78" i="18"/>
  <c r="D79" i="18"/>
  <c r="D80" i="18"/>
  <c r="D81" i="18"/>
  <c r="D82" i="18"/>
  <c r="D83" i="18"/>
  <c r="D84" i="18"/>
  <c r="D85" i="18"/>
  <c r="D86" i="18"/>
  <c r="D87" i="18"/>
  <c r="D88" i="18"/>
  <c r="D89" i="18"/>
  <c r="D90" i="18"/>
  <c r="D91" i="18"/>
  <c r="D92" i="18"/>
  <c r="D93" i="18"/>
  <c r="D94" i="18"/>
  <c r="D95" i="18"/>
  <c r="D96" i="18"/>
  <c r="D97" i="18"/>
  <c r="D98" i="18"/>
  <c r="D99" i="18"/>
  <c r="D100" i="18"/>
  <c r="D101" i="18"/>
  <c r="D102" i="18"/>
  <c r="D103" i="18"/>
  <c r="D104" i="18"/>
  <c r="D105" i="18"/>
  <c r="D106" i="18"/>
  <c r="D107" i="18"/>
  <c r="D108" i="18"/>
  <c r="D109" i="18"/>
  <c r="D110" i="18"/>
  <c r="D111" i="18"/>
  <c r="D112" i="18"/>
  <c r="D113" i="18"/>
  <c r="D114" i="18"/>
  <c r="D115" i="18"/>
  <c r="D116" i="18"/>
  <c r="D117" i="18"/>
  <c r="D118" i="18"/>
  <c r="D119" i="18"/>
  <c r="D120" i="18"/>
  <c r="D121" i="18"/>
  <c r="D122" i="18"/>
  <c r="D123" i="18"/>
  <c r="D124" i="18"/>
  <c r="D125" i="18"/>
  <c r="D126" i="18"/>
  <c r="D127" i="18"/>
  <c r="D128" i="18"/>
  <c r="D129" i="18"/>
  <c r="D130" i="18"/>
  <c r="D131" i="18"/>
  <c r="D132" i="18"/>
  <c r="D133" i="18"/>
  <c r="D134" i="18"/>
  <c r="D135" i="18"/>
  <c r="D136" i="18"/>
  <c r="D137" i="18"/>
  <c r="D138" i="18"/>
  <c r="D139" i="18"/>
  <c r="D140" i="18"/>
  <c r="D141" i="18"/>
  <c r="D142" i="18"/>
  <c r="D143" i="18"/>
  <c r="D144" i="18"/>
  <c r="D145" i="18"/>
  <c r="D146" i="18"/>
  <c r="D147" i="18"/>
  <c r="D148" i="18"/>
  <c r="D149" i="18"/>
  <c r="D150" i="18"/>
  <c r="D151" i="18"/>
  <c r="D152" i="18"/>
  <c r="D153" i="18"/>
  <c r="D154" i="18"/>
  <c r="D155" i="18"/>
  <c r="D156" i="18"/>
  <c r="D157" i="18"/>
  <c r="D158" i="18"/>
  <c r="D159" i="18"/>
  <c r="D160" i="18"/>
  <c r="D161" i="18"/>
  <c r="D162" i="18"/>
  <c r="D163" i="18"/>
  <c r="D164" i="18"/>
  <c r="D165" i="18"/>
  <c r="D166" i="18"/>
  <c r="D167" i="18"/>
  <c r="D168" i="18"/>
  <c r="D169" i="18"/>
  <c r="D170" i="18"/>
  <c r="D171" i="18"/>
  <c r="D172" i="18"/>
  <c r="D173" i="18"/>
  <c r="D174" i="18"/>
  <c r="D175" i="18"/>
  <c r="D176" i="18"/>
  <c r="D177" i="18"/>
  <c r="D178" i="18"/>
  <c r="D179" i="18"/>
  <c r="D180" i="18"/>
  <c r="D181" i="18"/>
  <c r="D182" i="18"/>
  <c r="D183" i="18"/>
  <c r="D184" i="18"/>
  <c r="D185" i="18"/>
  <c r="D186" i="18"/>
  <c r="D187" i="18"/>
  <c r="D188" i="18"/>
  <c r="D189" i="18"/>
  <c r="D190" i="18"/>
  <c r="D191" i="18"/>
  <c r="D192" i="18"/>
  <c r="D193" i="18"/>
  <c r="D194" i="18"/>
  <c r="D195" i="18"/>
  <c r="D196" i="18"/>
  <c r="D197" i="18"/>
  <c r="D198" i="18"/>
  <c r="D199" i="18"/>
  <c r="D200" i="18"/>
  <c r="D201" i="18"/>
  <c r="D202" i="18"/>
  <c r="D203" i="18"/>
  <c r="D204" i="18"/>
  <c r="D205" i="18"/>
  <c r="D206" i="18"/>
  <c r="D207" i="18"/>
  <c r="D208" i="18"/>
  <c r="D209" i="18"/>
  <c r="D210" i="18"/>
  <c r="D211" i="18"/>
  <c r="D212" i="18"/>
  <c r="D213" i="18"/>
  <c r="D214" i="18"/>
  <c r="D215" i="18"/>
  <c r="D216" i="18"/>
  <c r="D217" i="18"/>
  <c r="D218" i="18"/>
  <c r="D219" i="18"/>
  <c r="D220" i="18"/>
  <c r="D221" i="18"/>
  <c r="D222" i="18"/>
  <c r="D223" i="18"/>
  <c r="D224" i="18"/>
  <c r="D225" i="18"/>
  <c r="D226" i="18"/>
  <c r="D227" i="18"/>
  <c r="D228" i="18"/>
  <c r="D229" i="18"/>
  <c r="D230" i="18"/>
  <c r="D231" i="18"/>
  <c r="D232" i="18"/>
  <c r="D233" i="18"/>
  <c r="D234" i="18"/>
  <c r="D235" i="18"/>
  <c r="D236" i="18"/>
  <c r="D237" i="18"/>
  <c r="D238" i="18"/>
  <c r="D239" i="18"/>
  <c r="D240" i="18"/>
  <c r="D241" i="18"/>
  <c r="D242" i="18"/>
  <c r="D243" i="18"/>
  <c r="D244" i="18"/>
  <c r="D245" i="18"/>
  <c r="D246" i="18"/>
  <c r="D247" i="18"/>
  <c r="D248" i="18"/>
  <c r="D249" i="18"/>
  <c r="D250" i="18"/>
  <c r="D251" i="18"/>
  <c r="D252" i="18"/>
  <c r="D253" i="18"/>
  <c r="D254" i="18"/>
  <c r="D255" i="18"/>
  <c r="D256" i="18"/>
  <c r="D257" i="18"/>
  <c r="D258" i="18"/>
  <c r="D259" i="18"/>
  <c r="D260" i="18"/>
  <c r="D261" i="18"/>
  <c r="D262" i="18"/>
  <c r="D263" i="18"/>
  <c r="D264" i="18"/>
  <c r="D265" i="18"/>
  <c r="D266" i="18"/>
  <c r="D267" i="18"/>
  <c r="D268" i="18"/>
  <c r="D269" i="18"/>
  <c r="D270" i="18"/>
  <c r="D271" i="18"/>
  <c r="D272" i="18"/>
  <c r="D273" i="18"/>
  <c r="D274" i="18"/>
  <c r="D275" i="18"/>
  <c r="D276" i="18"/>
  <c r="D277" i="18"/>
  <c r="D278" i="18"/>
  <c r="D279" i="18"/>
  <c r="D280" i="18"/>
  <c r="D281" i="18"/>
  <c r="D282" i="18"/>
  <c r="D283" i="18"/>
  <c r="D284" i="18"/>
  <c r="D285" i="18"/>
  <c r="D286" i="18"/>
  <c r="D287" i="18"/>
  <c r="D288" i="18"/>
  <c r="D289" i="18"/>
  <c r="D290" i="18"/>
  <c r="D291" i="18"/>
  <c r="D292" i="18"/>
  <c r="D293" i="18"/>
  <c r="D294" i="18"/>
  <c r="D295" i="18"/>
  <c r="D296" i="18"/>
  <c r="D297" i="18"/>
  <c r="D298" i="18"/>
  <c r="D299" i="18"/>
  <c r="D300" i="18"/>
  <c r="D301" i="18"/>
  <c r="D302" i="18"/>
  <c r="D303" i="18"/>
  <c r="D304" i="18"/>
  <c r="D305" i="18"/>
  <c r="D306" i="18"/>
  <c r="D307" i="18"/>
  <c r="D308" i="18"/>
  <c r="D309" i="18"/>
  <c r="D310" i="18"/>
  <c r="D311" i="18"/>
  <c r="D312" i="18"/>
  <c r="D313" i="18"/>
  <c r="D314" i="18"/>
  <c r="D315" i="18"/>
  <c r="D316" i="18"/>
  <c r="D317" i="18"/>
  <c r="D318" i="18"/>
  <c r="D319" i="18"/>
  <c r="D320" i="18"/>
  <c r="D321" i="18"/>
  <c r="D322" i="18"/>
  <c r="D323" i="18"/>
  <c r="D324" i="18"/>
  <c r="D325" i="18"/>
  <c r="D326" i="18"/>
  <c r="D327" i="18"/>
  <c r="D328" i="18"/>
  <c r="D329" i="18"/>
  <c r="D330" i="18"/>
  <c r="D331" i="18"/>
  <c r="D332" i="18"/>
  <c r="D333" i="18"/>
  <c r="D334" i="18"/>
  <c r="D335" i="18"/>
  <c r="D336" i="18"/>
  <c r="D337" i="18"/>
  <c r="D338" i="18"/>
  <c r="D339" i="18"/>
  <c r="D340" i="18"/>
  <c r="D341" i="18"/>
  <c r="D342" i="18"/>
  <c r="D343" i="18"/>
  <c r="D344" i="18"/>
  <c r="D345" i="18"/>
  <c r="D346" i="18"/>
  <c r="D347" i="18"/>
  <c r="D348" i="18"/>
  <c r="D349" i="18"/>
  <c r="D350" i="18"/>
  <c r="D351" i="18"/>
  <c r="D352" i="18"/>
  <c r="D353" i="18"/>
  <c r="D354" i="18"/>
  <c r="D355" i="18"/>
  <c r="D356" i="18"/>
  <c r="D357" i="18"/>
  <c r="D358" i="18"/>
  <c r="D359" i="18"/>
  <c r="D360" i="18"/>
  <c r="D361" i="18"/>
  <c r="D362" i="18"/>
  <c r="D363" i="18"/>
  <c r="D364" i="18"/>
  <c r="D365" i="18"/>
  <c r="D366" i="18"/>
  <c r="D367" i="18"/>
  <c r="D368" i="18"/>
  <c r="D369" i="18"/>
  <c r="D370" i="18"/>
  <c r="D371" i="18"/>
  <c r="D372" i="18"/>
  <c r="D373" i="18"/>
  <c r="D374" i="18"/>
  <c r="D375" i="18"/>
  <c r="D376" i="18"/>
  <c r="D377" i="18"/>
  <c r="D378" i="18"/>
  <c r="D379" i="18"/>
  <c r="D380" i="18"/>
  <c r="D381" i="18"/>
  <c r="D382" i="18"/>
  <c r="D383" i="18"/>
  <c r="D384" i="18"/>
  <c r="D385" i="18"/>
  <c r="D386" i="18"/>
  <c r="D387" i="18"/>
  <c r="D388" i="18"/>
  <c r="D389" i="18"/>
  <c r="D390" i="18"/>
  <c r="D391" i="18"/>
  <c r="D392" i="18"/>
  <c r="D393" i="18"/>
  <c r="D394" i="18"/>
  <c r="D395" i="18"/>
  <c r="D396" i="18"/>
  <c r="D397" i="18"/>
  <c r="D398" i="18"/>
  <c r="D399" i="18"/>
  <c r="D400" i="18"/>
  <c r="D401" i="18"/>
  <c r="D402" i="18"/>
  <c r="D403" i="18"/>
  <c r="D404" i="18"/>
  <c r="D405" i="18"/>
  <c r="D406" i="18"/>
  <c r="D407" i="18"/>
  <c r="D408" i="18"/>
  <c r="D409" i="18"/>
  <c r="D410" i="18"/>
  <c r="D411" i="18"/>
  <c r="D412" i="18"/>
  <c r="D413" i="18"/>
  <c r="D414" i="18"/>
  <c r="D415" i="18"/>
  <c r="D416" i="18"/>
  <c r="D417" i="18"/>
  <c r="D418" i="18"/>
  <c r="D419" i="18"/>
  <c r="D420" i="18"/>
  <c r="D421" i="18"/>
  <c r="D422" i="18"/>
  <c r="D423" i="18"/>
  <c r="D424" i="18"/>
  <c r="D425" i="18"/>
  <c r="D426" i="18"/>
  <c r="D427" i="18"/>
  <c r="D428" i="18"/>
  <c r="D429" i="18"/>
  <c r="D430" i="18"/>
  <c r="D431" i="18"/>
  <c r="D432" i="18"/>
  <c r="D433" i="18"/>
  <c r="D434" i="18"/>
  <c r="D435" i="18"/>
  <c r="D436" i="18"/>
  <c r="D437" i="18"/>
  <c r="D438" i="18"/>
  <c r="D439" i="18"/>
  <c r="D440" i="18"/>
  <c r="D441" i="18"/>
  <c r="D442" i="18"/>
  <c r="D443" i="18"/>
  <c r="D444" i="18"/>
  <c r="D445" i="18"/>
  <c r="D446" i="18"/>
  <c r="D447" i="18"/>
  <c r="D448" i="18"/>
  <c r="D449" i="18"/>
  <c r="D450" i="18"/>
  <c r="D451" i="18"/>
  <c r="D452" i="18"/>
  <c r="D453" i="18"/>
  <c r="D454" i="18"/>
  <c r="D455" i="18"/>
  <c r="D456" i="18"/>
  <c r="D457" i="18"/>
  <c r="D458" i="18"/>
  <c r="D459" i="18"/>
  <c r="D460" i="18"/>
  <c r="D461" i="18"/>
  <c r="D462" i="18"/>
  <c r="D463" i="18"/>
  <c r="D464" i="18"/>
  <c r="D465" i="18"/>
  <c r="D466" i="18"/>
  <c r="D467" i="18"/>
  <c r="D468" i="18"/>
  <c r="D469" i="18"/>
  <c r="D470" i="18"/>
  <c r="D471" i="18"/>
  <c r="D472" i="18"/>
  <c r="D473" i="18"/>
  <c r="D474" i="18"/>
  <c r="D475" i="18"/>
  <c r="D476" i="18"/>
  <c r="D477" i="18"/>
  <c r="D478" i="18"/>
  <c r="D479" i="18"/>
  <c r="D480" i="18"/>
  <c r="D481" i="18"/>
  <c r="D482" i="18"/>
  <c r="D483" i="18"/>
  <c r="D484" i="18"/>
  <c r="D485" i="18"/>
  <c r="D486" i="18"/>
  <c r="D487" i="18"/>
  <c r="D488" i="18"/>
  <c r="D489" i="18"/>
  <c r="D490" i="18"/>
  <c r="D491" i="18"/>
  <c r="D492" i="18"/>
  <c r="D493" i="18"/>
  <c r="D494" i="18"/>
  <c r="D495" i="18"/>
  <c r="D496" i="18"/>
  <c r="D497" i="18"/>
  <c r="D498" i="18"/>
  <c r="D499" i="18"/>
  <c r="D500" i="18"/>
  <c r="D501" i="18"/>
  <c r="D502" i="18"/>
  <c r="D503" i="18"/>
  <c r="D504" i="18"/>
  <c r="D505" i="18"/>
  <c r="D506" i="18"/>
  <c r="D507" i="18"/>
  <c r="D508" i="18"/>
  <c r="D509" i="18"/>
  <c r="D510" i="18"/>
  <c r="D511" i="18"/>
  <c r="D512" i="18"/>
  <c r="D513" i="18"/>
  <c r="D514" i="18"/>
  <c r="D515" i="18"/>
  <c r="D516" i="18"/>
  <c r="D517" i="18"/>
  <c r="D518" i="18"/>
  <c r="D519" i="18"/>
  <c r="D520" i="18"/>
  <c r="D521" i="18"/>
  <c r="D522" i="18"/>
  <c r="D523" i="18"/>
  <c r="D524" i="18"/>
  <c r="D525" i="18"/>
  <c r="D526" i="18"/>
  <c r="D527" i="18"/>
  <c r="D528" i="18"/>
  <c r="D529" i="18"/>
  <c r="D530" i="18"/>
  <c r="D531" i="18"/>
  <c r="D532" i="18"/>
  <c r="D533" i="18"/>
  <c r="D534" i="18"/>
  <c r="D535" i="18"/>
  <c r="D536" i="18"/>
  <c r="D537" i="18"/>
  <c r="D538" i="18"/>
  <c r="D539" i="18"/>
  <c r="D540" i="18"/>
  <c r="D541" i="18"/>
  <c r="D542" i="18"/>
  <c r="D543" i="18"/>
  <c r="D544" i="18"/>
  <c r="D545" i="18"/>
  <c r="D546" i="18"/>
  <c r="D547" i="18"/>
  <c r="D548" i="18"/>
  <c r="D549" i="18"/>
  <c r="D550" i="18"/>
  <c r="D551" i="18"/>
  <c r="D552" i="18"/>
  <c r="D553" i="18"/>
  <c r="D554" i="18"/>
  <c r="D555" i="18"/>
  <c r="D556" i="18"/>
  <c r="D557" i="18"/>
  <c r="D558" i="18"/>
  <c r="D559" i="18"/>
  <c r="D560" i="18"/>
  <c r="D561" i="18"/>
  <c r="D562" i="18"/>
  <c r="D563" i="18"/>
  <c r="D564" i="18"/>
  <c r="D565" i="18"/>
  <c r="D566" i="18"/>
  <c r="D567" i="18"/>
  <c r="D568" i="18"/>
  <c r="D569" i="18"/>
  <c r="D570" i="18"/>
  <c r="D571" i="18"/>
  <c r="D572" i="18"/>
  <c r="D573" i="18"/>
  <c r="D574" i="18"/>
  <c r="D575" i="18"/>
  <c r="D576" i="18"/>
  <c r="D577" i="18"/>
  <c r="D578" i="18"/>
  <c r="D579" i="18"/>
  <c r="D580" i="18"/>
  <c r="D581" i="18"/>
  <c r="D582" i="18"/>
  <c r="D583" i="18"/>
  <c r="D584" i="18"/>
  <c r="D585" i="18"/>
  <c r="D586" i="18"/>
  <c r="D587" i="18"/>
  <c r="D588" i="18"/>
  <c r="D589" i="18"/>
  <c r="D590" i="18"/>
  <c r="D591" i="18"/>
  <c r="D592" i="18"/>
  <c r="D593" i="18"/>
  <c r="D594" i="18"/>
  <c r="D595" i="18"/>
  <c r="D596" i="18"/>
  <c r="D597" i="18"/>
  <c r="D598" i="18"/>
  <c r="D599" i="18"/>
  <c r="D600" i="18"/>
  <c r="D601" i="18"/>
  <c r="D602" i="18"/>
  <c r="D603" i="18"/>
  <c r="D604" i="18"/>
  <c r="D605" i="18"/>
  <c r="D606" i="18"/>
  <c r="D607" i="18"/>
  <c r="D608" i="18"/>
  <c r="D609" i="18"/>
  <c r="D610" i="18"/>
  <c r="D611" i="18"/>
  <c r="D612" i="18"/>
  <c r="D613" i="18"/>
  <c r="D614" i="18"/>
  <c r="D615" i="18"/>
  <c r="D616" i="18"/>
  <c r="D617" i="18"/>
  <c r="D618" i="18"/>
  <c r="D619" i="18"/>
  <c r="D620" i="18"/>
  <c r="D621" i="18"/>
  <c r="D622" i="18"/>
  <c r="D623" i="18"/>
  <c r="D624" i="18"/>
  <c r="D625" i="18"/>
  <c r="D626" i="18"/>
  <c r="D627" i="18"/>
  <c r="D628" i="18"/>
  <c r="D629" i="18"/>
  <c r="D630" i="18"/>
  <c r="D631" i="18"/>
  <c r="D632" i="18"/>
  <c r="D633" i="18"/>
  <c r="D634" i="18"/>
  <c r="D635" i="18"/>
  <c r="D636" i="18"/>
  <c r="D637" i="18"/>
  <c r="D638" i="18"/>
  <c r="D639" i="18"/>
  <c r="D640" i="18"/>
  <c r="D641" i="18"/>
  <c r="D642" i="18"/>
  <c r="D643" i="18"/>
  <c r="D644" i="18"/>
  <c r="D645" i="18"/>
  <c r="D646" i="18"/>
  <c r="D647" i="18"/>
  <c r="D648" i="18"/>
  <c r="D649" i="18"/>
  <c r="D650" i="18"/>
  <c r="D651" i="18"/>
  <c r="D652" i="18"/>
  <c r="D653" i="18"/>
  <c r="D654" i="18"/>
  <c r="D655" i="18"/>
  <c r="D656" i="18"/>
  <c r="D657" i="18"/>
  <c r="D658" i="18"/>
  <c r="D659" i="18"/>
  <c r="D660" i="18"/>
  <c r="D661" i="18"/>
  <c r="D662" i="18"/>
  <c r="D663" i="18"/>
  <c r="D664" i="18"/>
  <c r="D665" i="18"/>
  <c r="D666" i="18"/>
  <c r="D667" i="18"/>
  <c r="D668" i="18"/>
  <c r="D669" i="18"/>
  <c r="D670" i="18"/>
  <c r="D671" i="18"/>
  <c r="D672" i="18"/>
  <c r="D673" i="18"/>
  <c r="D674" i="18"/>
  <c r="D675" i="18"/>
  <c r="D676" i="18"/>
  <c r="D677" i="18"/>
  <c r="D678" i="18"/>
  <c r="D679" i="18"/>
  <c r="D680" i="18"/>
  <c r="D681" i="18"/>
  <c r="D682" i="18"/>
  <c r="D683" i="18"/>
  <c r="D684" i="18"/>
  <c r="D685" i="18"/>
  <c r="D686" i="18"/>
  <c r="D687" i="18"/>
  <c r="D688" i="18"/>
  <c r="D689" i="18"/>
  <c r="D690" i="18"/>
  <c r="D691" i="18"/>
  <c r="D692" i="18"/>
  <c r="D693" i="18"/>
  <c r="D694" i="18"/>
  <c r="D695" i="18"/>
  <c r="D696" i="18"/>
  <c r="D697" i="18"/>
  <c r="D698" i="18"/>
  <c r="D699" i="18"/>
  <c r="D700" i="18"/>
  <c r="D701" i="18"/>
  <c r="D702" i="18"/>
  <c r="D703" i="18"/>
  <c r="D704" i="18"/>
  <c r="D705" i="18"/>
  <c r="D706" i="18"/>
  <c r="D707" i="18"/>
  <c r="D708" i="18"/>
  <c r="D709" i="18"/>
  <c r="D710" i="18"/>
  <c r="D711" i="18"/>
  <c r="D712" i="18"/>
  <c r="D713" i="18"/>
  <c r="D714" i="18"/>
  <c r="D715" i="18"/>
  <c r="D716" i="18"/>
  <c r="D717" i="18"/>
  <c r="D718" i="18"/>
  <c r="D719" i="18"/>
  <c r="D720" i="18"/>
  <c r="D721" i="18"/>
  <c r="D722" i="18"/>
  <c r="D723" i="18"/>
  <c r="D724" i="18"/>
  <c r="D725" i="18"/>
  <c r="D726" i="18"/>
  <c r="D727" i="18"/>
  <c r="D728" i="18"/>
  <c r="D729" i="18"/>
  <c r="D730" i="18"/>
  <c r="D731" i="18"/>
  <c r="D732" i="18"/>
  <c r="D733" i="18"/>
  <c r="D734" i="18"/>
  <c r="D735" i="18"/>
  <c r="D736" i="18"/>
  <c r="D737" i="18"/>
  <c r="D738" i="18"/>
  <c r="D739" i="18"/>
  <c r="D740" i="18"/>
  <c r="D741" i="18"/>
  <c r="D742" i="18"/>
  <c r="D743" i="18"/>
  <c r="D744" i="18"/>
  <c r="D745" i="18"/>
  <c r="D746" i="18"/>
  <c r="D747" i="18"/>
  <c r="D748" i="18"/>
  <c r="D749" i="18"/>
  <c r="D750" i="18"/>
  <c r="D751" i="18"/>
  <c r="D752" i="18"/>
  <c r="D753" i="18"/>
  <c r="D754" i="18"/>
  <c r="D755" i="18"/>
  <c r="D756" i="18"/>
  <c r="D757" i="18"/>
  <c r="D758" i="18"/>
  <c r="D759" i="18"/>
  <c r="D760" i="18"/>
  <c r="D761" i="18"/>
  <c r="D762" i="18"/>
  <c r="D763" i="18"/>
  <c r="D764" i="18"/>
  <c r="D765" i="18"/>
  <c r="D766" i="18"/>
  <c r="D767" i="18"/>
  <c r="D768" i="18"/>
  <c r="D769" i="18"/>
  <c r="D770" i="18"/>
  <c r="D771" i="18"/>
  <c r="D772" i="18"/>
  <c r="D773" i="18"/>
  <c r="D774" i="18"/>
  <c r="D775" i="18"/>
  <c r="D776" i="18"/>
  <c r="D777" i="18"/>
  <c r="D778" i="18"/>
  <c r="D779" i="18"/>
  <c r="D780" i="18"/>
  <c r="D781" i="18"/>
  <c r="D782" i="18"/>
  <c r="D783" i="18"/>
  <c r="D784" i="18"/>
  <c r="D785" i="18"/>
  <c r="D786" i="18"/>
  <c r="D787" i="18"/>
  <c r="D788" i="18"/>
  <c r="D789" i="18"/>
  <c r="D790" i="18"/>
  <c r="D791" i="18"/>
  <c r="D792" i="18"/>
  <c r="D793" i="18"/>
  <c r="D794" i="18"/>
  <c r="D795" i="18"/>
  <c r="D796" i="18"/>
  <c r="D797" i="18"/>
  <c r="D798" i="18"/>
  <c r="D799" i="18"/>
  <c r="D800" i="18"/>
  <c r="D801" i="18"/>
  <c r="D802" i="18"/>
  <c r="D803" i="18"/>
  <c r="D804" i="18"/>
  <c r="D805" i="18"/>
  <c r="D806" i="18"/>
  <c r="D807" i="18"/>
  <c r="D808" i="18"/>
  <c r="D809" i="18"/>
  <c r="D810" i="18"/>
  <c r="D811" i="18"/>
  <c r="D812" i="18"/>
  <c r="D813" i="18"/>
  <c r="D814" i="18"/>
  <c r="D815" i="18"/>
  <c r="D816" i="18"/>
  <c r="D817" i="18"/>
  <c r="D818" i="18"/>
  <c r="D819" i="18"/>
  <c r="D820" i="18"/>
  <c r="D821" i="18"/>
  <c r="D822" i="18"/>
  <c r="D823" i="18"/>
  <c r="D824" i="18"/>
  <c r="D825" i="18"/>
  <c r="D826" i="18"/>
  <c r="D827" i="18"/>
  <c r="D828" i="18"/>
  <c r="D829" i="18"/>
  <c r="D830" i="18"/>
  <c r="D831" i="18"/>
  <c r="D832" i="18"/>
  <c r="D833" i="18"/>
  <c r="D834" i="18"/>
  <c r="D835" i="18"/>
  <c r="D836" i="18"/>
  <c r="D837" i="18"/>
  <c r="D838" i="18"/>
  <c r="D839" i="18"/>
  <c r="D840" i="18"/>
  <c r="D841" i="18"/>
  <c r="D842" i="18"/>
  <c r="D843" i="18"/>
  <c r="D844" i="18"/>
  <c r="D845" i="18"/>
  <c r="D846" i="18"/>
  <c r="D847" i="18"/>
  <c r="D848" i="18"/>
  <c r="D849" i="18"/>
  <c r="D850" i="18"/>
  <c r="D851" i="18"/>
  <c r="D852" i="18"/>
  <c r="D853" i="18"/>
  <c r="D854" i="18"/>
  <c r="D855" i="18"/>
  <c r="D856" i="18"/>
  <c r="D857" i="18"/>
  <c r="D858" i="18"/>
  <c r="D859" i="18"/>
  <c r="D860" i="18"/>
  <c r="D861" i="18"/>
  <c r="D862" i="18"/>
  <c r="D863" i="18"/>
  <c r="D864" i="18"/>
  <c r="D865" i="18"/>
  <c r="D866" i="18"/>
  <c r="D867" i="18"/>
  <c r="D868" i="18"/>
  <c r="D869" i="18"/>
  <c r="D870" i="18"/>
  <c r="D871" i="18"/>
  <c r="D872" i="18"/>
  <c r="D873" i="18"/>
  <c r="D874" i="18"/>
  <c r="D875" i="18"/>
  <c r="D876" i="18"/>
  <c r="D877" i="18"/>
  <c r="D878" i="18"/>
  <c r="D879" i="18"/>
  <c r="D880" i="18"/>
  <c r="D881" i="18"/>
  <c r="D882" i="18"/>
  <c r="D883" i="18"/>
  <c r="D884" i="18"/>
  <c r="D885" i="18"/>
  <c r="D886" i="18"/>
  <c r="D887" i="18"/>
  <c r="D888" i="18"/>
  <c r="D889" i="18"/>
  <c r="D890" i="18"/>
  <c r="D891" i="18"/>
  <c r="D892" i="18"/>
  <c r="D893" i="18"/>
  <c r="D894" i="18"/>
  <c r="D895" i="18"/>
  <c r="D896" i="18"/>
  <c r="D897" i="18"/>
  <c r="D898" i="18"/>
  <c r="D899" i="18"/>
  <c r="D900" i="18"/>
  <c r="D901" i="18"/>
  <c r="D902" i="18"/>
  <c r="D903" i="18"/>
  <c r="D904" i="18"/>
  <c r="D905" i="18"/>
  <c r="D906" i="18"/>
  <c r="D907" i="18"/>
  <c r="D908" i="18"/>
  <c r="D909" i="18"/>
  <c r="D910" i="18"/>
  <c r="D911" i="18"/>
  <c r="D912" i="18"/>
  <c r="D913" i="18"/>
  <c r="D914" i="18"/>
  <c r="D915" i="18"/>
  <c r="D916" i="18"/>
  <c r="D917" i="18"/>
  <c r="D918" i="18"/>
  <c r="D919" i="18"/>
  <c r="D920" i="18"/>
  <c r="D921" i="18"/>
  <c r="D922" i="18"/>
  <c r="D923" i="18"/>
  <c r="D924" i="18"/>
  <c r="D925" i="18"/>
  <c r="D926" i="18"/>
  <c r="D927" i="18"/>
  <c r="D928" i="18"/>
  <c r="D929" i="18"/>
  <c r="D930" i="18"/>
  <c r="D931" i="18"/>
  <c r="D932" i="18"/>
  <c r="D933" i="18"/>
  <c r="D934" i="18"/>
  <c r="D935" i="18"/>
  <c r="D936" i="18"/>
  <c r="D937" i="18"/>
  <c r="D938" i="18"/>
  <c r="D939" i="18"/>
  <c r="D940" i="18"/>
  <c r="D941" i="18"/>
  <c r="D942" i="18"/>
  <c r="D943" i="18"/>
  <c r="D944" i="18"/>
  <c r="D945" i="18"/>
  <c r="D946" i="18"/>
  <c r="D947" i="18"/>
  <c r="D948" i="18"/>
  <c r="D949" i="18"/>
  <c r="D950" i="18"/>
  <c r="D951" i="18"/>
  <c r="D952" i="18"/>
  <c r="D953" i="18"/>
  <c r="D954" i="18"/>
  <c r="D955" i="18"/>
  <c r="D956" i="18"/>
  <c r="D957" i="18"/>
  <c r="D958" i="18"/>
  <c r="D959" i="18"/>
  <c r="D960" i="18"/>
  <c r="D961" i="18"/>
  <c r="D962" i="18"/>
  <c r="D963" i="18"/>
  <c r="D964" i="18"/>
  <c r="D965" i="18"/>
  <c r="D966" i="18"/>
  <c r="D967" i="18"/>
  <c r="D968" i="18"/>
  <c r="D969" i="18"/>
  <c r="D970" i="18"/>
  <c r="D971" i="18"/>
  <c r="D972" i="18"/>
  <c r="D973" i="18"/>
  <c r="D974" i="18"/>
  <c r="D975" i="18"/>
  <c r="D976" i="18"/>
  <c r="D977" i="18"/>
  <c r="D978" i="18"/>
  <c r="D979" i="18"/>
  <c r="D980" i="18"/>
  <c r="D981" i="18"/>
  <c r="D982" i="18"/>
  <c r="D983" i="18"/>
  <c r="D984" i="18"/>
  <c r="D985" i="18"/>
  <c r="D986" i="18"/>
  <c r="D987" i="18"/>
  <c r="D988" i="18"/>
  <c r="D989" i="18"/>
  <c r="D990" i="18"/>
  <c r="D991" i="18"/>
  <c r="D992" i="18"/>
  <c r="D993" i="18"/>
  <c r="D994" i="18"/>
  <c r="D995" i="18"/>
  <c r="D996" i="18"/>
  <c r="D997" i="18"/>
  <c r="D998" i="18"/>
  <c r="D999" i="18"/>
  <c r="D1000" i="18"/>
  <c r="D1001" i="18"/>
  <c r="D1002" i="18"/>
  <c r="D1003" i="18"/>
  <c r="D1004" i="18"/>
  <c r="D1005" i="18"/>
  <c r="D1006" i="18"/>
  <c r="D1007" i="18"/>
  <c r="D1008" i="18"/>
  <c r="D1009" i="18"/>
  <c r="D1010" i="18"/>
  <c r="D1011" i="18"/>
  <c r="D1012" i="18"/>
  <c r="D1013" i="18"/>
  <c r="D1014" i="18"/>
  <c r="D1015" i="18"/>
  <c r="D1016" i="18"/>
  <c r="D1017" i="18"/>
  <c r="D1018" i="18"/>
  <c r="D1019" i="18"/>
  <c r="D1020" i="18"/>
  <c r="D1021" i="18"/>
  <c r="D1022" i="18"/>
  <c r="D1023" i="18"/>
  <c r="D1024" i="18"/>
  <c r="D1025" i="18"/>
  <c r="D1026" i="18"/>
  <c r="D1027" i="18"/>
  <c r="D1028" i="18"/>
  <c r="D1029" i="18"/>
  <c r="D1030" i="18"/>
  <c r="D1031" i="18"/>
  <c r="D1032" i="18"/>
  <c r="D1033" i="18"/>
  <c r="D1034" i="18"/>
  <c r="D1035" i="18"/>
  <c r="D1036" i="18"/>
  <c r="D1037" i="18"/>
  <c r="D1038" i="18"/>
  <c r="D1039" i="18"/>
  <c r="D1040" i="18"/>
  <c r="D1041" i="18"/>
  <c r="D1042" i="18"/>
  <c r="D1043" i="18"/>
  <c r="D1044" i="18"/>
  <c r="D1045" i="18"/>
  <c r="D1046" i="18"/>
  <c r="D1047" i="18"/>
  <c r="D1048" i="18"/>
  <c r="D1049" i="18"/>
  <c r="D1050" i="18"/>
  <c r="D1051" i="18"/>
  <c r="D1052" i="18"/>
  <c r="D1053" i="18"/>
  <c r="D1054" i="18"/>
  <c r="D1055" i="18"/>
  <c r="D1056" i="18"/>
  <c r="D1057" i="18"/>
  <c r="D1058" i="18"/>
  <c r="D1059" i="18"/>
  <c r="D1060" i="18"/>
  <c r="D1061" i="18"/>
  <c r="D1062" i="18"/>
  <c r="D1063" i="18"/>
  <c r="D1064" i="18"/>
  <c r="D1065" i="18"/>
  <c r="D1066" i="18"/>
  <c r="D1067" i="18"/>
  <c r="D1068" i="18"/>
  <c r="D1069" i="18"/>
  <c r="D1070" i="18"/>
  <c r="D1071" i="18"/>
  <c r="D1072" i="18"/>
  <c r="D1073" i="18"/>
  <c r="D1074" i="18"/>
  <c r="D1075" i="18"/>
  <c r="D1076" i="18"/>
  <c r="D1077" i="18"/>
  <c r="D1078" i="18"/>
  <c r="D1079" i="18"/>
  <c r="D1080" i="18"/>
  <c r="D1081" i="18"/>
  <c r="D1082" i="18"/>
  <c r="D1083" i="18"/>
  <c r="D1084" i="18"/>
  <c r="D1085" i="18"/>
  <c r="D1086" i="18"/>
  <c r="D1087" i="18"/>
  <c r="D1088" i="18"/>
  <c r="D1089" i="18"/>
  <c r="D1090" i="18"/>
  <c r="D1091" i="18"/>
  <c r="D1092" i="18"/>
  <c r="D1093" i="18"/>
  <c r="D1094" i="18"/>
  <c r="D1095" i="18"/>
  <c r="D1096" i="18"/>
  <c r="D1097" i="18"/>
  <c r="D1098" i="18"/>
  <c r="D1099" i="18"/>
  <c r="D1100" i="18"/>
  <c r="D1101" i="18"/>
  <c r="D1102" i="18"/>
  <c r="D1103" i="18"/>
  <c r="D1104" i="18"/>
  <c r="D1105" i="18"/>
  <c r="D1106" i="18"/>
  <c r="D1107" i="18"/>
  <c r="D1108" i="18"/>
  <c r="D1109" i="18"/>
  <c r="D1110" i="18"/>
  <c r="D1111" i="18"/>
  <c r="D1112" i="18"/>
  <c r="D1113" i="18"/>
  <c r="D1114" i="18"/>
  <c r="D1115" i="18"/>
  <c r="D1116" i="18"/>
  <c r="D1117" i="18"/>
  <c r="D1118" i="18"/>
  <c r="D1119" i="18"/>
  <c r="D1120" i="18"/>
  <c r="D1121" i="18"/>
  <c r="D1122" i="18"/>
  <c r="D1123" i="18"/>
  <c r="D1124" i="18"/>
  <c r="D1125" i="18"/>
  <c r="D1126" i="18"/>
  <c r="D1127" i="18"/>
  <c r="D1128" i="18"/>
  <c r="D1129" i="18"/>
  <c r="D1130" i="18"/>
  <c r="D1131" i="18"/>
  <c r="D1132" i="18"/>
  <c r="D1133" i="18"/>
  <c r="D1134" i="18"/>
  <c r="D1135" i="18"/>
  <c r="D1136" i="18"/>
  <c r="D1137" i="18"/>
  <c r="D1138" i="18"/>
  <c r="D1139" i="18"/>
  <c r="D1140" i="18"/>
  <c r="D1141" i="18"/>
  <c r="D1142" i="18"/>
  <c r="D1143" i="18"/>
  <c r="D1144" i="18"/>
  <c r="D1145" i="18"/>
  <c r="D1146" i="18"/>
  <c r="D1147" i="18"/>
  <c r="D1148" i="18"/>
  <c r="D1149" i="18"/>
  <c r="D1150" i="18"/>
  <c r="D1151" i="18"/>
  <c r="D1152" i="18"/>
  <c r="D1153" i="18"/>
  <c r="D1154" i="18"/>
  <c r="D1155" i="18"/>
  <c r="D1156" i="18"/>
  <c r="D1157" i="18"/>
  <c r="D1158" i="18"/>
  <c r="D1159" i="18"/>
  <c r="D1160" i="18"/>
  <c r="D1161" i="18"/>
  <c r="D1162" i="18"/>
  <c r="D1163" i="18"/>
  <c r="D1164" i="18"/>
  <c r="D1165" i="18"/>
  <c r="D1166" i="18"/>
  <c r="D1167" i="18"/>
  <c r="D1168" i="18"/>
  <c r="D1169" i="18"/>
  <c r="D1170" i="18"/>
  <c r="D1171" i="18"/>
  <c r="D1172" i="18"/>
  <c r="D1173" i="18"/>
  <c r="D1174" i="18"/>
  <c r="D1175" i="18"/>
  <c r="D1176" i="18"/>
  <c r="D1177" i="18"/>
  <c r="D1178" i="18"/>
  <c r="D1179" i="18"/>
  <c r="D1180" i="18"/>
  <c r="D1181" i="18"/>
  <c r="D1182" i="18"/>
  <c r="D1183" i="18"/>
  <c r="D1184" i="18"/>
  <c r="D1185" i="18"/>
  <c r="D1186" i="18"/>
  <c r="D1187" i="18"/>
  <c r="D1188" i="18"/>
  <c r="D1189" i="18"/>
  <c r="D1190" i="18"/>
  <c r="D1191" i="18"/>
  <c r="D1192" i="18"/>
  <c r="D1193" i="18"/>
  <c r="D1194" i="18"/>
  <c r="D1195" i="18"/>
  <c r="D1196" i="18"/>
  <c r="D1197" i="18"/>
  <c r="D1198" i="18"/>
  <c r="D1199" i="18"/>
  <c r="D1200" i="18"/>
  <c r="D1201" i="18"/>
  <c r="D1202" i="18"/>
  <c r="D1203" i="18"/>
  <c r="D1204" i="18"/>
  <c r="D1205" i="18"/>
  <c r="D1206" i="18"/>
  <c r="D1207" i="18"/>
  <c r="D1208" i="18"/>
  <c r="D1209" i="18"/>
  <c r="D1210" i="18"/>
  <c r="D1211" i="18"/>
  <c r="D1212" i="18"/>
  <c r="D1213" i="18"/>
  <c r="D1214" i="18"/>
  <c r="D1215" i="18"/>
  <c r="D1216" i="18"/>
  <c r="D1217" i="18"/>
  <c r="D1218" i="18"/>
  <c r="D1219" i="18"/>
  <c r="D1220" i="18"/>
  <c r="D1221" i="18"/>
  <c r="D1222" i="18"/>
  <c r="D1223" i="18"/>
  <c r="D1224" i="18"/>
  <c r="D1225" i="18"/>
  <c r="D1226" i="18"/>
  <c r="D1227" i="18"/>
  <c r="D1228" i="18"/>
  <c r="D1229" i="18"/>
  <c r="D1230" i="18"/>
  <c r="D1231" i="18"/>
  <c r="D1232" i="18"/>
  <c r="D1233" i="18"/>
  <c r="D1234" i="18"/>
  <c r="D1235" i="18"/>
  <c r="D1236" i="18"/>
  <c r="D1237" i="18"/>
  <c r="D1238" i="18"/>
  <c r="D1239" i="18"/>
  <c r="D1240" i="18"/>
  <c r="D1241" i="18"/>
  <c r="D1242" i="18"/>
  <c r="D1243" i="18"/>
  <c r="D1244" i="18"/>
  <c r="D1245" i="18"/>
  <c r="D1246" i="18"/>
  <c r="D1247" i="18"/>
  <c r="D1248" i="18"/>
  <c r="D1249" i="18"/>
  <c r="D1250" i="18"/>
  <c r="D1251" i="18"/>
  <c r="D1252" i="18"/>
  <c r="D1253" i="18"/>
  <c r="D1254" i="18"/>
  <c r="D1255" i="18"/>
  <c r="D1256" i="18"/>
  <c r="D1257" i="18"/>
  <c r="D1258" i="18"/>
  <c r="D1259" i="18"/>
  <c r="D1260" i="18"/>
  <c r="D1261" i="18"/>
  <c r="D1262" i="18"/>
  <c r="D1263" i="18"/>
  <c r="D1264" i="18"/>
  <c r="D1265" i="18"/>
  <c r="D1266" i="18"/>
  <c r="D1267" i="18"/>
  <c r="D1268" i="18"/>
  <c r="D1269" i="18"/>
  <c r="D1270" i="18"/>
  <c r="D1271" i="18"/>
  <c r="D1272" i="18"/>
  <c r="D1273" i="18"/>
  <c r="D1274" i="18"/>
  <c r="D1275" i="18"/>
  <c r="D1276" i="18"/>
  <c r="D1277" i="18"/>
  <c r="D1278" i="18"/>
  <c r="D1279" i="18"/>
  <c r="D1280" i="18"/>
  <c r="D1281" i="18"/>
  <c r="D1282" i="18"/>
  <c r="D1283" i="18"/>
  <c r="D1284" i="18"/>
  <c r="D1285" i="18"/>
  <c r="D1286" i="18"/>
  <c r="D1287" i="18"/>
  <c r="D1288" i="18"/>
  <c r="D1289" i="18"/>
  <c r="D1290" i="18"/>
  <c r="D1291" i="18"/>
  <c r="D1292" i="18"/>
  <c r="D1293" i="18"/>
  <c r="D1294" i="18"/>
  <c r="D1295" i="18"/>
  <c r="D1296" i="18"/>
  <c r="D1297" i="18"/>
  <c r="D1298" i="18"/>
  <c r="D1299" i="18"/>
  <c r="D1300" i="18"/>
  <c r="D1301" i="18"/>
  <c r="D1302" i="18"/>
  <c r="D1303" i="18"/>
  <c r="D1304" i="18"/>
  <c r="D1305" i="18"/>
  <c r="D1306" i="18"/>
  <c r="D1307" i="18"/>
  <c r="D1308" i="18"/>
  <c r="D1309" i="18"/>
  <c r="D1310" i="18"/>
  <c r="D1311" i="18"/>
  <c r="D1312" i="18"/>
  <c r="D1313" i="18"/>
  <c r="D1314" i="18"/>
  <c r="D1315" i="18"/>
  <c r="D1316" i="18"/>
  <c r="D1317" i="18"/>
  <c r="D1318" i="18"/>
  <c r="D1319" i="18"/>
  <c r="D1320" i="18"/>
  <c r="D1321" i="18"/>
  <c r="D1322" i="18"/>
  <c r="D1323" i="18"/>
  <c r="D1324" i="18"/>
  <c r="D1325" i="18"/>
  <c r="D1326" i="18"/>
  <c r="D1327" i="18"/>
  <c r="D1328" i="18"/>
  <c r="D1329" i="18"/>
  <c r="D1330" i="18"/>
  <c r="D1331" i="18"/>
  <c r="D1332" i="18"/>
  <c r="D1333" i="18"/>
  <c r="D1334" i="18"/>
  <c r="D1335" i="18"/>
  <c r="D1336" i="18"/>
  <c r="D1337" i="18"/>
  <c r="D1338" i="18"/>
  <c r="D1339" i="18"/>
  <c r="D1340" i="18"/>
  <c r="D1341" i="18"/>
  <c r="D1342" i="18"/>
  <c r="D1343" i="18"/>
  <c r="D1344" i="18"/>
  <c r="D1345" i="18"/>
  <c r="D1346" i="18"/>
  <c r="D1347" i="18"/>
  <c r="D1348" i="18"/>
  <c r="D1349" i="18"/>
  <c r="D1350" i="18"/>
  <c r="D1351" i="18"/>
  <c r="D1352" i="18"/>
  <c r="D1353" i="18"/>
  <c r="D1354" i="18"/>
  <c r="D1355" i="18"/>
  <c r="D1356" i="18"/>
  <c r="D1357" i="18"/>
  <c r="D1358" i="18"/>
  <c r="D1359" i="18"/>
  <c r="D1360" i="18"/>
  <c r="D1361" i="18"/>
  <c r="D1362" i="18"/>
  <c r="D1363" i="18"/>
  <c r="D1364" i="18"/>
  <c r="D1365" i="18"/>
  <c r="D1366" i="18"/>
  <c r="D1367" i="18"/>
  <c r="D1368" i="18"/>
  <c r="D1369" i="18"/>
  <c r="D1370" i="18"/>
  <c r="D1371" i="18"/>
  <c r="D1372" i="18"/>
  <c r="D1373" i="18"/>
  <c r="D1374" i="18"/>
  <c r="D1375" i="18"/>
  <c r="D1376" i="18"/>
  <c r="D1377" i="18"/>
  <c r="D1378" i="18"/>
  <c r="D1379" i="18"/>
  <c r="D1380" i="18"/>
  <c r="D1381" i="18"/>
  <c r="D1382" i="18"/>
  <c r="D1383" i="18"/>
  <c r="D1384" i="18"/>
  <c r="D1385" i="18"/>
  <c r="D1386" i="18"/>
  <c r="D1387" i="18"/>
  <c r="D1388" i="18"/>
  <c r="D1389" i="18"/>
  <c r="D1390" i="18"/>
  <c r="D1391" i="18"/>
  <c r="D1392" i="18"/>
  <c r="D1393" i="18"/>
  <c r="D1394" i="18"/>
  <c r="D1395" i="18"/>
  <c r="D1396" i="18"/>
  <c r="D1397" i="18"/>
  <c r="D1398" i="18"/>
  <c r="D1399" i="18"/>
  <c r="D1400" i="18"/>
  <c r="D1401" i="18"/>
  <c r="D1402" i="18"/>
  <c r="D1403" i="18"/>
  <c r="D1404" i="18"/>
  <c r="D1405" i="18"/>
  <c r="D1406" i="18"/>
  <c r="D1407" i="18"/>
  <c r="D1408" i="18"/>
  <c r="D1409" i="18"/>
  <c r="D1410" i="18"/>
  <c r="D1411" i="18"/>
  <c r="D1412" i="18"/>
  <c r="D1413" i="18"/>
  <c r="D1414" i="18"/>
  <c r="D1415" i="18"/>
  <c r="D1416" i="18"/>
  <c r="D1417" i="18"/>
  <c r="D1418" i="18"/>
  <c r="D1419" i="18"/>
  <c r="D1420" i="18"/>
  <c r="D1421" i="18"/>
  <c r="D1422" i="18"/>
  <c r="D1423" i="18"/>
  <c r="D1424" i="18"/>
  <c r="D1425" i="18"/>
  <c r="D1426" i="18"/>
  <c r="D1427" i="18"/>
  <c r="D1428" i="18"/>
  <c r="D1429" i="18"/>
  <c r="D1430" i="18"/>
  <c r="D1431" i="18"/>
  <c r="D1432" i="18"/>
  <c r="D1433" i="18"/>
  <c r="D1434" i="18"/>
  <c r="D1435" i="18"/>
  <c r="D1436" i="18"/>
  <c r="D1437" i="18"/>
  <c r="D1438" i="18"/>
  <c r="D1439" i="18"/>
  <c r="D1440" i="18"/>
  <c r="D1441" i="18"/>
  <c r="D1442" i="18"/>
  <c r="D1443" i="18"/>
  <c r="D1444" i="18"/>
  <c r="D1445" i="18"/>
  <c r="D1446" i="18"/>
  <c r="D1447" i="18"/>
  <c r="D1448" i="18"/>
  <c r="D1449" i="18"/>
  <c r="D1450" i="18"/>
  <c r="D1451" i="18"/>
  <c r="D1452" i="18"/>
  <c r="D1453" i="18"/>
  <c r="D1454" i="18"/>
  <c r="D1455" i="18"/>
  <c r="D1456" i="18"/>
  <c r="D1457" i="18"/>
  <c r="D1458" i="18"/>
  <c r="D1459" i="18"/>
  <c r="D1460" i="18"/>
  <c r="D1461" i="18"/>
  <c r="D1462" i="18"/>
  <c r="D1463" i="18"/>
  <c r="D1464" i="18"/>
  <c r="D1465" i="18"/>
  <c r="D1466" i="18"/>
  <c r="D1467" i="18"/>
  <c r="D1468" i="18"/>
  <c r="D1469" i="18"/>
  <c r="D1470" i="18"/>
  <c r="D1471" i="18"/>
  <c r="D1472" i="18"/>
  <c r="D1473" i="18"/>
  <c r="D1474" i="18"/>
  <c r="D1475" i="18"/>
  <c r="D1476" i="18"/>
  <c r="D1477" i="18"/>
  <c r="D1478" i="18"/>
  <c r="D1479" i="18"/>
  <c r="D1480" i="18"/>
  <c r="D1481" i="18"/>
  <c r="D1482" i="18"/>
  <c r="D1483" i="18"/>
  <c r="D1484" i="18"/>
  <c r="D1485" i="18"/>
  <c r="D1486" i="18"/>
  <c r="D1487" i="18"/>
  <c r="D1488" i="18"/>
  <c r="D1489" i="18"/>
  <c r="D1490" i="18"/>
  <c r="D1491" i="18"/>
  <c r="D1492" i="18"/>
  <c r="D1493" i="18"/>
  <c r="D1494" i="18"/>
  <c r="D1495" i="18"/>
  <c r="D1496" i="18"/>
  <c r="D1497" i="18"/>
  <c r="D1498" i="18"/>
  <c r="D1499" i="18"/>
  <c r="D1500" i="18"/>
  <c r="D1501" i="18"/>
  <c r="D1502" i="18"/>
  <c r="D1503" i="18"/>
  <c r="D1504" i="18"/>
  <c r="D1505" i="18"/>
  <c r="D1506" i="18"/>
  <c r="D1507" i="18"/>
  <c r="D1508" i="18"/>
  <c r="D1509" i="18"/>
  <c r="D1510" i="18"/>
  <c r="D1511" i="18"/>
  <c r="D1512" i="18"/>
  <c r="D1513" i="18"/>
  <c r="D1514" i="18"/>
  <c r="D1515" i="18"/>
  <c r="D1516" i="18"/>
  <c r="D1517" i="18"/>
  <c r="D1518" i="18"/>
  <c r="D1519" i="18"/>
  <c r="D1520" i="18"/>
  <c r="D1521" i="18"/>
  <c r="D1522" i="18"/>
  <c r="D1523" i="18"/>
  <c r="D1524" i="18"/>
  <c r="D1525" i="18"/>
  <c r="D1526" i="18"/>
  <c r="D1527" i="18"/>
  <c r="D1528" i="18"/>
  <c r="D1529" i="18"/>
  <c r="D1530" i="18"/>
  <c r="D1531" i="18"/>
  <c r="D1532" i="18"/>
  <c r="D1533" i="18"/>
  <c r="D1534" i="18"/>
  <c r="D1535" i="18"/>
  <c r="D1536" i="18"/>
  <c r="D1537" i="18"/>
  <c r="D1538" i="18"/>
  <c r="D1539" i="18"/>
  <c r="D1540" i="18"/>
  <c r="D1541" i="18"/>
  <c r="D1542" i="18"/>
  <c r="D1543" i="18"/>
  <c r="D1544" i="18"/>
  <c r="D1545" i="18"/>
  <c r="D1546" i="18"/>
  <c r="D1547" i="18"/>
  <c r="D1548" i="18"/>
  <c r="D1549" i="18"/>
  <c r="D1550" i="18"/>
  <c r="D1551" i="18"/>
  <c r="D1552" i="18"/>
  <c r="D1553" i="18"/>
  <c r="D1554" i="18"/>
  <c r="D1555" i="18"/>
  <c r="D1556" i="18"/>
  <c r="D1557" i="18"/>
  <c r="D1558" i="18"/>
  <c r="D1559" i="18"/>
  <c r="D1560" i="18"/>
  <c r="D1561" i="18"/>
  <c r="D1562" i="18"/>
  <c r="D1563" i="18"/>
  <c r="D1564" i="18"/>
  <c r="D1565" i="18"/>
  <c r="D1566" i="18"/>
  <c r="D1567" i="18"/>
  <c r="D1568" i="18"/>
  <c r="D1569" i="18"/>
  <c r="D1570" i="18"/>
  <c r="D1571" i="18"/>
  <c r="D1572" i="18"/>
  <c r="D1573" i="18"/>
  <c r="D1574" i="18"/>
  <c r="D1575" i="18"/>
  <c r="D1576" i="18"/>
  <c r="D1577" i="18"/>
  <c r="D1578" i="18"/>
  <c r="D1579" i="18"/>
  <c r="D1580" i="18"/>
  <c r="D1581" i="18"/>
  <c r="D1582" i="18"/>
  <c r="D1583" i="18"/>
  <c r="D1584" i="18"/>
  <c r="D1585" i="18"/>
  <c r="D1586" i="18"/>
  <c r="D1587" i="18"/>
  <c r="D1588" i="18"/>
  <c r="D1589" i="18"/>
  <c r="D1590" i="18"/>
  <c r="D1591" i="18"/>
  <c r="D1592" i="18"/>
  <c r="D1593" i="18"/>
  <c r="D1594" i="18"/>
  <c r="D1595" i="18"/>
  <c r="D1596" i="18"/>
  <c r="D1597" i="18"/>
  <c r="D1598" i="18"/>
  <c r="D1599" i="18"/>
  <c r="D1600" i="18"/>
  <c r="D1601" i="18"/>
  <c r="D1602" i="18"/>
  <c r="D1603" i="18"/>
  <c r="D1604" i="18"/>
  <c r="D1605" i="18"/>
  <c r="D1606" i="18"/>
  <c r="D1607" i="18"/>
  <c r="D1608" i="18"/>
  <c r="D1609" i="18"/>
  <c r="D1610" i="18"/>
  <c r="D1611" i="18"/>
  <c r="D1612" i="18"/>
  <c r="D1613" i="18"/>
  <c r="D1614" i="18"/>
  <c r="D1615" i="18"/>
  <c r="D1616" i="18"/>
  <c r="D1617" i="18"/>
  <c r="D1618" i="18"/>
  <c r="D1619" i="18"/>
  <c r="D1620" i="18"/>
  <c r="D1621" i="18"/>
  <c r="D1622" i="18"/>
  <c r="D1623" i="18"/>
  <c r="D1624" i="18"/>
  <c r="D1625" i="18"/>
  <c r="D1626" i="18"/>
  <c r="D1627" i="18"/>
  <c r="D1628" i="18"/>
  <c r="D1629" i="18"/>
  <c r="D1630" i="18"/>
  <c r="D1631" i="18"/>
  <c r="D1632" i="18"/>
  <c r="D1633" i="18"/>
  <c r="D1634" i="18"/>
  <c r="D1635" i="18"/>
  <c r="D1636" i="18"/>
  <c r="D1637" i="18"/>
  <c r="D1638" i="18"/>
  <c r="D1639" i="18"/>
  <c r="D1640" i="18"/>
  <c r="D1641" i="18"/>
  <c r="D1642" i="18"/>
  <c r="D1643" i="18"/>
  <c r="D1644" i="18"/>
  <c r="D1645" i="18"/>
  <c r="D1646" i="18"/>
  <c r="D1647" i="18"/>
  <c r="D1648" i="18"/>
  <c r="D1649" i="18"/>
  <c r="D1650" i="18"/>
  <c r="D1651" i="18"/>
  <c r="D1652" i="18"/>
  <c r="D1653" i="18"/>
  <c r="D1654" i="18"/>
  <c r="D1655" i="18"/>
  <c r="D1656" i="18"/>
  <c r="D1657" i="18"/>
  <c r="D1658" i="18"/>
  <c r="D1659" i="18"/>
  <c r="D1660" i="18"/>
  <c r="D1661" i="18"/>
  <c r="D1662" i="18"/>
  <c r="D1663" i="18"/>
  <c r="D1664" i="18"/>
  <c r="D1665" i="18"/>
  <c r="D1666" i="18"/>
  <c r="D1667" i="18"/>
  <c r="D1668" i="18"/>
  <c r="D1669" i="18"/>
  <c r="D1670" i="18"/>
  <c r="D1671" i="18"/>
  <c r="D1672" i="18"/>
  <c r="D1673" i="18"/>
  <c r="D1674" i="18"/>
  <c r="D1675" i="18"/>
  <c r="D1676" i="18"/>
  <c r="D1677" i="18"/>
  <c r="D1678" i="18"/>
  <c r="D1679" i="18"/>
  <c r="D1680" i="18"/>
  <c r="D1681" i="18"/>
  <c r="D1682" i="18"/>
  <c r="D1683" i="18"/>
  <c r="D1684" i="18"/>
  <c r="D1685" i="18"/>
  <c r="D1686" i="18"/>
  <c r="D1687" i="18"/>
  <c r="D1688" i="18"/>
  <c r="D1689" i="18"/>
  <c r="D1690" i="18"/>
  <c r="D1691" i="18"/>
  <c r="D1692" i="18"/>
  <c r="D1693" i="18"/>
  <c r="D1694" i="18"/>
  <c r="D1695" i="18"/>
  <c r="D1696" i="18"/>
  <c r="D1697" i="18"/>
  <c r="D1698" i="18"/>
  <c r="D1699" i="18"/>
  <c r="D1700" i="18"/>
  <c r="D1701" i="18"/>
  <c r="D1702" i="18"/>
  <c r="D1703" i="18"/>
  <c r="D1704" i="18"/>
  <c r="D1705" i="18"/>
  <c r="D1706" i="18"/>
  <c r="D1707" i="18"/>
  <c r="D1708" i="18"/>
  <c r="D1709" i="18"/>
  <c r="D1710" i="18"/>
  <c r="D1711" i="18"/>
  <c r="D1712" i="18"/>
  <c r="D1713" i="18"/>
  <c r="D1714" i="18"/>
  <c r="D1715" i="18"/>
  <c r="D1716" i="18"/>
  <c r="D1717" i="18"/>
  <c r="D1718" i="18"/>
  <c r="D1719" i="18"/>
  <c r="D1720" i="18"/>
  <c r="D1721" i="18"/>
  <c r="D1722" i="18"/>
  <c r="D1723" i="18"/>
  <c r="D1724" i="18"/>
  <c r="D1725" i="18"/>
  <c r="D1726" i="18"/>
  <c r="D1727" i="18"/>
  <c r="D1728" i="18"/>
  <c r="D1729" i="18"/>
  <c r="D1730" i="18"/>
  <c r="D1731" i="18"/>
  <c r="D1732" i="18"/>
  <c r="D1733" i="18"/>
  <c r="D1734" i="18"/>
  <c r="D1735" i="18"/>
  <c r="D1736" i="18"/>
  <c r="D1737" i="18"/>
  <c r="D1738" i="18"/>
  <c r="D1739" i="18"/>
  <c r="D1740" i="18"/>
  <c r="D1741" i="18"/>
  <c r="D1742" i="18"/>
  <c r="D1743" i="18"/>
  <c r="D1744" i="18"/>
  <c r="D1745" i="18"/>
  <c r="D1746" i="18"/>
  <c r="D1747" i="18"/>
  <c r="D1748" i="18"/>
  <c r="D1749" i="18"/>
  <c r="D1750" i="18"/>
  <c r="D1751" i="18"/>
  <c r="D1752" i="18"/>
  <c r="D1753" i="18"/>
  <c r="D1754" i="18"/>
  <c r="D1755" i="18"/>
  <c r="D1756" i="18"/>
  <c r="D1757" i="18"/>
  <c r="D1758" i="18"/>
  <c r="D1759" i="18"/>
  <c r="D1760" i="18"/>
  <c r="D1761" i="18"/>
  <c r="D1762" i="18"/>
  <c r="D1763" i="18"/>
  <c r="D1764" i="18"/>
  <c r="D1765" i="18"/>
  <c r="D1766" i="18"/>
  <c r="D1767" i="18"/>
  <c r="D1768" i="18"/>
  <c r="D1769" i="18"/>
  <c r="D1770" i="18"/>
  <c r="D1771" i="18"/>
  <c r="D1772" i="18"/>
  <c r="D1773" i="18"/>
  <c r="D1774" i="18"/>
  <c r="D1775" i="18"/>
  <c r="D1776" i="18"/>
  <c r="D1777" i="18"/>
  <c r="D1778" i="18"/>
  <c r="D1779" i="18"/>
  <c r="D1780" i="18"/>
  <c r="D1781" i="18"/>
  <c r="D1782" i="18"/>
  <c r="D1783" i="18"/>
  <c r="D1784" i="18"/>
  <c r="D1785" i="18"/>
  <c r="D1786" i="18"/>
  <c r="D1787" i="18"/>
  <c r="D1788" i="18"/>
  <c r="D1789" i="18"/>
  <c r="D1790" i="18"/>
  <c r="D1791" i="18"/>
  <c r="D1792" i="18"/>
  <c r="D1793" i="18"/>
  <c r="D1794" i="18"/>
  <c r="D1795" i="18"/>
  <c r="D1796" i="18"/>
  <c r="D1797" i="18"/>
  <c r="D1798" i="18"/>
  <c r="D1799" i="18"/>
  <c r="D1800" i="18"/>
  <c r="D1801" i="18"/>
  <c r="D1802" i="18"/>
  <c r="D1803" i="18"/>
  <c r="D1804" i="18"/>
  <c r="D1805" i="18"/>
  <c r="D1806" i="18"/>
  <c r="D1807" i="18"/>
  <c r="J14" i="1" l="1"/>
  <c r="J13" i="1"/>
  <c r="J15" i="1"/>
  <c r="J12" i="1"/>
  <c r="J11" i="1"/>
  <c r="J10" i="1"/>
  <c r="J9" i="1"/>
  <c r="J8" i="1"/>
  <c r="J7" i="1"/>
  <c r="J6" i="1"/>
  <c r="J4" i="1"/>
  <c r="J5" i="1"/>
  <c r="J17" i="1" l="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D1600D28-441C-4753-8719-B136EFDB277C}" keepAlive="1" name="Užklausa - Lentele1" description="Prisijungimas prie Lentele1 užklausos darbaknygėje." type="5" refreshedVersion="8" background="1" saveData="1">
    <dbPr connection="Provider=Microsoft.Mashup.OleDb.1;Data Source=$Workbook$;Location=Lentele1;Extended Properties=&quot;&quot;" command="SELECT * FROM [Lentele1]"/>
  </connection>
  <connection id="2" xr16:uid="{C87FEA5E-5FD7-4753-8A2D-E14A664BE3E9}" keepAlive="1" name="Užklausa - Lentelė3" description="Prisijungimas prie Lentelė3 užklausos darbaknygėje." type="5" refreshedVersion="8" background="1" saveData="1">
    <dbPr connection="Provider=Microsoft.Mashup.OleDb.1;Data Source=$Workbook$;Location=Lentelė3;Extended Properties=&quot;&quot;" command="SELECT * FROM [Lentelė3]"/>
  </connection>
  <connection id="3" xr16:uid="{FA21D9D4-F976-4D5A-8A5A-E29D148EF319}" keepAlive="1" name="Užklausa - Lentele33" description="Prisijungimas prie Lentele33 užklausos darbaknygėje." type="5" refreshedVersion="8" background="1" saveData="1">
    <dbPr connection="Provider=Microsoft.Mashup.OleDb.1;Data Source=$Workbook$;Location=Lentele33;Extended Properties=&quot;&quot;" command="SELECT * FROM [Lentele33]"/>
  </connection>
</connection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17462" uniqueCount="303">
  <si>
    <t>Prekės KN kodas</t>
  </si>
  <si>
    <t>Importuota prekes masė (t)</t>
  </si>
  <si>
    <t>Prekės kilmės šalis</t>
  </si>
  <si>
    <t>Metai</t>
  </si>
  <si>
    <t>Ukraina</t>
  </si>
  <si>
    <t>Product CN Code</t>
  </si>
  <si>
    <t>Country</t>
  </si>
  <si>
    <t>Emission</t>
  </si>
  <si>
    <t>Bench Value</t>
  </si>
  <si>
    <t>Year</t>
  </si>
  <si>
    <t>Bench Value 2</t>
  </si>
  <si>
    <t>25231000B</t>
  </si>
  <si>
    <t>Albanija</t>
  </si>
  <si>
    <t>(A)</t>
  </si>
  <si>
    <t>25239000B</t>
  </si>
  <si>
    <t>25231000A</t>
  </si>
  <si>
    <t>Alžyras</t>
  </si>
  <si>
    <t>(B)</t>
  </si>
  <si>
    <t>25239000A</t>
  </si>
  <si>
    <t>(L)</t>
  </si>
  <si>
    <t>(C)</t>
  </si>
  <si>
    <t>(F)</t>
  </si>
  <si>
    <t>Angola</t>
  </si>
  <si>
    <t>Argentina</t>
  </si>
  <si>
    <t>(K)</t>
  </si>
  <si>
    <t>Aluminium</t>
  </si>
  <si>
    <t>Armėnija</t>
  </si>
  <si>
    <t>Australija</t>
  </si>
  <si>
    <t>Azerbaidžanas</t>
  </si>
  <si>
    <t>(E)</t>
  </si>
  <si>
    <t>(H)</t>
  </si>
  <si>
    <t>Bahreinas</t>
  </si>
  <si>
    <t>Bangladešas</t>
  </si>
  <si>
    <t>Baltarusija</t>
  </si>
  <si>
    <t>Beninas</t>
  </si>
  <si>
    <t>Bolivija</t>
  </si>
  <si>
    <t>Bosnija ir Hercegovina</t>
  </si>
  <si>
    <t>Brazilija</t>
  </si>
  <si>
    <t>Kambodža</t>
  </si>
  <si>
    <t>Kamerūnas</t>
  </si>
  <si>
    <t>Kanada</t>
  </si>
  <si>
    <t>Brunėjus</t>
  </si>
  <si>
    <t>Čilė</t>
  </si>
  <si>
    <t>Kinija</t>
  </si>
  <si>
    <t>Kolumbija</t>
  </si>
  <si>
    <t>Kongas</t>
  </si>
  <si>
    <t>Kosta Rika</t>
  </si>
  <si>
    <t>Dramblio Kaulo Krantas</t>
  </si>
  <si>
    <t>Kuba</t>
  </si>
  <si>
    <t>Kiurasao</t>
  </si>
  <si>
    <t>Kongo Demokratinė Respublika</t>
  </si>
  <si>
    <t>Dominikos Respublika</t>
  </si>
  <si>
    <t>Ekvadoras</t>
  </si>
  <si>
    <t>Egiptas</t>
  </si>
  <si>
    <t>Salvadoras</t>
  </si>
  <si>
    <t>Pusiaujo Gvinėja</t>
  </si>
  <si>
    <t>Eritrėja</t>
  </si>
  <si>
    <t>Esvatinis</t>
  </si>
  <si>
    <t>Etiopija</t>
  </si>
  <si>
    <t>Gabonas</t>
  </si>
  <si>
    <t>Gruzija</t>
  </si>
  <si>
    <t>Gana</t>
  </si>
  <si>
    <t>Gvatemala</t>
  </si>
  <si>
    <t>Haitis</t>
  </si>
  <si>
    <t>Hondūras</t>
  </si>
  <si>
    <t>Honkongas</t>
  </si>
  <si>
    <t>Indija</t>
  </si>
  <si>
    <t>Indonezija</t>
  </si>
  <si>
    <t>Iranas</t>
  </si>
  <si>
    <t>Irakas</t>
  </si>
  <si>
    <t>Izraelis</t>
  </si>
  <si>
    <t>Jamaika</t>
  </si>
  <si>
    <t>Japonija</t>
  </si>
  <si>
    <t>Jordanija</t>
  </si>
  <si>
    <t>Kazachstanas</t>
  </si>
  <si>
    <t>Kenija</t>
  </si>
  <si>
    <t>Kuveitas</t>
  </si>
  <si>
    <t>Kirgizija</t>
  </si>
  <si>
    <t>Laosas</t>
  </si>
  <si>
    <t>Libanas</t>
  </si>
  <si>
    <t>Libija</t>
  </si>
  <si>
    <t>Madagaskaras</t>
  </si>
  <si>
    <t>Malaizija</t>
  </si>
  <si>
    <t>Malis</t>
  </si>
  <si>
    <t>Mauritanija</t>
  </si>
  <si>
    <t>Mauricijus</t>
  </si>
  <si>
    <t>Mean of 10 highest</t>
  </si>
  <si>
    <t>Meksika</t>
  </si>
  <si>
    <t>Moldova</t>
  </si>
  <si>
    <t>Mongolija</t>
  </si>
  <si>
    <t>Juodkalnija</t>
  </si>
  <si>
    <t>Marokas</t>
  </si>
  <si>
    <t>Mozambikas</t>
  </si>
  <si>
    <t>Mianmaras / Birma</t>
  </si>
  <si>
    <t>Namibija</t>
  </si>
  <si>
    <t>Nepalas</t>
  </si>
  <si>
    <t>Naujoji Zelandija</t>
  </si>
  <si>
    <t>Nikaragva</t>
  </si>
  <si>
    <t>Nigeris</t>
  </si>
  <si>
    <t>Nigerija</t>
  </si>
  <si>
    <t>Šiaurės Korėja</t>
  </si>
  <si>
    <t>Šiaurės Makedonija</t>
  </si>
  <si>
    <t>Omanas</t>
  </si>
  <si>
    <t>Pakistanas</t>
  </si>
  <si>
    <t>Panama</t>
  </si>
  <si>
    <t>Papua Naujoji Gvinėja</t>
  </si>
  <si>
    <t>Paragvajus</t>
  </si>
  <si>
    <t>Peru</t>
  </si>
  <si>
    <t>Filipinai</t>
  </si>
  <si>
    <t>Kataras</t>
  </si>
  <si>
    <t>Rusija</t>
  </si>
  <si>
    <t>Ruanda</t>
  </si>
  <si>
    <t>Saudo Arabija</t>
  </si>
  <si>
    <t>Senegalas</t>
  </si>
  <si>
    <t>Serbija</t>
  </si>
  <si>
    <t>Siera Leonė</t>
  </si>
  <si>
    <t>Singapūras</t>
  </si>
  <si>
    <t>Pietų Afrika</t>
  </si>
  <si>
    <t>Pietų Korėja</t>
  </si>
  <si>
    <t>Šri Lanka</t>
  </si>
  <si>
    <t>Sudanas</t>
  </si>
  <si>
    <t>Surinamas</t>
  </si>
  <si>
    <t>Sirija</t>
  </si>
  <si>
    <t>Taivanas</t>
  </si>
  <si>
    <t>Tadžikistanas</t>
  </si>
  <si>
    <t>Tanzanija</t>
  </si>
  <si>
    <t>Tailandas</t>
  </si>
  <si>
    <t>Togas</t>
  </si>
  <si>
    <t>Trinidadas ir Tobagas</t>
  </si>
  <si>
    <t>Tunisas</t>
  </si>
  <si>
    <t>Turkija</t>
  </si>
  <si>
    <t>Turkmėnistanas</t>
  </si>
  <si>
    <t>Uganda</t>
  </si>
  <si>
    <t>Jungtiniai Arabų Emyratai</t>
  </si>
  <si>
    <t>Jungtinė Karalystė</t>
  </si>
  <si>
    <t>Jungtinės Amerikos Valstijos</t>
  </si>
  <si>
    <t>Urugvajus</t>
  </si>
  <si>
    <t>Uzbekistanas</t>
  </si>
  <si>
    <t>Venesuela</t>
  </si>
  <si>
    <t>Vietnamas</t>
  </si>
  <si>
    <t>Jemenas</t>
  </si>
  <si>
    <t>Zambija</t>
  </si>
  <si>
    <t>Zimbabvė</t>
  </si>
  <si>
    <t>CN code</t>
  </si>
  <si>
    <r>
      <t xml:space="preserve">Column B </t>
    </r>
    <r>
      <rPr>
        <sz val="9.9"/>
        <color rgb="FF000000"/>
        <rFont val="Inherit"/>
        <charset val="186"/>
      </rPr>
      <t>BMg [tCO2e/t]</t>
    </r>
  </si>
  <si>
    <t>Benchmark Type</t>
  </si>
  <si>
    <t>Stulpelis1</t>
  </si>
  <si>
    <t>Iron &amp; Steel</t>
  </si>
  <si>
    <t>(D)</t>
  </si>
  <si>
    <t>(F)(1)</t>
  </si>
  <si>
    <t>(G)(1)</t>
  </si>
  <si>
    <t>(H)(1)</t>
  </si>
  <si>
    <t>(J)(1)</t>
  </si>
  <si>
    <t>(F)(2)</t>
  </si>
  <si>
    <t>(G)(2)</t>
  </si>
  <si>
    <t>(H)(2)</t>
  </si>
  <si>
    <t>(J)(2)</t>
  </si>
  <si>
    <t>Albania</t>
  </si>
  <si>
    <t>Algeria</t>
  </si>
  <si>
    <t>Armenia</t>
  </si>
  <si>
    <t>Australia</t>
  </si>
  <si>
    <t>Azerbaijan</t>
  </si>
  <si>
    <t>Bahrain</t>
  </si>
  <si>
    <t>Bangladesh</t>
  </si>
  <si>
    <t>Belarus</t>
  </si>
  <si>
    <t>Benin</t>
  </si>
  <si>
    <t>Bolivia</t>
  </si>
  <si>
    <t>Bosnia and Herzegovina</t>
  </si>
  <si>
    <t>Brazil</t>
  </si>
  <si>
    <t>Brunei</t>
  </si>
  <si>
    <t>Cambodia</t>
  </si>
  <si>
    <t>Cameroon</t>
  </si>
  <si>
    <t>Canada</t>
  </si>
  <si>
    <t>Chile</t>
  </si>
  <si>
    <t>China</t>
  </si>
  <si>
    <t>Colombia</t>
  </si>
  <si>
    <t>Congo</t>
  </si>
  <si>
    <t>Costa Rica</t>
  </si>
  <si>
    <t>Côte d'Ivoire</t>
  </si>
  <si>
    <t>Cuba</t>
  </si>
  <si>
    <t>Curaçao</t>
  </si>
  <si>
    <t>Democratic Republic of the Congo</t>
  </si>
  <si>
    <t>Dominican Republic</t>
  </si>
  <si>
    <t>Ecuador</t>
  </si>
  <si>
    <t>Egypt</t>
  </si>
  <si>
    <t>El Salvador</t>
  </si>
  <si>
    <t>Equatorial Guinea</t>
  </si>
  <si>
    <t>Eritrea</t>
  </si>
  <si>
    <t>Eswatini</t>
  </si>
  <si>
    <t>Ethiopia</t>
  </si>
  <si>
    <t>Gabon</t>
  </si>
  <si>
    <t>Georgia</t>
  </si>
  <si>
    <t>Ghana</t>
  </si>
  <si>
    <t>Guatemala</t>
  </si>
  <si>
    <t>Haiti</t>
  </si>
  <si>
    <t>Honduras</t>
  </si>
  <si>
    <t>Hong Kong</t>
  </si>
  <si>
    <t>India</t>
  </si>
  <si>
    <t>Indonesia</t>
  </si>
  <si>
    <t>Iran</t>
  </si>
  <si>
    <t>Iraq</t>
  </si>
  <si>
    <t>Israel</t>
  </si>
  <si>
    <t>Jamaica</t>
  </si>
  <si>
    <t>Japan</t>
  </si>
  <si>
    <t>Jordan</t>
  </si>
  <si>
    <t>Kazakhstan</t>
  </si>
  <si>
    <t>Kenya</t>
  </si>
  <si>
    <t>Kuwait</t>
  </si>
  <si>
    <t>Kyrgyzstan</t>
  </si>
  <si>
    <t>Laos</t>
  </si>
  <si>
    <t>Lebanon</t>
  </si>
  <si>
    <t>Libya</t>
  </si>
  <si>
    <t>Madagascar</t>
  </si>
  <si>
    <t>Malaysia</t>
  </si>
  <si>
    <t>Mali</t>
  </si>
  <si>
    <t>Mauritania</t>
  </si>
  <si>
    <t>Mauritius</t>
  </si>
  <si>
    <t>Mexico</t>
  </si>
  <si>
    <t>Mongolia</t>
  </si>
  <si>
    <t>Montenegro</t>
  </si>
  <si>
    <t>Morocco</t>
  </si>
  <si>
    <t>Mozambique</t>
  </si>
  <si>
    <t>Myanmar/Burma</t>
  </si>
  <si>
    <t>Namibia</t>
  </si>
  <si>
    <t>Nepal</t>
  </si>
  <si>
    <t>New Zealand</t>
  </si>
  <si>
    <t>Nicaragua</t>
  </si>
  <si>
    <t>Niger</t>
  </si>
  <si>
    <t>Nigeria</t>
  </si>
  <si>
    <t>North Korea</t>
  </si>
  <si>
    <t>North Macedonia</t>
  </si>
  <si>
    <t>Oman</t>
  </si>
  <si>
    <t>Pakistan</t>
  </si>
  <si>
    <t>Papua New Guinea</t>
  </si>
  <si>
    <t>Paraguay</t>
  </si>
  <si>
    <t>Philippines</t>
  </si>
  <si>
    <t>Qatar</t>
  </si>
  <si>
    <t>Russia</t>
  </si>
  <si>
    <t>Rwanda</t>
  </si>
  <si>
    <t>Saudi Arabia</t>
  </si>
  <si>
    <t>Senegal</t>
  </si>
  <si>
    <t>Serbia</t>
  </si>
  <si>
    <t>Sierra Leone</t>
  </si>
  <si>
    <t>Singapore</t>
  </si>
  <si>
    <t>South Africa</t>
  </si>
  <si>
    <t>South Korea</t>
  </si>
  <si>
    <t>Sri Lanka</t>
  </si>
  <si>
    <t>Sudan</t>
  </si>
  <si>
    <t>Suriname</t>
  </si>
  <si>
    <t>Syria</t>
  </si>
  <si>
    <t>Taiwan</t>
  </si>
  <si>
    <t>Tajikistan</t>
  </si>
  <si>
    <t>Tanzania</t>
  </si>
  <si>
    <t>Thailand</t>
  </si>
  <si>
    <t>Togo</t>
  </si>
  <si>
    <t>Trinidad and Tobago</t>
  </si>
  <si>
    <t>Tunisia</t>
  </si>
  <si>
    <t>Türkiye</t>
  </si>
  <si>
    <t>Turkmenistan</t>
  </si>
  <si>
    <t>Ukraine</t>
  </si>
  <si>
    <t>United Arab Emirates</t>
  </si>
  <si>
    <t>United Kingdom</t>
  </si>
  <si>
    <t>United States</t>
  </si>
  <si>
    <t>Uruguay</t>
  </si>
  <si>
    <t>Uzbekistan</t>
  </si>
  <si>
    <t>Venezuela</t>
  </si>
  <si>
    <t>Viet Nam</t>
  </si>
  <si>
    <t>Yemen</t>
  </si>
  <si>
    <t>Zambia</t>
  </si>
  <si>
    <t>Zimbabwe</t>
  </si>
  <si>
    <t>Cement</t>
  </si>
  <si>
    <t>Fertilisers</t>
  </si>
  <si>
    <t>Hydrogen</t>
  </si>
  <si>
    <t>Iron and steel</t>
  </si>
  <si>
    <t>Sakartvelas</t>
  </si>
  <si>
    <t>Korėjos Respublika (Pietų Korėja)</t>
  </si>
  <si>
    <t>Liberija</t>
  </si>
  <si>
    <t>Moldovos Respublika</t>
  </si>
  <si>
    <t>Mianmaras</t>
  </si>
  <si>
    <t>Naujoji Kaledonija ir priklausomos teritorijos</t>
  </si>
  <si>
    <t>Šiaurės Korėja (Korėjos Liaudies Demokratinė Respublika)</t>
  </si>
  <si>
    <t>Rusijos Federacija</t>
  </si>
  <si>
    <t>ProductCNCode/TARICCode</t>
  </si>
  <si>
    <t>Annex IV</t>
  </si>
  <si>
    <t>Type</t>
  </si>
  <si>
    <t>Importuotų prekių ŠESD kiekis</t>
  </si>
  <si>
    <t>Prekės PADKM etalonas (BMg B stulpelis)</t>
  </si>
  <si>
    <t>Įvadas</t>
  </si>
  <si>
    <r>
      <rPr>
        <b/>
        <sz val="11"/>
        <color rgb="FF000000"/>
        <rFont val="Calibri"/>
        <family val="2"/>
      </rPr>
      <t xml:space="preserve">Ši skaičiuoklė parengta Aplinkos apsaugos agentūros (AAA), kuri yra paskirta kompetentinga institucija, atsakinga už PADKM įgyvendinimą Lietuvos Respublikoje.
Jos paskirtis – sudaryti galimybę importuotojams, įsisteigusiems valstybėje narėje, preliminariai įvertinti PADKM sertifikatų kiekį*, kurį įgaliotieji PADKM deklarantai privalo įsigyti, atsižvelgdami į metinę importo apimtį, kai viršijama nustatyta 50 t </t>
    </r>
    <r>
      <rPr>
        <b/>
        <i/>
        <sz val="11"/>
        <color rgb="FF000000"/>
        <rFont val="Calibri"/>
        <family val="2"/>
      </rPr>
      <t>de minimis</t>
    </r>
    <r>
      <rPr>
        <b/>
        <sz val="11"/>
        <color rgb="FF000000"/>
        <rFont val="Calibri"/>
        <family val="2"/>
      </rPr>
      <t xml:space="preserve"> riba.</t>
    </r>
  </si>
  <si>
    <t>Siekiant užtikrinti paprastumą ir aiškumą, šiame įrankyje pateikiami apskaičiavimai grindžiami numatytosiomis vertėmis, nurodytomis Įgyvendinimo reglamentuose (ES) 2025/2620, (ES) 2025/2621. Importuotų emisijų kiekis ir taikomi PADKM etalonai automatiškai nustatomi pasirinkus produkto kombinuotosios nomenklatūros kodą ir kilmės šalį. Numatytosioms vertėms taikoma pridėtinė vertė („mark-up“) yra tiesiogiai įtraukiama į skaičiavimus. Šiuo metu įrankis nesudaro galimybės įvertinti galimai kilmės šalyje jau sumokėtos anglies dioksido kainos.</t>
  </si>
  <si>
    <t>Šis įrankis yra informacinio ir rekomendacinio pobūdžio. AAA neprisiima atsakomybės už sprendimus, priimtus remiantis šio įrankio rezultatais, ar už galimus tiesioginius ar netiesioginius nuostolius, galinčius kilti dėl jo naudojimo.
Rekomenduojama naudotojams savarankiškai patikrinti skaičiavimų atitiktį galiojantiems Europos Sąjungos ir nacionaliniams teisės aktams, įskaitant PADKM reglamentą ir su juo susijusius įgyvendinamuosius teisės aktus.</t>
  </si>
  <si>
    <t>Automatinio skaičiavimo funkcija (meniu juostoje: „Formulės“ → „Skaičiavimo parinktys“) turi būti įjungta.</t>
  </si>
  <si>
    <t>Langelių ir spalvų rodyklė:</t>
  </si>
  <si>
    <t>Langelis redaguojamas pagal pasirinkimą iš sąrašo.</t>
  </si>
  <si>
    <t>Langelis redaguojamas pagal įvestį (skaičius).</t>
  </si>
  <si>
    <t>Langelis apskaičiuojamas automatiškai (neredaguojamas).</t>
  </si>
  <si>
    <t>Netinkamai įvedus duomenis gali būti rodomi klaidų pranešimai. Klaidų pranešimų nebuvimas savaime negarantuoja, kad įvesti duomenys ar atlikti skaičiavimai yra teisingi.</t>
  </si>
  <si>
    <t>Šis šablonas yra apsaugotas nuo langelių redagavimo (išskyrus šviesiai geltonos spalvos įvedimo laukelius). Rekomenduojama duomenis įvesti nekeičiant apsaugos nustatymų.</t>
  </si>
  <si>
    <t>Pastabos:</t>
  </si>
  <si>
    <t>*PADKM sertifikatų kiekis nėra lygu PADKM mokesčiui. PADKM mokesčio dydžiui nustatyti svarbu PADKM suminį sertifikatų kiekį padauginti iš ATL sertifikato kainos.</t>
  </si>
  <si>
    <t>Korekcija pagal nemokamų apyvartinių taršos leidimų skaičių</t>
  </si>
  <si>
    <t>Viso PADKM sertifikatų</t>
  </si>
  <si>
    <t>PADKM sertifikatų kiekis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00"/>
    <numFmt numFmtId="165" formatCode="0.0%"/>
    <numFmt numFmtId="166" formatCode="#,##0.000"/>
  </numFmts>
  <fonts count="16">
    <font>
      <sz val="11"/>
      <color theme="1"/>
      <name val="Calibri"/>
      <family val="2"/>
      <scheme val="minor"/>
    </font>
    <font>
      <sz val="12"/>
      <color rgb="FF000000"/>
      <name val="Inherit"/>
    </font>
    <font>
      <b/>
      <sz val="9.9"/>
      <color rgb="FF000000"/>
      <name val="Inherit"/>
    </font>
    <font>
      <sz val="9.9"/>
      <color rgb="FF000000"/>
      <name val="Inherit"/>
    </font>
    <font>
      <sz val="8"/>
      <color rgb="FF000000"/>
      <name val="Arial"/>
      <family val="2"/>
    </font>
    <font>
      <b/>
      <sz val="11"/>
      <color rgb="FF000000"/>
      <name val="Times New Roman"/>
      <family val="1"/>
    </font>
    <font>
      <b/>
      <sz val="11"/>
      <color rgb="FF000000"/>
      <name val="Arial"/>
      <family val="2"/>
    </font>
    <font>
      <b/>
      <sz val="8"/>
      <color rgb="FF000000"/>
      <name val="Arial"/>
      <family val="2"/>
    </font>
    <font>
      <sz val="9.9"/>
      <color rgb="FF000000"/>
      <name val="Inherit"/>
      <charset val="186"/>
    </font>
    <font>
      <sz val="11"/>
      <color rgb="FF000000"/>
      <name val="Times New Roman"/>
      <family val="1"/>
    </font>
    <font>
      <sz val="11"/>
      <color theme="1"/>
      <name val="Calibri"/>
      <family val="2"/>
      <scheme val="minor"/>
    </font>
    <font>
      <sz val="8"/>
      <name val="Calibri"/>
      <family val="2"/>
      <scheme val="minor"/>
    </font>
    <font>
      <b/>
      <sz val="11"/>
      <color theme="1"/>
      <name val="Calibri"/>
      <family val="2"/>
      <scheme val="minor"/>
    </font>
    <font>
      <b/>
      <sz val="14"/>
      <color theme="1"/>
      <name val="Calibri"/>
      <family val="2"/>
      <scheme val="minor"/>
    </font>
    <font>
      <b/>
      <sz val="11"/>
      <color rgb="FF000000"/>
      <name val="Calibri"/>
      <family val="2"/>
    </font>
    <font>
      <b/>
      <i/>
      <sz val="11"/>
      <color rgb="FF000000"/>
      <name val="Calibri"/>
      <family val="2"/>
    </font>
  </fonts>
  <fills count="9">
    <fill>
      <patternFill patternType="none"/>
    </fill>
    <fill>
      <patternFill patternType="gray125"/>
    </fill>
    <fill>
      <patternFill patternType="solid">
        <fgColor rgb="FFFFFFFF"/>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9" tint="0.79998168889431442"/>
        <bgColor indexed="64"/>
      </patternFill>
    </fill>
    <fill>
      <patternFill patternType="solid">
        <fgColor theme="6" tint="0.79998168889431442"/>
        <bgColor indexed="64"/>
      </patternFill>
    </fill>
    <fill>
      <patternFill patternType="solid">
        <fgColor theme="2"/>
        <bgColor indexed="64"/>
      </patternFill>
    </fill>
    <fill>
      <patternFill patternType="solid">
        <fgColor theme="4" tint="0.59999389629810485"/>
        <bgColor indexed="64"/>
      </patternFill>
    </fill>
  </fills>
  <borders count="27">
    <border>
      <left/>
      <right/>
      <top/>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style="medium">
        <color rgb="FF000000"/>
      </left>
      <right style="medium">
        <color rgb="FF000000"/>
      </right>
      <top/>
      <bottom/>
      <diagonal/>
    </border>
    <border>
      <left style="medium">
        <color rgb="FF000000"/>
      </left>
      <right/>
      <top style="medium">
        <color rgb="FF000000"/>
      </top>
      <bottom style="medium">
        <color rgb="FF000000"/>
      </bottom>
      <diagonal/>
    </border>
    <border>
      <left/>
      <right style="medium">
        <color rgb="FF000000"/>
      </right>
      <top style="medium">
        <color rgb="FF000000"/>
      </top>
      <bottom style="medium">
        <color rgb="FF000000"/>
      </bottom>
      <diagonal/>
    </border>
    <border>
      <left/>
      <right style="medium">
        <color rgb="FF000000"/>
      </right>
      <top/>
      <bottom style="medium">
        <color rgb="FF000000"/>
      </bottom>
      <diagonal/>
    </border>
    <border>
      <left/>
      <right style="medium">
        <color rgb="FF000000"/>
      </right>
      <top/>
      <bottom/>
      <diagonal/>
    </border>
    <border>
      <left/>
      <right style="medium">
        <color rgb="FF000000"/>
      </right>
      <top style="medium">
        <color rgb="FF000000"/>
      </top>
      <bottom/>
      <diagonal/>
    </border>
    <border>
      <left style="thin">
        <color indexed="64"/>
      </left>
      <right style="thin">
        <color indexed="64"/>
      </right>
      <top style="thin">
        <color indexed="64"/>
      </top>
      <bottom style="thin">
        <color indexed="64"/>
      </bottom>
      <diagonal/>
    </border>
    <border>
      <left/>
      <right style="thin">
        <color theme="4" tint="0.39997558519241921"/>
      </right>
      <top style="thin">
        <color theme="4" tint="0.39997558519241921"/>
      </top>
      <bottom style="thin">
        <color theme="4" tint="0.39997558519241921"/>
      </bottom>
      <diagonal/>
    </border>
    <border>
      <left style="medium">
        <color rgb="FF000000"/>
      </left>
      <right style="medium">
        <color rgb="FF000000"/>
      </right>
      <top style="medium">
        <color rgb="FF000000"/>
      </top>
      <bottom style="thin">
        <color theme="4" tint="0.39997558519241921"/>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top/>
      <bottom/>
      <diagonal/>
    </border>
    <border>
      <left style="thin">
        <color indexed="64"/>
      </left>
      <right style="thin">
        <color indexed="64"/>
      </right>
      <top style="medium">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s>
  <cellStyleXfs count="2">
    <xf numFmtId="0" fontId="0" fillId="0" borderId="0"/>
    <xf numFmtId="9" fontId="10" fillId="0" borderId="0" applyFont="0" applyFill="0" applyBorder="0" applyAlignment="0" applyProtection="0"/>
  </cellStyleXfs>
  <cellXfs count="68">
    <xf numFmtId="0" fontId="0" fillId="0" borderId="0" xfId="0"/>
    <xf numFmtId="0" fontId="2" fillId="2" borderId="2" xfId="0" applyFont="1" applyFill="1" applyBorder="1" applyAlignment="1">
      <alignment horizontal="center" vertical="center" wrapText="1"/>
    </xf>
    <xf numFmtId="0" fontId="1" fillId="2" borderId="1" xfId="0" applyFont="1" applyFill="1" applyBorder="1" applyAlignment="1">
      <alignment horizontal="justify" vertical="center" wrapText="1"/>
    </xf>
    <xf numFmtId="0" fontId="3" fillId="2" borderId="1" xfId="0" applyFont="1" applyFill="1" applyBorder="1" applyAlignment="1">
      <alignment horizontal="right" vertical="center" wrapText="1"/>
    </xf>
    <xf numFmtId="0" fontId="3" fillId="2" borderId="2" xfId="0" applyFont="1" applyFill="1" applyBorder="1" applyAlignment="1">
      <alignment horizontal="left" vertical="center" wrapText="1"/>
    </xf>
    <xf numFmtId="0" fontId="3" fillId="2" borderId="3" xfId="0" applyFont="1" applyFill="1" applyBorder="1" applyAlignment="1">
      <alignment horizontal="left" vertical="center" wrapText="1"/>
    </xf>
    <xf numFmtId="0" fontId="3" fillId="2" borderId="4" xfId="0" applyFont="1" applyFill="1" applyBorder="1" applyAlignment="1">
      <alignment horizontal="left" vertical="center" wrapText="1"/>
    </xf>
    <xf numFmtId="1" fontId="0" fillId="0" borderId="0" xfId="0" applyNumberFormat="1"/>
    <xf numFmtId="0" fontId="4" fillId="0" borderId="3" xfId="0" applyFont="1" applyBorder="1" applyAlignment="1">
      <alignment horizontal="left" vertical="center"/>
    </xf>
    <xf numFmtId="0" fontId="7" fillId="0" borderId="3" xfId="0" applyFont="1" applyBorder="1" applyAlignment="1">
      <alignment horizontal="left" vertical="center"/>
    </xf>
    <xf numFmtId="0" fontId="4" fillId="0" borderId="3" xfId="0" applyFont="1" applyBorder="1" applyAlignment="1">
      <alignment horizontal="left" vertical="center" wrapText="1"/>
    </xf>
    <xf numFmtId="0" fontId="5" fillId="0" borderId="5" xfId="0" applyFont="1" applyBorder="1" applyAlignment="1">
      <alignment vertical="center" wrapText="1"/>
    </xf>
    <xf numFmtId="0" fontId="6" fillId="0" borderId="5" xfId="0" applyFont="1" applyBorder="1" applyAlignment="1">
      <alignment vertical="center" wrapText="1"/>
    </xf>
    <xf numFmtId="0" fontId="6" fillId="0" borderId="0" xfId="0" applyFont="1" applyAlignment="1">
      <alignment vertical="center"/>
    </xf>
    <xf numFmtId="0" fontId="2" fillId="2" borderId="9" xfId="0" applyFont="1" applyFill="1" applyBorder="1" applyAlignment="1">
      <alignment vertical="center" wrapText="1"/>
    </xf>
    <xf numFmtId="0" fontId="3" fillId="2" borderId="6" xfId="0" applyFont="1" applyFill="1" applyBorder="1" applyAlignment="1">
      <alignment horizontal="center" vertical="center" wrapText="1"/>
    </xf>
    <xf numFmtId="0" fontId="9" fillId="0" borderId="10" xfId="0" applyFont="1" applyBorder="1" applyAlignment="1">
      <alignment horizontal="left" vertical="center"/>
    </xf>
    <xf numFmtId="0" fontId="9" fillId="0" borderId="10" xfId="0" applyFont="1" applyBorder="1" applyAlignment="1">
      <alignment vertical="center"/>
    </xf>
    <xf numFmtId="0" fontId="0" fillId="0" borderId="3" xfId="0" applyBorder="1"/>
    <xf numFmtId="0" fontId="4" fillId="0" borderId="0" xfId="0" applyFont="1" applyAlignment="1">
      <alignment horizontal="left" vertical="center" wrapText="1"/>
    </xf>
    <xf numFmtId="0" fontId="4" fillId="0" borderId="0" xfId="0" applyFont="1" applyAlignment="1">
      <alignment horizontal="left" vertical="center"/>
    </xf>
    <xf numFmtId="0" fontId="0" fillId="0" borderId="11" xfId="0" applyBorder="1"/>
    <xf numFmtId="0" fontId="3" fillId="2" borderId="12" xfId="0" applyFont="1" applyFill="1" applyBorder="1" applyAlignment="1">
      <alignment vertical="center" wrapText="1"/>
    </xf>
    <xf numFmtId="49" fontId="0" fillId="0" borderId="0" xfId="0" applyNumberFormat="1"/>
    <xf numFmtId="166" fontId="3" fillId="2" borderId="1" xfId="0" applyNumberFormat="1" applyFont="1" applyFill="1" applyBorder="1" applyAlignment="1">
      <alignment horizontal="right" vertical="center" wrapText="1"/>
    </xf>
    <xf numFmtId="0" fontId="3" fillId="2" borderId="9" xfId="0" applyFont="1" applyFill="1" applyBorder="1" applyAlignment="1">
      <alignment horizontal="center" vertical="center" wrapText="1"/>
    </xf>
    <xf numFmtId="0" fontId="3" fillId="2" borderId="7" xfId="0" applyFont="1" applyFill="1" applyBorder="1" applyAlignment="1">
      <alignment horizontal="center" vertical="center" wrapText="1"/>
    </xf>
    <xf numFmtId="0" fontId="2" fillId="2" borderId="6" xfId="0" applyFont="1" applyFill="1" applyBorder="1" applyAlignment="1">
      <alignment horizontal="center" vertical="center" wrapText="1"/>
    </xf>
    <xf numFmtId="0" fontId="3" fillId="2" borderId="8" xfId="0" applyFont="1" applyFill="1" applyBorder="1" applyAlignment="1">
      <alignment horizontal="center" vertical="center" wrapText="1"/>
    </xf>
    <xf numFmtId="4" fontId="0" fillId="0" borderId="0" xfId="0" applyNumberFormat="1"/>
    <xf numFmtId="3" fontId="0" fillId="0" borderId="0" xfId="0" applyNumberFormat="1"/>
    <xf numFmtId="0" fontId="12" fillId="0" borderId="0" xfId="0" applyFont="1"/>
    <xf numFmtId="0" fontId="12" fillId="0" borderId="0" xfId="0" applyFont="1" applyAlignment="1">
      <alignment wrapText="1"/>
    </xf>
    <xf numFmtId="0" fontId="12" fillId="0" borderId="0" xfId="0" applyFont="1" applyAlignment="1">
      <alignment horizontal="left" wrapText="1"/>
    </xf>
    <xf numFmtId="0" fontId="12" fillId="3" borderId="10" xfId="0" applyFont="1" applyFill="1" applyBorder="1" applyAlignment="1">
      <alignment horizontal="left" wrapText="1"/>
    </xf>
    <xf numFmtId="0" fontId="12" fillId="4" borderId="10" xfId="0" applyFont="1" applyFill="1" applyBorder="1" applyAlignment="1">
      <alignment horizontal="left" wrapText="1"/>
    </xf>
    <xf numFmtId="0" fontId="0" fillId="6" borderId="10" xfId="0" applyFill="1" applyBorder="1"/>
    <xf numFmtId="0" fontId="12" fillId="0" borderId="17" xfId="0" applyFont="1" applyBorder="1" applyAlignment="1" applyProtection="1">
      <alignment horizontal="center" vertical="center" wrapText="1"/>
      <protection locked="0"/>
    </xf>
    <xf numFmtId="164" fontId="0" fillId="0" borderId="0" xfId="0" applyNumberFormat="1"/>
    <xf numFmtId="0" fontId="12" fillId="0" borderId="18" xfId="0" applyFont="1" applyBorder="1" applyAlignment="1" applyProtection="1">
      <alignment horizontal="center" vertical="center" wrapText="1"/>
      <protection locked="0"/>
    </xf>
    <xf numFmtId="0" fontId="12" fillId="0" borderId="19" xfId="0" applyFont="1" applyBorder="1" applyAlignment="1" applyProtection="1">
      <alignment horizontal="center" vertical="center" wrapText="1"/>
      <protection locked="0"/>
    </xf>
    <xf numFmtId="165" fontId="0" fillId="7" borderId="10" xfId="1" applyNumberFormat="1" applyFont="1" applyFill="1" applyBorder="1" applyAlignment="1" applyProtection="1">
      <alignment horizontal="center" vertical="center"/>
      <protection hidden="1"/>
    </xf>
    <xf numFmtId="164" fontId="0" fillId="7" borderId="10" xfId="0" applyNumberFormat="1" applyFill="1" applyBorder="1" applyAlignment="1" applyProtection="1">
      <alignment horizontal="center" vertical="center"/>
      <protection hidden="1"/>
    </xf>
    <xf numFmtId="0" fontId="0" fillId="7" borderId="10" xfId="0" applyFill="1" applyBorder="1" applyAlignment="1" applyProtection="1">
      <alignment horizontal="center" vertical="center"/>
      <protection hidden="1"/>
    </xf>
    <xf numFmtId="165" fontId="0" fillId="7" borderId="23" xfId="1" applyNumberFormat="1" applyFont="1" applyFill="1" applyBorder="1" applyAlignment="1" applyProtection="1">
      <alignment horizontal="center" vertical="center"/>
      <protection hidden="1"/>
    </xf>
    <xf numFmtId="164" fontId="0" fillId="7" borderId="23" xfId="0" applyNumberFormat="1" applyFill="1" applyBorder="1" applyAlignment="1" applyProtection="1">
      <alignment horizontal="center" vertical="center"/>
      <protection hidden="1"/>
    </xf>
    <xf numFmtId="0" fontId="0" fillId="7" borderId="23" xfId="0" applyFill="1" applyBorder="1" applyAlignment="1" applyProtection="1">
      <alignment horizontal="center" vertical="center"/>
      <protection hidden="1"/>
    </xf>
    <xf numFmtId="0" fontId="0" fillId="3" borderId="20" xfId="0" applyFill="1" applyBorder="1" applyAlignment="1" applyProtection="1">
      <alignment horizontal="center" vertical="center"/>
      <protection locked="0"/>
    </xf>
    <xf numFmtId="0" fontId="0" fillId="4" borderId="10" xfId="0" applyFill="1" applyBorder="1" applyAlignment="1" applyProtection="1">
      <alignment horizontal="center" vertical="center"/>
      <protection locked="0"/>
    </xf>
    <xf numFmtId="0" fontId="0" fillId="3" borderId="10" xfId="0" applyFill="1" applyBorder="1" applyAlignment="1" applyProtection="1">
      <alignment horizontal="center" vertical="center"/>
      <protection locked="0"/>
    </xf>
    <xf numFmtId="0" fontId="0" fillId="3" borderId="22" xfId="0" applyFill="1" applyBorder="1" applyAlignment="1" applyProtection="1">
      <alignment horizontal="center" vertical="center"/>
      <protection locked="0"/>
    </xf>
    <xf numFmtId="0" fontId="0" fillId="4" borderId="23" xfId="0" applyFill="1" applyBorder="1" applyAlignment="1" applyProtection="1">
      <alignment horizontal="center" vertical="center"/>
      <protection locked="0"/>
    </xf>
    <xf numFmtId="0" fontId="0" fillId="3" borderId="23" xfId="0" applyFill="1" applyBorder="1" applyAlignment="1" applyProtection="1">
      <alignment horizontal="center" vertical="center"/>
      <protection locked="0"/>
    </xf>
    <xf numFmtId="0" fontId="12" fillId="0" borderId="16" xfId="0" applyFont="1" applyBorder="1" applyAlignment="1">
      <alignment horizontal="left" wrapText="1"/>
    </xf>
    <xf numFmtId="0" fontId="12" fillId="0" borderId="0" xfId="0" applyFont="1" applyAlignment="1">
      <alignment horizontal="left" wrapText="1"/>
    </xf>
    <xf numFmtId="0" fontId="12" fillId="5" borderId="13" xfId="0" applyFont="1" applyFill="1" applyBorder="1" applyAlignment="1">
      <alignment horizontal="left" vertical="center" wrapText="1"/>
    </xf>
    <xf numFmtId="0" fontId="12" fillId="5" borderId="14" xfId="0" applyFont="1" applyFill="1" applyBorder="1" applyAlignment="1">
      <alignment horizontal="left" vertical="center" wrapText="1"/>
    </xf>
    <xf numFmtId="0" fontId="12" fillId="5" borderId="15" xfId="0" applyFont="1" applyFill="1" applyBorder="1" applyAlignment="1">
      <alignment horizontal="left" vertical="center" wrapText="1"/>
    </xf>
    <xf numFmtId="0" fontId="13" fillId="0" borderId="13" xfId="0" applyFont="1" applyBorder="1" applyAlignment="1">
      <alignment horizontal="center" vertical="center"/>
    </xf>
    <xf numFmtId="0" fontId="13" fillId="0" borderId="14" xfId="0" applyFont="1" applyBorder="1" applyAlignment="1">
      <alignment horizontal="center" vertical="center"/>
    </xf>
    <xf numFmtId="0" fontId="13" fillId="0" borderId="15" xfId="0" applyFont="1" applyBorder="1" applyAlignment="1">
      <alignment horizontal="center" vertical="center"/>
    </xf>
    <xf numFmtId="0" fontId="14" fillId="5" borderId="13" xfId="0" applyFont="1" applyFill="1" applyBorder="1" applyAlignment="1">
      <alignment horizontal="left" vertical="center" wrapText="1"/>
    </xf>
    <xf numFmtId="2" fontId="0" fillId="0" borderId="26" xfId="0" applyNumberFormat="1" applyBorder="1" applyAlignment="1">
      <alignment horizontal="center" vertical="center"/>
    </xf>
    <xf numFmtId="0" fontId="12" fillId="8" borderId="25" xfId="0" applyFont="1" applyFill="1" applyBorder="1" applyAlignment="1">
      <alignment horizontal="center" vertical="center"/>
    </xf>
    <xf numFmtId="2" fontId="0" fillId="7" borderId="10" xfId="0" applyNumberFormat="1" applyFill="1" applyBorder="1" applyAlignment="1" applyProtection="1">
      <alignment horizontal="center" vertical="center"/>
      <protection hidden="1"/>
    </xf>
    <xf numFmtId="2" fontId="0" fillId="7" borderId="21" xfId="0" applyNumberFormat="1" applyFill="1" applyBorder="1" applyAlignment="1" applyProtection="1">
      <alignment horizontal="center" vertical="center"/>
      <protection hidden="1"/>
    </xf>
    <xf numFmtId="2" fontId="0" fillId="7" borderId="23" xfId="0" applyNumberFormat="1" applyFill="1" applyBorder="1" applyAlignment="1" applyProtection="1">
      <alignment horizontal="center" vertical="center"/>
      <protection hidden="1"/>
    </xf>
    <xf numFmtId="2" fontId="0" fillId="7" borderId="24" xfId="0" applyNumberFormat="1" applyFill="1" applyBorder="1" applyAlignment="1" applyProtection="1">
      <alignment horizontal="center" vertical="center"/>
      <protection hidden="1"/>
    </xf>
  </cellXfs>
  <cellStyles count="2">
    <cellStyle name="Įprastas" xfId="0" builtinId="0"/>
    <cellStyle name="Procentai" xfId="1" builtinId="5"/>
  </cellStyles>
  <dxfs count="6">
    <dxf>
      <font>
        <color rgb="FF9C0006"/>
      </font>
      <fill>
        <patternFill>
          <bgColor rgb="FFFFC7CE"/>
        </patternFill>
      </fill>
    </dxf>
    <dxf>
      <numFmt numFmtId="0" formatCode="General"/>
    </dxf>
    <dxf>
      <font>
        <b val="0"/>
        <i val="0"/>
        <strike val="0"/>
        <condense val="0"/>
        <extend val="0"/>
        <outline val="0"/>
        <shadow val="0"/>
        <u val="none"/>
        <vertAlign val="baseline"/>
        <sz val="9.9"/>
        <color rgb="FF000000"/>
        <name val="Inherit"/>
        <scheme val="none"/>
      </font>
      <fill>
        <patternFill patternType="solid">
          <fgColor indexed="64"/>
          <bgColor rgb="FFFFFFFF"/>
        </patternFill>
      </fill>
      <alignment horizontal="left" vertical="center" textRotation="0" wrapText="1" indent="0" justifyLastLine="0" shrinkToFit="0" readingOrder="0"/>
      <border diagonalUp="0" diagonalDown="0" outline="0">
        <left style="medium">
          <color rgb="FF000000"/>
        </left>
        <right style="medium">
          <color rgb="FF000000"/>
        </right>
        <top/>
        <bottom style="medium">
          <color rgb="FF000000"/>
        </bottom>
      </border>
    </dxf>
    <dxf>
      <font>
        <b val="0"/>
        <i val="0"/>
        <strike val="0"/>
        <condense val="0"/>
        <extend val="0"/>
        <outline val="0"/>
        <shadow val="0"/>
        <u val="none"/>
        <vertAlign val="baseline"/>
        <sz val="9.9"/>
        <color rgb="FF000000"/>
        <name val="Inherit"/>
        <scheme val="none"/>
      </font>
      <fill>
        <patternFill patternType="solid">
          <fgColor indexed="64"/>
          <bgColor rgb="FFFFFFFF"/>
        </patternFill>
      </fill>
      <alignment horizontal="center" vertical="center" textRotation="0" wrapText="1" indent="0" justifyLastLine="0" shrinkToFit="0" readingOrder="0"/>
      <border diagonalUp="0" diagonalDown="0" outline="0">
        <left/>
        <right style="medium">
          <color rgb="FF000000"/>
        </right>
        <top/>
        <bottom style="medium">
          <color rgb="FF000000"/>
        </bottom>
      </border>
    </dxf>
    <dxf>
      <border outline="0">
        <left style="medium">
          <color rgb="FF000000"/>
        </left>
      </border>
    </dxf>
    <dxf>
      <numFmt numFmtId="1" formatCode="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eetMetadata" Target="metadata.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connections" Target="connections.xml"/><Relationship Id="rId14" Type="http://schemas.openxmlformats.org/officeDocument/2006/relationships/customXml" Target="../customXml/item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D19F7505-BD35-4D3E-A333-E09E58DFF3F2}" name="Lentelė14" displayName="Lentelė14" ref="A1:G1048576" totalsRowShown="0">
  <autoFilter ref="A1:G1048576" xr:uid="{D19F7505-BD35-4D3E-A333-E09E58DFF3F2}"/>
  <tableColumns count="7">
    <tableColumn id="1" xr3:uid="{FD3D367C-E868-49F6-832A-98D3DE625346}" name="Product CN Code" dataDxfId="5"/>
    <tableColumn id="2" xr3:uid="{BF13D503-DD60-43A2-969B-7586FD3B12B2}" name="Country"/>
    <tableColumn id="3" xr3:uid="{50C101BB-3EAD-4C34-93AD-6C496D1C5BDA}" name="Emission"/>
    <tableColumn id="4" xr3:uid="{5FC06BDE-EAA7-4162-B489-3BDD39949F5D}" name="Bench Value"/>
    <tableColumn id="5" xr3:uid="{5285D5BE-B679-4FA1-8F1E-209395E4C3A6}" name="Year"/>
    <tableColumn id="6" xr3:uid="{89D720DA-EE7F-4649-A9D3-153847439306}" name="Bench Value 2"/>
    <tableColumn id="7" xr3:uid="{0E47C67E-CCA3-43C6-A102-49D92C19D6C2}" name="Typ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29576648-3D22-4617-B8D8-5271D9DA0058}" name="Lentelė1" displayName="Lentelė1" ref="A1:D1807" totalsRowShown="0" tableBorderDxfId="4">
  <autoFilter ref="A1:D1807" xr:uid="{29576648-3D22-4617-B8D8-5271D9DA0058}"/>
  <tableColumns count="4">
    <tableColumn id="1" xr3:uid="{41494C06-9122-4A7A-BB66-0384B363A47A}" name="CN code" dataDxfId="3"/>
    <tableColumn id="2" xr3:uid="{1BE5D483-3B02-43CD-9508-235408C46B42}" name="Column B BMg [tCO2e/t]" dataDxfId="2"/>
    <tableColumn id="3" xr3:uid="{48CE3524-0361-44F6-AEF2-522AACA50348}" name="Benchmark Type"/>
    <tableColumn id="4" xr3:uid="{D3AE1107-83A7-4F07-BB74-6428B87B006F}" name="Stulpelis1" dataDxfId="1">
      <calculatedColumnFormula>LEFT(A2,4)</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BE45F1-E603-4159-9D27-155DF9A7C0D6}">
  <sheetPr>
    <tabColor theme="9" tint="0.79998168889431442"/>
  </sheetPr>
  <dimension ref="A1:H20"/>
  <sheetViews>
    <sheetView workbookViewId="0">
      <selection activeCell="B20" sqref="B20"/>
    </sheetView>
  </sheetViews>
  <sheetFormatPr defaultRowHeight="14.5"/>
  <cols>
    <col min="2" max="2" width="37.1796875" style="31" customWidth="1"/>
    <col min="3" max="3" width="16.453125" customWidth="1"/>
    <col min="8" max="8" width="16" customWidth="1"/>
  </cols>
  <sheetData>
    <row r="1" spans="2:8" ht="19" thickBot="1">
      <c r="B1" s="58" t="s">
        <v>287</v>
      </c>
      <c r="C1" s="59"/>
      <c r="D1" s="59"/>
      <c r="E1" s="59"/>
      <c r="F1" s="59"/>
      <c r="G1" s="59"/>
      <c r="H1" s="60"/>
    </row>
    <row r="2" spans="2:8" ht="15" thickBot="1"/>
    <row r="3" spans="2:8" ht="84" customHeight="1" thickBot="1">
      <c r="B3" s="61" t="s">
        <v>288</v>
      </c>
      <c r="C3" s="56"/>
      <c r="D3" s="56"/>
      <c r="E3" s="56"/>
      <c r="F3" s="56"/>
      <c r="G3" s="56"/>
      <c r="H3" s="57"/>
    </row>
    <row r="4" spans="2:8" ht="15" thickBot="1">
      <c r="B4" s="32"/>
    </row>
    <row r="5" spans="2:8" ht="117.75" customHeight="1" thickBot="1">
      <c r="B5" s="55" t="s">
        <v>289</v>
      </c>
      <c r="C5" s="56"/>
      <c r="D5" s="56"/>
      <c r="E5" s="56"/>
      <c r="F5" s="56"/>
      <c r="G5" s="56"/>
      <c r="H5" s="57"/>
    </row>
    <row r="6" spans="2:8" ht="15" thickBot="1">
      <c r="B6" s="32"/>
    </row>
    <row r="7" spans="2:8" ht="162" customHeight="1" thickBot="1">
      <c r="B7" s="55" t="s">
        <v>290</v>
      </c>
      <c r="C7" s="56"/>
      <c r="D7" s="56"/>
      <c r="E7" s="56"/>
      <c r="F7" s="56"/>
      <c r="G7" s="56"/>
      <c r="H7" s="57"/>
    </row>
    <row r="8" spans="2:8" ht="15" thickBot="1">
      <c r="B8" s="32"/>
    </row>
    <row r="9" spans="2:8" ht="30.75" customHeight="1" thickBot="1">
      <c r="B9" s="55" t="s">
        <v>291</v>
      </c>
      <c r="C9" s="56"/>
      <c r="D9" s="56"/>
      <c r="E9" s="56"/>
      <c r="F9" s="56"/>
      <c r="G9" s="56"/>
      <c r="H9" s="57"/>
    </row>
    <row r="10" spans="2:8">
      <c r="B10" s="32"/>
    </row>
    <row r="11" spans="2:8">
      <c r="B11" s="54" t="s">
        <v>292</v>
      </c>
      <c r="C11" s="54"/>
      <c r="D11" s="54"/>
      <c r="E11" s="54"/>
      <c r="F11" s="54"/>
      <c r="G11" s="54"/>
      <c r="H11" s="54"/>
    </row>
    <row r="12" spans="2:8" ht="16.5" customHeight="1">
      <c r="B12" s="33"/>
      <c r="C12" s="34"/>
      <c r="D12" s="53" t="s">
        <v>293</v>
      </c>
      <c r="E12" s="54"/>
      <c r="F12" s="54"/>
      <c r="G12" s="54"/>
      <c r="H12" s="54"/>
    </row>
    <row r="13" spans="2:8">
      <c r="B13" s="33"/>
      <c r="C13" s="35"/>
      <c r="D13" s="53" t="s">
        <v>294</v>
      </c>
      <c r="E13" s="54"/>
      <c r="F13" s="54"/>
      <c r="G13" s="54"/>
      <c r="H13" s="54"/>
    </row>
    <row r="14" spans="2:8">
      <c r="C14" s="36"/>
      <c r="D14" s="53" t="s">
        <v>295</v>
      </c>
      <c r="E14" s="54"/>
      <c r="F14" s="54"/>
      <c r="G14" s="54"/>
      <c r="H14" s="54"/>
    </row>
    <row r="15" spans="2:8" ht="15" thickBot="1">
      <c r="B15" s="32"/>
    </row>
    <row r="16" spans="2:8" ht="45.75" customHeight="1" thickBot="1">
      <c r="B16" s="55" t="s">
        <v>296</v>
      </c>
      <c r="C16" s="56"/>
      <c r="D16" s="56"/>
      <c r="E16" s="56"/>
      <c r="F16" s="56"/>
      <c r="G16" s="56"/>
      <c r="H16" s="57"/>
    </row>
    <row r="17" spans="1:8" ht="15" thickBot="1">
      <c r="B17" s="32"/>
    </row>
    <row r="18" spans="1:8" ht="45.75" customHeight="1" thickBot="1">
      <c r="B18" s="55" t="s">
        <v>297</v>
      </c>
      <c r="C18" s="56"/>
      <c r="D18" s="56"/>
      <c r="E18" s="56"/>
      <c r="F18" s="56"/>
      <c r="G18" s="56"/>
      <c r="H18" s="57"/>
    </row>
    <row r="20" spans="1:8">
      <c r="A20" s="31" t="s">
        <v>298</v>
      </c>
      <c r="B20" t="s">
        <v>299</v>
      </c>
    </row>
  </sheetData>
  <mergeCells count="11">
    <mergeCell ref="B11:H11"/>
    <mergeCell ref="B1:H1"/>
    <mergeCell ref="B3:H3"/>
    <mergeCell ref="B5:H5"/>
    <mergeCell ref="B7:H7"/>
    <mergeCell ref="B9:H9"/>
    <mergeCell ref="D12:H12"/>
    <mergeCell ref="D13:H13"/>
    <mergeCell ref="D14:H14"/>
    <mergeCell ref="B16:H16"/>
    <mergeCell ref="B18:H18"/>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Lapas1"/>
  <dimension ref="B2:J17"/>
  <sheetViews>
    <sheetView tabSelected="1" zoomScale="106" zoomScaleNormal="106" workbookViewId="0">
      <selection activeCell="D9" sqref="D9"/>
    </sheetView>
  </sheetViews>
  <sheetFormatPr defaultRowHeight="14.5"/>
  <cols>
    <col min="2" max="2" width="11.90625" customWidth="1"/>
    <col min="3" max="3" width="14" customWidth="1"/>
    <col min="4" max="4" width="22.26953125" customWidth="1"/>
    <col min="5" max="5" width="13.26953125" customWidth="1"/>
    <col min="6" max="6" width="17.1796875" customWidth="1"/>
    <col min="7" max="7" width="16.453125" customWidth="1"/>
    <col min="8" max="8" width="5.36328125" hidden="1" customWidth="1"/>
    <col min="9" max="9" width="20.1796875" customWidth="1"/>
    <col min="10" max="10" width="20" customWidth="1"/>
    <col min="12" max="12" width="20.54296875" customWidth="1"/>
    <col min="13" max="13" width="8.08984375" customWidth="1"/>
    <col min="14" max="14" width="14.453125" customWidth="1"/>
  </cols>
  <sheetData>
    <row r="2" spans="2:10" ht="15" thickBot="1"/>
    <row r="3" spans="2:10" ht="59.5" customHeight="1">
      <c r="B3" s="39" t="s">
        <v>0</v>
      </c>
      <c r="C3" s="37" t="s">
        <v>1</v>
      </c>
      <c r="D3" s="37" t="s">
        <v>2</v>
      </c>
      <c r="E3" s="37" t="s">
        <v>3</v>
      </c>
      <c r="F3" s="37" t="s">
        <v>300</v>
      </c>
      <c r="G3" s="37" t="s">
        <v>285</v>
      </c>
      <c r="H3" s="37"/>
      <c r="I3" s="37" t="s">
        <v>286</v>
      </c>
      <c r="J3" s="40" t="s">
        <v>302</v>
      </c>
    </row>
    <row r="4" spans="2:10">
      <c r="B4" s="47">
        <v>25233000</v>
      </c>
      <c r="C4" s="48">
        <v>10</v>
      </c>
      <c r="D4" s="49" t="s">
        <v>4</v>
      </c>
      <c r="E4" s="49">
        <v>2026</v>
      </c>
      <c r="F4" s="41">
        <f>_xlfn.IFNA(IF(VLOOKUP(E4,yrs!$B$3:$C$12,2,FALSE)&gt;0,VLOOKUP(E4,yrs!$B$3:$C$12,2,FALSE),""),"")</f>
        <v>0.97499999999999998</v>
      </c>
      <c r="G4" s="42" cm="1">
        <f t="array" ref="G4">IF(COUNTA(B4,D4,E4) &lt; 3, "",
IF(
    COUNTIFS(
        Lapas7!A:A,B4,
        Lapas7!B:B,D4,
        Lapas7!C:C,"",
        Lapas7!E:E,""
    )&gt;0,
    IFERROR(
        INDEX(
            _xlfn._xlws.FILTER(
                Lapas7!C:C,
                (LEFT(Lapas7!A:A,6)=LEFT(B4,6))*
                (Lapas7!B:B="Mean of 10 highest")*
                (Lapas7!E:E=E4)
            ),
            1
        ),
        IFERROR(
            INDEX(
                _xlfn._xlws.FILTER(
                    Lapas7!C:C,
                    (LEFT(Lapas7!A:A,4)=LEFT(B4,4))*
                    (Lapas7!B:B="Mean of 10 highest")*
                    (Lapas7!E:E=E4)
                ),
                1
            ),
            IFERROR(
                INDEX(
                    _xlfn._xlws.FILTER(
                        Lapas7!C:C,
                        (LEFT(Lapas7!A:A,6)=LEFT(B4,6))*
                        (Lapas7!B:B="Mean of 10 highest")*
                        (Lapas7!E:E=2028)
                    ),
                    1
                ),
                IFERROR(
                    INDEX(
                        _xlfn._xlws.FILTER(
                            Lapas7!C:C,
                            (LEFT(Lapas7!A:A,4)=LEFT(B4,4))*
                            (Lapas7!B:B="Mean of 10 highest")*
                            (Lapas7!E:E=2028)
                        ),
                        1
                    ),
                    ""
                )
            )
        )
    ),
    IFERROR(
        INDEX(
            _xlfn._xlws.FILTER(
                Lapas7!C:C,
                (Lapas7!A:A = B4) *
                (Lapas7!B:B = D4) *
                (Lapas7!E:E = E4)
            ),
            1
        ),
        IFERROR(
            INDEX(
                _xlfn._xlws.FILTER(
                    Lapas7!C:C,
                    (LEFT(Lapas7!A:A,6) = LEFT(B4,6)) *
                    (Lapas7!B:B = D4) *
                    (Lapas7!E:E = E4)
                ),
                1
            ),
            IFERROR(
                INDEX(
                    _xlfn._xlws.FILTER(
                        Lapas7!C:C,
                        (LEFT(Lapas7!A:A,4) = LEFT(B4,4)) *
                        (Lapas7!B:B = D4) *
                        (Lapas7!E:E = E4)
                    ),
                    1
                ),
                IFERROR(
                    INDEX(
                        _xlfn._xlws.FILTER(
                            Lapas7!C:C,
                            (LEFT(Lapas7!A:A,6) = LEFT(B4,6)) *
                            (Lapas7!B:B = "Mean of 10 highest") *
                            (Lapas7!E:E = E4)
                        ),
                        1
                    ),
                    IFERROR(
                        INDEX(
                            _xlfn._xlws.FILTER(
                                Lapas7!C:C,
                                (LEFT(Lapas7!A:A,4) = LEFT(B4,4)) *
                                (Lapas7!B:B = "Mean of 10 highest") *
                                (Lapas7!E:E = E4)
                            ),
                            1
                        ),
                        IFERROR(
                            INDEX(
                                _xlfn._xlws.FILTER(
                                    Lapas7!C:C,
                                    (Lapas7!A:A = B4) *
                                    (Lapas7!B:B = D4) *
                                    (Lapas7!E:E = 2028)
                                ),
                                1
                            ),
                            IFERROR(
                                INDEX(
                                    _xlfn._xlws.FILTER(
                                        Lapas7!C:C,
                                        (LEFT(Lapas7!A:A,6) = LEFT(B4,6)) *
                                        (Lapas7!B:B = D4) *
                                        (Lapas7!E:E = 2028)
                                    ),
                                    1
                                ),
                                IFERROR(
                                    INDEX(
                                        _xlfn._xlws.FILTER(
                                            Lapas7!C:C,
                                            (LEFT(Lapas7!A:A,4) = LEFT(B4,4)) *
                                            (Lapas7!B:B = D4) *
                                            (Lapas7!E:E = 2028)
                                        ),
                                        1
                                    ),
                                    IFERROR(
                                        INDEX(
                                            _xlfn._xlws.FILTER(
                                                Lapas7!C:C,
                                                (LEFT(Lapas7!A:A,6) = LEFT(B4,6)) *
                                                (Lapas7!B:B = "Mean of 10 highest") *
                                                (Lapas7!E:E = 2028)
                                            ),
                                            1
                                        ),
                                        IFERROR(
                                            INDEX(
                                                _xlfn._xlws.FILTER(
                                                    Lapas7!C:C,
                                                    (LEFT(Lapas7!A:A,4) = LEFT(B4,4)) *
                                                    (Lapas7!B:B = "Mean of 10 highest") *
                                                    (Lapas7!E:E = 2028)
                                                ),
                                                1
                                            ),
                                            ""
                                        )
                                    )
                                )
                            )
                        )
                    )
                )
            )
        )
    )
))</f>
        <v>1.5070000000000001</v>
      </c>
      <c r="H4" s="43" t="str" cm="1">
        <f t="array" ref="H4">IF(COUNTA(B4,D4,E4) &lt; 3, "",
IFERROR(
    INDEX(
        _xlfn._xlws.FILTER(
            Lapas7!D:D,
            (Lapas7!A:A = B4) *
            (Lapas7!B:B = D4) *
            (Lapas7!E:E = E4)
        ),
        1
    ),
    IFERROR(
        INDEX(
            _xlfn._xlws.FILTER(
                Lapas7!D:D,
                (LEFT(Lapas7!A:A,4) = LEFT(B4,4)) *
                (Lapas7!B:B = D4) *
                (Lapas7!E:E = E4)
            ),
            1
        ),
        IFERROR(
            INDEX(
                _xlfn._xlws.FILTER(
                    Lapas7!D:D,
                    (LEFT(Lapas7!A:A,4) = LEFT(B4,4)) *
                    (Lapas7!B:B = "Mean of 10 highest") *
                    (Lapas7!E:E = E4)
                ),
                1
            ),
            IFERROR(
                INDEX(
                    _xlfn._xlws.FILTER(
                        Lapas7!D:D,
                        (Lapas7!A:A = B4) *
                        (Lapas7!B:B = D4) *
                        (Lapas7!E:E = 2028)
                    ),
                    1
                ),
                IFERROR(
                    INDEX(
                        _xlfn._xlws.FILTER(
                            Lapas7!D:D,
                            (LEFT(Lapas7!A:A,4) = LEFT(B4,4)) *
                            (Lapas7!B:B = D4) *
                            (Lapas7!E:E = 2028)
                        ),
                        1
                    ),
                    IFERROR(
                        INDEX(
                            _xlfn._xlws.FILTER(
                                Lapas7!D:D,
                                (LEFT(Lapas7!A:A,4) = LEFT(B4,4)) *
                                (Lapas7!B:B = "Mean of 10 highest") *
                                (Lapas7!E:E = 2028)
                            ),
                            1
                        ),
                        ""
                    )
                )
            )
        )
    )
))</f>
        <v>(A)</v>
      </c>
      <c r="I4" s="64" cm="1">
        <f t="array" ref="I4">IF(COUNTA(C4,H4)&lt;2, "",
IF(
    COUNTIFS(Lapas4!$A:$A,B4,Lapas4!$C:$C,H4)&gt;0,
    INDEX(Lapas4!$B:$B,
        MATCH(1,
            (Lapas4!$A:$A=B4)*
            (Lapas4!$C:$C=H4),
        0)
    ),
IF(
    COUNTIFS(Lapas4!$A:$A,LEFT(B4,6),Lapas4!$C:$C,H4)&gt;0,
    INDEX(Lapas4!$B:$B,
        MATCH(1,
            (LEFT(Lapas4!$A:$A,6)=LEFT(B4,6))*
            (Lapas4!$C:$C=H4),
        0)
    ),
IF(
    COUNTIFS(Lapas4!$D:$D,LEFT(B4,4),Lapas4!$C:$C,H4)&gt;0,
    INDEX(Lapas4!$B:$B,
        MATCH(1,
            (LEFT(Lapas4!$D:$D,4)=LEFT(B4,4))*
            (Lapas4!$C:$C=H4),
        0)
    ),
IF(
    COUNTIF(Lapas4!$A:$A,B4)&gt;0,
    INDEX(Lapas4!$B:$B,
        MATCH(B4,Lapas4!$A:$A,0)
    ),
IF(
    COUNTIF(Lapas4!$A:$A,Lapas4!$E$6)&gt;0,
    IF(
        COUNTIFS(Lapas4!$D:$D,LEFT(B4,4),Lapas4!$C:$C,H4)&gt;0,
        INDEX(Lapas4!$B:$B,
            MATCH(1,
                (LEFT(Lapas4!$D:$D,4)=LEFT(B4,4))*
                (Lapas4!$C:$C=H4),
            0)
        ),
        INDEX(Lapas4!$B:$B,
            MATCH(LEFT(B4,4),Lapas4!$D:$D,0)
        )
    ),
    INDEX(Lapas4!$B:$B,
        MATCH(LEFT(B4,4),Lapas4!$D:$D,0)
    )
))))))</f>
        <v>0.66600000000000004</v>
      </c>
      <c r="J4" s="65">
        <f>IFERROR(IF(C4*G4-(I4*C4*VLOOKUP(E4,yrs!$B$3:$C$12,2,FALSE))&lt;=0,0,C4*G4-(I4*C4*VLOOKUP(E4,yrs!$B$3:$C$12,2,FALSE))),"")</f>
        <v>8.5764999999999993</v>
      </c>
    </row>
    <row r="5" spans="2:10">
      <c r="B5" s="47">
        <v>72111400</v>
      </c>
      <c r="C5" s="48">
        <v>15</v>
      </c>
      <c r="D5" s="49" t="s">
        <v>33</v>
      </c>
      <c r="E5" s="49">
        <v>2027</v>
      </c>
      <c r="F5" s="41">
        <f>_xlfn.IFNA(IF(VLOOKUP(E5,yrs!$B$3:$C$12,2,FALSE)&gt;0,VLOOKUP(E5,yrs!$B$3:$C$12,2,FALSE),""),"")</f>
        <v>0.95</v>
      </c>
      <c r="G5" s="42" cm="1">
        <f t="array" ref="G5">IF(COUNTA(B5,D5,E5) &lt; 3, "",
IF(
    COUNTIFS(
        Lapas7!A:A,B5,
        Lapas7!B:B,D5,
        Lapas7!C:C,"",
        Lapas7!E:E,""
    )&gt;0,
    IFERROR(
        INDEX(
            _xlfn._xlws.FILTER(
                Lapas7!C:C,
                (LEFT(Lapas7!A:A,6)=LEFT(B5,6))*
                (Lapas7!B:B="Mean of 10 highest")*
                (Lapas7!E:E=E5)
            ),
            1
        ),
        IFERROR(
            INDEX(
                _xlfn._xlws.FILTER(
                    Lapas7!C:C,
                    (LEFT(Lapas7!A:A,4)=LEFT(B5,4))*
                    (Lapas7!B:B="Mean of 10 highest")*
                    (Lapas7!E:E=E5)
                ),
                1
            ),
            IFERROR(
                INDEX(
                    _xlfn._xlws.FILTER(
                        Lapas7!C:C,
                        (LEFT(Lapas7!A:A,6)=LEFT(B5,6))*
                        (Lapas7!B:B="Mean of 10 highest")*
                        (Lapas7!E:E=2028)
                    ),
                    1
                ),
                IFERROR(
                    INDEX(
                        _xlfn._xlws.FILTER(
                            Lapas7!C:C,
                            (LEFT(Lapas7!A:A,4)=LEFT(B5,4))*
                            (Lapas7!B:B="Mean of 10 highest")*
                            (Lapas7!E:E=2028)
                        ),
                        1
                    ),
                    ""
                )
            )
        )
    ),
    IFERROR(
        INDEX(
            _xlfn._xlws.FILTER(
                Lapas7!C:C,
                (Lapas7!A:A = B5) *
                (Lapas7!B:B = D5) *
                (Lapas7!E:E = E5)
            ),
            1
        ),
        IFERROR(
            INDEX(
                _xlfn._xlws.FILTER(
                    Lapas7!C:C,
                    (LEFT(Lapas7!A:A,6) = LEFT(B5,6)) *
                    (Lapas7!B:B = D5) *
                    (Lapas7!E:E = E5)
                ),
                1
            ),
            IFERROR(
                INDEX(
                    _xlfn._xlws.FILTER(
                        Lapas7!C:C,
                        (LEFT(Lapas7!A:A,4) = LEFT(B5,4)) *
                        (Lapas7!B:B = D5) *
                        (Lapas7!E:E = E5)
                    ),
                    1
                ),
                IFERROR(
                    INDEX(
                        _xlfn._xlws.FILTER(
                            Lapas7!C:C,
                            (LEFT(Lapas7!A:A,6) = LEFT(B5,6)) *
                            (Lapas7!B:B = "Mean of 10 highest") *
                            (Lapas7!E:E = E5)
                        ),
                        1
                    ),
                    IFERROR(
                        INDEX(
                            _xlfn._xlws.FILTER(
                                Lapas7!C:C,
                                (LEFT(Lapas7!A:A,4) = LEFT(B5,4)) *
                                (Lapas7!B:B = "Mean of 10 highest") *
                                (Lapas7!E:E = E5)
                            ),
                            1
                        ),
                        IFERROR(
                            INDEX(
                                _xlfn._xlws.FILTER(
                                    Lapas7!C:C,
                                    (Lapas7!A:A = B5) *
                                    (Lapas7!B:B = D5) *
                                    (Lapas7!E:E = 2028)
                                ),
                                1
                            ),
                            IFERROR(
                                INDEX(
                                    _xlfn._xlws.FILTER(
                                        Lapas7!C:C,
                                        (LEFT(Lapas7!A:A,6) = LEFT(B5,6)) *
                                        (Lapas7!B:B = D5) *
                                        (Lapas7!E:E = 2028)
                                    ),
                                    1
                                ),
                                IFERROR(
                                    INDEX(
                                        _xlfn._xlws.FILTER(
                                            Lapas7!C:C,
                                            (LEFT(Lapas7!A:A,4) = LEFT(B5,4)) *
                                            (Lapas7!B:B = D5) *
                                            (Lapas7!E:E = 2028)
                                        ),
                                        1
                                    ),
                                    IFERROR(
                                        INDEX(
                                            _xlfn._xlws.FILTER(
                                                Lapas7!C:C,
                                                (LEFT(Lapas7!A:A,6) = LEFT(B5,6)) *
                                                (Lapas7!B:B = "Mean of 10 highest") *
                                                (Lapas7!E:E = 2028)
                                            ),
                                            1
                                        ),
                                        IFERROR(
                                            INDEX(
                                                _xlfn._xlws.FILTER(
                                                    Lapas7!C:C,
                                                    (LEFT(Lapas7!A:A,4) = LEFT(B5,4)) *
                                                    (Lapas7!B:B = "Mean of 10 highest") *
                                                    (Lapas7!E:E = 2028)
                                                ),
                                                1
                                            ),
                                            ""
                                        )
                                    )
                                )
                            )
                        )
                    )
                )
            )
        )
    )
))</f>
        <v>4.8588000000000005</v>
      </c>
      <c r="H5" s="43" t="str" cm="1">
        <f t="array" ref="H5">IF(COUNTA(B5,D5,E5) &lt; 3, "",
IFERROR(
    INDEX(
        _xlfn._xlws.FILTER(
            Lapas7!D:D,
            (Lapas7!A:A = B5) *
            (Lapas7!B:B = D5) *
            (Lapas7!E:E = E5)
        ),
        1
    ),
    IFERROR(
        INDEX(
            _xlfn._xlws.FILTER(
                Lapas7!D:D,
                (LEFT(Lapas7!A:A,4) = LEFT(B5,4)) *
                (Lapas7!B:B = D5) *
                (Lapas7!E:E = E5)
            ),
            1
        ),
        IFERROR(
            INDEX(
                _xlfn._xlws.FILTER(
                    Lapas7!D:D,
                    (LEFT(Lapas7!A:A,4) = LEFT(B5,4)) *
                    (Lapas7!B:B = "Mean of 10 highest") *
                    (Lapas7!E:E = E5)
                ),
                1
            ),
            IFERROR(
                INDEX(
                    _xlfn._xlws.FILTER(
                        Lapas7!D:D,
                        (Lapas7!A:A = B5) *
                        (Lapas7!B:B = D5) *
                        (Lapas7!E:E = 2028)
                    ),
                    1
                ),
                IFERROR(
                    INDEX(
                        _xlfn._xlws.FILTER(
                            Lapas7!D:D,
                            (LEFT(Lapas7!A:A,4) = LEFT(B5,4)) *
                            (Lapas7!B:B = D5) *
                            (Lapas7!E:E = 2028)
                        ),
                        1
                    ),
                    IFERROR(
                        INDEX(
                            _xlfn._xlws.FILTER(
                                Lapas7!D:D,
                                (LEFT(Lapas7!A:A,4) = LEFT(B5,4)) *
                                (Lapas7!B:B = "Mean of 10 highest") *
                                (Lapas7!E:E = 2028)
                            ),
                            1
                        ),
                        ""
                    )
                )
            )
        )
    )
))</f>
        <v>(C)</v>
      </c>
      <c r="I5" s="64" cm="1">
        <f t="array" ref="I5">IF(COUNTA(C5,H5)&lt;2, "",
IF(
    COUNTIFS(Lapas4!$A:$A,B5,Lapas4!$C:$C,H5)&gt;0,
    INDEX(Lapas4!$B:$B,
        MATCH(1,
            (Lapas4!$A:$A=B5)*
            (Lapas4!$C:$C=H5),
        0)
    ),
IF(
    COUNTIFS(Lapas4!$A:$A,LEFT(B5,6),Lapas4!$C:$C,H5)&gt;0,
    INDEX(Lapas4!$B:$B,
        MATCH(1,
            (LEFT(Lapas4!$A:$A,6)=LEFT(B5,6))*
            (Lapas4!$C:$C=H5),
        0)
    ),
IF(
    COUNTIFS(Lapas4!$D:$D,LEFT(B5,4),Lapas4!$C:$C,H5)&gt;0,
    INDEX(Lapas4!$B:$B,
        MATCH(1,
            (LEFT(Lapas4!$D:$D,4)=LEFT(B5,4))*
            (Lapas4!$C:$C=H5),
        0)
    ),
IF(
    COUNTIF(Lapas4!$A:$A,B5)&gt;0,
    INDEX(Lapas4!$B:$B,
        MATCH(B5,Lapas4!$A:$A,0)
    ),
IF(
    COUNTIF(Lapas4!$A:$A,Lapas4!$E$6)&gt;0,
    IF(
        COUNTIFS(Lapas4!$D:$D,LEFT(B5,4),Lapas4!$C:$C,H5)&gt;0,
        INDEX(Lapas4!$B:$B,
            MATCH(1,
                (LEFT(Lapas4!$D:$D,4)=LEFT(B5,4))*
                (Lapas4!$C:$C=H5),
            0)
        ),
        INDEX(Lapas4!$B:$B,
            MATCH(LEFT(B5,4),Lapas4!$D:$D,0)
        )
    ),
    INDEX(Lapas4!$B:$B,
        MATCH(LEFT(B5,4),Lapas4!$D:$D,0)
    )
))))))</f>
        <v>1.37</v>
      </c>
      <c r="J5" s="65">
        <f>IFERROR(IF(C5*G5-(I5*C5*VLOOKUP(E5,yrs!$B$3:$C$12,2,FALSE))&lt;=0,0,C5*G5-(I5*C5*VLOOKUP(E5,yrs!$B$3:$C$12,2,FALSE))),"")</f>
        <v>53.359500000000004</v>
      </c>
    </row>
    <row r="6" spans="2:10">
      <c r="B6" s="47">
        <v>76042100</v>
      </c>
      <c r="C6" s="48">
        <v>10</v>
      </c>
      <c r="D6" s="49" t="s">
        <v>26</v>
      </c>
      <c r="E6" s="49">
        <v>2028</v>
      </c>
      <c r="F6" s="41">
        <f>_xlfn.IFNA(IF(VLOOKUP(E6,yrs!$B$3:$C$12,2,FALSE)&gt;0,VLOOKUP(E6,yrs!$B$3:$C$12,2,FALSE),""),"")</f>
        <v>0.9</v>
      </c>
      <c r="G6" s="42" cm="1">
        <f t="array" ref="G6">IF(COUNTA(B6,D6,E6) &lt; 3, "",
IF(
    COUNTIFS(
        Lapas7!A:A,B6,
        Lapas7!B:B,D6,
        Lapas7!C:C,"",
        Lapas7!E:E,""
    )&gt;0,
    IFERROR(
        INDEX(
            _xlfn._xlws.FILTER(
                Lapas7!C:C,
                (LEFT(Lapas7!A:A,6)=LEFT(B6,6))*
                (Lapas7!B:B="Mean of 10 highest")*
                (Lapas7!E:E=E6)
            ),
            1
        ),
        IFERROR(
            INDEX(
                _xlfn._xlws.FILTER(
                    Lapas7!C:C,
                    (LEFT(Lapas7!A:A,4)=LEFT(B6,4))*
                    (Lapas7!B:B="Mean of 10 highest")*
                    (Lapas7!E:E=E6)
                ),
                1
            ),
            IFERROR(
                INDEX(
                    _xlfn._xlws.FILTER(
                        Lapas7!C:C,
                        (LEFT(Lapas7!A:A,6)=LEFT(B6,6))*
                        (Lapas7!B:B="Mean of 10 highest")*
                        (Lapas7!E:E=2028)
                    ),
                    1
                ),
                IFERROR(
                    INDEX(
                        _xlfn._xlws.FILTER(
                            Lapas7!C:C,
                            (LEFT(Lapas7!A:A,4)=LEFT(B6,4))*
                            (Lapas7!B:B="Mean of 10 highest")*
                            (Lapas7!E:E=2028)
                        ),
                        1
                    ),
                    ""
                )
            )
        )
    ),
    IFERROR(
        INDEX(
            _xlfn._xlws.FILTER(
                Lapas7!C:C,
                (Lapas7!A:A = B6) *
                (Lapas7!B:B = D6) *
                (Lapas7!E:E = E6)
            ),
            1
        ),
        IFERROR(
            INDEX(
                _xlfn._xlws.FILTER(
                    Lapas7!C:C,
                    (LEFT(Lapas7!A:A,6) = LEFT(B6,6)) *
                    (Lapas7!B:B = D6) *
                    (Lapas7!E:E = E6)
                ),
                1
            ),
            IFERROR(
                INDEX(
                    _xlfn._xlws.FILTER(
                        Lapas7!C:C,
                        (LEFT(Lapas7!A:A,4) = LEFT(B6,4)) *
                        (Lapas7!B:B = D6) *
                        (Lapas7!E:E = E6)
                    ),
                    1
                ),
                IFERROR(
                    INDEX(
                        _xlfn._xlws.FILTER(
                            Lapas7!C:C,
                            (LEFT(Lapas7!A:A,6) = LEFT(B6,6)) *
                            (Lapas7!B:B = "Mean of 10 highest") *
                            (Lapas7!E:E = E6)
                        ),
                        1
                    ),
                    IFERROR(
                        INDEX(
                            _xlfn._xlws.FILTER(
                                Lapas7!C:C,
                                (LEFT(Lapas7!A:A,4) = LEFT(B6,4)) *
                                (Lapas7!B:B = "Mean of 10 highest") *
                                (Lapas7!E:E = E6)
                            ),
                            1
                        ),
                        IFERROR(
                            INDEX(
                                _xlfn._xlws.FILTER(
                                    Lapas7!C:C,
                                    (Lapas7!A:A = B6) *
                                    (Lapas7!B:B = D6) *
                                    (Lapas7!E:E = 2028)
                                ),
                                1
                            ),
                            IFERROR(
                                INDEX(
                                    _xlfn._xlws.FILTER(
                                        Lapas7!C:C,
                                        (LEFT(Lapas7!A:A,6) = LEFT(B6,6)) *
                                        (Lapas7!B:B = D6) *
                                        (Lapas7!E:E = 2028)
                                    ),
                                    1
                                ),
                                IFERROR(
                                    INDEX(
                                        _xlfn._xlws.FILTER(
                                            Lapas7!C:C,
                                            (LEFT(Lapas7!A:A,4) = LEFT(B6,4)) *
                                            (Lapas7!B:B = D6) *
                                            (Lapas7!E:E = 2028)
                                        ),
                                        1
                                    ),
                                    IFERROR(
                                        INDEX(
                                            _xlfn._xlws.FILTER(
                                                Lapas7!C:C,
                                                (LEFT(Lapas7!A:A,6) = LEFT(B6,6)) *
                                                (Lapas7!B:B = "Mean of 10 highest") *
                                                (Lapas7!E:E = 2028)
                                            ),
                                            1
                                        ),
                                        IFERROR(
                                            INDEX(
                                                _xlfn._xlws.FILTER(
                                                    Lapas7!C:C,
                                                    (LEFT(Lapas7!A:A,4) = LEFT(B6,4)) *
                                                    (Lapas7!B:B = "Mean of 10 highest") *
                                                    (Lapas7!E:E = 2028)
                                                ),
                                                1
                                            ),
                                            ""
                                        )
                                    )
                                )
                            )
                        )
                    )
                )
            )
        )
    )
))</f>
        <v>4.2263000000000002</v>
      </c>
      <c r="H6" s="43" t="str" cm="1">
        <f t="array" ref="H6">IF(COUNTA(B6,D6,E6) &lt; 3, "",
IFERROR(
    INDEX(
        _xlfn._xlws.FILTER(
            Lapas7!D:D,
            (Lapas7!A:A = B6) *
            (Lapas7!B:B = D6) *
            (Lapas7!E:E = E6)
        ),
        1
    ),
    IFERROR(
        INDEX(
            _xlfn._xlws.FILTER(
                Lapas7!D:D,
                (LEFT(Lapas7!A:A,4) = LEFT(B6,4)) *
                (Lapas7!B:B = D6) *
                (Lapas7!E:E = E6)
            ),
            1
        ),
        IFERROR(
            INDEX(
                _xlfn._xlws.FILTER(
                    Lapas7!D:D,
                    (LEFT(Lapas7!A:A,4) = LEFT(B6,4)) *
                    (Lapas7!B:B = "Mean of 10 highest") *
                    (Lapas7!E:E = E6)
                ),
                1
            ),
            IFERROR(
                INDEX(
                    _xlfn._xlws.FILTER(
                        Lapas7!D:D,
                        (Lapas7!A:A = B6) *
                        (Lapas7!B:B = D6) *
                        (Lapas7!E:E = 2028)
                    ),
                    1
                ),
                IFERROR(
                    INDEX(
                        _xlfn._xlws.FILTER(
                            Lapas7!D:D,
                            (LEFT(Lapas7!A:A,4) = LEFT(B6,4)) *
                            (Lapas7!B:B = D6) *
                            (Lapas7!E:E = 2028)
                        ),
                        1
                    ),
                    IFERROR(
                        INDEX(
                            _xlfn._xlws.FILTER(
                                Lapas7!D:D,
                                (LEFT(Lapas7!A:A,4) = LEFT(B6,4)) *
                                (Lapas7!B:B = "Mean of 10 highest") *
                                (Lapas7!E:E = 2028)
                            ),
                            1
                        ),
                        ""
                    )
                )
            )
        )
    )
))</f>
        <v>(K)</v>
      </c>
      <c r="I6" s="64" cm="1">
        <f t="array" ref="I6">IF(COUNTA(C6,H6)&lt;2, "",
IF(
    COUNTIFS(Lapas4!$A:$A,B6,Lapas4!$C:$C,H6)&gt;0,
    INDEX(Lapas4!$B:$B,
        MATCH(1,
            (Lapas4!$A:$A=B6)*
            (Lapas4!$C:$C=H6),
        0)
    ),
IF(
    COUNTIFS(Lapas4!$A:$A,LEFT(B6,6),Lapas4!$C:$C,H6)&gt;0,
    INDEX(Lapas4!$B:$B,
        MATCH(1,
            (LEFT(Lapas4!$A:$A,6)=LEFT(B6,6))*
            (Lapas4!$C:$C=H6),
        0)
    ),
IF(
    COUNTIFS(Lapas4!$D:$D,LEFT(B6,4),Lapas4!$C:$C,H6)&gt;0,
    INDEX(Lapas4!$B:$B,
        MATCH(1,
            (LEFT(Lapas4!$D:$D,4)=LEFT(B6,4))*
            (Lapas4!$C:$C=H6),
        0)
    ),
IF(
    COUNTIF(Lapas4!$A:$A,B6)&gt;0,
    INDEX(Lapas4!$B:$B,
        MATCH(B6,Lapas4!$A:$A,0)
    ),
IF(
    COUNTIF(Lapas4!$A:$A,Lapas4!$E$6)&gt;0,
    IF(
        COUNTIFS(Lapas4!$D:$D,LEFT(B6,4),Lapas4!$C:$C,H6)&gt;0,
        INDEX(Lapas4!$B:$B,
            MATCH(1,
                (LEFT(Lapas4!$D:$D,4)=LEFT(B6,4))*
                (Lapas4!$C:$C=H6),
            0)
        ),
        INDEX(Lapas4!$B:$B,
            MATCH(LEFT(B6,4),Lapas4!$D:$D,0)
        )
    ),
    INDEX(Lapas4!$B:$B,
        MATCH(LEFT(B6,4),Lapas4!$D:$D,0)
    )
))))))</f>
        <v>1.4930000000000001</v>
      </c>
      <c r="J6" s="65">
        <f>IFERROR(IF(C6*G6-(I6*C6*VLOOKUP(E6,yrs!$B$3:$C$12,2,FALSE))&lt;=0,0,C6*G6-(I6*C6*VLOOKUP(E6,yrs!$B$3:$C$12,2,FALSE))),"")</f>
        <v>28.826000000000004</v>
      </c>
    </row>
    <row r="7" spans="2:10">
      <c r="B7" s="47"/>
      <c r="C7" s="48"/>
      <c r="D7" s="49"/>
      <c r="E7" s="49"/>
      <c r="F7" s="41" t="str">
        <f>_xlfn.IFNA(IF(VLOOKUP(E7,yrs!$B$3:$C$12,2,FALSE)&gt;0,VLOOKUP(E7,yrs!$B$3:$C$12,2,FALSE),""),"")</f>
        <v/>
      </c>
      <c r="G7" s="42" t="str" cm="1">
        <f t="array" ref="G7">IF(COUNTA(B7,D7,E7) &lt; 3, "",
IF(
    COUNTIFS(
        Lapas7!A:A,B7,
        Lapas7!B:B,D7,
        Lapas7!C:C,"",
        Lapas7!E:E,""
    )&gt;0,
    IFERROR(
        INDEX(
            _xlfn._xlws.FILTER(
                Lapas7!C:C,
                (LEFT(Lapas7!A:A,6)=LEFT(B7,6))*
                (Lapas7!B:B="Mean of 10 highest")*
                (Lapas7!E:E=E7)
            ),
            1
        ),
        IFERROR(
            INDEX(
                _xlfn._xlws.FILTER(
                    Lapas7!C:C,
                    (LEFT(Lapas7!A:A,4)=LEFT(B7,4))*
                    (Lapas7!B:B="Mean of 10 highest")*
                    (Lapas7!E:E=E7)
                ),
                1
            ),
            IFERROR(
                INDEX(
                    _xlfn._xlws.FILTER(
                        Lapas7!C:C,
                        (LEFT(Lapas7!A:A,6)=LEFT(B7,6))*
                        (Lapas7!B:B="Mean of 10 highest")*
                        (Lapas7!E:E=2028)
                    ),
                    1
                ),
                IFERROR(
                    INDEX(
                        _xlfn._xlws.FILTER(
                            Lapas7!C:C,
                            (LEFT(Lapas7!A:A,4)=LEFT(B7,4))*
                            (Lapas7!B:B="Mean of 10 highest")*
                            (Lapas7!E:E=2028)
                        ),
                        1
                    ),
                    ""
                )
            )
        )
    ),
    IFERROR(
        INDEX(
            _xlfn._xlws.FILTER(
                Lapas7!C:C,
                (Lapas7!A:A = B7) *
                (Lapas7!B:B = D7) *
                (Lapas7!E:E = E7)
            ),
            1
        ),
        IFERROR(
            INDEX(
                _xlfn._xlws.FILTER(
                    Lapas7!C:C,
                    (LEFT(Lapas7!A:A,6) = LEFT(B7,6)) *
                    (Lapas7!B:B = D7) *
                    (Lapas7!E:E = E7)
                ),
                1
            ),
            IFERROR(
                INDEX(
                    _xlfn._xlws.FILTER(
                        Lapas7!C:C,
                        (LEFT(Lapas7!A:A,4) = LEFT(B7,4)) *
                        (Lapas7!B:B = D7) *
                        (Lapas7!E:E = E7)
                    ),
                    1
                ),
                IFERROR(
                    INDEX(
                        _xlfn._xlws.FILTER(
                            Lapas7!C:C,
                            (LEFT(Lapas7!A:A,6) = LEFT(B7,6)) *
                            (Lapas7!B:B = "Mean of 10 highest") *
                            (Lapas7!E:E = E7)
                        ),
                        1
                    ),
                    IFERROR(
                        INDEX(
                            _xlfn._xlws.FILTER(
                                Lapas7!C:C,
                                (LEFT(Lapas7!A:A,4) = LEFT(B7,4)) *
                                (Lapas7!B:B = "Mean of 10 highest") *
                                (Lapas7!E:E = E7)
                            ),
                            1
                        ),
                        IFERROR(
                            INDEX(
                                _xlfn._xlws.FILTER(
                                    Lapas7!C:C,
                                    (Lapas7!A:A = B7) *
                                    (Lapas7!B:B = D7) *
                                    (Lapas7!E:E = 2028)
                                ),
                                1
                            ),
                            IFERROR(
                                INDEX(
                                    _xlfn._xlws.FILTER(
                                        Lapas7!C:C,
                                        (LEFT(Lapas7!A:A,6) = LEFT(B7,6)) *
                                        (Lapas7!B:B = D7) *
                                        (Lapas7!E:E = 2028)
                                    ),
                                    1
                                ),
                                IFERROR(
                                    INDEX(
                                        _xlfn._xlws.FILTER(
                                            Lapas7!C:C,
                                            (LEFT(Lapas7!A:A,4) = LEFT(B7,4)) *
                                            (Lapas7!B:B = D7) *
                                            (Lapas7!E:E = 2028)
                                        ),
                                        1
                                    ),
                                    IFERROR(
                                        INDEX(
                                            _xlfn._xlws.FILTER(
                                                Lapas7!C:C,
                                                (LEFT(Lapas7!A:A,6) = LEFT(B7,6)) *
                                                (Lapas7!B:B = "Mean of 10 highest") *
                                                (Lapas7!E:E = 2028)
                                            ),
                                            1
                                        ),
                                        IFERROR(
                                            INDEX(
                                                _xlfn._xlws.FILTER(
                                                    Lapas7!C:C,
                                                    (LEFT(Lapas7!A:A,4) = LEFT(B7,4)) *
                                                    (Lapas7!B:B = "Mean of 10 highest") *
                                                    (Lapas7!E:E = 2028)
                                                ),
                                                1
                                            ),
                                            ""
                                        )
                                    )
                                )
                            )
                        )
                    )
                )
            )
        )
    )
))</f>
        <v/>
      </c>
      <c r="H7" s="43" t="str" cm="1">
        <f t="array" ref="H7">IF(COUNTA(B7,D7,E7) &lt; 3, "",
IFERROR(
    INDEX(
        _xlfn._xlws.FILTER(
            Lapas7!D:D,
            (Lapas7!A:A = B7) *
            (Lapas7!B:B = D7) *
            (Lapas7!E:E = E7)
        ),
        1
    ),
    IFERROR(
        INDEX(
            _xlfn._xlws.FILTER(
                Lapas7!D:D,
                (LEFT(Lapas7!A:A,4) = LEFT(B7,4)) *
                (Lapas7!B:B = D7) *
                (Lapas7!E:E = E7)
            ),
            1
        ),
        IFERROR(
            INDEX(
                _xlfn._xlws.FILTER(
                    Lapas7!D:D,
                    (LEFT(Lapas7!A:A,4) = LEFT(B7,4)) *
                    (Lapas7!B:B = "Mean of 10 highest") *
                    (Lapas7!E:E = E7)
                ),
                1
            ),
            IFERROR(
                INDEX(
                    _xlfn._xlws.FILTER(
                        Lapas7!D:D,
                        (Lapas7!A:A = B7) *
                        (Lapas7!B:B = D7) *
                        (Lapas7!E:E = 2028)
                    ),
                    1
                ),
                IFERROR(
                    INDEX(
                        _xlfn._xlws.FILTER(
                            Lapas7!D:D,
                            (LEFT(Lapas7!A:A,4) = LEFT(B7,4)) *
                            (Lapas7!B:B = D7) *
                            (Lapas7!E:E = 2028)
                        ),
                        1
                    ),
                    IFERROR(
                        INDEX(
                            _xlfn._xlws.FILTER(
                                Lapas7!D:D,
                                (LEFT(Lapas7!A:A,4) = LEFT(B7,4)) *
                                (Lapas7!B:B = "Mean of 10 highest") *
                                (Lapas7!E:E = 2028)
                            ),
                            1
                        ),
                        ""
                    )
                )
            )
        )
    )
))</f>
        <v/>
      </c>
      <c r="I7" s="64" t="str" cm="1">
        <f t="array" ref="I7">IF(COUNTA(C7,H7)&lt;2, "",
IF(
    COUNTIFS(Lapas4!$A:$A,B7,Lapas4!$C:$C,H7)&gt;0,
    INDEX(Lapas4!$B:$B,
        MATCH(1,
            (Lapas4!$A:$A=B7)*
            (Lapas4!$C:$C=H7),
        0)
    ),
IF(
    COUNTIFS(Lapas4!$A:$A,LEFT(B7,6),Lapas4!$C:$C,H7)&gt;0,
    INDEX(Lapas4!$B:$B,
        MATCH(1,
            (LEFT(Lapas4!$A:$A,6)=LEFT(B7,6))*
            (Lapas4!$C:$C=H7),
        0)
    ),
IF(
    COUNTIFS(Lapas4!$D:$D,LEFT(B7,4),Lapas4!$C:$C,H7)&gt;0,
    INDEX(Lapas4!$B:$B,
        MATCH(1,
            (LEFT(Lapas4!$D:$D,4)=LEFT(B7,4))*
            (Lapas4!$C:$C=H7),
        0)
    ),
IF(
    COUNTIF(Lapas4!$A:$A,B7)&gt;0,
    INDEX(Lapas4!$B:$B,
        MATCH(B7,Lapas4!$A:$A,0)
    ),
IF(
    COUNTIF(Lapas4!$A:$A,Lapas4!$E$6)&gt;0,
    IF(
        COUNTIFS(Lapas4!$D:$D,LEFT(B7,4),Lapas4!$C:$C,H7)&gt;0,
        INDEX(Lapas4!$B:$B,
            MATCH(1,
                (LEFT(Lapas4!$D:$D,4)=LEFT(B7,4))*
                (Lapas4!$C:$C=H7),
            0)
        ),
        INDEX(Lapas4!$B:$B,
            MATCH(LEFT(B7,4),Lapas4!$D:$D,0)
        )
    ),
    INDEX(Lapas4!$B:$B,
        MATCH(LEFT(B7,4),Lapas4!$D:$D,0)
    )
))))))</f>
        <v/>
      </c>
      <c r="J7" s="65" t="str">
        <f>IFERROR(IF(C7*G7-(I7*C7*VLOOKUP(E7,yrs!$B$3:$C$12,2,FALSE))&lt;=0,0,C7*G7-(I7*C7*VLOOKUP(E7,yrs!$B$3:$C$12,2,FALSE))),"")</f>
        <v/>
      </c>
    </row>
    <row r="8" spans="2:10">
      <c r="B8" s="47"/>
      <c r="C8" s="48"/>
      <c r="D8" s="49"/>
      <c r="E8" s="49"/>
      <c r="F8" s="41" t="str">
        <f>_xlfn.IFNA(IF(VLOOKUP(E8,yrs!$B$3:$C$12,2,FALSE)&gt;0,VLOOKUP(E8,yrs!$B$3:$C$12,2,FALSE),""),"")</f>
        <v/>
      </c>
      <c r="G8" s="42" t="str" cm="1">
        <f t="array" ref="G8">IF(COUNTA(B8,D8,E8) &lt; 3, "",
IF(
    COUNTIFS(
        Lapas7!A:A,B8,
        Lapas7!B:B,D8,
        Lapas7!C:C,"",
        Lapas7!E:E,""
    )&gt;0,
    IFERROR(
        INDEX(
            _xlfn._xlws.FILTER(
                Lapas7!C:C,
                (LEFT(Lapas7!A:A,6)=LEFT(B8,6))*
                (Lapas7!B:B="Mean of 10 highest")*
                (Lapas7!E:E=E8)
            ),
            1
        ),
        IFERROR(
            INDEX(
                _xlfn._xlws.FILTER(
                    Lapas7!C:C,
                    (LEFT(Lapas7!A:A,4)=LEFT(B8,4))*
                    (Lapas7!B:B="Mean of 10 highest")*
                    (Lapas7!E:E=E8)
                ),
                1
            ),
            IFERROR(
                INDEX(
                    _xlfn._xlws.FILTER(
                        Lapas7!C:C,
                        (LEFT(Lapas7!A:A,6)=LEFT(B8,6))*
                        (Lapas7!B:B="Mean of 10 highest")*
                        (Lapas7!E:E=2028)
                    ),
                    1
                ),
                IFERROR(
                    INDEX(
                        _xlfn._xlws.FILTER(
                            Lapas7!C:C,
                            (LEFT(Lapas7!A:A,4)=LEFT(B8,4))*
                            (Lapas7!B:B="Mean of 10 highest")*
                            (Lapas7!E:E=2028)
                        ),
                        1
                    ),
                    ""
                )
            )
        )
    ),
    IFERROR(
        INDEX(
            _xlfn._xlws.FILTER(
                Lapas7!C:C,
                (Lapas7!A:A = B8) *
                (Lapas7!B:B = D8) *
                (Lapas7!E:E = E8)
            ),
            1
        ),
        IFERROR(
            INDEX(
                _xlfn._xlws.FILTER(
                    Lapas7!C:C,
                    (LEFT(Lapas7!A:A,6) = LEFT(B8,6)) *
                    (Lapas7!B:B = D8) *
                    (Lapas7!E:E = E8)
                ),
                1
            ),
            IFERROR(
                INDEX(
                    _xlfn._xlws.FILTER(
                        Lapas7!C:C,
                        (LEFT(Lapas7!A:A,4) = LEFT(B8,4)) *
                        (Lapas7!B:B = D8) *
                        (Lapas7!E:E = E8)
                    ),
                    1
                ),
                IFERROR(
                    INDEX(
                        _xlfn._xlws.FILTER(
                            Lapas7!C:C,
                            (LEFT(Lapas7!A:A,6) = LEFT(B8,6)) *
                            (Lapas7!B:B = "Mean of 10 highest") *
                            (Lapas7!E:E = E8)
                        ),
                        1
                    ),
                    IFERROR(
                        INDEX(
                            _xlfn._xlws.FILTER(
                                Lapas7!C:C,
                                (LEFT(Lapas7!A:A,4) = LEFT(B8,4)) *
                                (Lapas7!B:B = "Mean of 10 highest") *
                                (Lapas7!E:E = E8)
                            ),
                            1
                        ),
                        IFERROR(
                            INDEX(
                                _xlfn._xlws.FILTER(
                                    Lapas7!C:C,
                                    (Lapas7!A:A = B8) *
                                    (Lapas7!B:B = D8) *
                                    (Lapas7!E:E = 2028)
                                ),
                                1
                            ),
                            IFERROR(
                                INDEX(
                                    _xlfn._xlws.FILTER(
                                        Lapas7!C:C,
                                        (LEFT(Lapas7!A:A,6) = LEFT(B8,6)) *
                                        (Lapas7!B:B = D8) *
                                        (Lapas7!E:E = 2028)
                                    ),
                                    1
                                ),
                                IFERROR(
                                    INDEX(
                                        _xlfn._xlws.FILTER(
                                            Lapas7!C:C,
                                            (LEFT(Lapas7!A:A,4) = LEFT(B8,4)) *
                                            (Lapas7!B:B = D8) *
                                            (Lapas7!E:E = 2028)
                                        ),
                                        1
                                    ),
                                    IFERROR(
                                        INDEX(
                                            _xlfn._xlws.FILTER(
                                                Lapas7!C:C,
                                                (LEFT(Lapas7!A:A,6) = LEFT(B8,6)) *
                                                (Lapas7!B:B = "Mean of 10 highest") *
                                                (Lapas7!E:E = 2028)
                                            ),
                                            1
                                        ),
                                        IFERROR(
                                            INDEX(
                                                _xlfn._xlws.FILTER(
                                                    Lapas7!C:C,
                                                    (LEFT(Lapas7!A:A,4) = LEFT(B8,4)) *
                                                    (Lapas7!B:B = "Mean of 10 highest") *
                                                    (Lapas7!E:E = 2028)
                                                ),
                                                1
                                            ),
                                            ""
                                        )
                                    )
                                )
                            )
                        )
                    )
                )
            )
        )
    )
))</f>
        <v/>
      </c>
      <c r="H8" s="43" t="str" cm="1">
        <f t="array" ref="H8">IF(COUNTA(B8,D8,E8) &lt; 3, "",
IFERROR(
    INDEX(
        _xlfn._xlws.FILTER(
            Lapas7!D:D,
            (Lapas7!A:A = B8) *
            (Lapas7!B:B = D8) *
            (Lapas7!E:E = E8)
        ),
        1
    ),
    IFERROR(
        INDEX(
            _xlfn._xlws.FILTER(
                Lapas7!D:D,
                (LEFT(Lapas7!A:A,4) = LEFT(B8,4)) *
                (Lapas7!B:B = D8) *
                (Lapas7!E:E = E8)
            ),
            1
        ),
        IFERROR(
            INDEX(
                _xlfn._xlws.FILTER(
                    Lapas7!D:D,
                    (LEFT(Lapas7!A:A,4) = LEFT(B8,4)) *
                    (Lapas7!B:B = "Mean of 10 highest") *
                    (Lapas7!E:E = E8)
                ),
                1
            ),
            IFERROR(
                INDEX(
                    _xlfn._xlws.FILTER(
                        Lapas7!D:D,
                        (Lapas7!A:A = B8) *
                        (Lapas7!B:B = D8) *
                        (Lapas7!E:E = 2028)
                    ),
                    1
                ),
                IFERROR(
                    INDEX(
                        _xlfn._xlws.FILTER(
                            Lapas7!D:D,
                            (LEFT(Lapas7!A:A,4) = LEFT(B8,4)) *
                            (Lapas7!B:B = D8) *
                            (Lapas7!E:E = 2028)
                        ),
                        1
                    ),
                    IFERROR(
                        INDEX(
                            _xlfn._xlws.FILTER(
                                Lapas7!D:D,
                                (LEFT(Lapas7!A:A,4) = LEFT(B8,4)) *
                                (Lapas7!B:B = "Mean of 10 highest") *
                                (Lapas7!E:E = 2028)
                            ),
                            1
                        ),
                        ""
                    )
                )
            )
        )
    )
))</f>
        <v/>
      </c>
      <c r="I8" s="64" t="str" cm="1">
        <f t="array" ref="I8">IF(COUNTA(C8,H8)&lt;2, "",
IF(
    COUNTIFS(Lapas4!$A:$A,B8,Lapas4!$C:$C,H8)&gt;0,
    INDEX(Lapas4!$B:$B,
        MATCH(1,
            (Lapas4!$A:$A=B8)*
            (Lapas4!$C:$C=H8),
        0)
    ),
IF(
    COUNTIFS(Lapas4!$A:$A,LEFT(B8,6),Lapas4!$C:$C,H8)&gt;0,
    INDEX(Lapas4!$B:$B,
        MATCH(1,
            (LEFT(Lapas4!$A:$A,6)=LEFT(B8,6))*
            (Lapas4!$C:$C=H8),
        0)
    ),
IF(
    COUNTIFS(Lapas4!$D:$D,LEFT(B8,4),Lapas4!$C:$C,H8)&gt;0,
    INDEX(Lapas4!$B:$B,
        MATCH(1,
            (LEFT(Lapas4!$D:$D,4)=LEFT(B8,4))*
            (Lapas4!$C:$C=H8),
        0)
    ),
IF(
    COUNTIF(Lapas4!$A:$A,B8)&gt;0,
    INDEX(Lapas4!$B:$B,
        MATCH(B8,Lapas4!$A:$A,0)
    ),
IF(
    COUNTIF(Lapas4!$A:$A,Lapas4!$E$6)&gt;0,
    IF(
        COUNTIFS(Lapas4!$D:$D,LEFT(B8,4),Lapas4!$C:$C,H8)&gt;0,
        INDEX(Lapas4!$B:$B,
            MATCH(1,
                (LEFT(Lapas4!$D:$D,4)=LEFT(B8,4))*
                (Lapas4!$C:$C=H8),
            0)
        ),
        INDEX(Lapas4!$B:$B,
            MATCH(LEFT(B8,4),Lapas4!$D:$D,0)
        )
    ),
    INDEX(Lapas4!$B:$B,
        MATCH(LEFT(B8,4),Lapas4!$D:$D,0)
    )
))))))</f>
        <v/>
      </c>
      <c r="J8" s="65" t="str">
        <f>IFERROR(IF(C8*G8-(I8*C8*VLOOKUP(E8,yrs!$B$3:$C$12,2,FALSE))&lt;=0,0,C8*G8-(I8*C8*VLOOKUP(E8,yrs!$B$3:$C$12,2,FALSE))),"")</f>
        <v/>
      </c>
    </row>
    <row r="9" spans="2:10">
      <c r="B9" s="47"/>
      <c r="C9" s="48"/>
      <c r="D9" s="49"/>
      <c r="E9" s="49"/>
      <c r="F9" s="41" t="str">
        <f>_xlfn.IFNA(IF(VLOOKUP(E9,yrs!$B$3:$C$12,2,FALSE)&gt;0,VLOOKUP(E9,yrs!$B$3:$C$12,2,FALSE),""),"")</f>
        <v/>
      </c>
      <c r="G9" s="42" t="str" cm="1">
        <f t="array" ref="G9">IF(COUNTA(B9,D9,E9) &lt; 3, "",
IF(
    COUNTIFS(
        Lapas7!A:A,B9,
        Lapas7!B:B,D9,
        Lapas7!C:C,"",
        Lapas7!E:E,""
    )&gt;0,
    IFERROR(
        INDEX(
            _xlfn._xlws.FILTER(
                Lapas7!C:C,
                (LEFT(Lapas7!A:A,6)=LEFT(B9,6))*
                (Lapas7!B:B="Mean of 10 highest")*
                (Lapas7!E:E=E9)
            ),
            1
        ),
        IFERROR(
            INDEX(
                _xlfn._xlws.FILTER(
                    Lapas7!C:C,
                    (LEFT(Lapas7!A:A,4)=LEFT(B9,4))*
                    (Lapas7!B:B="Mean of 10 highest")*
                    (Lapas7!E:E=E9)
                ),
                1
            ),
            IFERROR(
                INDEX(
                    _xlfn._xlws.FILTER(
                        Lapas7!C:C,
                        (LEFT(Lapas7!A:A,6)=LEFT(B9,6))*
                        (Lapas7!B:B="Mean of 10 highest")*
                        (Lapas7!E:E=2028)
                    ),
                    1
                ),
                IFERROR(
                    INDEX(
                        _xlfn._xlws.FILTER(
                            Lapas7!C:C,
                            (LEFT(Lapas7!A:A,4)=LEFT(B9,4))*
                            (Lapas7!B:B="Mean of 10 highest")*
                            (Lapas7!E:E=2028)
                        ),
                        1
                    ),
                    ""
                )
            )
        )
    ),
    IFERROR(
        INDEX(
            _xlfn._xlws.FILTER(
                Lapas7!C:C,
                (Lapas7!A:A = B9) *
                (Lapas7!B:B = D9) *
                (Lapas7!E:E = E9)
            ),
            1
        ),
        IFERROR(
            INDEX(
                _xlfn._xlws.FILTER(
                    Lapas7!C:C,
                    (LEFT(Lapas7!A:A,6) = LEFT(B9,6)) *
                    (Lapas7!B:B = D9) *
                    (Lapas7!E:E = E9)
                ),
                1
            ),
            IFERROR(
                INDEX(
                    _xlfn._xlws.FILTER(
                        Lapas7!C:C,
                        (LEFT(Lapas7!A:A,4) = LEFT(B9,4)) *
                        (Lapas7!B:B = D9) *
                        (Lapas7!E:E = E9)
                    ),
                    1
                ),
                IFERROR(
                    INDEX(
                        _xlfn._xlws.FILTER(
                            Lapas7!C:C,
                            (LEFT(Lapas7!A:A,6) = LEFT(B9,6)) *
                            (Lapas7!B:B = "Mean of 10 highest") *
                            (Lapas7!E:E = E9)
                        ),
                        1
                    ),
                    IFERROR(
                        INDEX(
                            _xlfn._xlws.FILTER(
                                Lapas7!C:C,
                                (LEFT(Lapas7!A:A,4) = LEFT(B9,4)) *
                                (Lapas7!B:B = "Mean of 10 highest") *
                                (Lapas7!E:E = E9)
                            ),
                            1
                        ),
                        IFERROR(
                            INDEX(
                                _xlfn._xlws.FILTER(
                                    Lapas7!C:C,
                                    (Lapas7!A:A = B9) *
                                    (Lapas7!B:B = D9) *
                                    (Lapas7!E:E = 2028)
                                ),
                                1
                            ),
                            IFERROR(
                                INDEX(
                                    _xlfn._xlws.FILTER(
                                        Lapas7!C:C,
                                        (LEFT(Lapas7!A:A,6) = LEFT(B9,6)) *
                                        (Lapas7!B:B = D9) *
                                        (Lapas7!E:E = 2028)
                                    ),
                                    1
                                ),
                                IFERROR(
                                    INDEX(
                                        _xlfn._xlws.FILTER(
                                            Lapas7!C:C,
                                            (LEFT(Lapas7!A:A,4) = LEFT(B9,4)) *
                                            (Lapas7!B:B = D9) *
                                            (Lapas7!E:E = 2028)
                                        ),
                                        1
                                    ),
                                    IFERROR(
                                        INDEX(
                                            _xlfn._xlws.FILTER(
                                                Lapas7!C:C,
                                                (LEFT(Lapas7!A:A,6) = LEFT(B9,6)) *
                                                (Lapas7!B:B = "Mean of 10 highest") *
                                                (Lapas7!E:E = 2028)
                                            ),
                                            1
                                        ),
                                        IFERROR(
                                            INDEX(
                                                _xlfn._xlws.FILTER(
                                                    Lapas7!C:C,
                                                    (LEFT(Lapas7!A:A,4) = LEFT(B9,4)) *
                                                    (Lapas7!B:B = "Mean of 10 highest") *
                                                    (Lapas7!E:E = 2028)
                                                ),
                                                1
                                            ),
                                            ""
                                        )
                                    )
                                )
                            )
                        )
                    )
                )
            )
        )
    )
))</f>
        <v/>
      </c>
      <c r="H9" s="43" t="str" cm="1">
        <f t="array" ref="H9">IF(COUNTA(B9,D9,E9) &lt; 3, "",
IFERROR(
    INDEX(
        _xlfn._xlws.FILTER(
            Lapas7!D:D,
            (Lapas7!A:A = B9) *
            (Lapas7!B:B = D9) *
            (Lapas7!E:E = E9)
        ),
        1
    ),
    IFERROR(
        INDEX(
            _xlfn._xlws.FILTER(
                Lapas7!D:D,
                (LEFT(Lapas7!A:A,4) = LEFT(B9,4)) *
                (Lapas7!B:B = D9) *
                (Lapas7!E:E = E9)
            ),
            1
        ),
        IFERROR(
            INDEX(
                _xlfn._xlws.FILTER(
                    Lapas7!D:D,
                    (LEFT(Lapas7!A:A,4) = LEFT(B9,4)) *
                    (Lapas7!B:B = "Mean of 10 highest") *
                    (Lapas7!E:E = E9)
                ),
                1
            ),
            IFERROR(
                INDEX(
                    _xlfn._xlws.FILTER(
                        Lapas7!D:D,
                        (Lapas7!A:A = B9) *
                        (Lapas7!B:B = D9) *
                        (Lapas7!E:E = 2028)
                    ),
                    1
                ),
                IFERROR(
                    INDEX(
                        _xlfn._xlws.FILTER(
                            Lapas7!D:D,
                            (LEFT(Lapas7!A:A,4) = LEFT(B9,4)) *
                            (Lapas7!B:B = D9) *
                            (Lapas7!E:E = 2028)
                        ),
                        1
                    ),
                    IFERROR(
                        INDEX(
                            _xlfn._xlws.FILTER(
                                Lapas7!D:D,
                                (LEFT(Lapas7!A:A,4) = LEFT(B9,4)) *
                                (Lapas7!B:B = "Mean of 10 highest") *
                                (Lapas7!E:E = 2028)
                            ),
                            1
                        ),
                        ""
                    )
                )
            )
        )
    )
))</f>
        <v/>
      </c>
      <c r="I9" s="64" t="str" cm="1">
        <f t="array" ref="I9">IF(COUNTA(C9,H9)&lt;2, "",
IF(
    COUNTIFS(Lapas4!$A:$A,B9,Lapas4!$C:$C,H9)&gt;0,
    INDEX(Lapas4!$B:$B,
        MATCH(1,
            (Lapas4!$A:$A=B9)*
            (Lapas4!$C:$C=H9),
        0)
    ),
IF(
    COUNTIFS(Lapas4!$A:$A,LEFT(B9,6),Lapas4!$C:$C,H9)&gt;0,
    INDEX(Lapas4!$B:$B,
        MATCH(1,
            (LEFT(Lapas4!$A:$A,6)=LEFT(B9,6))*
            (Lapas4!$C:$C=H9),
        0)
    ),
IF(
    COUNTIFS(Lapas4!$D:$D,LEFT(B9,4),Lapas4!$C:$C,H9)&gt;0,
    INDEX(Lapas4!$B:$B,
        MATCH(1,
            (LEFT(Lapas4!$D:$D,4)=LEFT(B9,4))*
            (Lapas4!$C:$C=H9),
        0)
    ),
IF(
    COUNTIF(Lapas4!$A:$A,B9)&gt;0,
    INDEX(Lapas4!$B:$B,
        MATCH(B9,Lapas4!$A:$A,0)
    ),
IF(
    COUNTIF(Lapas4!$A:$A,Lapas4!$E$6)&gt;0,
    IF(
        COUNTIFS(Lapas4!$D:$D,LEFT(B9,4),Lapas4!$C:$C,H9)&gt;0,
        INDEX(Lapas4!$B:$B,
            MATCH(1,
                (LEFT(Lapas4!$D:$D,4)=LEFT(B9,4))*
                (Lapas4!$C:$C=H9),
            0)
        ),
        INDEX(Lapas4!$B:$B,
            MATCH(LEFT(B9,4),Lapas4!$D:$D,0)
        )
    ),
    INDEX(Lapas4!$B:$B,
        MATCH(LEFT(B9,4),Lapas4!$D:$D,0)
    )
))))))</f>
        <v/>
      </c>
      <c r="J9" s="65" t="str">
        <f>IFERROR(IF(C9*G9-(I9*C9*VLOOKUP(E9,yrs!$B$3:$C$12,2,FALSE))&lt;=0,0,C9*G9-(I9*C9*VLOOKUP(E9,yrs!$B$3:$C$12,2,FALSE))),"")</f>
        <v/>
      </c>
    </row>
    <row r="10" spans="2:10">
      <c r="B10" s="47"/>
      <c r="C10" s="48"/>
      <c r="D10" s="49"/>
      <c r="E10" s="49"/>
      <c r="F10" s="41" t="str">
        <f>_xlfn.IFNA(IF(VLOOKUP(E10,yrs!$B$3:$C$12,2,FALSE)&gt;0,VLOOKUP(E10,yrs!$B$3:$C$12,2,FALSE),""),"")</f>
        <v/>
      </c>
      <c r="G10" s="42" t="str" cm="1">
        <f t="array" ref="G10">IF(COUNTA(B10,D10,E10) &lt; 3, "",
IF(
    COUNTIFS(
        Lapas7!A:A,B10,
        Lapas7!B:B,D10,
        Lapas7!C:C,"",
        Lapas7!E:E,""
    )&gt;0,
    IFERROR(
        INDEX(
            _xlfn._xlws.FILTER(
                Lapas7!C:C,
                (LEFT(Lapas7!A:A,6)=LEFT(B10,6))*
                (Lapas7!B:B="Mean of 10 highest")*
                (Lapas7!E:E=E10)
            ),
            1
        ),
        IFERROR(
            INDEX(
                _xlfn._xlws.FILTER(
                    Lapas7!C:C,
                    (LEFT(Lapas7!A:A,4)=LEFT(B10,4))*
                    (Lapas7!B:B="Mean of 10 highest")*
                    (Lapas7!E:E=E10)
                ),
                1
            ),
            IFERROR(
                INDEX(
                    _xlfn._xlws.FILTER(
                        Lapas7!C:C,
                        (LEFT(Lapas7!A:A,6)=LEFT(B10,6))*
                        (Lapas7!B:B="Mean of 10 highest")*
                        (Lapas7!E:E=2028)
                    ),
                    1
                ),
                IFERROR(
                    INDEX(
                        _xlfn._xlws.FILTER(
                            Lapas7!C:C,
                            (LEFT(Lapas7!A:A,4)=LEFT(B10,4))*
                            (Lapas7!B:B="Mean of 10 highest")*
                            (Lapas7!E:E=2028)
                        ),
                        1
                    ),
                    ""
                )
            )
        )
    ),
    IFERROR(
        INDEX(
            _xlfn._xlws.FILTER(
                Lapas7!C:C,
                (Lapas7!A:A = B10) *
                (Lapas7!B:B = D10) *
                (Lapas7!E:E = E10)
            ),
            1
        ),
        IFERROR(
            INDEX(
                _xlfn._xlws.FILTER(
                    Lapas7!C:C,
                    (LEFT(Lapas7!A:A,6) = LEFT(B10,6)) *
                    (Lapas7!B:B = D10) *
                    (Lapas7!E:E = E10)
                ),
                1
            ),
            IFERROR(
                INDEX(
                    _xlfn._xlws.FILTER(
                        Lapas7!C:C,
                        (LEFT(Lapas7!A:A,4) = LEFT(B10,4)) *
                        (Lapas7!B:B = D10) *
                        (Lapas7!E:E = E10)
                    ),
                    1
                ),
                IFERROR(
                    INDEX(
                        _xlfn._xlws.FILTER(
                            Lapas7!C:C,
                            (LEFT(Lapas7!A:A,6) = LEFT(B10,6)) *
                            (Lapas7!B:B = "Mean of 10 highest") *
                            (Lapas7!E:E = E10)
                        ),
                        1
                    ),
                    IFERROR(
                        INDEX(
                            _xlfn._xlws.FILTER(
                                Lapas7!C:C,
                                (LEFT(Lapas7!A:A,4) = LEFT(B10,4)) *
                                (Lapas7!B:B = "Mean of 10 highest") *
                                (Lapas7!E:E = E10)
                            ),
                            1
                        ),
                        IFERROR(
                            INDEX(
                                _xlfn._xlws.FILTER(
                                    Lapas7!C:C,
                                    (Lapas7!A:A = B10) *
                                    (Lapas7!B:B = D10) *
                                    (Lapas7!E:E = 2028)
                                ),
                                1
                            ),
                            IFERROR(
                                INDEX(
                                    _xlfn._xlws.FILTER(
                                        Lapas7!C:C,
                                        (LEFT(Lapas7!A:A,6) = LEFT(B10,6)) *
                                        (Lapas7!B:B = D10) *
                                        (Lapas7!E:E = 2028)
                                    ),
                                    1
                                ),
                                IFERROR(
                                    INDEX(
                                        _xlfn._xlws.FILTER(
                                            Lapas7!C:C,
                                            (LEFT(Lapas7!A:A,4) = LEFT(B10,4)) *
                                            (Lapas7!B:B = D10) *
                                            (Lapas7!E:E = 2028)
                                        ),
                                        1
                                    ),
                                    IFERROR(
                                        INDEX(
                                            _xlfn._xlws.FILTER(
                                                Lapas7!C:C,
                                                (LEFT(Lapas7!A:A,6) = LEFT(B10,6)) *
                                                (Lapas7!B:B = "Mean of 10 highest") *
                                                (Lapas7!E:E = 2028)
                                            ),
                                            1
                                        ),
                                        IFERROR(
                                            INDEX(
                                                _xlfn._xlws.FILTER(
                                                    Lapas7!C:C,
                                                    (LEFT(Lapas7!A:A,4) = LEFT(B10,4)) *
                                                    (Lapas7!B:B = "Mean of 10 highest") *
                                                    (Lapas7!E:E = 2028)
                                                ),
                                                1
                                            ),
                                            ""
                                        )
                                    )
                                )
                            )
                        )
                    )
                )
            )
        )
    )
))</f>
        <v/>
      </c>
      <c r="H10" s="43" t="str" cm="1">
        <f t="array" ref="H10">IF(COUNTA(B10,D10,E10) &lt; 3, "",
IFERROR(
    INDEX(
        _xlfn._xlws.FILTER(
            Lapas7!D:D,
            (Lapas7!A:A = B10) *
            (Lapas7!B:B = D10) *
            (Lapas7!E:E = E10)
        ),
        1
    ),
    IFERROR(
        INDEX(
            _xlfn._xlws.FILTER(
                Lapas7!D:D,
                (LEFT(Lapas7!A:A,4) = LEFT(B10,4)) *
                (Lapas7!B:B = D10) *
                (Lapas7!E:E = E10)
            ),
            1
        ),
        IFERROR(
            INDEX(
                _xlfn._xlws.FILTER(
                    Lapas7!D:D,
                    (LEFT(Lapas7!A:A,4) = LEFT(B10,4)) *
                    (Lapas7!B:B = "Mean of 10 highest") *
                    (Lapas7!E:E = E10)
                ),
                1
            ),
            IFERROR(
                INDEX(
                    _xlfn._xlws.FILTER(
                        Lapas7!D:D,
                        (Lapas7!A:A = B10) *
                        (Lapas7!B:B = D10) *
                        (Lapas7!E:E = 2028)
                    ),
                    1
                ),
                IFERROR(
                    INDEX(
                        _xlfn._xlws.FILTER(
                            Lapas7!D:D,
                            (LEFT(Lapas7!A:A,4) = LEFT(B10,4)) *
                            (Lapas7!B:B = D10) *
                            (Lapas7!E:E = 2028)
                        ),
                        1
                    ),
                    IFERROR(
                        INDEX(
                            _xlfn._xlws.FILTER(
                                Lapas7!D:D,
                                (LEFT(Lapas7!A:A,4) = LEFT(B10,4)) *
                                (Lapas7!B:B = "Mean of 10 highest") *
                                (Lapas7!E:E = 2028)
                            ),
                            1
                        ),
                        ""
                    )
                )
            )
        )
    )
))</f>
        <v/>
      </c>
      <c r="I10" s="64" t="str" cm="1">
        <f t="array" ref="I10">IF(COUNTA(C10,H10)&lt;2, "",
IF(
    COUNTIFS(Lapas4!$A:$A,B10,Lapas4!$C:$C,H10)&gt;0,
    INDEX(Lapas4!$B:$B,
        MATCH(1,
            (Lapas4!$A:$A=B10)*
            (Lapas4!$C:$C=H10),
        0)
    ),
IF(
    COUNTIFS(Lapas4!$A:$A,LEFT(B10,6),Lapas4!$C:$C,H10)&gt;0,
    INDEX(Lapas4!$B:$B,
        MATCH(1,
            (LEFT(Lapas4!$A:$A,6)=LEFT(B10,6))*
            (Lapas4!$C:$C=H10),
        0)
    ),
IF(
    COUNTIFS(Lapas4!$D:$D,LEFT(B10,4),Lapas4!$C:$C,H10)&gt;0,
    INDEX(Lapas4!$B:$B,
        MATCH(1,
            (LEFT(Lapas4!$D:$D,4)=LEFT(B10,4))*
            (Lapas4!$C:$C=H10),
        0)
    ),
IF(
    COUNTIF(Lapas4!$A:$A,B10)&gt;0,
    INDEX(Lapas4!$B:$B,
        MATCH(B10,Lapas4!$A:$A,0)
    ),
IF(
    COUNTIF(Lapas4!$A:$A,Lapas4!$E$6)&gt;0,
    IF(
        COUNTIFS(Lapas4!$D:$D,LEFT(B10,4),Lapas4!$C:$C,H10)&gt;0,
        INDEX(Lapas4!$B:$B,
            MATCH(1,
                (LEFT(Lapas4!$D:$D,4)=LEFT(B10,4))*
                (Lapas4!$C:$C=H10),
            0)
        ),
        INDEX(Lapas4!$B:$B,
            MATCH(LEFT(B10,4),Lapas4!$D:$D,0)
        )
    ),
    INDEX(Lapas4!$B:$B,
        MATCH(LEFT(B10,4),Lapas4!$D:$D,0)
    )
))))))</f>
        <v/>
      </c>
      <c r="J10" s="65" t="str">
        <f>IFERROR(IF(C10*G10-(I10*C10*VLOOKUP(E10,yrs!$B$3:$C$12,2,FALSE))&lt;=0,0,C10*G10-(I10*C10*VLOOKUP(E10,yrs!$B$3:$C$12,2,FALSE))),"")</f>
        <v/>
      </c>
    </row>
    <row r="11" spans="2:10">
      <c r="B11" s="47"/>
      <c r="C11" s="48"/>
      <c r="D11" s="49"/>
      <c r="E11" s="49"/>
      <c r="F11" s="41" t="str">
        <f>_xlfn.IFNA(IF(VLOOKUP(E11,yrs!$B$3:$C$12,2,FALSE)&gt;0,VLOOKUP(E11,yrs!$B$3:$C$12,2,FALSE),""),"")</f>
        <v/>
      </c>
      <c r="G11" s="42" t="str" cm="1">
        <f t="array" ref="G11">IF(COUNTA(B11,D11,E11) &lt; 3, "",
IF(
    COUNTIFS(
        Lapas7!A:A,B11,
        Lapas7!B:B,D11,
        Lapas7!C:C,"",
        Lapas7!E:E,""
    )&gt;0,
    IFERROR(
        INDEX(
            _xlfn._xlws.FILTER(
                Lapas7!C:C,
                (LEFT(Lapas7!A:A,6)=LEFT(B11,6))*
                (Lapas7!B:B="Mean of 10 highest")*
                (Lapas7!E:E=E11)
            ),
            1
        ),
        IFERROR(
            INDEX(
                _xlfn._xlws.FILTER(
                    Lapas7!C:C,
                    (LEFT(Lapas7!A:A,4)=LEFT(B11,4))*
                    (Lapas7!B:B="Mean of 10 highest")*
                    (Lapas7!E:E=E11)
                ),
                1
            ),
            IFERROR(
                INDEX(
                    _xlfn._xlws.FILTER(
                        Lapas7!C:C,
                        (LEFT(Lapas7!A:A,6)=LEFT(B11,6))*
                        (Lapas7!B:B="Mean of 10 highest")*
                        (Lapas7!E:E=2028)
                    ),
                    1
                ),
                IFERROR(
                    INDEX(
                        _xlfn._xlws.FILTER(
                            Lapas7!C:C,
                            (LEFT(Lapas7!A:A,4)=LEFT(B11,4))*
                            (Lapas7!B:B="Mean of 10 highest")*
                            (Lapas7!E:E=2028)
                        ),
                        1
                    ),
                    ""
                )
            )
        )
    ),
    IFERROR(
        INDEX(
            _xlfn._xlws.FILTER(
                Lapas7!C:C,
                (Lapas7!A:A = B11) *
                (Lapas7!B:B = D11) *
                (Lapas7!E:E = E11)
            ),
            1
        ),
        IFERROR(
            INDEX(
                _xlfn._xlws.FILTER(
                    Lapas7!C:C,
                    (LEFT(Lapas7!A:A,6) = LEFT(B11,6)) *
                    (Lapas7!B:B = D11) *
                    (Lapas7!E:E = E11)
                ),
                1
            ),
            IFERROR(
                INDEX(
                    _xlfn._xlws.FILTER(
                        Lapas7!C:C,
                        (LEFT(Lapas7!A:A,4) = LEFT(B11,4)) *
                        (Lapas7!B:B = D11) *
                        (Lapas7!E:E = E11)
                    ),
                    1
                ),
                IFERROR(
                    INDEX(
                        _xlfn._xlws.FILTER(
                            Lapas7!C:C,
                            (LEFT(Lapas7!A:A,6) = LEFT(B11,6)) *
                            (Lapas7!B:B = "Mean of 10 highest") *
                            (Lapas7!E:E = E11)
                        ),
                        1
                    ),
                    IFERROR(
                        INDEX(
                            _xlfn._xlws.FILTER(
                                Lapas7!C:C,
                                (LEFT(Lapas7!A:A,4) = LEFT(B11,4)) *
                                (Lapas7!B:B = "Mean of 10 highest") *
                                (Lapas7!E:E = E11)
                            ),
                            1
                        ),
                        IFERROR(
                            INDEX(
                                _xlfn._xlws.FILTER(
                                    Lapas7!C:C,
                                    (Lapas7!A:A = B11) *
                                    (Lapas7!B:B = D11) *
                                    (Lapas7!E:E = 2028)
                                ),
                                1
                            ),
                            IFERROR(
                                INDEX(
                                    _xlfn._xlws.FILTER(
                                        Lapas7!C:C,
                                        (LEFT(Lapas7!A:A,6) = LEFT(B11,6)) *
                                        (Lapas7!B:B = D11) *
                                        (Lapas7!E:E = 2028)
                                    ),
                                    1
                                ),
                                IFERROR(
                                    INDEX(
                                        _xlfn._xlws.FILTER(
                                            Lapas7!C:C,
                                            (LEFT(Lapas7!A:A,4) = LEFT(B11,4)) *
                                            (Lapas7!B:B = D11) *
                                            (Lapas7!E:E = 2028)
                                        ),
                                        1
                                    ),
                                    IFERROR(
                                        INDEX(
                                            _xlfn._xlws.FILTER(
                                                Lapas7!C:C,
                                                (LEFT(Lapas7!A:A,6) = LEFT(B11,6)) *
                                                (Lapas7!B:B = "Mean of 10 highest") *
                                                (Lapas7!E:E = 2028)
                                            ),
                                            1
                                        ),
                                        IFERROR(
                                            INDEX(
                                                _xlfn._xlws.FILTER(
                                                    Lapas7!C:C,
                                                    (LEFT(Lapas7!A:A,4) = LEFT(B11,4)) *
                                                    (Lapas7!B:B = "Mean of 10 highest") *
                                                    (Lapas7!E:E = 2028)
                                                ),
                                                1
                                            ),
                                            ""
                                        )
                                    )
                                )
                            )
                        )
                    )
                )
            )
        )
    )
))</f>
        <v/>
      </c>
      <c r="H11" s="43" t="str" cm="1">
        <f t="array" ref="H11">IF(COUNTA(B11,D11,E11) &lt; 3, "",
IFERROR(
    INDEX(
        _xlfn._xlws.FILTER(
            Lapas7!D:D,
            (Lapas7!A:A = B11) *
            (Lapas7!B:B = D11) *
            (Lapas7!E:E = E11)
        ),
        1
    ),
    IFERROR(
        INDEX(
            _xlfn._xlws.FILTER(
                Lapas7!D:D,
                (LEFT(Lapas7!A:A,4) = LEFT(B11,4)) *
                (Lapas7!B:B = D11) *
                (Lapas7!E:E = E11)
            ),
            1
        ),
        IFERROR(
            INDEX(
                _xlfn._xlws.FILTER(
                    Lapas7!D:D,
                    (LEFT(Lapas7!A:A,4) = LEFT(B11,4)) *
                    (Lapas7!B:B = "Mean of 10 highest") *
                    (Lapas7!E:E = E11)
                ),
                1
            ),
            IFERROR(
                INDEX(
                    _xlfn._xlws.FILTER(
                        Lapas7!D:D,
                        (Lapas7!A:A = B11) *
                        (Lapas7!B:B = D11) *
                        (Lapas7!E:E = 2028)
                    ),
                    1
                ),
                IFERROR(
                    INDEX(
                        _xlfn._xlws.FILTER(
                            Lapas7!D:D,
                            (LEFT(Lapas7!A:A,4) = LEFT(B11,4)) *
                            (Lapas7!B:B = D11) *
                            (Lapas7!E:E = 2028)
                        ),
                        1
                    ),
                    IFERROR(
                        INDEX(
                            _xlfn._xlws.FILTER(
                                Lapas7!D:D,
                                (LEFT(Lapas7!A:A,4) = LEFT(B11,4)) *
                                (Lapas7!B:B = "Mean of 10 highest") *
                                (Lapas7!E:E = 2028)
                            ),
                            1
                        ),
                        ""
                    )
                )
            )
        )
    )
))</f>
        <v/>
      </c>
      <c r="I11" s="64" t="str" cm="1">
        <f t="array" ref="I11">IF(COUNTA(C11,H11)&lt;2, "",
IF(
    COUNTIFS(Lapas4!$A:$A,B11,Lapas4!$C:$C,H11)&gt;0,
    INDEX(Lapas4!$B:$B,
        MATCH(1,
            (Lapas4!$A:$A=B11)*
            (Lapas4!$C:$C=H11),
        0)
    ),
IF(
    COUNTIFS(Lapas4!$A:$A,LEFT(B11,6),Lapas4!$C:$C,H11)&gt;0,
    INDEX(Lapas4!$B:$B,
        MATCH(1,
            (LEFT(Lapas4!$A:$A,6)=LEFT(B11,6))*
            (Lapas4!$C:$C=H11),
        0)
    ),
IF(
    COUNTIFS(Lapas4!$D:$D,LEFT(B11,4),Lapas4!$C:$C,H11)&gt;0,
    INDEX(Lapas4!$B:$B,
        MATCH(1,
            (LEFT(Lapas4!$D:$D,4)=LEFT(B11,4))*
            (Lapas4!$C:$C=H11),
        0)
    ),
IF(
    COUNTIF(Lapas4!$A:$A,B11)&gt;0,
    INDEX(Lapas4!$B:$B,
        MATCH(B11,Lapas4!$A:$A,0)
    ),
IF(
    COUNTIF(Lapas4!$A:$A,Lapas4!$E$6)&gt;0,
    IF(
        COUNTIFS(Lapas4!$D:$D,LEFT(B11,4),Lapas4!$C:$C,H11)&gt;0,
        INDEX(Lapas4!$B:$B,
            MATCH(1,
                (LEFT(Lapas4!$D:$D,4)=LEFT(B11,4))*
                (Lapas4!$C:$C=H11),
            0)
        ),
        INDEX(Lapas4!$B:$B,
            MATCH(LEFT(B11,4),Lapas4!$D:$D,0)
        )
    ),
    INDEX(Lapas4!$B:$B,
        MATCH(LEFT(B11,4),Lapas4!$D:$D,0)
    )
))))))</f>
        <v/>
      </c>
      <c r="J11" s="65" t="str">
        <f>IFERROR(IF(C11*G11-(I11*C11*VLOOKUP(E11,yrs!$B$3:$C$12,2,FALSE))&lt;=0,0,C11*G11-(I11*C11*VLOOKUP(E11,yrs!$B$3:$C$12,2,FALSE))),"")</f>
        <v/>
      </c>
    </row>
    <row r="12" spans="2:10">
      <c r="B12" s="47"/>
      <c r="C12" s="48"/>
      <c r="D12" s="49"/>
      <c r="E12" s="49"/>
      <c r="F12" s="41" t="str">
        <f>_xlfn.IFNA(IF(VLOOKUP(E12,yrs!$B$3:$C$12,2,FALSE)&gt;0,VLOOKUP(E12,yrs!$B$3:$C$12,2,FALSE),""),"")</f>
        <v/>
      </c>
      <c r="G12" s="42" t="str" cm="1">
        <f t="array" ref="G12">IF(COUNTA(B12,D12,E12) &lt; 3, "",
IF(
    COUNTIFS(
        Lapas7!A:A,B12,
        Lapas7!B:B,D12,
        Lapas7!C:C,"",
        Lapas7!E:E,""
    )&gt;0,
    IFERROR(
        INDEX(
            _xlfn._xlws.FILTER(
                Lapas7!C:C,
                (LEFT(Lapas7!A:A,6)=LEFT(B12,6))*
                (Lapas7!B:B="Mean of 10 highest")*
                (Lapas7!E:E=E12)
            ),
            1
        ),
        IFERROR(
            INDEX(
                _xlfn._xlws.FILTER(
                    Lapas7!C:C,
                    (LEFT(Lapas7!A:A,4)=LEFT(B12,4))*
                    (Lapas7!B:B="Mean of 10 highest")*
                    (Lapas7!E:E=E12)
                ),
                1
            ),
            IFERROR(
                INDEX(
                    _xlfn._xlws.FILTER(
                        Lapas7!C:C,
                        (LEFT(Lapas7!A:A,6)=LEFT(B12,6))*
                        (Lapas7!B:B="Mean of 10 highest")*
                        (Lapas7!E:E=2028)
                    ),
                    1
                ),
                IFERROR(
                    INDEX(
                        _xlfn._xlws.FILTER(
                            Lapas7!C:C,
                            (LEFT(Lapas7!A:A,4)=LEFT(B12,4))*
                            (Lapas7!B:B="Mean of 10 highest")*
                            (Lapas7!E:E=2028)
                        ),
                        1
                    ),
                    ""
                )
            )
        )
    ),
    IFERROR(
        INDEX(
            _xlfn._xlws.FILTER(
                Lapas7!C:C,
                (Lapas7!A:A = B12) *
                (Lapas7!B:B = D12) *
                (Lapas7!E:E = E12)
            ),
            1
        ),
        IFERROR(
            INDEX(
                _xlfn._xlws.FILTER(
                    Lapas7!C:C,
                    (LEFT(Lapas7!A:A,6) = LEFT(B12,6)) *
                    (Lapas7!B:B = D12) *
                    (Lapas7!E:E = E12)
                ),
                1
            ),
            IFERROR(
                INDEX(
                    _xlfn._xlws.FILTER(
                        Lapas7!C:C,
                        (LEFT(Lapas7!A:A,4) = LEFT(B12,4)) *
                        (Lapas7!B:B = D12) *
                        (Lapas7!E:E = E12)
                    ),
                    1
                ),
                IFERROR(
                    INDEX(
                        _xlfn._xlws.FILTER(
                            Lapas7!C:C,
                            (LEFT(Lapas7!A:A,6) = LEFT(B12,6)) *
                            (Lapas7!B:B = "Mean of 10 highest") *
                            (Lapas7!E:E = E12)
                        ),
                        1
                    ),
                    IFERROR(
                        INDEX(
                            _xlfn._xlws.FILTER(
                                Lapas7!C:C,
                                (LEFT(Lapas7!A:A,4) = LEFT(B12,4)) *
                                (Lapas7!B:B = "Mean of 10 highest") *
                                (Lapas7!E:E = E12)
                            ),
                            1
                        ),
                        IFERROR(
                            INDEX(
                                _xlfn._xlws.FILTER(
                                    Lapas7!C:C,
                                    (Lapas7!A:A = B12) *
                                    (Lapas7!B:B = D12) *
                                    (Lapas7!E:E = 2028)
                                ),
                                1
                            ),
                            IFERROR(
                                INDEX(
                                    _xlfn._xlws.FILTER(
                                        Lapas7!C:C,
                                        (LEFT(Lapas7!A:A,6) = LEFT(B12,6)) *
                                        (Lapas7!B:B = D12) *
                                        (Lapas7!E:E = 2028)
                                    ),
                                    1
                                ),
                                IFERROR(
                                    INDEX(
                                        _xlfn._xlws.FILTER(
                                            Lapas7!C:C,
                                            (LEFT(Lapas7!A:A,4) = LEFT(B12,4)) *
                                            (Lapas7!B:B = D12) *
                                            (Lapas7!E:E = 2028)
                                        ),
                                        1
                                    ),
                                    IFERROR(
                                        INDEX(
                                            _xlfn._xlws.FILTER(
                                                Lapas7!C:C,
                                                (LEFT(Lapas7!A:A,6) = LEFT(B12,6)) *
                                                (Lapas7!B:B = "Mean of 10 highest") *
                                                (Lapas7!E:E = 2028)
                                            ),
                                            1
                                        ),
                                        IFERROR(
                                            INDEX(
                                                _xlfn._xlws.FILTER(
                                                    Lapas7!C:C,
                                                    (LEFT(Lapas7!A:A,4) = LEFT(B12,4)) *
                                                    (Lapas7!B:B = "Mean of 10 highest") *
                                                    (Lapas7!E:E = 2028)
                                                ),
                                                1
                                            ),
                                            ""
                                        )
                                    )
                                )
                            )
                        )
                    )
                )
            )
        )
    )
))</f>
        <v/>
      </c>
      <c r="H12" s="43" t="str" cm="1">
        <f t="array" ref="H12">IF(COUNTA(B12,D12,E12) &lt; 3, "",
IFERROR(
    INDEX(
        _xlfn._xlws.FILTER(
            Lapas7!D:D,
            (Lapas7!A:A = B12) *
            (Lapas7!B:B = D12) *
            (Lapas7!E:E = E12)
        ),
        1
    ),
    IFERROR(
        INDEX(
            _xlfn._xlws.FILTER(
                Lapas7!D:D,
                (LEFT(Lapas7!A:A,4) = LEFT(B12,4)) *
                (Lapas7!B:B = D12) *
                (Lapas7!E:E = E12)
            ),
            1
        ),
        IFERROR(
            INDEX(
                _xlfn._xlws.FILTER(
                    Lapas7!D:D,
                    (LEFT(Lapas7!A:A,4) = LEFT(B12,4)) *
                    (Lapas7!B:B = "Mean of 10 highest") *
                    (Lapas7!E:E = E12)
                ),
                1
            ),
            IFERROR(
                INDEX(
                    _xlfn._xlws.FILTER(
                        Lapas7!D:D,
                        (Lapas7!A:A = B12) *
                        (Lapas7!B:B = D12) *
                        (Lapas7!E:E = 2028)
                    ),
                    1
                ),
                IFERROR(
                    INDEX(
                        _xlfn._xlws.FILTER(
                            Lapas7!D:D,
                            (LEFT(Lapas7!A:A,4) = LEFT(B12,4)) *
                            (Lapas7!B:B = D12) *
                            (Lapas7!E:E = 2028)
                        ),
                        1
                    ),
                    IFERROR(
                        INDEX(
                            _xlfn._xlws.FILTER(
                                Lapas7!D:D,
                                (LEFT(Lapas7!A:A,4) = LEFT(B12,4)) *
                                (Lapas7!B:B = "Mean of 10 highest") *
                                (Lapas7!E:E = 2028)
                            ),
                            1
                        ),
                        ""
                    )
                )
            )
        )
    )
))</f>
        <v/>
      </c>
      <c r="I12" s="64" t="str" cm="1">
        <f t="array" ref="I12">IF(COUNTA(C12,H12)&lt;2, "",
IF(
    COUNTIFS(Lapas4!$A:$A,B12,Lapas4!$C:$C,H12)&gt;0,
    INDEX(Lapas4!$B:$B,
        MATCH(1,
            (Lapas4!$A:$A=B12)*
            (Lapas4!$C:$C=H12),
        0)
    ),
IF(
    COUNTIFS(Lapas4!$A:$A,LEFT(B12,6),Lapas4!$C:$C,H12)&gt;0,
    INDEX(Lapas4!$B:$B,
        MATCH(1,
            (LEFT(Lapas4!$A:$A,6)=LEFT(B12,6))*
            (Lapas4!$C:$C=H12),
        0)
    ),
IF(
    COUNTIFS(Lapas4!$D:$D,LEFT(B12,4),Lapas4!$C:$C,H12)&gt;0,
    INDEX(Lapas4!$B:$B,
        MATCH(1,
            (LEFT(Lapas4!$D:$D,4)=LEFT(B12,4))*
            (Lapas4!$C:$C=H12),
        0)
    ),
IF(
    COUNTIF(Lapas4!$A:$A,B12)&gt;0,
    INDEX(Lapas4!$B:$B,
        MATCH(B12,Lapas4!$A:$A,0)
    ),
IF(
    COUNTIF(Lapas4!$A:$A,Lapas4!$E$6)&gt;0,
    IF(
        COUNTIFS(Lapas4!$D:$D,LEFT(B12,4),Lapas4!$C:$C,H12)&gt;0,
        INDEX(Lapas4!$B:$B,
            MATCH(1,
                (LEFT(Lapas4!$D:$D,4)=LEFT(B12,4))*
                (Lapas4!$C:$C=H12),
            0)
        ),
        INDEX(Lapas4!$B:$B,
            MATCH(LEFT(B12,4),Lapas4!$D:$D,0)
        )
    ),
    INDEX(Lapas4!$B:$B,
        MATCH(LEFT(B12,4),Lapas4!$D:$D,0)
    )
))))))</f>
        <v/>
      </c>
      <c r="J12" s="65" t="str">
        <f>IFERROR(IF(C12*G12-(I12*C12*VLOOKUP(E12,yrs!$B$3:$C$12,2,FALSE))&lt;=0,0,C12*G12-(I12*C12*VLOOKUP(E12,yrs!$B$3:$C$12,2,FALSE))),"")</f>
        <v/>
      </c>
    </row>
    <row r="13" spans="2:10">
      <c r="B13" s="47"/>
      <c r="C13" s="48"/>
      <c r="D13" s="49"/>
      <c r="E13" s="49"/>
      <c r="F13" s="41" t="str">
        <f>_xlfn.IFNA(IF(VLOOKUP(E13,yrs!$B$3:$C$12,2,FALSE)&gt;0,VLOOKUP(E13,yrs!$B$3:$C$12,2,FALSE),""),"")</f>
        <v/>
      </c>
      <c r="G13" s="42" t="str" cm="1">
        <f t="array" ref="G13">IF(COUNTA(B13,D13,E13) &lt; 3, "",
IF(
    COUNTIFS(
        Lapas7!A:A,B13,
        Lapas7!B:B,D13,
        Lapas7!C:C,"",
        Lapas7!E:E,""
    )&gt;0,
    IFERROR(
        INDEX(
            _xlfn._xlws.FILTER(
                Lapas7!C:C,
                (LEFT(Lapas7!A:A,6)=LEFT(B13,6))*
                (Lapas7!B:B="Mean of 10 highest")*
                (Lapas7!E:E=E13)
            ),
            1
        ),
        IFERROR(
            INDEX(
                _xlfn._xlws.FILTER(
                    Lapas7!C:C,
                    (LEFT(Lapas7!A:A,4)=LEFT(B13,4))*
                    (Lapas7!B:B="Mean of 10 highest")*
                    (Lapas7!E:E=E13)
                ),
                1
            ),
            IFERROR(
                INDEX(
                    _xlfn._xlws.FILTER(
                        Lapas7!C:C,
                        (LEFT(Lapas7!A:A,6)=LEFT(B13,6))*
                        (Lapas7!B:B="Mean of 10 highest")*
                        (Lapas7!E:E=2028)
                    ),
                    1
                ),
                IFERROR(
                    INDEX(
                        _xlfn._xlws.FILTER(
                            Lapas7!C:C,
                            (LEFT(Lapas7!A:A,4)=LEFT(B13,4))*
                            (Lapas7!B:B="Mean of 10 highest")*
                            (Lapas7!E:E=2028)
                        ),
                        1
                    ),
                    ""
                )
            )
        )
    ),
    IFERROR(
        INDEX(
            _xlfn._xlws.FILTER(
                Lapas7!C:C,
                (Lapas7!A:A = B13) *
                (Lapas7!B:B = D13) *
                (Lapas7!E:E = E13)
            ),
            1
        ),
        IFERROR(
            INDEX(
                _xlfn._xlws.FILTER(
                    Lapas7!C:C,
                    (LEFT(Lapas7!A:A,6) = LEFT(B13,6)) *
                    (Lapas7!B:B = D13) *
                    (Lapas7!E:E = E13)
                ),
                1
            ),
            IFERROR(
                INDEX(
                    _xlfn._xlws.FILTER(
                        Lapas7!C:C,
                        (LEFT(Lapas7!A:A,4) = LEFT(B13,4)) *
                        (Lapas7!B:B = D13) *
                        (Lapas7!E:E = E13)
                    ),
                    1
                ),
                IFERROR(
                    INDEX(
                        _xlfn._xlws.FILTER(
                            Lapas7!C:C,
                            (LEFT(Lapas7!A:A,6) = LEFT(B13,6)) *
                            (Lapas7!B:B = "Mean of 10 highest") *
                            (Lapas7!E:E = E13)
                        ),
                        1
                    ),
                    IFERROR(
                        INDEX(
                            _xlfn._xlws.FILTER(
                                Lapas7!C:C,
                                (LEFT(Lapas7!A:A,4) = LEFT(B13,4)) *
                                (Lapas7!B:B = "Mean of 10 highest") *
                                (Lapas7!E:E = E13)
                            ),
                            1
                        ),
                        IFERROR(
                            INDEX(
                                _xlfn._xlws.FILTER(
                                    Lapas7!C:C,
                                    (Lapas7!A:A = B13) *
                                    (Lapas7!B:B = D13) *
                                    (Lapas7!E:E = 2028)
                                ),
                                1
                            ),
                            IFERROR(
                                INDEX(
                                    _xlfn._xlws.FILTER(
                                        Lapas7!C:C,
                                        (LEFT(Lapas7!A:A,6) = LEFT(B13,6)) *
                                        (Lapas7!B:B = D13) *
                                        (Lapas7!E:E = 2028)
                                    ),
                                    1
                                ),
                                IFERROR(
                                    INDEX(
                                        _xlfn._xlws.FILTER(
                                            Lapas7!C:C,
                                            (LEFT(Lapas7!A:A,4) = LEFT(B13,4)) *
                                            (Lapas7!B:B = D13) *
                                            (Lapas7!E:E = 2028)
                                        ),
                                        1
                                    ),
                                    IFERROR(
                                        INDEX(
                                            _xlfn._xlws.FILTER(
                                                Lapas7!C:C,
                                                (LEFT(Lapas7!A:A,6) = LEFT(B13,6)) *
                                                (Lapas7!B:B = "Mean of 10 highest") *
                                                (Lapas7!E:E = 2028)
                                            ),
                                            1
                                        ),
                                        IFERROR(
                                            INDEX(
                                                _xlfn._xlws.FILTER(
                                                    Lapas7!C:C,
                                                    (LEFT(Lapas7!A:A,4) = LEFT(B13,4)) *
                                                    (Lapas7!B:B = "Mean of 10 highest") *
                                                    (Lapas7!E:E = 2028)
                                                ),
                                                1
                                            ),
                                            ""
                                        )
                                    )
                                )
                            )
                        )
                    )
                )
            )
        )
    )
))</f>
        <v/>
      </c>
      <c r="H13" s="43" t="str" cm="1">
        <f t="array" ref="H13">IF(COUNTA(B13,D13,E13) &lt; 3, "",
IFERROR(
    INDEX(
        _xlfn._xlws.FILTER(
            Lapas7!D:D,
            (Lapas7!A:A = B13) *
            (Lapas7!B:B = D13) *
            (Lapas7!E:E = E13)
        ),
        1
    ),
    IFERROR(
        INDEX(
            _xlfn._xlws.FILTER(
                Lapas7!D:D,
                (LEFT(Lapas7!A:A,4) = LEFT(B13,4)) *
                (Lapas7!B:B = D13) *
                (Lapas7!E:E = E13)
            ),
            1
        ),
        IFERROR(
            INDEX(
                _xlfn._xlws.FILTER(
                    Lapas7!D:D,
                    (LEFT(Lapas7!A:A,4) = LEFT(B13,4)) *
                    (Lapas7!B:B = "Mean of 10 highest") *
                    (Lapas7!E:E = E13)
                ),
                1
            ),
            IFERROR(
                INDEX(
                    _xlfn._xlws.FILTER(
                        Lapas7!D:D,
                        (Lapas7!A:A = B13) *
                        (Lapas7!B:B = D13) *
                        (Lapas7!E:E = 2028)
                    ),
                    1
                ),
                IFERROR(
                    INDEX(
                        _xlfn._xlws.FILTER(
                            Lapas7!D:D,
                            (LEFT(Lapas7!A:A,4) = LEFT(B13,4)) *
                            (Lapas7!B:B = D13) *
                            (Lapas7!E:E = 2028)
                        ),
                        1
                    ),
                    IFERROR(
                        INDEX(
                            _xlfn._xlws.FILTER(
                                Lapas7!D:D,
                                (LEFT(Lapas7!A:A,4) = LEFT(B13,4)) *
                                (Lapas7!B:B = "Mean of 10 highest") *
                                (Lapas7!E:E = 2028)
                            ),
                            1
                        ),
                        ""
                    )
                )
            )
        )
    )
))</f>
        <v/>
      </c>
      <c r="I13" s="64" t="str" cm="1">
        <f t="array" ref="I13">IF(COUNTA(C13,H13)&lt;2, "",
IF(
    COUNTIFS(Lapas4!$A:$A,B13,Lapas4!$C:$C,H13)&gt;0,
    INDEX(Lapas4!$B:$B,
        MATCH(1,
            (Lapas4!$A:$A=B13)*
            (Lapas4!$C:$C=H13),
        0)
    ),
IF(
    COUNTIFS(Lapas4!$A:$A,LEFT(B13,6),Lapas4!$C:$C,H13)&gt;0,
    INDEX(Lapas4!$B:$B,
        MATCH(1,
            (LEFT(Lapas4!$A:$A,6)=LEFT(B13,6))*
            (Lapas4!$C:$C=H13),
        0)
    ),
IF(
    COUNTIFS(Lapas4!$D:$D,LEFT(B13,4),Lapas4!$C:$C,H13)&gt;0,
    INDEX(Lapas4!$B:$B,
        MATCH(1,
            (LEFT(Lapas4!$D:$D,4)=LEFT(B13,4))*
            (Lapas4!$C:$C=H13),
        0)
    ),
IF(
    COUNTIF(Lapas4!$A:$A,B13)&gt;0,
    INDEX(Lapas4!$B:$B,
        MATCH(B13,Lapas4!$A:$A,0)
    ),
IF(
    COUNTIF(Lapas4!$A:$A,Lapas4!$E$6)&gt;0,
    IF(
        COUNTIFS(Lapas4!$D:$D,LEFT(B13,4),Lapas4!$C:$C,H13)&gt;0,
        INDEX(Lapas4!$B:$B,
            MATCH(1,
                (LEFT(Lapas4!$D:$D,4)=LEFT(B13,4))*
                (Lapas4!$C:$C=H13),
            0)
        ),
        INDEX(Lapas4!$B:$B,
            MATCH(LEFT(B13,4),Lapas4!$D:$D,0)
        )
    ),
    INDEX(Lapas4!$B:$B,
        MATCH(LEFT(B13,4),Lapas4!$D:$D,0)
    )
))))))</f>
        <v/>
      </c>
      <c r="J13" s="65" t="str">
        <f>IFERROR(IF(C13*G13-(I13*C13*VLOOKUP(E13,yrs!$B$3:$C$12,2,FALSE))&lt;=0,0,C13*G13-(I13*C13*VLOOKUP(E13,yrs!$B$3:$C$12,2,FALSE))),"")</f>
        <v/>
      </c>
    </row>
    <row r="14" spans="2:10">
      <c r="B14" s="47"/>
      <c r="C14" s="48"/>
      <c r="D14" s="49"/>
      <c r="E14" s="49"/>
      <c r="F14" s="41" t="str">
        <f>_xlfn.IFNA(IF(VLOOKUP(E14,yrs!$B$3:$C$12,2,FALSE)&gt;0,VLOOKUP(E14,yrs!$B$3:$C$12,2,FALSE),""),"")</f>
        <v/>
      </c>
      <c r="G14" s="42" t="str" cm="1">
        <f t="array" ref="G14">IF(COUNTA(B14,D14,E14) &lt; 3, "",
IF(
    COUNTIFS(
        Lapas7!A:A,B14,
        Lapas7!B:B,D14,
        Lapas7!C:C,"",
        Lapas7!E:E,""
    )&gt;0,
    IFERROR(
        INDEX(
            _xlfn._xlws.FILTER(
                Lapas7!C:C,
                (LEFT(Lapas7!A:A,6)=LEFT(B14,6))*
                (Lapas7!B:B="Mean of 10 highest")*
                (Lapas7!E:E=E14)
            ),
            1
        ),
        IFERROR(
            INDEX(
                _xlfn._xlws.FILTER(
                    Lapas7!C:C,
                    (LEFT(Lapas7!A:A,4)=LEFT(B14,4))*
                    (Lapas7!B:B="Mean of 10 highest")*
                    (Lapas7!E:E=E14)
                ),
                1
            ),
            IFERROR(
                INDEX(
                    _xlfn._xlws.FILTER(
                        Lapas7!C:C,
                        (LEFT(Lapas7!A:A,6)=LEFT(B14,6))*
                        (Lapas7!B:B="Mean of 10 highest")*
                        (Lapas7!E:E=2028)
                    ),
                    1
                ),
                IFERROR(
                    INDEX(
                        _xlfn._xlws.FILTER(
                            Lapas7!C:C,
                            (LEFT(Lapas7!A:A,4)=LEFT(B14,4))*
                            (Lapas7!B:B="Mean of 10 highest")*
                            (Lapas7!E:E=2028)
                        ),
                        1
                    ),
                    ""
                )
            )
        )
    ),
    IFERROR(
        INDEX(
            _xlfn._xlws.FILTER(
                Lapas7!C:C,
                (Lapas7!A:A = B14) *
                (Lapas7!B:B = D14) *
                (Lapas7!E:E = E14)
            ),
            1
        ),
        IFERROR(
            INDEX(
                _xlfn._xlws.FILTER(
                    Lapas7!C:C,
                    (LEFT(Lapas7!A:A,6) = LEFT(B14,6)) *
                    (Lapas7!B:B = D14) *
                    (Lapas7!E:E = E14)
                ),
                1
            ),
            IFERROR(
                INDEX(
                    _xlfn._xlws.FILTER(
                        Lapas7!C:C,
                        (LEFT(Lapas7!A:A,4) = LEFT(B14,4)) *
                        (Lapas7!B:B = D14) *
                        (Lapas7!E:E = E14)
                    ),
                    1
                ),
                IFERROR(
                    INDEX(
                        _xlfn._xlws.FILTER(
                            Lapas7!C:C,
                            (LEFT(Lapas7!A:A,6) = LEFT(B14,6)) *
                            (Lapas7!B:B = "Mean of 10 highest") *
                            (Lapas7!E:E = E14)
                        ),
                        1
                    ),
                    IFERROR(
                        INDEX(
                            _xlfn._xlws.FILTER(
                                Lapas7!C:C,
                                (LEFT(Lapas7!A:A,4) = LEFT(B14,4)) *
                                (Lapas7!B:B = "Mean of 10 highest") *
                                (Lapas7!E:E = E14)
                            ),
                            1
                        ),
                        IFERROR(
                            INDEX(
                                _xlfn._xlws.FILTER(
                                    Lapas7!C:C,
                                    (Lapas7!A:A = B14) *
                                    (Lapas7!B:B = D14) *
                                    (Lapas7!E:E = 2028)
                                ),
                                1
                            ),
                            IFERROR(
                                INDEX(
                                    _xlfn._xlws.FILTER(
                                        Lapas7!C:C,
                                        (LEFT(Lapas7!A:A,6) = LEFT(B14,6)) *
                                        (Lapas7!B:B = D14) *
                                        (Lapas7!E:E = 2028)
                                    ),
                                    1
                                ),
                                IFERROR(
                                    INDEX(
                                        _xlfn._xlws.FILTER(
                                            Lapas7!C:C,
                                            (LEFT(Lapas7!A:A,4) = LEFT(B14,4)) *
                                            (Lapas7!B:B = D14) *
                                            (Lapas7!E:E = 2028)
                                        ),
                                        1
                                    ),
                                    IFERROR(
                                        INDEX(
                                            _xlfn._xlws.FILTER(
                                                Lapas7!C:C,
                                                (LEFT(Lapas7!A:A,6) = LEFT(B14,6)) *
                                                (Lapas7!B:B = "Mean of 10 highest") *
                                                (Lapas7!E:E = 2028)
                                            ),
                                            1
                                        ),
                                        IFERROR(
                                            INDEX(
                                                _xlfn._xlws.FILTER(
                                                    Lapas7!C:C,
                                                    (LEFT(Lapas7!A:A,4) = LEFT(B14,4)) *
                                                    (Lapas7!B:B = "Mean of 10 highest") *
                                                    (Lapas7!E:E = 2028)
                                                ),
                                                1
                                            ),
                                            ""
                                        )
                                    )
                                )
                            )
                        )
                    )
                )
            )
        )
    )
))</f>
        <v/>
      </c>
      <c r="H14" s="43" t="str" cm="1">
        <f t="array" ref="H14">IF(COUNTA(B14,D14,E14) &lt; 3, "",
IFERROR(
    INDEX(
        _xlfn._xlws.FILTER(
            Lapas7!D:D,
            (Lapas7!A:A = B14) *
            (Lapas7!B:B = D14) *
            (Lapas7!E:E = E14)
        ),
        1
    ),
    IFERROR(
        INDEX(
            _xlfn._xlws.FILTER(
                Lapas7!D:D,
                (LEFT(Lapas7!A:A,4) = LEFT(B14,4)) *
                (Lapas7!B:B = D14) *
                (Lapas7!E:E = E14)
            ),
            1
        ),
        IFERROR(
            INDEX(
                _xlfn._xlws.FILTER(
                    Lapas7!D:D,
                    (LEFT(Lapas7!A:A,4) = LEFT(B14,4)) *
                    (Lapas7!B:B = "Mean of 10 highest") *
                    (Lapas7!E:E = E14)
                ),
                1
            ),
            IFERROR(
                INDEX(
                    _xlfn._xlws.FILTER(
                        Lapas7!D:D,
                        (Lapas7!A:A = B14) *
                        (Lapas7!B:B = D14) *
                        (Lapas7!E:E = 2028)
                    ),
                    1
                ),
                IFERROR(
                    INDEX(
                        _xlfn._xlws.FILTER(
                            Lapas7!D:D,
                            (LEFT(Lapas7!A:A,4) = LEFT(B14,4)) *
                            (Lapas7!B:B = D14) *
                            (Lapas7!E:E = 2028)
                        ),
                        1
                    ),
                    IFERROR(
                        INDEX(
                            _xlfn._xlws.FILTER(
                                Lapas7!D:D,
                                (LEFT(Lapas7!A:A,4) = LEFT(B14,4)) *
                                (Lapas7!B:B = "Mean of 10 highest") *
                                (Lapas7!E:E = 2028)
                            ),
                            1
                        ),
                        ""
                    )
                )
            )
        )
    )
))</f>
        <v/>
      </c>
      <c r="I14" s="64" t="str" cm="1">
        <f t="array" ref="I14">IF(COUNTA(C14,H14)&lt;2, "",
IF(
    COUNTIFS(Lapas4!$A:$A,B14,Lapas4!$C:$C,H14)&gt;0,
    INDEX(Lapas4!$B:$B,
        MATCH(1,
            (Lapas4!$A:$A=B14)*
            (Lapas4!$C:$C=H14),
        0)
    ),
IF(
    COUNTIFS(Lapas4!$A:$A,LEFT(B14,6),Lapas4!$C:$C,H14)&gt;0,
    INDEX(Lapas4!$B:$B,
        MATCH(1,
            (LEFT(Lapas4!$A:$A,6)=LEFT(B14,6))*
            (Lapas4!$C:$C=H14),
        0)
    ),
IF(
    COUNTIFS(Lapas4!$D:$D,LEFT(B14,4),Lapas4!$C:$C,H14)&gt;0,
    INDEX(Lapas4!$B:$B,
        MATCH(1,
            (LEFT(Lapas4!$D:$D,4)=LEFT(B14,4))*
            (Lapas4!$C:$C=H14),
        0)
    ),
IF(
    COUNTIF(Lapas4!$A:$A,B14)&gt;0,
    INDEX(Lapas4!$B:$B,
        MATCH(B14,Lapas4!$A:$A,0)
    ),
IF(
    COUNTIF(Lapas4!$A:$A,Lapas4!$E$6)&gt;0,
    IF(
        COUNTIFS(Lapas4!$D:$D,LEFT(B14,4),Lapas4!$C:$C,H14)&gt;0,
        INDEX(Lapas4!$B:$B,
            MATCH(1,
                (LEFT(Lapas4!$D:$D,4)=LEFT(B14,4))*
                (Lapas4!$C:$C=H14),
            0)
        ),
        INDEX(Lapas4!$B:$B,
            MATCH(LEFT(B14,4),Lapas4!$D:$D,0)
        )
    ),
    INDEX(Lapas4!$B:$B,
        MATCH(LEFT(B14,4),Lapas4!$D:$D,0)
    )
))))))</f>
        <v/>
      </c>
      <c r="J14" s="65" t="str">
        <f>IFERROR(IF(C14*G14-(I14*C14*VLOOKUP(E14,yrs!$B$3:$C$12,2,FALSE))&lt;=0,0,C14*G14-(I14*C14*VLOOKUP(E14,yrs!$B$3:$C$12,2,FALSE))),"")</f>
        <v/>
      </c>
    </row>
    <row r="15" spans="2:10" ht="15" thickBot="1">
      <c r="B15" s="50"/>
      <c r="C15" s="51"/>
      <c r="D15" s="52"/>
      <c r="E15" s="52"/>
      <c r="F15" s="44" t="str">
        <f>_xlfn.IFNA(IF(VLOOKUP(E15,yrs!$B$3:$C$12,2,FALSE)&gt;0,VLOOKUP(E15,yrs!$B$3:$C$12,2,FALSE),""),"")</f>
        <v/>
      </c>
      <c r="G15" s="45" t="str" cm="1">
        <f t="array" ref="G15">IF(COUNTA(B15,D15,E15) &lt; 3, "",
IF(
    COUNTIFS(
        Lapas7!A:A,B15,
        Lapas7!B:B,D15,
        Lapas7!C:C,"",
        Lapas7!E:E,""
    )&gt;0,
    IFERROR(
        INDEX(
            _xlfn._xlws.FILTER(
                Lapas7!C:C,
                (LEFT(Lapas7!A:A,6)=LEFT(B15,6))*
                (Lapas7!B:B="Mean of 10 highest")*
                (Lapas7!E:E=E15)
            ),
            1
        ),
        IFERROR(
            INDEX(
                _xlfn._xlws.FILTER(
                    Lapas7!C:C,
                    (LEFT(Lapas7!A:A,4)=LEFT(B15,4))*
                    (Lapas7!B:B="Mean of 10 highest")*
                    (Lapas7!E:E=E15)
                ),
                1
            ),
            IFERROR(
                INDEX(
                    _xlfn._xlws.FILTER(
                        Lapas7!C:C,
                        (LEFT(Lapas7!A:A,6)=LEFT(B15,6))*
                        (Lapas7!B:B="Mean of 10 highest")*
                        (Lapas7!E:E=2028)
                    ),
                    1
                ),
                IFERROR(
                    INDEX(
                        _xlfn._xlws.FILTER(
                            Lapas7!C:C,
                            (LEFT(Lapas7!A:A,4)=LEFT(B15,4))*
                            (Lapas7!B:B="Mean of 10 highest")*
                            (Lapas7!E:E=2028)
                        ),
                        1
                    ),
                    ""
                )
            )
        )
    ),
    IFERROR(
        INDEX(
            _xlfn._xlws.FILTER(
                Lapas7!C:C,
                (Lapas7!A:A = B15) *
                (Lapas7!B:B = D15) *
                (Lapas7!E:E = E15)
            ),
            1
        ),
        IFERROR(
            INDEX(
                _xlfn._xlws.FILTER(
                    Lapas7!C:C,
                    (LEFT(Lapas7!A:A,6) = LEFT(B15,6)) *
                    (Lapas7!B:B = D15) *
                    (Lapas7!E:E = E15)
                ),
                1
            ),
            IFERROR(
                INDEX(
                    _xlfn._xlws.FILTER(
                        Lapas7!C:C,
                        (LEFT(Lapas7!A:A,4) = LEFT(B15,4)) *
                        (Lapas7!B:B = D15) *
                        (Lapas7!E:E = E15)
                    ),
                    1
                ),
                IFERROR(
                    INDEX(
                        _xlfn._xlws.FILTER(
                            Lapas7!C:C,
                            (LEFT(Lapas7!A:A,6) = LEFT(B15,6)) *
                            (Lapas7!B:B = "Mean of 10 highest") *
                            (Lapas7!E:E = E15)
                        ),
                        1
                    ),
                    IFERROR(
                        INDEX(
                            _xlfn._xlws.FILTER(
                                Lapas7!C:C,
                                (LEFT(Lapas7!A:A,4) = LEFT(B15,4)) *
                                (Lapas7!B:B = "Mean of 10 highest") *
                                (Lapas7!E:E = E15)
                            ),
                            1
                        ),
                        IFERROR(
                            INDEX(
                                _xlfn._xlws.FILTER(
                                    Lapas7!C:C,
                                    (Lapas7!A:A = B15) *
                                    (Lapas7!B:B = D15) *
                                    (Lapas7!E:E = 2028)
                                ),
                                1
                            ),
                            IFERROR(
                                INDEX(
                                    _xlfn._xlws.FILTER(
                                        Lapas7!C:C,
                                        (LEFT(Lapas7!A:A,6) = LEFT(B15,6)) *
                                        (Lapas7!B:B = D15) *
                                        (Lapas7!E:E = 2028)
                                    ),
                                    1
                                ),
                                IFERROR(
                                    INDEX(
                                        _xlfn._xlws.FILTER(
                                            Lapas7!C:C,
                                            (LEFT(Lapas7!A:A,4) = LEFT(B15,4)) *
                                            (Lapas7!B:B = D15) *
                                            (Lapas7!E:E = 2028)
                                        ),
                                        1
                                    ),
                                    IFERROR(
                                        INDEX(
                                            _xlfn._xlws.FILTER(
                                                Lapas7!C:C,
                                                (LEFT(Lapas7!A:A,6) = LEFT(B15,6)) *
                                                (Lapas7!B:B = "Mean of 10 highest") *
                                                (Lapas7!E:E = 2028)
                                            ),
                                            1
                                        ),
                                        IFERROR(
                                            INDEX(
                                                _xlfn._xlws.FILTER(
                                                    Lapas7!C:C,
                                                    (LEFT(Lapas7!A:A,4) = LEFT(B15,4)) *
                                                    (Lapas7!B:B = "Mean of 10 highest") *
                                                    (Lapas7!E:E = 2028)
                                                ),
                                                1
                                            ),
                                            ""
                                        )
                                    )
                                )
                            )
                        )
                    )
                )
            )
        )
    )
))</f>
        <v/>
      </c>
      <c r="H15" s="46" t="str" cm="1">
        <f t="array" ref="H15">IF(COUNTA(B15,D15,E15) &lt; 3, "",
IFERROR(
    INDEX(
        _xlfn._xlws.FILTER(
            Lapas7!D:D,
            (Lapas7!A:A = B15) *
            (Lapas7!B:B = D15) *
            (Lapas7!E:E = E15)
        ),
        1
    ),
    IFERROR(
        INDEX(
            _xlfn._xlws.FILTER(
                Lapas7!D:D,
                (LEFT(Lapas7!A:A,4) = LEFT(B15,4)) *
                (Lapas7!B:B = D15) *
                (Lapas7!E:E = E15)
            ),
            1
        ),
        IFERROR(
            INDEX(
                _xlfn._xlws.FILTER(
                    Lapas7!D:D,
                    (LEFT(Lapas7!A:A,4) = LEFT(B15,4)) *
                    (Lapas7!B:B = "Mean of 10 highest") *
                    (Lapas7!E:E = E15)
                ),
                1
            ),
            IFERROR(
                INDEX(
                    _xlfn._xlws.FILTER(
                        Lapas7!D:D,
                        (Lapas7!A:A = B15) *
                        (Lapas7!B:B = D15) *
                        (Lapas7!E:E = 2028)
                    ),
                    1
                ),
                IFERROR(
                    INDEX(
                        _xlfn._xlws.FILTER(
                            Lapas7!D:D,
                            (LEFT(Lapas7!A:A,4) = LEFT(B15,4)) *
                            (Lapas7!B:B = D15) *
                            (Lapas7!E:E = 2028)
                        ),
                        1
                    ),
                    IFERROR(
                        INDEX(
                            _xlfn._xlws.FILTER(
                                Lapas7!D:D,
                                (LEFT(Lapas7!A:A,4) = LEFT(B15,4)) *
                                (Lapas7!B:B = "Mean of 10 highest") *
                                (Lapas7!E:E = 2028)
                            ),
                            1
                        ),
                        ""
                    )
                )
            )
        )
    )
))</f>
        <v/>
      </c>
      <c r="I15" s="66" t="str" cm="1">
        <f t="array" ref="I15">IF(COUNTA(C15,H15)&lt;2, "",
IF(
    COUNTIFS(Lapas4!$A:$A,B15,Lapas4!$C:$C,H15)&gt;0,
    INDEX(Lapas4!$B:$B,
        MATCH(1,
            (Lapas4!$A:$A=B15)*
            (Lapas4!$C:$C=H15),
        0)
    ),
IF(
    COUNTIFS(Lapas4!$A:$A,LEFT(B15,6),Lapas4!$C:$C,H15)&gt;0,
    INDEX(Lapas4!$B:$B,
        MATCH(1,
            (LEFT(Lapas4!$A:$A,6)=LEFT(B15,6))*
            (Lapas4!$C:$C=H15),
        0)
    ),
IF(
    COUNTIFS(Lapas4!$D:$D,LEFT(B15,4),Lapas4!$C:$C,H15)&gt;0,
    INDEX(Lapas4!$B:$B,
        MATCH(1,
            (LEFT(Lapas4!$D:$D,4)=LEFT(B15,4))*
            (Lapas4!$C:$C=H15),
        0)
    ),
IF(
    COUNTIF(Lapas4!$A:$A,B15)&gt;0,
    INDEX(Lapas4!$B:$B,
        MATCH(B15,Lapas4!$A:$A,0)
    ),
IF(
    COUNTIF(Lapas4!$A:$A,Lapas4!$E$6)&gt;0,
    IF(
        COUNTIFS(Lapas4!$D:$D,LEFT(B15,4),Lapas4!$C:$C,H15)&gt;0,
        INDEX(Lapas4!$B:$B,
            MATCH(1,
                (LEFT(Lapas4!$D:$D,4)=LEFT(B15,4))*
                (Lapas4!$C:$C=H15),
            0)
        ),
        INDEX(Lapas4!$B:$B,
            MATCH(LEFT(B15,4),Lapas4!$D:$D,0)
        )
    ),
    INDEX(Lapas4!$B:$B,
        MATCH(LEFT(B15,4),Lapas4!$D:$D,0)
    )
))))))</f>
        <v/>
      </c>
      <c r="J15" s="67" t="str">
        <f>IFERROR(IF(C15*G15-(I15*C15*VLOOKUP(E15,yrs!$B$3:$C$12,2,FALSE))&lt;=0,0,C15*G15-(I15*C15*VLOOKUP(E15,yrs!$B$3:$C$12,2,FALSE))),"")</f>
        <v/>
      </c>
    </row>
    <row r="16" spans="2:10" ht="15" thickBot="1"/>
    <row r="17" spans="9:10" ht="15" thickBot="1">
      <c r="I17" s="63" t="s">
        <v>301</v>
      </c>
      <c r="J17" s="62">
        <f>SUM(J4:J15)</f>
        <v>90.762000000000015</v>
      </c>
    </row>
  </sheetData>
  <sheetProtection algorithmName="SHA-512" hashValue="TvXgoqEuugwFTWkspOSN0yPq6oUSXpBMyYrbsy32vDKgQowKCHIWDkI8dv7AKERc272r8pCzbNkRXHN6KUP6hg==" saltValue="62BDSaFYqlRRpVNbvmFEDg==" spinCount="100000" sheet="1" objects="1" scenarios="1" selectLockedCells="1"/>
  <protectedRanges>
    <protectedRange sqref="B1:E1048576" name="Diapazonas1"/>
  </protectedRanges>
  <pageMargins left="0.7" right="0.7" top="0.75" bottom="0.75" header="0.3" footer="0.3"/>
  <extLst>
    <ext xmlns:x14="http://schemas.microsoft.com/office/spreadsheetml/2009/9/main" uri="{CCE6A557-97BC-4b89-ADB6-D9C93CAAB3DF}">
      <x14:dataValidations xmlns:xm="http://schemas.microsoft.com/office/excel/2006/main" count="3">
        <x14:dataValidation type="list" allowBlank="1" showInputMessage="1" showErrorMessage="1" xr:uid="{A34A7C6D-F4E7-4314-BE2C-C7B4D3F0AF26}">
          <x14:formula1>
            <xm:f>yrs!$B$3:$B$12</xm:f>
          </x14:formula1>
          <xm:sqref>E4:E15</xm:sqref>
        </x14:dataValidation>
        <x14:dataValidation type="list" allowBlank="1" showInputMessage="1" showErrorMessage="1" xr:uid="{71B22B62-0C9E-4677-A611-026776000821}">
          <x14:formula1>
            <xm:f>KN!$C$1:$C$561</xm:f>
          </x14:formula1>
          <xm:sqref>B4:B15</xm:sqref>
        </x14:dataValidation>
        <x14:dataValidation type="list" allowBlank="1" showInputMessage="1" showErrorMessage="1" xr:uid="{4D205E60-878F-44C0-A82C-CE19E6C24BA7}">
          <x14:formula1>
            <xm:f>Count!$C$1:$C$120</xm:f>
          </x14:formula1>
          <xm:sqref>D4:D15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D4F085-1748-4908-B582-79A4F3FC0F77}">
  <sheetPr codeName="Lapas2"/>
  <dimension ref="A1:L44777"/>
  <sheetViews>
    <sheetView topLeftCell="A4" workbookViewId="0">
      <selection activeCell="L3" sqref="L3:L287"/>
    </sheetView>
  </sheetViews>
  <sheetFormatPr defaultRowHeight="14.5"/>
  <cols>
    <col min="1" max="1" width="19" style="7" customWidth="1"/>
    <col min="2" max="2" width="14" customWidth="1"/>
    <col min="3" max="3" width="15.26953125" customWidth="1"/>
    <col min="4" max="4" width="20" customWidth="1"/>
    <col min="6" max="6" width="15.81640625" bestFit="1" customWidth="1"/>
    <col min="7" max="7" width="11.453125" customWidth="1"/>
    <col min="10" max="10" width="11.453125" customWidth="1"/>
    <col min="12" max="12" width="12.36328125" customWidth="1"/>
  </cols>
  <sheetData>
    <row r="1" spans="1:12">
      <c r="A1" s="23" t="s">
        <v>5</v>
      </c>
      <c r="B1" t="s">
        <v>6</v>
      </c>
      <c r="C1" t="s">
        <v>7</v>
      </c>
      <c r="D1" t="s">
        <v>8</v>
      </c>
      <c r="E1" t="s">
        <v>9</v>
      </c>
      <c r="F1" t="s">
        <v>10</v>
      </c>
      <c r="G1" t="s">
        <v>284</v>
      </c>
    </row>
    <row r="2" spans="1:12">
      <c r="A2">
        <v>2523100090</v>
      </c>
      <c r="B2" t="s">
        <v>12</v>
      </c>
      <c r="C2">
        <v>0.87</v>
      </c>
      <c r="D2" t="s">
        <v>13</v>
      </c>
      <c r="G2" t="s">
        <v>270</v>
      </c>
      <c r="J2" t="str" cm="1">
        <f t="array" ref="J2:J287">_xlfn.UNIQUE(Lentelė14[[#All],[Product CN Code]])</f>
        <v>Product CN Code</v>
      </c>
    </row>
    <row r="3" spans="1:12">
      <c r="A3">
        <v>2523100090</v>
      </c>
      <c r="B3" t="s">
        <v>12</v>
      </c>
      <c r="C3">
        <v>0.95699999999999996</v>
      </c>
      <c r="D3" t="s">
        <v>13</v>
      </c>
      <c r="E3">
        <v>2026</v>
      </c>
      <c r="G3" t="s">
        <v>270</v>
      </c>
      <c r="J3">
        <v>2523100090</v>
      </c>
      <c r="L3">
        <v>2523100090</v>
      </c>
    </row>
    <row r="4" spans="1:12">
      <c r="A4">
        <v>2523100090</v>
      </c>
      <c r="B4" t="s">
        <v>12</v>
      </c>
      <c r="C4">
        <v>1.044</v>
      </c>
      <c r="D4" t="s">
        <v>13</v>
      </c>
      <c r="E4">
        <v>2027</v>
      </c>
      <c r="G4" t="s">
        <v>270</v>
      </c>
      <c r="J4">
        <v>25232900</v>
      </c>
      <c r="L4">
        <v>25232900</v>
      </c>
    </row>
    <row r="5" spans="1:12">
      <c r="A5">
        <v>2523100090</v>
      </c>
      <c r="B5" t="s">
        <v>12</v>
      </c>
      <c r="C5">
        <v>1.131</v>
      </c>
      <c r="D5" t="s">
        <v>13</v>
      </c>
      <c r="E5">
        <v>2028</v>
      </c>
      <c r="G5" t="s">
        <v>270</v>
      </c>
      <c r="J5">
        <v>2523900090</v>
      </c>
      <c r="L5">
        <v>2523900090</v>
      </c>
    </row>
    <row r="6" spans="1:12">
      <c r="A6">
        <v>25232900</v>
      </c>
      <c r="B6" t="s">
        <v>12</v>
      </c>
      <c r="C6">
        <v>0.93</v>
      </c>
      <c r="G6" t="s">
        <v>270</v>
      </c>
      <c r="J6">
        <v>28080000</v>
      </c>
      <c r="L6">
        <v>28080000</v>
      </c>
    </row>
    <row r="7" spans="1:12">
      <c r="A7">
        <v>25232900</v>
      </c>
      <c r="B7" t="s">
        <v>12</v>
      </c>
      <c r="C7">
        <v>1.0230000000000001</v>
      </c>
      <c r="E7">
        <v>2026</v>
      </c>
      <c r="G7" t="s">
        <v>270</v>
      </c>
      <c r="J7">
        <v>28142000</v>
      </c>
      <c r="L7">
        <v>28142000</v>
      </c>
    </row>
    <row r="8" spans="1:12">
      <c r="A8">
        <v>25232900</v>
      </c>
      <c r="B8" t="s">
        <v>12</v>
      </c>
      <c r="C8">
        <v>1.1160000000000001</v>
      </c>
      <c r="E8">
        <v>2027</v>
      </c>
      <c r="G8" t="s">
        <v>270</v>
      </c>
      <c r="J8">
        <v>28342100</v>
      </c>
      <c r="L8">
        <v>28342100</v>
      </c>
    </row>
    <row r="9" spans="1:12">
      <c r="A9">
        <v>25232900</v>
      </c>
      <c r="B9" t="s">
        <v>12</v>
      </c>
      <c r="C9">
        <v>1.2090000000000001</v>
      </c>
      <c r="E9">
        <v>2028</v>
      </c>
      <c r="G9" t="s">
        <v>270</v>
      </c>
      <c r="J9">
        <v>31021012</v>
      </c>
      <c r="L9">
        <v>31021012</v>
      </c>
    </row>
    <row r="10" spans="1:12">
      <c r="A10">
        <v>2523900090</v>
      </c>
      <c r="B10" t="s">
        <v>12</v>
      </c>
      <c r="C10">
        <v>0.89</v>
      </c>
      <c r="D10" t="s">
        <v>13</v>
      </c>
      <c r="G10" t="s">
        <v>270</v>
      </c>
      <c r="J10">
        <v>31021015</v>
      </c>
      <c r="L10">
        <v>31021015</v>
      </c>
    </row>
    <row r="11" spans="1:12">
      <c r="A11">
        <v>2523900090</v>
      </c>
      <c r="B11" t="s">
        <v>12</v>
      </c>
      <c r="C11">
        <v>0.97899999999999998</v>
      </c>
      <c r="D11" t="s">
        <v>13</v>
      </c>
      <c r="E11">
        <v>2026</v>
      </c>
      <c r="G11" t="s">
        <v>270</v>
      </c>
      <c r="J11">
        <v>31021019</v>
      </c>
      <c r="L11">
        <v>31021019</v>
      </c>
    </row>
    <row r="12" spans="1:12">
      <c r="A12">
        <v>2523900090</v>
      </c>
      <c r="B12" t="s">
        <v>12</v>
      </c>
      <c r="C12">
        <v>1.0680000000000001</v>
      </c>
      <c r="D12" t="s">
        <v>13</v>
      </c>
      <c r="E12">
        <v>2027</v>
      </c>
      <c r="G12" t="s">
        <v>270</v>
      </c>
      <c r="J12">
        <v>31021090</v>
      </c>
      <c r="L12">
        <v>31021090</v>
      </c>
    </row>
    <row r="13" spans="1:12">
      <c r="A13">
        <v>2523900090</v>
      </c>
      <c r="B13" t="s">
        <v>12</v>
      </c>
      <c r="C13">
        <v>1.157</v>
      </c>
      <c r="D13" t="s">
        <v>13</v>
      </c>
      <c r="E13">
        <v>2028</v>
      </c>
      <c r="G13" t="s">
        <v>270</v>
      </c>
      <c r="J13">
        <v>31022100</v>
      </c>
      <c r="L13">
        <v>31022100</v>
      </c>
    </row>
    <row r="14" spans="1:12">
      <c r="A14">
        <v>28080000</v>
      </c>
      <c r="B14" t="s">
        <v>12</v>
      </c>
      <c r="C14" s="29">
        <v>2.76</v>
      </c>
      <c r="G14" t="s">
        <v>271</v>
      </c>
      <c r="J14">
        <v>31022900</v>
      </c>
      <c r="L14">
        <v>31022900</v>
      </c>
    </row>
    <row r="15" spans="1:12">
      <c r="A15">
        <v>28080000</v>
      </c>
      <c r="B15" t="s">
        <v>12</v>
      </c>
      <c r="C15" s="29">
        <v>2.7875999999999999</v>
      </c>
      <c r="E15">
        <v>2026</v>
      </c>
      <c r="G15" t="s">
        <v>271</v>
      </c>
      <c r="J15">
        <v>31023010</v>
      </c>
      <c r="L15">
        <v>31023010</v>
      </c>
    </row>
    <row r="16" spans="1:12">
      <c r="A16">
        <v>28080000</v>
      </c>
      <c r="B16" t="s">
        <v>12</v>
      </c>
      <c r="C16" s="29">
        <v>2.7875999999999999</v>
      </c>
      <c r="E16">
        <v>2027</v>
      </c>
      <c r="G16" t="s">
        <v>271</v>
      </c>
      <c r="J16">
        <v>31023090</v>
      </c>
      <c r="L16">
        <v>31023090</v>
      </c>
    </row>
    <row r="17" spans="1:12">
      <c r="A17">
        <v>28080000</v>
      </c>
      <c r="B17" t="s">
        <v>12</v>
      </c>
      <c r="C17" s="29">
        <v>2.7875999999999999</v>
      </c>
      <c r="E17">
        <v>2028</v>
      </c>
      <c r="G17" t="s">
        <v>271</v>
      </c>
      <c r="J17">
        <v>31024010</v>
      </c>
      <c r="L17">
        <v>31024010</v>
      </c>
    </row>
    <row r="18" spans="1:12">
      <c r="A18">
        <v>28142000</v>
      </c>
      <c r="B18" t="s">
        <v>12</v>
      </c>
      <c r="C18">
        <v>0.68</v>
      </c>
      <c r="G18" t="s">
        <v>271</v>
      </c>
      <c r="J18">
        <v>31024090</v>
      </c>
      <c r="L18">
        <v>31024090</v>
      </c>
    </row>
    <row r="19" spans="1:12">
      <c r="A19">
        <v>28142000</v>
      </c>
      <c r="B19" t="s">
        <v>12</v>
      </c>
      <c r="C19">
        <v>0.68680000000000008</v>
      </c>
      <c r="E19">
        <v>2026</v>
      </c>
      <c r="G19" t="s">
        <v>271</v>
      </c>
      <c r="J19">
        <v>31025000</v>
      </c>
      <c r="L19">
        <v>31025000</v>
      </c>
    </row>
    <row r="20" spans="1:12">
      <c r="A20">
        <v>28142000</v>
      </c>
      <c r="B20" t="s">
        <v>12</v>
      </c>
      <c r="C20">
        <v>0.68680000000000008</v>
      </c>
      <c r="E20">
        <v>2027</v>
      </c>
      <c r="G20" t="s">
        <v>271</v>
      </c>
      <c r="J20">
        <v>31026000</v>
      </c>
      <c r="L20">
        <v>31026000</v>
      </c>
    </row>
    <row r="21" spans="1:12">
      <c r="A21">
        <v>28142000</v>
      </c>
      <c r="B21" t="s">
        <v>12</v>
      </c>
      <c r="C21">
        <v>0.68680000000000008</v>
      </c>
      <c r="E21">
        <v>2028</v>
      </c>
      <c r="G21" t="s">
        <v>271</v>
      </c>
      <c r="J21">
        <v>31028000</v>
      </c>
      <c r="L21">
        <v>31028000</v>
      </c>
    </row>
    <row r="22" spans="1:12">
      <c r="A22">
        <v>28342100</v>
      </c>
      <c r="B22" t="s">
        <v>12</v>
      </c>
      <c r="C22" s="30">
        <v>2.2400000000000002</v>
      </c>
      <c r="G22" t="s">
        <v>271</v>
      </c>
      <c r="J22">
        <v>31029000</v>
      </c>
      <c r="L22">
        <v>31029000</v>
      </c>
    </row>
    <row r="23" spans="1:12">
      <c r="A23">
        <v>28342100</v>
      </c>
      <c r="B23" t="s">
        <v>12</v>
      </c>
      <c r="C23" s="30">
        <v>2.2624000000000004</v>
      </c>
      <c r="E23">
        <v>2026</v>
      </c>
      <c r="G23" t="s">
        <v>271</v>
      </c>
      <c r="J23">
        <v>31051000</v>
      </c>
      <c r="L23">
        <v>31051000</v>
      </c>
    </row>
    <row r="24" spans="1:12">
      <c r="A24">
        <v>28342100</v>
      </c>
      <c r="B24" t="s">
        <v>12</v>
      </c>
      <c r="C24" s="30">
        <v>2.2624000000000004</v>
      </c>
      <c r="E24">
        <v>2027</v>
      </c>
      <c r="G24" t="s">
        <v>271</v>
      </c>
      <c r="J24">
        <v>31052010</v>
      </c>
      <c r="L24">
        <v>31052010</v>
      </c>
    </row>
    <row r="25" spans="1:12">
      <c r="A25">
        <v>28342100</v>
      </c>
      <c r="B25" t="s">
        <v>12</v>
      </c>
      <c r="C25" s="30">
        <v>2.2624000000000004</v>
      </c>
      <c r="E25">
        <v>2028</v>
      </c>
      <c r="G25" t="s">
        <v>271</v>
      </c>
      <c r="J25">
        <v>31052090</v>
      </c>
      <c r="L25">
        <v>31052090</v>
      </c>
    </row>
    <row r="26" spans="1:12">
      <c r="A26">
        <v>31021012</v>
      </c>
      <c r="B26" t="s">
        <v>12</v>
      </c>
      <c r="C26">
        <v>0.47</v>
      </c>
      <c r="G26" t="s">
        <v>271</v>
      </c>
      <c r="J26">
        <v>31053000</v>
      </c>
      <c r="L26">
        <v>31053000</v>
      </c>
    </row>
    <row r="27" spans="1:12">
      <c r="A27">
        <v>31021012</v>
      </c>
      <c r="B27" t="s">
        <v>12</v>
      </c>
      <c r="C27">
        <v>0.47469999999999996</v>
      </c>
      <c r="E27">
        <v>2026</v>
      </c>
      <c r="G27" t="s">
        <v>271</v>
      </c>
      <c r="J27">
        <v>31054000</v>
      </c>
      <c r="L27">
        <v>31054000</v>
      </c>
    </row>
    <row r="28" spans="1:12">
      <c r="A28">
        <v>31021012</v>
      </c>
      <c r="B28" t="s">
        <v>12</v>
      </c>
      <c r="C28">
        <v>0.47469999999999996</v>
      </c>
      <c r="E28">
        <v>2027</v>
      </c>
      <c r="G28" t="s">
        <v>271</v>
      </c>
      <c r="J28">
        <v>31055100</v>
      </c>
      <c r="L28">
        <v>31055100</v>
      </c>
    </row>
    <row r="29" spans="1:12">
      <c r="A29">
        <v>31021012</v>
      </c>
      <c r="B29" t="s">
        <v>12</v>
      </c>
      <c r="C29">
        <v>0.47469999999999996</v>
      </c>
      <c r="E29">
        <v>2028</v>
      </c>
      <c r="G29" t="s">
        <v>271</v>
      </c>
      <c r="J29">
        <v>31055900</v>
      </c>
      <c r="L29">
        <v>31055900</v>
      </c>
    </row>
    <row r="30" spans="1:12">
      <c r="A30">
        <v>31021015</v>
      </c>
      <c r="B30" t="s">
        <v>12</v>
      </c>
      <c r="C30">
        <v>0.76</v>
      </c>
      <c r="G30" t="s">
        <v>271</v>
      </c>
      <c r="J30">
        <v>31059020</v>
      </c>
      <c r="L30">
        <v>31059020</v>
      </c>
    </row>
    <row r="31" spans="1:12">
      <c r="A31">
        <v>31021015</v>
      </c>
      <c r="B31" t="s">
        <v>12</v>
      </c>
      <c r="C31">
        <v>0.76760000000000006</v>
      </c>
      <c r="E31">
        <v>2026</v>
      </c>
      <c r="G31" t="s">
        <v>271</v>
      </c>
      <c r="J31">
        <v>31059080</v>
      </c>
      <c r="L31">
        <v>31059080</v>
      </c>
    </row>
    <row r="32" spans="1:12">
      <c r="A32">
        <v>31021015</v>
      </c>
      <c r="B32" t="s">
        <v>12</v>
      </c>
      <c r="C32">
        <v>0.76760000000000006</v>
      </c>
      <c r="E32">
        <v>2027</v>
      </c>
      <c r="G32" t="s">
        <v>271</v>
      </c>
      <c r="J32">
        <v>28041000</v>
      </c>
      <c r="L32">
        <v>28041000</v>
      </c>
    </row>
    <row r="33" spans="1:12">
      <c r="A33">
        <v>31021015</v>
      </c>
      <c r="B33" t="s">
        <v>12</v>
      </c>
      <c r="C33">
        <v>0.76760000000000006</v>
      </c>
      <c r="E33">
        <v>2028</v>
      </c>
      <c r="G33" t="s">
        <v>271</v>
      </c>
      <c r="J33">
        <v>720241</v>
      </c>
      <c r="L33">
        <v>720241</v>
      </c>
    </row>
    <row r="34" spans="1:12">
      <c r="A34">
        <v>31021019</v>
      </c>
      <c r="B34" t="s">
        <v>12</v>
      </c>
      <c r="C34" s="30">
        <v>1.42</v>
      </c>
      <c r="G34" t="s">
        <v>271</v>
      </c>
      <c r="J34">
        <v>2523100010</v>
      </c>
      <c r="L34">
        <v>2523100010</v>
      </c>
    </row>
    <row r="35" spans="1:12">
      <c r="A35">
        <v>31021019</v>
      </c>
      <c r="B35" t="s">
        <v>12</v>
      </c>
      <c r="C35" s="30">
        <v>1.4341999999999999</v>
      </c>
      <c r="E35">
        <v>2026</v>
      </c>
      <c r="G35" t="s">
        <v>271</v>
      </c>
      <c r="J35">
        <v>25232100</v>
      </c>
      <c r="L35">
        <v>25232100</v>
      </c>
    </row>
    <row r="36" spans="1:12">
      <c r="A36">
        <v>31021019</v>
      </c>
      <c r="B36" t="s">
        <v>12</v>
      </c>
      <c r="C36" s="30">
        <v>1.4341999999999999</v>
      </c>
      <c r="E36">
        <v>2027</v>
      </c>
      <c r="G36" t="s">
        <v>271</v>
      </c>
      <c r="J36">
        <v>2523900010</v>
      </c>
      <c r="L36">
        <v>2523900010</v>
      </c>
    </row>
    <row r="37" spans="1:12">
      <c r="A37">
        <v>31021019</v>
      </c>
      <c r="B37" t="s">
        <v>12</v>
      </c>
      <c r="C37" s="30">
        <v>1.4341999999999999</v>
      </c>
      <c r="E37">
        <v>2028</v>
      </c>
      <c r="G37" t="s">
        <v>271</v>
      </c>
      <c r="J37">
        <v>28141000</v>
      </c>
      <c r="L37">
        <v>28141000</v>
      </c>
    </row>
    <row r="38" spans="1:12">
      <c r="A38">
        <v>31021090</v>
      </c>
      <c r="B38" t="s">
        <v>12</v>
      </c>
      <c r="C38" s="30">
        <v>1.39</v>
      </c>
      <c r="G38" t="s">
        <v>271</v>
      </c>
      <c r="J38">
        <v>7601</v>
      </c>
      <c r="L38">
        <v>7601</v>
      </c>
    </row>
    <row r="39" spans="1:12">
      <c r="A39">
        <v>31021090</v>
      </c>
      <c r="B39" t="s">
        <v>12</v>
      </c>
      <c r="C39" s="30">
        <v>1.4038999999999999</v>
      </c>
      <c r="E39">
        <v>2026</v>
      </c>
      <c r="G39" t="s">
        <v>271</v>
      </c>
      <c r="J39">
        <v>7603</v>
      </c>
      <c r="L39">
        <v>7603</v>
      </c>
    </row>
    <row r="40" spans="1:12">
      <c r="A40">
        <v>31021090</v>
      </c>
      <c r="B40" t="s">
        <v>12</v>
      </c>
      <c r="C40" s="30">
        <v>1.4038999999999999</v>
      </c>
      <c r="E40">
        <v>2027</v>
      </c>
      <c r="G40" t="s">
        <v>271</v>
      </c>
      <c r="J40">
        <v>76041010</v>
      </c>
      <c r="L40">
        <v>76041010</v>
      </c>
    </row>
    <row r="41" spans="1:12">
      <c r="A41">
        <v>31021090</v>
      </c>
      <c r="B41" t="s">
        <v>12</v>
      </c>
      <c r="C41" s="30">
        <v>1.4038999999999999</v>
      </c>
      <c r="E41">
        <v>2028</v>
      </c>
      <c r="G41" t="s">
        <v>271</v>
      </c>
      <c r="J41">
        <v>76041090</v>
      </c>
      <c r="L41">
        <v>76041090</v>
      </c>
    </row>
    <row r="42" spans="1:12">
      <c r="A42">
        <v>31022100</v>
      </c>
      <c r="B42" t="s">
        <v>12</v>
      </c>
      <c r="C42">
        <v>0.67</v>
      </c>
      <c r="G42" t="s">
        <v>271</v>
      </c>
      <c r="J42">
        <v>76042100</v>
      </c>
      <c r="L42">
        <v>76042100</v>
      </c>
    </row>
    <row r="43" spans="1:12">
      <c r="A43">
        <v>31022100</v>
      </c>
      <c r="B43" t="s">
        <v>12</v>
      </c>
      <c r="C43">
        <v>0.67670000000000008</v>
      </c>
      <c r="E43">
        <v>2026</v>
      </c>
      <c r="G43" t="s">
        <v>271</v>
      </c>
      <c r="J43">
        <v>76042910</v>
      </c>
      <c r="L43">
        <v>76042910</v>
      </c>
    </row>
    <row r="44" spans="1:12">
      <c r="A44">
        <v>31022100</v>
      </c>
      <c r="B44" t="s">
        <v>12</v>
      </c>
      <c r="C44">
        <v>0.67670000000000008</v>
      </c>
      <c r="E44">
        <v>2027</v>
      </c>
      <c r="G44" t="s">
        <v>271</v>
      </c>
      <c r="J44">
        <v>76042990</v>
      </c>
      <c r="L44">
        <v>76042990</v>
      </c>
    </row>
    <row r="45" spans="1:12">
      <c r="A45">
        <v>31022100</v>
      </c>
      <c r="B45" t="s">
        <v>12</v>
      </c>
      <c r="C45">
        <v>0.67670000000000008</v>
      </c>
      <c r="E45">
        <v>2028</v>
      </c>
      <c r="G45" t="s">
        <v>271</v>
      </c>
      <c r="J45">
        <v>7605</v>
      </c>
      <c r="L45">
        <v>7605</v>
      </c>
    </row>
    <row r="46" spans="1:12">
      <c r="A46">
        <v>31022900</v>
      </c>
      <c r="B46" t="s">
        <v>12</v>
      </c>
      <c r="C46" s="30">
        <v>1.46</v>
      </c>
      <c r="G46" t="s">
        <v>271</v>
      </c>
      <c r="J46">
        <v>7606</v>
      </c>
      <c r="L46">
        <v>7606</v>
      </c>
    </row>
    <row r="47" spans="1:12">
      <c r="A47">
        <v>31022900</v>
      </c>
      <c r="B47" t="s">
        <v>12</v>
      </c>
      <c r="C47" s="30">
        <v>1.4745999999999999</v>
      </c>
      <c r="E47">
        <v>2026</v>
      </c>
      <c r="G47" t="s">
        <v>271</v>
      </c>
      <c r="J47">
        <v>7607</v>
      </c>
      <c r="L47">
        <v>7607</v>
      </c>
    </row>
    <row r="48" spans="1:12">
      <c r="A48">
        <v>31022900</v>
      </c>
      <c r="B48" t="s">
        <v>12</v>
      </c>
      <c r="C48" s="30">
        <v>1.4745999999999999</v>
      </c>
      <c r="E48">
        <v>2027</v>
      </c>
      <c r="G48" t="s">
        <v>271</v>
      </c>
      <c r="J48">
        <v>7608</v>
      </c>
      <c r="L48">
        <v>7608</v>
      </c>
    </row>
    <row r="49" spans="1:12">
      <c r="A49">
        <v>31022900</v>
      </c>
      <c r="B49" t="s">
        <v>12</v>
      </c>
      <c r="C49" s="30">
        <v>1.4745999999999999</v>
      </c>
      <c r="E49">
        <v>2028</v>
      </c>
      <c r="G49" t="s">
        <v>271</v>
      </c>
      <c r="J49">
        <v>76090000</v>
      </c>
      <c r="L49">
        <v>76090000</v>
      </c>
    </row>
    <row r="50" spans="1:12">
      <c r="A50">
        <v>31023010</v>
      </c>
      <c r="B50" t="s">
        <v>12</v>
      </c>
      <c r="C50" s="30">
        <v>1.7</v>
      </c>
      <c r="G50" t="s">
        <v>271</v>
      </c>
      <c r="J50">
        <v>76101000</v>
      </c>
      <c r="L50">
        <v>76101000</v>
      </c>
    </row>
    <row r="51" spans="1:12">
      <c r="A51">
        <v>31023010</v>
      </c>
      <c r="B51" t="s">
        <v>12</v>
      </c>
      <c r="C51" s="30">
        <v>1.7169999999999999</v>
      </c>
      <c r="E51">
        <v>2026</v>
      </c>
      <c r="G51" t="s">
        <v>271</v>
      </c>
      <c r="J51">
        <v>761090</v>
      </c>
      <c r="L51">
        <v>761090</v>
      </c>
    </row>
    <row r="52" spans="1:12">
      <c r="A52">
        <v>31023010</v>
      </c>
      <c r="B52" t="s">
        <v>12</v>
      </c>
      <c r="C52" s="30">
        <v>1.7169999999999999</v>
      </c>
      <c r="E52">
        <v>2027</v>
      </c>
      <c r="G52" t="s">
        <v>271</v>
      </c>
      <c r="J52">
        <v>76109010</v>
      </c>
      <c r="L52">
        <v>76109010</v>
      </c>
    </row>
    <row r="53" spans="1:12">
      <c r="A53">
        <v>31023010</v>
      </c>
      <c r="B53" t="s">
        <v>12</v>
      </c>
      <c r="C53" s="30">
        <v>1.7169999999999999</v>
      </c>
      <c r="E53">
        <v>2028</v>
      </c>
      <c r="G53" t="s">
        <v>271</v>
      </c>
      <c r="J53">
        <v>76109090</v>
      </c>
      <c r="L53">
        <v>76109090</v>
      </c>
    </row>
    <row r="54" spans="1:12">
      <c r="A54">
        <v>31023090</v>
      </c>
      <c r="B54" t="s">
        <v>12</v>
      </c>
      <c r="C54" s="30">
        <v>2.62</v>
      </c>
      <c r="G54" t="s">
        <v>271</v>
      </c>
      <c r="J54">
        <v>76110000</v>
      </c>
      <c r="L54">
        <v>76110000</v>
      </c>
    </row>
    <row r="55" spans="1:12">
      <c r="A55">
        <v>31023090</v>
      </c>
      <c r="B55" t="s">
        <v>12</v>
      </c>
      <c r="C55" s="30">
        <v>2.6462000000000003</v>
      </c>
      <c r="E55">
        <v>2026</v>
      </c>
      <c r="G55" t="s">
        <v>271</v>
      </c>
      <c r="J55">
        <v>7612</v>
      </c>
      <c r="L55">
        <v>7612</v>
      </c>
    </row>
    <row r="56" spans="1:12">
      <c r="A56">
        <v>31023090</v>
      </c>
      <c r="B56" t="s">
        <v>12</v>
      </c>
      <c r="C56" s="30">
        <v>2.6462000000000003</v>
      </c>
      <c r="E56">
        <v>2027</v>
      </c>
      <c r="G56" t="s">
        <v>271</v>
      </c>
      <c r="J56">
        <v>76130000</v>
      </c>
      <c r="L56">
        <v>76130000</v>
      </c>
    </row>
    <row r="57" spans="1:12">
      <c r="A57">
        <v>31023090</v>
      </c>
      <c r="B57" t="s">
        <v>12</v>
      </c>
      <c r="C57" s="30">
        <v>2.6462000000000003</v>
      </c>
      <c r="E57">
        <v>2028</v>
      </c>
      <c r="G57" t="s">
        <v>271</v>
      </c>
      <c r="J57">
        <v>7614</v>
      </c>
      <c r="L57">
        <v>7614</v>
      </c>
    </row>
    <row r="58" spans="1:12">
      <c r="A58">
        <v>31024010</v>
      </c>
      <c r="B58" t="s">
        <v>12</v>
      </c>
      <c r="C58" s="30">
        <v>2.2200000000000002</v>
      </c>
      <c r="G58" t="s">
        <v>271</v>
      </c>
      <c r="J58">
        <v>76161000</v>
      </c>
      <c r="L58">
        <v>76161000</v>
      </c>
    </row>
    <row r="59" spans="1:12">
      <c r="A59">
        <v>31024010</v>
      </c>
      <c r="B59" t="s">
        <v>12</v>
      </c>
      <c r="C59" s="30">
        <v>2.2422000000000004</v>
      </c>
      <c r="E59">
        <v>2026</v>
      </c>
      <c r="G59" t="s">
        <v>271</v>
      </c>
      <c r="J59">
        <v>76169100</v>
      </c>
      <c r="L59">
        <v>76169100</v>
      </c>
    </row>
    <row r="60" spans="1:12">
      <c r="A60">
        <v>31024010</v>
      </c>
      <c r="B60" t="s">
        <v>12</v>
      </c>
      <c r="C60" s="30">
        <v>2.2422000000000004</v>
      </c>
      <c r="E60">
        <v>2027</v>
      </c>
      <c r="G60" t="s">
        <v>271</v>
      </c>
      <c r="J60">
        <v>76169910</v>
      </c>
      <c r="L60">
        <v>76169910</v>
      </c>
    </row>
    <row r="61" spans="1:12">
      <c r="A61">
        <v>31024010</v>
      </c>
      <c r="B61" t="s">
        <v>12</v>
      </c>
      <c r="C61" s="30">
        <v>2.2422000000000004</v>
      </c>
      <c r="E61">
        <v>2028</v>
      </c>
      <c r="G61" t="s">
        <v>271</v>
      </c>
      <c r="J61">
        <v>76169990</v>
      </c>
      <c r="L61">
        <v>76169990</v>
      </c>
    </row>
    <row r="62" spans="1:12">
      <c r="A62">
        <v>31024090</v>
      </c>
      <c r="B62" t="s">
        <v>12</v>
      </c>
      <c r="C62" s="30">
        <v>2.2200000000000002</v>
      </c>
      <c r="G62" t="s">
        <v>271</v>
      </c>
      <c r="J62">
        <v>26011200</v>
      </c>
      <c r="L62">
        <v>26011200</v>
      </c>
    </row>
    <row r="63" spans="1:12">
      <c r="A63">
        <v>31024090</v>
      </c>
      <c r="B63" t="s">
        <v>12</v>
      </c>
      <c r="C63" s="30">
        <v>2.2422000000000004</v>
      </c>
      <c r="E63">
        <v>2026</v>
      </c>
      <c r="G63" t="s">
        <v>271</v>
      </c>
      <c r="J63">
        <v>7201</v>
      </c>
      <c r="L63">
        <v>7201</v>
      </c>
    </row>
    <row r="64" spans="1:12">
      <c r="A64">
        <v>31024090</v>
      </c>
      <c r="B64" t="s">
        <v>12</v>
      </c>
      <c r="C64" s="30">
        <v>2.2422000000000004</v>
      </c>
      <c r="E64">
        <v>2027</v>
      </c>
      <c r="G64" t="s">
        <v>271</v>
      </c>
      <c r="J64">
        <v>7203</v>
      </c>
      <c r="L64">
        <v>7203</v>
      </c>
    </row>
    <row r="65" spans="1:12">
      <c r="A65">
        <v>31024090</v>
      </c>
      <c r="B65" t="s">
        <v>12</v>
      </c>
      <c r="C65" s="30">
        <v>2.2422000000000004</v>
      </c>
      <c r="E65">
        <v>2028</v>
      </c>
      <c r="G65" t="s">
        <v>271</v>
      </c>
      <c r="J65">
        <v>7205</v>
      </c>
      <c r="L65">
        <v>7205</v>
      </c>
    </row>
    <row r="66" spans="1:12">
      <c r="A66">
        <v>31025000</v>
      </c>
      <c r="B66" t="s">
        <v>12</v>
      </c>
      <c r="C66" s="30">
        <v>4.3099999999999996</v>
      </c>
      <c r="G66" t="s">
        <v>271</v>
      </c>
      <c r="J66">
        <v>72061000</v>
      </c>
      <c r="L66">
        <v>72061000</v>
      </c>
    </row>
    <row r="67" spans="1:12">
      <c r="A67">
        <v>31025000</v>
      </c>
      <c r="B67" t="s">
        <v>12</v>
      </c>
      <c r="C67" s="30">
        <v>4.3530999999999995</v>
      </c>
      <c r="E67">
        <v>2026</v>
      </c>
      <c r="G67" t="s">
        <v>271</v>
      </c>
      <c r="J67">
        <v>72069000</v>
      </c>
      <c r="L67">
        <v>72069000</v>
      </c>
    </row>
    <row r="68" spans="1:12">
      <c r="A68">
        <v>31025000</v>
      </c>
      <c r="B68" t="s">
        <v>12</v>
      </c>
      <c r="C68" s="30">
        <v>4.3530999999999995</v>
      </c>
      <c r="E68">
        <v>2027</v>
      </c>
      <c r="G68" t="s">
        <v>271</v>
      </c>
      <c r="J68">
        <v>72071111</v>
      </c>
      <c r="L68">
        <v>72071111</v>
      </c>
    </row>
    <row r="69" spans="1:12">
      <c r="A69">
        <v>31025000</v>
      </c>
      <c r="B69" t="s">
        <v>12</v>
      </c>
      <c r="C69" s="30">
        <v>4.3530999999999995</v>
      </c>
      <c r="E69">
        <v>2028</v>
      </c>
      <c r="G69" t="s">
        <v>271</v>
      </c>
      <c r="J69">
        <v>72071114</v>
      </c>
      <c r="L69">
        <v>72071114</v>
      </c>
    </row>
    <row r="70" spans="1:12">
      <c r="A70">
        <v>31026000</v>
      </c>
      <c r="B70" t="s">
        <v>12</v>
      </c>
      <c r="C70" s="30">
        <v>2.2000000000000002</v>
      </c>
      <c r="G70" t="s">
        <v>271</v>
      </c>
      <c r="J70">
        <v>72071116</v>
      </c>
      <c r="L70">
        <v>72071116</v>
      </c>
    </row>
    <row r="71" spans="1:12">
      <c r="A71">
        <v>31026000</v>
      </c>
      <c r="B71" t="s">
        <v>12</v>
      </c>
      <c r="C71" s="30">
        <v>2.2220000000000004</v>
      </c>
      <c r="E71">
        <v>2026</v>
      </c>
      <c r="G71" t="s">
        <v>271</v>
      </c>
      <c r="J71">
        <v>72071190</v>
      </c>
      <c r="L71">
        <v>72071190</v>
      </c>
    </row>
    <row r="72" spans="1:12">
      <c r="A72">
        <v>31026000</v>
      </c>
      <c r="B72" t="s">
        <v>12</v>
      </c>
      <c r="C72" s="30">
        <v>2.2220000000000004</v>
      </c>
      <c r="E72">
        <v>2027</v>
      </c>
      <c r="G72" t="s">
        <v>271</v>
      </c>
      <c r="J72">
        <v>72071210</v>
      </c>
      <c r="L72">
        <v>72071210</v>
      </c>
    </row>
    <row r="73" spans="1:12">
      <c r="A73">
        <v>31026000</v>
      </c>
      <c r="B73" t="s">
        <v>12</v>
      </c>
      <c r="C73" s="30">
        <v>2.2220000000000004</v>
      </c>
      <c r="E73">
        <v>2028</v>
      </c>
      <c r="G73" t="s">
        <v>271</v>
      </c>
      <c r="J73">
        <v>72071290</v>
      </c>
      <c r="L73">
        <v>72071290</v>
      </c>
    </row>
    <row r="74" spans="1:12">
      <c r="A74">
        <v>31028000</v>
      </c>
      <c r="B74" t="s">
        <v>12</v>
      </c>
      <c r="C74" s="30">
        <v>1.62</v>
      </c>
      <c r="G74" t="s">
        <v>271</v>
      </c>
      <c r="J74">
        <v>72071912</v>
      </c>
      <c r="L74">
        <v>72071912</v>
      </c>
    </row>
    <row r="75" spans="1:12">
      <c r="A75">
        <v>31028000</v>
      </c>
      <c r="B75" t="s">
        <v>12</v>
      </c>
      <c r="C75" s="30">
        <v>1.6362000000000001</v>
      </c>
      <c r="E75">
        <v>2026</v>
      </c>
      <c r="G75" t="s">
        <v>271</v>
      </c>
      <c r="J75">
        <v>72071919</v>
      </c>
      <c r="L75">
        <v>72071919</v>
      </c>
    </row>
    <row r="76" spans="1:12">
      <c r="A76">
        <v>31028000</v>
      </c>
      <c r="B76" t="s">
        <v>12</v>
      </c>
      <c r="C76" s="30">
        <v>1.6362000000000001</v>
      </c>
      <c r="E76">
        <v>2027</v>
      </c>
      <c r="G76" t="s">
        <v>271</v>
      </c>
      <c r="J76">
        <v>72071980</v>
      </c>
      <c r="L76">
        <v>72071980</v>
      </c>
    </row>
    <row r="77" spans="1:12">
      <c r="A77">
        <v>31028000</v>
      </c>
      <c r="B77" t="s">
        <v>12</v>
      </c>
      <c r="C77" s="30">
        <v>1.6362000000000001</v>
      </c>
      <c r="E77">
        <v>2028</v>
      </c>
      <c r="G77" t="s">
        <v>271</v>
      </c>
      <c r="J77">
        <v>72072011</v>
      </c>
      <c r="L77">
        <v>72072011</v>
      </c>
    </row>
    <row r="78" spans="1:12">
      <c r="A78">
        <v>31029000</v>
      </c>
      <c r="B78" t="s">
        <v>12</v>
      </c>
      <c r="C78" s="30">
        <v>1.64</v>
      </c>
      <c r="G78" t="s">
        <v>271</v>
      </c>
      <c r="J78">
        <v>72072015</v>
      </c>
      <c r="L78">
        <v>72072015</v>
      </c>
    </row>
    <row r="79" spans="1:12">
      <c r="A79">
        <v>31029000</v>
      </c>
      <c r="B79" t="s">
        <v>12</v>
      </c>
      <c r="C79" s="30">
        <v>1.6563999999999999</v>
      </c>
      <c r="E79">
        <v>2026</v>
      </c>
      <c r="G79" t="s">
        <v>271</v>
      </c>
      <c r="J79">
        <v>72072017</v>
      </c>
      <c r="L79">
        <v>72072017</v>
      </c>
    </row>
    <row r="80" spans="1:12">
      <c r="A80">
        <v>31029000</v>
      </c>
      <c r="B80" t="s">
        <v>12</v>
      </c>
      <c r="C80" s="30">
        <v>1.6563999999999999</v>
      </c>
      <c r="E80">
        <v>2027</v>
      </c>
      <c r="G80" t="s">
        <v>271</v>
      </c>
      <c r="J80">
        <v>72072019</v>
      </c>
      <c r="L80">
        <v>72072019</v>
      </c>
    </row>
    <row r="81" spans="1:12">
      <c r="A81">
        <v>31029000</v>
      </c>
      <c r="B81" t="s">
        <v>12</v>
      </c>
      <c r="C81" s="30">
        <v>1.6563999999999999</v>
      </c>
      <c r="E81">
        <v>2028</v>
      </c>
      <c r="G81" t="s">
        <v>271</v>
      </c>
      <c r="J81">
        <v>72072032</v>
      </c>
      <c r="L81">
        <v>72072032</v>
      </c>
    </row>
    <row r="82" spans="1:12">
      <c r="A82">
        <v>31051000</v>
      </c>
      <c r="B82" t="s">
        <v>12</v>
      </c>
      <c r="C82">
        <v>0.86</v>
      </c>
      <c r="G82" t="s">
        <v>271</v>
      </c>
      <c r="J82">
        <v>72072039</v>
      </c>
      <c r="L82">
        <v>72072039</v>
      </c>
    </row>
    <row r="83" spans="1:12">
      <c r="A83">
        <v>31051000</v>
      </c>
      <c r="B83" t="s">
        <v>12</v>
      </c>
      <c r="C83">
        <v>0.86860000000000004</v>
      </c>
      <c r="E83">
        <v>2026</v>
      </c>
      <c r="G83" t="s">
        <v>271</v>
      </c>
      <c r="J83">
        <v>72072052</v>
      </c>
      <c r="L83">
        <v>72072052</v>
      </c>
    </row>
    <row r="84" spans="1:12">
      <c r="A84">
        <v>31051000</v>
      </c>
      <c r="B84" t="s">
        <v>12</v>
      </c>
      <c r="C84">
        <v>0.86860000000000004</v>
      </c>
      <c r="E84">
        <v>2027</v>
      </c>
      <c r="G84" t="s">
        <v>271</v>
      </c>
      <c r="J84">
        <v>72072059</v>
      </c>
      <c r="L84">
        <v>72072059</v>
      </c>
    </row>
    <row r="85" spans="1:12">
      <c r="A85">
        <v>31051000</v>
      </c>
      <c r="B85" t="s">
        <v>12</v>
      </c>
      <c r="C85">
        <v>0.86860000000000004</v>
      </c>
      <c r="E85">
        <v>2028</v>
      </c>
      <c r="G85" t="s">
        <v>271</v>
      </c>
      <c r="J85">
        <v>72072080</v>
      </c>
      <c r="L85">
        <v>72072080</v>
      </c>
    </row>
    <row r="86" spans="1:12">
      <c r="A86">
        <v>31052010</v>
      </c>
      <c r="B86" t="s">
        <v>12</v>
      </c>
      <c r="C86" s="30">
        <v>1.1200000000000001</v>
      </c>
      <c r="G86" t="s">
        <v>271</v>
      </c>
      <c r="J86">
        <v>7208</v>
      </c>
      <c r="L86">
        <v>7208</v>
      </c>
    </row>
    <row r="87" spans="1:12">
      <c r="A87">
        <v>31052010</v>
      </c>
      <c r="B87" t="s">
        <v>12</v>
      </c>
      <c r="C87" s="30">
        <v>1.1312000000000002</v>
      </c>
      <c r="E87">
        <v>2026</v>
      </c>
      <c r="G87" t="s">
        <v>271</v>
      </c>
      <c r="J87">
        <v>7209</v>
      </c>
      <c r="L87">
        <v>7209</v>
      </c>
    </row>
    <row r="88" spans="1:12">
      <c r="A88">
        <v>31052010</v>
      </c>
      <c r="B88" t="s">
        <v>12</v>
      </c>
      <c r="C88" s="30">
        <v>1.1312000000000002</v>
      </c>
      <c r="E88">
        <v>2027</v>
      </c>
      <c r="G88" t="s">
        <v>271</v>
      </c>
      <c r="J88">
        <v>7210</v>
      </c>
      <c r="L88">
        <v>7210</v>
      </c>
    </row>
    <row r="89" spans="1:12">
      <c r="A89">
        <v>31052010</v>
      </c>
      <c r="B89" t="s">
        <v>12</v>
      </c>
      <c r="C89" s="30">
        <v>1.1312000000000002</v>
      </c>
      <c r="E89">
        <v>2028</v>
      </c>
      <c r="G89" t="s">
        <v>271</v>
      </c>
      <c r="J89">
        <v>72111300</v>
      </c>
      <c r="L89">
        <v>72111300</v>
      </c>
    </row>
    <row r="90" spans="1:12">
      <c r="A90">
        <v>31052090</v>
      </c>
      <c r="B90" t="s">
        <v>12</v>
      </c>
      <c r="C90">
        <v>0.77</v>
      </c>
      <c r="G90" t="s">
        <v>271</v>
      </c>
      <c r="J90">
        <v>72111400</v>
      </c>
      <c r="L90">
        <v>72111400</v>
      </c>
    </row>
    <row r="91" spans="1:12">
      <c r="A91">
        <v>31052090</v>
      </c>
      <c r="B91" t="s">
        <v>12</v>
      </c>
      <c r="C91">
        <v>0.77770000000000006</v>
      </c>
      <c r="E91">
        <v>2026</v>
      </c>
      <c r="G91" t="s">
        <v>271</v>
      </c>
      <c r="J91">
        <v>72111900</v>
      </c>
      <c r="L91">
        <v>72111900</v>
      </c>
    </row>
    <row r="92" spans="1:12">
      <c r="A92">
        <v>31052090</v>
      </c>
      <c r="B92" t="s">
        <v>12</v>
      </c>
      <c r="C92">
        <v>0.77770000000000006</v>
      </c>
      <c r="E92">
        <v>2027</v>
      </c>
      <c r="G92" t="s">
        <v>271</v>
      </c>
      <c r="J92">
        <v>721123</v>
      </c>
      <c r="L92">
        <v>721123</v>
      </c>
    </row>
    <row r="93" spans="1:12">
      <c r="A93">
        <v>31052090</v>
      </c>
      <c r="B93" t="s">
        <v>12</v>
      </c>
      <c r="C93">
        <v>0.77770000000000006</v>
      </c>
      <c r="E93">
        <v>2028</v>
      </c>
      <c r="G93" t="s">
        <v>271</v>
      </c>
      <c r="J93">
        <v>72112900</v>
      </c>
      <c r="L93">
        <v>72112900</v>
      </c>
    </row>
    <row r="94" spans="1:12">
      <c r="A94">
        <v>31053000</v>
      </c>
      <c r="B94" t="s">
        <v>12</v>
      </c>
      <c r="C94">
        <v>0.55000000000000004</v>
      </c>
      <c r="G94" t="s">
        <v>271</v>
      </c>
      <c r="J94">
        <v>721190</v>
      </c>
      <c r="L94">
        <v>721190</v>
      </c>
    </row>
    <row r="95" spans="1:12">
      <c r="A95">
        <v>31053000</v>
      </c>
      <c r="B95" t="s">
        <v>12</v>
      </c>
      <c r="C95">
        <v>0.5555000000000001</v>
      </c>
      <c r="E95">
        <v>2026</v>
      </c>
      <c r="G95" t="s">
        <v>271</v>
      </c>
      <c r="J95">
        <v>7212</v>
      </c>
      <c r="L95">
        <v>7212</v>
      </c>
    </row>
    <row r="96" spans="1:12">
      <c r="A96">
        <v>31053000</v>
      </c>
      <c r="B96" t="s">
        <v>12</v>
      </c>
      <c r="C96">
        <v>0.5555000000000001</v>
      </c>
      <c r="E96">
        <v>2027</v>
      </c>
      <c r="G96" t="s">
        <v>271</v>
      </c>
      <c r="J96">
        <v>7213</v>
      </c>
      <c r="L96">
        <v>7213</v>
      </c>
    </row>
    <row r="97" spans="1:12">
      <c r="A97">
        <v>31053000</v>
      </c>
      <c r="B97" t="s">
        <v>12</v>
      </c>
      <c r="C97">
        <v>0.5555000000000001</v>
      </c>
      <c r="E97">
        <v>2028</v>
      </c>
      <c r="G97" t="s">
        <v>271</v>
      </c>
      <c r="J97">
        <v>72141000</v>
      </c>
      <c r="L97">
        <v>72141000</v>
      </c>
    </row>
    <row r="98" spans="1:12">
      <c r="A98">
        <v>31054000</v>
      </c>
      <c r="B98" t="s">
        <v>12</v>
      </c>
      <c r="C98">
        <v>0.35</v>
      </c>
      <c r="G98" t="s">
        <v>271</v>
      </c>
      <c r="J98">
        <v>72142000</v>
      </c>
      <c r="L98">
        <v>72142000</v>
      </c>
    </row>
    <row r="99" spans="1:12">
      <c r="A99">
        <v>31054000</v>
      </c>
      <c r="B99" t="s">
        <v>12</v>
      </c>
      <c r="C99">
        <v>0.35349999999999998</v>
      </c>
      <c r="E99">
        <v>2026</v>
      </c>
      <c r="G99" t="s">
        <v>271</v>
      </c>
      <c r="J99">
        <v>72143000</v>
      </c>
      <c r="L99">
        <v>72143000</v>
      </c>
    </row>
    <row r="100" spans="1:12">
      <c r="A100">
        <v>31054000</v>
      </c>
      <c r="B100" t="s">
        <v>12</v>
      </c>
      <c r="C100">
        <v>0.35349999999999998</v>
      </c>
      <c r="E100">
        <v>2027</v>
      </c>
      <c r="G100" t="s">
        <v>271</v>
      </c>
      <c r="J100">
        <v>721491</v>
      </c>
      <c r="L100">
        <v>721491</v>
      </c>
    </row>
    <row r="101" spans="1:12">
      <c r="A101">
        <v>31054000</v>
      </c>
      <c r="B101" t="s">
        <v>12</v>
      </c>
      <c r="C101">
        <v>0.35349999999999998</v>
      </c>
      <c r="E101">
        <v>2028</v>
      </c>
      <c r="G101" t="s">
        <v>271</v>
      </c>
      <c r="J101">
        <v>721499</v>
      </c>
      <c r="L101">
        <v>721499</v>
      </c>
    </row>
    <row r="102" spans="1:12">
      <c r="A102">
        <v>31055100</v>
      </c>
      <c r="B102" t="s">
        <v>12</v>
      </c>
      <c r="C102" s="30">
        <v>1.54</v>
      </c>
      <c r="G102" t="s">
        <v>271</v>
      </c>
      <c r="J102">
        <v>7215</v>
      </c>
      <c r="L102">
        <v>7215</v>
      </c>
    </row>
    <row r="103" spans="1:12">
      <c r="A103">
        <v>31055100</v>
      </c>
      <c r="B103" t="s">
        <v>12</v>
      </c>
      <c r="C103" s="30">
        <v>1.5554000000000001</v>
      </c>
      <c r="E103">
        <v>2026</v>
      </c>
      <c r="G103" t="s">
        <v>271</v>
      </c>
      <c r="J103">
        <v>7216</v>
      </c>
      <c r="L103">
        <v>7216</v>
      </c>
    </row>
    <row r="104" spans="1:12">
      <c r="A104">
        <v>31055100</v>
      </c>
      <c r="B104" t="s">
        <v>12</v>
      </c>
      <c r="C104" s="30">
        <v>1.5554000000000001</v>
      </c>
      <c r="E104">
        <v>2027</v>
      </c>
      <c r="G104" t="s">
        <v>271</v>
      </c>
      <c r="J104">
        <v>721710</v>
      </c>
      <c r="L104">
        <v>721710</v>
      </c>
    </row>
    <row r="105" spans="1:12">
      <c r="A105">
        <v>31055100</v>
      </c>
      <c r="B105" t="s">
        <v>12</v>
      </c>
      <c r="C105" s="30">
        <v>1.5554000000000001</v>
      </c>
      <c r="E105">
        <v>2028</v>
      </c>
      <c r="G105" t="s">
        <v>271</v>
      </c>
      <c r="J105">
        <v>721720</v>
      </c>
      <c r="L105">
        <v>721720</v>
      </c>
    </row>
    <row r="106" spans="1:12">
      <c r="A106">
        <v>31055900</v>
      </c>
      <c r="B106" t="s">
        <v>12</v>
      </c>
      <c r="C106">
        <v>0.64</v>
      </c>
      <c r="G106" t="s">
        <v>271</v>
      </c>
      <c r="J106">
        <v>721730</v>
      </c>
      <c r="L106">
        <v>721730</v>
      </c>
    </row>
    <row r="107" spans="1:12">
      <c r="A107">
        <v>31055900</v>
      </c>
      <c r="B107" t="s">
        <v>12</v>
      </c>
      <c r="C107">
        <v>0.64639999999999997</v>
      </c>
      <c r="E107">
        <v>2026</v>
      </c>
      <c r="G107" t="s">
        <v>271</v>
      </c>
      <c r="J107">
        <v>721790</v>
      </c>
      <c r="L107">
        <v>721790</v>
      </c>
    </row>
    <row r="108" spans="1:12">
      <c r="A108">
        <v>31055900</v>
      </c>
      <c r="B108" t="s">
        <v>12</v>
      </c>
      <c r="C108">
        <v>0.64639999999999997</v>
      </c>
      <c r="E108">
        <v>2027</v>
      </c>
      <c r="G108" t="s">
        <v>271</v>
      </c>
      <c r="J108">
        <v>72181000</v>
      </c>
      <c r="L108">
        <v>72181000</v>
      </c>
    </row>
    <row r="109" spans="1:12">
      <c r="A109">
        <v>31055900</v>
      </c>
      <c r="B109" t="s">
        <v>12</v>
      </c>
      <c r="C109">
        <v>0.64639999999999997</v>
      </c>
      <c r="E109">
        <v>2028</v>
      </c>
      <c r="G109" t="s">
        <v>271</v>
      </c>
      <c r="J109">
        <v>721891</v>
      </c>
      <c r="L109">
        <v>721891</v>
      </c>
    </row>
    <row r="110" spans="1:12">
      <c r="A110">
        <v>31059020</v>
      </c>
      <c r="B110" t="s">
        <v>12</v>
      </c>
      <c r="C110" s="30">
        <v>1.49</v>
      </c>
      <c r="G110" t="s">
        <v>271</v>
      </c>
      <c r="J110">
        <v>72189911</v>
      </c>
      <c r="L110">
        <v>72189911</v>
      </c>
    </row>
    <row r="111" spans="1:12">
      <c r="A111">
        <v>31059020</v>
      </c>
      <c r="B111" t="s">
        <v>12</v>
      </c>
      <c r="C111" s="30">
        <v>1.5048999999999999</v>
      </c>
      <c r="E111">
        <v>2026</v>
      </c>
      <c r="G111" t="s">
        <v>271</v>
      </c>
      <c r="J111">
        <v>72189919</v>
      </c>
      <c r="L111">
        <v>72189919</v>
      </c>
    </row>
    <row r="112" spans="1:12">
      <c r="A112">
        <v>31059020</v>
      </c>
      <c r="B112" t="s">
        <v>12</v>
      </c>
      <c r="C112" s="30">
        <v>1.5048999999999999</v>
      </c>
      <c r="E112">
        <v>2027</v>
      </c>
      <c r="G112" t="s">
        <v>271</v>
      </c>
      <c r="J112">
        <v>72189920</v>
      </c>
      <c r="L112">
        <v>72189920</v>
      </c>
    </row>
    <row r="113" spans="1:12">
      <c r="A113">
        <v>31059020</v>
      </c>
      <c r="B113" t="s">
        <v>12</v>
      </c>
      <c r="C113" s="30">
        <v>1.5048999999999999</v>
      </c>
      <c r="E113">
        <v>2028</v>
      </c>
      <c r="G113" t="s">
        <v>271</v>
      </c>
      <c r="J113">
        <v>72189980</v>
      </c>
      <c r="L113">
        <v>72189980</v>
      </c>
    </row>
    <row r="114" spans="1:12">
      <c r="A114">
        <v>31059080</v>
      </c>
      <c r="B114" t="s">
        <v>12</v>
      </c>
      <c r="C114">
        <v>0.77</v>
      </c>
      <c r="G114" t="s">
        <v>271</v>
      </c>
      <c r="J114">
        <v>72191100</v>
      </c>
      <c r="L114">
        <v>72191100</v>
      </c>
    </row>
    <row r="115" spans="1:12">
      <c r="A115">
        <v>31059080</v>
      </c>
      <c r="B115" t="s">
        <v>12</v>
      </c>
      <c r="C115">
        <v>0.77770000000000006</v>
      </c>
      <c r="E115">
        <v>2026</v>
      </c>
      <c r="G115" t="s">
        <v>271</v>
      </c>
      <c r="J115">
        <v>721912</v>
      </c>
      <c r="L115">
        <v>721912</v>
      </c>
    </row>
    <row r="116" spans="1:12">
      <c r="A116">
        <v>31059080</v>
      </c>
      <c r="B116" t="s">
        <v>12</v>
      </c>
      <c r="C116">
        <v>0.77770000000000006</v>
      </c>
      <c r="E116">
        <v>2027</v>
      </c>
      <c r="G116" t="s">
        <v>271</v>
      </c>
      <c r="J116">
        <v>721913</v>
      </c>
      <c r="L116">
        <v>721913</v>
      </c>
    </row>
    <row r="117" spans="1:12">
      <c r="A117">
        <v>31059080</v>
      </c>
      <c r="B117" t="s">
        <v>12</v>
      </c>
      <c r="C117">
        <v>0.77770000000000006</v>
      </c>
      <c r="E117">
        <v>2028</v>
      </c>
      <c r="G117" t="s">
        <v>271</v>
      </c>
      <c r="J117">
        <v>721914</v>
      </c>
      <c r="L117">
        <v>721914</v>
      </c>
    </row>
    <row r="118" spans="1:12">
      <c r="A118">
        <v>28041000</v>
      </c>
      <c r="B118" t="s">
        <v>12</v>
      </c>
      <c r="C118" s="30">
        <v>14.03</v>
      </c>
      <c r="G118" t="s">
        <v>272</v>
      </c>
      <c r="J118">
        <v>721921</v>
      </c>
      <c r="L118">
        <v>721921</v>
      </c>
    </row>
    <row r="119" spans="1:12">
      <c r="A119">
        <v>28041000</v>
      </c>
      <c r="B119" t="s">
        <v>12</v>
      </c>
      <c r="C119" s="30">
        <v>15.433</v>
      </c>
      <c r="E119">
        <v>2026</v>
      </c>
      <c r="G119" t="s">
        <v>272</v>
      </c>
      <c r="J119">
        <v>721922</v>
      </c>
      <c r="L119">
        <v>721922</v>
      </c>
    </row>
    <row r="120" spans="1:12">
      <c r="A120">
        <v>28041000</v>
      </c>
      <c r="B120" t="s">
        <v>12</v>
      </c>
      <c r="C120" s="30">
        <v>16.835999999999999</v>
      </c>
      <c r="E120">
        <v>2027</v>
      </c>
      <c r="G120" t="s">
        <v>272</v>
      </c>
      <c r="J120">
        <v>72192300</v>
      </c>
      <c r="L120">
        <v>72192300</v>
      </c>
    </row>
    <row r="121" spans="1:12">
      <c r="A121">
        <v>28041000</v>
      </c>
      <c r="B121" t="s">
        <v>12</v>
      </c>
      <c r="C121" s="30">
        <v>18.239000000000001</v>
      </c>
      <c r="E121">
        <v>2028</v>
      </c>
      <c r="G121" t="s">
        <v>272</v>
      </c>
      <c r="J121">
        <v>72192400</v>
      </c>
      <c r="L121">
        <v>72192400</v>
      </c>
    </row>
    <row r="122" spans="1:12">
      <c r="A122">
        <v>720241</v>
      </c>
      <c r="B122" t="s">
        <v>12</v>
      </c>
      <c r="C122" s="30">
        <v>2.35</v>
      </c>
      <c r="G122" t="s">
        <v>273</v>
      </c>
      <c r="J122">
        <v>72193100</v>
      </c>
      <c r="L122">
        <v>72193100</v>
      </c>
    </row>
    <row r="123" spans="1:12">
      <c r="A123">
        <v>720241</v>
      </c>
      <c r="B123" t="s">
        <v>12</v>
      </c>
      <c r="C123" s="30">
        <v>2.585</v>
      </c>
      <c r="E123">
        <v>2026</v>
      </c>
      <c r="G123" t="s">
        <v>273</v>
      </c>
      <c r="J123">
        <v>721932</v>
      </c>
      <c r="L123">
        <v>721932</v>
      </c>
    </row>
    <row r="124" spans="1:12">
      <c r="A124">
        <v>720241</v>
      </c>
      <c r="B124" t="s">
        <v>12</v>
      </c>
      <c r="C124" s="30">
        <v>2.8200000000000003</v>
      </c>
      <c r="E124">
        <v>2027</v>
      </c>
      <c r="G124" t="s">
        <v>273</v>
      </c>
      <c r="J124">
        <v>721933</v>
      </c>
      <c r="L124">
        <v>721933</v>
      </c>
    </row>
    <row r="125" spans="1:12">
      <c r="A125">
        <v>720241</v>
      </c>
      <c r="B125" t="s">
        <v>12</v>
      </c>
      <c r="C125" s="30">
        <v>3.0550000000000002</v>
      </c>
      <c r="E125">
        <v>2028</v>
      </c>
      <c r="G125" t="s">
        <v>273</v>
      </c>
      <c r="J125">
        <v>721934</v>
      </c>
      <c r="L125">
        <v>721934</v>
      </c>
    </row>
    <row r="126" spans="1:12">
      <c r="A126">
        <v>2523100010</v>
      </c>
      <c r="B126" t="s">
        <v>16</v>
      </c>
      <c r="C126" s="30">
        <v>1.34</v>
      </c>
      <c r="D126" t="s">
        <v>17</v>
      </c>
      <c r="G126" t="s">
        <v>270</v>
      </c>
      <c r="J126">
        <v>721935</v>
      </c>
      <c r="L126">
        <v>721935</v>
      </c>
    </row>
    <row r="127" spans="1:12">
      <c r="A127">
        <v>2523100010</v>
      </c>
      <c r="B127" t="s">
        <v>16</v>
      </c>
      <c r="C127" s="30">
        <v>1.4740000000000002</v>
      </c>
      <c r="D127" t="s">
        <v>17</v>
      </c>
      <c r="E127">
        <v>2026</v>
      </c>
      <c r="G127" t="s">
        <v>270</v>
      </c>
      <c r="J127">
        <v>721990</v>
      </c>
      <c r="L127">
        <v>721990</v>
      </c>
    </row>
    <row r="128" spans="1:12">
      <c r="A128">
        <v>2523100010</v>
      </c>
      <c r="B128" t="s">
        <v>16</v>
      </c>
      <c r="C128" s="30">
        <v>1.6080000000000001</v>
      </c>
      <c r="D128" t="s">
        <v>17</v>
      </c>
      <c r="E128">
        <v>2027</v>
      </c>
      <c r="G128" t="s">
        <v>270</v>
      </c>
      <c r="J128">
        <v>72201100</v>
      </c>
      <c r="L128">
        <v>72201100</v>
      </c>
    </row>
    <row r="129" spans="1:12">
      <c r="A129">
        <v>2523100010</v>
      </c>
      <c r="B129" t="s">
        <v>16</v>
      </c>
      <c r="C129" s="30">
        <v>1.7420000000000002</v>
      </c>
      <c r="D129" t="s">
        <v>17</v>
      </c>
      <c r="E129">
        <v>2028</v>
      </c>
      <c r="G129" t="s">
        <v>270</v>
      </c>
      <c r="J129">
        <v>72201200</v>
      </c>
      <c r="L129">
        <v>72201200</v>
      </c>
    </row>
    <row r="130" spans="1:12">
      <c r="A130">
        <v>2523100090</v>
      </c>
      <c r="B130" t="s">
        <v>16</v>
      </c>
      <c r="C130" s="30">
        <v>1.28</v>
      </c>
      <c r="D130" t="s">
        <v>13</v>
      </c>
      <c r="G130" t="s">
        <v>270</v>
      </c>
      <c r="J130">
        <v>722020</v>
      </c>
      <c r="L130">
        <v>722020</v>
      </c>
    </row>
    <row r="131" spans="1:12">
      <c r="A131">
        <v>2523100090</v>
      </c>
      <c r="B131" t="s">
        <v>16</v>
      </c>
      <c r="C131" s="30">
        <v>1.4080000000000001</v>
      </c>
      <c r="D131" t="s">
        <v>13</v>
      </c>
      <c r="E131">
        <v>2026</v>
      </c>
      <c r="G131" t="s">
        <v>270</v>
      </c>
      <c r="J131">
        <v>722090</v>
      </c>
      <c r="L131">
        <v>722090</v>
      </c>
    </row>
    <row r="132" spans="1:12">
      <c r="A132">
        <v>2523100090</v>
      </c>
      <c r="B132" t="s">
        <v>16</v>
      </c>
      <c r="C132" s="30">
        <v>1.536</v>
      </c>
      <c r="D132" t="s">
        <v>13</v>
      </c>
      <c r="E132">
        <v>2027</v>
      </c>
      <c r="G132" t="s">
        <v>270</v>
      </c>
      <c r="J132">
        <v>7221</v>
      </c>
      <c r="L132">
        <v>7221</v>
      </c>
    </row>
    <row r="133" spans="1:12">
      <c r="A133">
        <v>2523100090</v>
      </c>
      <c r="B133" t="s">
        <v>16</v>
      </c>
      <c r="C133" s="30">
        <v>1.6640000000000001</v>
      </c>
      <c r="D133" t="s">
        <v>13</v>
      </c>
      <c r="E133">
        <v>2028</v>
      </c>
      <c r="G133" t="s">
        <v>270</v>
      </c>
      <c r="J133">
        <v>722211</v>
      </c>
      <c r="L133">
        <v>722211</v>
      </c>
    </row>
    <row r="134" spans="1:12">
      <c r="A134">
        <v>25232100</v>
      </c>
      <c r="B134" t="s">
        <v>16</v>
      </c>
      <c r="C134" s="30">
        <v>1.37</v>
      </c>
      <c r="G134" t="s">
        <v>270</v>
      </c>
      <c r="J134">
        <v>722219</v>
      </c>
      <c r="L134">
        <v>722219</v>
      </c>
    </row>
    <row r="135" spans="1:12">
      <c r="A135">
        <v>25232100</v>
      </c>
      <c r="B135" t="s">
        <v>16</v>
      </c>
      <c r="C135" s="30">
        <v>1.5070000000000001</v>
      </c>
      <c r="E135">
        <v>2026</v>
      </c>
      <c r="G135" t="s">
        <v>270</v>
      </c>
      <c r="J135">
        <v>722220</v>
      </c>
      <c r="L135">
        <v>722220</v>
      </c>
    </row>
    <row r="136" spans="1:12">
      <c r="A136">
        <v>25232100</v>
      </c>
      <c r="B136" t="s">
        <v>16</v>
      </c>
      <c r="C136" s="30">
        <v>1.6440000000000001</v>
      </c>
      <c r="E136">
        <v>2027</v>
      </c>
      <c r="G136" t="s">
        <v>270</v>
      </c>
      <c r="J136">
        <v>722230</v>
      </c>
      <c r="L136">
        <v>722230</v>
      </c>
    </row>
    <row r="137" spans="1:12">
      <c r="A137">
        <v>25232100</v>
      </c>
      <c r="B137" t="s">
        <v>16</v>
      </c>
      <c r="C137" s="30">
        <v>1.7810000000000001</v>
      </c>
      <c r="E137">
        <v>2028</v>
      </c>
      <c r="G137" t="s">
        <v>270</v>
      </c>
      <c r="J137">
        <v>722240</v>
      </c>
      <c r="L137">
        <v>722240</v>
      </c>
    </row>
    <row r="138" spans="1:12">
      <c r="A138">
        <v>25232900</v>
      </c>
      <c r="B138" t="s">
        <v>16</v>
      </c>
      <c r="C138" s="30">
        <v>1.3</v>
      </c>
      <c r="G138" t="s">
        <v>270</v>
      </c>
      <c r="J138">
        <v>722300</v>
      </c>
      <c r="L138">
        <v>722300</v>
      </c>
    </row>
    <row r="139" spans="1:12">
      <c r="A139">
        <v>25232900</v>
      </c>
      <c r="B139" t="s">
        <v>16</v>
      </c>
      <c r="C139" s="30">
        <v>1.4300000000000002</v>
      </c>
      <c r="E139">
        <v>2026</v>
      </c>
      <c r="G139" t="s">
        <v>270</v>
      </c>
      <c r="J139">
        <v>722410</v>
      </c>
      <c r="L139">
        <v>722410</v>
      </c>
    </row>
    <row r="140" spans="1:12">
      <c r="A140">
        <v>25232900</v>
      </c>
      <c r="B140" t="s">
        <v>16</v>
      </c>
      <c r="C140" s="30">
        <v>1.56</v>
      </c>
      <c r="E140">
        <v>2027</v>
      </c>
      <c r="G140" t="s">
        <v>270</v>
      </c>
      <c r="J140">
        <v>72249002</v>
      </c>
      <c r="L140">
        <v>72249002</v>
      </c>
    </row>
    <row r="141" spans="1:12">
      <c r="A141">
        <v>25232900</v>
      </c>
      <c r="B141" t="s">
        <v>16</v>
      </c>
      <c r="C141" s="30">
        <v>1.6900000000000002</v>
      </c>
      <c r="E141">
        <v>2028</v>
      </c>
      <c r="G141" t="s">
        <v>270</v>
      </c>
      <c r="J141">
        <v>72249003</v>
      </c>
      <c r="L141">
        <v>72249003</v>
      </c>
    </row>
    <row r="142" spans="1:12">
      <c r="A142">
        <v>2523900010</v>
      </c>
      <c r="B142" t="s">
        <v>16</v>
      </c>
      <c r="C142" s="30">
        <v>1.44</v>
      </c>
      <c r="D142" t="s">
        <v>17</v>
      </c>
      <c r="G142" t="s">
        <v>270</v>
      </c>
      <c r="J142">
        <v>72249005</v>
      </c>
      <c r="L142">
        <v>72249005</v>
      </c>
    </row>
    <row r="143" spans="1:12">
      <c r="A143">
        <v>2523900010</v>
      </c>
      <c r="B143" t="s">
        <v>16</v>
      </c>
      <c r="C143" s="30">
        <v>1.5839999999999999</v>
      </c>
      <c r="D143" t="s">
        <v>17</v>
      </c>
      <c r="E143">
        <v>2026</v>
      </c>
      <c r="G143" t="s">
        <v>270</v>
      </c>
      <c r="J143">
        <v>72249007</v>
      </c>
      <c r="L143">
        <v>72249007</v>
      </c>
    </row>
    <row r="144" spans="1:12">
      <c r="A144">
        <v>2523900010</v>
      </c>
      <c r="B144" t="s">
        <v>16</v>
      </c>
      <c r="C144" s="30">
        <v>1.728</v>
      </c>
      <c r="D144" t="s">
        <v>17</v>
      </c>
      <c r="E144">
        <v>2027</v>
      </c>
      <c r="G144" t="s">
        <v>270</v>
      </c>
      <c r="J144">
        <v>72249014</v>
      </c>
      <c r="L144">
        <v>72249014</v>
      </c>
    </row>
    <row r="145" spans="1:12">
      <c r="A145">
        <v>2523900010</v>
      </c>
      <c r="B145" t="s">
        <v>16</v>
      </c>
      <c r="C145" s="30">
        <v>1.8719999999999999</v>
      </c>
      <c r="D145" t="s">
        <v>17</v>
      </c>
      <c r="E145">
        <v>2028</v>
      </c>
      <c r="G145" t="s">
        <v>270</v>
      </c>
      <c r="J145">
        <v>72249018</v>
      </c>
      <c r="L145">
        <v>72249018</v>
      </c>
    </row>
    <row r="146" spans="1:12">
      <c r="A146">
        <v>2523900090</v>
      </c>
      <c r="B146" t="s">
        <v>16</v>
      </c>
      <c r="C146" s="30">
        <v>1.24</v>
      </c>
      <c r="D146" t="s">
        <v>13</v>
      </c>
      <c r="G146" t="s">
        <v>270</v>
      </c>
      <c r="J146">
        <v>72249031</v>
      </c>
      <c r="L146">
        <v>72249031</v>
      </c>
    </row>
    <row r="147" spans="1:12">
      <c r="A147">
        <v>2523900090</v>
      </c>
      <c r="B147" t="s">
        <v>16</v>
      </c>
      <c r="C147" s="30">
        <v>1.3640000000000001</v>
      </c>
      <c r="D147" t="s">
        <v>13</v>
      </c>
      <c r="E147">
        <v>2026</v>
      </c>
      <c r="G147" t="s">
        <v>270</v>
      </c>
      <c r="J147">
        <v>72249038</v>
      </c>
      <c r="L147">
        <v>72249038</v>
      </c>
    </row>
    <row r="148" spans="1:12">
      <c r="A148">
        <v>2523900090</v>
      </c>
      <c r="B148" t="s">
        <v>16</v>
      </c>
      <c r="C148" s="30">
        <v>1.488</v>
      </c>
      <c r="D148" t="s">
        <v>13</v>
      </c>
      <c r="E148">
        <v>2027</v>
      </c>
      <c r="G148" t="s">
        <v>270</v>
      </c>
      <c r="J148">
        <v>72249090</v>
      </c>
      <c r="L148">
        <v>72249090</v>
      </c>
    </row>
    <row r="149" spans="1:12">
      <c r="A149">
        <v>2523900090</v>
      </c>
      <c r="B149" t="s">
        <v>16</v>
      </c>
      <c r="C149" s="30">
        <v>1.6120000000000001</v>
      </c>
      <c r="D149" t="s">
        <v>13</v>
      </c>
      <c r="E149">
        <v>2028</v>
      </c>
      <c r="G149" t="s">
        <v>270</v>
      </c>
      <c r="J149">
        <v>72251100</v>
      </c>
      <c r="L149">
        <v>72251100</v>
      </c>
    </row>
    <row r="150" spans="1:12">
      <c r="A150">
        <v>28080000</v>
      </c>
      <c r="B150" t="s">
        <v>16</v>
      </c>
      <c r="C150" s="30">
        <v>2.5299999999999998</v>
      </c>
      <c r="G150" t="s">
        <v>271</v>
      </c>
      <c r="J150">
        <v>72251910</v>
      </c>
      <c r="L150">
        <v>72251910</v>
      </c>
    </row>
    <row r="151" spans="1:12">
      <c r="A151">
        <v>28080000</v>
      </c>
      <c r="B151" t="s">
        <v>16</v>
      </c>
      <c r="C151" s="30">
        <v>2.5552999999999999</v>
      </c>
      <c r="E151">
        <v>2026</v>
      </c>
      <c r="G151" t="s">
        <v>271</v>
      </c>
      <c r="J151">
        <v>72251990</v>
      </c>
      <c r="L151">
        <v>72251990</v>
      </c>
    </row>
    <row r="152" spans="1:12">
      <c r="A152">
        <v>28080000</v>
      </c>
      <c r="B152" t="s">
        <v>16</v>
      </c>
      <c r="C152" s="30">
        <v>2.5552999999999999</v>
      </c>
      <c r="E152">
        <v>2027</v>
      </c>
      <c r="G152" t="s">
        <v>271</v>
      </c>
      <c r="J152">
        <v>722530</v>
      </c>
      <c r="L152">
        <v>722530</v>
      </c>
    </row>
    <row r="153" spans="1:12">
      <c r="A153">
        <v>28080000</v>
      </c>
      <c r="B153" t="s">
        <v>16</v>
      </c>
      <c r="C153" s="30">
        <v>2.5552999999999999</v>
      </c>
      <c r="E153">
        <v>2028</v>
      </c>
      <c r="G153" t="s">
        <v>271</v>
      </c>
      <c r="J153">
        <v>722540</v>
      </c>
      <c r="L153">
        <v>722540</v>
      </c>
    </row>
    <row r="154" spans="1:12">
      <c r="A154">
        <v>28141000</v>
      </c>
      <c r="B154" t="s">
        <v>16</v>
      </c>
      <c r="C154" s="30">
        <v>2.08</v>
      </c>
      <c r="G154" t="s">
        <v>271</v>
      </c>
      <c r="J154">
        <v>722550</v>
      </c>
      <c r="L154">
        <v>722550</v>
      </c>
    </row>
    <row r="155" spans="1:12">
      <c r="A155">
        <v>28141000</v>
      </c>
      <c r="B155" t="s">
        <v>16</v>
      </c>
      <c r="C155" s="30">
        <v>2.1008</v>
      </c>
      <c r="E155">
        <v>2026</v>
      </c>
      <c r="G155" t="s">
        <v>271</v>
      </c>
      <c r="J155">
        <v>72259100</v>
      </c>
      <c r="L155">
        <v>72259100</v>
      </c>
    </row>
    <row r="156" spans="1:12">
      <c r="A156">
        <v>28141000</v>
      </c>
      <c r="B156" t="s">
        <v>16</v>
      </c>
      <c r="C156" s="30">
        <v>2.1008</v>
      </c>
      <c r="E156">
        <v>2027</v>
      </c>
      <c r="G156" t="s">
        <v>271</v>
      </c>
      <c r="J156">
        <v>72259200</v>
      </c>
      <c r="L156">
        <v>72259200</v>
      </c>
    </row>
    <row r="157" spans="1:12">
      <c r="A157">
        <v>28141000</v>
      </c>
      <c r="B157" t="s">
        <v>16</v>
      </c>
      <c r="C157" s="30">
        <v>2.1008</v>
      </c>
      <c r="E157">
        <v>2028</v>
      </c>
      <c r="G157" t="s">
        <v>271</v>
      </c>
      <c r="J157">
        <v>72259900</v>
      </c>
      <c r="L157">
        <v>72259900</v>
      </c>
    </row>
    <row r="158" spans="1:12">
      <c r="A158">
        <v>28142000</v>
      </c>
      <c r="B158" t="s">
        <v>16</v>
      </c>
      <c r="C158">
        <v>0.62</v>
      </c>
      <c r="G158" t="s">
        <v>271</v>
      </c>
      <c r="J158">
        <v>72261100</v>
      </c>
      <c r="L158">
        <v>72261100</v>
      </c>
    </row>
    <row r="159" spans="1:12">
      <c r="A159">
        <v>28142000</v>
      </c>
      <c r="B159" t="s">
        <v>16</v>
      </c>
      <c r="C159">
        <v>0.62619999999999998</v>
      </c>
      <c r="E159">
        <v>2026</v>
      </c>
      <c r="G159" t="s">
        <v>271</v>
      </c>
      <c r="J159">
        <v>72261910</v>
      </c>
      <c r="L159">
        <v>72261910</v>
      </c>
    </row>
    <row r="160" spans="1:12">
      <c r="A160">
        <v>28142000</v>
      </c>
      <c r="B160" t="s">
        <v>16</v>
      </c>
      <c r="C160">
        <v>0.62619999999999998</v>
      </c>
      <c r="E160">
        <v>2027</v>
      </c>
      <c r="G160" t="s">
        <v>271</v>
      </c>
      <c r="J160">
        <v>72261980</v>
      </c>
      <c r="L160">
        <v>72261980</v>
      </c>
    </row>
    <row r="161" spans="1:12">
      <c r="A161">
        <v>28142000</v>
      </c>
      <c r="B161" t="s">
        <v>16</v>
      </c>
      <c r="C161">
        <v>0.62619999999999998</v>
      </c>
      <c r="E161">
        <v>2028</v>
      </c>
      <c r="G161" t="s">
        <v>271</v>
      </c>
      <c r="J161">
        <v>72262000</v>
      </c>
      <c r="L161">
        <v>72262000</v>
      </c>
    </row>
    <row r="162" spans="1:12">
      <c r="A162">
        <v>28342100</v>
      </c>
      <c r="B162" t="s">
        <v>16</v>
      </c>
      <c r="C162" s="30">
        <v>2.06</v>
      </c>
      <c r="G162" t="s">
        <v>271</v>
      </c>
      <c r="J162">
        <v>722691</v>
      </c>
      <c r="L162">
        <v>722691</v>
      </c>
    </row>
    <row r="163" spans="1:12">
      <c r="A163">
        <v>28342100</v>
      </c>
      <c r="B163" t="s">
        <v>16</v>
      </c>
      <c r="C163" s="30">
        <v>2.0806</v>
      </c>
      <c r="E163">
        <v>2026</v>
      </c>
      <c r="G163" t="s">
        <v>271</v>
      </c>
      <c r="J163">
        <v>72269200</v>
      </c>
      <c r="L163">
        <v>72269200</v>
      </c>
    </row>
    <row r="164" spans="1:12">
      <c r="A164">
        <v>28342100</v>
      </c>
      <c r="B164" t="s">
        <v>16</v>
      </c>
      <c r="C164" s="30">
        <v>2.0806</v>
      </c>
      <c r="E164">
        <v>2027</v>
      </c>
      <c r="G164" t="s">
        <v>271</v>
      </c>
      <c r="J164">
        <v>722699</v>
      </c>
      <c r="L164">
        <v>722699</v>
      </c>
    </row>
    <row r="165" spans="1:12">
      <c r="A165">
        <v>28342100</v>
      </c>
      <c r="B165" t="s">
        <v>16</v>
      </c>
      <c r="C165" s="30">
        <v>2.0806</v>
      </c>
      <c r="E165">
        <v>2028</v>
      </c>
      <c r="G165" t="s">
        <v>271</v>
      </c>
      <c r="J165">
        <v>7227</v>
      </c>
      <c r="L165">
        <v>7227</v>
      </c>
    </row>
    <row r="166" spans="1:12">
      <c r="A166">
        <v>31021012</v>
      </c>
      <c r="B166" t="s">
        <v>16</v>
      </c>
      <c r="C166">
        <v>0.47</v>
      </c>
      <c r="G166" t="s">
        <v>271</v>
      </c>
      <c r="J166">
        <v>72281020</v>
      </c>
      <c r="L166">
        <v>72281020</v>
      </c>
    </row>
    <row r="167" spans="1:12">
      <c r="A167">
        <v>31021012</v>
      </c>
      <c r="B167" t="s">
        <v>16</v>
      </c>
      <c r="C167">
        <v>0.47469999999999996</v>
      </c>
      <c r="E167">
        <v>2026</v>
      </c>
      <c r="G167" t="s">
        <v>271</v>
      </c>
      <c r="J167">
        <v>72281050</v>
      </c>
      <c r="L167">
        <v>72281050</v>
      </c>
    </row>
    <row r="168" spans="1:12">
      <c r="A168">
        <v>31021012</v>
      </c>
      <c r="B168" t="s">
        <v>16</v>
      </c>
      <c r="C168">
        <v>0.47469999999999996</v>
      </c>
      <c r="E168">
        <v>2027</v>
      </c>
      <c r="G168" t="s">
        <v>271</v>
      </c>
      <c r="J168">
        <v>72281090</v>
      </c>
      <c r="L168">
        <v>72281090</v>
      </c>
    </row>
    <row r="169" spans="1:12">
      <c r="A169">
        <v>31021012</v>
      </c>
      <c r="B169" t="s">
        <v>16</v>
      </c>
      <c r="C169">
        <v>0.47469999999999996</v>
      </c>
      <c r="E169">
        <v>2028</v>
      </c>
      <c r="G169" t="s">
        <v>271</v>
      </c>
      <c r="J169">
        <v>722820</v>
      </c>
      <c r="L169">
        <v>722820</v>
      </c>
    </row>
    <row r="170" spans="1:12">
      <c r="A170">
        <v>31021015</v>
      </c>
      <c r="B170" t="s">
        <v>16</v>
      </c>
      <c r="C170">
        <v>0.76</v>
      </c>
      <c r="G170" t="s">
        <v>271</v>
      </c>
      <c r="J170">
        <v>722830</v>
      </c>
      <c r="L170">
        <v>722830</v>
      </c>
    </row>
    <row r="171" spans="1:12">
      <c r="A171">
        <v>31021015</v>
      </c>
      <c r="B171" t="s">
        <v>16</v>
      </c>
      <c r="C171">
        <v>0.76760000000000006</v>
      </c>
      <c r="E171">
        <v>2026</v>
      </c>
      <c r="G171" t="s">
        <v>271</v>
      </c>
      <c r="J171">
        <v>722840</v>
      </c>
      <c r="L171">
        <v>722840</v>
      </c>
    </row>
    <row r="172" spans="1:12">
      <c r="A172">
        <v>31021015</v>
      </c>
      <c r="B172" t="s">
        <v>16</v>
      </c>
      <c r="C172">
        <v>0.76760000000000006</v>
      </c>
      <c r="E172">
        <v>2027</v>
      </c>
      <c r="G172" t="s">
        <v>271</v>
      </c>
      <c r="J172">
        <v>722850</v>
      </c>
      <c r="L172">
        <v>722850</v>
      </c>
    </row>
    <row r="173" spans="1:12">
      <c r="A173">
        <v>31021015</v>
      </c>
      <c r="B173" t="s">
        <v>16</v>
      </c>
      <c r="C173">
        <v>0.76760000000000006</v>
      </c>
      <c r="E173">
        <v>2028</v>
      </c>
      <c r="G173" t="s">
        <v>271</v>
      </c>
      <c r="J173">
        <v>722860</v>
      </c>
      <c r="L173">
        <v>722860</v>
      </c>
    </row>
    <row r="174" spans="1:12">
      <c r="A174">
        <v>31021019</v>
      </c>
      <c r="B174" t="s">
        <v>16</v>
      </c>
      <c r="C174" s="30">
        <v>1.41</v>
      </c>
      <c r="G174" t="s">
        <v>271</v>
      </c>
      <c r="J174">
        <v>722870</v>
      </c>
      <c r="L174">
        <v>722870</v>
      </c>
    </row>
    <row r="175" spans="1:12">
      <c r="A175">
        <v>31021019</v>
      </c>
      <c r="B175" t="s">
        <v>16</v>
      </c>
      <c r="C175" s="30">
        <v>1.4240999999999999</v>
      </c>
      <c r="E175">
        <v>2026</v>
      </c>
      <c r="G175" t="s">
        <v>271</v>
      </c>
      <c r="J175">
        <v>72288000</v>
      </c>
      <c r="L175">
        <v>72288000</v>
      </c>
    </row>
    <row r="176" spans="1:12">
      <c r="A176">
        <v>31021019</v>
      </c>
      <c r="B176" t="s">
        <v>16</v>
      </c>
      <c r="C176" s="30">
        <v>1.4240999999999999</v>
      </c>
      <c r="E176">
        <v>2027</v>
      </c>
      <c r="G176" t="s">
        <v>271</v>
      </c>
      <c r="J176">
        <v>7229</v>
      </c>
      <c r="L176">
        <v>7229</v>
      </c>
    </row>
    <row r="177" spans="1:12">
      <c r="A177">
        <v>31021019</v>
      </c>
      <c r="B177" t="s">
        <v>16</v>
      </c>
      <c r="C177" s="30">
        <v>1.4240999999999999</v>
      </c>
      <c r="E177">
        <v>2028</v>
      </c>
      <c r="G177" t="s">
        <v>271</v>
      </c>
      <c r="J177">
        <v>7301</v>
      </c>
      <c r="L177">
        <v>7301</v>
      </c>
    </row>
    <row r="178" spans="1:12">
      <c r="A178">
        <v>31021090</v>
      </c>
      <c r="B178" t="s">
        <v>16</v>
      </c>
      <c r="C178" s="30">
        <v>1.38</v>
      </c>
      <c r="G178" t="s">
        <v>271</v>
      </c>
      <c r="J178">
        <v>7302</v>
      </c>
      <c r="L178">
        <v>7302</v>
      </c>
    </row>
    <row r="179" spans="1:12">
      <c r="A179">
        <v>31021090</v>
      </c>
      <c r="B179" t="s">
        <v>16</v>
      </c>
      <c r="C179" s="30">
        <v>1.3937999999999999</v>
      </c>
      <c r="E179">
        <v>2026</v>
      </c>
      <c r="G179" t="s">
        <v>271</v>
      </c>
      <c r="J179">
        <v>730300</v>
      </c>
      <c r="L179">
        <v>730300</v>
      </c>
    </row>
    <row r="180" spans="1:12">
      <c r="A180">
        <v>31021090</v>
      </c>
      <c r="B180" t="s">
        <v>16</v>
      </c>
      <c r="C180" s="30">
        <v>1.3937999999999999</v>
      </c>
      <c r="E180">
        <v>2027</v>
      </c>
      <c r="G180" t="s">
        <v>271</v>
      </c>
      <c r="J180">
        <v>73041100</v>
      </c>
      <c r="L180">
        <v>73041100</v>
      </c>
    </row>
    <row r="181" spans="1:12">
      <c r="A181">
        <v>31021090</v>
      </c>
      <c r="B181" t="s">
        <v>16</v>
      </c>
      <c r="C181" s="30">
        <v>1.3937999999999999</v>
      </c>
      <c r="E181">
        <v>2028</v>
      </c>
      <c r="G181" t="s">
        <v>271</v>
      </c>
      <c r="J181">
        <v>730419</v>
      </c>
      <c r="L181">
        <v>730419</v>
      </c>
    </row>
    <row r="182" spans="1:12">
      <c r="A182">
        <v>31022100</v>
      </c>
      <c r="B182" t="s">
        <v>16</v>
      </c>
      <c r="C182">
        <v>0.63</v>
      </c>
      <c r="G182" t="s">
        <v>271</v>
      </c>
      <c r="J182">
        <v>73042200</v>
      </c>
      <c r="L182">
        <v>73042200</v>
      </c>
    </row>
    <row r="183" spans="1:12">
      <c r="A183">
        <v>31022100</v>
      </c>
      <c r="B183" t="s">
        <v>16</v>
      </c>
      <c r="C183">
        <v>0.63629999999999998</v>
      </c>
      <c r="E183">
        <v>2026</v>
      </c>
      <c r="G183" t="s">
        <v>271</v>
      </c>
      <c r="J183">
        <v>73042300</v>
      </c>
      <c r="L183">
        <v>73042300</v>
      </c>
    </row>
    <row r="184" spans="1:12">
      <c r="A184">
        <v>31022100</v>
      </c>
      <c r="B184" t="s">
        <v>16</v>
      </c>
      <c r="C184">
        <v>0.63629999999999998</v>
      </c>
      <c r="E184">
        <v>2027</v>
      </c>
      <c r="G184" t="s">
        <v>271</v>
      </c>
      <c r="J184">
        <v>73042400</v>
      </c>
      <c r="L184">
        <v>73042400</v>
      </c>
    </row>
    <row r="185" spans="1:12">
      <c r="A185">
        <v>31022100</v>
      </c>
      <c r="B185" t="s">
        <v>16</v>
      </c>
      <c r="C185">
        <v>0.63629999999999998</v>
      </c>
      <c r="E185">
        <v>2028</v>
      </c>
      <c r="G185" t="s">
        <v>271</v>
      </c>
      <c r="J185">
        <v>730429</v>
      </c>
      <c r="L185">
        <v>730429</v>
      </c>
    </row>
    <row r="186" spans="1:12">
      <c r="A186">
        <v>31022900</v>
      </c>
      <c r="B186" t="s">
        <v>16</v>
      </c>
      <c r="C186" s="30">
        <v>1.36</v>
      </c>
      <c r="G186" t="s">
        <v>271</v>
      </c>
      <c r="J186">
        <v>730431</v>
      </c>
      <c r="L186">
        <v>730431</v>
      </c>
    </row>
    <row r="187" spans="1:12">
      <c r="A187">
        <v>31022900</v>
      </c>
      <c r="B187" t="s">
        <v>16</v>
      </c>
      <c r="C187" s="30">
        <v>1.3736000000000002</v>
      </c>
      <c r="E187">
        <v>2026</v>
      </c>
      <c r="G187" t="s">
        <v>271</v>
      </c>
      <c r="J187">
        <v>730439</v>
      </c>
      <c r="L187">
        <v>730439</v>
      </c>
    </row>
    <row r="188" spans="1:12">
      <c r="A188">
        <v>31022900</v>
      </c>
      <c r="B188" t="s">
        <v>16</v>
      </c>
      <c r="C188" s="30">
        <v>1.3736000000000002</v>
      </c>
      <c r="E188">
        <v>2027</v>
      </c>
      <c r="G188" t="s">
        <v>271</v>
      </c>
      <c r="J188">
        <v>73044100</v>
      </c>
      <c r="L188">
        <v>73044100</v>
      </c>
    </row>
    <row r="189" spans="1:12">
      <c r="A189">
        <v>31022900</v>
      </c>
      <c r="B189" t="s">
        <v>16</v>
      </c>
      <c r="C189" s="30">
        <v>1.3736000000000002</v>
      </c>
      <c r="E189">
        <v>2028</v>
      </c>
      <c r="G189" t="s">
        <v>271</v>
      </c>
      <c r="J189">
        <v>730449</v>
      </c>
      <c r="L189">
        <v>730449</v>
      </c>
    </row>
    <row r="190" spans="1:12">
      <c r="A190">
        <v>31023010</v>
      </c>
      <c r="B190" t="s">
        <v>16</v>
      </c>
      <c r="C190" s="30">
        <v>1.57</v>
      </c>
      <c r="G190" t="s">
        <v>271</v>
      </c>
      <c r="J190">
        <v>730451</v>
      </c>
      <c r="L190">
        <v>730451</v>
      </c>
    </row>
    <row r="191" spans="1:12">
      <c r="A191">
        <v>31023010</v>
      </c>
      <c r="B191" t="s">
        <v>16</v>
      </c>
      <c r="C191" s="30">
        <v>1.5857000000000001</v>
      </c>
      <c r="E191">
        <v>2026</v>
      </c>
      <c r="G191" t="s">
        <v>271</v>
      </c>
      <c r="J191">
        <v>730459</v>
      </c>
      <c r="L191">
        <v>730459</v>
      </c>
    </row>
    <row r="192" spans="1:12">
      <c r="A192">
        <v>31023010</v>
      </c>
      <c r="B192" t="s">
        <v>16</v>
      </c>
      <c r="C192" s="30">
        <v>1.5857000000000001</v>
      </c>
      <c r="E192">
        <v>2027</v>
      </c>
      <c r="G192" t="s">
        <v>271</v>
      </c>
      <c r="J192">
        <v>73049000</v>
      </c>
      <c r="L192">
        <v>73049000</v>
      </c>
    </row>
    <row r="193" spans="1:12">
      <c r="A193">
        <v>31023010</v>
      </c>
      <c r="B193" t="s">
        <v>16</v>
      </c>
      <c r="C193" s="30">
        <v>1.5857000000000001</v>
      </c>
      <c r="E193">
        <v>2028</v>
      </c>
      <c r="G193" t="s">
        <v>271</v>
      </c>
      <c r="J193">
        <v>7305</v>
      </c>
      <c r="L193">
        <v>7305</v>
      </c>
    </row>
    <row r="194" spans="1:12">
      <c r="A194">
        <v>31023090</v>
      </c>
      <c r="B194" t="s">
        <v>16</v>
      </c>
      <c r="C194" s="30">
        <v>2.42</v>
      </c>
      <c r="G194" t="s">
        <v>271</v>
      </c>
      <c r="J194">
        <v>73061100</v>
      </c>
      <c r="L194">
        <v>73061100</v>
      </c>
    </row>
    <row r="195" spans="1:12">
      <c r="A195">
        <v>31023090</v>
      </c>
      <c r="B195" t="s">
        <v>16</v>
      </c>
      <c r="C195" s="30">
        <v>2.4441999999999999</v>
      </c>
      <c r="E195">
        <v>2026</v>
      </c>
      <c r="G195" t="s">
        <v>271</v>
      </c>
      <c r="J195">
        <v>73061900</v>
      </c>
      <c r="L195">
        <v>73061900</v>
      </c>
    </row>
    <row r="196" spans="1:12">
      <c r="A196">
        <v>31023090</v>
      </c>
      <c r="B196" t="s">
        <v>16</v>
      </c>
      <c r="C196" s="30">
        <v>2.4441999999999999</v>
      </c>
      <c r="E196">
        <v>2027</v>
      </c>
      <c r="G196" t="s">
        <v>271</v>
      </c>
      <c r="J196">
        <v>73062100</v>
      </c>
      <c r="L196">
        <v>73062100</v>
      </c>
    </row>
    <row r="197" spans="1:12">
      <c r="A197">
        <v>31023090</v>
      </c>
      <c r="B197" t="s">
        <v>16</v>
      </c>
      <c r="C197" s="30">
        <v>2.4441999999999999</v>
      </c>
      <c r="E197">
        <v>2028</v>
      </c>
      <c r="G197" t="s">
        <v>271</v>
      </c>
      <c r="J197">
        <v>73062900</v>
      </c>
      <c r="L197">
        <v>73062900</v>
      </c>
    </row>
    <row r="198" spans="1:12">
      <c r="A198">
        <v>31024010</v>
      </c>
      <c r="B198" t="s">
        <v>16</v>
      </c>
      <c r="C198" s="30">
        <v>2.0699999999999998</v>
      </c>
      <c r="G198" t="s">
        <v>271</v>
      </c>
      <c r="J198">
        <v>73063012</v>
      </c>
      <c r="L198">
        <v>73063012</v>
      </c>
    </row>
    <row r="199" spans="1:12">
      <c r="A199">
        <v>31024010</v>
      </c>
      <c r="B199" t="s">
        <v>16</v>
      </c>
      <c r="C199" s="30">
        <v>2.0907</v>
      </c>
      <c r="E199">
        <v>2026</v>
      </c>
      <c r="G199" t="s">
        <v>271</v>
      </c>
      <c r="J199">
        <v>73063018</v>
      </c>
      <c r="L199">
        <v>73063018</v>
      </c>
    </row>
    <row r="200" spans="1:12">
      <c r="A200">
        <v>31024010</v>
      </c>
      <c r="B200" t="s">
        <v>16</v>
      </c>
      <c r="C200" s="30">
        <v>2.0907</v>
      </c>
      <c r="E200">
        <v>2027</v>
      </c>
      <c r="G200" t="s">
        <v>271</v>
      </c>
      <c r="J200">
        <v>73063041</v>
      </c>
      <c r="L200">
        <v>73063041</v>
      </c>
    </row>
    <row r="201" spans="1:12">
      <c r="A201">
        <v>31024010</v>
      </c>
      <c r="B201" t="s">
        <v>16</v>
      </c>
      <c r="C201" s="30">
        <v>2.0907</v>
      </c>
      <c r="E201">
        <v>2028</v>
      </c>
      <c r="G201" t="s">
        <v>271</v>
      </c>
      <c r="J201">
        <v>73063049</v>
      </c>
      <c r="L201">
        <v>73063049</v>
      </c>
    </row>
    <row r="202" spans="1:12">
      <c r="A202">
        <v>31024090</v>
      </c>
      <c r="B202" t="s">
        <v>16</v>
      </c>
      <c r="C202" s="30">
        <v>2.0699999999999998</v>
      </c>
      <c r="G202" t="s">
        <v>271</v>
      </c>
      <c r="J202">
        <v>73063072</v>
      </c>
      <c r="L202">
        <v>73063072</v>
      </c>
    </row>
    <row r="203" spans="1:12">
      <c r="A203">
        <v>31024090</v>
      </c>
      <c r="B203" t="s">
        <v>16</v>
      </c>
      <c r="C203" s="30">
        <v>2.0907</v>
      </c>
      <c r="E203">
        <v>2026</v>
      </c>
      <c r="G203" t="s">
        <v>271</v>
      </c>
      <c r="J203">
        <v>73063077</v>
      </c>
      <c r="L203">
        <v>73063077</v>
      </c>
    </row>
    <row r="204" spans="1:12">
      <c r="A204">
        <v>31024090</v>
      </c>
      <c r="B204" t="s">
        <v>16</v>
      </c>
      <c r="C204" s="30">
        <v>2.0907</v>
      </c>
      <c r="E204">
        <v>2027</v>
      </c>
      <c r="G204" t="s">
        <v>271</v>
      </c>
      <c r="J204">
        <v>73063080</v>
      </c>
      <c r="L204">
        <v>73063080</v>
      </c>
    </row>
    <row r="205" spans="1:12">
      <c r="A205">
        <v>31024090</v>
      </c>
      <c r="B205" t="s">
        <v>16</v>
      </c>
      <c r="C205" s="30">
        <v>2.0907</v>
      </c>
      <c r="E205">
        <v>2028</v>
      </c>
      <c r="G205" t="s">
        <v>271</v>
      </c>
      <c r="J205">
        <v>73064020</v>
      </c>
      <c r="L205">
        <v>73064020</v>
      </c>
    </row>
    <row r="206" spans="1:12">
      <c r="A206">
        <v>31025000</v>
      </c>
      <c r="B206" t="s">
        <v>16</v>
      </c>
      <c r="C206" s="30">
        <v>3.94</v>
      </c>
      <c r="G206" t="s">
        <v>271</v>
      </c>
      <c r="J206">
        <v>73064080</v>
      </c>
      <c r="L206">
        <v>73064080</v>
      </c>
    </row>
    <row r="207" spans="1:12">
      <c r="A207">
        <v>31025000</v>
      </c>
      <c r="B207" t="s">
        <v>16</v>
      </c>
      <c r="C207" s="30">
        <v>3.9794</v>
      </c>
      <c r="E207">
        <v>2026</v>
      </c>
      <c r="G207" t="s">
        <v>271</v>
      </c>
      <c r="J207">
        <v>73065021</v>
      </c>
      <c r="L207">
        <v>73065021</v>
      </c>
    </row>
    <row r="208" spans="1:12">
      <c r="A208">
        <v>31025000</v>
      </c>
      <c r="B208" t="s">
        <v>16</v>
      </c>
      <c r="C208" s="30">
        <v>3.9794</v>
      </c>
      <c r="E208">
        <v>2027</v>
      </c>
      <c r="G208" t="s">
        <v>271</v>
      </c>
      <c r="J208">
        <v>73065029</v>
      </c>
      <c r="L208">
        <v>73065029</v>
      </c>
    </row>
    <row r="209" spans="1:12">
      <c r="A209">
        <v>31025000</v>
      </c>
      <c r="B209" t="s">
        <v>16</v>
      </c>
      <c r="C209" s="30">
        <v>3.9794</v>
      </c>
      <c r="E209">
        <v>2028</v>
      </c>
      <c r="G209" t="s">
        <v>271</v>
      </c>
      <c r="J209">
        <v>73065080</v>
      </c>
      <c r="L209">
        <v>73065080</v>
      </c>
    </row>
    <row r="210" spans="1:12">
      <c r="A210">
        <v>31026000</v>
      </c>
      <c r="B210" t="s">
        <v>16</v>
      </c>
      <c r="C210" s="30">
        <v>2.0299999999999998</v>
      </c>
      <c r="G210" t="s">
        <v>271</v>
      </c>
      <c r="J210">
        <v>73066110</v>
      </c>
      <c r="L210">
        <v>73066110</v>
      </c>
    </row>
    <row r="211" spans="1:12">
      <c r="A211">
        <v>31026000</v>
      </c>
      <c r="B211" t="s">
        <v>16</v>
      </c>
      <c r="C211" s="30">
        <v>2.0503</v>
      </c>
      <c r="E211">
        <v>2026</v>
      </c>
      <c r="G211" t="s">
        <v>271</v>
      </c>
      <c r="J211">
        <v>73066192</v>
      </c>
      <c r="L211">
        <v>73066192</v>
      </c>
    </row>
    <row r="212" spans="1:12">
      <c r="A212">
        <v>31026000</v>
      </c>
      <c r="B212" t="s">
        <v>16</v>
      </c>
      <c r="C212" s="30">
        <v>2.0503</v>
      </c>
      <c r="E212">
        <v>2027</v>
      </c>
      <c r="G212" t="s">
        <v>271</v>
      </c>
      <c r="J212">
        <v>73066199</v>
      </c>
      <c r="L212">
        <v>73066199</v>
      </c>
    </row>
    <row r="213" spans="1:12">
      <c r="A213">
        <v>31026000</v>
      </c>
      <c r="B213" t="s">
        <v>16</v>
      </c>
      <c r="C213" s="30">
        <v>2.0503</v>
      </c>
      <c r="E213">
        <v>2028</v>
      </c>
      <c r="G213" t="s">
        <v>271</v>
      </c>
      <c r="J213">
        <v>73066910</v>
      </c>
      <c r="L213">
        <v>73066910</v>
      </c>
    </row>
    <row r="214" spans="1:12">
      <c r="A214">
        <v>31028000</v>
      </c>
      <c r="B214" t="s">
        <v>16</v>
      </c>
      <c r="C214" s="30">
        <v>1.53</v>
      </c>
      <c r="G214" t="s">
        <v>271</v>
      </c>
      <c r="J214">
        <v>73066990</v>
      </c>
      <c r="L214">
        <v>73066990</v>
      </c>
    </row>
    <row r="215" spans="1:12">
      <c r="A215">
        <v>31028000</v>
      </c>
      <c r="B215" t="s">
        <v>16</v>
      </c>
      <c r="C215" s="30">
        <v>1.5453000000000001</v>
      </c>
      <c r="E215">
        <v>2026</v>
      </c>
      <c r="G215" t="s">
        <v>271</v>
      </c>
      <c r="J215">
        <v>73069000</v>
      </c>
      <c r="L215">
        <v>73069000</v>
      </c>
    </row>
    <row r="216" spans="1:12">
      <c r="A216">
        <v>31028000</v>
      </c>
      <c r="B216" t="s">
        <v>16</v>
      </c>
      <c r="C216" s="30">
        <v>1.5453000000000001</v>
      </c>
      <c r="E216">
        <v>2027</v>
      </c>
      <c r="G216" t="s">
        <v>271</v>
      </c>
      <c r="J216">
        <v>730711</v>
      </c>
      <c r="L216">
        <v>730711</v>
      </c>
    </row>
    <row r="217" spans="1:12">
      <c r="A217">
        <v>31028000</v>
      </c>
      <c r="B217" t="s">
        <v>16</v>
      </c>
      <c r="C217" s="30">
        <v>1.5453000000000001</v>
      </c>
      <c r="E217">
        <v>2028</v>
      </c>
      <c r="G217" t="s">
        <v>271</v>
      </c>
      <c r="J217">
        <v>73071910</v>
      </c>
      <c r="L217">
        <v>73071910</v>
      </c>
    </row>
    <row r="218" spans="1:12">
      <c r="A218">
        <v>31029000</v>
      </c>
      <c r="B218" t="s">
        <v>16</v>
      </c>
      <c r="C218" s="30">
        <v>1.58</v>
      </c>
      <c r="G218" t="s">
        <v>271</v>
      </c>
      <c r="J218">
        <v>73071990</v>
      </c>
      <c r="L218">
        <v>73071990</v>
      </c>
    </row>
    <row r="219" spans="1:12">
      <c r="A219">
        <v>31029000</v>
      </c>
      <c r="B219" t="s">
        <v>16</v>
      </c>
      <c r="C219" s="30">
        <v>1.5958000000000001</v>
      </c>
      <c r="E219">
        <v>2026</v>
      </c>
      <c r="G219" t="s">
        <v>271</v>
      </c>
      <c r="J219">
        <v>73072100</v>
      </c>
      <c r="L219">
        <v>73072100</v>
      </c>
    </row>
    <row r="220" spans="1:12">
      <c r="A220">
        <v>31029000</v>
      </c>
      <c r="B220" t="s">
        <v>16</v>
      </c>
      <c r="C220" s="30">
        <v>1.5958000000000001</v>
      </c>
      <c r="E220">
        <v>2027</v>
      </c>
      <c r="G220" t="s">
        <v>271</v>
      </c>
      <c r="J220">
        <v>730722</v>
      </c>
      <c r="L220">
        <v>730722</v>
      </c>
    </row>
    <row r="221" spans="1:12">
      <c r="A221">
        <v>31029000</v>
      </c>
      <c r="B221" t="s">
        <v>16</v>
      </c>
      <c r="C221" s="30">
        <v>1.5958000000000001</v>
      </c>
      <c r="E221">
        <v>2028</v>
      </c>
      <c r="G221" t="s">
        <v>271</v>
      </c>
      <c r="J221">
        <v>730723</v>
      </c>
      <c r="L221">
        <v>730723</v>
      </c>
    </row>
    <row r="222" spans="1:12">
      <c r="A222">
        <v>31051000</v>
      </c>
      <c r="B222" t="s">
        <v>16</v>
      </c>
      <c r="C222">
        <v>0.81</v>
      </c>
      <c r="G222" t="s">
        <v>271</v>
      </c>
      <c r="J222">
        <v>730729</v>
      </c>
      <c r="L222">
        <v>730729</v>
      </c>
    </row>
    <row r="223" spans="1:12">
      <c r="A223">
        <v>31051000</v>
      </c>
      <c r="B223" t="s">
        <v>16</v>
      </c>
      <c r="C223">
        <v>0.81810000000000005</v>
      </c>
      <c r="E223">
        <v>2026</v>
      </c>
      <c r="G223" t="s">
        <v>271</v>
      </c>
      <c r="J223">
        <v>73079100</v>
      </c>
      <c r="L223">
        <v>73079100</v>
      </c>
    </row>
    <row r="224" spans="1:12">
      <c r="A224">
        <v>31051000</v>
      </c>
      <c r="B224" t="s">
        <v>16</v>
      </c>
      <c r="C224">
        <v>0.81810000000000005</v>
      </c>
      <c r="E224">
        <v>2027</v>
      </c>
      <c r="G224" t="s">
        <v>271</v>
      </c>
      <c r="J224">
        <v>730792</v>
      </c>
      <c r="L224">
        <v>730792</v>
      </c>
    </row>
    <row r="225" spans="1:12">
      <c r="A225">
        <v>31051000</v>
      </c>
      <c r="B225" t="s">
        <v>16</v>
      </c>
      <c r="C225">
        <v>0.81810000000000005</v>
      </c>
      <c r="E225">
        <v>2028</v>
      </c>
      <c r="G225" t="s">
        <v>271</v>
      </c>
      <c r="J225">
        <v>730793</v>
      </c>
      <c r="L225">
        <v>730793</v>
      </c>
    </row>
    <row r="226" spans="1:12">
      <c r="A226">
        <v>31052010</v>
      </c>
      <c r="B226" t="s">
        <v>16</v>
      </c>
      <c r="C226" s="30">
        <v>1.06</v>
      </c>
      <c r="G226" t="s">
        <v>271</v>
      </c>
      <c r="J226">
        <v>730799</v>
      </c>
      <c r="L226">
        <v>730799</v>
      </c>
    </row>
    <row r="227" spans="1:12">
      <c r="A227">
        <v>31052010</v>
      </c>
      <c r="B227" t="s">
        <v>16</v>
      </c>
      <c r="C227" s="30">
        <v>1.0706</v>
      </c>
      <c r="E227">
        <v>2026</v>
      </c>
      <c r="G227" t="s">
        <v>271</v>
      </c>
      <c r="J227">
        <v>7308</v>
      </c>
      <c r="L227">
        <v>7308</v>
      </c>
    </row>
    <row r="228" spans="1:12">
      <c r="A228">
        <v>31052010</v>
      </c>
      <c r="B228" t="s">
        <v>16</v>
      </c>
      <c r="C228" s="30">
        <v>1.0706</v>
      </c>
      <c r="E228">
        <v>2027</v>
      </c>
      <c r="G228" t="s">
        <v>271</v>
      </c>
      <c r="J228">
        <v>7309</v>
      </c>
      <c r="L228">
        <v>7309</v>
      </c>
    </row>
    <row r="229" spans="1:12">
      <c r="A229">
        <v>31052010</v>
      </c>
      <c r="B229" t="s">
        <v>16</v>
      </c>
      <c r="C229" s="30">
        <v>1.0706</v>
      </c>
      <c r="E229">
        <v>2028</v>
      </c>
      <c r="G229" t="s">
        <v>271</v>
      </c>
      <c r="J229">
        <v>7310</v>
      </c>
      <c r="L229">
        <v>7310</v>
      </c>
    </row>
    <row r="230" spans="1:12">
      <c r="A230">
        <v>31052090</v>
      </c>
      <c r="B230" t="s">
        <v>16</v>
      </c>
      <c r="C230">
        <v>0.72</v>
      </c>
      <c r="G230" t="s">
        <v>271</v>
      </c>
      <c r="J230">
        <v>731100</v>
      </c>
      <c r="L230">
        <v>731100</v>
      </c>
    </row>
    <row r="231" spans="1:12">
      <c r="A231">
        <v>31052090</v>
      </c>
      <c r="B231" t="s">
        <v>16</v>
      </c>
      <c r="C231">
        <v>0.72719999999999996</v>
      </c>
      <c r="E231">
        <v>2026</v>
      </c>
      <c r="G231" t="s">
        <v>271</v>
      </c>
      <c r="J231">
        <v>73181100</v>
      </c>
      <c r="L231">
        <v>73181100</v>
      </c>
    </row>
    <row r="232" spans="1:12">
      <c r="A232">
        <v>31052090</v>
      </c>
      <c r="B232" t="s">
        <v>16</v>
      </c>
      <c r="C232">
        <v>0.72719999999999996</v>
      </c>
      <c r="E232">
        <v>2027</v>
      </c>
      <c r="G232" t="s">
        <v>271</v>
      </c>
      <c r="J232">
        <v>73181210</v>
      </c>
      <c r="L232">
        <v>73181210</v>
      </c>
    </row>
    <row r="233" spans="1:12">
      <c r="A233">
        <v>31052090</v>
      </c>
      <c r="B233" t="s">
        <v>16</v>
      </c>
      <c r="C233">
        <v>0.72719999999999996</v>
      </c>
      <c r="E233">
        <v>2028</v>
      </c>
      <c r="G233" t="s">
        <v>271</v>
      </c>
      <c r="J233">
        <v>73181290</v>
      </c>
      <c r="L233">
        <v>73181290</v>
      </c>
    </row>
    <row r="234" spans="1:12">
      <c r="A234">
        <v>31053000</v>
      </c>
      <c r="B234" t="s">
        <v>16</v>
      </c>
      <c r="C234">
        <v>0.51</v>
      </c>
      <c r="G234" t="s">
        <v>271</v>
      </c>
      <c r="J234">
        <v>73181300</v>
      </c>
      <c r="L234">
        <v>73181300</v>
      </c>
    </row>
    <row r="235" spans="1:12">
      <c r="A235">
        <v>31053000</v>
      </c>
      <c r="B235" t="s">
        <v>16</v>
      </c>
      <c r="C235">
        <v>0.5151</v>
      </c>
      <c r="E235">
        <v>2026</v>
      </c>
      <c r="G235" t="s">
        <v>271</v>
      </c>
      <c r="J235">
        <v>73181410</v>
      </c>
      <c r="L235">
        <v>73181410</v>
      </c>
    </row>
    <row r="236" spans="1:12">
      <c r="A236">
        <v>31053000</v>
      </c>
      <c r="B236" t="s">
        <v>16</v>
      </c>
      <c r="C236">
        <v>0.5151</v>
      </c>
      <c r="E236">
        <v>2027</v>
      </c>
      <c r="G236" t="s">
        <v>271</v>
      </c>
      <c r="J236">
        <v>73181491</v>
      </c>
      <c r="L236">
        <v>73181491</v>
      </c>
    </row>
    <row r="237" spans="1:12">
      <c r="A237">
        <v>31053000</v>
      </c>
      <c r="B237" t="s">
        <v>16</v>
      </c>
      <c r="C237">
        <v>0.5151</v>
      </c>
      <c r="E237">
        <v>2028</v>
      </c>
      <c r="G237" t="s">
        <v>271</v>
      </c>
      <c r="J237">
        <v>73181499</v>
      </c>
      <c r="L237">
        <v>73181499</v>
      </c>
    </row>
    <row r="238" spans="1:12">
      <c r="A238">
        <v>31054000</v>
      </c>
      <c r="B238" t="s">
        <v>16</v>
      </c>
      <c r="C238">
        <v>0.34</v>
      </c>
      <c r="G238" t="s">
        <v>271</v>
      </c>
      <c r="J238">
        <v>731815</v>
      </c>
      <c r="L238">
        <v>731815</v>
      </c>
    </row>
    <row r="239" spans="1:12">
      <c r="A239">
        <v>31054000</v>
      </c>
      <c r="B239" t="s">
        <v>16</v>
      </c>
      <c r="C239">
        <v>0.34340000000000004</v>
      </c>
      <c r="E239">
        <v>2026</v>
      </c>
      <c r="G239" t="s">
        <v>271</v>
      </c>
      <c r="J239">
        <v>731816</v>
      </c>
      <c r="L239">
        <v>731816</v>
      </c>
    </row>
    <row r="240" spans="1:12">
      <c r="A240">
        <v>31054000</v>
      </c>
      <c r="B240" t="s">
        <v>16</v>
      </c>
      <c r="C240">
        <v>0.34340000000000004</v>
      </c>
      <c r="E240">
        <v>2027</v>
      </c>
      <c r="G240" t="s">
        <v>271</v>
      </c>
      <c r="J240">
        <v>73181900</v>
      </c>
      <c r="L240">
        <v>73181900</v>
      </c>
    </row>
    <row r="241" spans="1:12">
      <c r="A241">
        <v>31054000</v>
      </c>
      <c r="B241" t="s">
        <v>16</v>
      </c>
      <c r="C241">
        <v>0.34340000000000004</v>
      </c>
      <c r="E241">
        <v>2028</v>
      </c>
      <c r="G241" t="s">
        <v>271</v>
      </c>
      <c r="J241">
        <v>73182100</v>
      </c>
      <c r="L241">
        <v>73182100</v>
      </c>
    </row>
    <row r="242" spans="1:12">
      <c r="A242">
        <v>31055100</v>
      </c>
      <c r="B242" t="s">
        <v>16</v>
      </c>
      <c r="C242" s="30">
        <v>1.44</v>
      </c>
      <c r="G242" t="s">
        <v>271</v>
      </c>
      <c r="J242">
        <v>73182200</v>
      </c>
      <c r="L242">
        <v>73182200</v>
      </c>
    </row>
    <row r="243" spans="1:12">
      <c r="A243">
        <v>31055100</v>
      </c>
      <c r="B243" t="s">
        <v>16</v>
      </c>
      <c r="C243" s="30">
        <v>1.4543999999999999</v>
      </c>
      <c r="E243">
        <v>2026</v>
      </c>
      <c r="G243" t="s">
        <v>271</v>
      </c>
      <c r="J243">
        <v>73182300</v>
      </c>
      <c r="L243">
        <v>73182300</v>
      </c>
    </row>
    <row r="244" spans="1:12">
      <c r="A244">
        <v>31055100</v>
      </c>
      <c r="B244" t="s">
        <v>16</v>
      </c>
      <c r="C244" s="30">
        <v>1.4543999999999999</v>
      </c>
      <c r="E244">
        <v>2027</v>
      </c>
      <c r="G244" t="s">
        <v>271</v>
      </c>
      <c r="J244">
        <v>73182400</v>
      </c>
      <c r="L244">
        <v>73182400</v>
      </c>
    </row>
    <row r="245" spans="1:12">
      <c r="A245">
        <v>31055100</v>
      </c>
      <c r="B245" t="s">
        <v>16</v>
      </c>
      <c r="C245" s="30">
        <v>1.4543999999999999</v>
      </c>
      <c r="E245">
        <v>2028</v>
      </c>
      <c r="G245" t="s">
        <v>271</v>
      </c>
      <c r="J245">
        <v>73182900</v>
      </c>
      <c r="L245">
        <v>73182900</v>
      </c>
    </row>
    <row r="246" spans="1:12">
      <c r="A246">
        <v>31055900</v>
      </c>
      <c r="B246" t="s">
        <v>16</v>
      </c>
      <c r="C246">
        <v>0.61</v>
      </c>
      <c r="G246" t="s">
        <v>271</v>
      </c>
      <c r="J246">
        <v>73261100</v>
      </c>
      <c r="L246">
        <v>73261100</v>
      </c>
    </row>
    <row r="247" spans="1:12">
      <c r="A247">
        <v>31055900</v>
      </c>
      <c r="B247" t="s">
        <v>16</v>
      </c>
      <c r="C247">
        <v>0.61609999999999998</v>
      </c>
      <c r="E247">
        <v>2026</v>
      </c>
      <c r="G247" t="s">
        <v>271</v>
      </c>
      <c r="J247">
        <v>732619</v>
      </c>
      <c r="L247">
        <v>732619</v>
      </c>
    </row>
    <row r="248" spans="1:12">
      <c r="A248">
        <v>31055900</v>
      </c>
      <c r="B248" t="s">
        <v>16</v>
      </c>
      <c r="C248">
        <v>0.61609999999999998</v>
      </c>
      <c r="E248">
        <v>2027</v>
      </c>
      <c r="G248" t="s">
        <v>271</v>
      </c>
      <c r="J248">
        <v>73262000</v>
      </c>
      <c r="L248">
        <v>73262000</v>
      </c>
    </row>
    <row r="249" spans="1:12">
      <c r="A249">
        <v>31055900</v>
      </c>
      <c r="B249" t="s">
        <v>16</v>
      </c>
      <c r="C249">
        <v>0.61609999999999998</v>
      </c>
      <c r="E249">
        <v>2028</v>
      </c>
      <c r="G249" t="s">
        <v>271</v>
      </c>
      <c r="J249">
        <v>73269030</v>
      </c>
      <c r="L249">
        <v>73269030</v>
      </c>
    </row>
    <row r="250" spans="1:12">
      <c r="A250">
        <v>31059020</v>
      </c>
      <c r="B250" t="s">
        <v>16</v>
      </c>
      <c r="C250" s="30">
        <v>1.38</v>
      </c>
      <c r="G250" t="s">
        <v>271</v>
      </c>
      <c r="J250">
        <v>73269040</v>
      </c>
      <c r="L250">
        <v>73269040</v>
      </c>
    </row>
    <row r="251" spans="1:12">
      <c r="A251">
        <v>31059020</v>
      </c>
      <c r="B251" t="s">
        <v>16</v>
      </c>
      <c r="C251" s="30">
        <v>1.3937999999999999</v>
      </c>
      <c r="E251">
        <v>2026</v>
      </c>
      <c r="G251" t="s">
        <v>271</v>
      </c>
      <c r="J251">
        <v>73269050</v>
      </c>
      <c r="L251">
        <v>73269050</v>
      </c>
    </row>
    <row r="252" spans="1:12">
      <c r="A252">
        <v>31059020</v>
      </c>
      <c r="B252" t="s">
        <v>16</v>
      </c>
      <c r="C252" s="30">
        <v>1.3937999999999999</v>
      </c>
      <c r="E252">
        <v>2027</v>
      </c>
      <c r="G252" t="s">
        <v>271</v>
      </c>
      <c r="J252">
        <v>73269060</v>
      </c>
      <c r="L252">
        <v>73269060</v>
      </c>
    </row>
    <row r="253" spans="1:12">
      <c r="A253">
        <v>31059020</v>
      </c>
      <c r="B253" t="s">
        <v>16</v>
      </c>
      <c r="C253" s="30">
        <v>1.3937999999999999</v>
      </c>
      <c r="E253">
        <v>2028</v>
      </c>
      <c r="G253" t="s">
        <v>271</v>
      </c>
      <c r="J253">
        <v>73269092</v>
      </c>
      <c r="L253">
        <v>73269092</v>
      </c>
    </row>
    <row r="254" spans="1:12">
      <c r="A254">
        <v>31059080</v>
      </c>
      <c r="B254" t="s">
        <v>16</v>
      </c>
      <c r="C254">
        <v>0.72</v>
      </c>
      <c r="G254" t="s">
        <v>271</v>
      </c>
      <c r="J254">
        <v>73269094</v>
      </c>
      <c r="L254">
        <v>73269094</v>
      </c>
    </row>
    <row r="255" spans="1:12">
      <c r="A255">
        <v>31059080</v>
      </c>
      <c r="B255" t="s">
        <v>16</v>
      </c>
      <c r="C255">
        <v>0.72719999999999996</v>
      </c>
      <c r="E255">
        <v>2026</v>
      </c>
      <c r="G255" t="s">
        <v>271</v>
      </c>
      <c r="J255">
        <v>73269096</v>
      </c>
      <c r="L255">
        <v>73269096</v>
      </c>
    </row>
    <row r="256" spans="1:12">
      <c r="A256">
        <v>31059080</v>
      </c>
      <c r="B256" t="s">
        <v>16</v>
      </c>
      <c r="C256">
        <v>0.72719999999999996</v>
      </c>
      <c r="E256">
        <v>2027</v>
      </c>
      <c r="G256" t="s">
        <v>271</v>
      </c>
      <c r="J256">
        <v>73269098</v>
      </c>
      <c r="L256">
        <v>73269098</v>
      </c>
    </row>
    <row r="257" spans="1:12">
      <c r="A257">
        <v>31059080</v>
      </c>
      <c r="B257" t="s">
        <v>16</v>
      </c>
      <c r="C257">
        <v>0.72719999999999996</v>
      </c>
      <c r="E257">
        <v>2028</v>
      </c>
      <c r="G257" t="s">
        <v>271</v>
      </c>
      <c r="J257">
        <v>2507008080</v>
      </c>
      <c r="L257">
        <v>2507008080</v>
      </c>
    </row>
    <row r="258" spans="1:12">
      <c r="A258">
        <v>7601</v>
      </c>
      <c r="B258" t="s">
        <v>16</v>
      </c>
      <c r="C258">
        <v>0.36</v>
      </c>
      <c r="D258" t="s">
        <v>19</v>
      </c>
      <c r="G258" t="s">
        <v>25</v>
      </c>
      <c r="J258">
        <v>720211</v>
      </c>
      <c r="L258">
        <v>720211</v>
      </c>
    </row>
    <row r="259" spans="1:12">
      <c r="A259">
        <v>7601</v>
      </c>
      <c r="B259" t="s">
        <v>16</v>
      </c>
      <c r="C259">
        <v>0.39599999999999996</v>
      </c>
      <c r="D259" t="s">
        <v>19</v>
      </c>
      <c r="E259">
        <v>2026</v>
      </c>
      <c r="G259" t="s">
        <v>25</v>
      </c>
      <c r="J259">
        <v>72026000</v>
      </c>
      <c r="L259">
        <v>72026000</v>
      </c>
    </row>
    <row r="260" spans="1:12">
      <c r="A260">
        <v>7601</v>
      </c>
      <c r="B260" t="s">
        <v>16</v>
      </c>
      <c r="C260">
        <v>0.432</v>
      </c>
      <c r="D260" t="s">
        <v>19</v>
      </c>
      <c r="E260">
        <v>2027</v>
      </c>
      <c r="G260" t="s">
        <v>25</v>
      </c>
      <c r="J260">
        <v>25233000</v>
      </c>
      <c r="L260">
        <v>25233000</v>
      </c>
    </row>
    <row r="261" spans="1:12">
      <c r="A261">
        <v>7601</v>
      </c>
      <c r="B261" t="s">
        <v>16</v>
      </c>
      <c r="C261">
        <v>0.46799999999999997</v>
      </c>
      <c r="D261" t="s">
        <v>19</v>
      </c>
      <c r="E261">
        <v>2028</v>
      </c>
      <c r="G261" t="s">
        <v>25</v>
      </c>
      <c r="J261">
        <v>720219</v>
      </c>
      <c r="L261">
        <v>720219</v>
      </c>
    </row>
    <row r="262" spans="1:12">
      <c r="A262">
        <v>7603</v>
      </c>
      <c r="B262" t="s">
        <v>16</v>
      </c>
      <c r="C262">
        <v>0.92</v>
      </c>
      <c r="D262" t="s">
        <v>19</v>
      </c>
      <c r="G262" t="s">
        <v>25</v>
      </c>
      <c r="J262">
        <v>720249</v>
      </c>
      <c r="L262">
        <v>720249</v>
      </c>
    </row>
    <row r="263" spans="1:12">
      <c r="A263">
        <v>7603</v>
      </c>
      <c r="B263" t="s">
        <v>16</v>
      </c>
      <c r="C263">
        <v>1.012</v>
      </c>
      <c r="D263" t="s">
        <v>19</v>
      </c>
      <c r="E263">
        <v>2026</v>
      </c>
      <c r="G263" t="s">
        <v>25</v>
      </c>
      <c r="J263" t="str">
        <v>ProductCNCode/TARICCode</v>
      </c>
      <c r="L263" t="s">
        <v>282</v>
      </c>
    </row>
    <row r="264" spans="1:12">
      <c r="A264">
        <v>7603</v>
      </c>
      <c r="B264" t="s">
        <v>16</v>
      </c>
      <c r="C264">
        <v>1.1040000000000001</v>
      </c>
      <c r="D264" t="s">
        <v>19</v>
      </c>
      <c r="E264">
        <v>2027</v>
      </c>
      <c r="G264" t="s">
        <v>25</v>
      </c>
      <c r="J264">
        <v>3102</v>
      </c>
      <c r="L264">
        <v>3102</v>
      </c>
    </row>
    <row r="265" spans="1:12">
      <c r="A265">
        <v>7603</v>
      </c>
      <c r="B265" t="s">
        <v>16</v>
      </c>
      <c r="C265">
        <v>1.1960000000000002</v>
      </c>
      <c r="D265" t="s">
        <v>19</v>
      </c>
      <c r="E265">
        <v>2028</v>
      </c>
      <c r="G265" t="s">
        <v>25</v>
      </c>
      <c r="J265">
        <v>3105</v>
      </c>
      <c r="L265">
        <v>3105</v>
      </c>
    </row>
    <row r="266" spans="1:12">
      <c r="A266">
        <v>76041010</v>
      </c>
      <c r="B266" t="s">
        <v>16</v>
      </c>
      <c r="C266" s="30">
        <v>1.1399999999999999</v>
      </c>
      <c r="D266" t="s">
        <v>19</v>
      </c>
      <c r="G266" t="s">
        <v>25</v>
      </c>
      <c r="J266">
        <v>7206</v>
      </c>
      <c r="L266">
        <v>7206</v>
      </c>
    </row>
    <row r="267" spans="1:12">
      <c r="A267">
        <v>76041010</v>
      </c>
      <c r="B267" t="s">
        <v>16</v>
      </c>
      <c r="C267" s="30">
        <v>1.254</v>
      </c>
      <c r="D267" t="s">
        <v>19</v>
      </c>
      <c r="E267">
        <v>2026</v>
      </c>
      <c r="G267" t="s">
        <v>25</v>
      </c>
      <c r="J267">
        <v>7207</v>
      </c>
      <c r="L267">
        <v>7207</v>
      </c>
    </row>
    <row r="268" spans="1:12">
      <c r="A268">
        <v>76041010</v>
      </c>
      <c r="B268" t="s">
        <v>16</v>
      </c>
      <c r="C268" s="30">
        <v>1.3679999999999999</v>
      </c>
      <c r="D268" t="s">
        <v>19</v>
      </c>
      <c r="E268">
        <v>2027</v>
      </c>
      <c r="G268" t="s">
        <v>25</v>
      </c>
      <c r="J268">
        <v>7211</v>
      </c>
      <c r="L268">
        <v>7211</v>
      </c>
    </row>
    <row r="269" spans="1:12">
      <c r="A269">
        <v>76041010</v>
      </c>
      <c r="B269" t="s">
        <v>16</v>
      </c>
      <c r="C269" s="30">
        <v>1.482</v>
      </c>
      <c r="D269" t="s">
        <v>19</v>
      </c>
      <c r="E269">
        <v>2028</v>
      </c>
      <c r="G269" t="s">
        <v>25</v>
      </c>
      <c r="J269">
        <v>7214</v>
      </c>
      <c r="L269">
        <v>7214</v>
      </c>
    </row>
    <row r="270" spans="1:12">
      <c r="A270">
        <v>76041090</v>
      </c>
      <c r="B270" t="s">
        <v>16</v>
      </c>
      <c r="C270" s="30">
        <v>1.1599999999999999</v>
      </c>
      <c r="D270" t="s">
        <v>19</v>
      </c>
      <c r="G270" t="s">
        <v>25</v>
      </c>
      <c r="J270">
        <v>7217</v>
      </c>
      <c r="L270">
        <v>7217</v>
      </c>
    </row>
    <row r="271" spans="1:12">
      <c r="A271">
        <v>76041090</v>
      </c>
      <c r="B271" t="s">
        <v>16</v>
      </c>
      <c r="C271" s="30">
        <v>1.276</v>
      </c>
      <c r="D271" t="s">
        <v>19</v>
      </c>
      <c r="E271">
        <v>2026</v>
      </c>
      <c r="G271" t="s">
        <v>25</v>
      </c>
      <c r="J271">
        <v>7218</v>
      </c>
      <c r="L271">
        <v>7218</v>
      </c>
    </row>
    <row r="272" spans="1:12">
      <c r="A272">
        <v>76041090</v>
      </c>
      <c r="B272" t="s">
        <v>16</v>
      </c>
      <c r="C272" s="30">
        <v>1.3919999999999999</v>
      </c>
      <c r="D272" t="s">
        <v>19</v>
      </c>
      <c r="E272">
        <v>2027</v>
      </c>
      <c r="G272" t="s">
        <v>25</v>
      </c>
      <c r="J272">
        <v>7219</v>
      </c>
      <c r="L272">
        <v>7219</v>
      </c>
    </row>
    <row r="273" spans="1:12">
      <c r="A273">
        <v>76041090</v>
      </c>
      <c r="B273" t="s">
        <v>16</v>
      </c>
      <c r="C273" s="30">
        <v>1.508</v>
      </c>
      <c r="D273" t="s">
        <v>19</v>
      </c>
      <c r="E273">
        <v>2028</v>
      </c>
      <c r="G273" t="s">
        <v>25</v>
      </c>
      <c r="J273">
        <v>7220</v>
      </c>
      <c r="L273">
        <v>7220</v>
      </c>
    </row>
    <row r="274" spans="1:12">
      <c r="A274">
        <v>76042100</v>
      </c>
      <c r="B274" t="s">
        <v>16</v>
      </c>
      <c r="C274" s="30">
        <v>1.1599999999999999</v>
      </c>
      <c r="D274" t="s">
        <v>19</v>
      </c>
      <c r="G274" t="s">
        <v>25</v>
      </c>
      <c r="J274">
        <v>7222</v>
      </c>
      <c r="L274">
        <v>7222</v>
      </c>
    </row>
    <row r="275" spans="1:12">
      <c r="A275">
        <v>76042100</v>
      </c>
      <c r="B275" t="s">
        <v>16</v>
      </c>
      <c r="C275" s="30">
        <v>1.276</v>
      </c>
      <c r="D275" t="s">
        <v>19</v>
      </c>
      <c r="E275">
        <v>2026</v>
      </c>
      <c r="G275" t="s">
        <v>25</v>
      </c>
      <c r="J275">
        <v>7223</v>
      </c>
      <c r="L275">
        <v>7223</v>
      </c>
    </row>
    <row r="276" spans="1:12">
      <c r="A276">
        <v>76042100</v>
      </c>
      <c r="B276" t="s">
        <v>16</v>
      </c>
      <c r="C276" s="30">
        <v>1.3919999999999999</v>
      </c>
      <c r="D276" t="s">
        <v>19</v>
      </c>
      <c r="E276">
        <v>2027</v>
      </c>
      <c r="G276" t="s">
        <v>25</v>
      </c>
      <c r="J276">
        <v>7224</v>
      </c>
      <c r="L276">
        <v>7224</v>
      </c>
    </row>
    <row r="277" spans="1:12">
      <c r="A277">
        <v>76042100</v>
      </c>
      <c r="B277" t="s">
        <v>16</v>
      </c>
      <c r="C277" s="30">
        <v>1.508</v>
      </c>
      <c r="D277" t="s">
        <v>19</v>
      </c>
      <c r="E277">
        <v>2028</v>
      </c>
      <c r="G277" t="s">
        <v>25</v>
      </c>
      <c r="J277">
        <v>7225</v>
      </c>
      <c r="L277">
        <v>7225</v>
      </c>
    </row>
    <row r="278" spans="1:12">
      <c r="A278">
        <v>76042910</v>
      </c>
      <c r="B278" t="s">
        <v>16</v>
      </c>
      <c r="C278" s="30">
        <v>1.1399999999999999</v>
      </c>
      <c r="D278" t="s">
        <v>19</v>
      </c>
      <c r="G278" t="s">
        <v>25</v>
      </c>
      <c r="J278">
        <v>7226</v>
      </c>
      <c r="L278">
        <v>7226</v>
      </c>
    </row>
    <row r="279" spans="1:12">
      <c r="A279">
        <v>76042910</v>
      </c>
      <c r="B279" t="s">
        <v>16</v>
      </c>
      <c r="C279" s="30">
        <v>1.254</v>
      </c>
      <c r="D279" t="s">
        <v>19</v>
      </c>
      <c r="E279">
        <v>2026</v>
      </c>
      <c r="G279" t="s">
        <v>25</v>
      </c>
      <c r="J279">
        <v>7228</v>
      </c>
      <c r="L279">
        <v>7228</v>
      </c>
    </row>
    <row r="280" spans="1:12">
      <c r="A280">
        <v>76042910</v>
      </c>
      <c r="B280" t="s">
        <v>16</v>
      </c>
      <c r="C280" s="30">
        <v>1.3679999999999999</v>
      </c>
      <c r="D280" t="s">
        <v>19</v>
      </c>
      <c r="E280">
        <v>2027</v>
      </c>
      <c r="G280" t="s">
        <v>25</v>
      </c>
      <c r="J280">
        <v>7303</v>
      </c>
      <c r="L280">
        <v>7303</v>
      </c>
    </row>
    <row r="281" spans="1:12">
      <c r="A281">
        <v>76042910</v>
      </c>
      <c r="B281" t="s">
        <v>16</v>
      </c>
      <c r="C281" s="30">
        <v>1.482</v>
      </c>
      <c r="D281" t="s">
        <v>19</v>
      </c>
      <c r="E281">
        <v>2028</v>
      </c>
      <c r="G281" t="s">
        <v>25</v>
      </c>
      <c r="J281">
        <v>7304</v>
      </c>
      <c r="L281">
        <v>7304</v>
      </c>
    </row>
    <row r="282" spans="1:12">
      <c r="A282">
        <v>76042990</v>
      </c>
      <c r="B282" t="s">
        <v>16</v>
      </c>
      <c r="C282" s="30">
        <v>1.1599999999999999</v>
      </c>
      <c r="D282" t="s">
        <v>19</v>
      </c>
      <c r="G282" t="s">
        <v>25</v>
      </c>
      <c r="J282">
        <v>7306</v>
      </c>
      <c r="L282">
        <v>7306</v>
      </c>
    </row>
    <row r="283" spans="1:12">
      <c r="A283">
        <v>76042990</v>
      </c>
      <c r="B283" t="s">
        <v>16</v>
      </c>
      <c r="C283" s="30">
        <v>1.276</v>
      </c>
      <c r="D283" t="s">
        <v>19</v>
      </c>
      <c r="E283">
        <v>2026</v>
      </c>
      <c r="G283" t="s">
        <v>25</v>
      </c>
      <c r="J283">
        <v>7307</v>
      </c>
      <c r="L283">
        <v>7307</v>
      </c>
    </row>
    <row r="284" spans="1:12">
      <c r="A284">
        <v>76042990</v>
      </c>
      <c r="B284" t="s">
        <v>16</v>
      </c>
      <c r="C284" s="30">
        <v>1.3919999999999999</v>
      </c>
      <c r="D284" t="s">
        <v>19</v>
      </c>
      <c r="E284">
        <v>2027</v>
      </c>
      <c r="G284" t="s">
        <v>25</v>
      </c>
      <c r="J284">
        <v>7311</v>
      </c>
      <c r="L284">
        <v>7311</v>
      </c>
    </row>
    <row r="285" spans="1:12">
      <c r="A285">
        <v>76042990</v>
      </c>
      <c r="B285" t="s">
        <v>16</v>
      </c>
      <c r="C285" s="30">
        <v>1.508</v>
      </c>
      <c r="D285" t="s">
        <v>19</v>
      </c>
      <c r="E285">
        <v>2028</v>
      </c>
      <c r="G285" t="s">
        <v>25</v>
      </c>
      <c r="J285">
        <v>7318</v>
      </c>
      <c r="L285">
        <v>7318</v>
      </c>
    </row>
    <row r="286" spans="1:12">
      <c r="A286">
        <v>7605</v>
      </c>
      <c r="B286" t="s">
        <v>16</v>
      </c>
      <c r="C286" s="30">
        <v>1.1399999999999999</v>
      </c>
      <c r="D286" t="s">
        <v>19</v>
      </c>
      <c r="G286" t="s">
        <v>25</v>
      </c>
      <c r="J286">
        <v>7326</v>
      </c>
      <c r="L286">
        <v>7326</v>
      </c>
    </row>
    <row r="287" spans="1:12">
      <c r="A287">
        <v>7605</v>
      </c>
      <c r="B287" t="s">
        <v>16</v>
      </c>
      <c r="C287" s="30">
        <v>1.254</v>
      </c>
      <c r="D287" t="s">
        <v>19</v>
      </c>
      <c r="E287">
        <v>2026</v>
      </c>
      <c r="G287" t="s">
        <v>25</v>
      </c>
      <c r="J287">
        <v>0</v>
      </c>
      <c r="L287">
        <v>0</v>
      </c>
    </row>
    <row r="288" spans="1:12">
      <c r="A288">
        <v>7605</v>
      </c>
      <c r="B288" t="s">
        <v>16</v>
      </c>
      <c r="C288" s="30">
        <v>1.3679999999999999</v>
      </c>
      <c r="D288" t="s">
        <v>19</v>
      </c>
      <c r="E288">
        <v>2027</v>
      </c>
      <c r="G288" t="s">
        <v>25</v>
      </c>
    </row>
    <row r="289" spans="1:7">
      <c r="A289">
        <v>7605</v>
      </c>
      <c r="B289" t="s">
        <v>16</v>
      </c>
      <c r="C289" s="30">
        <v>1.482</v>
      </c>
      <c r="D289" t="s">
        <v>19</v>
      </c>
      <c r="E289">
        <v>2028</v>
      </c>
      <c r="G289" t="s">
        <v>25</v>
      </c>
    </row>
    <row r="290" spans="1:7">
      <c r="A290">
        <v>7606</v>
      </c>
      <c r="B290" t="s">
        <v>16</v>
      </c>
      <c r="C290" s="30">
        <v>1.6</v>
      </c>
      <c r="D290" t="s">
        <v>19</v>
      </c>
      <c r="G290" t="s">
        <v>25</v>
      </c>
    </row>
    <row r="291" spans="1:7">
      <c r="A291">
        <v>7606</v>
      </c>
      <c r="B291" t="s">
        <v>16</v>
      </c>
      <c r="C291" s="30">
        <v>1.76</v>
      </c>
      <c r="D291" t="s">
        <v>19</v>
      </c>
      <c r="E291">
        <v>2026</v>
      </c>
      <c r="G291" t="s">
        <v>25</v>
      </c>
    </row>
    <row r="292" spans="1:7">
      <c r="A292">
        <v>7606</v>
      </c>
      <c r="B292" t="s">
        <v>16</v>
      </c>
      <c r="C292" s="30">
        <v>1.9200000000000002</v>
      </c>
      <c r="D292" t="s">
        <v>19</v>
      </c>
      <c r="E292">
        <v>2027</v>
      </c>
      <c r="G292" t="s">
        <v>25</v>
      </c>
    </row>
    <row r="293" spans="1:7">
      <c r="A293">
        <v>7606</v>
      </c>
      <c r="B293" t="s">
        <v>16</v>
      </c>
      <c r="C293" s="30">
        <v>2.08</v>
      </c>
      <c r="D293" t="s">
        <v>19</v>
      </c>
      <c r="E293">
        <v>2028</v>
      </c>
      <c r="G293" t="s">
        <v>25</v>
      </c>
    </row>
    <row r="294" spans="1:7">
      <c r="A294">
        <v>7607</v>
      </c>
      <c r="B294" t="s">
        <v>16</v>
      </c>
      <c r="C294" s="30">
        <v>1.6</v>
      </c>
      <c r="D294" t="s">
        <v>19</v>
      </c>
      <c r="G294" t="s">
        <v>25</v>
      </c>
    </row>
    <row r="295" spans="1:7">
      <c r="A295">
        <v>7607</v>
      </c>
      <c r="B295" t="s">
        <v>16</v>
      </c>
      <c r="C295" s="30">
        <v>1.76</v>
      </c>
      <c r="D295" t="s">
        <v>19</v>
      </c>
      <c r="E295">
        <v>2026</v>
      </c>
      <c r="G295" t="s">
        <v>25</v>
      </c>
    </row>
    <row r="296" spans="1:7">
      <c r="A296">
        <v>7607</v>
      </c>
      <c r="B296" t="s">
        <v>16</v>
      </c>
      <c r="C296" s="30">
        <v>1.9200000000000002</v>
      </c>
      <c r="D296" t="s">
        <v>19</v>
      </c>
      <c r="E296">
        <v>2027</v>
      </c>
      <c r="G296" t="s">
        <v>25</v>
      </c>
    </row>
    <row r="297" spans="1:7">
      <c r="A297">
        <v>7607</v>
      </c>
      <c r="B297" t="s">
        <v>16</v>
      </c>
      <c r="C297" s="30">
        <v>2.08</v>
      </c>
      <c r="D297" t="s">
        <v>19</v>
      </c>
      <c r="E297">
        <v>2028</v>
      </c>
      <c r="G297" t="s">
        <v>25</v>
      </c>
    </row>
    <row r="298" spans="1:7">
      <c r="A298">
        <v>7608</v>
      </c>
      <c r="B298" t="s">
        <v>16</v>
      </c>
      <c r="C298" s="30">
        <v>1.1599999999999999</v>
      </c>
      <c r="D298" t="s">
        <v>19</v>
      </c>
      <c r="G298" t="s">
        <v>25</v>
      </c>
    </row>
    <row r="299" spans="1:7">
      <c r="A299">
        <v>7608</v>
      </c>
      <c r="B299" t="s">
        <v>16</v>
      </c>
      <c r="C299" s="30">
        <v>1.276</v>
      </c>
      <c r="D299" t="s">
        <v>19</v>
      </c>
      <c r="E299">
        <v>2026</v>
      </c>
      <c r="G299" t="s">
        <v>25</v>
      </c>
    </row>
    <row r="300" spans="1:7">
      <c r="A300">
        <v>7608</v>
      </c>
      <c r="B300" t="s">
        <v>16</v>
      </c>
      <c r="C300" s="30">
        <v>1.3919999999999999</v>
      </c>
      <c r="D300" t="s">
        <v>19</v>
      </c>
      <c r="E300">
        <v>2027</v>
      </c>
      <c r="G300" t="s">
        <v>25</v>
      </c>
    </row>
    <row r="301" spans="1:7">
      <c r="A301">
        <v>7608</v>
      </c>
      <c r="B301" t="s">
        <v>16</v>
      </c>
      <c r="C301" s="30">
        <v>1.508</v>
      </c>
      <c r="D301" t="s">
        <v>19</v>
      </c>
      <c r="E301">
        <v>2028</v>
      </c>
      <c r="G301" t="s">
        <v>25</v>
      </c>
    </row>
    <row r="302" spans="1:7">
      <c r="A302">
        <v>76090000</v>
      </c>
      <c r="B302" t="s">
        <v>16</v>
      </c>
      <c r="C302" s="30">
        <v>1.1599999999999999</v>
      </c>
      <c r="D302" t="s">
        <v>19</v>
      </c>
      <c r="G302" t="s">
        <v>25</v>
      </c>
    </row>
    <row r="303" spans="1:7">
      <c r="A303">
        <v>76090000</v>
      </c>
      <c r="B303" t="s">
        <v>16</v>
      </c>
      <c r="C303" s="30">
        <v>1.276</v>
      </c>
      <c r="D303" t="s">
        <v>19</v>
      </c>
      <c r="E303">
        <v>2026</v>
      </c>
      <c r="G303" t="s">
        <v>25</v>
      </c>
    </row>
    <row r="304" spans="1:7">
      <c r="A304">
        <v>76090000</v>
      </c>
      <c r="B304" t="s">
        <v>16</v>
      </c>
      <c r="C304" s="30">
        <v>1.3919999999999999</v>
      </c>
      <c r="D304" t="s">
        <v>19</v>
      </c>
      <c r="E304">
        <v>2027</v>
      </c>
      <c r="G304" t="s">
        <v>25</v>
      </c>
    </row>
    <row r="305" spans="1:7">
      <c r="A305">
        <v>76090000</v>
      </c>
      <c r="B305" t="s">
        <v>16</v>
      </c>
      <c r="C305" s="30">
        <v>1.508</v>
      </c>
      <c r="D305" t="s">
        <v>19</v>
      </c>
      <c r="E305">
        <v>2028</v>
      </c>
      <c r="G305" t="s">
        <v>25</v>
      </c>
    </row>
    <row r="306" spans="1:7">
      <c r="A306">
        <v>76101000</v>
      </c>
      <c r="B306" t="s">
        <v>16</v>
      </c>
      <c r="C306" s="30">
        <v>1.1599999999999999</v>
      </c>
      <c r="D306" t="s">
        <v>19</v>
      </c>
      <c r="G306" t="s">
        <v>25</v>
      </c>
    </row>
    <row r="307" spans="1:7">
      <c r="A307">
        <v>76101000</v>
      </c>
      <c r="B307" t="s">
        <v>16</v>
      </c>
      <c r="C307" s="30">
        <v>1.276</v>
      </c>
      <c r="D307" t="s">
        <v>19</v>
      </c>
      <c r="E307">
        <v>2026</v>
      </c>
      <c r="G307" t="s">
        <v>25</v>
      </c>
    </row>
    <row r="308" spans="1:7">
      <c r="A308">
        <v>76101000</v>
      </c>
      <c r="B308" t="s">
        <v>16</v>
      </c>
      <c r="C308" s="30">
        <v>1.3919999999999999</v>
      </c>
      <c r="D308" t="s">
        <v>19</v>
      </c>
      <c r="E308">
        <v>2027</v>
      </c>
      <c r="G308" t="s">
        <v>25</v>
      </c>
    </row>
    <row r="309" spans="1:7">
      <c r="A309">
        <v>76101000</v>
      </c>
      <c r="B309" t="s">
        <v>16</v>
      </c>
      <c r="C309" s="30">
        <v>1.508</v>
      </c>
      <c r="D309" t="s">
        <v>19</v>
      </c>
      <c r="E309">
        <v>2028</v>
      </c>
      <c r="G309" t="s">
        <v>25</v>
      </c>
    </row>
    <row r="310" spans="1:7">
      <c r="A310">
        <v>761090</v>
      </c>
      <c r="B310" t="s">
        <v>16</v>
      </c>
      <c r="C310" s="30">
        <v>1.1599999999999999</v>
      </c>
      <c r="D310" t="s">
        <v>19</v>
      </c>
      <c r="G310" t="s">
        <v>25</v>
      </c>
    </row>
    <row r="311" spans="1:7">
      <c r="A311">
        <v>761090</v>
      </c>
      <c r="B311" t="s">
        <v>16</v>
      </c>
      <c r="C311" s="30">
        <v>1.276</v>
      </c>
      <c r="D311" t="s">
        <v>19</v>
      </c>
      <c r="E311">
        <v>2026</v>
      </c>
      <c r="G311" t="s">
        <v>25</v>
      </c>
    </row>
    <row r="312" spans="1:7">
      <c r="A312">
        <v>761090</v>
      </c>
      <c r="B312" t="s">
        <v>16</v>
      </c>
      <c r="C312" s="30">
        <v>1.3919999999999999</v>
      </c>
      <c r="D312" t="s">
        <v>19</v>
      </c>
      <c r="E312">
        <v>2027</v>
      </c>
      <c r="G312" t="s">
        <v>25</v>
      </c>
    </row>
    <row r="313" spans="1:7">
      <c r="A313">
        <v>761090</v>
      </c>
      <c r="B313" t="s">
        <v>16</v>
      </c>
      <c r="C313" s="30">
        <v>1.508</v>
      </c>
      <c r="D313" t="s">
        <v>19</v>
      </c>
      <c r="E313">
        <v>2028</v>
      </c>
      <c r="G313" t="s">
        <v>25</v>
      </c>
    </row>
    <row r="314" spans="1:7">
      <c r="A314">
        <v>76109010</v>
      </c>
      <c r="B314" t="s">
        <v>16</v>
      </c>
      <c r="C314" s="30">
        <v>1.1599999999999999</v>
      </c>
      <c r="D314" t="s">
        <v>19</v>
      </c>
      <c r="G314" t="s">
        <v>25</v>
      </c>
    </row>
    <row r="315" spans="1:7">
      <c r="A315">
        <v>76109010</v>
      </c>
      <c r="B315" t="s">
        <v>16</v>
      </c>
      <c r="C315" s="30">
        <v>1.276</v>
      </c>
      <c r="D315" t="s">
        <v>19</v>
      </c>
      <c r="E315">
        <v>2026</v>
      </c>
      <c r="G315" t="s">
        <v>25</v>
      </c>
    </row>
    <row r="316" spans="1:7">
      <c r="A316">
        <v>76109010</v>
      </c>
      <c r="B316" t="s">
        <v>16</v>
      </c>
      <c r="C316" s="30">
        <v>1.3919999999999999</v>
      </c>
      <c r="D316" t="s">
        <v>19</v>
      </c>
      <c r="E316">
        <v>2027</v>
      </c>
      <c r="G316" t="s">
        <v>25</v>
      </c>
    </row>
    <row r="317" spans="1:7">
      <c r="A317">
        <v>76109010</v>
      </c>
      <c r="B317" t="s">
        <v>16</v>
      </c>
      <c r="C317" s="30">
        <v>1.508</v>
      </c>
      <c r="D317" t="s">
        <v>19</v>
      </c>
      <c r="E317">
        <v>2028</v>
      </c>
      <c r="G317" t="s">
        <v>25</v>
      </c>
    </row>
    <row r="318" spans="1:7">
      <c r="A318">
        <v>76109090</v>
      </c>
      <c r="B318" t="s">
        <v>16</v>
      </c>
      <c r="C318" s="30">
        <v>1.1599999999999999</v>
      </c>
      <c r="D318" t="s">
        <v>19</v>
      </c>
      <c r="G318" t="s">
        <v>25</v>
      </c>
    </row>
    <row r="319" spans="1:7">
      <c r="A319">
        <v>76109090</v>
      </c>
      <c r="B319" t="s">
        <v>16</v>
      </c>
      <c r="C319" s="30">
        <v>1.276</v>
      </c>
      <c r="D319" t="s">
        <v>19</v>
      </c>
      <c r="E319">
        <v>2026</v>
      </c>
      <c r="G319" t="s">
        <v>25</v>
      </c>
    </row>
    <row r="320" spans="1:7">
      <c r="A320">
        <v>76109090</v>
      </c>
      <c r="B320" t="s">
        <v>16</v>
      </c>
      <c r="C320" s="30">
        <v>1.3919999999999999</v>
      </c>
      <c r="D320" t="s">
        <v>19</v>
      </c>
      <c r="E320">
        <v>2027</v>
      </c>
      <c r="G320" t="s">
        <v>25</v>
      </c>
    </row>
    <row r="321" spans="1:7">
      <c r="A321">
        <v>76109090</v>
      </c>
      <c r="B321" t="s">
        <v>16</v>
      </c>
      <c r="C321" s="30">
        <v>1.508</v>
      </c>
      <c r="D321" t="s">
        <v>19</v>
      </c>
      <c r="E321">
        <v>2028</v>
      </c>
      <c r="G321" t="s">
        <v>25</v>
      </c>
    </row>
    <row r="322" spans="1:7">
      <c r="A322">
        <v>76110000</v>
      </c>
      <c r="B322" t="s">
        <v>16</v>
      </c>
      <c r="C322" s="30">
        <v>1.6</v>
      </c>
      <c r="D322" t="s">
        <v>19</v>
      </c>
      <c r="G322" t="s">
        <v>25</v>
      </c>
    </row>
    <row r="323" spans="1:7">
      <c r="A323">
        <v>76110000</v>
      </c>
      <c r="B323" t="s">
        <v>16</v>
      </c>
      <c r="C323" s="30">
        <v>1.76</v>
      </c>
      <c r="D323" t="s">
        <v>19</v>
      </c>
      <c r="E323">
        <v>2026</v>
      </c>
      <c r="G323" t="s">
        <v>25</v>
      </c>
    </row>
    <row r="324" spans="1:7">
      <c r="A324">
        <v>76110000</v>
      </c>
      <c r="B324" t="s">
        <v>16</v>
      </c>
      <c r="C324" s="30">
        <v>1.9200000000000002</v>
      </c>
      <c r="D324" t="s">
        <v>19</v>
      </c>
      <c r="E324">
        <v>2027</v>
      </c>
      <c r="G324" t="s">
        <v>25</v>
      </c>
    </row>
    <row r="325" spans="1:7">
      <c r="A325">
        <v>76110000</v>
      </c>
      <c r="B325" t="s">
        <v>16</v>
      </c>
      <c r="C325" s="30">
        <v>2.08</v>
      </c>
      <c r="D325" t="s">
        <v>19</v>
      </c>
      <c r="E325">
        <v>2028</v>
      </c>
      <c r="G325" t="s">
        <v>25</v>
      </c>
    </row>
    <row r="326" spans="1:7">
      <c r="A326">
        <v>7612</v>
      </c>
      <c r="B326" t="s">
        <v>16</v>
      </c>
      <c r="C326" s="30">
        <v>1.6</v>
      </c>
      <c r="D326" t="s">
        <v>19</v>
      </c>
      <c r="G326" t="s">
        <v>25</v>
      </c>
    </row>
    <row r="327" spans="1:7">
      <c r="A327">
        <v>7612</v>
      </c>
      <c r="B327" t="s">
        <v>16</v>
      </c>
      <c r="C327" s="30">
        <v>1.76</v>
      </c>
      <c r="D327" t="s">
        <v>19</v>
      </c>
      <c r="E327">
        <v>2026</v>
      </c>
      <c r="G327" t="s">
        <v>25</v>
      </c>
    </row>
    <row r="328" spans="1:7">
      <c r="A328">
        <v>7612</v>
      </c>
      <c r="B328" t="s">
        <v>16</v>
      </c>
      <c r="C328" s="30">
        <v>1.9200000000000002</v>
      </c>
      <c r="D328" t="s">
        <v>19</v>
      </c>
      <c r="E328">
        <v>2027</v>
      </c>
      <c r="G328" t="s">
        <v>25</v>
      </c>
    </row>
    <row r="329" spans="1:7">
      <c r="A329">
        <v>7612</v>
      </c>
      <c r="B329" t="s">
        <v>16</v>
      </c>
      <c r="C329" s="30">
        <v>2.08</v>
      </c>
      <c r="D329" t="s">
        <v>19</v>
      </c>
      <c r="E329">
        <v>2028</v>
      </c>
      <c r="G329" t="s">
        <v>25</v>
      </c>
    </row>
    <row r="330" spans="1:7">
      <c r="A330">
        <v>76130000</v>
      </c>
      <c r="B330" t="s">
        <v>16</v>
      </c>
      <c r="C330" s="30">
        <v>1.6</v>
      </c>
      <c r="D330" t="s">
        <v>19</v>
      </c>
      <c r="G330" t="s">
        <v>25</v>
      </c>
    </row>
    <row r="331" spans="1:7">
      <c r="A331">
        <v>76130000</v>
      </c>
      <c r="B331" t="s">
        <v>16</v>
      </c>
      <c r="C331" s="30">
        <v>1.76</v>
      </c>
      <c r="D331" t="s">
        <v>19</v>
      </c>
      <c r="E331">
        <v>2026</v>
      </c>
      <c r="G331" t="s">
        <v>25</v>
      </c>
    </row>
    <row r="332" spans="1:7">
      <c r="A332">
        <v>76130000</v>
      </c>
      <c r="B332" t="s">
        <v>16</v>
      </c>
      <c r="C332" s="30">
        <v>1.9200000000000002</v>
      </c>
      <c r="D332" t="s">
        <v>19</v>
      </c>
      <c r="E332">
        <v>2027</v>
      </c>
      <c r="G332" t="s">
        <v>25</v>
      </c>
    </row>
    <row r="333" spans="1:7">
      <c r="A333">
        <v>76130000</v>
      </c>
      <c r="B333" t="s">
        <v>16</v>
      </c>
      <c r="C333" s="30">
        <v>2.08</v>
      </c>
      <c r="D333" t="s">
        <v>19</v>
      </c>
      <c r="E333">
        <v>2028</v>
      </c>
      <c r="G333" t="s">
        <v>25</v>
      </c>
    </row>
    <row r="334" spans="1:7">
      <c r="A334">
        <v>7614</v>
      </c>
      <c r="B334" t="s">
        <v>16</v>
      </c>
      <c r="C334" s="30">
        <v>1.1399999999999999</v>
      </c>
      <c r="D334" t="s">
        <v>19</v>
      </c>
      <c r="G334" t="s">
        <v>25</v>
      </c>
    </row>
    <row r="335" spans="1:7">
      <c r="A335">
        <v>7614</v>
      </c>
      <c r="B335" t="s">
        <v>16</v>
      </c>
      <c r="C335" s="30">
        <v>1.254</v>
      </c>
      <c r="D335" t="s">
        <v>19</v>
      </c>
      <c r="E335">
        <v>2026</v>
      </c>
      <c r="G335" t="s">
        <v>25</v>
      </c>
    </row>
    <row r="336" spans="1:7">
      <c r="A336">
        <v>7614</v>
      </c>
      <c r="B336" t="s">
        <v>16</v>
      </c>
      <c r="C336" s="30">
        <v>1.3679999999999999</v>
      </c>
      <c r="D336" t="s">
        <v>19</v>
      </c>
      <c r="E336">
        <v>2027</v>
      </c>
      <c r="G336" t="s">
        <v>25</v>
      </c>
    </row>
    <row r="337" spans="1:7">
      <c r="A337">
        <v>7614</v>
      </c>
      <c r="B337" t="s">
        <v>16</v>
      </c>
      <c r="C337" s="30">
        <v>1.482</v>
      </c>
      <c r="D337" t="s">
        <v>19</v>
      </c>
      <c r="E337">
        <v>2028</v>
      </c>
      <c r="G337" t="s">
        <v>25</v>
      </c>
    </row>
    <row r="338" spans="1:7">
      <c r="A338">
        <v>76161000</v>
      </c>
      <c r="B338" t="s">
        <v>16</v>
      </c>
      <c r="C338" s="30">
        <v>1.6</v>
      </c>
      <c r="D338" t="s">
        <v>19</v>
      </c>
      <c r="G338" t="s">
        <v>25</v>
      </c>
    </row>
    <row r="339" spans="1:7">
      <c r="A339">
        <v>76161000</v>
      </c>
      <c r="B339" t="s">
        <v>16</v>
      </c>
      <c r="C339" s="30">
        <v>1.76</v>
      </c>
      <c r="D339" t="s">
        <v>19</v>
      </c>
      <c r="E339">
        <v>2026</v>
      </c>
      <c r="G339" t="s">
        <v>25</v>
      </c>
    </row>
    <row r="340" spans="1:7">
      <c r="A340">
        <v>76161000</v>
      </c>
      <c r="B340" t="s">
        <v>16</v>
      </c>
      <c r="C340" s="30">
        <v>1.9200000000000002</v>
      </c>
      <c r="D340" t="s">
        <v>19</v>
      </c>
      <c r="E340">
        <v>2027</v>
      </c>
      <c r="G340" t="s">
        <v>25</v>
      </c>
    </row>
    <row r="341" spans="1:7">
      <c r="A341">
        <v>76161000</v>
      </c>
      <c r="B341" t="s">
        <v>16</v>
      </c>
      <c r="C341" s="30">
        <v>2.08</v>
      </c>
      <c r="D341" t="s">
        <v>19</v>
      </c>
      <c r="E341">
        <v>2028</v>
      </c>
      <c r="G341" t="s">
        <v>25</v>
      </c>
    </row>
    <row r="342" spans="1:7">
      <c r="A342">
        <v>76169100</v>
      </c>
      <c r="B342" t="s">
        <v>16</v>
      </c>
      <c r="C342" s="30">
        <v>1.6</v>
      </c>
      <c r="D342" t="s">
        <v>19</v>
      </c>
      <c r="G342" t="s">
        <v>25</v>
      </c>
    </row>
    <row r="343" spans="1:7">
      <c r="A343">
        <v>76169100</v>
      </c>
      <c r="B343" t="s">
        <v>16</v>
      </c>
      <c r="C343" s="30">
        <v>1.76</v>
      </c>
      <c r="D343" t="s">
        <v>19</v>
      </c>
      <c r="E343">
        <v>2026</v>
      </c>
      <c r="G343" t="s">
        <v>25</v>
      </c>
    </row>
    <row r="344" spans="1:7">
      <c r="A344">
        <v>76169100</v>
      </c>
      <c r="B344" t="s">
        <v>16</v>
      </c>
      <c r="C344" s="30">
        <v>1.9200000000000002</v>
      </c>
      <c r="D344" t="s">
        <v>19</v>
      </c>
      <c r="E344">
        <v>2027</v>
      </c>
      <c r="G344" t="s">
        <v>25</v>
      </c>
    </row>
    <row r="345" spans="1:7">
      <c r="A345">
        <v>76169100</v>
      </c>
      <c r="B345" t="s">
        <v>16</v>
      </c>
      <c r="C345" s="30">
        <v>2.08</v>
      </c>
      <c r="D345" t="s">
        <v>19</v>
      </c>
      <c r="E345">
        <v>2028</v>
      </c>
      <c r="G345" t="s">
        <v>25</v>
      </c>
    </row>
    <row r="346" spans="1:7">
      <c r="A346">
        <v>76169910</v>
      </c>
      <c r="B346" t="s">
        <v>16</v>
      </c>
      <c r="C346">
        <v>0.92</v>
      </c>
      <c r="D346" t="s">
        <v>19</v>
      </c>
      <c r="G346" t="s">
        <v>25</v>
      </c>
    </row>
    <row r="347" spans="1:7">
      <c r="A347">
        <v>76169910</v>
      </c>
      <c r="B347" t="s">
        <v>16</v>
      </c>
      <c r="C347">
        <v>1.012</v>
      </c>
      <c r="D347" t="s">
        <v>19</v>
      </c>
      <c r="E347">
        <v>2026</v>
      </c>
      <c r="G347" t="s">
        <v>25</v>
      </c>
    </row>
    <row r="348" spans="1:7">
      <c r="A348">
        <v>76169910</v>
      </c>
      <c r="B348" t="s">
        <v>16</v>
      </c>
      <c r="C348">
        <v>1.1040000000000001</v>
      </c>
      <c r="D348" t="s">
        <v>19</v>
      </c>
      <c r="E348">
        <v>2027</v>
      </c>
      <c r="G348" t="s">
        <v>25</v>
      </c>
    </row>
    <row r="349" spans="1:7">
      <c r="A349">
        <v>76169910</v>
      </c>
      <c r="B349" t="s">
        <v>16</v>
      </c>
      <c r="C349">
        <v>1.1960000000000002</v>
      </c>
      <c r="D349" t="s">
        <v>19</v>
      </c>
      <c r="E349">
        <v>2028</v>
      </c>
      <c r="G349" t="s">
        <v>25</v>
      </c>
    </row>
    <row r="350" spans="1:7">
      <c r="A350">
        <v>76169990</v>
      </c>
      <c r="B350" t="s">
        <v>16</v>
      </c>
      <c r="C350" s="30">
        <v>1.6</v>
      </c>
      <c r="D350" t="s">
        <v>19</v>
      </c>
      <c r="G350" t="s">
        <v>25</v>
      </c>
    </row>
    <row r="351" spans="1:7">
      <c r="A351">
        <v>76169990</v>
      </c>
      <c r="B351" t="s">
        <v>16</v>
      </c>
      <c r="C351" s="30">
        <v>1.76</v>
      </c>
      <c r="D351" t="s">
        <v>19</v>
      </c>
      <c r="E351">
        <v>2026</v>
      </c>
      <c r="G351" t="s">
        <v>25</v>
      </c>
    </row>
    <row r="352" spans="1:7">
      <c r="A352">
        <v>76169990</v>
      </c>
      <c r="B352" t="s">
        <v>16</v>
      </c>
      <c r="C352" s="30">
        <v>1.9200000000000002</v>
      </c>
      <c r="D352" t="s">
        <v>19</v>
      </c>
      <c r="E352">
        <v>2027</v>
      </c>
      <c r="G352" t="s">
        <v>25</v>
      </c>
    </row>
    <row r="353" spans="1:7">
      <c r="A353">
        <v>76169990</v>
      </c>
      <c r="B353" t="s">
        <v>16</v>
      </c>
      <c r="C353" s="30">
        <v>2.08</v>
      </c>
      <c r="D353" t="s">
        <v>19</v>
      </c>
      <c r="E353">
        <v>2028</v>
      </c>
      <c r="G353" t="s">
        <v>25</v>
      </c>
    </row>
    <row r="354" spans="1:7">
      <c r="A354">
        <v>28041000</v>
      </c>
      <c r="B354" t="s">
        <v>16</v>
      </c>
      <c r="C354" s="30">
        <v>10.82</v>
      </c>
      <c r="G354" t="s">
        <v>272</v>
      </c>
    </row>
    <row r="355" spans="1:7">
      <c r="A355">
        <v>28041000</v>
      </c>
      <c r="B355" t="s">
        <v>16</v>
      </c>
      <c r="C355" s="30">
        <v>11.902000000000001</v>
      </c>
      <c r="E355">
        <v>2026</v>
      </c>
      <c r="G355" t="s">
        <v>272</v>
      </c>
    </row>
    <row r="356" spans="1:7">
      <c r="A356">
        <v>28041000</v>
      </c>
      <c r="B356" t="s">
        <v>16</v>
      </c>
      <c r="C356" s="30">
        <v>12.984</v>
      </c>
      <c r="E356">
        <v>2027</v>
      </c>
      <c r="G356" t="s">
        <v>272</v>
      </c>
    </row>
    <row r="357" spans="1:7">
      <c r="A357">
        <v>28041000</v>
      </c>
      <c r="B357" t="s">
        <v>16</v>
      </c>
      <c r="C357" s="30">
        <v>14.066000000000001</v>
      </c>
      <c r="E357">
        <v>2028</v>
      </c>
      <c r="G357" t="s">
        <v>272</v>
      </c>
    </row>
    <row r="358" spans="1:7">
      <c r="A358">
        <v>26011200</v>
      </c>
      <c r="B358" t="s">
        <v>16</v>
      </c>
      <c r="C358">
        <v>0.21</v>
      </c>
      <c r="G358" t="s">
        <v>273</v>
      </c>
    </row>
    <row r="359" spans="1:7">
      <c r="A359">
        <v>26011200</v>
      </c>
      <c r="B359" t="s">
        <v>16</v>
      </c>
      <c r="C359">
        <v>0.23099999999999998</v>
      </c>
      <c r="E359">
        <v>2026</v>
      </c>
      <c r="G359" t="s">
        <v>273</v>
      </c>
    </row>
    <row r="360" spans="1:7">
      <c r="A360">
        <v>26011200</v>
      </c>
      <c r="B360" t="s">
        <v>16</v>
      </c>
      <c r="C360">
        <v>0.252</v>
      </c>
      <c r="E360">
        <v>2027</v>
      </c>
      <c r="G360" t="s">
        <v>273</v>
      </c>
    </row>
    <row r="361" spans="1:7">
      <c r="A361">
        <v>26011200</v>
      </c>
      <c r="B361" t="s">
        <v>16</v>
      </c>
      <c r="C361">
        <v>0.27300000000000002</v>
      </c>
      <c r="E361">
        <v>2028</v>
      </c>
      <c r="G361" t="s">
        <v>273</v>
      </c>
    </row>
    <row r="362" spans="1:7">
      <c r="A362">
        <v>7201</v>
      </c>
      <c r="B362" t="s">
        <v>16</v>
      </c>
      <c r="C362" s="30">
        <v>2.87</v>
      </c>
      <c r="G362" t="s">
        <v>273</v>
      </c>
    </row>
    <row r="363" spans="1:7">
      <c r="A363">
        <v>7201</v>
      </c>
      <c r="B363" t="s">
        <v>16</v>
      </c>
      <c r="C363" s="30">
        <v>3.157</v>
      </c>
      <c r="E363">
        <v>2026</v>
      </c>
      <c r="G363" t="s">
        <v>273</v>
      </c>
    </row>
    <row r="364" spans="1:7">
      <c r="A364">
        <v>7201</v>
      </c>
      <c r="B364" t="s">
        <v>16</v>
      </c>
      <c r="C364" s="30">
        <v>3.444</v>
      </c>
      <c r="E364">
        <v>2027</v>
      </c>
      <c r="G364" t="s">
        <v>273</v>
      </c>
    </row>
    <row r="365" spans="1:7">
      <c r="A365">
        <v>7201</v>
      </c>
      <c r="B365" t="s">
        <v>16</v>
      </c>
      <c r="C365" s="30">
        <v>3.7310000000000003</v>
      </c>
      <c r="E365">
        <v>2028</v>
      </c>
      <c r="G365" t="s">
        <v>273</v>
      </c>
    </row>
    <row r="366" spans="1:7">
      <c r="A366">
        <v>7203</v>
      </c>
      <c r="B366" t="s">
        <v>16</v>
      </c>
      <c r="C366">
        <v>0.81</v>
      </c>
      <c r="G366" t="s">
        <v>273</v>
      </c>
    </row>
    <row r="367" spans="1:7">
      <c r="A367">
        <v>7203</v>
      </c>
      <c r="B367" t="s">
        <v>16</v>
      </c>
      <c r="C367">
        <v>0.89100000000000001</v>
      </c>
      <c r="E367">
        <v>2026</v>
      </c>
      <c r="G367" t="s">
        <v>273</v>
      </c>
    </row>
    <row r="368" spans="1:7">
      <c r="A368">
        <v>7203</v>
      </c>
      <c r="B368" t="s">
        <v>16</v>
      </c>
      <c r="C368">
        <v>0.97200000000000009</v>
      </c>
      <c r="E368">
        <v>2027</v>
      </c>
      <c r="G368" t="s">
        <v>273</v>
      </c>
    </row>
    <row r="369" spans="1:7">
      <c r="A369">
        <v>7203</v>
      </c>
      <c r="B369" t="s">
        <v>16</v>
      </c>
      <c r="C369">
        <v>1.0530000000000002</v>
      </c>
      <c r="E369">
        <v>2028</v>
      </c>
      <c r="G369" t="s">
        <v>273</v>
      </c>
    </row>
    <row r="370" spans="1:7">
      <c r="A370">
        <v>7205</v>
      </c>
      <c r="B370" t="s">
        <v>16</v>
      </c>
      <c r="C370" s="30">
        <v>2.89</v>
      </c>
      <c r="D370" t="s">
        <v>20</v>
      </c>
      <c r="G370" t="s">
        <v>273</v>
      </c>
    </row>
    <row r="371" spans="1:7">
      <c r="A371">
        <v>7205</v>
      </c>
      <c r="B371" t="s">
        <v>16</v>
      </c>
      <c r="C371" s="30">
        <v>3.1790000000000003</v>
      </c>
      <c r="D371" t="s">
        <v>20</v>
      </c>
      <c r="E371">
        <v>2026</v>
      </c>
      <c r="G371" t="s">
        <v>273</v>
      </c>
    </row>
    <row r="372" spans="1:7">
      <c r="A372">
        <v>7205</v>
      </c>
      <c r="B372" t="s">
        <v>16</v>
      </c>
      <c r="C372" s="30">
        <v>3.468</v>
      </c>
      <c r="D372" t="s">
        <v>20</v>
      </c>
      <c r="E372">
        <v>2027</v>
      </c>
      <c r="G372" t="s">
        <v>273</v>
      </c>
    </row>
    <row r="373" spans="1:7">
      <c r="A373">
        <v>7205</v>
      </c>
      <c r="B373" t="s">
        <v>16</v>
      </c>
      <c r="C373" s="30">
        <v>3.7570000000000001</v>
      </c>
      <c r="D373" t="s">
        <v>20</v>
      </c>
      <c r="E373">
        <v>2028</v>
      </c>
      <c r="G373" t="s">
        <v>273</v>
      </c>
    </row>
    <row r="374" spans="1:7">
      <c r="A374">
        <v>72061000</v>
      </c>
      <c r="B374" t="s">
        <v>16</v>
      </c>
      <c r="C374" s="30">
        <v>3</v>
      </c>
      <c r="D374" t="s">
        <v>20</v>
      </c>
      <c r="G374" t="s">
        <v>273</v>
      </c>
    </row>
    <row r="375" spans="1:7">
      <c r="A375">
        <v>72061000</v>
      </c>
      <c r="B375" t="s">
        <v>16</v>
      </c>
      <c r="C375" s="30">
        <v>3.3</v>
      </c>
      <c r="D375" t="s">
        <v>20</v>
      </c>
      <c r="E375">
        <v>2026</v>
      </c>
      <c r="G375" t="s">
        <v>273</v>
      </c>
    </row>
    <row r="376" spans="1:7">
      <c r="A376">
        <v>72061000</v>
      </c>
      <c r="B376" t="s">
        <v>16</v>
      </c>
      <c r="C376" s="30">
        <v>3.6</v>
      </c>
      <c r="D376" t="s">
        <v>20</v>
      </c>
      <c r="E376">
        <v>2027</v>
      </c>
      <c r="G376" t="s">
        <v>273</v>
      </c>
    </row>
    <row r="377" spans="1:7">
      <c r="A377">
        <v>72061000</v>
      </c>
      <c r="B377" t="s">
        <v>16</v>
      </c>
      <c r="C377" s="30">
        <v>3.9</v>
      </c>
      <c r="D377" t="s">
        <v>20</v>
      </c>
      <c r="E377">
        <v>2028</v>
      </c>
      <c r="G377" t="s">
        <v>273</v>
      </c>
    </row>
    <row r="378" spans="1:7">
      <c r="A378">
        <v>72069000</v>
      </c>
      <c r="B378" t="s">
        <v>16</v>
      </c>
      <c r="C378" s="30">
        <v>3</v>
      </c>
      <c r="D378" t="s">
        <v>20</v>
      </c>
      <c r="G378" t="s">
        <v>273</v>
      </c>
    </row>
    <row r="379" spans="1:7">
      <c r="A379">
        <v>72069000</v>
      </c>
      <c r="B379" t="s">
        <v>16</v>
      </c>
      <c r="C379" s="30">
        <v>3.3</v>
      </c>
      <c r="D379" t="s">
        <v>20</v>
      </c>
      <c r="E379">
        <v>2026</v>
      </c>
      <c r="G379" t="s">
        <v>273</v>
      </c>
    </row>
    <row r="380" spans="1:7">
      <c r="A380">
        <v>72069000</v>
      </c>
      <c r="B380" t="s">
        <v>16</v>
      </c>
      <c r="C380" s="30">
        <v>3.6</v>
      </c>
      <c r="D380" t="s">
        <v>20</v>
      </c>
      <c r="E380">
        <v>2027</v>
      </c>
      <c r="G380" t="s">
        <v>273</v>
      </c>
    </row>
    <row r="381" spans="1:7">
      <c r="A381">
        <v>72069000</v>
      </c>
      <c r="B381" t="s">
        <v>16</v>
      </c>
      <c r="C381" s="30">
        <v>3.9</v>
      </c>
      <c r="D381" t="s">
        <v>20</v>
      </c>
      <c r="E381">
        <v>2028</v>
      </c>
      <c r="G381" t="s">
        <v>273</v>
      </c>
    </row>
    <row r="382" spans="1:7">
      <c r="A382">
        <v>72071111</v>
      </c>
      <c r="B382" t="s">
        <v>16</v>
      </c>
      <c r="C382" s="30">
        <v>3</v>
      </c>
      <c r="D382" t="s">
        <v>20</v>
      </c>
      <c r="G382" t="s">
        <v>273</v>
      </c>
    </row>
    <row r="383" spans="1:7">
      <c r="A383">
        <v>72071111</v>
      </c>
      <c r="B383" t="s">
        <v>16</v>
      </c>
      <c r="C383" s="30">
        <v>3.3</v>
      </c>
      <c r="D383" t="s">
        <v>20</v>
      </c>
      <c r="E383">
        <v>2026</v>
      </c>
      <c r="G383" t="s">
        <v>273</v>
      </c>
    </row>
    <row r="384" spans="1:7">
      <c r="A384">
        <v>72071111</v>
      </c>
      <c r="B384" t="s">
        <v>16</v>
      </c>
      <c r="C384" s="30">
        <v>3.6</v>
      </c>
      <c r="D384" t="s">
        <v>20</v>
      </c>
      <c r="E384">
        <v>2027</v>
      </c>
      <c r="G384" t="s">
        <v>273</v>
      </c>
    </row>
    <row r="385" spans="1:7">
      <c r="A385">
        <v>72071111</v>
      </c>
      <c r="B385" t="s">
        <v>16</v>
      </c>
      <c r="C385" s="30">
        <v>3.9</v>
      </c>
      <c r="D385" t="s">
        <v>20</v>
      </c>
      <c r="E385">
        <v>2028</v>
      </c>
      <c r="G385" t="s">
        <v>273</v>
      </c>
    </row>
    <row r="386" spans="1:7">
      <c r="A386">
        <v>72071114</v>
      </c>
      <c r="B386" t="s">
        <v>16</v>
      </c>
      <c r="C386" s="30">
        <v>3</v>
      </c>
      <c r="D386" t="s">
        <v>20</v>
      </c>
      <c r="G386" t="s">
        <v>273</v>
      </c>
    </row>
    <row r="387" spans="1:7">
      <c r="A387">
        <v>72071114</v>
      </c>
      <c r="B387" t="s">
        <v>16</v>
      </c>
      <c r="C387" s="30">
        <v>3.3</v>
      </c>
      <c r="D387" t="s">
        <v>20</v>
      </c>
      <c r="E387">
        <v>2026</v>
      </c>
      <c r="G387" t="s">
        <v>273</v>
      </c>
    </row>
    <row r="388" spans="1:7">
      <c r="A388">
        <v>72071114</v>
      </c>
      <c r="B388" t="s">
        <v>16</v>
      </c>
      <c r="C388" s="30">
        <v>3.6</v>
      </c>
      <c r="D388" t="s">
        <v>20</v>
      </c>
      <c r="E388">
        <v>2027</v>
      </c>
      <c r="G388" t="s">
        <v>273</v>
      </c>
    </row>
    <row r="389" spans="1:7">
      <c r="A389">
        <v>72071114</v>
      </c>
      <c r="B389" t="s">
        <v>16</v>
      </c>
      <c r="C389" s="30">
        <v>3.9</v>
      </c>
      <c r="D389" t="s">
        <v>20</v>
      </c>
      <c r="E389">
        <v>2028</v>
      </c>
      <c r="G389" t="s">
        <v>273</v>
      </c>
    </row>
    <row r="390" spans="1:7">
      <c r="A390">
        <v>72071116</v>
      </c>
      <c r="B390" t="s">
        <v>16</v>
      </c>
      <c r="C390" s="30">
        <v>3</v>
      </c>
      <c r="D390" t="s">
        <v>20</v>
      </c>
      <c r="G390" t="s">
        <v>273</v>
      </c>
    </row>
    <row r="391" spans="1:7">
      <c r="A391">
        <v>72071116</v>
      </c>
      <c r="B391" t="s">
        <v>16</v>
      </c>
      <c r="C391" s="30">
        <v>3.3</v>
      </c>
      <c r="D391" t="s">
        <v>20</v>
      </c>
      <c r="E391">
        <v>2026</v>
      </c>
      <c r="G391" t="s">
        <v>273</v>
      </c>
    </row>
    <row r="392" spans="1:7">
      <c r="A392">
        <v>72071116</v>
      </c>
      <c r="B392" t="s">
        <v>16</v>
      </c>
      <c r="C392" s="30">
        <v>3.6</v>
      </c>
      <c r="D392" t="s">
        <v>20</v>
      </c>
      <c r="E392">
        <v>2027</v>
      </c>
      <c r="G392" t="s">
        <v>273</v>
      </c>
    </row>
    <row r="393" spans="1:7">
      <c r="A393">
        <v>72071116</v>
      </c>
      <c r="B393" t="s">
        <v>16</v>
      </c>
      <c r="C393" s="30">
        <v>3.9</v>
      </c>
      <c r="D393" t="s">
        <v>20</v>
      </c>
      <c r="E393">
        <v>2028</v>
      </c>
      <c r="G393" t="s">
        <v>273</v>
      </c>
    </row>
    <row r="394" spans="1:7">
      <c r="A394">
        <v>72071190</v>
      </c>
      <c r="B394" t="s">
        <v>16</v>
      </c>
      <c r="C394" s="30">
        <v>3</v>
      </c>
      <c r="D394" t="s">
        <v>20</v>
      </c>
      <c r="G394" t="s">
        <v>273</v>
      </c>
    </row>
    <row r="395" spans="1:7">
      <c r="A395">
        <v>72071190</v>
      </c>
      <c r="B395" t="s">
        <v>16</v>
      </c>
      <c r="C395" s="30">
        <v>3.3</v>
      </c>
      <c r="D395" t="s">
        <v>20</v>
      </c>
      <c r="E395">
        <v>2026</v>
      </c>
      <c r="G395" t="s">
        <v>273</v>
      </c>
    </row>
    <row r="396" spans="1:7">
      <c r="A396">
        <v>72071190</v>
      </c>
      <c r="B396" t="s">
        <v>16</v>
      </c>
      <c r="C396" s="30">
        <v>3.6</v>
      </c>
      <c r="D396" t="s">
        <v>20</v>
      </c>
      <c r="E396">
        <v>2027</v>
      </c>
      <c r="G396" t="s">
        <v>273</v>
      </c>
    </row>
    <row r="397" spans="1:7">
      <c r="A397">
        <v>72071190</v>
      </c>
      <c r="B397" t="s">
        <v>16</v>
      </c>
      <c r="C397" s="30">
        <v>3.9</v>
      </c>
      <c r="D397" t="s">
        <v>20</v>
      </c>
      <c r="E397">
        <v>2028</v>
      </c>
      <c r="G397" t="s">
        <v>273</v>
      </c>
    </row>
    <row r="398" spans="1:7">
      <c r="A398">
        <v>72071210</v>
      </c>
      <c r="B398" t="s">
        <v>16</v>
      </c>
      <c r="C398" s="30">
        <v>3</v>
      </c>
      <c r="D398" t="s">
        <v>20</v>
      </c>
      <c r="G398" t="s">
        <v>273</v>
      </c>
    </row>
    <row r="399" spans="1:7">
      <c r="A399">
        <v>72071210</v>
      </c>
      <c r="B399" t="s">
        <v>16</v>
      </c>
      <c r="C399" s="30">
        <v>3.3</v>
      </c>
      <c r="D399" t="s">
        <v>20</v>
      </c>
      <c r="E399">
        <v>2026</v>
      </c>
      <c r="G399" t="s">
        <v>273</v>
      </c>
    </row>
    <row r="400" spans="1:7">
      <c r="A400">
        <v>72071210</v>
      </c>
      <c r="B400" t="s">
        <v>16</v>
      </c>
      <c r="C400" s="30">
        <v>3.6</v>
      </c>
      <c r="D400" t="s">
        <v>20</v>
      </c>
      <c r="E400">
        <v>2027</v>
      </c>
      <c r="G400" t="s">
        <v>273</v>
      </c>
    </row>
    <row r="401" spans="1:7">
      <c r="A401">
        <v>72071210</v>
      </c>
      <c r="B401" t="s">
        <v>16</v>
      </c>
      <c r="C401" s="30">
        <v>3.9</v>
      </c>
      <c r="D401" t="s">
        <v>20</v>
      </c>
      <c r="E401">
        <v>2028</v>
      </c>
      <c r="G401" t="s">
        <v>273</v>
      </c>
    </row>
    <row r="402" spans="1:7">
      <c r="A402">
        <v>72071290</v>
      </c>
      <c r="B402" t="s">
        <v>16</v>
      </c>
      <c r="C402" s="30">
        <v>3</v>
      </c>
      <c r="D402" t="s">
        <v>20</v>
      </c>
      <c r="G402" t="s">
        <v>273</v>
      </c>
    </row>
    <row r="403" spans="1:7">
      <c r="A403">
        <v>72071290</v>
      </c>
      <c r="B403" t="s">
        <v>16</v>
      </c>
      <c r="C403" s="30">
        <v>3.3</v>
      </c>
      <c r="D403" t="s">
        <v>20</v>
      </c>
      <c r="E403">
        <v>2026</v>
      </c>
      <c r="G403" t="s">
        <v>273</v>
      </c>
    </row>
    <row r="404" spans="1:7">
      <c r="A404">
        <v>72071290</v>
      </c>
      <c r="B404" t="s">
        <v>16</v>
      </c>
      <c r="C404" s="30">
        <v>3.6</v>
      </c>
      <c r="D404" t="s">
        <v>20</v>
      </c>
      <c r="E404">
        <v>2027</v>
      </c>
      <c r="G404" t="s">
        <v>273</v>
      </c>
    </row>
    <row r="405" spans="1:7">
      <c r="A405">
        <v>72071290</v>
      </c>
      <c r="B405" t="s">
        <v>16</v>
      </c>
      <c r="C405" s="30">
        <v>3.9</v>
      </c>
      <c r="D405" t="s">
        <v>20</v>
      </c>
      <c r="E405">
        <v>2028</v>
      </c>
      <c r="G405" t="s">
        <v>273</v>
      </c>
    </row>
    <row r="406" spans="1:7">
      <c r="A406">
        <v>72071912</v>
      </c>
      <c r="B406" t="s">
        <v>16</v>
      </c>
      <c r="C406" s="30">
        <v>3</v>
      </c>
      <c r="D406" t="s">
        <v>20</v>
      </c>
      <c r="G406" t="s">
        <v>273</v>
      </c>
    </row>
    <row r="407" spans="1:7">
      <c r="A407">
        <v>72071912</v>
      </c>
      <c r="B407" t="s">
        <v>16</v>
      </c>
      <c r="C407" s="30">
        <v>3.3</v>
      </c>
      <c r="D407" t="s">
        <v>20</v>
      </c>
      <c r="E407">
        <v>2026</v>
      </c>
      <c r="G407" t="s">
        <v>273</v>
      </c>
    </row>
    <row r="408" spans="1:7">
      <c r="A408">
        <v>72071912</v>
      </c>
      <c r="B408" t="s">
        <v>16</v>
      </c>
      <c r="C408" s="30">
        <v>3.6</v>
      </c>
      <c r="D408" t="s">
        <v>20</v>
      </c>
      <c r="E408">
        <v>2027</v>
      </c>
      <c r="G408" t="s">
        <v>273</v>
      </c>
    </row>
    <row r="409" spans="1:7">
      <c r="A409">
        <v>72071912</v>
      </c>
      <c r="B409" t="s">
        <v>16</v>
      </c>
      <c r="C409" s="30">
        <v>3.9</v>
      </c>
      <c r="D409" t="s">
        <v>20</v>
      </c>
      <c r="E409">
        <v>2028</v>
      </c>
      <c r="G409" t="s">
        <v>273</v>
      </c>
    </row>
    <row r="410" spans="1:7">
      <c r="A410">
        <v>72071919</v>
      </c>
      <c r="B410" t="s">
        <v>16</v>
      </c>
      <c r="C410" s="30">
        <v>3</v>
      </c>
      <c r="D410" t="s">
        <v>20</v>
      </c>
      <c r="G410" t="s">
        <v>273</v>
      </c>
    </row>
    <row r="411" spans="1:7">
      <c r="A411">
        <v>72071919</v>
      </c>
      <c r="B411" t="s">
        <v>16</v>
      </c>
      <c r="C411" s="30">
        <v>3.3</v>
      </c>
      <c r="D411" t="s">
        <v>20</v>
      </c>
      <c r="E411">
        <v>2026</v>
      </c>
      <c r="G411" t="s">
        <v>273</v>
      </c>
    </row>
    <row r="412" spans="1:7">
      <c r="A412">
        <v>72071919</v>
      </c>
      <c r="B412" t="s">
        <v>16</v>
      </c>
      <c r="C412" s="30">
        <v>3.6</v>
      </c>
      <c r="D412" t="s">
        <v>20</v>
      </c>
      <c r="E412">
        <v>2027</v>
      </c>
      <c r="G412" t="s">
        <v>273</v>
      </c>
    </row>
    <row r="413" spans="1:7">
      <c r="A413">
        <v>72071919</v>
      </c>
      <c r="B413" t="s">
        <v>16</v>
      </c>
      <c r="C413" s="30">
        <v>3.9</v>
      </c>
      <c r="D413" t="s">
        <v>20</v>
      </c>
      <c r="E413">
        <v>2028</v>
      </c>
      <c r="G413" t="s">
        <v>273</v>
      </c>
    </row>
    <row r="414" spans="1:7">
      <c r="A414">
        <v>72071980</v>
      </c>
      <c r="B414" t="s">
        <v>16</v>
      </c>
      <c r="C414" s="30">
        <v>3</v>
      </c>
      <c r="D414" t="s">
        <v>20</v>
      </c>
      <c r="G414" t="s">
        <v>273</v>
      </c>
    </row>
    <row r="415" spans="1:7">
      <c r="A415">
        <v>72071980</v>
      </c>
      <c r="B415" t="s">
        <v>16</v>
      </c>
      <c r="C415" s="30">
        <v>3.3</v>
      </c>
      <c r="D415" t="s">
        <v>20</v>
      </c>
      <c r="E415">
        <v>2026</v>
      </c>
      <c r="G415" t="s">
        <v>273</v>
      </c>
    </row>
    <row r="416" spans="1:7">
      <c r="A416">
        <v>72071980</v>
      </c>
      <c r="B416" t="s">
        <v>16</v>
      </c>
      <c r="C416" s="30">
        <v>3.6</v>
      </c>
      <c r="D416" t="s">
        <v>20</v>
      </c>
      <c r="E416">
        <v>2027</v>
      </c>
      <c r="G416" t="s">
        <v>273</v>
      </c>
    </row>
    <row r="417" spans="1:7">
      <c r="A417">
        <v>72071980</v>
      </c>
      <c r="B417" t="s">
        <v>16</v>
      </c>
      <c r="C417" s="30">
        <v>3.9</v>
      </c>
      <c r="D417" t="s">
        <v>20</v>
      </c>
      <c r="E417">
        <v>2028</v>
      </c>
      <c r="G417" t="s">
        <v>273</v>
      </c>
    </row>
    <row r="418" spans="1:7">
      <c r="A418">
        <v>72072011</v>
      </c>
      <c r="B418" t="s">
        <v>16</v>
      </c>
      <c r="C418" s="30">
        <v>3</v>
      </c>
      <c r="D418" t="s">
        <v>20</v>
      </c>
      <c r="G418" t="s">
        <v>273</v>
      </c>
    </row>
    <row r="419" spans="1:7">
      <c r="A419">
        <v>72072011</v>
      </c>
      <c r="B419" t="s">
        <v>16</v>
      </c>
      <c r="C419" s="30">
        <v>3.3</v>
      </c>
      <c r="D419" t="s">
        <v>20</v>
      </c>
      <c r="E419">
        <v>2026</v>
      </c>
      <c r="G419" t="s">
        <v>273</v>
      </c>
    </row>
    <row r="420" spans="1:7">
      <c r="A420">
        <v>72072011</v>
      </c>
      <c r="B420" t="s">
        <v>16</v>
      </c>
      <c r="C420" s="30">
        <v>3.6</v>
      </c>
      <c r="D420" t="s">
        <v>20</v>
      </c>
      <c r="E420">
        <v>2027</v>
      </c>
      <c r="G420" t="s">
        <v>273</v>
      </c>
    </row>
    <row r="421" spans="1:7">
      <c r="A421">
        <v>72072011</v>
      </c>
      <c r="B421" t="s">
        <v>16</v>
      </c>
      <c r="C421" s="30">
        <v>3.9</v>
      </c>
      <c r="D421" t="s">
        <v>20</v>
      </c>
      <c r="E421">
        <v>2028</v>
      </c>
      <c r="G421" t="s">
        <v>273</v>
      </c>
    </row>
    <row r="422" spans="1:7">
      <c r="A422">
        <v>72072015</v>
      </c>
      <c r="B422" t="s">
        <v>16</v>
      </c>
      <c r="C422" s="30">
        <v>3</v>
      </c>
      <c r="D422" t="s">
        <v>20</v>
      </c>
      <c r="G422" t="s">
        <v>273</v>
      </c>
    </row>
    <row r="423" spans="1:7">
      <c r="A423">
        <v>72072015</v>
      </c>
      <c r="B423" t="s">
        <v>16</v>
      </c>
      <c r="C423" s="30">
        <v>3.3</v>
      </c>
      <c r="D423" t="s">
        <v>20</v>
      </c>
      <c r="E423">
        <v>2026</v>
      </c>
      <c r="G423" t="s">
        <v>273</v>
      </c>
    </row>
    <row r="424" spans="1:7">
      <c r="A424">
        <v>72072015</v>
      </c>
      <c r="B424" t="s">
        <v>16</v>
      </c>
      <c r="C424" s="30">
        <v>3.6</v>
      </c>
      <c r="D424" t="s">
        <v>20</v>
      </c>
      <c r="E424">
        <v>2027</v>
      </c>
      <c r="G424" t="s">
        <v>273</v>
      </c>
    </row>
    <row r="425" spans="1:7">
      <c r="A425">
        <v>72072015</v>
      </c>
      <c r="B425" t="s">
        <v>16</v>
      </c>
      <c r="C425" s="30">
        <v>3.9</v>
      </c>
      <c r="D425" t="s">
        <v>20</v>
      </c>
      <c r="E425">
        <v>2028</v>
      </c>
      <c r="G425" t="s">
        <v>273</v>
      </c>
    </row>
    <row r="426" spans="1:7">
      <c r="A426">
        <v>72072017</v>
      </c>
      <c r="B426" t="s">
        <v>16</v>
      </c>
      <c r="C426" s="30">
        <v>3</v>
      </c>
      <c r="D426" t="s">
        <v>20</v>
      </c>
      <c r="G426" t="s">
        <v>273</v>
      </c>
    </row>
    <row r="427" spans="1:7">
      <c r="A427">
        <v>72072017</v>
      </c>
      <c r="B427" t="s">
        <v>16</v>
      </c>
      <c r="C427" s="30">
        <v>3.3</v>
      </c>
      <c r="D427" t="s">
        <v>20</v>
      </c>
      <c r="E427">
        <v>2026</v>
      </c>
      <c r="G427" t="s">
        <v>273</v>
      </c>
    </row>
    <row r="428" spans="1:7">
      <c r="A428">
        <v>72072017</v>
      </c>
      <c r="B428" t="s">
        <v>16</v>
      </c>
      <c r="C428" s="30">
        <v>3.6</v>
      </c>
      <c r="D428" t="s">
        <v>20</v>
      </c>
      <c r="E428">
        <v>2027</v>
      </c>
      <c r="G428" t="s">
        <v>273</v>
      </c>
    </row>
    <row r="429" spans="1:7">
      <c r="A429">
        <v>72072017</v>
      </c>
      <c r="B429" t="s">
        <v>16</v>
      </c>
      <c r="C429" s="30">
        <v>3.9</v>
      </c>
      <c r="D429" t="s">
        <v>20</v>
      </c>
      <c r="E429">
        <v>2028</v>
      </c>
      <c r="G429" t="s">
        <v>273</v>
      </c>
    </row>
    <row r="430" spans="1:7">
      <c r="A430">
        <v>72072019</v>
      </c>
      <c r="B430" t="s">
        <v>16</v>
      </c>
      <c r="C430" s="30">
        <v>3</v>
      </c>
      <c r="D430" t="s">
        <v>20</v>
      </c>
      <c r="G430" t="s">
        <v>273</v>
      </c>
    </row>
    <row r="431" spans="1:7">
      <c r="A431">
        <v>72072019</v>
      </c>
      <c r="B431" t="s">
        <v>16</v>
      </c>
      <c r="C431" s="30">
        <v>3.3</v>
      </c>
      <c r="D431" t="s">
        <v>20</v>
      </c>
      <c r="E431">
        <v>2026</v>
      </c>
      <c r="G431" t="s">
        <v>273</v>
      </c>
    </row>
    <row r="432" spans="1:7">
      <c r="A432">
        <v>72072019</v>
      </c>
      <c r="B432" t="s">
        <v>16</v>
      </c>
      <c r="C432" s="30">
        <v>3.6</v>
      </c>
      <c r="D432" t="s">
        <v>20</v>
      </c>
      <c r="E432">
        <v>2027</v>
      </c>
      <c r="G432" t="s">
        <v>273</v>
      </c>
    </row>
    <row r="433" spans="1:7">
      <c r="A433">
        <v>72072019</v>
      </c>
      <c r="B433" t="s">
        <v>16</v>
      </c>
      <c r="C433" s="30">
        <v>3.9</v>
      </c>
      <c r="D433" t="s">
        <v>20</v>
      </c>
      <c r="E433">
        <v>2028</v>
      </c>
      <c r="G433" t="s">
        <v>273</v>
      </c>
    </row>
    <row r="434" spans="1:7">
      <c r="A434">
        <v>72072032</v>
      </c>
      <c r="B434" t="s">
        <v>16</v>
      </c>
      <c r="C434" s="30">
        <v>3</v>
      </c>
      <c r="D434" t="s">
        <v>20</v>
      </c>
      <c r="G434" t="s">
        <v>273</v>
      </c>
    </row>
    <row r="435" spans="1:7">
      <c r="A435">
        <v>72072032</v>
      </c>
      <c r="B435" t="s">
        <v>16</v>
      </c>
      <c r="C435" s="30">
        <v>3.3</v>
      </c>
      <c r="D435" t="s">
        <v>20</v>
      </c>
      <c r="E435">
        <v>2026</v>
      </c>
      <c r="G435" t="s">
        <v>273</v>
      </c>
    </row>
    <row r="436" spans="1:7">
      <c r="A436">
        <v>72072032</v>
      </c>
      <c r="B436" t="s">
        <v>16</v>
      </c>
      <c r="C436" s="30">
        <v>3.6</v>
      </c>
      <c r="D436" t="s">
        <v>20</v>
      </c>
      <c r="E436">
        <v>2027</v>
      </c>
      <c r="G436" t="s">
        <v>273</v>
      </c>
    </row>
    <row r="437" spans="1:7">
      <c r="A437">
        <v>72072032</v>
      </c>
      <c r="B437" t="s">
        <v>16</v>
      </c>
      <c r="C437" s="30">
        <v>3.9</v>
      </c>
      <c r="D437" t="s">
        <v>20</v>
      </c>
      <c r="E437">
        <v>2028</v>
      </c>
      <c r="G437" t="s">
        <v>273</v>
      </c>
    </row>
    <row r="438" spans="1:7">
      <c r="A438">
        <v>72072039</v>
      </c>
      <c r="B438" t="s">
        <v>16</v>
      </c>
      <c r="C438" s="30">
        <v>3</v>
      </c>
      <c r="D438" t="s">
        <v>20</v>
      </c>
      <c r="G438" t="s">
        <v>273</v>
      </c>
    </row>
    <row r="439" spans="1:7">
      <c r="A439">
        <v>72072039</v>
      </c>
      <c r="B439" t="s">
        <v>16</v>
      </c>
      <c r="C439" s="30">
        <v>3.3</v>
      </c>
      <c r="D439" t="s">
        <v>20</v>
      </c>
      <c r="E439">
        <v>2026</v>
      </c>
      <c r="G439" t="s">
        <v>273</v>
      </c>
    </row>
    <row r="440" spans="1:7">
      <c r="A440">
        <v>72072039</v>
      </c>
      <c r="B440" t="s">
        <v>16</v>
      </c>
      <c r="C440" s="30">
        <v>3.6</v>
      </c>
      <c r="D440" t="s">
        <v>20</v>
      </c>
      <c r="E440">
        <v>2027</v>
      </c>
      <c r="G440" t="s">
        <v>273</v>
      </c>
    </row>
    <row r="441" spans="1:7">
      <c r="A441">
        <v>72072039</v>
      </c>
      <c r="B441" t="s">
        <v>16</v>
      </c>
      <c r="C441" s="30">
        <v>3.9</v>
      </c>
      <c r="D441" t="s">
        <v>20</v>
      </c>
      <c r="E441">
        <v>2028</v>
      </c>
      <c r="G441" t="s">
        <v>273</v>
      </c>
    </row>
    <row r="442" spans="1:7">
      <c r="A442">
        <v>72072052</v>
      </c>
      <c r="B442" t="s">
        <v>16</v>
      </c>
      <c r="C442" s="30">
        <v>3</v>
      </c>
      <c r="D442" t="s">
        <v>20</v>
      </c>
      <c r="G442" t="s">
        <v>273</v>
      </c>
    </row>
    <row r="443" spans="1:7">
      <c r="A443">
        <v>72072052</v>
      </c>
      <c r="B443" t="s">
        <v>16</v>
      </c>
      <c r="C443" s="30">
        <v>3.3</v>
      </c>
      <c r="D443" t="s">
        <v>20</v>
      </c>
      <c r="E443">
        <v>2026</v>
      </c>
      <c r="G443" t="s">
        <v>273</v>
      </c>
    </row>
    <row r="444" spans="1:7">
      <c r="A444">
        <v>72072052</v>
      </c>
      <c r="B444" t="s">
        <v>16</v>
      </c>
      <c r="C444" s="30">
        <v>3.6</v>
      </c>
      <c r="D444" t="s">
        <v>20</v>
      </c>
      <c r="E444">
        <v>2027</v>
      </c>
      <c r="G444" t="s">
        <v>273</v>
      </c>
    </row>
    <row r="445" spans="1:7">
      <c r="A445">
        <v>72072052</v>
      </c>
      <c r="B445" t="s">
        <v>16</v>
      </c>
      <c r="C445" s="30">
        <v>3.9</v>
      </c>
      <c r="D445" t="s">
        <v>20</v>
      </c>
      <c r="E445">
        <v>2028</v>
      </c>
      <c r="G445" t="s">
        <v>273</v>
      </c>
    </row>
    <row r="446" spans="1:7">
      <c r="A446">
        <v>72072059</v>
      </c>
      <c r="B446" t="s">
        <v>16</v>
      </c>
      <c r="C446" s="30">
        <v>3</v>
      </c>
      <c r="D446" t="s">
        <v>20</v>
      </c>
      <c r="G446" t="s">
        <v>273</v>
      </c>
    </row>
    <row r="447" spans="1:7">
      <c r="A447">
        <v>72072059</v>
      </c>
      <c r="B447" t="s">
        <v>16</v>
      </c>
      <c r="C447" s="30">
        <v>3.3</v>
      </c>
      <c r="D447" t="s">
        <v>20</v>
      </c>
      <c r="E447">
        <v>2026</v>
      </c>
      <c r="G447" t="s">
        <v>273</v>
      </c>
    </row>
    <row r="448" spans="1:7">
      <c r="A448">
        <v>72072059</v>
      </c>
      <c r="B448" t="s">
        <v>16</v>
      </c>
      <c r="C448" s="30">
        <v>3.6</v>
      </c>
      <c r="D448" t="s">
        <v>20</v>
      </c>
      <c r="E448">
        <v>2027</v>
      </c>
      <c r="G448" t="s">
        <v>273</v>
      </c>
    </row>
    <row r="449" spans="1:7">
      <c r="A449">
        <v>72072059</v>
      </c>
      <c r="B449" t="s">
        <v>16</v>
      </c>
      <c r="C449" s="30">
        <v>3.9</v>
      </c>
      <c r="D449" t="s">
        <v>20</v>
      </c>
      <c r="E449">
        <v>2028</v>
      </c>
      <c r="G449" t="s">
        <v>273</v>
      </c>
    </row>
    <row r="450" spans="1:7">
      <c r="A450">
        <v>72072080</v>
      </c>
      <c r="B450" t="s">
        <v>16</v>
      </c>
      <c r="C450" s="30">
        <v>3</v>
      </c>
      <c r="D450" t="s">
        <v>20</v>
      </c>
      <c r="G450" t="s">
        <v>273</v>
      </c>
    </row>
    <row r="451" spans="1:7">
      <c r="A451">
        <v>72072080</v>
      </c>
      <c r="B451" t="s">
        <v>16</v>
      </c>
      <c r="C451" s="30">
        <v>3.3</v>
      </c>
      <c r="D451" t="s">
        <v>20</v>
      </c>
      <c r="E451">
        <v>2026</v>
      </c>
      <c r="G451" t="s">
        <v>273</v>
      </c>
    </row>
    <row r="452" spans="1:7">
      <c r="A452">
        <v>72072080</v>
      </c>
      <c r="B452" t="s">
        <v>16</v>
      </c>
      <c r="C452" s="30">
        <v>3.6</v>
      </c>
      <c r="D452" t="s">
        <v>20</v>
      </c>
      <c r="E452">
        <v>2027</v>
      </c>
      <c r="G452" t="s">
        <v>273</v>
      </c>
    </row>
    <row r="453" spans="1:7">
      <c r="A453">
        <v>72072080</v>
      </c>
      <c r="B453" t="s">
        <v>16</v>
      </c>
      <c r="C453" s="30">
        <v>3.9</v>
      </c>
      <c r="D453" t="s">
        <v>20</v>
      </c>
      <c r="E453">
        <v>2028</v>
      </c>
      <c r="G453" t="s">
        <v>273</v>
      </c>
    </row>
    <row r="454" spans="1:7">
      <c r="A454">
        <v>7208</v>
      </c>
      <c r="B454" t="s">
        <v>16</v>
      </c>
      <c r="C454" s="30">
        <v>3</v>
      </c>
      <c r="D454" t="s">
        <v>20</v>
      </c>
      <c r="G454" t="s">
        <v>273</v>
      </c>
    </row>
    <row r="455" spans="1:7">
      <c r="A455">
        <v>7208</v>
      </c>
      <c r="B455" t="s">
        <v>16</v>
      </c>
      <c r="C455" s="30">
        <v>3.3</v>
      </c>
      <c r="D455" t="s">
        <v>20</v>
      </c>
      <c r="E455">
        <v>2026</v>
      </c>
      <c r="G455" t="s">
        <v>273</v>
      </c>
    </row>
    <row r="456" spans="1:7">
      <c r="A456">
        <v>7208</v>
      </c>
      <c r="B456" t="s">
        <v>16</v>
      </c>
      <c r="C456" s="30">
        <v>3.6</v>
      </c>
      <c r="D456" t="s">
        <v>20</v>
      </c>
      <c r="E456">
        <v>2027</v>
      </c>
      <c r="G456" t="s">
        <v>273</v>
      </c>
    </row>
    <row r="457" spans="1:7">
      <c r="A457">
        <v>7208</v>
      </c>
      <c r="B457" t="s">
        <v>16</v>
      </c>
      <c r="C457" s="30">
        <v>3.9</v>
      </c>
      <c r="D457" t="s">
        <v>20</v>
      </c>
      <c r="E457">
        <v>2028</v>
      </c>
      <c r="G457" t="s">
        <v>273</v>
      </c>
    </row>
    <row r="458" spans="1:7">
      <c r="A458">
        <v>7209</v>
      </c>
      <c r="B458" t="s">
        <v>16</v>
      </c>
      <c r="C458" s="30">
        <v>3</v>
      </c>
      <c r="D458" t="s">
        <v>20</v>
      </c>
      <c r="G458" t="s">
        <v>273</v>
      </c>
    </row>
    <row r="459" spans="1:7">
      <c r="A459">
        <v>7209</v>
      </c>
      <c r="B459" t="s">
        <v>16</v>
      </c>
      <c r="C459" s="30">
        <v>3.3</v>
      </c>
      <c r="D459" t="s">
        <v>20</v>
      </c>
      <c r="E459">
        <v>2026</v>
      </c>
      <c r="G459" t="s">
        <v>273</v>
      </c>
    </row>
    <row r="460" spans="1:7">
      <c r="A460">
        <v>7209</v>
      </c>
      <c r="B460" t="s">
        <v>16</v>
      </c>
      <c r="C460" s="30">
        <v>3.6</v>
      </c>
      <c r="D460" t="s">
        <v>20</v>
      </c>
      <c r="E460">
        <v>2027</v>
      </c>
      <c r="G460" t="s">
        <v>273</v>
      </c>
    </row>
    <row r="461" spans="1:7">
      <c r="A461">
        <v>7209</v>
      </c>
      <c r="B461" t="s">
        <v>16</v>
      </c>
      <c r="C461" s="30">
        <v>3.9</v>
      </c>
      <c r="D461" t="s">
        <v>20</v>
      </c>
      <c r="E461">
        <v>2028</v>
      </c>
      <c r="G461" t="s">
        <v>273</v>
      </c>
    </row>
    <row r="462" spans="1:7">
      <c r="A462">
        <v>7210</v>
      </c>
      <c r="B462" t="s">
        <v>16</v>
      </c>
      <c r="C462" s="30">
        <v>3</v>
      </c>
      <c r="D462" t="s">
        <v>20</v>
      </c>
      <c r="G462" t="s">
        <v>273</v>
      </c>
    </row>
    <row r="463" spans="1:7">
      <c r="A463">
        <v>7210</v>
      </c>
      <c r="B463" t="s">
        <v>16</v>
      </c>
      <c r="C463" s="30">
        <v>3.3</v>
      </c>
      <c r="D463" t="s">
        <v>20</v>
      </c>
      <c r="E463">
        <v>2026</v>
      </c>
      <c r="G463" t="s">
        <v>273</v>
      </c>
    </row>
    <row r="464" spans="1:7">
      <c r="A464">
        <v>7210</v>
      </c>
      <c r="B464" t="s">
        <v>16</v>
      </c>
      <c r="C464" s="30">
        <v>3.6</v>
      </c>
      <c r="D464" t="s">
        <v>20</v>
      </c>
      <c r="E464">
        <v>2027</v>
      </c>
      <c r="G464" t="s">
        <v>273</v>
      </c>
    </row>
    <row r="465" spans="1:7">
      <c r="A465">
        <v>7210</v>
      </c>
      <c r="B465" t="s">
        <v>16</v>
      </c>
      <c r="C465" s="30">
        <v>3.9</v>
      </c>
      <c r="D465" t="s">
        <v>20</v>
      </c>
      <c r="E465">
        <v>2028</v>
      </c>
      <c r="G465" t="s">
        <v>273</v>
      </c>
    </row>
    <row r="466" spans="1:7">
      <c r="A466">
        <v>72111300</v>
      </c>
      <c r="B466" t="s">
        <v>16</v>
      </c>
      <c r="C466" s="30">
        <v>3</v>
      </c>
      <c r="D466" t="s">
        <v>20</v>
      </c>
      <c r="G466" t="s">
        <v>273</v>
      </c>
    </row>
    <row r="467" spans="1:7">
      <c r="A467">
        <v>72111300</v>
      </c>
      <c r="B467" t="s">
        <v>16</v>
      </c>
      <c r="C467" s="30">
        <v>3.3</v>
      </c>
      <c r="D467" t="s">
        <v>20</v>
      </c>
      <c r="E467">
        <v>2026</v>
      </c>
      <c r="G467" t="s">
        <v>273</v>
      </c>
    </row>
    <row r="468" spans="1:7">
      <c r="A468">
        <v>72111300</v>
      </c>
      <c r="B468" t="s">
        <v>16</v>
      </c>
      <c r="C468" s="30">
        <v>3.6</v>
      </c>
      <c r="D468" t="s">
        <v>20</v>
      </c>
      <c r="E468">
        <v>2027</v>
      </c>
      <c r="G468" t="s">
        <v>273</v>
      </c>
    </row>
    <row r="469" spans="1:7">
      <c r="A469">
        <v>72111300</v>
      </c>
      <c r="B469" t="s">
        <v>16</v>
      </c>
      <c r="C469" s="30">
        <v>3.9</v>
      </c>
      <c r="D469" t="s">
        <v>20</v>
      </c>
      <c r="E469">
        <v>2028</v>
      </c>
      <c r="G469" t="s">
        <v>273</v>
      </c>
    </row>
    <row r="470" spans="1:7">
      <c r="A470">
        <v>72111400</v>
      </c>
      <c r="B470" t="s">
        <v>16</v>
      </c>
      <c r="C470" s="30">
        <v>3</v>
      </c>
      <c r="D470" t="s">
        <v>20</v>
      </c>
      <c r="G470" t="s">
        <v>273</v>
      </c>
    </row>
    <row r="471" spans="1:7">
      <c r="A471">
        <v>72111400</v>
      </c>
      <c r="B471" t="s">
        <v>16</v>
      </c>
      <c r="C471" s="30">
        <v>3.3</v>
      </c>
      <c r="D471" t="s">
        <v>20</v>
      </c>
      <c r="E471">
        <v>2026</v>
      </c>
      <c r="G471" t="s">
        <v>273</v>
      </c>
    </row>
    <row r="472" spans="1:7">
      <c r="A472">
        <v>72111400</v>
      </c>
      <c r="B472" t="s">
        <v>16</v>
      </c>
      <c r="C472" s="30">
        <v>3.6</v>
      </c>
      <c r="D472" t="s">
        <v>20</v>
      </c>
      <c r="E472">
        <v>2027</v>
      </c>
      <c r="G472" t="s">
        <v>273</v>
      </c>
    </row>
    <row r="473" spans="1:7">
      <c r="A473">
        <v>72111400</v>
      </c>
      <c r="B473" t="s">
        <v>16</v>
      </c>
      <c r="C473" s="30">
        <v>3.9</v>
      </c>
      <c r="D473" t="s">
        <v>20</v>
      </c>
      <c r="E473">
        <v>2028</v>
      </c>
      <c r="G473" t="s">
        <v>273</v>
      </c>
    </row>
    <row r="474" spans="1:7">
      <c r="A474">
        <v>72111900</v>
      </c>
      <c r="B474" t="s">
        <v>16</v>
      </c>
      <c r="C474" s="30">
        <v>3</v>
      </c>
      <c r="D474" t="s">
        <v>20</v>
      </c>
      <c r="G474" t="s">
        <v>273</v>
      </c>
    </row>
    <row r="475" spans="1:7">
      <c r="A475">
        <v>72111900</v>
      </c>
      <c r="B475" t="s">
        <v>16</v>
      </c>
      <c r="C475" s="30">
        <v>3.3</v>
      </c>
      <c r="D475" t="s">
        <v>20</v>
      </c>
      <c r="E475">
        <v>2026</v>
      </c>
      <c r="G475" t="s">
        <v>273</v>
      </c>
    </row>
    <row r="476" spans="1:7">
      <c r="A476">
        <v>72111900</v>
      </c>
      <c r="B476" t="s">
        <v>16</v>
      </c>
      <c r="C476" s="30">
        <v>3.6</v>
      </c>
      <c r="D476" t="s">
        <v>20</v>
      </c>
      <c r="E476">
        <v>2027</v>
      </c>
      <c r="G476" t="s">
        <v>273</v>
      </c>
    </row>
    <row r="477" spans="1:7">
      <c r="A477">
        <v>72111900</v>
      </c>
      <c r="B477" t="s">
        <v>16</v>
      </c>
      <c r="C477" s="30">
        <v>3.9</v>
      </c>
      <c r="D477" t="s">
        <v>20</v>
      </c>
      <c r="E477">
        <v>2028</v>
      </c>
      <c r="G477" t="s">
        <v>273</v>
      </c>
    </row>
    <row r="478" spans="1:7">
      <c r="A478">
        <v>721123</v>
      </c>
      <c r="B478" t="s">
        <v>16</v>
      </c>
      <c r="C478" s="30">
        <v>3</v>
      </c>
      <c r="D478" t="s">
        <v>20</v>
      </c>
      <c r="G478" t="s">
        <v>273</v>
      </c>
    </row>
    <row r="479" spans="1:7">
      <c r="A479">
        <v>721123</v>
      </c>
      <c r="B479" t="s">
        <v>16</v>
      </c>
      <c r="C479" s="30">
        <v>3.3</v>
      </c>
      <c r="D479" t="s">
        <v>20</v>
      </c>
      <c r="E479">
        <v>2026</v>
      </c>
      <c r="G479" t="s">
        <v>273</v>
      </c>
    </row>
    <row r="480" spans="1:7">
      <c r="A480">
        <v>721123</v>
      </c>
      <c r="B480" t="s">
        <v>16</v>
      </c>
      <c r="C480" s="30">
        <v>3.6</v>
      </c>
      <c r="D480" t="s">
        <v>20</v>
      </c>
      <c r="E480">
        <v>2027</v>
      </c>
      <c r="G480" t="s">
        <v>273</v>
      </c>
    </row>
    <row r="481" spans="1:7">
      <c r="A481">
        <v>721123</v>
      </c>
      <c r="B481" t="s">
        <v>16</v>
      </c>
      <c r="C481" s="30">
        <v>3.9</v>
      </c>
      <c r="D481" t="s">
        <v>20</v>
      </c>
      <c r="E481">
        <v>2028</v>
      </c>
      <c r="G481" t="s">
        <v>273</v>
      </c>
    </row>
    <row r="482" spans="1:7">
      <c r="A482">
        <v>72112900</v>
      </c>
      <c r="B482" t="s">
        <v>16</v>
      </c>
      <c r="C482" s="30">
        <v>3</v>
      </c>
      <c r="D482" t="s">
        <v>20</v>
      </c>
      <c r="G482" t="s">
        <v>273</v>
      </c>
    </row>
    <row r="483" spans="1:7">
      <c r="A483">
        <v>72112900</v>
      </c>
      <c r="B483" t="s">
        <v>16</v>
      </c>
      <c r="C483" s="30">
        <v>3.3</v>
      </c>
      <c r="D483" t="s">
        <v>20</v>
      </c>
      <c r="E483">
        <v>2026</v>
      </c>
      <c r="G483" t="s">
        <v>273</v>
      </c>
    </row>
    <row r="484" spans="1:7">
      <c r="A484">
        <v>72112900</v>
      </c>
      <c r="B484" t="s">
        <v>16</v>
      </c>
      <c r="C484" s="30">
        <v>3.6</v>
      </c>
      <c r="D484" t="s">
        <v>20</v>
      </c>
      <c r="E484">
        <v>2027</v>
      </c>
      <c r="G484" t="s">
        <v>273</v>
      </c>
    </row>
    <row r="485" spans="1:7">
      <c r="A485">
        <v>72112900</v>
      </c>
      <c r="B485" t="s">
        <v>16</v>
      </c>
      <c r="C485" s="30">
        <v>3.9</v>
      </c>
      <c r="D485" t="s">
        <v>20</v>
      </c>
      <c r="E485">
        <v>2028</v>
      </c>
      <c r="G485" t="s">
        <v>273</v>
      </c>
    </row>
    <row r="486" spans="1:7">
      <c r="A486">
        <v>721190</v>
      </c>
      <c r="B486" t="s">
        <v>16</v>
      </c>
      <c r="C486" s="30">
        <v>3</v>
      </c>
      <c r="D486" t="s">
        <v>20</v>
      </c>
      <c r="G486" t="s">
        <v>273</v>
      </c>
    </row>
    <row r="487" spans="1:7">
      <c r="A487">
        <v>721190</v>
      </c>
      <c r="B487" t="s">
        <v>16</v>
      </c>
      <c r="C487" s="30">
        <v>3.3</v>
      </c>
      <c r="D487" t="s">
        <v>20</v>
      </c>
      <c r="E487">
        <v>2026</v>
      </c>
      <c r="G487" t="s">
        <v>273</v>
      </c>
    </row>
    <row r="488" spans="1:7">
      <c r="A488">
        <v>721190</v>
      </c>
      <c r="B488" t="s">
        <v>16</v>
      </c>
      <c r="C488" s="30">
        <v>3.6</v>
      </c>
      <c r="D488" t="s">
        <v>20</v>
      </c>
      <c r="E488">
        <v>2027</v>
      </c>
      <c r="G488" t="s">
        <v>273</v>
      </c>
    </row>
    <row r="489" spans="1:7">
      <c r="A489">
        <v>721190</v>
      </c>
      <c r="B489" t="s">
        <v>16</v>
      </c>
      <c r="C489" s="30">
        <v>3.9</v>
      </c>
      <c r="D489" t="s">
        <v>20</v>
      </c>
      <c r="E489">
        <v>2028</v>
      </c>
      <c r="G489" t="s">
        <v>273</v>
      </c>
    </row>
    <row r="490" spans="1:7">
      <c r="A490">
        <v>7212</v>
      </c>
      <c r="B490" t="s">
        <v>16</v>
      </c>
      <c r="C490" s="30">
        <v>3</v>
      </c>
      <c r="D490" t="s">
        <v>20</v>
      </c>
      <c r="G490" t="s">
        <v>273</v>
      </c>
    </row>
    <row r="491" spans="1:7">
      <c r="A491">
        <v>7212</v>
      </c>
      <c r="B491" t="s">
        <v>16</v>
      </c>
      <c r="C491" s="30">
        <v>3.3</v>
      </c>
      <c r="D491" t="s">
        <v>20</v>
      </c>
      <c r="E491">
        <v>2026</v>
      </c>
      <c r="G491" t="s">
        <v>273</v>
      </c>
    </row>
    <row r="492" spans="1:7">
      <c r="A492">
        <v>7212</v>
      </c>
      <c r="B492" t="s">
        <v>16</v>
      </c>
      <c r="C492" s="30">
        <v>3.6</v>
      </c>
      <c r="D492" t="s">
        <v>20</v>
      </c>
      <c r="E492">
        <v>2027</v>
      </c>
      <c r="G492" t="s">
        <v>273</v>
      </c>
    </row>
    <row r="493" spans="1:7">
      <c r="A493">
        <v>7212</v>
      </c>
      <c r="B493" t="s">
        <v>16</v>
      </c>
      <c r="C493" s="30">
        <v>3.9</v>
      </c>
      <c r="D493" t="s">
        <v>20</v>
      </c>
      <c r="E493">
        <v>2028</v>
      </c>
      <c r="G493" t="s">
        <v>273</v>
      </c>
    </row>
    <row r="494" spans="1:7">
      <c r="A494">
        <v>7213</v>
      </c>
      <c r="B494" t="s">
        <v>16</v>
      </c>
      <c r="C494" s="30">
        <v>3</v>
      </c>
      <c r="D494" t="s">
        <v>20</v>
      </c>
      <c r="G494" t="s">
        <v>273</v>
      </c>
    </row>
    <row r="495" spans="1:7">
      <c r="A495">
        <v>7213</v>
      </c>
      <c r="B495" t="s">
        <v>16</v>
      </c>
      <c r="C495" s="30">
        <v>3.3</v>
      </c>
      <c r="D495" t="s">
        <v>20</v>
      </c>
      <c r="E495">
        <v>2026</v>
      </c>
      <c r="G495" t="s">
        <v>273</v>
      </c>
    </row>
    <row r="496" spans="1:7">
      <c r="A496">
        <v>7213</v>
      </c>
      <c r="B496" t="s">
        <v>16</v>
      </c>
      <c r="C496" s="30">
        <v>3.6</v>
      </c>
      <c r="D496" t="s">
        <v>20</v>
      </c>
      <c r="E496">
        <v>2027</v>
      </c>
      <c r="G496" t="s">
        <v>273</v>
      </c>
    </row>
    <row r="497" spans="1:7">
      <c r="A497">
        <v>7213</v>
      </c>
      <c r="B497" t="s">
        <v>16</v>
      </c>
      <c r="C497" s="30">
        <v>3.9</v>
      </c>
      <c r="D497" t="s">
        <v>20</v>
      </c>
      <c r="E497">
        <v>2028</v>
      </c>
      <c r="G497" t="s">
        <v>273</v>
      </c>
    </row>
    <row r="498" spans="1:7">
      <c r="A498">
        <v>72141000</v>
      </c>
      <c r="B498" t="s">
        <v>16</v>
      </c>
      <c r="C498" s="30">
        <v>3</v>
      </c>
      <c r="D498" t="s">
        <v>20</v>
      </c>
      <c r="G498" t="s">
        <v>273</v>
      </c>
    </row>
    <row r="499" spans="1:7">
      <c r="A499">
        <v>72141000</v>
      </c>
      <c r="B499" t="s">
        <v>16</v>
      </c>
      <c r="C499" s="30">
        <v>3.3</v>
      </c>
      <c r="D499" t="s">
        <v>20</v>
      </c>
      <c r="E499">
        <v>2026</v>
      </c>
      <c r="G499" t="s">
        <v>273</v>
      </c>
    </row>
    <row r="500" spans="1:7">
      <c r="A500">
        <v>72141000</v>
      </c>
      <c r="B500" t="s">
        <v>16</v>
      </c>
      <c r="C500" s="30">
        <v>3.6</v>
      </c>
      <c r="D500" t="s">
        <v>20</v>
      </c>
      <c r="E500">
        <v>2027</v>
      </c>
      <c r="G500" t="s">
        <v>273</v>
      </c>
    </row>
    <row r="501" spans="1:7">
      <c r="A501">
        <v>72141000</v>
      </c>
      <c r="B501" t="s">
        <v>16</v>
      </c>
      <c r="C501" s="30">
        <v>3.9</v>
      </c>
      <c r="D501" t="s">
        <v>20</v>
      </c>
      <c r="E501">
        <v>2028</v>
      </c>
      <c r="G501" t="s">
        <v>273</v>
      </c>
    </row>
    <row r="502" spans="1:7">
      <c r="A502">
        <v>72142000</v>
      </c>
      <c r="B502" t="s">
        <v>16</v>
      </c>
      <c r="C502" s="30">
        <v>3</v>
      </c>
      <c r="D502" t="s">
        <v>20</v>
      </c>
      <c r="G502" t="s">
        <v>273</v>
      </c>
    </row>
    <row r="503" spans="1:7">
      <c r="A503">
        <v>72142000</v>
      </c>
      <c r="B503" t="s">
        <v>16</v>
      </c>
      <c r="C503" s="30">
        <v>3.3</v>
      </c>
      <c r="D503" t="s">
        <v>20</v>
      </c>
      <c r="E503">
        <v>2026</v>
      </c>
      <c r="G503" t="s">
        <v>273</v>
      </c>
    </row>
    <row r="504" spans="1:7">
      <c r="A504">
        <v>72142000</v>
      </c>
      <c r="B504" t="s">
        <v>16</v>
      </c>
      <c r="C504" s="30">
        <v>3.6</v>
      </c>
      <c r="D504" t="s">
        <v>20</v>
      </c>
      <c r="E504">
        <v>2027</v>
      </c>
      <c r="G504" t="s">
        <v>273</v>
      </c>
    </row>
    <row r="505" spans="1:7">
      <c r="A505">
        <v>72142000</v>
      </c>
      <c r="B505" t="s">
        <v>16</v>
      </c>
      <c r="C505" s="30">
        <v>3.9</v>
      </c>
      <c r="D505" t="s">
        <v>20</v>
      </c>
      <c r="E505">
        <v>2028</v>
      </c>
      <c r="G505" t="s">
        <v>273</v>
      </c>
    </row>
    <row r="506" spans="1:7">
      <c r="A506">
        <v>72143000</v>
      </c>
      <c r="B506" t="s">
        <v>16</v>
      </c>
      <c r="C506" s="30">
        <v>3</v>
      </c>
      <c r="D506" t="s">
        <v>20</v>
      </c>
      <c r="G506" t="s">
        <v>273</v>
      </c>
    </row>
    <row r="507" spans="1:7">
      <c r="A507">
        <v>72143000</v>
      </c>
      <c r="B507" t="s">
        <v>16</v>
      </c>
      <c r="C507" s="30">
        <v>3.3</v>
      </c>
      <c r="D507" t="s">
        <v>20</v>
      </c>
      <c r="E507">
        <v>2026</v>
      </c>
      <c r="G507" t="s">
        <v>273</v>
      </c>
    </row>
    <row r="508" spans="1:7">
      <c r="A508">
        <v>72143000</v>
      </c>
      <c r="B508" t="s">
        <v>16</v>
      </c>
      <c r="C508" s="30">
        <v>3.6</v>
      </c>
      <c r="D508" t="s">
        <v>20</v>
      </c>
      <c r="E508">
        <v>2027</v>
      </c>
      <c r="G508" t="s">
        <v>273</v>
      </c>
    </row>
    <row r="509" spans="1:7">
      <c r="A509">
        <v>72143000</v>
      </c>
      <c r="B509" t="s">
        <v>16</v>
      </c>
      <c r="C509" s="30">
        <v>3.9</v>
      </c>
      <c r="D509" t="s">
        <v>20</v>
      </c>
      <c r="E509">
        <v>2028</v>
      </c>
      <c r="G509" t="s">
        <v>273</v>
      </c>
    </row>
    <row r="510" spans="1:7">
      <c r="A510">
        <v>721491</v>
      </c>
      <c r="B510" t="s">
        <v>16</v>
      </c>
      <c r="C510" s="30">
        <v>3</v>
      </c>
      <c r="D510" t="s">
        <v>20</v>
      </c>
      <c r="G510" t="s">
        <v>273</v>
      </c>
    </row>
    <row r="511" spans="1:7">
      <c r="A511">
        <v>721491</v>
      </c>
      <c r="B511" t="s">
        <v>16</v>
      </c>
      <c r="C511" s="30">
        <v>3.3</v>
      </c>
      <c r="D511" t="s">
        <v>20</v>
      </c>
      <c r="E511">
        <v>2026</v>
      </c>
      <c r="G511" t="s">
        <v>273</v>
      </c>
    </row>
    <row r="512" spans="1:7">
      <c r="A512">
        <v>721491</v>
      </c>
      <c r="B512" t="s">
        <v>16</v>
      </c>
      <c r="C512" s="30">
        <v>3.6</v>
      </c>
      <c r="D512" t="s">
        <v>20</v>
      </c>
      <c r="E512">
        <v>2027</v>
      </c>
      <c r="G512" t="s">
        <v>273</v>
      </c>
    </row>
    <row r="513" spans="1:7">
      <c r="A513">
        <v>721491</v>
      </c>
      <c r="B513" t="s">
        <v>16</v>
      </c>
      <c r="C513" s="30">
        <v>3.9</v>
      </c>
      <c r="D513" t="s">
        <v>20</v>
      </c>
      <c r="E513">
        <v>2028</v>
      </c>
      <c r="G513" t="s">
        <v>273</v>
      </c>
    </row>
    <row r="514" spans="1:7">
      <c r="A514">
        <v>721499</v>
      </c>
      <c r="B514" t="s">
        <v>16</v>
      </c>
      <c r="C514" s="30">
        <v>3</v>
      </c>
      <c r="D514" t="s">
        <v>20</v>
      </c>
      <c r="G514" t="s">
        <v>273</v>
      </c>
    </row>
    <row r="515" spans="1:7">
      <c r="A515">
        <v>721499</v>
      </c>
      <c r="B515" t="s">
        <v>16</v>
      </c>
      <c r="C515" s="30">
        <v>3.3</v>
      </c>
      <c r="D515" t="s">
        <v>20</v>
      </c>
      <c r="E515">
        <v>2026</v>
      </c>
      <c r="G515" t="s">
        <v>273</v>
      </c>
    </row>
    <row r="516" spans="1:7">
      <c r="A516">
        <v>721499</v>
      </c>
      <c r="B516" t="s">
        <v>16</v>
      </c>
      <c r="C516" s="30">
        <v>3.6</v>
      </c>
      <c r="D516" t="s">
        <v>20</v>
      </c>
      <c r="E516">
        <v>2027</v>
      </c>
      <c r="G516" t="s">
        <v>273</v>
      </c>
    </row>
    <row r="517" spans="1:7">
      <c r="A517">
        <v>721499</v>
      </c>
      <c r="B517" t="s">
        <v>16</v>
      </c>
      <c r="C517" s="30">
        <v>3.9</v>
      </c>
      <c r="D517" t="s">
        <v>20</v>
      </c>
      <c r="E517">
        <v>2028</v>
      </c>
      <c r="G517" t="s">
        <v>273</v>
      </c>
    </row>
    <row r="518" spans="1:7">
      <c r="A518">
        <v>7215</v>
      </c>
      <c r="B518" t="s">
        <v>16</v>
      </c>
      <c r="C518" s="30">
        <v>3</v>
      </c>
      <c r="D518" t="s">
        <v>20</v>
      </c>
      <c r="G518" t="s">
        <v>273</v>
      </c>
    </row>
    <row r="519" spans="1:7">
      <c r="A519">
        <v>7215</v>
      </c>
      <c r="B519" t="s">
        <v>16</v>
      </c>
      <c r="C519" s="30">
        <v>3.3</v>
      </c>
      <c r="D519" t="s">
        <v>20</v>
      </c>
      <c r="E519">
        <v>2026</v>
      </c>
      <c r="G519" t="s">
        <v>273</v>
      </c>
    </row>
    <row r="520" spans="1:7">
      <c r="A520">
        <v>7215</v>
      </c>
      <c r="B520" t="s">
        <v>16</v>
      </c>
      <c r="C520" s="30">
        <v>3.6</v>
      </c>
      <c r="D520" t="s">
        <v>20</v>
      </c>
      <c r="E520">
        <v>2027</v>
      </c>
      <c r="G520" t="s">
        <v>273</v>
      </c>
    </row>
    <row r="521" spans="1:7">
      <c r="A521">
        <v>7215</v>
      </c>
      <c r="B521" t="s">
        <v>16</v>
      </c>
      <c r="C521" s="30">
        <v>3.9</v>
      </c>
      <c r="D521" t="s">
        <v>20</v>
      </c>
      <c r="E521">
        <v>2028</v>
      </c>
      <c r="G521" t="s">
        <v>273</v>
      </c>
    </row>
    <row r="522" spans="1:7">
      <c r="A522">
        <v>7216</v>
      </c>
      <c r="B522" t="s">
        <v>16</v>
      </c>
      <c r="C522" s="30">
        <v>3</v>
      </c>
      <c r="D522" t="s">
        <v>20</v>
      </c>
      <c r="G522" t="s">
        <v>273</v>
      </c>
    </row>
    <row r="523" spans="1:7">
      <c r="A523">
        <v>7216</v>
      </c>
      <c r="B523" t="s">
        <v>16</v>
      </c>
      <c r="C523" s="30">
        <v>3.3</v>
      </c>
      <c r="D523" t="s">
        <v>20</v>
      </c>
      <c r="E523">
        <v>2026</v>
      </c>
      <c r="G523" t="s">
        <v>273</v>
      </c>
    </row>
    <row r="524" spans="1:7">
      <c r="A524">
        <v>7216</v>
      </c>
      <c r="B524" t="s">
        <v>16</v>
      </c>
      <c r="C524" s="30">
        <v>3.6</v>
      </c>
      <c r="D524" t="s">
        <v>20</v>
      </c>
      <c r="E524">
        <v>2027</v>
      </c>
      <c r="G524" t="s">
        <v>273</v>
      </c>
    </row>
    <row r="525" spans="1:7">
      <c r="A525">
        <v>7216</v>
      </c>
      <c r="B525" t="s">
        <v>16</v>
      </c>
      <c r="C525" s="30">
        <v>3.9</v>
      </c>
      <c r="D525" t="s">
        <v>20</v>
      </c>
      <c r="E525">
        <v>2028</v>
      </c>
      <c r="G525" t="s">
        <v>273</v>
      </c>
    </row>
    <row r="526" spans="1:7">
      <c r="A526">
        <v>721710</v>
      </c>
      <c r="B526" t="s">
        <v>16</v>
      </c>
      <c r="C526" s="30">
        <v>3</v>
      </c>
      <c r="D526" t="s">
        <v>20</v>
      </c>
      <c r="G526" t="s">
        <v>273</v>
      </c>
    </row>
    <row r="527" spans="1:7">
      <c r="A527">
        <v>721710</v>
      </c>
      <c r="B527" t="s">
        <v>16</v>
      </c>
      <c r="C527" s="30">
        <v>3.3</v>
      </c>
      <c r="D527" t="s">
        <v>20</v>
      </c>
      <c r="E527">
        <v>2026</v>
      </c>
      <c r="G527" t="s">
        <v>273</v>
      </c>
    </row>
    <row r="528" spans="1:7">
      <c r="A528">
        <v>721710</v>
      </c>
      <c r="B528" t="s">
        <v>16</v>
      </c>
      <c r="C528" s="30">
        <v>3.6</v>
      </c>
      <c r="D528" t="s">
        <v>20</v>
      </c>
      <c r="E528">
        <v>2027</v>
      </c>
      <c r="G528" t="s">
        <v>273</v>
      </c>
    </row>
    <row r="529" spans="1:7">
      <c r="A529">
        <v>721710</v>
      </c>
      <c r="B529" t="s">
        <v>16</v>
      </c>
      <c r="C529" s="30">
        <v>3.9</v>
      </c>
      <c r="D529" t="s">
        <v>20</v>
      </c>
      <c r="E529">
        <v>2028</v>
      </c>
      <c r="G529" t="s">
        <v>273</v>
      </c>
    </row>
    <row r="530" spans="1:7">
      <c r="A530">
        <v>721720</v>
      </c>
      <c r="B530" t="s">
        <v>16</v>
      </c>
      <c r="C530" s="30">
        <v>3</v>
      </c>
      <c r="D530" t="s">
        <v>20</v>
      </c>
      <c r="G530" t="s">
        <v>273</v>
      </c>
    </row>
    <row r="531" spans="1:7">
      <c r="A531">
        <v>721720</v>
      </c>
      <c r="B531" t="s">
        <v>16</v>
      </c>
      <c r="C531" s="30">
        <v>3.3</v>
      </c>
      <c r="D531" t="s">
        <v>20</v>
      </c>
      <c r="E531">
        <v>2026</v>
      </c>
      <c r="G531" t="s">
        <v>273</v>
      </c>
    </row>
    <row r="532" spans="1:7">
      <c r="A532">
        <v>721720</v>
      </c>
      <c r="B532" t="s">
        <v>16</v>
      </c>
      <c r="C532" s="30">
        <v>3.6</v>
      </c>
      <c r="D532" t="s">
        <v>20</v>
      </c>
      <c r="E532">
        <v>2027</v>
      </c>
      <c r="G532" t="s">
        <v>273</v>
      </c>
    </row>
    <row r="533" spans="1:7">
      <c r="A533">
        <v>721720</v>
      </c>
      <c r="B533" t="s">
        <v>16</v>
      </c>
      <c r="C533" s="30">
        <v>3.9</v>
      </c>
      <c r="D533" t="s">
        <v>20</v>
      </c>
      <c r="E533">
        <v>2028</v>
      </c>
      <c r="G533" t="s">
        <v>273</v>
      </c>
    </row>
    <row r="534" spans="1:7">
      <c r="A534">
        <v>721730</v>
      </c>
      <c r="B534" t="s">
        <v>16</v>
      </c>
      <c r="C534" s="30">
        <v>3</v>
      </c>
      <c r="D534" t="s">
        <v>20</v>
      </c>
      <c r="G534" t="s">
        <v>273</v>
      </c>
    </row>
    <row r="535" spans="1:7">
      <c r="A535">
        <v>721730</v>
      </c>
      <c r="B535" t="s">
        <v>16</v>
      </c>
      <c r="C535" s="30">
        <v>3.3</v>
      </c>
      <c r="D535" t="s">
        <v>20</v>
      </c>
      <c r="E535">
        <v>2026</v>
      </c>
      <c r="G535" t="s">
        <v>273</v>
      </c>
    </row>
    <row r="536" spans="1:7">
      <c r="A536">
        <v>721730</v>
      </c>
      <c r="B536" t="s">
        <v>16</v>
      </c>
      <c r="C536" s="30">
        <v>3.6</v>
      </c>
      <c r="D536" t="s">
        <v>20</v>
      </c>
      <c r="E536">
        <v>2027</v>
      </c>
      <c r="G536" t="s">
        <v>273</v>
      </c>
    </row>
    <row r="537" spans="1:7">
      <c r="A537">
        <v>721730</v>
      </c>
      <c r="B537" t="s">
        <v>16</v>
      </c>
      <c r="C537" s="30">
        <v>3.9</v>
      </c>
      <c r="D537" t="s">
        <v>20</v>
      </c>
      <c r="E537">
        <v>2028</v>
      </c>
      <c r="G537" t="s">
        <v>273</v>
      </c>
    </row>
    <row r="538" spans="1:7">
      <c r="A538">
        <v>721790</v>
      </c>
      <c r="B538" t="s">
        <v>16</v>
      </c>
      <c r="C538" s="30">
        <v>3</v>
      </c>
      <c r="D538" t="s">
        <v>20</v>
      </c>
      <c r="G538" t="s">
        <v>273</v>
      </c>
    </row>
    <row r="539" spans="1:7">
      <c r="A539">
        <v>721790</v>
      </c>
      <c r="B539" t="s">
        <v>16</v>
      </c>
      <c r="C539" s="30">
        <v>3.3</v>
      </c>
      <c r="D539" t="s">
        <v>20</v>
      </c>
      <c r="E539">
        <v>2026</v>
      </c>
      <c r="G539" t="s">
        <v>273</v>
      </c>
    </row>
    <row r="540" spans="1:7">
      <c r="A540">
        <v>721790</v>
      </c>
      <c r="B540" t="s">
        <v>16</v>
      </c>
      <c r="C540" s="30">
        <v>3.6</v>
      </c>
      <c r="D540" t="s">
        <v>20</v>
      </c>
      <c r="E540">
        <v>2027</v>
      </c>
      <c r="G540" t="s">
        <v>273</v>
      </c>
    </row>
    <row r="541" spans="1:7">
      <c r="A541">
        <v>721790</v>
      </c>
      <c r="B541" t="s">
        <v>16</v>
      </c>
      <c r="C541" s="30">
        <v>3.9</v>
      </c>
      <c r="D541" t="s">
        <v>20</v>
      </c>
      <c r="E541">
        <v>2028</v>
      </c>
      <c r="G541" t="s">
        <v>273</v>
      </c>
    </row>
    <row r="542" spans="1:7">
      <c r="A542">
        <v>72181000</v>
      </c>
      <c r="B542" t="s">
        <v>16</v>
      </c>
      <c r="C542" s="30">
        <v>3.3</v>
      </c>
      <c r="G542" t="s">
        <v>273</v>
      </c>
    </row>
    <row r="543" spans="1:7">
      <c r="A543">
        <v>72181000</v>
      </c>
      <c r="B543" t="s">
        <v>16</v>
      </c>
      <c r="C543" s="30">
        <v>3.63</v>
      </c>
      <c r="E543">
        <v>2026</v>
      </c>
      <c r="G543" t="s">
        <v>273</v>
      </c>
    </row>
    <row r="544" spans="1:7">
      <c r="A544">
        <v>72181000</v>
      </c>
      <c r="B544" t="s">
        <v>16</v>
      </c>
      <c r="C544" s="30">
        <v>3.96</v>
      </c>
      <c r="E544">
        <v>2027</v>
      </c>
      <c r="G544" t="s">
        <v>273</v>
      </c>
    </row>
    <row r="545" spans="1:7">
      <c r="A545">
        <v>72181000</v>
      </c>
      <c r="B545" t="s">
        <v>16</v>
      </c>
      <c r="C545" s="30">
        <v>4.29</v>
      </c>
      <c r="E545">
        <v>2028</v>
      </c>
      <c r="G545" t="s">
        <v>273</v>
      </c>
    </row>
    <row r="546" spans="1:7">
      <c r="A546">
        <v>721891</v>
      </c>
      <c r="B546" t="s">
        <v>16</v>
      </c>
      <c r="C546" s="30">
        <v>3.3</v>
      </c>
      <c r="G546" t="s">
        <v>273</v>
      </c>
    </row>
    <row r="547" spans="1:7">
      <c r="A547">
        <v>721891</v>
      </c>
      <c r="B547" t="s">
        <v>16</v>
      </c>
      <c r="C547" s="30">
        <v>3.63</v>
      </c>
      <c r="E547">
        <v>2026</v>
      </c>
      <c r="G547" t="s">
        <v>273</v>
      </c>
    </row>
    <row r="548" spans="1:7">
      <c r="A548">
        <v>721891</v>
      </c>
      <c r="B548" t="s">
        <v>16</v>
      </c>
      <c r="C548" s="30">
        <v>3.96</v>
      </c>
      <c r="E548">
        <v>2027</v>
      </c>
      <c r="G548" t="s">
        <v>273</v>
      </c>
    </row>
    <row r="549" spans="1:7">
      <c r="A549">
        <v>721891</v>
      </c>
      <c r="B549" t="s">
        <v>16</v>
      </c>
      <c r="C549" s="30">
        <v>4.29</v>
      </c>
      <c r="E549">
        <v>2028</v>
      </c>
      <c r="G549" t="s">
        <v>273</v>
      </c>
    </row>
    <row r="550" spans="1:7">
      <c r="A550">
        <v>72189911</v>
      </c>
      <c r="B550" t="s">
        <v>16</v>
      </c>
      <c r="C550" s="30">
        <v>3.3</v>
      </c>
      <c r="G550" t="s">
        <v>273</v>
      </c>
    </row>
    <row r="551" spans="1:7">
      <c r="A551">
        <v>72189911</v>
      </c>
      <c r="B551" t="s">
        <v>16</v>
      </c>
      <c r="C551" s="30">
        <v>3.63</v>
      </c>
      <c r="E551">
        <v>2026</v>
      </c>
      <c r="G551" t="s">
        <v>273</v>
      </c>
    </row>
    <row r="552" spans="1:7">
      <c r="A552">
        <v>72189911</v>
      </c>
      <c r="B552" t="s">
        <v>16</v>
      </c>
      <c r="C552" s="30">
        <v>3.96</v>
      </c>
      <c r="E552">
        <v>2027</v>
      </c>
      <c r="G552" t="s">
        <v>273</v>
      </c>
    </row>
    <row r="553" spans="1:7">
      <c r="A553">
        <v>72189911</v>
      </c>
      <c r="B553" t="s">
        <v>16</v>
      </c>
      <c r="C553" s="30">
        <v>4.29</v>
      </c>
      <c r="E553">
        <v>2028</v>
      </c>
      <c r="G553" t="s">
        <v>273</v>
      </c>
    </row>
    <row r="554" spans="1:7">
      <c r="A554">
        <v>72189919</v>
      </c>
      <c r="B554" t="s">
        <v>16</v>
      </c>
      <c r="C554" s="30">
        <v>3.3</v>
      </c>
      <c r="G554" t="s">
        <v>273</v>
      </c>
    </row>
    <row r="555" spans="1:7">
      <c r="A555">
        <v>72189919</v>
      </c>
      <c r="B555" t="s">
        <v>16</v>
      </c>
      <c r="C555" s="30">
        <v>3.63</v>
      </c>
      <c r="E555">
        <v>2026</v>
      </c>
      <c r="G555" t="s">
        <v>273</v>
      </c>
    </row>
    <row r="556" spans="1:7">
      <c r="A556">
        <v>72189919</v>
      </c>
      <c r="B556" t="s">
        <v>16</v>
      </c>
      <c r="C556" s="30">
        <v>3.96</v>
      </c>
      <c r="E556">
        <v>2027</v>
      </c>
      <c r="G556" t="s">
        <v>273</v>
      </c>
    </row>
    <row r="557" spans="1:7">
      <c r="A557">
        <v>72189919</v>
      </c>
      <c r="B557" t="s">
        <v>16</v>
      </c>
      <c r="C557" s="30">
        <v>4.29</v>
      </c>
      <c r="E557">
        <v>2028</v>
      </c>
      <c r="G557" t="s">
        <v>273</v>
      </c>
    </row>
    <row r="558" spans="1:7">
      <c r="A558">
        <v>72189920</v>
      </c>
      <c r="B558" t="s">
        <v>16</v>
      </c>
      <c r="C558" s="30">
        <v>3.3</v>
      </c>
      <c r="G558" t="s">
        <v>273</v>
      </c>
    </row>
    <row r="559" spans="1:7">
      <c r="A559">
        <v>72189920</v>
      </c>
      <c r="B559" t="s">
        <v>16</v>
      </c>
      <c r="C559" s="30">
        <v>3.63</v>
      </c>
      <c r="E559">
        <v>2026</v>
      </c>
      <c r="G559" t="s">
        <v>273</v>
      </c>
    </row>
    <row r="560" spans="1:7">
      <c r="A560">
        <v>72189920</v>
      </c>
      <c r="B560" t="s">
        <v>16</v>
      </c>
      <c r="C560" s="30">
        <v>3.96</v>
      </c>
      <c r="E560">
        <v>2027</v>
      </c>
      <c r="G560" t="s">
        <v>273</v>
      </c>
    </row>
    <row r="561" spans="1:7">
      <c r="A561">
        <v>72189920</v>
      </c>
      <c r="B561" t="s">
        <v>16</v>
      </c>
      <c r="C561" s="30">
        <v>4.29</v>
      </c>
      <c r="E561">
        <v>2028</v>
      </c>
      <c r="G561" t="s">
        <v>273</v>
      </c>
    </row>
    <row r="562" spans="1:7">
      <c r="A562">
        <v>72189980</v>
      </c>
      <c r="B562" t="s">
        <v>16</v>
      </c>
      <c r="C562" s="30">
        <v>3.3</v>
      </c>
      <c r="G562" t="s">
        <v>273</v>
      </c>
    </row>
    <row r="563" spans="1:7">
      <c r="A563">
        <v>72189980</v>
      </c>
      <c r="B563" t="s">
        <v>16</v>
      </c>
      <c r="C563" s="30">
        <v>3.63</v>
      </c>
      <c r="E563">
        <v>2026</v>
      </c>
      <c r="G563" t="s">
        <v>273</v>
      </c>
    </row>
    <row r="564" spans="1:7">
      <c r="A564">
        <v>72189980</v>
      </c>
      <c r="B564" t="s">
        <v>16</v>
      </c>
      <c r="C564" s="30">
        <v>3.96</v>
      </c>
      <c r="E564">
        <v>2027</v>
      </c>
      <c r="G564" t="s">
        <v>273</v>
      </c>
    </row>
    <row r="565" spans="1:7">
      <c r="A565">
        <v>72189980</v>
      </c>
      <c r="B565" t="s">
        <v>16</v>
      </c>
      <c r="C565" s="30">
        <v>4.29</v>
      </c>
      <c r="E565">
        <v>2028</v>
      </c>
      <c r="G565" t="s">
        <v>273</v>
      </c>
    </row>
    <row r="566" spans="1:7">
      <c r="A566">
        <v>72191100</v>
      </c>
      <c r="B566" t="s">
        <v>16</v>
      </c>
      <c r="C566" s="30">
        <v>3.3</v>
      </c>
      <c r="G566" t="s">
        <v>273</v>
      </c>
    </row>
    <row r="567" spans="1:7">
      <c r="A567">
        <v>72191100</v>
      </c>
      <c r="B567" t="s">
        <v>16</v>
      </c>
      <c r="C567" s="30">
        <v>3.63</v>
      </c>
      <c r="E567">
        <v>2026</v>
      </c>
      <c r="G567" t="s">
        <v>273</v>
      </c>
    </row>
    <row r="568" spans="1:7">
      <c r="A568">
        <v>72191100</v>
      </c>
      <c r="B568" t="s">
        <v>16</v>
      </c>
      <c r="C568" s="30">
        <v>3.96</v>
      </c>
      <c r="E568">
        <v>2027</v>
      </c>
      <c r="G568" t="s">
        <v>273</v>
      </c>
    </row>
    <row r="569" spans="1:7">
      <c r="A569">
        <v>72191100</v>
      </c>
      <c r="B569" t="s">
        <v>16</v>
      </c>
      <c r="C569" s="30">
        <v>4.29</v>
      </c>
      <c r="E569">
        <v>2028</v>
      </c>
      <c r="G569" t="s">
        <v>273</v>
      </c>
    </row>
    <row r="570" spans="1:7">
      <c r="A570">
        <v>721912</v>
      </c>
      <c r="B570" t="s">
        <v>16</v>
      </c>
      <c r="C570" s="30">
        <v>3.3</v>
      </c>
      <c r="G570" t="s">
        <v>273</v>
      </c>
    </row>
    <row r="571" spans="1:7">
      <c r="A571">
        <v>721912</v>
      </c>
      <c r="B571" t="s">
        <v>16</v>
      </c>
      <c r="C571" s="30">
        <v>3.63</v>
      </c>
      <c r="E571">
        <v>2026</v>
      </c>
      <c r="G571" t="s">
        <v>273</v>
      </c>
    </row>
    <row r="572" spans="1:7">
      <c r="A572">
        <v>721912</v>
      </c>
      <c r="B572" t="s">
        <v>16</v>
      </c>
      <c r="C572" s="30">
        <v>3.96</v>
      </c>
      <c r="E572">
        <v>2027</v>
      </c>
      <c r="G572" t="s">
        <v>273</v>
      </c>
    </row>
    <row r="573" spans="1:7">
      <c r="A573">
        <v>721912</v>
      </c>
      <c r="B573" t="s">
        <v>16</v>
      </c>
      <c r="C573" s="30">
        <v>4.29</v>
      </c>
      <c r="E573">
        <v>2028</v>
      </c>
      <c r="G573" t="s">
        <v>273</v>
      </c>
    </row>
    <row r="574" spans="1:7">
      <c r="A574">
        <v>721913</v>
      </c>
      <c r="B574" t="s">
        <v>16</v>
      </c>
      <c r="C574" s="30">
        <v>3.3</v>
      </c>
      <c r="G574" t="s">
        <v>273</v>
      </c>
    </row>
    <row r="575" spans="1:7">
      <c r="A575">
        <v>721913</v>
      </c>
      <c r="B575" t="s">
        <v>16</v>
      </c>
      <c r="C575" s="30">
        <v>3.63</v>
      </c>
      <c r="E575">
        <v>2026</v>
      </c>
      <c r="G575" t="s">
        <v>273</v>
      </c>
    </row>
    <row r="576" spans="1:7">
      <c r="A576">
        <v>721913</v>
      </c>
      <c r="B576" t="s">
        <v>16</v>
      </c>
      <c r="C576" s="30">
        <v>3.96</v>
      </c>
      <c r="E576">
        <v>2027</v>
      </c>
      <c r="G576" t="s">
        <v>273</v>
      </c>
    </row>
    <row r="577" spans="1:7">
      <c r="A577">
        <v>721913</v>
      </c>
      <c r="B577" t="s">
        <v>16</v>
      </c>
      <c r="C577" s="30">
        <v>4.29</v>
      </c>
      <c r="E577">
        <v>2028</v>
      </c>
      <c r="G577" t="s">
        <v>273</v>
      </c>
    </row>
    <row r="578" spans="1:7">
      <c r="A578">
        <v>721914</v>
      </c>
      <c r="B578" t="s">
        <v>16</v>
      </c>
      <c r="C578" s="30">
        <v>3.3</v>
      </c>
      <c r="G578" t="s">
        <v>273</v>
      </c>
    </row>
    <row r="579" spans="1:7">
      <c r="A579">
        <v>721914</v>
      </c>
      <c r="B579" t="s">
        <v>16</v>
      </c>
      <c r="C579" s="30">
        <v>3.63</v>
      </c>
      <c r="E579">
        <v>2026</v>
      </c>
      <c r="G579" t="s">
        <v>273</v>
      </c>
    </row>
    <row r="580" spans="1:7">
      <c r="A580">
        <v>721914</v>
      </c>
      <c r="B580" t="s">
        <v>16</v>
      </c>
      <c r="C580" s="30">
        <v>3.96</v>
      </c>
      <c r="E580">
        <v>2027</v>
      </c>
      <c r="G580" t="s">
        <v>273</v>
      </c>
    </row>
    <row r="581" spans="1:7">
      <c r="A581">
        <v>721914</v>
      </c>
      <c r="B581" t="s">
        <v>16</v>
      </c>
      <c r="C581" s="30">
        <v>4.29</v>
      </c>
      <c r="E581">
        <v>2028</v>
      </c>
      <c r="G581" t="s">
        <v>273</v>
      </c>
    </row>
    <row r="582" spans="1:7">
      <c r="A582">
        <v>721921</v>
      </c>
      <c r="B582" t="s">
        <v>16</v>
      </c>
      <c r="C582" s="30">
        <v>3.3</v>
      </c>
      <c r="G582" t="s">
        <v>273</v>
      </c>
    </row>
    <row r="583" spans="1:7">
      <c r="A583">
        <v>721921</v>
      </c>
      <c r="B583" t="s">
        <v>16</v>
      </c>
      <c r="C583" s="30">
        <v>3.63</v>
      </c>
      <c r="E583">
        <v>2026</v>
      </c>
      <c r="G583" t="s">
        <v>273</v>
      </c>
    </row>
    <row r="584" spans="1:7">
      <c r="A584">
        <v>721921</v>
      </c>
      <c r="B584" t="s">
        <v>16</v>
      </c>
      <c r="C584" s="30">
        <v>3.96</v>
      </c>
      <c r="E584">
        <v>2027</v>
      </c>
      <c r="G584" t="s">
        <v>273</v>
      </c>
    </row>
    <row r="585" spans="1:7">
      <c r="A585">
        <v>721921</v>
      </c>
      <c r="B585" t="s">
        <v>16</v>
      </c>
      <c r="C585" s="30">
        <v>4.29</v>
      </c>
      <c r="E585">
        <v>2028</v>
      </c>
      <c r="G585" t="s">
        <v>273</v>
      </c>
    </row>
    <row r="586" spans="1:7">
      <c r="A586">
        <v>721922</v>
      </c>
      <c r="B586" t="s">
        <v>16</v>
      </c>
      <c r="C586" s="30">
        <v>3.3</v>
      </c>
      <c r="G586" t="s">
        <v>273</v>
      </c>
    </row>
    <row r="587" spans="1:7">
      <c r="A587">
        <v>721922</v>
      </c>
      <c r="B587" t="s">
        <v>16</v>
      </c>
      <c r="C587" s="30">
        <v>3.63</v>
      </c>
      <c r="E587">
        <v>2026</v>
      </c>
      <c r="G587" t="s">
        <v>273</v>
      </c>
    </row>
    <row r="588" spans="1:7">
      <c r="A588">
        <v>721922</v>
      </c>
      <c r="B588" t="s">
        <v>16</v>
      </c>
      <c r="C588" s="30">
        <v>3.96</v>
      </c>
      <c r="E588">
        <v>2027</v>
      </c>
      <c r="G588" t="s">
        <v>273</v>
      </c>
    </row>
    <row r="589" spans="1:7">
      <c r="A589">
        <v>721922</v>
      </c>
      <c r="B589" t="s">
        <v>16</v>
      </c>
      <c r="C589" s="30">
        <v>4.29</v>
      </c>
      <c r="E589">
        <v>2028</v>
      </c>
      <c r="G589" t="s">
        <v>273</v>
      </c>
    </row>
    <row r="590" spans="1:7">
      <c r="A590">
        <v>72192300</v>
      </c>
      <c r="B590" t="s">
        <v>16</v>
      </c>
      <c r="C590" s="30">
        <v>3.3</v>
      </c>
      <c r="G590" t="s">
        <v>273</v>
      </c>
    </row>
    <row r="591" spans="1:7">
      <c r="A591">
        <v>72192300</v>
      </c>
      <c r="B591" t="s">
        <v>16</v>
      </c>
      <c r="C591" s="30">
        <v>3.63</v>
      </c>
      <c r="E591">
        <v>2026</v>
      </c>
      <c r="G591" t="s">
        <v>273</v>
      </c>
    </row>
    <row r="592" spans="1:7">
      <c r="A592">
        <v>72192300</v>
      </c>
      <c r="B592" t="s">
        <v>16</v>
      </c>
      <c r="C592" s="30">
        <v>3.96</v>
      </c>
      <c r="E592">
        <v>2027</v>
      </c>
      <c r="G592" t="s">
        <v>273</v>
      </c>
    </row>
    <row r="593" spans="1:7">
      <c r="A593">
        <v>72192300</v>
      </c>
      <c r="B593" t="s">
        <v>16</v>
      </c>
      <c r="C593" s="30">
        <v>4.29</v>
      </c>
      <c r="E593">
        <v>2028</v>
      </c>
      <c r="G593" t="s">
        <v>273</v>
      </c>
    </row>
    <row r="594" spans="1:7">
      <c r="A594">
        <v>72192400</v>
      </c>
      <c r="B594" t="s">
        <v>16</v>
      </c>
      <c r="C594" s="30">
        <v>3.3</v>
      </c>
      <c r="G594" t="s">
        <v>273</v>
      </c>
    </row>
    <row r="595" spans="1:7">
      <c r="A595">
        <v>72192400</v>
      </c>
      <c r="B595" t="s">
        <v>16</v>
      </c>
      <c r="C595" s="30">
        <v>3.63</v>
      </c>
      <c r="E595">
        <v>2026</v>
      </c>
      <c r="G595" t="s">
        <v>273</v>
      </c>
    </row>
    <row r="596" spans="1:7">
      <c r="A596">
        <v>72192400</v>
      </c>
      <c r="B596" t="s">
        <v>16</v>
      </c>
      <c r="C596" s="30">
        <v>3.96</v>
      </c>
      <c r="E596">
        <v>2027</v>
      </c>
      <c r="G596" t="s">
        <v>273</v>
      </c>
    </row>
    <row r="597" spans="1:7">
      <c r="A597">
        <v>72192400</v>
      </c>
      <c r="B597" t="s">
        <v>16</v>
      </c>
      <c r="C597" s="30">
        <v>4.29</v>
      </c>
      <c r="E597">
        <v>2028</v>
      </c>
      <c r="G597" t="s">
        <v>273</v>
      </c>
    </row>
    <row r="598" spans="1:7">
      <c r="A598">
        <v>72193100</v>
      </c>
      <c r="B598" t="s">
        <v>16</v>
      </c>
      <c r="C598" s="30">
        <v>3.3</v>
      </c>
      <c r="G598" t="s">
        <v>273</v>
      </c>
    </row>
    <row r="599" spans="1:7">
      <c r="A599">
        <v>72193100</v>
      </c>
      <c r="B599" t="s">
        <v>16</v>
      </c>
      <c r="C599" s="30">
        <v>3.63</v>
      </c>
      <c r="E599">
        <v>2026</v>
      </c>
      <c r="G599" t="s">
        <v>273</v>
      </c>
    </row>
    <row r="600" spans="1:7">
      <c r="A600">
        <v>72193100</v>
      </c>
      <c r="B600" t="s">
        <v>16</v>
      </c>
      <c r="C600" s="30">
        <v>3.96</v>
      </c>
      <c r="E600">
        <v>2027</v>
      </c>
      <c r="G600" t="s">
        <v>273</v>
      </c>
    </row>
    <row r="601" spans="1:7">
      <c r="A601">
        <v>72193100</v>
      </c>
      <c r="B601" t="s">
        <v>16</v>
      </c>
      <c r="C601" s="30">
        <v>4.29</v>
      </c>
      <c r="E601">
        <v>2028</v>
      </c>
      <c r="G601" t="s">
        <v>273</v>
      </c>
    </row>
    <row r="602" spans="1:7">
      <c r="A602">
        <v>721932</v>
      </c>
      <c r="B602" t="s">
        <v>16</v>
      </c>
      <c r="C602" s="30">
        <v>3.3</v>
      </c>
      <c r="G602" t="s">
        <v>273</v>
      </c>
    </row>
    <row r="603" spans="1:7">
      <c r="A603">
        <v>721932</v>
      </c>
      <c r="B603" t="s">
        <v>16</v>
      </c>
      <c r="C603" s="30">
        <v>3.63</v>
      </c>
      <c r="E603">
        <v>2026</v>
      </c>
      <c r="G603" t="s">
        <v>273</v>
      </c>
    </row>
    <row r="604" spans="1:7">
      <c r="A604">
        <v>721932</v>
      </c>
      <c r="B604" t="s">
        <v>16</v>
      </c>
      <c r="C604" s="30">
        <v>3.96</v>
      </c>
      <c r="E604">
        <v>2027</v>
      </c>
      <c r="G604" t="s">
        <v>273</v>
      </c>
    </row>
    <row r="605" spans="1:7">
      <c r="A605">
        <v>721932</v>
      </c>
      <c r="B605" t="s">
        <v>16</v>
      </c>
      <c r="C605" s="30">
        <v>4.29</v>
      </c>
      <c r="E605">
        <v>2028</v>
      </c>
      <c r="G605" t="s">
        <v>273</v>
      </c>
    </row>
    <row r="606" spans="1:7">
      <c r="A606">
        <v>721933</v>
      </c>
      <c r="B606" t="s">
        <v>16</v>
      </c>
      <c r="C606" s="30">
        <v>3.3</v>
      </c>
      <c r="G606" t="s">
        <v>273</v>
      </c>
    </row>
    <row r="607" spans="1:7">
      <c r="A607">
        <v>721933</v>
      </c>
      <c r="B607" t="s">
        <v>16</v>
      </c>
      <c r="C607" s="30">
        <v>3.63</v>
      </c>
      <c r="E607">
        <v>2026</v>
      </c>
      <c r="G607" t="s">
        <v>273</v>
      </c>
    </row>
    <row r="608" spans="1:7">
      <c r="A608">
        <v>721933</v>
      </c>
      <c r="B608" t="s">
        <v>16</v>
      </c>
      <c r="C608" s="30">
        <v>3.96</v>
      </c>
      <c r="E608">
        <v>2027</v>
      </c>
      <c r="G608" t="s">
        <v>273</v>
      </c>
    </row>
    <row r="609" spans="1:7">
      <c r="A609">
        <v>721933</v>
      </c>
      <c r="B609" t="s">
        <v>16</v>
      </c>
      <c r="C609" s="30">
        <v>4.29</v>
      </c>
      <c r="E609">
        <v>2028</v>
      </c>
      <c r="G609" t="s">
        <v>273</v>
      </c>
    </row>
    <row r="610" spans="1:7">
      <c r="A610">
        <v>721934</v>
      </c>
      <c r="B610" t="s">
        <v>16</v>
      </c>
      <c r="C610" s="30">
        <v>3.3</v>
      </c>
      <c r="G610" t="s">
        <v>273</v>
      </c>
    </row>
    <row r="611" spans="1:7">
      <c r="A611">
        <v>721934</v>
      </c>
      <c r="B611" t="s">
        <v>16</v>
      </c>
      <c r="C611" s="30">
        <v>3.63</v>
      </c>
      <c r="E611">
        <v>2026</v>
      </c>
      <c r="G611" t="s">
        <v>273</v>
      </c>
    </row>
    <row r="612" spans="1:7">
      <c r="A612">
        <v>721934</v>
      </c>
      <c r="B612" t="s">
        <v>16</v>
      </c>
      <c r="C612" s="30">
        <v>3.96</v>
      </c>
      <c r="E612">
        <v>2027</v>
      </c>
      <c r="G612" t="s">
        <v>273</v>
      </c>
    </row>
    <row r="613" spans="1:7">
      <c r="A613">
        <v>721934</v>
      </c>
      <c r="B613" t="s">
        <v>16</v>
      </c>
      <c r="C613" s="30">
        <v>4.29</v>
      </c>
      <c r="E613">
        <v>2028</v>
      </c>
      <c r="G613" t="s">
        <v>273</v>
      </c>
    </row>
    <row r="614" spans="1:7">
      <c r="A614">
        <v>721935</v>
      </c>
      <c r="B614" t="s">
        <v>16</v>
      </c>
      <c r="C614" s="30">
        <v>3.3</v>
      </c>
      <c r="G614" t="s">
        <v>273</v>
      </c>
    </row>
    <row r="615" spans="1:7">
      <c r="A615">
        <v>721935</v>
      </c>
      <c r="B615" t="s">
        <v>16</v>
      </c>
      <c r="C615" s="30">
        <v>3.63</v>
      </c>
      <c r="E615">
        <v>2026</v>
      </c>
      <c r="G615" t="s">
        <v>273</v>
      </c>
    </row>
    <row r="616" spans="1:7">
      <c r="A616">
        <v>721935</v>
      </c>
      <c r="B616" t="s">
        <v>16</v>
      </c>
      <c r="C616" s="30">
        <v>3.96</v>
      </c>
      <c r="E616">
        <v>2027</v>
      </c>
      <c r="G616" t="s">
        <v>273</v>
      </c>
    </row>
    <row r="617" spans="1:7">
      <c r="A617">
        <v>721935</v>
      </c>
      <c r="B617" t="s">
        <v>16</v>
      </c>
      <c r="C617" s="30">
        <v>4.29</v>
      </c>
      <c r="E617">
        <v>2028</v>
      </c>
      <c r="G617" t="s">
        <v>273</v>
      </c>
    </row>
    <row r="618" spans="1:7">
      <c r="A618">
        <v>721990</v>
      </c>
      <c r="B618" t="s">
        <v>16</v>
      </c>
      <c r="C618" s="30">
        <v>3.3</v>
      </c>
      <c r="G618" t="s">
        <v>273</v>
      </c>
    </row>
    <row r="619" spans="1:7">
      <c r="A619">
        <v>721990</v>
      </c>
      <c r="B619" t="s">
        <v>16</v>
      </c>
      <c r="C619" s="30">
        <v>3.63</v>
      </c>
      <c r="E619">
        <v>2026</v>
      </c>
      <c r="G619" t="s">
        <v>273</v>
      </c>
    </row>
    <row r="620" spans="1:7">
      <c r="A620">
        <v>721990</v>
      </c>
      <c r="B620" t="s">
        <v>16</v>
      </c>
      <c r="C620" s="30">
        <v>3.96</v>
      </c>
      <c r="E620">
        <v>2027</v>
      </c>
      <c r="G620" t="s">
        <v>273</v>
      </c>
    </row>
    <row r="621" spans="1:7">
      <c r="A621">
        <v>721990</v>
      </c>
      <c r="B621" t="s">
        <v>16</v>
      </c>
      <c r="C621" s="30">
        <v>4.29</v>
      </c>
      <c r="E621">
        <v>2028</v>
      </c>
      <c r="G621" t="s">
        <v>273</v>
      </c>
    </row>
    <row r="622" spans="1:7">
      <c r="A622">
        <v>72201100</v>
      </c>
      <c r="B622" t="s">
        <v>16</v>
      </c>
      <c r="C622" s="30">
        <v>3.3</v>
      </c>
      <c r="G622" t="s">
        <v>273</v>
      </c>
    </row>
    <row r="623" spans="1:7">
      <c r="A623">
        <v>72201100</v>
      </c>
      <c r="B623" t="s">
        <v>16</v>
      </c>
      <c r="C623" s="30">
        <v>3.63</v>
      </c>
      <c r="E623">
        <v>2026</v>
      </c>
      <c r="G623" t="s">
        <v>273</v>
      </c>
    </row>
    <row r="624" spans="1:7">
      <c r="A624">
        <v>72201100</v>
      </c>
      <c r="B624" t="s">
        <v>16</v>
      </c>
      <c r="C624" s="30">
        <v>3.96</v>
      </c>
      <c r="E624">
        <v>2027</v>
      </c>
      <c r="G624" t="s">
        <v>273</v>
      </c>
    </row>
    <row r="625" spans="1:7">
      <c r="A625">
        <v>72201100</v>
      </c>
      <c r="B625" t="s">
        <v>16</v>
      </c>
      <c r="C625" s="30">
        <v>4.29</v>
      </c>
      <c r="E625">
        <v>2028</v>
      </c>
      <c r="G625" t="s">
        <v>273</v>
      </c>
    </row>
    <row r="626" spans="1:7">
      <c r="A626">
        <v>72201200</v>
      </c>
      <c r="B626" t="s">
        <v>16</v>
      </c>
      <c r="C626" s="30">
        <v>3.3</v>
      </c>
      <c r="G626" t="s">
        <v>273</v>
      </c>
    </row>
    <row r="627" spans="1:7">
      <c r="A627">
        <v>72201200</v>
      </c>
      <c r="B627" t="s">
        <v>16</v>
      </c>
      <c r="C627" s="30">
        <v>3.63</v>
      </c>
      <c r="E627">
        <v>2026</v>
      </c>
      <c r="G627" t="s">
        <v>273</v>
      </c>
    </row>
    <row r="628" spans="1:7">
      <c r="A628">
        <v>72201200</v>
      </c>
      <c r="B628" t="s">
        <v>16</v>
      </c>
      <c r="C628" s="30">
        <v>3.96</v>
      </c>
      <c r="E628">
        <v>2027</v>
      </c>
      <c r="G628" t="s">
        <v>273</v>
      </c>
    </row>
    <row r="629" spans="1:7">
      <c r="A629">
        <v>72201200</v>
      </c>
      <c r="B629" t="s">
        <v>16</v>
      </c>
      <c r="C629" s="30">
        <v>4.29</v>
      </c>
      <c r="E629">
        <v>2028</v>
      </c>
      <c r="G629" t="s">
        <v>273</v>
      </c>
    </row>
    <row r="630" spans="1:7">
      <c r="A630">
        <v>722020</v>
      </c>
      <c r="B630" t="s">
        <v>16</v>
      </c>
      <c r="C630" s="30">
        <v>3.3</v>
      </c>
      <c r="G630" t="s">
        <v>273</v>
      </c>
    </row>
    <row r="631" spans="1:7">
      <c r="A631">
        <v>722020</v>
      </c>
      <c r="B631" t="s">
        <v>16</v>
      </c>
      <c r="C631" s="30">
        <v>3.63</v>
      </c>
      <c r="E631">
        <v>2026</v>
      </c>
      <c r="G631" t="s">
        <v>273</v>
      </c>
    </row>
    <row r="632" spans="1:7">
      <c r="A632">
        <v>722020</v>
      </c>
      <c r="B632" t="s">
        <v>16</v>
      </c>
      <c r="C632" s="30">
        <v>3.96</v>
      </c>
      <c r="E632">
        <v>2027</v>
      </c>
      <c r="G632" t="s">
        <v>273</v>
      </c>
    </row>
    <row r="633" spans="1:7">
      <c r="A633">
        <v>722020</v>
      </c>
      <c r="B633" t="s">
        <v>16</v>
      </c>
      <c r="C633" s="30">
        <v>4.29</v>
      </c>
      <c r="E633">
        <v>2028</v>
      </c>
      <c r="G633" t="s">
        <v>273</v>
      </c>
    </row>
    <row r="634" spans="1:7">
      <c r="A634">
        <v>722090</v>
      </c>
      <c r="B634" t="s">
        <v>16</v>
      </c>
      <c r="C634" s="30">
        <v>3.3</v>
      </c>
      <c r="G634" t="s">
        <v>273</v>
      </c>
    </row>
    <row r="635" spans="1:7">
      <c r="A635">
        <v>722090</v>
      </c>
      <c r="B635" t="s">
        <v>16</v>
      </c>
      <c r="C635" s="30">
        <v>3.63</v>
      </c>
      <c r="E635">
        <v>2026</v>
      </c>
      <c r="G635" t="s">
        <v>273</v>
      </c>
    </row>
    <row r="636" spans="1:7">
      <c r="A636">
        <v>722090</v>
      </c>
      <c r="B636" t="s">
        <v>16</v>
      </c>
      <c r="C636" s="30">
        <v>3.96</v>
      </c>
      <c r="E636">
        <v>2027</v>
      </c>
      <c r="G636" t="s">
        <v>273</v>
      </c>
    </row>
    <row r="637" spans="1:7">
      <c r="A637">
        <v>722090</v>
      </c>
      <c r="B637" t="s">
        <v>16</v>
      </c>
      <c r="C637" s="30">
        <v>4.29</v>
      </c>
      <c r="E637">
        <v>2028</v>
      </c>
      <c r="G637" t="s">
        <v>273</v>
      </c>
    </row>
    <row r="638" spans="1:7">
      <c r="A638">
        <v>7221</v>
      </c>
      <c r="B638" t="s">
        <v>16</v>
      </c>
      <c r="C638" s="30">
        <v>3.3</v>
      </c>
      <c r="G638" t="s">
        <v>273</v>
      </c>
    </row>
    <row r="639" spans="1:7">
      <c r="A639">
        <v>7221</v>
      </c>
      <c r="B639" t="s">
        <v>16</v>
      </c>
      <c r="C639" s="30">
        <v>3.63</v>
      </c>
      <c r="E639">
        <v>2026</v>
      </c>
      <c r="G639" t="s">
        <v>273</v>
      </c>
    </row>
    <row r="640" spans="1:7">
      <c r="A640">
        <v>7221</v>
      </c>
      <c r="B640" t="s">
        <v>16</v>
      </c>
      <c r="C640" s="30">
        <v>3.96</v>
      </c>
      <c r="E640">
        <v>2027</v>
      </c>
      <c r="G640" t="s">
        <v>273</v>
      </c>
    </row>
    <row r="641" spans="1:7">
      <c r="A641">
        <v>7221</v>
      </c>
      <c r="B641" t="s">
        <v>16</v>
      </c>
      <c r="C641" s="30">
        <v>4.29</v>
      </c>
      <c r="E641">
        <v>2028</v>
      </c>
      <c r="G641" t="s">
        <v>273</v>
      </c>
    </row>
    <row r="642" spans="1:7">
      <c r="A642">
        <v>722211</v>
      </c>
      <c r="B642" t="s">
        <v>16</v>
      </c>
      <c r="C642" s="30">
        <v>3.3</v>
      </c>
      <c r="G642" t="s">
        <v>273</v>
      </c>
    </row>
    <row r="643" spans="1:7">
      <c r="A643">
        <v>722211</v>
      </c>
      <c r="B643" t="s">
        <v>16</v>
      </c>
      <c r="C643" s="30">
        <v>3.63</v>
      </c>
      <c r="E643">
        <v>2026</v>
      </c>
      <c r="G643" t="s">
        <v>273</v>
      </c>
    </row>
    <row r="644" spans="1:7">
      <c r="A644">
        <v>722211</v>
      </c>
      <c r="B644" t="s">
        <v>16</v>
      </c>
      <c r="C644" s="30">
        <v>3.96</v>
      </c>
      <c r="E644">
        <v>2027</v>
      </c>
      <c r="G644" t="s">
        <v>273</v>
      </c>
    </row>
    <row r="645" spans="1:7">
      <c r="A645">
        <v>722211</v>
      </c>
      <c r="B645" t="s">
        <v>16</v>
      </c>
      <c r="C645" s="30">
        <v>4.29</v>
      </c>
      <c r="E645">
        <v>2028</v>
      </c>
      <c r="G645" t="s">
        <v>273</v>
      </c>
    </row>
    <row r="646" spans="1:7">
      <c r="A646">
        <v>722219</v>
      </c>
      <c r="B646" t="s">
        <v>16</v>
      </c>
      <c r="C646" s="30">
        <v>3.3</v>
      </c>
      <c r="G646" t="s">
        <v>273</v>
      </c>
    </row>
    <row r="647" spans="1:7">
      <c r="A647">
        <v>722219</v>
      </c>
      <c r="B647" t="s">
        <v>16</v>
      </c>
      <c r="C647" s="30">
        <v>3.63</v>
      </c>
      <c r="E647">
        <v>2026</v>
      </c>
      <c r="G647" t="s">
        <v>273</v>
      </c>
    </row>
    <row r="648" spans="1:7">
      <c r="A648">
        <v>722219</v>
      </c>
      <c r="B648" t="s">
        <v>16</v>
      </c>
      <c r="C648" s="30">
        <v>3.96</v>
      </c>
      <c r="E648">
        <v>2027</v>
      </c>
      <c r="G648" t="s">
        <v>273</v>
      </c>
    </row>
    <row r="649" spans="1:7">
      <c r="A649">
        <v>722219</v>
      </c>
      <c r="B649" t="s">
        <v>16</v>
      </c>
      <c r="C649" s="30">
        <v>4.29</v>
      </c>
      <c r="E649">
        <v>2028</v>
      </c>
      <c r="G649" t="s">
        <v>273</v>
      </c>
    </row>
    <row r="650" spans="1:7">
      <c r="A650">
        <v>722220</v>
      </c>
      <c r="B650" t="s">
        <v>16</v>
      </c>
      <c r="C650" s="30">
        <v>3.3</v>
      </c>
      <c r="G650" t="s">
        <v>273</v>
      </c>
    </row>
    <row r="651" spans="1:7">
      <c r="A651">
        <v>722220</v>
      </c>
      <c r="B651" t="s">
        <v>16</v>
      </c>
      <c r="C651" s="30">
        <v>3.63</v>
      </c>
      <c r="E651">
        <v>2026</v>
      </c>
      <c r="G651" t="s">
        <v>273</v>
      </c>
    </row>
    <row r="652" spans="1:7">
      <c r="A652">
        <v>722220</v>
      </c>
      <c r="B652" t="s">
        <v>16</v>
      </c>
      <c r="C652" s="30">
        <v>3.96</v>
      </c>
      <c r="E652">
        <v>2027</v>
      </c>
      <c r="G652" t="s">
        <v>273</v>
      </c>
    </row>
    <row r="653" spans="1:7">
      <c r="A653">
        <v>722220</v>
      </c>
      <c r="B653" t="s">
        <v>16</v>
      </c>
      <c r="C653" s="30">
        <v>4.29</v>
      </c>
      <c r="E653">
        <v>2028</v>
      </c>
      <c r="G653" t="s">
        <v>273</v>
      </c>
    </row>
    <row r="654" spans="1:7">
      <c r="A654">
        <v>722230</v>
      </c>
      <c r="B654" t="s">
        <v>16</v>
      </c>
      <c r="C654" s="30">
        <v>3.3</v>
      </c>
      <c r="G654" t="s">
        <v>273</v>
      </c>
    </row>
    <row r="655" spans="1:7">
      <c r="A655">
        <v>722230</v>
      </c>
      <c r="B655" t="s">
        <v>16</v>
      </c>
      <c r="C655" s="30">
        <v>3.63</v>
      </c>
      <c r="E655">
        <v>2026</v>
      </c>
      <c r="G655" t="s">
        <v>273</v>
      </c>
    </row>
    <row r="656" spans="1:7">
      <c r="A656">
        <v>722230</v>
      </c>
      <c r="B656" t="s">
        <v>16</v>
      </c>
      <c r="C656" s="30">
        <v>3.96</v>
      </c>
      <c r="E656">
        <v>2027</v>
      </c>
      <c r="G656" t="s">
        <v>273</v>
      </c>
    </row>
    <row r="657" spans="1:7">
      <c r="A657">
        <v>722230</v>
      </c>
      <c r="B657" t="s">
        <v>16</v>
      </c>
      <c r="C657" s="30">
        <v>4.29</v>
      </c>
      <c r="E657">
        <v>2028</v>
      </c>
      <c r="G657" t="s">
        <v>273</v>
      </c>
    </row>
    <row r="658" spans="1:7">
      <c r="A658">
        <v>722240</v>
      </c>
      <c r="B658" t="s">
        <v>16</v>
      </c>
      <c r="C658" s="30">
        <v>3.3</v>
      </c>
      <c r="G658" t="s">
        <v>273</v>
      </c>
    </row>
    <row r="659" spans="1:7">
      <c r="A659">
        <v>722240</v>
      </c>
      <c r="B659" t="s">
        <v>16</v>
      </c>
      <c r="C659" s="30">
        <v>3.63</v>
      </c>
      <c r="E659">
        <v>2026</v>
      </c>
      <c r="G659" t="s">
        <v>273</v>
      </c>
    </row>
    <row r="660" spans="1:7">
      <c r="A660">
        <v>722240</v>
      </c>
      <c r="B660" t="s">
        <v>16</v>
      </c>
      <c r="C660" s="30">
        <v>3.96</v>
      </c>
      <c r="E660">
        <v>2027</v>
      </c>
      <c r="G660" t="s">
        <v>273</v>
      </c>
    </row>
    <row r="661" spans="1:7">
      <c r="A661">
        <v>722240</v>
      </c>
      <c r="B661" t="s">
        <v>16</v>
      </c>
      <c r="C661" s="30">
        <v>4.29</v>
      </c>
      <c r="E661">
        <v>2028</v>
      </c>
      <c r="G661" t="s">
        <v>273</v>
      </c>
    </row>
    <row r="662" spans="1:7">
      <c r="A662">
        <v>722300</v>
      </c>
      <c r="B662" t="s">
        <v>16</v>
      </c>
      <c r="C662" s="30">
        <v>3.3</v>
      </c>
      <c r="G662" t="s">
        <v>273</v>
      </c>
    </row>
    <row r="663" spans="1:7">
      <c r="A663">
        <v>722300</v>
      </c>
      <c r="B663" t="s">
        <v>16</v>
      </c>
      <c r="C663" s="30">
        <v>3.63</v>
      </c>
      <c r="E663">
        <v>2026</v>
      </c>
      <c r="G663" t="s">
        <v>273</v>
      </c>
    </row>
    <row r="664" spans="1:7">
      <c r="A664">
        <v>722300</v>
      </c>
      <c r="B664" t="s">
        <v>16</v>
      </c>
      <c r="C664" s="30">
        <v>3.96</v>
      </c>
      <c r="E664">
        <v>2027</v>
      </c>
      <c r="G664" t="s">
        <v>273</v>
      </c>
    </row>
    <row r="665" spans="1:7">
      <c r="A665">
        <v>722300</v>
      </c>
      <c r="B665" t="s">
        <v>16</v>
      </c>
      <c r="C665" s="30">
        <v>4.29</v>
      </c>
      <c r="E665">
        <v>2028</v>
      </c>
      <c r="G665" t="s">
        <v>273</v>
      </c>
    </row>
    <row r="666" spans="1:7">
      <c r="A666">
        <v>722410</v>
      </c>
      <c r="B666" t="s">
        <v>16</v>
      </c>
      <c r="C666" s="30">
        <v>3.41</v>
      </c>
      <c r="D666" t="s">
        <v>21</v>
      </c>
      <c r="G666" t="s">
        <v>273</v>
      </c>
    </row>
    <row r="667" spans="1:7">
      <c r="A667">
        <v>722410</v>
      </c>
      <c r="B667" t="s">
        <v>16</v>
      </c>
      <c r="C667" s="30">
        <v>3.7510000000000003</v>
      </c>
      <c r="D667" t="s">
        <v>21</v>
      </c>
      <c r="E667">
        <v>2026</v>
      </c>
      <c r="G667" t="s">
        <v>273</v>
      </c>
    </row>
    <row r="668" spans="1:7">
      <c r="A668">
        <v>722410</v>
      </c>
      <c r="B668" t="s">
        <v>16</v>
      </c>
      <c r="C668" s="30">
        <v>4.0920000000000005</v>
      </c>
      <c r="D668" t="s">
        <v>21</v>
      </c>
      <c r="E668">
        <v>2027</v>
      </c>
      <c r="G668" t="s">
        <v>273</v>
      </c>
    </row>
    <row r="669" spans="1:7">
      <c r="A669">
        <v>722410</v>
      </c>
      <c r="B669" t="s">
        <v>16</v>
      </c>
      <c r="C669" s="30">
        <v>4.4329999999999998</v>
      </c>
      <c r="D669" t="s">
        <v>21</v>
      </c>
      <c r="E669">
        <v>2028</v>
      </c>
      <c r="G669" t="s">
        <v>273</v>
      </c>
    </row>
    <row r="670" spans="1:7">
      <c r="A670">
        <v>72249002</v>
      </c>
      <c r="B670" t="s">
        <v>16</v>
      </c>
      <c r="C670" s="30">
        <v>3.41</v>
      </c>
      <c r="D670" t="s">
        <v>21</v>
      </c>
      <c r="G670" t="s">
        <v>273</v>
      </c>
    </row>
    <row r="671" spans="1:7">
      <c r="A671">
        <v>72249002</v>
      </c>
      <c r="B671" t="s">
        <v>16</v>
      </c>
      <c r="C671" s="30">
        <v>3.7510000000000003</v>
      </c>
      <c r="D671" t="s">
        <v>21</v>
      </c>
      <c r="E671">
        <v>2026</v>
      </c>
      <c r="G671" t="s">
        <v>273</v>
      </c>
    </row>
    <row r="672" spans="1:7">
      <c r="A672">
        <v>72249002</v>
      </c>
      <c r="B672" t="s">
        <v>16</v>
      </c>
      <c r="C672" s="30">
        <v>4.0920000000000005</v>
      </c>
      <c r="D672" t="s">
        <v>21</v>
      </c>
      <c r="E672">
        <v>2027</v>
      </c>
      <c r="G672" t="s">
        <v>273</v>
      </c>
    </row>
    <row r="673" spans="1:7">
      <c r="A673">
        <v>72249002</v>
      </c>
      <c r="B673" t="s">
        <v>16</v>
      </c>
      <c r="C673" s="30">
        <v>4.4329999999999998</v>
      </c>
      <c r="D673" t="s">
        <v>21</v>
      </c>
      <c r="E673">
        <v>2028</v>
      </c>
      <c r="G673" t="s">
        <v>273</v>
      </c>
    </row>
    <row r="674" spans="1:7">
      <c r="A674">
        <v>72249003</v>
      </c>
      <c r="B674" t="s">
        <v>16</v>
      </c>
      <c r="C674" s="30">
        <v>3.41</v>
      </c>
      <c r="D674" t="s">
        <v>21</v>
      </c>
      <c r="G674" t="s">
        <v>273</v>
      </c>
    </row>
    <row r="675" spans="1:7">
      <c r="A675">
        <v>72249003</v>
      </c>
      <c r="B675" t="s">
        <v>16</v>
      </c>
      <c r="C675" s="30">
        <v>3.7510000000000003</v>
      </c>
      <c r="D675" t="s">
        <v>21</v>
      </c>
      <c r="E675">
        <v>2026</v>
      </c>
      <c r="G675" t="s">
        <v>273</v>
      </c>
    </row>
    <row r="676" spans="1:7">
      <c r="A676">
        <v>72249003</v>
      </c>
      <c r="B676" t="s">
        <v>16</v>
      </c>
      <c r="C676" s="30">
        <v>4.0920000000000005</v>
      </c>
      <c r="D676" t="s">
        <v>21</v>
      </c>
      <c r="E676">
        <v>2027</v>
      </c>
      <c r="G676" t="s">
        <v>273</v>
      </c>
    </row>
    <row r="677" spans="1:7">
      <c r="A677">
        <v>72249003</v>
      </c>
      <c r="B677" t="s">
        <v>16</v>
      </c>
      <c r="C677" s="30">
        <v>4.4329999999999998</v>
      </c>
      <c r="D677" t="s">
        <v>21</v>
      </c>
      <c r="E677">
        <v>2028</v>
      </c>
      <c r="G677" t="s">
        <v>273</v>
      </c>
    </row>
    <row r="678" spans="1:7">
      <c r="A678">
        <v>72249005</v>
      </c>
      <c r="B678" t="s">
        <v>16</v>
      </c>
      <c r="C678" s="30">
        <v>3.41</v>
      </c>
      <c r="D678" t="s">
        <v>21</v>
      </c>
      <c r="G678" t="s">
        <v>273</v>
      </c>
    </row>
    <row r="679" spans="1:7">
      <c r="A679">
        <v>72249005</v>
      </c>
      <c r="B679" t="s">
        <v>16</v>
      </c>
      <c r="C679" s="30">
        <v>3.7510000000000003</v>
      </c>
      <c r="D679" t="s">
        <v>21</v>
      </c>
      <c r="E679">
        <v>2026</v>
      </c>
      <c r="G679" t="s">
        <v>273</v>
      </c>
    </row>
    <row r="680" spans="1:7">
      <c r="A680">
        <v>72249005</v>
      </c>
      <c r="B680" t="s">
        <v>16</v>
      </c>
      <c r="C680" s="30">
        <v>4.0920000000000005</v>
      </c>
      <c r="D680" t="s">
        <v>21</v>
      </c>
      <c r="E680">
        <v>2027</v>
      </c>
      <c r="G680" t="s">
        <v>273</v>
      </c>
    </row>
    <row r="681" spans="1:7">
      <c r="A681">
        <v>72249005</v>
      </c>
      <c r="B681" t="s">
        <v>16</v>
      </c>
      <c r="C681" s="30">
        <v>4.4329999999999998</v>
      </c>
      <c r="D681" t="s">
        <v>21</v>
      </c>
      <c r="E681">
        <v>2028</v>
      </c>
      <c r="G681" t="s">
        <v>273</v>
      </c>
    </row>
    <row r="682" spans="1:7">
      <c r="A682">
        <v>72249007</v>
      </c>
      <c r="B682" t="s">
        <v>16</v>
      </c>
      <c r="C682" s="30">
        <v>3.41</v>
      </c>
      <c r="D682" t="s">
        <v>21</v>
      </c>
      <c r="G682" t="s">
        <v>273</v>
      </c>
    </row>
    <row r="683" spans="1:7">
      <c r="A683">
        <v>72249007</v>
      </c>
      <c r="B683" t="s">
        <v>16</v>
      </c>
      <c r="C683" s="30">
        <v>3.7510000000000003</v>
      </c>
      <c r="D683" t="s">
        <v>21</v>
      </c>
      <c r="E683">
        <v>2026</v>
      </c>
      <c r="G683" t="s">
        <v>273</v>
      </c>
    </row>
    <row r="684" spans="1:7">
      <c r="A684">
        <v>72249007</v>
      </c>
      <c r="B684" t="s">
        <v>16</v>
      </c>
      <c r="C684" s="30">
        <v>4.0920000000000005</v>
      </c>
      <c r="D684" t="s">
        <v>21</v>
      </c>
      <c r="E684">
        <v>2027</v>
      </c>
      <c r="G684" t="s">
        <v>273</v>
      </c>
    </row>
    <row r="685" spans="1:7">
      <c r="A685">
        <v>72249007</v>
      </c>
      <c r="B685" t="s">
        <v>16</v>
      </c>
      <c r="C685" s="30">
        <v>4.4329999999999998</v>
      </c>
      <c r="D685" t="s">
        <v>21</v>
      </c>
      <c r="E685">
        <v>2028</v>
      </c>
      <c r="G685" t="s">
        <v>273</v>
      </c>
    </row>
    <row r="686" spans="1:7">
      <c r="A686">
        <v>72249014</v>
      </c>
      <c r="B686" t="s">
        <v>16</v>
      </c>
      <c r="C686" s="30">
        <v>3.41</v>
      </c>
      <c r="D686" t="s">
        <v>21</v>
      </c>
      <c r="G686" t="s">
        <v>273</v>
      </c>
    </row>
    <row r="687" spans="1:7">
      <c r="A687">
        <v>72249014</v>
      </c>
      <c r="B687" t="s">
        <v>16</v>
      </c>
      <c r="C687" s="30">
        <v>3.7510000000000003</v>
      </c>
      <c r="D687" t="s">
        <v>21</v>
      </c>
      <c r="E687">
        <v>2026</v>
      </c>
      <c r="G687" t="s">
        <v>273</v>
      </c>
    </row>
    <row r="688" spans="1:7">
      <c r="A688">
        <v>72249014</v>
      </c>
      <c r="B688" t="s">
        <v>16</v>
      </c>
      <c r="C688" s="30">
        <v>4.0920000000000005</v>
      </c>
      <c r="D688" t="s">
        <v>21</v>
      </c>
      <c r="E688">
        <v>2027</v>
      </c>
      <c r="G688" t="s">
        <v>273</v>
      </c>
    </row>
    <row r="689" spans="1:7">
      <c r="A689">
        <v>72249014</v>
      </c>
      <c r="B689" t="s">
        <v>16</v>
      </c>
      <c r="C689" s="30">
        <v>4.4329999999999998</v>
      </c>
      <c r="D689" t="s">
        <v>21</v>
      </c>
      <c r="E689">
        <v>2028</v>
      </c>
      <c r="G689" t="s">
        <v>273</v>
      </c>
    </row>
    <row r="690" spans="1:7">
      <c r="A690">
        <v>72249018</v>
      </c>
      <c r="B690" t="s">
        <v>16</v>
      </c>
      <c r="C690" s="30">
        <v>3.41</v>
      </c>
      <c r="D690" t="s">
        <v>21</v>
      </c>
      <c r="G690" t="s">
        <v>273</v>
      </c>
    </row>
    <row r="691" spans="1:7">
      <c r="A691">
        <v>72249018</v>
      </c>
      <c r="B691" t="s">
        <v>16</v>
      </c>
      <c r="C691" s="30">
        <v>3.7510000000000003</v>
      </c>
      <c r="D691" t="s">
        <v>21</v>
      </c>
      <c r="E691">
        <v>2026</v>
      </c>
      <c r="G691" t="s">
        <v>273</v>
      </c>
    </row>
    <row r="692" spans="1:7">
      <c r="A692">
        <v>72249018</v>
      </c>
      <c r="B692" t="s">
        <v>16</v>
      </c>
      <c r="C692" s="30">
        <v>4.0920000000000005</v>
      </c>
      <c r="D692" t="s">
        <v>21</v>
      </c>
      <c r="E692">
        <v>2027</v>
      </c>
      <c r="G692" t="s">
        <v>273</v>
      </c>
    </row>
    <row r="693" spans="1:7">
      <c r="A693">
        <v>72249018</v>
      </c>
      <c r="B693" t="s">
        <v>16</v>
      </c>
      <c r="C693" s="30">
        <v>4.4329999999999998</v>
      </c>
      <c r="D693" t="s">
        <v>21</v>
      </c>
      <c r="E693">
        <v>2028</v>
      </c>
      <c r="G693" t="s">
        <v>273</v>
      </c>
    </row>
    <row r="694" spans="1:7">
      <c r="A694">
        <v>72249031</v>
      </c>
      <c r="B694" t="s">
        <v>16</v>
      </c>
      <c r="C694" s="30">
        <v>3.41</v>
      </c>
      <c r="D694" t="s">
        <v>21</v>
      </c>
      <c r="G694" t="s">
        <v>273</v>
      </c>
    </row>
    <row r="695" spans="1:7">
      <c r="A695">
        <v>72249031</v>
      </c>
      <c r="B695" t="s">
        <v>16</v>
      </c>
      <c r="C695" s="30">
        <v>3.7510000000000003</v>
      </c>
      <c r="D695" t="s">
        <v>21</v>
      </c>
      <c r="E695">
        <v>2026</v>
      </c>
      <c r="G695" t="s">
        <v>273</v>
      </c>
    </row>
    <row r="696" spans="1:7">
      <c r="A696">
        <v>72249031</v>
      </c>
      <c r="B696" t="s">
        <v>16</v>
      </c>
      <c r="C696" s="30">
        <v>4.0920000000000005</v>
      </c>
      <c r="D696" t="s">
        <v>21</v>
      </c>
      <c r="E696">
        <v>2027</v>
      </c>
      <c r="G696" t="s">
        <v>273</v>
      </c>
    </row>
    <row r="697" spans="1:7">
      <c r="A697">
        <v>72249031</v>
      </c>
      <c r="B697" t="s">
        <v>16</v>
      </c>
      <c r="C697" s="30">
        <v>4.4329999999999998</v>
      </c>
      <c r="D697" t="s">
        <v>21</v>
      </c>
      <c r="E697">
        <v>2028</v>
      </c>
      <c r="G697" t="s">
        <v>273</v>
      </c>
    </row>
    <row r="698" spans="1:7">
      <c r="A698">
        <v>72249038</v>
      </c>
      <c r="B698" t="s">
        <v>16</v>
      </c>
      <c r="C698" s="30">
        <v>3.41</v>
      </c>
      <c r="D698" t="s">
        <v>21</v>
      </c>
      <c r="G698" t="s">
        <v>273</v>
      </c>
    </row>
    <row r="699" spans="1:7">
      <c r="A699">
        <v>72249038</v>
      </c>
      <c r="B699" t="s">
        <v>16</v>
      </c>
      <c r="C699" s="30">
        <v>3.7510000000000003</v>
      </c>
      <c r="D699" t="s">
        <v>21</v>
      </c>
      <c r="E699">
        <v>2026</v>
      </c>
      <c r="G699" t="s">
        <v>273</v>
      </c>
    </row>
    <row r="700" spans="1:7">
      <c r="A700">
        <v>72249038</v>
      </c>
      <c r="B700" t="s">
        <v>16</v>
      </c>
      <c r="C700" s="30">
        <v>4.0920000000000005</v>
      </c>
      <c r="D700" t="s">
        <v>21</v>
      </c>
      <c r="E700">
        <v>2027</v>
      </c>
      <c r="G700" t="s">
        <v>273</v>
      </c>
    </row>
    <row r="701" spans="1:7">
      <c r="A701">
        <v>72249038</v>
      </c>
      <c r="B701" t="s">
        <v>16</v>
      </c>
      <c r="C701" s="30">
        <v>4.4329999999999998</v>
      </c>
      <c r="D701" t="s">
        <v>21</v>
      </c>
      <c r="E701">
        <v>2028</v>
      </c>
      <c r="G701" t="s">
        <v>273</v>
      </c>
    </row>
    <row r="702" spans="1:7">
      <c r="A702">
        <v>72249090</v>
      </c>
      <c r="B702" t="s">
        <v>16</v>
      </c>
      <c r="C702" s="30">
        <v>3.41</v>
      </c>
      <c r="D702" t="s">
        <v>21</v>
      </c>
      <c r="G702" t="s">
        <v>273</v>
      </c>
    </row>
    <row r="703" spans="1:7">
      <c r="A703">
        <v>72249090</v>
      </c>
      <c r="B703" t="s">
        <v>16</v>
      </c>
      <c r="C703" s="30">
        <v>3.7510000000000003</v>
      </c>
      <c r="D703" t="s">
        <v>21</v>
      </c>
      <c r="E703">
        <v>2026</v>
      </c>
      <c r="G703" t="s">
        <v>273</v>
      </c>
    </row>
    <row r="704" spans="1:7">
      <c r="A704">
        <v>72249090</v>
      </c>
      <c r="B704" t="s">
        <v>16</v>
      </c>
      <c r="C704" s="30">
        <v>4.0920000000000005</v>
      </c>
      <c r="D704" t="s">
        <v>21</v>
      </c>
      <c r="E704">
        <v>2027</v>
      </c>
      <c r="G704" t="s">
        <v>273</v>
      </c>
    </row>
    <row r="705" spans="1:7">
      <c r="A705">
        <v>72249090</v>
      </c>
      <c r="B705" t="s">
        <v>16</v>
      </c>
      <c r="C705" s="30">
        <v>4.4329999999999998</v>
      </c>
      <c r="D705" t="s">
        <v>21</v>
      </c>
      <c r="E705">
        <v>2028</v>
      </c>
      <c r="G705" t="s">
        <v>273</v>
      </c>
    </row>
    <row r="706" spans="1:7">
      <c r="A706">
        <v>72251100</v>
      </c>
      <c r="B706" t="s">
        <v>16</v>
      </c>
      <c r="C706" s="30">
        <v>4.5199999999999996</v>
      </c>
      <c r="D706" t="s">
        <v>20</v>
      </c>
      <c r="G706" t="s">
        <v>273</v>
      </c>
    </row>
    <row r="707" spans="1:7">
      <c r="A707">
        <v>72251100</v>
      </c>
      <c r="B707" t="s">
        <v>16</v>
      </c>
      <c r="C707" s="30">
        <v>4.9719999999999995</v>
      </c>
      <c r="D707" t="s">
        <v>20</v>
      </c>
      <c r="E707">
        <v>2026</v>
      </c>
      <c r="G707" t="s">
        <v>273</v>
      </c>
    </row>
    <row r="708" spans="1:7">
      <c r="A708">
        <v>72251100</v>
      </c>
      <c r="B708" t="s">
        <v>16</v>
      </c>
      <c r="C708" s="30">
        <v>5.4239999999999995</v>
      </c>
      <c r="D708" t="s">
        <v>20</v>
      </c>
      <c r="E708">
        <v>2027</v>
      </c>
      <c r="G708" t="s">
        <v>273</v>
      </c>
    </row>
    <row r="709" spans="1:7">
      <c r="A709">
        <v>72251100</v>
      </c>
      <c r="B709" t="s">
        <v>16</v>
      </c>
      <c r="C709" s="30">
        <v>5.8759999999999994</v>
      </c>
      <c r="D709" t="s">
        <v>20</v>
      </c>
      <c r="E709">
        <v>2028</v>
      </c>
      <c r="G709" t="s">
        <v>273</v>
      </c>
    </row>
    <row r="710" spans="1:7">
      <c r="A710">
        <v>72251910</v>
      </c>
      <c r="B710" t="s">
        <v>16</v>
      </c>
      <c r="C710" s="30">
        <v>3.41</v>
      </c>
      <c r="D710" t="s">
        <v>20</v>
      </c>
      <c r="G710" t="s">
        <v>273</v>
      </c>
    </row>
    <row r="711" spans="1:7">
      <c r="A711">
        <v>72251910</v>
      </c>
      <c r="B711" t="s">
        <v>16</v>
      </c>
      <c r="C711" s="30">
        <v>3.7510000000000003</v>
      </c>
      <c r="D711" t="s">
        <v>20</v>
      </c>
      <c r="E711">
        <v>2026</v>
      </c>
      <c r="G711" t="s">
        <v>273</v>
      </c>
    </row>
    <row r="712" spans="1:7">
      <c r="A712">
        <v>72251910</v>
      </c>
      <c r="B712" t="s">
        <v>16</v>
      </c>
      <c r="C712" s="30">
        <v>4.0920000000000005</v>
      </c>
      <c r="D712" t="s">
        <v>20</v>
      </c>
      <c r="E712">
        <v>2027</v>
      </c>
      <c r="G712" t="s">
        <v>273</v>
      </c>
    </row>
    <row r="713" spans="1:7">
      <c r="A713">
        <v>72251910</v>
      </c>
      <c r="B713" t="s">
        <v>16</v>
      </c>
      <c r="C713" s="30">
        <v>4.4329999999999998</v>
      </c>
      <c r="D713" t="s">
        <v>20</v>
      </c>
      <c r="E713">
        <v>2028</v>
      </c>
      <c r="G713" t="s">
        <v>273</v>
      </c>
    </row>
    <row r="714" spans="1:7">
      <c r="A714">
        <v>72251990</v>
      </c>
      <c r="B714" t="s">
        <v>16</v>
      </c>
      <c r="C714" s="30">
        <v>3.41</v>
      </c>
      <c r="D714" t="s">
        <v>20</v>
      </c>
      <c r="G714" t="s">
        <v>273</v>
      </c>
    </row>
    <row r="715" spans="1:7">
      <c r="A715">
        <v>72251990</v>
      </c>
      <c r="B715" t="s">
        <v>16</v>
      </c>
      <c r="C715" s="30">
        <v>3.7510000000000003</v>
      </c>
      <c r="D715" t="s">
        <v>20</v>
      </c>
      <c r="E715">
        <v>2026</v>
      </c>
      <c r="G715" t="s">
        <v>273</v>
      </c>
    </row>
    <row r="716" spans="1:7">
      <c r="A716">
        <v>72251990</v>
      </c>
      <c r="B716" t="s">
        <v>16</v>
      </c>
      <c r="C716" s="30">
        <v>4.0920000000000005</v>
      </c>
      <c r="D716" t="s">
        <v>20</v>
      </c>
      <c r="E716">
        <v>2027</v>
      </c>
      <c r="G716" t="s">
        <v>273</v>
      </c>
    </row>
    <row r="717" spans="1:7">
      <c r="A717">
        <v>72251990</v>
      </c>
      <c r="B717" t="s">
        <v>16</v>
      </c>
      <c r="C717" s="30">
        <v>4.4329999999999998</v>
      </c>
      <c r="D717" t="s">
        <v>20</v>
      </c>
      <c r="E717">
        <v>2028</v>
      </c>
      <c r="G717" t="s">
        <v>273</v>
      </c>
    </row>
    <row r="718" spans="1:7">
      <c r="A718">
        <v>722530</v>
      </c>
      <c r="B718" t="s">
        <v>16</v>
      </c>
      <c r="C718" s="30">
        <v>3.41</v>
      </c>
      <c r="D718" t="s">
        <v>21</v>
      </c>
      <c r="G718" t="s">
        <v>273</v>
      </c>
    </row>
    <row r="719" spans="1:7">
      <c r="A719">
        <v>722530</v>
      </c>
      <c r="B719" t="s">
        <v>16</v>
      </c>
      <c r="C719" s="30">
        <v>3.7510000000000003</v>
      </c>
      <c r="D719" t="s">
        <v>21</v>
      </c>
      <c r="E719">
        <v>2026</v>
      </c>
      <c r="G719" t="s">
        <v>273</v>
      </c>
    </row>
    <row r="720" spans="1:7">
      <c r="A720">
        <v>722530</v>
      </c>
      <c r="B720" t="s">
        <v>16</v>
      </c>
      <c r="C720" s="30">
        <v>4.0920000000000005</v>
      </c>
      <c r="D720" t="s">
        <v>21</v>
      </c>
      <c r="E720">
        <v>2027</v>
      </c>
      <c r="G720" t="s">
        <v>273</v>
      </c>
    </row>
    <row r="721" spans="1:7">
      <c r="A721">
        <v>722530</v>
      </c>
      <c r="B721" t="s">
        <v>16</v>
      </c>
      <c r="C721" s="30">
        <v>4.4329999999999998</v>
      </c>
      <c r="D721" t="s">
        <v>21</v>
      </c>
      <c r="E721">
        <v>2028</v>
      </c>
      <c r="G721" t="s">
        <v>273</v>
      </c>
    </row>
    <row r="722" spans="1:7">
      <c r="A722">
        <v>722540</v>
      </c>
      <c r="B722" t="s">
        <v>16</v>
      </c>
      <c r="C722" s="30">
        <v>3.41</v>
      </c>
      <c r="D722" t="s">
        <v>21</v>
      </c>
      <c r="G722" t="s">
        <v>273</v>
      </c>
    </row>
    <row r="723" spans="1:7">
      <c r="A723">
        <v>722540</v>
      </c>
      <c r="B723" t="s">
        <v>16</v>
      </c>
      <c r="C723" s="30">
        <v>3.7510000000000003</v>
      </c>
      <c r="D723" t="s">
        <v>21</v>
      </c>
      <c r="E723">
        <v>2026</v>
      </c>
      <c r="G723" t="s">
        <v>273</v>
      </c>
    </row>
    <row r="724" spans="1:7">
      <c r="A724">
        <v>722540</v>
      </c>
      <c r="B724" t="s">
        <v>16</v>
      </c>
      <c r="C724" s="30">
        <v>4.0920000000000005</v>
      </c>
      <c r="D724" t="s">
        <v>21</v>
      </c>
      <c r="E724">
        <v>2027</v>
      </c>
      <c r="G724" t="s">
        <v>273</v>
      </c>
    </row>
    <row r="725" spans="1:7">
      <c r="A725">
        <v>722540</v>
      </c>
      <c r="B725" t="s">
        <v>16</v>
      </c>
      <c r="C725" s="30">
        <v>4.4329999999999998</v>
      </c>
      <c r="D725" t="s">
        <v>21</v>
      </c>
      <c r="E725">
        <v>2028</v>
      </c>
      <c r="G725" t="s">
        <v>273</v>
      </c>
    </row>
    <row r="726" spans="1:7">
      <c r="A726">
        <v>722550</v>
      </c>
      <c r="B726" t="s">
        <v>16</v>
      </c>
      <c r="C726" s="30">
        <v>3.41</v>
      </c>
      <c r="D726" t="s">
        <v>21</v>
      </c>
      <c r="G726" t="s">
        <v>273</v>
      </c>
    </row>
    <row r="727" spans="1:7">
      <c r="A727">
        <v>722550</v>
      </c>
      <c r="B727" t="s">
        <v>16</v>
      </c>
      <c r="C727" s="30">
        <v>3.7510000000000003</v>
      </c>
      <c r="D727" t="s">
        <v>21</v>
      </c>
      <c r="E727">
        <v>2026</v>
      </c>
      <c r="G727" t="s">
        <v>273</v>
      </c>
    </row>
    <row r="728" spans="1:7">
      <c r="A728">
        <v>722550</v>
      </c>
      <c r="B728" t="s">
        <v>16</v>
      </c>
      <c r="C728" s="30">
        <v>4.0920000000000005</v>
      </c>
      <c r="D728" t="s">
        <v>21</v>
      </c>
      <c r="E728">
        <v>2027</v>
      </c>
      <c r="G728" t="s">
        <v>273</v>
      </c>
    </row>
    <row r="729" spans="1:7">
      <c r="A729">
        <v>722550</v>
      </c>
      <c r="B729" t="s">
        <v>16</v>
      </c>
      <c r="C729" s="30">
        <v>4.4329999999999998</v>
      </c>
      <c r="D729" t="s">
        <v>21</v>
      </c>
      <c r="E729">
        <v>2028</v>
      </c>
      <c r="G729" t="s">
        <v>273</v>
      </c>
    </row>
    <row r="730" spans="1:7">
      <c r="A730">
        <v>72259100</v>
      </c>
      <c r="B730" t="s">
        <v>16</v>
      </c>
      <c r="C730" s="30">
        <v>3.41</v>
      </c>
      <c r="D730" t="s">
        <v>21</v>
      </c>
      <c r="G730" t="s">
        <v>273</v>
      </c>
    </row>
    <row r="731" spans="1:7">
      <c r="A731">
        <v>72259100</v>
      </c>
      <c r="B731" t="s">
        <v>16</v>
      </c>
      <c r="C731" s="30">
        <v>3.7510000000000003</v>
      </c>
      <c r="D731" t="s">
        <v>21</v>
      </c>
      <c r="E731">
        <v>2026</v>
      </c>
      <c r="G731" t="s">
        <v>273</v>
      </c>
    </row>
    <row r="732" spans="1:7">
      <c r="A732">
        <v>72259100</v>
      </c>
      <c r="B732" t="s">
        <v>16</v>
      </c>
      <c r="C732" s="30">
        <v>4.0920000000000005</v>
      </c>
      <c r="D732" t="s">
        <v>21</v>
      </c>
      <c r="E732">
        <v>2027</v>
      </c>
      <c r="G732" t="s">
        <v>273</v>
      </c>
    </row>
    <row r="733" spans="1:7">
      <c r="A733">
        <v>72259100</v>
      </c>
      <c r="B733" t="s">
        <v>16</v>
      </c>
      <c r="C733" s="30">
        <v>4.4329999999999998</v>
      </c>
      <c r="D733" t="s">
        <v>21</v>
      </c>
      <c r="E733">
        <v>2028</v>
      </c>
      <c r="G733" t="s">
        <v>273</v>
      </c>
    </row>
    <row r="734" spans="1:7">
      <c r="A734">
        <v>72259200</v>
      </c>
      <c r="B734" t="s">
        <v>16</v>
      </c>
      <c r="C734" s="30">
        <v>3.41</v>
      </c>
      <c r="D734" t="s">
        <v>21</v>
      </c>
      <c r="G734" t="s">
        <v>273</v>
      </c>
    </row>
    <row r="735" spans="1:7">
      <c r="A735">
        <v>72259200</v>
      </c>
      <c r="B735" t="s">
        <v>16</v>
      </c>
      <c r="C735" s="30">
        <v>3.7510000000000003</v>
      </c>
      <c r="D735" t="s">
        <v>21</v>
      </c>
      <c r="E735">
        <v>2026</v>
      </c>
      <c r="G735" t="s">
        <v>273</v>
      </c>
    </row>
    <row r="736" spans="1:7">
      <c r="A736">
        <v>72259200</v>
      </c>
      <c r="B736" t="s">
        <v>16</v>
      </c>
      <c r="C736" s="30">
        <v>4.0920000000000005</v>
      </c>
      <c r="D736" t="s">
        <v>21</v>
      </c>
      <c r="E736">
        <v>2027</v>
      </c>
      <c r="G736" t="s">
        <v>273</v>
      </c>
    </row>
    <row r="737" spans="1:7">
      <c r="A737">
        <v>72259200</v>
      </c>
      <c r="B737" t="s">
        <v>16</v>
      </c>
      <c r="C737" s="30">
        <v>4.4329999999999998</v>
      </c>
      <c r="D737" t="s">
        <v>21</v>
      </c>
      <c r="E737">
        <v>2028</v>
      </c>
      <c r="G737" t="s">
        <v>273</v>
      </c>
    </row>
    <row r="738" spans="1:7">
      <c r="A738">
        <v>72259900</v>
      </c>
      <c r="B738" t="s">
        <v>16</v>
      </c>
      <c r="C738" s="30">
        <v>3.41</v>
      </c>
      <c r="D738" t="s">
        <v>21</v>
      </c>
      <c r="G738" t="s">
        <v>273</v>
      </c>
    </row>
    <row r="739" spans="1:7">
      <c r="A739">
        <v>72259900</v>
      </c>
      <c r="B739" t="s">
        <v>16</v>
      </c>
      <c r="C739" s="30">
        <v>3.7510000000000003</v>
      </c>
      <c r="D739" t="s">
        <v>21</v>
      </c>
      <c r="E739">
        <v>2026</v>
      </c>
      <c r="G739" t="s">
        <v>273</v>
      </c>
    </row>
    <row r="740" spans="1:7">
      <c r="A740">
        <v>72259900</v>
      </c>
      <c r="B740" t="s">
        <v>16</v>
      </c>
      <c r="C740" s="30">
        <v>4.0920000000000005</v>
      </c>
      <c r="D740" t="s">
        <v>21</v>
      </c>
      <c r="E740">
        <v>2027</v>
      </c>
      <c r="G740" t="s">
        <v>273</v>
      </c>
    </row>
    <row r="741" spans="1:7">
      <c r="A741">
        <v>72259900</v>
      </c>
      <c r="B741" t="s">
        <v>16</v>
      </c>
      <c r="C741" s="30">
        <v>4.4329999999999998</v>
      </c>
      <c r="D741" t="s">
        <v>21</v>
      </c>
      <c r="E741">
        <v>2028</v>
      </c>
      <c r="G741" t="s">
        <v>273</v>
      </c>
    </row>
    <row r="742" spans="1:7">
      <c r="A742">
        <v>72261100</v>
      </c>
      <c r="B742" t="s">
        <v>16</v>
      </c>
      <c r="C742" s="30">
        <v>4.5199999999999996</v>
      </c>
      <c r="D742" t="s">
        <v>20</v>
      </c>
      <c r="G742" t="s">
        <v>273</v>
      </c>
    </row>
    <row r="743" spans="1:7">
      <c r="A743">
        <v>72261100</v>
      </c>
      <c r="B743" t="s">
        <v>16</v>
      </c>
      <c r="C743" s="30">
        <v>4.9719999999999995</v>
      </c>
      <c r="D743" t="s">
        <v>20</v>
      </c>
      <c r="E743">
        <v>2026</v>
      </c>
      <c r="G743" t="s">
        <v>273</v>
      </c>
    </row>
    <row r="744" spans="1:7">
      <c r="A744">
        <v>72261100</v>
      </c>
      <c r="B744" t="s">
        <v>16</v>
      </c>
      <c r="C744" s="30">
        <v>5.4239999999999995</v>
      </c>
      <c r="D744" t="s">
        <v>20</v>
      </c>
      <c r="E744">
        <v>2027</v>
      </c>
      <c r="G744" t="s">
        <v>273</v>
      </c>
    </row>
    <row r="745" spans="1:7">
      <c r="A745">
        <v>72261100</v>
      </c>
      <c r="B745" t="s">
        <v>16</v>
      </c>
      <c r="C745" s="30">
        <v>5.8759999999999994</v>
      </c>
      <c r="D745" t="s">
        <v>20</v>
      </c>
      <c r="E745">
        <v>2028</v>
      </c>
      <c r="G745" t="s">
        <v>273</v>
      </c>
    </row>
    <row r="746" spans="1:7">
      <c r="A746">
        <v>72261910</v>
      </c>
      <c r="B746" t="s">
        <v>16</v>
      </c>
      <c r="C746" s="30">
        <v>3.41</v>
      </c>
      <c r="D746" t="s">
        <v>20</v>
      </c>
      <c r="G746" t="s">
        <v>273</v>
      </c>
    </row>
    <row r="747" spans="1:7">
      <c r="A747">
        <v>72261910</v>
      </c>
      <c r="B747" t="s">
        <v>16</v>
      </c>
      <c r="C747" s="30">
        <v>3.7510000000000003</v>
      </c>
      <c r="D747" t="s">
        <v>20</v>
      </c>
      <c r="E747">
        <v>2026</v>
      </c>
      <c r="G747" t="s">
        <v>273</v>
      </c>
    </row>
    <row r="748" spans="1:7">
      <c r="A748">
        <v>72261910</v>
      </c>
      <c r="B748" t="s">
        <v>16</v>
      </c>
      <c r="C748" s="30">
        <v>4.0920000000000005</v>
      </c>
      <c r="D748" t="s">
        <v>20</v>
      </c>
      <c r="E748">
        <v>2027</v>
      </c>
      <c r="G748" t="s">
        <v>273</v>
      </c>
    </row>
    <row r="749" spans="1:7">
      <c r="A749">
        <v>72261910</v>
      </c>
      <c r="B749" t="s">
        <v>16</v>
      </c>
      <c r="C749" s="30">
        <v>4.4329999999999998</v>
      </c>
      <c r="D749" t="s">
        <v>20</v>
      </c>
      <c r="E749">
        <v>2028</v>
      </c>
      <c r="G749" t="s">
        <v>273</v>
      </c>
    </row>
    <row r="750" spans="1:7">
      <c r="A750">
        <v>72261980</v>
      </c>
      <c r="B750" t="s">
        <v>16</v>
      </c>
      <c r="C750" s="30">
        <v>3.41</v>
      </c>
      <c r="D750" t="s">
        <v>20</v>
      </c>
      <c r="G750" t="s">
        <v>273</v>
      </c>
    </row>
    <row r="751" spans="1:7">
      <c r="A751">
        <v>72261980</v>
      </c>
      <c r="B751" t="s">
        <v>16</v>
      </c>
      <c r="C751" s="30">
        <v>3.7510000000000003</v>
      </c>
      <c r="D751" t="s">
        <v>20</v>
      </c>
      <c r="E751">
        <v>2026</v>
      </c>
      <c r="G751" t="s">
        <v>273</v>
      </c>
    </row>
    <row r="752" spans="1:7">
      <c r="A752">
        <v>72261980</v>
      </c>
      <c r="B752" t="s">
        <v>16</v>
      </c>
      <c r="C752" s="30">
        <v>4.0920000000000005</v>
      </c>
      <c r="D752" t="s">
        <v>20</v>
      </c>
      <c r="E752">
        <v>2027</v>
      </c>
      <c r="G752" t="s">
        <v>273</v>
      </c>
    </row>
    <row r="753" spans="1:7">
      <c r="A753">
        <v>72261980</v>
      </c>
      <c r="B753" t="s">
        <v>16</v>
      </c>
      <c r="C753" s="30">
        <v>4.4329999999999998</v>
      </c>
      <c r="D753" t="s">
        <v>20</v>
      </c>
      <c r="E753">
        <v>2028</v>
      </c>
      <c r="G753" t="s">
        <v>273</v>
      </c>
    </row>
    <row r="754" spans="1:7">
      <c r="A754">
        <v>72262000</v>
      </c>
      <c r="B754" t="s">
        <v>16</v>
      </c>
      <c r="C754" s="30">
        <v>3.41</v>
      </c>
      <c r="D754" t="s">
        <v>21</v>
      </c>
      <c r="G754" t="s">
        <v>273</v>
      </c>
    </row>
    <row r="755" spans="1:7">
      <c r="A755">
        <v>72262000</v>
      </c>
      <c r="B755" t="s">
        <v>16</v>
      </c>
      <c r="C755" s="30">
        <v>3.7510000000000003</v>
      </c>
      <c r="D755" t="s">
        <v>21</v>
      </c>
      <c r="E755">
        <v>2026</v>
      </c>
      <c r="G755" t="s">
        <v>273</v>
      </c>
    </row>
    <row r="756" spans="1:7">
      <c r="A756">
        <v>72262000</v>
      </c>
      <c r="B756" t="s">
        <v>16</v>
      </c>
      <c r="C756" s="30">
        <v>4.0920000000000005</v>
      </c>
      <c r="D756" t="s">
        <v>21</v>
      </c>
      <c r="E756">
        <v>2027</v>
      </c>
      <c r="G756" t="s">
        <v>273</v>
      </c>
    </row>
    <row r="757" spans="1:7">
      <c r="A757">
        <v>72262000</v>
      </c>
      <c r="B757" t="s">
        <v>16</v>
      </c>
      <c r="C757" s="30">
        <v>4.4329999999999998</v>
      </c>
      <c r="D757" t="s">
        <v>21</v>
      </c>
      <c r="E757">
        <v>2028</v>
      </c>
      <c r="G757" t="s">
        <v>273</v>
      </c>
    </row>
    <row r="758" spans="1:7">
      <c r="A758">
        <v>722691</v>
      </c>
      <c r="B758" t="s">
        <v>16</v>
      </c>
      <c r="C758" s="30">
        <v>3.41</v>
      </c>
      <c r="D758" t="s">
        <v>21</v>
      </c>
      <c r="G758" t="s">
        <v>273</v>
      </c>
    </row>
    <row r="759" spans="1:7">
      <c r="A759">
        <v>722691</v>
      </c>
      <c r="B759" t="s">
        <v>16</v>
      </c>
      <c r="C759" s="30">
        <v>3.7510000000000003</v>
      </c>
      <c r="D759" t="s">
        <v>21</v>
      </c>
      <c r="E759">
        <v>2026</v>
      </c>
      <c r="G759" t="s">
        <v>273</v>
      </c>
    </row>
    <row r="760" spans="1:7">
      <c r="A760">
        <v>722691</v>
      </c>
      <c r="B760" t="s">
        <v>16</v>
      </c>
      <c r="C760" s="30">
        <v>4.0920000000000005</v>
      </c>
      <c r="D760" t="s">
        <v>21</v>
      </c>
      <c r="E760">
        <v>2027</v>
      </c>
      <c r="G760" t="s">
        <v>273</v>
      </c>
    </row>
    <row r="761" spans="1:7">
      <c r="A761">
        <v>722691</v>
      </c>
      <c r="B761" t="s">
        <v>16</v>
      </c>
      <c r="C761" s="30">
        <v>4.4329999999999998</v>
      </c>
      <c r="D761" t="s">
        <v>21</v>
      </c>
      <c r="E761">
        <v>2028</v>
      </c>
      <c r="G761" t="s">
        <v>273</v>
      </c>
    </row>
    <row r="762" spans="1:7">
      <c r="A762">
        <v>72269200</v>
      </c>
      <c r="B762" t="s">
        <v>16</v>
      </c>
      <c r="C762" s="30">
        <v>3.41</v>
      </c>
      <c r="D762" t="s">
        <v>21</v>
      </c>
      <c r="G762" t="s">
        <v>273</v>
      </c>
    </row>
    <row r="763" spans="1:7">
      <c r="A763">
        <v>72269200</v>
      </c>
      <c r="B763" t="s">
        <v>16</v>
      </c>
      <c r="C763" s="30">
        <v>3.7510000000000003</v>
      </c>
      <c r="D763" t="s">
        <v>21</v>
      </c>
      <c r="E763">
        <v>2026</v>
      </c>
      <c r="G763" t="s">
        <v>273</v>
      </c>
    </row>
    <row r="764" spans="1:7">
      <c r="A764">
        <v>72269200</v>
      </c>
      <c r="B764" t="s">
        <v>16</v>
      </c>
      <c r="C764" s="30">
        <v>4.0920000000000005</v>
      </c>
      <c r="D764" t="s">
        <v>21</v>
      </c>
      <c r="E764">
        <v>2027</v>
      </c>
      <c r="G764" t="s">
        <v>273</v>
      </c>
    </row>
    <row r="765" spans="1:7">
      <c r="A765">
        <v>72269200</v>
      </c>
      <c r="B765" t="s">
        <v>16</v>
      </c>
      <c r="C765" s="30">
        <v>4.4329999999999998</v>
      </c>
      <c r="D765" t="s">
        <v>21</v>
      </c>
      <c r="E765">
        <v>2028</v>
      </c>
      <c r="G765" t="s">
        <v>273</v>
      </c>
    </row>
    <row r="766" spans="1:7">
      <c r="A766">
        <v>722699</v>
      </c>
      <c r="B766" t="s">
        <v>16</v>
      </c>
      <c r="C766" s="30">
        <v>3.41</v>
      </c>
      <c r="D766" t="s">
        <v>21</v>
      </c>
      <c r="G766" t="s">
        <v>273</v>
      </c>
    </row>
    <row r="767" spans="1:7">
      <c r="A767">
        <v>722699</v>
      </c>
      <c r="B767" t="s">
        <v>16</v>
      </c>
      <c r="C767" s="30">
        <v>3.7510000000000003</v>
      </c>
      <c r="D767" t="s">
        <v>21</v>
      </c>
      <c r="E767">
        <v>2026</v>
      </c>
      <c r="G767" t="s">
        <v>273</v>
      </c>
    </row>
    <row r="768" spans="1:7">
      <c r="A768">
        <v>722699</v>
      </c>
      <c r="B768" t="s">
        <v>16</v>
      </c>
      <c r="C768" s="30">
        <v>4.0920000000000005</v>
      </c>
      <c r="D768" t="s">
        <v>21</v>
      </c>
      <c r="E768">
        <v>2027</v>
      </c>
      <c r="G768" t="s">
        <v>273</v>
      </c>
    </row>
    <row r="769" spans="1:7">
      <c r="A769">
        <v>722699</v>
      </c>
      <c r="B769" t="s">
        <v>16</v>
      </c>
      <c r="C769" s="30">
        <v>4.4329999999999998</v>
      </c>
      <c r="D769" t="s">
        <v>21</v>
      </c>
      <c r="E769">
        <v>2028</v>
      </c>
      <c r="G769" t="s">
        <v>273</v>
      </c>
    </row>
    <row r="770" spans="1:7">
      <c r="A770">
        <v>7227</v>
      </c>
      <c r="B770" t="s">
        <v>16</v>
      </c>
      <c r="C770" s="30">
        <v>3.41</v>
      </c>
      <c r="D770" t="s">
        <v>20</v>
      </c>
      <c r="G770" t="s">
        <v>273</v>
      </c>
    </row>
    <row r="771" spans="1:7">
      <c r="A771">
        <v>7227</v>
      </c>
      <c r="B771" t="s">
        <v>16</v>
      </c>
      <c r="C771" s="30">
        <v>3.7510000000000003</v>
      </c>
      <c r="D771" t="s">
        <v>20</v>
      </c>
      <c r="E771">
        <v>2026</v>
      </c>
      <c r="G771" t="s">
        <v>273</v>
      </c>
    </row>
    <row r="772" spans="1:7">
      <c r="A772">
        <v>7227</v>
      </c>
      <c r="B772" t="s">
        <v>16</v>
      </c>
      <c r="C772" s="30">
        <v>4.0920000000000005</v>
      </c>
      <c r="D772" t="s">
        <v>20</v>
      </c>
      <c r="E772">
        <v>2027</v>
      </c>
      <c r="G772" t="s">
        <v>273</v>
      </c>
    </row>
    <row r="773" spans="1:7">
      <c r="A773">
        <v>7227</v>
      </c>
      <c r="B773" t="s">
        <v>16</v>
      </c>
      <c r="C773" s="30">
        <v>4.4329999999999998</v>
      </c>
      <c r="D773" t="s">
        <v>20</v>
      </c>
      <c r="E773">
        <v>2028</v>
      </c>
      <c r="G773" t="s">
        <v>273</v>
      </c>
    </row>
    <row r="774" spans="1:7">
      <c r="A774">
        <v>72281020</v>
      </c>
      <c r="B774" t="s">
        <v>16</v>
      </c>
      <c r="C774" s="30">
        <v>3.41</v>
      </c>
      <c r="D774" t="s">
        <v>21</v>
      </c>
      <c r="G774" t="s">
        <v>273</v>
      </c>
    </row>
    <row r="775" spans="1:7">
      <c r="A775">
        <v>72281020</v>
      </c>
      <c r="B775" t="s">
        <v>16</v>
      </c>
      <c r="C775" s="30">
        <v>3.7510000000000003</v>
      </c>
      <c r="D775" t="s">
        <v>21</v>
      </c>
      <c r="E775">
        <v>2026</v>
      </c>
      <c r="G775" t="s">
        <v>273</v>
      </c>
    </row>
    <row r="776" spans="1:7">
      <c r="A776">
        <v>72281020</v>
      </c>
      <c r="B776" t="s">
        <v>16</v>
      </c>
      <c r="C776" s="30">
        <v>4.0920000000000005</v>
      </c>
      <c r="D776" t="s">
        <v>21</v>
      </c>
      <c r="E776">
        <v>2027</v>
      </c>
      <c r="G776" t="s">
        <v>273</v>
      </c>
    </row>
    <row r="777" spans="1:7">
      <c r="A777">
        <v>72281020</v>
      </c>
      <c r="B777" t="s">
        <v>16</v>
      </c>
      <c r="C777" s="30">
        <v>4.4329999999999998</v>
      </c>
      <c r="D777" t="s">
        <v>21</v>
      </c>
      <c r="E777">
        <v>2028</v>
      </c>
      <c r="G777" t="s">
        <v>273</v>
      </c>
    </row>
    <row r="778" spans="1:7">
      <c r="A778">
        <v>72281050</v>
      </c>
      <c r="B778" t="s">
        <v>16</v>
      </c>
      <c r="C778" s="30">
        <v>3.41</v>
      </c>
      <c r="D778" t="s">
        <v>21</v>
      </c>
      <c r="G778" t="s">
        <v>273</v>
      </c>
    </row>
    <row r="779" spans="1:7">
      <c r="A779">
        <v>72281050</v>
      </c>
      <c r="B779" t="s">
        <v>16</v>
      </c>
      <c r="C779" s="30">
        <v>3.7510000000000003</v>
      </c>
      <c r="D779" t="s">
        <v>21</v>
      </c>
      <c r="E779">
        <v>2026</v>
      </c>
      <c r="G779" t="s">
        <v>273</v>
      </c>
    </row>
    <row r="780" spans="1:7">
      <c r="A780">
        <v>72281050</v>
      </c>
      <c r="B780" t="s">
        <v>16</v>
      </c>
      <c r="C780" s="30">
        <v>4.0920000000000005</v>
      </c>
      <c r="D780" t="s">
        <v>21</v>
      </c>
      <c r="E780">
        <v>2027</v>
      </c>
      <c r="G780" t="s">
        <v>273</v>
      </c>
    </row>
    <row r="781" spans="1:7">
      <c r="A781">
        <v>72281050</v>
      </c>
      <c r="B781" t="s">
        <v>16</v>
      </c>
      <c r="C781" s="30">
        <v>4.4329999999999998</v>
      </c>
      <c r="D781" t="s">
        <v>21</v>
      </c>
      <c r="E781">
        <v>2028</v>
      </c>
      <c r="G781" t="s">
        <v>273</v>
      </c>
    </row>
    <row r="782" spans="1:7">
      <c r="A782">
        <v>72281090</v>
      </c>
      <c r="B782" t="s">
        <v>16</v>
      </c>
      <c r="C782" s="30">
        <v>3.41</v>
      </c>
      <c r="D782" t="s">
        <v>21</v>
      </c>
      <c r="G782" t="s">
        <v>273</v>
      </c>
    </row>
    <row r="783" spans="1:7">
      <c r="A783">
        <v>72281090</v>
      </c>
      <c r="B783" t="s">
        <v>16</v>
      </c>
      <c r="C783" s="30">
        <v>3.7510000000000003</v>
      </c>
      <c r="D783" t="s">
        <v>21</v>
      </c>
      <c r="E783">
        <v>2026</v>
      </c>
      <c r="G783" t="s">
        <v>273</v>
      </c>
    </row>
    <row r="784" spans="1:7">
      <c r="A784">
        <v>72281090</v>
      </c>
      <c r="B784" t="s">
        <v>16</v>
      </c>
      <c r="C784" s="30">
        <v>4.0920000000000005</v>
      </c>
      <c r="D784" t="s">
        <v>21</v>
      </c>
      <c r="E784">
        <v>2027</v>
      </c>
      <c r="G784" t="s">
        <v>273</v>
      </c>
    </row>
    <row r="785" spans="1:7">
      <c r="A785">
        <v>72281090</v>
      </c>
      <c r="B785" t="s">
        <v>16</v>
      </c>
      <c r="C785" s="30">
        <v>4.4329999999999998</v>
      </c>
      <c r="D785" t="s">
        <v>21</v>
      </c>
      <c r="E785">
        <v>2028</v>
      </c>
      <c r="G785" t="s">
        <v>273</v>
      </c>
    </row>
    <row r="786" spans="1:7">
      <c r="A786">
        <v>722820</v>
      </c>
      <c r="B786" t="s">
        <v>16</v>
      </c>
      <c r="C786" s="30">
        <v>3.41</v>
      </c>
      <c r="D786" t="s">
        <v>21</v>
      </c>
      <c r="G786" t="s">
        <v>273</v>
      </c>
    </row>
    <row r="787" spans="1:7">
      <c r="A787">
        <v>722820</v>
      </c>
      <c r="B787" t="s">
        <v>16</v>
      </c>
      <c r="C787" s="30">
        <v>3.7510000000000003</v>
      </c>
      <c r="D787" t="s">
        <v>21</v>
      </c>
      <c r="E787">
        <v>2026</v>
      </c>
      <c r="G787" t="s">
        <v>273</v>
      </c>
    </row>
    <row r="788" spans="1:7">
      <c r="A788">
        <v>722820</v>
      </c>
      <c r="B788" t="s">
        <v>16</v>
      </c>
      <c r="C788" s="30">
        <v>4.0920000000000005</v>
      </c>
      <c r="D788" t="s">
        <v>21</v>
      </c>
      <c r="E788">
        <v>2027</v>
      </c>
      <c r="G788" t="s">
        <v>273</v>
      </c>
    </row>
    <row r="789" spans="1:7">
      <c r="A789">
        <v>722820</v>
      </c>
      <c r="B789" t="s">
        <v>16</v>
      </c>
      <c r="C789" s="30">
        <v>4.4329999999999998</v>
      </c>
      <c r="D789" t="s">
        <v>21</v>
      </c>
      <c r="E789">
        <v>2028</v>
      </c>
      <c r="G789" t="s">
        <v>273</v>
      </c>
    </row>
    <row r="790" spans="1:7">
      <c r="A790">
        <v>722830</v>
      </c>
      <c r="B790" t="s">
        <v>16</v>
      </c>
      <c r="C790" s="30">
        <v>3.41</v>
      </c>
      <c r="D790" t="s">
        <v>20</v>
      </c>
      <c r="G790" t="s">
        <v>273</v>
      </c>
    </row>
    <row r="791" spans="1:7">
      <c r="A791">
        <v>722830</v>
      </c>
      <c r="B791" t="s">
        <v>16</v>
      </c>
      <c r="C791" s="30">
        <v>3.7510000000000003</v>
      </c>
      <c r="D791" t="s">
        <v>20</v>
      </c>
      <c r="E791">
        <v>2026</v>
      </c>
      <c r="G791" t="s">
        <v>273</v>
      </c>
    </row>
    <row r="792" spans="1:7">
      <c r="A792">
        <v>722830</v>
      </c>
      <c r="B792" t="s">
        <v>16</v>
      </c>
      <c r="C792" s="30">
        <v>4.0920000000000005</v>
      </c>
      <c r="D792" t="s">
        <v>20</v>
      </c>
      <c r="E792">
        <v>2027</v>
      </c>
      <c r="G792" t="s">
        <v>273</v>
      </c>
    </row>
    <row r="793" spans="1:7">
      <c r="A793">
        <v>722830</v>
      </c>
      <c r="B793" t="s">
        <v>16</v>
      </c>
      <c r="C793" s="30">
        <v>4.4329999999999998</v>
      </c>
      <c r="D793" t="s">
        <v>20</v>
      </c>
      <c r="E793">
        <v>2028</v>
      </c>
      <c r="G793" t="s">
        <v>273</v>
      </c>
    </row>
    <row r="794" spans="1:7">
      <c r="A794">
        <v>722840</v>
      </c>
      <c r="B794" t="s">
        <v>16</v>
      </c>
      <c r="C794" s="30">
        <v>3.41</v>
      </c>
      <c r="D794" t="s">
        <v>21</v>
      </c>
      <c r="G794" t="s">
        <v>273</v>
      </c>
    </row>
    <row r="795" spans="1:7">
      <c r="A795">
        <v>722840</v>
      </c>
      <c r="B795" t="s">
        <v>16</v>
      </c>
      <c r="C795" s="30">
        <v>3.7510000000000003</v>
      </c>
      <c r="D795" t="s">
        <v>21</v>
      </c>
      <c r="E795">
        <v>2026</v>
      </c>
      <c r="G795" t="s">
        <v>273</v>
      </c>
    </row>
    <row r="796" spans="1:7">
      <c r="A796">
        <v>722840</v>
      </c>
      <c r="B796" t="s">
        <v>16</v>
      </c>
      <c r="C796" s="30">
        <v>4.0920000000000005</v>
      </c>
      <c r="D796" t="s">
        <v>21</v>
      </c>
      <c r="E796">
        <v>2027</v>
      </c>
      <c r="G796" t="s">
        <v>273</v>
      </c>
    </row>
    <row r="797" spans="1:7">
      <c r="A797">
        <v>722840</v>
      </c>
      <c r="B797" t="s">
        <v>16</v>
      </c>
      <c r="C797" s="30">
        <v>4.4329999999999998</v>
      </c>
      <c r="D797" t="s">
        <v>21</v>
      </c>
      <c r="E797">
        <v>2028</v>
      </c>
      <c r="G797" t="s">
        <v>273</v>
      </c>
    </row>
    <row r="798" spans="1:7">
      <c r="A798">
        <v>722850</v>
      </c>
      <c r="B798" t="s">
        <v>16</v>
      </c>
      <c r="C798" s="30">
        <v>3.41</v>
      </c>
      <c r="D798" t="s">
        <v>20</v>
      </c>
      <c r="G798" t="s">
        <v>273</v>
      </c>
    </row>
    <row r="799" spans="1:7">
      <c r="A799">
        <v>722850</v>
      </c>
      <c r="B799" t="s">
        <v>16</v>
      </c>
      <c r="C799" s="30">
        <v>3.7510000000000003</v>
      </c>
      <c r="D799" t="s">
        <v>20</v>
      </c>
      <c r="E799">
        <v>2026</v>
      </c>
      <c r="G799" t="s">
        <v>273</v>
      </c>
    </row>
    <row r="800" spans="1:7">
      <c r="A800">
        <v>722850</v>
      </c>
      <c r="B800" t="s">
        <v>16</v>
      </c>
      <c r="C800" s="30">
        <v>4.0920000000000005</v>
      </c>
      <c r="D800" t="s">
        <v>20</v>
      </c>
      <c r="E800">
        <v>2027</v>
      </c>
      <c r="G800" t="s">
        <v>273</v>
      </c>
    </row>
    <row r="801" spans="1:7">
      <c r="A801">
        <v>722850</v>
      </c>
      <c r="B801" t="s">
        <v>16</v>
      </c>
      <c r="C801" s="30">
        <v>4.4329999999999998</v>
      </c>
      <c r="D801" t="s">
        <v>20</v>
      </c>
      <c r="E801">
        <v>2028</v>
      </c>
      <c r="G801" t="s">
        <v>273</v>
      </c>
    </row>
    <row r="802" spans="1:7">
      <c r="A802">
        <v>722860</v>
      </c>
      <c r="B802" t="s">
        <v>16</v>
      </c>
      <c r="C802" s="30">
        <v>3.41</v>
      </c>
      <c r="D802" t="s">
        <v>21</v>
      </c>
      <c r="G802" t="s">
        <v>273</v>
      </c>
    </row>
    <row r="803" spans="1:7">
      <c r="A803">
        <v>722860</v>
      </c>
      <c r="B803" t="s">
        <v>16</v>
      </c>
      <c r="C803" s="30">
        <v>3.7510000000000003</v>
      </c>
      <c r="D803" t="s">
        <v>21</v>
      </c>
      <c r="E803">
        <v>2026</v>
      </c>
      <c r="G803" t="s">
        <v>273</v>
      </c>
    </row>
    <row r="804" spans="1:7">
      <c r="A804">
        <v>722860</v>
      </c>
      <c r="B804" t="s">
        <v>16</v>
      </c>
      <c r="C804" s="30">
        <v>4.0920000000000005</v>
      </c>
      <c r="D804" t="s">
        <v>21</v>
      </c>
      <c r="E804">
        <v>2027</v>
      </c>
      <c r="G804" t="s">
        <v>273</v>
      </c>
    </row>
    <row r="805" spans="1:7">
      <c r="A805">
        <v>722860</v>
      </c>
      <c r="B805" t="s">
        <v>16</v>
      </c>
      <c r="C805" s="30">
        <v>4.4329999999999998</v>
      </c>
      <c r="D805" t="s">
        <v>21</v>
      </c>
      <c r="E805">
        <v>2028</v>
      </c>
      <c r="G805" t="s">
        <v>273</v>
      </c>
    </row>
    <row r="806" spans="1:7">
      <c r="A806">
        <v>722870</v>
      </c>
      <c r="B806" t="s">
        <v>16</v>
      </c>
      <c r="C806" s="30">
        <v>3.41</v>
      </c>
      <c r="D806" t="s">
        <v>21</v>
      </c>
      <c r="G806" t="s">
        <v>273</v>
      </c>
    </row>
    <row r="807" spans="1:7">
      <c r="A807">
        <v>722870</v>
      </c>
      <c r="B807" t="s">
        <v>16</v>
      </c>
      <c r="C807" s="30">
        <v>3.7510000000000003</v>
      </c>
      <c r="D807" t="s">
        <v>21</v>
      </c>
      <c r="E807">
        <v>2026</v>
      </c>
      <c r="G807" t="s">
        <v>273</v>
      </c>
    </row>
    <row r="808" spans="1:7">
      <c r="A808">
        <v>722870</v>
      </c>
      <c r="B808" t="s">
        <v>16</v>
      </c>
      <c r="C808" s="30">
        <v>4.0920000000000005</v>
      </c>
      <c r="D808" t="s">
        <v>21</v>
      </c>
      <c r="E808">
        <v>2027</v>
      </c>
      <c r="G808" t="s">
        <v>273</v>
      </c>
    </row>
    <row r="809" spans="1:7">
      <c r="A809">
        <v>722870</v>
      </c>
      <c r="B809" t="s">
        <v>16</v>
      </c>
      <c r="C809" s="30">
        <v>4.4329999999999998</v>
      </c>
      <c r="D809" t="s">
        <v>21</v>
      </c>
      <c r="E809">
        <v>2028</v>
      </c>
      <c r="G809" t="s">
        <v>273</v>
      </c>
    </row>
    <row r="810" spans="1:7">
      <c r="A810">
        <v>72288000</v>
      </c>
      <c r="B810" t="s">
        <v>16</v>
      </c>
      <c r="C810" s="30">
        <v>3.41</v>
      </c>
      <c r="D810" t="s">
        <v>21</v>
      </c>
      <c r="G810" t="s">
        <v>273</v>
      </c>
    </row>
    <row r="811" spans="1:7">
      <c r="A811">
        <v>72288000</v>
      </c>
      <c r="B811" t="s">
        <v>16</v>
      </c>
      <c r="C811" s="30">
        <v>3.7510000000000003</v>
      </c>
      <c r="D811" t="s">
        <v>21</v>
      </c>
      <c r="E811">
        <v>2026</v>
      </c>
      <c r="G811" t="s">
        <v>273</v>
      </c>
    </row>
    <row r="812" spans="1:7">
      <c r="A812">
        <v>72288000</v>
      </c>
      <c r="B812" t="s">
        <v>16</v>
      </c>
      <c r="C812" s="30">
        <v>4.0920000000000005</v>
      </c>
      <c r="D812" t="s">
        <v>21</v>
      </c>
      <c r="E812">
        <v>2027</v>
      </c>
      <c r="G812" t="s">
        <v>273</v>
      </c>
    </row>
    <row r="813" spans="1:7">
      <c r="A813">
        <v>72288000</v>
      </c>
      <c r="B813" t="s">
        <v>16</v>
      </c>
      <c r="C813" s="30">
        <v>4.4329999999999998</v>
      </c>
      <c r="D813" t="s">
        <v>21</v>
      </c>
      <c r="E813">
        <v>2028</v>
      </c>
      <c r="G813" t="s">
        <v>273</v>
      </c>
    </row>
    <row r="814" spans="1:7">
      <c r="A814">
        <v>7229</v>
      </c>
      <c r="B814" t="s">
        <v>16</v>
      </c>
      <c r="C814" s="30">
        <v>3.41</v>
      </c>
      <c r="D814" t="s">
        <v>20</v>
      </c>
      <c r="G814" t="s">
        <v>273</v>
      </c>
    </row>
    <row r="815" spans="1:7">
      <c r="A815">
        <v>7229</v>
      </c>
      <c r="B815" t="s">
        <v>16</v>
      </c>
      <c r="C815" s="30">
        <v>3.7510000000000003</v>
      </c>
      <c r="D815" t="s">
        <v>20</v>
      </c>
      <c r="E815">
        <v>2026</v>
      </c>
      <c r="G815" t="s">
        <v>273</v>
      </c>
    </row>
    <row r="816" spans="1:7">
      <c r="A816">
        <v>7229</v>
      </c>
      <c r="B816" t="s">
        <v>16</v>
      </c>
      <c r="C816" s="30">
        <v>4.0920000000000005</v>
      </c>
      <c r="D816" t="s">
        <v>20</v>
      </c>
      <c r="E816">
        <v>2027</v>
      </c>
      <c r="G816" t="s">
        <v>273</v>
      </c>
    </row>
    <row r="817" spans="1:7">
      <c r="A817">
        <v>7229</v>
      </c>
      <c r="B817" t="s">
        <v>16</v>
      </c>
      <c r="C817" s="30">
        <v>4.4329999999999998</v>
      </c>
      <c r="D817" t="s">
        <v>20</v>
      </c>
      <c r="E817">
        <v>2028</v>
      </c>
      <c r="G817" t="s">
        <v>273</v>
      </c>
    </row>
    <row r="818" spans="1:7">
      <c r="A818">
        <v>7301</v>
      </c>
      <c r="B818" t="s">
        <v>16</v>
      </c>
      <c r="C818" s="30">
        <v>3</v>
      </c>
      <c r="D818" t="s">
        <v>20</v>
      </c>
      <c r="G818" t="s">
        <v>273</v>
      </c>
    </row>
    <row r="819" spans="1:7">
      <c r="A819">
        <v>7301</v>
      </c>
      <c r="B819" t="s">
        <v>16</v>
      </c>
      <c r="C819" s="30">
        <v>3.3</v>
      </c>
      <c r="D819" t="s">
        <v>20</v>
      </c>
      <c r="E819">
        <v>2026</v>
      </c>
      <c r="G819" t="s">
        <v>273</v>
      </c>
    </row>
    <row r="820" spans="1:7">
      <c r="A820">
        <v>7301</v>
      </c>
      <c r="B820" t="s">
        <v>16</v>
      </c>
      <c r="C820" s="30">
        <v>3.6</v>
      </c>
      <c r="D820" t="s">
        <v>20</v>
      </c>
      <c r="E820">
        <v>2027</v>
      </c>
      <c r="G820" t="s">
        <v>273</v>
      </c>
    </row>
    <row r="821" spans="1:7">
      <c r="A821">
        <v>7301</v>
      </c>
      <c r="B821" t="s">
        <v>16</v>
      </c>
      <c r="C821" s="30">
        <v>3.9</v>
      </c>
      <c r="D821" t="s">
        <v>20</v>
      </c>
      <c r="E821">
        <v>2028</v>
      </c>
      <c r="G821" t="s">
        <v>273</v>
      </c>
    </row>
    <row r="822" spans="1:7">
      <c r="A822">
        <v>7302</v>
      </c>
      <c r="B822" t="s">
        <v>16</v>
      </c>
      <c r="C822" s="30">
        <v>3.19</v>
      </c>
      <c r="D822" t="s">
        <v>20</v>
      </c>
      <c r="G822" t="s">
        <v>273</v>
      </c>
    </row>
    <row r="823" spans="1:7">
      <c r="A823">
        <v>7302</v>
      </c>
      <c r="B823" t="s">
        <v>16</v>
      </c>
      <c r="C823" s="30">
        <v>3.5089999999999999</v>
      </c>
      <c r="D823" t="s">
        <v>20</v>
      </c>
      <c r="E823">
        <v>2026</v>
      </c>
      <c r="G823" t="s">
        <v>273</v>
      </c>
    </row>
    <row r="824" spans="1:7">
      <c r="A824">
        <v>7302</v>
      </c>
      <c r="B824" t="s">
        <v>16</v>
      </c>
      <c r="C824" s="30">
        <v>3.8279999999999998</v>
      </c>
      <c r="D824" t="s">
        <v>20</v>
      </c>
      <c r="E824">
        <v>2027</v>
      </c>
      <c r="G824" t="s">
        <v>273</v>
      </c>
    </row>
    <row r="825" spans="1:7">
      <c r="A825">
        <v>7302</v>
      </c>
      <c r="B825" t="s">
        <v>16</v>
      </c>
      <c r="C825" s="30">
        <v>4.1470000000000002</v>
      </c>
      <c r="D825" t="s">
        <v>20</v>
      </c>
      <c r="E825">
        <v>2028</v>
      </c>
      <c r="G825" t="s">
        <v>273</v>
      </c>
    </row>
    <row r="826" spans="1:7">
      <c r="A826">
        <v>730300</v>
      </c>
      <c r="B826" t="s">
        <v>16</v>
      </c>
      <c r="C826" s="30">
        <v>2.87</v>
      </c>
      <c r="G826" t="s">
        <v>273</v>
      </c>
    </row>
    <row r="827" spans="1:7">
      <c r="A827">
        <v>730300</v>
      </c>
      <c r="B827" t="s">
        <v>16</v>
      </c>
      <c r="C827" s="30">
        <v>3.157</v>
      </c>
      <c r="E827">
        <v>2026</v>
      </c>
      <c r="G827" t="s">
        <v>273</v>
      </c>
    </row>
    <row r="828" spans="1:7">
      <c r="A828">
        <v>730300</v>
      </c>
      <c r="B828" t="s">
        <v>16</v>
      </c>
      <c r="C828" s="30">
        <v>3.444</v>
      </c>
      <c r="E828">
        <v>2027</v>
      </c>
      <c r="G828" t="s">
        <v>273</v>
      </c>
    </row>
    <row r="829" spans="1:7">
      <c r="A829">
        <v>730300</v>
      </c>
      <c r="B829" t="s">
        <v>16</v>
      </c>
      <c r="C829" s="30">
        <v>3.7310000000000003</v>
      </c>
      <c r="E829">
        <v>2028</v>
      </c>
      <c r="G829" t="s">
        <v>273</v>
      </c>
    </row>
    <row r="830" spans="1:7">
      <c r="A830">
        <v>73041100</v>
      </c>
      <c r="B830" t="s">
        <v>16</v>
      </c>
      <c r="C830" s="30">
        <v>3.3</v>
      </c>
      <c r="G830" t="s">
        <v>273</v>
      </c>
    </row>
    <row r="831" spans="1:7">
      <c r="A831">
        <v>73041100</v>
      </c>
      <c r="B831" t="s">
        <v>16</v>
      </c>
      <c r="C831" s="30">
        <v>3.63</v>
      </c>
      <c r="E831">
        <v>2026</v>
      </c>
      <c r="G831" t="s">
        <v>273</v>
      </c>
    </row>
    <row r="832" spans="1:7">
      <c r="A832">
        <v>73041100</v>
      </c>
      <c r="B832" t="s">
        <v>16</v>
      </c>
      <c r="C832" s="30">
        <v>3.96</v>
      </c>
      <c r="E832">
        <v>2027</v>
      </c>
      <c r="G832" t="s">
        <v>273</v>
      </c>
    </row>
    <row r="833" spans="1:7">
      <c r="A833">
        <v>73041100</v>
      </c>
      <c r="B833" t="s">
        <v>16</v>
      </c>
      <c r="C833" s="30">
        <v>4.29</v>
      </c>
      <c r="E833">
        <v>2028</v>
      </c>
      <c r="G833" t="s">
        <v>273</v>
      </c>
    </row>
    <row r="834" spans="1:7">
      <c r="A834">
        <v>730419</v>
      </c>
      <c r="B834" t="s">
        <v>16</v>
      </c>
      <c r="C834" s="30">
        <v>3</v>
      </c>
      <c r="D834" t="s">
        <v>20</v>
      </c>
      <c r="G834" t="s">
        <v>273</v>
      </c>
    </row>
    <row r="835" spans="1:7">
      <c r="A835">
        <v>730419</v>
      </c>
      <c r="B835" t="s">
        <v>16</v>
      </c>
      <c r="C835" s="30">
        <v>3.3</v>
      </c>
      <c r="D835" t="s">
        <v>20</v>
      </c>
      <c r="E835">
        <v>2026</v>
      </c>
      <c r="G835" t="s">
        <v>273</v>
      </c>
    </row>
    <row r="836" spans="1:7">
      <c r="A836">
        <v>730419</v>
      </c>
      <c r="B836" t="s">
        <v>16</v>
      </c>
      <c r="C836" s="30">
        <v>3.6</v>
      </c>
      <c r="D836" t="s">
        <v>20</v>
      </c>
      <c r="E836">
        <v>2027</v>
      </c>
      <c r="G836" t="s">
        <v>273</v>
      </c>
    </row>
    <row r="837" spans="1:7">
      <c r="A837">
        <v>730419</v>
      </c>
      <c r="B837" t="s">
        <v>16</v>
      </c>
      <c r="C837" s="30">
        <v>3.9</v>
      </c>
      <c r="D837" t="s">
        <v>20</v>
      </c>
      <c r="E837">
        <v>2028</v>
      </c>
      <c r="G837" t="s">
        <v>273</v>
      </c>
    </row>
    <row r="838" spans="1:7">
      <c r="A838">
        <v>73042200</v>
      </c>
      <c r="B838" t="s">
        <v>16</v>
      </c>
      <c r="C838" s="30">
        <v>3.3</v>
      </c>
      <c r="G838" t="s">
        <v>273</v>
      </c>
    </row>
    <row r="839" spans="1:7">
      <c r="A839">
        <v>73042200</v>
      </c>
      <c r="B839" t="s">
        <v>16</v>
      </c>
      <c r="C839" s="30">
        <v>3.63</v>
      </c>
      <c r="E839">
        <v>2026</v>
      </c>
      <c r="G839" t="s">
        <v>273</v>
      </c>
    </row>
    <row r="840" spans="1:7">
      <c r="A840">
        <v>73042200</v>
      </c>
      <c r="B840" t="s">
        <v>16</v>
      </c>
      <c r="C840" s="30">
        <v>3.96</v>
      </c>
      <c r="E840">
        <v>2027</v>
      </c>
      <c r="G840" t="s">
        <v>273</v>
      </c>
    </row>
    <row r="841" spans="1:7">
      <c r="A841">
        <v>73042200</v>
      </c>
      <c r="B841" t="s">
        <v>16</v>
      </c>
      <c r="C841" s="30">
        <v>4.29</v>
      </c>
      <c r="E841">
        <v>2028</v>
      </c>
      <c r="G841" t="s">
        <v>273</v>
      </c>
    </row>
    <row r="842" spans="1:7">
      <c r="A842">
        <v>73042300</v>
      </c>
      <c r="B842" t="s">
        <v>16</v>
      </c>
      <c r="C842" s="30">
        <v>3</v>
      </c>
      <c r="D842" t="s">
        <v>20</v>
      </c>
      <c r="G842" t="s">
        <v>273</v>
      </c>
    </row>
    <row r="843" spans="1:7">
      <c r="A843">
        <v>73042300</v>
      </c>
      <c r="B843" t="s">
        <v>16</v>
      </c>
      <c r="C843" s="30">
        <v>3.3</v>
      </c>
      <c r="D843" t="s">
        <v>20</v>
      </c>
      <c r="E843">
        <v>2026</v>
      </c>
      <c r="G843" t="s">
        <v>273</v>
      </c>
    </row>
    <row r="844" spans="1:7">
      <c r="A844">
        <v>73042300</v>
      </c>
      <c r="B844" t="s">
        <v>16</v>
      </c>
      <c r="C844" s="30">
        <v>3.6</v>
      </c>
      <c r="D844" t="s">
        <v>20</v>
      </c>
      <c r="E844">
        <v>2027</v>
      </c>
      <c r="G844" t="s">
        <v>273</v>
      </c>
    </row>
    <row r="845" spans="1:7">
      <c r="A845">
        <v>73042300</v>
      </c>
      <c r="B845" t="s">
        <v>16</v>
      </c>
      <c r="C845" s="30">
        <v>3.9</v>
      </c>
      <c r="D845" t="s">
        <v>20</v>
      </c>
      <c r="E845">
        <v>2028</v>
      </c>
      <c r="G845" t="s">
        <v>273</v>
      </c>
    </row>
    <row r="846" spans="1:7">
      <c r="A846">
        <v>73042400</v>
      </c>
      <c r="B846" t="s">
        <v>16</v>
      </c>
      <c r="C846" s="30">
        <v>3.3</v>
      </c>
      <c r="G846" t="s">
        <v>273</v>
      </c>
    </row>
    <row r="847" spans="1:7">
      <c r="A847">
        <v>73042400</v>
      </c>
      <c r="B847" t="s">
        <v>16</v>
      </c>
      <c r="C847" s="30">
        <v>3.63</v>
      </c>
      <c r="E847">
        <v>2026</v>
      </c>
      <c r="G847" t="s">
        <v>273</v>
      </c>
    </row>
    <row r="848" spans="1:7">
      <c r="A848">
        <v>73042400</v>
      </c>
      <c r="B848" t="s">
        <v>16</v>
      </c>
      <c r="C848" s="30">
        <v>3.96</v>
      </c>
      <c r="E848">
        <v>2027</v>
      </c>
      <c r="G848" t="s">
        <v>273</v>
      </c>
    </row>
    <row r="849" spans="1:7">
      <c r="A849">
        <v>73042400</v>
      </c>
      <c r="B849" t="s">
        <v>16</v>
      </c>
      <c r="C849" s="30">
        <v>4.29</v>
      </c>
      <c r="E849">
        <v>2028</v>
      </c>
      <c r="G849" t="s">
        <v>273</v>
      </c>
    </row>
    <row r="850" spans="1:7">
      <c r="A850">
        <v>730429</v>
      </c>
      <c r="B850" t="s">
        <v>16</v>
      </c>
      <c r="C850" s="30">
        <v>3</v>
      </c>
      <c r="D850" t="s">
        <v>20</v>
      </c>
      <c r="G850" t="s">
        <v>273</v>
      </c>
    </row>
    <row r="851" spans="1:7">
      <c r="A851">
        <v>730429</v>
      </c>
      <c r="B851" t="s">
        <v>16</v>
      </c>
      <c r="C851" s="30">
        <v>3.3</v>
      </c>
      <c r="D851" t="s">
        <v>20</v>
      </c>
      <c r="E851">
        <v>2026</v>
      </c>
      <c r="G851" t="s">
        <v>273</v>
      </c>
    </row>
    <row r="852" spans="1:7">
      <c r="A852">
        <v>730429</v>
      </c>
      <c r="B852" t="s">
        <v>16</v>
      </c>
      <c r="C852" s="30">
        <v>3.6</v>
      </c>
      <c r="D852" t="s">
        <v>20</v>
      </c>
      <c r="E852">
        <v>2027</v>
      </c>
      <c r="G852" t="s">
        <v>273</v>
      </c>
    </row>
    <row r="853" spans="1:7">
      <c r="A853">
        <v>730429</v>
      </c>
      <c r="B853" t="s">
        <v>16</v>
      </c>
      <c r="C853" s="30">
        <v>3.9</v>
      </c>
      <c r="D853" t="s">
        <v>20</v>
      </c>
      <c r="E853">
        <v>2028</v>
      </c>
      <c r="G853" t="s">
        <v>273</v>
      </c>
    </row>
    <row r="854" spans="1:7">
      <c r="A854">
        <v>730431</v>
      </c>
      <c r="B854" t="s">
        <v>16</v>
      </c>
      <c r="C854" s="30">
        <v>3</v>
      </c>
      <c r="D854" t="s">
        <v>20</v>
      </c>
      <c r="G854" t="s">
        <v>273</v>
      </c>
    </row>
    <row r="855" spans="1:7">
      <c r="A855">
        <v>730431</v>
      </c>
      <c r="B855" t="s">
        <v>16</v>
      </c>
      <c r="C855" s="30">
        <v>3.3</v>
      </c>
      <c r="D855" t="s">
        <v>20</v>
      </c>
      <c r="E855">
        <v>2026</v>
      </c>
      <c r="G855" t="s">
        <v>273</v>
      </c>
    </row>
    <row r="856" spans="1:7">
      <c r="A856">
        <v>730431</v>
      </c>
      <c r="B856" t="s">
        <v>16</v>
      </c>
      <c r="C856" s="30">
        <v>3.6</v>
      </c>
      <c r="D856" t="s">
        <v>20</v>
      </c>
      <c r="E856">
        <v>2027</v>
      </c>
      <c r="G856" t="s">
        <v>273</v>
      </c>
    </row>
    <row r="857" spans="1:7">
      <c r="A857">
        <v>730431</v>
      </c>
      <c r="B857" t="s">
        <v>16</v>
      </c>
      <c r="C857" s="30">
        <v>3.9</v>
      </c>
      <c r="D857" t="s">
        <v>20</v>
      </c>
      <c r="E857">
        <v>2028</v>
      </c>
      <c r="G857" t="s">
        <v>273</v>
      </c>
    </row>
    <row r="858" spans="1:7">
      <c r="A858">
        <v>730439</v>
      </c>
      <c r="B858" t="s">
        <v>16</v>
      </c>
      <c r="C858" s="30">
        <v>3</v>
      </c>
      <c r="D858" t="s">
        <v>20</v>
      </c>
      <c r="G858" t="s">
        <v>273</v>
      </c>
    </row>
    <row r="859" spans="1:7">
      <c r="A859">
        <v>730439</v>
      </c>
      <c r="B859" t="s">
        <v>16</v>
      </c>
      <c r="C859" s="30">
        <v>3.3</v>
      </c>
      <c r="D859" t="s">
        <v>20</v>
      </c>
      <c r="E859">
        <v>2026</v>
      </c>
      <c r="G859" t="s">
        <v>273</v>
      </c>
    </row>
    <row r="860" spans="1:7">
      <c r="A860">
        <v>730439</v>
      </c>
      <c r="B860" t="s">
        <v>16</v>
      </c>
      <c r="C860" s="30">
        <v>3.6</v>
      </c>
      <c r="D860" t="s">
        <v>20</v>
      </c>
      <c r="E860">
        <v>2027</v>
      </c>
      <c r="G860" t="s">
        <v>273</v>
      </c>
    </row>
    <row r="861" spans="1:7">
      <c r="A861">
        <v>730439</v>
      </c>
      <c r="B861" t="s">
        <v>16</v>
      </c>
      <c r="C861" s="30">
        <v>3.9</v>
      </c>
      <c r="D861" t="s">
        <v>20</v>
      </c>
      <c r="E861">
        <v>2028</v>
      </c>
      <c r="G861" t="s">
        <v>273</v>
      </c>
    </row>
    <row r="862" spans="1:7">
      <c r="A862">
        <v>73044100</v>
      </c>
      <c r="B862" t="s">
        <v>16</v>
      </c>
      <c r="C862" s="30">
        <v>3.3</v>
      </c>
      <c r="G862" t="s">
        <v>273</v>
      </c>
    </row>
    <row r="863" spans="1:7">
      <c r="A863">
        <v>73044100</v>
      </c>
      <c r="B863" t="s">
        <v>16</v>
      </c>
      <c r="C863" s="30">
        <v>3.63</v>
      </c>
      <c r="E863">
        <v>2026</v>
      </c>
      <c r="G863" t="s">
        <v>273</v>
      </c>
    </row>
    <row r="864" spans="1:7">
      <c r="A864">
        <v>73044100</v>
      </c>
      <c r="B864" t="s">
        <v>16</v>
      </c>
      <c r="C864" s="30">
        <v>3.96</v>
      </c>
      <c r="E864">
        <v>2027</v>
      </c>
      <c r="G864" t="s">
        <v>273</v>
      </c>
    </row>
    <row r="865" spans="1:7">
      <c r="A865">
        <v>73044100</v>
      </c>
      <c r="B865" t="s">
        <v>16</v>
      </c>
      <c r="C865" s="30">
        <v>4.29</v>
      </c>
      <c r="E865">
        <v>2028</v>
      </c>
      <c r="G865" t="s">
        <v>273</v>
      </c>
    </row>
    <row r="866" spans="1:7">
      <c r="A866">
        <v>730449</v>
      </c>
      <c r="B866" t="s">
        <v>16</v>
      </c>
      <c r="C866" s="30">
        <v>3.3</v>
      </c>
      <c r="G866" t="s">
        <v>273</v>
      </c>
    </row>
    <row r="867" spans="1:7">
      <c r="A867">
        <v>730449</v>
      </c>
      <c r="B867" t="s">
        <v>16</v>
      </c>
      <c r="C867" s="30">
        <v>3.63</v>
      </c>
      <c r="E867">
        <v>2026</v>
      </c>
      <c r="G867" t="s">
        <v>273</v>
      </c>
    </row>
    <row r="868" spans="1:7">
      <c r="A868">
        <v>730449</v>
      </c>
      <c r="B868" t="s">
        <v>16</v>
      </c>
      <c r="C868" s="30">
        <v>3.96</v>
      </c>
      <c r="E868">
        <v>2027</v>
      </c>
      <c r="G868" t="s">
        <v>273</v>
      </c>
    </row>
    <row r="869" spans="1:7">
      <c r="A869">
        <v>730449</v>
      </c>
      <c r="B869" t="s">
        <v>16</v>
      </c>
      <c r="C869" s="30">
        <v>4.29</v>
      </c>
      <c r="E869">
        <v>2028</v>
      </c>
      <c r="G869" t="s">
        <v>273</v>
      </c>
    </row>
    <row r="870" spans="1:7">
      <c r="A870">
        <v>730451</v>
      </c>
      <c r="B870" t="s">
        <v>16</v>
      </c>
      <c r="C870" s="30">
        <v>2.91</v>
      </c>
      <c r="D870" t="s">
        <v>21</v>
      </c>
      <c r="G870" t="s">
        <v>273</v>
      </c>
    </row>
    <row r="871" spans="1:7">
      <c r="A871">
        <v>730451</v>
      </c>
      <c r="B871" t="s">
        <v>16</v>
      </c>
      <c r="C871" s="30">
        <v>3.2010000000000001</v>
      </c>
      <c r="D871" t="s">
        <v>21</v>
      </c>
      <c r="E871">
        <v>2026</v>
      </c>
      <c r="G871" t="s">
        <v>273</v>
      </c>
    </row>
    <row r="872" spans="1:7">
      <c r="A872">
        <v>730451</v>
      </c>
      <c r="B872" t="s">
        <v>16</v>
      </c>
      <c r="C872" s="30">
        <v>3.492</v>
      </c>
      <c r="D872" t="s">
        <v>21</v>
      </c>
      <c r="E872">
        <v>2027</v>
      </c>
      <c r="G872" t="s">
        <v>273</v>
      </c>
    </row>
    <row r="873" spans="1:7">
      <c r="A873">
        <v>730451</v>
      </c>
      <c r="B873" t="s">
        <v>16</v>
      </c>
      <c r="C873" s="30">
        <v>3.7830000000000004</v>
      </c>
      <c r="D873" t="s">
        <v>21</v>
      </c>
      <c r="E873">
        <v>2028</v>
      </c>
      <c r="G873" t="s">
        <v>273</v>
      </c>
    </row>
    <row r="874" spans="1:7">
      <c r="A874">
        <v>730459</v>
      </c>
      <c r="B874" t="s">
        <v>16</v>
      </c>
      <c r="C874" s="30">
        <v>2.91</v>
      </c>
      <c r="D874" t="s">
        <v>20</v>
      </c>
      <c r="G874" t="s">
        <v>273</v>
      </c>
    </row>
    <row r="875" spans="1:7">
      <c r="A875">
        <v>730459</v>
      </c>
      <c r="B875" t="s">
        <v>16</v>
      </c>
      <c r="C875" s="30">
        <v>3.2010000000000001</v>
      </c>
      <c r="D875" t="s">
        <v>20</v>
      </c>
      <c r="E875">
        <v>2026</v>
      </c>
      <c r="G875" t="s">
        <v>273</v>
      </c>
    </row>
    <row r="876" spans="1:7">
      <c r="A876">
        <v>730459</v>
      </c>
      <c r="B876" t="s">
        <v>16</v>
      </c>
      <c r="C876" s="30">
        <v>3.492</v>
      </c>
      <c r="D876" t="s">
        <v>20</v>
      </c>
      <c r="E876">
        <v>2027</v>
      </c>
      <c r="G876" t="s">
        <v>273</v>
      </c>
    </row>
    <row r="877" spans="1:7">
      <c r="A877">
        <v>730459</v>
      </c>
      <c r="B877" t="s">
        <v>16</v>
      </c>
      <c r="C877" s="30">
        <v>3.7830000000000004</v>
      </c>
      <c r="D877" t="s">
        <v>20</v>
      </c>
      <c r="E877">
        <v>2028</v>
      </c>
      <c r="G877" t="s">
        <v>273</v>
      </c>
    </row>
    <row r="878" spans="1:7">
      <c r="A878">
        <v>73049000</v>
      </c>
      <c r="B878" t="s">
        <v>16</v>
      </c>
      <c r="C878" s="30">
        <v>3</v>
      </c>
      <c r="D878" t="s">
        <v>20</v>
      </c>
      <c r="G878" t="s">
        <v>273</v>
      </c>
    </row>
    <row r="879" spans="1:7">
      <c r="A879">
        <v>73049000</v>
      </c>
      <c r="B879" t="s">
        <v>16</v>
      </c>
      <c r="C879" s="30">
        <v>3.3</v>
      </c>
      <c r="D879" t="s">
        <v>20</v>
      </c>
      <c r="E879">
        <v>2026</v>
      </c>
      <c r="G879" t="s">
        <v>273</v>
      </c>
    </row>
    <row r="880" spans="1:7">
      <c r="A880">
        <v>73049000</v>
      </c>
      <c r="B880" t="s">
        <v>16</v>
      </c>
      <c r="C880" s="30">
        <v>3.6</v>
      </c>
      <c r="D880" t="s">
        <v>20</v>
      </c>
      <c r="E880">
        <v>2027</v>
      </c>
      <c r="G880" t="s">
        <v>273</v>
      </c>
    </row>
    <row r="881" spans="1:7">
      <c r="A881">
        <v>73049000</v>
      </c>
      <c r="B881" t="s">
        <v>16</v>
      </c>
      <c r="C881" s="30">
        <v>3.9</v>
      </c>
      <c r="D881" t="s">
        <v>20</v>
      </c>
      <c r="E881">
        <v>2028</v>
      </c>
      <c r="G881" t="s">
        <v>273</v>
      </c>
    </row>
    <row r="882" spans="1:7">
      <c r="A882">
        <v>7305</v>
      </c>
      <c r="B882" t="s">
        <v>16</v>
      </c>
      <c r="C882" s="30">
        <v>3</v>
      </c>
      <c r="D882" t="s">
        <v>20</v>
      </c>
      <c r="G882" t="s">
        <v>273</v>
      </c>
    </row>
    <row r="883" spans="1:7">
      <c r="A883">
        <v>7305</v>
      </c>
      <c r="B883" t="s">
        <v>16</v>
      </c>
      <c r="C883" s="30">
        <v>3.3</v>
      </c>
      <c r="D883" t="s">
        <v>20</v>
      </c>
      <c r="E883">
        <v>2026</v>
      </c>
      <c r="G883" t="s">
        <v>273</v>
      </c>
    </row>
    <row r="884" spans="1:7">
      <c r="A884">
        <v>7305</v>
      </c>
      <c r="B884" t="s">
        <v>16</v>
      </c>
      <c r="C884" s="30">
        <v>3.6</v>
      </c>
      <c r="D884" t="s">
        <v>20</v>
      </c>
      <c r="E884">
        <v>2027</v>
      </c>
      <c r="G884" t="s">
        <v>273</v>
      </c>
    </row>
    <row r="885" spans="1:7">
      <c r="A885">
        <v>7305</v>
      </c>
      <c r="B885" t="s">
        <v>16</v>
      </c>
      <c r="C885" s="30">
        <v>3.9</v>
      </c>
      <c r="D885" t="s">
        <v>20</v>
      </c>
      <c r="E885">
        <v>2028</v>
      </c>
      <c r="G885" t="s">
        <v>273</v>
      </c>
    </row>
    <row r="886" spans="1:7">
      <c r="A886">
        <v>73061100</v>
      </c>
      <c r="B886" t="s">
        <v>16</v>
      </c>
      <c r="C886" s="30">
        <v>3.3</v>
      </c>
      <c r="G886" t="s">
        <v>273</v>
      </c>
    </row>
    <row r="887" spans="1:7">
      <c r="A887">
        <v>73061100</v>
      </c>
      <c r="B887" t="s">
        <v>16</v>
      </c>
      <c r="C887" s="30">
        <v>3.63</v>
      </c>
      <c r="E887">
        <v>2026</v>
      </c>
      <c r="G887" t="s">
        <v>273</v>
      </c>
    </row>
    <row r="888" spans="1:7">
      <c r="A888">
        <v>73061100</v>
      </c>
      <c r="B888" t="s">
        <v>16</v>
      </c>
      <c r="C888" s="30">
        <v>3.96</v>
      </c>
      <c r="E888">
        <v>2027</v>
      </c>
      <c r="G888" t="s">
        <v>273</v>
      </c>
    </row>
    <row r="889" spans="1:7">
      <c r="A889">
        <v>73061100</v>
      </c>
      <c r="B889" t="s">
        <v>16</v>
      </c>
      <c r="C889" s="30">
        <v>4.29</v>
      </c>
      <c r="E889">
        <v>2028</v>
      </c>
      <c r="G889" t="s">
        <v>273</v>
      </c>
    </row>
    <row r="890" spans="1:7">
      <c r="A890">
        <v>73061900</v>
      </c>
      <c r="B890" t="s">
        <v>16</v>
      </c>
      <c r="C890" s="30">
        <v>3</v>
      </c>
      <c r="D890" t="s">
        <v>20</v>
      </c>
      <c r="G890" t="s">
        <v>273</v>
      </c>
    </row>
    <row r="891" spans="1:7">
      <c r="A891">
        <v>73061900</v>
      </c>
      <c r="B891" t="s">
        <v>16</v>
      </c>
      <c r="C891" s="30">
        <v>3.3</v>
      </c>
      <c r="D891" t="s">
        <v>20</v>
      </c>
      <c r="E891">
        <v>2026</v>
      </c>
      <c r="G891" t="s">
        <v>273</v>
      </c>
    </row>
    <row r="892" spans="1:7">
      <c r="A892">
        <v>73061900</v>
      </c>
      <c r="B892" t="s">
        <v>16</v>
      </c>
      <c r="C892" s="30">
        <v>3.6</v>
      </c>
      <c r="D892" t="s">
        <v>20</v>
      </c>
      <c r="E892">
        <v>2027</v>
      </c>
      <c r="G892" t="s">
        <v>273</v>
      </c>
    </row>
    <row r="893" spans="1:7">
      <c r="A893">
        <v>73061900</v>
      </c>
      <c r="B893" t="s">
        <v>16</v>
      </c>
      <c r="C893" s="30">
        <v>3.9</v>
      </c>
      <c r="D893" t="s">
        <v>20</v>
      </c>
      <c r="E893">
        <v>2028</v>
      </c>
      <c r="G893" t="s">
        <v>273</v>
      </c>
    </row>
    <row r="894" spans="1:7">
      <c r="A894">
        <v>73062100</v>
      </c>
      <c r="B894" t="s">
        <v>16</v>
      </c>
      <c r="C894" s="30">
        <v>3.3</v>
      </c>
      <c r="G894" t="s">
        <v>273</v>
      </c>
    </row>
    <row r="895" spans="1:7">
      <c r="A895">
        <v>73062100</v>
      </c>
      <c r="B895" t="s">
        <v>16</v>
      </c>
      <c r="C895" s="30">
        <v>3.63</v>
      </c>
      <c r="E895">
        <v>2026</v>
      </c>
      <c r="G895" t="s">
        <v>273</v>
      </c>
    </row>
    <row r="896" spans="1:7">
      <c r="A896">
        <v>73062100</v>
      </c>
      <c r="B896" t="s">
        <v>16</v>
      </c>
      <c r="C896" s="30">
        <v>3.96</v>
      </c>
      <c r="E896">
        <v>2027</v>
      </c>
      <c r="G896" t="s">
        <v>273</v>
      </c>
    </row>
    <row r="897" spans="1:7">
      <c r="A897">
        <v>73062100</v>
      </c>
      <c r="B897" t="s">
        <v>16</v>
      </c>
      <c r="C897" s="30">
        <v>4.29</v>
      </c>
      <c r="E897">
        <v>2028</v>
      </c>
      <c r="G897" t="s">
        <v>273</v>
      </c>
    </row>
    <row r="898" spans="1:7">
      <c r="A898">
        <v>73062900</v>
      </c>
      <c r="B898" t="s">
        <v>16</v>
      </c>
      <c r="C898" s="30">
        <v>3</v>
      </c>
      <c r="D898" t="s">
        <v>20</v>
      </c>
      <c r="G898" t="s">
        <v>273</v>
      </c>
    </row>
    <row r="899" spans="1:7">
      <c r="A899">
        <v>73062900</v>
      </c>
      <c r="B899" t="s">
        <v>16</v>
      </c>
      <c r="C899" s="30">
        <v>3.3</v>
      </c>
      <c r="D899" t="s">
        <v>20</v>
      </c>
      <c r="E899">
        <v>2026</v>
      </c>
      <c r="G899" t="s">
        <v>273</v>
      </c>
    </row>
    <row r="900" spans="1:7">
      <c r="A900">
        <v>73062900</v>
      </c>
      <c r="B900" t="s">
        <v>16</v>
      </c>
      <c r="C900" s="30">
        <v>3.6</v>
      </c>
      <c r="D900" t="s">
        <v>20</v>
      </c>
      <c r="E900">
        <v>2027</v>
      </c>
      <c r="G900" t="s">
        <v>273</v>
      </c>
    </row>
    <row r="901" spans="1:7">
      <c r="A901">
        <v>73062900</v>
      </c>
      <c r="B901" t="s">
        <v>16</v>
      </c>
      <c r="C901" s="30">
        <v>3.9</v>
      </c>
      <c r="D901" t="s">
        <v>20</v>
      </c>
      <c r="E901">
        <v>2028</v>
      </c>
      <c r="G901" t="s">
        <v>273</v>
      </c>
    </row>
    <row r="902" spans="1:7">
      <c r="A902">
        <v>73063012</v>
      </c>
      <c r="B902" t="s">
        <v>16</v>
      </c>
      <c r="C902" s="30">
        <v>3</v>
      </c>
      <c r="D902" t="s">
        <v>20</v>
      </c>
      <c r="G902" t="s">
        <v>273</v>
      </c>
    </row>
    <row r="903" spans="1:7">
      <c r="A903">
        <v>73063012</v>
      </c>
      <c r="B903" t="s">
        <v>16</v>
      </c>
      <c r="C903" s="30">
        <v>3.3</v>
      </c>
      <c r="D903" t="s">
        <v>20</v>
      </c>
      <c r="E903">
        <v>2026</v>
      </c>
      <c r="G903" t="s">
        <v>273</v>
      </c>
    </row>
    <row r="904" spans="1:7">
      <c r="A904">
        <v>73063012</v>
      </c>
      <c r="B904" t="s">
        <v>16</v>
      </c>
      <c r="C904" s="30">
        <v>3.6</v>
      </c>
      <c r="D904" t="s">
        <v>20</v>
      </c>
      <c r="E904">
        <v>2027</v>
      </c>
      <c r="G904" t="s">
        <v>273</v>
      </c>
    </row>
    <row r="905" spans="1:7">
      <c r="A905">
        <v>73063012</v>
      </c>
      <c r="B905" t="s">
        <v>16</v>
      </c>
      <c r="C905" s="30">
        <v>3.9</v>
      </c>
      <c r="D905" t="s">
        <v>20</v>
      </c>
      <c r="E905">
        <v>2028</v>
      </c>
      <c r="G905" t="s">
        <v>273</v>
      </c>
    </row>
    <row r="906" spans="1:7">
      <c r="A906">
        <v>73063018</v>
      </c>
      <c r="B906" t="s">
        <v>16</v>
      </c>
      <c r="C906" s="30">
        <v>3</v>
      </c>
      <c r="D906" t="s">
        <v>20</v>
      </c>
      <c r="G906" t="s">
        <v>273</v>
      </c>
    </row>
    <row r="907" spans="1:7">
      <c r="A907">
        <v>73063018</v>
      </c>
      <c r="B907" t="s">
        <v>16</v>
      </c>
      <c r="C907" s="30">
        <v>3.3</v>
      </c>
      <c r="D907" t="s">
        <v>20</v>
      </c>
      <c r="E907">
        <v>2026</v>
      </c>
      <c r="G907" t="s">
        <v>273</v>
      </c>
    </row>
    <row r="908" spans="1:7">
      <c r="A908">
        <v>73063018</v>
      </c>
      <c r="B908" t="s">
        <v>16</v>
      </c>
      <c r="C908" s="30">
        <v>3.6</v>
      </c>
      <c r="D908" t="s">
        <v>20</v>
      </c>
      <c r="E908">
        <v>2027</v>
      </c>
      <c r="G908" t="s">
        <v>273</v>
      </c>
    </row>
    <row r="909" spans="1:7">
      <c r="A909">
        <v>73063018</v>
      </c>
      <c r="B909" t="s">
        <v>16</v>
      </c>
      <c r="C909" s="30">
        <v>3.9</v>
      </c>
      <c r="D909" t="s">
        <v>20</v>
      </c>
      <c r="E909">
        <v>2028</v>
      </c>
      <c r="G909" t="s">
        <v>273</v>
      </c>
    </row>
    <row r="910" spans="1:7">
      <c r="A910">
        <v>73063041</v>
      </c>
      <c r="B910" t="s">
        <v>16</v>
      </c>
      <c r="C910" s="30">
        <v>3</v>
      </c>
      <c r="D910" t="s">
        <v>20</v>
      </c>
      <c r="G910" t="s">
        <v>273</v>
      </c>
    </row>
    <row r="911" spans="1:7">
      <c r="A911">
        <v>73063041</v>
      </c>
      <c r="B911" t="s">
        <v>16</v>
      </c>
      <c r="C911" s="30">
        <v>3.3</v>
      </c>
      <c r="D911" t="s">
        <v>20</v>
      </c>
      <c r="E911">
        <v>2026</v>
      </c>
      <c r="G911" t="s">
        <v>273</v>
      </c>
    </row>
    <row r="912" spans="1:7">
      <c r="A912">
        <v>73063041</v>
      </c>
      <c r="B912" t="s">
        <v>16</v>
      </c>
      <c r="C912" s="30">
        <v>3.6</v>
      </c>
      <c r="D912" t="s">
        <v>20</v>
      </c>
      <c r="E912">
        <v>2027</v>
      </c>
      <c r="G912" t="s">
        <v>273</v>
      </c>
    </row>
    <row r="913" spans="1:7">
      <c r="A913">
        <v>73063041</v>
      </c>
      <c r="B913" t="s">
        <v>16</v>
      </c>
      <c r="C913" s="30">
        <v>3.9</v>
      </c>
      <c r="D913" t="s">
        <v>20</v>
      </c>
      <c r="E913">
        <v>2028</v>
      </c>
      <c r="G913" t="s">
        <v>273</v>
      </c>
    </row>
    <row r="914" spans="1:7">
      <c r="A914">
        <v>73063049</v>
      </c>
      <c r="B914" t="s">
        <v>16</v>
      </c>
      <c r="C914" s="30">
        <v>3</v>
      </c>
      <c r="D914" t="s">
        <v>20</v>
      </c>
      <c r="G914" t="s">
        <v>273</v>
      </c>
    </row>
    <row r="915" spans="1:7">
      <c r="A915">
        <v>73063049</v>
      </c>
      <c r="B915" t="s">
        <v>16</v>
      </c>
      <c r="C915" s="30">
        <v>3.3</v>
      </c>
      <c r="D915" t="s">
        <v>20</v>
      </c>
      <c r="E915">
        <v>2026</v>
      </c>
      <c r="G915" t="s">
        <v>273</v>
      </c>
    </row>
    <row r="916" spans="1:7">
      <c r="A916">
        <v>73063049</v>
      </c>
      <c r="B916" t="s">
        <v>16</v>
      </c>
      <c r="C916" s="30">
        <v>3.6</v>
      </c>
      <c r="D916" t="s">
        <v>20</v>
      </c>
      <c r="E916">
        <v>2027</v>
      </c>
      <c r="G916" t="s">
        <v>273</v>
      </c>
    </row>
    <row r="917" spans="1:7">
      <c r="A917">
        <v>73063049</v>
      </c>
      <c r="B917" t="s">
        <v>16</v>
      </c>
      <c r="C917" s="30">
        <v>3.9</v>
      </c>
      <c r="D917" t="s">
        <v>20</v>
      </c>
      <c r="E917">
        <v>2028</v>
      </c>
      <c r="G917" t="s">
        <v>273</v>
      </c>
    </row>
    <row r="918" spans="1:7">
      <c r="A918">
        <v>73063072</v>
      </c>
      <c r="B918" t="s">
        <v>16</v>
      </c>
      <c r="C918" s="30">
        <v>3</v>
      </c>
      <c r="D918" t="s">
        <v>20</v>
      </c>
      <c r="G918" t="s">
        <v>273</v>
      </c>
    </row>
    <row r="919" spans="1:7">
      <c r="A919">
        <v>73063072</v>
      </c>
      <c r="B919" t="s">
        <v>16</v>
      </c>
      <c r="C919" s="30">
        <v>3.3</v>
      </c>
      <c r="D919" t="s">
        <v>20</v>
      </c>
      <c r="E919">
        <v>2026</v>
      </c>
      <c r="G919" t="s">
        <v>273</v>
      </c>
    </row>
    <row r="920" spans="1:7">
      <c r="A920">
        <v>73063072</v>
      </c>
      <c r="B920" t="s">
        <v>16</v>
      </c>
      <c r="C920" s="30">
        <v>3.6</v>
      </c>
      <c r="D920" t="s">
        <v>20</v>
      </c>
      <c r="E920">
        <v>2027</v>
      </c>
      <c r="G920" t="s">
        <v>273</v>
      </c>
    </row>
    <row r="921" spans="1:7">
      <c r="A921">
        <v>73063072</v>
      </c>
      <c r="B921" t="s">
        <v>16</v>
      </c>
      <c r="C921" s="30">
        <v>3.9</v>
      </c>
      <c r="D921" t="s">
        <v>20</v>
      </c>
      <c r="E921">
        <v>2028</v>
      </c>
      <c r="G921" t="s">
        <v>273</v>
      </c>
    </row>
    <row r="922" spans="1:7">
      <c r="A922">
        <v>73063077</v>
      </c>
      <c r="B922" t="s">
        <v>16</v>
      </c>
      <c r="C922" s="30">
        <v>3</v>
      </c>
      <c r="D922" t="s">
        <v>20</v>
      </c>
      <c r="G922" t="s">
        <v>273</v>
      </c>
    </row>
    <row r="923" spans="1:7">
      <c r="A923">
        <v>73063077</v>
      </c>
      <c r="B923" t="s">
        <v>16</v>
      </c>
      <c r="C923" s="30">
        <v>3.3</v>
      </c>
      <c r="D923" t="s">
        <v>20</v>
      </c>
      <c r="E923">
        <v>2026</v>
      </c>
      <c r="G923" t="s">
        <v>273</v>
      </c>
    </row>
    <row r="924" spans="1:7">
      <c r="A924">
        <v>73063077</v>
      </c>
      <c r="B924" t="s">
        <v>16</v>
      </c>
      <c r="C924" s="30">
        <v>3.6</v>
      </c>
      <c r="D924" t="s">
        <v>20</v>
      </c>
      <c r="E924">
        <v>2027</v>
      </c>
      <c r="G924" t="s">
        <v>273</v>
      </c>
    </row>
    <row r="925" spans="1:7">
      <c r="A925">
        <v>73063077</v>
      </c>
      <c r="B925" t="s">
        <v>16</v>
      </c>
      <c r="C925" s="30">
        <v>3.9</v>
      </c>
      <c r="D925" t="s">
        <v>20</v>
      </c>
      <c r="E925">
        <v>2028</v>
      </c>
      <c r="G925" t="s">
        <v>273</v>
      </c>
    </row>
    <row r="926" spans="1:7">
      <c r="A926">
        <v>73063080</v>
      </c>
      <c r="B926" t="s">
        <v>16</v>
      </c>
      <c r="C926" s="30">
        <v>3</v>
      </c>
      <c r="D926" t="s">
        <v>20</v>
      </c>
      <c r="G926" t="s">
        <v>273</v>
      </c>
    </row>
    <row r="927" spans="1:7">
      <c r="A927">
        <v>73063080</v>
      </c>
      <c r="B927" t="s">
        <v>16</v>
      </c>
      <c r="C927" s="30">
        <v>3.3</v>
      </c>
      <c r="D927" t="s">
        <v>20</v>
      </c>
      <c r="E927">
        <v>2026</v>
      </c>
      <c r="G927" t="s">
        <v>273</v>
      </c>
    </row>
    <row r="928" spans="1:7">
      <c r="A928">
        <v>73063080</v>
      </c>
      <c r="B928" t="s">
        <v>16</v>
      </c>
      <c r="C928" s="30">
        <v>3.6</v>
      </c>
      <c r="D928" t="s">
        <v>20</v>
      </c>
      <c r="E928">
        <v>2027</v>
      </c>
      <c r="G928" t="s">
        <v>273</v>
      </c>
    </row>
    <row r="929" spans="1:7">
      <c r="A929">
        <v>73063080</v>
      </c>
      <c r="B929" t="s">
        <v>16</v>
      </c>
      <c r="C929" s="30">
        <v>3.9</v>
      </c>
      <c r="D929" t="s">
        <v>20</v>
      </c>
      <c r="E929">
        <v>2028</v>
      </c>
      <c r="G929" t="s">
        <v>273</v>
      </c>
    </row>
    <row r="930" spans="1:7">
      <c r="A930">
        <v>73064020</v>
      </c>
      <c r="B930" t="s">
        <v>16</v>
      </c>
      <c r="C930" s="30">
        <v>3.3</v>
      </c>
      <c r="G930" t="s">
        <v>273</v>
      </c>
    </row>
    <row r="931" spans="1:7">
      <c r="A931">
        <v>73064020</v>
      </c>
      <c r="B931" t="s">
        <v>16</v>
      </c>
      <c r="C931" s="30">
        <v>3.63</v>
      </c>
      <c r="E931">
        <v>2026</v>
      </c>
      <c r="G931" t="s">
        <v>273</v>
      </c>
    </row>
    <row r="932" spans="1:7">
      <c r="A932">
        <v>73064020</v>
      </c>
      <c r="B932" t="s">
        <v>16</v>
      </c>
      <c r="C932" s="30">
        <v>3.96</v>
      </c>
      <c r="E932">
        <v>2027</v>
      </c>
      <c r="G932" t="s">
        <v>273</v>
      </c>
    </row>
    <row r="933" spans="1:7">
      <c r="A933">
        <v>73064020</v>
      </c>
      <c r="B933" t="s">
        <v>16</v>
      </c>
      <c r="C933" s="30">
        <v>4.29</v>
      </c>
      <c r="E933">
        <v>2028</v>
      </c>
      <c r="G933" t="s">
        <v>273</v>
      </c>
    </row>
    <row r="934" spans="1:7">
      <c r="A934">
        <v>73064080</v>
      </c>
      <c r="B934" t="s">
        <v>16</v>
      </c>
      <c r="C934" s="30">
        <v>3.3</v>
      </c>
      <c r="G934" t="s">
        <v>273</v>
      </c>
    </row>
    <row r="935" spans="1:7">
      <c r="A935">
        <v>73064080</v>
      </c>
      <c r="B935" t="s">
        <v>16</v>
      </c>
      <c r="C935" s="30">
        <v>3.63</v>
      </c>
      <c r="E935">
        <v>2026</v>
      </c>
      <c r="G935" t="s">
        <v>273</v>
      </c>
    </row>
    <row r="936" spans="1:7">
      <c r="A936">
        <v>73064080</v>
      </c>
      <c r="B936" t="s">
        <v>16</v>
      </c>
      <c r="C936" s="30">
        <v>3.96</v>
      </c>
      <c r="E936">
        <v>2027</v>
      </c>
      <c r="G936" t="s">
        <v>273</v>
      </c>
    </row>
    <row r="937" spans="1:7">
      <c r="A937">
        <v>73064080</v>
      </c>
      <c r="B937" t="s">
        <v>16</v>
      </c>
      <c r="C937" s="30">
        <v>4.29</v>
      </c>
      <c r="E937">
        <v>2028</v>
      </c>
      <c r="G937" t="s">
        <v>273</v>
      </c>
    </row>
    <row r="938" spans="1:7">
      <c r="A938">
        <v>73065021</v>
      </c>
      <c r="B938" t="s">
        <v>16</v>
      </c>
      <c r="C938" s="30">
        <v>2.93</v>
      </c>
      <c r="D938" t="s">
        <v>21</v>
      </c>
      <c r="G938" t="s">
        <v>273</v>
      </c>
    </row>
    <row r="939" spans="1:7">
      <c r="A939">
        <v>73065021</v>
      </c>
      <c r="B939" t="s">
        <v>16</v>
      </c>
      <c r="C939" s="30">
        <v>3.2230000000000003</v>
      </c>
      <c r="D939" t="s">
        <v>21</v>
      </c>
      <c r="E939">
        <v>2026</v>
      </c>
      <c r="G939" t="s">
        <v>273</v>
      </c>
    </row>
    <row r="940" spans="1:7">
      <c r="A940">
        <v>73065021</v>
      </c>
      <c r="B940" t="s">
        <v>16</v>
      </c>
      <c r="C940" s="30">
        <v>3.516</v>
      </c>
      <c r="D940" t="s">
        <v>21</v>
      </c>
      <c r="E940">
        <v>2027</v>
      </c>
      <c r="G940" t="s">
        <v>273</v>
      </c>
    </row>
    <row r="941" spans="1:7">
      <c r="A941">
        <v>73065021</v>
      </c>
      <c r="B941" t="s">
        <v>16</v>
      </c>
      <c r="C941" s="30">
        <v>3.8090000000000002</v>
      </c>
      <c r="D941" t="s">
        <v>21</v>
      </c>
      <c r="E941">
        <v>2028</v>
      </c>
      <c r="G941" t="s">
        <v>273</v>
      </c>
    </row>
    <row r="942" spans="1:7">
      <c r="A942">
        <v>73065029</v>
      </c>
      <c r="B942" t="s">
        <v>16</v>
      </c>
      <c r="C942" s="30">
        <v>2.93</v>
      </c>
      <c r="D942" t="s">
        <v>21</v>
      </c>
      <c r="G942" t="s">
        <v>273</v>
      </c>
    </row>
    <row r="943" spans="1:7">
      <c r="A943">
        <v>73065029</v>
      </c>
      <c r="B943" t="s">
        <v>16</v>
      </c>
      <c r="C943" s="30">
        <v>3.2230000000000003</v>
      </c>
      <c r="D943" t="s">
        <v>21</v>
      </c>
      <c r="E943">
        <v>2026</v>
      </c>
      <c r="G943" t="s">
        <v>273</v>
      </c>
    </row>
    <row r="944" spans="1:7">
      <c r="A944">
        <v>73065029</v>
      </c>
      <c r="B944" t="s">
        <v>16</v>
      </c>
      <c r="C944" s="30">
        <v>3.516</v>
      </c>
      <c r="D944" t="s">
        <v>21</v>
      </c>
      <c r="E944">
        <v>2027</v>
      </c>
      <c r="G944" t="s">
        <v>273</v>
      </c>
    </row>
    <row r="945" spans="1:7">
      <c r="A945">
        <v>73065029</v>
      </c>
      <c r="B945" t="s">
        <v>16</v>
      </c>
      <c r="C945" s="30">
        <v>3.8090000000000002</v>
      </c>
      <c r="D945" t="s">
        <v>21</v>
      </c>
      <c r="E945">
        <v>2028</v>
      </c>
      <c r="G945" t="s">
        <v>273</v>
      </c>
    </row>
    <row r="946" spans="1:7">
      <c r="A946">
        <v>73065080</v>
      </c>
      <c r="B946" t="s">
        <v>16</v>
      </c>
      <c r="C946" s="30">
        <v>2.93</v>
      </c>
      <c r="D946" t="s">
        <v>21</v>
      </c>
      <c r="G946" t="s">
        <v>273</v>
      </c>
    </row>
    <row r="947" spans="1:7">
      <c r="A947">
        <v>73065080</v>
      </c>
      <c r="B947" t="s">
        <v>16</v>
      </c>
      <c r="C947" s="30">
        <v>3.2230000000000003</v>
      </c>
      <c r="D947" t="s">
        <v>21</v>
      </c>
      <c r="E947">
        <v>2026</v>
      </c>
      <c r="G947" t="s">
        <v>273</v>
      </c>
    </row>
    <row r="948" spans="1:7">
      <c r="A948">
        <v>73065080</v>
      </c>
      <c r="B948" t="s">
        <v>16</v>
      </c>
      <c r="C948" s="30">
        <v>3.516</v>
      </c>
      <c r="D948" t="s">
        <v>21</v>
      </c>
      <c r="E948">
        <v>2027</v>
      </c>
      <c r="G948" t="s">
        <v>273</v>
      </c>
    </row>
    <row r="949" spans="1:7">
      <c r="A949">
        <v>73065080</v>
      </c>
      <c r="B949" t="s">
        <v>16</v>
      </c>
      <c r="C949" s="30">
        <v>3.8090000000000002</v>
      </c>
      <c r="D949" t="s">
        <v>21</v>
      </c>
      <c r="E949">
        <v>2028</v>
      </c>
      <c r="G949" t="s">
        <v>273</v>
      </c>
    </row>
    <row r="950" spans="1:7">
      <c r="A950">
        <v>73066110</v>
      </c>
      <c r="B950" t="s">
        <v>16</v>
      </c>
      <c r="C950" s="30">
        <v>3.3</v>
      </c>
      <c r="G950" t="s">
        <v>273</v>
      </c>
    </row>
    <row r="951" spans="1:7">
      <c r="A951">
        <v>73066110</v>
      </c>
      <c r="B951" t="s">
        <v>16</v>
      </c>
      <c r="C951" s="30">
        <v>3.63</v>
      </c>
      <c r="E951">
        <v>2026</v>
      </c>
      <c r="G951" t="s">
        <v>273</v>
      </c>
    </row>
    <row r="952" spans="1:7">
      <c r="A952">
        <v>73066110</v>
      </c>
      <c r="B952" t="s">
        <v>16</v>
      </c>
      <c r="C952" s="30">
        <v>3.96</v>
      </c>
      <c r="E952">
        <v>2027</v>
      </c>
      <c r="G952" t="s">
        <v>273</v>
      </c>
    </row>
    <row r="953" spans="1:7">
      <c r="A953">
        <v>73066110</v>
      </c>
      <c r="B953" t="s">
        <v>16</v>
      </c>
      <c r="C953" s="30">
        <v>4.29</v>
      </c>
      <c r="E953">
        <v>2028</v>
      </c>
      <c r="G953" t="s">
        <v>273</v>
      </c>
    </row>
    <row r="954" spans="1:7">
      <c r="A954">
        <v>73066192</v>
      </c>
      <c r="B954" t="s">
        <v>16</v>
      </c>
      <c r="C954" s="30">
        <v>3</v>
      </c>
      <c r="D954" t="s">
        <v>20</v>
      </c>
      <c r="G954" t="s">
        <v>273</v>
      </c>
    </row>
    <row r="955" spans="1:7">
      <c r="A955">
        <v>73066192</v>
      </c>
      <c r="B955" t="s">
        <v>16</v>
      </c>
      <c r="C955" s="30">
        <v>3.3</v>
      </c>
      <c r="D955" t="s">
        <v>20</v>
      </c>
      <c r="E955">
        <v>2026</v>
      </c>
      <c r="G955" t="s">
        <v>273</v>
      </c>
    </row>
    <row r="956" spans="1:7">
      <c r="A956">
        <v>73066192</v>
      </c>
      <c r="B956" t="s">
        <v>16</v>
      </c>
      <c r="C956" s="30">
        <v>3.6</v>
      </c>
      <c r="D956" t="s">
        <v>20</v>
      </c>
      <c r="E956">
        <v>2027</v>
      </c>
      <c r="G956" t="s">
        <v>273</v>
      </c>
    </row>
    <row r="957" spans="1:7">
      <c r="A957">
        <v>73066192</v>
      </c>
      <c r="B957" t="s">
        <v>16</v>
      </c>
      <c r="C957" s="30">
        <v>3.9</v>
      </c>
      <c r="D957" t="s">
        <v>20</v>
      </c>
      <c r="E957">
        <v>2028</v>
      </c>
      <c r="G957" t="s">
        <v>273</v>
      </c>
    </row>
    <row r="958" spans="1:7">
      <c r="A958">
        <v>73066199</v>
      </c>
      <c r="B958" t="s">
        <v>16</v>
      </c>
      <c r="C958" s="30">
        <v>3</v>
      </c>
      <c r="D958" t="s">
        <v>20</v>
      </c>
      <c r="G958" t="s">
        <v>273</v>
      </c>
    </row>
    <row r="959" spans="1:7">
      <c r="A959">
        <v>73066199</v>
      </c>
      <c r="B959" t="s">
        <v>16</v>
      </c>
      <c r="C959" s="30">
        <v>3.3</v>
      </c>
      <c r="D959" t="s">
        <v>20</v>
      </c>
      <c r="E959">
        <v>2026</v>
      </c>
      <c r="G959" t="s">
        <v>273</v>
      </c>
    </row>
    <row r="960" spans="1:7">
      <c r="A960">
        <v>73066199</v>
      </c>
      <c r="B960" t="s">
        <v>16</v>
      </c>
      <c r="C960" s="30">
        <v>3.6</v>
      </c>
      <c r="D960" t="s">
        <v>20</v>
      </c>
      <c r="E960">
        <v>2027</v>
      </c>
      <c r="G960" t="s">
        <v>273</v>
      </c>
    </row>
    <row r="961" spans="1:7">
      <c r="A961">
        <v>73066199</v>
      </c>
      <c r="B961" t="s">
        <v>16</v>
      </c>
      <c r="C961" s="30">
        <v>3.9</v>
      </c>
      <c r="D961" t="s">
        <v>20</v>
      </c>
      <c r="E961">
        <v>2028</v>
      </c>
      <c r="G961" t="s">
        <v>273</v>
      </c>
    </row>
    <row r="962" spans="1:7">
      <c r="A962">
        <v>73066910</v>
      </c>
      <c r="B962" t="s">
        <v>16</v>
      </c>
      <c r="C962" s="30">
        <v>3.3</v>
      </c>
      <c r="G962" t="s">
        <v>273</v>
      </c>
    </row>
    <row r="963" spans="1:7">
      <c r="A963">
        <v>73066910</v>
      </c>
      <c r="B963" t="s">
        <v>16</v>
      </c>
      <c r="C963" s="30">
        <v>3.63</v>
      </c>
      <c r="E963">
        <v>2026</v>
      </c>
      <c r="G963" t="s">
        <v>273</v>
      </c>
    </row>
    <row r="964" spans="1:7">
      <c r="A964">
        <v>73066910</v>
      </c>
      <c r="B964" t="s">
        <v>16</v>
      </c>
      <c r="C964" s="30">
        <v>3.96</v>
      </c>
      <c r="E964">
        <v>2027</v>
      </c>
      <c r="G964" t="s">
        <v>273</v>
      </c>
    </row>
    <row r="965" spans="1:7">
      <c r="A965">
        <v>73066910</v>
      </c>
      <c r="B965" t="s">
        <v>16</v>
      </c>
      <c r="C965" s="30">
        <v>4.29</v>
      </c>
      <c r="E965">
        <v>2028</v>
      </c>
      <c r="G965" t="s">
        <v>273</v>
      </c>
    </row>
    <row r="966" spans="1:7">
      <c r="A966">
        <v>73066990</v>
      </c>
      <c r="B966" t="s">
        <v>16</v>
      </c>
      <c r="C966" s="30">
        <v>3</v>
      </c>
      <c r="D966" t="s">
        <v>20</v>
      </c>
      <c r="G966" t="s">
        <v>273</v>
      </c>
    </row>
    <row r="967" spans="1:7">
      <c r="A967">
        <v>73066990</v>
      </c>
      <c r="B967" t="s">
        <v>16</v>
      </c>
      <c r="C967" s="30">
        <v>3.3</v>
      </c>
      <c r="D967" t="s">
        <v>20</v>
      </c>
      <c r="E967">
        <v>2026</v>
      </c>
      <c r="G967" t="s">
        <v>273</v>
      </c>
    </row>
    <row r="968" spans="1:7">
      <c r="A968">
        <v>73066990</v>
      </c>
      <c r="B968" t="s">
        <v>16</v>
      </c>
      <c r="C968" s="30">
        <v>3.6</v>
      </c>
      <c r="D968" t="s">
        <v>20</v>
      </c>
      <c r="E968">
        <v>2027</v>
      </c>
      <c r="G968" t="s">
        <v>273</v>
      </c>
    </row>
    <row r="969" spans="1:7">
      <c r="A969">
        <v>73066990</v>
      </c>
      <c r="B969" t="s">
        <v>16</v>
      </c>
      <c r="C969" s="30">
        <v>3.9</v>
      </c>
      <c r="D969" t="s">
        <v>20</v>
      </c>
      <c r="E969">
        <v>2028</v>
      </c>
      <c r="G969" t="s">
        <v>273</v>
      </c>
    </row>
    <row r="970" spans="1:7">
      <c r="A970">
        <v>73069000</v>
      </c>
      <c r="B970" t="s">
        <v>16</v>
      </c>
      <c r="C970" s="30">
        <v>3</v>
      </c>
      <c r="D970" t="s">
        <v>20</v>
      </c>
      <c r="G970" t="s">
        <v>273</v>
      </c>
    </row>
    <row r="971" spans="1:7">
      <c r="A971">
        <v>73069000</v>
      </c>
      <c r="B971" t="s">
        <v>16</v>
      </c>
      <c r="C971" s="30">
        <v>3.3</v>
      </c>
      <c r="D971" t="s">
        <v>20</v>
      </c>
      <c r="E971">
        <v>2026</v>
      </c>
      <c r="G971" t="s">
        <v>273</v>
      </c>
    </row>
    <row r="972" spans="1:7">
      <c r="A972">
        <v>73069000</v>
      </c>
      <c r="B972" t="s">
        <v>16</v>
      </c>
      <c r="C972" s="30">
        <v>3.6</v>
      </c>
      <c r="D972" t="s">
        <v>20</v>
      </c>
      <c r="E972">
        <v>2027</v>
      </c>
      <c r="G972" t="s">
        <v>273</v>
      </c>
    </row>
    <row r="973" spans="1:7">
      <c r="A973">
        <v>73069000</v>
      </c>
      <c r="B973" t="s">
        <v>16</v>
      </c>
      <c r="C973" s="30">
        <v>3.9</v>
      </c>
      <c r="D973" t="s">
        <v>20</v>
      </c>
      <c r="E973">
        <v>2028</v>
      </c>
      <c r="G973" t="s">
        <v>273</v>
      </c>
    </row>
    <row r="974" spans="1:7">
      <c r="A974">
        <v>730711</v>
      </c>
      <c r="B974" t="s">
        <v>16</v>
      </c>
      <c r="C974" s="30">
        <v>2.86</v>
      </c>
      <c r="G974" t="s">
        <v>273</v>
      </c>
    </row>
    <row r="975" spans="1:7">
      <c r="A975">
        <v>730711</v>
      </c>
      <c r="B975" t="s">
        <v>16</v>
      </c>
      <c r="C975" s="30">
        <v>3.1459999999999999</v>
      </c>
      <c r="E975">
        <v>2026</v>
      </c>
      <c r="G975" t="s">
        <v>273</v>
      </c>
    </row>
    <row r="976" spans="1:7">
      <c r="A976">
        <v>730711</v>
      </c>
      <c r="B976" t="s">
        <v>16</v>
      </c>
      <c r="C976" s="30">
        <v>3.4319999999999999</v>
      </c>
      <c r="E976">
        <v>2027</v>
      </c>
      <c r="G976" t="s">
        <v>273</v>
      </c>
    </row>
    <row r="977" spans="1:7">
      <c r="A977">
        <v>730711</v>
      </c>
      <c r="B977" t="s">
        <v>16</v>
      </c>
      <c r="C977" s="30">
        <v>3.718</v>
      </c>
      <c r="E977">
        <v>2028</v>
      </c>
      <c r="G977" t="s">
        <v>273</v>
      </c>
    </row>
    <row r="978" spans="1:7">
      <c r="A978">
        <v>73071910</v>
      </c>
      <c r="B978" t="s">
        <v>16</v>
      </c>
      <c r="C978" s="30">
        <v>2.86</v>
      </c>
      <c r="G978" t="s">
        <v>273</v>
      </c>
    </row>
    <row r="979" spans="1:7">
      <c r="A979">
        <v>73071910</v>
      </c>
      <c r="B979" t="s">
        <v>16</v>
      </c>
      <c r="C979" s="30">
        <v>3.1459999999999999</v>
      </c>
      <c r="E979">
        <v>2026</v>
      </c>
      <c r="G979" t="s">
        <v>273</v>
      </c>
    </row>
    <row r="980" spans="1:7">
      <c r="A980">
        <v>73071910</v>
      </c>
      <c r="B980" t="s">
        <v>16</v>
      </c>
      <c r="C980" s="30">
        <v>3.4319999999999999</v>
      </c>
      <c r="E980">
        <v>2027</v>
      </c>
      <c r="G980" t="s">
        <v>273</v>
      </c>
    </row>
    <row r="981" spans="1:7">
      <c r="A981">
        <v>73071910</v>
      </c>
      <c r="B981" t="s">
        <v>16</v>
      </c>
      <c r="C981" s="30">
        <v>3.718</v>
      </c>
      <c r="E981">
        <v>2028</v>
      </c>
      <c r="G981" t="s">
        <v>273</v>
      </c>
    </row>
    <row r="982" spans="1:7">
      <c r="A982">
        <v>73071990</v>
      </c>
      <c r="B982" t="s">
        <v>16</v>
      </c>
      <c r="C982" s="30">
        <v>3</v>
      </c>
      <c r="D982" t="s">
        <v>20</v>
      </c>
      <c r="G982" t="s">
        <v>273</v>
      </c>
    </row>
    <row r="983" spans="1:7">
      <c r="A983">
        <v>73071990</v>
      </c>
      <c r="B983" t="s">
        <v>16</v>
      </c>
      <c r="C983" s="30">
        <v>3.3</v>
      </c>
      <c r="D983" t="s">
        <v>20</v>
      </c>
      <c r="E983">
        <v>2026</v>
      </c>
      <c r="G983" t="s">
        <v>273</v>
      </c>
    </row>
    <row r="984" spans="1:7">
      <c r="A984">
        <v>73071990</v>
      </c>
      <c r="B984" t="s">
        <v>16</v>
      </c>
      <c r="C984" s="30">
        <v>3.6</v>
      </c>
      <c r="D984" t="s">
        <v>20</v>
      </c>
      <c r="E984">
        <v>2027</v>
      </c>
      <c r="G984" t="s">
        <v>273</v>
      </c>
    </row>
    <row r="985" spans="1:7">
      <c r="A985">
        <v>73071990</v>
      </c>
      <c r="B985" t="s">
        <v>16</v>
      </c>
      <c r="C985" s="30">
        <v>3.9</v>
      </c>
      <c r="D985" t="s">
        <v>20</v>
      </c>
      <c r="E985">
        <v>2028</v>
      </c>
      <c r="G985" t="s">
        <v>273</v>
      </c>
    </row>
    <row r="986" spans="1:7">
      <c r="A986">
        <v>73072100</v>
      </c>
      <c r="B986" t="s">
        <v>16</v>
      </c>
      <c r="C986" s="30">
        <v>2.91</v>
      </c>
      <c r="G986" t="s">
        <v>273</v>
      </c>
    </row>
    <row r="987" spans="1:7">
      <c r="A987">
        <v>73072100</v>
      </c>
      <c r="B987" t="s">
        <v>16</v>
      </c>
      <c r="C987" s="30">
        <v>3.2010000000000001</v>
      </c>
      <c r="E987">
        <v>2026</v>
      </c>
      <c r="G987" t="s">
        <v>273</v>
      </c>
    </row>
    <row r="988" spans="1:7">
      <c r="A988">
        <v>73072100</v>
      </c>
      <c r="B988" t="s">
        <v>16</v>
      </c>
      <c r="C988" s="30">
        <v>3.492</v>
      </c>
      <c r="E988">
        <v>2027</v>
      </c>
      <c r="G988" t="s">
        <v>273</v>
      </c>
    </row>
    <row r="989" spans="1:7">
      <c r="A989">
        <v>73072100</v>
      </c>
      <c r="B989" t="s">
        <v>16</v>
      </c>
      <c r="C989" s="30">
        <v>3.7830000000000004</v>
      </c>
      <c r="E989">
        <v>2028</v>
      </c>
      <c r="G989" t="s">
        <v>273</v>
      </c>
    </row>
    <row r="990" spans="1:7">
      <c r="A990">
        <v>730722</v>
      </c>
      <c r="B990" t="s">
        <v>16</v>
      </c>
      <c r="C990" s="30">
        <v>2.91</v>
      </c>
      <c r="G990" t="s">
        <v>273</v>
      </c>
    </row>
    <row r="991" spans="1:7">
      <c r="A991">
        <v>730722</v>
      </c>
      <c r="B991" t="s">
        <v>16</v>
      </c>
      <c r="C991" s="30">
        <v>3.2010000000000001</v>
      </c>
      <c r="E991">
        <v>2026</v>
      </c>
      <c r="G991" t="s">
        <v>273</v>
      </c>
    </row>
    <row r="992" spans="1:7">
      <c r="A992">
        <v>730722</v>
      </c>
      <c r="B992" t="s">
        <v>16</v>
      </c>
      <c r="C992" s="30">
        <v>3.492</v>
      </c>
      <c r="E992">
        <v>2027</v>
      </c>
      <c r="G992" t="s">
        <v>273</v>
      </c>
    </row>
    <row r="993" spans="1:7">
      <c r="A993">
        <v>730722</v>
      </c>
      <c r="B993" t="s">
        <v>16</v>
      </c>
      <c r="C993" s="30">
        <v>3.7830000000000004</v>
      </c>
      <c r="E993">
        <v>2028</v>
      </c>
      <c r="G993" t="s">
        <v>273</v>
      </c>
    </row>
    <row r="994" spans="1:7">
      <c r="A994">
        <v>730723</v>
      </c>
      <c r="B994" t="s">
        <v>16</v>
      </c>
      <c r="C994" s="30">
        <v>2.91</v>
      </c>
      <c r="G994" t="s">
        <v>273</v>
      </c>
    </row>
    <row r="995" spans="1:7">
      <c r="A995">
        <v>730723</v>
      </c>
      <c r="B995" t="s">
        <v>16</v>
      </c>
      <c r="C995" s="30">
        <v>3.2010000000000001</v>
      </c>
      <c r="E995">
        <v>2026</v>
      </c>
      <c r="G995" t="s">
        <v>273</v>
      </c>
    </row>
    <row r="996" spans="1:7">
      <c r="A996">
        <v>730723</v>
      </c>
      <c r="B996" t="s">
        <v>16</v>
      </c>
      <c r="C996" s="30">
        <v>3.492</v>
      </c>
      <c r="E996">
        <v>2027</v>
      </c>
      <c r="G996" t="s">
        <v>273</v>
      </c>
    </row>
    <row r="997" spans="1:7">
      <c r="A997">
        <v>730723</v>
      </c>
      <c r="B997" t="s">
        <v>16</v>
      </c>
      <c r="C997" s="30">
        <v>3.7830000000000004</v>
      </c>
      <c r="E997">
        <v>2028</v>
      </c>
      <c r="G997" t="s">
        <v>273</v>
      </c>
    </row>
    <row r="998" spans="1:7">
      <c r="A998">
        <v>730729</v>
      </c>
      <c r="B998" t="s">
        <v>16</v>
      </c>
      <c r="C998" s="30">
        <v>2.91</v>
      </c>
      <c r="G998" t="s">
        <v>273</v>
      </c>
    </row>
    <row r="999" spans="1:7">
      <c r="A999">
        <v>730729</v>
      </c>
      <c r="B999" t="s">
        <v>16</v>
      </c>
      <c r="C999" s="30">
        <v>3.2010000000000001</v>
      </c>
      <c r="E999">
        <v>2026</v>
      </c>
      <c r="G999" t="s">
        <v>273</v>
      </c>
    </row>
    <row r="1000" spans="1:7">
      <c r="A1000">
        <v>730729</v>
      </c>
      <c r="B1000" t="s">
        <v>16</v>
      </c>
      <c r="C1000" s="30">
        <v>3.492</v>
      </c>
      <c r="E1000">
        <v>2027</v>
      </c>
      <c r="G1000" t="s">
        <v>273</v>
      </c>
    </row>
    <row r="1001" spans="1:7">
      <c r="A1001">
        <v>730729</v>
      </c>
      <c r="B1001" t="s">
        <v>16</v>
      </c>
      <c r="C1001" s="30">
        <v>3.7830000000000004</v>
      </c>
      <c r="E1001">
        <v>2028</v>
      </c>
      <c r="G1001" t="s">
        <v>273</v>
      </c>
    </row>
    <row r="1002" spans="1:7">
      <c r="A1002">
        <v>73079100</v>
      </c>
      <c r="B1002" t="s">
        <v>16</v>
      </c>
      <c r="C1002" s="30">
        <v>3</v>
      </c>
      <c r="D1002" t="s">
        <v>20</v>
      </c>
      <c r="G1002" t="s">
        <v>273</v>
      </c>
    </row>
    <row r="1003" spans="1:7">
      <c r="A1003">
        <v>73079100</v>
      </c>
      <c r="B1003" t="s">
        <v>16</v>
      </c>
      <c r="C1003" s="30">
        <v>3.3</v>
      </c>
      <c r="D1003" t="s">
        <v>20</v>
      </c>
      <c r="E1003">
        <v>2026</v>
      </c>
      <c r="G1003" t="s">
        <v>273</v>
      </c>
    </row>
    <row r="1004" spans="1:7">
      <c r="A1004">
        <v>73079100</v>
      </c>
      <c r="B1004" t="s">
        <v>16</v>
      </c>
      <c r="C1004" s="30">
        <v>3.6</v>
      </c>
      <c r="D1004" t="s">
        <v>20</v>
      </c>
      <c r="E1004">
        <v>2027</v>
      </c>
      <c r="G1004" t="s">
        <v>273</v>
      </c>
    </row>
    <row r="1005" spans="1:7">
      <c r="A1005">
        <v>73079100</v>
      </c>
      <c r="B1005" t="s">
        <v>16</v>
      </c>
      <c r="C1005" s="30">
        <v>3.9</v>
      </c>
      <c r="D1005" t="s">
        <v>20</v>
      </c>
      <c r="E1005">
        <v>2028</v>
      </c>
      <c r="G1005" t="s">
        <v>273</v>
      </c>
    </row>
    <row r="1006" spans="1:7">
      <c r="A1006">
        <v>730792</v>
      </c>
      <c r="B1006" t="s">
        <v>16</v>
      </c>
      <c r="C1006" s="30">
        <v>3</v>
      </c>
      <c r="D1006" t="s">
        <v>20</v>
      </c>
      <c r="G1006" t="s">
        <v>273</v>
      </c>
    </row>
    <row r="1007" spans="1:7">
      <c r="A1007">
        <v>730792</v>
      </c>
      <c r="B1007" t="s">
        <v>16</v>
      </c>
      <c r="C1007" s="30">
        <v>3.3</v>
      </c>
      <c r="D1007" t="s">
        <v>20</v>
      </c>
      <c r="E1007">
        <v>2026</v>
      </c>
      <c r="G1007" t="s">
        <v>273</v>
      </c>
    </row>
    <row r="1008" spans="1:7">
      <c r="A1008">
        <v>730792</v>
      </c>
      <c r="B1008" t="s">
        <v>16</v>
      </c>
      <c r="C1008" s="30">
        <v>3.6</v>
      </c>
      <c r="D1008" t="s">
        <v>20</v>
      </c>
      <c r="E1008">
        <v>2027</v>
      </c>
      <c r="G1008" t="s">
        <v>273</v>
      </c>
    </row>
    <row r="1009" spans="1:7">
      <c r="A1009">
        <v>730792</v>
      </c>
      <c r="B1009" t="s">
        <v>16</v>
      </c>
      <c r="C1009" s="30">
        <v>3.9</v>
      </c>
      <c r="D1009" t="s">
        <v>20</v>
      </c>
      <c r="E1009">
        <v>2028</v>
      </c>
      <c r="G1009" t="s">
        <v>273</v>
      </c>
    </row>
    <row r="1010" spans="1:7">
      <c r="A1010">
        <v>730793</v>
      </c>
      <c r="B1010" t="s">
        <v>16</v>
      </c>
      <c r="C1010" s="30">
        <v>3</v>
      </c>
      <c r="D1010" t="s">
        <v>20</v>
      </c>
      <c r="G1010" t="s">
        <v>273</v>
      </c>
    </row>
    <row r="1011" spans="1:7">
      <c r="A1011">
        <v>730793</v>
      </c>
      <c r="B1011" t="s">
        <v>16</v>
      </c>
      <c r="C1011" s="30">
        <v>3.3</v>
      </c>
      <c r="D1011" t="s">
        <v>20</v>
      </c>
      <c r="E1011">
        <v>2026</v>
      </c>
      <c r="G1011" t="s">
        <v>273</v>
      </c>
    </row>
    <row r="1012" spans="1:7">
      <c r="A1012">
        <v>730793</v>
      </c>
      <c r="B1012" t="s">
        <v>16</v>
      </c>
      <c r="C1012" s="30">
        <v>3.6</v>
      </c>
      <c r="D1012" t="s">
        <v>20</v>
      </c>
      <c r="E1012">
        <v>2027</v>
      </c>
      <c r="G1012" t="s">
        <v>273</v>
      </c>
    </row>
    <row r="1013" spans="1:7">
      <c r="A1013">
        <v>730793</v>
      </c>
      <c r="B1013" t="s">
        <v>16</v>
      </c>
      <c r="C1013" s="30">
        <v>3.9</v>
      </c>
      <c r="D1013" t="s">
        <v>20</v>
      </c>
      <c r="E1013">
        <v>2028</v>
      </c>
      <c r="G1013" t="s">
        <v>273</v>
      </c>
    </row>
    <row r="1014" spans="1:7">
      <c r="A1014">
        <v>730799</v>
      </c>
      <c r="B1014" t="s">
        <v>16</v>
      </c>
      <c r="C1014" s="30">
        <v>3</v>
      </c>
      <c r="D1014" t="s">
        <v>20</v>
      </c>
      <c r="G1014" t="s">
        <v>273</v>
      </c>
    </row>
    <row r="1015" spans="1:7">
      <c r="A1015">
        <v>730799</v>
      </c>
      <c r="B1015" t="s">
        <v>16</v>
      </c>
      <c r="C1015" s="30">
        <v>3.3</v>
      </c>
      <c r="D1015" t="s">
        <v>20</v>
      </c>
      <c r="E1015">
        <v>2026</v>
      </c>
      <c r="G1015" t="s">
        <v>273</v>
      </c>
    </row>
    <row r="1016" spans="1:7">
      <c r="A1016">
        <v>730799</v>
      </c>
      <c r="B1016" t="s">
        <v>16</v>
      </c>
      <c r="C1016" s="30">
        <v>3.6</v>
      </c>
      <c r="D1016" t="s">
        <v>20</v>
      </c>
      <c r="E1016">
        <v>2027</v>
      </c>
      <c r="G1016" t="s">
        <v>273</v>
      </c>
    </row>
    <row r="1017" spans="1:7">
      <c r="A1017">
        <v>730799</v>
      </c>
      <c r="B1017" t="s">
        <v>16</v>
      </c>
      <c r="C1017" s="30">
        <v>3.9</v>
      </c>
      <c r="D1017" t="s">
        <v>20</v>
      </c>
      <c r="E1017">
        <v>2028</v>
      </c>
      <c r="G1017" t="s">
        <v>273</v>
      </c>
    </row>
    <row r="1018" spans="1:7">
      <c r="A1018">
        <v>7308</v>
      </c>
      <c r="B1018" t="s">
        <v>16</v>
      </c>
      <c r="C1018" s="30">
        <v>3.02</v>
      </c>
      <c r="D1018" t="s">
        <v>20</v>
      </c>
      <c r="G1018" t="s">
        <v>273</v>
      </c>
    </row>
    <row r="1019" spans="1:7">
      <c r="A1019">
        <v>7308</v>
      </c>
      <c r="B1019" t="s">
        <v>16</v>
      </c>
      <c r="C1019" s="30">
        <v>3.3220000000000001</v>
      </c>
      <c r="D1019" t="s">
        <v>20</v>
      </c>
      <c r="E1019">
        <v>2026</v>
      </c>
      <c r="G1019" t="s">
        <v>273</v>
      </c>
    </row>
    <row r="1020" spans="1:7">
      <c r="A1020">
        <v>7308</v>
      </c>
      <c r="B1020" t="s">
        <v>16</v>
      </c>
      <c r="C1020" s="30">
        <v>3.6240000000000001</v>
      </c>
      <c r="D1020" t="s">
        <v>20</v>
      </c>
      <c r="E1020">
        <v>2027</v>
      </c>
      <c r="G1020" t="s">
        <v>273</v>
      </c>
    </row>
    <row r="1021" spans="1:7">
      <c r="A1021">
        <v>7308</v>
      </c>
      <c r="B1021" t="s">
        <v>16</v>
      </c>
      <c r="C1021" s="30">
        <v>3.9260000000000002</v>
      </c>
      <c r="D1021" t="s">
        <v>20</v>
      </c>
      <c r="E1021">
        <v>2028</v>
      </c>
      <c r="G1021" t="s">
        <v>273</v>
      </c>
    </row>
    <row r="1022" spans="1:7">
      <c r="A1022">
        <v>7309</v>
      </c>
      <c r="B1022" t="s">
        <v>16</v>
      </c>
      <c r="C1022" s="30">
        <v>3</v>
      </c>
      <c r="D1022" t="s">
        <v>20</v>
      </c>
      <c r="G1022" t="s">
        <v>273</v>
      </c>
    </row>
    <row r="1023" spans="1:7">
      <c r="A1023">
        <v>7309</v>
      </c>
      <c r="B1023" t="s">
        <v>16</v>
      </c>
      <c r="C1023" s="30">
        <v>3.3</v>
      </c>
      <c r="D1023" t="s">
        <v>20</v>
      </c>
      <c r="E1023">
        <v>2026</v>
      </c>
      <c r="G1023" t="s">
        <v>273</v>
      </c>
    </row>
    <row r="1024" spans="1:7">
      <c r="A1024">
        <v>7309</v>
      </c>
      <c r="B1024" t="s">
        <v>16</v>
      </c>
      <c r="C1024" s="30">
        <v>3.6</v>
      </c>
      <c r="D1024" t="s">
        <v>20</v>
      </c>
      <c r="E1024">
        <v>2027</v>
      </c>
      <c r="G1024" t="s">
        <v>273</v>
      </c>
    </row>
    <row r="1025" spans="1:7">
      <c r="A1025">
        <v>7309</v>
      </c>
      <c r="B1025" t="s">
        <v>16</v>
      </c>
      <c r="C1025" s="30">
        <v>3.9</v>
      </c>
      <c r="D1025" t="s">
        <v>20</v>
      </c>
      <c r="E1025">
        <v>2028</v>
      </c>
      <c r="G1025" t="s">
        <v>273</v>
      </c>
    </row>
    <row r="1026" spans="1:7">
      <c r="A1026">
        <v>7310</v>
      </c>
      <c r="B1026" t="s">
        <v>16</v>
      </c>
      <c r="C1026" s="30">
        <v>3</v>
      </c>
      <c r="D1026" t="s">
        <v>20</v>
      </c>
      <c r="G1026" t="s">
        <v>273</v>
      </c>
    </row>
    <row r="1027" spans="1:7">
      <c r="A1027">
        <v>7310</v>
      </c>
      <c r="B1027" t="s">
        <v>16</v>
      </c>
      <c r="C1027" s="30">
        <v>3.3</v>
      </c>
      <c r="D1027" t="s">
        <v>20</v>
      </c>
      <c r="E1027">
        <v>2026</v>
      </c>
      <c r="G1027" t="s">
        <v>273</v>
      </c>
    </row>
    <row r="1028" spans="1:7">
      <c r="A1028">
        <v>7310</v>
      </c>
      <c r="B1028" t="s">
        <v>16</v>
      </c>
      <c r="C1028" s="30">
        <v>3.6</v>
      </c>
      <c r="D1028" t="s">
        <v>20</v>
      </c>
      <c r="E1028">
        <v>2027</v>
      </c>
      <c r="G1028" t="s">
        <v>273</v>
      </c>
    </row>
    <row r="1029" spans="1:7">
      <c r="A1029">
        <v>7310</v>
      </c>
      <c r="B1029" t="s">
        <v>16</v>
      </c>
      <c r="C1029" s="30">
        <v>3.9</v>
      </c>
      <c r="D1029" t="s">
        <v>20</v>
      </c>
      <c r="E1029">
        <v>2028</v>
      </c>
      <c r="G1029" t="s">
        <v>273</v>
      </c>
    </row>
    <row r="1030" spans="1:7">
      <c r="A1030">
        <v>731100</v>
      </c>
      <c r="B1030" t="s">
        <v>16</v>
      </c>
      <c r="C1030" s="30">
        <v>3</v>
      </c>
      <c r="D1030" t="s">
        <v>20</v>
      </c>
      <c r="G1030" t="s">
        <v>273</v>
      </c>
    </row>
    <row r="1031" spans="1:7">
      <c r="A1031">
        <v>731100</v>
      </c>
      <c r="B1031" t="s">
        <v>16</v>
      </c>
      <c r="C1031" s="30">
        <v>3.3</v>
      </c>
      <c r="D1031" t="s">
        <v>20</v>
      </c>
      <c r="E1031">
        <v>2026</v>
      </c>
      <c r="G1031" t="s">
        <v>273</v>
      </c>
    </row>
    <row r="1032" spans="1:7">
      <c r="A1032">
        <v>731100</v>
      </c>
      <c r="B1032" t="s">
        <v>16</v>
      </c>
      <c r="C1032" s="30">
        <v>3.6</v>
      </c>
      <c r="D1032" t="s">
        <v>20</v>
      </c>
      <c r="E1032">
        <v>2027</v>
      </c>
      <c r="G1032" t="s">
        <v>273</v>
      </c>
    </row>
    <row r="1033" spans="1:7">
      <c r="A1033">
        <v>731100</v>
      </c>
      <c r="B1033" t="s">
        <v>16</v>
      </c>
      <c r="C1033" s="30">
        <v>3.9</v>
      </c>
      <c r="D1033" t="s">
        <v>20</v>
      </c>
      <c r="E1033">
        <v>2028</v>
      </c>
      <c r="G1033" t="s">
        <v>273</v>
      </c>
    </row>
    <row r="1034" spans="1:7">
      <c r="A1034">
        <v>73181100</v>
      </c>
      <c r="B1034" t="s">
        <v>16</v>
      </c>
      <c r="C1034" s="30">
        <v>3</v>
      </c>
      <c r="D1034" t="s">
        <v>20</v>
      </c>
      <c r="G1034" t="s">
        <v>273</v>
      </c>
    </row>
    <row r="1035" spans="1:7">
      <c r="A1035">
        <v>73181100</v>
      </c>
      <c r="B1035" t="s">
        <v>16</v>
      </c>
      <c r="C1035" s="30">
        <v>3.3</v>
      </c>
      <c r="D1035" t="s">
        <v>20</v>
      </c>
      <c r="E1035">
        <v>2026</v>
      </c>
      <c r="G1035" t="s">
        <v>273</v>
      </c>
    </row>
    <row r="1036" spans="1:7">
      <c r="A1036">
        <v>73181100</v>
      </c>
      <c r="B1036" t="s">
        <v>16</v>
      </c>
      <c r="C1036" s="30">
        <v>3.6</v>
      </c>
      <c r="D1036" t="s">
        <v>20</v>
      </c>
      <c r="E1036">
        <v>2027</v>
      </c>
      <c r="G1036" t="s">
        <v>273</v>
      </c>
    </row>
    <row r="1037" spans="1:7">
      <c r="A1037">
        <v>73181100</v>
      </c>
      <c r="B1037" t="s">
        <v>16</v>
      </c>
      <c r="C1037" s="30">
        <v>3.9</v>
      </c>
      <c r="D1037" t="s">
        <v>20</v>
      </c>
      <c r="E1037">
        <v>2028</v>
      </c>
      <c r="G1037" t="s">
        <v>273</v>
      </c>
    </row>
    <row r="1038" spans="1:7">
      <c r="A1038">
        <v>73181210</v>
      </c>
      <c r="B1038" t="s">
        <v>16</v>
      </c>
      <c r="C1038" s="30">
        <v>3.3</v>
      </c>
      <c r="G1038" t="s">
        <v>273</v>
      </c>
    </row>
    <row r="1039" spans="1:7">
      <c r="A1039">
        <v>73181210</v>
      </c>
      <c r="B1039" t="s">
        <v>16</v>
      </c>
      <c r="C1039" s="30">
        <v>3.63</v>
      </c>
      <c r="E1039">
        <v>2026</v>
      </c>
      <c r="G1039" t="s">
        <v>273</v>
      </c>
    </row>
    <row r="1040" spans="1:7">
      <c r="A1040">
        <v>73181210</v>
      </c>
      <c r="B1040" t="s">
        <v>16</v>
      </c>
      <c r="C1040" s="30">
        <v>3.96</v>
      </c>
      <c r="E1040">
        <v>2027</v>
      </c>
      <c r="G1040" t="s">
        <v>273</v>
      </c>
    </row>
    <row r="1041" spans="1:7">
      <c r="A1041">
        <v>73181210</v>
      </c>
      <c r="B1041" t="s">
        <v>16</v>
      </c>
      <c r="C1041" s="30">
        <v>4.29</v>
      </c>
      <c r="E1041">
        <v>2028</v>
      </c>
      <c r="G1041" t="s">
        <v>273</v>
      </c>
    </row>
    <row r="1042" spans="1:7">
      <c r="A1042">
        <v>73181290</v>
      </c>
      <c r="B1042" t="s">
        <v>16</v>
      </c>
      <c r="C1042" s="30">
        <v>3</v>
      </c>
      <c r="D1042" t="s">
        <v>20</v>
      </c>
      <c r="G1042" t="s">
        <v>273</v>
      </c>
    </row>
    <row r="1043" spans="1:7">
      <c r="A1043">
        <v>73181290</v>
      </c>
      <c r="B1043" t="s">
        <v>16</v>
      </c>
      <c r="C1043" s="30">
        <v>3.3</v>
      </c>
      <c r="D1043" t="s">
        <v>20</v>
      </c>
      <c r="E1043">
        <v>2026</v>
      </c>
      <c r="G1043" t="s">
        <v>273</v>
      </c>
    </row>
    <row r="1044" spans="1:7">
      <c r="A1044">
        <v>73181290</v>
      </c>
      <c r="B1044" t="s">
        <v>16</v>
      </c>
      <c r="C1044" s="30">
        <v>3.6</v>
      </c>
      <c r="D1044" t="s">
        <v>20</v>
      </c>
      <c r="E1044">
        <v>2027</v>
      </c>
      <c r="G1044" t="s">
        <v>273</v>
      </c>
    </row>
    <row r="1045" spans="1:7">
      <c r="A1045">
        <v>73181290</v>
      </c>
      <c r="B1045" t="s">
        <v>16</v>
      </c>
      <c r="C1045" s="30">
        <v>3.9</v>
      </c>
      <c r="D1045" t="s">
        <v>20</v>
      </c>
      <c r="E1045">
        <v>2028</v>
      </c>
      <c r="G1045" t="s">
        <v>273</v>
      </c>
    </row>
    <row r="1046" spans="1:7">
      <c r="A1046">
        <v>73181300</v>
      </c>
      <c r="B1046" t="s">
        <v>16</v>
      </c>
      <c r="C1046" s="30">
        <v>3</v>
      </c>
      <c r="D1046" t="s">
        <v>20</v>
      </c>
      <c r="G1046" t="s">
        <v>273</v>
      </c>
    </row>
    <row r="1047" spans="1:7">
      <c r="A1047">
        <v>73181300</v>
      </c>
      <c r="B1047" t="s">
        <v>16</v>
      </c>
      <c r="C1047" s="30">
        <v>3.3</v>
      </c>
      <c r="D1047" t="s">
        <v>20</v>
      </c>
      <c r="E1047">
        <v>2026</v>
      </c>
      <c r="G1047" t="s">
        <v>273</v>
      </c>
    </row>
    <row r="1048" spans="1:7">
      <c r="A1048">
        <v>73181300</v>
      </c>
      <c r="B1048" t="s">
        <v>16</v>
      </c>
      <c r="C1048" s="30">
        <v>3.6</v>
      </c>
      <c r="D1048" t="s">
        <v>20</v>
      </c>
      <c r="E1048">
        <v>2027</v>
      </c>
      <c r="G1048" t="s">
        <v>273</v>
      </c>
    </row>
    <row r="1049" spans="1:7">
      <c r="A1049">
        <v>73181300</v>
      </c>
      <c r="B1049" t="s">
        <v>16</v>
      </c>
      <c r="C1049" s="30">
        <v>3.9</v>
      </c>
      <c r="D1049" t="s">
        <v>20</v>
      </c>
      <c r="E1049">
        <v>2028</v>
      </c>
      <c r="G1049" t="s">
        <v>273</v>
      </c>
    </row>
    <row r="1050" spans="1:7">
      <c r="A1050">
        <v>73181410</v>
      </c>
      <c r="B1050" t="s">
        <v>16</v>
      </c>
      <c r="C1050" s="30">
        <v>3.3</v>
      </c>
      <c r="G1050" t="s">
        <v>273</v>
      </c>
    </row>
    <row r="1051" spans="1:7">
      <c r="A1051">
        <v>73181410</v>
      </c>
      <c r="B1051" t="s">
        <v>16</v>
      </c>
      <c r="C1051" s="30">
        <v>3.63</v>
      </c>
      <c r="E1051">
        <v>2026</v>
      </c>
      <c r="G1051" t="s">
        <v>273</v>
      </c>
    </row>
    <row r="1052" spans="1:7">
      <c r="A1052">
        <v>73181410</v>
      </c>
      <c r="B1052" t="s">
        <v>16</v>
      </c>
      <c r="C1052" s="30">
        <v>3.96</v>
      </c>
      <c r="E1052">
        <v>2027</v>
      </c>
      <c r="G1052" t="s">
        <v>273</v>
      </c>
    </row>
    <row r="1053" spans="1:7">
      <c r="A1053">
        <v>73181410</v>
      </c>
      <c r="B1053" t="s">
        <v>16</v>
      </c>
      <c r="C1053" s="30">
        <v>4.29</v>
      </c>
      <c r="E1053">
        <v>2028</v>
      </c>
      <c r="G1053" t="s">
        <v>273</v>
      </c>
    </row>
    <row r="1054" spans="1:7">
      <c r="A1054">
        <v>73181491</v>
      </c>
      <c r="B1054" t="s">
        <v>16</v>
      </c>
      <c r="C1054" s="30">
        <v>3</v>
      </c>
      <c r="D1054" t="s">
        <v>20</v>
      </c>
      <c r="G1054" t="s">
        <v>273</v>
      </c>
    </row>
    <row r="1055" spans="1:7">
      <c r="A1055">
        <v>73181491</v>
      </c>
      <c r="B1055" t="s">
        <v>16</v>
      </c>
      <c r="C1055" s="30">
        <v>3.3</v>
      </c>
      <c r="D1055" t="s">
        <v>20</v>
      </c>
      <c r="E1055">
        <v>2026</v>
      </c>
      <c r="G1055" t="s">
        <v>273</v>
      </c>
    </row>
    <row r="1056" spans="1:7">
      <c r="A1056">
        <v>73181491</v>
      </c>
      <c r="B1056" t="s">
        <v>16</v>
      </c>
      <c r="C1056" s="30">
        <v>3.6</v>
      </c>
      <c r="D1056" t="s">
        <v>20</v>
      </c>
      <c r="E1056">
        <v>2027</v>
      </c>
      <c r="G1056" t="s">
        <v>273</v>
      </c>
    </row>
    <row r="1057" spans="1:7">
      <c r="A1057">
        <v>73181491</v>
      </c>
      <c r="B1057" t="s">
        <v>16</v>
      </c>
      <c r="C1057" s="30">
        <v>3.9</v>
      </c>
      <c r="D1057" t="s">
        <v>20</v>
      </c>
      <c r="E1057">
        <v>2028</v>
      </c>
      <c r="G1057" t="s">
        <v>273</v>
      </c>
    </row>
    <row r="1058" spans="1:7">
      <c r="A1058">
        <v>73181499</v>
      </c>
      <c r="B1058" t="s">
        <v>16</v>
      </c>
      <c r="C1058" s="30">
        <v>3</v>
      </c>
      <c r="D1058" t="s">
        <v>20</v>
      </c>
      <c r="G1058" t="s">
        <v>273</v>
      </c>
    </row>
    <row r="1059" spans="1:7">
      <c r="A1059">
        <v>73181499</v>
      </c>
      <c r="B1059" t="s">
        <v>16</v>
      </c>
      <c r="C1059" s="30">
        <v>3.3</v>
      </c>
      <c r="D1059" t="s">
        <v>20</v>
      </c>
      <c r="E1059">
        <v>2026</v>
      </c>
      <c r="G1059" t="s">
        <v>273</v>
      </c>
    </row>
    <row r="1060" spans="1:7">
      <c r="A1060">
        <v>73181499</v>
      </c>
      <c r="B1060" t="s">
        <v>16</v>
      </c>
      <c r="C1060" s="30">
        <v>3.6</v>
      </c>
      <c r="D1060" t="s">
        <v>20</v>
      </c>
      <c r="E1060">
        <v>2027</v>
      </c>
      <c r="G1060" t="s">
        <v>273</v>
      </c>
    </row>
    <row r="1061" spans="1:7">
      <c r="A1061">
        <v>73181499</v>
      </c>
      <c r="B1061" t="s">
        <v>16</v>
      </c>
      <c r="C1061" s="30">
        <v>3.9</v>
      </c>
      <c r="D1061" t="s">
        <v>20</v>
      </c>
      <c r="E1061">
        <v>2028</v>
      </c>
      <c r="G1061" t="s">
        <v>273</v>
      </c>
    </row>
    <row r="1062" spans="1:7">
      <c r="A1062">
        <v>731815</v>
      </c>
      <c r="B1062" t="s">
        <v>16</v>
      </c>
      <c r="C1062" s="30">
        <v>3</v>
      </c>
      <c r="D1062" t="s">
        <v>20</v>
      </c>
      <c r="G1062" t="s">
        <v>273</v>
      </c>
    </row>
    <row r="1063" spans="1:7">
      <c r="A1063">
        <v>731815</v>
      </c>
      <c r="B1063" t="s">
        <v>16</v>
      </c>
      <c r="C1063" s="30">
        <v>3.3</v>
      </c>
      <c r="D1063" t="s">
        <v>20</v>
      </c>
      <c r="E1063">
        <v>2026</v>
      </c>
      <c r="G1063" t="s">
        <v>273</v>
      </c>
    </row>
    <row r="1064" spans="1:7">
      <c r="A1064">
        <v>731815</v>
      </c>
      <c r="B1064" t="s">
        <v>16</v>
      </c>
      <c r="C1064" s="30">
        <v>3.6</v>
      </c>
      <c r="D1064" t="s">
        <v>20</v>
      </c>
      <c r="E1064">
        <v>2027</v>
      </c>
      <c r="G1064" t="s">
        <v>273</v>
      </c>
    </row>
    <row r="1065" spans="1:7">
      <c r="A1065">
        <v>731815</v>
      </c>
      <c r="B1065" t="s">
        <v>16</v>
      </c>
      <c r="C1065" s="30">
        <v>3.9</v>
      </c>
      <c r="D1065" t="s">
        <v>20</v>
      </c>
      <c r="E1065">
        <v>2028</v>
      </c>
      <c r="G1065" t="s">
        <v>273</v>
      </c>
    </row>
    <row r="1066" spans="1:7">
      <c r="A1066">
        <v>731816</v>
      </c>
      <c r="B1066" t="s">
        <v>16</v>
      </c>
      <c r="C1066" s="30">
        <v>3</v>
      </c>
      <c r="D1066" t="s">
        <v>20</v>
      </c>
      <c r="G1066" t="s">
        <v>273</v>
      </c>
    </row>
    <row r="1067" spans="1:7">
      <c r="A1067">
        <v>731816</v>
      </c>
      <c r="B1067" t="s">
        <v>16</v>
      </c>
      <c r="C1067" s="30">
        <v>3.3</v>
      </c>
      <c r="D1067" t="s">
        <v>20</v>
      </c>
      <c r="E1067">
        <v>2026</v>
      </c>
      <c r="G1067" t="s">
        <v>273</v>
      </c>
    </row>
    <row r="1068" spans="1:7">
      <c r="A1068">
        <v>731816</v>
      </c>
      <c r="B1068" t="s">
        <v>16</v>
      </c>
      <c r="C1068" s="30">
        <v>3.6</v>
      </c>
      <c r="D1068" t="s">
        <v>20</v>
      </c>
      <c r="E1068">
        <v>2027</v>
      </c>
      <c r="G1068" t="s">
        <v>273</v>
      </c>
    </row>
    <row r="1069" spans="1:7">
      <c r="A1069">
        <v>731816</v>
      </c>
      <c r="B1069" t="s">
        <v>16</v>
      </c>
      <c r="C1069" s="30">
        <v>3.9</v>
      </c>
      <c r="D1069" t="s">
        <v>20</v>
      </c>
      <c r="E1069">
        <v>2028</v>
      </c>
      <c r="G1069" t="s">
        <v>273</v>
      </c>
    </row>
    <row r="1070" spans="1:7">
      <c r="A1070">
        <v>73181900</v>
      </c>
      <c r="B1070" t="s">
        <v>16</v>
      </c>
      <c r="C1070" s="30">
        <v>3</v>
      </c>
      <c r="D1070" t="s">
        <v>20</v>
      </c>
      <c r="G1070" t="s">
        <v>273</v>
      </c>
    </row>
    <row r="1071" spans="1:7">
      <c r="A1071">
        <v>73181900</v>
      </c>
      <c r="B1071" t="s">
        <v>16</v>
      </c>
      <c r="C1071" s="30">
        <v>3.3</v>
      </c>
      <c r="D1071" t="s">
        <v>20</v>
      </c>
      <c r="E1071">
        <v>2026</v>
      </c>
      <c r="G1071" t="s">
        <v>273</v>
      </c>
    </row>
    <row r="1072" spans="1:7">
      <c r="A1072">
        <v>73181900</v>
      </c>
      <c r="B1072" t="s">
        <v>16</v>
      </c>
      <c r="C1072" s="30">
        <v>3.6</v>
      </c>
      <c r="D1072" t="s">
        <v>20</v>
      </c>
      <c r="E1072">
        <v>2027</v>
      </c>
      <c r="G1072" t="s">
        <v>273</v>
      </c>
    </row>
    <row r="1073" spans="1:7">
      <c r="A1073">
        <v>73181900</v>
      </c>
      <c r="B1073" t="s">
        <v>16</v>
      </c>
      <c r="C1073" s="30">
        <v>3.9</v>
      </c>
      <c r="D1073" t="s">
        <v>20</v>
      </c>
      <c r="E1073">
        <v>2028</v>
      </c>
      <c r="G1073" t="s">
        <v>273</v>
      </c>
    </row>
    <row r="1074" spans="1:7">
      <c r="A1074">
        <v>73182100</v>
      </c>
      <c r="B1074" t="s">
        <v>16</v>
      </c>
      <c r="C1074" s="30">
        <v>3</v>
      </c>
      <c r="D1074" t="s">
        <v>20</v>
      </c>
      <c r="G1074" t="s">
        <v>273</v>
      </c>
    </row>
    <row r="1075" spans="1:7">
      <c r="A1075">
        <v>73182100</v>
      </c>
      <c r="B1075" t="s">
        <v>16</v>
      </c>
      <c r="C1075" s="30">
        <v>3.3</v>
      </c>
      <c r="D1075" t="s">
        <v>20</v>
      </c>
      <c r="E1075">
        <v>2026</v>
      </c>
      <c r="G1075" t="s">
        <v>273</v>
      </c>
    </row>
    <row r="1076" spans="1:7">
      <c r="A1076">
        <v>73182100</v>
      </c>
      <c r="B1076" t="s">
        <v>16</v>
      </c>
      <c r="C1076" s="30">
        <v>3.6</v>
      </c>
      <c r="D1076" t="s">
        <v>20</v>
      </c>
      <c r="E1076">
        <v>2027</v>
      </c>
      <c r="G1076" t="s">
        <v>273</v>
      </c>
    </row>
    <row r="1077" spans="1:7">
      <c r="A1077">
        <v>73182100</v>
      </c>
      <c r="B1077" t="s">
        <v>16</v>
      </c>
      <c r="C1077" s="30">
        <v>3.9</v>
      </c>
      <c r="D1077" t="s">
        <v>20</v>
      </c>
      <c r="E1077">
        <v>2028</v>
      </c>
      <c r="G1077" t="s">
        <v>273</v>
      </c>
    </row>
    <row r="1078" spans="1:7">
      <c r="A1078">
        <v>73182200</v>
      </c>
      <c r="B1078" t="s">
        <v>16</v>
      </c>
      <c r="C1078" s="30">
        <v>3</v>
      </c>
      <c r="D1078" t="s">
        <v>20</v>
      </c>
      <c r="G1078" t="s">
        <v>273</v>
      </c>
    </row>
    <row r="1079" spans="1:7">
      <c r="A1079">
        <v>73182200</v>
      </c>
      <c r="B1079" t="s">
        <v>16</v>
      </c>
      <c r="C1079" s="30">
        <v>3.3</v>
      </c>
      <c r="D1079" t="s">
        <v>20</v>
      </c>
      <c r="E1079">
        <v>2026</v>
      </c>
      <c r="G1079" t="s">
        <v>273</v>
      </c>
    </row>
    <row r="1080" spans="1:7">
      <c r="A1080">
        <v>73182200</v>
      </c>
      <c r="B1080" t="s">
        <v>16</v>
      </c>
      <c r="C1080" s="30">
        <v>3.6</v>
      </c>
      <c r="D1080" t="s">
        <v>20</v>
      </c>
      <c r="E1080">
        <v>2027</v>
      </c>
      <c r="G1080" t="s">
        <v>273</v>
      </c>
    </row>
    <row r="1081" spans="1:7">
      <c r="A1081">
        <v>73182200</v>
      </c>
      <c r="B1081" t="s">
        <v>16</v>
      </c>
      <c r="C1081" s="30">
        <v>3.9</v>
      </c>
      <c r="D1081" t="s">
        <v>20</v>
      </c>
      <c r="E1081">
        <v>2028</v>
      </c>
      <c r="G1081" t="s">
        <v>273</v>
      </c>
    </row>
    <row r="1082" spans="1:7">
      <c r="A1082">
        <v>73182300</v>
      </c>
      <c r="B1082" t="s">
        <v>16</v>
      </c>
      <c r="C1082" s="30">
        <v>3</v>
      </c>
      <c r="D1082" t="s">
        <v>20</v>
      </c>
      <c r="G1082" t="s">
        <v>273</v>
      </c>
    </row>
    <row r="1083" spans="1:7">
      <c r="A1083">
        <v>73182300</v>
      </c>
      <c r="B1083" t="s">
        <v>16</v>
      </c>
      <c r="C1083" s="30">
        <v>3.3</v>
      </c>
      <c r="D1083" t="s">
        <v>20</v>
      </c>
      <c r="E1083">
        <v>2026</v>
      </c>
      <c r="G1083" t="s">
        <v>273</v>
      </c>
    </row>
    <row r="1084" spans="1:7">
      <c r="A1084">
        <v>73182300</v>
      </c>
      <c r="B1084" t="s">
        <v>16</v>
      </c>
      <c r="C1084" s="30">
        <v>3.6</v>
      </c>
      <c r="D1084" t="s">
        <v>20</v>
      </c>
      <c r="E1084">
        <v>2027</v>
      </c>
      <c r="G1084" t="s">
        <v>273</v>
      </c>
    </row>
    <row r="1085" spans="1:7">
      <c r="A1085">
        <v>73182300</v>
      </c>
      <c r="B1085" t="s">
        <v>16</v>
      </c>
      <c r="C1085" s="30">
        <v>3.9</v>
      </c>
      <c r="D1085" t="s">
        <v>20</v>
      </c>
      <c r="E1085">
        <v>2028</v>
      </c>
      <c r="G1085" t="s">
        <v>273</v>
      </c>
    </row>
    <row r="1086" spans="1:7">
      <c r="A1086">
        <v>73182400</v>
      </c>
      <c r="B1086" t="s">
        <v>16</v>
      </c>
      <c r="C1086" s="30">
        <v>3</v>
      </c>
      <c r="D1086" t="s">
        <v>20</v>
      </c>
      <c r="G1086" t="s">
        <v>273</v>
      </c>
    </row>
    <row r="1087" spans="1:7">
      <c r="A1087">
        <v>73182400</v>
      </c>
      <c r="B1087" t="s">
        <v>16</v>
      </c>
      <c r="C1087" s="30">
        <v>3.3</v>
      </c>
      <c r="D1087" t="s">
        <v>20</v>
      </c>
      <c r="E1087">
        <v>2026</v>
      </c>
      <c r="G1087" t="s">
        <v>273</v>
      </c>
    </row>
    <row r="1088" spans="1:7">
      <c r="A1088">
        <v>73182400</v>
      </c>
      <c r="B1088" t="s">
        <v>16</v>
      </c>
      <c r="C1088" s="30">
        <v>3.6</v>
      </c>
      <c r="D1088" t="s">
        <v>20</v>
      </c>
      <c r="E1088">
        <v>2027</v>
      </c>
      <c r="G1088" t="s">
        <v>273</v>
      </c>
    </row>
    <row r="1089" spans="1:7">
      <c r="A1089">
        <v>73182400</v>
      </c>
      <c r="B1089" t="s">
        <v>16</v>
      </c>
      <c r="C1089" s="30">
        <v>3.9</v>
      </c>
      <c r="D1089" t="s">
        <v>20</v>
      </c>
      <c r="E1089">
        <v>2028</v>
      </c>
      <c r="G1089" t="s">
        <v>273</v>
      </c>
    </row>
    <row r="1090" spans="1:7">
      <c r="A1090">
        <v>73182900</v>
      </c>
      <c r="B1090" t="s">
        <v>16</v>
      </c>
      <c r="C1090" s="30">
        <v>3</v>
      </c>
      <c r="D1090" t="s">
        <v>20</v>
      </c>
      <c r="G1090" t="s">
        <v>273</v>
      </c>
    </row>
    <row r="1091" spans="1:7">
      <c r="A1091">
        <v>73182900</v>
      </c>
      <c r="B1091" t="s">
        <v>16</v>
      </c>
      <c r="C1091" s="30">
        <v>3.3</v>
      </c>
      <c r="D1091" t="s">
        <v>20</v>
      </c>
      <c r="E1091">
        <v>2026</v>
      </c>
      <c r="G1091" t="s">
        <v>273</v>
      </c>
    </row>
    <row r="1092" spans="1:7">
      <c r="A1092">
        <v>73182900</v>
      </c>
      <c r="B1092" t="s">
        <v>16</v>
      </c>
      <c r="C1092" s="30">
        <v>3.6</v>
      </c>
      <c r="D1092" t="s">
        <v>20</v>
      </c>
      <c r="E1092">
        <v>2027</v>
      </c>
      <c r="G1092" t="s">
        <v>273</v>
      </c>
    </row>
    <row r="1093" spans="1:7">
      <c r="A1093">
        <v>73182900</v>
      </c>
      <c r="B1093" t="s">
        <v>16</v>
      </c>
      <c r="C1093" s="30">
        <v>3.9</v>
      </c>
      <c r="D1093" t="s">
        <v>20</v>
      </c>
      <c r="E1093">
        <v>2028</v>
      </c>
      <c r="G1093" t="s">
        <v>273</v>
      </c>
    </row>
    <row r="1094" spans="1:7">
      <c r="A1094">
        <v>73261100</v>
      </c>
      <c r="B1094" t="s">
        <v>16</v>
      </c>
      <c r="C1094" s="30">
        <v>3</v>
      </c>
      <c r="D1094" t="s">
        <v>20</v>
      </c>
      <c r="G1094" t="s">
        <v>273</v>
      </c>
    </row>
    <row r="1095" spans="1:7">
      <c r="A1095">
        <v>73261100</v>
      </c>
      <c r="B1095" t="s">
        <v>16</v>
      </c>
      <c r="C1095" s="30">
        <v>3.3</v>
      </c>
      <c r="D1095" t="s">
        <v>20</v>
      </c>
      <c r="E1095">
        <v>2026</v>
      </c>
      <c r="G1095" t="s">
        <v>273</v>
      </c>
    </row>
    <row r="1096" spans="1:7">
      <c r="A1096">
        <v>73261100</v>
      </c>
      <c r="B1096" t="s">
        <v>16</v>
      </c>
      <c r="C1096" s="30">
        <v>3.6</v>
      </c>
      <c r="D1096" t="s">
        <v>20</v>
      </c>
      <c r="E1096">
        <v>2027</v>
      </c>
      <c r="G1096" t="s">
        <v>273</v>
      </c>
    </row>
    <row r="1097" spans="1:7">
      <c r="A1097">
        <v>73261100</v>
      </c>
      <c r="B1097" t="s">
        <v>16</v>
      </c>
      <c r="C1097" s="30">
        <v>3.9</v>
      </c>
      <c r="D1097" t="s">
        <v>20</v>
      </c>
      <c r="E1097">
        <v>2028</v>
      </c>
      <c r="G1097" t="s">
        <v>273</v>
      </c>
    </row>
    <row r="1098" spans="1:7">
      <c r="A1098">
        <v>732619</v>
      </c>
      <c r="B1098" t="s">
        <v>16</v>
      </c>
      <c r="C1098" s="30">
        <v>3</v>
      </c>
      <c r="D1098" t="s">
        <v>20</v>
      </c>
      <c r="G1098" t="s">
        <v>273</v>
      </c>
    </row>
    <row r="1099" spans="1:7">
      <c r="A1099">
        <v>732619</v>
      </c>
      <c r="B1099" t="s">
        <v>16</v>
      </c>
      <c r="C1099" s="30">
        <v>3.3</v>
      </c>
      <c r="D1099" t="s">
        <v>20</v>
      </c>
      <c r="E1099">
        <v>2026</v>
      </c>
      <c r="G1099" t="s">
        <v>273</v>
      </c>
    </row>
    <row r="1100" spans="1:7">
      <c r="A1100">
        <v>732619</v>
      </c>
      <c r="B1100" t="s">
        <v>16</v>
      </c>
      <c r="C1100" s="30">
        <v>3.6</v>
      </c>
      <c r="D1100" t="s">
        <v>20</v>
      </c>
      <c r="E1100">
        <v>2027</v>
      </c>
      <c r="G1100" t="s">
        <v>273</v>
      </c>
    </row>
    <row r="1101" spans="1:7">
      <c r="A1101">
        <v>732619</v>
      </c>
      <c r="B1101" t="s">
        <v>16</v>
      </c>
      <c r="C1101" s="30">
        <v>3.9</v>
      </c>
      <c r="D1101" t="s">
        <v>20</v>
      </c>
      <c r="E1101">
        <v>2028</v>
      </c>
      <c r="G1101" t="s">
        <v>273</v>
      </c>
    </row>
    <row r="1102" spans="1:7">
      <c r="A1102">
        <v>73262000</v>
      </c>
      <c r="B1102" t="s">
        <v>16</v>
      </c>
      <c r="C1102" s="30">
        <v>3</v>
      </c>
      <c r="D1102" t="s">
        <v>20</v>
      </c>
      <c r="G1102" t="s">
        <v>273</v>
      </c>
    </row>
    <row r="1103" spans="1:7">
      <c r="A1103">
        <v>73262000</v>
      </c>
      <c r="B1103" t="s">
        <v>16</v>
      </c>
      <c r="C1103" s="30">
        <v>3.3</v>
      </c>
      <c r="D1103" t="s">
        <v>20</v>
      </c>
      <c r="E1103">
        <v>2026</v>
      </c>
      <c r="G1103" t="s">
        <v>273</v>
      </c>
    </row>
    <row r="1104" spans="1:7">
      <c r="A1104">
        <v>73262000</v>
      </c>
      <c r="B1104" t="s">
        <v>16</v>
      </c>
      <c r="C1104" s="30">
        <v>3.6</v>
      </c>
      <c r="D1104" t="s">
        <v>20</v>
      </c>
      <c r="E1104">
        <v>2027</v>
      </c>
      <c r="G1104" t="s">
        <v>273</v>
      </c>
    </row>
    <row r="1105" spans="1:7">
      <c r="A1105">
        <v>73262000</v>
      </c>
      <c r="B1105" t="s">
        <v>16</v>
      </c>
      <c r="C1105" s="30">
        <v>3.9</v>
      </c>
      <c r="D1105" t="s">
        <v>20</v>
      </c>
      <c r="E1105">
        <v>2028</v>
      </c>
      <c r="G1105" t="s">
        <v>273</v>
      </c>
    </row>
    <row r="1106" spans="1:7">
      <c r="A1106">
        <v>73269030</v>
      </c>
      <c r="B1106" t="s">
        <v>16</v>
      </c>
      <c r="C1106" s="30">
        <v>3</v>
      </c>
      <c r="D1106" t="s">
        <v>20</v>
      </c>
      <c r="G1106" t="s">
        <v>273</v>
      </c>
    </row>
    <row r="1107" spans="1:7">
      <c r="A1107">
        <v>73269030</v>
      </c>
      <c r="B1107" t="s">
        <v>16</v>
      </c>
      <c r="C1107" s="30">
        <v>3.3</v>
      </c>
      <c r="D1107" t="s">
        <v>20</v>
      </c>
      <c r="E1107">
        <v>2026</v>
      </c>
      <c r="G1107" t="s">
        <v>273</v>
      </c>
    </row>
    <row r="1108" spans="1:7">
      <c r="A1108">
        <v>73269030</v>
      </c>
      <c r="B1108" t="s">
        <v>16</v>
      </c>
      <c r="C1108" s="30">
        <v>3.6</v>
      </c>
      <c r="D1108" t="s">
        <v>20</v>
      </c>
      <c r="E1108">
        <v>2027</v>
      </c>
      <c r="G1108" t="s">
        <v>273</v>
      </c>
    </row>
    <row r="1109" spans="1:7">
      <c r="A1109">
        <v>73269030</v>
      </c>
      <c r="B1109" t="s">
        <v>16</v>
      </c>
      <c r="C1109" s="30">
        <v>3.9</v>
      </c>
      <c r="D1109" t="s">
        <v>20</v>
      </c>
      <c r="E1109">
        <v>2028</v>
      </c>
      <c r="G1109" t="s">
        <v>273</v>
      </c>
    </row>
    <row r="1110" spans="1:7">
      <c r="A1110">
        <v>73269040</v>
      </c>
      <c r="B1110" t="s">
        <v>16</v>
      </c>
      <c r="C1110" s="30">
        <v>3</v>
      </c>
      <c r="D1110" t="s">
        <v>20</v>
      </c>
      <c r="G1110" t="s">
        <v>273</v>
      </c>
    </row>
    <row r="1111" spans="1:7">
      <c r="A1111">
        <v>73269040</v>
      </c>
      <c r="B1111" t="s">
        <v>16</v>
      </c>
      <c r="C1111" s="30">
        <v>3.3</v>
      </c>
      <c r="D1111" t="s">
        <v>20</v>
      </c>
      <c r="E1111">
        <v>2026</v>
      </c>
      <c r="G1111" t="s">
        <v>273</v>
      </c>
    </row>
    <row r="1112" spans="1:7">
      <c r="A1112">
        <v>73269040</v>
      </c>
      <c r="B1112" t="s">
        <v>16</v>
      </c>
      <c r="C1112" s="30">
        <v>3.6</v>
      </c>
      <c r="D1112" t="s">
        <v>20</v>
      </c>
      <c r="E1112">
        <v>2027</v>
      </c>
      <c r="G1112" t="s">
        <v>273</v>
      </c>
    </row>
    <row r="1113" spans="1:7">
      <c r="A1113">
        <v>73269040</v>
      </c>
      <c r="B1113" t="s">
        <v>16</v>
      </c>
      <c r="C1113" s="30">
        <v>3.9</v>
      </c>
      <c r="D1113" t="s">
        <v>20</v>
      </c>
      <c r="E1113">
        <v>2028</v>
      </c>
      <c r="G1113" t="s">
        <v>273</v>
      </c>
    </row>
    <row r="1114" spans="1:7">
      <c r="A1114">
        <v>73269050</v>
      </c>
      <c r="B1114" t="s">
        <v>16</v>
      </c>
      <c r="C1114" s="30">
        <v>3</v>
      </c>
      <c r="D1114" t="s">
        <v>20</v>
      </c>
      <c r="G1114" t="s">
        <v>273</v>
      </c>
    </row>
    <row r="1115" spans="1:7">
      <c r="A1115">
        <v>73269050</v>
      </c>
      <c r="B1115" t="s">
        <v>16</v>
      </c>
      <c r="C1115" s="30">
        <v>3.3</v>
      </c>
      <c r="D1115" t="s">
        <v>20</v>
      </c>
      <c r="E1115">
        <v>2026</v>
      </c>
      <c r="G1115" t="s">
        <v>273</v>
      </c>
    </row>
    <row r="1116" spans="1:7">
      <c r="A1116">
        <v>73269050</v>
      </c>
      <c r="B1116" t="s">
        <v>16</v>
      </c>
      <c r="C1116" s="30">
        <v>3.6</v>
      </c>
      <c r="D1116" t="s">
        <v>20</v>
      </c>
      <c r="E1116">
        <v>2027</v>
      </c>
      <c r="G1116" t="s">
        <v>273</v>
      </c>
    </row>
    <row r="1117" spans="1:7">
      <c r="A1117">
        <v>73269050</v>
      </c>
      <c r="B1117" t="s">
        <v>16</v>
      </c>
      <c r="C1117" s="30">
        <v>3.9</v>
      </c>
      <c r="D1117" t="s">
        <v>20</v>
      </c>
      <c r="E1117">
        <v>2028</v>
      </c>
      <c r="G1117" t="s">
        <v>273</v>
      </c>
    </row>
    <row r="1118" spans="1:7">
      <c r="A1118">
        <v>73269060</v>
      </c>
      <c r="B1118" t="s">
        <v>16</v>
      </c>
      <c r="C1118" s="30">
        <v>3</v>
      </c>
      <c r="D1118" t="s">
        <v>20</v>
      </c>
      <c r="G1118" t="s">
        <v>273</v>
      </c>
    </row>
    <row r="1119" spans="1:7">
      <c r="A1119">
        <v>73269060</v>
      </c>
      <c r="B1119" t="s">
        <v>16</v>
      </c>
      <c r="C1119" s="30">
        <v>3.3</v>
      </c>
      <c r="D1119" t="s">
        <v>20</v>
      </c>
      <c r="E1119">
        <v>2026</v>
      </c>
      <c r="G1119" t="s">
        <v>273</v>
      </c>
    </row>
    <row r="1120" spans="1:7">
      <c r="A1120">
        <v>73269060</v>
      </c>
      <c r="B1120" t="s">
        <v>16</v>
      </c>
      <c r="C1120" s="30">
        <v>3.6</v>
      </c>
      <c r="D1120" t="s">
        <v>20</v>
      </c>
      <c r="E1120">
        <v>2027</v>
      </c>
      <c r="G1120" t="s">
        <v>273</v>
      </c>
    </row>
    <row r="1121" spans="1:7">
      <c r="A1121">
        <v>73269060</v>
      </c>
      <c r="B1121" t="s">
        <v>16</v>
      </c>
      <c r="C1121" s="30">
        <v>3.9</v>
      </c>
      <c r="D1121" t="s">
        <v>20</v>
      </c>
      <c r="E1121">
        <v>2028</v>
      </c>
      <c r="G1121" t="s">
        <v>273</v>
      </c>
    </row>
    <row r="1122" spans="1:7">
      <c r="A1122">
        <v>73269092</v>
      </c>
      <c r="B1122" t="s">
        <v>16</v>
      </c>
      <c r="C1122" s="30">
        <v>3</v>
      </c>
      <c r="D1122" t="s">
        <v>20</v>
      </c>
      <c r="G1122" t="s">
        <v>273</v>
      </c>
    </row>
    <row r="1123" spans="1:7">
      <c r="A1123">
        <v>73269092</v>
      </c>
      <c r="B1123" t="s">
        <v>16</v>
      </c>
      <c r="C1123" s="30">
        <v>3.3</v>
      </c>
      <c r="D1123" t="s">
        <v>20</v>
      </c>
      <c r="E1123">
        <v>2026</v>
      </c>
      <c r="G1123" t="s">
        <v>273</v>
      </c>
    </row>
    <row r="1124" spans="1:7">
      <c r="A1124">
        <v>73269092</v>
      </c>
      <c r="B1124" t="s">
        <v>16</v>
      </c>
      <c r="C1124" s="30">
        <v>3.6</v>
      </c>
      <c r="D1124" t="s">
        <v>20</v>
      </c>
      <c r="E1124">
        <v>2027</v>
      </c>
      <c r="G1124" t="s">
        <v>273</v>
      </c>
    </row>
    <row r="1125" spans="1:7">
      <c r="A1125">
        <v>73269092</v>
      </c>
      <c r="B1125" t="s">
        <v>16</v>
      </c>
      <c r="C1125" s="30">
        <v>3.9</v>
      </c>
      <c r="D1125" t="s">
        <v>20</v>
      </c>
      <c r="E1125">
        <v>2028</v>
      </c>
      <c r="G1125" t="s">
        <v>273</v>
      </c>
    </row>
    <row r="1126" spans="1:7">
      <c r="A1126">
        <v>73269094</v>
      </c>
      <c r="B1126" t="s">
        <v>16</v>
      </c>
      <c r="C1126" s="30">
        <v>3</v>
      </c>
      <c r="D1126" t="s">
        <v>20</v>
      </c>
      <c r="G1126" t="s">
        <v>273</v>
      </c>
    </row>
    <row r="1127" spans="1:7">
      <c r="A1127">
        <v>73269094</v>
      </c>
      <c r="B1127" t="s">
        <v>16</v>
      </c>
      <c r="C1127" s="30">
        <v>3.3</v>
      </c>
      <c r="D1127" t="s">
        <v>20</v>
      </c>
      <c r="E1127">
        <v>2026</v>
      </c>
      <c r="G1127" t="s">
        <v>273</v>
      </c>
    </row>
    <row r="1128" spans="1:7">
      <c r="A1128">
        <v>73269094</v>
      </c>
      <c r="B1128" t="s">
        <v>16</v>
      </c>
      <c r="C1128" s="30">
        <v>3.6</v>
      </c>
      <c r="D1128" t="s">
        <v>20</v>
      </c>
      <c r="E1128">
        <v>2027</v>
      </c>
      <c r="G1128" t="s">
        <v>273</v>
      </c>
    </row>
    <row r="1129" spans="1:7">
      <c r="A1129">
        <v>73269094</v>
      </c>
      <c r="B1129" t="s">
        <v>16</v>
      </c>
      <c r="C1129" s="30">
        <v>3.9</v>
      </c>
      <c r="D1129" t="s">
        <v>20</v>
      </c>
      <c r="E1129">
        <v>2028</v>
      </c>
      <c r="G1129" t="s">
        <v>273</v>
      </c>
    </row>
    <row r="1130" spans="1:7">
      <c r="A1130">
        <v>73269096</v>
      </c>
      <c r="B1130" t="s">
        <v>16</v>
      </c>
      <c r="C1130" s="30">
        <v>3</v>
      </c>
      <c r="D1130" t="s">
        <v>20</v>
      </c>
      <c r="G1130" t="s">
        <v>273</v>
      </c>
    </row>
    <row r="1131" spans="1:7">
      <c r="A1131">
        <v>73269096</v>
      </c>
      <c r="B1131" t="s">
        <v>16</v>
      </c>
      <c r="C1131" s="30">
        <v>3.3</v>
      </c>
      <c r="D1131" t="s">
        <v>20</v>
      </c>
      <c r="E1131">
        <v>2026</v>
      </c>
      <c r="G1131" t="s">
        <v>273</v>
      </c>
    </row>
    <row r="1132" spans="1:7">
      <c r="A1132">
        <v>73269096</v>
      </c>
      <c r="B1132" t="s">
        <v>16</v>
      </c>
      <c r="C1132" s="30">
        <v>3.6</v>
      </c>
      <c r="D1132" t="s">
        <v>20</v>
      </c>
      <c r="E1132">
        <v>2027</v>
      </c>
      <c r="G1132" t="s">
        <v>273</v>
      </c>
    </row>
    <row r="1133" spans="1:7">
      <c r="A1133">
        <v>73269096</v>
      </c>
      <c r="B1133" t="s">
        <v>16</v>
      </c>
      <c r="C1133" s="30">
        <v>3.9</v>
      </c>
      <c r="D1133" t="s">
        <v>20</v>
      </c>
      <c r="E1133">
        <v>2028</v>
      </c>
      <c r="G1133" t="s">
        <v>273</v>
      </c>
    </row>
    <row r="1134" spans="1:7">
      <c r="A1134">
        <v>73269098</v>
      </c>
      <c r="B1134" t="s">
        <v>16</v>
      </c>
      <c r="C1134" s="30">
        <v>3</v>
      </c>
      <c r="D1134" t="s">
        <v>20</v>
      </c>
      <c r="G1134" t="s">
        <v>273</v>
      </c>
    </row>
    <row r="1135" spans="1:7">
      <c r="A1135">
        <v>73269098</v>
      </c>
      <c r="B1135" t="s">
        <v>16</v>
      </c>
      <c r="C1135" s="30">
        <v>3.3</v>
      </c>
      <c r="D1135" t="s">
        <v>20</v>
      </c>
      <c r="E1135">
        <v>2026</v>
      </c>
      <c r="G1135" t="s">
        <v>273</v>
      </c>
    </row>
    <row r="1136" spans="1:7">
      <c r="A1136">
        <v>73269098</v>
      </c>
      <c r="B1136" t="s">
        <v>16</v>
      </c>
      <c r="C1136" s="30">
        <v>3.6</v>
      </c>
      <c r="D1136" t="s">
        <v>20</v>
      </c>
      <c r="E1136">
        <v>2027</v>
      </c>
      <c r="G1136" t="s">
        <v>273</v>
      </c>
    </row>
    <row r="1137" spans="1:7">
      <c r="A1137">
        <v>73269098</v>
      </c>
      <c r="B1137" t="s">
        <v>16</v>
      </c>
      <c r="C1137" s="30">
        <v>3.9</v>
      </c>
      <c r="D1137" t="s">
        <v>20</v>
      </c>
      <c r="E1137">
        <v>2028</v>
      </c>
      <c r="G1137" t="s">
        <v>273</v>
      </c>
    </row>
    <row r="1138" spans="1:7">
      <c r="A1138">
        <v>2507008080</v>
      </c>
      <c r="B1138" t="s">
        <v>22</v>
      </c>
      <c r="C1138">
        <v>0.25</v>
      </c>
      <c r="G1138" t="s">
        <v>270</v>
      </c>
    </row>
    <row r="1139" spans="1:7">
      <c r="A1139">
        <v>2507008080</v>
      </c>
      <c r="B1139" t="s">
        <v>22</v>
      </c>
      <c r="C1139">
        <v>0.27500000000000002</v>
      </c>
      <c r="E1139">
        <v>2026</v>
      </c>
      <c r="G1139" t="s">
        <v>270</v>
      </c>
    </row>
    <row r="1140" spans="1:7">
      <c r="A1140">
        <v>2507008080</v>
      </c>
      <c r="B1140" t="s">
        <v>22</v>
      </c>
      <c r="C1140">
        <v>0.3</v>
      </c>
      <c r="E1140">
        <v>2027</v>
      </c>
      <c r="G1140" t="s">
        <v>270</v>
      </c>
    </row>
    <row r="1141" spans="1:7">
      <c r="A1141">
        <v>2507008080</v>
      </c>
      <c r="B1141" t="s">
        <v>22</v>
      </c>
      <c r="C1141">
        <v>0.32500000000000001</v>
      </c>
      <c r="E1141">
        <v>2028</v>
      </c>
      <c r="G1141" t="s">
        <v>270</v>
      </c>
    </row>
    <row r="1142" spans="1:7">
      <c r="A1142">
        <v>2523100090</v>
      </c>
      <c r="B1142" t="s">
        <v>22</v>
      </c>
      <c r="C1142" s="30">
        <v>1.26</v>
      </c>
      <c r="D1142" t="s">
        <v>13</v>
      </c>
      <c r="G1142" t="s">
        <v>270</v>
      </c>
    </row>
    <row r="1143" spans="1:7">
      <c r="A1143">
        <v>2523100090</v>
      </c>
      <c r="B1143" t="s">
        <v>22</v>
      </c>
      <c r="C1143" s="30">
        <v>1.3860000000000001</v>
      </c>
      <c r="D1143" t="s">
        <v>13</v>
      </c>
      <c r="E1143">
        <v>2026</v>
      </c>
      <c r="G1143" t="s">
        <v>270</v>
      </c>
    </row>
    <row r="1144" spans="1:7">
      <c r="A1144">
        <v>2523100090</v>
      </c>
      <c r="B1144" t="s">
        <v>22</v>
      </c>
      <c r="C1144" s="30">
        <v>1.512</v>
      </c>
      <c r="D1144" t="s">
        <v>13</v>
      </c>
      <c r="E1144">
        <v>2027</v>
      </c>
      <c r="G1144" t="s">
        <v>270</v>
      </c>
    </row>
    <row r="1145" spans="1:7">
      <c r="A1145">
        <v>2523100090</v>
      </c>
      <c r="B1145" t="s">
        <v>22</v>
      </c>
      <c r="C1145" s="30">
        <v>1.6380000000000001</v>
      </c>
      <c r="D1145" t="s">
        <v>13</v>
      </c>
      <c r="E1145">
        <v>2028</v>
      </c>
      <c r="G1145" t="s">
        <v>270</v>
      </c>
    </row>
    <row r="1146" spans="1:7">
      <c r="A1146">
        <v>25232900</v>
      </c>
      <c r="B1146" t="s">
        <v>22</v>
      </c>
      <c r="C1146" s="30">
        <v>1.27</v>
      </c>
      <c r="G1146" t="s">
        <v>270</v>
      </c>
    </row>
    <row r="1147" spans="1:7">
      <c r="A1147">
        <v>25232900</v>
      </c>
      <c r="B1147" t="s">
        <v>22</v>
      </c>
      <c r="C1147" s="30">
        <v>1.397</v>
      </c>
      <c r="E1147">
        <v>2026</v>
      </c>
      <c r="G1147" t="s">
        <v>270</v>
      </c>
    </row>
    <row r="1148" spans="1:7">
      <c r="A1148">
        <v>25232900</v>
      </c>
      <c r="B1148" t="s">
        <v>22</v>
      </c>
      <c r="C1148" s="30">
        <v>1.524</v>
      </c>
      <c r="E1148">
        <v>2027</v>
      </c>
      <c r="G1148" t="s">
        <v>270</v>
      </c>
    </row>
    <row r="1149" spans="1:7">
      <c r="A1149">
        <v>25232900</v>
      </c>
      <c r="B1149" t="s">
        <v>22</v>
      </c>
      <c r="C1149" s="30">
        <v>1.651</v>
      </c>
      <c r="E1149">
        <v>2028</v>
      </c>
      <c r="G1149" t="s">
        <v>270</v>
      </c>
    </row>
    <row r="1150" spans="1:7">
      <c r="A1150">
        <v>2523900090</v>
      </c>
      <c r="B1150" t="s">
        <v>22</v>
      </c>
      <c r="C1150" s="30">
        <v>1.22</v>
      </c>
      <c r="D1150" t="s">
        <v>13</v>
      </c>
      <c r="G1150" t="s">
        <v>270</v>
      </c>
    </row>
    <row r="1151" spans="1:7">
      <c r="A1151">
        <v>2523900090</v>
      </c>
      <c r="B1151" t="s">
        <v>22</v>
      </c>
      <c r="C1151" s="30">
        <v>1.3420000000000001</v>
      </c>
      <c r="D1151" t="s">
        <v>13</v>
      </c>
      <c r="E1151">
        <v>2026</v>
      </c>
      <c r="G1151" t="s">
        <v>270</v>
      </c>
    </row>
    <row r="1152" spans="1:7">
      <c r="A1152">
        <v>2523900090</v>
      </c>
      <c r="B1152" t="s">
        <v>22</v>
      </c>
      <c r="C1152" s="30">
        <v>1.464</v>
      </c>
      <c r="D1152" t="s">
        <v>13</v>
      </c>
      <c r="E1152">
        <v>2027</v>
      </c>
      <c r="G1152" t="s">
        <v>270</v>
      </c>
    </row>
    <row r="1153" spans="1:7">
      <c r="A1153">
        <v>2523900090</v>
      </c>
      <c r="B1153" t="s">
        <v>22</v>
      </c>
      <c r="C1153" s="30">
        <v>1.5860000000000001</v>
      </c>
      <c r="D1153" t="s">
        <v>13</v>
      </c>
      <c r="E1153">
        <v>2028</v>
      </c>
      <c r="G1153" t="s">
        <v>270</v>
      </c>
    </row>
    <row r="1154" spans="1:7">
      <c r="A1154">
        <v>28041000</v>
      </c>
      <c r="B1154" t="s">
        <v>22</v>
      </c>
      <c r="C1154" s="30">
        <v>10.82</v>
      </c>
      <c r="G1154" t="s">
        <v>272</v>
      </c>
    </row>
    <row r="1155" spans="1:7">
      <c r="A1155">
        <v>28041000</v>
      </c>
      <c r="B1155" t="s">
        <v>22</v>
      </c>
      <c r="C1155" s="30">
        <v>11.902000000000001</v>
      </c>
      <c r="E1155">
        <v>2026</v>
      </c>
      <c r="G1155" t="s">
        <v>272</v>
      </c>
    </row>
    <row r="1156" spans="1:7">
      <c r="A1156">
        <v>28041000</v>
      </c>
      <c r="B1156" t="s">
        <v>22</v>
      </c>
      <c r="C1156" s="30">
        <v>12.984</v>
      </c>
      <c r="E1156">
        <v>2027</v>
      </c>
      <c r="G1156" t="s">
        <v>272</v>
      </c>
    </row>
    <row r="1157" spans="1:7">
      <c r="A1157">
        <v>28041000</v>
      </c>
      <c r="B1157" t="s">
        <v>22</v>
      </c>
      <c r="C1157" s="30">
        <v>14.066000000000001</v>
      </c>
      <c r="E1157">
        <v>2028</v>
      </c>
      <c r="G1157" t="s">
        <v>272</v>
      </c>
    </row>
    <row r="1158" spans="1:7">
      <c r="A1158">
        <v>720211</v>
      </c>
      <c r="B1158" t="s">
        <v>22</v>
      </c>
      <c r="C1158" s="30">
        <v>1.69</v>
      </c>
      <c r="G1158" t="s">
        <v>273</v>
      </c>
    </row>
    <row r="1159" spans="1:7">
      <c r="A1159">
        <v>720211</v>
      </c>
      <c r="B1159" t="s">
        <v>22</v>
      </c>
      <c r="C1159" s="30">
        <v>1.859</v>
      </c>
      <c r="E1159">
        <v>2026</v>
      </c>
      <c r="G1159" t="s">
        <v>273</v>
      </c>
    </row>
    <row r="1160" spans="1:7">
      <c r="A1160">
        <v>720211</v>
      </c>
      <c r="B1160" t="s">
        <v>22</v>
      </c>
      <c r="C1160" s="30">
        <v>2.028</v>
      </c>
      <c r="E1160">
        <v>2027</v>
      </c>
      <c r="G1160" t="s">
        <v>273</v>
      </c>
    </row>
    <row r="1161" spans="1:7">
      <c r="A1161">
        <v>720211</v>
      </c>
      <c r="B1161" t="s">
        <v>22</v>
      </c>
      <c r="C1161" s="30">
        <v>2.1970000000000001</v>
      </c>
      <c r="E1161">
        <v>2028</v>
      </c>
      <c r="G1161" t="s">
        <v>273</v>
      </c>
    </row>
    <row r="1162" spans="1:7">
      <c r="A1162">
        <v>720241</v>
      </c>
      <c r="B1162" t="s">
        <v>22</v>
      </c>
      <c r="C1162" s="30">
        <v>2.35</v>
      </c>
      <c r="G1162" t="s">
        <v>273</v>
      </c>
    </row>
    <row r="1163" spans="1:7">
      <c r="A1163">
        <v>720241</v>
      </c>
      <c r="B1163" t="s">
        <v>22</v>
      </c>
      <c r="C1163" s="30">
        <v>2.585</v>
      </c>
      <c r="E1163">
        <v>2026</v>
      </c>
      <c r="G1163" t="s">
        <v>273</v>
      </c>
    </row>
    <row r="1164" spans="1:7">
      <c r="A1164">
        <v>720241</v>
      </c>
      <c r="B1164" t="s">
        <v>22</v>
      </c>
      <c r="C1164" s="30">
        <v>2.8200000000000003</v>
      </c>
      <c r="E1164">
        <v>2027</v>
      </c>
      <c r="G1164" t="s">
        <v>273</v>
      </c>
    </row>
    <row r="1165" spans="1:7">
      <c r="A1165">
        <v>720241</v>
      </c>
      <c r="B1165" t="s">
        <v>22</v>
      </c>
      <c r="C1165" s="30">
        <v>3.0550000000000002</v>
      </c>
      <c r="E1165">
        <v>2028</v>
      </c>
      <c r="G1165" t="s">
        <v>273</v>
      </c>
    </row>
    <row r="1166" spans="1:7">
      <c r="A1166">
        <v>72026000</v>
      </c>
      <c r="B1166" t="s">
        <v>22</v>
      </c>
      <c r="C1166" s="30">
        <v>3.48</v>
      </c>
      <c r="G1166" t="s">
        <v>273</v>
      </c>
    </row>
    <row r="1167" spans="1:7">
      <c r="A1167">
        <v>72026000</v>
      </c>
      <c r="B1167" t="s">
        <v>22</v>
      </c>
      <c r="C1167" s="30">
        <v>3.8279999999999998</v>
      </c>
      <c r="E1167">
        <v>2026</v>
      </c>
      <c r="G1167" t="s">
        <v>273</v>
      </c>
    </row>
    <row r="1168" spans="1:7">
      <c r="A1168">
        <v>72026000</v>
      </c>
      <c r="B1168" t="s">
        <v>22</v>
      </c>
      <c r="C1168" s="30">
        <v>4.1760000000000002</v>
      </c>
      <c r="E1168">
        <v>2027</v>
      </c>
      <c r="G1168" t="s">
        <v>273</v>
      </c>
    </row>
    <row r="1169" spans="1:7">
      <c r="A1169">
        <v>72026000</v>
      </c>
      <c r="B1169" t="s">
        <v>22</v>
      </c>
      <c r="C1169" s="30">
        <v>4.524</v>
      </c>
      <c r="E1169">
        <v>2028</v>
      </c>
      <c r="G1169" t="s">
        <v>273</v>
      </c>
    </row>
    <row r="1170" spans="1:7">
      <c r="A1170">
        <v>2523100090</v>
      </c>
      <c r="B1170" t="s">
        <v>23</v>
      </c>
      <c r="C1170">
        <v>0.9</v>
      </c>
      <c r="D1170" t="s">
        <v>13</v>
      </c>
      <c r="G1170" t="s">
        <v>270</v>
      </c>
    </row>
    <row r="1171" spans="1:7">
      <c r="A1171">
        <v>2523100090</v>
      </c>
      <c r="B1171" t="s">
        <v>23</v>
      </c>
      <c r="C1171">
        <v>0.99</v>
      </c>
      <c r="D1171" t="s">
        <v>13</v>
      </c>
      <c r="E1171">
        <v>2026</v>
      </c>
      <c r="G1171" t="s">
        <v>270</v>
      </c>
    </row>
    <row r="1172" spans="1:7">
      <c r="A1172">
        <v>2523100090</v>
      </c>
      <c r="B1172" t="s">
        <v>23</v>
      </c>
      <c r="C1172">
        <v>1.08</v>
      </c>
      <c r="D1172" t="s">
        <v>13</v>
      </c>
      <c r="E1172">
        <v>2027</v>
      </c>
      <c r="G1172" t="s">
        <v>270</v>
      </c>
    </row>
    <row r="1173" spans="1:7">
      <c r="A1173">
        <v>2523100090</v>
      </c>
      <c r="B1173" t="s">
        <v>23</v>
      </c>
      <c r="C1173">
        <v>1.1700000000000002</v>
      </c>
      <c r="D1173" t="s">
        <v>13</v>
      </c>
      <c r="E1173">
        <v>2028</v>
      </c>
      <c r="G1173" t="s">
        <v>270</v>
      </c>
    </row>
    <row r="1174" spans="1:7">
      <c r="A1174">
        <v>25232900</v>
      </c>
      <c r="B1174" t="s">
        <v>23</v>
      </c>
      <c r="C1174">
        <v>0.92</v>
      </c>
      <c r="G1174" t="s">
        <v>270</v>
      </c>
    </row>
    <row r="1175" spans="1:7">
      <c r="A1175">
        <v>25232900</v>
      </c>
      <c r="B1175" t="s">
        <v>23</v>
      </c>
      <c r="C1175">
        <v>1.012</v>
      </c>
      <c r="E1175">
        <v>2026</v>
      </c>
      <c r="G1175" t="s">
        <v>270</v>
      </c>
    </row>
    <row r="1176" spans="1:7">
      <c r="A1176">
        <v>25232900</v>
      </c>
      <c r="B1176" t="s">
        <v>23</v>
      </c>
      <c r="C1176">
        <v>1.1040000000000001</v>
      </c>
      <c r="E1176">
        <v>2027</v>
      </c>
      <c r="G1176" t="s">
        <v>270</v>
      </c>
    </row>
    <row r="1177" spans="1:7">
      <c r="A1177">
        <v>25232900</v>
      </c>
      <c r="B1177" t="s">
        <v>23</v>
      </c>
      <c r="C1177">
        <v>1.1960000000000002</v>
      </c>
      <c r="E1177">
        <v>2028</v>
      </c>
      <c r="G1177" t="s">
        <v>270</v>
      </c>
    </row>
    <row r="1178" spans="1:7">
      <c r="A1178">
        <v>28080000</v>
      </c>
      <c r="B1178" t="s">
        <v>23</v>
      </c>
      <c r="C1178" s="30">
        <v>1.93</v>
      </c>
      <c r="G1178" t="s">
        <v>271</v>
      </c>
    </row>
    <row r="1179" spans="1:7">
      <c r="A1179">
        <v>28080000</v>
      </c>
      <c r="B1179" t="s">
        <v>23</v>
      </c>
      <c r="C1179" s="30">
        <v>1.9493</v>
      </c>
      <c r="E1179">
        <v>2026</v>
      </c>
      <c r="G1179" t="s">
        <v>271</v>
      </c>
    </row>
    <row r="1180" spans="1:7">
      <c r="A1180">
        <v>28080000</v>
      </c>
      <c r="B1180" t="s">
        <v>23</v>
      </c>
      <c r="C1180" s="30">
        <v>1.9493</v>
      </c>
      <c r="E1180">
        <v>2027</v>
      </c>
      <c r="G1180" t="s">
        <v>271</v>
      </c>
    </row>
    <row r="1181" spans="1:7">
      <c r="A1181">
        <v>28080000</v>
      </c>
      <c r="B1181" t="s">
        <v>23</v>
      </c>
      <c r="C1181" s="30">
        <v>1.9493</v>
      </c>
      <c r="E1181">
        <v>2028</v>
      </c>
      <c r="G1181" t="s">
        <v>271</v>
      </c>
    </row>
    <row r="1182" spans="1:7">
      <c r="A1182">
        <v>28141000</v>
      </c>
      <c r="B1182" t="s">
        <v>23</v>
      </c>
      <c r="C1182" s="30">
        <v>2.36</v>
      </c>
      <c r="G1182" t="s">
        <v>271</v>
      </c>
    </row>
    <row r="1183" spans="1:7">
      <c r="A1183">
        <v>28141000</v>
      </c>
      <c r="B1183" t="s">
        <v>23</v>
      </c>
      <c r="C1183" s="30">
        <v>2.3835999999999999</v>
      </c>
      <c r="E1183">
        <v>2026</v>
      </c>
      <c r="G1183" t="s">
        <v>271</v>
      </c>
    </row>
    <row r="1184" spans="1:7">
      <c r="A1184">
        <v>28141000</v>
      </c>
      <c r="B1184" t="s">
        <v>23</v>
      </c>
      <c r="C1184" s="30">
        <v>2.3835999999999999</v>
      </c>
      <c r="E1184">
        <v>2027</v>
      </c>
      <c r="G1184" t="s">
        <v>271</v>
      </c>
    </row>
    <row r="1185" spans="1:7">
      <c r="A1185">
        <v>28141000</v>
      </c>
      <c r="B1185" t="s">
        <v>23</v>
      </c>
      <c r="C1185" s="30">
        <v>2.3835999999999999</v>
      </c>
      <c r="E1185">
        <v>2028</v>
      </c>
      <c r="G1185" t="s">
        <v>271</v>
      </c>
    </row>
    <row r="1186" spans="1:7">
      <c r="A1186">
        <v>28142000</v>
      </c>
      <c r="B1186" t="s">
        <v>23</v>
      </c>
      <c r="C1186">
        <v>0.71</v>
      </c>
      <c r="G1186" t="s">
        <v>271</v>
      </c>
    </row>
    <row r="1187" spans="1:7">
      <c r="A1187">
        <v>28142000</v>
      </c>
      <c r="B1187" t="s">
        <v>23</v>
      </c>
      <c r="C1187">
        <v>0.71709999999999996</v>
      </c>
      <c r="E1187">
        <v>2026</v>
      </c>
      <c r="G1187" t="s">
        <v>271</v>
      </c>
    </row>
    <row r="1188" spans="1:7">
      <c r="A1188">
        <v>28142000</v>
      </c>
      <c r="B1188" t="s">
        <v>23</v>
      </c>
      <c r="C1188">
        <v>0.71709999999999996</v>
      </c>
      <c r="E1188">
        <v>2027</v>
      </c>
      <c r="G1188" t="s">
        <v>271</v>
      </c>
    </row>
    <row r="1189" spans="1:7">
      <c r="A1189">
        <v>28142000</v>
      </c>
      <c r="B1189" t="s">
        <v>23</v>
      </c>
      <c r="C1189">
        <v>0.71709999999999996</v>
      </c>
      <c r="E1189">
        <v>2028</v>
      </c>
      <c r="G1189" t="s">
        <v>271</v>
      </c>
    </row>
    <row r="1190" spans="1:7">
      <c r="A1190">
        <v>28342100</v>
      </c>
      <c r="B1190" t="s">
        <v>23</v>
      </c>
      <c r="C1190" s="30">
        <v>1.73</v>
      </c>
      <c r="G1190" t="s">
        <v>271</v>
      </c>
    </row>
    <row r="1191" spans="1:7">
      <c r="A1191">
        <v>28342100</v>
      </c>
      <c r="B1191" t="s">
        <v>23</v>
      </c>
      <c r="C1191" s="30">
        <v>1.7473000000000001</v>
      </c>
      <c r="E1191">
        <v>2026</v>
      </c>
      <c r="G1191" t="s">
        <v>271</v>
      </c>
    </row>
    <row r="1192" spans="1:7">
      <c r="A1192">
        <v>28342100</v>
      </c>
      <c r="B1192" t="s">
        <v>23</v>
      </c>
      <c r="C1192" s="30">
        <v>1.7473000000000001</v>
      </c>
      <c r="E1192">
        <v>2027</v>
      </c>
      <c r="G1192" t="s">
        <v>271</v>
      </c>
    </row>
    <row r="1193" spans="1:7">
      <c r="A1193">
        <v>28342100</v>
      </c>
      <c r="B1193" t="s">
        <v>23</v>
      </c>
      <c r="C1193" s="30">
        <v>1.7473000000000001</v>
      </c>
      <c r="E1193">
        <v>2028</v>
      </c>
      <c r="G1193" t="s">
        <v>271</v>
      </c>
    </row>
    <row r="1194" spans="1:7">
      <c r="A1194">
        <v>31021012</v>
      </c>
      <c r="B1194" t="s">
        <v>23</v>
      </c>
      <c r="C1194">
        <v>0.53</v>
      </c>
      <c r="G1194" t="s">
        <v>271</v>
      </c>
    </row>
    <row r="1195" spans="1:7">
      <c r="A1195">
        <v>31021012</v>
      </c>
      <c r="B1195" t="s">
        <v>23</v>
      </c>
      <c r="C1195">
        <v>0.5353</v>
      </c>
      <c r="E1195">
        <v>2026</v>
      </c>
      <c r="G1195" t="s">
        <v>271</v>
      </c>
    </row>
    <row r="1196" spans="1:7">
      <c r="A1196">
        <v>31021012</v>
      </c>
      <c r="B1196" t="s">
        <v>23</v>
      </c>
      <c r="C1196">
        <v>0.5353</v>
      </c>
      <c r="E1196">
        <v>2027</v>
      </c>
      <c r="G1196" t="s">
        <v>271</v>
      </c>
    </row>
    <row r="1197" spans="1:7">
      <c r="A1197">
        <v>31021012</v>
      </c>
      <c r="B1197" t="s">
        <v>23</v>
      </c>
      <c r="C1197">
        <v>0.5353</v>
      </c>
      <c r="E1197">
        <v>2028</v>
      </c>
      <c r="G1197" t="s">
        <v>271</v>
      </c>
    </row>
    <row r="1198" spans="1:7">
      <c r="A1198">
        <v>31021015</v>
      </c>
      <c r="B1198" t="s">
        <v>23</v>
      </c>
      <c r="C1198">
        <v>0.86</v>
      </c>
      <c r="G1198" t="s">
        <v>271</v>
      </c>
    </row>
    <row r="1199" spans="1:7">
      <c r="A1199">
        <v>31021015</v>
      </c>
      <c r="B1199" t="s">
        <v>23</v>
      </c>
      <c r="C1199">
        <v>0.86860000000000004</v>
      </c>
      <c r="E1199">
        <v>2026</v>
      </c>
      <c r="G1199" t="s">
        <v>271</v>
      </c>
    </row>
    <row r="1200" spans="1:7">
      <c r="A1200">
        <v>31021015</v>
      </c>
      <c r="B1200" t="s">
        <v>23</v>
      </c>
      <c r="C1200">
        <v>0.86860000000000004</v>
      </c>
      <c r="E1200">
        <v>2027</v>
      </c>
      <c r="G1200" t="s">
        <v>271</v>
      </c>
    </row>
    <row r="1201" spans="1:7">
      <c r="A1201">
        <v>31021015</v>
      </c>
      <c r="B1201" t="s">
        <v>23</v>
      </c>
      <c r="C1201">
        <v>0.86860000000000004</v>
      </c>
      <c r="E1201">
        <v>2028</v>
      </c>
      <c r="G1201" t="s">
        <v>271</v>
      </c>
    </row>
    <row r="1202" spans="1:7">
      <c r="A1202">
        <v>31021019</v>
      </c>
      <c r="B1202" t="s">
        <v>23</v>
      </c>
      <c r="C1202" s="30">
        <v>1.6</v>
      </c>
      <c r="G1202" t="s">
        <v>271</v>
      </c>
    </row>
    <row r="1203" spans="1:7">
      <c r="A1203">
        <v>31021019</v>
      </c>
      <c r="B1203" t="s">
        <v>23</v>
      </c>
      <c r="C1203" s="30">
        <v>1.6160000000000001</v>
      </c>
      <c r="E1203">
        <v>2026</v>
      </c>
      <c r="G1203" t="s">
        <v>271</v>
      </c>
    </row>
    <row r="1204" spans="1:7">
      <c r="A1204">
        <v>31021019</v>
      </c>
      <c r="B1204" t="s">
        <v>23</v>
      </c>
      <c r="C1204" s="30">
        <v>1.6160000000000001</v>
      </c>
      <c r="E1204">
        <v>2027</v>
      </c>
      <c r="G1204" t="s">
        <v>271</v>
      </c>
    </row>
    <row r="1205" spans="1:7">
      <c r="A1205">
        <v>31021019</v>
      </c>
      <c r="B1205" t="s">
        <v>23</v>
      </c>
      <c r="C1205" s="30">
        <v>1.6160000000000001</v>
      </c>
      <c r="E1205">
        <v>2028</v>
      </c>
      <c r="G1205" t="s">
        <v>271</v>
      </c>
    </row>
    <row r="1206" spans="1:7">
      <c r="A1206">
        <v>31021090</v>
      </c>
      <c r="B1206" t="s">
        <v>23</v>
      </c>
      <c r="C1206" s="30">
        <v>1.57</v>
      </c>
      <c r="G1206" t="s">
        <v>271</v>
      </c>
    </row>
    <row r="1207" spans="1:7">
      <c r="A1207">
        <v>31021090</v>
      </c>
      <c r="B1207" t="s">
        <v>23</v>
      </c>
      <c r="C1207" s="30">
        <v>1.5857000000000001</v>
      </c>
      <c r="E1207">
        <v>2026</v>
      </c>
      <c r="G1207" t="s">
        <v>271</v>
      </c>
    </row>
    <row r="1208" spans="1:7">
      <c r="A1208">
        <v>31021090</v>
      </c>
      <c r="B1208" t="s">
        <v>23</v>
      </c>
      <c r="C1208" s="30">
        <v>1.5857000000000001</v>
      </c>
      <c r="E1208">
        <v>2027</v>
      </c>
      <c r="G1208" t="s">
        <v>271</v>
      </c>
    </row>
    <row r="1209" spans="1:7">
      <c r="A1209">
        <v>31021090</v>
      </c>
      <c r="B1209" t="s">
        <v>23</v>
      </c>
      <c r="C1209" s="30">
        <v>1.5857000000000001</v>
      </c>
      <c r="E1209">
        <v>2028</v>
      </c>
      <c r="G1209" t="s">
        <v>271</v>
      </c>
    </row>
    <row r="1210" spans="1:7">
      <c r="A1210">
        <v>31022100</v>
      </c>
      <c r="B1210" t="s">
        <v>23</v>
      </c>
      <c r="C1210">
        <v>0.72</v>
      </c>
      <c r="G1210" t="s">
        <v>271</v>
      </c>
    </row>
    <row r="1211" spans="1:7">
      <c r="A1211">
        <v>31022100</v>
      </c>
      <c r="B1211" t="s">
        <v>23</v>
      </c>
      <c r="C1211">
        <v>0.72719999999999996</v>
      </c>
      <c r="E1211">
        <v>2026</v>
      </c>
      <c r="G1211" t="s">
        <v>271</v>
      </c>
    </row>
    <row r="1212" spans="1:7">
      <c r="A1212">
        <v>31022100</v>
      </c>
      <c r="B1212" t="s">
        <v>23</v>
      </c>
      <c r="C1212">
        <v>0.72719999999999996</v>
      </c>
      <c r="E1212">
        <v>2027</v>
      </c>
      <c r="G1212" t="s">
        <v>271</v>
      </c>
    </row>
    <row r="1213" spans="1:7">
      <c r="A1213">
        <v>31022100</v>
      </c>
      <c r="B1213" t="s">
        <v>23</v>
      </c>
      <c r="C1213">
        <v>0.72719999999999996</v>
      </c>
      <c r="E1213">
        <v>2028</v>
      </c>
      <c r="G1213" t="s">
        <v>271</v>
      </c>
    </row>
    <row r="1214" spans="1:7">
      <c r="A1214">
        <v>31022900</v>
      </c>
      <c r="B1214" t="s">
        <v>23</v>
      </c>
      <c r="C1214" s="30">
        <v>1.25</v>
      </c>
      <c r="G1214" t="s">
        <v>271</v>
      </c>
    </row>
    <row r="1215" spans="1:7">
      <c r="A1215">
        <v>31022900</v>
      </c>
      <c r="B1215" t="s">
        <v>23</v>
      </c>
      <c r="C1215" s="30">
        <v>1.2625</v>
      </c>
      <c r="E1215">
        <v>2026</v>
      </c>
      <c r="G1215" t="s">
        <v>271</v>
      </c>
    </row>
    <row r="1216" spans="1:7">
      <c r="A1216">
        <v>31022900</v>
      </c>
      <c r="B1216" t="s">
        <v>23</v>
      </c>
      <c r="C1216" s="30">
        <v>1.2625</v>
      </c>
      <c r="E1216">
        <v>2027</v>
      </c>
      <c r="G1216" t="s">
        <v>271</v>
      </c>
    </row>
    <row r="1217" spans="1:7">
      <c r="A1217">
        <v>31022900</v>
      </c>
      <c r="B1217" t="s">
        <v>23</v>
      </c>
      <c r="C1217" s="30">
        <v>1.2625</v>
      </c>
      <c r="E1217">
        <v>2028</v>
      </c>
      <c r="G1217" t="s">
        <v>271</v>
      </c>
    </row>
    <row r="1218" spans="1:7">
      <c r="A1218">
        <v>31023010</v>
      </c>
      <c r="B1218" t="s">
        <v>23</v>
      </c>
      <c r="C1218" s="30">
        <v>1.32</v>
      </c>
      <c r="G1218" t="s">
        <v>271</v>
      </c>
    </row>
    <row r="1219" spans="1:7">
      <c r="A1219">
        <v>31023010</v>
      </c>
      <c r="B1219" t="s">
        <v>23</v>
      </c>
      <c r="C1219" s="30">
        <v>1.3332000000000002</v>
      </c>
      <c r="E1219">
        <v>2026</v>
      </c>
      <c r="G1219" t="s">
        <v>271</v>
      </c>
    </row>
    <row r="1220" spans="1:7">
      <c r="A1220">
        <v>31023010</v>
      </c>
      <c r="B1220" t="s">
        <v>23</v>
      </c>
      <c r="C1220" s="30">
        <v>1.3332000000000002</v>
      </c>
      <c r="E1220">
        <v>2027</v>
      </c>
      <c r="G1220" t="s">
        <v>271</v>
      </c>
    </row>
    <row r="1221" spans="1:7">
      <c r="A1221">
        <v>31023010</v>
      </c>
      <c r="B1221" t="s">
        <v>23</v>
      </c>
      <c r="C1221" s="30">
        <v>1.3332000000000002</v>
      </c>
      <c r="E1221">
        <v>2028</v>
      </c>
      <c r="G1221" t="s">
        <v>271</v>
      </c>
    </row>
    <row r="1222" spans="1:7">
      <c r="A1222">
        <v>31023090</v>
      </c>
      <c r="B1222" t="s">
        <v>23</v>
      </c>
      <c r="C1222" s="30">
        <v>2.04</v>
      </c>
      <c r="G1222" t="s">
        <v>271</v>
      </c>
    </row>
    <row r="1223" spans="1:7">
      <c r="A1223">
        <v>31023090</v>
      </c>
      <c r="B1223" t="s">
        <v>23</v>
      </c>
      <c r="C1223" s="30">
        <v>2.0604</v>
      </c>
      <c r="E1223">
        <v>2026</v>
      </c>
      <c r="G1223" t="s">
        <v>271</v>
      </c>
    </row>
    <row r="1224" spans="1:7">
      <c r="A1224">
        <v>31023090</v>
      </c>
      <c r="B1224" t="s">
        <v>23</v>
      </c>
      <c r="C1224" s="30">
        <v>2.0604</v>
      </c>
      <c r="E1224">
        <v>2027</v>
      </c>
      <c r="G1224" t="s">
        <v>271</v>
      </c>
    </row>
    <row r="1225" spans="1:7">
      <c r="A1225">
        <v>31023090</v>
      </c>
      <c r="B1225" t="s">
        <v>23</v>
      </c>
      <c r="C1225" s="30">
        <v>2.0604</v>
      </c>
      <c r="E1225">
        <v>2028</v>
      </c>
      <c r="G1225" t="s">
        <v>271</v>
      </c>
    </row>
    <row r="1226" spans="1:7">
      <c r="A1226">
        <v>31024010</v>
      </c>
      <c r="B1226" t="s">
        <v>23</v>
      </c>
      <c r="C1226" s="30">
        <v>1.76</v>
      </c>
      <c r="G1226" t="s">
        <v>271</v>
      </c>
    </row>
    <row r="1227" spans="1:7">
      <c r="A1227">
        <v>31024010</v>
      </c>
      <c r="B1227" t="s">
        <v>23</v>
      </c>
      <c r="C1227" s="30">
        <v>1.7776000000000001</v>
      </c>
      <c r="E1227">
        <v>2026</v>
      </c>
      <c r="G1227" t="s">
        <v>271</v>
      </c>
    </row>
    <row r="1228" spans="1:7">
      <c r="A1228">
        <v>31024010</v>
      </c>
      <c r="B1228" t="s">
        <v>23</v>
      </c>
      <c r="C1228" s="30">
        <v>1.7776000000000001</v>
      </c>
      <c r="E1228">
        <v>2027</v>
      </c>
      <c r="G1228" t="s">
        <v>271</v>
      </c>
    </row>
    <row r="1229" spans="1:7">
      <c r="A1229">
        <v>31024010</v>
      </c>
      <c r="B1229" t="s">
        <v>23</v>
      </c>
      <c r="C1229" s="30">
        <v>1.7776000000000001</v>
      </c>
      <c r="E1229">
        <v>2028</v>
      </c>
      <c r="G1229" t="s">
        <v>271</v>
      </c>
    </row>
    <row r="1230" spans="1:7">
      <c r="A1230">
        <v>31024090</v>
      </c>
      <c r="B1230" t="s">
        <v>23</v>
      </c>
      <c r="C1230" s="30">
        <v>1.76</v>
      </c>
      <c r="G1230" t="s">
        <v>271</v>
      </c>
    </row>
    <row r="1231" spans="1:7">
      <c r="A1231">
        <v>31024090</v>
      </c>
      <c r="B1231" t="s">
        <v>23</v>
      </c>
      <c r="C1231" s="30">
        <v>1.7776000000000001</v>
      </c>
      <c r="E1231">
        <v>2026</v>
      </c>
      <c r="G1231" t="s">
        <v>271</v>
      </c>
    </row>
    <row r="1232" spans="1:7">
      <c r="A1232">
        <v>31024090</v>
      </c>
      <c r="B1232" t="s">
        <v>23</v>
      </c>
      <c r="C1232" s="30">
        <v>1.7776000000000001</v>
      </c>
      <c r="E1232">
        <v>2027</v>
      </c>
      <c r="G1232" t="s">
        <v>271</v>
      </c>
    </row>
    <row r="1233" spans="1:7">
      <c r="A1233">
        <v>31024090</v>
      </c>
      <c r="B1233" t="s">
        <v>23</v>
      </c>
      <c r="C1233" s="30">
        <v>1.7776000000000001</v>
      </c>
      <c r="E1233">
        <v>2028</v>
      </c>
      <c r="G1233" t="s">
        <v>271</v>
      </c>
    </row>
    <row r="1234" spans="1:7">
      <c r="A1234">
        <v>31025000</v>
      </c>
      <c r="B1234" t="s">
        <v>23</v>
      </c>
      <c r="C1234" s="30">
        <v>3.02</v>
      </c>
      <c r="G1234" t="s">
        <v>271</v>
      </c>
    </row>
    <row r="1235" spans="1:7">
      <c r="A1235">
        <v>31025000</v>
      </c>
      <c r="B1235" t="s">
        <v>23</v>
      </c>
      <c r="C1235" s="30">
        <v>3.0502000000000002</v>
      </c>
      <c r="E1235">
        <v>2026</v>
      </c>
      <c r="G1235" t="s">
        <v>271</v>
      </c>
    </row>
    <row r="1236" spans="1:7">
      <c r="A1236">
        <v>31025000</v>
      </c>
      <c r="B1236" t="s">
        <v>23</v>
      </c>
      <c r="C1236" s="30">
        <v>3.0502000000000002</v>
      </c>
      <c r="E1236">
        <v>2027</v>
      </c>
      <c r="G1236" t="s">
        <v>271</v>
      </c>
    </row>
    <row r="1237" spans="1:7">
      <c r="A1237">
        <v>31025000</v>
      </c>
      <c r="B1237" t="s">
        <v>23</v>
      </c>
      <c r="C1237" s="30">
        <v>3.0502000000000002</v>
      </c>
      <c r="E1237">
        <v>2028</v>
      </c>
      <c r="G1237" t="s">
        <v>271</v>
      </c>
    </row>
    <row r="1238" spans="1:7">
      <c r="A1238">
        <v>31026000</v>
      </c>
      <c r="B1238" t="s">
        <v>23</v>
      </c>
      <c r="C1238" s="30">
        <v>1.71</v>
      </c>
      <c r="G1238" t="s">
        <v>271</v>
      </c>
    </row>
    <row r="1239" spans="1:7">
      <c r="A1239">
        <v>31026000</v>
      </c>
      <c r="B1239" t="s">
        <v>23</v>
      </c>
      <c r="C1239" s="30">
        <v>1.7271000000000001</v>
      </c>
      <c r="E1239">
        <v>2026</v>
      </c>
      <c r="G1239" t="s">
        <v>271</v>
      </c>
    </row>
    <row r="1240" spans="1:7">
      <c r="A1240">
        <v>31026000</v>
      </c>
      <c r="B1240" t="s">
        <v>23</v>
      </c>
      <c r="C1240" s="30">
        <v>1.7271000000000001</v>
      </c>
      <c r="E1240">
        <v>2027</v>
      </c>
      <c r="G1240" t="s">
        <v>271</v>
      </c>
    </row>
    <row r="1241" spans="1:7">
      <c r="A1241">
        <v>31026000</v>
      </c>
      <c r="B1241" t="s">
        <v>23</v>
      </c>
      <c r="C1241" s="30">
        <v>1.7271000000000001</v>
      </c>
      <c r="E1241">
        <v>2028</v>
      </c>
      <c r="G1241" t="s">
        <v>271</v>
      </c>
    </row>
    <row r="1242" spans="1:7">
      <c r="A1242">
        <v>31028000</v>
      </c>
      <c r="B1242" t="s">
        <v>23</v>
      </c>
      <c r="C1242" s="30">
        <v>1.42</v>
      </c>
      <c r="G1242" t="s">
        <v>271</v>
      </c>
    </row>
    <row r="1243" spans="1:7">
      <c r="A1243">
        <v>31028000</v>
      </c>
      <c r="B1243" t="s">
        <v>23</v>
      </c>
      <c r="C1243" s="30">
        <v>1.4341999999999999</v>
      </c>
      <c r="E1243">
        <v>2026</v>
      </c>
      <c r="G1243" t="s">
        <v>271</v>
      </c>
    </row>
    <row r="1244" spans="1:7">
      <c r="A1244">
        <v>31028000</v>
      </c>
      <c r="B1244" t="s">
        <v>23</v>
      </c>
      <c r="C1244" s="30">
        <v>1.4341999999999999</v>
      </c>
      <c r="E1244">
        <v>2027</v>
      </c>
      <c r="G1244" t="s">
        <v>271</v>
      </c>
    </row>
    <row r="1245" spans="1:7">
      <c r="A1245">
        <v>31028000</v>
      </c>
      <c r="B1245" t="s">
        <v>23</v>
      </c>
      <c r="C1245" s="30">
        <v>1.4341999999999999</v>
      </c>
      <c r="E1245">
        <v>2028</v>
      </c>
      <c r="G1245" t="s">
        <v>271</v>
      </c>
    </row>
    <row r="1246" spans="1:7">
      <c r="A1246">
        <v>31029000</v>
      </c>
      <c r="B1246" t="s">
        <v>23</v>
      </c>
      <c r="C1246" s="30">
        <v>1.56</v>
      </c>
      <c r="G1246" t="s">
        <v>271</v>
      </c>
    </row>
    <row r="1247" spans="1:7">
      <c r="A1247">
        <v>31029000</v>
      </c>
      <c r="B1247" t="s">
        <v>23</v>
      </c>
      <c r="C1247" s="30">
        <v>1.5756000000000001</v>
      </c>
      <c r="E1247">
        <v>2026</v>
      </c>
      <c r="G1247" t="s">
        <v>271</v>
      </c>
    </row>
    <row r="1248" spans="1:7">
      <c r="A1248">
        <v>31029000</v>
      </c>
      <c r="B1248" t="s">
        <v>23</v>
      </c>
      <c r="C1248" s="30">
        <v>1.5756000000000001</v>
      </c>
      <c r="E1248">
        <v>2027</v>
      </c>
      <c r="G1248" t="s">
        <v>271</v>
      </c>
    </row>
    <row r="1249" spans="1:7">
      <c r="A1249">
        <v>31029000</v>
      </c>
      <c r="B1249" t="s">
        <v>23</v>
      </c>
      <c r="C1249" s="30">
        <v>1.5756000000000001</v>
      </c>
      <c r="E1249">
        <v>2028</v>
      </c>
      <c r="G1249" t="s">
        <v>271</v>
      </c>
    </row>
    <row r="1250" spans="1:7">
      <c r="A1250">
        <v>31051000</v>
      </c>
      <c r="B1250" t="s">
        <v>23</v>
      </c>
      <c r="C1250">
        <v>0.76</v>
      </c>
      <c r="G1250" t="s">
        <v>271</v>
      </c>
    </row>
    <row r="1251" spans="1:7">
      <c r="A1251">
        <v>31051000</v>
      </c>
      <c r="B1251" t="s">
        <v>23</v>
      </c>
      <c r="C1251">
        <v>0.76760000000000006</v>
      </c>
      <c r="E1251">
        <v>2026</v>
      </c>
      <c r="G1251" t="s">
        <v>271</v>
      </c>
    </row>
    <row r="1252" spans="1:7">
      <c r="A1252">
        <v>31051000</v>
      </c>
      <c r="B1252" t="s">
        <v>23</v>
      </c>
      <c r="C1252">
        <v>0.76760000000000006</v>
      </c>
      <c r="E1252">
        <v>2027</v>
      </c>
      <c r="G1252" t="s">
        <v>271</v>
      </c>
    </row>
    <row r="1253" spans="1:7">
      <c r="A1253">
        <v>31051000</v>
      </c>
      <c r="B1253" t="s">
        <v>23</v>
      </c>
      <c r="C1253">
        <v>0.76760000000000006</v>
      </c>
      <c r="E1253">
        <v>2028</v>
      </c>
      <c r="G1253" t="s">
        <v>271</v>
      </c>
    </row>
    <row r="1254" spans="1:7">
      <c r="A1254">
        <v>31052010</v>
      </c>
      <c r="B1254" t="s">
        <v>23</v>
      </c>
      <c r="C1254">
        <v>0.92</v>
      </c>
      <c r="G1254" t="s">
        <v>271</v>
      </c>
    </row>
    <row r="1255" spans="1:7">
      <c r="A1255">
        <v>31052010</v>
      </c>
      <c r="B1255" t="s">
        <v>23</v>
      </c>
      <c r="C1255">
        <v>0.92920000000000003</v>
      </c>
      <c r="E1255">
        <v>2026</v>
      </c>
      <c r="G1255" t="s">
        <v>271</v>
      </c>
    </row>
    <row r="1256" spans="1:7">
      <c r="A1256">
        <v>31052010</v>
      </c>
      <c r="B1256" t="s">
        <v>23</v>
      </c>
      <c r="C1256">
        <v>0.92920000000000003</v>
      </c>
      <c r="E1256">
        <v>2027</v>
      </c>
      <c r="G1256" t="s">
        <v>271</v>
      </c>
    </row>
    <row r="1257" spans="1:7">
      <c r="A1257">
        <v>31052010</v>
      </c>
      <c r="B1257" t="s">
        <v>23</v>
      </c>
      <c r="C1257">
        <v>0.92920000000000003</v>
      </c>
      <c r="E1257">
        <v>2028</v>
      </c>
      <c r="G1257" t="s">
        <v>271</v>
      </c>
    </row>
    <row r="1258" spans="1:7">
      <c r="A1258">
        <v>31052090</v>
      </c>
      <c r="B1258" t="s">
        <v>23</v>
      </c>
      <c r="C1258">
        <v>0.63</v>
      </c>
      <c r="G1258" t="s">
        <v>271</v>
      </c>
    </row>
    <row r="1259" spans="1:7">
      <c r="A1259">
        <v>31052090</v>
      </c>
      <c r="B1259" t="s">
        <v>23</v>
      </c>
      <c r="C1259">
        <v>0.63629999999999998</v>
      </c>
      <c r="E1259">
        <v>2026</v>
      </c>
      <c r="G1259" t="s">
        <v>271</v>
      </c>
    </row>
    <row r="1260" spans="1:7">
      <c r="A1260">
        <v>31052090</v>
      </c>
      <c r="B1260" t="s">
        <v>23</v>
      </c>
      <c r="C1260">
        <v>0.63629999999999998</v>
      </c>
      <c r="E1260">
        <v>2027</v>
      </c>
      <c r="G1260" t="s">
        <v>271</v>
      </c>
    </row>
    <row r="1261" spans="1:7">
      <c r="A1261">
        <v>31052090</v>
      </c>
      <c r="B1261" t="s">
        <v>23</v>
      </c>
      <c r="C1261">
        <v>0.63629999999999998</v>
      </c>
      <c r="E1261">
        <v>2028</v>
      </c>
      <c r="G1261" t="s">
        <v>271</v>
      </c>
    </row>
    <row r="1262" spans="1:7">
      <c r="A1262">
        <v>31053000</v>
      </c>
      <c r="B1262" t="s">
        <v>23</v>
      </c>
      <c r="C1262">
        <v>0.56999999999999995</v>
      </c>
      <c r="G1262" t="s">
        <v>271</v>
      </c>
    </row>
    <row r="1263" spans="1:7">
      <c r="A1263">
        <v>31053000</v>
      </c>
      <c r="B1263" t="s">
        <v>23</v>
      </c>
      <c r="C1263">
        <v>0.57569999999999999</v>
      </c>
      <c r="E1263">
        <v>2026</v>
      </c>
      <c r="G1263" t="s">
        <v>271</v>
      </c>
    </row>
    <row r="1264" spans="1:7">
      <c r="A1264">
        <v>31053000</v>
      </c>
      <c r="B1264" t="s">
        <v>23</v>
      </c>
      <c r="C1264">
        <v>0.57569999999999999</v>
      </c>
      <c r="E1264">
        <v>2027</v>
      </c>
      <c r="G1264" t="s">
        <v>271</v>
      </c>
    </row>
    <row r="1265" spans="1:7">
      <c r="A1265">
        <v>31053000</v>
      </c>
      <c r="B1265" t="s">
        <v>23</v>
      </c>
      <c r="C1265">
        <v>0.57569999999999999</v>
      </c>
      <c r="E1265">
        <v>2028</v>
      </c>
      <c r="G1265" t="s">
        <v>271</v>
      </c>
    </row>
    <row r="1266" spans="1:7">
      <c r="A1266">
        <v>31054000</v>
      </c>
      <c r="B1266" t="s">
        <v>23</v>
      </c>
      <c r="C1266">
        <v>0.37</v>
      </c>
      <c r="G1266" t="s">
        <v>271</v>
      </c>
    </row>
    <row r="1267" spans="1:7">
      <c r="A1267">
        <v>31054000</v>
      </c>
      <c r="B1267" t="s">
        <v>23</v>
      </c>
      <c r="C1267">
        <v>0.37369999999999998</v>
      </c>
      <c r="E1267">
        <v>2026</v>
      </c>
      <c r="G1267" t="s">
        <v>271</v>
      </c>
    </row>
    <row r="1268" spans="1:7">
      <c r="A1268">
        <v>31054000</v>
      </c>
      <c r="B1268" t="s">
        <v>23</v>
      </c>
      <c r="C1268">
        <v>0.37369999999999998</v>
      </c>
      <c r="E1268">
        <v>2027</v>
      </c>
      <c r="G1268" t="s">
        <v>271</v>
      </c>
    </row>
    <row r="1269" spans="1:7">
      <c r="A1269">
        <v>31054000</v>
      </c>
      <c r="B1269" t="s">
        <v>23</v>
      </c>
      <c r="C1269">
        <v>0.37369999999999998</v>
      </c>
      <c r="E1269">
        <v>2028</v>
      </c>
      <c r="G1269" t="s">
        <v>271</v>
      </c>
    </row>
    <row r="1270" spans="1:7">
      <c r="A1270">
        <v>31055100</v>
      </c>
      <c r="B1270" t="s">
        <v>23</v>
      </c>
      <c r="C1270" s="30">
        <v>1.24</v>
      </c>
      <c r="G1270" t="s">
        <v>271</v>
      </c>
    </row>
    <row r="1271" spans="1:7">
      <c r="A1271">
        <v>31055100</v>
      </c>
      <c r="B1271" t="s">
        <v>23</v>
      </c>
      <c r="C1271" s="30">
        <v>1.2524</v>
      </c>
      <c r="E1271">
        <v>2026</v>
      </c>
      <c r="G1271" t="s">
        <v>271</v>
      </c>
    </row>
    <row r="1272" spans="1:7">
      <c r="A1272">
        <v>31055100</v>
      </c>
      <c r="B1272" t="s">
        <v>23</v>
      </c>
      <c r="C1272" s="30">
        <v>1.2524</v>
      </c>
      <c r="E1272">
        <v>2027</v>
      </c>
      <c r="G1272" t="s">
        <v>271</v>
      </c>
    </row>
    <row r="1273" spans="1:7">
      <c r="A1273">
        <v>31055100</v>
      </c>
      <c r="B1273" t="s">
        <v>23</v>
      </c>
      <c r="C1273" s="30">
        <v>1.2524</v>
      </c>
      <c r="E1273">
        <v>2028</v>
      </c>
      <c r="G1273" t="s">
        <v>271</v>
      </c>
    </row>
    <row r="1274" spans="1:7">
      <c r="A1274">
        <v>31055900</v>
      </c>
      <c r="B1274" t="s">
        <v>23</v>
      </c>
      <c r="C1274">
        <v>0.69</v>
      </c>
      <c r="G1274" t="s">
        <v>271</v>
      </c>
    </row>
    <row r="1275" spans="1:7">
      <c r="A1275">
        <v>31055900</v>
      </c>
      <c r="B1275" t="s">
        <v>23</v>
      </c>
      <c r="C1275">
        <v>0.69689999999999996</v>
      </c>
      <c r="E1275">
        <v>2026</v>
      </c>
      <c r="G1275" t="s">
        <v>271</v>
      </c>
    </row>
    <row r="1276" spans="1:7">
      <c r="A1276">
        <v>31055900</v>
      </c>
      <c r="B1276" t="s">
        <v>23</v>
      </c>
      <c r="C1276">
        <v>0.69689999999999996</v>
      </c>
      <c r="E1276">
        <v>2027</v>
      </c>
      <c r="G1276" t="s">
        <v>271</v>
      </c>
    </row>
    <row r="1277" spans="1:7">
      <c r="A1277">
        <v>31055900</v>
      </c>
      <c r="B1277" t="s">
        <v>23</v>
      </c>
      <c r="C1277">
        <v>0.69689999999999996</v>
      </c>
      <c r="E1277">
        <v>2028</v>
      </c>
      <c r="G1277" t="s">
        <v>271</v>
      </c>
    </row>
    <row r="1278" spans="1:7">
      <c r="A1278">
        <v>31059020</v>
      </c>
      <c r="B1278" t="s">
        <v>23</v>
      </c>
      <c r="C1278" s="30">
        <v>1.18</v>
      </c>
      <c r="G1278" t="s">
        <v>271</v>
      </c>
    </row>
    <row r="1279" spans="1:7">
      <c r="A1279">
        <v>31059020</v>
      </c>
      <c r="B1279" t="s">
        <v>23</v>
      </c>
      <c r="C1279" s="30">
        <v>1.1918</v>
      </c>
      <c r="E1279">
        <v>2026</v>
      </c>
      <c r="G1279" t="s">
        <v>271</v>
      </c>
    </row>
    <row r="1280" spans="1:7">
      <c r="A1280">
        <v>31059020</v>
      </c>
      <c r="B1280" t="s">
        <v>23</v>
      </c>
      <c r="C1280" s="30">
        <v>1.1918</v>
      </c>
      <c r="E1280">
        <v>2027</v>
      </c>
      <c r="G1280" t="s">
        <v>271</v>
      </c>
    </row>
    <row r="1281" spans="1:7">
      <c r="A1281">
        <v>31059020</v>
      </c>
      <c r="B1281" t="s">
        <v>23</v>
      </c>
      <c r="C1281" s="30">
        <v>1.1918</v>
      </c>
      <c r="E1281">
        <v>2028</v>
      </c>
      <c r="G1281" t="s">
        <v>271</v>
      </c>
    </row>
    <row r="1282" spans="1:7">
      <c r="A1282">
        <v>31059080</v>
      </c>
      <c r="B1282" t="s">
        <v>23</v>
      </c>
      <c r="C1282">
        <v>0.62</v>
      </c>
      <c r="G1282" t="s">
        <v>271</v>
      </c>
    </row>
    <row r="1283" spans="1:7">
      <c r="A1283">
        <v>31059080</v>
      </c>
      <c r="B1283" t="s">
        <v>23</v>
      </c>
      <c r="C1283">
        <v>0.62619999999999998</v>
      </c>
      <c r="E1283">
        <v>2026</v>
      </c>
      <c r="G1283" t="s">
        <v>271</v>
      </c>
    </row>
    <row r="1284" spans="1:7">
      <c r="A1284">
        <v>31059080</v>
      </c>
      <c r="B1284" t="s">
        <v>23</v>
      </c>
      <c r="C1284">
        <v>0.62619999999999998</v>
      </c>
      <c r="E1284">
        <v>2027</v>
      </c>
      <c r="G1284" t="s">
        <v>271</v>
      </c>
    </row>
    <row r="1285" spans="1:7">
      <c r="A1285">
        <v>31059080</v>
      </c>
      <c r="B1285" t="s">
        <v>23</v>
      </c>
      <c r="C1285">
        <v>0.62619999999999998</v>
      </c>
      <c r="E1285">
        <v>2028</v>
      </c>
      <c r="G1285" t="s">
        <v>271</v>
      </c>
    </row>
    <row r="1286" spans="1:7">
      <c r="A1286">
        <v>7601</v>
      </c>
      <c r="B1286" t="s">
        <v>23</v>
      </c>
      <c r="C1286" s="30">
        <v>1.7</v>
      </c>
      <c r="D1286" t="s">
        <v>24</v>
      </c>
      <c r="G1286" t="s">
        <v>25</v>
      </c>
    </row>
    <row r="1287" spans="1:7">
      <c r="A1287">
        <v>7601</v>
      </c>
      <c r="B1287" t="s">
        <v>23</v>
      </c>
      <c r="C1287" s="30">
        <v>1.8699999999999999</v>
      </c>
      <c r="D1287" t="s">
        <v>24</v>
      </c>
      <c r="E1287">
        <v>2026</v>
      </c>
      <c r="G1287" t="s">
        <v>25</v>
      </c>
    </row>
    <row r="1288" spans="1:7">
      <c r="A1288">
        <v>7601</v>
      </c>
      <c r="B1288" t="s">
        <v>23</v>
      </c>
      <c r="C1288" s="30">
        <v>2.04</v>
      </c>
      <c r="D1288" t="s">
        <v>24</v>
      </c>
      <c r="E1288">
        <v>2027</v>
      </c>
      <c r="G1288" t="s">
        <v>25</v>
      </c>
    </row>
    <row r="1289" spans="1:7">
      <c r="A1289">
        <v>7601</v>
      </c>
      <c r="B1289" t="s">
        <v>23</v>
      </c>
      <c r="C1289" s="30">
        <v>2.21</v>
      </c>
      <c r="D1289" t="s">
        <v>24</v>
      </c>
      <c r="E1289">
        <v>2028</v>
      </c>
      <c r="G1289" t="s">
        <v>25</v>
      </c>
    </row>
    <row r="1290" spans="1:7">
      <c r="A1290">
        <v>7603</v>
      </c>
      <c r="B1290" t="s">
        <v>23</v>
      </c>
      <c r="C1290" s="30">
        <v>1.81</v>
      </c>
      <c r="D1290" t="s">
        <v>24</v>
      </c>
      <c r="G1290" t="s">
        <v>25</v>
      </c>
    </row>
    <row r="1291" spans="1:7">
      <c r="A1291">
        <v>7603</v>
      </c>
      <c r="B1291" t="s">
        <v>23</v>
      </c>
      <c r="C1291" s="30">
        <v>1.9910000000000001</v>
      </c>
      <c r="D1291" t="s">
        <v>24</v>
      </c>
      <c r="E1291">
        <v>2026</v>
      </c>
      <c r="G1291" t="s">
        <v>25</v>
      </c>
    </row>
    <row r="1292" spans="1:7">
      <c r="A1292">
        <v>7603</v>
      </c>
      <c r="B1292" t="s">
        <v>23</v>
      </c>
      <c r="C1292" s="30">
        <v>2.1720000000000002</v>
      </c>
      <c r="D1292" t="s">
        <v>24</v>
      </c>
      <c r="E1292">
        <v>2027</v>
      </c>
      <c r="G1292" t="s">
        <v>25</v>
      </c>
    </row>
    <row r="1293" spans="1:7">
      <c r="A1293">
        <v>7603</v>
      </c>
      <c r="B1293" t="s">
        <v>23</v>
      </c>
      <c r="C1293" s="30">
        <v>2.3530000000000002</v>
      </c>
      <c r="D1293" t="s">
        <v>24</v>
      </c>
      <c r="E1293">
        <v>2028</v>
      </c>
      <c r="G1293" t="s">
        <v>25</v>
      </c>
    </row>
    <row r="1294" spans="1:7">
      <c r="A1294">
        <v>76041010</v>
      </c>
      <c r="B1294" t="s">
        <v>23</v>
      </c>
      <c r="C1294" s="30">
        <v>2.0299999999999998</v>
      </c>
      <c r="D1294" t="s">
        <v>24</v>
      </c>
      <c r="G1294" t="s">
        <v>25</v>
      </c>
    </row>
    <row r="1295" spans="1:7">
      <c r="A1295">
        <v>76041010</v>
      </c>
      <c r="B1295" t="s">
        <v>23</v>
      </c>
      <c r="C1295" s="30">
        <v>2.2329999999999997</v>
      </c>
      <c r="D1295" t="s">
        <v>24</v>
      </c>
      <c r="E1295">
        <v>2026</v>
      </c>
      <c r="G1295" t="s">
        <v>25</v>
      </c>
    </row>
    <row r="1296" spans="1:7">
      <c r="A1296">
        <v>76041010</v>
      </c>
      <c r="B1296" t="s">
        <v>23</v>
      </c>
      <c r="C1296" s="30">
        <v>2.4359999999999999</v>
      </c>
      <c r="D1296" t="s">
        <v>24</v>
      </c>
      <c r="E1296">
        <v>2027</v>
      </c>
      <c r="G1296" t="s">
        <v>25</v>
      </c>
    </row>
    <row r="1297" spans="1:7">
      <c r="A1297">
        <v>76041010</v>
      </c>
      <c r="B1297" t="s">
        <v>23</v>
      </c>
      <c r="C1297" s="30">
        <v>2.6389999999999998</v>
      </c>
      <c r="D1297" t="s">
        <v>24</v>
      </c>
      <c r="E1297">
        <v>2028</v>
      </c>
      <c r="G1297" t="s">
        <v>25</v>
      </c>
    </row>
    <row r="1298" spans="1:7">
      <c r="A1298">
        <v>76041090</v>
      </c>
      <c r="B1298" t="s">
        <v>23</v>
      </c>
      <c r="C1298" s="30">
        <v>2.0499999999999998</v>
      </c>
      <c r="D1298" t="s">
        <v>24</v>
      </c>
      <c r="G1298" t="s">
        <v>25</v>
      </c>
    </row>
    <row r="1299" spans="1:7">
      <c r="A1299">
        <v>76041090</v>
      </c>
      <c r="B1299" t="s">
        <v>23</v>
      </c>
      <c r="C1299" s="30">
        <v>2.2549999999999999</v>
      </c>
      <c r="D1299" t="s">
        <v>24</v>
      </c>
      <c r="E1299">
        <v>2026</v>
      </c>
      <c r="G1299" t="s">
        <v>25</v>
      </c>
    </row>
    <row r="1300" spans="1:7">
      <c r="A1300">
        <v>76041090</v>
      </c>
      <c r="B1300" t="s">
        <v>23</v>
      </c>
      <c r="C1300" s="30">
        <v>2.46</v>
      </c>
      <c r="D1300" t="s">
        <v>24</v>
      </c>
      <c r="E1300">
        <v>2027</v>
      </c>
      <c r="G1300" t="s">
        <v>25</v>
      </c>
    </row>
    <row r="1301" spans="1:7">
      <c r="A1301">
        <v>76041090</v>
      </c>
      <c r="B1301" t="s">
        <v>23</v>
      </c>
      <c r="C1301" s="30">
        <v>2.6649999999999996</v>
      </c>
      <c r="D1301" t="s">
        <v>24</v>
      </c>
      <c r="E1301">
        <v>2028</v>
      </c>
      <c r="G1301" t="s">
        <v>25</v>
      </c>
    </row>
    <row r="1302" spans="1:7">
      <c r="A1302">
        <v>76042100</v>
      </c>
      <c r="B1302" t="s">
        <v>23</v>
      </c>
      <c r="C1302" s="30">
        <v>2.0499999999999998</v>
      </c>
      <c r="D1302" t="s">
        <v>24</v>
      </c>
      <c r="G1302" t="s">
        <v>25</v>
      </c>
    </row>
    <row r="1303" spans="1:7">
      <c r="A1303">
        <v>76042100</v>
      </c>
      <c r="B1303" t="s">
        <v>23</v>
      </c>
      <c r="C1303" s="30">
        <v>2.2549999999999999</v>
      </c>
      <c r="D1303" t="s">
        <v>24</v>
      </c>
      <c r="E1303">
        <v>2026</v>
      </c>
      <c r="G1303" t="s">
        <v>25</v>
      </c>
    </row>
    <row r="1304" spans="1:7">
      <c r="A1304">
        <v>76042100</v>
      </c>
      <c r="B1304" t="s">
        <v>23</v>
      </c>
      <c r="C1304" s="30">
        <v>2.46</v>
      </c>
      <c r="D1304" t="s">
        <v>24</v>
      </c>
      <c r="E1304">
        <v>2027</v>
      </c>
      <c r="G1304" t="s">
        <v>25</v>
      </c>
    </row>
    <row r="1305" spans="1:7">
      <c r="A1305">
        <v>76042100</v>
      </c>
      <c r="B1305" t="s">
        <v>23</v>
      </c>
      <c r="C1305" s="30">
        <v>2.6649999999999996</v>
      </c>
      <c r="D1305" t="s">
        <v>24</v>
      </c>
      <c r="E1305">
        <v>2028</v>
      </c>
      <c r="G1305" t="s">
        <v>25</v>
      </c>
    </row>
    <row r="1306" spans="1:7">
      <c r="A1306">
        <v>76042910</v>
      </c>
      <c r="B1306" t="s">
        <v>23</v>
      </c>
      <c r="C1306" s="30">
        <v>2.0299999999999998</v>
      </c>
      <c r="D1306" t="s">
        <v>24</v>
      </c>
      <c r="G1306" t="s">
        <v>25</v>
      </c>
    </row>
    <row r="1307" spans="1:7">
      <c r="A1307">
        <v>76042910</v>
      </c>
      <c r="B1307" t="s">
        <v>23</v>
      </c>
      <c r="C1307" s="30">
        <v>2.2329999999999997</v>
      </c>
      <c r="D1307" t="s">
        <v>24</v>
      </c>
      <c r="E1307">
        <v>2026</v>
      </c>
      <c r="G1307" t="s">
        <v>25</v>
      </c>
    </row>
    <row r="1308" spans="1:7">
      <c r="A1308">
        <v>76042910</v>
      </c>
      <c r="B1308" t="s">
        <v>23</v>
      </c>
      <c r="C1308" s="30">
        <v>2.4359999999999999</v>
      </c>
      <c r="D1308" t="s">
        <v>24</v>
      </c>
      <c r="E1308">
        <v>2027</v>
      </c>
      <c r="G1308" t="s">
        <v>25</v>
      </c>
    </row>
    <row r="1309" spans="1:7">
      <c r="A1309">
        <v>76042910</v>
      </c>
      <c r="B1309" t="s">
        <v>23</v>
      </c>
      <c r="C1309" s="30">
        <v>2.6389999999999998</v>
      </c>
      <c r="D1309" t="s">
        <v>24</v>
      </c>
      <c r="E1309">
        <v>2028</v>
      </c>
      <c r="G1309" t="s">
        <v>25</v>
      </c>
    </row>
    <row r="1310" spans="1:7">
      <c r="A1310">
        <v>76042990</v>
      </c>
      <c r="B1310" t="s">
        <v>23</v>
      </c>
      <c r="C1310" s="30">
        <v>2.0499999999999998</v>
      </c>
      <c r="D1310" t="s">
        <v>24</v>
      </c>
      <c r="G1310" t="s">
        <v>25</v>
      </c>
    </row>
    <row r="1311" spans="1:7">
      <c r="A1311">
        <v>76042990</v>
      </c>
      <c r="B1311" t="s">
        <v>23</v>
      </c>
      <c r="C1311" s="30">
        <v>2.2549999999999999</v>
      </c>
      <c r="D1311" t="s">
        <v>24</v>
      </c>
      <c r="E1311">
        <v>2026</v>
      </c>
      <c r="G1311" t="s">
        <v>25</v>
      </c>
    </row>
    <row r="1312" spans="1:7">
      <c r="A1312">
        <v>76042990</v>
      </c>
      <c r="B1312" t="s">
        <v>23</v>
      </c>
      <c r="C1312" s="30">
        <v>2.46</v>
      </c>
      <c r="D1312" t="s">
        <v>24</v>
      </c>
      <c r="E1312">
        <v>2027</v>
      </c>
      <c r="G1312" t="s">
        <v>25</v>
      </c>
    </row>
    <row r="1313" spans="1:7">
      <c r="A1313">
        <v>76042990</v>
      </c>
      <c r="B1313" t="s">
        <v>23</v>
      </c>
      <c r="C1313" s="30">
        <v>2.6649999999999996</v>
      </c>
      <c r="D1313" t="s">
        <v>24</v>
      </c>
      <c r="E1313">
        <v>2028</v>
      </c>
      <c r="G1313" t="s">
        <v>25</v>
      </c>
    </row>
    <row r="1314" spans="1:7">
      <c r="A1314">
        <v>7605</v>
      </c>
      <c r="B1314" t="s">
        <v>23</v>
      </c>
      <c r="C1314" s="30">
        <v>2.0299999999999998</v>
      </c>
      <c r="D1314" t="s">
        <v>24</v>
      </c>
      <c r="G1314" t="s">
        <v>25</v>
      </c>
    </row>
    <row r="1315" spans="1:7">
      <c r="A1315">
        <v>7605</v>
      </c>
      <c r="B1315" t="s">
        <v>23</v>
      </c>
      <c r="C1315" s="30">
        <v>2.2329999999999997</v>
      </c>
      <c r="D1315" t="s">
        <v>24</v>
      </c>
      <c r="E1315">
        <v>2026</v>
      </c>
      <c r="G1315" t="s">
        <v>25</v>
      </c>
    </row>
    <row r="1316" spans="1:7">
      <c r="A1316">
        <v>7605</v>
      </c>
      <c r="B1316" t="s">
        <v>23</v>
      </c>
      <c r="C1316" s="30">
        <v>2.4359999999999999</v>
      </c>
      <c r="D1316" t="s">
        <v>24</v>
      </c>
      <c r="E1316">
        <v>2027</v>
      </c>
      <c r="G1316" t="s">
        <v>25</v>
      </c>
    </row>
    <row r="1317" spans="1:7">
      <c r="A1317">
        <v>7605</v>
      </c>
      <c r="B1317" t="s">
        <v>23</v>
      </c>
      <c r="C1317" s="30">
        <v>2.6389999999999998</v>
      </c>
      <c r="D1317" t="s">
        <v>24</v>
      </c>
      <c r="E1317">
        <v>2028</v>
      </c>
      <c r="G1317" t="s">
        <v>25</v>
      </c>
    </row>
    <row r="1318" spans="1:7">
      <c r="A1318">
        <v>7606</v>
      </c>
      <c r="B1318" t="s">
        <v>23</v>
      </c>
      <c r="C1318" s="30">
        <v>2.4900000000000002</v>
      </c>
      <c r="D1318" t="s">
        <v>24</v>
      </c>
      <c r="G1318" t="s">
        <v>25</v>
      </c>
    </row>
    <row r="1319" spans="1:7">
      <c r="A1319">
        <v>7606</v>
      </c>
      <c r="B1319" t="s">
        <v>23</v>
      </c>
      <c r="C1319" s="30">
        <v>2.7390000000000003</v>
      </c>
      <c r="D1319" t="s">
        <v>24</v>
      </c>
      <c r="E1319">
        <v>2026</v>
      </c>
      <c r="G1319" t="s">
        <v>25</v>
      </c>
    </row>
    <row r="1320" spans="1:7">
      <c r="A1320">
        <v>7606</v>
      </c>
      <c r="B1320" t="s">
        <v>23</v>
      </c>
      <c r="C1320" s="30">
        <v>2.9880000000000004</v>
      </c>
      <c r="D1320" t="s">
        <v>24</v>
      </c>
      <c r="E1320">
        <v>2027</v>
      </c>
      <c r="G1320" t="s">
        <v>25</v>
      </c>
    </row>
    <row r="1321" spans="1:7">
      <c r="A1321">
        <v>7606</v>
      </c>
      <c r="B1321" t="s">
        <v>23</v>
      </c>
      <c r="C1321" s="30">
        <v>3.2370000000000001</v>
      </c>
      <c r="D1321" t="s">
        <v>24</v>
      </c>
      <c r="E1321">
        <v>2028</v>
      </c>
      <c r="G1321" t="s">
        <v>25</v>
      </c>
    </row>
    <row r="1322" spans="1:7">
      <c r="A1322">
        <v>7607</v>
      </c>
      <c r="B1322" t="s">
        <v>23</v>
      </c>
      <c r="C1322" s="30">
        <v>2.4900000000000002</v>
      </c>
      <c r="D1322" t="s">
        <v>24</v>
      </c>
      <c r="G1322" t="s">
        <v>25</v>
      </c>
    </row>
    <row r="1323" spans="1:7">
      <c r="A1323">
        <v>7607</v>
      </c>
      <c r="B1323" t="s">
        <v>23</v>
      </c>
      <c r="C1323" s="30">
        <v>2.7390000000000003</v>
      </c>
      <c r="D1323" t="s">
        <v>24</v>
      </c>
      <c r="E1323">
        <v>2026</v>
      </c>
      <c r="G1323" t="s">
        <v>25</v>
      </c>
    </row>
    <row r="1324" spans="1:7">
      <c r="A1324">
        <v>7607</v>
      </c>
      <c r="B1324" t="s">
        <v>23</v>
      </c>
      <c r="C1324" s="30">
        <v>2.9880000000000004</v>
      </c>
      <c r="D1324" t="s">
        <v>24</v>
      </c>
      <c r="E1324">
        <v>2027</v>
      </c>
      <c r="G1324" t="s">
        <v>25</v>
      </c>
    </row>
    <row r="1325" spans="1:7">
      <c r="A1325">
        <v>7607</v>
      </c>
      <c r="B1325" t="s">
        <v>23</v>
      </c>
      <c r="C1325" s="30">
        <v>3.2370000000000001</v>
      </c>
      <c r="D1325" t="s">
        <v>24</v>
      </c>
      <c r="E1325">
        <v>2028</v>
      </c>
      <c r="G1325" t="s">
        <v>25</v>
      </c>
    </row>
    <row r="1326" spans="1:7">
      <c r="A1326">
        <v>7608</v>
      </c>
      <c r="B1326" t="s">
        <v>23</v>
      </c>
      <c r="C1326" s="30">
        <v>2.0499999999999998</v>
      </c>
      <c r="D1326" t="s">
        <v>24</v>
      </c>
      <c r="G1326" t="s">
        <v>25</v>
      </c>
    </row>
    <row r="1327" spans="1:7">
      <c r="A1327">
        <v>7608</v>
      </c>
      <c r="B1327" t="s">
        <v>23</v>
      </c>
      <c r="C1327" s="30">
        <v>2.2549999999999999</v>
      </c>
      <c r="D1327" t="s">
        <v>24</v>
      </c>
      <c r="E1327">
        <v>2026</v>
      </c>
      <c r="G1327" t="s">
        <v>25</v>
      </c>
    </row>
    <row r="1328" spans="1:7">
      <c r="A1328">
        <v>7608</v>
      </c>
      <c r="B1328" t="s">
        <v>23</v>
      </c>
      <c r="C1328" s="30">
        <v>2.46</v>
      </c>
      <c r="D1328" t="s">
        <v>24</v>
      </c>
      <c r="E1328">
        <v>2027</v>
      </c>
      <c r="G1328" t="s">
        <v>25</v>
      </c>
    </row>
    <row r="1329" spans="1:7">
      <c r="A1329">
        <v>7608</v>
      </c>
      <c r="B1329" t="s">
        <v>23</v>
      </c>
      <c r="C1329" s="30">
        <v>2.6649999999999996</v>
      </c>
      <c r="D1329" t="s">
        <v>24</v>
      </c>
      <c r="E1329">
        <v>2028</v>
      </c>
      <c r="G1329" t="s">
        <v>25</v>
      </c>
    </row>
    <row r="1330" spans="1:7">
      <c r="A1330">
        <v>76090000</v>
      </c>
      <c r="B1330" t="s">
        <v>23</v>
      </c>
      <c r="C1330" s="30">
        <v>2.0499999999999998</v>
      </c>
      <c r="D1330" t="s">
        <v>24</v>
      </c>
      <c r="G1330" t="s">
        <v>25</v>
      </c>
    </row>
    <row r="1331" spans="1:7">
      <c r="A1331">
        <v>76090000</v>
      </c>
      <c r="B1331" t="s">
        <v>23</v>
      </c>
      <c r="C1331" s="30">
        <v>2.2549999999999999</v>
      </c>
      <c r="D1331" t="s">
        <v>24</v>
      </c>
      <c r="E1331">
        <v>2026</v>
      </c>
      <c r="G1331" t="s">
        <v>25</v>
      </c>
    </row>
    <row r="1332" spans="1:7">
      <c r="A1332">
        <v>76090000</v>
      </c>
      <c r="B1332" t="s">
        <v>23</v>
      </c>
      <c r="C1332" s="30">
        <v>2.46</v>
      </c>
      <c r="D1332" t="s">
        <v>24</v>
      </c>
      <c r="E1332">
        <v>2027</v>
      </c>
      <c r="G1332" t="s">
        <v>25</v>
      </c>
    </row>
    <row r="1333" spans="1:7">
      <c r="A1333">
        <v>76090000</v>
      </c>
      <c r="B1333" t="s">
        <v>23</v>
      </c>
      <c r="C1333" s="30">
        <v>2.6649999999999996</v>
      </c>
      <c r="D1333" t="s">
        <v>24</v>
      </c>
      <c r="E1333">
        <v>2028</v>
      </c>
      <c r="G1333" t="s">
        <v>25</v>
      </c>
    </row>
    <row r="1334" spans="1:7">
      <c r="A1334">
        <v>76101000</v>
      </c>
      <c r="B1334" t="s">
        <v>23</v>
      </c>
      <c r="C1334" s="30">
        <v>2.0499999999999998</v>
      </c>
      <c r="D1334" t="s">
        <v>24</v>
      </c>
      <c r="G1334" t="s">
        <v>25</v>
      </c>
    </row>
    <row r="1335" spans="1:7">
      <c r="A1335">
        <v>76101000</v>
      </c>
      <c r="B1335" t="s">
        <v>23</v>
      </c>
      <c r="C1335" s="30">
        <v>2.2549999999999999</v>
      </c>
      <c r="D1335" t="s">
        <v>24</v>
      </c>
      <c r="E1335">
        <v>2026</v>
      </c>
      <c r="G1335" t="s">
        <v>25</v>
      </c>
    </row>
    <row r="1336" spans="1:7">
      <c r="A1336">
        <v>76101000</v>
      </c>
      <c r="B1336" t="s">
        <v>23</v>
      </c>
      <c r="C1336" s="30">
        <v>2.46</v>
      </c>
      <c r="D1336" t="s">
        <v>24</v>
      </c>
      <c r="E1336">
        <v>2027</v>
      </c>
      <c r="G1336" t="s">
        <v>25</v>
      </c>
    </row>
    <row r="1337" spans="1:7">
      <c r="A1337">
        <v>76101000</v>
      </c>
      <c r="B1337" t="s">
        <v>23</v>
      </c>
      <c r="C1337" s="30">
        <v>2.6649999999999996</v>
      </c>
      <c r="D1337" t="s">
        <v>24</v>
      </c>
      <c r="E1337">
        <v>2028</v>
      </c>
      <c r="G1337" t="s">
        <v>25</v>
      </c>
    </row>
    <row r="1338" spans="1:7">
      <c r="A1338">
        <v>761090</v>
      </c>
      <c r="B1338" t="s">
        <v>23</v>
      </c>
      <c r="C1338" s="30">
        <v>2.0499999999999998</v>
      </c>
      <c r="D1338" t="s">
        <v>24</v>
      </c>
      <c r="G1338" t="s">
        <v>25</v>
      </c>
    </row>
    <row r="1339" spans="1:7">
      <c r="A1339">
        <v>761090</v>
      </c>
      <c r="B1339" t="s">
        <v>23</v>
      </c>
      <c r="C1339" s="30">
        <v>2.2549999999999999</v>
      </c>
      <c r="D1339" t="s">
        <v>24</v>
      </c>
      <c r="E1339">
        <v>2026</v>
      </c>
      <c r="G1339" t="s">
        <v>25</v>
      </c>
    </row>
    <row r="1340" spans="1:7">
      <c r="A1340">
        <v>761090</v>
      </c>
      <c r="B1340" t="s">
        <v>23</v>
      </c>
      <c r="C1340" s="30">
        <v>2.46</v>
      </c>
      <c r="D1340" t="s">
        <v>24</v>
      </c>
      <c r="E1340">
        <v>2027</v>
      </c>
      <c r="G1340" t="s">
        <v>25</v>
      </c>
    </row>
    <row r="1341" spans="1:7">
      <c r="A1341">
        <v>761090</v>
      </c>
      <c r="B1341" t="s">
        <v>23</v>
      </c>
      <c r="C1341" s="30">
        <v>2.6649999999999996</v>
      </c>
      <c r="D1341" t="s">
        <v>24</v>
      </c>
      <c r="E1341">
        <v>2028</v>
      </c>
      <c r="G1341" t="s">
        <v>25</v>
      </c>
    </row>
    <row r="1342" spans="1:7">
      <c r="A1342">
        <v>76109010</v>
      </c>
      <c r="B1342" t="s">
        <v>23</v>
      </c>
      <c r="C1342" s="30">
        <v>2.0499999999999998</v>
      </c>
      <c r="D1342" t="s">
        <v>24</v>
      </c>
      <c r="G1342" t="s">
        <v>25</v>
      </c>
    </row>
    <row r="1343" spans="1:7">
      <c r="A1343">
        <v>76109010</v>
      </c>
      <c r="B1343" t="s">
        <v>23</v>
      </c>
      <c r="C1343" s="30">
        <v>2.2549999999999999</v>
      </c>
      <c r="D1343" t="s">
        <v>24</v>
      </c>
      <c r="E1343">
        <v>2026</v>
      </c>
      <c r="G1343" t="s">
        <v>25</v>
      </c>
    </row>
    <row r="1344" spans="1:7">
      <c r="A1344">
        <v>76109010</v>
      </c>
      <c r="B1344" t="s">
        <v>23</v>
      </c>
      <c r="C1344" s="30">
        <v>2.46</v>
      </c>
      <c r="D1344" t="s">
        <v>24</v>
      </c>
      <c r="E1344">
        <v>2027</v>
      </c>
      <c r="G1344" t="s">
        <v>25</v>
      </c>
    </row>
    <row r="1345" spans="1:7">
      <c r="A1345">
        <v>76109010</v>
      </c>
      <c r="B1345" t="s">
        <v>23</v>
      </c>
      <c r="C1345" s="30">
        <v>2.6649999999999996</v>
      </c>
      <c r="D1345" t="s">
        <v>24</v>
      </c>
      <c r="E1345">
        <v>2028</v>
      </c>
      <c r="G1345" t="s">
        <v>25</v>
      </c>
    </row>
    <row r="1346" spans="1:7">
      <c r="A1346">
        <v>76109090</v>
      </c>
      <c r="B1346" t="s">
        <v>23</v>
      </c>
      <c r="C1346" s="30">
        <v>2.0499999999999998</v>
      </c>
      <c r="D1346" t="s">
        <v>24</v>
      </c>
      <c r="G1346" t="s">
        <v>25</v>
      </c>
    </row>
    <row r="1347" spans="1:7">
      <c r="A1347">
        <v>76109090</v>
      </c>
      <c r="B1347" t="s">
        <v>23</v>
      </c>
      <c r="C1347" s="30">
        <v>2.2549999999999999</v>
      </c>
      <c r="D1347" t="s">
        <v>24</v>
      </c>
      <c r="E1347">
        <v>2026</v>
      </c>
      <c r="G1347" t="s">
        <v>25</v>
      </c>
    </row>
    <row r="1348" spans="1:7">
      <c r="A1348">
        <v>76109090</v>
      </c>
      <c r="B1348" t="s">
        <v>23</v>
      </c>
      <c r="C1348" s="30">
        <v>2.46</v>
      </c>
      <c r="D1348" t="s">
        <v>24</v>
      </c>
      <c r="E1348">
        <v>2027</v>
      </c>
      <c r="G1348" t="s">
        <v>25</v>
      </c>
    </row>
    <row r="1349" spans="1:7">
      <c r="A1349">
        <v>76109090</v>
      </c>
      <c r="B1349" t="s">
        <v>23</v>
      </c>
      <c r="C1349" s="30">
        <v>2.6649999999999996</v>
      </c>
      <c r="D1349" t="s">
        <v>24</v>
      </c>
      <c r="E1349">
        <v>2028</v>
      </c>
      <c r="G1349" t="s">
        <v>25</v>
      </c>
    </row>
    <row r="1350" spans="1:7">
      <c r="A1350">
        <v>76110000</v>
      </c>
      <c r="B1350" t="s">
        <v>23</v>
      </c>
      <c r="C1350" s="30">
        <v>2.4900000000000002</v>
      </c>
      <c r="D1350" t="s">
        <v>24</v>
      </c>
      <c r="G1350" t="s">
        <v>25</v>
      </c>
    </row>
    <row r="1351" spans="1:7">
      <c r="A1351">
        <v>76110000</v>
      </c>
      <c r="B1351" t="s">
        <v>23</v>
      </c>
      <c r="C1351" s="30">
        <v>2.7390000000000003</v>
      </c>
      <c r="D1351" t="s">
        <v>24</v>
      </c>
      <c r="E1351">
        <v>2026</v>
      </c>
      <c r="G1351" t="s">
        <v>25</v>
      </c>
    </row>
    <row r="1352" spans="1:7">
      <c r="A1352">
        <v>76110000</v>
      </c>
      <c r="B1352" t="s">
        <v>23</v>
      </c>
      <c r="C1352" s="30">
        <v>2.9880000000000004</v>
      </c>
      <c r="D1352" t="s">
        <v>24</v>
      </c>
      <c r="E1352">
        <v>2027</v>
      </c>
      <c r="G1352" t="s">
        <v>25</v>
      </c>
    </row>
    <row r="1353" spans="1:7">
      <c r="A1353">
        <v>76110000</v>
      </c>
      <c r="B1353" t="s">
        <v>23</v>
      </c>
      <c r="C1353" s="30">
        <v>3.2370000000000001</v>
      </c>
      <c r="D1353" t="s">
        <v>24</v>
      </c>
      <c r="E1353">
        <v>2028</v>
      </c>
      <c r="G1353" t="s">
        <v>25</v>
      </c>
    </row>
    <row r="1354" spans="1:7">
      <c r="A1354">
        <v>7612</v>
      </c>
      <c r="B1354" t="s">
        <v>23</v>
      </c>
      <c r="C1354" s="30">
        <v>2.4900000000000002</v>
      </c>
      <c r="D1354" t="s">
        <v>24</v>
      </c>
      <c r="G1354" t="s">
        <v>25</v>
      </c>
    </row>
    <row r="1355" spans="1:7">
      <c r="A1355">
        <v>7612</v>
      </c>
      <c r="B1355" t="s">
        <v>23</v>
      </c>
      <c r="C1355" s="30">
        <v>2.7390000000000003</v>
      </c>
      <c r="D1355" t="s">
        <v>24</v>
      </c>
      <c r="E1355">
        <v>2026</v>
      </c>
      <c r="G1355" t="s">
        <v>25</v>
      </c>
    </row>
    <row r="1356" spans="1:7">
      <c r="A1356">
        <v>7612</v>
      </c>
      <c r="B1356" t="s">
        <v>23</v>
      </c>
      <c r="C1356" s="30">
        <v>2.9880000000000004</v>
      </c>
      <c r="D1356" t="s">
        <v>24</v>
      </c>
      <c r="E1356">
        <v>2027</v>
      </c>
      <c r="G1356" t="s">
        <v>25</v>
      </c>
    </row>
    <row r="1357" spans="1:7">
      <c r="A1357">
        <v>7612</v>
      </c>
      <c r="B1357" t="s">
        <v>23</v>
      </c>
      <c r="C1357" s="30">
        <v>3.2370000000000001</v>
      </c>
      <c r="D1357" t="s">
        <v>24</v>
      </c>
      <c r="E1357">
        <v>2028</v>
      </c>
      <c r="G1357" t="s">
        <v>25</v>
      </c>
    </row>
    <row r="1358" spans="1:7">
      <c r="A1358">
        <v>76130000</v>
      </c>
      <c r="B1358" t="s">
        <v>23</v>
      </c>
      <c r="C1358" s="30">
        <v>2.4900000000000002</v>
      </c>
      <c r="D1358" t="s">
        <v>24</v>
      </c>
      <c r="G1358" t="s">
        <v>25</v>
      </c>
    </row>
    <row r="1359" spans="1:7">
      <c r="A1359">
        <v>76130000</v>
      </c>
      <c r="B1359" t="s">
        <v>23</v>
      </c>
      <c r="C1359" s="30">
        <v>2.7390000000000003</v>
      </c>
      <c r="D1359" t="s">
        <v>24</v>
      </c>
      <c r="E1359">
        <v>2026</v>
      </c>
      <c r="G1359" t="s">
        <v>25</v>
      </c>
    </row>
    <row r="1360" spans="1:7">
      <c r="A1360">
        <v>76130000</v>
      </c>
      <c r="B1360" t="s">
        <v>23</v>
      </c>
      <c r="C1360" s="30">
        <v>2.9880000000000004</v>
      </c>
      <c r="D1360" t="s">
        <v>24</v>
      </c>
      <c r="E1360">
        <v>2027</v>
      </c>
      <c r="G1360" t="s">
        <v>25</v>
      </c>
    </row>
    <row r="1361" spans="1:7">
      <c r="A1361">
        <v>76130000</v>
      </c>
      <c r="B1361" t="s">
        <v>23</v>
      </c>
      <c r="C1361" s="30">
        <v>3.2370000000000001</v>
      </c>
      <c r="D1361" t="s">
        <v>24</v>
      </c>
      <c r="E1361">
        <v>2028</v>
      </c>
      <c r="G1361" t="s">
        <v>25</v>
      </c>
    </row>
    <row r="1362" spans="1:7">
      <c r="A1362">
        <v>7614</v>
      </c>
      <c r="B1362" t="s">
        <v>23</v>
      </c>
      <c r="C1362" s="30">
        <v>2.0299999999999998</v>
      </c>
      <c r="D1362" t="s">
        <v>24</v>
      </c>
      <c r="G1362" t="s">
        <v>25</v>
      </c>
    </row>
    <row r="1363" spans="1:7">
      <c r="A1363">
        <v>7614</v>
      </c>
      <c r="B1363" t="s">
        <v>23</v>
      </c>
      <c r="C1363" s="30">
        <v>2.2329999999999997</v>
      </c>
      <c r="D1363" t="s">
        <v>24</v>
      </c>
      <c r="E1363">
        <v>2026</v>
      </c>
      <c r="G1363" t="s">
        <v>25</v>
      </c>
    </row>
    <row r="1364" spans="1:7">
      <c r="A1364">
        <v>7614</v>
      </c>
      <c r="B1364" t="s">
        <v>23</v>
      </c>
      <c r="C1364" s="30">
        <v>2.4359999999999999</v>
      </c>
      <c r="D1364" t="s">
        <v>24</v>
      </c>
      <c r="E1364">
        <v>2027</v>
      </c>
      <c r="G1364" t="s">
        <v>25</v>
      </c>
    </row>
    <row r="1365" spans="1:7">
      <c r="A1365">
        <v>7614</v>
      </c>
      <c r="B1365" t="s">
        <v>23</v>
      </c>
      <c r="C1365" s="30">
        <v>2.6389999999999998</v>
      </c>
      <c r="D1365" t="s">
        <v>24</v>
      </c>
      <c r="E1365">
        <v>2028</v>
      </c>
      <c r="G1365" t="s">
        <v>25</v>
      </c>
    </row>
    <row r="1366" spans="1:7">
      <c r="A1366">
        <v>76161000</v>
      </c>
      <c r="B1366" t="s">
        <v>23</v>
      </c>
      <c r="C1366" s="30">
        <v>2.4900000000000002</v>
      </c>
      <c r="D1366" t="s">
        <v>24</v>
      </c>
      <c r="G1366" t="s">
        <v>25</v>
      </c>
    </row>
    <row r="1367" spans="1:7">
      <c r="A1367">
        <v>76161000</v>
      </c>
      <c r="B1367" t="s">
        <v>23</v>
      </c>
      <c r="C1367" s="30">
        <v>2.7390000000000003</v>
      </c>
      <c r="D1367" t="s">
        <v>24</v>
      </c>
      <c r="E1367">
        <v>2026</v>
      </c>
      <c r="G1367" t="s">
        <v>25</v>
      </c>
    </row>
    <row r="1368" spans="1:7">
      <c r="A1368">
        <v>76161000</v>
      </c>
      <c r="B1368" t="s">
        <v>23</v>
      </c>
      <c r="C1368" s="30">
        <v>2.9880000000000004</v>
      </c>
      <c r="D1368" t="s">
        <v>24</v>
      </c>
      <c r="E1368">
        <v>2027</v>
      </c>
      <c r="G1368" t="s">
        <v>25</v>
      </c>
    </row>
    <row r="1369" spans="1:7">
      <c r="A1369">
        <v>76161000</v>
      </c>
      <c r="B1369" t="s">
        <v>23</v>
      </c>
      <c r="C1369" s="30">
        <v>3.2370000000000001</v>
      </c>
      <c r="D1369" t="s">
        <v>24</v>
      </c>
      <c r="E1369">
        <v>2028</v>
      </c>
      <c r="G1369" t="s">
        <v>25</v>
      </c>
    </row>
    <row r="1370" spans="1:7">
      <c r="A1370">
        <v>76169100</v>
      </c>
      <c r="B1370" t="s">
        <v>23</v>
      </c>
      <c r="C1370" s="30">
        <v>2.4900000000000002</v>
      </c>
      <c r="D1370" t="s">
        <v>24</v>
      </c>
      <c r="G1370" t="s">
        <v>25</v>
      </c>
    </row>
    <row r="1371" spans="1:7">
      <c r="A1371">
        <v>76169100</v>
      </c>
      <c r="B1371" t="s">
        <v>23</v>
      </c>
      <c r="C1371" s="30">
        <v>2.7390000000000003</v>
      </c>
      <c r="D1371" t="s">
        <v>24</v>
      </c>
      <c r="E1371">
        <v>2026</v>
      </c>
      <c r="G1371" t="s">
        <v>25</v>
      </c>
    </row>
    <row r="1372" spans="1:7">
      <c r="A1372">
        <v>76169100</v>
      </c>
      <c r="B1372" t="s">
        <v>23</v>
      </c>
      <c r="C1372" s="30">
        <v>2.9880000000000004</v>
      </c>
      <c r="D1372" t="s">
        <v>24</v>
      </c>
      <c r="E1372">
        <v>2027</v>
      </c>
      <c r="G1372" t="s">
        <v>25</v>
      </c>
    </row>
    <row r="1373" spans="1:7">
      <c r="A1373">
        <v>76169100</v>
      </c>
      <c r="B1373" t="s">
        <v>23</v>
      </c>
      <c r="C1373" s="30">
        <v>3.2370000000000001</v>
      </c>
      <c r="D1373" t="s">
        <v>24</v>
      </c>
      <c r="E1373">
        <v>2028</v>
      </c>
      <c r="G1373" t="s">
        <v>25</v>
      </c>
    </row>
    <row r="1374" spans="1:7">
      <c r="A1374">
        <v>76169910</v>
      </c>
      <c r="B1374" t="s">
        <v>23</v>
      </c>
      <c r="C1374" s="30">
        <v>1.81</v>
      </c>
      <c r="D1374" t="s">
        <v>24</v>
      </c>
      <c r="G1374" t="s">
        <v>25</v>
      </c>
    </row>
    <row r="1375" spans="1:7">
      <c r="A1375">
        <v>76169910</v>
      </c>
      <c r="B1375" t="s">
        <v>23</v>
      </c>
      <c r="C1375" s="30">
        <v>1.9910000000000001</v>
      </c>
      <c r="D1375" t="s">
        <v>24</v>
      </c>
      <c r="E1375">
        <v>2026</v>
      </c>
      <c r="G1375" t="s">
        <v>25</v>
      </c>
    </row>
    <row r="1376" spans="1:7">
      <c r="A1376">
        <v>76169910</v>
      </c>
      <c r="B1376" t="s">
        <v>23</v>
      </c>
      <c r="C1376" s="30">
        <v>2.1720000000000002</v>
      </c>
      <c r="D1376" t="s">
        <v>24</v>
      </c>
      <c r="E1376">
        <v>2027</v>
      </c>
      <c r="G1376" t="s">
        <v>25</v>
      </c>
    </row>
    <row r="1377" spans="1:7">
      <c r="A1377">
        <v>76169910</v>
      </c>
      <c r="B1377" t="s">
        <v>23</v>
      </c>
      <c r="C1377" s="30">
        <v>2.3530000000000002</v>
      </c>
      <c r="D1377" t="s">
        <v>24</v>
      </c>
      <c r="E1377">
        <v>2028</v>
      </c>
      <c r="G1377" t="s">
        <v>25</v>
      </c>
    </row>
    <row r="1378" spans="1:7">
      <c r="A1378">
        <v>76169990</v>
      </c>
      <c r="B1378" t="s">
        <v>23</v>
      </c>
      <c r="C1378" s="30">
        <v>2.4900000000000002</v>
      </c>
      <c r="D1378" t="s">
        <v>24</v>
      </c>
      <c r="G1378" t="s">
        <v>25</v>
      </c>
    </row>
    <row r="1379" spans="1:7">
      <c r="A1379">
        <v>76169990</v>
      </c>
      <c r="B1379" t="s">
        <v>23</v>
      </c>
      <c r="C1379" s="30">
        <v>2.7390000000000003</v>
      </c>
      <c r="D1379" t="s">
        <v>24</v>
      </c>
      <c r="E1379">
        <v>2026</v>
      </c>
      <c r="G1379" t="s">
        <v>25</v>
      </c>
    </row>
    <row r="1380" spans="1:7">
      <c r="A1380">
        <v>76169990</v>
      </c>
      <c r="B1380" t="s">
        <v>23</v>
      </c>
      <c r="C1380" s="30">
        <v>2.9880000000000004</v>
      </c>
      <c r="D1380" t="s">
        <v>24</v>
      </c>
      <c r="E1380">
        <v>2027</v>
      </c>
      <c r="G1380" t="s">
        <v>25</v>
      </c>
    </row>
    <row r="1381" spans="1:7">
      <c r="A1381">
        <v>76169990</v>
      </c>
      <c r="B1381" t="s">
        <v>23</v>
      </c>
      <c r="C1381" s="30">
        <v>3.2370000000000001</v>
      </c>
      <c r="D1381" t="s">
        <v>24</v>
      </c>
      <c r="E1381">
        <v>2028</v>
      </c>
      <c r="G1381" t="s">
        <v>25</v>
      </c>
    </row>
    <row r="1382" spans="1:7">
      <c r="A1382">
        <v>28041000</v>
      </c>
      <c r="B1382" t="s">
        <v>23</v>
      </c>
      <c r="C1382" s="30">
        <v>10.82</v>
      </c>
      <c r="G1382" t="s">
        <v>272</v>
      </c>
    </row>
    <row r="1383" spans="1:7">
      <c r="A1383">
        <v>28041000</v>
      </c>
      <c r="B1383" t="s">
        <v>23</v>
      </c>
      <c r="C1383" s="30">
        <v>11.902000000000001</v>
      </c>
      <c r="E1383">
        <v>2026</v>
      </c>
      <c r="G1383" t="s">
        <v>272</v>
      </c>
    </row>
    <row r="1384" spans="1:7">
      <c r="A1384">
        <v>28041000</v>
      </c>
      <c r="B1384" t="s">
        <v>23</v>
      </c>
      <c r="C1384" s="30">
        <v>12.984</v>
      </c>
      <c r="E1384">
        <v>2027</v>
      </c>
      <c r="G1384" t="s">
        <v>272</v>
      </c>
    </row>
    <row r="1385" spans="1:7">
      <c r="A1385">
        <v>28041000</v>
      </c>
      <c r="B1385" t="s">
        <v>23</v>
      </c>
      <c r="C1385" s="30">
        <v>14.066000000000001</v>
      </c>
      <c r="E1385">
        <v>2028</v>
      </c>
      <c r="G1385" t="s">
        <v>272</v>
      </c>
    </row>
    <row r="1386" spans="1:7">
      <c r="A1386">
        <v>26011200</v>
      </c>
      <c r="B1386" t="s">
        <v>23</v>
      </c>
      <c r="C1386">
        <v>0.2</v>
      </c>
      <c r="G1386" t="s">
        <v>273</v>
      </c>
    </row>
    <row r="1387" spans="1:7">
      <c r="A1387">
        <v>26011200</v>
      </c>
      <c r="B1387" t="s">
        <v>23</v>
      </c>
      <c r="C1387">
        <v>0.22</v>
      </c>
      <c r="E1387">
        <v>2026</v>
      </c>
      <c r="G1387" t="s">
        <v>273</v>
      </c>
    </row>
    <row r="1388" spans="1:7">
      <c r="A1388">
        <v>26011200</v>
      </c>
      <c r="B1388" t="s">
        <v>23</v>
      </c>
      <c r="C1388">
        <v>0.24000000000000002</v>
      </c>
      <c r="E1388">
        <v>2027</v>
      </c>
      <c r="G1388" t="s">
        <v>273</v>
      </c>
    </row>
    <row r="1389" spans="1:7">
      <c r="A1389">
        <v>26011200</v>
      </c>
      <c r="B1389" t="s">
        <v>23</v>
      </c>
      <c r="C1389">
        <v>0.26</v>
      </c>
      <c r="E1389">
        <v>2028</v>
      </c>
      <c r="G1389" t="s">
        <v>273</v>
      </c>
    </row>
    <row r="1390" spans="1:7">
      <c r="A1390">
        <v>7201</v>
      </c>
      <c r="B1390" t="s">
        <v>23</v>
      </c>
      <c r="C1390" s="30">
        <v>2.2999999999999998</v>
      </c>
      <c r="G1390" t="s">
        <v>273</v>
      </c>
    </row>
    <row r="1391" spans="1:7">
      <c r="A1391">
        <v>7201</v>
      </c>
      <c r="B1391" t="s">
        <v>23</v>
      </c>
      <c r="C1391" s="30">
        <v>2.5299999999999998</v>
      </c>
      <c r="E1391">
        <v>2026</v>
      </c>
      <c r="G1391" t="s">
        <v>273</v>
      </c>
    </row>
    <row r="1392" spans="1:7">
      <c r="A1392">
        <v>7201</v>
      </c>
      <c r="B1392" t="s">
        <v>23</v>
      </c>
      <c r="C1392" s="30">
        <v>2.76</v>
      </c>
      <c r="E1392">
        <v>2027</v>
      </c>
      <c r="G1392" t="s">
        <v>273</v>
      </c>
    </row>
    <row r="1393" spans="1:7">
      <c r="A1393">
        <v>7201</v>
      </c>
      <c r="B1393" t="s">
        <v>23</v>
      </c>
      <c r="C1393" s="30">
        <v>2.9899999999999998</v>
      </c>
      <c r="E1393">
        <v>2028</v>
      </c>
      <c r="G1393" t="s">
        <v>273</v>
      </c>
    </row>
    <row r="1394" spans="1:7">
      <c r="A1394">
        <v>7203</v>
      </c>
      <c r="B1394" t="s">
        <v>23</v>
      </c>
      <c r="C1394" s="30">
        <v>1.03</v>
      </c>
      <c r="G1394" t="s">
        <v>273</v>
      </c>
    </row>
    <row r="1395" spans="1:7">
      <c r="A1395">
        <v>7203</v>
      </c>
      <c r="B1395" t="s">
        <v>23</v>
      </c>
      <c r="C1395" s="30">
        <v>1.133</v>
      </c>
      <c r="E1395">
        <v>2026</v>
      </c>
      <c r="G1395" t="s">
        <v>273</v>
      </c>
    </row>
    <row r="1396" spans="1:7">
      <c r="A1396">
        <v>7203</v>
      </c>
      <c r="B1396" t="s">
        <v>23</v>
      </c>
      <c r="C1396" s="30">
        <v>1.236</v>
      </c>
      <c r="E1396">
        <v>2027</v>
      </c>
      <c r="G1396" t="s">
        <v>273</v>
      </c>
    </row>
    <row r="1397" spans="1:7">
      <c r="A1397">
        <v>7203</v>
      </c>
      <c r="B1397" t="s">
        <v>23</v>
      </c>
      <c r="C1397" s="30">
        <v>1.339</v>
      </c>
      <c r="E1397">
        <v>2028</v>
      </c>
      <c r="G1397" t="s">
        <v>273</v>
      </c>
    </row>
    <row r="1398" spans="1:7">
      <c r="A1398">
        <v>7205</v>
      </c>
      <c r="B1398" t="s">
        <v>23</v>
      </c>
      <c r="C1398" s="30">
        <v>2.37</v>
      </c>
      <c r="D1398" t="s">
        <v>20</v>
      </c>
      <c r="G1398" t="s">
        <v>273</v>
      </c>
    </row>
    <row r="1399" spans="1:7">
      <c r="A1399">
        <v>7205</v>
      </c>
      <c r="B1399" t="s">
        <v>23</v>
      </c>
      <c r="C1399" s="30">
        <v>2.6070000000000002</v>
      </c>
      <c r="D1399" t="s">
        <v>20</v>
      </c>
      <c r="E1399">
        <v>2026</v>
      </c>
      <c r="G1399" t="s">
        <v>273</v>
      </c>
    </row>
    <row r="1400" spans="1:7">
      <c r="A1400">
        <v>7205</v>
      </c>
      <c r="B1400" t="s">
        <v>23</v>
      </c>
      <c r="C1400" s="30">
        <v>2.8440000000000003</v>
      </c>
      <c r="D1400" t="s">
        <v>20</v>
      </c>
      <c r="E1400">
        <v>2027</v>
      </c>
      <c r="G1400" t="s">
        <v>273</v>
      </c>
    </row>
    <row r="1401" spans="1:7">
      <c r="A1401">
        <v>7205</v>
      </c>
      <c r="B1401" t="s">
        <v>23</v>
      </c>
      <c r="C1401" s="30">
        <v>3.081</v>
      </c>
      <c r="D1401" t="s">
        <v>20</v>
      </c>
      <c r="E1401">
        <v>2028</v>
      </c>
      <c r="G1401" t="s">
        <v>273</v>
      </c>
    </row>
    <row r="1402" spans="1:7">
      <c r="A1402">
        <v>72061000</v>
      </c>
      <c r="B1402" t="s">
        <v>23</v>
      </c>
      <c r="C1402" s="30">
        <v>2.46</v>
      </c>
      <c r="D1402" t="s">
        <v>20</v>
      </c>
      <c r="G1402" t="s">
        <v>273</v>
      </c>
    </row>
    <row r="1403" spans="1:7">
      <c r="A1403">
        <v>72061000</v>
      </c>
      <c r="B1403" t="s">
        <v>23</v>
      </c>
      <c r="C1403" s="30">
        <v>2.706</v>
      </c>
      <c r="D1403" t="s">
        <v>20</v>
      </c>
      <c r="E1403">
        <v>2026</v>
      </c>
      <c r="G1403" t="s">
        <v>273</v>
      </c>
    </row>
    <row r="1404" spans="1:7">
      <c r="A1404">
        <v>72061000</v>
      </c>
      <c r="B1404" t="s">
        <v>23</v>
      </c>
      <c r="C1404" s="30">
        <v>2.952</v>
      </c>
      <c r="D1404" t="s">
        <v>20</v>
      </c>
      <c r="E1404">
        <v>2027</v>
      </c>
      <c r="G1404" t="s">
        <v>273</v>
      </c>
    </row>
    <row r="1405" spans="1:7">
      <c r="A1405">
        <v>72061000</v>
      </c>
      <c r="B1405" t="s">
        <v>23</v>
      </c>
      <c r="C1405" s="30">
        <v>3.198</v>
      </c>
      <c r="D1405" t="s">
        <v>20</v>
      </c>
      <c r="E1405">
        <v>2028</v>
      </c>
      <c r="G1405" t="s">
        <v>273</v>
      </c>
    </row>
    <row r="1406" spans="1:7">
      <c r="A1406">
        <v>72069000</v>
      </c>
      <c r="B1406" t="s">
        <v>23</v>
      </c>
      <c r="C1406" s="30">
        <v>2.4700000000000002</v>
      </c>
      <c r="D1406" t="s">
        <v>20</v>
      </c>
      <c r="G1406" t="s">
        <v>273</v>
      </c>
    </row>
    <row r="1407" spans="1:7">
      <c r="A1407">
        <v>72069000</v>
      </c>
      <c r="B1407" t="s">
        <v>23</v>
      </c>
      <c r="C1407" s="30">
        <v>2.7170000000000001</v>
      </c>
      <c r="D1407" t="s">
        <v>20</v>
      </c>
      <c r="E1407">
        <v>2026</v>
      </c>
      <c r="G1407" t="s">
        <v>273</v>
      </c>
    </row>
    <row r="1408" spans="1:7">
      <c r="A1408">
        <v>72069000</v>
      </c>
      <c r="B1408" t="s">
        <v>23</v>
      </c>
      <c r="C1408" s="30">
        <v>2.9640000000000004</v>
      </c>
      <c r="D1408" t="s">
        <v>20</v>
      </c>
      <c r="E1408">
        <v>2027</v>
      </c>
      <c r="G1408" t="s">
        <v>273</v>
      </c>
    </row>
    <row r="1409" spans="1:7">
      <c r="A1409">
        <v>72069000</v>
      </c>
      <c r="B1409" t="s">
        <v>23</v>
      </c>
      <c r="C1409" s="30">
        <v>3.2110000000000003</v>
      </c>
      <c r="D1409" t="s">
        <v>20</v>
      </c>
      <c r="E1409">
        <v>2028</v>
      </c>
      <c r="G1409" t="s">
        <v>273</v>
      </c>
    </row>
    <row r="1410" spans="1:7">
      <c r="A1410">
        <v>72071111</v>
      </c>
      <c r="B1410" t="s">
        <v>23</v>
      </c>
      <c r="C1410" s="30">
        <v>2.4700000000000002</v>
      </c>
      <c r="D1410" t="s">
        <v>20</v>
      </c>
      <c r="G1410" t="s">
        <v>273</v>
      </c>
    </row>
    <row r="1411" spans="1:7">
      <c r="A1411">
        <v>72071111</v>
      </c>
      <c r="B1411" t="s">
        <v>23</v>
      </c>
      <c r="C1411" s="30">
        <v>2.7170000000000001</v>
      </c>
      <c r="D1411" t="s">
        <v>20</v>
      </c>
      <c r="E1411">
        <v>2026</v>
      </c>
      <c r="G1411" t="s">
        <v>273</v>
      </c>
    </row>
    <row r="1412" spans="1:7">
      <c r="A1412">
        <v>72071111</v>
      </c>
      <c r="B1412" t="s">
        <v>23</v>
      </c>
      <c r="C1412" s="30">
        <v>2.9640000000000004</v>
      </c>
      <c r="D1412" t="s">
        <v>20</v>
      </c>
      <c r="E1412">
        <v>2027</v>
      </c>
      <c r="G1412" t="s">
        <v>273</v>
      </c>
    </row>
    <row r="1413" spans="1:7">
      <c r="A1413">
        <v>72071111</v>
      </c>
      <c r="B1413" t="s">
        <v>23</v>
      </c>
      <c r="C1413" s="30">
        <v>3.2110000000000003</v>
      </c>
      <c r="D1413" t="s">
        <v>20</v>
      </c>
      <c r="E1413">
        <v>2028</v>
      </c>
      <c r="G1413" t="s">
        <v>273</v>
      </c>
    </row>
    <row r="1414" spans="1:7">
      <c r="A1414">
        <v>72071114</v>
      </c>
      <c r="B1414" t="s">
        <v>23</v>
      </c>
      <c r="C1414" s="30">
        <v>2.4700000000000002</v>
      </c>
      <c r="D1414" t="s">
        <v>20</v>
      </c>
      <c r="G1414" t="s">
        <v>273</v>
      </c>
    </row>
    <row r="1415" spans="1:7">
      <c r="A1415">
        <v>72071114</v>
      </c>
      <c r="B1415" t="s">
        <v>23</v>
      </c>
      <c r="C1415" s="30">
        <v>2.7170000000000001</v>
      </c>
      <c r="D1415" t="s">
        <v>20</v>
      </c>
      <c r="E1415">
        <v>2026</v>
      </c>
      <c r="G1415" t="s">
        <v>273</v>
      </c>
    </row>
    <row r="1416" spans="1:7">
      <c r="A1416">
        <v>72071114</v>
      </c>
      <c r="B1416" t="s">
        <v>23</v>
      </c>
      <c r="C1416" s="30">
        <v>2.9640000000000004</v>
      </c>
      <c r="D1416" t="s">
        <v>20</v>
      </c>
      <c r="E1416">
        <v>2027</v>
      </c>
      <c r="G1416" t="s">
        <v>273</v>
      </c>
    </row>
    <row r="1417" spans="1:7">
      <c r="A1417">
        <v>72071114</v>
      </c>
      <c r="B1417" t="s">
        <v>23</v>
      </c>
      <c r="C1417" s="30">
        <v>3.2110000000000003</v>
      </c>
      <c r="D1417" t="s">
        <v>20</v>
      </c>
      <c r="E1417">
        <v>2028</v>
      </c>
      <c r="G1417" t="s">
        <v>273</v>
      </c>
    </row>
    <row r="1418" spans="1:7">
      <c r="A1418">
        <v>72071116</v>
      </c>
      <c r="B1418" t="s">
        <v>23</v>
      </c>
      <c r="C1418" s="30">
        <v>2.4700000000000002</v>
      </c>
      <c r="D1418" t="s">
        <v>20</v>
      </c>
      <c r="G1418" t="s">
        <v>273</v>
      </c>
    </row>
    <row r="1419" spans="1:7">
      <c r="A1419">
        <v>72071116</v>
      </c>
      <c r="B1419" t="s">
        <v>23</v>
      </c>
      <c r="C1419" s="30">
        <v>2.7170000000000001</v>
      </c>
      <c r="D1419" t="s">
        <v>20</v>
      </c>
      <c r="E1419">
        <v>2026</v>
      </c>
      <c r="G1419" t="s">
        <v>273</v>
      </c>
    </row>
    <row r="1420" spans="1:7">
      <c r="A1420">
        <v>72071116</v>
      </c>
      <c r="B1420" t="s">
        <v>23</v>
      </c>
      <c r="C1420" s="30">
        <v>2.9640000000000004</v>
      </c>
      <c r="D1420" t="s">
        <v>20</v>
      </c>
      <c r="E1420">
        <v>2027</v>
      </c>
      <c r="G1420" t="s">
        <v>273</v>
      </c>
    </row>
    <row r="1421" spans="1:7">
      <c r="A1421">
        <v>72071116</v>
      </c>
      <c r="B1421" t="s">
        <v>23</v>
      </c>
      <c r="C1421" s="30">
        <v>3.2110000000000003</v>
      </c>
      <c r="D1421" t="s">
        <v>20</v>
      </c>
      <c r="E1421">
        <v>2028</v>
      </c>
      <c r="G1421" t="s">
        <v>273</v>
      </c>
    </row>
    <row r="1422" spans="1:7">
      <c r="A1422">
        <v>72071190</v>
      </c>
      <c r="B1422" t="s">
        <v>23</v>
      </c>
      <c r="C1422" s="30">
        <v>2.46</v>
      </c>
      <c r="D1422" t="s">
        <v>20</v>
      </c>
      <c r="G1422" t="s">
        <v>273</v>
      </c>
    </row>
    <row r="1423" spans="1:7">
      <c r="A1423">
        <v>72071190</v>
      </c>
      <c r="B1423" t="s">
        <v>23</v>
      </c>
      <c r="C1423" s="30">
        <v>2.706</v>
      </c>
      <c r="D1423" t="s">
        <v>20</v>
      </c>
      <c r="E1423">
        <v>2026</v>
      </c>
      <c r="G1423" t="s">
        <v>273</v>
      </c>
    </row>
    <row r="1424" spans="1:7">
      <c r="A1424">
        <v>72071190</v>
      </c>
      <c r="B1424" t="s">
        <v>23</v>
      </c>
      <c r="C1424" s="30">
        <v>2.952</v>
      </c>
      <c r="D1424" t="s">
        <v>20</v>
      </c>
      <c r="E1424">
        <v>2027</v>
      </c>
      <c r="G1424" t="s">
        <v>273</v>
      </c>
    </row>
    <row r="1425" spans="1:7">
      <c r="A1425">
        <v>72071190</v>
      </c>
      <c r="B1425" t="s">
        <v>23</v>
      </c>
      <c r="C1425" s="30">
        <v>3.198</v>
      </c>
      <c r="D1425" t="s">
        <v>20</v>
      </c>
      <c r="E1425">
        <v>2028</v>
      </c>
      <c r="G1425" t="s">
        <v>273</v>
      </c>
    </row>
    <row r="1426" spans="1:7">
      <c r="A1426">
        <v>72071210</v>
      </c>
      <c r="B1426" t="s">
        <v>23</v>
      </c>
      <c r="C1426" s="30">
        <v>2.4700000000000002</v>
      </c>
      <c r="D1426" t="s">
        <v>20</v>
      </c>
      <c r="G1426" t="s">
        <v>273</v>
      </c>
    </row>
    <row r="1427" spans="1:7">
      <c r="A1427">
        <v>72071210</v>
      </c>
      <c r="B1427" t="s">
        <v>23</v>
      </c>
      <c r="C1427" s="30">
        <v>2.7170000000000001</v>
      </c>
      <c r="D1427" t="s">
        <v>20</v>
      </c>
      <c r="E1427">
        <v>2026</v>
      </c>
      <c r="G1427" t="s">
        <v>273</v>
      </c>
    </row>
    <row r="1428" spans="1:7">
      <c r="A1428">
        <v>72071210</v>
      </c>
      <c r="B1428" t="s">
        <v>23</v>
      </c>
      <c r="C1428" s="30">
        <v>2.9640000000000004</v>
      </c>
      <c r="D1428" t="s">
        <v>20</v>
      </c>
      <c r="E1428">
        <v>2027</v>
      </c>
      <c r="G1428" t="s">
        <v>273</v>
      </c>
    </row>
    <row r="1429" spans="1:7">
      <c r="A1429">
        <v>72071210</v>
      </c>
      <c r="B1429" t="s">
        <v>23</v>
      </c>
      <c r="C1429" s="30">
        <v>3.2110000000000003</v>
      </c>
      <c r="D1429" t="s">
        <v>20</v>
      </c>
      <c r="E1429">
        <v>2028</v>
      </c>
      <c r="G1429" t="s">
        <v>273</v>
      </c>
    </row>
    <row r="1430" spans="1:7">
      <c r="A1430">
        <v>72071290</v>
      </c>
      <c r="B1430" t="s">
        <v>23</v>
      </c>
      <c r="C1430" s="30">
        <v>2.46</v>
      </c>
      <c r="D1430" t="s">
        <v>20</v>
      </c>
      <c r="G1430" t="s">
        <v>273</v>
      </c>
    </row>
    <row r="1431" spans="1:7">
      <c r="A1431">
        <v>72071290</v>
      </c>
      <c r="B1431" t="s">
        <v>23</v>
      </c>
      <c r="C1431" s="30">
        <v>2.706</v>
      </c>
      <c r="D1431" t="s">
        <v>20</v>
      </c>
      <c r="E1431">
        <v>2026</v>
      </c>
      <c r="G1431" t="s">
        <v>273</v>
      </c>
    </row>
    <row r="1432" spans="1:7">
      <c r="A1432">
        <v>72071290</v>
      </c>
      <c r="B1432" t="s">
        <v>23</v>
      </c>
      <c r="C1432" s="30">
        <v>2.952</v>
      </c>
      <c r="D1432" t="s">
        <v>20</v>
      </c>
      <c r="E1432">
        <v>2027</v>
      </c>
      <c r="G1432" t="s">
        <v>273</v>
      </c>
    </row>
    <row r="1433" spans="1:7">
      <c r="A1433">
        <v>72071290</v>
      </c>
      <c r="B1433" t="s">
        <v>23</v>
      </c>
      <c r="C1433" s="30">
        <v>3.198</v>
      </c>
      <c r="D1433" t="s">
        <v>20</v>
      </c>
      <c r="E1433">
        <v>2028</v>
      </c>
      <c r="G1433" t="s">
        <v>273</v>
      </c>
    </row>
    <row r="1434" spans="1:7">
      <c r="A1434">
        <v>72071912</v>
      </c>
      <c r="B1434" t="s">
        <v>23</v>
      </c>
      <c r="C1434" s="30">
        <v>2.4700000000000002</v>
      </c>
      <c r="D1434" t="s">
        <v>20</v>
      </c>
      <c r="G1434" t="s">
        <v>273</v>
      </c>
    </row>
    <row r="1435" spans="1:7">
      <c r="A1435">
        <v>72071912</v>
      </c>
      <c r="B1435" t="s">
        <v>23</v>
      </c>
      <c r="C1435" s="30">
        <v>2.7170000000000001</v>
      </c>
      <c r="D1435" t="s">
        <v>20</v>
      </c>
      <c r="E1435">
        <v>2026</v>
      </c>
      <c r="G1435" t="s">
        <v>273</v>
      </c>
    </row>
    <row r="1436" spans="1:7">
      <c r="A1436">
        <v>72071912</v>
      </c>
      <c r="B1436" t="s">
        <v>23</v>
      </c>
      <c r="C1436" s="30">
        <v>2.9640000000000004</v>
      </c>
      <c r="D1436" t="s">
        <v>20</v>
      </c>
      <c r="E1436">
        <v>2027</v>
      </c>
      <c r="G1436" t="s">
        <v>273</v>
      </c>
    </row>
    <row r="1437" spans="1:7">
      <c r="A1437">
        <v>72071912</v>
      </c>
      <c r="B1437" t="s">
        <v>23</v>
      </c>
      <c r="C1437" s="30">
        <v>3.2110000000000003</v>
      </c>
      <c r="D1437" t="s">
        <v>20</v>
      </c>
      <c r="E1437">
        <v>2028</v>
      </c>
      <c r="G1437" t="s">
        <v>273</v>
      </c>
    </row>
    <row r="1438" spans="1:7">
      <c r="A1438">
        <v>72071919</v>
      </c>
      <c r="B1438" t="s">
        <v>23</v>
      </c>
      <c r="C1438" s="30">
        <v>2.46</v>
      </c>
      <c r="D1438" t="s">
        <v>20</v>
      </c>
      <c r="G1438" t="s">
        <v>273</v>
      </c>
    </row>
    <row r="1439" spans="1:7">
      <c r="A1439">
        <v>72071919</v>
      </c>
      <c r="B1439" t="s">
        <v>23</v>
      </c>
      <c r="C1439" s="30">
        <v>2.706</v>
      </c>
      <c r="D1439" t="s">
        <v>20</v>
      </c>
      <c r="E1439">
        <v>2026</v>
      </c>
      <c r="G1439" t="s">
        <v>273</v>
      </c>
    </row>
    <row r="1440" spans="1:7">
      <c r="A1440">
        <v>72071919</v>
      </c>
      <c r="B1440" t="s">
        <v>23</v>
      </c>
      <c r="C1440" s="30">
        <v>2.952</v>
      </c>
      <c r="D1440" t="s">
        <v>20</v>
      </c>
      <c r="E1440">
        <v>2027</v>
      </c>
      <c r="G1440" t="s">
        <v>273</v>
      </c>
    </row>
    <row r="1441" spans="1:7">
      <c r="A1441">
        <v>72071919</v>
      </c>
      <c r="B1441" t="s">
        <v>23</v>
      </c>
      <c r="C1441" s="30">
        <v>3.198</v>
      </c>
      <c r="D1441" t="s">
        <v>20</v>
      </c>
      <c r="E1441">
        <v>2028</v>
      </c>
      <c r="G1441" t="s">
        <v>273</v>
      </c>
    </row>
    <row r="1442" spans="1:7">
      <c r="A1442">
        <v>72071980</v>
      </c>
      <c r="B1442" t="s">
        <v>23</v>
      </c>
      <c r="C1442" s="30">
        <v>2.4700000000000002</v>
      </c>
      <c r="D1442" t="s">
        <v>20</v>
      </c>
      <c r="G1442" t="s">
        <v>273</v>
      </c>
    </row>
    <row r="1443" spans="1:7">
      <c r="A1443">
        <v>72071980</v>
      </c>
      <c r="B1443" t="s">
        <v>23</v>
      </c>
      <c r="C1443" s="30">
        <v>2.7170000000000001</v>
      </c>
      <c r="D1443" t="s">
        <v>20</v>
      </c>
      <c r="E1443">
        <v>2026</v>
      </c>
      <c r="G1443" t="s">
        <v>273</v>
      </c>
    </row>
    <row r="1444" spans="1:7">
      <c r="A1444">
        <v>72071980</v>
      </c>
      <c r="B1444" t="s">
        <v>23</v>
      </c>
      <c r="C1444" s="30">
        <v>2.9640000000000004</v>
      </c>
      <c r="D1444" t="s">
        <v>20</v>
      </c>
      <c r="E1444">
        <v>2027</v>
      </c>
      <c r="G1444" t="s">
        <v>273</v>
      </c>
    </row>
    <row r="1445" spans="1:7">
      <c r="A1445">
        <v>72071980</v>
      </c>
      <c r="B1445" t="s">
        <v>23</v>
      </c>
      <c r="C1445" s="30">
        <v>3.2110000000000003</v>
      </c>
      <c r="D1445" t="s">
        <v>20</v>
      </c>
      <c r="E1445">
        <v>2028</v>
      </c>
      <c r="G1445" t="s">
        <v>273</v>
      </c>
    </row>
    <row r="1446" spans="1:7">
      <c r="A1446">
        <v>72072011</v>
      </c>
      <c r="B1446" t="s">
        <v>23</v>
      </c>
      <c r="C1446" s="30">
        <v>2.4700000000000002</v>
      </c>
      <c r="D1446" t="s">
        <v>20</v>
      </c>
      <c r="G1446" t="s">
        <v>273</v>
      </c>
    </row>
    <row r="1447" spans="1:7">
      <c r="A1447">
        <v>72072011</v>
      </c>
      <c r="B1447" t="s">
        <v>23</v>
      </c>
      <c r="C1447" s="30">
        <v>2.7170000000000001</v>
      </c>
      <c r="D1447" t="s">
        <v>20</v>
      </c>
      <c r="E1447">
        <v>2026</v>
      </c>
      <c r="G1447" t="s">
        <v>273</v>
      </c>
    </row>
    <row r="1448" spans="1:7">
      <c r="A1448">
        <v>72072011</v>
      </c>
      <c r="B1448" t="s">
        <v>23</v>
      </c>
      <c r="C1448" s="30">
        <v>2.9640000000000004</v>
      </c>
      <c r="D1448" t="s">
        <v>20</v>
      </c>
      <c r="E1448">
        <v>2027</v>
      </c>
      <c r="G1448" t="s">
        <v>273</v>
      </c>
    </row>
    <row r="1449" spans="1:7">
      <c r="A1449">
        <v>72072011</v>
      </c>
      <c r="B1449" t="s">
        <v>23</v>
      </c>
      <c r="C1449" s="30">
        <v>3.2110000000000003</v>
      </c>
      <c r="D1449" t="s">
        <v>20</v>
      </c>
      <c r="E1449">
        <v>2028</v>
      </c>
      <c r="G1449" t="s">
        <v>273</v>
      </c>
    </row>
    <row r="1450" spans="1:7">
      <c r="A1450">
        <v>72072015</v>
      </c>
      <c r="B1450" t="s">
        <v>23</v>
      </c>
      <c r="C1450" s="30">
        <v>2.4700000000000002</v>
      </c>
      <c r="D1450" t="s">
        <v>20</v>
      </c>
      <c r="G1450" t="s">
        <v>273</v>
      </c>
    </row>
    <row r="1451" spans="1:7">
      <c r="A1451">
        <v>72072015</v>
      </c>
      <c r="B1451" t="s">
        <v>23</v>
      </c>
      <c r="C1451" s="30">
        <v>2.7170000000000001</v>
      </c>
      <c r="D1451" t="s">
        <v>20</v>
      </c>
      <c r="E1451">
        <v>2026</v>
      </c>
      <c r="G1451" t="s">
        <v>273</v>
      </c>
    </row>
    <row r="1452" spans="1:7">
      <c r="A1452">
        <v>72072015</v>
      </c>
      <c r="B1452" t="s">
        <v>23</v>
      </c>
      <c r="C1452" s="30">
        <v>2.9640000000000004</v>
      </c>
      <c r="D1452" t="s">
        <v>20</v>
      </c>
      <c r="E1452">
        <v>2027</v>
      </c>
      <c r="G1452" t="s">
        <v>273</v>
      </c>
    </row>
    <row r="1453" spans="1:7">
      <c r="A1453">
        <v>72072015</v>
      </c>
      <c r="B1453" t="s">
        <v>23</v>
      </c>
      <c r="C1453" s="30">
        <v>3.2110000000000003</v>
      </c>
      <c r="D1453" t="s">
        <v>20</v>
      </c>
      <c r="E1453">
        <v>2028</v>
      </c>
      <c r="G1453" t="s">
        <v>273</v>
      </c>
    </row>
    <row r="1454" spans="1:7">
      <c r="A1454">
        <v>72072017</v>
      </c>
      <c r="B1454" t="s">
        <v>23</v>
      </c>
      <c r="C1454" s="30">
        <v>2.4700000000000002</v>
      </c>
      <c r="D1454" t="s">
        <v>20</v>
      </c>
      <c r="G1454" t="s">
        <v>273</v>
      </c>
    </row>
    <row r="1455" spans="1:7">
      <c r="A1455">
        <v>72072017</v>
      </c>
      <c r="B1455" t="s">
        <v>23</v>
      </c>
      <c r="C1455" s="30">
        <v>2.7170000000000001</v>
      </c>
      <c r="D1455" t="s">
        <v>20</v>
      </c>
      <c r="E1455">
        <v>2026</v>
      </c>
      <c r="G1455" t="s">
        <v>273</v>
      </c>
    </row>
    <row r="1456" spans="1:7">
      <c r="A1456">
        <v>72072017</v>
      </c>
      <c r="B1456" t="s">
        <v>23</v>
      </c>
      <c r="C1456" s="30">
        <v>2.9640000000000004</v>
      </c>
      <c r="D1456" t="s">
        <v>20</v>
      </c>
      <c r="E1456">
        <v>2027</v>
      </c>
      <c r="G1456" t="s">
        <v>273</v>
      </c>
    </row>
    <row r="1457" spans="1:7">
      <c r="A1457">
        <v>72072017</v>
      </c>
      <c r="B1457" t="s">
        <v>23</v>
      </c>
      <c r="C1457" s="30">
        <v>3.2110000000000003</v>
      </c>
      <c r="D1457" t="s">
        <v>20</v>
      </c>
      <c r="E1457">
        <v>2028</v>
      </c>
      <c r="G1457" t="s">
        <v>273</v>
      </c>
    </row>
    <row r="1458" spans="1:7">
      <c r="A1458">
        <v>72072019</v>
      </c>
      <c r="B1458" t="s">
        <v>23</v>
      </c>
      <c r="C1458" s="30">
        <v>2.46</v>
      </c>
      <c r="D1458" t="s">
        <v>20</v>
      </c>
      <c r="G1458" t="s">
        <v>273</v>
      </c>
    </row>
    <row r="1459" spans="1:7">
      <c r="A1459">
        <v>72072019</v>
      </c>
      <c r="B1459" t="s">
        <v>23</v>
      </c>
      <c r="C1459" s="30">
        <v>2.706</v>
      </c>
      <c r="D1459" t="s">
        <v>20</v>
      </c>
      <c r="E1459">
        <v>2026</v>
      </c>
      <c r="G1459" t="s">
        <v>273</v>
      </c>
    </row>
    <row r="1460" spans="1:7">
      <c r="A1460">
        <v>72072019</v>
      </c>
      <c r="B1460" t="s">
        <v>23</v>
      </c>
      <c r="C1460" s="30">
        <v>2.952</v>
      </c>
      <c r="D1460" t="s">
        <v>20</v>
      </c>
      <c r="E1460">
        <v>2027</v>
      </c>
      <c r="G1460" t="s">
        <v>273</v>
      </c>
    </row>
    <row r="1461" spans="1:7">
      <c r="A1461">
        <v>72072019</v>
      </c>
      <c r="B1461" t="s">
        <v>23</v>
      </c>
      <c r="C1461" s="30">
        <v>3.198</v>
      </c>
      <c r="D1461" t="s">
        <v>20</v>
      </c>
      <c r="E1461">
        <v>2028</v>
      </c>
      <c r="G1461" t="s">
        <v>273</v>
      </c>
    </row>
    <row r="1462" spans="1:7">
      <c r="A1462">
        <v>72072032</v>
      </c>
      <c r="B1462" t="s">
        <v>23</v>
      </c>
      <c r="C1462" s="30">
        <v>2.4700000000000002</v>
      </c>
      <c r="D1462" t="s">
        <v>20</v>
      </c>
      <c r="G1462" t="s">
        <v>273</v>
      </c>
    </row>
    <row r="1463" spans="1:7">
      <c r="A1463">
        <v>72072032</v>
      </c>
      <c r="B1463" t="s">
        <v>23</v>
      </c>
      <c r="C1463" s="30">
        <v>2.7170000000000001</v>
      </c>
      <c r="D1463" t="s">
        <v>20</v>
      </c>
      <c r="E1463">
        <v>2026</v>
      </c>
      <c r="G1463" t="s">
        <v>273</v>
      </c>
    </row>
    <row r="1464" spans="1:7">
      <c r="A1464">
        <v>72072032</v>
      </c>
      <c r="B1464" t="s">
        <v>23</v>
      </c>
      <c r="C1464" s="30">
        <v>2.9640000000000004</v>
      </c>
      <c r="D1464" t="s">
        <v>20</v>
      </c>
      <c r="E1464">
        <v>2027</v>
      </c>
      <c r="G1464" t="s">
        <v>273</v>
      </c>
    </row>
    <row r="1465" spans="1:7">
      <c r="A1465">
        <v>72072032</v>
      </c>
      <c r="B1465" t="s">
        <v>23</v>
      </c>
      <c r="C1465" s="30">
        <v>3.2110000000000003</v>
      </c>
      <c r="D1465" t="s">
        <v>20</v>
      </c>
      <c r="E1465">
        <v>2028</v>
      </c>
      <c r="G1465" t="s">
        <v>273</v>
      </c>
    </row>
    <row r="1466" spans="1:7">
      <c r="A1466">
        <v>72072039</v>
      </c>
      <c r="B1466" t="s">
        <v>23</v>
      </c>
      <c r="C1466" s="30">
        <v>2.46</v>
      </c>
      <c r="D1466" t="s">
        <v>20</v>
      </c>
      <c r="G1466" t="s">
        <v>273</v>
      </c>
    </row>
    <row r="1467" spans="1:7">
      <c r="A1467">
        <v>72072039</v>
      </c>
      <c r="B1467" t="s">
        <v>23</v>
      </c>
      <c r="C1467" s="30">
        <v>2.706</v>
      </c>
      <c r="D1467" t="s">
        <v>20</v>
      </c>
      <c r="E1467">
        <v>2026</v>
      </c>
      <c r="G1467" t="s">
        <v>273</v>
      </c>
    </row>
    <row r="1468" spans="1:7">
      <c r="A1468">
        <v>72072039</v>
      </c>
      <c r="B1468" t="s">
        <v>23</v>
      </c>
      <c r="C1468" s="30">
        <v>2.952</v>
      </c>
      <c r="D1468" t="s">
        <v>20</v>
      </c>
      <c r="E1468">
        <v>2027</v>
      </c>
      <c r="G1468" t="s">
        <v>273</v>
      </c>
    </row>
    <row r="1469" spans="1:7">
      <c r="A1469">
        <v>72072039</v>
      </c>
      <c r="B1469" t="s">
        <v>23</v>
      </c>
      <c r="C1469" s="30">
        <v>3.198</v>
      </c>
      <c r="D1469" t="s">
        <v>20</v>
      </c>
      <c r="E1469">
        <v>2028</v>
      </c>
      <c r="G1469" t="s">
        <v>273</v>
      </c>
    </row>
    <row r="1470" spans="1:7">
      <c r="A1470">
        <v>72072052</v>
      </c>
      <c r="B1470" t="s">
        <v>23</v>
      </c>
      <c r="C1470" s="30">
        <v>2.4700000000000002</v>
      </c>
      <c r="D1470" t="s">
        <v>20</v>
      </c>
      <c r="G1470" t="s">
        <v>273</v>
      </c>
    </row>
    <row r="1471" spans="1:7">
      <c r="A1471">
        <v>72072052</v>
      </c>
      <c r="B1471" t="s">
        <v>23</v>
      </c>
      <c r="C1471" s="30">
        <v>2.7170000000000001</v>
      </c>
      <c r="D1471" t="s">
        <v>20</v>
      </c>
      <c r="E1471">
        <v>2026</v>
      </c>
      <c r="G1471" t="s">
        <v>273</v>
      </c>
    </row>
    <row r="1472" spans="1:7">
      <c r="A1472">
        <v>72072052</v>
      </c>
      <c r="B1472" t="s">
        <v>23</v>
      </c>
      <c r="C1472" s="30">
        <v>2.9640000000000004</v>
      </c>
      <c r="D1472" t="s">
        <v>20</v>
      </c>
      <c r="E1472">
        <v>2027</v>
      </c>
      <c r="G1472" t="s">
        <v>273</v>
      </c>
    </row>
    <row r="1473" spans="1:7">
      <c r="A1473">
        <v>72072052</v>
      </c>
      <c r="B1473" t="s">
        <v>23</v>
      </c>
      <c r="C1473" s="30">
        <v>3.2110000000000003</v>
      </c>
      <c r="D1473" t="s">
        <v>20</v>
      </c>
      <c r="E1473">
        <v>2028</v>
      </c>
      <c r="G1473" t="s">
        <v>273</v>
      </c>
    </row>
    <row r="1474" spans="1:7">
      <c r="A1474">
        <v>72072059</v>
      </c>
      <c r="B1474" t="s">
        <v>23</v>
      </c>
      <c r="C1474" s="30">
        <v>2.46</v>
      </c>
      <c r="D1474" t="s">
        <v>20</v>
      </c>
      <c r="G1474" t="s">
        <v>273</v>
      </c>
    </row>
    <row r="1475" spans="1:7">
      <c r="A1475">
        <v>72072059</v>
      </c>
      <c r="B1475" t="s">
        <v>23</v>
      </c>
      <c r="C1475" s="30">
        <v>2.706</v>
      </c>
      <c r="D1475" t="s">
        <v>20</v>
      </c>
      <c r="E1475">
        <v>2026</v>
      </c>
      <c r="G1475" t="s">
        <v>273</v>
      </c>
    </row>
    <row r="1476" spans="1:7">
      <c r="A1476">
        <v>72072059</v>
      </c>
      <c r="B1476" t="s">
        <v>23</v>
      </c>
      <c r="C1476" s="30">
        <v>2.952</v>
      </c>
      <c r="D1476" t="s">
        <v>20</v>
      </c>
      <c r="E1476">
        <v>2027</v>
      </c>
      <c r="G1476" t="s">
        <v>273</v>
      </c>
    </row>
    <row r="1477" spans="1:7">
      <c r="A1477">
        <v>72072059</v>
      </c>
      <c r="B1477" t="s">
        <v>23</v>
      </c>
      <c r="C1477" s="30">
        <v>3.198</v>
      </c>
      <c r="D1477" t="s">
        <v>20</v>
      </c>
      <c r="E1477">
        <v>2028</v>
      </c>
      <c r="G1477" t="s">
        <v>273</v>
      </c>
    </row>
    <row r="1478" spans="1:7">
      <c r="A1478">
        <v>72072080</v>
      </c>
      <c r="B1478" t="s">
        <v>23</v>
      </c>
      <c r="C1478" s="30">
        <v>2.4700000000000002</v>
      </c>
      <c r="D1478" t="s">
        <v>20</v>
      </c>
      <c r="G1478" t="s">
        <v>273</v>
      </c>
    </row>
    <row r="1479" spans="1:7">
      <c r="A1479">
        <v>72072080</v>
      </c>
      <c r="B1479" t="s">
        <v>23</v>
      </c>
      <c r="C1479" s="30">
        <v>2.7170000000000001</v>
      </c>
      <c r="D1479" t="s">
        <v>20</v>
      </c>
      <c r="E1479">
        <v>2026</v>
      </c>
      <c r="G1479" t="s">
        <v>273</v>
      </c>
    </row>
    <row r="1480" spans="1:7">
      <c r="A1480">
        <v>72072080</v>
      </c>
      <c r="B1480" t="s">
        <v>23</v>
      </c>
      <c r="C1480" s="30">
        <v>2.9640000000000004</v>
      </c>
      <c r="D1480" t="s">
        <v>20</v>
      </c>
      <c r="E1480">
        <v>2027</v>
      </c>
      <c r="G1480" t="s">
        <v>273</v>
      </c>
    </row>
    <row r="1481" spans="1:7">
      <c r="A1481">
        <v>72072080</v>
      </c>
      <c r="B1481" t="s">
        <v>23</v>
      </c>
      <c r="C1481" s="30">
        <v>3.2110000000000003</v>
      </c>
      <c r="D1481" t="s">
        <v>20</v>
      </c>
      <c r="E1481">
        <v>2028</v>
      </c>
      <c r="G1481" t="s">
        <v>273</v>
      </c>
    </row>
    <row r="1482" spans="1:7">
      <c r="A1482">
        <v>7208</v>
      </c>
      <c r="B1482" t="s">
        <v>23</v>
      </c>
      <c r="C1482" s="30">
        <v>2.59</v>
      </c>
      <c r="D1482" t="s">
        <v>20</v>
      </c>
      <c r="G1482" t="s">
        <v>273</v>
      </c>
    </row>
    <row r="1483" spans="1:7">
      <c r="A1483">
        <v>7208</v>
      </c>
      <c r="B1483" t="s">
        <v>23</v>
      </c>
      <c r="C1483" s="30">
        <v>2.8489999999999998</v>
      </c>
      <c r="D1483" t="s">
        <v>20</v>
      </c>
      <c r="E1483">
        <v>2026</v>
      </c>
      <c r="G1483" t="s">
        <v>273</v>
      </c>
    </row>
    <row r="1484" spans="1:7">
      <c r="A1484">
        <v>7208</v>
      </c>
      <c r="B1484" t="s">
        <v>23</v>
      </c>
      <c r="C1484" s="30">
        <v>3.1079999999999997</v>
      </c>
      <c r="D1484" t="s">
        <v>20</v>
      </c>
      <c r="E1484">
        <v>2027</v>
      </c>
      <c r="G1484" t="s">
        <v>273</v>
      </c>
    </row>
    <row r="1485" spans="1:7">
      <c r="A1485">
        <v>7208</v>
      </c>
      <c r="B1485" t="s">
        <v>23</v>
      </c>
      <c r="C1485" s="30">
        <v>3.367</v>
      </c>
      <c r="D1485" t="s">
        <v>20</v>
      </c>
      <c r="E1485">
        <v>2028</v>
      </c>
      <c r="G1485" t="s">
        <v>273</v>
      </c>
    </row>
    <row r="1486" spans="1:7">
      <c r="A1486">
        <v>7209</v>
      </c>
      <c r="B1486" t="s">
        <v>23</v>
      </c>
      <c r="C1486" s="30">
        <v>2.68</v>
      </c>
      <c r="D1486" t="s">
        <v>20</v>
      </c>
      <c r="G1486" t="s">
        <v>273</v>
      </c>
    </row>
    <row r="1487" spans="1:7">
      <c r="A1487">
        <v>7209</v>
      </c>
      <c r="B1487" t="s">
        <v>23</v>
      </c>
      <c r="C1487" s="30">
        <v>2.9480000000000004</v>
      </c>
      <c r="D1487" t="s">
        <v>20</v>
      </c>
      <c r="E1487">
        <v>2026</v>
      </c>
      <c r="G1487" t="s">
        <v>273</v>
      </c>
    </row>
    <row r="1488" spans="1:7">
      <c r="A1488">
        <v>7209</v>
      </c>
      <c r="B1488" t="s">
        <v>23</v>
      </c>
      <c r="C1488" s="30">
        <v>3.2160000000000002</v>
      </c>
      <c r="D1488" t="s">
        <v>20</v>
      </c>
      <c r="E1488">
        <v>2027</v>
      </c>
      <c r="G1488" t="s">
        <v>273</v>
      </c>
    </row>
    <row r="1489" spans="1:7">
      <c r="A1489">
        <v>7209</v>
      </c>
      <c r="B1489" t="s">
        <v>23</v>
      </c>
      <c r="C1489" s="30">
        <v>3.4840000000000004</v>
      </c>
      <c r="D1489" t="s">
        <v>20</v>
      </c>
      <c r="E1489">
        <v>2028</v>
      </c>
      <c r="G1489" t="s">
        <v>273</v>
      </c>
    </row>
    <row r="1490" spans="1:7">
      <c r="A1490">
        <v>7210</v>
      </c>
      <c r="B1490" t="s">
        <v>23</v>
      </c>
      <c r="C1490" s="30">
        <v>2.68</v>
      </c>
      <c r="D1490" t="s">
        <v>20</v>
      </c>
      <c r="G1490" t="s">
        <v>273</v>
      </c>
    </row>
    <row r="1491" spans="1:7">
      <c r="A1491">
        <v>7210</v>
      </c>
      <c r="B1491" t="s">
        <v>23</v>
      </c>
      <c r="C1491" s="30">
        <v>2.9480000000000004</v>
      </c>
      <c r="D1491" t="s">
        <v>20</v>
      </c>
      <c r="E1491">
        <v>2026</v>
      </c>
      <c r="G1491" t="s">
        <v>273</v>
      </c>
    </row>
    <row r="1492" spans="1:7">
      <c r="A1492">
        <v>7210</v>
      </c>
      <c r="B1492" t="s">
        <v>23</v>
      </c>
      <c r="C1492" s="30">
        <v>3.2160000000000002</v>
      </c>
      <c r="D1492" t="s">
        <v>20</v>
      </c>
      <c r="E1492">
        <v>2027</v>
      </c>
      <c r="G1492" t="s">
        <v>273</v>
      </c>
    </row>
    <row r="1493" spans="1:7">
      <c r="A1493">
        <v>7210</v>
      </c>
      <c r="B1493" t="s">
        <v>23</v>
      </c>
      <c r="C1493" s="30">
        <v>3.4840000000000004</v>
      </c>
      <c r="D1493" t="s">
        <v>20</v>
      </c>
      <c r="E1493">
        <v>2028</v>
      </c>
      <c r="G1493" t="s">
        <v>273</v>
      </c>
    </row>
    <row r="1494" spans="1:7">
      <c r="A1494">
        <v>72111300</v>
      </c>
      <c r="B1494" t="s">
        <v>23</v>
      </c>
      <c r="C1494" s="30">
        <v>2.59</v>
      </c>
      <c r="D1494" t="s">
        <v>20</v>
      </c>
      <c r="G1494" t="s">
        <v>273</v>
      </c>
    </row>
    <row r="1495" spans="1:7">
      <c r="A1495">
        <v>72111300</v>
      </c>
      <c r="B1495" t="s">
        <v>23</v>
      </c>
      <c r="C1495" s="30">
        <v>2.8489999999999998</v>
      </c>
      <c r="D1495" t="s">
        <v>20</v>
      </c>
      <c r="E1495">
        <v>2026</v>
      </c>
      <c r="G1495" t="s">
        <v>273</v>
      </c>
    </row>
    <row r="1496" spans="1:7">
      <c r="A1496">
        <v>72111300</v>
      </c>
      <c r="B1496" t="s">
        <v>23</v>
      </c>
      <c r="C1496" s="30">
        <v>3.1079999999999997</v>
      </c>
      <c r="D1496" t="s">
        <v>20</v>
      </c>
      <c r="E1496">
        <v>2027</v>
      </c>
      <c r="G1496" t="s">
        <v>273</v>
      </c>
    </row>
    <row r="1497" spans="1:7">
      <c r="A1497">
        <v>72111300</v>
      </c>
      <c r="B1497" t="s">
        <v>23</v>
      </c>
      <c r="C1497" s="30">
        <v>3.367</v>
      </c>
      <c r="D1497" t="s">
        <v>20</v>
      </c>
      <c r="E1497">
        <v>2028</v>
      </c>
      <c r="G1497" t="s">
        <v>273</v>
      </c>
    </row>
    <row r="1498" spans="1:7">
      <c r="A1498">
        <v>72111400</v>
      </c>
      <c r="B1498" t="s">
        <v>23</v>
      </c>
      <c r="C1498" s="30">
        <v>2.59</v>
      </c>
      <c r="D1498" t="s">
        <v>20</v>
      </c>
      <c r="G1498" t="s">
        <v>273</v>
      </c>
    </row>
    <row r="1499" spans="1:7">
      <c r="A1499">
        <v>72111400</v>
      </c>
      <c r="B1499" t="s">
        <v>23</v>
      </c>
      <c r="C1499" s="30">
        <v>2.8489999999999998</v>
      </c>
      <c r="D1499" t="s">
        <v>20</v>
      </c>
      <c r="E1499">
        <v>2026</v>
      </c>
      <c r="G1499" t="s">
        <v>273</v>
      </c>
    </row>
    <row r="1500" spans="1:7">
      <c r="A1500">
        <v>72111400</v>
      </c>
      <c r="B1500" t="s">
        <v>23</v>
      </c>
      <c r="C1500" s="30">
        <v>3.1079999999999997</v>
      </c>
      <c r="D1500" t="s">
        <v>20</v>
      </c>
      <c r="E1500">
        <v>2027</v>
      </c>
      <c r="G1500" t="s">
        <v>273</v>
      </c>
    </row>
    <row r="1501" spans="1:7">
      <c r="A1501">
        <v>72111400</v>
      </c>
      <c r="B1501" t="s">
        <v>23</v>
      </c>
      <c r="C1501" s="30">
        <v>3.367</v>
      </c>
      <c r="D1501" t="s">
        <v>20</v>
      </c>
      <c r="E1501">
        <v>2028</v>
      </c>
      <c r="G1501" t="s">
        <v>273</v>
      </c>
    </row>
    <row r="1502" spans="1:7">
      <c r="A1502">
        <v>72111900</v>
      </c>
      <c r="B1502" t="s">
        <v>23</v>
      </c>
      <c r="C1502" s="30">
        <v>2.59</v>
      </c>
      <c r="D1502" t="s">
        <v>20</v>
      </c>
      <c r="G1502" t="s">
        <v>273</v>
      </c>
    </row>
    <row r="1503" spans="1:7">
      <c r="A1503">
        <v>72111900</v>
      </c>
      <c r="B1503" t="s">
        <v>23</v>
      </c>
      <c r="C1503" s="30">
        <v>2.8489999999999998</v>
      </c>
      <c r="D1503" t="s">
        <v>20</v>
      </c>
      <c r="E1503">
        <v>2026</v>
      </c>
      <c r="G1503" t="s">
        <v>273</v>
      </c>
    </row>
    <row r="1504" spans="1:7">
      <c r="A1504">
        <v>72111900</v>
      </c>
      <c r="B1504" t="s">
        <v>23</v>
      </c>
      <c r="C1504" s="30">
        <v>3.1079999999999997</v>
      </c>
      <c r="D1504" t="s">
        <v>20</v>
      </c>
      <c r="E1504">
        <v>2027</v>
      </c>
      <c r="G1504" t="s">
        <v>273</v>
      </c>
    </row>
    <row r="1505" spans="1:7">
      <c r="A1505">
        <v>72111900</v>
      </c>
      <c r="B1505" t="s">
        <v>23</v>
      </c>
      <c r="C1505" s="30">
        <v>3.367</v>
      </c>
      <c r="D1505" t="s">
        <v>20</v>
      </c>
      <c r="E1505">
        <v>2028</v>
      </c>
      <c r="G1505" t="s">
        <v>273</v>
      </c>
    </row>
    <row r="1506" spans="1:7">
      <c r="A1506">
        <v>721123</v>
      </c>
      <c r="B1506" t="s">
        <v>23</v>
      </c>
      <c r="C1506" s="30">
        <v>2.68</v>
      </c>
      <c r="D1506" t="s">
        <v>20</v>
      </c>
      <c r="G1506" t="s">
        <v>273</v>
      </c>
    </row>
    <row r="1507" spans="1:7">
      <c r="A1507">
        <v>721123</v>
      </c>
      <c r="B1507" t="s">
        <v>23</v>
      </c>
      <c r="C1507" s="30">
        <v>2.9480000000000004</v>
      </c>
      <c r="D1507" t="s">
        <v>20</v>
      </c>
      <c r="E1507">
        <v>2026</v>
      </c>
      <c r="G1507" t="s">
        <v>273</v>
      </c>
    </row>
    <row r="1508" spans="1:7">
      <c r="A1508">
        <v>721123</v>
      </c>
      <c r="B1508" t="s">
        <v>23</v>
      </c>
      <c r="C1508" s="30">
        <v>3.2160000000000002</v>
      </c>
      <c r="D1508" t="s">
        <v>20</v>
      </c>
      <c r="E1508">
        <v>2027</v>
      </c>
      <c r="G1508" t="s">
        <v>273</v>
      </c>
    </row>
    <row r="1509" spans="1:7">
      <c r="A1509">
        <v>721123</v>
      </c>
      <c r="B1509" t="s">
        <v>23</v>
      </c>
      <c r="C1509" s="30">
        <v>3.4840000000000004</v>
      </c>
      <c r="D1509" t="s">
        <v>20</v>
      </c>
      <c r="E1509">
        <v>2028</v>
      </c>
      <c r="G1509" t="s">
        <v>273</v>
      </c>
    </row>
    <row r="1510" spans="1:7">
      <c r="A1510">
        <v>72112900</v>
      </c>
      <c r="B1510" t="s">
        <v>23</v>
      </c>
      <c r="C1510" s="30">
        <v>2.68</v>
      </c>
      <c r="D1510" t="s">
        <v>20</v>
      </c>
      <c r="G1510" t="s">
        <v>273</v>
      </c>
    </row>
    <row r="1511" spans="1:7">
      <c r="A1511">
        <v>72112900</v>
      </c>
      <c r="B1511" t="s">
        <v>23</v>
      </c>
      <c r="C1511" s="30">
        <v>2.9480000000000004</v>
      </c>
      <c r="D1511" t="s">
        <v>20</v>
      </c>
      <c r="E1511">
        <v>2026</v>
      </c>
      <c r="G1511" t="s">
        <v>273</v>
      </c>
    </row>
    <row r="1512" spans="1:7">
      <c r="A1512">
        <v>72112900</v>
      </c>
      <c r="B1512" t="s">
        <v>23</v>
      </c>
      <c r="C1512" s="30">
        <v>3.2160000000000002</v>
      </c>
      <c r="D1512" t="s">
        <v>20</v>
      </c>
      <c r="E1512">
        <v>2027</v>
      </c>
      <c r="G1512" t="s">
        <v>273</v>
      </c>
    </row>
    <row r="1513" spans="1:7">
      <c r="A1513">
        <v>72112900</v>
      </c>
      <c r="B1513" t="s">
        <v>23</v>
      </c>
      <c r="C1513" s="30">
        <v>3.4840000000000004</v>
      </c>
      <c r="D1513" t="s">
        <v>20</v>
      </c>
      <c r="E1513">
        <v>2028</v>
      </c>
      <c r="G1513" t="s">
        <v>273</v>
      </c>
    </row>
    <row r="1514" spans="1:7">
      <c r="A1514">
        <v>721190</v>
      </c>
      <c r="B1514" t="s">
        <v>23</v>
      </c>
      <c r="C1514" s="30">
        <v>2.68</v>
      </c>
      <c r="D1514" t="s">
        <v>20</v>
      </c>
      <c r="G1514" t="s">
        <v>273</v>
      </c>
    </row>
    <row r="1515" spans="1:7">
      <c r="A1515">
        <v>721190</v>
      </c>
      <c r="B1515" t="s">
        <v>23</v>
      </c>
      <c r="C1515" s="30">
        <v>2.9480000000000004</v>
      </c>
      <c r="D1515" t="s">
        <v>20</v>
      </c>
      <c r="E1515">
        <v>2026</v>
      </c>
      <c r="G1515" t="s">
        <v>273</v>
      </c>
    </row>
    <row r="1516" spans="1:7">
      <c r="A1516">
        <v>721190</v>
      </c>
      <c r="B1516" t="s">
        <v>23</v>
      </c>
      <c r="C1516" s="30">
        <v>3.2160000000000002</v>
      </c>
      <c r="D1516" t="s">
        <v>20</v>
      </c>
      <c r="E1516">
        <v>2027</v>
      </c>
      <c r="G1516" t="s">
        <v>273</v>
      </c>
    </row>
    <row r="1517" spans="1:7">
      <c r="A1517">
        <v>721190</v>
      </c>
      <c r="B1517" t="s">
        <v>23</v>
      </c>
      <c r="C1517" s="30">
        <v>3.4840000000000004</v>
      </c>
      <c r="D1517" t="s">
        <v>20</v>
      </c>
      <c r="E1517">
        <v>2028</v>
      </c>
      <c r="G1517" t="s">
        <v>273</v>
      </c>
    </row>
    <row r="1518" spans="1:7">
      <c r="A1518">
        <v>7212</v>
      </c>
      <c r="B1518" t="s">
        <v>23</v>
      </c>
      <c r="C1518" s="30">
        <v>2.68</v>
      </c>
      <c r="D1518" t="s">
        <v>20</v>
      </c>
      <c r="G1518" t="s">
        <v>273</v>
      </c>
    </row>
    <row r="1519" spans="1:7">
      <c r="A1519">
        <v>7212</v>
      </c>
      <c r="B1519" t="s">
        <v>23</v>
      </c>
      <c r="C1519" s="30">
        <v>2.9480000000000004</v>
      </c>
      <c r="D1519" t="s">
        <v>20</v>
      </c>
      <c r="E1519">
        <v>2026</v>
      </c>
      <c r="G1519" t="s">
        <v>273</v>
      </c>
    </row>
    <row r="1520" spans="1:7">
      <c r="A1520">
        <v>7212</v>
      </c>
      <c r="B1520" t="s">
        <v>23</v>
      </c>
      <c r="C1520" s="30">
        <v>3.2160000000000002</v>
      </c>
      <c r="D1520" t="s">
        <v>20</v>
      </c>
      <c r="E1520">
        <v>2027</v>
      </c>
      <c r="G1520" t="s">
        <v>273</v>
      </c>
    </row>
    <row r="1521" spans="1:7">
      <c r="A1521">
        <v>7212</v>
      </c>
      <c r="B1521" t="s">
        <v>23</v>
      </c>
      <c r="C1521" s="30">
        <v>3.4840000000000004</v>
      </c>
      <c r="D1521" t="s">
        <v>20</v>
      </c>
      <c r="E1521">
        <v>2028</v>
      </c>
      <c r="G1521" t="s">
        <v>273</v>
      </c>
    </row>
    <row r="1522" spans="1:7">
      <c r="A1522">
        <v>7213</v>
      </c>
      <c r="B1522" t="s">
        <v>23</v>
      </c>
      <c r="C1522" s="30">
        <v>2.4700000000000002</v>
      </c>
      <c r="D1522" t="s">
        <v>20</v>
      </c>
      <c r="G1522" t="s">
        <v>273</v>
      </c>
    </row>
    <row r="1523" spans="1:7">
      <c r="A1523">
        <v>7213</v>
      </c>
      <c r="B1523" t="s">
        <v>23</v>
      </c>
      <c r="C1523" s="30">
        <v>2.7170000000000001</v>
      </c>
      <c r="D1523" t="s">
        <v>20</v>
      </c>
      <c r="E1523">
        <v>2026</v>
      </c>
      <c r="G1523" t="s">
        <v>273</v>
      </c>
    </row>
    <row r="1524" spans="1:7">
      <c r="A1524">
        <v>7213</v>
      </c>
      <c r="B1524" t="s">
        <v>23</v>
      </c>
      <c r="C1524" s="30">
        <v>2.9640000000000004</v>
      </c>
      <c r="D1524" t="s">
        <v>20</v>
      </c>
      <c r="E1524">
        <v>2027</v>
      </c>
      <c r="G1524" t="s">
        <v>273</v>
      </c>
    </row>
    <row r="1525" spans="1:7">
      <c r="A1525">
        <v>7213</v>
      </c>
      <c r="B1525" t="s">
        <v>23</v>
      </c>
      <c r="C1525" s="30">
        <v>3.2110000000000003</v>
      </c>
      <c r="D1525" t="s">
        <v>20</v>
      </c>
      <c r="E1525">
        <v>2028</v>
      </c>
      <c r="G1525" t="s">
        <v>273</v>
      </c>
    </row>
    <row r="1526" spans="1:7">
      <c r="A1526">
        <v>72141000</v>
      </c>
      <c r="B1526" t="s">
        <v>23</v>
      </c>
      <c r="C1526" s="30">
        <v>2.46</v>
      </c>
      <c r="D1526" t="s">
        <v>20</v>
      </c>
      <c r="G1526" t="s">
        <v>273</v>
      </c>
    </row>
    <row r="1527" spans="1:7">
      <c r="A1527">
        <v>72141000</v>
      </c>
      <c r="B1527" t="s">
        <v>23</v>
      </c>
      <c r="C1527" s="30">
        <v>2.706</v>
      </c>
      <c r="D1527" t="s">
        <v>20</v>
      </c>
      <c r="E1527">
        <v>2026</v>
      </c>
      <c r="G1527" t="s">
        <v>273</v>
      </c>
    </row>
    <row r="1528" spans="1:7">
      <c r="A1528">
        <v>72141000</v>
      </c>
      <c r="B1528" t="s">
        <v>23</v>
      </c>
      <c r="C1528" s="30">
        <v>2.952</v>
      </c>
      <c r="D1528" t="s">
        <v>20</v>
      </c>
      <c r="E1528">
        <v>2027</v>
      </c>
      <c r="G1528" t="s">
        <v>273</v>
      </c>
    </row>
    <row r="1529" spans="1:7">
      <c r="A1529">
        <v>72141000</v>
      </c>
      <c r="B1529" t="s">
        <v>23</v>
      </c>
      <c r="C1529" s="30">
        <v>3.198</v>
      </c>
      <c r="D1529" t="s">
        <v>20</v>
      </c>
      <c r="E1529">
        <v>2028</v>
      </c>
      <c r="G1529" t="s">
        <v>273</v>
      </c>
    </row>
    <row r="1530" spans="1:7">
      <c r="A1530">
        <v>72142000</v>
      </c>
      <c r="B1530" t="s">
        <v>23</v>
      </c>
      <c r="C1530" s="30">
        <v>2.4700000000000002</v>
      </c>
      <c r="D1530" t="s">
        <v>20</v>
      </c>
      <c r="G1530" t="s">
        <v>273</v>
      </c>
    </row>
    <row r="1531" spans="1:7">
      <c r="A1531">
        <v>72142000</v>
      </c>
      <c r="B1531" t="s">
        <v>23</v>
      </c>
      <c r="C1531" s="30">
        <v>2.7170000000000001</v>
      </c>
      <c r="D1531" t="s">
        <v>20</v>
      </c>
      <c r="E1531">
        <v>2026</v>
      </c>
      <c r="G1531" t="s">
        <v>273</v>
      </c>
    </row>
    <row r="1532" spans="1:7">
      <c r="A1532">
        <v>72142000</v>
      </c>
      <c r="B1532" t="s">
        <v>23</v>
      </c>
      <c r="C1532" s="30">
        <v>2.9640000000000004</v>
      </c>
      <c r="D1532" t="s">
        <v>20</v>
      </c>
      <c r="E1532">
        <v>2027</v>
      </c>
      <c r="G1532" t="s">
        <v>273</v>
      </c>
    </row>
    <row r="1533" spans="1:7">
      <c r="A1533">
        <v>72142000</v>
      </c>
      <c r="B1533" t="s">
        <v>23</v>
      </c>
      <c r="C1533" s="30">
        <v>3.2110000000000003</v>
      </c>
      <c r="D1533" t="s">
        <v>20</v>
      </c>
      <c r="E1533">
        <v>2028</v>
      </c>
      <c r="G1533" t="s">
        <v>273</v>
      </c>
    </row>
    <row r="1534" spans="1:7">
      <c r="A1534">
        <v>72143000</v>
      </c>
      <c r="B1534" t="s">
        <v>23</v>
      </c>
      <c r="C1534" s="30">
        <v>2.4700000000000002</v>
      </c>
      <c r="D1534" t="s">
        <v>20</v>
      </c>
      <c r="G1534" t="s">
        <v>273</v>
      </c>
    </row>
    <row r="1535" spans="1:7">
      <c r="A1535">
        <v>72143000</v>
      </c>
      <c r="B1535" t="s">
        <v>23</v>
      </c>
      <c r="C1535" s="30">
        <v>2.7170000000000001</v>
      </c>
      <c r="D1535" t="s">
        <v>20</v>
      </c>
      <c r="E1535">
        <v>2026</v>
      </c>
      <c r="G1535" t="s">
        <v>273</v>
      </c>
    </row>
    <row r="1536" spans="1:7">
      <c r="A1536">
        <v>72143000</v>
      </c>
      <c r="B1536" t="s">
        <v>23</v>
      </c>
      <c r="C1536" s="30">
        <v>2.9640000000000004</v>
      </c>
      <c r="D1536" t="s">
        <v>20</v>
      </c>
      <c r="E1536">
        <v>2027</v>
      </c>
      <c r="G1536" t="s">
        <v>273</v>
      </c>
    </row>
    <row r="1537" spans="1:7">
      <c r="A1537">
        <v>72143000</v>
      </c>
      <c r="B1537" t="s">
        <v>23</v>
      </c>
      <c r="C1537" s="30">
        <v>3.2110000000000003</v>
      </c>
      <c r="D1537" t="s">
        <v>20</v>
      </c>
      <c r="E1537">
        <v>2028</v>
      </c>
      <c r="G1537" t="s">
        <v>273</v>
      </c>
    </row>
    <row r="1538" spans="1:7">
      <c r="A1538">
        <v>721491</v>
      </c>
      <c r="B1538" t="s">
        <v>23</v>
      </c>
      <c r="C1538" s="30">
        <v>2.4700000000000002</v>
      </c>
      <c r="D1538" t="s">
        <v>20</v>
      </c>
      <c r="G1538" t="s">
        <v>273</v>
      </c>
    </row>
    <row r="1539" spans="1:7">
      <c r="A1539">
        <v>721491</v>
      </c>
      <c r="B1539" t="s">
        <v>23</v>
      </c>
      <c r="C1539" s="30">
        <v>2.7170000000000001</v>
      </c>
      <c r="D1539" t="s">
        <v>20</v>
      </c>
      <c r="E1539">
        <v>2026</v>
      </c>
      <c r="G1539" t="s">
        <v>273</v>
      </c>
    </row>
    <row r="1540" spans="1:7">
      <c r="A1540">
        <v>721491</v>
      </c>
      <c r="B1540" t="s">
        <v>23</v>
      </c>
      <c r="C1540" s="30">
        <v>2.9640000000000004</v>
      </c>
      <c r="D1540" t="s">
        <v>20</v>
      </c>
      <c r="E1540">
        <v>2027</v>
      </c>
      <c r="G1540" t="s">
        <v>273</v>
      </c>
    </row>
    <row r="1541" spans="1:7">
      <c r="A1541">
        <v>721491</v>
      </c>
      <c r="B1541" t="s">
        <v>23</v>
      </c>
      <c r="C1541" s="30">
        <v>3.2110000000000003</v>
      </c>
      <c r="D1541" t="s">
        <v>20</v>
      </c>
      <c r="E1541">
        <v>2028</v>
      </c>
      <c r="G1541" t="s">
        <v>273</v>
      </c>
    </row>
    <row r="1542" spans="1:7">
      <c r="A1542">
        <v>721499</v>
      </c>
      <c r="B1542" t="s">
        <v>23</v>
      </c>
      <c r="C1542" s="30">
        <v>2.4700000000000002</v>
      </c>
      <c r="D1542" t="s">
        <v>20</v>
      </c>
      <c r="G1542" t="s">
        <v>273</v>
      </c>
    </row>
    <row r="1543" spans="1:7">
      <c r="A1543">
        <v>721499</v>
      </c>
      <c r="B1543" t="s">
        <v>23</v>
      </c>
      <c r="C1543" s="30">
        <v>2.7170000000000001</v>
      </c>
      <c r="D1543" t="s">
        <v>20</v>
      </c>
      <c r="E1543">
        <v>2026</v>
      </c>
      <c r="G1543" t="s">
        <v>273</v>
      </c>
    </row>
    <row r="1544" spans="1:7">
      <c r="A1544">
        <v>721499</v>
      </c>
      <c r="B1544" t="s">
        <v>23</v>
      </c>
      <c r="C1544" s="30">
        <v>2.9640000000000004</v>
      </c>
      <c r="D1544" t="s">
        <v>20</v>
      </c>
      <c r="E1544">
        <v>2027</v>
      </c>
      <c r="G1544" t="s">
        <v>273</v>
      </c>
    </row>
    <row r="1545" spans="1:7">
      <c r="A1545">
        <v>721499</v>
      </c>
      <c r="B1545" t="s">
        <v>23</v>
      </c>
      <c r="C1545" s="30">
        <v>3.2110000000000003</v>
      </c>
      <c r="D1545" t="s">
        <v>20</v>
      </c>
      <c r="E1545">
        <v>2028</v>
      </c>
      <c r="G1545" t="s">
        <v>273</v>
      </c>
    </row>
    <row r="1546" spans="1:7">
      <c r="A1546">
        <v>7215</v>
      </c>
      <c r="B1546" t="s">
        <v>23</v>
      </c>
      <c r="C1546" s="30">
        <v>2.4700000000000002</v>
      </c>
      <c r="D1546" t="s">
        <v>20</v>
      </c>
      <c r="G1546" t="s">
        <v>273</v>
      </c>
    </row>
    <row r="1547" spans="1:7">
      <c r="A1547">
        <v>7215</v>
      </c>
      <c r="B1547" t="s">
        <v>23</v>
      </c>
      <c r="C1547" s="30">
        <v>2.7170000000000001</v>
      </c>
      <c r="D1547" t="s">
        <v>20</v>
      </c>
      <c r="E1547">
        <v>2026</v>
      </c>
      <c r="G1547" t="s">
        <v>273</v>
      </c>
    </row>
    <row r="1548" spans="1:7">
      <c r="A1548">
        <v>7215</v>
      </c>
      <c r="B1548" t="s">
        <v>23</v>
      </c>
      <c r="C1548" s="30">
        <v>2.9640000000000004</v>
      </c>
      <c r="D1548" t="s">
        <v>20</v>
      </c>
      <c r="E1548">
        <v>2027</v>
      </c>
      <c r="G1548" t="s">
        <v>273</v>
      </c>
    </row>
    <row r="1549" spans="1:7">
      <c r="A1549">
        <v>7215</v>
      </c>
      <c r="B1549" t="s">
        <v>23</v>
      </c>
      <c r="C1549" s="30">
        <v>3.2110000000000003</v>
      </c>
      <c r="D1549" t="s">
        <v>20</v>
      </c>
      <c r="E1549">
        <v>2028</v>
      </c>
      <c r="G1549" t="s">
        <v>273</v>
      </c>
    </row>
    <row r="1550" spans="1:7">
      <c r="A1550">
        <v>7216</v>
      </c>
      <c r="B1550" t="s">
        <v>23</v>
      </c>
      <c r="C1550" s="30">
        <v>2.4700000000000002</v>
      </c>
      <c r="D1550" t="s">
        <v>20</v>
      </c>
      <c r="G1550" t="s">
        <v>273</v>
      </c>
    </row>
    <row r="1551" spans="1:7">
      <c r="A1551">
        <v>7216</v>
      </c>
      <c r="B1551" t="s">
        <v>23</v>
      </c>
      <c r="C1551" s="30">
        <v>2.7170000000000001</v>
      </c>
      <c r="D1551" t="s">
        <v>20</v>
      </c>
      <c r="E1551">
        <v>2026</v>
      </c>
      <c r="G1551" t="s">
        <v>273</v>
      </c>
    </row>
    <row r="1552" spans="1:7">
      <c r="A1552">
        <v>7216</v>
      </c>
      <c r="B1552" t="s">
        <v>23</v>
      </c>
      <c r="C1552" s="30">
        <v>2.9640000000000004</v>
      </c>
      <c r="D1552" t="s">
        <v>20</v>
      </c>
      <c r="E1552">
        <v>2027</v>
      </c>
      <c r="G1552" t="s">
        <v>273</v>
      </c>
    </row>
    <row r="1553" spans="1:7">
      <c r="A1553">
        <v>7216</v>
      </c>
      <c r="B1553" t="s">
        <v>23</v>
      </c>
      <c r="C1553" s="30">
        <v>3.2110000000000003</v>
      </c>
      <c r="D1553" t="s">
        <v>20</v>
      </c>
      <c r="E1553">
        <v>2028</v>
      </c>
      <c r="G1553" t="s">
        <v>273</v>
      </c>
    </row>
    <row r="1554" spans="1:7">
      <c r="A1554">
        <v>721710</v>
      </c>
      <c r="B1554" t="s">
        <v>23</v>
      </c>
      <c r="C1554" s="30">
        <v>2.4700000000000002</v>
      </c>
      <c r="D1554" t="s">
        <v>20</v>
      </c>
      <c r="G1554" t="s">
        <v>273</v>
      </c>
    </row>
    <row r="1555" spans="1:7">
      <c r="A1555">
        <v>721710</v>
      </c>
      <c r="B1555" t="s">
        <v>23</v>
      </c>
      <c r="C1555" s="30">
        <v>2.7170000000000001</v>
      </c>
      <c r="D1555" t="s">
        <v>20</v>
      </c>
      <c r="E1555">
        <v>2026</v>
      </c>
      <c r="G1555" t="s">
        <v>273</v>
      </c>
    </row>
    <row r="1556" spans="1:7">
      <c r="A1556">
        <v>721710</v>
      </c>
      <c r="B1556" t="s">
        <v>23</v>
      </c>
      <c r="C1556" s="30">
        <v>2.9640000000000004</v>
      </c>
      <c r="D1556" t="s">
        <v>20</v>
      </c>
      <c r="E1556">
        <v>2027</v>
      </c>
      <c r="G1556" t="s">
        <v>273</v>
      </c>
    </row>
    <row r="1557" spans="1:7">
      <c r="A1557">
        <v>721710</v>
      </c>
      <c r="B1557" t="s">
        <v>23</v>
      </c>
      <c r="C1557" s="30">
        <v>3.2110000000000003</v>
      </c>
      <c r="D1557" t="s">
        <v>20</v>
      </c>
      <c r="E1557">
        <v>2028</v>
      </c>
      <c r="G1557" t="s">
        <v>273</v>
      </c>
    </row>
    <row r="1558" spans="1:7">
      <c r="A1558">
        <v>721720</v>
      </c>
      <c r="B1558" t="s">
        <v>23</v>
      </c>
      <c r="C1558" s="30">
        <v>2.4700000000000002</v>
      </c>
      <c r="D1558" t="s">
        <v>20</v>
      </c>
      <c r="G1558" t="s">
        <v>273</v>
      </c>
    </row>
    <row r="1559" spans="1:7">
      <c r="A1559">
        <v>721720</v>
      </c>
      <c r="B1559" t="s">
        <v>23</v>
      </c>
      <c r="C1559" s="30">
        <v>2.7170000000000001</v>
      </c>
      <c r="D1559" t="s">
        <v>20</v>
      </c>
      <c r="E1559">
        <v>2026</v>
      </c>
      <c r="G1559" t="s">
        <v>273</v>
      </c>
    </row>
    <row r="1560" spans="1:7">
      <c r="A1560">
        <v>721720</v>
      </c>
      <c r="B1560" t="s">
        <v>23</v>
      </c>
      <c r="C1560" s="30">
        <v>2.9640000000000004</v>
      </c>
      <c r="D1560" t="s">
        <v>20</v>
      </c>
      <c r="E1560">
        <v>2027</v>
      </c>
      <c r="G1560" t="s">
        <v>273</v>
      </c>
    </row>
    <row r="1561" spans="1:7">
      <c r="A1561">
        <v>721720</v>
      </c>
      <c r="B1561" t="s">
        <v>23</v>
      </c>
      <c r="C1561" s="30">
        <v>3.2110000000000003</v>
      </c>
      <c r="D1561" t="s">
        <v>20</v>
      </c>
      <c r="E1561">
        <v>2028</v>
      </c>
      <c r="G1561" t="s">
        <v>273</v>
      </c>
    </row>
    <row r="1562" spans="1:7">
      <c r="A1562">
        <v>721730</v>
      </c>
      <c r="B1562" t="s">
        <v>23</v>
      </c>
      <c r="C1562" s="30">
        <v>2.4700000000000002</v>
      </c>
      <c r="D1562" t="s">
        <v>20</v>
      </c>
      <c r="G1562" t="s">
        <v>273</v>
      </c>
    </row>
    <row r="1563" spans="1:7">
      <c r="A1563">
        <v>721730</v>
      </c>
      <c r="B1563" t="s">
        <v>23</v>
      </c>
      <c r="C1563" s="30">
        <v>2.7170000000000001</v>
      </c>
      <c r="D1563" t="s">
        <v>20</v>
      </c>
      <c r="E1563">
        <v>2026</v>
      </c>
      <c r="G1563" t="s">
        <v>273</v>
      </c>
    </row>
    <row r="1564" spans="1:7">
      <c r="A1564">
        <v>721730</v>
      </c>
      <c r="B1564" t="s">
        <v>23</v>
      </c>
      <c r="C1564" s="30">
        <v>2.9640000000000004</v>
      </c>
      <c r="D1564" t="s">
        <v>20</v>
      </c>
      <c r="E1564">
        <v>2027</v>
      </c>
      <c r="G1564" t="s">
        <v>273</v>
      </c>
    </row>
    <row r="1565" spans="1:7">
      <c r="A1565">
        <v>721730</v>
      </c>
      <c r="B1565" t="s">
        <v>23</v>
      </c>
      <c r="C1565" s="30">
        <v>3.2110000000000003</v>
      </c>
      <c r="D1565" t="s">
        <v>20</v>
      </c>
      <c r="E1565">
        <v>2028</v>
      </c>
      <c r="G1565" t="s">
        <v>273</v>
      </c>
    </row>
    <row r="1566" spans="1:7">
      <c r="A1566">
        <v>721790</v>
      </c>
      <c r="B1566" t="s">
        <v>23</v>
      </c>
      <c r="C1566" s="30">
        <v>2.4700000000000002</v>
      </c>
      <c r="D1566" t="s">
        <v>20</v>
      </c>
      <c r="G1566" t="s">
        <v>273</v>
      </c>
    </row>
    <row r="1567" spans="1:7">
      <c r="A1567">
        <v>721790</v>
      </c>
      <c r="B1567" t="s">
        <v>23</v>
      </c>
      <c r="C1567" s="30">
        <v>2.7170000000000001</v>
      </c>
      <c r="D1567" t="s">
        <v>20</v>
      </c>
      <c r="E1567">
        <v>2026</v>
      </c>
      <c r="G1567" t="s">
        <v>273</v>
      </c>
    </row>
    <row r="1568" spans="1:7">
      <c r="A1568">
        <v>721790</v>
      </c>
      <c r="B1568" t="s">
        <v>23</v>
      </c>
      <c r="C1568" s="30">
        <v>2.9640000000000004</v>
      </c>
      <c r="D1568" t="s">
        <v>20</v>
      </c>
      <c r="E1568">
        <v>2027</v>
      </c>
      <c r="G1568" t="s">
        <v>273</v>
      </c>
    </row>
    <row r="1569" spans="1:7">
      <c r="A1569">
        <v>721790</v>
      </c>
      <c r="B1569" t="s">
        <v>23</v>
      </c>
      <c r="C1569" s="30">
        <v>3.2110000000000003</v>
      </c>
      <c r="D1569" t="s">
        <v>20</v>
      </c>
      <c r="E1569">
        <v>2028</v>
      </c>
      <c r="G1569" t="s">
        <v>273</v>
      </c>
    </row>
    <row r="1570" spans="1:7">
      <c r="A1570">
        <v>72181000</v>
      </c>
      <c r="B1570" t="s">
        <v>23</v>
      </c>
      <c r="C1570" s="30">
        <v>3.23</v>
      </c>
      <c r="G1570" t="s">
        <v>273</v>
      </c>
    </row>
    <row r="1571" spans="1:7">
      <c r="A1571">
        <v>72181000</v>
      </c>
      <c r="B1571" t="s">
        <v>23</v>
      </c>
      <c r="C1571" s="30">
        <v>3.5529999999999999</v>
      </c>
      <c r="E1571">
        <v>2026</v>
      </c>
      <c r="G1571" t="s">
        <v>273</v>
      </c>
    </row>
    <row r="1572" spans="1:7">
      <c r="A1572">
        <v>72181000</v>
      </c>
      <c r="B1572" t="s">
        <v>23</v>
      </c>
      <c r="C1572" s="30">
        <v>3.8759999999999999</v>
      </c>
      <c r="E1572">
        <v>2027</v>
      </c>
      <c r="G1572" t="s">
        <v>273</v>
      </c>
    </row>
    <row r="1573" spans="1:7">
      <c r="A1573">
        <v>72181000</v>
      </c>
      <c r="B1573" t="s">
        <v>23</v>
      </c>
      <c r="C1573" s="30">
        <v>4.1989999999999998</v>
      </c>
      <c r="E1573">
        <v>2028</v>
      </c>
      <c r="G1573" t="s">
        <v>273</v>
      </c>
    </row>
    <row r="1574" spans="1:7">
      <c r="A1574">
        <v>721891</v>
      </c>
      <c r="B1574" t="s">
        <v>23</v>
      </c>
      <c r="C1574" s="30">
        <v>3.43</v>
      </c>
      <c r="G1574" t="s">
        <v>273</v>
      </c>
    </row>
    <row r="1575" spans="1:7">
      <c r="A1575">
        <v>721891</v>
      </c>
      <c r="B1575" t="s">
        <v>23</v>
      </c>
      <c r="C1575" s="30">
        <v>3.7730000000000001</v>
      </c>
      <c r="E1575">
        <v>2026</v>
      </c>
      <c r="G1575" t="s">
        <v>273</v>
      </c>
    </row>
    <row r="1576" spans="1:7">
      <c r="A1576">
        <v>721891</v>
      </c>
      <c r="B1576" t="s">
        <v>23</v>
      </c>
      <c r="C1576" s="30">
        <v>4.1160000000000005</v>
      </c>
      <c r="E1576">
        <v>2027</v>
      </c>
      <c r="G1576" t="s">
        <v>273</v>
      </c>
    </row>
    <row r="1577" spans="1:7">
      <c r="A1577">
        <v>721891</v>
      </c>
      <c r="B1577" t="s">
        <v>23</v>
      </c>
      <c r="C1577" s="30">
        <v>4.4590000000000005</v>
      </c>
      <c r="E1577">
        <v>2028</v>
      </c>
      <c r="G1577" t="s">
        <v>273</v>
      </c>
    </row>
    <row r="1578" spans="1:7">
      <c r="A1578">
        <v>72189911</v>
      </c>
      <c r="B1578" t="s">
        <v>23</v>
      </c>
      <c r="C1578" s="30">
        <v>3.43</v>
      </c>
      <c r="G1578" t="s">
        <v>273</v>
      </c>
    </row>
    <row r="1579" spans="1:7">
      <c r="A1579">
        <v>72189911</v>
      </c>
      <c r="B1579" t="s">
        <v>23</v>
      </c>
      <c r="C1579" s="30">
        <v>3.7730000000000001</v>
      </c>
      <c r="E1579">
        <v>2026</v>
      </c>
      <c r="G1579" t="s">
        <v>273</v>
      </c>
    </row>
    <row r="1580" spans="1:7">
      <c r="A1580">
        <v>72189911</v>
      </c>
      <c r="B1580" t="s">
        <v>23</v>
      </c>
      <c r="C1580" s="30">
        <v>4.1160000000000005</v>
      </c>
      <c r="E1580">
        <v>2027</v>
      </c>
      <c r="G1580" t="s">
        <v>273</v>
      </c>
    </row>
    <row r="1581" spans="1:7">
      <c r="A1581">
        <v>72189911</v>
      </c>
      <c r="B1581" t="s">
        <v>23</v>
      </c>
      <c r="C1581" s="30">
        <v>4.4590000000000005</v>
      </c>
      <c r="E1581">
        <v>2028</v>
      </c>
      <c r="G1581" t="s">
        <v>273</v>
      </c>
    </row>
    <row r="1582" spans="1:7">
      <c r="A1582">
        <v>72189919</v>
      </c>
      <c r="B1582" t="s">
        <v>23</v>
      </c>
      <c r="C1582" s="30">
        <v>3.23</v>
      </c>
      <c r="G1582" t="s">
        <v>273</v>
      </c>
    </row>
    <row r="1583" spans="1:7">
      <c r="A1583">
        <v>72189919</v>
      </c>
      <c r="B1583" t="s">
        <v>23</v>
      </c>
      <c r="C1583" s="30">
        <v>3.5529999999999999</v>
      </c>
      <c r="E1583">
        <v>2026</v>
      </c>
      <c r="G1583" t="s">
        <v>273</v>
      </c>
    </row>
    <row r="1584" spans="1:7">
      <c r="A1584">
        <v>72189919</v>
      </c>
      <c r="B1584" t="s">
        <v>23</v>
      </c>
      <c r="C1584" s="30">
        <v>3.8759999999999999</v>
      </c>
      <c r="E1584">
        <v>2027</v>
      </c>
      <c r="G1584" t="s">
        <v>273</v>
      </c>
    </row>
    <row r="1585" spans="1:7">
      <c r="A1585">
        <v>72189919</v>
      </c>
      <c r="B1585" t="s">
        <v>23</v>
      </c>
      <c r="C1585" s="30">
        <v>4.1989999999999998</v>
      </c>
      <c r="E1585">
        <v>2028</v>
      </c>
      <c r="G1585" t="s">
        <v>273</v>
      </c>
    </row>
    <row r="1586" spans="1:7">
      <c r="A1586">
        <v>72189920</v>
      </c>
      <c r="B1586" t="s">
        <v>23</v>
      </c>
      <c r="C1586" s="30">
        <v>3.43</v>
      </c>
      <c r="G1586" t="s">
        <v>273</v>
      </c>
    </row>
    <row r="1587" spans="1:7">
      <c r="A1587">
        <v>72189920</v>
      </c>
      <c r="B1587" t="s">
        <v>23</v>
      </c>
      <c r="C1587" s="30">
        <v>3.7730000000000001</v>
      </c>
      <c r="E1587">
        <v>2026</v>
      </c>
      <c r="G1587" t="s">
        <v>273</v>
      </c>
    </row>
    <row r="1588" spans="1:7">
      <c r="A1588">
        <v>72189920</v>
      </c>
      <c r="B1588" t="s">
        <v>23</v>
      </c>
      <c r="C1588" s="30">
        <v>4.1160000000000005</v>
      </c>
      <c r="E1588">
        <v>2027</v>
      </c>
      <c r="G1588" t="s">
        <v>273</v>
      </c>
    </row>
    <row r="1589" spans="1:7">
      <c r="A1589">
        <v>72189920</v>
      </c>
      <c r="B1589" t="s">
        <v>23</v>
      </c>
      <c r="C1589" s="30">
        <v>4.4590000000000005</v>
      </c>
      <c r="E1589">
        <v>2028</v>
      </c>
      <c r="G1589" t="s">
        <v>273</v>
      </c>
    </row>
    <row r="1590" spans="1:7">
      <c r="A1590">
        <v>72189980</v>
      </c>
      <c r="B1590" t="s">
        <v>23</v>
      </c>
      <c r="C1590" s="30">
        <v>3.23</v>
      </c>
      <c r="G1590" t="s">
        <v>273</v>
      </c>
    </row>
    <row r="1591" spans="1:7">
      <c r="A1591">
        <v>72189980</v>
      </c>
      <c r="B1591" t="s">
        <v>23</v>
      </c>
      <c r="C1591" s="30">
        <v>3.5529999999999999</v>
      </c>
      <c r="E1591">
        <v>2026</v>
      </c>
      <c r="G1591" t="s">
        <v>273</v>
      </c>
    </row>
    <row r="1592" spans="1:7">
      <c r="A1592">
        <v>72189980</v>
      </c>
      <c r="B1592" t="s">
        <v>23</v>
      </c>
      <c r="C1592" s="30">
        <v>3.8759999999999999</v>
      </c>
      <c r="E1592">
        <v>2027</v>
      </c>
      <c r="G1592" t="s">
        <v>273</v>
      </c>
    </row>
    <row r="1593" spans="1:7">
      <c r="A1593">
        <v>72189980</v>
      </c>
      <c r="B1593" t="s">
        <v>23</v>
      </c>
      <c r="C1593" s="30">
        <v>4.1989999999999998</v>
      </c>
      <c r="E1593">
        <v>2028</v>
      </c>
      <c r="G1593" t="s">
        <v>273</v>
      </c>
    </row>
    <row r="1594" spans="1:7">
      <c r="A1594">
        <v>72191100</v>
      </c>
      <c r="B1594" t="s">
        <v>23</v>
      </c>
      <c r="C1594" s="30">
        <v>3.43</v>
      </c>
      <c r="G1594" t="s">
        <v>273</v>
      </c>
    </row>
    <row r="1595" spans="1:7">
      <c r="A1595">
        <v>72191100</v>
      </c>
      <c r="B1595" t="s">
        <v>23</v>
      </c>
      <c r="C1595" s="30">
        <v>3.7730000000000001</v>
      </c>
      <c r="E1595">
        <v>2026</v>
      </c>
      <c r="G1595" t="s">
        <v>273</v>
      </c>
    </row>
    <row r="1596" spans="1:7">
      <c r="A1596">
        <v>72191100</v>
      </c>
      <c r="B1596" t="s">
        <v>23</v>
      </c>
      <c r="C1596" s="30">
        <v>4.1160000000000005</v>
      </c>
      <c r="E1596">
        <v>2027</v>
      </c>
      <c r="G1596" t="s">
        <v>273</v>
      </c>
    </row>
    <row r="1597" spans="1:7">
      <c r="A1597">
        <v>72191100</v>
      </c>
      <c r="B1597" t="s">
        <v>23</v>
      </c>
      <c r="C1597" s="30">
        <v>4.4590000000000005</v>
      </c>
      <c r="E1597">
        <v>2028</v>
      </c>
      <c r="G1597" t="s">
        <v>273</v>
      </c>
    </row>
    <row r="1598" spans="1:7">
      <c r="A1598">
        <v>721912</v>
      </c>
      <c r="B1598" t="s">
        <v>23</v>
      </c>
      <c r="C1598" s="30">
        <v>3.43</v>
      </c>
      <c r="G1598" t="s">
        <v>273</v>
      </c>
    </row>
    <row r="1599" spans="1:7">
      <c r="A1599">
        <v>721912</v>
      </c>
      <c r="B1599" t="s">
        <v>23</v>
      </c>
      <c r="C1599" s="30">
        <v>3.7730000000000001</v>
      </c>
      <c r="E1599">
        <v>2026</v>
      </c>
      <c r="G1599" t="s">
        <v>273</v>
      </c>
    </row>
    <row r="1600" spans="1:7">
      <c r="A1600">
        <v>721912</v>
      </c>
      <c r="B1600" t="s">
        <v>23</v>
      </c>
      <c r="C1600" s="30">
        <v>4.1160000000000005</v>
      </c>
      <c r="E1600">
        <v>2027</v>
      </c>
      <c r="G1600" t="s">
        <v>273</v>
      </c>
    </row>
    <row r="1601" spans="1:7">
      <c r="A1601">
        <v>721912</v>
      </c>
      <c r="B1601" t="s">
        <v>23</v>
      </c>
      <c r="C1601" s="30">
        <v>4.4590000000000005</v>
      </c>
      <c r="E1601">
        <v>2028</v>
      </c>
      <c r="G1601" t="s">
        <v>273</v>
      </c>
    </row>
    <row r="1602" spans="1:7">
      <c r="A1602">
        <v>721913</v>
      </c>
      <c r="B1602" t="s">
        <v>23</v>
      </c>
      <c r="C1602" s="30">
        <v>3.43</v>
      </c>
      <c r="G1602" t="s">
        <v>273</v>
      </c>
    </row>
    <row r="1603" spans="1:7">
      <c r="A1603">
        <v>721913</v>
      </c>
      <c r="B1603" t="s">
        <v>23</v>
      </c>
      <c r="C1603" s="30">
        <v>3.7730000000000001</v>
      </c>
      <c r="E1603">
        <v>2026</v>
      </c>
      <c r="G1603" t="s">
        <v>273</v>
      </c>
    </row>
    <row r="1604" spans="1:7">
      <c r="A1604">
        <v>721913</v>
      </c>
      <c r="B1604" t="s">
        <v>23</v>
      </c>
      <c r="C1604" s="30">
        <v>4.1160000000000005</v>
      </c>
      <c r="E1604">
        <v>2027</v>
      </c>
      <c r="G1604" t="s">
        <v>273</v>
      </c>
    </row>
    <row r="1605" spans="1:7">
      <c r="A1605">
        <v>721913</v>
      </c>
      <c r="B1605" t="s">
        <v>23</v>
      </c>
      <c r="C1605" s="30">
        <v>4.4590000000000005</v>
      </c>
      <c r="E1605">
        <v>2028</v>
      </c>
      <c r="G1605" t="s">
        <v>273</v>
      </c>
    </row>
    <row r="1606" spans="1:7">
      <c r="A1606">
        <v>721914</v>
      </c>
      <c r="B1606" t="s">
        <v>23</v>
      </c>
      <c r="C1606" s="30">
        <v>3.43</v>
      </c>
      <c r="G1606" t="s">
        <v>273</v>
      </c>
    </row>
    <row r="1607" spans="1:7">
      <c r="A1607">
        <v>721914</v>
      </c>
      <c r="B1607" t="s">
        <v>23</v>
      </c>
      <c r="C1607" s="30">
        <v>3.7730000000000001</v>
      </c>
      <c r="E1607">
        <v>2026</v>
      </c>
      <c r="G1607" t="s">
        <v>273</v>
      </c>
    </row>
    <row r="1608" spans="1:7">
      <c r="A1608">
        <v>721914</v>
      </c>
      <c r="B1608" t="s">
        <v>23</v>
      </c>
      <c r="C1608" s="30">
        <v>4.1160000000000005</v>
      </c>
      <c r="E1608">
        <v>2027</v>
      </c>
      <c r="G1608" t="s">
        <v>273</v>
      </c>
    </row>
    <row r="1609" spans="1:7">
      <c r="A1609">
        <v>721914</v>
      </c>
      <c r="B1609" t="s">
        <v>23</v>
      </c>
      <c r="C1609" s="30">
        <v>4.4590000000000005</v>
      </c>
      <c r="E1609">
        <v>2028</v>
      </c>
      <c r="G1609" t="s">
        <v>273</v>
      </c>
    </row>
    <row r="1610" spans="1:7">
      <c r="A1610">
        <v>721921</v>
      </c>
      <c r="B1610" t="s">
        <v>23</v>
      </c>
      <c r="C1610" s="30">
        <v>3.43</v>
      </c>
      <c r="G1610" t="s">
        <v>273</v>
      </c>
    </row>
    <row r="1611" spans="1:7">
      <c r="A1611">
        <v>721921</v>
      </c>
      <c r="B1611" t="s">
        <v>23</v>
      </c>
      <c r="C1611" s="30">
        <v>3.7730000000000001</v>
      </c>
      <c r="E1611">
        <v>2026</v>
      </c>
      <c r="G1611" t="s">
        <v>273</v>
      </c>
    </row>
    <row r="1612" spans="1:7">
      <c r="A1612">
        <v>721921</v>
      </c>
      <c r="B1612" t="s">
        <v>23</v>
      </c>
      <c r="C1612" s="30">
        <v>4.1160000000000005</v>
      </c>
      <c r="E1612">
        <v>2027</v>
      </c>
      <c r="G1612" t="s">
        <v>273</v>
      </c>
    </row>
    <row r="1613" spans="1:7">
      <c r="A1613">
        <v>721921</v>
      </c>
      <c r="B1613" t="s">
        <v>23</v>
      </c>
      <c r="C1613" s="30">
        <v>4.4590000000000005</v>
      </c>
      <c r="E1613">
        <v>2028</v>
      </c>
      <c r="G1613" t="s">
        <v>273</v>
      </c>
    </row>
    <row r="1614" spans="1:7">
      <c r="A1614">
        <v>721922</v>
      </c>
      <c r="B1614" t="s">
        <v>23</v>
      </c>
      <c r="C1614" s="30">
        <v>3.43</v>
      </c>
      <c r="G1614" t="s">
        <v>273</v>
      </c>
    </row>
    <row r="1615" spans="1:7">
      <c r="A1615">
        <v>721922</v>
      </c>
      <c r="B1615" t="s">
        <v>23</v>
      </c>
      <c r="C1615" s="30">
        <v>3.7730000000000001</v>
      </c>
      <c r="E1615">
        <v>2026</v>
      </c>
      <c r="G1615" t="s">
        <v>273</v>
      </c>
    </row>
    <row r="1616" spans="1:7">
      <c r="A1616">
        <v>721922</v>
      </c>
      <c r="B1616" t="s">
        <v>23</v>
      </c>
      <c r="C1616" s="30">
        <v>4.1160000000000005</v>
      </c>
      <c r="E1616">
        <v>2027</v>
      </c>
      <c r="G1616" t="s">
        <v>273</v>
      </c>
    </row>
    <row r="1617" spans="1:7">
      <c r="A1617">
        <v>721922</v>
      </c>
      <c r="B1617" t="s">
        <v>23</v>
      </c>
      <c r="C1617" s="30">
        <v>4.4590000000000005</v>
      </c>
      <c r="E1617">
        <v>2028</v>
      </c>
      <c r="G1617" t="s">
        <v>273</v>
      </c>
    </row>
    <row r="1618" spans="1:7">
      <c r="A1618">
        <v>72192300</v>
      </c>
      <c r="B1618" t="s">
        <v>23</v>
      </c>
      <c r="C1618" s="30">
        <v>3.43</v>
      </c>
      <c r="G1618" t="s">
        <v>273</v>
      </c>
    </row>
    <row r="1619" spans="1:7">
      <c r="A1619">
        <v>72192300</v>
      </c>
      <c r="B1619" t="s">
        <v>23</v>
      </c>
      <c r="C1619" s="30">
        <v>3.7730000000000001</v>
      </c>
      <c r="E1619">
        <v>2026</v>
      </c>
      <c r="G1619" t="s">
        <v>273</v>
      </c>
    </row>
    <row r="1620" spans="1:7">
      <c r="A1620">
        <v>72192300</v>
      </c>
      <c r="B1620" t="s">
        <v>23</v>
      </c>
      <c r="C1620" s="30">
        <v>4.1160000000000005</v>
      </c>
      <c r="E1620">
        <v>2027</v>
      </c>
      <c r="G1620" t="s">
        <v>273</v>
      </c>
    </row>
    <row r="1621" spans="1:7">
      <c r="A1621">
        <v>72192300</v>
      </c>
      <c r="B1621" t="s">
        <v>23</v>
      </c>
      <c r="C1621" s="30">
        <v>4.4590000000000005</v>
      </c>
      <c r="E1621">
        <v>2028</v>
      </c>
      <c r="G1621" t="s">
        <v>273</v>
      </c>
    </row>
    <row r="1622" spans="1:7">
      <c r="A1622">
        <v>72192400</v>
      </c>
      <c r="B1622" t="s">
        <v>23</v>
      </c>
      <c r="C1622" s="30">
        <v>3.43</v>
      </c>
      <c r="G1622" t="s">
        <v>273</v>
      </c>
    </row>
    <row r="1623" spans="1:7">
      <c r="A1623">
        <v>72192400</v>
      </c>
      <c r="B1623" t="s">
        <v>23</v>
      </c>
      <c r="C1623" s="30">
        <v>3.7730000000000001</v>
      </c>
      <c r="E1623">
        <v>2026</v>
      </c>
      <c r="G1623" t="s">
        <v>273</v>
      </c>
    </row>
    <row r="1624" spans="1:7">
      <c r="A1624">
        <v>72192400</v>
      </c>
      <c r="B1624" t="s">
        <v>23</v>
      </c>
      <c r="C1624" s="30">
        <v>4.1160000000000005</v>
      </c>
      <c r="E1624">
        <v>2027</v>
      </c>
      <c r="G1624" t="s">
        <v>273</v>
      </c>
    </row>
    <row r="1625" spans="1:7">
      <c r="A1625">
        <v>72192400</v>
      </c>
      <c r="B1625" t="s">
        <v>23</v>
      </c>
      <c r="C1625" s="30">
        <v>4.4590000000000005</v>
      </c>
      <c r="E1625">
        <v>2028</v>
      </c>
      <c r="G1625" t="s">
        <v>273</v>
      </c>
    </row>
    <row r="1626" spans="1:7">
      <c r="A1626">
        <v>72193100</v>
      </c>
      <c r="B1626" t="s">
        <v>23</v>
      </c>
      <c r="C1626" s="30">
        <v>3.52</v>
      </c>
      <c r="G1626" t="s">
        <v>273</v>
      </c>
    </row>
    <row r="1627" spans="1:7">
      <c r="A1627">
        <v>72193100</v>
      </c>
      <c r="B1627" t="s">
        <v>23</v>
      </c>
      <c r="C1627" s="30">
        <v>3.8719999999999999</v>
      </c>
      <c r="E1627">
        <v>2026</v>
      </c>
      <c r="G1627" t="s">
        <v>273</v>
      </c>
    </row>
    <row r="1628" spans="1:7">
      <c r="A1628">
        <v>72193100</v>
      </c>
      <c r="B1628" t="s">
        <v>23</v>
      </c>
      <c r="C1628" s="30">
        <v>4.2240000000000002</v>
      </c>
      <c r="E1628">
        <v>2027</v>
      </c>
      <c r="G1628" t="s">
        <v>273</v>
      </c>
    </row>
    <row r="1629" spans="1:7">
      <c r="A1629">
        <v>72193100</v>
      </c>
      <c r="B1629" t="s">
        <v>23</v>
      </c>
      <c r="C1629" s="30">
        <v>4.5760000000000005</v>
      </c>
      <c r="E1629">
        <v>2028</v>
      </c>
      <c r="G1629" t="s">
        <v>273</v>
      </c>
    </row>
    <row r="1630" spans="1:7">
      <c r="A1630">
        <v>721932</v>
      </c>
      <c r="B1630" t="s">
        <v>23</v>
      </c>
      <c r="C1630" s="30">
        <v>3.52</v>
      </c>
      <c r="G1630" t="s">
        <v>273</v>
      </c>
    </row>
    <row r="1631" spans="1:7">
      <c r="A1631">
        <v>721932</v>
      </c>
      <c r="B1631" t="s">
        <v>23</v>
      </c>
      <c r="C1631" s="30">
        <v>3.8719999999999999</v>
      </c>
      <c r="E1631">
        <v>2026</v>
      </c>
      <c r="G1631" t="s">
        <v>273</v>
      </c>
    </row>
    <row r="1632" spans="1:7">
      <c r="A1632">
        <v>721932</v>
      </c>
      <c r="B1632" t="s">
        <v>23</v>
      </c>
      <c r="C1632" s="30">
        <v>4.2240000000000002</v>
      </c>
      <c r="E1632">
        <v>2027</v>
      </c>
      <c r="G1632" t="s">
        <v>273</v>
      </c>
    </row>
    <row r="1633" spans="1:7">
      <c r="A1633">
        <v>721932</v>
      </c>
      <c r="B1633" t="s">
        <v>23</v>
      </c>
      <c r="C1633" s="30">
        <v>4.5760000000000005</v>
      </c>
      <c r="E1633">
        <v>2028</v>
      </c>
      <c r="G1633" t="s">
        <v>273</v>
      </c>
    </row>
    <row r="1634" spans="1:7">
      <c r="A1634">
        <v>721933</v>
      </c>
      <c r="B1634" t="s">
        <v>23</v>
      </c>
      <c r="C1634" s="30">
        <v>3.52</v>
      </c>
      <c r="G1634" t="s">
        <v>273</v>
      </c>
    </row>
    <row r="1635" spans="1:7">
      <c r="A1635">
        <v>721933</v>
      </c>
      <c r="B1635" t="s">
        <v>23</v>
      </c>
      <c r="C1635" s="30">
        <v>3.8719999999999999</v>
      </c>
      <c r="E1635">
        <v>2026</v>
      </c>
      <c r="G1635" t="s">
        <v>273</v>
      </c>
    </row>
    <row r="1636" spans="1:7">
      <c r="A1636">
        <v>721933</v>
      </c>
      <c r="B1636" t="s">
        <v>23</v>
      </c>
      <c r="C1636" s="30">
        <v>4.2240000000000002</v>
      </c>
      <c r="E1636">
        <v>2027</v>
      </c>
      <c r="G1636" t="s">
        <v>273</v>
      </c>
    </row>
    <row r="1637" spans="1:7">
      <c r="A1637">
        <v>721933</v>
      </c>
      <c r="B1637" t="s">
        <v>23</v>
      </c>
      <c r="C1637" s="30">
        <v>4.5760000000000005</v>
      </c>
      <c r="E1637">
        <v>2028</v>
      </c>
      <c r="G1637" t="s">
        <v>273</v>
      </c>
    </row>
    <row r="1638" spans="1:7">
      <c r="A1638">
        <v>721934</v>
      </c>
      <c r="B1638" t="s">
        <v>23</v>
      </c>
      <c r="C1638" s="30">
        <v>3.52</v>
      </c>
      <c r="G1638" t="s">
        <v>273</v>
      </c>
    </row>
    <row r="1639" spans="1:7">
      <c r="A1639">
        <v>721934</v>
      </c>
      <c r="B1639" t="s">
        <v>23</v>
      </c>
      <c r="C1639" s="30">
        <v>3.8719999999999999</v>
      </c>
      <c r="E1639">
        <v>2026</v>
      </c>
      <c r="G1639" t="s">
        <v>273</v>
      </c>
    </row>
    <row r="1640" spans="1:7">
      <c r="A1640">
        <v>721934</v>
      </c>
      <c r="B1640" t="s">
        <v>23</v>
      </c>
      <c r="C1640" s="30">
        <v>4.2240000000000002</v>
      </c>
      <c r="E1640">
        <v>2027</v>
      </c>
      <c r="G1640" t="s">
        <v>273</v>
      </c>
    </row>
    <row r="1641" spans="1:7">
      <c r="A1641">
        <v>721934</v>
      </c>
      <c r="B1641" t="s">
        <v>23</v>
      </c>
      <c r="C1641" s="30">
        <v>4.5760000000000005</v>
      </c>
      <c r="E1641">
        <v>2028</v>
      </c>
      <c r="G1641" t="s">
        <v>273</v>
      </c>
    </row>
    <row r="1642" spans="1:7">
      <c r="A1642">
        <v>721935</v>
      </c>
      <c r="B1642" t="s">
        <v>23</v>
      </c>
      <c r="C1642" s="30">
        <v>3.52</v>
      </c>
      <c r="G1642" t="s">
        <v>273</v>
      </c>
    </row>
    <row r="1643" spans="1:7">
      <c r="A1643">
        <v>721935</v>
      </c>
      <c r="B1643" t="s">
        <v>23</v>
      </c>
      <c r="C1643" s="30">
        <v>3.8719999999999999</v>
      </c>
      <c r="E1643">
        <v>2026</v>
      </c>
      <c r="G1643" t="s">
        <v>273</v>
      </c>
    </row>
    <row r="1644" spans="1:7">
      <c r="A1644">
        <v>721935</v>
      </c>
      <c r="B1644" t="s">
        <v>23</v>
      </c>
      <c r="C1644" s="30">
        <v>4.2240000000000002</v>
      </c>
      <c r="E1644">
        <v>2027</v>
      </c>
      <c r="G1644" t="s">
        <v>273</v>
      </c>
    </row>
    <row r="1645" spans="1:7">
      <c r="A1645">
        <v>721935</v>
      </c>
      <c r="B1645" t="s">
        <v>23</v>
      </c>
      <c r="C1645" s="30">
        <v>4.5760000000000005</v>
      </c>
      <c r="E1645">
        <v>2028</v>
      </c>
      <c r="G1645" t="s">
        <v>273</v>
      </c>
    </row>
    <row r="1646" spans="1:7">
      <c r="A1646">
        <v>721990</v>
      </c>
      <c r="B1646" t="s">
        <v>23</v>
      </c>
      <c r="C1646" s="30">
        <v>3.52</v>
      </c>
      <c r="G1646" t="s">
        <v>273</v>
      </c>
    </row>
    <row r="1647" spans="1:7">
      <c r="A1647">
        <v>721990</v>
      </c>
      <c r="B1647" t="s">
        <v>23</v>
      </c>
      <c r="C1647" s="30">
        <v>3.8719999999999999</v>
      </c>
      <c r="E1647">
        <v>2026</v>
      </c>
      <c r="G1647" t="s">
        <v>273</v>
      </c>
    </row>
    <row r="1648" spans="1:7">
      <c r="A1648">
        <v>721990</v>
      </c>
      <c r="B1648" t="s">
        <v>23</v>
      </c>
      <c r="C1648" s="30">
        <v>4.2240000000000002</v>
      </c>
      <c r="E1648">
        <v>2027</v>
      </c>
      <c r="G1648" t="s">
        <v>273</v>
      </c>
    </row>
    <row r="1649" spans="1:7">
      <c r="A1649">
        <v>721990</v>
      </c>
      <c r="B1649" t="s">
        <v>23</v>
      </c>
      <c r="C1649" s="30">
        <v>4.5760000000000005</v>
      </c>
      <c r="E1649">
        <v>2028</v>
      </c>
      <c r="G1649" t="s">
        <v>273</v>
      </c>
    </row>
    <row r="1650" spans="1:7">
      <c r="A1650">
        <v>72201100</v>
      </c>
      <c r="B1650" t="s">
        <v>23</v>
      </c>
      <c r="C1650" s="30">
        <v>3.43</v>
      </c>
      <c r="G1650" t="s">
        <v>273</v>
      </c>
    </row>
    <row r="1651" spans="1:7">
      <c r="A1651">
        <v>72201100</v>
      </c>
      <c r="B1651" t="s">
        <v>23</v>
      </c>
      <c r="C1651" s="30">
        <v>3.7730000000000001</v>
      </c>
      <c r="E1651">
        <v>2026</v>
      </c>
      <c r="G1651" t="s">
        <v>273</v>
      </c>
    </row>
    <row r="1652" spans="1:7">
      <c r="A1652">
        <v>72201100</v>
      </c>
      <c r="B1652" t="s">
        <v>23</v>
      </c>
      <c r="C1652" s="30">
        <v>4.1160000000000005</v>
      </c>
      <c r="E1652">
        <v>2027</v>
      </c>
      <c r="G1652" t="s">
        <v>273</v>
      </c>
    </row>
    <row r="1653" spans="1:7">
      <c r="A1653">
        <v>72201100</v>
      </c>
      <c r="B1653" t="s">
        <v>23</v>
      </c>
      <c r="C1653" s="30">
        <v>4.4590000000000005</v>
      </c>
      <c r="E1653">
        <v>2028</v>
      </c>
      <c r="G1653" t="s">
        <v>273</v>
      </c>
    </row>
    <row r="1654" spans="1:7">
      <c r="A1654">
        <v>72201200</v>
      </c>
      <c r="B1654" t="s">
        <v>23</v>
      </c>
      <c r="C1654" s="30">
        <v>3.43</v>
      </c>
      <c r="G1654" t="s">
        <v>273</v>
      </c>
    </row>
    <row r="1655" spans="1:7">
      <c r="A1655">
        <v>72201200</v>
      </c>
      <c r="B1655" t="s">
        <v>23</v>
      </c>
      <c r="C1655" s="30">
        <v>3.7730000000000001</v>
      </c>
      <c r="E1655">
        <v>2026</v>
      </c>
      <c r="G1655" t="s">
        <v>273</v>
      </c>
    </row>
    <row r="1656" spans="1:7">
      <c r="A1656">
        <v>72201200</v>
      </c>
      <c r="B1656" t="s">
        <v>23</v>
      </c>
      <c r="C1656" s="30">
        <v>4.1160000000000005</v>
      </c>
      <c r="E1656">
        <v>2027</v>
      </c>
      <c r="G1656" t="s">
        <v>273</v>
      </c>
    </row>
    <row r="1657" spans="1:7">
      <c r="A1657">
        <v>72201200</v>
      </c>
      <c r="B1657" t="s">
        <v>23</v>
      </c>
      <c r="C1657" s="30">
        <v>4.4590000000000005</v>
      </c>
      <c r="E1657">
        <v>2028</v>
      </c>
      <c r="G1657" t="s">
        <v>273</v>
      </c>
    </row>
    <row r="1658" spans="1:7">
      <c r="A1658">
        <v>722020</v>
      </c>
      <c r="B1658" t="s">
        <v>23</v>
      </c>
      <c r="C1658" s="30">
        <v>3.52</v>
      </c>
      <c r="G1658" t="s">
        <v>273</v>
      </c>
    </row>
    <row r="1659" spans="1:7">
      <c r="A1659">
        <v>722020</v>
      </c>
      <c r="B1659" t="s">
        <v>23</v>
      </c>
      <c r="C1659" s="30">
        <v>3.8719999999999999</v>
      </c>
      <c r="E1659">
        <v>2026</v>
      </c>
      <c r="G1659" t="s">
        <v>273</v>
      </c>
    </row>
    <row r="1660" spans="1:7">
      <c r="A1660">
        <v>722020</v>
      </c>
      <c r="B1660" t="s">
        <v>23</v>
      </c>
      <c r="C1660" s="30">
        <v>4.2240000000000002</v>
      </c>
      <c r="E1660">
        <v>2027</v>
      </c>
      <c r="G1660" t="s">
        <v>273</v>
      </c>
    </row>
    <row r="1661" spans="1:7">
      <c r="A1661">
        <v>722020</v>
      </c>
      <c r="B1661" t="s">
        <v>23</v>
      </c>
      <c r="C1661" s="30">
        <v>4.5760000000000005</v>
      </c>
      <c r="E1661">
        <v>2028</v>
      </c>
      <c r="G1661" t="s">
        <v>273</v>
      </c>
    </row>
    <row r="1662" spans="1:7">
      <c r="A1662">
        <v>722090</v>
      </c>
      <c r="B1662" t="s">
        <v>23</v>
      </c>
      <c r="C1662" s="30">
        <v>3.52</v>
      </c>
      <c r="G1662" t="s">
        <v>273</v>
      </c>
    </row>
    <row r="1663" spans="1:7">
      <c r="A1663">
        <v>722090</v>
      </c>
      <c r="B1663" t="s">
        <v>23</v>
      </c>
      <c r="C1663" s="30">
        <v>3.8719999999999999</v>
      </c>
      <c r="E1663">
        <v>2026</v>
      </c>
      <c r="G1663" t="s">
        <v>273</v>
      </c>
    </row>
    <row r="1664" spans="1:7">
      <c r="A1664">
        <v>722090</v>
      </c>
      <c r="B1664" t="s">
        <v>23</v>
      </c>
      <c r="C1664" s="30">
        <v>4.2240000000000002</v>
      </c>
      <c r="E1664">
        <v>2027</v>
      </c>
      <c r="G1664" t="s">
        <v>273</v>
      </c>
    </row>
    <row r="1665" spans="1:7">
      <c r="A1665">
        <v>722090</v>
      </c>
      <c r="B1665" t="s">
        <v>23</v>
      </c>
      <c r="C1665" s="30">
        <v>4.5760000000000005</v>
      </c>
      <c r="E1665">
        <v>2028</v>
      </c>
      <c r="G1665" t="s">
        <v>273</v>
      </c>
    </row>
    <row r="1666" spans="1:7">
      <c r="A1666">
        <v>7221</v>
      </c>
      <c r="B1666" t="s">
        <v>23</v>
      </c>
      <c r="C1666" s="30">
        <v>3.23</v>
      </c>
      <c r="G1666" t="s">
        <v>273</v>
      </c>
    </row>
    <row r="1667" spans="1:7">
      <c r="A1667">
        <v>7221</v>
      </c>
      <c r="B1667" t="s">
        <v>23</v>
      </c>
      <c r="C1667" s="30">
        <v>3.5529999999999999</v>
      </c>
      <c r="E1667">
        <v>2026</v>
      </c>
      <c r="G1667" t="s">
        <v>273</v>
      </c>
    </row>
    <row r="1668" spans="1:7">
      <c r="A1668">
        <v>7221</v>
      </c>
      <c r="B1668" t="s">
        <v>23</v>
      </c>
      <c r="C1668" s="30">
        <v>3.8759999999999999</v>
      </c>
      <c r="E1668">
        <v>2027</v>
      </c>
      <c r="G1668" t="s">
        <v>273</v>
      </c>
    </row>
    <row r="1669" spans="1:7">
      <c r="A1669">
        <v>7221</v>
      </c>
      <c r="B1669" t="s">
        <v>23</v>
      </c>
      <c r="C1669" s="30">
        <v>4.1989999999999998</v>
      </c>
      <c r="E1669">
        <v>2028</v>
      </c>
      <c r="G1669" t="s">
        <v>273</v>
      </c>
    </row>
    <row r="1670" spans="1:7">
      <c r="A1670">
        <v>722211</v>
      </c>
      <c r="B1670" t="s">
        <v>23</v>
      </c>
      <c r="C1670" s="30">
        <v>3.23</v>
      </c>
      <c r="G1670" t="s">
        <v>273</v>
      </c>
    </row>
    <row r="1671" spans="1:7">
      <c r="A1671">
        <v>722211</v>
      </c>
      <c r="B1671" t="s">
        <v>23</v>
      </c>
      <c r="C1671" s="30">
        <v>3.5529999999999999</v>
      </c>
      <c r="E1671">
        <v>2026</v>
      </c>
      <c r="G1671" t="s">
        <v>273</v>
      </c>
    </row>
    <row r="1672" spans="1:7">
      <c r="A1672">
        <v>722211</v>
      </c>
      <c r="B1672" t="s">
        <v>23</v>
      </c>
      <c r="C1672" s="30">
        <v>3.8759999999999999</v>
      </c>
      <c r="E1672">
        <v>2027</v>
      </c>
      <c r="G1672" t="s">
        <v>273</v>
      </c>
    </row>
    <row r="1673" spans="1:7">
      <c r="A1673">
        <v>722211</v>
      </c>
      <c r="B1673" t="s">
        <v>23</v>
      </c>
      <c r="C1673" s="30">
        <v>4.1989999999999998</v>
      </c>
      <c r="E1673">
        <v>2028</v>
      </c>
      <c r="G1673" t="s">
        <v>273</v>
      </c>
    </row>
    <row r="1674" spans="1:7">
      <c r="A1674">
        <v>722219</v>
      </c>
      <c r="B1674" t="s">
        <v>23</v>
      </c>
      <c r="C1674" s="30">
        <v>3.23</v>
      </c>
      <c r="G1674" t="s">
        <v>273</v>
      </c>
    </row>
    <row r="1675" spans="1:7">
      <c r="A1675">
        <v>722219</v>
      </c>
      <c r="B1675" t="s">
        <v>23</v>
      </c>
      <c r="C1675" s="30">
        <v>3.5529999999999999</v>
      </c>
      <c r="E1675">
        <v>2026</v>
      </c>
      <c r="G1675" t="s">
        <v>273</v>
      </c>
    </row>
    <row r="1676" spans="1:7">
      <c r="A1676">
        <v>722219</v>
      </c>
      <c r="B1676" t="s">
        <v>23</v>
      </c>
      <c r="C1676" s="30">
        <v>3.8759999999999999</v>
      </c>
      <c r="E1676">
        <v>2027</v>
      </c>
      <c r="G1676" t="s">
        <v>273</v>
      </c>
    </row>
    <row r="1677" spans="1:7">
      <c r="A1677">
        <v>722219</v>
      </c>
      <c r="B1677" t="s">
        <v>23</v>
      </c>
      <c r="C1677" s="30">
        <v>4.1989999999999998</v>
      </c>
      <c r="E1677">
        <v>2028</v>
      </c>
      <c r="G1677" t="s">
        <v>273</v>
      </c>
    </row>
    <row r="1678" spans="1:7">
      <c r="A1678">
        <v>722220</v>
      </c>
      <c r="B1678" t="s">
        <v>23</v>
      </c>
      <c r="C1678" s="30">
        <v>3.23</v>
      </c>
      <c r="G1678" t="s">
        <v>273</v>
      </c>
    </row>
    <row r="1679" spans="1:7">
      <c r="A1679">
        <v>722220</v>
      </c>
      <c r="B1679" t="s">
        <v>23</v>
      </c>
      <c r="C1679" s="30">
        <v>3.5529999999999999</v>
      </c>
      <c r="E1679">
        <v>2026</v>
      </c>
      <c r="G1679" t="s">
        <v>273</v>
      </c>
    </row>
    <row r="1680" spans="1:7">
      <c r="A1680">
        <v>722220</v>
      </c>
      <c r="B1680" t="s">
        <v>23</v>
      </c>
      <c r="C1680" s="30">
        <v>3.8759999999999999</v>
      </c>
      <c r="E1680">
        <v>2027</v>
      </c>
      <c r="G1680" t="s">
        <v>273</v>
      </c>
    </row>
    <row r="1681" spans="1:7">
      <c r="A1681">
        <v>722220</v>
      </c>
      <c r="B1681" t="s">
        <v>23</v>
      </c>
      <c r="C1681" s="30">
        <v>4.1989999999999998</v>
      </c>
      <c r="E1681">
        <v>2028</v>
      </c>
      <c r="G1681" t="s">
        <v>273</v>
      </c>
    </row>
    <row r="1682" spans="1:7">
      <c r="A1682">
        <v>722230</v>
      </c>
      <c r="B1682" t="s">
        <v>23</v>
      </c>
      <c r="C1682" s="30">
        <v>3.23</v>
      </c>
      <c r="G1682" t="s">
        <v>273</v>
      </c>
    </row>
    <row r="1683" spans="1:7">
      <c r="A1683">
        <v>722230</v>
      </c>
      <c r="B1683" t="s">
        <v>23</v>
      </c>
      <c r="C1683" s="30">
        <v>3.5529999999999999</v>
      </c>
      <c r="E1683">
        <v>2026</v>
      </c>
      <c r="G1683" t="s">
        <v>273</v>
      </c>
    </row>
    <row r="1684" spans="1:7">
      <c r="A1684">
        <v>722230</v>
      </c>
      <c r="B1684" t="s">
        <v>23</v>
      </c>
      <c r="C1684" s="30">
        <v>3.8759999999999999</v>
      </c>
      <c r="E1684">
        <v>2027</v>
      </c>
      <c r="G1684" t="s">
        <v>273</v>
      </c>
    </row>
    <row r="1685" spans="1:7">
      <c r="A1685">
        <v>722230</v>
      </c>
      <c r="B1685" t="s">
        <v>23</v>
      </c>
      <c r="C1685" s="30">
        <v>4.1989999999999998</v>
      </c>
      <c r="E1685">
        <v>2028</v>
      </c>
      <c r="G1685" t="s">
        <v>273</v>
      </c>
    </row>
    <row r="1686" spans="1:7">
      <c r="A1686">
        <v>722240</v>
      </c>
      <c r="B1686" t="s">
        <v>23</v>
      </c>
      <c r="C1686" s="30">
        <v>3.23</v>
      </c>
      <c r="G1686" t="s">
        <v>273</v>
      </c>
    </row>
    <row r="1687" spans="1:7">
      <c r="A1687">
        <v>722240</v>
      </c>
      <c r="B1687" t="s">
        <v>23</v>
      </c>
      <c r="C1687" s="30">
        <v>3.5529999999999999</v>
      </c>
      <c r="E1687">
        <v>2026</v>
      </c>
      <c r="G1687" t="s">
        <v>273</v>
      </c>
    </row>
    <row r="1688" spans="1:7">
      <c r="A1688">
        <v>722240</v>
      </c>
      <c r="B1688" t="s">
        <v>23</v>
      </c>
      <c r="C1688" s="30">
        <v>3.8759999999999999</v>
      </c>
      <c r="E1688">
        <v>2027</v>
      </c>
      <c r="G1688" t="s">
        <v>273</v>
      </c>
    </row>
    <row r="1689" spans="1:7">
      <c r="A1689">
        <v>722240</v>
      </c>
      <c r="B1689" t="s">
        <v>23</v>
      </c>
      <c r="C1689" s="30">
        <v>4.1989999999999998</v>
      </c>
      <c r="E1689">
        <v>2028</v>
      </c>
      <c r="G1689" t="s">
        <v>273</v>
      </c>
    </row>
    <row r="1690" spans="1:7">
      <c r="A1690">
        <v>722300</v>
      </c>
      <c r="B1690" t="s">
        <v>23</v>
      </c>
      <c r="C1690" s="30">
        <v>3.23</v>
      </c>
      <c r="G1690" t="s">
        <v>273</v>
      </c>
    </row>
    <row r="1691" spans="1:7">
      <c r="A1691">
        <v>722300</v>
      </c>
      <c r="B1691" t="s">
        <v>23</v>
      </c>
      <c r="C1691" s="30">
        <v>3.5529999999999999</v>
      </c>
      <c r="E1691">
        <v>2026</v>
      </c>
      <c r="G1691" t="s">
        <v>273</v>
      </c>
    </row>
    <row r="1692" spans="1:7">
      <c r="A1692">
        <v>722300</v>
      </c>
      <c r="B1692" t="s">
        <v>23</v>
      </c>
      <c r="C1692" s="30">
        <v>3.8759999999999999</v>
      </c>
      <c r="E1692">
        <v>2027</v>
      </c>
      <c r="G1692" t="s">
        <v>273</v>
      </c>
    </row>
    <row r="1693" spans="1:7">
      <c r="A1693">
        <v>722300</v>
      </c>
      <c r="B1693" t="s">
        <v>23</v>
      </c>
      <c r="C1693" s="30">
        <v>4.1989999999999998</v>
      </c>
      <c r="E1693">
        <v>2028</v>
      </c>
      <c r="G1693" t="s">
        <v>273</v>
      </c>
    </row>
    <row r="1694" spans="1:7">
      <c r="A1694">
        <v>722410</v>
      </c>
      <c r="B1694" t="s">
        <v>23</v>
      </c>
      <c r="C1694" s="30">
        <v>3.14</v>
      </c>
      <c r="D1694" t="s">
        <v>21</v>
      </c>
      <c r="G1694" t="s">
        <v>273</v>
      </c>
    </row>
    <row r="1695" spans="1:7">
      <c r="A1695">
        <v>722410</v>
      </c>
      <c r="B1695" t="s">
        <v>23</v>
      </c>
      <c r="C1695" s="30">
        <v>3.4540000000000002</v>
      </c>
      <c r="D1695" t="s">
        <v>21</v>
      </c>
      <c r="E1695">
        <v>2026</v>
      </c>
      <c r="G1695" t="s">
        <v>273</v>
      </c>
    </row>
    <row r="1696" spans="1:7">
      <c r="A1696">
        <v>722410</v>
      </c>
      <c r="B1696" t="s">
        <v>23</v>
      </c>
      <c r="C1696" s="30">
        <v>3.7680000000000002</v>
      </c>
      <c r="D1696" t="s">
        <v>21</v>
      </c>
      <c r="E1696">
        <v>2027</v>
      </c>
      <c r="G1696" t="s">
        <v>273</v>
      </c>
    </row>
    <row r="1697" spans="1:7">
      <c r="A1697">
        <v>722410</v>
      </c>
      <c r="B1697" t="s">
        <v>23</v>
      </c>
      <c r="C1697" s="30">
        <v>4.0819999999999999</v>
      </c>
      <c r="D1697" t="s">
        <v>21</v>
      </c>
      <c r="E1697">
        <v>2028</v>
      </c>
      <c r="G1697" t="s">
        <v>273</v>
      </c>
    </row>
    <row r="1698" spans="1:7">
      <c r="A1698">
        <v>72249002</v>
      </c>
      <c r="B1698" t="s">
        <v>23</v>
      </c>
      <c r="C1698" s="30">
        <v>3.34</v>
      </c>
      <c r="D1698" t="s">
        <v>21</v>
      </c>
      <c r="G1698" t="s">
        <v>273</v>
      </c>
    </row>
    <row r="1699" spans="1:7">
      <c r="A1699">
        <v>72249002</v>
      </c>
      <c r="B1699" t="s">
        <v>23</v>
      </c>
      <c r="C1699" s="30">
        <v>3.6739999999999999</v>
      </c>
      <c r="D1699" t="s">
        <v>21</v>
      </c>
      <c r="E1699">
        <v>2026</v>
      </c>
      <c r="G1699" t="s">
        <v>273</v>
      </c>
    </row>
    <row r="1700" spans="1:7">
      <c r="A1700">
        <v>72249002</v>
      </c>
      <c r="B1700" t="s">
        <v>23</v>
      </c>
      <c r="C1700" s="30">
        <v>4.008</v>
      </c>
      <c r="D1700" t="s">
        <v>21</v>
      </c>
      <c r="E1700">
        <v>2027</v>
      </c>
      <c r="G1700" t="s">
        <v>273</v>
      </c>
    </row>
    <row r="1701" spans="1:7">
      <c r="A1701">
        <v>72249002</v>
      </c>
      <c r="B1701" t="s">
        <v>23</v>
      </c>
      <c r="C1701" s="30">
        <v>4.3419999999999996</v>
      </c>
      <c r="D1701" t="s">
        <v>21</v>
      </c>
      <c r="E1701">
        <v>2028</v>
      </c>
      <c r="G1701" t="s">
        <v>273</v>
      </c>
    </row>
    <row r="1702" spans="1:7">
      <c r="A1702">
        <v>72249003</v>
      </c>
      <c r="B1702" t="s">
        <v>23</v>
      </c>
      <c r="C1702" s="30">
        <v>3.34</v>
      </c>
      <c r="D1702" t="s">
        <v>21</v>
      </c>
      <c r="G1702" t="s">
        <v>273</v>
      </c>
    </row>
    <row r="1703" spans="1:7">
      <c r="A1703">
        <v>72249003</v>
      </c>
      <c r="B1703" t="s">
        <v>23</v>
      </c>
      <c r="C1703" s="30">
        <v>3.6739999999999999</v>
      </c>
      <c r="D1703" t="s">
        <v>21</v>
      </c>
      <c r="E1703">
        <v>2026</v>
      </c>
      <c r="G1703" t="s">
        <v>273</v>
      </c>
    </row>
    <row r="1704" spans="1:7">
      <c r="A1704">
        <v>72249003</v>
      </c>
      <c r="B1704" t="s">
        <v>23</v>
      </c>
      <c r="C1704" s="30">
        <v>4.008</v>
      </c>
      <c r="D1704" t="s">
        <v>21</v>
      </c>
      <c r="E1704">
        <v>2027</v>
      </c>
      <c r="G1704" t="s">
        <v>273</v>
      </c>
    </row>
    <row r="1705" spans="1:7">
      <c r="A1705">
        <v>72249003</v>
      </c>
      <c r="B1705" t="s">
        <v>23</v>
      </c>
      <c r="C1705" s="30">
        <v>4.3419999999999996</v>
      </c>
      <c r="D1705" t="s">
        <v>21</v>
      </c>
      <c r="E1705">
        <v>2028</v>
      </c>
      <c r="G1705" t="s">
        <v>273</v>
      </c>
    </row>
    <row r="1706" spans="1:7">
      <c r="A1706">
        <v>72249005</v>
      </c>
      <c r="B1706" t="s">
        <v>23</v>
      </c>
      <c r="C1706" s="30">
        <v>3.34</v>
      </c>
      <c r="D1706" t="s">
        <v>21</v>
      </c>
      <c r="G1706" t="s">
        <v>273</v>
      </c>
    </row>
    <row r="1707" spans="1:7">
      <c r="A1707">
        <v>72249005</v>
      </c>
      <c r="B1707" t="s">
        <v>23</v>
      </c>
      <c r="C1707" s="30">
        <v>3.6739999999999999</v>
      </c>
      <c r="D1707" t="s">
        <v>21</v>
      </c>
      <c r="E1707">
        <v>2026</v>
      </c>
      <c r="G1707" t="s">
        <v>273</v>
      </c>
    </row>
    <row r="1708" spans="1:7">
      <c r="A1708">
        <v>72249005</v>
      </c>
      <c r="B1708" t="s">
        <v>23</v>
      </c>
      <c r="C1708" s="30">
        <v>4.008</v>
      </c>
      <c r="D1708" t="s">
        <v>21</v>
      </c>
      <c r="E1708">
        <v>2027</v>
      </c>
      <c r="G1708" t="s">
        <v>273</v>
      </c>
    </row>
    <row r="1709" spans="1:7">
      <c r="A1709">
        <v>72249005</v>
      </c>
      <c r="B1709" t="s">
        <v>23</v>
      </c>
      <c r="C1709" s="30">
        <v>4.3419999999999996</v>
      </c>
      <c r="D1709" t="s">
        <v>21</v>
      </c>
      <c r="E1709">
        <v>2028</v>
      </c>
      <c r="G1709" t="s">
        <v>273</v>
      </c>
    </row>
    <row r="1710" spans="1:7">
      <c r="A1710">
        <v>72249007</v>
      </c>
      <c r="B1710" t="s">
        <v>23</v>
      </c>
      <c r="C1710" s="30">
        <v>3.34</v>
      </c>
      <c r="D1710" t="s">
        <v>21</v>
      </c>
      <c r="G1710" t="s">
        <v>273</v>
      </c>
    </row>
    <row r="1711" spans="1:7">
      <c r="A1711">
        <v>72249007</v>
      </c>
      <c r="B1711" t="s">
        <v>23</v>
      </c>
      <c r="C1711" s="30">
        <v>3.6739999999999999</v>
      </c>
      <c r="D1711" t="s">
        <v>21</v>
      </c>
      <c r="E1711">
        <v>2026</v>
      </c>
      <c r="G1711" t="s">
        <v>273</v>
      </c>
    </row>
    <row r="1712" spans="1:7">
      <c r="A1712">
        <v>72249007</v>
      </c>
      <c r="B1712" t="s">
        <v>23</v>
      </c>
      <c r="C1712" s="30">
        <v>4.008</v>
      </c>
      <c r="D1712" t="s">
        <v>21</v>
      </c>
      <c r="E1712">
        <v>2027</v>
      </c>
      <c r="G1712" t="s">
        <v>273</v>
      </c>
    </row>
    <row r="1713" spans="1:7">
      <c r="A1713">
        <v>72249007</v>
      </c>
      <c r="B1713" t="s">
        <v>23</v>
      </c>
      <c r="C1713" s="30">
        <v>4.3419999999999996</v>
      </c>
      <c r="D1713" t="s">
        <v>21</v>
      </c>
      <c r="E1713">
        <v>2028</v>
      </c>
      <c r="G1713" t="s">
        <v>273</v>
      </c>
    </row>
    <row r="1714" spans="1:7">
      <c r="A1714">
        <v>72249014</v>
      </c>
      <c r="B1714" t="s">
        <v>23</v>
      </c>
      <c r="C1714" s="30">
        <v>3.34</v>
      </c>
      <c r="D1714" t="s">
        <v>21</v>
      </c>
      <c r="G1714" t="s">
        <v>273</v>
      </c>
    </row>
    <row r="1715" spans="1:7">
      <c r="A1715">
        <v>72249014</v>
      </c>
      <c r="B1715" t="s">
        <v>23</v>
      </c>
      <c r="C1715" s="30">
        <v>3.6739999999999999</v>
      </c>
      <c r="D1715" t="s">
        <v>21</v>
      </c>
      <c r="E1715">
        <v>2026</v>
      </c>
      <c r="G1715" t="s">
        <v>273</v>
      </c>
    </row>
    <row r="1716" spans="1:7">
      <c r="A1716">
        <v>72249014</v>
      </c>
      <c r="B1716" t="s">
        <v>23</v>
      </c>
      <c r="C1716" s="30">
        <v>4.008</v>
      </c>
      <c r="D1716" t="s">
        <v>21</v>
      </c>
      <c r="E1716">
        <v>2027</v>
      </c>
      <c r="G1716" t="s">
        <v>273</v>
      </c>
    </row>
    <row r="1717" spans="1:7">
      <c r="A1717">
        <v>72249014</v>
      </c>
      <c r="B1717" t="s">
        <v>23</v>
      </c>
      <c r="C1717" s="30">
        <v>4.3419999999999996</v>
      </c>
      <c r="D1717" t="s">
        <v>21</v>
      </c>
      <c r="E1717">
        <v>2028</v>
      </c>
      <c r="G1717" t="s">
        <v>273</v>
      </c>
    </row>
    <row r="1718" spans="1:7">
      <c r="A1718">
        <v>72249018</v>
      </c>
      <c r="B1718" t="s">
        <v>23</v>
      </c>
      <c r="C1718" s="30">
        <v>3.14</v>
      </c>
      <c r="D1718" t="s">
        <v>21</v>
      </c>
      <c r="G1718" t="s">
        <v>273</v>
      </c>
    </row>
    <row r="1719" spans="1:7">
      <c r="A1719">
        <v>72249018</v>
      </c>
      <c r="B1719" t="s">
        <v>23</v>
      </c>
      <c r="C1719" s="30">
        <v>3.4540000000000002</v>
      </c>
      <c r="D1719" t="s">
        <v>21</v>
      </c>
      <c r="E1719">
        <v>2026</v>
      </c>
      <c r="G1719" t="s">
        <v>273</v>
      </c>
    </row>
    <row r="1720" spans="1:7">
      <c r="A1720">
        <v>72249018</v>
      </c>
      <c r="B1720" t="s">
        <v>23</v>
      </c>
      <c r="C1720" s="30">
        <v>3.7680000000000002</v>
      </c>
      <c r="D1720" t="s">
        <v>21</v>
      </c>
      <c r="E1720">
        <v>2027</v>
      </c>
      <c r="G1720" t="s">
        <v>273</v>
      </c>
    </row>
    <row r="1721" spans="1:7">
      <c r="A1721">
        <v>72249018</v>
      </c>
      <c r="B1721" t="s">
        <v>23</v>
      </c>
      <c r="C1721" s="30">
        <v>4.0819999999999999</v>
      </c>
      <c r="D1721" t="s">
        <v>21</v>
      </c>
      <c r="E1721">
        <v>2028</v>
      </c>
      <c r="G1721" t="s">
        <v>273</v>
      </c>
    </row>
    <row r="1722" spans="1:7">
      <c r="A1722">
        <v>72249031</v>
      </c>
      <c r="B1722" t="s">
        <v>23</v>
      </c>
      <c r="C1722" s="30">
        <v>3.34</v>
      </c>
      <c r="D1722" t="s">
        <v>21</v>
      </c>
      <c r="G1722" t="s">
        <v>273</v>
      </c>
    </row>
    <row r="1723" spans="1:7">
      <c r="A1723">
        <v>72249031</v>
      </c>
      <c r="B1723" t="s">
        <v>23</v>
      </c>
      <c r="C1723" s="30">
        <v>3.6739999999999999</v>
      </c>
      <c r="D1723" t="s">
        <v>21</v>
      </c>
      <c r="E1723">
        <v>2026</v>
      </c>
      <c r="G1723" t="s">
        <v>273</v>
      </c>
    </row>
    <row r="1724" spans="1:7">
      <c r="A1724">
        <v>72249031</v>
      </c>
      <c r="B1724" t="s">
        <v>23</v>
      </c>
      <c r="C1724" s="30">
        <v>4.008</v>
      </c>
      <c r="D1724" t="s">
        <v>21</v>
      </c>
      <c r="E1724">
        <v>2027</v>
      </c>
      <c r="G1724" t="s">
        <v>273</v>
      </c>
    </row>
    <row r="1725" spans="1:7">
      <c r="A1725">
        <v>72249031</v>
      </c>
      <c r="B1725" t="s">
        <v>23</v>
      </c>
      <c r="C1725" s="30">
        <v>4.3419999999999996</v>
      </c>
      <c r="D1725" t="s">
        <v>21</v>
      </c>
      <c r="E1725">
        <v>2028</v>
      </c>
      <c r="G1725" t="s">
        <v>273</v>
      </c>
    </row>
    <row r="1726" spans="1:7">
      <c r="A1726">
        <v>72249038</v>
      </c>
      <c r="B1726" t="s">
        <v>23</v>
      </c>
      <c r="C1726" s="30">
        <v>3.34</v>
      </c>
      <c r="D1726" t="s">
        <v>21</v>
      </c>
      <c r="G1726" t="s">
        <v>273</v>
      </c>
    </row>
    <row r="1727" spans="1:7">
      <c r="A1727">
        <v>72249038</v>
      </c>
      <c r="B1727" t="s">
        <v>23</v>
      </c>
      <c r="C1727" s="30">
        <v>3.6739999999999999</v>
      </c>
      <c r="D1727" t="s">
        <v>21</v>
      </c>
      <c r="E1727">
        <v>2026</v>
      </c>
      <c r="G1727" t="s">
        <v>273</v>
      </c>
    </row>
    <row r="1728" spans="1:7">
      <c r="A1728">
        <v>72249038</v>
      </c>
      <c r="B1728" t="s">
        <v>23</v>
      </c>
      <c r="C1728" s="30">
        <v>4.008</v>
      </c>
      <c r="D1728" t="s">
        <v>21</v>
      </c>
      <c r="E1728">
        <v>2027</v>
      </c>
      <c r="G1728" t="s">
        <v>273</v>
      </c>
    </row>
    <row r="1729" spans="1:7">
      <c r="A1729">
        <v>72249038</v>
      </c>
      <c r="B1729" t="s">
        <v>23</v>
      </c>
      <c r="C1729" s="30">
        <v>4.3419999999999996</v>
      </c>
      <c r="D1729" t="s">
        <v>21</v>
      </c>
      <c r="E1729">
        <v>2028</v>
      </c>
      <c r="G1729" t="s">
        <v>273</v>
      </c>
    </row>
    <row r="1730" spans="1:7">
      <c r="A1730">
        <v>72249090</v>
      </c>
      <c r="B1730" t="s">
        <v>23</v>
      </c>
      <c r="C1730" s="30">
        <v>3.14</v>
      </c>
      <c r="D1730" t="s">
        <v>21</v>
      </c>
      <c r="G1730" t="s">
        <v>273</v>
      </c>
    </row>
    <row r="1731" spans="1:7">
      <c r="A1731">
        <v>72249090</v>
      </c>
      <c r="B1731" t="s">
        <v>23</v>
      </c>
      <c r="C1731" s="30">
        <v>3.4540000000000002</v>
      </c>
      <c r="D1731" t="s">
        <v>21</v>
      </c>
      <c r="E1731">
        <v>2026</v>
      </c>
      <c r="G1731" t="s">
        <v>273</v>
      </c>
    </row>
    <row r="1732" spans="1:7">
      <c r="A1732">
        <v>72249090</v>
      </c>
      <c r="B1732" t="s">
        <v>23</v>
      </c>
      <c r="C1732" s="30">
        <v>3.7680000000000002</v>
      </c>
      <c r="D1732" t="s">
        <v>21</v>
      </c>
      <c r="E1732">
        <v>2027</v>
      </c>
      <c r="G1732" t="s">
        <v>273</v>
      </c>
    </row>
    <row r="1733" spans="1:7">
      <c r="A1733">
        <v>72249090</v>
      </c>
      <c r="B1733" t="s">
        <v>23</v>
      </c>
      <c r="C1733" s="30">
        <v>4.0819999999999999</v>
      </c>
      <c r="D1733" t="s">
        <v>21</v>
      </c>
      <c r="E1733">
        <v>2028</v>
      </c>
      <c r="G1733" t="s">
        <v>273</v>
      </c>
    </row>
    <row r="1734" spans="1:7">
      <c r="A1734">
        <v>72251100</v>
      </c>
      <c r="B1734" t="s">
        <v>23</v>
      </c>
      <c r="C1734" s="30">
        <v>4.3600000000000003</v>
      </c>
      <c r="D1734" t="s">
        <v>20</v>
      </c>
      <c r="G1734" t="s">
        <v>273</v>
      </c>
    </row>
    <row r="1735" spans="1:7">
      <c r="A1735">
        <v>72251100</v>
      </c>
      <c r="B1735" t="s">
        <v>23</v>
      </c>
      <c r="C1735" s="30">
        <v>4.7960000000000003</v>
      </c>
      <c r="D1735" t="s">
        <v>20</v>
      </c>
      <c r="E1735">
        <v>2026</v>
      </c>
      <c r="G1735" t="s">
        <v>273</v>
      </c>
    </row>
    <row r="1736" spans="1:7">
      <c r="A1736">
        <v>72251100</v>
      </c>
      <c r="B1736" t="s">
        <v>23</v>
      </c>
      <c r="C1736" s="30">
        <v>5.2320000000000002</v>
      </c>
      <c r="D1736" t="s">
        <v>20</v>
      </c>
      <c r="E1736">
        <v>2027</v>
      </c>
      <c r="G1736" t="s">
        <v>273</v>
      </c>
    </row>
    <row r="1737" spans="1:7">
      <c r="A1737">
        <v>72251100</v>
      </c>
      <c r="B1737" t="s">
        <v>23</v>
      </c>
      <c r="C1737" s="30">
        <v>5.6680000000000001</v>
      </c>
      <c r="D1737" t="s">
        <v>20</v>
      </c>
      <c r="E1737">
        <v>2028</v>
      </c>
      <c r="G1737" t="s">
        <v>273</v>
      </c>
    </row>
    <row r="1738" spans="1:7">
      <c r="A1738">
        <v>72251910</v>
      </c>
      <c r="B1738" t="s">
        <v>23</v>
      </c>
      <c r="C1738" s="30">
        <v>3.34</v>
      </c>
      <c r="D1738" t="s">
        <v>20</v>
      </c>
      <c r="G1738" t="s">
        <v>273</v>
      </c>
    </row>
    <row r="1739" spans="1:7">
      <c r="A1739">
        <v>72251910</v>
      </c>
      <c r="B1739" t="s">
        <v>23</v>
      </c>
      <c r="C1739" s="30">
        <v>3.6739999999999999</v>
      </c>
      <c r="D1739" t="s">
        <v>20</v>
      </c>
      <c r="E1739">
        <v>2026</v>
      </c>
      <c r="G1739" t="s">
        <v>273</v>
      </c>
    </row>
    <row r="1740" spans="1:7">
      <c r="A1740">
        <v>72251910</v>
      </c>
      <c r="B1740" t="s">
        <v>23</v>
      </c>
      <c r="C1740" s="30">
        <v>4.008</v>
      </c>
      <c r="D1740" t="s">
        <v>20</v>
      </c>
      <c r="E1740">
        <v>2027</v>
      </c>
      <c r="G1740" t="s">
        <v>273</v>
      </c>
    </row>
    <row r="1741" spans="1:7">
      <c r="A1741">
        <v>72251910</v>
      </c>
      <c r="B1741" t="s">
        <v>23</v>
      </c>
      <c r="C1741" s="30">
        <v>4.3419999999999996</v>
      </c>
      <c r="D1741" t="s">
        <v>20</v>
      </c>
      <c r="E1741">
        <v>2028</v>
      </c>
      <c r="G1741" t="s">
        <v>273</v>
      </c>
    </row>
    <row r="1742" spans="1:7">
      <c r="A1742">
        <v>72251990</v>
      </c>
      <c r="B1742" t="s">
        <v>23</v>
      </c>
      <c r="C1742" s="30">
        <v>3.43</v>
      </c>
      <c r="D1742" t="s">
        <v>20</v>
      </c>
      <c r="G1742" t="s">
        <v>273</v>
      </c>
    </row>
    <row r="1743" spans="1:7">
      <c r="A1743">
        <v>72251990</v>
      </c>
      <c r="B1743" t="s">
        <v>23</v>
      </c>
      <c r="C1743" s="30">
        <v>3.7730000000000001</v>
      </c>
      <c r="D1743" t="s">
        <v>20</v>
      </c>
      <c r="E1743">
        <v>2026</v>
      </c>
      <c r="G1743" t="s">
        <v>273</v>
      </c>
    </row>
    <row r="1744" spans="1:7">
      <c r="A1744">
        <v>72251990</v>
      </c>
      <c r="B1744" t="s">
        <v>23</v>
      </c>
      <c r="C1744" s="30">
        <v>4.1160000000000005</v>
      </c>
      <c r="D1744" t="s">
        <v>20</v>
      </c>
      <c r="E1744">
        <v>2027</v>
      </c>
      <c r="G1744" t="s">
        <v>273</v>
      </c>
    </row>
    <row r="1745" spans="1:7">
      <c r="A1745">
        <v>72251990</v>
      </c>
      <c r="B1745" t="s">
        <v>23</v>
      </c>
      <c r="C1745" s="30">
        <v>4.4590000000000005</v>
      </c>
      <c r="D1745" t="s">
        <v>20</v>
      </c>
      <c r="E1745">
        <v>2028</v>
      </c>
      <c r="G1745" t="s">
        <v>273</v>
      </c>
    </row>
    <row r="1746" spans="1:7">
      <c r="A1746">
        <v>722530</v>
      </c>
      <c r="B1746" t="s">
        <v>23</v>
      </c>
      <c r="C1746" s="30">
        <v>3.34</v>
      </c>
      <c r="D1746" t="s">
        <v>21</v>
      </c>
      <c r="G1746" t="s">
        <v>273</v>
      </c>
    </row>
    <row r="1747" spans="1:7">
      <c r="A1747">
        <v>722530</v>
      </c>
      <c r="B1747" t="s">
        <v>23</v>
      </c>
      <c r="C1747" s="30">
        <v>3.6739999999999999</v>
      </c>
      <c r="D1747" t="s">
        <v>21</v>
      </c>
      <c r="E1747">
        <v>2026</v>
      </c>
      <c r="G1747" t="s">
        <v>273</v>
      </c>
    </row>
    <row r="1748" spans="1:7">
      <c r="A1748">
        <v>722530</v>
      </c>
      <c r="B1748" t="s">
        <v>23</v>
      </c>
      <c r="C1748" s="30">
        <v>4.008</v>
      </c>
      <c r="D1748" t="s">
        <v>21</v>
      </c>
      <c r="E1748">
        <v>2027</v>
      </c>
      <c r="G1748" t="s">
        <v>273</v>
      </c>
    </row>
    <row r="1749" spans="1:7">
      <c r="A1749">
        <v>722530</v>
      </c>
      <c r="B1749" t="s">
        <v>23</v>
      </c>
      <c r="C1749" s="30">
        <v>4.3419999999999996</v>
      </c>
      <c r="D1749" t="s">
        <v>21</v>
      </c>
      <c r="E1749">
        <v>2028</v>
      </c>
      <c r="G1749" t="s">
        <v>273</v>
      </c>
    </row>
    <row r="1750" spans="1:7">
      <c r="A1750">
        <v>722540</v>
      </c>
      <c r="B1750" t="s">
        <v>23</v>
      </c>
      <c r="C1750" s="30">
        <v>3.34</v>
      </c>
      <c r="D1750" t="s">
        <v>21</v>
      </c>
      <c r="G1750" t="s">
        <v>273</v>
      </c>
    </row>
    <row r="1751" spans="1:7">
      <c r="A1751">
        <v>722540</v>
      </c>
      <c r="B1751" t="s">
        <v>23</v>
      </c>
      <c r="C1751" s="30">
        <v>3.6739999999999999</v>
      </c>
      <c r="D1751" t="s">
        <v>21</v>
      </c>
      <c r="E1751">
        <v>2026</v>
      </c>
      <c r="G1751" t="s">
        <v>273</v>
      </c>
    </row>
    <row r="1752" spans="1:7">
      <c r="A1752">
        <v>722540</v>
      </c>
      <c r="B1752" t="s">
        <v>23</v>
      </c>
      <c r="C1752" s="30">
        <v>4.008</v>
      </c>
      <c r="D1752" t="s">
        <v>21</v>
      </c>
      <c r="E1752">
        <v>2027</v>
      </c>
      <c r="G1752" t="s">
        <v>273</v>
      </c>
    </row>
    <row r="1753" spans="1:7">
      <c r="A1753">
        <v>722540</v>
      </c>
      <c r="B1753" t="s">
        <v>23</v>
      </c>
      <c r="C1753" s="30">
        <v>4.3419999999999996</v>
      </c>
      <c r="D1753" t="s">
        <v>21</v>
      </c>
      <c r="E1753">
        <v>2028</v>
      </c>
      <c r="G1753" t="s">
        <v>273</v>
      </c>
    </row>
    <row r="1754" spans="1:7">
      <c r="A1754">
        <v>722550</v>
      </c>
      <c r="B1754" t="s">
        <v>23</v>
      </c>
      <c r="C1754" s="30">
        <v>3.43</v>
      </c>
      <c r="D1754" t="s">
        <v>21</v>
      </c>
      <c r="G1754" t="s">
        <v>273</v>
      </c>
    </row>
    <row r="1755" spans="1:7">
      <c r="A1755">
        <v>722550</v>
      </c>
      <c r="B1755" t="s">
        <v>23</v>
      </c>
      <c r="C1755" s="30">
        <v>3.7730000000000001</v>
      </c>
      <c r="D1755" t="s">
        <v>21</v>
      </c>
      <c r="E1755">
        <v>2026</v>
      </c>
      <c r="G1755" t="s">
        <v>273</v>
      </c>
    </row>
    <row r="1756" spans="1:7">
      <c r="A1756">
        <v>722550</v>
      </c>
      <c r="B1756" t="s">
        <v>23</v>
      </c>
      <c r="C1756" s="30">
        <v>4.1160000000000005</v>
      </c>
      <c r="D1756" t="s">
        <v>21</v>
      </c>
      <c r="E1756">
        <v>2027</v>
      </c>
      <c r="G1756" t="s">
        <v>273</v>
      </c>
    </row>
    <row r="1757" spans="1:7">
      <c r="A1757">
        <v>722550</v>
      </c>
      <c r="B1757" t="s">
        <v>23</v>
      </c>
      <c r="C1757" s="30">
        <v>4.4590000000000005</v>
      </c>
      <c r="D1757" t="s">
        <v>21</v>
      </c>
      <c r="E1757">
        <v>2028</v>
      </c>
      <c r="G1757" t="s">
        <v>273</v>
      </c>
    </row>
    <row r="1758" spans="1:7">
      <c r="A1758">
        <v>72259100</v>
      </c>
      <c r="B1758" t="s">
        <v>23</v>
      </c>
      <c r="C1758" s="30">
        <v>3.43</v>
      </c>
      <c r="D1758" t="s">
        <v>21</v>
      </c>
      <c r="G1758" t="s">
        <v>273</v>
      </c>
    </row>
    <row r="1759" spans="1:7">
      <c r="A1759">
        <v>72259100</v>
      </c>
      <c r="B1759" t="s">
        <v>23</v>
      </c>
      <c r="C1759" s="30">
        <v>3.7730000000000001</v>
      </c>
      <c r="D1759" t="s">
        <v>21</v>
      </c>
      <c r="E1759">
        <v>2026</v>
      </c>
      <c r="G1759" t="s">
        <v>273</v>
      </c>
    </row>
    <row r="1760" spans="1:7">
      <c r="A1760">
        <v>72259100</v>
      </c>
      <c r="B1760" t="s">
        <v>23</v>
      </c>
      <c r="C1760" s="30">
        <v>4.1160000000000005</v>
      </c>
      <c r="D1760" t="s">
        <v>21</v>
      </c>
      <c r="E1760">
        <v>2027</v>
      </c>
      <c r="G1760" t="s">
        <v>273</v>
      </c>
    </row>
    <row r="1761" spans="1:7">
      <c r="A1761">
        <v>72259100</v>
      </c>
      <c r="B1761" t="s">
        <v>23</v>
      </c>
      <c r="C1761" s="30">
        <v>4.4590000000000005</v>
      </c>
      <c r="D1761" t="s">
        <v>21</v>
      </c>
      <c r="E1761">
        <v>2028</v>
      </c>
      <c r="G1761" t="s">
        <v>273</v>
      </c>
    </row>
    <row r="1762" spans="1:7">
      <c r="A1762">
        <v>72259200</v>
      </c>
      <c r="B1762" t="s">
        <v>23</v>
      </c>
      <c r="C1762" s="30">
        <v>3.43</v>
      </c>
      <c r="D1762" t="s">
        <v>21</v>
      </c>
      <c r="G1762" t="s">
        <v>273</v>
      </c>
    </row>
    <row r="1763" spans="1:7">
      <c r="A1763">
        <v>72259200</v>
      </c>
      <c r="B1763" t="s">
        <v>23</v>
      </c>
      <c r="C1763" s="30">
        <v>3.7730000000000001</v>
      </c>
      <c r="D1763" t="s">
        <v>21</v>
      </c>
      <c r="E1763">
        <v>2026</v>
      </c>
      <c r="G1763" t="s">
        <v>273</v>
      </c>
    </row>
    <row r="1764" spans="1:7">
      <c r="A1764">
        <v>72259200</v>
      </c>
      <c r="B1764" t="s">
        <v>23</v>
      </c>
      <c r="C1764" s="30">
        <v>4.1160000000000005</v>
      </c>
      <c r="D1764" t="s">
        <v>21</v>
      </c>
      <c r="E1764">
        <v>2027</v>
      </c>
      <c r="G1764" t="s">
        <v>273</v>
      </c>
    </row>
    <row r="1765" spans="1:7">
      <c r="A1765">
        <v>72259200</v>
      </c>
      <c r="B1765" t="s">
        <v>23</v>
      </c>
      <c r="C1765" s="30">
        <v>4.4590000000000005</v>
      </c>
      <c r="D1765" t="s">
        <v>21</v>
      </c>
      <c r="E1765">
        <v>2028</v>
      </c>
      <c r="G1765" t="s">
        <v>273</v>
      </c>
    </row>
    <row r="1766" spans="1:7">
      <c r="A1766">
        <v>72259900</v>
      </c>
      <c r="B1766" t="s">
        <v>23</v>
      </c>
      <c r="C1766" s="30">
        <v>3.43</v>
      </c>
      <c r="D1766" t="s">
        <v>21</v>
      </c>
      <c r="G1766" t="s">
        <v>273</v>
      </c>
    </row>
    <row r="1767" spans="1:7">
      <c r="A1767">
        <v>72259900</v>
      </c>
      <c r="B1767" t="s">
        <v>23</v>
      </c>
      <c r="C1767" s="30">
        <v>3.7730000000000001</v>
      </c>
      <c r="D1767" t="s">
        <v>21</v>
      </c>
      <c r="E1767">
        <v>2026</v>
      </c>
      <c r="G1767" t="s">
        <v>273</v>
      </c>
    </row>
    <row r="1768" spans="1:7">
      <c r="A1768">
        <v>72259900</v>
      </c>
      <c r="B1768" t="s">
        <v>23</v>
      </c>
      <c r="C1768" s="30">
        <v>4.1160000000000005</v>
      </c>
      <c r="D1768" t="s">
        <v>21</v>
      </c>
      <c r="E1768">
        <v>2027</v>
      </c>
      <c r="G1768" t="s">
        <v>273</v>
      </c>
    </row>
    <row r="1769" spans="1:7">
      <c r="A1769">
        <v>72259900</v>
      </c>
      <c r="B1769" t="s">
        <v>23</v>
      </c>
      <c r="C1769" s="30">
        <v>4.4590000000000005</v>
      </c>
      <c r="D1769" t="s">
        <v>21</v>
      </c>
      <c r="E1769">
        <v>2028</v>
      </c>
      <c r="G1769" t="s">
        <v>273</v>
      </c>
    </row>
    <row r="1770" spans="1:7">
      <c r="A1770">
        <v>72261100</v>
      </c>
      <c r="B1770" t="s">
        <v>23</v>
      </c>
      <c r="C1770" s="30">
        <v>4.3600000000000003</v>
      </c>
      <c r="D1770" t="s">
        <v>20</v>
      </c>
      <c r="G1770" t="s">
        <v>273</v>
      </c>
    </row>
    <row r="1771" spans="1:7">
      <c r="A1771">
        <v>72261100</v>
      </c>
      <c r="B1771" t="s">
        <v>23</v>
      </c>
      <c r="C1771" s="30">
        <v>4.7960000000000003</v>
      </c>
      <c r="D1771" t="s">
        <v>20</v>
      </c>
      <c r="E1771">
        <v>2026</v>
      </c>
      <c r="G1771" t="s">
        <v>273</v>
      </c>
    </row>
    <row r="1772" spans="1:7">
      <c r="A1772">
        <v>72261100</v>
      </c>
      <c r="B1772" t="s">
        <v>23</v>
      </c>
      <c r="C1772" s="30">
        <v>5.2320000000000002</v>
      </c>
      <c r="D1772" t="s">
        <v>20</v>
      </c>
      <c r="E1772">
        <v>2027</v>
      </c>
      <c r="G1772" t="s">
        <v>273</v>
      </c>
    </row>
    <row r="1773" spans="1:7">
      <c r="A1773">
        <v>72261100</v>
      </c>
      <c r="B1773" t="s">
        <v>23</v>
      </c>
      <c r="C1773" s="30">
        <v>5.6680000000000001</v>
      </c>
      <c r="D1773" t="s">
        <v>20</v>
      </c>
      <c r="E1773">
        <v>2028</v>
      </c>
      <c r="G1773" t="s">
        <v>273</v>
      </c>
    </row>
    <row r="1774" spans="1:7">
      <c r="A1774">
        <v>72261910</v>
      </c>
      <c r="B1774" t="s">
        <v>23</v>
      </c>
      <c r="C1774" s="30">
        <v>3.34</v>
      </c>
      <c r="D1774" t="s">
        <v>20</v>
      </c>
      <c r="G1774" t="s">
        <v>273</v>
      </c>
    </row>
    <row r="1775" spans="1:7">
      <c r="A1775">
        <v>72261910</v>
      </c>
      <c r="B1775" t="s">
        <v>23</v>
      </c>
      <c r="C1775" s="30">
        <v>3.6739999999999999</v>
      </c>
      <c r="D1775" t="s">
        <v>20</v>
      </c>
      <c r="E1775">
        <v>2026</v>
      </c>
      <c r="G1775" t="s">
        <v>273</v>
      </c>
    </row>
    <row r="1776" spans="1:7">
      <c r="A1776">
        <v>72261910</v>
      </c>
      <c r="B1776" t="s">
        <v>23</v>
      </c>
      <c r="C1776" s="30">
        <v>4.008</v>
      </c>
      <c r="D1776" t="s">
        <v>20</v>
      </c>
      <c r="E1776">
        <v>2027</v>
      </c>
      <c r="G1776" t="s">
        <v>273</v>
      </c>
    </row>
    <row r="1777" spans="1:7">
      <c r="A1777">
        <v>72261910</v>
      </c>
      <c r="B1777" t="s">
        <v>23</v>
      </c>
      <c r="C1777" s="30">
        <v>4.3419999999999996</v>
      </c>
      <c r="D1777" t="s">
        <v>20</v>
      </c>
      <c r="E1777">
        <v>2028</v>
      </c>
      <c r="G1777" t="s">
        <v>273</v>
      </c>
    </row>
    <row r="1778" spans="1:7">
      <c r="A1778">
        <v>72261980</v>
      </c>
      <c r="B1778" t="s">
        <v>23</v>
      </c>
      <c r="C1778" s="30">
        <v>3.43</v>
      </c>
      <c r="D1778" t="s">
        <v>20</v>
      </c>
      <c r="G1778" t="s">
        <v>273</v>
      </c>
    </row>
    <row r="1779" spans="1:7">
      <c r="A1779">
        <v>72261980</v>
      </c>
      <c r="B1779" t="s">
        <v>23</v>
      </c>
      <c r="C1779" s="30">
        <v>3.7730000000000001</v>
      </c>
      <c r="D1779" t="s">
        <v>20</v>
      </c>
      <c r="E1779">
        <v>2026</v>
      </c>
      <c r="G1779" t="s">
        <v>273</v>
      </c>
    </row>
    <row r="1780" spans="1:7">
      <c r="A1780">
        <v>72261980</v>
      </c>
      <c r="B1780" t="s">
        <v>23</v>
      </c>
      <c r="C1780" s="30">
        <v>4.1160000000000005</v>
      </c>
      <c r="D1780" t="s">
        <v>20</v>
      </c>
      <c r="E1780">
        <v>2027</v>
      </c>
      <c r="G1780" t="s">
        <v>273</v>
      </c>
    </row>
    <row r="1781" spans="1:7">
      <c r="A1781">
        <v>72261980</v>
      </c>
      <c r="B1781" t="s">
        <v>23</v>
      </c>
      <c r="C1781" s="30">
        <v>4.4590000000000005</v>
      </c>
      <c r="D1781" t="s">
        <v>20</v>
      </c>
      <c r="E1781">
        <v>2028</v>
      </c>
      <c r="G1781" t="s">
        <v>273</v>
      </c>
    </row>
    <row r="1782" spans="1:7">
      <c r="A1782">
        <v>72262000</v>
      </c>
      <c r="B1782" t="s">
        <v>23</v>
      </c>
      <c r="C1782" s="30">
        <v>3.34</v>
      </c>
      <c r="D1782" t="s">
        <v>21</v>
      </c>
      <c r="G1782" t="s">
        <v>273</v>
      </c>
    </row>
    <row r="1783" spans="1:7">
      <c r="A1783">
        <v>72262000</v>
      </c>
      <c r="B1783" t="s">
        <v>23</v>
      </c>
      <c r="C1783" s="30">
        <v>3.6739999999999999</v>
      </c>
      <c r="D1783" t="s">
        <v>21</v>
      </c>
      <c r="E1783">
        <v>2026</v>
      </c>
      <c r="G1783" t="s">
        <v>273</v>
      </c>
    </row>
    <row r="1784" spans="1:7">
      <c r="A1784">
        <v>72262000</v>
      </c>
      <c r="B1784" t="s">
        <v>23</v>
      </c>
      <c r="C1784" s="30">
        <v>4.008</v>
      </c>
      <c r="D1784" t="s">
        <v>21</v>
      </c>
      <c r="E1784">
        <v>2027</v>
      </c>
      <c r="G1784" t="s">
        <v>273</v>
      </c>
    </row>
    <row r="1785" spans="1:7">
      <c r="A1785">
        <v>72262000</v>
      </c>
      <c r="B1785" t="s">
        <v>23</v>
      </c>
      <c r="C1785" s="30">
        <v>4.3419999999999996</v>
      </c>
      <c r="D1785" t="s">
        <v>21</v>
      </c>
      <c r="E1785">
        <v>2028</v>
      </c>
      <c r="G1785" t="s">
        <v>273</v>
      </c>
    </row>
    <row r="1786" spans="1:7">
      <c r="A1786">
        <v>722691</v>
      </c>
      <c r="B1786" t="s">
        <v>23</v>
      </c>
      <c r="C1786" s="30">
        <v>3.34</v>
      </c>
      <c r="D1786" t="s">
        <v>21</v>
      </c>
      <c r="G1786" t="s">
        <v>273</v>
      </c>
    </row>
    <row r="1787" spans="1:7">
      <c r="A1787">
        <v>722691</v>
      </c>
      <c r="B1787" t="s">
        <v>23</v>
      </c>
      <c r="C1787" s="30">
        <v>3.6739999999999999</v>
      </c>
      <c r="D1787" t="s">
        <v>21</v>
      </c>
      <c r="E1787">
        <v>2026</v>
      </c>
      <c r="G1787" t="s">
        <v>273</v>
      </c>
    </row>
    <row r="1788" spans="1:7">
      <c r="A1788">
        <v>722691</v>
      </c>
      <c r="B1788" t="s">
        <v>23</v>
      </c>
      <c r="C1788" s="30">
        <v>4.008</v>
      </c>
      <c r="D1788" t="s">
        <v>21</v>
      </c>
      <c r="E1788">
        <v>2027</v>
      </c>
      <c r="G1788" t="s">
        <v>273</v>
      </c>
    </row>
    <row r="1789" spans="1:7">
      <c r="A1789">
        <v>722691</v>
      </c>
      <c r="B1789" t="s">
        <v>23</v>
      </c>
      <c r="C1789" s="30">
        <v>4.3419999999999996</v>
      </c>
      <c r="D1789" t="s">
        <v>21</v>
      </c>
      <c r="E1789">
        <v>2028</v>
      </c>
      <c r="G1789" t="s">
        <v>273</v>
      </c>
    </row>
    <row r="1790" spans="1:7">
      <c r="A1790">
        <v>72269200</v>
      </c>
      <c r="B1790" t="s">
        <v>23</v>
      </c>
      <c r="C1790" s="30">
        <v>3.43</v>
      </c>
      <c r="D1790" t="s">
        <v>21</v>
      </c>
      <c r="G1790" t="s">
        <v>273</v>
      </c>
    </row>
    <row r="1791" spans="1:7">
      <c r="A1791">
        <v>72269200</v>
      </c>
      <c r="B1791" t="s">
        <v>23</v>
      </c>
      <c r="C1791" s="30">
        <v>3.7730000000000001</v>
      </c>
      <c r="D1791" t="s">
        <v>21</v>
      </c>
      <c r="E1791">
        <v>2026</v>
      </c>
      <c r="G1791" t="s">
        <v>273</v>
      </c>
    </row>
    <row r="1792" spans="1:7">
      <c r="A1792">
        <v>72269200</v>
      </c>
      <c r="B1792" t="s">
        <v>23</v>
      </c>
      <c r="C1792" s="30">
        <v>4.1160000000000005</v>
      </c>
      <c r="D1792" t="s">
        <v>21</v>
      </c>
      <c r="E1792">
        <v>2027</v>
      </c>
      <c r="G1792" t="s">
        <v>273</v>
      </c>
    </row>
    <row r="1793" spans="1:7">
      <c r="A1793">
        <v>72269200</v>
      </c>
      <c r="B1793" t="s">
        <v>23</v>
      </c>
      <c r="C1793" s="30">
        <v>4.4590000000000005</v>
      </c>
      <c r="D1793" t="s">
        <v>21</v>
      </c>
      <c r="E1793">
        <v>2028</v>
      </c>
      <c r="G1793" t="s">
        <v>273</v>
      </c>
    </row>
    <row r="1794" spans="1:7">
      <c r="A1794">
        <v>722699</v>
      </c>
      <c r="B1794" t="s">
        <v>23</v>
      </c>
      <c r="C1794" s="30">
        <v>3.43</v>
      </c>
      <c r="D1794" t="s">
        <v>21</v>
      </c>
      <c r="G1794" t="s">
        <v>273</v>
      </c>
    </row>
    <row r="1795" spans="1:7">
      <c r="A1795">
        <v>722699</v>
      </c>
      <c r="B1795" t="s">
        <v>23</v>
      </c>
      <c r="C1795" s="30">
        <v>3.7730000000000001</v>
      </c>
      <c r="D1795" t="s">
        <v>21</v>
      </c>
      <c r="E1795">
        <v>2026</v>
      </c>
      <c r="G1795" t="s">
        <v>273</v>
      </c>
    </row>
    <row r="1796" spans="1:7">
      <c r="A1796">
        <v>722699</v>
      </c>
      <c r="B1796" t="s">
        <v>23</v>
      </c>
      <c r="C1796" s="30">
        <v>4.1160000000000005</v>
      </c>
      <c r="D1796" t="s">
        <v>21</v>
      </c>
      <c r="E1796">
        <v>2027</v>
      </c>
      <c r="G1796" t="s">
        <v>273</v>
      </c>
    </row>
    <row r="1797" spans="1:7">
      <c r="A1797">
        <v>722699</v>
      </c>
      <c r="B1797" t="s">
        <v>23</v>
      </c>
      <c r="C1797" s="30">
        <v>4.4590000000000005</v>
      </c>
      <c r="D1797" t="s">
        <v>21</v>
      </c>
      <c r="E1797">
        <v>2028</v>
      </c>
      <c r="G1797" t="s">
        <v>273</v>
      </c>
    </row>
    <row r="1798" spans="1:7">
      <c r="A1798">
        <v>7227</v>
      </c>
      <c r="B1798" t="s">
        <v>23</v>
      </c>
      <c r="C1798" s="30">
        <v>3.14</v>
      </c>
      <c r="D1798" t="s">
        <v>20</v>
      </c>
      <c r="G1798" t="s">
        <v>273</v>
      </c>
    </row>
    <row r="1799" spans="1:7">
      <c r="A1799">
        <v>7227</v>
      </c>
      <c r="B1799" t="s">
        <v>23</v>
      </c>
      <c r="C1799" s="30">
        <v>3.4540000000000002</v>
      </c>
      <c r="D1799" t="s">
        <v>20</v>
      </c>
      <c r="E1799">
        <v>2026</v>
      </c>
      <c r="G1799" t="s">
        <v>273</v>
      </c>
    </row>
    <row r="1800" spans="1:7">
      <c r="A1800">
        <v>7227</v>
      </c>
      <c r="B1800" t="s">
        <v>23</v>
      </c>
      <c r="C1800" s="30">
        <v>3.7680000000000002</v>
      </c>
      <c r="D1800" t="s">
        <v>20</v>
      </c>
      <c r="E1800">
        <v>2027</v>
      </c>
      <c r="G1800" t="s">
        <v>273</v>
      </c>
    </row>
    <row r="1801" spans="1:7">
      <c r="A1801">
        <v>7227</v>
      </c>
      <c r="B1801" t="s">
        <v>23</v>
      </c>
      <c r="C1801" s="30">
        <v>4.0819999999999999</v>
      </c>
      <c r="D1801" t="s">
        <v>20</v>
      </c>
      <c r="E1801">
        <v>2028</v>
      </c>
      <c r="G1801" t="s">
        <v>273</v>
      </c>
    </row>
    <row r="1802" spans="1:7">
      <c r="A1802">
        <v>72281020</v>
      </c>
      <c r="B1802" t="s">
        <v>23</v>
      </c>
      <c r="C1802" s="30">
        <v>3.14</v>
      </c>
      <c r="D1802" t="s">
        <v>21</v>
      </c>
      <c r="G1802" t="s">
        <v>273</v>
      </c>
    </row>
    <row r="1803" spans="1:7">
      <c r="A1803">
        <v>72281020</v>
      </c>
      <c r="B1803" t="s">
        <v>23</v>
      </c>
      <c r="C1803" s="30">
        <v>3.4540000000000002</v>
      </c>
      <c r="D1803" t="s">
        <v>21</v>
      </c>
      <c r="E1803">
        <v>2026</v>
      </c>
      <c r="G1803" t="s">
        <v>273</v>
      </c>
    </row>
    <row r="1804" spans="1:7">
      <c r="A1804">
        <v>72281020</v>
      </c>
      <c r="B1804" t="s">
        <v>23</v>
      </c>
      <c r="C1804" s="30">
        <v>3.7680000000000002</v>
      </c>
      <c r="D1804" t="s">
        <v>21</v>
      </c>
      <c r="E1804">
        <v>2027</v>
      </c>
      <c r="G1804" t="s">
        <v>273</v>
      </c>
    </row>
    <row r="1805" spans="1:7">
      <c r="A1805">
        <v>72281020</v>
      </c>
      <c r="B1805" t="s">
        <v>23</v>
      </c>
      <c r="C1805" s="30">
        <v>4.0819999999999999</v>
      </c>
      <c r="D1805" t="s">
        <v>21</v>
      </c>
      <c r="E1805">
        <v>2028</v>
      </c>
      <c r="G1805" t="s">
        <v>273</v>
      </c>
    </row>
    <row r="1806" spans="1:7">
      <c r="A1806">
        <v>72281050</v>
      </c>
      <c r="B1806" t="s">
        <v>23</v>
      </c>
      <c r="C1806" s="30">
        <v>3.14</v>
      </c>
      <c r="D1806" t="s">
        <v>21</v>
      </c>
      <c r="G1806" t="s">
        <v>273</v>
      </c>
    </row>
    <row r="1807" spans="1:7">
      <c r="A1807">
        <v>72281050</v>
      </c>
      <c r="B1807" t="s">
        <v>23</v>
      </c>
      <c r="C1807" s="30">
        <v>3.4540000000000002</v>
      </c>
      <c r="D1807" t="s">
        <v>21</v>
      </c>
      <c r="E1807">
        <v>2026</v>
      </c>
      <c r="G1807" t="s">
        <v>273</v>
      </c>
    </row>
    <row r="1808" spans="1:7">
      <c r="A1808">
        <v>72281050</v>
      </c>
      <c r="B1808" t="s">
        <v>23</v>
      </c>
      <c r="C1808" s="30">
        <v>3.7680000000000002</v>
      </c>
      <c r="D1808" t="s">
        <v>21</v>
      </c>
      <c r="E1808">
        <v>2027</v>
      </c>
      <c r="G1808" t="s">
        <v>273</v>
      </c>
    </row>
    <row r="1809" spans="1:7">
      <c r="A1809">
        <v>72281050</v>
      </c>
      <c r="B1809" t="s">
        <v>23</v>
      </c>
      <c r="C1809" s="30">
        <v>4.0819999999999999</v>
      </c>
      <c r="D1809" t="s">
        <v>21</v>
      </c>
      <c r="E1809">
        <v>2028</v>
      </c>
      <c r="G1809" t="s">
        <v>273</v>
      </c>
    </row>
    <row r="1810" spans="1:7">
      <c r="A1810">
        <v>72281090</v>
      </c>
      <c r="B1810" t="s">
        <v>23</v>
      </c>
      <c r="C1810" s="30">
        <v>3.14</v>
      </c>
      <c r="D1810" t="s">
        <v>21</v>
      </c>
      <c r="G1810" t="s">
        <v>273</v>
      </c>
    </row>
    <row r="1811" spans="1:7">
      <c r="A1811">
        <v>72281090</v>
      </c>
      <c r="B1811" t="s">
        <v>23</v>
      </c>
      <c r="C1811" s="30">
        <v>3.4540000000000002</v>
      </c>
      <c r="D1811" t="s">
        <v>21</v>
      </c>
      <c r="E1811">
        <v>2026</v>
      </c>
      <c r="G1811" t="s">
        <v>273</v>
      </c>
    </row>
    <row r="1812" spans="1:7">
      <c r="A1812">
        <v>72281090</v>
      </c>
      <c r="B1812" t="s">
        <v>23</v>
      </c>
      <c r="C1812" s="30">
        <v>3.7680000000000002</v>
      </c>
      <c r="D1812" t="s">
        <v>21</v>
      </c>
      <c r="E1812">
        <v>2027</v>
      </c>
      <c r="G1812" t="s">
        <v>273</v>
      </c>
    </row>
    <row r="1813" spans="1:7">
      <c r="A1813">
        <v>72281090</v>
      </c>
      <c r="B1813" t="s">
        <v>23</v>
      </c>
      <c r="C1813" s="30">
        <v>4.0819999999999999</v>
      </c>
      <c r="D1813" t="s">
        <v>21</v>
      </c>
      <c r="E1813">
        <v>2028</v>
      </c>
      <c r="G1813" t="s">
        <v>273</v>
      </c>
    </row>
    <row r="1814" spans="1:7">
      <c r="A1814">
        <v>722820</v>
      </c>
      <c r="B1814" t="s">
        <v>23</v>
      </c>
      <c r="C1814" s="30">
        <v>3.14</v>
      </c>
      <c r="D1814" t="s">
        <v>21</v>
      </c>
      <c r="G1814" t="s">
        <v>273</v>
      </c>
    </row>
    <row r="1815" spans="1:7">
      <c r="A1815">
        <v>722820</v>
      </c>
      <c r="B1815" t="s">
        <v>23</v>
      </c>
      <c r="C1815" s="30">
        <v>3.4540000000000002</v>
      </c>
      <c r="D1815" t="s">
        <v>21</v>
      </c>
      <c r="E1815">
        <v>2026</v>
      </c>
      <c r="G1815" t="s">
        <v>273</v>
      </c>
    </row>
    <row r="1816" spans="1:7">
      <c r="A1816">
        <v>722820</v>
      </c>
      <c r="B1816" t="s">
        <v>23</v>
      </c>
      <c r="C1816" s="30">
        <v>3.7680000000000002</v>
      </c>
      <c r="D1816" t="s">
        <v>21</v>
      </c>
      <c r="E1816">
        <v>2027</v>
      </c>
      <c r="G1816" t="s">
        <v>273</v>
      </c>
    </row>
    <row r="1817" spans="1:7">
      <c r="A1817">
        <v>722820</v>
      </c>
      <c r="B1817" t="s">
        <v>23</v>
      </c>
      <c r="C1817" s="30">
        <v>4.0819999999999999</v>
      </c>
      <c r="D1817" t="s">
        <v>21</v>
      </c>
      <c r="E1817">
        <v>2028</v>
      </c>
      <c r="G1817" t="s">
        <v>273</v>
      </c>
    </row>
    <row r="1818" spans="1:7">
      <c r="A1818">
        <v>722830</v>
      </c>
      <c r="B1818" t="s">
        <v>23</v>
      </c>
      <c r="C1818" s="30">
        <v>3.14</v>
      </c>
      <c r="D1818" t="s">
        <v>20</v>
      </c>
      <c r="G1818" t="s">
        <v>273</v>
      </c>
    </row>
    <row r="1819" spans="1:7">
      <c r="A1819">
        <v>722830</v>
      </c>
      <c r="B1819" t="s">
        <v>23</v>
      </c>
      <c r="C1819" s="30">
        <v>3.4540000000000002</v>
      </c>
      <c r="D1819" t="s">
        <v>20</v>
      </c>
      <c r="E1819">
        <v>2026</v>
      </c>
      <c r="G1819" t="s">
        <v>273</v>
      </c>
    </row>
    <row r="1820" spans="1:7">
      <c r="A1820">
        <v>722830</v>
      </c>
      <c r="B1820" t="s">
        <v>23</v>
      </c>
      <c r="C1820" s="30">
        <v>3.7680000000000002</v>
      </c>
      <c r="D1820" t="s">
        <v>20</v>
      </c>
      <c r="E1820">
        <v>2027</v>
      </c>
      <c r="G1820" t="s">
        <v>273</v>
      </c>
    </row>
    <row r="1821" spans="1:7">
      <c r="A1821">
        <v>722830</v>
      </c>
      <c r="B1821" t="s">
        <v>23</v>
      </c>
      <c r="C1821" s="30">
        <v>4.0819999999999999</v>
      </c>
      <c r="D1821" t="s">
        <v>20</v>
      </c>
      <c r="E1821">
        <v>2028</v>
      </c>
      <c r="G1821" t="s">
        <v>273</v>
      </c>
    </row>
    <row r="1822" spans="1:7">
      <c r="A1822">
        <v>722840</v>
      </c>
      <c r="B1822" t="s">
        <v>23</v>
      </c>
      <c r="C1822" s="30">
        <v>3.14</v>
      </c>
      <c r="D1822" t="s">
        <v>21</v>
      </c>
      <c r="G1822" t="s">
        <v>273</v>
      </c>
    </row>
    <row r="1823" spans="1:7">
      <c r="A1823">
        <v>722840</v>
      </c>
      <c r="B1823" t="s">
        <v>23</v>
      </c>
      <c r="C1823" s="30">
        <v>3.4540000000000002</v>
      </c>
      <c r="D1823" t="s">
        <v>21</v>
      </c>
      <c r="E1823">
        <v>2026</v>
      </c>
      <c r="G1823" t="s">
        <v>273</v>
      </c>
    </row>
    <row r="1824" spans="1:7">
      <c r="A1824">
        <v>722840</v>
      </c>
      <c r="B1824" t="s">
        <v>23</v>
      </c>
      <c r="C1824" s="30">
        <v>3.7680000000000002</v>
      </c>
      <c r="D1824" t="s">
        <v>21</v>
      </c>
      <c r="E1824">
        <v>2027</v>
      </c>
      <c r="G1824" t="s">
        <v>273</v>
      </c>
    </row>
    <row r="1825" spans="1:7">
      <c r="A1825">
        <v>722840</v>
      </c>
      <c r="B1825" t="s">
        <v>23</v>
      </c>
      <c r="C1825" s="30">
        <v>4.0819999999999999</v>
      </c>
      <c r="D1825" t="s">
        <v>21</v>
      </c>
      <c r="E1825">
        <v>2028</v>
      </c>
      <c r="G1825" t="s">
        <v>273</v>
      </c>
    </row>
    <row r="1826" spans="1:7">
      <c r="A1826">
        <v>722850</v>
      </c>
      <c r="B1826" t="s">
        <v>23</v>
      </c>
      <c r="C1826" s="30">
        <v>3.14</v>
      </c>
      <c r="D1826" t="s">
        <v>20</v>
      </c>
      <c r="G1826" t="s">
        <v>273</v>
      </c>
    </row>
    <row r="1827" spans="1:7">
      <c r="A1827">
        <v>722850</v>
      </c>
      <c r="B1827" t="s">
        <v>23</v>
      </c>
      <c r="C1827" s="30">
        <v>3.4540000000000002</v>
      </c>
      <c r="D1827" t="s">
        <v>20</v>
      </c>
      <c r="E1827">
        <v>2026</v>
      </c>
      <c r="G1827" t="s">
        <v>273</v>
      </c>
    </row>
    <row r="1828" spans="1:7">
      <c r="A1828">
        <v>722850</v>
      </c>
      <c r="B1828" t="s">
        <v>23</v>
      </c>
      <c r="C1828" s="30">
        <v>3.7680000000000002</v>
      </c>
      <c r="D1828" t="s">
        <v>20</v>
      </c>
      <c r="E1828">
        <v>2027</v>
      </c>
      <c r="G1828" t="s">
        <v>273</v>
      </c>
    </row>
    <row r="1829" spans="1:7">
      <c r="A1829">
        <v>722850</v>
      </c>
      <c r="B1829" t="s">
        <v>23</v>
      </c>
      <c r="C1829" s="30">
        <v>4.0819999999999999</v>
      </c>
      <c r="D1829" t="s">
        <v>20</v>
      </c>
      <c r="E1829">
        <v>2028</v>
      </c>
      <c r="G1829" t="s">
        <v>273</v>
      </c>
    </row>
    <row r="1830" spans="1:7">
      <c r="A1830">
        <v>722860</v>
      </c>
      <c r="B1830" t="s">
        <v>23</v>
      </c>
      <c r="C1830" s="30">
        <v>3.14</v>
      </c>
      <c r="D1830" t="s">
        <v>21</v>
      </c>
      <c r="G1830" t="s">
        <v>273</v>
      </c>
    </row>
    <row r="1831" spans="1:7">
      <c r="A1831">
        <v>722860</v>
      </c>
      <c r="B1831" t="s">
        <v>23</v>
      </c>
      <c r="C1831" s="30">
        <v>3.4540000000000002</v>
      </c>
      <c r="D1831" t="s">
        <v>21</v>
      </c>
      <c r="E1831">
        <v>2026</v>
      </c>
      <c r="G1831" t="s">
        <v>273</v>
      </c>
    </row>
    <row r="1832" spans="1:7">
      <c r="A1832">
        <v>722860</v>
      </c>
      <c r="B1832" t="s">
        <v>23</v>
      </c>
      <c r="C1832" s="30">
        <v>3.7680000000000002</v>
      </c>
      <c r="D1832" t="s">
        <v>21</v>
      </c>
      <c r="E1832">
        <v>2027</v>
      </c>
      <c r="G1832" t="s">
        <v>273</v>
      </c>
    </row>
    <row r="1833" spans="1:7">
      <c r="A1833">
        <v>722860</v>
      </c>
      <c r="B1833" t="s">
        <v>23</v>
      </c>
      <c r="C1833" s="30">
        <v>4.0819999999999999</v>
      </c>
      <c r="D1833" t="s">
        <v>21</v>
      </c>
      <c r="E1833">
        <v>2028</v>
      </c>
      <c r="G1833" t="s">
        <v>273</v>
      </c>
    </row>
    <row r="1834" spans="1:7">
      <c r="A1834">
        <v>722870</v>
      </c>
      <c r="B1834" t="s">
        <v>23</v>
      </c>
      <c r="C1834" s="30">
        <v>3.14</v>
      </c>
      <c r="D1834" t="s">
        <v>21</v>
      </c>
      <c r="G1834" t="s">
        <v>273</v>
      </c>
    </row>
    <row r="1835" spans="1:7">
      <c r="A1835">
        <v>722870</v>
      </c>
      <c r="B1835" t="s">
        <v>23</v>
      </c>
      <c r="C1835" s="30">
        <v>3.4540000000000002</v>
      </c>
      <c r="D1835" t="s">
        <v>21</v>
      </c>
      <c r="E1835">
        <v>2026</v>
      </c>
      <c r="G1835" t="s">
        <v>273</v>
      </c>
    </row>
    <row r="1836" spans="1:7">
      <c r="A1836">
        <v>722870</v>
      </c>
      <c r="B1836" t="s">
        <v>23</v>
      </c>
      <c r="C1836" s="30">
        <v>3.7680000000000002</v>
      </c>
      <c r="D1836" t="s">
        <v>21</v>
      </c>
      <c r="E1836">
        <v>2027</v>
      </c>
      <c r="G1836" t="s">
        <v>273</v>
      </c>
    </row>
    <row r="1837" spans="1:7">
      <c r="A1837">
        <v>722870</v>
      </c>
      <c r="B1837" t="s">
        <v>23</v>
      </c>
      <c r="C1837" s="30">
        <v>4.0819999999999999</v>
      </c>
      <c r="D1837" t="s">
        <v>21</v>
      </c>
      <c r="E1837">
        <v>2028</v>
      </c>
      <c r="G1837" t="s">
        <v>273</v>
      </c>
    </row>
    <row r="1838" spans="1:7">
      <c r="A1838">
        <v>72288000</v>
      </c>
      <c r="B1838" t="s">
        <v>23</v>
      </c>
      <c r="C1838" s="30">
        <v>3.14</v>
      </c>
      <c r="D1838" t="s">
        <v>21</v>
      </c>
      <c r="G1838" t="s">
        <v>273</v>
      </c>
    </row>
    <row r="1839" spans="1:7">
      <c r="A1839">
        <v>72288000</v>
      </c>
      <c r="B1839" t="s">
        <v>23</v>
      </c>
      <c r="C1839" s="30">
        <v>3.4540000000000002</v>
      </c>
      <c r="D1839" t="s">
        <v>21</v>
      </c>
      <c r="E1839">
        <v>2026</v>
      </c>
      <c r="G1839" t="s">
        <v>273</v>
      </c>
    </row>
    <row r="1840" spans="1:7">
      <c r="A1840">
        <v>72288000</v>
      </c>
      <c r="B1840" t="s">
        <v>23</v>
      </c>
      <c r="C1840" s="30">
        <v>3.7680000000000002</v>
      </c>
      <c r="D1840" t="s">
        <v>21</v>
      </c>
      <c r="E1840">
        <v>2027</v>
      </c>
      <c r="G1840" t="s">
        <v>273</v>
      </c>
    </row>
    <row r="1841" spans="1:7">
      <c r="A1841">
        <v>72288000</v>
      </c>
      <c r="B1841" t="s">
        <v>23</v>
      </c>
      <c r="C1841" s="30">
        <v>4.0819999999999999</v>
      </c>
      <c r="D1841" t="s">
        <v>21</v>
      </c>
      <c r="E1841">
        <v>2028</v>
      </c>
      <c r="G1841" t="s">
        <v>273</v>
      </c>
    </row>
    <row r="1842" spans="1:7">
      <c r="A1842">
        <v>7229</v>
      </c>
      <c r="B1842" t="s">
        <v>23</v>
      </c>
      <c r="C1842" s="30">
        <v>3.14</v>
      </c>
      <c r="D1842" t="s">
        <v>20</v>
      </c>
      <c r="G1842" t="s">
        <v>273</v>
      </c>
    </row>
    <row r="1843" spans="1:7">
      <c r="A1843">
        <v>7229</v>
      </c>
      <c r="B1843" t="s">
        <v>23</v>
      </c>
      <c r="C1843" s="30">
        <v>3.4540000000000002</v>
      </c>
      <c r="D1843" t="s">
        <v>20</v>
      </c>
      <c r="E1843">
        <v>2026</v>
      </c>
      <c r="G1843" t="s">
        <v>273</v>
      </c>
    </row>
    <row r="1844" spans="1:7">
      <c r="A1844">
        <v>7229</v>
      </c>
      <c r="B1844" t="s">
        <v>23</v>
      </c>
      <c r="C1844" s="30">
        <v>3.7680000000000002</v>
      </c>
      <c r="D1844" t="s">
        <v>20</v>
      </c>
      <c r="E1844">
        <v>2027</v>
      </c>
      <c r="G1844" t="s">
        <v>273</v>
      </c>
    </row>
    <row r="1845" spans="1:7">
      <c r="A1845">
        <v>7229</v>
      </c>
      <c r="B1845" t="s">
        <v>23</v>
      </c>
      <c r="C1845" s="30">
        <v>4.0819999999999999</v>
      </c>
      <c r="D1845" t="s">
        <v>20</v>
      </c>
      <c r="E1845">
        <v>2028</v>
      </c>
      <c r="G1845" t="s">
        <v>273</v>
      </c>
    </row>
    <row r="1846" spans="1:7">
      <c r="A1846">
        <v>7301</v>
      </c>
      <c r="B1846" t="s">
        <v>23</v>
      </c>
      <c r="C1846" s="30">
        <v>2.68</v>
      </c>
      <c r="D1846" t="s">
        <v>20</v>
      </c>
      <c r="G1846" t="s">
        <v>273</v>
      </c>
    </row>
    <row r="1847" spans="1:7">
      <c r="A1847">
        <v>7301</v>
      </c>
      <c r="B1847" t="s">
        <v>23</v>
      </c>
      <c r="C1847" s="30">
        <v>2.9480000000000004</v>
      </c>
      <c r="D1847" t="s">
        <v>20</v>
      </c>
      <c r="E1847">
        <v>2026</v>
      </c>
      <c r="G1847" t="s">
        <v>273</v>
      </c>
    </row>
    <row r="1848" spans="1:7">
      <c r="A1848">
        <v>7301</v>
      </c>
      <c r="B1848" t="s">
        <v>23</v>
      </c>
      <c r="C1848" s="30">
        <v>3.2160000000000002</v>
      </c>
      <c r="D1848" t="s">
        <v>20</v>
      </c>
      <c r="E1848">
        <v>2027</v>
      </c>
      <c r="G1848" t="s">
        <v>273</v>
      </c>
    </row>
    <row r="1849" spans="1:7">
      <c r="A1849">
        <v>7301</v>
      </c>
      <c r="B1849" t="s">
        <v>23</v>
      </c>
      <c r="C1849" s="30">
        <v>3.4840000000000004</v>
      </c>
      <c r="D1849" t="s">
        <v>20</v>
      </c>
      <c r="E1849">
        <v>2028</v>
      </c>
      <c r="G1849" t="s">
        <v>273</v>
      </c>
    </row>
    <row r="1850" spans="1:7">
      <c r="A1850">
        <v>7302</v>
      </c>
      <c r="B1850" t="s">
        <v>23</v>
      </c>
      <c r="C1850" s="30">
        <v>2.98</v>
      </c>
      <c r="D1850" t="s">
        <v>20</v>
      </c>
      <c r="G1850" t="s">
        <v>273</v>
      </c>
    </row>
    <row r="1851" spans="1:7">
      <c r="A1851">
        <v>7302</v>
      </c>
      <c r="B1851" t="s">
        <v>23</v>
      </c>
      <c r="C1851" s="30">
        <v>3.278</v>
      </c>
      <c r="D1851" t="s">
        <v>20</v>
      </c>
      <c r="E1851">
        <v>2026</v>
      </c>
      <c r="G1851" t="s">
        <v>273</v>
      </c>
    </row>
    <row r="1852" spans="1:7">
      <c r="A1852">
        <v>7302</v>
      </c>
      <c r="B1852" t="s">
        <v>23</v>
      </c>
      <c r="C1852" s="30">
        <v>3.5760000000000001</v>
      </c>
      <c r="D1852" t="s">
        <v>20</v>
      </c>
      <c r="E1852">
        <v>2027</v>
      </c>
      <c r="G1852" t="s">
        <v>273</v>
      </c>
    </row>
    <row r="1853" spans="1:7">
      <c r="A1853">
        <v>7302</v>
      </c>
      <c r="B1853" t="s">
        <v>23</v>
      </c>
      <c r="C1853" s="30">
        <v>3.8740000000000001</v>
      </c>
      <c r="D1853" t="s">
        <v>20</v>
      </c>
      <c r="E1853">
        <v>2028</v>
      </c>
      <c r="G1853" t="s">
        <v>273</v>
      </c>
    </row>
    <row r="1854" spans="1:7">
      <c r="A1854">
        <v>730300</v>
      </c>
      <c r="B1854" t="s">
        <v>23</v>
      </c>
      <c r="C1854" s="30">
        <v>2.35</v>
      </c>
      <c r="G1854" t="s">
        <v>273</v>
      </c>
    </row>
    <row r="1855" spans="1:7">
      <c r="A1855">
        <v>730300</v>
      </c>
      <c r="B1855" t="s">
        <v>23</v>
      </c>
      <c r="C1855" s="30">
        <v>2.585</v>
      </c>
      <c r="E1855">
        <v>2026</v>
      </c>
      <c r="G1855" t="s">
        <v>273</v>
      </c>
    </row>
    <row r="1856" spans="1:7">
      <c r="A1856">
        <v>730300</v>
      </c>
      <c r="B1856" t="s">
        <v>23</v>
      </c>
      <c r="C1856" s="30">
        <v>2.8200000000000003</v>
      </c>
      <c r="E1856">
        <v>2027</v>
      </c>
      <c r="G1856" t="s">
        <v>273</v>
      </c>
    </row>
    <row r="1857" spans="1:7">
      <c r="A1857">
        <v>730300</v>
      </c>
      <c r="B1857" t="s">
        <v>23</v>
      </c>
      <c r="C1857" s="30">
        <v>3.0550000000000002</v>
      </c>
      <c r="E1857">
        <v>2028</v>
      </c>
      <c r="G1857" t="s">
        <v>273</v>
      </c>
    </row>
    <row r="1858" spans="1:7">
      <c r="A1858">
        <v>73041100</v>
      </c>
      <c r="B1858" t="s">
        <v>23</v>
      </c>
      <c r="C1858" s="30">
        <v>3.23</v>
      </c>
      <c r="G1858" t="s">
        <v>273</v>
      </c>
    </row>
    <row r="1859" spans="1:7">
      <c r="A1859">
        <v>73041100</v>
      </c>
      <c r="B1859" t="s">
        <v>23</v>
      </c>
      <c r="C1859" s="30">
        <v>3.5529999999999999</v>
      </c>
      <c r="E1859">
        <v>2026</v>
      </c>
      <c r="G1859" t="s">
        <v>273</v>
      </c>
    </row>
    <row r="1860" spans="1:7">
      <c r="A1860">
        <v>73041100</v>
      </c>
      <c r="B1860" t="s">
        <v>23</v>
      </c>
      <c r="C1860" s="30">
        <v>3.8759999999999999</v>
      </c>
      <c r="E1860">
        <v>2027</v>
      </c>
      <c r="G1860" t="s">
        <v>273</v>
      </c>
    </row>
    <row r="1861" spans="1:7">
      <c r="A1861">
        <v>73041100</v>
      </c>
      <c r="B1861" t="s">
        <v>23</v>
      </c>
      <c r="C1861" s="30">
        <v>4.1989999999999998</v>
      </c>
      <c r="E1861">
        <v>2028</v>
      </c>
      <c r="G1861" t="s">
        <v>273</v>
      </c>
    </row>
    <row r="1862" spans="1:7">
      <c r="A1862">
        <v>730419</v>
      </c>
      <c r="B1862" t="s">
        <v>23</v>
      </c>
      <c r="C1862" s="30">
        <v>2.4700000000000002</v>
      </c>
      <c r="D1862" t="s">
        <v>20</v>
      </c>
      <c r="G1862" t="s">
        <v>273</v>
      </c>
    </row>
    <row r="1863" spans="1:7">
      <c r="A1863">
        <v>730419</v>
      </c>
      <c r="B1863" t="s">
        <v>23</v>
      </c>
      <c r="C1863" s="30">
        <v>2.7170000000000001</v>
      </c>
      <c r="D1863" t="s">
        <v>20</v>
      </c>
      <c r="E1863">
        <v>2026</v>
      </c>
      <c r="G1863" t="s">
        <v>273</v>
      </c>
    </row>
    <row r="1864" spans="1:7">
      <c r="A1864">
        <v>730419</v>
      </c>
      <c r="B1864" t="s">
        <v>23</v>
      </c>
      <c r="C1864" s="30">
        <v>2.9640000000000004</v>
      </c>
      <c r="D1864" t="s">
        <v>20</v>
      </c>
      <c r="E1864">
        <v>2027</v>
      </c>
      <c r="G1864" t="s">
        <v>273</v>
      </c>
    </row>
    <row r="1865" spans="1:7">
      <c r="A1865">
        <v>730419</v>
      </c>
      <c r="B1865" t="s">
        <v>23</v>
      </c>
      <c r="C1865" s="30">
        <v>3.2110000000000003</v>
      </c>
      <c r="D1865" t="s">
        <v>20</v>
      </c>
      <c r="E1865">
        <v>2028</v>
      </c>
      <c r="G1865" t="s">
        <v>273</v>
      </c>
    </row>
    <row r="1866" spans="1:7">
      <c r="A1866">
        <v>73042200</v>
      </c>
      <c r="B1866" t="s">
        <v>23</v>
      </c>
      <c r="C1866" s="30">
        <v>3.23</v>
      </c>
      <c r="G1866" t="s">
        <v>273</v>
      </c>
    </row>
    <row r="1867" spans="1:7">
      <c r="A1867">
        <v>73042200</v>
      </c>
      <c r="B1867" t="s">
        <v>23</v>
      </c>
      <c r="C1867" s="30">
        <v>3.5529999999999999</v>
      </c>
      <c r="E1867">
        <v>2026</v>
      </c>
      <c r="G1867" t="s">
        <v>273</v>
      </c>
    </row>
    <row r="1868" spans="1:7">
      <c r="A1868">
        <v>73042200</v>
      </c>
      <c r="B1868" t="s">
        <v>23</v>
      </c>
      <c r="C1868" s="30">
        <v>3.8759999999999999</v>
      </c>
      <c r="E1868">
        <v>2027</v>
      </c>
      <c r="G1868" t="s">
        <v>273</v>
      </c>
    </row>
    <row r="1869" spans="1:7">
      <c r="A1869">
        <v>73042200</v>
      </c>
      <c r="B1869" t="s">
        <v>23</v>
      </c>
      <c r="C1869" s="30">
        <v>4.1989999999999998</v>
      </c>
      <c r="E1869">
        <v>2028</v>
      </c>
      <c r="G1869" t="s">
        <v>273</v>
      </c>
    </row>
    <row r="1870" spans="1:7">
      <c r="A1870">
        <v>73042300</v>
      </c>
      <c r="B1870" t="s">
        <v>23</v>
      </c>
      <c r="C1870" s="30">
        <v>2.4700000000000002</v>
      </c>
      <c r="D1870" t="s">
        <v>20</v>
      </c>
      <c r="G1870" t="s">
        <v>273</v>
      </c>
    </row>
    <row r="1871" spans="1:7">
      <c r="A1871">
        <v>73042300</v>
      </c>
      <c r="B1871" t="s">
        <v>23</v>
      </c>
      <c r="C1871" s="30">
        <v>2.7170000000000001</v>
      </c>
      <c r="D1871" t="s">
        <v>20</v>
      </c>
      <c r="E1871">
        <v>2026</v>
      </c>
      <c r="G1871" t="s">
        <v>273</v>
      </c>
    </row>
    <row r="1872" spans="1:7">
      <c r="A1872">
        <v>73042300</v>
      </c>
      <c r="B1872" t="s">
        <v>23</v>
      </c>
      <c r="C1872" s="30">
        <v>2.9640000000000004</v>
      </c>
      <c r="D1872" t="s">
        <v>20</v>
      </c>
      <c r="E1872">
        <v>2027</v>
      </c>
      <c r="G1872" t="s">
        <v>273</v>
      </c>
    </row>
    <row r="1873" spans="1:7">
      <c r="A1873">
        <v>73042300</v>
      </c>
      <c r="B1873" t="s">
        <v>23</v>
      </c>
      <c r="C1873" s="30">
        <v>3.2110000000000003</v>
      </c>
      <c r="D1873" t="s">
        <v>20</v>
      </c>
      <c r="E1873">
        <v>2028</v>
      </c>
      <c r="G1873" t="s">
        <v>273</v>
      </c>
    </row>
    <row r="1874" spans="1:7">
      <c r="A1874">
        <v>73042400</v>
      </c>
      <c r="B1874" t="s">
        <v>23</v>
      </c>
      <c r="C1874" s="30">
        <v>3.23</v>
      </c>
      <c r="G1874" t="s">
        <v>273</v>
      </c>
    </row>
    <row r="1875" spans="1:7">
      <c r="A1875">
        <v>73042400</v>
      </c>
      <c r="B1875" t="s">
        <v>23</v>
      </c>
      <c r="C1875" s="30">
        <v>3.5529999999999999</v>
      </c>
      <c r="E1875">
        <v>2026</v>
      </c>
      <c r="G1875" t="s">
        <v>273</v>
      </c>
    </row>
    <row r="1876" spans="1:7">
      <c r="A1876">
        <v>73042400</v>
      </c>
      <c r="B1876" t="s">
        <v>23</v>
      </c>
      <c r="C1876" s="30">
        <v>3.8759999999999999</v>
      </c>
      <c r="E1876">
        <v>2027</v>
      </c>
      <c r="G1876" t="s">
        <v>273</v>
      </c>
    </row>
    <row r="1877" spans="1:7">
      <c r="A1877">
        <v>73042400</v>
      </c>
      <c r="B1877" t="s">
        <v>23</v>
      </c>
      <c r="C1877" s="30">
        <v>4.1989999999999998</v>
      </c>
      <c r="E1877">
        <v>2028</v>
      </c>
      <c r="G1877" t="s">
        <v>273</v>
      </c>
    </row>
    <row r="1878" spans="1:7">
      <c r="A1878">
        <v>730429</v>
      </c>
      <c r="B1878" t="s">
        <v>23</v>
      </c>
      <c r="C1878" s="30">
        <v>2.4700000000000002</v>
      </c>
      <c r="D1878" t="s">
        <v>20</v>
      </c>
      <c r="G1878" t="s">
        <v>273</v>
      </c>
    </row>
    <row r="1879" spans="1:7">
      <c r="A1879">
        <v>730429</v>
      </c>
      <c r="B1879" t="s">
        <v>23</v>
      </c>
      <c r="C1879" s="30">
        <v>2.7170000000000001</v>
      </c>
      <c r="D1879" t="s">
        <v>20</v>
      </c>
      <c r="E1879">
        <v>2026</v>
      </c>
      <c r="G1879" t="s">
        <v>273</v>
      </c>
    </row>
    <row r="1880" spans="1:7">
      <c r="A1880">
        <v>730429</v>
      </c>
      <c r="B1880" t="s">
        <v>23</v>
      </c>
      <c r="C1880" s="30">
        <v>2.9640000000000004</v>
      </c>
      <c r="D1880" t="s">
        <v>20</v>
      </c>
      <c r="E1880">
        <v>2027</v>
      </c>
      <c r="G1880" t="s">
        <v>273</v>
      </c>
    </row>
    <row r="1881" spans="1:7">
      <c r="A1881">
        <v>730429</v>
      </c>
      <c r="B1881" t="s">
        <v>23</v>
      </c>
      <c r="C1881" s="30">
        <v>3.2110000000000003</v>
      </c>
      <c r="D1881" t="s">
        <v>20</v>
      </c>
      <c r="E1881">
        <v>2028</v>
      </c>
      <c r="G1881" t="s">
        <v>273</v>
      </c>
    </row>
    <row r="1882" spans="1:7">
      <c r="A1882">
        <v>730431</v>
      </c>
      <c r="B1882" t="s">
        <v>23</v>
      </c>
      <c r="C1882" s="30">
        <v>2.4700000000000002</v>
      </c>
      <c r="D1882" t="s">
        <v>20</v>
      </c>
      <c r="G1882" t="s">
        <v>273</v>
      </c>
    </row>
    <row r="1883" spans="1:7">
      <c r="A1883">
        <v>730431</v>
      </c>
      <c r="B1883" t="s">
        <v>23</v>
      </c>
      <c r="C1883" s="30">
        <v>2.7170000000000001</v>
      </c>
      <c r="D1883" t="s">
        <v>20</v>
      </c>
      <c r="E1883">
        <v>2026</v>
      </c>
      <c r="G1883" t="s">
        <v>273</v>
      </c>
    </row>
    <row r="1884" spans="1:7">
      <c r="A1884">
        <v>730431</v>
      </c>
      <c r="B1884" t="s">
        <v>23</v>
      </c>
      <c r="C1884" s="30">
        <v>2.9640000000000004</v>
      </c>
      <c r="D1884" t="s">
        <v>20</v>
      </c>
      <c r="E1884">
        <v>2027</v>
      </c>
      <c r="G1884" t="s">
        <v>273</v>
      </c>
    </row>
    <row r="1885" spans="1:7">
      <c r="A1885">
        <v>730431</v>
      </c>
      <c r="B1885" t="s">
        <v>23</v>
      </c>
      <c r="C1885" s="30">
        <v>3.2110000000000003</v>
      </c>
      <c r="D1885" t="s">
        <v>20</v>
      </c>
      <c r="E1885">
        <v>2028</v>
      </c>
      <c r="G1885" t="s">
        <v>273</v>
      </c>
    </row>
    <row r="1886" spans="1:7">
      <c r="A1886">
        <v>730439</v>
      </c>
      <c r="B1886" t="s">
        <v>23</v>
      </c>
      <c r="C1886" s="30">
        <v>2.4700000000000002</v>
      </c>
      <c r="D1886" t="s">
        <v>20</v>
      </c>
      <c r="G1886" t="s">
        <v>273</v>
      </c>
    </row>
    <row r="1887" spans="1:7">
      <c r="A1887">
        <v>730439</v>
      </c>
      <c r="B1887" t="s">
        <v>23</v>
      </c>
      <c r="C1887" s="30">
        <v>2.7170000000000001</v>
      </c>
      <c r="D1887" t="s">
        <v>20</v>
      </c>
      <c r="E1887">
        <v>2026</v>
      </c>
      <c r="G1887" t="s">
        <v>273</v>
      </c>
    </row>
    <row r="1888" spans="1:7">
      <c r="A1888">
        <v>730439</v>
      </c>
      <c r="B1888" t="s">
        <v>23</v>
      </c>
      <c r="C1888" s="30">
        <v>2.9640000000000004</v>
      </c>
      <c r="D1888" t="s">
        <v>20</v>
      </c>
      <c r="E1888">
        <v>2027</v>
      </c>
      <c r="G1888" t="s">
        <v>273</v>
      </c>
    </row>
    <row r="1889" spans="1:7">
      <c r="A1889">
        <v>730439</v>
      </c>
      <c r="B1889" t="s">
        <v>23</v>
      </c>
      <c r="C1889" s="30">
        <v>3.2110000000000003</v>
      </c>
      <c r="D1889" t="s">
        <v>20</v>
      </c>
      <c r="E1889">
        <v>2028</v>
      </c>
      <c r="G1889" t="s">
        <v>273</v>
      </c>
    </row>
    <row r="1890" spans="1:7">
      <c r="A1890">
        <v>73044100</v>
      </c>
      <c r="B1890" t="s">
        <v>23</v>
      </c>
      <c r="C1890" s="30">
        <v>3.23</v>
      </c>
      <c r="G1890" t="s">
        <v>273</v>
      </c>
    </row>
    <row r="1891" spans="1:7">
      <c r="A1891">
        <v>73044100</v>
      </c>
      <c r="B1891" t="s">
        <v>23</v>
      </c>
      <c r="C1891" s="30">
        <v>3.5529999999999999</v>
      </c>
      <c r="E1891">
        <v>2026</v>
      </c>
      <c r="G1891" t="s">
        <v>273</v>
      </c>
    </row>
    <row r="1892" spans="1:7">
      <c r="A1892">
        <v>73044100</v>
      </c>
      <c r="B1892" t="s">
        <v>23</v>
      </c>
      <c r="C1892" s="30">
        <v>3.8759999999999999</v>
      </c>
      <c r="E1892">
        <v>2027</v>
      </c>
      <c r="G1892" t="s">
        <v>273</v>
      </c>
    </row>
    <row r="1893" spans="1:7">
      <c r="A1893">
        <v>73044100</v>
      </c>
      <c r="B1893" t="s">
        <v>23</v>
      </c>
      <c r="C1893" s="30">
        <v>4.1989999999999998</v>
      </c>
      <c r="E1893">
        <v>2028</v>
      </c>
      <c r="G1893" t="s">
        <v>273</v>
      </c>
    </row>
    <row r="1894" spans="1:7">
      <c r="A1894">
        <v>730449</v>
      </c>
      <c r="B1894" t="s">
        <v>23</v>
      </c>
      <c r="C1894" s="30">
        <v>3.23</v>
      </c>
      <c r="G1894" t="s">
        <v>273</v>
      </c>
    </row>
    <row r="1895" spans="1:7">
      <c r="A1895">
        <v>730449</v>
      </c>
      <c r="B1895" t="s">
        <v>23</v>
      </c>
      <c r="C1895" s="30">
        <v>3.5529999999999999</v>
      </c>
      <c r="E1895">
        <v>2026</v>
      </c>
      <c r="G1895" t="s">
        <v>273</v>
      </c>
    </row>
    <row r="1896" spans="1:7">
      <c r="A1896">
        <v>730449</v>
      </c>
      <c r="B1896" t="s">
        <v>23</v>
      </c>
      <c r="C1896" s="30">
        <v>3.8759999999999999</v>
      </c>
      <c r="E1896">
        <v>2027</v>
      </c>
      <c r="G1896" t="s">
        <v>273</v>
      </c>
    </row>
    <row r="1897" spans="1:7">
      <c r="A1897">
        <v>730449</v>
      </c>
      <c r="B1897" t="s">
        <v>23</v>
      </c>
      <c r="C1897" s="30">
        <v>4.1989999999999998</v>
      </c>
      <c r="E1897">
        <v>2028</v>
      </c>
      <c r="G1897" t="s">
        <v>273</v>
      </c>
    </row>
    <row r="1898" spans="1:7">
      <c r="A1898">
        <v>730451</v>
      </c>
      <c r="B1898" t="s">
        <v>23</v>
      </c>
      <c r="C1898" s="30">
        <v>2.4</v>
      </c>
      <c r="D1898" t="s">
        <v>21</v>
      </c>
      <c r="G1898" t="s">
        <v>273</v>
      </c>
    </row>
    <row r="1899" spans="1:7">
      <c r="A1899">
        <v>730451</v>
      </c>
      <c r="B1899" t="s">
        <v>23</v>
      </c>
      <c r="C1899" s="30">
        <v>2.64</v>
      </c>
      <c r="D1899" t="s">
        <v>21</v>
      </c>
      <c r="E1899">
        <v>2026</v>
      </c>
      <c r="G1899" t="s">
        <v>273</v>
      </c>
    </row>
    <row r="1900" spans="1:7">
      <c r="A1900">
        <v>730451</v>
      </c>
      <c r="B1900" t="s">
        <v>23</v>
      </c>
      <c r="C1900" s="30">
        <v>2.88</v>
      </c>
      <c r="D1900" t="s">
        <v>21</v>
      </c>
      <c r="E1900">
        <v>2027</v>
      </c>
      <c r="G1900" t="s">
        <v>273</v>
      </c>
    </row>
    <row r="1901" spans="1:7">
      <c r="A1901">
        <v>730451</v>
      </c>
      <c r="B1901" t="s">
        <v>23</v>
      </c>
      <c r="C1901" s="30">
        <v>3.12</v>
      </c>
      <c r="D1901" t="s">
        <v>21</v>
      </c>
      <c r="E1901">
        <v>2028</v>
      </c>
      <c r="G1901" t="s">
        <v>273</v>
      </c>
    </row>
    <row r="1902" spans="1:7">
      <c r="A1902">
        <v>730459</v>
      </c>
      <c r="B1902" t="s">
        <v>23</v>
      </c>
      <c r="C1902" s="30">
        <v>2.4</v>
      </c>
      <c r="D1902" t="s">
        <v>20</v>
      </c>
      <c r="G1902" t="s">
        <v>273</v>
      </c>
    </row>
    <row r="1903" spans="1:7">
      <c r="A1903">
        <v>730459</v>
      </c>
      <c r="B1903" t="s">
        <v>23</v>
      </c>
      <c r="C1903" s="30">
        <v>2.64</v>
      </c>
      <c r="D1903" t="s">
        <v>20</v>
      </c>
      <c r="E1903">
        <v>2026</v>
      </c>
      <c r="G1903" t="s">
        <v>273</v>
      </c>
    </row>
    <row r="1904" spans="1:7">
      <c r="A1904">
        <v>730459</v>
      </c>
      <c r="B1904" t="s">
        <v>23</v>
      </c>
      <c r="C1904" s="30">
        <v>2.88</v>
      </c>
      <c r="D1904" t="s">
        <v>20</v>
      </c>
      <c r="E1904">
        <v>2027</v>
      </c>
      <c r="G1904" t="s">
        <v>273</v>
      </c>
    </row>
    <row r="1905" spans="1:7">
      <c r="A1905">
        <v>730459</v>
      </c>
      <c r="B1905" t="s">
        <v>23</v>
      </c>
      <c r="C1905" s="30">
        <v>3.12</v>
      </c>
      <c r="D1905" t="s">
        <v>20</v>
      </c>
      <c r="E1905">
        <v>2028</v>
      </c>
      <c r="G1905" t="s">
        <v>273</v>
      </c>
    </row>
    <row r="1906" spans="1:7">
      <c r="A1906">
        <v>73049000</v>
      </c>
      <c r="B1906" t="s">
        <v>23</v>
      </c>
      <c r="C1906" s="30">
        <v>2.4700000000000002</v>
      </c>
      <c r="D1906" t="s">
        <v>20</v>
      </c>
      <c r="G1906" t="s">
        <v>273</v>
      </c>
    </row>
    <row r="1907" spans="1:7">
      <c r="A1907">
        <v>73049000</v>
      </c>
      <c r="B1907" t="s">
        <v>23</v>
      </c>
      <c r="C1907" s="30">
        <v>2.7170000000000001</v>
      </c>
      <c r="D1907" t="s">
        <v>20</v>
      </c>
      <c r="E1907">
        <v>2026</v>
      </c>
      <c r="G1907" t="s">
        <v>273</v>
      </c>
    </row>
    <row r="1908" spans="1:7">
      <c r="A1908">
        <v>73049000</v>
      </c>
      <c r="B1908" t="s">
        <v>23</v>
      </c>
      <c r="C1908" s="30">
        <v>2.9640000000000004</v>
      </c>
      <c r="D1908" t="s">
        <v>20</v>
      </c>
      <c r="E1908">
        <v>2027</v>
      </c>
      <c r="G1908" t="s">
        <v>273</v>
      </c>
    </row>
    <row r="1909" spans="1:7">
      <c r="A1909">
        <v>73049000</v>
      </c>
      <c r="B1909" t="s">
        <v>23</v>
      </c>
      <c r="C1909" s="30">
        <v>3.2110000000000003</v>
      </c>
      <c r="D1909" t="s">
        <v>20</v>
      </c>
      <c r="E1909">
        <v>2028</v>
      </c>
      <c r="G1909" t="s">
        <v>273</v>
      </c>
    </row>
    <row r="1910" spans="1:7">
      <c r="A1910">
        <v>7305</v>
      </c>
      <c r="B1910" t="s">
        <v>23</v>
      </c>
      <c r="C1910" s="30">
        <v>2.68</v>
      </c>
      <c r="D1910" t="s">
        <v>20</v>
      </c>
      <c r="G1910" t="s">
        <v>273</v>
      </c>
    </row>
    <row r="1911" spans="1:7">
      <c r="A1911">
        <v>7305</v>
      </c>
      <c r="B1911" t="s">
        <v>23</v>
      </c>
      <c r="C1911" s="30">
        <v>2.9480000000000004</v>
      </c>
      <c r="D1911" t="s">
        <v>20</v>
      </c>
      <c r="E1911">
        <v>2026</v>
      </c>
      <c r="G1911" t="s">
        <v>273</v>
      </c>
    </row>
    <row r="1912" spans="1:7">
      <c r="A1912">
        <v>7305</v>
      </c>
      <c r="B1912" t="s">
        <v>23</v>
      </c>
      <c r="C1912" s="30">
        <v>3.2160000000000002</v>
      </c>
      <c r="D1912" t="s">
        <v>20</v>
      </c>
      <c r="E1912">
        <v>2027</v>
      </c>
      <c r="G1912" t="s">
        <v>273</v>
      </c>
    </row>
    <row r="1913" spans="1:7">
      <c r="A1913">
        <v>7305</v>
      </c>
      <c r="B1913" t="s">
        <v>23</v>
      </c>
      <c r="C1913" s="30">
        <v>3.4840000000000004</v>
      </c>
      <c r="D1913" t="s">
        <v>20</v>
      </c>
      <c r="E1913">
        <v>2028</v>
      </c>
      <c r="G1913" t="s">
        <v>273</v>
      </c>
    </row>
    <row r="1914" spans="1:7">
      <c r="A1914">
        <v>73061100</v>
      </c>
      <c r="B1914" t="s">
        <v>23</v>
      </c>
      <c r="C1914" s="30">
        <v>3.52</v>
      </c>
      <c r="G1914" t="s">
        <v>273</v>
      </c>
    </row>
    <row r="1915" spans="1:7">
      <c r="A1915">
        <v>73061100</v>
      </c>
      <c r="B1915" t="s">
        <v>23</v>
      </c>
      <c r="C1915" s="30">
        <v>3.8719999999999999</v>
      </c>
      <c r="E1915">
        <v>2026</v>
      </c>
      <c r="G1915" t="s">
        <v>273</v>
      </c>
    </row>
    <row r="1916" spans="1:7">
      <c r="A1916">
        <v>73061100</v>
      </c>
      <c r="B1916" t="s">
        <v>23</v>
      </c>
      <c r="C1916" s="30">
        <v>4.2240000000000002</v>
      </c>
      <c r="E1916">
        <v>2027</v>
      </c>
      <c r="G1916" t="s">
        <v>273</v>
      </c>
    </row>
    <row r="1917" spans="1:7">
      <c r="A1917">
        <v>73061100</v>
      </c>
      <c r="B1917" t="s">
        <v>23</v>
      </c>
      <c r="C1917" s="30">
        <v>4.5760000000000005</v>
      </c>
      <c r="E1917">
        <v>2028</v>
      </c>
      <c r="G1917" t="s">
        <v>273</v>
      </c>
    </row>
    <row r="1918" spans="1:7">
      <c r="A1918">
        <v>73061900</v>
      </c>
      <c r="B1918" t="s">
        <v>23</v>
      </c>
      <c r="C1918" s="30">
        <v>2.68</v>
      </c>
      <c r="D1918" t="s">
        <v>20</v>
      </c>
      <c r="G1918" t="s">
        <v>273</v>
      </c>
    </row>
    <row r="1919" spans="1:7">
      <c r="A1919">
        <v>73061900</v>
      </c>
      <c r="B1919" t="s">
        <v>23</v>
      </c>
      <c r="C1919" s="30">
        <v>2.9480000000000004</v>
      </c>
      <c r="D1919" t="s">
        <v>20</v>
      </c>
      <c r="E1919">
        <v>2026</v>
      </c>
      <c r="G1919" t="s">
        <v>273</v>
      </c>
    </row>
    <row r="1920" spans="1:7">
      <c r="A1920">
        <v>73061900</v>
      </c>
      <c r="B1920" t="s">
        <v>23</v>
      </c>
      <c r="C1920" s="30">
        <v>3.2160000000000002</v>
      </c>
      <c r="D1920" t="s">
        <v>20</v>
      </c>
      <c r="E1920">
        <v>2027</v>
      </c>
      <c r="G1920" t="s">
        <v>273</v>
      </c>
    </row>
    <row r="1921" spans="1:7">
      <c r="A1921">
        <v>73061900</v>
      </c>
      <c r="B1921" t="s">
        <v>23</v>
      </c>
      <c r="C1921" s="30">
        <v>3.4840000000000004</v>
      </c>
      <c r="D1921" t="s">
        <v>20</v>
      </c>
      <c r="E1921">
        <v>2028</v>
      </c>
      <c r="G1921" t="s">
        <v>273</v>
      </c>
    </row>
    <row r="1922" spans="1:7">
      <c r="A1922">
        <v>73062100</v>
      </c>
      <c r="B1922" t="s">
        <v>23</v>
      </c>
      <c r="C1922" s="30">
        <v>3.52</v>
      </c>
      <c r="G1922" t="s">
        <v>273</v>
      </c>
    </row>
    <row r="1923" spans="1:7">
      <c r="A1923">
        <v>73062100</v>
      </c>
      <c r="B1923" t="s">
        <v>23</v>
      </c>
      <c r="C1923" s="30">
        <v>3.8719999999999999</v>
      </c>
      <c r="E1923">
        <v>2026</v>
      </c>
      <c r="G1923" t="s">
        <v>273</v>
      </c>
    </row>
    <row r="1924" spans="1:7">
      <c r="A1924">
        <v>73062100</v>
      </c>
      <c r="B1924" t="s">
        <v>23</v>
      </c>
      <c r="C1924" s="30">
        <v>4.2240000000000002</v>
      </c>
      <c r="E1924">
        <v>2027</v>
      </c>
      <c r="G1924" t="s">
        <v>273</v>
      </c>
    </row>
    <row r="1925" spans="1:7">
      <c r="A1925">
        <v>73062100</v>
      </c>
      <c r="B1925" t="s">
        <v>23</v>
      </c>
      <c r="C1925" s="30">
        <v>4.5760000000000005</v>
      </c>
      <c r="E1925">
        <v>2028</v>
      </c>
      <c r="G1925" t="s">
        <v>273</v>
      </c>
    </row>
    <row r="1926" spans="1:7">
      <c r="A1926">
        <v>73062900</v>
      </c>
      <c r="B1926" t="s">
        <v>23</v>
      </c>
      <c r="C1926" s="30">
        <v>2.68</v>
      </c>
      <c r="D1926" t="s">
        <v>20</v>
      </c>
      <c r="G1926" t="s">
        <v>273</v>
      </c>
    </row>
    <row r="1927" spans="1:7">
      <c r="A1927">
        <v>73062900</v>
      </c>
      <c r="B1927" t="s">
        <v>23</v>
      </c>
      <c r="C1927" s="30">
        <v>2.9480000000000004</v>
      </c>
      <c r="D1927" t="s">
        <v>20</v>
      </c>
      <c r="E1927">
        <v>2026</v>
      </c>
      <c r="G1927" t="s">
        <v>273</v>
      </c>
    </row>
    <row r="1928" spans="1:7">
      <c r="A1928">
        <v>73062900</v>
      </c>
      <c r="B1928" t="s">
        <v>23</v>
      </c>
      <c r="C1928" s="30">
        <v>3.2160000000000002</v>
      </c>
      <c r="D1928" t="s">
        <v>20</v>
      </c>
      <c r="E1928">
        <v>2027</v>
      </c>
      <c r="G1928" t="s">
        <v>273</v>
      </c>
    </row>
    <row r="1929" spans="1:7">
      <c r="A1929">
        <v>73062900</v>
      </c>
      <c r="B1929" t="s">
        <v>23</v>
      </c>
      <c r="C1929" s="30">
        <v>3.4840000000000004</v>
      </c>
      <c r="D1929" t="s">
        <v>20</v>
      </c>
      <c r="E1929">
        <v>2028</v>
      </c>
      <c r="G1929" t="s">
        <v>273</v>
      </c>
    </row>
    <row r="1930" spans="1:7">
      <c r="A1930">
        <v>73063012</v>
      </c>
      <c r="B1930" t="s">
        <v>23</v>
      </c>
      <c r="C1930" s="30">
        <v>2.68</v>
      </c>
      <c r="D1930" t="s">
        <v>20</v>
      </c>
      <c r="G1930" t="s">
        <v>273</v>
      </c>
    </row>
    <row r="1931" spans="1:7">
      <c r="A1931">
        <v>73063012</v>
      </c>
      <c r="B1931" t="s">
        <v>23</v>
      </c>
      <c r="C1931" s="30">
        <v>2.9480000000000004</v>
      </c>
      <c r="D1931" t="s">
        <v>20</v>
      </c>
      <c r="E1931">
        <v>2026</v>
      </c>
      <c r="G1931" t="s">
        <v>273</v>
      </c>
    </row>
    <row r="1932" spans="1:7">
      <c r="A1932">
        <v>73063012</v>
      </c>
      <c r="B1932" t="s">
        <v>23</v>
      </c>
      <c r="C1932" s="30">
        <v>3.2160000000000002</v>
      </c>
      <c r="D1932" t="s">
        <v>20</v>
      </c>
      <c r="E1932">
        <v>2027</v>
      </c>
      <c r="G1932" t="s">
        <v>273</v>
      </c>
    </row>
    <row r="1933" spans="1:7">
      <c r="A1933">
        <v>73063012</v>
      </c>
      <c r="B1933" t="s">
        <v>23</v>
      </c>
      <c r="C1933" s="30">
        <v>3.4840000000000004</v>
      </c>
      <c r="D1933" t="s">
        <v>20</v>
      </c>
      <c r="E1933">
        <v>2028</v>
      </c>
      <c r="G1933" t="s">
        <v>273</v>
      </c>
    </row>
    <row r="1934" spans="1:7">
      <c r="A1934">
        <v>73063018</v>
      </c>
      <c r="B1934" t="s">
        <v>23</v>
      </c>
      <c r="C1934" s="30">
        <v>2.59</v>
      </c>
      <c r="D1934" t="s">
        <v>20</v>
      </c>
      <c r="G1934" t="s">
        <v>273</v>
      </c>
    </row>
    <row r="1935" spans="1:7">
      <c r="A1935">
        <v>73063018</v>
      </c>
      <c r="B1935" t="s">
        <v>23</v>
      </c>
      <c r="C1935" s="30">
        <v>2.8489999999999998</v>
      </c>
      <c r="D1935" t="s">
        <v>20</v>
      </c>
      <c r="E1935">
        <v>2026</v>
      </c>
      <c r="G1935" t="s">
        <v>273</v>
      </c>
    </row>
    <row r="1936" spans="1:7">
      <c r="A1936">
        <v>73063018</v>
      </c>
      <c r="B1936" t="s">
        <v>23</v>
      </c>
      <c r="C1936" s="30">
        <v>3.1079999999999997</v>
      </c>
      <c r="D1936" t="s">
        <v>20</v>
      </c>
      <c r="E1936">
        <v>2027</v>
      </c>
      <c r="G1936" t="s">
        <v>273</v>
      </c>
    </row>
    <row r="1937" spans="1:7">
      <c r="A1937">
        <v>73063018</v>
      </c>
      <c r="B1937" t="s">
        <v>23</v>
      </c>
      <c r="C1937" s="30">
        <v>3.367</v>
      </c>
      <c r="D1937" t="s">
        <v>20</v>
      </c>
      <c r="E1937">
        <v>2028</v>
      </c>
      <c r="G1937" t="s">
        <v>273</v>
      </c>
    </row>
    <row r="1938" spans="1:7">
      <c r="A1938">
        <v>73063041</v>
      </c>
      <c r="B1938" t="s">
        <v>23</v>
      </c>
      <c r="C1938" s="30">
        <v>2.68</v>
      </c>
      <c r="D1938" t="s">
        <v>20</v>
      </c>
      <c r="G1938" t="s">
        <v>273</v>
      </c>
    </row>
    <row r="1939" spans="1:7">
      <c r="A1939">
        <v>73063041</v>
      </c>
      <c r="B1939" t="s">
        <v>23</v>
      </c>
      <c r="C1939" s="30">
        <v>2.9480000000000004</v>
      </c>
      <c r="D1939" t="s">
        <v>20</v>
      </c>
      <c r="E1939">
        <v>2026</v>
      </c>
      <c r="G1939" t="s">
        <v>273</v>
      </c>
    </row>
    <row r="1940" spans="1:7">
      <c r="A1940">
        <v>73063041</v>
      </c>
      <c r="B1940" t="s">
        <v>23</v>
      </c>
      <c r="C1940" s="30">
        <v>3.2160000000000002</v>
      </c>
      <c r="D1940" t="s">
        <v>20</v>
      </c>
      <c r="E1940">
        <v>2027</v>
      </c>
      <c r="G1940" t="s">
        <v>273</v>
      </c>
    </row>
    <row r="1941" spans="1:7">
      <c r="A1941">
        <v>73063041</v>
      </c>
      <c r="B1941" t="s">
        <v>23</v>
      </c>
      <c r="C1941" s="30">
        <v>3.4840000000000004</v>
      </c>
      <c r="D1941" t="s">
        <v>20</v>
      </c>
      <c r="E1941">
        <v>2028</v>
      </c>
      <c r="G1941" t="s">
        <v>273</v>
      </c>
    </row>
    <row r="1942" spans="1:7">
      <c r="A1942">
        <v>73063049</v>
      </c>
      <c r="B1942" t="s">
        <v>23</v>
      </c>
      <c r="C1942" s="30">
        <v>2.68</v>
      </c>
      <c r="D1942" t="s">
        <v>20</v>
      </c>
      <c r="G1942" t="s">
        <v>273</v>
      </c>
    </row>
    <row r="1943" spans="1:7">
      <c r="A1943">
        <v>73063049</v>
      </c>
      <c r="B1943" t="s">
        <v>23</v>
      </c>
      <c r="C1943" s="30">
        <v>2.9480000000000004</v>
      </c>
      <c r="D1943" t="s">
        <v>20</v>
      </c>
      <c r="E1943">
        <v>2026</v>
      </c>
      <c r="G1943" t="s">
        <v>273</v>
      </c>
    </row>
    <row r="1944" spans="1:7">
      <c r="A1944">
        <v>73063049</v>
      </c>
      <c r="B1944" t="s">
        <v>23</v>
      </c>
      <c r="C1944" s="30">
        <v>3.2160000000000002</v>
      </c>
      <c r="D1944" t="s">
        <v>20</v>
      </c>
      <c r="E1944">
        <v>2027</v>
      </c>
      <c r="G1944" t="s">
        <v>273</v>
      </c>
    </row>
    <row r="1945" spans="1:7">
      <c r="A1945">
        <v>73063049</v>
      </c>
      <c r="B1945" t="s">
        <v>23</v>
      </c>
      <c r="C1945" s="30">
        <v>3.4840000000000004</v>
      </c>
      <c r="D1945" t="s">
        <v>20</v>
      </c>
      <c r="E1945">
        <v>2028</v>
      </c>
      <c r="G1945" t="s">
        <v>273</v>
      </c>
    </row>
    <row r="1946" spans="1:7">
      <c r="A1946">
        <v>73063072</v>
      </c>
      <c r="B1946" t="s">
        <v>23</v>
      </c>
      <c r="C1946" s="30">
        <v>2.68</v>
      </c>
      <c r="D1946" t="s">
        <v>20</v>
      </c>
      <c r="G1946" t="s">
        <v>273</v>
      </c>
    </row>
    <row r="1947" spans="1:7">
      <c r="A1947">
        <v>73063072</v>
      </c>
      <c r="B1947" t="s">
        <v>23</v>
      </c>
      <c r="C1947" s="30">
        <v>2.9480000000000004</v>
      </c>
      <c r="D1947" t="s">
        <v>20</v>
      </c>
      <c r="E1947">
        <v>2026</v>
      </c>
      <c r="G1947" t="s">
        <v>273</v>
      </c>
    </row>
    <row r="1948" spans="1:7">
      <c r="A1948">
        <v>73063072</v>
      </c>
      <c r="B1948" t="s">
        <v>23</v>
      </c>
      <c r="C1948" s="30">
        <v>3.2160000000000002</v>
      </c>
      <c r="D1948" t="s">
        <v>20</v>
      </c>
      <c r="E1948">
        <v>2027</v>
      </c>
      <c r="G1948" t="s">
        <v>273</v>
      </c>
    </row>
    <row r="1949" spans="1:7">
      <c r="A1949">
        <v>73063072</v>
      </c>
      <c r="B1949" t="s">
        <v>23</v>
      </c>
      <c r="C1949" s="30">
        <v>3.4840000000000004</v>
      </c>
      <c r="D1949" t="s">
        <v>20</v>
      </c>
      <c r="E1949">
        <v>2028</v>
      </c>
      <c r="G1949" t="s">
        <v>273</v>
      </c>
    </row>
    <row r="1950" spans="1:7">
      <c r="A1950">
        <v>73063077</v>
      </c>
      <c r="B1950" t="s">
        <v>23</v>
      </c>
      <c r="C1950" s="30">
        <v>2.68</v>
      </c>
      <c r="D1950" t="s">
        <v>20</v>
      </c>
      <c r="G1950" t="s">
        <v>273</v>
      </c>
    </row>
    <row r="1951" spans="1:7">
      <c r="A1951">
        <v>73063077</v>
      </c>
      <c r="B1951" t="s">
        <v>23</v>
      </c>
      <c r="C1951" s="30">
        <v>2.9480000000000004</v>
      </c>
      <c r="D1951" t="s">
        <v>20</v>
      </c>
      <c r="E1951">
        <v>2026</v>
      </c>
      <c r="G1951" t="s">
        <v>273</v>
      </c>
    </row>
    <row r="1952" spans="1:7">
      <c r="A1952">
        <v>73063077</v>
      </c>
      <c r="B1952" t="s">
        <v>23</v>
      </c>
      <c r="C1952" s="30">
        <v>3.2160000000000002</v>
      </c>
      <c r="D1952" t="s">
        <v>20</v>
      </c>
      <c r="E1952">
        <v>2027</v>
      </c>
      <c r="G1952" t="s">
        <v>273</v>
      </c>
    </row>
    <row r="1953" spans="1:7">
      <c r="A1953">
        <v>73063077</v>
      </c>
      <c r="B1953" t="s">
        <v>23</v>
      </c>
      <c r="C1953" s="30">
        <v>3.4840000000000004</v>
      </c>
      <c r="D1953" t="s">
        <v>20</v>
      </c>
      <c r="E1953">
        <v>2028</v>
      </c>
      <c r="G1953" t="s">
        <v>273</v>
      </c>
    </row>
    <row r="1954" spans="1:7">
      <c r="A1954">
        <v>73063080</v>
      </c>
      <c r="B1954" t="s">
        <v>23</v>
      </c>
      <c r="C1954" s="30">
        <v>2.68</v>
      </c>
      <c r="D1954" t="s">
        <v>20</v>
      </c>
      <c r="G1954" t="s">
        <v>273</v>
      </c>
    </row>
    <row r="1955" spans="1:7">
      <c r="A1955">
        <v>73063080</v>
      </c>
      <c r="B1955" t="s">
        <v>23</v>
      </c>
      <c r="C1955" s="30">
        <v>2.9480000000000004</v>
      </c>
      <c r="D1955" t="s">
        <v>20</v>
      </c>
      <c r="E1955">
        <v>2026</v>
      </c>
      <c r="G1955" t="s">
        <v>273</v>
      </c>
    </row>
    <row r="1956" spans="1:7">
      <c r="A1956">
        <v>73063080</v>
      </c>
      <c r="B1956" t="s">
        <v>23</v>
      </c>
      <c r="C1956" s="30">
        <v>3.2160000000000002</v>
      </c>
      <c r="D1956" t="s">
        <v>20</v>
      </c>
      <c r="E1956">
        <v>2027</v>
      </c>
      <c r="G1956" t="s">
        <v>273</v>
      </c>
    </row>
    <row r="1957" spans="1:7">
      <c r="A1957">
        <v>73063080</v>
      </c>
      <c r="B1957" t="s">
        <v>23</v>
      </c>
      <c r="C1957" s="30">
        <v>3.4840000000000004</v>
      </c>
      <c r="D1957" t="s">
        <v>20</v>
      </c>
      <c r="E1957">
        <v>2028</v>
      </c>
      <c r="G1957" t="s">
        <v>273</v>
      </c>
    </row>
    <row r="1958" spans="1:7">
      <c r="A1958">
        <v>73064020</v>
      </c>
      <c r="B1958" t="s">
        <v>23</v>
      </c>
      <c r="C1958" s="30">
        <v>3.52</v>
      </c>
      <c r="G1958" t="s">
        <v>273</v>
      </c>
    </row>
    <row r="1959" spans="1:7">
      <c r="A1959">
        <v>73064020</v>
      </c>
      <c r="B1959" t="s">
        <v>23</v>
      </c>
      <c r="C1959" s="30">
        <v>3.8719999999999999</v>
      </c>
      <c r="E1959">
        <v>2026</v>
      </c>
      <c r="G1959" t="s">
        <v>273</v>
      </c>
    </row>
    <row r="1960" spans="1:7">
      <c r="A1960">
        <v>73064020</v>
      </c>
      <c r="B1960" t="s">
        <v>23</v>
      </c>
      <c r="C1960" s="30">
        <v>4.2240000000000002</v>
      </c>
      <c r="E1960">
        <v>2027</v>
      </c>
      <c r="G1960" t="s">
        <v>273</v>
      </c>
    </row>
    <row r="1961" spans="1:7">
      <c r="A1961">
        <v>73064020</v>
      </c>
      <c r="B1961" t="s">
        <v>23</v>
      </c>
      <c r="C1961" s="30">
        <v>4.5760000000000005</v>
      </c>
      <c r="E1961">
        <v>2028</v>
      </c>
      <c r="G1961" t="s">
        <v>273</v>
      </c>
    </row>
    <row r="1962" spans="1:7">
      <c r="A1962">
        <v>73064080</v>
      </c>
      <c r="B1962" t="s">
        <v>23</v>
      </c>
      <c r="C1962" s="30">
        <v>3.43</v>
      </c>
      <c r="G1962" t="s">
        <v>273</v>
      </c>
    </row>
    <row r="1963" spans="1:7">
      <c r="A1963">
        <v>73064080</v>
      </c>
      <c r="B1963" t="s">
        <v>23</v>
      </c>
      <c r="C1963" s="30">
        <v>3.7730000000000001</v>
      </c>
      <c r="E1963">
        <v>2026</v>
      </c>
      <c r="G1963" t="s">
        <v>273</v>
      </c>
    </row>
    <row r="1964" spans="1:7">
      <c r="A1964">
        <v>73064080</v>
      </c>
      <c r="B1964" t="s">
        <v>23</v>
      </c>
      <c r="C1964" s="30">
        <v>4.1160000000000005</v>
      </c>
      <c r="E1964">
        <v>2027</v>
      </c>
      <c r="G1964" t="s">
        <v>273</v>
      </c>
    </row>
    <row r="1965" spans="1:7">
      <c r="A1965">
        <v>73064080</v>
      </c>
      <c r="B1965" t="s">
        <v>23</v>
      </c>
      <c r="C1965" s="30">
        <v>4.4590000000000005</v>
      </c>
      <c r="E1965">
        <v>2028</v>
      </c>
      <c r="G1965" t="s">
        <v>273</v>
      </c>
    </row>
    <row r="1966" spans="1:7">
      <c r="A1966">
        <v>73065021</v>
      </c>
      <c r="B1966" t="s">
        <v>23</v>
      </c>
      <c r="C1966" s="30">
        <v>2.72</v>
      </c>
      <c r="D1966" t="s">
        <v>21</v>
      </c>
      <c r="G1966" t="s">
        <v>273</v>
      </c>
    </row>
    <row r="1967" spans="1:7">
      <c r="A1967">
        <v>73065021</v>
      </c>
      <c r="B1967" t="s">
        <v>23</v>
      </c>
      <c r="C1967" s="30">
        <v>2.9920000000000004</v>
      </c>
      <c r="D1967" t="s">
        <v>21</v>
      </c>
      <c r="E1967">
        <v>2026</v>
      </c>
      <c r="G1967" t="s">
        <v>273</v>
      </c>
    </row>
    <row r="1968" spans="1:7">
      <c r="A1968">
        <v>73065021</v>
      </c>
      <c r="B1968" t="s">
        <v>23</v>
      </c>
      <c r="C1968" s="30">
        <v>3.2640000000000002</v>
      </c>
      <c r="D1968" t="s">
        <v>21</v>
      </c>
      <c r="E1968">
        <v>2027</v>
      </c>
      <c r="G1968" t="s">
        <v>273</v>
      </c>
    </row>
    <row r="1969" spans="1:7">
      <c r="A1969">
        <v>73065021</v>
      </c>
      <c r="B1969" t="s">
        <v>23</v>
      </c>
      <c r="C1969" s="30">
        <v>3.5360000000000005</v>
      </c>
      <c r="D1969" t="s">
        <v>21</v>
      </c>
      <c r="E1969">
        <v>2028</v>
      </c>
      <c r="G1969" t="s">
        <v>273</v>
      </c>
    </row>
    <row r="1970" spans="1:7">
      <c r="A1970">
        <v>73065029</v>
      </c>
      <c r="B1970" t="s">
        <v>23</v>
      </c>
      <c r="C1970" s="30">
        <v>2.63</v>
      </c>
      <c r="D1970" t="s">
        <v>21</v>
      </c>
      <c r="G1970" t="s">
        <v>273</v>
      </c>
    </row>
    <row r="1971" spans="1:7">
      <c r="A1971">
        <v>73065029</v>
      </c>
      <c r="B1971" t="s">
        <v>23</v>
      </c>
      <c r="C1971" s="30">
        <v>2.8929999999999998</v>
      </c>
      <c r="D1971" t="s">
        <v>21</v>
      </c>
      <c r="E1971">
        <v>2026</v>
      </c>
      <c r="G1971" t="s">
        <v>273</v>
      </c>
    </row>
    <row r="1972" spans="1:7">
      <c r="A1972">
        <v>73065029</v>
      </c>
      <c r="B1972" t="s">
        <v>23</v>
      </c>
      <c r="C1972" s="30">
        <v>3.1559999999999997</v>
      </c>
      <c r="D1972" t="s">
        <v>21</v>
      </c>
      <c r="E1972">
        <v>2027</v>
      </c>
      <c r="G1972" t="s">
        <v>273</v>
      </c>
    </row>
    <row r="1973" spans="1:7">
      <c r="A1973">
        <v>73065029</v>
      </c>
      <c r="B1973" t="s">
        <v>23</v>
      </c>
      <c r="C1973" s="30">
        <v>3.419</v>
      </c>
      <c r="D1973" t="s">
        <v>21</v>
      </c>
      <c r="E1973">
        <v>2028</v>
      </c>
      <c r="G1973" t="s">
        <v>273</v>
      </c>
    </row>
    <row r="1974" spans="1:7">
      <c r="A1974">
        <v>73065080</v>
      </c>
      <c r="B1974" t="s">
        <v>23</v>
      </c>
      <c r="C1974" s="30">
        <v>2.72</v>
      </c>
      <c r="D1974" t="s">
        <v>21</v>
      </c>
      <c r="G1974" t="s">
        <v>273</v>
      </c>
    </row>
    <row r="1975" spans="1:7">
      <c r="A1975">
        <v>73065080</v>
      </c>
      <c r="B1975" t="s">
        <v>23</v>
      </c>
      <c r="C1975" s="30">
        <v>2.9920000000000004</v>
      </c>
      <c r="D1975" t="s">
        <v>21</v>
      </c>
      <c r="E1975">
        <v>2026</v>
      </c>
      <c r="G1975" t="s">
        <v>273</v>
      </c>
    </row>
    <row r="1976" spans="1:7">
      <c r="A1976">
        <v>73065080</v>
      </c>
      <c r="B1976" t="s">
        <v>23</v>
      </c>
      <c r="C1976" s="30">
        <v>3.2640000000000002</v>
      </c>
      <c r="D1976" t="s">
        <v>21</v>
      </c>
      <c r="E1976">
        <v>2027</v>
      </c>
      <c r="G1976" t="s">
        <v>273</v>
      </c>
    </row>
    <row r="1977" spans="1:7">
      <c r="A1977">
        <v>73065080</v>
      </c>
      <c r="B1977" t="s">
        <v>23</v>
      </c>
      <c r="C1977" s="30">
        <v>3.5360000000000005</v>
      </c>
      <c r="D1977" t="s">
        <v>21</v>
      </c>
      <c r="E1977">
        <v>2028</v>
      </c>
      <c r="G1977" t="s">
        <v>273</v>
      </c>
    </row>
    <row r="1978" spans="1:7">
      <c r="A1978">
        <v>73066110</v>
      </c>
      <c r="B1978" t="s">
        <v>23</v>
      </c>
      <c r="C1978" s="30">
        <v>3.52</v>
      </c>
      <c r="G1978" t="s">
        <v>273</v>
      </c>
    </row>
    <row r="1979" spans="1:7">
      <c r="A1979">
        <v>73066110</v>
      </c>
      <c r="B1979" t="s">
        <v>23</v>
      </c>
      <c r="C1979" s="30">
        <v>3.8719999999999999</v>
      </c>
      <c r="E1979">
        <v>2026</v>
      </c>
      <c r="G1979" t="s">
        <v>273</v>
      </c>
    </row>
    <row r="1980" spans="1:7">
      <c r="A1980">
        <v>73066110</v>
      </c>
      <c r="B1980" t="s">
        <v>23</v>
      </c>
      <c r="C1980" s="30">
        <v>4.2240000000000002</v>
      </c>
      <c r="E1980">
        <v>2027</v>
      </c>
      <c r="G1980" t="s">
        <v>273</v>
      </c>
    </row>
    <row r="1981" spans="1:7">
      <c r="A1981">
        <v>73066110</v>
      </c>
      <c r="B1981" t="s">
        <v>23</v>
      </c>
      <c r="C1981" s="30">
        <v>4.5760000000000005</v>
      </c>
      <c r="E1981">
        <v>2028</v>
      </c>
      <c r="G1981" t="s">
        <v>273</v>
      </c>
    </row>
    <row r="1982" spans="1:7">
      <c r="A1982">
        <v>73066192</v>
      </c>
      <c r="B1982" t="s">
        <v>23</v>
      </c>
      <c r="C1982" s="30">
        <v>2.68</v>
      </c>
      <c r="D1982" t="s">
        <v>20</v>
      </c>
      <c r="G1982" t="s">
        <v>273</v>
      </c>
    </row>
    <row r="1983" spans="1:7">
      <c r="A1983">
        <v>73066192</v>
      </c>
      <c r="B1983" t="s">
        <v>23</v>
      </c>
      <c r="C1983" s="30">
        <v>2.9480000000000004</v>
      </c>
      <c r="D1983" t="s">
        <v>20</v>
      </c>
      <c r="E1983">
        <v>2026</v>
      </c>
      <c r="G1983" t="s">
        <v>273</v>
      </c>
    </row>
    <row r="1984" spans="1:7">
      <c r="A1984">
        <v>73066192</v>
      </c>
      <c r="B1984" t="s">
        <v>23</v>
      </c>
      <c r="C1984" s="30">
        <v>3.2160000000000002</v>
      </c>
      <c r="D1984" t="s">
        <v>20</v>
      </c>
      <c r="E1984">
        <v>2027</v>
      </c>
      <c r="G1984" t="s">
        <v>273</v>
      </c>
    </row>
    <row r="1985" spans="1:7">
      <c r="A1985">
        <v>73066192</v>
      </c>
      <c r="B1985" t="s">
        <v>23</v>
      </c>
      <c r="C1985" s="30">
        <v>3.4840000000000004</v>
      </c>
      <c r="D1985" t="s">
        <v>20</v>
      </c>
      <c r="E1985">
        <v>2028</v>
      </c>
      <c r="G1985" t="s">
        <v>273</v>
      </c>
    </row>
    <row r="1986" spans="1:7">
      <c r="A1986">
        <v>73066199</v>
      </c>
      <c r="B1986" t="s">
        <v>23</v>
      </c>
      <c r="C1986" s="30">
        <v>2.68</v>
      </c>
      <c r="D1986" t="s">
        <v>20</v>
      </c>
      <c r="G1986" t="s">
        <v>273</v>
      </c>
    </row>
    <row r="1987" spans="1:7">
      <c r="A1987">
        <v>73066199</v>
      </c>
      <c r="B1987" t="s">
        <v>23</v>
      </c>
      <c r="C1987" s="30">
        <v>2.9480000000000004</v>
      </c>
      <c r="D1987" t="s">
        <v>20</v>
      </c>
      <c r="E1987">
        <v>2026</v>
      </c>
      <c r="G1987" t="s">
        <v>273</v>
      </c>
    </row>
    <row r="1988" spans="1:7">
      <c r="A1988">
        <v>73066199</v>
      </c>
      <c r="B1988" t="s">
        <v>23</v>
      </c>
      <c r="C1988" s="30">
        <v>3.2160000000000002</v>
      </c>
      <c r="D1988" t="s">
        <v>20</v>
      </c>
      <c r="E1988">
        <v>2027</v>
      </c>
      <c r="G1988" t="s">
        <v>273</v>
      </c>
    </row>
    <row r="1989" spans="1:7">
      <c r="A1989">
        <v>73066199</v>
      </c>
      <c r="B1989" t="s">
        <v>23</v>
      </c>
      <c r="C1989" s="30">
        <v>3.4840000000000004</v>
      </c>
      <c r="D1989" t="s">
        <v>20</v>
      </c>
      <c r="E1989">
        <v>2028</v>
      </c>
      <c r="G1989" t="s">
        <v>273</v>
      </c>
    </row>
    <row r="1990" spans="1:7">
      <c r="A1990">
        <v>73066910</v>
      </c>
      <c r="B1990" t="s">
        <v>23</v>
      </c>
      <c r="C1990" s="30">
        <v>3.52</v>
      </c>
      <c r="G1990" t="s">
        <v>273</v>
      </c>
    </row>
    <row r="1991" spans="1:7">
      <c r="A1991">
        <v>73066910</v>
      </c>
      <c r="B1991" t="s">
        <v>23</v>
      </c>
      <c r="C1991" s="30">
        <v>3.8719999999999999</v>
      </c>
      <c r="E1991">
        <v>2026</v>
      </c>
      <c r="G1991" t="s">
        <v>273</v>
      </c>
    </row>
    <row r="1992" spans="1:7">
      <c r="A1992">
        <v>73066910</v>
      </c>
      <c r="B1992" t="s">
        <v>23</v>
      </c>
      <c r="C1992" s="30">
        <v>4.2240000000000002</v>
      </c>
      <c r="E1992">
        <v>2027</v>
      </c>
      <c r="G1992" t="s">
        <v>273</v>
      </c>
    </row>
    <row r="1993" spans="1:7">
      <c r="A1993">
        <v>73066910</v>
      </c>
      <c r="B1993" t="s">
        <v>23</v>
      </c>
      <c r="C1993" s="30">
        <v>4.5760000000000005</v>
      </c>
      <c r="E1993">
        <v>2028</v>
      </c>
      <c r="G1993" t="s">
        <v>273</v>
      </c>
    </row>
    <row r="1994" spans="1:7">
      <c r="A1994">
        <v>73066990</v>
      </c>
      <c r="B1994" t="s">
        <v>23</v>
      </c>
      <c r="C1994" s="30">
        <v>2.68</v>
      </c>
      <c r="D1994" t="s">
        <v>20</v>
      </c>
      <c r="G1994" t="s">
        <v>273</v>
      </c>
    </row>
    <row r="1995" spans="1:7">
      <c r="A1995">
        <v>73066990</v>
      </c>
      <c r="B1995" t="s">
        <v>23</v>
      </c>
      <c r="C1995" s="30">
        <v>2.9480000000000004</v>
      </c>
      <c r="D1995" t="s">
        <v>20</v>
      </c>
      <c r="E1995">
        <v>2026</v>
      </c>
      <c r="G1995" t="s">
        <v>273</v>
      </c>
    </row>
    <row r="1996" spans="1:7">
      <c r="A1996">
        <v>73066990</v>
      </c>
      <c r="B1996" t="s">
        <v>23</v>
      </c>
      <c r="C1996" s="30">
        <v>3.2160000000000002</v>
      </c>
      <c r="D1996" t="s">
        <v>20</v>
      </c>
      <c r="E1996">
        <v>2027</v>
      </c>
      <c r="G1996" t="s">
        <v>273</v>
      </c>
    </row>
    <row r="1997" spans="1:7">
      <c r="A1997">
        <v>73066990</v>
      </c>
      <c r="B1997" t="s">
        <v>23</v>
      </c>
      <c r="C1997" s="30">
        <v>3.4840000000000004</v>
      </c>
      <c r="D1997" t="s">
        <v>20</v>
      </c>
      <c r="E1997">
        <v>2028</v>
      </c>
      <c r="G1997" t="s">
        <v>273</v>
      </c>
    </row>
    <row r="1998" spans="1:7">
      <c r="A1998">
        <v>73069000</v>
      </c>
      <c r="B1998" t="s">
        <v>23</v>
      </c>
      <c r="C1998" s="30">
        <v>2.68</v>
      </c>
      <c r="D1998" t="s">
        <v>20</v>
      </c>
      <c r="G1998" t="s">
        <v>273</v>
      </c>
    </row>
    <row r="1999" spans="1:7">
      <c r="A1999">
        <v>73069000</v>
      </c>
      <c r="B1999" t="s">
        <v>23</v>
      </c>
      <c r="C1999" s="30">
        <v>2.9480000000000004</v>
      </c>
      <c r="D1999" t="s">
        <v>20</v>
      </c>
      <c r="E1999">
        <v>2026</v>
      </c>
      <c r="G1999" t="s">
        <v>273</v>
      </c>
    </row>
    <row r="2000" spans="1:7">
      <c r="A2000">
        <v>73069000</v>
      </c>
      <c r="B2000" t="s">
        <v>23</v>
      </c>
      <c r="C2000" s="30">
        <v>3.2160000000000002</v>
      </c>
      <c r="D2000" t="s">
        <v>20</v>
      </c>
      <c r="E2000">
        <v>2027</v>
      </c>
      <c r="G2000" t="s">
        <v>273</v>
      </c>
    </row>
    <row r="2001" spans="1:7">
      <c r="A2001">
        <v>73069000</v>
      </c>
      <c r="B2001" t="s">
        <v>23</v>
      </c>
      <c r="C2001" s="30">
        <v>3.4840000000000004</v>
      </c>
      <c r="D2001" t="s">
        <v>20</v>
      </c>
      <c r="E2001">
        <v>2028</v>
      </c>
      <c r="G2001" t="s">
        <v>273</v>
      </c>
    </row>
    <row r="2002" spans="1:7">
      <c r="A2002">
        <v>730711</v>
      </c>
      <c r="B2002" t="s">
        <v>23</v>
      </c>
      <c r="C2002" s="30">
        <v>2.34</v>
      </c>
      <c r="G2002" t="s">
        <v>273</v>
      </c>
    </row>
    <row r="2003" spans="1:7">
      <c r="A2003">
        <v>730711</v>
      </c>
      <c r="B2003" t="s">
        <v>23</v>
      </c>
      <c r="C2003" s="30">
        <v>2.5739999999999998</v>
      </c>
      <c r="E2003">
        <v>2026</v>
      </c>
      <c r="G2003" t="s">
        <v>273</v>
      </c>
    </row>
    <row r="2004" spans="1:7">
      <c r="A2004">
        <v>730711</v>
      </c>
      <c r="B2004" t="s">
        <v>23</v>
      </c>
      <c r="C2004" s="30">
        <v>2.8079999999999998</v>
      </c>
      <c r="E2004">
        <v>2027</v>
      </c>
      <c r="G2004" t="s">
        <v>273</v>
      </c>
    </row>
    <row r="2005" spans="1:7">
      <c r="A2005">
        <v>730711</v>
      </c>
      <c r="B2005" t="s">
        <v>23</v>
      </c>
      <c r="C2005" s="30">
        <v>3.0419999999999998</v>
      </c>
      <c r="E2005">
        <v>2028</v>
      </c>
      <c r="G2005" t="s">
        <v>273</v>
      </c>
    </row>
    <row r="2006" spans="1:7">
      <c r="A2006">
        <v>73071910</v>
      </c>
      <c r="B2006" t="s">
        <v>23</v>
      </c>
      <c r="C2006" s="30">
        <v>2.34</v>
      </c>
      <c r="G2006" t="s">
        <v>273</v>
      </c>
    </row>
    <row r="2007" spans="1:7">
      <c r="A2007">
        <v>73071910</v>
      </c>
      <c r="B2007" t="s">
        <v>23</v>
      </c>
      <c r="C2007" s="30">
        <v>2.5739999999999998</v>
      </c>
      <c r="E2007">
        <v>2026</v>
      </c>
      <c r="G2007" t="s">
        <v>273</v>
      </c>
    </row>
    <row r="2008" spans="1:7">
      <c r="A2008">
        <v>73071910</v>
      </c>
      <c r="B2008" t="s">
        <v>23</v>
      </c>
      <c r="C2008" s="30">
        <v>2.8079999999999998</v>
      </c>
      <c r="E2008">
        <v>2027</v>
      </c>
      <c r="G2008" t="s">
        <v>273</v>
      </c>
    </row>
    <row r="2009" spans="1:7">
      <c r="A2009">
        <v>73071910</v>
      </c>
      <c r="B2009" t="s">
        <v>23</v>
      </c>
      <c r="C2009" s="30">
        <v>3.0419999999999998</v>
      </c>
      <c r="E2009">
        <v>2028</v>
      </c>
      <c r="G2009" t="s">
        <v>273</v>
      </c>
    </row>
    <row r="2010" spans="1:7">
      <c r="A2010">
        <v>73071990</v>
      </c>
      <c r="B2010" t="s">
        <v>23</v>
      </c>
      <c r="C2010" s="30">
        <v>2.46</v>
      </c>
      <c r="D2010" t="s">
        <v>20</v>
      </c>
      <c r="G2010" t="s">
        <v>273</v>
      </c>
    </row>
    <row r="2011" spans="1:7">
      <c r="A2011">
        <v>73071990</v>
      </c>
      <c r="B2011" t="s">
        <v>23</v>
      </c>
      <c r="C2011" s="30">
        <v>2.706</v>
      </c>
      <c r="D2011" t="s">
        <v>20</v>
      </c>
      <c r="E2011">
        <v>2026</v>
      </c>
      <c r="G2011" t="s">
        <v>273</v>
      </c>
    </row>
    <row r="2012" spans="1:7">
      <c r="A2012">
        <v>73071990</v>
      </c>
      <c r="B2012" t="s">
        <v>23</v>
      </c>
      <c r="C2012" s="30">
        <v>2.952</v>
      </c>
      <c r="D2012" t="s">
        <v>20</v>
      </c>
      <c r="E2012">
        <v>2027</v>
      </c>
      <c r="G2012" t="s">
        <v>273</v>
      </c>
    </row>
    <row r="2013" spans="1:7">
      <c r="A2013">
        <v>73071990</v>
      </c>
      <c r="B2013" t="s">
        <v>23</v>
      </c>
      <c r="C2013" s="30">
        <v>3.198</v>
      </c>
      <c r="D2013" t="s">
        <v>20</v>
      </c>
      <c r="E2013">
        <v>2028</v>
      </c>
      <c r="G2013" t="s">
        <v>273</v>
      </c>
    </row>
    <row r="2014" spans="1:7">
      <c r="A2014">
        <v>73072100</v>
      </c>
      <c r="B2014" t="s">
        <v>23</v>
      </c>
      <c r="C2014" s="30">
        <v>2.41</v>
      </c>
      <c r="G2014" t="s">
        <v>273</v>
      </c>
    </row>
    <row r="2015" spans="1:7">
      <c r="A2015">
        <v>73072100</v>
      </c>
      <c r="B2015" t="s">
        <v>23</v>
      </c>
      <c r="C2015" s="30">
        <v>2.6510000000000002</v>
      </c>
      <c r="E2015">
        <v>2026</v>
      </c>
      <c r="G2015" t="s">
        <v>273</v>
      </c>
    </row>
    <row r="2016" spans="1:7">
      <c r="A2016">
        <v>73072100</v>
      </c>
      <c r="B2016" t="s">
        <v>23</v>
      </c>
      <c r="C2016" s="30">
        <v>2.8920000000000003</v>
      </c>
      <c r="E2016">
        <v>2027</v>
      </c>
      <c r="G2016" t="s">
        <v>273</v>
      </c>
    </row>
    <row r="2017" spans="1:7">
      <c r="A2017">
        <v>73072100</v>
      </c>
      <c r="B2017" t="s">
        <v>23</v>
      </c>
      <c r="C2017" s="30">
        <v>3.133</v>
      </c>
      <c r="E2017">
        <v>2028</v>
      </c>
      <c r="G2017" t="s">
        <v>273</v>
      </c>
    </row>
    <row r="2018" spans="1:7">
      <c r="A2018">
        <v>730722</v>
      </c>
      <c r="B2018" t="s">
        <v>23</v>
      </c>
      <c r="C2018" s="30">
        <v>2.41</v>
      </c>
      <c r="G2018" t="s">
        <v>273</v>
      </c>
    </row>
    <row r="2019" spans="1:7">
      <c r="A2019">
        <v>730722</v>
      </c>
      <c r="B2019" t="s">
        <v>23</v>
      </c>
      <c r="C2019" s="30">
        <v>2.6510000000000002</v>
      </c>
      <c r="E2019">
        <v>2026</v>
      </c>
      <c r="G2019" t="s">
        <v>273</v>
      </c>
    </row>
    <row r="2020" spans="1:7">
      <c r="A2020">
        <v>730722</v>
      </c>
      <c r="B2020" t="s">
        <v>23</v>
      </c>
      <c r="C2020" s="30">
        <v>2.8920000000000003</v>
      </c>
      <c r="E2020">
        <v>2027</v>
      </c>
      <c r="G2020" t="s">
        <v>273</v>
      </c>
    </row>
    <row r="2021" spans="1:7">
      <c r="A2021">
        <v>730722</v>
      </c>
      <c r="B2021" t="s">
        <v>23</v>
      </c>
      <c r="C2021" s="30">
        <v>3.133</v>
      </c>
      <c r="E2021">
        <v>2028</v>
      </c>
      <c r="G2021" t="s">
        <v>273</v>
      </c>
    </row>
    <row r="2022" spans="1:7">
      <c r="A2022">
        <v>730723</v>
      </c>
      <c r="B2022" t="s">
        <v>23</v>
      </c>
      <c r="C2022" s="30">
        <v>2.41</v>
      </c>
      <c r="G2022" t="s">
        <v>273</v>
      </c>
    </row>
    <row r="2023" spans="1:7">
      <c r="A2023">
        <v>730723</v>
      </c>
      <c r="B2023" t="s">
        <v>23</v>
      </c>
      <c r="C2023" s="30">
        <v>2.6510000000000002</v>
      </c>
      <c r="E2023">
        <v>2026</v>
      </c>
      <c r="G2023" t="s">
        <v>273</v>
      </c>
    </row>
    <row r="2024" spans="1:7">
      <c r="A2024">
        <v>730723</v>
      </c>
      <c r="B2024" t="s">
        <v>23</v>
      </c>
      <c r="C2024" s="30">
        <v>2.8920000000000003</v>
      </c>
      <c r="E2024">
        <v>2027</v>
      </c>
      <c r="G2024" t="s">
        <v>273</v>
      </c>
    </row>
    <row r="2025" spans="1:7">
      <c r="A2025">
        <v>730723</v>
      </c>
      <c r="B2025" t="s">
        <v>23</v>
      </c>
      <c r="C2025" s="30">
        <v>3.133</v>
      </c>
      <c r="E2025">
        <v>2028</v>
      </c>
      <c r="G2025" t="s">
        <v>273</v>
      </c>
    </row>
    <row r="2026" spans="1:7">
      <c r="A2026">
        <v>730729</v>
      </c>
      <c r="B2026" t="s">
        <v>23</v>
      </c>
      <c r="C2026" s="30">
        <v>2.41</v>
      </c>
      <c r="G2026" t="s">
        <v>273</v>
      </c>
    </row>
    <row r="2027" spans="1:7">
      <c r="A2027">
        <v>730729</v>
      </c>
      <c r="B2027" t="s">
        <v>23</v>
      </c>
      <c r="C2027" s="30">
        <v>2.6510000000000002</v>
      </c>
      <c r="E2027">
        <v>2026</v>
      </c>
      <c r="G2027" t="s">
        <v>273</v>
      </c>
    </row>
    <row r="2028" spans="1:7">
      <c r="A2028">
        <v>730729</v>
      </c>
      <c r="B2028" t="s">
        <v>23</v>
      </c>
      <c r="C2028" s="30">
        <v>2.8920000000000003</v>
      </c>
      <c r="E2028">
        <v>2027</v>
      </c>
      <c r="G2028" t="s">
        <v>273</v>
      </c>
    </row>
    <row r="2029" spans="1:7">
      <c r="A2029">
        <v>730729</v>
      </c>
      <c r="B2029" t="s">
        <v>23</v>
      </c>
      <c r="C2029" s="30">
        <v>3.133</v>
      </c>
      <c r="E2029">
        <v>2028</v>
      </c>
      <c r="G2029" t="s">
        <v>273</v>
      </c>
    </row>
    <row r="2030" spans="1:7">
      <c r="A2030">
        <v>73079100</v>
      </c>
      <c r="B2030" t="s">
        <v>23</v>
      </c>
      <c r="C2030" s="30">
        <v>2.4700000000000002</v>
      </c>
      <c r="D2030" t="s">
        <v>20</v>
      </c>
      <c r="G2030" t="s">
        <v>273</v>
      </c>
    </row>
    <row r="2031" spans="1:7">
      <c r="A2031">
        <v>73079100</v>
      </c>
      <c r="B2031" t="s">
        <v>23</v>
      </c>
      <c r="C2031" s="30">
        <v>2.7170000000000001</v>
      </c>
      <c r="D2031" t="s">
        <v>20</v>
      </c>
      <c r="E2031">
        <v>2026</v>
      </c>
      <c r="G2031" t="s">
        <v>273</v>
      </c>
    </row>
    <row r="2032" spans="1:7">
      <c r="A2032">
        <v>73079100</v>
      </c>
      <c r="B2032" t="s">
        <v>23</v>
      </c>
      <c r="C2032" s="30">
        <v>2.9640000000000004</v>
      </c>
      <c r="D2032" t="s">
        <v>20</v>
      </c>
      <c r="E2032">
        <v>2027</v>
      </c>
      <c r="G2032" t="s">
        <v>273</v>
      </c>
    </row>
    <row r="2033" spans="1:7">
      <c r="A2033">
        <v>73079100</v>
      </c>
      <c r="B2033" t="s">
        <v>23</v>
      </c>
      <c r="C2033" s="30">
        <v>3.2110000000000003</v>
      </c>
      <c r="D2033" t="s">
        <v>20</v>
      </c>
      <c r="E2033">
        <v>2028</v>
      </c>
      <c r="G2033" t="s">
        <v>273</v>
      </c>
    </row>
    <row r="2034" spans="1:7">
      <c r="A2034">
        <v>730792</v>
      </c>
      <c r="B2034" t="s">
        <v>23</v>
      </c>
      <c r="C2034" s="30">
        <v>2.4700000000000002</v>
      </c>
      <c r="D2034" t="s">
        <v>20</v>
      </c>
      <c r="G2034" t="s">
        <v>273</v>
      </c>
    </row>
    <row r="2035" spans="1:7">
      <c r="A2035">
        <v>730792</v>
      </c>
      <c r="B2035" t="s">
        <v>23</v>
      </c>
      <c r="C2035" s="30">
        <v>2.7170000000000001</v>
      </c>
      <c r="D2035" t="s">
        <v>20</v>
      </c>
      <c r="E2035">
        <v>2026</v>
      </c>
      <c r="G2035" t="s">
        <v>273</v>
      </c>
    </row>
    <row r="2036" spans="1:7">
      <c r="A2036">
        <v>730792</v>
      </c>
      <c r="B2036" t="s">
        <v>23</v>
      </c>
      <c r="C2036" s="30">
        <v>2.9640000000000004</v>
      </c>
      <c r="D2036" t="s">
        <v>20</v>
      </c>
      <c r="E2036">
        <v>2027</v>
      </c>
      <c r="G2036" t="s">
        <v>273</v>
      </c>
    </row>
    <row r="2037" spans="1:7">
      <c r="A2037">
        <v>730792</v>
      </c>
      <c r="B2037" t="s">
        <v>23</v>
      </c>
      <c r="C2037" s="30">
        <v>3.2110000000000003</v>
      </c>
      <c r="D2037" t="s">
        <v>20</v>
      </c>
      <c r="E2037">
        <v>2028</v>
      </c>
      <c r="G2037" t="s">
        <v>273</v>
      </c>
    </row>
    <row r="2038" spans="1:7">
      <c r="A2038">
        <v>730793</v>
      </c>
      <c r="B2038" t="s">
        <v>23</v>
      </c>
      <c r="C2038" s="30">
        <v>2.4700000000000002</v>
      </c>
      <c r="D2038" t="s">
        <v>20</v>
      </c>
      <c r="G2038" t="s">
        <v>273</v>
      </c>
    </row>
    <row r="2039" spans="1:7">
      <c r="A2039">
        <v>730793</v>
      </c>
      <c r="B2039" t="s">
        <v>23</v>
      </c>
      <c r="C2039" s="30">
        <v>2.7170000000000001</v>
      </c>
      <c r="D2039" t="s">
        <v>20</v>
      </c>
      <c r="E2039">
        <v>2026</v>
      </c>
      <c r="G2039" t="s">
        <v>273</v>
      </c>
    </row>
    <row r="2040" spans="1:7">
      <c r="A2040">
        <v>730793</v>
      </c>
      <c r="B2040" t="s">
        <v>23</v>
      </c>
      <c r="C2040" s="30">
        <v>2.9640000000000004</v>
      </c>
      <c r="D2040" t="s">
        <v>20</v>
      </c>
      <c r="E2040">
        <v>2027</v>
      </c>
      <c r="G2040" t="s">
        <v>273</v>
      </c>
    </row>
    <row r="2041" spans="1:7">
      <c r="A2041">
        <v>730793</v>
      </c>
      <c r="B2041" t="s">
        <v>23</v>
      </c>
      <c r="C2041" s="30">
        <v>3.2110000000000003</v>
      </c>
      <c r="D2041" t="s">
        <v>20</v>
      </c>
      <c r="E2041">
        <v>2028</v>
      </c>
      <c r="G2041" t="s">
        <v>273</v>
      </c>
    </row>
    <row r="2042" spans="1:7">
      <c r="A2042">
        <v>730799</v>
      </c>
      <c r="B2042" t="s">
        <v>23</v>
      </c>
      <c r="C2042" s="30">
        <v>2.4700000000000002</v>
      </c>
      <c r="D2042" t="s">
        <v>20</v>
      </c>
      <c r="G2042" t="s">
        <v>273</v>
      </c>
    </row>
    <row r="2043" spans="1:7">
      <c r="A2043">
        <v>730799</v>
      </c>
      <c r="B2043" t="s">
        <v>23</v>
      </c>
      <c r="C2043" s="30">
        <v>2.7170000000000001</v>
      </c>
      <c r="D2043" t="s">
        <v>20</v>
      </c>
      <c r="E2043">
        <v>2026</v>
      </c>
      <c r="G2043" t="s">
        <v>273</v>
      </c>
    </row>
    <row r="2044" spans="1:7">
      <c r="A2044">
        <v>730799</v>
      </c>
      <c r="B2044" t="s">
        <v>23</v>
      </c>
      <c r="C2044" s="30">
        <v>2.9640000000000004</v>
      </c>
      <c r="D2044" t="s">
        <v>20</v>
      </c>
      <c r="E2044">
        <v>2027</v>
      </c>
      <c r="G2044" t="s">
        <v>273</v>
      </c>
    </row>
    <row r="2045" spans="1:7">
      <c r="A2045">
        <v>730799</v>
      </c>
      <c r="B2045" t="s">
        <v>23</v>
      </c>
      <c r="C2045" s="30">
        <v>3.2110000000000003</v>
      </c>
      <c r="D2045" t="s">
        <v>20</v>
      </c>
      <c r="E2045">
        <v>2028</v>
      </c>
      <c r="G2045" t="s">
        <v>273</v>
      </c>
    </row>
    <row r="2046" spans="1:7">
      <c r="A2046">
        <v>7308</v>
      </c>
      <c r="B2046" t="s">
        <v>23</v>
      </c>
      <c r="C2046" s="30">
        <v>3.01</v>
      </c>
      <c r="D2046" t="s">
        <v>20</v>
      </c>
      <c r="G2046" t="s">
        <v>273</v>
      </c>
    </row>
    <row r="2047" spans="1:7">
      <c r="A2047">
        <v>7308</v>
      </c>
      <c r="B2047" t="s">
        <v>23</v>
      </c>
      <c r="C2047" s="30">
        <v>3.3109999999999999</v>
      </c>
      <c r="D2047" t="s">
        <v>20</v>
      </c>
      <c r="E2047">
        <v>2026</v>
      </c>
      <c r="G2047" t="s">
        <v>273</v>
      </c>
    </row>
    <row r="2048" spans="1:7">
      <c r="A2048">
        <v>7308</v>
      </c>
      <c r="B2048" t="s">
        <v>23</v>
      </c>
      <c r="C2048" s="30">
        <v>3.6119999999999997</v>
      </c>
      <c r="D2048" t="s">
        <v>20</v>
      </c>
      <c r="E2048">
        <v>2027</v>
      </c>
      <c r="G2048" t="s">
        <v>273</v>
      </c>
    </row>
    <row r="2049" spans="1:7">
      <c r="A2049">
        <v>7308</v>
      </c>
      <c r="B2049" t="s">
        <v>23</v>
      </c>
      <c r="C2049" s="30">
        <v>3.9129999999999998</v>
      </c>
      <c r="D2049" t="s">
        <v>20</v>
      </c>
      <c r="E2049">
        <v>2028</v>
      </c>
      <c r="G2049" t="s">
        <v>273</v>
      </c>
    </row>
    <row r="2050" spans="1:7">
      <c r="A2050">
        <v>7309</v>
      </c>
      <c r="B2050" t="s">
        <v>23</v>
      </c>
      <c r="C2050" s="30">
        <v>3.01</v>
      </c>
      <c r="D2050" t="s">
        <v>20</v>
      </c>
      <c r="G2050" t="s">
        <v>273</v>
      </c>
    </row>
    <row r="2051" spans="1:7">
      <c r="A2051">
        <v>7309</v>
      </c>
      <c r="B2051" t="s">
        <v>23</v>
      </c>
      <c r="C2051" s="30">
        <v>3.3109999999999999</v>
      </c>
      <c r="D2051" t="s">
        <v>20</v>
      </c>
      <c r="E2051">
        <v>2026</v>
      </c>
      <c r="G2051" t="s">
        <v>273</v>
      </c>
    </row>
    <row r="2052" spans="1:7">
      <c r="A2052">
        <v>7309</v>
      </c>
      <c r="B2052" t="s">
        <v>23</v>
      </c>
      <c r="C2052" s="30">
        <v>3.6119999999999997</v>
      </c>
      <c r="D2052" t="s">
        <v>20</v>
      </c>
      <c r="E2052">
        <v>2027</v>
      </c>
      <c r="G2052" t="s">
        <v>273</v>
      </c>
    </row>
    <row r="2053" spans="1:7">
      <c r="A2053">
        <v>7309</v>
      </c>
      <c r="B2053" t="s">
        <v>23</v>
      </c>
      <c r="C2053" s="30">
        <v>3.9129999999999998</v>
      </c>
      <c r="D2053" t="s">
        <v>20</v>
      </c>
      <c r="E2053">
        <v>2028</v>
      </c>
      <c r="G2053" t="s">
        <v>273</v>
      </c>
    </row>
    <row r="2054" spans="1:7">
      <c r="A2054">
        <v>7310</v>
      </c>
      <c r="B2054" t="s">
        <v>23</v>
      </c>
      <c r="C2054" s="30">
        <v>2.68</v>
      </c>
      <c r="D2054" t="s">
        <v>20</v>
      </c>
      <c r="G2054" t="s">
        <v>273</v>
      </c>
    </row>
    <row r="2055" spans="1:7">
      <c r="A2055">
        <v>7310</v>
      </c>
      <c r="B2055" t="s">
        <v>23</v>
      </c>
      <c r="C2055" s="30">
        <v>2.9480000000000004</v>
      </c>
      <c r="D2055" t="s">
        <v>20</v>
      </c>
      <c r="E2055">
        <v>2026</v>
      </c>
      <c r="G2055" t="s">
        <v>273</v>
      </c>
    </row>
    <row r="2056" spans="1:7">
      <c r="A2056">
        <v>7310</v>
      </c>
      <c r="B2056" t="s">
        <v>23</v>
      </c>
      <c r="C2056" s="30">
        <v>3.2160000000000002</v>
      </c>
      <c r="D2056" t="s">
        <v>20</v>
      </c>
      <c r="E2056">
        <v>2027</v>
      </c>
      <c r="G2056" t="s">
        <v>273</v>
      </c>
    </row>
    <row r="2057" spans="1:7">
      <c r="A2057">
        <v>7310</v>
      </c>
      <c r="B2057" t="s">
        <v>23</v>
      </c>
      <c r="C2057" s="30">
        <v>3.4840000000000004</v>
      </c>
      <c r="D2057" t="s">
        <v>20</v>
      </c>
      <c r="E2057">
        <v>2028</v>
      </c>
      <c r="G2057" t="s">
        <v>273</v>
      </c>
    </row>
    <row r="2058" spans="1:7">
      <c r="A2058">
        <v>731100</v>
      </c>
      <c r="B2058" t="s">
        <v>23</v>
      </c>
      <c r="C2058" s="30">
        <v>2.63</v>
      </c>
      <c r="D2058" t="s">
        <v>20</v>
      </c>
      <c r="G2058" t="s">
        <v>273</v>
      </c>
    </row>
    <row r="2059" spans="1:7">
      <c r="A2059">
        <v>731100</v>
      </c>
      <c r="B2059" t="s">
        <v>23</v>
      </c>
      <c r="C2059" s="30">
        <v>2.8929999999999998</v>
      </c>
      <c r="D2059" t="s">
        <v>20</v>
      </c>
      <c r="E2059">
        <v>2026</v>
      </c>
      <c r="G2059" t="s">
        <v>273</v>
      </c>
    </row>
    <row r="2060" spans="1:7">
      <c r="A2060">
        <v>731100</v>
      </c>
      <c r="B2060" t="s">
        <v>23</v>
      </c>
      <c r="C2060" s="30">
        <v>3.1559999999999997</v>
      </c>
      <c r="D2060" t="s">
        <v>20</v>
      </c>
      <c r="E2060">
        <v>2027</v>
      </c>
      <c r="G2060" t="s">
        <v>273</v>
      </c>
    </row>
    <row r="2061" spans="1:7">
      <c r="A2061">
        <v>731100</v>
      </c>
      <c r="B2061" t="s">
        <v>23</v>
      </c>
      <c r="C2061" s="30">
        <v>3.419</v>
      </c>
      <c r="D2061" t="s">
        <v>20</v>
      </c>
      <c r="E2061">
        <v>2028</v>
      </c>
      <c r="G2061" t="s">
        <v>273</v>
      </c>
    </row>
    <row r="2062" spans="1:7">
      <c r="A2062">
        <v>73181100</v>
      </c>
      <c r="B2062" t="s">
        <v>23</v>
      </c>
      <c r="C2062" s="30">
        <v>2.4700000000000002</v>
      </c>
      <c r="D2062" t="s">
        <v>20</v>
      </c>
      <c r="G2062" t="s">
        <v>273</v>
      </c>
    </row>
    <row r="2063" spans="1:7">
      <c r="A2063">
        <v>73181100</v>
      </c>
      <c r="B2063" t="s">
        <v>23</v>
      </c>
      <c r="C2063" s="30">
        <v>2.7170000000000001</v>
      </c>
      <c r="D2063" t="s">
        <v>20</v>
      </c>
      <c r="E2063">
        <v>2026</v>
      </c>
      <c r="G2063" t="s">
        <v>273</v>
      </c>
    </row>
    <row r="2064" spans="1:7">
      <c r="A2064">
        <v>73181100</v>
      </c>
      <c r="B2064" t="s">
        <v>23</v>
      </c>
      <c r="C2064" s="30">
        <v>2.9640000000000004</v>
      </c>
      <c r="D2064" t="s">
        <v>20</v>
      </c>
      <c r="E2064">
        <v>2027</v>
      </c>
      <c r="G2064" t="s">
        <v>273</v>
      </c>
    </row>
    <row r="2065" spans="1:7">
      <c r="A2065">
        <v>73181100</v>
      </c>
      <c r="B2065" t="s">
        <v>23</v>
      </c>
      <c r="C2065" s="30">
        <v>3.2110000000000003</v>
      </c>
      <c r="D2065" t="s">
        <v>20</v>
      </c>
      <c r="E2065">
        <v>2028</v>
      </c>
      <c r="G2065" t="s">
        <v>273</v>
      </c>
    </row>
    <row r="2066" spans="1:7">
      <c r="A2066">
        <v>73181210</v>
      </c>
      <c r="B2066" t="s">
        <v>23</v>
      </c>
      <c r="C2066" s="30">
        <v>3.23</v>
      </c>
      <c r="G2066" t="s">
        <v>273</v>
      </c>
    </row>
    <row r="2067" spans="1:7">
      <c r="A2067">
        <v>73181210</v>
      </c>
      <c r="B2067" t="s">
        <v>23</v>
      </c>
      <c r="C2067" s="30">
        <v>3.5529999999999999</v>
      </c>
      <c r="E2067">
        <v>2026</v>
      </c>
      <c r="G2067" t="s">
        <v>273</v>
      </c>
    </row>
    <row r="2068" spans="1:7">
      <c r="A2068">
        <v>73181210</v>
      </c>
      <c r="B2068" t="s">
        <v>23</v>
      </c>
      <c r="C2068" s="30">
        <v>3.8759999999999999</v>
      </c>
      <c r="E2068">
        <v>2027</v>
      </c>
      <c r="G2068" t="s">
        <v>273</v>
      </c>
    </row>
    <row r="2069" spans="1:7">
      <c r="A2069">
        <v>73181210</v>
      </c>
      <c r="B2069" t="s">
        <v>23</v>
      </c>
      <c r="C2069" s="30">
        <v>4.1989999999999998</v>
      </c>
      <c r="E2069">
        <v>2028</v>
      </c>
      <c r="G2069" t="s">
        <v>273</v>
      </c>
    </row>
    <row r="2070" spans="1:7">
      <c r="A2070">
        <v>73181290</v>
      </c>
      <c r="B2070" t="s">
        <v>23</v>
      </c>
      <c r="C2070" s="30">
        <v>2.4700000000000002</v>
      </c>
      <c r="D2070" t="s">
        <v>20</v>
      </c>
      <c r="G2070" t="s">
        <v>273</v>
      </c>
    </row>
    <row r="2071" spans="1:7">
      <c r="A2071">
        <v>73181290</v>
      </c>
      <c r="B2071" t="s">
        <v>23</v>
      </c>
      <c r="C2071" s="30">
        <v>2.7170000000000001</v>
      </c>
      <c r="D2071" t="s">
        <v>20</v>
      </c>
      <c r="E2071">
        <v>2026</v>
      </c>
      <c r="G2071" t="s">
        <v>273</v>
      </c>
    </row>
    <row r="2072" spans="1:7">
      <c r="A2072">
        <v>73181290</v>
      </c>
      <c r="B2072" t="s">
        <v>23</v>
      </c>
      <c r="C2072" s="30">
        <v>2.9640000000000004</v>
      </c>
      <c r="D2072" t="s">
        <v>20</v>
      </c>
      <c r="E2072">
        <v>2027</v>
      </c>
      <c r="G2072" t="s">
        <v>273</v>
      </c>
    </row>
    <row r="2073" spans="1:7">
      <c r="A2073">
        <v>73181290</v>
      </c>
      <c r="B2073" t="s">
        <v>23</v>
      </c>
      <c r="C2073" s="30">
        <v>3.2110000000000003</v>
      </c>
      <c r="D2073" t="s">
        <v>20</v>
      </c>
      <c r="E2073">
        <v>2028</v>
      </c>
      <c r="G2073" t="s">
        <v>273</v>
      </c>
    </row>
    <row r="2074" spans="1:7">
      <c r="A2074">
        <v>73181300</v>
      </c>
      <c r="B2074" t="s">
        <v>23</v>
      </c>
      <c r="C2074" s="30">
        <v>2.4700000000000002</v>
      </c>
      <c r="D2074" t="s">
        <v>20</v>
      </c>
      <c r="G2074" t="s">
        <v>273</v>
      </c>
    </row>
    <row r="2075" spans="1:7">
      <c r="A2075">
        <v>73181300</v>
      </c>
      <c r="B2075" t="s">
        <v>23</v>
      </c>
      <c r="C2075" s="30">
        <v>2.7170000000000001</v>
      </c>
      <c r="D2075" t="s">
        <v>20</v>
      </c>
      <c r="E2075">
        <v>2026</v>
      </c>
      <c r="G2075" t="s">
        <v>273</v>
      </c>
    </row>
    <row r="2076" spans="1:7">
      <c r="A2076">
        <v>73181300</v>
      </c>
      <c r="B2076" t="s">
        <v>23</v>
      </c>
      <c r="C2076" s="30">
        <v>2.9640000000000004</v>
      </c>
      <c r="D2076" t="s">
        <v>20</v>
      </c>
      <c r="E2076">
        <v>2027</v>
      </c>
      <c r="G2076" t="s">
        <v>273</v>
      </c>
    </row>
    <row r="2077" spans="1:7">
      <c r="A2077">
        <v>73181300</v>
      </c>
      <c r="B2077" t="s">
        <v>23</v>
      </c>
      <c r="C2077" s="30">
        <v>3.2110000000000003</v>
      </c>
      <c r="D2077" t="s">
        <v>20</v>
      </c>
      <c r="E2077">
        <v>2028</v>
      </c>
      <c r="G2077" t="s">
        <v>273</v>
      </c>
    </row>
    <row r="2078" spans="1:7">
      <c r="A2078">
        <v>73181410</v>
      </c>
      <c r="B2078" t="s">
        <v>23</v>
      </c>
      <c r="C2078" s="30">
        <v>3.23</v>
      </c>
      <c r="G2078" t="s">
        <v>273</v>
      </c>
    </row>
    <row r="2079" spans="1:7">
      <c r="A2079">
        <v>73181410</v>
      </c>
      <c r="B2079" t="s">
        <v>23</v>
      </c>
      <c r="C2079" s="30">
        <v>3.5529999999999999</v>
      </c>
      <c r="E2079">
        <v>2026</v>
      </c>
      <c r="G2079" t="s">
        <v>273</v>
      </c>
    </row>
    <row r="2080" spans="1:7">
      <c r="A2080">
        <v>73181410</v>
      </c>
      <c r="B2080" t="s">
        <v>23</v>
      </c>
      <c r="C2080" s="30">
        <v>3.8759999999999999</v>
      </c>
      <c r="E2080">
        <v>2027</v>
      </c>
      <c r="G2080" t="s">
        <v>273</v>
      </c>
    </row>
    <row r="2081" spans="1:7">
      <c r="A2081">
        <v>73181410</v>
      </c>
      <c r="B2081" t="s">
        <v>23</v>
      </c>
      <c r="C2081" s="30">
        <v>4.1989999999999998</v>
      </c>
      <c r="E2081">
        <v>2028</v>
      </c>
      <c r="G2081" t="s">
        <v>273</v>
      </c>
    </row>
    <row r="2082" spans="1:7">
      <c r="A2082">
        <v>73181491</v>
      </c>
      <c r="B2082" t="s">
        <v>23</v>
      </c>
      <c r="C2082" s="30">
        <v>2.4700000000000002</v>
      </c>
      <c r="D2082" t="s">
        <v>20</v>
      </c>
      <c r="G2082" t="s">
        <v>273</v>
      </c>
    </row>
    <row r="2083" spans="1:7">
      <c r="A2083">
        <v>73181491</v>
      </c>
      <c r="B2083" t="s">
        <v>23</v>
      </c>
      <c r="C2083" s="30">
        <v>2.7170000000000001</v>
      </c>
      <c r="D2083" t="s">
        <v>20</v>
      </c>
      <c r="E2083">
        <v>2026</v>
      </c>
      <c r="G2083" t="s">
        <v>273</v>
      </c>
    </row>
    <row r="2084" spans="1:7">
      <c r="A2084">
        <v>73181491</v>
      </c>
      <c r="B2084" t="s">
        <v>23</v>
      </c>
      <c r="C2084" s="30">
        <v>2.9640000000000004</v>
      </c>
      <c r="D2084" t="s">
        <v>20</v>
      </c>
      <c r="E2084">
        <v>2027</v>
      </c>
      <c r="G2084" t="s">
        <v>273</v>
      </c>
    </row>
    <row r="2085" spans="1:7">
      <c r="A2085">
        <v>73181491</v>
      </c>
      <c r="B2085" t="s">
        <v>23</v>
      </c>
      <c r="C2085" s="30">
        <v>3.2110000000000003</v>
      </c>
      <c r="D2085" t="s">
        <v>20</v>
      </c>
      <c r="E2085">
        <v>2028</v>
      </c>
      <c r="G2085" t="s">
        <v>273</v>
      </c>
    </row>
    <row r="2086" spans="1:7">
      <c r="A2086">
        <v>73181499</v>
      </c>
      <c r="B2086" t="s">
        <v>23</v>
      </c>
      <c r="C2086" s="30">
        <v>2.4700000000000002</v>
      </c>
      <c r="D2086" t="s">
        <v>20</v>
      </c>
      <c r="G2086" t="s">
        <v>273</v>
      </c>
    </row>
    <row r="2087" spans="1:7">
      <c r="A2087">
        <v>73181499</v>
      </c>
      <c r="B2087" t="s">
        <v>23</v>
      </c>
      <c r="C2087" s="30">
        <v>2.7170000000000001</v>
      </c>
      <c r="D2087" t="s">
        <v>20</v>
      </c>
      <c r="E2087">
        <v>2026</v>
      </c>
      <c r="G2087" t="s">
        <v>273</v>
      </c>
    </row>
    <row r="2088" spans="1:7">
      <c r="A2088">
        <v>73181499</v>
      </c>
      <c r="B2088" t="s">
        <v>23</v>
      </c>
      <c r="C2088" s="30">
        <v>2.9640000000000004</v>
      </c>
      <c r="D2088" t="s">
        <v>20</v>
      </c>
      <c r="E2088">
        <v>2027</v>
      </c>
      <c r="G2088" t="s">
        <v>273</v>
      </c>
    </row>
    <row r="2089" spans="1:7">
      <c r="A2089">
        <v>73181499</v>
      </c>
      <c r="B2089" t="s">
        <v>23</v>
      </c>
      <c r="C2089" s="30">
        <v>3.2110000000000003</v>
      </c>
      <c r="D2089" t="s">
        <v>20</v>
      </c>
      <c r="E2089">
        <v>2028</v>
      </c>
      <c r="G2089" t="s">
        <v>273</v>
      </c>
    </row>
    <row r="2090" spans="1:7">
      <c r="A2090">
        <v>731815</v>
      </c>
      <c r="B2090" t="s">
        <v>23</v>
      </c>
      <c r="C2090" s="30">
        <v>2.4700000000000002</v>
      </c>
      <c r="D2090" t="s">
        <v>20</v>
      </c>
      <c r="G2090" t="s">
        <v>273</v>
      </c>
    </row>
    <row r="2091" spans="1:7">
      <c r="A2091">
        <v>731815</v>
      </c>
      <c r="B2091" t="s">
        <v>23</v>
      </c>
      <c r="C2091" s="30">
        <v>2.7170000000000001</v>
      </c>
      <c r="D2091" t="s">
        <v>20</v>
      </c>
      <c r="E2091">
        <v>2026</v>
      </c>
      <c r="G2091" t="s">
        <v>273</v>
      </c>
    </row>
    <row r="2092" spans="1:7">
      <c r="A2092">
        <v>731815</v>
      </c>
      <c r="B2092" t="s">
        <v>23</v>
      </c>
      <c r="C2092" s="30">
        <v>2.9640000000000004</v>
      </c>
      <c r="D2092" t="s">
        <v>20</v>
      </c>
      <c r="E2092">
        <v>2027</v>
      </c>
      <c r="G2092" t="s">
        <v>273</v>
      </c>
    </row>
    <row r="2093" spans="1:7">
      <c r="A2093">
        <v>731815</v>
      </c>
      <c r="B2093" t="s">
        <v>23</v>
      </c>
      <c r="C2093" s="30">
        <v>3.2110000000000003</v>
      </c>
      <c r="D2093" t="s">
        <v>20</v>
      </c>
      <c r="E2093">
        <v>2028</v>
      </c>
      <c r="G2093" t="s">
        <v>273</v>
      </c>
    </row>
    <row r="2094" spans="1:7">
      <c r="A2094">
        <v>731816</v>
      </c>
      <c r="B2094" t="s">
        <v>23</v>
      </c>
      <c r="C2094" s="30">
        <v>2.4700000000000002</v>
      </c>
      <c r="D2094" t="s">
        <v>20</v>
      </c>
      <c r="G2094" t="s">
        <v>273</v>
      </c>
    </row>
    <row r="2095" spans="1:7">
      <c r="A2095">
        <v>731816</v>
      </c>
      <c r="B2095" t="s">
        <v>23</v>
      </c>
      <c r="C2095" s="30">
        <v>2.7170000000000001</v>
      </c>
      <c r="D2095" t="s">
        <v>20</v>
      </c>
      <c r="E2095">
        <v>2026</v>
      </c>
      <c r="G2095" t="s">
        <v>273</v>
      </c>
    </row>
    <row r="2096" spans="1:7">
      <c r="A2096">
        <v>731816</v>
      </c>
      <c r="B2096" t="s">
        <v>23</v>
      </c>
      <c r="C2096" s="30">
        <v>2.9640000000000004</v>
      </c>
      <c r="D2096" t="s">
        <v>20</v>
      </c>
      <c r="E2096">
        <v>2027</v>
      </c>
      <c r="G2096" t="s">
        <v>273</v>
      </c>
    </row>
    <row r="2097" spans="1:7">
      <c r="A2097">
        <v>731816</v>
      </c>
      <c r="B2097" t="s">
        <v>23</v>
      </c>
      <c r="C2097" s="30">
        <v>3.2110000000000003</v>
      </c>
      <c r="D2097" t="s">
        <v>20</v>
      </c>
      <c r="E2097">
        <v>2028</v>
      </c>
      <c r="G2097" t="s">
        <v>273</v>
      </c>
    </row>
    <row r="2098" spans="1:7">
      <c r="A2098">
        <v>73181900</v>
      </c>
      <c r="B2098" t="s">
        <v>23</v>
      </c>
      <c r="C2098" s="30">
        <v>2.4700000000000002</v>
      </c>
      <c r="D2098" t="s">
        <v>20</v>
      </c>
      <c r="G2098" t="s">
        <v>273</v>
      </c>
    </row>
    <row r="2099" spans="1:7">
      <c r="A2099">
        <v>73181900</v>
      </c>
      <c r="B2099" t="s">
        <v>23</v>
      </c>
      <c r="C2099" s="30">
        <v>2.7170000000000001</v>
      </c>
      <c r="D2099" t="s">
        <v>20</v>
      </c>
      <c r="E2099">
        <v>2026</v>
      </c>
      <c r="G2099" t="s">
        <v>273</v>
      </c>
    </row>
    <row r="2100" spans="1:7">
      <c r="A2100">
        <v>73181900</v>
      </c>
      <c r="B2100" t="s">
        <v>23</v>
      </c>
      <c r="C2100" s="30">
        <v>2.9640000000000004</v>
      </c>
      <c r="D2100" t="s">
        <v>20</v>
      </c>
      <c r="E2100">
        <v>2027</v>
      </c>
      <c r="G2100" t="s">
        <v>273</v>
      </c>
    </row>
    <row r="2101" spans="1:7">
      <c r="A2101">
        <v>73181900</v>
      </c>
      <c r="B2101" t="s">
        <v>23</v>
      </c>
      <c r="C2101" s="30">
        <v>3.2110000000000003</v>
      </c>
      <c r="D2101" t="s">
        <v>20</v>
      </c>
      <c r="E2101">
        <v>2028</v>
      </c>
      <c r="G2101" t="s">
        <v>273</v>
      </c>
    </row>
    <row r="2102" spans="1:7">
      <c r="A2102">
        <v>73182100</v>
      </c>
      <c r="B2102" t="s">
        <v>23</v>
      </c>
      <c r="C2102" s="30">
        <v>2.4700000000000002</v>
      </c>
      <c r="D2102" t="s">
        <v>20</v>
      </c>
      <c r="G2102" t="s">
        <v>273</v>
      </c>
    </row>
    <row r="2103" spans="1:7">
      <c r="A2103">
        <v>73182100</v>
      </c>
      <c r="B2103" t="s">
        <v>23</v>
      </c>
      <c r="C2103" s="30">
        <v>2.7170000000000001</v>
      </c>
      <c r="D2103" t="s">
        <v>20</v>
      </c>
      <c r="E2103">
        <v>2026</v>
      </c>
      <c r="G2103" t="s">
        <v>273</v>
      </c>
    </row>
    <row r="2104" spans="1:7">
      <c r="A2104">
        <v>73182100</v>
      </c>
      <c r="B2104" t="s">
        <v>23</v>
      </c>
      <c r="C2104" s="30">
        <v>2.9640000000000004</v>
      </c>
      <c r="D2104" t="s">
        <v>20</v>
      </c>
      <c r="E2104">
        <v>2027</v>
      </c>
      <c r="G2104" t="s">
        <v>273</v>
      </c>
    </row>
    <row r="2105" spans="1:7">
      <c r="A2105">
        <v>73182100</v>
      </c>
      <c r="B2105" t="s">
        <v>23</v>
      </c>
      <c r="C2105" s="30">
        <v>3.2110000000000003</v>
      </c>
      <c r="D2105" t="s">
        <v>20</v>
      </c>
      <c r="E2105">
        <v>2028</v>
      </c>
      <c r="G2105" t="s">
        <v>273</v>
      </c>
    </row>
    <row r="2106" spans="1:7">
      <c r="A2106">
        <v>73182200</v>
      </c>
      <c r="B2106" t="s">
        <v>23</v>
      </c>
      <c r="C2106" s="30">
        <v>2.4700000000000002</v>
      </c>
      <c r="D2106" t="s">
        <v>20</v>
      </c>
      <c r="G2106" t="s">
        <v>273</v>
      </c>
    </row>
    <row r="2107" spans="1:7">
      <c r="A2107">
        <v>73182200</v>
      </c>
      <c r="B2107" t="s">
        <v>23</v>
      </c>
      <c r="C2107" s="30">
        <v>2.7170000000000001</v>
      </c>
      <c r="D2107" t="s">
        <v>20</v>
      </c>
      <c r="E2107">
        <v>2026</v>
      </c>
      <c r="G2107" t="s">
        <v>273</v>
      </c>
    </row>
    <row r="2108" spans="1:7">
      <c r="A2108">
        <v>73182200</v>
      </c>
      <c r="B2108" t="s">
        <v>23</v>
      </c>
      <c r="C2108" s="30">
        <v>2.9640000000000004</v>
      </c>
      <c r="D2108" t="s">
        <v>20</v>
      </c>
      <c r="E2108">
        <v>2027</v>
      </c>
      <c r="G2108" t="s">
        <v>273</v>
      </c>
    </row>
    <row r="2109" spans="1:7">
      <c r="A2109">
        <v>73182200</v>
      </c>
      <c r="B2109" t="s">
        <v>23</v>
      </c>
      <c r="C2109" s="30">
        <v>3.2110000000000003</v>
      </c>
      <c r="D2109" t="s">
        <v>20</v>
      </c>
      <c r="E2109">
        <v>2028</v>
      </c>
      <c r="G2109" t="s">
        <v>273</v>
      </c>
    </row>
    <row r="2110" spans="1:7">
      <c r="A2110">
        <v>73182300</v>
      </c>
      <c r="B2110" t="s">
        <v>23</v>
      </c>
      <c r="C2110" s="30">
        <v>2.4700000000000002</v>
      </c>
      <c r="D2110" t="s">
        <v>20</v>
      </c>
      <c r="G2110" t="s">
        <v>273</v>
      </c>
    </row>
    <row r="2111" spans="1:7">
      <c r="A2111">
        <v>73182300</v>
      </c>
      <c r="B2111" t="s">
        <v>23</v>
      </c>
      <c r="C2111" s="30">
        <v>2.7170000000000001</v>
      </c>
      <c r="D2111" t="s">
        <v>20</v>
      </c>
      <c r="E2111">
        <v>2026</v>
      </c>
      <c r="G2111" t="s">
        <v>273</v>
      </c>
    </row>
    <row r="2112" spans="1:7">
      <c r="A2112">
        <v>73182300</v>
      </c>
      <c r="B2112" t="s">
        <v>23</v>
      </c>
      <c r="C2112" s="30">
        <v>2.9640000000000004</v>
      </c>
      <c r="D2112" t="s">
        <v>20</v>
      </c>
      <c r="E2112">
        <v>2027</v>
      </c>
      <c r="G2112" t="s">
        <v>273</v>
      </c>
    </row>
    <row r="2113" spans="1:7">
      <c r="A2113">
        <v>73182300</v>
      </c>
      <c r="B2113" t="s">
        <v>23</v>
      </c>
      <c r="C2113" s="30">
        <v>3.2110000000000003</v>
      </c>
      <c r="D2113" t="s">
        <v>20</v>
      </c>
      <c r="E2113">
        <v>2028</v>
      </c>
      <c r="G2113" t="s">
        <v>273</v>
      </c>
    </row>
    <row r="2114" spans="1:7">
      <c r="A2114">
        <v>73182400</v>
      </c>
      <c r="B2114" t="s">
        <v>23</v>
      </c>
      <c r="C2114" s="30">
        <v>2.4700000000000002</v>
      </c>
      <c r="D2114" t="s">
        <v>20</v>
      </c>
      <c r="G2114" t="s">
        <v>273</v>
      </c>
    </row>
    <row r="2115" spans="1:7">
      <c r="A2115">
        <v>73182400</v>
      </c>
      <c r="B2115" t="s">
        <v>23</v>
      </c>
      <c r="C2115" s="30">
        <v>2.7170000000000001</v>
      </c>
      <c r="D2115" t="s">
        <v>20</v>
      </c>
      <c r="E2115">
        <v>2026</v>
      </c>
      <c r="G2115" t="s">
        <v>273</v>
      </c>
    </row>
    <row r="2116" spans="1:7">
      <c r="A2116">
        <v>73182400</v>
      </c>
      <c r="B2116" t="s">
        <v>23</v>
      </c>
      <c r="C2116" s="30">
        <v>2.9640000000000004</v>
      </c>
      <c r="D2116" t="s">
        <v>20</v>
      </c>
      <c r="E2116">
        <v>2027</v>
      </c>
      <c r="G2116" t="s">
        <v>273</v>
      </c>
    </row>
    <row r="2117" spans="1:7">
      <c r="A2117">
        <v>73182400</v>
      </c>
      <c r="B2117" t="s">
        <v>23</v>
      </c>
      <c r="C2117" s="30">
        <v>3.2110000000000003</v>
      </c>
      <c r="D2117" t="s">
        <v>20</v>
      </c>
      <c r="E2117">
        <v>2028</v>
      </c>
      <c r="G2117" t="s">
        <v>273</v>
      </c>
    </row>
    <row r="2118" spans="1:7">
      <c r="A2118">
        <v>73182900</v>
      </c>
      <c r="B2118" t="s">
        <v>23</v>
      </c>
      <c r="C2118" s="30">
        <v>2.4700000000000002</v>
      </c>
      <c r="D2118" t="s">
        <v>20</v>
      </c>
      <c r="G2118" t="s">
        <v>273</v>
      </c>
    </row>
    <row r="2119" spans="1:7">
      <c r="A2119">
        <v>73182900</v>
      </c>
      <c r="B2119" t="s">
        <v>23</v>
      </c>
      <c r="C2119" s="30">
        <v>2.7170000000000001</v>
      </c>
      <c r="D2119" t="s">
        <v>20</v>
      </c>
      <c r="E2119">
        <v>2026</v>
      </c>
      <c r="G2119" t="s">
        <v>273</v>
      </c>
    </row>
    <row r="2120" spans="1:7">
      <c r="A2120">
        <v>73182900</v>
      </c>
      <c r="B2120" t="s">
        <v>23</v>
      </c>
      <c r="C2120" s="30">
        <v>2.9640000000000004</v>
      </c>
      <c r="D2120" t="s">
        <v>20</v>
      </c>
      <c r="E2120">
        <v>2027</v>
      </c>
      <c r="G2120" t="s">
        <v>273</v>
      </c>
    </row>
    <row r="2121" spans="1:7">
      <c r="A2121">
        <v>73182900</v>
      </c>
      <c r="B2121" t="s">
        <v>23</v>
      </c>
      <c r="C2121" s="30">
        <v>3.2110000000000003</v>
      </c>
      <c r="D2121" t="s">
        <v>20</v>
      </c>
      <c r="E2121">
        <v>2028</v>
      </c>
      <c r="G2121" t="s">
        <v>273</v>
      </c>
    </row>
    <row r="2122" spans="1:7">
      <c r="A2122">
        <v>73261100</v>
      </c>
      <c r="B2122" t="s">
        <v>23</v>
      </c>
      <c r="C2122" s="30">
        <v>2.46</v>
      </c>
      <c r="D2122" t="s">
        <v>20</v>
      </c>
      <c r="G2122" t="s">
        <v>273</v>
      </c>
    </row>
    <row r="2123" spans="1:7">
      <c r="A2123">
        <v>73261100</v>
      </c>
      <c r="B2123" t="s">
        <v>23</v>
      </c>
      <c r="C2123" s="30">
        <v>2.706</v>
      </c>
      <c r="D2123" t="s">
        <v>20</v>
      </c>
      <c r="E2123">
        <v>2026</v>
      </c>
      <c r="G2123" t="s">
        <v>273</v>
      </c>
    </row>
    <row r="2124" spans="1:7">
      <c r="A2124">
        <v>73261100</v>
      </c>
      <c r="B2124" t="s">
        <v>23</v>
      </c>
      <c r="C2124" s="30">
        <v>2.952</v>
      </c>
      <c r="D2124" t="s">
        <v>20</v>
      </c>
      <c r="E2124">
        <v>2027</v>
      </c>
      <c r="G2124" t="s">
        <v>273</v>
      </c>
    </row>
    <row r="2125" spans="1:7">
      <c r="A2125">
        <v>73261100</v>
      </c>
      <c r="B2125" t="s">
        <v>23</v>
      </c>
      <c r="C2125" s="30">
        <v>3.198</v>
      </c>
      <c r="D2125" t="s">
        <v>20</v>
      </c>
      <c r="E2125">
        <v>2028</v>
      </c>
      <c r="G2125" t="s">
        <v>273</v>
      </c>
    </row>
    <row r="2126" spans="1:7">
      <c r="A2126">
        <v>732619</v>
      </c>
      <c r="B2126" t="s">
        <v>23</v>
      </c>
      <c r="C2126" s="30">
        <v>2.46</v>
      </c>
      <c r="D2126" t="s">
        <v>20</v>
      </c>
      <c r="G2126" t="s">
        <v>273</v>
      </c>
    </row>
    <row r="2127" spans="1:7">
      <c r="A2127">
        <v>732619</v>
      </c>
      <c r="B2127" t="s">
        <v>23</v>
      </c>
      <c r="C2127" s="30">
        <v>2.706</v>
      </c>
      <c r="D2127" t="s">
        <v>20</v>
      </c>
      <c r="E2127">
        <v>2026</v>
      </c>
      <c r="G2127" t="s">
        <v>273</v>
      </c>
    </row>
    <row r="2128" spans="1:7">
      <c r="A2128">
        <v>732619</v>
      </c>
      <c r="B2128" t="s">
        <v>23</v>
      </c>
      <c r="C2128" s="30">
        <v>2.952</v>
      </c>
      <c r="D2128" t="s">
        <v>20</v>
      </c>
      <c r="E2128">
        <v>2027</v>
      </c>
      <c r="G2128" t="s">
        <v>273</v>
      </c>
    </row>
    <row r="2129" spans="1:7">
      <c r="A2129">
        <v>732619</v>
      </c>
      <c r="B2129" t="s">
        <v>23</v>
      </c>
      <c r="C2129" s="30">
        <v>3.198</v>
      </c>
      <c r="D2129" t="s">
        <v>20</v>
      </c>
      <c r="E2129">
        <v>2028</v>
      </c>
      <c r="G2129" t="s">
        <v>273</v>
      </c>
    </row>
    <row r="2130" spans="1:7">
      <c r="A2130">
        <v>73262000</v>
      </c>
      <c r="B2130" t="s">
        <v>23</v>
      </c>
      <c r="C2130" s="30">
        <v>2.4700000000000002</v>
      </c>
      <c r="D2130" t="s">
        <v>20</v>
      </c>
      <c r="G2130" t="s">
        <v>273</v>
      </c>
    </row>
    <row r="2131" spans="1:7">
      <c r="A2131">
        <v>73262000</v>
      </c>
      <c r="B2131" t="s">
        <v>23</v>
      </c>
      <c r="C2131" s="30">
        <v>2.7170000000000001</v>
      </c>
      <c r="D2131" t="s">
        <v>20</v>
      </c>
      <c r="E2131">
        <v>2026</v>
      </c>
      <c r="G2131" t="s">
        <v>273</v>
      </c>
    </row>
    <row r="2132" spans="1:7">
      <c r="A2132">
        <v>73262000</v>
      </c>
      <c r="B2132" t="s">
        <v>23</v>
      </c>
      <c r="C2132" s="30">
        <v>2.9640000000000004</v>
      </c>
      <c r="D2132" t="s">
        <v>20</v>
      </c>
      <c r="E2132">
        <v>2027</v>
      </c>
      <c r="G2132" t="s">
        <v>273</v>
      </c>
    </row>
    <row r="2133" spans="1:7">
      <c r="A2133">
        <v>73262000</v>
      </c>
      <c r="B2133" t="s">
        <v>23</v>
      </c>
      <c r="C2133" s="30">
        <v>3.2110000000000003</v>
      </c>
      <c r="D2133" t="s">
        <v>20</v>
      </c>
      <c r="E2133">
        <v>2028</v>
      </c>
      <c r="G2133" t="s">
        <v>273</v>
      </c>
    </row>
    <row r="2134" spans="1:7">
      <c r="A2134">
        <v>73269030</v>
      </c>
      <c r="B2134" t="s">
        <v>23</v>
      </c>
      <c r="C2134" s="30">
        <v>2.4700000000000002</v>
      </c>
      <c r="D2134" t="s">
        <v>20</v>
      </c>
      <c r="G2134" t="s">
        <v>273</v>
      </c>
    </row>
    <row r="2135" spans="1:7">
      <c r="A2135">
        <v>73269030</v>
      </c>
      <c r="B2135" t="s">
        <v>23</v>
      </c>
      <c r="C2135" s="30">
        <v>2.7170000000000001</v>
      </c>
      <c r="D2135" t="s">
        <v>20</v>
      </c>
      <c r="E2135">
        <v>2026</v>
      </c>
      <c r="G2135" t="s">
        <v>273</v>
      </c>
    </row>
    <row r="2136" spans="1:7">
      <c r="A2136">
        <v>73269030</v>
      </c>
      <c r="B2136" t="s">
        <v>23</v>
      </c>
      <c r="C2136" s="30">
        <v>2.9640000000000004</v>
      </c>
      <c r="D2136" t="s">
        <v>20</v>
      </c>
      <c r="E2136">
        <v>2027</v>
      </c>
      <c r="G2136" t="s">
        <v>273</v>
      </c>
    </row>
    <row r="2137" spans="1:7">
      <c r="A2137">
        <v>73269030</v>
      </c>
      <c r="B2137" t="s">
        <v>23</v>
      </c>
      <c r="C2137" s="30">
        <v>3.2110000000000003</v>
      </c>
      <c r="D2137" t="s">
        <v>20</v>
      </c>
      <c r="E2137">
        <v>2028</v>
      </c>
      <c r="G2137" t="s">
        <v>273</v>
      </c>
    </row>
    <row r="2138" spans="1:7">
      <c r="A2138">
        <v>73269040</v>
      </c>
      <c r="B2138" t="s">
        <v>23</v>
      </c>
      <c r="C2138" s="30">
        <v>2.4700000000000002</v>
      </c>
      <c r="D2138" t="s">
        <v>20</v>
      </c>
      <c r="G2138" t="s">
        <v>273</v>
      </c>
    </row>
    <row r="2139" spans="1:7">
      <c r="A2139">
        <v>73269040</v>
      </c>
      <c r="B2139" t="s">
        <v>23</v>
      </c>
      <c r="C2139" s="30">
        <v>2.7170000000000001</v>
      </c>
      <c r="D2139" t="s">
        <v>20</v>
      </c>
      <c r="E2139">
        <v>2026</v>
      </c>
      <c r="G2139" t="s">
        <v>273</v>
      </c>
    </row>
    <row r="2140" spans="1:7">
      <c r="A2140">
        <v>73269040</v>
      </c>
      <c r="B2140" t="s">
        <v>23</v>
      </c>
      <c r="C2140" s="30">
        <v>2.9640000000000004</v>
      </c>
      <c r="D2140" t="s">
        <v>20</v>
      </c>
      <c r="E2140">
        <v>2027</v>
      </c>
      <c r="G2140" t="s">
        <v>273</v>
      </c>
    </row>
    <row r="2141" spans="1:7">
      <c r="A2141">
        <v>73269040</v>
      </c>
      <c r="B2141" t="s">
        <v>23</v>
      </c>
      <c r="C2141" s="30">
        <v>3.2110000000000003</v>
      </c>
      <c r="D2141" t="s">
        <v>20</v>
      </c>
      <c r="E2141">
        <v>2028</v>
      </c>
      <c r="G2141" t="s">
        <v>273</v>
      </c>
    </row>
    <row r="2142" spans="1:7">
      <c r="A2142">
        <v>73269050</v>
      </c>
      <c r="B2142" t="s">
        <v>23</v>
      </c>
      <c r="C2142" s="30">
        <v>2.4700000000000002</v>
      </c>
      <c r="D2142" t="s">
        <v>20</v>
      </c>
      <c r="G2142" t="s">
        <v>273</v>
      </c>
    </row>
    <row r="2143" spans="1:7">
      <c r="A2143">
        <v>73269050</v>
      </c>
      <c r="B2143" t="s">
        <v>23</v>
      </c>
      <c r="C2143" s="30">
        <v>2.7170000000000001</v>
      </c>
      <c r="D2143" t="s">
        <v>20</v>
      </c>
      <c r="E2143">
        <v>2026</v>
      </c>
      <c r="G2143" t="s">
        <v>273</v>
      </c>
    </row>
    <row r="2144" spans="1:7">
      <c r="A2144">
        <v>73269050</v>
      </c>
      <c r="B2144" t="s">
        <v>23</v>
      </c>
      <c r="C2144" s="30">
        <v>2.9640000000000004</v>
      </c>
      <c r="D2144" t="s">
        <v>20</v>
      </c>
      <c r="E2144">
        <v>2027</v>
      </c>
      <c r="G2144" t="s">
        <v>273</v>
      </c>
    </row>
    <row r="2145" spans="1:7">
      <c r="A2145">
        <v>73269050</v>
      </c>
      <c r="B2145" t="s">
        <v>23</v>
      </c>
      <c r="C2145" s="30">
        <v>3.2110000000000003</v>
      </c>
      <c r="D2145" t="s">
        <v>20</v>
      </c>
      <c r="E2145">
        <v>2028</v>
      </c>
      <c r="G2145" t="s">
        <v>273</v>
      </c>
    </row>
    <row r="2146" spans="1:7">
      <c r="A2146">
        <v>73269060</v>
      </c>
      <c r="B2146" t="s">
        <v>23</v>
      </c>
      <c r="C2146" s="30">
        <v>2.4700000000000002</v>
      </c>
      <c r="D2146" t="s">
        <v>20</v>
      </c>
      <c r="G2146" t="s">
        <v>273</v>
      </c>
    </row>
    <row r="2147" spans="1:7">
      <c r="A2147">
        <v>73269060</v>
      </c>
      <c r="B2147" t="s">
        <v>23</v>
      </c>
      <c r="C2147" s="30">
        <v>2.7170000000000001</v>
      </c>
      <c r="D2147" t="s">
        <v>20</v>
      </c>
      <c r="E2147">
        <v>2026</v>
      </c>
      <c r="G2147" t="s">
        <v>273</v>
      </c>
    </row>
    <row r="2148" spans="1:7">
      <c r="A2148">
        <v>73269060</v>
      </c>
      <c r="B2148" t="s">
        <v>23</v>
      </c>
      <c r="C2148" s="30">
        <v>2.9640000000000004</v>
      </c>
      <c r="D2148" t="s">
        <v>20</v>
      </c>
      <c r="E2148">
        <v>2027</v>
      </c>
      <c r="G2148" t="s">
        <v>273</v>
      </c>
    </row>
    <row r="2149" spans="1:7">
      <c r="A2149">
        <v>73269060</v>
      </c>
      <c r="B2149" t="s">
        <v>23</v>
      </c>
      <c r="C2149" s="30">
        <v>3.2110000000000003</v>
      </c>
      <c r="D2149" t="s">
        <v>20</v>
      </c>
      <c r="E2149">
        <v>2028</v>
      </c>
      <c r="G2149" t="s">
        <v>273</v>
      </c>
    </row>
    <row r="2150" spans="1:7">
      <c r="A2150">
        <v>73269092</v>
      </c>
      <c r="B2150" t="s">
        <v>23</v>
      </c>
      <c r="C2150" s="30">
        <v>2.46</v>
      </c>
      <c r="D2150" t="s">
        <v>20</v>
      </c>
      <c r="G2150" t="s">
        <v>273</v>
      </c>
    </row>
    <row r="2151" spans="1:7">
      <c r="A2151">
        <v>73269092</v>
      </c>
      <c r="B2151" t="s">
        <v>23</v>
      </c>
      <c r="C2151" s="30">
        <v>2.706</v>
      </c>
      <c r="D2151" t="s">
        <v>20</v>
      </c>
      <c r="E2151">
        <v>2026</v>
      </c>
      <c r="G2151" t="s">
        <v>273</v>
      </c>
    </row>
    <row r="2152" spans="1:7">
      <c r="A2152">
        <v>73269092</v>
      </c>
      <c r="B2152" t="s">
        <v>23</v>
      </c>
      <c r="C2152" s="30">
        <v>2.952</v>
      </c>
      <c r="D2152" t="s">
        <v>20</v>
      </c>
      <c r="E2152">
        <v>2027</v>
      </c>
      <c r="G2152" t="s">
        <v>273</v>
      </c>
    </row>
    <row r="2153" spans="1:7">
      <c r="A2153">
        <v>73269092</v>
      </c>
      <c r="B2153" t="s">
        <v>23</v>
      </c>
      <c r="C2153" s="30">
        <v>3.198</v>
      </c>
      <c r="D2153" t="s">
        <v>20</v>
      </c>
      <c r="E2153">
        <v>2028</v>
      </c>
      <c r="G2153" t="s">
        <v>273</v>
      </c>
    </row>
    <row r="2154" spans="1:7">
      <c r="A2154">
        <v>73269094</v>
      </c>
      <c r="B2154" t="s">
        <v>23</v>
      </c>
      <c r="C2154" s="30">
        <v>2.46</v>
      </c>
      <c r="D2154" t="s">
        <v>20</v>
      </c>
      <c r="G2154" t="s">
        <v>273</v>
      </c>
    </row>
    <row r="2155" spans="1:7">
      <c r="A2155">
        <v>73269094</v>
      </c>
      <c r="B2155" t="s">
        <v>23</v>
      </c>
      <c r="C2155" s="30">
        <v>2.706</v>
      </c>
      <c r="D2155" t="s">
        <v>20</v>
      </c>
      <c r="E2155">
        <v>2026</v>
      </c>
      <c r="G2155" t="s">
        <v>273</v>
      </c>
    </row>
    <row r="2156" spans="1:7">
      <c r="A2156">
        <v>73269094</v>
      </c>
      <c r="B2156" t="s">
        <v>23</v>
      </c>
      <c r="C2156" s="30">
        <v>2.952</v>
      </c>
      <c r="D2156" t="s">
        <v>20</v>
      </c>
      <c r="E2156">
        <v>2027</v>
      </c>
      <c r="G2156" t="s">
        <v>273</v>
      </c>
    </row>
    <row r="2157" spans="1:7">
      <c r="A2157">
        <v>73269094</v>
      </c>
      <c r="B2157" t="s">
        <v>23</v>
      </c>
      <c r="C2157" s="30">
        <v>3.198</v>
      </c>
      <c r="D2157" t="s">
        <v>20</v>
      </c>
      <c r="E2157">
        <v>2028</v>
      </c>
      <c r="G2157" t="s">
        <v>273</v>
      </c>
    </row>
    <row r="2158" spans="1:7">
      <c r="A2158">
        <v>73269096</v>
      </c>
      <c r="B2158" t="s">
        <v>23</v>
      </c>
      <c r="C2158" s="30">
        <v>2.46</v>
      </c>
      <c r="D2158" t="s">
        <v>20</v>
      </c>
      <c r="G2158" t="s">
        <v>273</v>
      </c>
    </row>
    <row r="2159" spans="1:7">
      <c r="A2159">
        <v>73269096</v>
      </c>
      <c r="B2159" t="s">
        <v>23</v>
      </c>
      <c r="C2159" s="30">
        <v>2.706</v>
      </c>
      <c r="D2159" t="s">
        <v>20</v>
      </c>
      <c r="E2159">
        <v>2026</v>
      </c>
      <c r="G2159" t="s">
        <v>273</v>
      </c>
    </row>
    <row r="2160" spans="1:7">
      <c r="A2160">
        <v>73269096</v>
      </c>
      <c r="B2160" t="s">
        <v>23</v>
      </c>
      <c r="C2160" s="30">
        <v>2.952</v>
      </c>
      <c r="D2160" t="s">
        <v>20</v>
      </c>
      <c r="E2160">
        <v>2027</v>
      </c>
      <c r="G2160" t="s">
        <v>273</v>
      </c>
    </row>
    <row r="2161" spans="1:7">
      <c r="A2161">
        <v>73269096</v>
      </c>
      <c r="B2161" t="s">
        <v>23</v>
      </c>
      <c r="C2161" s="30">
        <v>3.198</v>
      </c>
      <c r="D2161" t="s">
        <v>20</v>
      </c>
      <c r="E2161">
        <v>2028</v>
      </c>
      <c r="G2161" t="s">
        <v>273</v>
      </c>
    </row>
    <row r="2162" spans="1:7">
      <c r="A2162">
        <v>73269098</v>
      </c>
      <c r="B2162" t="s">
        <v>23</v>
      </c>
      <c r="C2162" s="30">
        <v>2.68</v>
      </c>
      <c r="D2162" t="s">
        <v>20</v>
      </c>
      <c r="G2162" t="s">
        <v>273</v>
      </c>
    </row>
    <row r="2163" spans="1:7">
      <c r="A2163">
        <v>73269098</v>
      </c>
      <c r="B2163" t="s">
        <v>23</v>
      </c>
      <c r="C2163" s="30">
        <v>2.9480000000000004</v>
      </c>
      <c r="D2163" t="s">
        <v>20</v>
      </c>
      <c r="E2163">
        <v>2026</v>
      </c>
      <c r="G2163" t="s">
        <v>273</v>
      </c>
    </row>
    <row r="2164" spans="1:7">
      <c r="A2164">
        <v>73269098</v>
      </c>
      <c r="B2164" t="s">
        <v>23</v>
      </c>
      <c r="C2164" s="30">
        <v>3.2160000000000002</v>
      </c>
      <c r="D2164" t="s">
        <v>20</v>
      </c>
      <c r="E2164">
        <v>2027</v>
      </c>
      <c r="G2164" t="s">
        <v>273</v>
      </c>
    </row>
    <row r="2165" spans="1:7">
      <c r="A2165">
        <v>73269098</v>
      </c>
      <c r="B2165" t="s">
        <v>23</v>
      </c>
      <c r="C2165" s="30">
        <v>3.4840000000000004</v>
      </c>
      <c r="D2165" t="s">
        <v>20</v>
      </c>
      <c r="E2165">
        <v>2028</v>
      </c>
      <c r="G2165" t="s">
        <v>273</v>
      </c>
    </row>
    <row r="2166" spans="1:7">
      <c r="A2166">
        <v>2523100090</v>
      </c>
      <c r="B2166" t="s">
        <v>26</v>
      </c>
      <c r="C2166" s="30">
        <v>1.37</v>
      </c>
      <c r="D2166" t="s">
        <v>13</v>
      </c>
      <c r="G2166" t="s">
        <v>270</v>
      </c>
    </row>
    <row r="2167" spans="1:7">
      <c r="A2167">
        <v>2523100090</v>
      </c>
      <c r="B2167" t="s">
        <v>26</v>
      </c>
      <c r="C2167" s="30">
        <v>1.5070000000000001</v>
      </c>
      <c r="D2167" t="s">
        <v>13</v>
      </c>
      <c r="E2167">
        <v>2026</v>
      </c>
      <c r="G2167" t="s">
        <v>270</v>
      </c>
    </row>
    <row r="2168" spans="1:7">
      <c r="A2168">
        <v>2523100090</v>
      </c>
      <c r="B2168" t="s">
        <v>26</v>
      </c>
      <c r="C2168" s="30">
        <v>1.6440000000000001</v>
      </c>
      <c r="D2168" t="s">
        <v>13</v>
      </c>
      <c r="E2168">
        <v>2027</v>
      </c>
      <c r="G2168" t="s">
        <v>270</v>
      </c>
    </row>
    <row r="2169" spans="1:7">
      <c r="A2169">
        <v>2523100090</v>
      </c>
      <c r="B2169" t="s">
        <v>26</v>
      </c>
      <c r="C2169" s="30">
        <v>1.7810000000000001</v>
      </c>
      <c r="D2169" t="s">
        <v>13</v>
      </c>
      <c r="E2169">
        <v>2028</v>
      </c>
      <c r="G2169" t="s">
        <v>270</v>
      </c>
    </row>
    <row r="2170" spans="1:7">
      <c r="A2170">
        <v>25232900</v>
      </c>
      <c r="B2170" t="s">
        <v>26</v>
      </c>
      <c r="C2170" s="30">
        <v>1.35</v>
      </c>
      <c r="G2170" t="s">
        <v>270</v>
      </c>
    </row>
    <row r="2171" spans="1:7">
      <c r="A2171">
        <v>25232900</v>
      </c>
      <c r="B2171" t="s">
        <v>26</v>
      </c>
      <c r="C2171" s="30">
        <v>1.4850000000000001</v>
      </c>
      <c r="E2171">
        <v>2026</v>
      </c>
      <c r="G2171" t="s">
        <v>270</v>
      </c>
    </row>
    <row r="2172" spans="1:7">
      <c r="A2172">
        <v>25232900</v>
      </c>
      <c r="B2172" t="s">
        <v>26</v>
      </c>
      <c r="C2172" s="30">
        <v>1.62</v>
      </c>
      <c r="E2172">
        <v>2027</v>
      </c>
      <c r="G2172" t="s">
        <v>270</v>
      </c>
    </row>
    <row r="2173" spans="1:7">
      <c r="A2173">
        <v>25232900</v>
      </c>
      <c r="B2173" t="s">
        <v>26</v>
      </c>
      <c r="C2173" s="30">
        <v>1.7550000000000001</v>
      </c>
      <c r="E2173">
        <v>2028</v>
      </c>
      <c r="G2173" t="s">
        <v>270</v>
      </c>
    </row>
    <row r="2174" spans="1:7">
      <c r="A2174">
        <v>2523900090</v>
      </c>
      <c r="B2174" t="s">
        <v>26</v>
      </c>
      <c r="C2174" s="30">
        <v>1.28</v>
      </c>
      <c r="D2174" t="s">
        <v>13</v>
      </c>
      <c r="G2174" t="s">
        <v>270</v>
      </c>
    </row>
    <row r="2175" spans="1:7">
      <c r="A2175">
        <v>2523900090</v>
      </c>
      <c r="B2175" t="s">
        <v>26</v>
      </c>
      <c r="C2175" s="30">
        <v>1.4080000000000001</v>
      </c>
      <c r="D2175" t="s">
        <v>13</v>
      </c>
      <c r="E2175">
        <v>2026</v>
      </c>
      <c r="G2175" t="s">
        <v>270</v>
      </c>
    </row>
    <row r="2176" spans="1:7">
      <c r="A2176">
        <v>2523900090</v>
      </c>
      <c r="B2176" t="s">
        <v>26</v>
      </c>
      <c r="C2176" s="30">
        <v>1.536</v>
      </c>
      <c r="D2176" t="s">
        <v>13</v>
      </c>
      <c r="E2176">
        <v>2027</v>
      </c>
      <c r="G2176" t="s">
        <v>270</v>
      </c>
    </row>
    <row r="2177" spans="1:7">
      <c r="A2177">
        <v>2523900090</v>
      </c>
      <c r="B2177" t="s">
        <v>26</v>
      </c>
      <c r="C2177" s="30">
        <v>1.6640000000000001</v>
      </c>
      <c r="D2177" t="s">
        <v>13</v>
      </c>
      <c r="E2177">
        <v>2028</v>
      </c>
      <c r="G2177" t="s">
        <v>270</v>
      </c>
    </row>
    <row r="2178" spans="1:7">
      <c r="A2178">
        <v>28080000</v>
      </c>
      <c r="B2178" t="s">
        <v>26</v>
      </c>
      <c r="C2178" s="30">
        <v>2.77</v>
      </c>
      <c r="G2178" t="s">
        <v>271</v>
      </c>
    </row>
    <row r="2179" spans="1:7">
      <c r="A2179">
        <v>28080000</v>
      </c>
      <c r="B2179" t="s">
        <v>26</v>
      </c>
      <c r="C2179" s="30">
        <v>2.7976999999999999</v>
      </c>
      <c r="E2179">
        <v>2026</v>
      </c>
      <c r="G2179" t="s">
        <v>271</v>
      </c>
    </row>
    <row r="2180" spans="1:7">
      <c r="A2180">
        <v>28080000</v>
      </c>
      <c r="B2180" t="s">
        <v>26</v>
      </c>
      <c r="C2180" s="30">
        <v>2.7976999999999999</v>
      </c>
      <c r="E2180">
        <v>2027</v>
      </c>
      <c r="G2180" t="s">
        <v>271</v>
      </c>
    </row>
    <row r="2181" spans="1:7">
      <c r="A2181">
        <v>28080000</v>
      </c>
      <c r="B2181" t="s">
        <v>26</v>
      </c>
      <c r="C2181" s="30">
        <v>2.7976999999999999</v>
      </c>
      <c r="E2181">
        <v>2028</v>
      </c>
      <c r="G2181" t="s">
        <v>271</v>
      </c>
    </row>
    <row r="2182" spans="1:7">
      <c r="A2182">
        <v>28142000</v>
      </c>
      <c r="B2182" t="s">
        <v>26</v>
      </c>
      <c r="C2182">
        <v>0.66</v>
      </c>
      <c r="G2182" t="s">
        <v>271</v>
      </c>
    </row>
    <row r="2183" spans="1:7">
      <c r="A2183">
        <v>28142000</v>
      </c>
      <c r="B2183" t="s">
        <v>26</v>
      </c>
      <c r="C2183">
        <v>0.66660000000000008</v>
      </c>
      <c r="E2183">
        <v>2026</v>
      </c>
      <c r="G2183" t="s">
        <v>271</v>
      </c>
    </row>
    <row r="2184" spans="1:7">
      <c r="A2184">
        <v>28142000</v>
      </c>
      <c r="B2184" t="s">
        <v>26</v>
      </c>
      <c r="C2184">
        <v>0.66660000000000008</v>
      </c>
      <c r="E2184">
        <v>2027</v>
      </c>
      <c r="G2184" t="s">
        <v>271</v>
      </c>
    </row>
    <row r="2185" spans="1:7">
      <c r="A2185">
        <v>28142000</v>
      </c>
      <c r="B2185" t="s">
        <v>26</v>
      </c>
      <c r="C2185">
        <v>0.66660000000000008</v>
      </c>
      <c r="E2185">
        <v>2028</v>
      </c>
      <c r="G2185" t="s">
        <v>271</v>
      </c>
    </row>
    <row r="2186" spans="1:7">
      <c r="A2186">
        <v>28342100</v>
      </c>
      <c r="B2186" t="s">
        <v>26</v>
      </c>
      <c r="C2186" s="30">
        <v>2.25</v>
      </c>
      <c r="G2186" t="s">
        <v>271</v>
      </c>
    </row>
    <row r="2187" spans="1:7">
      <c r="A2187">
        <v>28342100</v>
      </c>
      <c r="B2187" t="s">
        <v>26</v>
      </c>
      <c r="C2187" s="30">
        <v>2.2725</v>
      </c>
      <c r="E2187">
        <v>2026</v>
      </c>
      <c r="G2187" t="s">
        <v>271</v>
      </c>
    </row>
    <row r="2188" spans="1:7">
      <c r="A2188">
        <v>28342100</v>
      </c>
      <c r="B2188" t="s">
        <v>26</v>
      </c>
      <c r="C2188" s="30">
        <v>2.2725</v>
      </c>
      <c r="E2188">
        <v>2027</v>
      </c>
      <c r="G2188" t="s">
        <v>271</v>
      </c>
    </row>
    <row r="2189" spans="1:7">
      <c r="A2189">
        <v>28342100</v>
      </c>
      <c r="B2189" t="s">
        <v>26</v>
      </c>
      <c r="C2189" s="30">
        <v>2.2725</v>
      </c>
      <c r="E2189">
        <v>2028</v>
      </c>
      <c r="G2189" t="s">
        <v>271</v>
      </c>
    </row>
    <row r="2190" spans="1:7">
      <c r="A2190">
        <v>31021012</v>
      </c>
      <c r="B2190" t="s">
        <v>26</v>
      </c>
      <c r="C2190">
        <v>0.5</v>
      </c>
      <c r="G2190" t="s">
        <v>271</v>
      </c>
    </row>
    <row r="2191" spans="1:7">
      <c r="A2191">
        <v>31021012</v>
      </c>
      <c r="B2191" t="s">
        <v>26</v>
      </c>
      <c r="C2191">
        <v>0.505</v>
      </c>
      <c r="E2191">
        <v>2026</v>
      </c>
      <c r="G2191" t="s">
        <v>271</v>
      </c>
    </row>
    <row r="2192" spans="1:7">
      <c r="A2192">
        <v>31021012</v>
      </c>
      <c r="B2192" t="s">
        <v>26</v>
      </c>
      <c r="C2192">
        <v>0.505</v>
      </c>
      <c r="E2192">
        <v>2027</v>
      </c>
      <c r="G2192" t="s">
        <v>271</v>
      </c>
    </row>
    <row r="2193" spans="1:7">
      <c r="A2193">
        <v>31021012</v>
      </c>
      <c r="B2193" t="s">
        <v>26</v>
      </c>
      <c r="C2193">
        <v>0.505</v>
      </c>
      <c r="E2193">
        <v>2028</v>
      </c>
      <c r="G2193" t="s">
        <v>271</v>
      </c>
    </row>
    <row r="2194" spans="1:7">
      <c r="A2194">
        <v>31021015</v>
      </c>
      <c r="B2194" t="s">
        <v>26</v>
      </c>
      <c r="C2194">
        <v>0.82</v>
      </c>
      <c r="G2194" t="s">
        <v>271</v>
      </c>
    </row>
    <row r="2195" spans="1:7">
      <c r="A2195">
        <v>31021015</v>
      </c>
      <c r="B2195" t="s">
        <v>26</v>
      </c>
      <c r="C2195">
        <v>0.82819999999999994</v>
      </c>
      <c r="E2195">
        <v>2026</v>
      </c>
      <c r="G2195" t="s">
        <v>271</v>
      </c>
    </row>
    <row r="2196" spans="1:7">
      <c r="A2196">
        <v>31021015</v>
      </c>
      <c r="B2196" t="s">
        <v>26</v>
      </c>
      <c r="C2196">
        <v>0.82819999999999994</v>
      </c>
      <c r="E2196">
        <v>2027</v>
      </c>
      <c r="G2196" t="s">
        <v>271</v>
      </c>
    </row>
    <row r="2197" spans="1:7">
      <c r="A2197">
        <v>31021015</v>
      </c>
      <c r="B2197" t="s">
        <v>26</v>
      </c>
      <c r="C2197">
        <v>0.82819999999999994</v>
      </c>
      <c r="E2197">
        <v>2028</v>
      </c>
      <c r="G2197" t="s">
        <v>271</v>
      </c>
    </row>
    <row r="2198" spans="1:7">
      <c r="A2198">
        <v>31021019</v>
      </c>
      <c r="B2198" t="s">
        <v>26</v>
      </c>
      <c r="C2198" s="30">
        <v>1.51</v>
      </c>
      <c r="G2198" t="s">
        <v>271</v>
      </c>
    </row>
    <row r="2199" spans="1:7">
      <c r="A2199">
        <v>31021019</v>
      </c>
      <c r="B2199" t="s">
        <v>26</v>
      </c>
      <c r="C2199" s="30">
        <v>1.5251000000000001</v>
      </c>
      <c r="E2199">
        <v>2026</v>
      </c>
      <c r="G2199" t="s">
        <v>271</v>
      </c>
    </row>
    <row r="2200" spans="1:7">
      <c r="A2200">
        <v>31021019</v>
      </c>
      <c r="B2200" t="s">
        <v>26</v>
      </c>
      <c r="C2200" s="30">
        <v>1.5251000000000001</v>
      </c>
      <c r="E2200">
        <v>2027</v>
      </c>
      <c r="G2200" t="s">
        <v>271</v>
      </c>
    </row>
    <row r="2201" spans="1:7">
      <c r="A2201">
        <v>31021019</v>
      </c>
      <c r="B2201" t="s">
        <v>26</v>
      </c>
      <c r="C2201" s="30">
        <v>1.5251000000000001</v>
      </c>
      <c r="E2201">
        <v>2028</v>
      </c>
      <c r="G2201" t="s">
        <v>271</v>
      </c>
    </row>
    <row r="2202" spans="1:7">
      <c r="A2202">
        <v>31021090</v>
      </c>
      <c r="B2202" t="s">
        <v>26</v>
      </c>
      <c r="C2202" s="30">
        <v>1.48</v>
      </c>
      <c r="G2202" t="s">
        <v>271</v>
      </c>
    </row>
    <row r="2203" spans="1:7">
      <c r="A2203">
        <v>31021090</v>
      </c>
      <c r="B2203" t="s">
        <v>26</v>
      </c>
      <c r="C2203" s="30">
        <v>1.4947999999999999</v>
      </c>
      <c r="E2203">
        <v>2026</v>
      </c>
      <c r="G2203" t="s">
        <v>271</v>
      </c>
    </row>
    <row r="2204" spans="1:7">
      <c r="A2204">
        <v>31021090</v>
      </c>
      <c r="B2204" t="s">
        <v>26</v>
      </c>
      <c r="C2204" s="30">
        <v>1.4947999999999999</v>
      </c>
      <c r="E2204">
        <v>2027</v>
      </c>
      <c r="G2204" t="s">
        <v>271</v>
      </c>
    </row>
    <row r="2205" spans="1:7">
      <c r="A2205">
        <v>31021090</v>
      </c>
      <c r="B2205" t="s">
        <v>26</v>
      </c>
      <c r="C2205" s="30">
        <v>1.4947999999999999</v>
      </c>
      <c r="E2205">
        <v>2028</v>
      </c>
      <c r="G2205" t="s">
        <v>271</v>
      </c>
    </row>
    <row r="2206" spans="1:7">
      <c r="A2206">
        <v>31022100</v>
      </c>
      <c r="B2206" t="s">
        <v>26</v>
      </c>
      <c r="C2206">
        <v>0.66</v>
      </c>
      <c r="G2206" t="s">
        <v>271</v>
      </c>
    </row>
    <row r="2207" spans="1:7">
      <c r="A2207">
        <v>31022100</v>
      </c>
      <c r="B2207" t="s">
        <v>26</v>
      </c>
      <c r="C2207">
        <v>0.66660000000000008</v>
      </c>
      <c r="E2207">
        <v>2026</v>
      </c>
      <c r="G2207" t="s">
        <v>271</v>
      </c>
    </row>
    <row r="2208" spans="1:7">
      <c r="A2208">
        <v>31022100</v>
      </c>
      <c r="B2208" t="s">
        <v>26</v>
      </c>
      <c r="C2208">
        <v>0.66660000000000008</v>
      </c>
      <c r="E2208">
        <v>2027</v>
      </c>
      <c r="G2208" t="s">
        <v>271</v>
      </c>
    </row>
    <row r="2209" spans="1:7">
      <c r="A2209">
        <v>31022100</v>
      </c>
      <c r="B2209" t="s">
        <v>26</v>
      </c>
      <c r="C2209">
        <v>0.66660000000000008</v>
      </c>
      <c r="E2209">
        <v>2028</v>
      </c>
      <c r="G2209" t="s">
        <v>271</v>
      </c>
    </row>
    <row r="2210" spans="1:7">
      <c r="A2210">
        <v>31022900</v>
      </c>
      <c r="B2210" t="s">
        <v>26</v>
      </c>
      <c r="C2210" s="30">
        <v>1.46</v>
      </c>
      <c r="G2210" t="s">
        <v>271</v>
      </c>
    </row>
    <row r="2211" spans="1:7">
      <c r="A2211">
        <v>31022900</v>
      </c>
      <c r="B2211" t="s">
        <v>26</v>
      </c>
      <c r="C2211" s="30">
        <v>1.4745999999999999</v>
      </c>
      <c r="E2211">
        <v>2026</v>
      </c>
      <c r="G2211" t="s">
        <v>271</v>
      </c>
    </row>
    <row r="2212" spans="1:7">
      <c r="A2212">
        <v>31022900</v>
      </c>
      <c r="B2212" t="s">
        <v>26</v>
      </c>
      <c r="C2212" s="30">
        <v>1.4745999999999999</v>
      </c>
      <c r="E2212">
        <v>2027</v>
      </c>
      <c r="G2212" t="s">
        <v>271</v>
      </c>
    </row>
    <row r="2213" spans="1:7">
      <c r="A2213">
        <v>31022900</v>
      </c>
      <c r="B2213" t="s">
        <v>26</v>
      </c>
      <c r="C2213" s="30">
        <v>1.4745999999999999</v>
      </c>
      <c r="E2213">
        <v>2028</v>
      </c>
      <c r="G2213" t="s">
        <v>271</v>
      </c>
    </row>
    <row r="2214" spans="1:7">
      <c r="A2214">
        <v>31023010</v>
      </c>
      <c r="B2214" t="s">
        <v>26</v>
      </c>
      <c r="C2214" s="30">
        <v>1.71</v>
      </c>
      <c r="G2214" t="s">
        <v>271</v>
      </c>
    </row>
    <row r="2215" spans="1:7">
      <c r="A2215">
        <v>31023010</v>
      </c>
      <c r="B2215" t="s">
        <v>26</v>
      </c>
      <c r="C2215" s="30">
        <v>1.7271000000000001</v>
      </c>
      <c r="E2215">
        <v>2026</v>
      </c>
      <c r="G2215" t="s">
        <v>271</v>
      </c>
    </row>
    <row r="2216" spans="1:7">
      <c r="A2216">
        <v>31023010</v>
      </c>
      <c r="B2216" t="s">
        <v>26</v>
      </c>
      <c r="C2216" s="30">
        <v>1.7271000000000001</v>
      </c>
      <c r="E2216">
        <v>2027</v>
      </c>
      <c r="G2216" t="s">
        <v>271</v>
      </c>
    </row>
    <row r="2217" spans="1:7">
      <c r="A2217">
        <v>31023010</v>
      </c>
      <c r="B2217" t="s">
        <v>26</v>
      </c>
      <c r="C2217" s="30">
        <v>1.7271000000000001</v>
      </c>
      <c r="E2217">
        <v>2028</v>
      </c>
      <c r="G2217" t="s">
        <v>271</v>
      </c>
    </row>
    <row r="2218" spans="1:7">
      <c r="A2218">
        <v>31023090</v>
      </c>
      <c r="B2218" t="s">
        <v>26</v>
      </c>
      <c r="C2218" s="30">
        <v>2.62</v>
      </c>
      <c r="G2218" t="s">
        <v>271</v>
      </c>
    </row>
    <row r="2219" spans="1:7">
      <c r="A2219">
        <v>31023090</v>
      </c>
      <c r="B2219" t="s">
        <v>26</v>
      </c>
      <c r="C2219" s="30">
        <v>2.6462000000000003</v>
      </c>
      <c r="E2219">
        <v>2026</v>
      </c>
      <c r="G2219" t="s">
        <v>271</v>
      </c>
    </row>
    <row r="2220" spans="1:7">
      <c r="A2220">
        <v>31023090</v>
      </c>
      <c r="B2220" t="s">
        <v>26</v>
      </c>
      <c r="C2220" s="30">
        <v>2.6462000000000003</v>
      </c>
      <c r="E2220">
        <v>2027</v>
      </c>
      <c r="G2220" t="s">
        <v>271</v>
      </c>
    </row>
    <row r="2221" spans="1:7">
      <c r="A2221">
        <v>31023090</v>
      </c>
      <c r="B2221" t="s">
        <v>26</v>
      </c>
      <c r="C2221" s="30">
        <v>2.6462000000000003</v>
      </c>
      <c r="E2221">
        <v>2028</v>
      </c>
      <c r="G2221" t="s">
        <v>271</v>
      </c>
    </row>
    <row r="2222" spans="1:7">
      <c r="A2222">
        <v>31024010</v>
      </c>
      <c r="B2222" t="s">
        <v>26</v>
      </c>
      <c r="C2222" s="30">
        <v>2.25</v>
      </c>
      <c r="G2222" t="s">
        <v>271</v>
      </c>
    </row>
    <row r="2223" spans="1:7">
      <c r="A2223">
        <v>31024010</v>
      </c>
      <c r="B2223" t="s">
        <v>26</v>
      </c>
      <c r="C2223" s="30">
        <v>2.2725</v>
      </c>
      <c r="E2223">
        <v>2026</v>
      </c>
      <c r="G2223" t="s">
        <v>271</v>
      </c>
    </row>
    <row r="2224" spans="1:7">
      <c r="A2224">
        <v>31024010</v>
      </c>
      <c r="B2224" t="s">
        <v>26</v>
      </c>
      <c r="C2224" s="30">
        <v>2.2725</v>
      </c>
      <c r="E2224">
        <v>2027</v>
      </c>
      <c r="G2224" t="s">
        <v>271</v>
      </c>
    </row>
    <row r="2225" spans="1:7">
      <c r="A2225">
        <v>31024010</v>
      </c>
      <c r="B2225" t="s">
        <v>26</v>
      </c>
      <c r="C2225" s="30">
        <v>2.2725</v>
      </c>
      <c r="E2225">
        <v>2028</v>
      </c>
      <c r="G2225" t="s">
        <v>271</v>
      </c>
    </row>
    <row r="2226" spans="1:7">
      <c r="A2226">
        <v>31024090</v>
      </c>
      <c r="B2226" t="s">
        <v>26</v>
      </c>
      <c r="C2226" s="30">
        <v>2.25</v>
      </c>
      <c r="G2226" t="s">
        <v>271</v>
      </c>
    </row>
    <row r="2227" spans="1:7">
      <c r="A2227">
        <v>31024090</v>
      </c>
      <c r="B2227" t="s">
        <v>26</v>
      </c>
      <c r="C2227" s="30">
        <v>2.2725</v>
      </c>
      <c r="E2227">
        <v>2026</v>
      </c>
      <c r="G2227" t="s">
        <v>271</v>
      </c>
    </row>
    <row r="2228" spans="1:7">
      <c r="A2228">
        <v>31024090</v>
      </c>
      <c r="B2228" t="s">
        <v>26</v>
      </c>
      <c r="C2228" s="30">
        <v>2.2725</v>
      </c>
      <c r="E2228">
        <v>2027</v>
      </c>
      <c r="G2228" t="s">
        <v>271</v>
      </c>
    </row>
    <row r="2229" spans="1:7">
      <c r="A2229">
        <v>31024090</v>
      </c>
      <c r="B2229" t="s">
        <v>26</v>
      </c>
      <c r="C2229" s="30">
        <v>2.2725</v>
      </c>
      <c r="E2229">
        <v>2028</v>
      </c>
      <c r="G2229" t="s">
        <v>271</v>
      </c>
    </row>
    <row r="2230" spans="1:7">
      <c r="A2230">
        <v>31025000</v>
      </c>
      <c r="B2230" t="s">
        <v>26</v>
      </c>
      <c r="C2230" s="30">
        <v>4.33</v>
      </c>
      <c r="G2230" t="s">
        <v>271</v>
      </c>
    </row>
    <row r="2231" spans="1:7">
      <c r="A2231">
        <v>31025000</v>
      </c>
      <c r="B2231" t="s">
        <v>26</v>
      </c>
      <c r="C2231" s="30">
        <v>4.3733000000000004</v>
      </c>
      <c r="E2231">
        <v>2026</v>
      </c>
      <c r="G2231" t="s">
        <v>271</v>
      </c>
    </row>
    <row r="2232" spans="1:7">
      <c r="A2232">
        <v>31025000</v>
      </c>
      <c r="B2232" t="s">
        <v>26</v>
      </c>
      <c r="C2232" s="30">
        <v>4.3733000000000004</v>
      </c>
      <c r="E2232">
        <v>2027</v>
      </c>
      <c r="G2232" t="s">
        <v>271</v>
      </c>
    </row>
    <row r="2233" spans="1:7">
      <c r="A2233">
        <v>31025000</v>
      </c>
      <c r="B2233" t="s">
        <v>26</v>
      </c>
      <c r="C2233" s="30">
        <v>4.3733000000000004</v>
      </c>
      <c r="E2233">
        <v>2028</v>
      </c>
      <c r="G2233" t="s">
        <v>271</v>
      </c>
    </row>
    <row r="2234" spans="1:7">
      <c r="A2234">
        <v>31026000</v>
      </c>
      <c r="B2234" t="s">
        <v>26</v>
      </c>
      <c r="C2234" s="30">
        <v>2.2000000000000002</v>
      </c>
      <c r="G2234" t="s">
        <v>271</v>
      </c>
    </row>
    <row r="2235" spans="1:7">
      <c r="A2235">
        <v>31026000</v>
      </c>
      <c r="B2235" t="s">
        <v>26</v>
      </c>
      <c r="C2235" s="30">
        <v>2.2220000000000004</v>
      </c>
      <c r="E2235">
        <v>2026</v>
      </c>
      <c r="G2235" t="s">
        <v>271</v>
      </c>
    </row>
    <row r="2236" spans="1:7">
      <c r="A2236">
        <v>31026000</v>
      </c>
      <c r="B2236" t="s">
        <v>26</v>
      </c>
      <c r="C2236" s="30">
        <v>2.2220000000000004</v>
      </c>
      <c r="E2236">
        <v>2027</v>
      </c>
      <c r="G2236" t="s">
        <v>271</v>
      </c>
    </row>
    <row r="2237" spans="1:7">
      <c r="A2237">
        <v>31026000</v>
      </c>
      <c r="B2237" t="s">
        <v>26</v>
      </c>
      <c r="C2237" s="30">
        <v>2.2220000000000004</v>
      </c>
      <c r="E2237">
        <v>2028</v>
      </c>
      <c r="G2237" t="s">
        <v>271</v>
      </c>
    </row>
    <row r="2238" spans="1:7">
      <c r="A2238">
        <v>31028000</v>
      </c>
      <c r="B2238" t="s">
        <v>26</v>
      </c>
      <c r="C2238" s="30">
        <v>1.65</v>
      </c>
      <c r="G2238" t="s">
        <v>271</v>
      </c>
    </row>
    <row r="2239" spans="1:7">
      <c r="A2239">
        <v>31028000</v>
      </c>
      <c r="B2239" t="s">
        <v>26</v>
      </c>
      <c r="C2239" s="30">
        <v>1.6664999999999999</v>
      </c>
      <c r="E2239">
        <v>2026</v>
      </c>
      <c r="G2239" t="s">
        <v>271</v>
      </c>
    </row>
    <row r="2240" spans="1:7">
      <c r="A2240">
        <v>31028000</v>
      </c>
      <c r="B2240" t="s">
        <v>26</v>
      </c>
      <c r="C2240" s="30">
        <v>1.6664999999999999</v>
      </c>
      <c r="E2240">
        <v>2027</v>
      </c>
      <c r="G2240" t="s">
        <v>271</v>
      </c>
    </row>
    <row r="2241" spans="1:7">
      <c r="A2241">
        <v>31028000</v>
      </c>
      <c r="B2241" t="s">
        <v>26</v>
      </c>
      <c r="C2241" s="30">
        <v>1.6664999999999999</v>
      </c>
      <c r="E2241">
        <v>2028</v>
      </c>
      <c r="G2241" t="s">
        <v>271</v>
      </c>
    </row>
    <row r="2242" spans="1:7">
      <c r="A2242">
        <v>31029000</v>
      </c>
      <c r="B2242" t="s">
        <v>26</v>
      </c>
      <c r="C2242" s="30">
        <v>1.7</v>
      </c>
      <c r="G2242" t="s">
        <v>271</v>
      </c>
    </row>
    <row r="2243" spans="1:7">
      <c r="A2243">
        <v>31029000</v>
      </c>
      <c r="B2243" t="s">
        <v>26</v>
      </c>
      <c r="C2243" s="30">
        <v>1.7169999999999999</v>
      </c>
      <c r="E2243">
        <v>2026</v>
      </c>
      <c r="G2243" t="s">
        <v>271</v>
      </c>
    </row>
    <row r="2244" spans="1:7">
      <c r="A2244">
        <v>31029000</v>
      </c>
      <c r="B2244" t="s">
        <v>26</v>
      </c>
      <c r="C2244" s="30">
        <v>1.7169999999999999</v>
      </c>
      <c r="E2244">
        <v>2027</v>
      </c>
      <c r="G2244" t="s">
        <v>271</v>
      </c>
    </row>
    <row r="2245" spans="1:7">
      <c r="A2245">
        <v>31029000</v>
      </c>
      <c r="B2245" t="s">
        <v>26</v>
      </c>
      <c r="C2245" s="30">
        <v>1.7169999999999999</v>
      </c>
      <c r="E2245">
        <v>2028</v>
      </c>
      <c r="G2245" t="s">
        <v>271</v>
      </c>
    </row>
    <row r="2246" spans="1:7">
      <c r="A2246">
        <v>31051000</v>
      </c>
      <c r="B2246" t="s">
        <v>26</v>
      </c>
      <c r="C2246">
        <v>0.85</v>
      </c>
      <c r="G2246" t="s">
        <v>271</v>
      </c>
    </row>
    <row r="2247" spans="1:7">
      <c r="A2247">
        <v>31051000</v>
      </c>
      <c r="B2247" t="s">
        <v>26</v>
      </c>
      <c r="C2247">
        <v>0.85849999999999993</v>
      </c>
      <c r="E2247">
        <v>2026</v>
      </c>
      <c r="G2247" t="s">
        <v>271</v>
      </c>
    </row>
    <row r="2248" spans="1:7">
      <c r="A2248">
        <v>31051000</v>
      </c>
      <c r="B2248" t="s">
        <v>26</v>
      </c>
      <c r="C2248">
        <v>0.85849999999999993</v>
      </c>
      <c r="E2248">
        <v>2027</v>
      </c>
      <c r="G2248" t="s">
        <v>271</v>
      </c>
    </row>
    <row r="2249" spans="1:7">
      <c r="A2249">
        <v>31051000</v>
      </c>
      <c r="B2249" t="s">
        <v>26</v>
      </c>
      <c r="C2249">
        <v>0.85849999999999993</v>
      </c>
      <c r="E2249">
        <v>2028</v>
      </c>
      <c r="G2249" t="s">
        <v>271</v>
      </c>
    </row>
    <row r="2250" spans="1:7">
      <c r="A2250">
        <v>31052010</v>
      </c>
      <c r="B2250" t="s">
        <v>26</v>
      </c>
      <c r="C2250" s="30">
        <v>1.1200000000000001</v>
      </c>
      <c r="G2250" t="s">
        <v>271</v>
      </c>
    </row>
    <row r="2251" spans="1:7">
      <c r="A2251">
        <v>31052010</v>
      </c>
      <c r="B2251" t="s">
        <v>26</v>
      </c>
      <c r="C2251" s="30">
        <v>1.1312000000000002</v>
      </c>
      <c r="E2251">
        <v>2026</v>
      </c>
      <c r="G2251" t="s">
        <v>271</v>
      </c>
    </row>
    <row r="2252" spans="1:7">
      <c r="A2252">
        <v>31052010</v>
      </c>
      <c r="B2252" t="s">
        <v>26</v>
      </c>
      <c r="C2252" s="30">
        <v>1.1312000000000002</v>
      </c>
      <c r="E2252">
        <v>2027</v>
      </c>
      <c r="G2252" t="s">
        <v>271</v>
      </c>
    </row>
    <row r="2253" spans="1:7">
      <c r="A2253">
        <v>31052010</v>
      </c>
      <c r="B2253" t="s">
        <v>26</v>
      </c>
      <c r="C2253" s="30">
        <v>1.1312000000000002</v>
      </c>
      <c r="E2253">
        <v>2028</v>
      </c>
      <c r="G2253" t="s">
        <v>271</v>
      </c>
    </row>
    <row r="2254" spans="1:7">
      <c r="A2254">
        <v>31052090</v>
      </c>
      <c r="B2254" t="s">
        <v>26</v>
      </c>
      <c r="C2254">
        <v>0.76</v>
      </c>
      <c r="G2254" t="s">
        <v>271</v>
      </c>
    </row>
    <row r="2255" spans="1:7">
      <c r="A2255">
        <v>31052090</v>
      </c>
      <c r="B2255" t="s">
        <v>26</v>
      </c>
      <c r="C2255">
        <v>0.76760000000000006</v>
      </c>
      <c r="E2255">
        <v>2026</v>
      </c>
      <c r="G2255" t="s">
        <v>271</v>
      </c>
    </row>
    <row r="2256" spans="1:7">
      <c r="A2256">
        <v>31052090</v>
      </c>
      <c r="B2256" t="s">
        <v>26</v>
      </c>
      <c r="C2256">
        <v>0.76760000000000006</v>
      </c>
      <c r="E2256">
        <v>2027</v>
      </c>
      <c r="G2256" t="s">
        <v>271</v>
      </c>
    </row>
    <row r="2257" spans="1:7">
      <c r="A2257">
        <v>31052090</v>
      </c>
      <c r="B2257" t="s">
        <v>26</v>
      </c>
      <c r="C2257">
        <v>0.76760000000000006</v>
      </c>
      <c r="E2257">
        <v>2028</v>
      </c>
      <c r="G2257" t="s">
        <v>271</v>
      </c>
    </row>
    <row r="2258" spans="1:7">
      <c r="A2258">
        <v>31053000</v>
      </c>
      <c r="B2258" t="s">
        <v>26</v>
      </c>
      <c r="C2258">
        <v>0.53</v>
      </c>
      <c r="G2258" t="s">
        <v>271</v>
      </c>
    </row>
    <row r="2259" spans="1:7">
      <c r="A2259">
        <v>31053000</v>
      </c>
      <c r="B2259" t="s">
        <v>26</v>
      </c>
      <c r="C2259">
        <v>0.5353</v>
      </c>
      <c r="E2259">
        <v>2026</v>
      </c>
      <c r="G2259" t="s">
        <v>271</v>
      </c>
    </row>
    <row r="2260" spans="1:7">
      <c r="A2260">
        <v>31053000</v>
      </c>
      <c r="B2260" t="s">
        <v>26</v>
      </c>
      <c r="C2260">
        <v>0.5353</v>
      </c>
      <c r="E2260">
        <v>2027</v>
      </c>
      <c r="G2260" t="s">
        <v>271</v>
      </c>
    </row>
    <row r="2261" spans="1:7">
      <c r="A2261">
        <v>31053000</v>
      </c>
      <c r="B2261" t="s">
        <v>26</v>
      </c>
      <c r="C2261">
        <v>0.5353</v>
      </c>
      <c r="E2261">
        <v>2028</v>
      </c>
      <c r="G2261" t="s">
        <v>271</v>
      </c>
    </row>
    <row r="2262" spans="1:7">
      <c r="A2262">
        <v>31054000</v>
      </c>
      <c r="B2262" t="s">
        <v>26</v>
      </c>
      <c r="C2262">
        <v>0.34</v>
      </c>
      <c r="G2262" t="s">
        <v>271</v>
      </c>
    </row>
    <row r="2263" spans="1:7">
      <c r="A2263">
        <v>31054000</v>
      </c>
      <c r="B2263" t="s">
        <v>26</v>
      </c>
      <c r="C2263">
        <v>0.34340000000000004</v>
      </c>
      <c r="E2263">
        <v>2026</v>
      </c>
      <c r="G2263" t="s">
        <v>271</v>
      </c>
    </row>
    <row r="2264" spans="1:7">
      <c r="A2264">
        <v>31054000</v>
      </c>
      <c r="B2264" t="s">
        <v>26</v>
      </c>
      <c r="C2264">
        <v>0.34340000000000004</v>
      </c>
      <c r="E2264">
        <v>2027</v>
      </c>
      <c r="G2264" t="s">
        <v>271</v>
      </c>
    </row>
    <row r="2265" spans="1:7">
      <c r="A2265">
        <v>31054000</v>
      </c>
      <c r="B2265" t="s">
        <v>26</v>
      </c>
      <c r="C2265">
        <v>0.34340000000000004</v>
      </c>
      <c r="E2265">
        <v>2028</v>
      </c>
      <c r="G2265" t="s">
        <v>271</v>
      </c>
    </row>
    <row r="2266" spans="1:7">
      <c r="A2266">
        <v>31055100</v>
      </c>
      <c r="B2266" t="s">
        <v>26</v>
      </c>
      <c r="C2266" s="30">
        <v>1.54</v>
      </c>
      <c r="G2266" t="s">
        <v>271</v>
      </c>
    </row>
    <row r="2267" spans="1:7">
      <c r="A2267">
        <v>31055100</v>
      </c>
      <c r="B2267" t="s">
        <v>26</v>
      </c>
      <c r="C2267" s="30">
        <v>1.5554000000000001</v>
      </c>
      <c r="E2267">
        <v>2026</v>
      </c>
      <c r="G2267" t="s">
        <v>271</v>
      </c>
    </row>
    <row r="2268" spans="1:7">
      <c r="A2268">
        <v>31055100</v>
      </c>
      <c r="B2268" t="s">
        <v>26</v>
      </c>
      <c r="C2268" s="30">
        <v>1.5554000000000001</v>
      </c>
      <c r="E2268">
        <v>2027</v>
      </c>
      <c r="G2268" t="s">
        <v>271</v>
      </c>
    </row>
    <row r="2269" spans="1:7">
      <c r="A2269">
        <v>31055100</v>
      </c>
      <c r="B2269" t="s">
        <v>26</v>
      </c>
      <c r="C2269" s="30">
        <v>1.5554000000000001</v>
      </c>
      <c r="E2269">
        <v>2028</v>
      </c>
      <c r="G2269" t="s">
        <v>271</v>
      </c>
    </row>
    <row r="2270" spans="1:7">
      <c r="A2270">
        <v>31055900</v>
      </c>
      <c r="B2270" t="s">
        <v>26</v>
      </c>
      <c r="C2270">
        <v>0.65</v>
      </c>
      <c r="G2270" t="s">
        <v>271</v>
      </c>
    </row>
    <row r="2271" spans="1:7">
      <c r="A2271">
        <v>31055900</v>
      </c>
      <c r="B2271" t="s">
        <v>26</v>
      </c>
      <c r="C2271">
        <v>0.65650000000000008</v>
      </c>
      <c r="E2271">
        <v>2026</v>
      </c>
      <c r="G2271" t="s">
        <v>271</v>
      </c>
    </row>
    <row r="2272" spans="1:7">
      <c r="A2272">
        <v>31055900</v>
      </c>
      <c r="B2272" t="s">
        <v>26</v>
      </c>
      <c r="C2272">
        <v>0.65650000000000008</v>
      </c>
      <c r="E2272">
        <v>2027</v>
      </c>
      <c r="G2272" t="s">
        <v>271</v>
      </c>
    </row>
    <row r="2273" spans="1:7">
      <c r="A2273">
        <v>31055900</v>
      </c>
      <c r="B2273" t="s">
        <v>26</v>
      </c>
      <c r="C2273">
        <v>0.65650000000000008</v>
      </c>
      <c r="E2273">
        <v>2028</v>
      </c>
      <c r="G2273" t="s">
        <v>271</v>
      </c>
    </row>
    <row r="2274" spans="1:7">
      <c r="A2274">
        <v>31059020</v>
      </c>
      <c r="B2274" t="s">
        <v>26</v>
      </c>
      <c r="C2274" s="30">
        <v>1.48</v>
      </c>
      <c r="G2274" t="s">
        <v>271</v>
      </c>
    </row>
    <row r="2275" spans="1:7">
      <c r="A2275">
        <v>31059020</v>
      </c>
      <c r="B2275" t="s">
        <v>26</v>
      </c>
      <c r="C2275" s="30">
        <v>1.4947999999999999</v>
      </c>
      <c r="E2275">
        <v>2026</v>
      </c>
      <c r="G2275" t="s">
        <v>271</v>
      </c>
    </row>
    <row r="2276" spans="1:7">
      <c r="A2276">
        <v>31059020</v>
      </c>
      <c r="B2276" t="s">
        <v>26</v>
      </c>
      <c r="C2276" s="30">
        <v>1.4947999999999999</v>
      </c>
      <c r="E2276">
        <v>2027</v>
      </c>
      <c r="G2276" t="s">
        <v>271</v>
      </c>
    </row>
    <row r="2277" spans="1:7">
      <c r="A2277">
        <v>31059020</v>
      </c>
      <c r="B2277" t="s">
        <v>26</v>
      </c>
      <c r="C2277" s="30">
        <v>1.4947999999999999</v>
      </c>
      <c r="E2277">
        <v>2028</v>
      </c>
      <c r="G2277" t="s">
        <v>271</v>
      </c>
    </row>
    <row r="2278" spans="1:7">
      <c r="A2278">
        <v>31059080</v>
      </c>
      <c r="B2278" t="s">
        <v>26</v>
      </c>
      <c r="C2278">
        <v>0.77</v>
      </c>
      <c r="G2278" t="s">
        <v>271</v>
      </c>
    </row>
    <row r="2279" spans="1:7">
      <c r="A2279">
        <v>31059080</v>
      </c>
      <c r="B2279" t="s">
        <v>26</v>
      </c>
      <c r="C2279">
        <v>0.77770000000000006</v>
      </c>
      <c r="E2279">
        <v>2026</v>
      </c>
      <c r="G2279" t="s">
        <v>271</v>
      </c>
    </row>
    <row r="2280" spans="1:7">
      <c r="A2280">
        <v>31059080</v>
      </c>
      <c r="B2280" t="s">
        <v>26</v>
      </c>
      <c r="C2280">
        <v>0.77770000000000006</v>
      </c>
      <c r="E2280">
        <v>2027</v>
      </c>
      <c r="G2280" t="s">
        <v>271</v>
      </c>
    </row>
    <row r="2281" spans="1:7">
      <c r="A2281">
        <v>31059080</v>
      </c>
      <c r="B2281" t="s">
        <v>26</v>
      </c>
      <c r="C2281">
        <v>0.77770000000000006</v>
      </c>
      <c r="E2281">
        <v>2028</v>
      </c>
      <c r="G2281" t="s">
        <v>271</v>
      </c>
    </row>
    <row r="2282" spans="1:7">
      <c r="A2282">
        <v>2523100090</v>
      </c>
      <c r="B2282" t="s">
        <v>27</v>
      </c>
      <c r="C2282" s="30">
        <v>1.42</v>
      </c>
      <c r="D2282" t="s">
        <v>13</v>
      </c>
      <c r="G2282" t="s">
        <v>270</v>
      </c>
    </row>
    <row r="2283" spans="1:7">
      <c r="A2283">
        <v>2523100090</v>
      </c>
      <c r="B2283" t="s">
        <v>27</v>
      </c>
      <c r="C2283" s="30">
        <v>1.5619999999999998</v>
      </c>
      <c r="D2283" t="s">
        <v>13</v>
      </c>
      <c r="E2283">
        <v>2026</v>
      </c>
      <c r="G2283" t="s">
        <v>270</v>
      </c>
    </row>
    <row r="2284" spans="1:7">
      <c r="A2284">
        <v>2523100090</v>
      </c>
      <c r="B2284" t="s">
        <v>27</v>
      </c>
      <c r="C2284" s="30">
        <v>1.704</v>
      </c>
      <c r="D2284" t="s">
        <v>13</v>
      </c>
      <c r="E2284">
        <v>2027</v>
      </c>
      <c r="G2284" t="s">
        <v>270</v>
      </c>
    </row>
    <row r="2285" spans="1:7">
      <c r="A2285">
        <v>2523100090</v>
      </c>
      <c r="B2285" t="s">
        <v>27</v>
      </c>
      <c r="C2285" s="30">
        <v>1.8459999999999999</v>
      </c>
      <c r="D2285" t="s">
        <v>13</v>
      </c>
      <c r="E2285">
        <v>2028</v>
      </c>
      <c r="G2285" t="s">
        <v>270</v>
      </c>
    </row>
    <row r="2286" spans="1:7">
      <c r="A2286">
        <v>25232900</v>
      </c>
      <c r="B2286" t="s">
        <v>27</v>
      </c>
      <c r="C2286" s="30">
        <v>1.17</v>
      </c>
      <c r="G2286" t="s">
        <v>270</v>
      </c>
    </row>
    <row r="2287" spans="1:7">
      <c r="A2287">
        <v>25232900</v>
      </c>
      <c r="B2287" t="s">
        <v>27</v>
      </c>
      <c r="C2287" s="30">
        <v>1.2869999999999999</v>
      </c>
      <c r="E2287">
        <v>2026</v>
      </c>
      <c r="G2287" t="s">
        <v>270</v>
      </c>
    </row>
    <row r="2288" spans="1:7">
      <c r="A2288">
        <v>25232900</v>
      </c>
      <c r="B2288" t="s">
        <v>27</v>
      </c>
      <c r="C2288" s="30">
        <v>1.4039999999999999</v>
      </c>
      <c r="E2288">
        <v>2027</v>
      </c>
      <c r="G2288" t="s">
        <v>270</v>
      </c>
    </row>
    <row r="2289" spans="1:7">
      <c r="A2289">
        <v>25232900</v>
      </c>
      <c r="B2289" t="s">
        <v>27</v>
      </c>
      <c r="C2289" s="30">
        <v>1.5209999999999999</v>
      </c>
      <c r="E2289">
        <v>2028</v>
      </c>
      <c r="G2289" t="s">
        <v>270</v>
      </c>
    </row>
    <row r="2290" spans="1:7">
      <c r="A2290">
        <v>2523900090</v>
      </c>
      <c r="B2290" t="s">
        <v>27</v>
      </c>
      <c r="C2290" s="30">
        <v>1.1200000000000001</v>
      </c>
      <c r="D2290" t="s">
        <v>13</v>
      </c>
      <c r="G2290" t="s">
        <v>270</v>
      </c>
    </row>
    <row r="2291" spans="1:7">
      <c r="A2291">
        <v>2523900090</v>
      </c>
      <c r="B2291" t="s">
        <v>27</v>
      </c>
      <c r="C2291" s="30">
        <v>1.2320000000000002</v>
      </c>
      <c r="D2291" t="s">
        <v>13</v>
      </c>
      <c r="E2291">
        <v>2026</v>
      </c>
      <c r="G2291" t="s">
        <v>270</v>
      </c>
    </row>
    <row r="2292" spans="1:7">
      <c r="A2292">
        <v>2523900090</v>
      </c>
      <c r="B2292" t="s">
        <v>27</v>
      </c>
      <c r="C2292" s="30">
        <v>1.3440000000000001</v>
      </c>
      <c r="D2292" t="s">
        <v>13</v>
      </c>
      <c r="E2292">
        <v>2027</v>
      </c>
      <c r="G2292" t="s">
        <v>270</v>
      </c>
    </row>
    <row r="2293" spans="1:7">
      <c r="A2293">
        <v>2523900090</v>
      </c>
      <c r="B2293" t="s">
        <v>27</v>
      </c>
      <c r="C2293" s="30">
        <v>1.4560000000000002</v>
      </c>
      <c r="D2293" t="s">
        <v>13</v>
      </c>
      <c r="E2293">
        <v>2028</v>
      </c>
      <c r="G2293" t="s">
        <v>270</v>
      </c>
    </row>
    <row r="2294" spans="1:7">
      <c r="A2294">
        <v>28080000</v>
      </c>
      <c r="B2294" t="s">
        <v>27</v>
      </c>
      <c r="C2294" s="30">
        <v>1.42</v>
      </c>
      <c r="G2294" t="s">
        <v>271</v>
      </c>
    </row>
    <row r="2295" spans="1:7">
      <c r="A2295">
        <v>28080000</v>
      </c>
      <c r="B2295" t="s">
        <v>27</v>
      </c>
      <c r="C2295" s="30">
        <v>1.4341999999999999</v>
      </c>
      <c r="E2295">
        <v>2026</v>
      </c>
      <c r="G2295" t="s">
        <v>271</v>
      </c>
    </row>
    <row r="2296" spans="1:7">
      <c r="A2296">
        <v>28080000</v>
      </c>
      <c r="B2296" t="s">
        <v>27</v>
      </c>
      <c r="C2296" s="30">
        <v>1.4341999999999999</v>
      </c>
      <c r="E2296">
        <v>2027</v>
      </c>
      <c r="G2296" t="s">
        <v>271</v>
      </c>
    </row>
    <row r="2297" spans="1:7">
      <c r="A2297">
        <v>28080000</v>
      </c>
      <c r="B2297" t="s">
        <v>27</v>
      </c>
      <c r="C2297" s="30">
        <v>1.4341999999999999</v>
      </c>
      <c r="E2297">
        <v>2028</v>
      </c>
      <c r="G2297" t="s">
        <v>271</v>
      </c>
    </row>
    <row r="2298" spans="1:7">
      <c r="A2298">
        <v>28141000</v>
      </c>
      <c r="B2298" t="s">
        <v>27</v>
      </c>
      <c r="C2298" s="30">
        <v>1.92</v>
      </c>
      <c r="G2298" t="s">
        <v>271</v>
      </c>
    </row>
    <row r="2299" spans="1:7">
      <c r="A2299">
        <v>28141000</v>
      </c>
      <c r="B2299" t="s">
        <v>27</v>
      </c>
      <c r="C2299" s="30">
        <v>1.9392</v>
      </c>
      <c r="E2299">
        <v>2026</v>
      </c>
      <c r="G2299" t="s">
        <v>271</v>
      </c>
    </row>
    <row r="2300" spans="1:7">
      <c r="A2300">
        <v>28141000</v>
      </c>
      <c r="B2300" t="s">
        <v>27</v>
      </c>
      <c r="C2300" s="30">
        <v>1.9392</v>
      </c>
      <c r="E2300">
        <v>2027</v>
      </c>
      <c r="G2300" t="s">
        <v>271</v>
      </c>
    </row>
    <row r="2301" spans="1:7">
      <c r="A2301">
        <v>28141000</v>
      </c>
      <c r="B2301" t="s">
        <v>27</v>
      </c>
      <c r="C2301" s="30">
        <v>1.9392</v>
      </c>
      <c r="E2301">
        <v>2028</v>
      </c>
      <c r="G2301" t="s">
        <v>271</v>
      </c>
    </row>
    <row r="2302" spans="1:7">
      <c r="A2302">
        <v>28142000</v>
      </c>
      <c r="B2302" t="s">
        <v>27</v>
      </c>
      <c r="C2302">
        <v>0.57999999999999996</v>
      </c>
      <c r="G2302" t="s">
        <v>271</v>
      </c>
    </row>
    <row r="2303" spans="1:7">
      <c r="A2303">
        <v>28142000</v>
      </c>
      <c r="B2303" t="s">
        <v>27</v>
      </c>
      <c r="C2303">
        <v>0.58579999999999999</v>
      </c>
      <c r="E2303">
        <v>2026</v>
      </c>
      <c r="G2303" t="s">
        <v>271</v>
      </c>
    </row>
    <row r="2304" spans="1:7">
      <c r="A2304">
        <v>28142000</v>
      </c>
      <c r="B2304" t="s">
        <v>27</v>
      </c>
      <c r="C2304">
        <v>0.58579999999999999</v>
      </c>
      <c r="E2304">
        <v>2027</v>
      </c>
      <c r="G2304" t="s">
        <v>271</v>
      </c>
    </row>
    <row r="2305" spans="1:7">
      <c r="A2305">
        <v>28142000</v>
      </c>
      <c r="B2305" t="s">
        <v>27</v>
      </c>
      <c r="C2305">
        <v>0.58579999999999999</v>
      </c>
      <c r="E2305">
        <v>2028</v>
      </c>
      <c r="G2305" t="s">
        <v>271</v>
      </c>
    </row>
    <row r="2306" spans="1:7">
      <c r="A2306">
        <v>28342100</v>
      </c>
      <c r="B2306" t="s">
        <v>27</v>
      </c>
      <c r="C2306" s="30">
        <v>1.32</v>
      </c>
      <c r="G2306" t="s">
        <v>271</v>
      </c>
    </row>
    <row r="2307" spans="1:7">
      <c r="A2307">
        <v>28342100</v>
      </c>
      <c r="B2307" t="s">
        <v>27</v>
      </c>
      <c r="C2307" s="30">
        <v>1.3332000000000002</v>
      </c>
      <c r="E2307">
        <v>2026</v>
      </c>
      <c r="G2307" t="s">
        <v>271</v>
      </c>
    </row>
    <row r="2308" spans="1:7">
      <c r="A2308">
        <v>28342100</v>
      </c>
      <c r="B2308" t="s">
        <v>27</v>
      </c>
      <c r="C2308" s="30">
        <v>1.3332000000000002</v>
      </c>
      <c r="E2308">
        <v>2027</v>
      </c>
      <c r="G2308" t="s">
        <v>271</v>
      </c>
    </row>
    <row r="2309" spans="1:7">
      <c r="A2309">
        <v>28342100</v>
      </c>
      <c r="B2309" t="s">
        <v>27</v>
      </c>
      <c r="C2309" s="30">
        <v>1.3332000000000002</v>
      </c>
      <c r="E2309">
        <v>2028</v>
      </c>
      <c r="G2309" t="s">
        <v>271</v>
      </c>
    </row>
    <row r="2310" spans="1:7">
      <c r="A2310">
        <v>31021012</v>
      </c>
      <c r="B2310" t="s">
        <v>27</v>
      </c>
      <c r="C2310">
        <v>0.45</v>
      </c>
      <c r="G2310" t="s">
        <v>271</v>
      </c>
    </row>
    <row r="2311" spans="1:7">
      <c r="A2311">
        <v>31021012</v>
      </c>
      <c r="B2311" t="s">
        <v>27</v>
      </c>
      <c r="C2311">
        <v>0.45450000000000002</v>
      </c>
      <c r="E2311">
        <v>2026</v>
      </c>
      <c r="G2311" t="s">
        <v>271</v>
      </c>
    </row>
    <row r="2312" spans="1:7">
      <c r="A2312">
        <v>31021012</v>
      </c>
      <c r="B2312" t="s">
        <v>27</v>
      </c>
      <c r="C2312">
        <v>0.45450000000000002</v>
      </c>
      <c r="E2312">
        <v>2027</v>
      </c>
      <c r="G2312" t="s">
        <v>271</v>
      </c>
    </row>
    <row r="2313" spans="1:7">
      <c r="A2313">
        <v>31021012</v>
      </c>
      <c r="B2313" t="s">
        <v>27</v>
      </c>
      <c r="C2313">
        <v>0.45450000000000002</v>
      </c>
      <c r="E2313">
        <v>2028</v>
      </c>
      <c r="G2313" t="s">
        <v>271</v>
      </c>
    </row>
    <row r="2314" spans="1:7">
      <c r="A2314">
        <v>31021015</v>
      </c>
      <c r="B2314" t="s">
        <v>27</v>
      </c>
      <c r="C2314">
        <v>0.73</v>
      </c>
      <c r="G2314" t="s">
        <v>271</v>
      </c>
    </row>
    <row r="2315" spans="1:7">
      <c r="A2315">
        <v>31021015</v>
      </c>
      <c r="B2315" t="s">
        <v>27</v>
      </c>
      <c r="C2315">
        <v>0.73729999999999996</v>
      </c>
      <c r="E2315">
        <v>2026</v>
      </c>
      <c r="G2315" t="s">
        <v>271</v>
      </c>
    </row>
    <row r="2316" spans="1:7">
      <c r="A2316">
        <v>31021015</v>
      </c>
      <c r="B2316" t="s">
        <v>27</v>
      </c>
      <c r="C2316">
        <v>0.73729999999999996</v>
      </c>
      <c r="E2316">
        <v>2027</v>
      </c>
      <c r="G2316" t="s">
        <v>271</v>
      </c>
    </row>
    <row r="2317" spans="1:7">
      <c r="A2317">
        <v>31021015</v>
      </c>
      <c r="B2317" t="s">
        <v>27</v>
      </c>
      <c r="C2317">
        <v>0.73729999999999996</v>
      </c>
      <c r="E2317">
        <v>2028</v>
      </c>
      <c r="G2317" t="s">
        <v>271</v>
      </c>
    </row>
    <row r="2318" spans="1:7">
      <c r="A2318">
        <v>31021019</v>
      </c>
      <c r="B2318" t="s">
        <v>27</v>
      </c>
      <c r="C2318" s="30">
        <v>1.37</v>
      </c>
      <c r="G2318" t="s">
        <v>271</v>
      </c>
    </row>
    <row r="2319" spans="1:7">
      <c r="A2319">
        <v>31021019</v>
      </c>
      <c r="B2319" t="s">
        <v>27</v>
      </c>
      <c r="C2319" s="30">
        <v>1.3837000000000002</v>
      </c>
      <c r="E2319">
        <v>2026</v>
      </c>
      <c r="G2319" t="s">
        <v>271</v>
      </c>
    </row>
    <row r="2320" spans="1:7">
      <c r="A2320">
        <v>31021019</v>
      </c>
      <c r="B2320" t="s">
        <v>27</v>
      </c>
      <c r="C2320" s="30">
        <v>1.3837000000000002</v>
      </c>
      <c r="E2320">
        <v>2027</v>
      </c>
      <c r="G2320" t="s">
        <v>271</v>
      </c>
    </row>
    <row r="2321" spans="1:7">
      <c r="A2321">
        <v>31021019</v>
      </c>
      <c r="B2321" t="s">
        <v>27</v>
      </c>
      <c r="C2321" s="30">
        <v>1.3837000000000002</v>
      </c>
      <c r="E2321">
        <v>2028</v>
      </c>
      <c r="G2321" t="s">
        <v>271</v>
      </c>
    </row>
    <row r="2322" spans="1:7">
      <c r="A2322">
        <v>31021090</v>
      </c>
      <c r="B2322" t="s">
        <v>27</v>
      </c>
      <c r="C2322" s="30">
        <v>1.34</v>
      </c>
      <c r="G2322" t="s">
        <v>271</v>
      </c>
    </row>
    <row r="2323" spans="1:7">
      <c r="A2323">
        <v>31021090</v>
      </c>
      <c r="B2323" t="s">
        <v>27</v>
      </c>
      <c r="C2323" s="30">
        <v>1.3534000000000002</v>
      </c>
      <c r="E2323">
        <v>2026</v>
      </c>
      <c r="G2323" t="s">
        <v>271</v>
      </c>
    </row>
    <row r="2324" spans="1:7">
      <c r="A2324">
        <v>31021090</v>
      </c>
      <c r="B2324" t="s">
        <v>27</v>
      </c>
      <c r="C2324" s="30">
        <v>1.3534000000000002</v>
      </c>
      <c r="E2324">
        <v>2027</v>
      </c>
      <c r="G2324" t="s">
        <v>271</v>
      </c>
    </row>
    <row r="2325" spans="1:7">
      <c r="A2325">
        <v>31021090</v>
      </c>
      <c r="B2325" t="s">
        <v>27</v>
      </c>
      <c r="C2325" s="30">
        <v>1.3534000000000002</v>
      </c>
      <c r="E2325">
        <v>2028</v>
      </c>
      <c r="G2325" t="s">
        <v>271</v>
      </c>
    </row>
    <row r="2326" spans="1:7">
      <c r="A2326">
        <v>31022100</v>
      </c>
      <c r="B2326" t="s">
        <v>27</v>
      </c>
      <c r="C2326">
        <v>0.63</v>
      </c>
      <c r="G2326" t="s">
        <v>271</v>
      </c>
    </row>
    <row r="2327" spans="1:7">
      <c r="A2327">
        <v>31022100</v>
      </c>
      <c r="B2327" t="s">
        <v>27</v>
      </c>
      <c r="C2327">
        <v>0.63629999999999998</v>
      </c>
      <c r="E2327">
        <v>2026</v>
      </c>
      <c r="G2327" t="s">
        <v>271</v>
      </c>
    </row>
    <row r="2328" spans="1:7">
      <c r="A2328">
        <v>31022100</v>
      </c>
      <c r="B2328" t="s">
        <v>27</v>
      </c>
      <c r="C2328">
        <v>0.63629999999999998</v>
      </c>
      <c r="E2328">
        <v>2027</v>
      </c>
      <c r="G2328" t="s">
        <v>271</v>
      </c>
    </row>
    <row r="2329" spans="1:7">
      <c r="A2329">
        <v>31022100</v>
      </c>
      <c r="B2329" t="s">
        <v>27</v>
      </c>
      <c r="C2329">
        <v>0.63629999999999998</v>
      </c>
      <c r="E2329">
        <v>2028</v>
      </c>
      <c r="G2329" t="s">
        <v>271</v>
      </c>
    </row>
    <row r="2330" spans="1:7">
      <c r="A2330">
        <v>31022900</v>
      </c>
      <c r="B2330" t="s">
        <v>27</v>
      </c>
      <c r="C2330" s="30">
        <v>1.02</v>
      </c>
      <c r="G2330" t="s">
        <v>271</v>
      </c>
    </row>
    <row r="2331" spans="1:7">
      <c r="A2331">
        <v>31022900</v>
      </c>
      <c r="B2331" t="s">
        <v>27</v>
      </c>
      <c r="C2331" s="30">
        <v>1.0302</v>
      </c>
      <c r="E2331">
        <v>2026</v>
      </c>
      <c r="G2331" t="s">
        <v>271</v>
      </c>
    </row>
    <row r="2332" spans="1:7">
      <c r="A2332">
        <v>31022900</v>
      </c>
      <c r="B2332" t="s">
        <v>27</v>
      </c>
      <c r="C2332" s="30">
        <v>1.0302</v>
      </c>
      <c r="E2332">
        <v>2027</v>
      </c>
      <c r="G2332" t="s">
        <v>271</v>
      </c>
    </row>
    <row r="2333" spans="1:7">
      <c r="A2333">
        <v>31022900</v>
      </c>
      <c r="B2333" t="s">
        <v>27</v>
      </c>
      <c r="C2333" s="30">
        <v>1.0302</v>
      </c>
      <c r="E2333">
        <v>2028</v>
      </c>
      <c r="G2333" t="s">
        <v>271</v>
      </c>
    </row>
    <row r="2334" spans="1:7">
      <c r="A2334">
        <v>31023010</v>
      </c>
      <c r="B2334" t="s">
        <v>27</v>
      </c>
      <c r="C2334" s="30">
        <v>1.03</v>
      </c>
      <c r="G2334" t="s">
        <v>271</v>
      </c>
    </row>
    <row r="2335" spans="1:7">
      <c r="A2335">
        <v>31023010</v>
      </c>
      <c r="B2335" t="s">
        <v>27</v>
      </c>
      <c r="C2335" s="30">
        <v>1.0403</v>
      </c>
      <c r="E2335">
        <v>2026</v>
      </c>
      <c r="G2335" t="s">
        <v>271</v>
      </c>
    </row>
    <row r="2336" spans="1:7">
      <c r="A2336">
        <v>31023010</v>
      </c>
      <c r="B2336" t="s">
        <v>27</v>
      </c>
      <c r="C2336" s="30">
        <v>1.0403</v>
      </c>
      <c r="E2336">
        <v>2027</v>
      </c>
      <c r="G2336" t="s">
        <v>271</v>
      </c>
    </row>
    <row r="2337" spans="1:7">
      <c r="A2337">
        <v>31023010</v>
      </c>
      <c r="B2337" t="s">
        <v>27</v>
      </c>
      <c r="C2337" s="30">
        <v>1.0403</v>
      </c>
      <c r="E2337">
        <v>2028</v>
      </c>
      <c r="G2337" t="s">
        <v>271</v>
      </c>
    </row>
    <row r="2338" spans="1:7">
      <c r="A2338">
        <v>31023090</v>
      </c>
      <c r="B2338" t="s">
        <v>27</v>
      </c>
      <c r="C2338" s="30">
        <v>1.59</v>
      </c>
      <c r="G2338" t="s">
        <v>271</v>
      </c>
    </row>
    <row r="2339" spans="1:7">
      <c r="A2339">
        <v>31023090</v>
      </c>
      <c r="B2339" t="s">
        <v>27</v>
      </c>
      <c r="C2339" s="30">
        <v>1.6059000000000001</v>
      </c>
      <c r="E2339">
        <v>2026</v>
      </c>
      <c r="G2339" t="s">
        <v>271</v>
      </c>
    </row>
    <row r="2340" spans="1:7">
      <c r="A2340">
        <v>31023090</v>
      </c>
      <c r="B2340" t="s">
        <v>27</v>
      </c>
      <c r="C2340" s="30">
        <v>1.6059000000000001</v>
      </c>
      <c r="E2340">
        <v>2027</v>
      </c>
      <c r="G2340" t="s">
        <v>271</v>
      </c>
    </row>
    <row r="2341" spans="1:7">
      <c r="A2341">
        <v>31023090</v>
      </c>
      <c r="B2341" t="s">
        <v>27</v>
      </c>
      <c r="C2341" s="30">
        <v>1.6059000000000001</v>
      </c>
      <c r="E2341">
        <v>2028</v>
      </c>
      <c r="G2341" t="s">
        <v>271</v>
      </c>
    </row>
    <row r="2342" spans="1:7">
      <c r="A2342">
        <v>31024010</v>
      </c>
      <c r="B2342" t="s">
        <v>27</v>
      </c>
      <c r="C2342" s="30">
        <v>1.39</v>
      </c>
      <c r="G2342" t="s">
        <v>271</v>
      </c>
    </row>
    <row r="2343" spans="1:7">
      <c r="A2343">
        <v>31024010</v>
      </c>
      <c r="B2343" t="s">
        <v>27</v>
      </c>
      <c r="C2343" s="30">
        <v>1.4038999999999999</v>
      </c>
      <c r="E2343">
        <v>2026</v>
      </c>
      <c r="G2343" t="s">
        <v>271</v>
      </c>
    </row>
    <row r="2344" spans="1:7">
      <c r="A2344">
        <v>31024010</v>
      </c>
      <c r="B2344" t="s">
        <v>27</v>
      </c>
      <c r="C2344" s="30">
        <v>1.4038999999999999</v>
      </c>
      <c r="E2344">
        <v>2027</v>
      </c>
      <c r="G2344" t="s">
        <v>271</v>
      </c>
    </row>
    <row r="2345" spans="1:7">
      <c r="A2345">
        <v>31024010</v>
      </c>
      <c r="B2345" t="s">
        <v>27</v>
      </c>
      <c r="C2345" s="30">
        <v>1.4038999999999999</v>
      </c>
      <c r="E2345">
        <v>2028</v>
      </c>
      <c r="G2345" t="s">
        <v>271</v>
      </c>
    </row>
    <row r="2346" spans="1:7">
      <c r="A2346">
        <v>31024090</v>
      </c>
      <c r="B2346" t="s">
        <v>27</v>
      </c>
      <c r="C2346" s="30">
        <v>1.39</v>
      </c>
      <c r="G2346" t="s">
        <v>271</v>
      </c>
    </row>
    <row r="2347" spans="1:7">
      <c r="A2347">
        <v>31024090</v>
      </c>
      <c r="B2347" t="s">
        <v>27</v>
      </c>
      <c r="C2347" s="30">
        <v>1.4038999999999999</v>
      </c>
      <c r="E2347">
        <v>2026</v>
      </c>
      <c r="G2347" t="s">
        <v>271</v>
      </c>
    </row>
    <row r="2348" spans="1:7">
      <c r="A2348">
        <v>31024090</v>
      </c>
      <c r="B2348" t="s">
        <v>27</v>
      </c>
      <c r="C2348" s="30">
        <v>1.4038999999999999</v>
      </c>
      <c r="E2348">
        <v>2027</v>
      </c>
      <c r="G2348" t="s">
        <v>271</v>
      </c>
    </row>
    <row r="2349" spans="1:7">
      <c r="A2349">
        <v>31024090</v>
      </c>
      <c r="B2349" t="s">
        <v>27</v>
      </c>
      <c r="C2349" s="30">
        <v>1.4038999999999999</v>
      </c>
      <c r="E2349">
        <v>2028</v>
      </c>
      <c r="G2349" t="s">
        <v>271</v>
      </c>
    </row>
    <row r="2350" spans="1:7">
      <c r="A2350">
        <v>31025000</v>
      </c>
      <c r="B2350" t="s">
        <v>27</v>
      </c>
      <c r="C2350" s="30">
        <v>2.21</v>
      </c>
      <c r="G2350" t="s">
        <v>271</v>
      </c>
    </row>
    <row r="2351" spans="1:7">
      <c r="A2351">
        <v>31025000</v>
      </c>
      <c r="B2351" t="s">
        <v>27</v>
      </c>
      <c r="C2351" s="30">
        <v>2.2321</v>
      </c>
      <c r="E2351">
        <v>2026</v>
      </c>
      <c r="G2351" t="s">
        <v>271</v>
      </c>
    </row>
    <row r="2352" spans="1:7">
      <c r="A2352">
        <v>31025000</v>
      </c>
      <c r="B2352" t="s">
        <v>27</v>
      </c>
      <c r="C2352" s="30">
        <v>2.2321</v>
      </c>
      <c r="E2352">
        <v>2027</v>
      </c>
      <c r="G2352" t="s">
        <v>271</v>
      </c>
    </row>
    <row r="2353" spans="1:7">
      <c r="A2353">
        <v>31025000</v>
      </c>
      <c r="B2353" t="s">
        <v>27</v>
      </c>
      <c r="C2353" s="30">
        <v>2.2321</v>
      </c>
      <c r="E2353">
        <v>2028</v>
      </c>
      <c r="G2353" t="s">
        <v>271</v>
      </c>
    </row>
    <row r="2354" spans="1:7">
      <c r="A2354">
        <v>31026000</v>
      </c>
      <c r="B2354" t="s">
        <v>27</v>
      </c>
      <c r="C2354" s="30">
        <v>1.34</v>
      </c>
      <c r="G2354" t="s">
        <v>271</v>
      </c>
    </row>
    <row r="2355" spans="1:7">
      <c r="A2355">
        <v>31026000</v>
      </c>
      <c r="B2355" t="s">
        <v>27</v>
      </c>
      <c r="C2355" s="30">
        <v>1.3534000000000002</v>
      </c>
      <c r="E2355">
        <v>2026</v>
      </c>
      <c r="G2355" t="s">
        <v>271</v>
      </c>
    </row>
    <row r="2356" spans="1:7">
      <c r="A2356">
        <v>31026000</v>
      </c>
      <c r="B2356" t="s">
        <v>27</v>
      </c>
      <c r="C2356" s="30">
        <v>1.3534000000000002</v>
      </c>
      <c r="E2356">
        <v>2027</v>
      </c>
      <c r="G2356" t="s">
        <v>271</v>
      </c>
    </row>
    <row r="2357" spans="1:7">
      <c r="A2357">
        <v>31026000</v>
      </c>
      <c r="B2357" t="s">
        <v>27</v>
      </c>
      <c r="C2357" s="30">
        <v>1.3534000000000002</v>
      </c>
      <c r="E2357">
        <v>2028</v>
      </c>
      <c r="G2357" t="s">
        <v>271</v>
      </c>
    </row>
    <row r="2358" spans="1:7">
      <c r="A2358">
        <v>31028000</v>
      </c>
      <c r="B2358" t="s">
        <v>27</v>
      </c>
      <c r="C2358" s="30">
        <v>1.1399999999999999</v>
      </c>
      <c r="G2358" t="s">
        <v>271</v>
      </c>
    </row>
    <row r="2359" spans="1:7">
      <c r="A2359">
        <v>31028000</v>
      </c>
      <c r="B2359" t="s">
        <v>27</v>
      </c>
      <c r="C2359" s="30">
        <v>1.1514</v>
      </c>
      <c r="E2359">
        <v>2026</v>
      </c>
      <c r="G2359" t="s">
        <v>271</v>
      </c>
    </row>
    <row r="2360" spans="1:7">
      <c r="A2360">
        <v>31028000</v>
      </c>
      <c r="B2360" t="s">
        <v>27</v>
      </c>
      <c r="C2360" s="30">
        <v>1.1514</v>
      </c>
      <c r="E2360">
        <v>2027</v>
      </c>
      <c r="G2360" t="s">
        <v>271</v>
      </c>
    </row>
    <row r="2361" spans="1:7">
      <c r="A2361">
        <v>31028000</v>
      </c>
      <c r="B2361" t="s">
        <v>27</v>
      </c>
      <c r="C2361" s="30">
        <v>1.1514</v>
      </c>
      <c r="E2361">
        <v>2028</v>
      </c>
      <c r="G2361" t="s">
        <v>271</v>
      </c>
    </row>
    <row r="2362" spans="1:7">
      <c r="A2362">
        <v>31029000</v>
      </c>
      <c r="B2362" t="s">
        <v>27</v>
      </c>
      <c r="C2362" s="30">
        <v>1.29</v>
      </c>
      <c r="G2362" t="s">
        <v>271</v>
      </c>
    </row>
    <row r="2363" spans="1:7">
      <c r="A2363">
        <v>31029000</v>
      </c>
      <c r="B2363" t="s">
        <v>27</v>
      </c>
      <c r="C2363" s="30">
        <v>1.3028999999999999</v>
      </c>
      <c r="E2363">
        <v>2026</v>
      </c>
      <c r="G2363" t="s">
        <v>271</v>
      </c>
    </row>
    <row r="2364" spans="1:7">
      <c r="A2364">
        <v>31029000</v>
      </c>
      <c r="B2364" t="s">
        <v>27</v>
      </c>
      <c r="C2364" s="30">
        <v>1.3028999999999999</v>
      </c>
      <c r="E2364">
        <v>2027</v>
      </c>
      <c r="G2364" t="s">
        <v>271</v>
      </c>
    </row>
    <row r="2365" spans="1:7">
      <c r="A2365">
        <v>31029000</v>
      </c>
      <c r="B2365" t="s">
        <v>27</v>
      </c>
      <c r="C2365" s="30">
        <v>1.3028999999999999</v>
      </c>
      <c r="E2365">
        <v>2028</v>
      </c>
      <c r="G2365" t="s">
        <v>271</v>
      </c>
    </row>
    <row r="2366" spans="1:7">
      <c r="A2366">
        <v>31051000</v>
      </c>
      <c r="B2366" t="s">
        <v>27</v>
      </c>
      <c r="C2366">
        <v>0.65</v>
      </c>
      <c r="G2366" t="s">
        <v>271</v>
      </c>
    </row>
    <row r="2367" spans="1:7">
      <c r="A2367">
        <v>31051000</v>
      </c>
      <c r="B2367" t="s">
        <v>27</v>
      </c>
      <c r="C2367">
        <v>0.65650000000000008</v>
      </c>
      <c r="E2367">
        <v>2026</v>
      </c>
      <c r="G2367" t="s">
        <v>271</v>
      </c>
    </row>
    <row r="2368" spans="1:7">
      <c r="A2368">
        <v>31051000</v>
      </c>
      <c r="B2368" t="s">
        <v>27</v>
      </c>
      <c r="C2368">
        <v>0.65650000000000008</v>
      </c>
      <c r="E2368">
        <v>2027</v>
      </c>
      <c r="G2368" t="s">
        <v>271</v>
      </c>
    </row>
    <row r="2369" spans="1:7">
      <c r="A2369">
        <v>31051000</v>
      </c>
      <c r="B2369" t="s">
        <v>27</v>
      </c>
      <c r="C2369">
        <v>0.65650000000000008</v>
      </c>
      <c r="E2369">
        <v>2028</v>
      </c>
      <c r="G2369" t="s">
        <v>271</v>
      </c>
    </row>
    <row r="2370" spans="1:7">
      <c r="A2370">
        <v>31052010</v>
      </c>
      <c r="B2370" t="s">
        <v>27</v>
      </c>
      <c r="C2370">
        <v>0.77</v>
      </c>
      <c r="G2370" t="s">
        <v>271</v>
      </c>
    </row>
    <row r="2371" spans="1:7">
      <c r="A2371">
        <v>31052010</v>
      </c>
      <c r="B2371" t="s">
        <v>27</v>
      </c>
      <c r="C2371">
        <v>0.77770000000000006</v>
      </c>
      <c r="E2371">
        <v>2026</v>
      </c>
      <c r="G2371" t="s">
        <v>271</v>
      </c>
    </row>
    <row r="2372" spans="1:7">
      <c r="A2372">
        <v>31052010</v>
      </c>
      <c r="B2372" t="s">
        <v>27</v>
      </c>
      <c r="C2372">
        <v>0.77770000000000006</v>
      </c>
      <c r="E2372">
        <v>2027</v>
      </c>
      <c r="G2372" t="s">
        <v>271</v>
      </c>
    </row>
    <row r="2373" spans="1:7">
      <c r="A2373">
        <v>31052010</v>
      </c>
      <c r="B2373" t="s">
        <v>27</v>
      </c>
      <c r="C2373">
        <v>0.77770000000000006</v>
      </c>
      <c r="E2373">
        <v>2028</v>
      </c>
      <c r="G2373" t="s">
        <v>271</v>
      </c>
    </row>
    <row r="2374" spans="1:7">
      <c r="A2374">
        <v>31052090</v>
      </c>
      <c r="B2374" t="s">
        <v>27</v>
      </c>
      <c r="C2374">
        <v>0.54</v>
      </c>
      <c r="G2374" t="s">
        <v>271</v>
      </c>
    </row>
    <row r="2375" spans="1:7">
      <c r="A2375">
        <v>31052090</v>
      </c>
      <c r="B2375" t="s">
        <v>27</v>
      </c>
      <c r="C2375">
        <v>0.5454</v>
      </c>
      <c r="E2375">
        <v>2026</v>
      </c>
      <c r="G2375" t="s">
        <v>271</v>
      </c>
    </row>
    <row r="2376" spans="1:7">
      <c r="A2376">
        <v>31052090</v>
      </c>
      <c r="B2376" t="s">
        <v>27</v>
      </c>
      <c r="C2376">
        <v>0.5454</v>
      </c>
      <c r="E2376">
        <v>2027</v>
      </c>
      <c r="G2376" t="s">
        <v>271</v>
      </c>
    </row>
    <row r="2377" spans="1:7">
      <c r="A2377">
        <v>31052090</v>
      </c>
      <c r="B2377" t="s">
        <v>27</v>
      </c>
      <c r="C2377">
        <v>0.5454</v>
      </c>
      <c r="E2377">
        <v>2028</v>
      </c>
      <c r="G2377" t="s">
        <v>271</v>
      </c>
    </row>
    <row r="2378" spans="1:7">
      <c r="A2378">
        <v>31053000</v>
      </c>
      <c r="B2378" t="s">
        <v>27</v>
      </c>
      <c r="C2378">
        <v>0.49</v>
      </c>
      <c r="G2378" t="s">
        <v>271</v>
      </c>
    </row>
    <row r="2379" spans="1:7">
      <c r="A2379">
        <v>31053000</v>
      </c>
      <c r="B2379" t="s">
        <v>27</v>
      </c>
      <c r="C2379">
        <v>0.49490000000000001</v>
      </c>
      <c r="E2379">
        <v>2026</v>
      </c>
      <c r="G2379" t="s">
        <v>271</v>
      </c>
    </row>
    <row r="2380" spans="1:7">
      <c r="A2380">
        <v>31053000</v>
      </c>
      <c r="B2380" t="s">
        <v>27</v>
      </c>
      <c r="C2380">
        <v>0.49490000000000001</v>
      </c>
      <c r="E2380">
        <v>2027</v>
      </c>
      <c r="G2380" t="s">
        <v>271</v>
      </c>
    </row>
    <row r="2381" spans="1:7">
      <c r="A2381">
        <v>31053000</v>
      </c>
      <c r="B2381" t="s">
        <v>27</v>
      </c>
      <c r="C2381">
        <v>0.49490000000000001</v>
      </c>
      <c r="E2381">
        <v>2028</v>
      </c>
      <c r="G2381" t="s">
        <v>271</v>
      </c>
    </row>
    <row r="2382" spans="1:7">
      <c r="A2382">
        <v>31054000</v>
      </c>
      <c r="B2382" t="s">
        <v>27</v>
      </c>
      <c r="C2382">
        <v>0.33</v>
      </c>
      <c r="G2382" t="s">
        <v>271</v>
      </c>
    </row>
    <row r="2383" spans="1:7">
      <c r="A2383">
        <v>31054000</v>
      </c>
      <c r="B2383" t="s">
        <v>27</v>
      </c>
      <c r="C2383">
        <v>0.33330000000000004</v>
      </c>
      <c r="E2383">
        <v>2026</v>
      </c>
      <c r="G2383" t="s">
        <v>271</v>
      </c>
    </row>
    <row r="2384" spans="1:7">
      <c r="A2384">
        <v>31054000</v>
      </c>
      <c r="B2384" t="s">
        <v>27</v>
      </c>
      <c r="C2384">
        <v>0.33330000000000004</v>
      </c>
      <c r="E2384">
        <v>2027</v>
      </c>
      <c r="G2384" t="s">
        <v>271</v>
      </c>
    </row>
    <row r="2385" spans="1:7">
      <c r="A2385">
        <v>31054000</v>
      </c>
      <c r="B2385" t="s">
        <v>27</v>
      </c>
      <c r="C2385">
        <v>0.33330000000000004</v>
      </c>
      <c r="E2385">
        <v>2028</v>
      </c>
      <c r="G2385" t="s">
        <v>271</v>
      </c>
    </row>
    <row r="2386" spans="1:7">
      <c r="A2386">
        <v>31055100</v>
      </c>
      <c r="B2386" t="s">
        <v>27</v>
      </c>
      <c r="C2386" s="30">
        <v>1.03</v>
      </c>
      <c r="G2386" t="s">
        <v>271</v>
      </c>
    </row>
    <row r="2387" spans="1:7">
      <c r="A2387">
        <v>31055100</v>
      </c>
      <c r="B2387" t="s">
        <v>27</v>
      </c>
      <c r="C2387" s="30">
        <v>1.0403</v>
      </c>
      <c r="E2387">
        <v>2026</v>
      </c>
      <c r="G2387" t="s">
        <v>271</v>
      </c>
    </row>
    <row r="2388" spans="1:7">
      <c r="A2388">
        <v>31055100</v>
      </c>
      <c r="B2388" t="s">
        <v>27</v>
      </c>
      <c r="C2388" s="30">
        <v>1.0403</v>
      </c>
      <c r="E2388">
        <v>2027</v>
      </c>
      <c r="G2388" t="s">
        <v>271</v>
      </c>
    </row>
    <row r="2389" spans="1:7">
      <c r="A2389">
        <v>31055100</v>
      </c>
      <c r="B2389" t="s">
        <v>27</v>
      </c>
      <c r="C2389" s="30">
        <v>1.0403</v>
      </c>
      <c r="E2389">
        <v>2028</v>
      </c>
      <c r="G2389" t="s">
        <v>271</v>
      </c>
    </row>
    <row r="2390" spans="1:7">
      <c r="A2390">
        <v>31055900</v>
      </c>
      <c r="B2390" t="s">
        <v>27</v>
      </c>
      <c r="C2390">
        <v>0.62</v>
      </c>
      <c r="G2390" t="s">
        <v>271</v>
      </c>
    </row>
    <row r="2391" spans="1:7">
      <c r="A2391">
        <v>31055900</v>
      </c>
      <c r="B2391" t="s">
        <v>27</v>
      </c>
      <c r="C2391">
        <v>0.62619999999999998</v>
      </c>
      <c r="E2391">
        <v>2026</v>
      </c>
      <c r="G2391" t="s">
        <v>271</v>
      </c>
    </row>
    <row r="2392" spans="1:7">
      <c r="A2392">
        <v>31055900</v>
      </c>
      <c r="B2392" t="s">
        <v>27</v>
      </c>
      <c r="C2392">
        <v>0.62619999999999998</v>
      </c>
      <c r="E2392">
        <v>2027</v>
      </c>
      <c r="G2392" t="s">
        <v>271</v>
      </c>
    </row>
    <row r="2393" spans="1:7">
      <c r="A2393">
        <v>31055900</v>
      </c>
      <c r="B2393" t="s">
        <v>27</v>
      </c>
      <c r="C2393">
        <v>0.62619999999999998</v>
      </c>
      <c r="E2393">
        <v>2028</v>
      </c>
      <c r="G2393" t="s">
        <v>271</v>
      </c>
    </row>
    <row r="2394" spans="1:7">
      <c r="A2394">
        <v>31059020</v>
      </c>
      <c r="B2394" t="s">
        <v>27</v>
      </c>
      <c r="C2394">
        <v>0.93</v>
      </c>
      <c r="G2394" t="s">
        <v>271</v>
      </c>
    </row>
    <row r="2395" spans="1:7">
      <c r="A2395">
        <v>31059020</v>
      </c>
      <c r="B2395" t="s">
        <v>27</v>
      </c>
      <c r="C2395">
        <v>0.93930000000000002</v>
      </c>
      <c r="E2395">
        <v>2026</v>
      </c>
      <c r="G2395" t="s">
        <v>271</v>
      </c>
    </row>
    <row r="2396" spans="1:7">
      <c r="A2396">
        <v>31059020</v>
      </c>
      <c r="B2396" t="s">
        <v>27</v>
      </c>
      <c r="C2396">
        <v>0.93930000000000002</v>
      </c>
      <c r="E2396">
        <v>2027</v>
      </c>
      <c r="G2396" t="s">
        <v>271</v>
      </c>
    </row>
    <row r="2397" spans="1:7">
      <c r="A2397">
        <v>31059020</v>
      </c>
      <c r="B2397" t="s">
        <v>27</v>
      </c>
      <c r="C2397">
        <v>0.93930000000000002</v>
      </c>
      <c r="E2397">
        <v>2028</v>
      </c>
      <c r="G2397" t="s">
        <v>271</v>
      </c>
    </row>
    <row r="2398" spans="1:7">
      <c r="A2398">
        <v>31059080</v>
      </c>
      <c r="B2398" t="s">
        <v>27</v>
      </c>
      <c r="C2398">
        <v>0.5</v>
      </c>
      <c r="G2398" t="s">
        <v>271</v>
      </c>
    </row>
    <row r="2399" spans="1:7">
      <c r="A2399">
        <v>31059080</v>
      </c>
      <c r="B2399" t="s">
        <v>27</v>
      </c>
      <c r="C2399">
        <v>0.505</v>
      </c>
      <c r="E2399">
        <v>2026</v>
      </c>
      <c r="G2399" t="s">
        <v>271</v>
      </c>
    </row>
    <row r="2400" spans="1:7">
      <c r="A2400">
        <v>31059080</v>
      </c>
      <c r="B2400" t="s">
        <v>27</v>
      </c>
      <c r="C2400">
        <v>0.505</v>
      </c>
      <c r="E2400">
        <v>2027</v>
      </c>
      <c r="G2400" t="s">
        <v>271</v>
      </c>
    </row>
    <row r="2401" spans="1:7">
      <c r="A2401">
        <v>31059080</v>
      </c>
      <c r="B2401" t="s">
        <v>27</v>
      </c>
      <c r="C2401">
        <v>0.505</v>
      </c>
      <c r="E2401">
        <v>2028</v>
      </c>
      <c r="G2401" t="s">
        <v>271</v>
      </c>
    </row>
    <row r="2402" spans="1:7">
      <c r="A2402">
        <v>7601</v>
      </c>
      <c r="B2402" t="s">
        <v>27</v>
      </c>
      <c r="C2402" s="30">
        <v>1.7</v>
      </c>
      <c r="D2402" t="s">
        <v>24</v>
      </c>
      <c r="G2402" t="s">
        <v>25</v>
      </c>
    </row>
    <row r="2403" spans="1:7">
      <c r="A2403">
        <v>7601</v>
      </c>
      <c r="B2403" t="s">
        <v>27</v>
      </c>
      <c r="C2403" s="30">
        <v>1.8699999999999999</v>
      </c>
      <c r="D2403" t="s">
        <v>24</v>
      </c>
      <c r="E2403">
        <v>2026</v>
      </c>
      <c r="G2403" t="s">
        <v>25</v>
      </c>
    </row>
    <row r="2404" spans="1:7">
      <c r="A2404">
        <v>7601</v>
      </c>
      <c r="B2404" t="s">
        <v>27</v>
      </c>
      <c r="C2404" s="30">
        <v>2.04</v>
      </c>
      <c r="D2404" t="s">
        <v>24</v>
      </c>
      <c r="E2404">
        <v>2027</v>
      </c>
      <c r="G2404" t="s">
        <v>25</v>
      </c>
    </row>
    <row r="2405" spans="1:7">
      <c r="A2405">
        <v>7601</v>
      </c>
      <c r="B2405" t="s">
        <v>27</v>
      </c>
      <c r="C2405" s="30">
        <v>2.21</v>
      </c>
      <c r="D2405" t="s">
        <v>24</v>
      </c>
      <c r="E2405">
        <v>2028</v>
      </c>
      <c r="G2405" t="s">
        <v>25</v>
      </c>
    </row>
    <row r="2406" spans="1:7">
      <c r="A2406">
        <v>7603</v>
      </c>
      <c r="B2406" t="s">
        <v>27</v>
      </c>
      <c r="C2406" s="30">
        <v>1.81</v>
      </c>
      <c r="D2406" t="s">
        <v>24</v>
      </c>
      <c r="G2406" t="s">
        <v>25</v>
      </c>
    </row>
    <row r="2407" spans="1:7">
      <c r="A2407">
        <v>7603</v>
      </c>
      <c r="B2407" t="s">
        <v>27</v>
      </c>
      <c r="C2407" s="30">
        <v>1.9910000000000001</v>
      </c>
      <c r="D2407" t="s">
        <v>24</v>
      </c>
      <c r="E2407">
        <v>2026</v>
      </c>
      <c r="G2407" t="s">
        <v>25</v>
      </c>
    </row>
    <row r="2408" spans="1:7">
      <c r="A2408">
        <v>7603</v>
      </c>
      <c r="B2408" t="s">
        <v>27</v>
      </c>
      <c r="C2408" s="30">
        <v>2.1720000000000002</v>
      </c>
      <c r="D2408" t="s">
        <v>24</v>
      </c>
      <c r="E2408">
        <v>2027</v>
      </c>
      <c r="G2408" t="s">
        <v>25</v>
      </c>
    </row>
    <row r="2409" spans="1:7">
      <c r="A2409">
        <v>7603</v>
      </c>
      <c r="B2409" t="s">
        <v>27</v>
      </c>
      <c r="C2409" s="30">
        <v>2.3530000000000002</v>
      </c>
      <c r="D2409" t="s">
        <v>24</v>
      </c>
      <c r="E2409">
        <v>2028</v>
      </c>
      <c r="G2409" t="s">
        <v>25</v>
      </c>
    </row>
    <row r="2410" spans="1:7">
      <c r="A2410">
        <v>76041010</v>
      </c>
      <c r="B2410" t="s">
        <v>27</v>
      </c>
      <c r="C2410" s="30">
        <v>2.0299999999999998</v>
      </c>
      <c r="D2410" t="s">
        <v>24</v>
      </c>
      <c r="G2410" t="s">
        <v>25</v>
      </c>
    </row>
    <row r="2411" spans="1:7">
      <c r="A2411">
        <v>76041010</v>
      </c>
      <c r="B2411" t="s">
        <v>27</v>
      </c>
      <c r="C2411" s="30">
        <v>2.2329999999999997</v>
      </c>
      <c r="D2411" t="s">
        <v>24</v>
      </c>
      <c r="E2411">
        <v>2026</v>
      </c>
      <c r="G2411" t="s">
        <v>25</v>
      </c>
    </row>
    <row r="2412" spans="1:7">
      <c r="A2412">
        <v>76041010</v>
      </c>
      <c r="B2412" t="s">
        <v>27</v>
      </c>
      <c r="C2412" s="30">
        <v>2.4359999999999999</v>
      </c>
      <c r="D2412" t="s">
        <v>24</v>
      </c>
      <c r="E2412">
        <v>2027</v>
      </c>
      <c r="G2412" t="s">
        <v>25</v>
      </c>
    </row>
    <row r="2413" spans="1:7">
      <c r="A2413">
        <v>76041010</v>
      </c>
      <c r="B2413" t="s">
        <v>27</v>
      </c>
      <c r="C2413" s="30">
        <v>2.6389999999999998</v>
      </c>
      <c r="D2413" t="s">
        <v>24</v>
      </c>
      <c r="E2413">
        <v>2028</v>
      </c>
      <c r="G2413" t="s">
        <v>25</v>
      </c>
    </row>
    <row r="2414" spans="1:7">
      <c r="A2414">
        <v>76041090</v>
      </c>
      <c r="B2414" t="s">
        <v>27</v>
      </c>
      <c r="C2414" s="30">
        <v>2.0499999999999998</v>
      </c>
      <c r="D2414" t="s">
        <v>24</v>
      </c>
      <c r="G2414" t="s">
        <v>25</v>
      </c>
    </row>
    <row r="2415" spans="1:7">
      <c r="A2415">
        <v>76041090</v>
      </c>
      <c r="B2415" t="s">
        <v>27</v>
      </c>
      <c r="C2415" s="30">
        <v>2.2549999999999999</v>
      </c>
      <c r="D2415" t="s">
        <v>24</v>
      </c>
      <c r="E2415">
        <v>2026</v>
      </c>
      <c r="G2415" t="s">
        <v>25</v>
      </c>
    </row>
    <row r="2416" spans="1:7">
      <c r="A2416">
        <v>76041090</v>
      </c>
      <c r="B2416" t="s">
        <v>27</v>
      </c>
      <c r="C2416" s="30">
        <v>2.46</v>
      </c>
      <c r="D2416" t="s">
        <v>24</v>
      </c>
      <c r="E2416">
        <v>2027</v>
      </c>
      <c r="G2416" t="s">
        <v>25</v>
      </c>
    </row>
    <row r="2417" spans="1:7">
      <c r="A2417">
        <v>76041090</v>
      </c>
      <c r="B2417" t="s">
        <v>27</v>
      </c>
      <c r="C2417" s="30">
        <v>2.6649999999999996</v>
      </c>
      <c r="D2417" t="s">
        <v>24</v>
      </c>
      <c r="E2417">
        <v>2028</v>
      </c>
      <c r="G2417" t="s">
        <v>25</v>
      </c>
    </row>
    <row r="2418" spans="1:7">
      <c r="A2418">
        <v>76042100</v>
      </c>
      <c r="B2418" t="s">
        <v>27</v>
      </c>
      <c r="C2418" s="30">
        <v>2.0499999999999998</v>
      </c>
      <c r="D2418" t="s">
        <v>24</v>
      </c>
      <c r="G2418" t="s">
        <v>25</v>
      </c>
    </row>
    <row r="2419" spans="1:7">
      <c r="A2419">
        <v>76042100</v>
      </c>
      <c r="B2419" t="s">
        <v>27</v>
      </c>
      <c r="C2419" s="30">
        <v>2.2549999999999999</v>
      </c>
      <c r="D2419" t="s">
        <v>24</v>
      </c>
      <c r="E2419">
        <v>2026</v>
      </c>
      <c r="G2419" t="s">
        <v>25</v>
      </c>
    </row>
    <row r="2420" spans="1:7">
      <c r="A2420">
        <v>76042100</v>
      </c>
      <c r="B2420" t="s">
        <v>27</v>
      </c>
      <c r="C2420" s="30">
        <v>2.46</v>
      </c>
      <c r="D2420" t="s">
        <v>24</v>
      </c>
      <c r="E2420">
        <v>2027</v>
      </c>
      <c r="G2420" t="s">
        <v>25</v>
      </c>
    </row>
    <row r="2421" spans="1:7">
      <c r="A2421">
        <v>76042100</v>
      </c>
      <c r="B2421" t="s">
        <v>27</v>
      </c>
      <c r="C2421" s="30">
        <v>2.6649999999999996</v>
      </c>
      <c r="D2421" t="s">
        <v>24</v>
      </c>
      <c r="E2421">
        <v>2028</v>
      </c>
      <c r="G2421" t="s">
        <v>25</v>
      </c>
    </row>
    <row r="2422" spans="1:7">
      <c r="A2422">
        <v>76042910</v>
      </c>
      <c r="B2422" t="s">
        <v>27</v>
      </c>
      <c r="C2422" s="30">
        <v>2.0299999999999998</v>
      </c>
      <c r="D2422" t="s">
        <v>24</v>
      </c>
      <c r="G2422" t="s">
        <v>25</v>
      </c>
    </row>
    <row r="2423" spans="1:7">
      <c r="A2423">
        <v>76042910</v>
      </c>
      <c r="B2423" t="s">
        <v>27</v>
      </c>
      <c r="C2423" s="30">
        <v>2.2329999999999997</v>
      </c>
      <c r="D2423" t="s">
        <v>24</v>
      </c>
      <c r="E2423">
        <v>2026</v>
      </c>
      <c r="G2423" t="s">
        <v>25</v>
      </c>
    </row>
    <row r="2424" spans="1:7">
      <c r="A2424">
        <v>76042910</v>
      </c>
      <c r="B2424" t="s">
        <v>27</v>
      </c>
      <c r="C2424" s="30">
        <v>2.4359999999999999</v>
      </c>
      <c r="D2424" t="s">
        <v>24</v>
      </c>
      <c r="E2424">
        <v>2027</v>
      </c>
      <c r="G2424" t="s">
        <v>25</v>
      </c>
    </row>
    <row r="2425" spans="1:7">
      <c r="A2425">
        <v>76042910</v>
      </c>
      <c r="B2425" t="s">
        <v>27</v>
      </c>
      <c r="C2425" s="30">
        <v>2.6389999999999998</v>
      </c>
      <c r="D2425" t="s">
        <v>24</v>
      </c>
      <c r="E2425">
        <v>2028</v>
      </c>
      <c r="G2425" t="s">
        <v>25</v>
      </c>
    </row>
    <row r="2426" spans="1:7">
      <c r="A2426">
        <v>76042990</v>
      </c>
      <c r="B2426" t="s">
        <v>27</v>
      </c>
      <c r="C2426" s="30">
        <v>2.0499999999999998</v>
      </c>
      <c r="D2426" t="s">
        <v>24</v>
      </c>
      <c r="G2426" t="s">
        <v>25</v>
      </c>
    </row>
    <row r="2427" spans="1:7">
      <c r="A2427">
        <v>76042990</v>
      </c>
      <c r="B2427" t="s">
        <v>27</v>
      </c>
      <c r="C2427" s="30">
        <v>2.2549999999999999</v>
      </c>
      <c r="D2427" t="s">
        <v>24</v>
      </c>
      <c r="E2427">
        <v>2026</v>
      </c>
      <c r="G2427" t="s">
        <v>25</v>
      </c>
    </row>
    <row r="2428" spans="1:7">
      <c r="A2428">
        <v>76042990</v>
      </c>
      <c r="B2428" t="s">
        <v>27</v>
      </c>
      <c r="C2428" s="30">
        <v>2.46</v>
      </c>
      <c r="D2428" t="s">
        <v>24</v>
      </c>
      <c r="E2428">
        <v>2027</v>
      </c>
      <c r="G2428" t="s">
        <v>25</v>
      </c>
    </row>
    <row r="2429" spans="1:7">
      <c r="A2429">
        <v>76042990</v>
      </c>
      <c r="B2429" t="s">
        <v>27</v>
      </c>
      <c r="C2429" s="30">
        <v>2.6649999999999996</v>
      </c>
      <c r="D2429" t="s">
        <v>24</v>
      </c>
      <c r="E2429">
        <v>2028</v>
      </c>
      <c r="G2429" t="s">
        <v>25</v>
      </c>
    </row>
    <row r="2430" spans="1:7">
      <c r="A2430">
        <v>7605</v>
      </c>
      <c r="B2430" t="s">
        <v>27</v>
      </c>
      <c r="C2430" s="30">
        <v>2.0299999999999998</v>
      </c>
      <c r="D2430" t="s">
        <v>24</v>
      </c>
      <c r="G2430" t="s">
        <v>25</v>
      </c>
    </row>
    <row r="2431" spans="1:7">
      <c r="A2431">
        <v>7605</v>
      </c>
      <c r="B2431" t="s">
        <v>27</v>
      </c>
      <c r="C2431" s="30">
        <v>2.2329999999999997</v>
      </c>
      <c r="D2431" t="s">
        <v>24</v>
      </c>
      <c r="E2431">
        <v>2026</v>
      </c>
      <c r="G2431" t="s">
        <v>25</v>
      </c>
    </row>
    <row r="2432" spans="1:7">
      <c r="A2432">
        <v>7605</v>
      </c>
      <c r="B2432" t="s">
        <v>27</v>
      </c>
      <c r="C2432" s="30">
        <v>2.4359999999999999</v>
      </c>
      <c r="D2432" t="s">
        <v>24</v>
      </c>
      <c r="E2432">
        <v>2027</v>
      </c>
      <c r="G2432" t="s">
        <v>25</v>
      </c>
    </row>
    <row r="2433" spans="1:7">
      <c r="A2433">
        <v>7605</v>
      </c>
      <c r="B2433" t="s">
        <v>27</v>
      </c>
      <c r="C2433" s="30">
        <v>2.6389999999999998</v>
      </c>
      <c r="D2433" t="s">
        <v>24</v>
      </c>
      <c r="E2433">
        <v>2028</v>
      </c>
      <c r="G2433" t="s">
        <v>25</v>
      </c>
    </row>
    <row r="2434" spans="1:7">
      <c r="A2434">
        <v>7606</v>
      </c>
      <c r="B2434" t="s">
        <v>27</v>
      </c>
      <c r="C2434" s="30">
        <v>2.4900000000000002</v>
      </c>
      <c r="D2434" t="s">
        <v>24</v>
      </c>
      <c r="G2434" t="s">
        <v>25</v>
      </c>
    </row>
    <row r="2435" spans="1:7">
      <c r="A2435">
        <v>7606</v>
      </c>
      <c r="B2435" t="s">
        <v>27</v>
      </c>
      <c r="C2435" s="30">
        <v>2.7390000000000003</v>
      </c>
      <c r="D2435" t="s">
        <v>24</v>
      </c>
      <c r="E2435">
        <v>2026</v>
      </c>
      <c r="G2435" t="s">
        <v>25</v>
      </c>
    </row>
    <row r="2436" spans="1:7">
      <c r="A2436">
        <v>7606</v>
      </c>
      <c r="B2436" t="s">
        <v>27</v>
      </c>
      <c r="C2436" s="30">
        <v>2.9880000000000004</v>
      </c>
      <c r="D2436" t="s">
        <v>24</v>
      </c>
      <c r="E2436">
        <v>2027</v>
      </c>
      <c r="G2436" t="s">
        <v>25</v>
      </c>
    </row>
    <row r="2437" spans="1:7">
      <c r="A2437">
        <v>7606</v>
      </c>
      <c r="B2437" t="s">
        <v>27</v>
      </c>
      <c r="C2437" s="30">
        <v>3.2370000000000001</v>
      </c>
      <c r="D2437" t="s">
        <v>24</v>
      </c>
      <c r="E2437">
        <v>2028</v>
      </c>
      <c r="G2437" t="s">
        <v>25</v>
      </c>
    </row>
    <row r="2438" spans="1:7">
      <c r="A2438">
        <v>7607</v>
      </c>
      <c r="B2438" t="s">
        <v>27</v>
      </c>
      <c r="C2438" s="30">
        <v>2.4900000000000002</v>
      </c>
      <c r="D2438" t="s">
        <v>24</v>
      </c>
      <c r="G2438" t="s">
        <v>25</v>
      </c>
    </row>
    <row r="2439" spans="1:7">
      <c r="A2439">
        <v>7607</v>
      </c>
      <c r="B2439" t="s">
        <v>27</v>
      </c>
      <c r="C2439" s="30">
        <v>2.7390000000000003</v>
      </c>
      <c r="D2439" t="s">
        <v>24</v>
      </c>
      <c r="E2439">
        <v>2026</v>
      </c>
      <c r="G2439" t="s">
        <v>25</v>
      </c>
    </row>
    <row r="2440" spans="1:7">
      <c r="A2440">
        <v>7607</v>
      </c>
      <c r="B2440" t="s">
        <v>27</v>
      </c>
      <c r="C2440" s="30">
        <v>2.9880000000000004</v>
      </c>
      <c r="D2440" t="s">
        <v>24</v>
      </c>
      <c r="E2440">
        <v>2027</v>
      </c>
      <c r="G2440" t="s">
        <v>25</v>
      </c>
    </row>
    <row r="2441" spans="1:7">
      <c r="A2441">
        <v>7607</v>
      </c>
      <c r="B2441" t="s">
        <v>27</v>
      </c>
      <c r="C2441" s="30">
        <v>3.2370000000000001</v>
      </c>
      <c r="D2441" t="s">
        <v>24</v>
      </c>
      <c r="E2441">
        <v>2028</v>
      </c>
      <c r="G2441" t="s">
        <v>25</v>
      </c>
    </row>
    <row r="2442" spans="1:7">
      <c r="A2442">
        <v>7608</v>
      </c>
      <c r="B2442" t="s">
        <v>27</v>
      </c>
      <c r="C2442" s="30">
        <v>2.0499999999999998</v>
      </c>
      <c r="D2442" t="s">
        <v>24</v>
      </c>
      <c r="G2442" t="s">
        <v>25</v>
      </c>
    </row>
    <row r="2443" spans="1:7">
      <c r="A2443">
        <v>7608</v>
      </c>
      <c r="B2443" t="s">
        <v>27</v>
      </c>
      <c r="C2443" s="30">
        <v>2.2549999999999999</v>
      </c>
      <c r="D2443" t="s">
        <v>24</v>
      </c>
      <c r="E2443">
        <v>2026</v>
      </c>
      <c r="G2443" t="s">
        <v>25</v>
      </c>
    </row>
    <row r="2444" spans="1:7">
      <c r="A2444">
        <v>7608</v>
      </c>
      <c r="B2444" t="s">
        <v>27</v>
      </c>
      <c r="C2444" s="30">
        <v>2.46</v>
      </c>
      <c r="D2444" t="s">
        <v>24</v>
      </c>
      <c r="E2444">
        <v>2027</v>
      </c>
      <c r="G2444" t="s">
        <v>25</v>
      </c>
    </row>
    <row r="2445" spans="1:7">
      <c r="A2445">
        <v>7608</v>
      </c>
      <c r="B2445" t="s">
        <v>27</v>
      </c>
      <c r="C2445" s="30">
        <v>2.6649999999999996</v>
      </c>
      <c r="D2445" t="s">
        <v>24</v>
      </c>
      <c r="E2445">
        <v>2028</v>
      </c>
      <c r="G2445" t="s">
        <v>25</v>
      </c>
    </row>
    <row r="2446" spans="1:7">
      <c r="A2446">
        <v>76090000</v>
      </c>
      <c r="B2446" t="s">
        <v>27</v>
      </c>
      <c r="C2446" s="30">
        <v>2.0499999999999998</v>
      </c>
      <c r="D2446" t="s">
        <v>24</v>
      </c>
      <c r="G2446" t="s">
        <v>25</v>
      </c>
    </row>
    <row r="2447" spans="1:7">
      <c r="A2447">
        <v>76090000</v>
      </c>
      <c r="B2447" t="s">
        <v>27</v>
      </c>
      <c r="C2447" s="30">
        <v>2.2549999999999999</v>
      </c>
      <c r="D2447" t="s">
        <v>24</v>
      </c>
      <c r="E2447">
        <v>2026</v>
      </c>
      <c r="G2447" t="s">
        <v>25</v>
      </c>
    </row>
    <row r="2448" spans="1:7">
      <c r="A2448">
        <v>76090000</v>
      </c>
      <c r="B2448" t="s">
        <v>27</v>
      </c>
      <c r="C2448" s="30">
        <v>2.46</v>
      </c>
      <c r="D2448" t="s">
        <v>24</v>
      </c>
      <c r="E2448">
        <v>2027</v>
      </c>
      <c r="G2448" t="s">
        <v>25</v>
      </c>
    </row>
    <row r="2449" spans="1:7">
      <c r="A2449">
        <v>76090000</v>
      </c>
      <c r="B2449" t="s">
        <v>27</v>
      </c>
      <c r="C2449" s="30">
        <v>2.6649999999999996</v>
      </c>
      <c r="D2449" t="s">
        <v>24</v>
      </c>
      <c r="E2449">
        <v>2028</v>
      </c>
      <c r="G2449" t="s">
        <v>25</v>
      </c>
    </row>
    <row r="2450" spans="1:7">
      <c r="A2450">
        <v>76101000</v>
      </c>
      <c r="B2450" t="s">
        <v>27</v>
      </c>
      <c r="C2450" s="30">
        <v>2.0499999999999998</v>
      </c>
      <c r="D2450" t="s">
        <v>24</v>
      </c>
      <c r="G2450" t="s">
        <v>25</v>
      </c>
    </row>
    <row r="2451" spans="1:7">
      <c r="A2451">
        <v>76101000</v>
      </c>
      <c r="B2451" t="s">
        <v>27</v>
      </c>
      <c r="C2451" s="30">
        <v>2.2549999999999999</v>
      </c>
      <c r="D2451" t="s">
        <v>24</v>
      </c>
      <c r="E2451">
        <v>2026</v>
      </c>
      <c r="G2451" t="s">
        <v>25</v>
      </c>
    </row>
    <row r="2452" spans="1:7">
      <c r="A2452">
        <v>76101000</v>
      </c>
      <c r="B2452" t="s">
        <v>27</v>
      </c>
      <c r="C2452" s="30">
        <v>2.46</v>
      </c>
      <c r="D2452" t="s">
        <v>24</v>
      </c>
      <c r="E2452">
        <v>2027</v>
      </c>
      <c r="G2452" t="s">
        <v>25</v>
      </c>
    </row>
    <row r="2453" spans="1:7">
      <c r="A2453">
        <v>76101000</v>
      </c>
      <c r="B2453" t="s">
        <v>27</v>
      </c>
      <c r="C2453" s="30">
        <v>2.6649999999999996</v>
      </c>
      <c r="D2453" t="s">
        <v>24</v>
      </c>
      <c r="E2453">
        <v>2028</v>
      </c>
      <c r="G2453" t="s">
        <v>25</v>
      </c>
    </row>
    <row r="2454" spans="1:7">
      <c r="A2454">
        <v>761090</v>
      </c>
      <c r="B2454" t="s">
        <v>27</v>
      </c>
      <c r="C2454" s="30">
        <v>2.0499999999999998</v>
      </c>
      <c r="D2454" t="s">
        <v>24</v>
      </c>
      <c r="G2454" t="s">
        <v>25</v>
      </c>
    </row>
    <row r="2455" spans="1:7">
      <c r="A2455">
        <v>761090</v>
      </c>
      <c r="B2455" t="s">
        <v>27</v>
      </c>
      <c r="C2455" s="30">
        <v>2.2549999999999999</v>
      </c>
      <c r="D2455" t="s">
        <v>24</v>
      </c>
      <c r="E2455">
        <v>2026</v>
      </c>
      <c r="G2455" t="s">
        <v>25</v>
      </c>
    </row>
    <row r="2456" spans="1:7">
      <c r="A2456">
        <v>761090</v>
      </c>
      <c r="B2456" t="s">
        <v>27</v>
      </c>
      <c r="C2456" s="30">
        <v>2.46</v>
      </c>
      <c r="D2456" t="s">
        <v>24</v>
      </c>
      <c r="E2456">
        <v>2027</v>
      </c>
      <c r="G2456" t="s">
        <v>25</v>
      </c>
    </row>
    <row r="2457" spans="1:7">
      <c r="A2457">
        <v>761090</v>
      </c>
      <c r="B2457" t="s">
        <v>27</v>
      </c>
      <c r="C2457" s="30">
        <v>2.6649999999999996</v>
      </c>
      <c r="D2457" t="s">
        <v>24</v>
      </c>
      <c r="E2457">
        <v>2028</v>
      </c>
      <c r="G2457" t="s">
        <v>25</v>
      </c>
    </row>
    <row r="2458" spans="1:7">
      <c r="A2458">
        <v>76109010</v>
      </c>
      <c r="B2458" t="s">
        <v>27</v>
      </c>
      <c r="C2458" s="30">
        <v>2.0499999999999998</v>
      </c>
      <c r="D2458" t="s">
        <v>24</v>
      </c>
      <c r="G2458" t="s">
        <v>25</v>
      </c>
    </row>
    <row r="2459" spans="1:7">
      <c r="A2459">
        <v>76109010</v>
      </c>
      <c r="B2459" t="s">
        <v>27</v>
      </c>
      <c r="C2459" s="30">
        <v>2.2549999999999999</v>
      </c>
      <c r="D2459" t="s">
        <v>24</v>
      </c>
      <c r="E2459">
        <v>2026</v>
      </c>
      <c r="G2459" t="s">
        <v>25</v>
      </c>
    </row>
    <row r="2460" spans="1:7">
      <c r="A2460">
        <v>76109010</v>
      </c>
      <c r="B2460" t="s">
        <v>27</v>
      </c>
      <c r="C2460" s="30">
        <v>2.46</v>
      </c>
      <c r="D2460" t="s">
        <v>24</v>
      </c>
      <c r="E2460">
        <v>2027</v>
      </c>
      <c r="G2460" t="s">
        <v>25</v>
      </c>
    </row>
    <row r="2461" spans="1:7">
      <c r="A2461">
        <v>76109010</v>
      </c>
      <c r="B2461" t="s">
        <v>27</v>
      </c>
      <c r="C2461" s="30">
        <v>2.6649999999999996</v>
      </c>
      <c r="D2461" t="s">
        <v>24</v>
      </c>
      <c r="E2461">
        <v>2028</v>
      </c>
      <c r="G2461" t="s">
        <v>25</v>
      </c>
    </row>
    <row r="2462" spans="1:7">
      <c r="A2462">
        <v>76109090</v>
      </c>
      <c r="B2462" t="s">
        <v>27</v>
      </c>
      <c r="C2462" s="30">
        <v>2.0499999999999998</v>
      </c>
      <c r="D2462" t="s">
        <v>24</v>
      </c>
      <c r="G2462" t="s">
        <v>25</v>
      </c>
    </row>
    <row r="2463" spans="1:7">
      <c r="A2463">
        <v>76109090</v>
      </c>
      <c r="B2463" t="s">
        <v>27</v>
      </c>
      <c r="C2463" s="30">
        <v>2.2549999999999999</v>
      </c>
      <c r="D2463" t="s">
        <v>24</v>
      </c>
      <c r="E2463">
        <v>2026</v>
      </c>
      <c r="G2463" t="s">
        <v>25</v>
      </c>
    </row>
    <row r="2464" spans="1:7">
      <c r="A2464">
        <v>76109090</v>
      </c>
      <c r="B2464" t="s">
        <v>27</v>
      </c>
      <c r="C2464" s="30">
        <v>2.46</v>
      </c>
      <c r="D2464" t="s">
        <v>24</v>
      </c>
      <c r="E2464">
        <v>2027</v>
      </c>
      <c r="G2464" t="s">
        <v>25</v>
      </c>
    </row>
    <row r="2465" spans="1:7">
      <c r="A2465">
        <v>76109090</v>
      </c>
      <c r="B2465" t="s">
        <v>27</v>
      </c>
      <c r="C2465" s="30">
        <v>2.6649999999999996</v>
      </c>
      <c r="D2465" t="s">
        <v>24</v>
      </c>
      <c r="E2465">
        <v>2028</v>
      </c>
      <c r="G2465" t="s">
        <v>25</v>
      </c>
    </row>
    <row r="2466" spans="1:7">
      <c r="A2466">
        <v>76110000</v>
      </c>
      <c r="B2466" t="s">
        <v>27</v>
      </c>
      <c r="C2466" s="30">
        <v>2.4900000000000002</v>
      </c>
      <c r="D2466" t="s">
        <v>24</v>
      </c>
      <c r="G2466" t="s">
        <v>25</v>
      </c>
    </row>
    <row r="2467" spans="1:7">
      <c r="A2467">
        <v>76110000</v>
      </c>
      <c r="B2467" t="s">
        <v>27</v>
      </c>
      <c r="C2467" s="30">
        <v>2.7390000000000003</v>
      </c>
      <c r="D2467" t="s">
        <v>24</v>
      </c>
      <c r="E2467">
        <v>2026</v>
      </c>
      <c r="G2467" t="s">
        <v>25</v>
      </c>
    </row>
    <row r="2468" spans="1:7">
      <c r="A2468">
        <v>76110000</v>
      </c>
      <c r="B2468" t="s">
        <v>27</v>
      </c>
      <c r="C2468" s="30">
        <v>2.9880000000000004</v>
      </c>
      <c r="D2468" t="s">
        <v>24</v>
      </c>
      <c r="E2468">
        <v>2027</v>
      </c>
      <c r="G2468" t="s">
        <v>25</v>
      </c>
    </row>
    <row r="2469" spans="1:7">
      <c r="A2469">
        <v>76110000</v>
      </c>
      <c r="B2469" t="s">
        <v>27</v>
      </c>
      <c r="C2469" s="30">
        <v>3.2370000000000001</v>
      </c>
      <c r="D2469" t="s">
        <v>24</v>
      </c>
      <c r="E2469">
        <v>2028</v>
      </c>
      <c r="G2469" t="s">
        <v>25</v>
      </c>
    </row>
    <row r="2470" spans="1:7">
      <c r="A2470">
        <v>7612</v>
      </c>
      <c r="B2470" t="s">
        <v>27</v>
      </c>
      <c r="C2470" s="30">
        <v>2.4900000000000002</v>
      </c>
      <c r="D2470" t="s">
        <v>24</v>
      </c>
      <c r="G2470" t="s">
        <v>25</v>
      </c>
    </row>
    <row r="2471" spans="1:7">
      <c r="A2471">
        <v>7612</v>
      </c>
      <c r="B2471" t="s">
        <v>27</v>
      </c>
      <c r="C2471" s="30">
        <v>2.7390000000000003</v>
      </c>
      <c r="D2471" t="s">
        <v>24</v>
      </c>
      <c r="E2471">
        <v>2026</v>
      </c>
      <c r="G2471" t="s">
        <v>25</v>
      </c>
    </row>
    <row r="2472" spans="1:7">
      <c r="A2472">
        <v>7612</v>
      </c>
      <c r="B2472" t="s">
        <v>27</v>
      </c>
      <c r="C2472" s="30">
        <v>2.9880000000000004</v>
      </c>
      <c r="D2472" t="s">
        <v>24</v>
      </c>
      <c r="E2472">
        <v>2027</v>
      </c>
      <c r="G2472" t="s">
        <v>25</v>
      </c>
    </row>
    <row r="2473" spans="1:7">
      <c r="A2473">
        <v>7612</v>
      </c>
      <c r="B2473" t="s">
        <v>27</v>
      </c>
      <c r="C2473" s="30">
        <v>3.2370000000000001</v>
      </c>
      <c r="D2473" t="s">
        <v>24</v>
      </c>
      <c r="E2473">
        <v>2028</v>
      </c>
      <c r="G2473" t="s">
        <v>25</v>
      </c>
    </row>
    <row r="2474" spans="1:7">
      <c r="A2474">
        <v>76130000</v>
      </c>
      <c r="B2474" t="s">
        <v>27</v>
      </c>
      <c r="C2474" s="30">
        <v>2.4900000000000002</v>
      </c>
      <c r="D2474" t="s">
        <v>24</v>
      </c>
      <c r="G2474" t="s">
        <v>25</v>
      </c>
    </row>
    <row r="2475" spans="1:7">
      <c r="A2475">
        <v>76130000</v>
      </c>
      <c r="B2475" t="s">
        <v>27</v>
      </c>
      <c r="C2475" s="30">
        <v>2.7390000000000003</v>
      </c>
      <c r="D2475" t="s">
        <v>24</v>
      </c>
      <c r="E2475">
        <v>2026</v>
      </c>
      <c r="G2475" t="s">
        <v>25</v>
      </c>
    </row>
    <row r="2476" spans="1:7">
      <c r="A2476">
        <v>76130000</v>
      </c>
      <c r="B2476" t="s">
        <v>27</v>
      </c>
      <c r="C2476" s="30">
        <v>2.9880000000000004</v>
      </c>
      <c r="D2476" t="s">
        <v>24</v>
      </c>
      <c r="E2476">
        <v>2027</v>
      </c>
      <c r="G2476" t="s">
        <v>25</v>
      </c>
    </row>
    <row r="2477" spans="1:7">
      <c r="A2477">
        <v>76130000</v>
      </c>
      <c r="B2477" t="s">
        <v>27</v>
      </c>
      <c r="C2477" s="30">
        <v>3.2370000000000001</v>
      </c>
      <c r="D2477" t="s">
        <v>24</v>
      </c>
      <c r="E2477">
        <v>2028</v>
      </c>
      <c r="G2477" t="s">
        <v>25</v>
      </c>
    </row>
    <row r="2478" spans="1:7">
      <c r="A2478">
        <v>7614</v>
      </c>
      <c r="B2478" t="s">
        <v>27</v>
      </c>
      <c r="C2478" s="30">
        <v>2.0299999999999998</v>
      </c>
      <c r="D2478" t="s">
        <v>24</v>
      </c>
      <c r="G2478" t="s">
        <v>25</v>
      </c>
    </row>
    <row r="2479" spans="1:7">
      <c r="A2479">
        <v>7614</v>
      </c>
      <c r="B2479" t="s">
        <v>27</v>
      </c>
      <c r="C2479" s="30">
        <v>2.2329999999999997</v>
      </c>
      <c r="D2479" t="s">
        <v>24</v>
      </c>
      <c r="E2479">
        <v>2026</v>
      </c>
      <c r="G2479" t="s">
        <v>25</v>
      </c>
    </row>
    <row r="2480" spans="1:7">
      <c r="A2480">
        <v>7614</v>
      </c>
      <c r="B2480" t="s">
        <v>27</v>
      </c>
      <c r="C2480" s="30">
        <v>2.4359999999999999</v>
      </c>
      <c r="D2480" t="s">
        <v>24</v>
      </c>
      <c r="E2480">
        <v>2027</v>
      </c>
      <c r="G2480" t="s">
        <v>25</v>
      </c>
    </row>
    <row r="2481" spans="1:7">
      <c r="A2481">
        <v>7614</v>
      </c>
      <c r="B2481" t="s">
        <v>27</v>
      </c>
      <c r="C2481" s="30">
        <v>2.6389999999999998</v>
      </c>
      <c r="D2481" t="s">
        <v>24</v>
      </c>
      <c r="E2481">
        <v>2028</v>
      </c>
      <c r="G2481" t="s">
        <v>25</v>
      </c>
    </row>
    <row r="2482" spans="1:7">
      <c r="A2482">
        <v>76161000</v>
      </c>
      <c r="B2482" t="s">
        <v>27</v>
      </c>
      <c r="C2482" s="30">
        <v>2.4900000000000002</v>
      </c>
      <c r="D2482" t="s">
        <v>24</v>
      </c>
      <c r="G2482" t="s">
        <v>25</v>
      </c>
    </row>
    <row r="2483" spans="1:7">
      <c r="A2483">
        <v>76161000</v>
      </c>
      <c r="B2483" t="s">
        <v>27</v>
      </c>
      <c r="C2483" s="30">
        <v>2.7390000000000003</v>
      </c>
      <c r="D2483" t="s">
        <v>24</v>
      </c>
      <c r="E2483">
        <v>2026</v>
      </c>
      <c r="G2483" t="s">
        <v>25</v>
      </c>
    </row>
    <row r="2484" spans="1:7">
      <c r="A2484">
        <v>76161000</v>
      </c>
      <c r="B2484" t="s">
        <v>27</v>
      </c>
      <c r="C2484" s="30">
        <v>2.9880000000000004</v>
      </c>
      <c r="D2484" t="s">
        <v>24</v>
      </c>
      <c r="E2484">
        <v>2027</v>
      </c>
      <c r="G2484" t="s">
        <v>25</v>
      </c>
    </row>
    <row r="2485" spans="1:7">
      <c r="A2485">
        <v>76161000</v>
      </c>
      <c r="B2485" t="s">
        <v>27</v>
      </c>
      <c r="C2485" s="30">
        <v>3.2370000000000001</v>
      </c>
      <c r="D2485" t="s">
        <v>24</v>
      </c>
      <c r="E2485">
        <v>2028</v>
      </c>
      <c r="G2485" t="s">
        <v>25</v>
      </c>
    </row>
    <row r="2486" spans="1:7">
      <c r="A2486">
        <v>76169100</v>
      </c>
      <c r="B2486" t="s">
        <v>27</v>
      </c>
      <c r="C2486" s="30">
        <v>2.4900000000000002</v>
      </c>
      <c r="D2486" t="s">
        <v>24</v>
      </c>
      <c r="G2486" t="s">
        <v>25</v>
      </c>
    </row>
    <row r="2487" spans="1:7">
      <c r="A2487">
        <v>76169100</v>
      </c>
      <c r="B2487" t="s">
        <v>27</v>
      </c>
      <c r="C2487" s="30">
        <v>2.7390000000000003</v>
      </c>
      <c r="D2487" t="s">
        <v>24</v>
      </c>
      <c r="E2487">
        <v>2026</v>
      </c>
      <c r="G2487" t="s">
        <v>25</v>
      </c>
    </row>
    <row r="2488" spans="1:7">
      <c r="A2488">
        <v>76169100</v>
      </c>
      <c r="B2488" t="s">
        <v>27</v>
      </c>
      <c r="C2488" s="30">
        <v>2.9880000000000004</v>
      </c>
      <c r="D2488" t="s">
        <v>24</v>
      </c>
      <c r="E2488">
        <v>2027</v>
      </c>
      <c r="G2488" t="s">
        <v>25</v>
      </c>
    </row>
    <row r="2489" spans="1:7">
      <c r="A2489">
        <v>76169100</v>
      </c>
      <c r="B2489" t="s">
        <v>27</v>
      </c>
      <c r="C2489" s="30">
        <v>3.2370000000000001</v>
      </c>
      <c r="D2489" t="s">
        <v>24</v>
      </c>
      <c r="E2489">
        <v>2028</v>
      </c>
      <c r="G2489" t="s">
        <v>25</v>
      </c>
    </row>
    <row r="2490" spans="1:7">
      <c r="A2490">
        <v>76169910</v>
      </c>
      <c r="B2490" t="s">
        <v>27</v>
      </c>
      <c r="C2490" s="30">
        <v>1.81</v>
      </c>
      <c r="D2490" t="s">
        <v>24</v>
      </c>
      <c r="G2490" t="s">
        <v>25</v>
      </c>
    </row>
    <row r="2491" spans="1:7">
      <c r="A2491">
        <v>76169910</v>
      </c>
      <c r="B2491" t="s">
        <v>27</v>
      </c>
      <c r="C2491" s="30">
        <v>1.9910000000000001</v>
      </c>
      <c r="D2491" t="s">
        <v>24</v>
      </c>
      <c r="E2491">
        <v>2026</v>
      </c>
      <c r="G2491" t="s">
        <v>25</v>
      </c>
    </row>
    <row r="2492" spans="1:7">
      <c r="A2492">
        <v>76169910</v>
      </c>
      <c r="B2492" t="s">
        <v>27</v>
      </c>
      <c r="C2492" s="30">
        <v>2.1720000000000002</v>
      </c>
      <c r="D2492" t="s">
        <v>24</v>
      </c>
      <c r="E2492">
        <v>2027</v>
      </c>
      <c r="G2492" t="s">
        <v>25</v>
      </c>
    </row>
    <row r="2493" spans="1:7">
      <c r="A2493">
        <v>76169910</v>
      </c>
      <c r="B2493" t="s">
        <v>27</v>
      </c>
      <c r="C2493" s="30">
        <v>2.3530000000000002</v>
      </c>
      <c r="D2493" t="s">
        <v>24</v>
      </c>
      <c r="E2493">
        <v>2028</v>
      </c>
      <c r="G2493" t="s">
        <v>25</v>
      </c>
    </row>
    <row r="2494" spans="1:7">
      <c r="A2494">
        <v>76169990</v>
      </c>
      <c r="B2494" t="s">
        <v>27</v>
      </c>
      <c r="C2494" s="30">
        <v>2.4900000000000002</v>
      </c>
      <c r="D2494" t="s">
        <v>24</v>
      </c>
      <c r="G2494" t="s">
        <v>25</v>
      </c>
    </row>
    <row r="2495" spans="1:7">
      <c r="A2495">
        <v>76169990</v>
      </c>
      <c r="B2495" t="s">
        <v>27</v>
      </c>
      <c r="C2495" s="30">
        <v>2.7390000000000003</v>
      </c>
      <c r="D2495" t="s">
        <v>24</v>
      </c>
      <c r="E2495">
        <v>2026</v>
      </c>
      <c r="G2495" t="s">
        <v>25</v>
      </c>
    </row>
    <row r="2496" spans="1:7">
      <c r="A2496">
        <v>76169990</v>
      </c>
      <c r="B2496" t="s">
        <v>27</v>
      </c>
      <c r="C2496" s="30">
        <v>2.9880000000000004</v>
      </c>
      <c r="D2496" t="s">
        <v>24</v>
      </c>
      <c r="E2496">
        <v>2027</v>
      </c>
      <c r="G2496" t="s">
        <v>25</v>
      </c>
    </row>
    <row r="2497" spans="1:7">
      <c r="A2497">
        <v>76169990</v>
      </c>
      <c r="B2497" t="s">
        <v>27</v>
      </c>
      <c r="C2497" s="30">
        <v>3.2370000000000001</v>
      </c>
      <c r="D2497" t="s">
        <v>24</v>
      </c>
      <c r="E2497">
        <v>2028</v>
      </c>
      <c r="G2497" t="s">
        <v>25</v>
      </c>
    </row>
    <row r="2498" spans="1:7">
      <c r="A2498">
        <v>28041000</v>
      </c>
      <c r="B2498" t="s">
        <v>27</v>
      </c>
      <c r="C2498" s="30">
        <v>10.82</v>
      </c>
      <c r="G2498" t="s">
        <v>272</v>
      </c>
    </row>
    <row r="2499" spans="1:7">
      <c r="A2499">
        <v>28041000</v>
      </c>
      <c r="B2499" t="s">
        <v>27</v>
      </c>
      <c r="C2499" s="30">
        <v>11.902000000000001</v>
      </c>
      <c r="E2499">
        <v>2026</v>
      </c>
      <c r="G2499" t="s">
        <v>272</v>
      </c>
    </row>
    <row r="2500" spans="1:7">
      <c r="A2500">
        <v>28041000</v>
      </c>
      <c r="B2500" t="s">
        <v>27</v>
      </c>
      <c r="C2500" s="30">
        <v>12.984</v>
      </c>
      <c r="E2500">
        <v>2027</v>
      </c>
      <c r="G2500" t="s">
        <v>272</v>
      </c>
    </row>
    <row r="2501" spans="1:7">
      <c r="A2501">
        <v>28041000</v>
      </c>
      <c r="B2501" t="s">
        <v>27</v>
      </c>
      <c r="C2501" s="30">
        <v>14.066000000000001</v>
      </c>
      <c r="E2501">
        <v>2028</v>
      </c>
      <c r="G2501" t="s">
        <v>272</v>
      </c>
    </row>
    <row r="2502" spans="1:7">
      <c r="A2502">
        <v>26011200</v>
      </c>
      <c r="B2502" t="s">
        <v>27</v>
      </c>
      <c r="C2502">
        <v>0.09</v>
      </c>
      <c r="G2502" t="s">
        <v>273</v>
      </c>
    </row>
    <row r="2503" spans="1:7">
      <c r="A2503">
        <v>26011200</v>
      </c>
      <c r="B2503" t="s">
        <v>27</v>
      </c>
      <c r="C2503">
        <v>9.8999999999999991E-2</v>
      </c>
      <c r="E2503">
        <v>2026</v>
      </c>
      <c r="G2503" t="s">
        <v>273</v>
      </c>
    </row>
    <row r="2504" spans="1:7">
      <c r="A2504">
        <v>26011200</v>
      </c>
      <c r="B2504" t="s">
        <v>27</v>
      </c>
      <c r="C2504">
        <v>0.108</v>
      </c>
      <c r="E2504">
        <v>2027</v>
      </c>
      <c r="G2504" t="s">
        <v>273</v>
      </c>
    </row>
    <row r="2505" spans="1:7">
      <c r="A2505">
        <v>26011200</v>
      </c>
      <c r="B2505" t="s">
        <v>27</v>
      </c>
      <c r="C2505">
        <v>0.11699999999999999</v>
      </c>
      <c r="E2505">
        <v>2028</v>
      </c>
      <c r="G2505" t="s">
        <v>273</v>
      </c>
    </row>
    <row r="2506" spans="1:7">
      <c r="A2506">
        <v>7201</v>
      </c>
      <c r="B2506" t="s">
        <v>27</v>
      </c>
      <c r="C2506" s="30">
        <v>2.79</v>
      </c>
      <c r="G2506" t="s">
        <v>273</v>
      </c>
    </row>
    <row r="2507" spans="1:7">
      <c r="A2507">
        <v>7201</v>
      </c>
      <c r="B2507" t="s">
        <v>27</v>
      </c>
      <c r="C2507" s="30">
        <v>3.069</v>
      </c>
      <c r="E2507">
        <v>2026</v>
      </c>
      <c r="G2507" t="s">
        <v>273</v>
      </c>
    </row>
    <row r="2508" spans="1:7">
      <c r="A2508">
        <v>7201</v>
      </c>
      <c r="B2508" t="s">
        <v>27</v>
      </c>
      <c r="C2508" s="30">
        <v>3.3479999999999999</v>
      </c>
      <c r="E2508">
        <v>2027</v>
      </c>
      <c r="G2508" t="s">
        <v>273</v>
      </c>
    </row>
    <row r="2509" spans="1:7">
      <c r="A2509">
        <v>7201</v>
      </c>
      <c r="B2509" t="s">
        <v>27</v>
      </c>
      <c r="C2509" s="30">
        <v>3.6270000000000002</v>
      </c>
      <c r="E2509">
        <v>2028</v>
      </c>
      <c r="G2509" t="s">
        <v>273</v>
      </c>
    </row>
    <row r="2510" spans="1:7">
      <c r="A2510">
        <v>720211</v>
      </c>
      <c r="B2510" t="s">
        <v>27</v>
      </c>
      <c r="C2510" s="30">
        <v>1.69</v>
      </c>
      <c r="G2510" t="s">
        <v>273</v>
      </c>
    </row>
    <row r="2511" spans="1:7">
      <c r="A2511">
        <v>720211</v>
      </c>
      <c r="B2511" t="s">
        <v>27</v>
      </c>
      <c r="C2511" s="30">
        <v>1.859</v>
      </c>
      <c r="E2511">
        <v>2026</v>
      </c>
      <c r="G2511" t="s">
        <v>273</v>
      </c>
    </row>
    <row r="2512" spans="1:7">
      <c r="A2512">
        <v>720211</v>
      </c>
      <c r="B2512" t="s">
        <v>27</v>
      </c>
      <c r="C2512" s="30">
        <v>2.028</v>
      </c>
      <c r="E2512">
        <v>2027</v>
      </c>
      <c r="G2512" t="s">
        <v>273</v>
      </c>
    </row>
    <row r="2513" spans="1:7">
      <c r="A2513">
        <v>720211</v>
      </c>
      <c r="B2513" t="s">
        <v>27</v>
      </c>
      <c r="C2513" s="30">
        <v>2.1970000000000001</v>
      </c>
      <c r="E2513">
        <v>2028</v>
      </c>
      <c r="G2513" t="s">
        <v>273</v>
      </c>
    </row>
    <row r="2514" spans="1:7">
      <c r="A2514">
        <v>720241</v>
      </c>
      <c r="B2514" t="s">
        <v>27</v>
      </c>
      <c r="C2514" s="30">
        <v>2.35</v>
      </c>
      <c r="G2514" t="s">
        <v>273</v>
      </c>
    </row>
    <row r="2515" spans="1:7">
      <c r="A2515">
        <v>720241</v>
      </c>
      <c r="B2515" t="s">
        <v>27</v>
      </c>
      <c r="C2515" s="30">
        <v>2.585</v>
      </c>
      <c r="E2515">
        <v>2026</v>
      </c>
      <c r="G2515" t="s">
        <v>273</v>
      </c>
    </row>
    <row r="2516" spans="1:7">
      <c r="A2516">
        <v>720241</v>
      </c>
      <c r="B2516" t="s">
        <v>27</v>
      </c>
      <c r="C2516" s="30">
        <v>2.8200000000000003</v>
      </c>
      <c r="E2516">
        <v>2027</v>
      </c>
      <c r="G2516" t="s">
        <v>273</v>
      </c>
    </row>
    <row r="2517" spans="1:7">
      <c r="A2517">
        <v>720241</v>
      </c>
      <c r="B2517" t="s">
        <v>27</v>
      </c>
      <c r="C2517" s="30">
        <v>3.0550000000000002</v>
      </c>
      <c r="E2517">
        <v>2028</v>
      </c>
      <c r="G2517" t="s">
        <v>273</v>
      </c>
    </row>
    <row r="2518" spans="1:7">
      <c r="A2518">
        <v>72026000</v>
      </c>
      <c r="B2518" t="s">
        <v>27</v>
      </c>
      <c r="C2518" s="30">
        <v>3.48</v>
      </c>
      <c r="G2518" t="s">
        <v>273</v>
      </c>
    </row>
    <row r="2519" spans="1:7">
      <c r="A2519">
        <v>72026000</v>
      </c>
      <c r="B2519" t="s">
        <v>27</v>
      </c>
      <c r="C2519" s="30">
        <v>3.8279999999999998</v>
      </c>
      <c r="E2519">
        <v>2026</v>
      </c>
      <c r="G2519" t="s">
        <v>273</v>
      </c>
    </row>
    <row r="2520" spans="1:7">
      <c r="A2520">
        <v>72026000</v>
      </c>
      <c r="B2520" t="s">
        <v>27</v>
      </c>
      <c r="C2520" s="30">
        <v>4.1760000000000002</v>
      </c>
      <c r="E2520">
        <v>2027</v>
      </c>
      <c r="G2520" t="s">
        <v>273</v>
      </c>
    </row>
    <row r="2521" spans="1:7">
      <c r="A2521">
        <v>72026000</v>
      </c>
      <c r="B2521" t="s">
        <v>27</v>
      </c>
      <c r="C2521" s="30">
        <v>4.524</v>
      </c>
      <c r="E2521">
        <v>2028</v>
      </c>
      <c r="G2521" t="s">
        <v>273</v>
      </c>
    </row>
    <row r="2522" spans="1:7">
      <c r="A2522">
        <v>7205</v>
      </c>
      <c r="B2522" t="s">
        <v>27</v>
      </c>
      <c r="C2522" s="30">
        <v>2.81</v>
      </c>
      <c r="D2522" t="s">
        <v>20</v>
      </c>
      <c r="G2522" t="s">
        <v>273</v>
      </c>
    </row>
    <row r="2523" spans="1:7">
      <c r="A2523">
        <v>7205</v>
      </c>
      <c r="B2523" t="s">
        <v>27</v>
      </c>
      <c r="C2523" s="30">
        <v>3.0910000000000002</v>
      </c>
      <c r="D2523" t="s">
        <v>20</v>
      </c>
      <c r="E2523">
        <v>2026</v>
      </c>
      <c r="G2523" t="s">
        <v>273</v>
      </c>
    </row>
    <row r="2524" spans="1:7">
      <c r="A2524">
        <v>7205</v>
      </c>
      <c r="B2524" t="s">
        <v>27</v>
      </c>
      <c r="C2524" s="30">
        <v>3.3719999999999999</v>
      </c>
      <c r="D2524" t="s">
        <v>20</v>
      </c>
      <c r="E2524">
        <v>2027</v>
      </c>
      <c r="G2524" t="s">
        <v>273</v>
      </c>
    </row>
    <row r="2525" spans="1:7">
      <c r="A2525">
        <v>7205</v>
      </c>
      <c r="B2525" t="s">
        <v>27</v>
      </c>
      <c r="C2525" s="30">
        <v>3.653</v>
      </c>
      <c r="D2525" t="s">
        <v>20</v>
      </c>
      <c r="E2525">
        <v>2028</v>
      </c>
      <c r="G2525" t="s">
        <v>273</v>
      </c>
    </row>
    <row r="2526" spans="1:7">
      <c r="A2526">
        <v>72061000</v>
      </c>
      <c r="B2526" t="s">
        <v>27</v>
      </c>
      <c r="C2526" s="30">
        <v>2.92</v>
      </c>
      <c r="D2526" t="s">
        <v>20</v>
      </c>
      <c r="G2526" t="s">
        <v>273</v>
      </c>
    </row>
    <row r="2527" spans="1:7">
      <c r="A2527">
        <v>72061000</v>
      </c>
      <c r="B2527" t="s">
        <v>27</v>
      </c>
      <c r="C2527" s="30">
        <v>3.2119999999999997</v>
      </c>
      <c r="D2527" t="s">
        <v>20</v>
      </c>
      <c r="E2527">
        <v>2026</v>
      </c>
      <c r="G2527" t="s">
        <v>273</v>
      </c>
    </row>
    <row r="2528" spans="1:7">
      <c r="A2528">
        <v>72061000</v>
      </c>
      <c r="B2528" t="s">
        <v>27</v>
      </c>
      <c r="C2528" s="30">
        <v>3.504</v>
      </c>
      <c r="D2528" t="s">
        <v>20</v>
      </c>
      <c r="E2528">
        <v>2027</v>
      </c>
      <c r="G2528" t="s">
        <v>273</v>
      </c>
    </row>
    <row r="2529" spans="1:7">
      <c r="A2529">
        <v>72061000</v>
      </c>
      <c r="B2529" t="s">
        <v>27</v>
      </c>
      <c r="C2529" s="30">
        <v>3.7959999999999998</v>
      </c>
      <c r="D2529" t="s">
        <v>20</v>
      </c>
      <c r="E2529">
        <v>2028</v>
      </c>
      <c r="G2529" t="s">
        <v>273</v>
      </c>
    </row>
    <row r="2530" spans="1:7">
      <c r="A2530">
        <v>72069000</v>
      </c>
      <c r="B2530" t="s">
        <v>27</v>
      </c>
      <c r="C2530" s="30">
        <v>2.92</v>
      </c>
      <c r="D2530" t="s">
        <v>20</v>
      </c>
      <c r="G2530" t="s">
        <v>273</v>
      </c>
    </row>
    <row r="2531" spans="1:7">
      <c r="A2531">
        <v>72069000</v>
      </c>
      <c r="B2531" t="s">
        <v>27</v>
      </c>
      <c r="C2531" s="30">
        <v>3.2119999999999997</v>
      </c>
      <c r="D2531" t="s">
        <v>20</v>
      </c>
      <c r="E2531">
        <v>2026</v>
      </c>
      <c r="G2531" t="s">
        <v>273</v>
      </c>
    </row>
    <row r="2532" spans="1:7">
      <c r="A2532">
        <v>72069000</v>
      </c>
      <c r="B2532" t="s">
        <v>27</v>
      </c>
      <c r="C2532" s="30">
        <v>3.504</v>
      </c>
      <c r="D2532" t="s">
        <v>20</v>
      </c>
      <c r="E2532">
        <v>2027</v>
      </c>
      <c r="G2532" t="s">
        <v>273</v>
      </c>
    </row>
    <row r="2533" spans="1:7">
      <c r="A2533">
        <v>72069000</v>
      </c>
      <c r="B2533" t="s">
        <v>27</v>
      </c>
      <c r="C2533" s="30">
        <v>3.7959999999999998</v>
      </c>
      <c r="D2533" t="s">
        <v>20</v>
      </c>
      <c r="E2533">
        <v>2028</v>
      </c>
      <c r="G2533" t="s">
        <v>273</v>
      </c>
    </row>
    <row r="2534" spans="1:7">
      <c r="A2534">
        <v>72071111</v>
      </c>
      <c r="B2534" t="s">
        <v>27</v>
      </c>
      <c r="C2534" s="30">
        <v>2.92</v>
      </c>
      <c r="D2534" t="s">
        <v>20</v>
      </c>
      <c r="G2534" t="s">
        <v>273</v>
      </c>
    </row>
    <row r="2535" spans="1:7">
      <c r="A2535">
        <v>72071111</v>
      </c>
      <c r="B2535" t="s">
        <v>27</v>
      </c>
      <c r="C2535" s="30">
        <v>3.2119999999999997</v>
      </c>
      <c r="D2535" t="s">
        <v>20</v>
      </c>
      <c r="E2535">
        <v>2026</v>
      </c>
      <c r="G2535" t="s">
        <v>273</v>
      </c>
    </row>
    <row r="2536" spans="1:7">
      <c r="A2536">
        <v>72071111</v>
      </c>
      <c r="B2536" t="s">
        <v>27</v>
      </c>
      <c r="C2536" s="30">
        <v>3.504</v>
      </c>
      <c r="D2536" t="s">
        <v>20</v>
      </c>
      <c r="E2536">
        <v>2027</v>
      </c>
      <c r="G2536" t="s">
        <v>273</v>
      </c>
    </row>
    <row r="2537" spans="1:7">
      <c r="A2537">
        <v>72071111</v>
      </c>
      <c r="B2537" t="s">
        <v>27</v>
      </c>
      <c r="C2537" s="30">
        <v>3.7959999999999998</v>
      </c>
      <c r="D2537" t="s">
        <v>20</v>
      </c>
      <c r="E2537">
        <v>2028</v>
      </c>
      <c r="G2537" t="s">
        <v>273</v>
      </c>
    </row>
    <row r="2538" spans="1:7">
      <c r="A2538">
        <v>72071114</v>
      </c>
      <c r="B2538" t="s">
        <v>27</v>
      </c>
      <c r="C2538" s="30">
        <v>2.92</v>
      </c>
      <c r="D2538" t="s">
        <v>20</v>
      </c>
      <c r="G2538" t="s">
        <v>273</v>
      </c>
    </row>
    <row r="2539" spans="1:7">
      <c r="A2539">
        <v>72071114</v>
      </c>
      <c r="B2539" t="s">
        <v>27</v>
      </c>
      <c r="C2539" s="30">
        <v>3.2119999999999997</v>
      </c>
      <c r="D2539" t="s">
        <v>20</v>
      </c>
      <c r="E2539">
        <v>2026</v>
      </c>
      <c r="G2539" t="s">
        <v>273</v>
      </c>
    </row>
    <row r="2540" spans="1:7">
      <c r="A2540">
        <v>72071114</v>
      </c>
      <c r="B2540" t="s">
        <v>27</v>
      </c>
      <c r="C2540" s="30">
        <v>3.504</v>
      </c>
      <c r="D2540" t="s">
        <v>20</v>
      </c>
      <c r="E2540">
        <v>2027</v>
      </c>
      <c r="G2540" t="s">
        <v>273</v>
      </c>
    </row>
    <row r="2541" spans="1:7">
      <c r="A2541">
        <v>72071114</v>
      </c>
      <c r="B2541" t="s">
        <v>27</v>
      </c>
      <c r="C2541" s="30">
        <v>3.7959999999999998</v>
      </c>
      <c r="D2541" t="s">
        <v>20</v>
      </c>
      <c r="E2541">
        <v>2028</v>
      </c>
      <c r="G2541" t="s">
        <v>273</v>
      </c>
    </row>
    <row r="2542" spans="1:7">
      <c r="A2542">
        <v>72071116</v>
      </c>
      <c r="B2542" t="s">
        <v>27</v>
      </c>
      <c r="C2542" s="30">
        <v>2.92</v>
      </c>
      <c r="D2542" t="s">
        <v>20</v>
      </c>
      <c r="G2542" t="s">
        <v>273</v>
      </c>
    </row>
    <row r="2543" spans="1:7">
      <c r="A2543">
        <v>72071116</v>
      </c>
      <c r="B2543" t="s">
        <v>27</v>
      </c>
      <c r="C2543" s="30">
        <v>3.2119999999999997</v>
      </c>
      <c r="D2543" t="s">
        <v>20</v>
      </c>
      <c r="E2543">
        <v>2026</v>
      </c>
      <c r="G2543" t="s">
        <v>273</v>
      </c>
    </row>
    <row r="2544" spans="1:7">
      <c r="A2544">
        <v>72071116</v>
      </c>
      <c r="B2544" t="s">
        <v>27</v>
      </c>
      <c r="C2544" s="30">
        <v>3.504</v>
      </c>
      <c r="D2544" t="s">
        <v>20</v>
      </c>
      <c r="E2544">
        <v>2027</v>
      </c>
      <c r="G2544" t="s">
        <v>273</v>
      </c>
    </row>
    <row r="2545" spans="1:7">
      <c r="A2545">
        <v>72071116</v>
      </c>
      <c r="B2545" t="s">
        <v>27</v>
      </c>
      <c r="C2545" s="30">
        <v>3.7959999999999998</v>
      </c>
      <c r="D2545" t="s">
        <v>20</v>
      </c>
      <c r="E2545">
        <v>2028</v>
      </c>
      <c r="G2545" t="s">
        <v>273</v>
      </c>
    </row>
    <row r="2546" spans="1:7">
      <c r="A2546">
        <v>72071190</v>
      </c>
      <c r="B2546" t="s">
        <v>27</v>
      </c>
      <c r="C2546" s="30">
        <v>2.92</v>
      </c>
      <c r="D2546" t="s">
        <v>20</v>
      </c>
      <c r="G2546" t="s">
        <v>273</v>
      </c>
    </row>
    <row r="2547" spans="1:7">
      <c r="A2547">
        <v>72071190</v>
      </c>
      <c r="B2547" t="s">
        <v>27</v>
      </c>
      <c r="C2547" s="30">
        <v>3.2119999999999997</v>
      </c>
      <c r="D2547" t="s">
        <v>20</v>
      </c>
      <c r="E2547">
        <v>2026</v>
      </c>
      <c r="G2547" t="s">
        <v>273</v>
      </c>
    </row>
    <row r="2548" spans="1:7">
      <c r="A2548">
        <v>72071190</v>
      </c>
      <c r="B2548" t="s">
        <v>27</v>
      </c>
      <c r="C2548" s="30">
        <v>3.504</v>
      </c>
      <c r="D2548" t="s">
        <v>20</v>
      </c>
      <c r="E2548">
        <v>2027</v>
      </c>
      <c r="G2548" t="s">
        <v>273</v>
      </c>
    </row>
    <row r="2549" spans="1:7">
      <c r="A2549">
        <v>72071190</v>
      </c>
      <c r="B2549" t="s">
        <v>27</v>
      </c>
      <c r="C2549" s="30">
        <v>3.7959999999999998</v>
      </c>
      <c r="D2549" t="s">
        <v>20</v>
      </c>
      <c r="E2549">
        <v>2028</v>
      </c>
      <c r="G2549" t="s">
        <v>273</v>
      </c>
    </row>
    <row r="2550" spans="1:7">
      <c r="A2550">
        <v>72071210</v>
      </c>
      <c r="B2550" t="s">
        <v>27</v>
      </c>
      <c r="C2550" s="30">
        <v>2.92</v>
      </c>
      <c r="D2550" t="s">
        <v>20</v>
      </c>
      <c r="G2550" t="s">
        <v>273</v>
      </c>
    </row>
    <row r="2551" spans="1:7">
      <c r="A2551">
        <v>72071210</v>
      </c>
      <c r="B2551" t="s">
        <v>27</v>
      </c>
      <c r="C2551" s="30">
        <v>3.2119999999999997</v>
      </c>
      <c r="D2551" t="s">
        <v>20</v>
      </c>
      <c r="E2551">
        <v>2026</v>
      </c>
      <c r="G2551" t="s">
        <v>273</v>
      </c>
    </row>
    <row r="2552" spans="1:7">
      <c r="A2552">
        <v>72071210</v>
      </c>
      <c r="B2552" t="s">
        <v>27</v>
      </c>
      <c r="C2552" s="30">
        <v>3.504</v>
      </c>
      <c r="D2552" t="s">
        <v>20</v>
      </c>
      <c r="E2552">
        <v>2027</v>
      </c>
      <c r="G2552" t="s">
        <v>273</v>
      </c>
    </row>
    <row r="2553" spans="1:7">
      <c r="A2553">
        <v>72071210</v>
      </c>
      <c r="B2553" t="s">
        <v>27</v>
      </c>
      <c r="C2553" s="30">
        <v>3.7959999999999998</v>
      </c>
      <c r="D2553" t="s">
        <v>20</v>
      </c>
      <c r="E2553">
        <v>2028</v>
      </c>
      <c r="G2553" t="s">
        <v>273</v>
      </c>
    </row>
    <row r="2554" spans="1:7">
      <c r="A2554">
        <v>72071290</v>
      </c>
      <c r="B2554" t="s">
        <v>27</v>
      </c>
      <c r="C2554" s="30">
        <v>2.92</v>
      </c>
      <c r="D2554" t="s">
        <v>20</v>
      </c>
      <c r="G2554" t="s">
        <v>273</v>
      </c>
    </row>
    <row r="2555" spans="1:7">
      <c r="A2555">
        <v>72071290</v>
      </c>
      <c r="B2555" t="s">
        <v>27</v>
      </c>
      <c r="C2555" s="30">
        <v>3.2119999999999997</v>
      </c>
      <c r="D2555" t="s">
        <v>20</v>
      </c>
      <c r="E2555">
        <v>2026</v>
      </c>
      <c r="G2555" t="s">
        <v>273</v>
      </c>
    </row>
    <row r="2556" spans="1:7">
      <c r="A2556">
        <v>72071290</v>
      </c>
      <c r="B2556" t="s">
        <v>27</v>
      </c>
      <c r="C2556" s="30">
        <v>3.504</v>
      </c>
      <c r="D2556" t="s">
        <v>20</v>
      </c>
      <c r="E2556">
        <v>2027</v>
      </c>
      <c r="G2556" t="s">
        <v>273</v>
      </c>
    </row>
    <row r="2557" spans="1:7">
      <c r="A2557">
        <v>72071290</v>
      </c>
      <c r="B2557" t="s">
        <v>27</v>
      </c>
      <c r="C2557" s="30">
        <v>3.7959999999999998</v>
      </c>
      <c r="D2557" t="s">
        <v>20</v>
      </c>
      <c r="E2557">
        <v>2028</v>
      </c>
      <c r="G2557" t="s">
        <v>273</v>
      </c>
    </row>
    <row r="2558" spans="1:7">
      <c r="A2558">
        <v>72071912</v>
      </c>
      <c r="B2558" t="s">
        <v>27</v>
      </c>
      <c r="C2558" s="30">
        <v>2.92</v>
      </c>
      <c r="D2558" t="s">
        <v>20</v>
      </c>
      <c r="G2558" t="s">
        <v>273</v>
      </c>
    </row>
    <row r="2559" spans="1:7">
      <c r="A2559">
        <v>72071912</v>
      </c>
      <c r="B2559" t="s">
        <v>27</v>
      </c>
      <c r="C2559" s="30">
        <v>3.2119999999999997</v>
      </c>
      <c r="D2559" t="s">
        <v>20</v>
      </c>
      <c r="E2559">
        <v>2026</v>
      </c>
      <c r="G2559" t="s">
        <v>273</v>
      </c>
    </row>
    <row r="2560" spans="1:7">
      <c r="A2560">
        <v>72071912</v>
      </c>
      <c r="B2560" t="s">
        <v>27</v>
      </c>
      <c r="C2560" s="30">
        <v>3.504</v>
      </c>
      <c r="D2560" t="s">
        <v>20</v>
      </c>
      <c r="E2560">
        <v>2027</v>
      </c>
      <c r="G2560" t="s">
        <v>273</v>
      </c>
    </row>
    <row r="2561" spans="1:7">
      <c r="A2561">
        <v>72071912</v>
      </c>
      <c r="B2561" t="s">
        <v>27</v>
      </c>
      <c r="C2561" s="30">
        <v>3.7959999999999998</v>
      </c>
      <c r="D2561" t="s">
        <v>20</v>
      </c>
      <c r="E2561">
        <v>2028</v>
      </c>
      <c r="G2561" t="s">
        <v>273</v>
      </c>
    </row>
    <row r="2562" spans="1:7">
      <c r="A2562">
        <v>72071919</v>
      </c>
      <c r="B2562" t="s">
        <v>27</v>
      </c>
      <c r="C2562" s="30">
        <v>2.92</v>
      </c>
      <c r="D2562" t="s">
        <v>20</v>
      </c>
      <c r="G2562" t="s">
        <v>273</v>
      </c>
    </row>
    <row r="2563" spans="1:7">
      <c r="A2563">
        <v>72071919</v>
      </c>
      <c r="B2563" t="s">
        <v>27</v>
      </c>
      <c r="C2563" s="30">
        <v>3.2119999999999997</v>
      </c>
      <c r="D2563" t="s">
        <v>20</v>
      </c>
      <c r="E2563">
        <v>2026</v>
      </c>
      <c r="G2563" t="s">
        <v>273</v>
      </c>
    </row>
    <row r="2564" spans="1:7">
      <c r="A2564">
        <v>72071919</v>
      </c>
      <c r="B2564" t="s">
        <v>27</v>
      </c>
      <c r="C2564" s="30">
        <v>3.504</v>
      </c>
      <c r="D2564" t="s">
        <v>20</v>
      </c>
      <c r="E2564">
        <v>2027</v>
      </c>
      <c r="G2564" t="s">
        <v>273</v>
      </c>
    </row>
    <row r="2565" spans="1:7">
      <c r="A2565">
        <v>72071919</v>
      </c>
      <c r="B2565" t="s">
        <v>27</v>
      </c>
      <c r="C2565" s="30">
        <v>3.7959999999999998</v>
      </c>
      <c r="D2565" t="s">
        <v>20</v>
      </c>
      <c r="E2565">
        <v>2028</v>
      </c>
      <c r="G2565" t="s">
        <v>273</v>
      </c>
    </row>
    <row r="2566" spans="1:7">
      <c r="A2566">
        <v>72071980</v>
      </c>
      <c r="B2566" t="s">
        <v>27</v>
      </c>
      <c r="C2566" s="30">
        <v>2.92</v>
      </c>
      <c r="D2566" t="s">
        <v>20</v>
      </c>
      <c r="G2566" t="s">
        <v>273</v>
      </c>
    </row>
    <row r="2567" spans="1:7">
      <c r="A2567">
        <v>72071980</v>
      </c>
      <c r="B2567" t="s">
        <v>27</v>
      </c>
      <c r="C2567" s="30">
        <v>3.2119999999999997</v>
      </c>
      <c r="D2567" t="s">
        <v>20</v>
      </c>
      <c r="E2567">
        <v>2026</v>
      </c>
      <c r="G2567" t="s">
        <v>273</v>
      </c>
    </row>
    <row r="2568" spans="1:7">
      <c r="A2568">
        <v>72071980</v>
      </c>
      <c r="B2568" t="s">
        <v>27</v>
      </c>
      <c r="C2568" s="30">
        <v>3.504</v>
      </c>
      <c r="D2568" t="s">
        <v>20</v>
      </c>
      <c r="E2568">
        <v>2027</v>
      </c>
      <c r="G2568" t="s">
        <v>273</v>
      </c>
    </row>
    <row r="2569" spans="1:7">
      <c r="A2569">
        <v>72071980</v>
      </c>
      <c r="B2569" t="s">
        <v>27</v>
      </c>
      <c r="C2569" s="30">
        <v>3.7959999999999998</v>
      </c>
      <c r="D2569" t="s">
        <v>20</v>
      </c>
      <c r="E2569">
        <v>2028</v>
      </c>
      <c r="G2569" t="s">
        <v>273</v>
      </c>
    </row>
    <row r="2570" spans="1:7">
      <c r="A2570">
        <v>72072011</v>
      </c>
      <c r="B2570" t="s">
        <v>27</v>
      </c>
      <c r="C2570" s="30">
        <v>2.92</v>
      </c>
      <c r="D2570" t="s">
        <v>20</v>
      </c>
      <c r="G2570" t="s">
        <v>273</v>
      </c>
    </row>
    <row r="2571" spans="1:7">
      <c r="A2571">
        <v>72072011</v>
      </c>
      <c r="B2571" t="s">
        <v>27</v>
      </c>
      <c r="C2571" s="30">
        <v>3.2119999999999997</v>
      </c>
      <c r="D2571" t="s">
        <v>20</v>
      </c>
      <c r="E2571">
        <v>2026</v>
      </c>
      <c r="G2571" t="s">
        <v>273</v>
      </c>
    </row>
    <row r="2572" spans="1:7">
      <c r="A2572">
        <v>72072011</v>
      </c>
      <c r="B2572" t="s">
        <v>27</v>
      </c>
      <c r="C2572" s="30">
        <v>3.504</v>
      </c>
      <c r="D2572" t="s">
        <v>20</v>
      </c>
      <c r="E2572">
        <v>2027</v>
      </c>
      <c r="G2572" t="s">
        <v>273</v>
      </c>
    </row>
    <row r="2573" spans="1:7">
      <c r="A2573">
        <v>72072011</v>
      </c>
      <c r="B2573" t="s">
        <v>27</v>
      </c>
      <c r="C2573" s="30">
        <v>3.7959999999999998</v>
      </c>
      <c r="D2573" t="s">
        <v>20</v>
      </c>
      <c r="E2573">
        <v>2028</v>
      </c>
      <c r="G2573" t="s">
        <v>273</v>
      </c>
    </row>
    <row r="2574" spans="1:7">
      <c r="A2574">
        <v>72072015</v>
      </c>
      <c r="B2574" t="s">
        <v>27</v>
      </c>
      <c r="C2574" s="30">
        <v>2.92</v>
      </c>
      <c r="D2574" t="s">
        <v>20</v>
      </c>
      <c r="G2574" t="s">
        <v>273</v>
      </c>
    </row>
    <row r="2575" spans="1:7">
      <c r="A2575">
        <v>72072015</v>
      </c>
      <c r="B2575" t="s">
        <v>27</v>
      </c>
      <c r="C2575" s="30">
        <v>3.2119999999999997</v>
      </c>
      <c r="D2575" t="s">
        <v>20</v>
      </c>
      <c r="E2575">
        <v>2026</v>
      </c>
      <c r="G2575" t="s">
        <v>273</v>
      </c>
    </row>
    <row r="2576" spans="1:7">
      <c r="A2576">
        <v>72072015</v>
      </c>
      <c r="B2576" t="s">
        <v>27</v>
      </c>
      <c r="C2576" s="30">
        <v>3.504</v>
      </c>
      <c r="D2576" t="s">
        <v>20</v>
      </c>
      <c r="E2576">
        <v>2027</v>
      </c>
      <c r="G2576" t="s">
        <v>273</v>
      </c>
    </row>
    <row r="2577" spans="1:7">
      <c r="A2577">
        <v>72072015</v>
      </c>
      <c r="B2577" t="s">
        <v>27</v>
      </c>
      <c r="C2577" s="30">
        <v>3.7959999999999998</v>
      </c>
      <c r="D2577" t="s">
        <v>20</v>
      </c>
      <c r="E2577">
        <v>2028</v>
      </c>
      <c r="G2577" t="s">
        <v>273</v>
      </c>
    </row>
    <row r="2578" spans="1:7">
      <c r="A2578">
        <v>72072017</v>
      </c>
      <c r="B2578" t="s">
        <v>27</v>
      </c>
      <c r="C2578" s="30">
        <v>2.92</v>
      </c>
      <c r="D2578" t="s">
        <v>20</v>
      </c>
      <c r="G2578" t="s">
        <v>273</v>
      </c>
    </row>
    <row r="2579" spans="1:7">
      <c r="A2579">
        <v>72072017</v>
      </c>
      <c r="B2579" t="s">
        <v>27</v>
      </c>
      <c r="C2579" s="30">
        <v>3.2119999999999997</v>
      </c>
      <c r="D2579" t="s">
        <v>20</v>
      </c>
      <c r="E2579">
        <v>2026</v>
      </c>
      <c r="G2579" t="s">
        <v>273</v>
      </c>
    </row>
    <row r="2580" spans="1:7">
      <c r="A2580">
        <v>72072017</v>
      </c>
      <c r="B2580" t="s">
        <v>27</v>
      </c>
      <c r="C2580" s="30">
        <v>3.504</v>
      </c>
      <c r="D2580" t="s">
        <v>20</v>
      </c>
      <c r="E2580">
        <v>2027</v>
      </c>
      <c r="G2580" t="s">
        <v>273</v>
      </c>
    </row>
    <row r="2581" spans="1:7">
      <c r="A2581">
        <v>72072017</v>
      </c>
      <c r="B2581" t="s">
        <v>27</v>
      </c>
      <c r="C2581" s="30">
        <v>3.7959999999999998</v>
      </c>
      <c r="D2581" t="s">
        <v>20</v>
      </c>
      <c r="E2581">
        <v>2028</v>
      </c>
      <c r="G2581" t="s">
        <v>273</v>
      </c>
    </row>
    <row r="2582" spans="1:7">
      <c r="A2582">
        <v>72072019</v>
      </c>
      <c r="B2582" t="s">
        <v>27</v>
      </c>
      <c r="C2582" s="30">
        <v>2.92</v>
      </c>
      <c r="D2582" t="s">
        <v>20</v>
      </c>
      <c r="G2582" t="s">
        <v>273</v>
      </c>
    </row>
    <row r="2583" spans="1:7">
      <c r="A2583">
        <v>72072019</v>
      </c>
      <c r="B2583" t="s">
        <v>27</v>
      </c>
      <c r="C2583" s="30">
        <v>3.2119999999999997</v>
      </c>
      <c r="D2583" t="s">
        <v>20</v>
      </c>
      <c r="E2583">
        <v>2026</v>
      </c>
      <c r="G2583" t="s">
        <v>273</v>
      </c>
    </row>
    <row r="2584" spans="1:7">
      <c r="A2584">
        <v>72072019</v>
      </c>
      <c r="B2584" t="s">
        <v>27</v>
      </c>
      <c r="C2584" s="30">
        <v>3.504</v>
      </c>
      <c r="D2584" t="s">
        <v>20</v>
      </c>
      <c r="E2584">
        <v>2027</v>
      </c>
      <c r="G2584" t="s">
        <v>273</v>
      </c>
    </row>
    <row r="2585" spans="1:7">
      <c r="A2585">
        <v>72072019</v>
      </c>
      <c r="B2585" t="s">
        <v>27</v>
      </c>
      <c r="C2585" s="30">
        <v>3.7959999999999998</v>
      </c>
      <c r="D2585" t="s">
        <v>20</v>
      </c>
      <c r="E2585">
        <v>2028</v>
      </c>
      <c r="G2585" t="s">
        <v>273</v>
      </c>
    </row>
    <row r="2586" spans="1:7">
      <c r="A2586">
        <v>72072032</v>
      </c>
      <c r="B2586" t="s">
        <v>27</v>
      </c>
      <c r="C2586" s="30">
        <v>2.92</v>
      </c>
      <c r="D2586" t="s">
        <v>20</v>
      </c>
      <c r="G2586" t="s">
        <v>273</v>
      </c>
    </row>
    <row r="2587" spans="1:7">
      <c r="A2587">
        <v>72072032</v>
      </c>
      <c r="B2587" t="s">
        <v>27</v>
      </c>
      <c r="C2587" s="30">
        <v>3.2119999999999997</v>
      </c>
      <c r="D2587" t="s">
        <v>20</v>
      </c>
      <c r="E2587">
        <v>2026</v>
      </c>
      <c r="G2587" t="s">
        <v>273</v>
      </c>
    </row>
    <row r="2588" spans="1:7">
      <c r="A2588">
        <v>72072032</v>
      </c>
      <c r="B2588" t="s">
        <v>27</v>
      </c>
      <c r="C2588" s="30">
        <v>3.504</v>
      </c>
      <c r="D2588" t="s">
        <v>20</v>
      </c>
      <c r="E2588">
        <v>2027</v>
      </c>
      <c r="G2588" t="s">
        <v>273</v>
      </c>
    </row>
    <row r="2589" spans="1:7">
      <c r="A2589">
        <v>72072032</v>
      </c>
      <c r="B2589" t="s">
        <v>27</v>
      </c>
      <c r="C2589" s="30">
        <v>3.7959999999999998</v>
      </c>
      <c r="D2589" t="s">
        <v>20</v>
      </c>
      <c r="E2589">
        <v>2028</v>
      </c>
      <c r="G2589" t="s">
        <v>273</v>
      </c>
    </row>
    <row r="2590" spans="1:7">
      <c r="A2590">
        <v>72072039</v>
      </c>
      <c r="B2590" t="s">
        <v>27</v>
      </c>
      <c r="C2590" s="30">
        <v>2.92</v>
      </c>
      <c r="D2590" t="s">
        <v>20</v>
      </c>
      <c r="G2590" t="s">
        <v>273</v>
      </c>
    </row>
    <row r="2591" spans="1:7">
      <c r="A2591">
        <v>72072039</v>
      </c>
      <c r="B2591" t="s">
        <v>27</v>
      </c>
      <c r="C2591" s="30">
        <v>3.2119999999999997</v>
      </c>
      <c r="D2591" t="s">
        <v>20</v>
      </c>
      <c r="E2591">
        <v>2026</v>
      </c>
      <c r="G2591" t="s">
        <v>273</v>
      </c>
    </row>
    <row r="2592" spans="1:7">
      <c r="A2592">
        <v>72072039</v>
      </c>
      <c r="B2592" t="s">
        <v>27</v>
      </c>
      <c r="C2592" s="30">
        <v>3.504</v>
      </c>
      <c r="D2592" t="s">
        <v>20</v>
      </c>
      <c r="E2592">
        <v>2027</v>
      </c>
      <c r="G2592" t="s">
        <v>273</v>
      </c>
    </row>
    <row r="2593" spans="1:7">
      <c r="A2593">
        <v>72072039</v>
      </c>
      <c r="B2593" t="s">
        <v>27</v>
      </c>
      <c r="C2593" s="30">
        <v>3.7959999999999998</v>
      </c>
      <c r="D2593" t="s">
        <v>20</v>
      </c>
      <c r="E2593">
        <v>2028</v>
      </c>
      <c r="G2593" t="s">
        <v>273</v>
      </c>
    </row>
    <row r="2594" spans="1:7">
      <c r="A2594">
        <v>72072052</v>
      </c>
      <c r="B2594" t="s">
        <v>27</v>
      </c>
      <c r="C2594" s="30">
        <v>2.92</v>
      </c>
      <c r="D2594" t="s">
        <v>20</v>
      </c>
      <c r="G2594" t="s">
        <v>273</v>
      </c>
    </row>
    <row r="2595" spans="1:7">
      <c r="A2595">
        <v>72072052</v>
      </c>
      <c r="B2595" t="s">
        <v>27</v>
      </c>
      <c r="C2595" s="30">
        <v>3.2119999999999997</v>
      </c>
      <c r="D2595" t="s">
        <v>20</v>
      </c>
      <c r="E2595">
        <v>2026</v>
      </c>
      <c r="G2595" t="s">
        <v>273</v>
      </c>
    </row>
    <row r="2596" spans="1:7">
      <c r="A2596">
        <v>72072052</v>
      </c>
      <c r="B2596" t="s">
        <v>27</v>
      </c>
      <c r="C2596" s="30">
        <v>3.504</v>
      </c>
      <c r="D2596" t="s">
        <v>20</v>
      </c>
      <c r="E2596">
        <v>2027</v>
      </c>
      <c r="G2596" t="s">
        <v>273</v>
      </c>
    </row>
    <row r="2597" spans="1:7">
      <c r="A2597">
        <v>72072052</v>
      </c>
      <c r="B2597" t="s">
        <v>27</v>
      </c>
      <c r="C2597" s="30">
        <v>3.7959999999999998</v>
      </c>
      <c r="D2597" t="s">
        <v>20</v>
      </c>
      <c r="E2597">
        <v>2028</v>
      </c>
      <c r="G2597" t="s">
        <v>273</v>
      </c>
    </row>
    <row r="2598" spans="1:7">
      <c r="A2598">
        <v>72072059</v>
      </c>
      <c r="B2598" t="s">
        <v>27</v>
      </c>
      <c r="C2598" s="30">
        <v>2.92</v>
      </c>
      <c r="D2598" t="s">
        <v>20</v>
      </c>
      <c r="G2598" t="s">
        <v>273</v>
      </c>
    </row>
    <row r="2599" spans="1:7">
      <c r="A2599">
        <v>72072059</v>
      </c>
      <c r="B2599" t="s">
        <v>27</v>
      </c>
      <c r="C2599" s="30">
        <v>3.2119999999999997</v>
      </c>
      <c r="D2599" t="s">
        <v>20</v>
      </c>
      <c r="E2599">
        <v>2026</v>
      </c>
      <c r="G2599" t="s">
        <v>273</v>
      </c>
    </row>
    <row r="2600" spans="1:7">
      <c r="A2600">
        <v>72072059</v>
      </c>
      <c r="B2600" t="s">
        <v>27</v>
      </c>
      <c r="C2600" s="30">
        <v>3.504</v>
      </c>
      <c r="D2600" t="s">
        <v>20</v>
      </c>
      <c r="E2600">
        <v>2027</v>
      </c>
      <c r="G2600" t="s">
        <v>273</v>
      </c>
    </row>
    <row r="2601" spans="1:7">
      <c r="A2601">
        <v>72072059</v>
      </c>
      <c r="B2601" t="s">
        <v>27</v>
      </c>
      <c r="C2601" s="30">
        <v>3.7959999999999998</v>
      </c>
      <c r="D2601" t="s">
        <v>20</v>
      </c>
      <c r="E2601">
        <v>2028</v>
      </c>
      <c r="G2601" t="s">
        <v>273</v>
      </c>
    </row>
    <row r="2602" spans="1:7">
      <c r="A2602">
        <v>72072080</v>
      </c>
      <c r="B2602" t="s">
        <v>27</v>
      </c>
      <c r="C2602" s="30">
        <v>2.92</v>
      </c>
      <c r="D2602" t="s">
        <v>20</v>
      </c>
      <c r="G2602" t="s">
        <v>273</v>
      </c>
    </row>
    <row r="2603" spans="1:7">
      <c r="A2603">
        <v>72072080</v>
      </c>
      <c r="B2603" t="s">
        <v>27</v>
      </c>
      <c r="C2603" s="30">
        <v>3.2119999999999997</v>
      </c>
      <c r="D2603" t="s">
        <v>20</v>
      </c>
      <c r="E2603">
        <v>2026</v>
      </c>
      <c r="G2603" t="s">
        <v>273</v>
      </c>
    </row>
    <row r="2604" spans="1:7">
      <c r="A2604">
        <v>72072080</v>
      </c>
      <c r="B2604" t="s">
        <v>27</v>
      </c>
      <c r="C2604" s="30">
        <v>3.504</v>
      </c>
      <c r="D2604" t="s">
        <v>20</v>
      </c>
      <c r="E2604">
        <v>2027</v>
      </c>
      <c r="G2604" t="s">
        <v>273</v>
      </c>
    </row>
    <row r="2605" spans="1:7">
      <c r="A2605">
        <v>72072080</v>
      </c>
      <c r="B2605" t="s">
        <v>27</v>
      </c>
      <c r="C2605" s="30">
        <v>3.7959999999999998</v>
      </c>
      <c r="D2605" t="s">
        <v>20</v>
      </c>
      <c r="E2605">
        <v>2028</v>
      </c>
      <c r="G2605" t="s">
        <v>273</v>
      </c>
    </row>
    <row r="2606" spans="1:7">
      <c r="A2606">
        <v>7208</v>
      </c>
      <c r="B2606" t="s">
        <v>27</v>
      </c>
      <c r="C2606" s="30">
        <v>2.97</v>
      </c>
      <c r="D2606" t="s">
        <v>20</v>
      </c>
      <c r="G2606" t="s">
        <v>273</v>
      </c>
    </row>
    <row r="2607" spans="1:7">
      <c r="A2607">
        <v>7208</v>
      </c>
      <c r="B2607" t="s">
        <v>27</v>
      </c>
      <c r="C2607" s="30">
        <v>3.2670000000000003</v>
      </c>
      <c r="D2607" t="s">
        <v>20</v>
      </c>
      <c r="E2607">
        <v>2026</v>
      </c>
      <c r="G2607" t="s">
        <v>273</v>
      </c>
    </row>
    <row r="2608" spans="1:7">
      <c r="A2608">
        <v>7208</v>
      </c>
      <c r="B2608" t="s">
        <v>27</v>
      </c>
      <c r="C2608" s="30">
        <v>3.5640000000000001</v>
      </c>
      <c r="D2608" t="s">
        <v>20</v>
      </c>
      <c r="E2608">
        <v>2027</v>
      </c>
      <c r="G2608" t="s">
        <v>273</v>
      </c>
    </row>
    <row r="2609" spans="1:7">
      <c r="A2609">
        <v>7208</v>
      </c>
      <c r="B2609" t="s">
        <v>27</v>
      </c>
      <c r="C2609" s="30">
        <v>3.8610000000000002</v>
      </c>
      <c r="D2609" t="s">
        <v>20</v>
      </c>
      <c r="E2609">
        <v>2028</v>
      </c>
      <c r="G2609" t="s">
        <v>273</v>
      </c>
    </row>
    <row r="2610" spans="1:7">
      <c r="A2610">
        <v>7209</v>
      </c>
      <c r="B2610" t="s">
        <v>27</v>
      </c>
      <c r="C2610" s="30">
        <v>3</v>
      </c>
      <c r="D2610" t="s">
        <v>20</v>
      </c>
      <c r="G2610" t="s">
        <v>273</v>
      </c>
    </row>
    <row r="2611" spans="1:7">
      <c r="A2611">
        <v>7209</v>
      </c>
      <c r="B2611" t="s">
        <v>27</v>
      </c>
      <c r="C2611" s="30">
        <v>3.3</v>
      </c>
      <c r="D2611" t="s">
        <v>20</v>
      </c>
      <c r="E2611">
        <v>2026</v>
      </c>
      <c r="G2611" t="s">
        <v>273</v>
      </c>
    </row>
    <row r="2612" spans="1:7">
      <c r="A2612">
        <v>7209</v>
      </c>
      <c r="B2612" t="s">
        <v>27</v>
      </c>
      <c r="C2612" s="30">
        <v>3.6</v>
      </c>
      <c r="D2612" t="s">
        <v>20</v>
      </c>
      <c r="E2612">
        <v>2027</v>
      </c>
      <c r="G2612" t="s">
        <v>273</v>
      </c>
    </row>
    <row r="2613" spans="1:7">
      <c r="A2613">
        <v>7209</v>
      </c>
      <c r="B2613" t="s">
        <v>27</v>
      </c>
      <c r="C2613" s="30">
        <v>3.9</v>
      </c>
      <c r="D2613" t="s">
        <v>20</v>
      </c>
      <c r="E2613">
        <v>2028</v>
      </c>
      <c r="G2613" t="s">
        <v>273</v>
      </c>
    </row>
    <row r="2614" spans="1:7">
      <c r="A2614">
        <v>7210</v>
      </c>
      <c r="B2614" t="s">
        <v>27</v>
      </c>
      <c r="C2614" s="30">
        <v>3</v>
      </c>
      <c r="D2614" t="s">
        <v>20</v>
      </c>
      <c r="G2614" t="s">
        <v>273</v>
      </c>
    </row>
    <row r="2615" spans="1:7">
      <c r="A2615">
        <v>7210</v>
      </c>
      <c r="B2615" t="s">
        <v>27</v>
      </c>
      <c r="C2615" s="30">
        <v>3.3</v>
      </c>
      <c r="D2615" t="s">
        <v>20</v>
      </c>
      <c r="E2615">
        <v>2026</v>
      </c>
      <c r="G2615" t="s">
        <v>273</v>
      </c>
    </row>
    <row r="2616" spans="1:7">
      <c r="A2616">
        <v>7210</v>
      </c>
      <c r="B2616" t="s">
        <v>27</v>
      </c>
      <c r="C2616" s="30">
        <v>3.6</v>
      </c>
      <c r="D2616" t="s">
        <v>20</v>
      </c>
      <c r="E2616">
        <v>2027</v>
      </c>
      <c r="G2616" t="s">
        <v>273</v>
      </c>
    </row>
    <row r="2617" spans="1:7">
      <c r="A2617">
        <v>7210</v>
      </c>
      <c r="B2617" t="s">
        <v>27</v>
      </c>
      <c r="C2617" s="30">
        <v>3.9</v>
      </c>
      <c r="D2617" t="s">
        <v>20</v>
      </c>
      <c r="E2617">
        <v>2028</v>
      </c>
      <c r="G2617" t="s">
        <v>273</v>
      </c>
    </row>
    <row r="2618" spans="1:7">
      <c r="A2618">
        <v>72111300</v>
      </c>
      <c r="B2618" t="s">
        <v>27</v>
      </c>
      <c r="C2618" s="30">
        <v>2.97</v>
      </c>
      <c r="D2618" t="s">
        <v>20</v>
      </c>
      <c r="G2618" t="s">
        <v>273</v>
      </c>
    </row>
    <row r="2619" spans="1:7">
      <c r="A2619">
        <v>72111300</v>
      </c>
      <c r="B2619" t="s">
        <v>27</v>
      </c>
      <c r="C2619" s="30">
        <v>3.2670000000000003</v>
      </c>
      <c r="D2619" t="s">
        <v>20</v>
      </c>
      <c r="E2619">
        <v>2026</v>
      </c>
      <c r="G2619" t="s">
        <v>273</v>
      </c>
    </row>
    <row r="2620" spans="1:7">
      <c r="A2620">
        <v>72111300</v>
      </c>
      <c r="B2620" t="s">
        <v>27</v>
      </c>
      <c r="C2620" s="30">
        <v>3.5640000000000001</v>
      </c>
      <c r="D2620" t="s">
        <v>20</v>
      </c>
      <c r="E2620">
        <v>2027</v>
      </c>
      <c r="G2620" t="s">
        <v>273</v>
      </c>
    </row>
    <row r="2621" spans="1:7">
      <c r="A2621">
        <v>72111300</v>
      </c>
      <c r="B2621" t="s">
        <v>27</v>
      </c>
      <c r="C2621" s="30">
        <v>3.8610000000000002</v>
      </c>
      <c r="D2621" t="s">
        <v>20</v>
      </c>
      <c r="E2621">
        <v>2028</v>
      </c>
      <c r="G2621" t="s">
        <v>273</v>
      </c>
    </row>
    <row r="2622" spans="1:7">
      <c r="A2622">
        <v>72111400</v>
      </c>
      <c r="B2622" t="s">
        <v>27</v>
      </c>
      <c r="C2622" s="30">
        <v>2.97</v>
      </c>
      <c r="D2622" t="s">
        <v>20</v>
      </c>
      <c r="G2622" t="s">
        <v>273</v>
      </c>
    </row>
    <row r="2623" spans="1:7">
      <c r="A2623">
        <v>72111400</v>
      </c>
      <c r="B2623" t="s">
        <v>27</v>
      </c>
      <c r="C2623" s="30">
        <v>3.2670000000000003</v>
      </c>
      <c r="D2623" t="s">
        <v>20</v>
      </c>
      <c r="E2623">
        <v>2026</v>
      </c>
      <c r="G2623" t="s">
        <v>273</v>
      </c>
    </row>
    <row r="2624" spans="1:7">
      <c r="A2624">
        <v>72111400</v>
      </c>
      <c r="B2624" t="s">
        <v>27</v>
      </c>
      <c r="C2624" s="30">
        <v>3.5640000000000001</v>
      </c>
      <c r="D2624" t="s">
        <v>20</v>
      </c>
      <c r="E2624">
        <v>2027</v>
      </c>
      <c r="G2624" t="s">
        <v>273</v>
      </c>
    </row>
    <row r="2625" spans="1:7">
      <c r="A2625">
        <v>72111400</v>
      </c>
      <c r="B2625" t="s">
        <v>27</v>
      </c>
      <c r="C2625" s="30">
        <v>3.8610000000000002</v>
      </c>
      <c r="D2625" t="s">
        <v>20</v>
      </c>
      <c r="E2625">
        <v>2028</v>
      </c>
      <c r="G2625" t="s">
        <v>273</v>
      </c>
    </row>
    <row r="2626" spans="1:7">
      <c r="A2626">
        <v>72111900</v>
      </c>
      <c r="B2626" t="s">
        <v>27</v>
      </c>
      <c r="C2626" s="30">
        <v>2.97</v>
      </c>
      <c r="D2626" t="s">
        <v>20</v>
      </c>
      <c r="G2626" t="s">
        <v>273</v>
      </c>
    </row>
    <row r="2627" spans="1:7">
      <c r="A2627">
        <v>72111900</v>
      </c>
      <c r="B2627" t="s">
        <v>27</v>
      </c>
      <c r="C2627" s="30">
        <v>3.2670000000000003</v>
      </c>
      <c r="D2627" t="s">
        <v>20</v>
      </c>
      <c r="E2627">
        <v>2026</v>
      </c>
      <c r="G2627" t="s">
        <v>273</v>
      </c>
    </row>
    <row r="2628" spans="1:7">
      <c r="A2628">
        <v>72111900</v>
      </c>
      <c r="B2628" t="s">
        <v>27</v>
      </c>
      <c r="C2628" s="30">
        <v>3.5640000000000001</v>
      </c>
      <c r="D2628" t="s">
        <v>20</v>
      </c>
      <c r="E2628">
        <v>2027</v>
      </c>
      <c r="G2628" t="s">
        <v>273</v>
      </c>
    </row>
    <row r="2629" spans="1:7">
      <c r="A2629">
        <v>72111900</v>
      </c>
      <c r="B2629" t="s">
        <v>27</v>
      </c>
      <c r="C2629" s="30">
        <v>3.8610000000000002</v>
      </c>
      <c r="D2629" t="s">
        <v>20</v>
      </c>
      <c r="E2629">
        <v>2028</v>
      </c>
      <c r="G2629" t="s">
        <v>273</v>
      </c>
    </row>
    <row r="2630" spans="1:7">
      <c r="A2630">
        <v>721123</v>
      </c>
      <c r="B2630" t="s">
        <v>27</v>
      </c>
      <c r="C2630" s="30">
        <v>3</v>
      </c>
      <c r="D2630" t="s">
        <v>20</v>
      </c>
      <c r="G2630" t="s">
        <v>273</v>
      </c>
    </row>
    <row r="2631" spans="1:7">
      <c r="A2631">
        <v>721123</v>
      </c>
      <c r="B2631" t="s">
        <v>27</v>
      </c>
      <c r="C2631" s="30">
        <v>3.3</v>
      </c>
      <c r="D2631" t="s">
        <v>20</v>
      </c>
      <c r="E2631">
        <v>2026</v>
      </c>
      <c r="G2631" t="s">
        <v>273</v>
      </c>
    </row>
    <row r="2632" spans="1:7">
      <c r="A2632">
        <v>721123</v>
      </c>
      <c r="B2632" t="s">
        <v>27</v>
      </c>
      <c r="C2632" s="30">
        <v>3.6</v>
      </c>
      <c r="D2632" t="s">
        <v>20</v>
      </c>
      <c r="E2632">
        <v>2027</v>
      </c>
      <c r="G2632" t="s">
        <v>273</v>
      </c>
    </row>
    <row r="2633" spans="1:7">
      <c r="A2633">
        <v>721123</v>
      </c>
      <c r="B2633" t="s">
        <v>27</v>
      </c>
      <c r="C2633" s="30">
        <v>3.9</v>
      </c>
      <c r="D2633" t="s">
        <v>20</v>
      </c>
      <c r="E2633">
        <v>2028</v>
      </c>
      <c r="G2633" t="s">
        <v>273</v>
      </c>
    </row>
    <row r="2634" spans="1:7">
      <c r="A2634">
        <v>72112900</v>
      </c>
      <c r="B2634" t="s">
        <v>27</v>
      </c>
      <c r="C2634" s="30">
        <v>3</v>
      </c>
      <c r="D2634" t="s">
        <v>20</v>
      </c>
      <c r="G2634" t="s">
        <v>273</v>
      </c>
    </row>
    <row r="2635" spans="1:7">
      <c r="A2635">
        <v>72112900</v>
      </c>
      <c r="B2635" t="s">
        <v>27</v>
      </c>
      <c r="C2635" s="30">
        <v>3.3</v>
      </c>
      <c r="D2635" t="s">
        <v>20</v>
      </c>
      <c r="E2635">
        <v>2026</v>
      </c>
      <c r="G2635" t="s">
        <v>273</v>
      </c>
    </row>
    <row r="2636" spans="1:7">
      <c r="A2636">
        <v>72112900</v>
      </c>
      <c r="B2636" t="s">
        <v>27</v>
      </c>
      <c r="C2636" s="30">
        <v>3.6</v>
      </c>
      <c r="D2636" t="s">
        <v>20</v>
      </c>
      <c r="E2636">
        <v>2027</v>
      </c>
      <c r="G2636" t="s">
        <v>273</v>
      </c>
    </row>
    <row r="2637" spans="1:7">
      <c r="A2637">
        <v>72112900</v>
      </c>
      <c r="B2637" t="s">
        <v>27</v>
      </c>
      <c r="C2637" s="30">
        <v>3.9</v>
      </c>
      <c r="D2637" t="s">
        <v>20</v>
      </c>
      <c r="E2637">
        <v>2028</v>
      </c>
      <c r="G2637" t="s">
        <v>273</v>
      </c>
    </row>
    <row r="2638" spans="1:7">
      <c r="A2638">
        <v>721190</v>
      </c>
      <c r="B2638" t="s">
        <v>27</v>
      </c>
      <c r="C2638" s="30">
        <v>3</v>
      </c>
      <c r="D2638" t="s">
        <v>20</v>
      </c>
      <c r="G2638" t="s">
        <v>273</v>
      </c>
    </row>
    <row r="2639" spans="1:7">
      <c r="A2639">
        <v>721190</v>
      </c>
      <c r="B2639" t="s">
        <v>27</v>
      </c>
      <c r="C2639" s="30">
        <v>3.3</v>
      </c>
      <c r="D2639" t="s">
        <v>20</v>
      </c>
      <c r="E2639">
        <v>2026</v>
      </c>
      <c r="G2639" t="s">
        <v>273</v>
      </c>
    </row>
    <row r="2640" spans="1:7">
      <c r="A2640">
        <v>721190</v>
      </c>
      <c r="B2640" t="s">
        <v>27</v>
      </c>
      <c r="C2640" s="30">
        <v>3.6</v>
      </c>
      <c r="D2640" t="s">
        <v>20</v>
      </c>
      <c r="E2640">
        <v>2027</v>
      </c>
      <c r="G2640" t="s">
        <v>273</v>
      </c>
    </row>
    <row r="2641" spans="1:7">
      <c r="A2641">
        <v>721190</v>
      </c>
      <c r="B2641" t="s">
        <v>27</v>
      </c>
      <c r="C2641" s="30">
        <v>3.9</v>
      </c>
      <c r="D2641" t="s">
        <v>20</v>
      </c>
      <c r="E2641">
        <v>2028</v>
      </c>
      <c r="G2641" t="s">
        <v>273</v>
      </c>
    </row>
    <row r="2642" spans="1:7">
      <c r="A2642">
        <v>7212</v>
      </c>
      <c r="B2642" t="s">
        <v>27</v>
      </c>
      <c r="C2642" s="30">
        <v>3</v>
      </c>
      <c r="D2642" t="s">
        <v>20</v>
      </c>
      <c r="G2642" t="s">
        <v>273</v>
      </c>
    </row>
    <row r="2643" spans="1:7">
      <c r="A2643">
        <v>7212</v>
      </c>
      <c r="B2643" t="s">
        <v>27</v>
      </c>
      <c r="C2643" s="30">
        <v>3.3</v>
      </c>
      <c r="D2643" t="s">
        <v>20</v>
      </c>
      <c r="E2643">
        <v>2026</v>
      </c>
      <c r="G2643" t="s">
        <v>273</v>
      </c>
    </row>
    <row r="2644" spans="1:7">
      <c r="A2644">
        <v>7212</v>
      </c>
      <c r="B2644" t="s">
        <v>27</v>
      </c>
      <c r="C2644" s="30">
        <v>3.6</v>
      </c>
      <c r="D2644" t="s">
        <v>20</v>
      </c>
      <c r="E2644">
        <v>2027</v>
      </c>
      <c r="G2644" t="s">
        <v>273</v>
      </c>
    </row>
    <row r="2645" spans="1:7">
      <c r="A2645">
        <v>7212</v>
      </c>
      <c r="B2645" t="s">
        <v>27</v>
      </c>
      <c r="C2645" s="30">
        <v>3.9</v>
      </c>
      <c r="D2645" t="s">
        <v>20</v>
      </c>
      <c r="E2645">
        <v>2028</v>
      </c>
      <c r="G2645" t="s">
        <v>273</v>
      </c>
    </row>
    <row r="2646" spans="1:7">
      <c r="A2646">
        <v>7213</v>
      </c>
      <c r="B2646" t="s">
        <v>27</v>
      </c>
      <c r="C2646" s="30">
        <v>2.92</v>
      </c>
      <c r="D2646" t="s">
        <v>20</v>
      </c>
      <c r="G2646" t="s">
        <v>273</v>
      </c>
    </row>
    <row r="2647" spans="1:7">
      <c r="A2647">
        <v>7213</v>
      </c>
      <c r="B2647" t="s">
        <v>27</v>
      </c>
      <c r="C2647" s="30">
        <v>3.2119999999999997</v>
      </c>
      <c r="D2647" t="s">
        <v>20</v>
      </c>
      <c r="E2647">
        <v>2026</v>
      </c>
      <c r="G2647" t="s">
        <v>273</v>
      </c>
    </row>
    <row r="2648" spans="1:7">
      <c r="A2648">
        <v>7213</v>
      </c>
      <c r="B2648" t="s">
        <v>27</v>
      </c>
      <c r="C2648" s="30">
        <v>3.504</v>
      </c>
      <c r="D2648" t="s">
        <v>20</v>
      </c>
      <c r="E2648">
        <v>2027</v>
      </c>
      <c r="G2648" t="s">
        <v>273</v>
      </c>
    </row>
    <row r="2649" spans="1:7">
      <c r="A2649">
        <v>7213</v>
      </c>
      <c r="B2649" t="s">
        <v>27</v>
      </c>
      <c r="C2649" s="30">
        <v>3.7959999999999998</v>
      </c>
      <c r="D2649" t="s">
        <v>20</v>
      </c>
      <c r="E2649">
        <v>2028</v>
      </c>
      <c r="G2649" t="s">
        <v>273</v>
      </c>
    </row>
    <row r="2650" spans="1:7">
      <c r="A2650">
        <v>72141000</v>
      </c>
      <c r="B2650" t="s">
        <v>27</v>
      </c>
      <c r="C2650" s="30">
        <v>2.92</v>
      </c>
      <c r="D2650" t="s">
        <v>20</v>
      </c>
      <c r="G2650" t="s">
        <v>273</v>
      </c>
    </row>
    <row r="2651" spans="1:7">
      <c r="A2651">
        <v>72141000</v>
      </c>
      <c r="B2651" t="s">
        <v>27</v>
      </c>
      <c r="C2651" s="30">
        <v>3.2119999999999997</v>
      </c>
      <c r="D2651" t="s">
        <v>20</v>
      </c>
      <c r="E2651">
        <v>2026</v>
      </c>
      <c r="G2651" t="s">
        <v>273</v>
      </c>
    </row>
    <row r="2652" spans="1:7">
      <c r="A2652">
        <v>72141000</v>
      </c>
      <c r="B2652" t="s">
        <v>27</v>
      </c>
      <c r="C2652" s="30">
        <v>3.504</v>
      </c>
      <c r="D2652" t="s">
        <v>20</v>
      </c>
      <c r="E2652">
        <v>2027</v>
      </c>
      <c r="G2652" t="s">
        <v>273</v>
      </c>
    </row>
    <row r="2653" spans="1:7">
      <c r="A2653">
        <v>72141000</v>
      </c>
      <c r="B2653" t="s">
        <v>27</v>
      </c>
      <c r="C2653" s="30">
        <v>3.7959999999999998</v>
      </c>
      <c r="D2653" t="s">
        <v>20</v>
      </c>
      <c r="E2653">
        <v>2028</v>
      </c>
      <c r="G2653" t="s">
        <v>273</v>
      </c>
    </row>
    <row r="2654" spans="1:7">
      <c r="A2654">
        <v>72142000</v>
      </c>
      <c r="B2654" t="s">
        <v>27</v>
      </c>
      <c r="C2654" s="30">
        <v>2.92</v>
      </c>
      <c r="D2654" t="s">
        <v>20</v>
      </c>
      <c r="G2654" t="s">
        <v>273</v>
      </c>
    </row>
    <row r="2655" spans="1:7">
      <c r="A2655">
        <v>72142000</v>
      </c>
      <c r="B2655" t="s">
        <v>27</v>
      </c>
      <c r="C2655" s="30">
        <v>3.2119999999999997</v>
      </c>
      <c r="D2655" t="s">
        <v>20</v>
      </c>
      <c r="E2655">
        <v>2026</v>
      </c>
      <c r="G2655" t="s">
        <v>273</v>
      </c>
    </row>
    <row r="2656" spans="1:7">
      <c r="A2656">
        <v>72142000</v>
      </c>
      <c r="B2656" t="s">
        <v>27</v>
      </c>
      <c r="C2656" s="30">
        <v>3.504</v>
      </c>
      <c r="D2656" t="s">
        <v>20</v>
      </c>
      <c r="E2656">
        <v>2027</v>
      </c>
      <c r="G2656" t="s">
        <v>273</v>
      </c>
    </row>
    <row r="2657" spans="1:7">
      <c r="A2657">
        <v>72142000</v>
      </c>
      <c r="B2657" t="s">
        <v>27</v>
      </c>
      <c r="C2657" s="30">
        <v>3.7959999999999998</v>
      </c>
      <c r="D2657" t="s">
        <v>20</v>
      </c>
      <c r="E2657">
        <v>2028</v>
      </c>
      <c r="G2657" t="s">
        <v>273</v>
      </c>
    </row>
    <row r="2658" spans="1:7">
      <c r="A2658">
        <v>72143000</v>
      </c>
      <c r="B2658" t="s">
        <v>27</v>
      </c>
      <c r="C2658" s="30">
        <v>2.92</v>
      </c>
      <c r="D2658" t="s">
        <v>20</v>
      </c>
      <c r="G2658" t="s">
        <v>273</v>
      </c>
    </row>
    <row r="2659" spans="1:7">
      <c r="A2659">
        <v>72143000</v>
      </c>
      <c r="B2659" t="s">
        <v>27</v>
      </c>
      <c r="C2659" s="30">
        <v>3.2119999999999997</v>
      </c>
      <c r="D2659" t="s">
        <v>20</v>
      </c>
      <c r="E2659">
        <v>2026</v>
      </c>
      <c r="G2659" t="s">
        <v>273</v>
      </c>
    </row>
    <row r="2660" spans="1:7">
      <c r="A2660">
        <v>72143000</v>
      </c>
      <c r="B2660" t="s">
        <v>27</v>
      </c>
      <c r="C2660" s="30">
        <v>3.504</v>
      </c>
      <c r="D2660" t="s">
        <v>20</v>
      </c>
      <c r="E2660">
        <v>2027</v>
      </c>
      <c r="G2660" t="s">
        <v>273</v>
      </c>
    </row>
    <row r="2661" spans="1:7">
      <c r="A2661">
        <v>72143000</v>
      </c>
      <c r="B2661" t="s">
        <v>27</v>
      </c>
      <c r="C2661" s="30">
        <v>3.7959999999999998</v>
      </c>
      <c r="D2661" t="s">
        <v>20</v>
      </c>
      <c r="E2661">
        <v>2028</v>
      </c>
      <c r="G2661" t="s">
        <v>273</v>
      </c>
    </row>
    <row r="2662" spans="1:7">
      <c r="A2662">
        <v>721491</v>
      </c>
      <c r="B2662" t="s">
        <v>27</v>
      </c>
      <c r="C2662" s="30">
        <v>2.92</v>
      </c>
      <c r="D2662" t="s">
        <v>20</v>
      </c>
      <c r="G2662" t="s">
        <v>273</v>
      </c>
    </row>
    <row r="2663" spans="1:7">
      <c r="A2663">
        <v>721491</v>
      </c>
      <c r="B2663" t="s">
        <v>27</v>
      </c>
      <c r="C2663" s="30">
        <v>3.2119999999999997</v>
      </c>
      <c r="D2663" t="s">
        <v>20</v>
      </c>
      <c r="E2663">
        <v>2026</v>
      </c>
      <c r="G2663" t="s">
        <v>273</v>
      </c>
    </row>
    <row r="2664" spans="1:7">
      <c r="A2664">
        <v>721491</v>
      </c>
      <c r="B2664" t="s">
        <v>27</v>
      </c>
      <c r="C2664" s="30">
        <v>3.504</v>
      </c>
      <c r="D2664" t="s">
        <v>20</v>
      </c>
      <c r="E2664">
        <v>2027</v>
      </c>
      <c r="G2664" t="s">
        <v>273</v>
      </c>
    </row>
    <row r="2665" spans="1:7">
      <c r="A2665">
        <v>721491</v>
      </c>
      <c r="B2665" t="s">
        <v>27</v>
      </c>
      <c r="C2665" s="30">
        <v>3.7959999999999998</v>
      </c>
      <c r="D2665" t="s">
        <v>20</v>
      </c>
      <c r="E2665">
        <v>2028</v>
      </c>
      <c r="G2665" t="s">
        <v>273</v>
      </c>
    </row>
    <row r="2666" spans="1:7">
      <c r="A2666">
        <v>721499</v>
      </c>
      <c r="B2666" t="s">
        <v>27</v>
      </c>
      <c r="C2666" s="30">
        <v>2.92</v>
      </c>
      <c r="D2666" t="s">
        <v>20</v>
      </c>
      <c r="G2666" t="s">
        <v>273</v>
      </c>
    </row>
    <row r="2667" spans="1:7">
      <c r="A2667">
        <v>721499</v>
      </c>
      <c r="B2667" t="s">
        <v>27</v>
      </c>
      <c r="C2667" s="30">
        <v>3.2119999999999997</v>
      </c>
      <c r="D2667" t="s">
        <v>20</v>
      </c>
      <c r="E2667">
        <v>2026</v>
      </c>
      <c r="G2667" t="s">
        <v>273</v>
      </c>
    </row>
    <row r="2668" spans="1:7">
      <c r="A2668">
        <v>721499</v>
      </c>
      <c r="B2668" t="s">
        <v>27</v>
      </c>
      <c r="C2668" s="30">
        <v>3.504</v>
      </c>
      <c r="D2668" t="s">
        <v>20</v>
      </c>
      <c r="E2668">
        <v>2027</v>
      </c>
      <c r="G2668" t="s">
        <v>273</v>
      </c>
    </row>
    <row r="2669" spans="1:7">
      <c r="A2669">
        <v>721499</v>
      </c>
      <c r="B2669" t="s">
        <v>27</v>
      </c>
      <c r="C2669" s="30">
        <v>3.7959999999999998</v>
      </c>
      <c r="D2669" t="s">
        <v>20</v>
      </c>
      <c r="E2669">
        <v>2028</v>
      </c>
      <c r="G2669" t="s">
        <v>273</v>
      </c>
    </row>
    <row r="2670" spans="1:7">
      <c r="A2670">
        <v>7215</v>
      </c>
      <c r="B2670" t="s">
        <v>27</v>
      </c>
      <c r="C2670" s="30">
        <v>2.92</v>
      </c>
      <c r="D2670" t="s">
        <v>20</v>
      </c>
      <c r="G2670" t="s">
        <v>273</v>
      </c>
    </row>
    <row r="2671" spans="1:7">
      <c r="A2671">
        <v>7215</v>
      </c>
      <c r="B2671" t="s">
        <v>27</v>
      </c>
      <c r="C2671" s="30">
        <v>3.2119999999999997</v>
      </c>
      <c r="D2671" t="s">
        <v>20</v>
      </c>
      <c r="E2671">
        <v>2026</v>
      </c>
      <c r="G2671" t="s">
        <v>273</v>
      </c>
    </row>
    <row r="2672" spans="1:7">
      <c r="A2672">
        <v>7215</v>
      </c>
      <c r="B2672" t="s">
        <v>27</v>
      </c>
      <c r="C2672" s="30">
        <v>3.504</v>
      </c>
      <c r="D2672" t="s">
        <v>20</v>
      </c>
      <c r="E2672">
        <v>2027</v>
      </c>
      <c r="G2672" t="s">
        <v>273</v>
      </c>
    </row>
    <row r="2673" spans="1:7">
      <c r="A2673">
        <v>7215</v>
      </c>
      <c r="B2673" t="s">
        <v>27</v>
      </c>
      <c r="C2673" s="30">
        <v>3.7959999999999998</v>
      </c>
      <c r="D2673" t="s">
        <v>20</v>
      </c>
      <c r="E2673">
        <v>2028</v>
      </c>
      <c r="G2673" t="s">
        <v>273</v>
      </c>
    </row>
    <row r="2674" spans="1:7">
      <c r="A2674">
        <v>7216</v>
      </c>
      <c r="B2674" t="s">
        <v>27</v>
      </c>
      <c r="C2674" s="30">
        <v>2.92</v>
      </c>
      <c r="D2674" t="s">
        <v>20</v>
      </c>
      <c r="G2674" t="s">
        <v>273</v>
      </c>
    </row>
    <row r="2675" spans="1:7">
      <c r="A2675">
        <v>7216</v>
      </c>
      <c r="B2675" t="s">
        <v>27</v>
      </c>
      <c r="C2675" s="30">
        <v>3.2119999999999997</v>
      </c>
      <c r="D2675" t="s">
        <v>20</v>
      </c>
      <c r="E2675">
        <v>2026</v>
      </c>
      <c r="G2675" t="s">
        <v>273</v>
      </c>
    </row>
    <row r="2676" spans="1:7">
      <c r="A2676">
        <v>7216</v>
      </c>
      <c r="B2676" t="s">
        <v>27</v>
      </c>
      <c r="C2676" s="30">
        <v>3.504</v>
      </c>
      <c r="D2676" t="s">
        <v>20</v>
      </c>
      <c r="E2676">
        <v>2027</v>
      </c>
      <c r="G2676" t="s">
        <v>273</v>
      </c>
    </row>
    <row r="2677" spans="1:7">
      <c r="A2677">
        <v>7216</v>
      </c>
      <c r="B2677" t="s">
        <v>27</v>
      </c>
      <c r="C2677" s="30">
        <v>3.7959999999999998</v>
      </c>
      <c r="D2677" t="s">
        <v>20</v>
      </c>
      <c r="E2677">
        <v>2028</v>
      </c>
      <c r="G2677" t="s">
        <v>273</v>
      </c>
    </row>
    <row r="2678" spans="1:7">
      <c r="A2678">
        <v>721710</v>
      </c>
      <c r="B2678" t="s">
        <v>27</v>
      </c>
      <c r="C2678" s="30">
        <v>2.92</v>
      </c>
      <c r="D2678" t="s">
        <v>20</v>
      </c>
      <c r="G2678" t="s">
        <v>273</v>
      </c>
    </row>
    <row r="2679" spans="1:7">
      <c r="A2679">
        <v>721710</v>
      </c>
      <c r="B2679" t="s">
        <v>27</v>
      </c>
      <c r="C2679" s="30">
        <v>3.2119999999999997</v>
      </c>
      <c r="D2679" t="s">
        <v>20</v>
      </c>
      <c r="E2679">
        <v>2026</v>
      </c>
      <c r="G2679" t="s">
        <v>273</v>
      </c>
    </row>
    <row r="2680" spans="1:7">
      <c r="A2680">
        <v>721710</v>
      </c>
      <c r="B2680" t="s">
        <v>27</v>
      </c>
      <c r="C2680" s="30">
        <v>3.504</v>
      </c>
      <c r="D2680" t="s">
        <v>20</v>
      </c>
      <c r="E2680">
        <v>2027</v>
      </c>
      <c r="G2680" t="s">
        <v>273</v>
      </c>
    </row>
    <row r="2681" spans="1:7">
      <c r="A2681">
        <v>721710</v>
      </c>
      <c r="B2681" t="s">
        <v>27</v>
      </c>
      <c r="C2681" s="30">
        <v>3.7959999999999998</v>
      </c>
      <c r="D2681" t="s">
        <v>20</v>
      </c>
      <c r="E2681">
        <v>2028</v>
      </c>
      <c r="G2681" t="s">
        <v>273</v>
      </c>
    </row>
    <row r="2682" spans="1:7">
      <c r="A2682">
        <v>721720</v>
      </c>
      <c r="B2682" t="s">
        <v>27</v>
      </c>
      <c r="C2682" s="30">
        <v>2.92</v>
      </c>
      <c r="D2682" t="s">
        <v>20</v>
      </c>
      <c r="G2682" t="s">
        <v>273</v>
      </c>
    </row>
    <row r="2683" spans="1:7">
      <c r="A2683">
        <v>721720</v>
      </c>
      <c r="B2683" t="s">
        <v>27</v>
      </c>
      <c r="C2683" s="30">
        <v>3.2119999999999997</v>
      </c>
      <c r="D2683" t="s">
        <v>20</v>
      </c>
      <c r="E2683">
        <v>2026</v>
      </c>
      <c r="G2683" t="s">
        <v>273</v>
      </c>
    </row>
    <row r="2684" spans="1:7">
      <c r="A2684">
        <v>721720</v>
      </c>
      <c r="B2684" t="s">
        <v>27</v>
      </c>
      <c r="C2684" s="30">
        <v>3.504</v>
      </c>
      <c r="D2684" t="s">
        <v>20</v>
      </c>
      <c r="E2684">
        <v>2027</v>
      </c>
      <c r="G2684" t="s">
        <v>273</v>
      </c>
    </row>
    <row r="2685" spans="1:7">
      <c r="A2685">
        <v>721720</v>
      </c>
      <c r="B2685" t="s">
        <v>27</v>
      </c>
      <c r="C2685" s="30">
        <v>3.7959999999999998</v>
      </c>
      <c r="D2685" t="s">
        <v>20</v>
      </c>
      <c r="E2685">
        <v>2028</v>
      </c>
      <c r="G2685" t="s">
        <v>273</v>
      </c>
    </row>
    <row r="2686" spans="1:7">
      <c r="A2686">
        <v>721730</v>
      </c>
      <c r="B2686" t="s">
        <v>27</v>
      </c>
      <c r="C2686" s="30">
        <v>2.92</v>
      </c>
      <c r="D2686" t="s">
        <v>20</v>
      </c>
      <c r="G2686" t="s">
        <v>273</v>
      </c>
    </row>
    <row r="2687" spans="1:7">
      <c r="A2687">
        <v>721730</v>
      </c>
      <c r="B2687" t="s">
        <v>27</v>
      </c>
      <c r="C2687" s="30">
        <v>3.2119999999999997</v>
      </c>
      <c r="D2687" t="s">
        <v>20</v>
      </c>
      <c r="E2687">
        <v>2026</v>
      </c>
      <c r="G2687" t="s">
        <v>273</v>
      </c>
    </row>
    <row r="2688" spans="1:7">
      <c r="A2688">
        <v>721730</v>
      </c>
      <c r="B2688" t="s">
        <v>27</v>
      </c>
      <c r="C2688" s="30">
        <v>3.504</v>
      </c>
      <c r="D2688" t="s">
        <v>20</v>
      </c>
      <c r="E2688">
        <v>2027</v>
      </c>
      <c r="G2688" t="s">
        <v>273</v>
      </c>
    </row>
    <row r="2689" spans="1:7">
      <c r="A2689">
        <v>721730</v>
      </c>
      <c r="B2689" t="s">
        <v>27</v>
      </c>
      <c r="C2689" s="30">
        <v>3.7959999999999998</v>
      </c>
      <c r="D2689" t="s">
        <v>20</v>
      </c>
      <c r="E2689">
        <v>2028</v>
      </c>
      <c r="G2689" t="s">
        <v>273</v>
      </c>
    </row>
    <row r="2690" spans="1:7">
      <c r="A2690">
        <v>721790</v>
      </c>
      <c r="B2690" t="s">
        <v>27</v>
      </c>
      <c r="C2690" s="30">
        <v>2.92</v>
      </c>
      <c r="D2690" t="s">
        <v>20</v>
      </c>
      <c r="G2690" t="s">
        <v>273</v>
      </c>
    </row>
    <row r="2691" spans="1:7">
      <c r="A2691">
        <v>721790</v>
      </c>
      <c r="B2691" t="s">
        <v>27</v>
      </c>
      <c r="C2691" s="30">
        <v>3.2119999999999997</v>
      </c>
      <c r="D2691" t="s">
        <v>20</v>
      </c>
      <c r="E2691">
        <v>2026</v>
      </c>
      <c r="G2691" t="s">
        <v>273</v>
      </c>
    </row>
    <row r="2692" spans="1:7">
      <c r="A2692">
        <v>721790</v>
      </c>
      <c r="B2692" t="s">
        <v>27</v>
      </c>
      <c r="C2692" s="30">
        <v>3.504</v>
      </c>
      <c r="D2692" t="s">
        <v>20</v>
      </c>
      <c r="E2692">
        <v>2027</v>
      </c>
      <c r="G2692" t="s">
        <v>273</v>
      </c>
    </row>
    <row r="2693" spans="1:7">
      <c r="A2693">
        <v>721790</v>
      </c>
      <c r="B2693" t="s">
        <v>27</v>
      </c>
      <c r="C2693" s="30">
        <v>3.7959999999999998</v>
      </c>
      <c r="D2693" t="s">
        <v>20</v>
      </c>
      <c r="E2693">
        <v>2028</v>
      </c>
      <c r="G2693" t="s">
        <v>273</v>
      </c>
    </row>
    <row r="2694" spans="1:7">
      <c r="A2694">
        <v>72181000</v>
      </c>
      <c r="B2694" t="s">
        <v>27</v>
      </c>
      <c r="C2694" s="30">
        <v>3.52</v>
      </c>
      <c r="G2694" t="s">
        <v>273</v>
      </c>
    </row>
    <row r="2695" spans="1:7">
      <c r="A2695">
        <v>72181000</v>
      </c>
      <c r="B2695" t="s">
        <v>27</v>
      </c>
      <c r="C2695" s="30">
        <v>3.8719999999999999</v>
      </c>
      <c r="E2695">
        <v>2026</v>
      </c>
      <c r="G2695" t="s">
        <v>273</v>
      </c>
    </row>
    <row r="2696" spans="1:7">
      <c r="A2696">
        <v>72181000</v>
      </c>
      <c r="B2696" t="s">
        <v>27</v>
      </c>
      <c r="C2696" s="30">
        <v>4.2240000000000002</v>
      </c>
      <c r="E2696">
        <v>2027</v>
      </c>
      <c r="G2696" t="s">
        <v>273</v>
      </c>
    </row>
    <row r="2697" spans="1:7">
      <c r="A2697">
        <v>72181000</v>
      </c>
      <c r="B2697" t="s">
        <v>27</v>
      </c>
      <c r="C2697" s="30">
        <v>4.5760000000000005</v>
      </c>
      <c r="E2697">
        <v>2028</v>
      </c>
      <c r="G2697" t="s">
        <v>273</v>
      </c>
    </row>
    <row r="2698" spans="1:7">
      <c r="A2698">
        <v>721891</v>
      </c>
      <c r="B2698" t="s">
        <v>27</v>
      </c>
      <c r="C2698" s="30">
        <v>3.6</v>
      </c>
      <c r="G2698" t="s">
        <v>273</v>
      </c>
    </row>
    <row r="2699" spans="1:7">
      <c r="A2699">
        <v>721891</v>
      </c>
      <c r="B2699" t="s">
        <v>27</v>
      </c>
      <c r="C2699" s="30">
        <v>3.96</v>
      </c>
      <c r="E2699">
        <v>2026</v>
      </c>
      <c r="G2699" t="s">
        <v>273</v>
      </c>
    </row>
    <row r="2700" spans="1:7">
      <c r="A2700">
        <v>721891</v>
      </c>
      <c r="B2700" t="s">
        <v>27</v>
      </c>
      <c r="C2700" s="30">
        <v>4.32</v>
      </c>
      <c r="E2700">
        <v>2027</v>
      </c>
      <c r="G2700" t="s">
        <v>273</v>
      </c>
    </row>
    <row r="2701" spans="1:7">
      <c r="A2701">
        <v>721891</v>
      </c>
      <c r="B2701" t="s">
        <v>27</v>
      </c>
      <c r="C2701" s="30">
        <v>4.6800000000000006</v>
      </c>
      <c r="E2701">
        <v>2028</v>
      </c>
      <c r="G2701" t="s">
        <v>273</v>
      </c>
    </row>
    <row r="2702" spans="1:7">
      <c r="A2702">
        <v>72189911</v>
      </c>
      <c r="B2702" t="s">
        <v>27</v>
      </c>
      <c r="C2702" s="30">
        <v>3.6</v>
      </c>
      <c r="G2702" t="s">
        <v>273</v>
      </c>
    </row>
    <row r="2703" spans="1:7">
      <c r="A2703">
        <v>72189911</v>
      </c>
      <c r="B2703" t="s">
        <v>27</v>
      </c>
      <c r="C2703" s="30">
        <v>3.96</v>
      </c>
      <c r="E2703">
        <v>2026</v>
      </c>
      <c r="G2703" t="s">
        <v>273</v>
      </c>
    </row>
    <row r="2704" spans="1:7">
      <c r="A2704">
        <v>72189911</v>
      </c>
      <c r="B2704" t="s">
        <v>27</v>
      </c>
      <c r="C2704" s="30">
        <v>4.32</v>
      </c>
      <c r="E2704">
        <v>2027</v>
      </c>
      <c r="G2704" t="s">
        <v>273</v>
      </c>
    </row>
    <row r="2705" spans="1:7">
      <c r="A2705">
        <v>72189911</v>
      </c>
      <c r="B2705" t="s">
        <v>27</v>
      </c>
      <c r="C2705" s="30">
        <v>4.6800000000000006</v>
      </c>
      <c r="E2705">
        <v>2028</v>
      </c>
      <c r="G2705" t="s">
        <v>273</v>
      </c>
    </row>
    <row r="2706" spans="1:7">
      <c r="A2706">
        <v>72189919</v>
      </c>
      <c r="B2706" t="s">
        <v>27</v>
      </c>
      <c r="C2706" s="30">
        <v>3.52</v>
      </c>
      <c r="G2706" t="s">
        <v>273</v>
      </c>
    </row>
    <row r="2707" spans="1:7">
      <c r="A2707">
        <v>72189919</v>
      </c>
      <c r="B2707" t="s">
        <v>27</v>
      </c>
      <c r="C2707" s="30">
        <v>3.8719999999999999</v>
      </c>
      <c r="E2707">
        <v>2026</v>
      </c>
      <c r="G2707" t="s">
        <v>273</v>
      </c>
    </row>
    <row r="2708" spans="1:7">
      <c r="A2708">
        <v>72189919</v>
      </c>
      <c r="B2708" t="s">
        <v>27</v>
      </c>
      <c r="C2708" s="30">
        <v>4.2240000000000002</v>
      </c>
      <c r="E2708">
        <v>2027</v>
      </c>
      <c r="G2708" t="s">
        <v>273</v>
      </c>
    </row>
    <row r="2709" spans="1:7">
      <c r="A2709">
        <v>72189919</v>
      </c>
      <c r="B2709" t="s">
        <v>27</v>
      </c>
      <c r="C2709" s="30">
        <v>4.5760000000000005</v>
      </c>
      <c r="E2709">
        <v>2028</v>
      </c>
      <c r="G2709" t="s">
        <v>273</v>
      </c>
    </row>
    <row r="2710" spans="1:7">
      <c r="A2710">
        <v>72189920</v>
      </c>
      <c r="B2710" t="s">
        <v>27</v>
      </c>
      <c r="C2710" s="30">
        <v>3.6</v>
      </c>
      <c r="G2710" t="s">
        <v>273</v>
      </c>
    </row>
    <row r="2711" spans="1:7">
      <c r="A2711">
        <v>72189920</v>
      </c>
      <c r="B2711" t="s">
        <v>27</v>
      </c>
      <c r="C2711" s="30">
        <v>3.96</v>
      </c>
      <c r="E2711">
        <v>2026</v>
      </c>
      <c r="G2711" t="s">
        <v>273</v>
      </c>
    </row>
    <row r="2712" spans="1:7">
      <c r="A2712">
        <v>72189920</v>
      </c>
      <c r="B2712" t="s">
        <v>27</v>
      </c>
      <c r="C2712" s="30">
        <v>4.32</v>
      </c>
      <c r="E2712">
        <v>2027</v>
      </c>
      <c r="G2712" t="s">
        <v>273</v>
      </c>
    </row>
    <row r="2713" spans="1:7">
      <c r="A2713">
        <v>72189920</v>
      </c>
      <c r="B2713" t="s">
        <v>27</v>
      </c>
      <c r="C2713" s="30">
        <v>4.6800000000000006</v>
      </c>
      <c r="E2713">
        <v>2028</v>
      </c>
      <c r="G2713" t="s">
        <v>273</v>
      </c>
    </row>
    <row r="2714" spans="1:7">
      <c r="A2714">
        <v>72189980</v>
      </c>
      <c r="B2714" t="s">
        <v>27</v>
      </c>
      <c r="C2714" s="30">
        <v>3.52</v>
      </c>
      <c r="G2714" t="s">
        <v>273</v>
      </c>
    </row>
    <row r="2715" spans="1:7">
      <c r="A2715">
        <v>72189980</v>
      </c>
      <c r="B2715" t="s">
        <v>27</v>
      </c>
      <c r="C2715" s="30">
        <v>3.8719999999999999</v>
      </c>
      <c r="E2715">
        <v>2026</v>
      </c>
      <c r="G2715" t="s">
        <v>273</v>
      </c>
    </row>
    <row r="2716" spans="1:7">
      <c r="A2716">
        <v>72189980</v>
      </c>
      <c r="B2716" t="s">
        <v>27</v>
      </c>
      <c r="C2716" s="30">
        <v>4.2240000000000002</v>
      </c>
      <c r="E2716">
        <v>2027</v>
      </c>
      <c r="G2716" t="s">
        <v>273</v>
      </c>
    </row>
    <row r="2717" spans="1:7">
      <c r="A2717">
        <v>72189980</v>
      </c>
      <c r="B2717" t="s">
        <v>27</v>
      </c>
      <c r="C2717" s="30">
        <v>4.5760000000000005</v>
      </c>
      <c r="E2717">
        <v>2028</v>
      </c>
      <c r="G2717" t="s">
        <v>273</v>
      </c>
    </row>
    <row r="2718" spans="1:7">
      <c r="A2718">
        <v>72191100</v>
      </c>
      <c r="B2718" t="s">
        <v>27</v>
      </c>
      <c r="C2718" s="30">
        <v>3.6</v>
      </c>
      <c r="G2718" t="s">
        <v>273</v>
      </c>
    </row>
    <row r="2719" spans="1:7">
      <c r="A2719">
        <v>72191100</v>
      </c>
      <c r="B2719" t="s">
        <v>27</v>
      </c>
      <c r="C2719" s="30">
        <v>3.96</v>
      </c>
      <c r="E2719">
        <v>2026</v>
      </c>
      <c r="G2719" t="s">
        <v>273</v>
      </c>
    </row>
    <row r="2720" spans="1:7">
      <c r="A2720">
        <v>72191100</v>
      </c>
      <c r="B2720" t="s">
        <v>27</v>
      </c>
      <c r="C2720" s="30">
        <v>4.32</v>
      </c>
      <c r="E2720">
        <v>2027</v>
      </c>
      <c r="G2720" t="s">
        <v>273</v>
      </c>
    </row>
    <row r="2721" spans="1:7">
      <c r="A2721">
        <v>72191100</v>
      </c>
      <c r="B2721" t="s">
        <v>27</v>
      </c>
      <c r="C2721" s="30">
        <v>4.6800000000000006</v>
      </c>
      <c r="E2721">
        <v>2028</v>
      </c>
      <c r="G2721" t="s">
        <v>273</v>
      </c>
    </row>
    <row r="2722" spans="1:7">
      <c r="A2722">
        <v>721912</v>
      </c>
      <c r="B2722" t="s">
        <v>27</v>
      </c>
      <c r="C2722" s="30">
        <v>3.6</v>
      </c>
      <c r="G2722" t="s">
        <v>273</v>
      </c>
    </row>
    <row r="2723" spans="1:7">
      <c r="A2723">
        <v>721912</v>
      </c>
      <c r="B2723" t="s">
        <v>27</v>
      </c>
      <c r="C2723" s="30">
        <v>3.96</v>
      </c>
      <c r="E2723">
        <v>2026</v>
      </c>
      <c r="G2723" t="s">
        <v>273</v>
      </c>
    </row>
    <row r="2724" spans="1:7">
      <c r="A2724">
        <v>721912</v>
      </c>
      <c r="B2724" t="s">
        <v>27</v>
      </c>
      <c r="C2724" s="30">
        <v>4.32</v>
      </c>
      <c r="E2724">
        <v>2027</v>
      </c>
      <c r="G2724" t="s">
        <v>273</v>
      </c>
    </row>
    <row r="2725" spans="1:7">
      <c r="A2725">
        <v>721912</v>
      </c>
      <c r="B2725" t="s">
        <v>27</v>
      </c>
      <c r="C2725" s="30">
        <v>4.6800000000000006</v>
      </c>
      <c r="E2725">
        <v>2028</v>
      </c>
      <c r="G2725" t="s">
        <v>273</v>
      </c>
    </row>
    <row r="2726" spans="1:7">
      <c r="A2726">
        <v>721913</v>
      </c>
      <c r="B2726" t="s">
        <v>27</v>
      </c>
      <c r="C2726" s="30">
        <v>3.6</v>
      </c>
      <c r="G2726" t="s">
        <v>273</v>
      </c>
    </row>
    <row r="2727" spans="1:7">
      <c r="A2727">
        <v>721913</v>
      </c>
      <c r="B2727" t="s">
        <v>27</v>
      </c>
      <c r="C2727" s="30">
        <v>3.96</v>
      </c>
      <c r="E2727">
        <v>2026</v>
      </c>
      <c r="G2727" t="s">
        <v>273</v>
      </c>
    </row>
    <row r="2728" spans="1:7">
      <c r="A2728">
        <v>721913</v>
      </c>
      <c r="B2728" t="s">
        <v>27</v>
      </c>
      <c r="C2728" s="30">
        <v>4.32</v>
      </c>
      <c r="E2728">
        <v>2027</v>
      </c>
      <c r="G2728" t="s">
        <v>273</v>
      </c>
    </row>
    <row r="2729" spans="1:7">
      <c r="A2729">
        <v>721913</v>
      </c>
      <c r="B2729" t="s">
        <v>27</v>
      </c>
      <c r="C2729" s="30">
        <v>4.6800000000000006</v>
      </c>
      <c r="E2729">
        <v>2028</v>
      </c>
      <c r="G2729" t="s">
        <v>273</v>
      </c>
    </row>
    <row r="2730" spans="1:7">
      <c r="A2730">
        <v>721914</v>
      </c>
      <c r="B2730" t="s">
        <v>27</v>
      </c>
      <c r="C2730" s="30">
        <v>3.6</v>
      </c>
      <c r="G2730" t="s">
        <v>273</v>
      </c>
    </row>
    <row r="2731" spans="1:7">
      <c r="A2731">
        <v>721914</v>
      </c>
      <c r="B2731" t="s">
        <v>27</v>
      </c>
      <c r="C2731" s="30">
        <v>3.96</v>
      </c>
      <c r="E2731">
        <v>2026</v>
      </c>
      <c r="G2731" t="s">
        <v>273</v>
      </c>
    </row>
    <row r="2732" spans="1:7">
      <c r="A2732">
        <v>721914</v>
      </c>
      <c r="B2732" t="s">
        <v>27</v>
      </c>
      <c r="C2732" s="30">
        <v>4.32</v>
      </c>
      <c r="E2732">
        <v>2027</v>
      </c>
      <c r="G2732" t="s">
        <v>273</v>
      </c>
    </row>
    <row r="2733" spans="1:7">
      <c r="A2733">
        <v>721914</v>
      </c>
      <c r="B2733" t="s">
        <v>27</v>
      </c>
      <c r="C2733" s="30">
        <v>4.6800000000000006</v>
      </c>
      <c r="E2733">
        <v>2028</v>
      </c>
      <c r="G2733" t="s">
        <v>273</v>
      </c>
    </row>
    <row r="2734" spans="1:7">
      <c r="A2734">
        <v>721921</v>
      </c>
      <c r="B2734" t="s">
        <v>27</v>
      </c>
      <c r="C2734" s="30">
        <v>3.6</v>
      </c>
      <c r="G2734" t="s">
        <v>273</v>
      </c>
    </row>
    <row r="2735" spans="1:7">
      <c r="A2735">
        <v>721921</v>
      </c>
      <c r="B2735" t="s">
        <v>27</v>
      </c>
      <c r="C2735" s="30">
        <v>3.96</v>
      </c>
      <c r="E2735">
        <v>2026</v>
      </c>
      <c r="G2735" t="s">
        <v>273</v>
      </c>
    </row>
    <row r="2736" spans="1:7">
      <c r="A2736">
        <v>721921</v>
      </c>
      <c r="B2736" t="s">
        <v>27</v>
      </c>
      <c r="C2736" s="30">
        <v>4.32</v>
      </c>
      <c r="E2736">
        <v>2027</v>
      </c>
      <c r="G2736" t="s">
        <v>273</v>
      </c>
    </row>
    <row r="2737" spans="1:7">
      <c r="A2737">
        <v>721921</v>
      </c>
      <c r="B2737" t="s">
        <v>27</v>
      </c>
      <c r="C2737" s="30">
        <v>4.6800000000000006</v>
      </c>
      <c r="E2737">
        <v>2028</v>
      </c>
      <c r="G2737" t="s">
        <v>273</v>
      </c>
    </row>
    <row r="2738" spans="1:7">
      <c r="A2738">
        <v>721922</v>
      </c>
      <c r="B2738" t="s">
        <v>27</v>
      </c>
      <c r="C2738" s="30">
        <v>3.6</v>
      </c>
      <c r="G2738" t="s">
        <v>273</v>
      </c>
    </row>
    <row r="2739" spans="1:7">
      <c r="A2739">
        <v>721922</v>
      </c>
      <c r="B2739" t="s">
        <v>27</v>
      </c>
      <c r="C2739" s="30">
        <v>3.96</v>
      </c>
      <c r="E2739">
        <v>2026</v>
      </c>
      <c r="G2739" t="s">
        <v>273</v>
      </c>
    </row>
    <row r="2740" spans="1:7">
      <c r="A2740">
        <v>721922</v>
      </c>
      <c r="B2740" t="s">
        <v>27</v>
      </c>
      <c r="C2740" s="30">
        <v>4.32</v>
      </c>
      <c r="E2740">
        <v>2027</v>
      </c>
      <c r="G2740" t="s">
        <v>273</v>
      </c>
    </row>
    <row r="2741" spans="1:7">
      <c r="A2741">
        <v>721922</v>
      </c>
      <c r="B2741" t="s">
        <v>27</v>
      </c>
      <c r="C2741" s="30">
        <v>4.6800000000000006</v>
      </c>
      <c r="E2741">
        <v>2028</v>
      </c>
      <c r="G2741" t="s">
        <v>273</v>
      </c>
    </row>
    <row r="2742" spans="1:7">
      <c r="A2742">
        <v>72192300</v>
      </c>
      <c r="B2742" t="s">
        <v>27</v>
      </c>
      <c r="C2742" s="30">
        <v>3.6</v>
      </c>
      <c r="G2742" t="s">
        <v>273</v>
      </c>
    </row>
    <row r="2743" spans="1:7">
      <c r="A2743">
        <v>72192300</v>
      </c>
      <c r="B2743" t="s">
        <v>27</v>
      </c>
      <c r="C2743" s="30">
        <v>3.96</v>
      </c>
      <c r="E2743">
        <v>2026</v>
      </c>
      <c r="G2743" t="s">
        <v>273</v>
      </c>
    </row>
    <row r="2744" spans="1:7">
      <c r="A2744">
        <v>72192300</v>
      </c>
      <c r="B2744" t="s">
        <v>27</v>
      </c>
      <c r="C2744" s="30">
        <v>4.32</v>
      </c>
      <c r="E2744">
        <v>2027</v>
      </c>
      <c r="G2744" t="s">
        <v>273</v>
      </c>
    </row>
    <row r="2745" spans="1:7">
      <c r="A2745">
        <v>72192300</v>
      </c>
      <c r="B2745" t="s">
        <v>27</v>
      </c>
      <c r="C2745" s="30">
        <v>4.6800000000000006</v>
      </c>
      <c r="E2745">
        <v>2028</v>
      </c>
      <c r="G2745" t="s">
        <v>273</v>
      </c>
    </row>
    <row r="2746" spans="1:7">
      <c r="A2746">
        <v>72192400</v>
      </c>
      <c r="B2746" t="s">
        <v>27</v>
      </c>
      <c r="C2746" s="30">
        <v>3.6</v>
      </c>
      <c r="G2746" t="s">
        <v>273</v>
      </c>
    </row>
    <row r="2747" spans="1:7">
      <c r="A2747">
        <v>72192400</v>
      </c>
      <c r="B2747" t="s">
        <v>27</v>
      </c>
      <c r="C2747" s="30">
        <v>3.96</v>
      </c>
      <c r="E2747">
        <v>2026</v>
      </c>
      <c r="G2747" t="s">
        <v>273</v>
      </c>
    </row>
    <row r="2748" spans="1:7">
      <c r="A2748">
        <v>72192400</v>
      </c>
      <c r="B2748" t="s">
        <v>27</v>
      </c>
      <c r="C2748" s="30">
        <v>4.32</v>
      </c>
      <c r="E2748">
        <v>2027</v>
      </c>
      <c r="G2748" t="s">
        <v>273</v>
      </c>
    </row>
    <row r="2749" spans="1:7">
      <c r="A2749">
        <v>72192400</v>
      </c>
      <c r="B2749" t="s">
        <v>27</v>
      </c>
      <c r="C2749" s="30">
        <v>4.6800000000000006</v>
      </c>
      <c r="E2749">
        <v>2028</v>
      </c>
      <c r="G2749" t="s">
        <v>273</v>
      </c>
    </row>
    <row r="2750" spans="1:7">
      <c r="A2750">
        <v>72193100</v>
      </c>
      <c r="B2750" t="s">
        <v>27</v>
      </c>
      <c r="C2750" s="30">
        <v>3.63</v>
      </c>
      <c r="G2750" t="s">
        <v>273</v>
      </c>
    </row>
    <row r="2751" spans="1:7">
      <c r="A2751">
        <v>72193100</v>
      </c>
      <c r="B2751" t="s">
        <v>27</v>
      </c>
      <c r="C2751" s="30">
        <v>3.9929999999999999</v>
      </c>
      <c r="E2751">
        <v>2026</v>
      </c>
      <c r="G2751" t="s">
        <v>273</v>
      </c>
    </row>
    <row r="2752" spans="1:7">
      <c r="A2752">
        <v>72193100</v>
      </c>
      <c r="B2752" t="s">
        <v>27</v>
      </c>
      <c r="C2752" s="30">
        <v>4.3559999999999999</v>
      </c>
      <c r="E2752">
        <v>2027</v>
      </c>
      <c r="G2752" t="s">
        <v>273</v>
      </c>
    </row>
    <row r="2753" spans="1:7">
      <c r="A2753">
        <v>72193100</v>
      </c>
      <c r="B2753" t="s">
        <v>27</v>
      </c>
      <c r="C2753" s="30">
        <v>4.7190000000000003</v>
      </c>
      <c r="E2753">
        <v>2028</v>
      </c>
      <c r="G2753" t="s">
        <v>273</v>
      </c>
    </row>
    <row r="2754" spans="1:7">
      <c r="A2754">
        <v>721932</v>
      </c>
      <c r="B2754" t="s">
        <v>27</v>
      </c>
      <c r="C2754" s="30">
        <v>3.63</v>
      </c>
      <c r="G2754" t="s">
        <v>273</v>
      </c>
    </row>
    <row r="2755" spans="1:7">
      <c r="A2755">
        <v>721932</v>
      </c>
      <c r="B2755" t="s">
        <v>27</v>
      </c>
      <c r="C2755" s="30">
        <v>3.9929999999999999</v>
      </c>
      <c r="E2755">
        <v>2026</v>
      </c>
      <c r="G2755" t="s">
        <v>273</v>
      </c>
    </row>
    <row r="2756" spans="1:7">
      <c r="A2756">
        <v>721932</v>
      </c>
      <c r="B2756" t="s">
        <v>27</v>
      </c>
      <c r="C2756" s="30">
        <v>4.3559999999999999</v>
      </c>
      <c r="E2756">
        <v>2027</v>
      </c>
      <c r="G2756" t="s">
        <v>273</v>
      </c>
    </row>
    <row r="2757" spans="1:7">
      <c r="A2757">
        <v>721932</v>
      </c>
      <c r="B2757" t="s">
        <v>27</v>
      </c>
      <c r="C2757" s="30">
        <v>4.7190000000000003</v>
      </c>
      <c r="E2757">
        <v>2028</v>
      </c>
      <c r="G2757" t="s">
        <v>273</v>
      </c>
    </row>
    <row r="2758" spans="1:7">
      <c r="A2758">
        <v>721933</v>
      </c>
      <c r="B2758" t="s">
        <v>27</v>
      </c>
      <c r="C2758" s="30">
        <v>3.63</v>
      </c>
      <c r="G2758" t="s">
        <v>273</v>
      </c>
    </row>
    <row r="2759" spans="1:7">
      <c r="A2759">
        <v>721933</v>
      </c>
      <c r="B2759" t="s">
        <v>27</v>
      </c>
      <c r="C2759" s="30">
        <v>3.9929999999999999</v>
      </c>
      <c r="E2759">
        <v>2026</v>
      </c>
      <c r="G2759" t="s">
        <v>273</v>
      </c>
    </row>
    <row r="2760" spans="1:7">
      <c r="A2760">
        <v>721933</v>
      </c>
      <c r="B2760" t="s">
        <v>27</v>
      </c>
      <c r="C2760" s="30">
        <v>4.3559999999999999</v>
      </c>
      <c r="E2760">
        <v>2027</v>
      </c>
      <c r="G2760" t="s">
        <v>273</v>
      </c>
    </row>
    <row r="2761" spans="1:7">
      <c r="A2761">
        <v>721933</v>
      </c>
      <c r="B2761" t="s">
        <v>27</v>
      </c>
      <c r="C2761" s="30">
        <v>4.7190000000000003</v>
      </c>
      <c r="E2761">
        <v>2028</v>
      </c>
      <c r="G2761" t="s">
        <v>273</v>
      </c>
    </row>
    <row r="2762" spans="1:7">
      <c r="A2762">
        <v>721934</v>
      </c>
      <c r="B2762" t="s">
        <v>27</v>
      </c>
      <c r="C2762" s="30">
        <v>3.63</v>
      </c>
      <c r="G2762" t="s">
        <v>273</v>
      </c>
    </row>
    <row r="2763" spans="1:7">
      <c r="A2763">
        <v>721934</v>
      </c>
      <c r="B2763" t="s">
        <v>27</v>
      </c>
      <c r="C2763" s="30">
        <v>3.9929999999999999</v>
      </c>
      <c r="E2763">
        <v>2026</v>
      </c>
      <c r="G2763" t="s">
        <v>273</v>
      </c>
    </row>
    <row r="2764" spans="1:7">
      <c r="A2764">
        <v>721934</v>
      </c>
      <c r="B2764" t="s">
        <v>27</v>
      </c>
      <c r="C2764" s="30">
        <v>4.3559999999999999</v>
      </c>
      <c r="E2764">
        <v>2027</v>
      </c>
      <c r="G2764" t="s">
        <v>273</v>
      </c>
    </row>
    <row r="2765" spans="1:7">
      <c r="A2765">
        <v>721934</v>
      </c>
      <c r="B2765" t="s">
        <v>27</v>
      </c>
      <c r="C2765" s="30">
        <v>4.7190000000000003</v>
      </c>
      <c r="E2765">
        <v>2028</v>
      </c>
      <c r="G2765" t="s">
        <v>273</v>
      </c>
    </row>
    <row r="2766" spans="1:7">
      <c r="A2766">
        <v>721935</v>
      </c>
      <c r="B2766" t="s">
        <v>27</v>
      </c>
      <c r="C2766" s="30">
        <v>3.63</v>
      </c>
      <c r="G2766" t="s">
        <v>273</v>
      </c>
    </row>
    <row r="2767" spans="1:7">
      <c r="A2767">
        <v>721935</v>
      </c>
      <c r="B2767" t="s">
        <v>27</v>
      </c>
      <c r="C2767" s="30">
        <v>3.9929999999999999</v>
      </c>
      <c r="E2767">
        <v>2026</v>
      </c>
      <c r="G2767" t="s">
        <v>273</v>
      </c>
    </row>
    <row r="2768" spans="1:7">
      <c r="A2768">
        <v>721935</v>
      </c>
      <c r="B2768" t="s">
        <v>27</v>
      </c>
      <c r="C2768" s="30">
        <v>4.3559999999999999</v>
      </c>
      <c r="E2768">
        <v>2027</v>
      </c>
      <c r="G2768" t="s">
        <v>273</v>
      </c>
    </row>
    <row r="2769" spans="1:7">
      <c r="A2769">
        <v>721935</v>
      </c>
      <c r="B2769" t="s">
        <v>27</v>
      </c>
      <c r="C2769" s="30">
        <v>4.7190000000000003</v>
      </c>
      <c r="E2769">
        <v>2028</v>
      </c>
      <c r="G2769" t="s">
        <v>273</v>
      </c>
    </row>
    <row r="2770" spans="1:7">
      <c r="A2770">
        <v>721990</v>
      </c>
      <c r="B2770" t="s">
        <v>27</v>
      </c>
      <c r="C2770" s="30">
        <v>3.63</v>
      </c>
      <c r="G2770" t="s">
        <v>273</v>
      </c>
    </row>
    <row r="2771" spans="1:7">
      <c r="A2771">
        <v>721990</v>
      </c>
      <c r="B2771" t="s">
        <v>27</v>
      </c>
      <c r="C2771" s="30">
        <v>3.9929999999999999</v>
      </c>
      <c r="E2771">
        <v>2026</v>
      </c>
      <c r="G2771" t="s">
        <v>273</v>
      </c>
    </row>
    <row r="2772" spans="1:7">
      <c r="A2772">
        <v>721990</v>
      </c>
      <c r="B2772" t="s">
        <v>27</v>
      </c>
      <c r="C2772" s="30">
        <v>4.3559999999999999</v>
      </c>
      <c r="E2772">
        <v>2027</v>
      </c>
      <c r="G2772" t="s">
        <v>273</v>
      </c>
    </row>
    <row r="2773" spans="1:7">
      <c r="A2773">
        <v>721990</v>
      </c>
      <c r="B2773" t="s">
        <v>27</v>
      </c>
      <c r="C2773" s="30">
        <v>4.7190000000000003</v>
      </c>
      <c r="E2773">
        <v>2028</v>
      </c>
      <c r="G2773" t="s">
        <v>273</v>
      </c>
    </row>
    <row r="2774" spans="1:7">
      <c r="A2774">
        <v>72201100</v>
      </c>
      <c r="B2774" t="s">
        <v>27</v>
      </c>
      <c r="C2774" s="30">
        <v>3.6</v>
      </c>
      <c r="G2774" t="s">
        <v>273</v>
      </c>
    </row>
    <row r="2775" spans="1:7">
      <c r="A2775">
        <v>72201100</v>
      </c>
      <c r="B2775" t="s">
        <v>27</v>
      </c>
      <c r="C2775" s="30">
        <v>3.96</v>
      </c>
      <c r="E2775">
        <v>2026</v>
      </c>
      <c r="G2775" t="s">
        <v>273</v>
      </c>
    </row>
    <row r="2776" spans="1:7">
      <c r="A2776">
        <v>72201100</v>
      </c>
      <c r="B2776" t="s">
        <v>27</v>
      </c>
      <c r="C2776" s="30">
        <v>4.32</v>
      </c>
      <c r="E2776">
        <v>2027</v>
      </c>
      <c r="G2776" t="s">
        <v>273</v>
      </c>
    </row>
    <row r="2777" spans="1:7">
      <c r="A2777">
        <v>72201100</v>
      </c>
      <c r="B2777" t="s">
        <v>27</v>
      </c>
      <c r="C2777" s="30">
        <v>4.6800000000000006</v>
      </c>
      <c r="E2777">
        <v>2028</v>
      </c>
      <c r="G2777" t="s">
        <v>273</v>
      </c>
    </row>
    <row r="2778" spans="1:7">
      <c r="A2778">
        <v>72201200</v>
      </c>
      <c r="B2778" t="s">
        <v>27</v>
      </c>
      <c r="C2778" s="30">
        <v>3.6</v>
      </c>
      <c r="G2778" t="s">
        <v>273</v>
      </c>
    </row>
    <row r="2779" spans="1:7">
      <c r="A2779">
        <v>72201200</v>
      </c>
      <c r="B2779" t="s">
        <v>27</v>
      </c>
      <c r="C2779" s="30">
        <v>3.96</v>
      </c>
      <c r="E2779">
        <v>2026</v>
      </c>
      <c r="G2779" t="s">
        <v>273</v>
      </c>
    </row>
    <row r="2780" spans="1:7">
      <c r="A2780">
        <v>72201200</v>
      </c>
      <c r="B2780" t="s">
        <v>27</v>
      </c>
      <c r="C2780" s="30">
        <v>4.32</v>
      </c>
      <c r="E2780">
        <v>2027</v>
      </c>
      <c r="G2780" t="s">
        <v>273</v>
      </c>
    </row>
    <row r="2781" spans="1:7">
      <c r="A2781">
        <v>72201200</v>
      </c>
      <c r="B2781" t="s">
        <v>27</v>
      </c>
      <c r="C2781" s="30">
        <v>4.6800000000000006</v>
      </c>
      <c r="E2781">
        <v>2028</v>
      </c>
      <c r="G2781" t="s">
        <v>273</v>
      </c>
    </row>
    <row r="2782" spans="1:7">
      <c r="A2782">
        <v>722020</v>
      </c>
      <c r="B2782" t="s">
        <v>27</v>
      </c>
      <c r="C2782" s="30">
        <v>3.63</v>
      </c>
      <c r="G2782" t="s">
        <v>273</v>
      </c>
    </row>
    <row r="2783" spans="1:7">
      <c r="A2783">
        <v>722020</v>
      </c>
      <c r="B2783" t="s">
        <v>27</v>
      </c>
      <c r="C2783" s="30">
        <v>3.9929999999999999</v>
      </c>
      <c r="E2783">
        <v>2026</v>
      </c>
      <c r="G2783" t="s">
        <v>273</v>
      </c>
    </row>
    <row r="2784" spans="1:7">
      <c r="A2784">
        <v>722020</v>
      </c>
      <c r="B2784" t="s">
        <v>27</v>
      </c>
      <c r="C2784" s="30">
        <v>4.3559999999999999</v>
      </c>
      <c r="E2784">
        <v>2027</v>
      </c>
      <c r="G2784" t="s">
        <v>273</v>
      </c>
    </row>
    <row r="2785" spans="1:7">
      <c r="A2785">
        <v>722020</v>
      </c>
      <c r="B2785" t="s">
        <v>27</v>
      </c>
      <c r="C2785" s="30">
        <v>4.7190000000000003</v>
      </c>
      <c r="E2785">
        <v>2028</v>
      </c>
      <c r="G2785" t="s">
        <v>273</v>
      </c>
    </row>
    <row r="2786" spans="1:7">
      <c r="A2786">
        <v>722090</v>
      </c>
      <c r="B2786" t="s">
        <v>27</v>
      </c>
      <c r="C2786" s="30">
        <v>3.63</v>
      </c>
      <c r="G2786" t="s">
        <v>273</v>
      </c>
    </row>
    <row r="2787" spans="1:7">
      <c r="A2787">
        <v>722090</v>
      </c>
      <c r="B2787" t="s">
        <v>27</v>
      </c>
      <c r="C2787" s="30">
        <v>3.9929999999999999</v>
      </c>
      <c r="E2787">
        <v>2026</v>
      </c>
      <c r="G2787" t="s">
        <v>273</v>
      </c>
    </row>
    <row r="2788" spans="1:7">
      <c r="A2788">
        <v>722090</v>
      </c>
      <c r="B2788" t="s">
        <v>27</v>
      </c>
      <c r="C2788" s="30">
        <v>4.3559999999999999</v>
      </c>
      <c r="E2788">
        <v>2027</v>
      </c>
      <c r="G2788" t="s">
        <v>273</v>
      </c>
    </row>
    <row r="2789" spans="1:7">
      <c r="A2789">
        <v>722090</v>
      </c>
      <c r="B2789" t="s">
        <v>27</v>
      </c>
      <c r="C2789" s="30">
        <v>4.7190000000000003</v>
      </c>
      <c r="E2789">
        <v>2028</v>
      </c>
      <c r="G2789" t="s">
        <v>273</v>
      </c>
    </row>
    <row r="2790" spans="1:7">
      <c r="A2790">
        <v>7221</v>
      </c>
      <c r="B2790" t="s">
        <v>27</v>
      </c>
      <c r="C2790" s="30">
        <v>3.52</v>
      </c>
      <c r="G2790" t="s">
        <v>273</v>
      </c>
    </row>
    <row r="2791" spans="1:7">
      <c r="A2791">
        <v>7221</v>
      </c>
      <c r="B2791" t="s">
        <v>27</v>
      </c>
      <c r="C2791" s="30">
        <v>3.8719999999999999</v>
      </c>
      <c r="E2791">
        <v>2026</v>
      </c>
      <c r="G2791" t="s">
        <v>273</v>
      </c>
    </row>
    <row r="2792" spans="1:7">
      <c r="A2792">
        <v>7221</v>
      </c>
      <c r="B2792" t="s">
        <v>27</v>
      </c>
      <c r="C2792" s="30">
        <v>4.2240000000000002</v>
      </c>
      <c r="E2792">
        <v>2027</v>
      </c>
      <c r="G2792" t="s">
        <v>273</v>
      </c>
    </row>
    <row r="2793" spans="1:7">
      <c r="A2793">
        <v>7221</v>
      </c>
      <c r="B2793" t="s">
        <v>27</v>
      </c>
      <c r="C2793" s="30">
        <v>4.5760000000000005</v>
      </c>
      <c r="E2793">
        <v>2028</v>
      </c>
      <c r="G2793" t="s">
        <v>273</v>
      </c>
    </row>
    <row r="2794" spans="1:7">
      <c r="A2794">
        <v>722211</v>
      </c>
      <c r="B2794" t="s">
        <v>27</v>
      </c>
      <c r="C2794" s="30">
        <v>3.52</v>
      </c>
      <c r="G2794" t="s">
        <v>273</v>
      </c>
    </row>
    <row r="2795" spans="1:7">
      <c r="A2795">
        <v>722211</v>
      </c>
      <c r="B2795" t="s">
        <v>27</v>
      </c>
      <c r="C2795" s="30">
        <v>3.8719999999999999</v>
      </c>
      <c r="E2795">
        <v>2026</v>
      </c>
      <c r="G2795" t="s">
        <v>273</v>
      </c>
    </row>
    <row r="2796" spans="1:7">
      <c r="A2796">
        <v>722211</v>
      </c>
      <c r="B2796" t="s">
        <v>27</v>
      </c>
      <c r="C2796" s="30">
        <v>4.2240000000000002</v>
      </c>
      <c r="E2796">
        <v>2027</v>
      </c>
      <c r="G2796" t="s">
        <v>273</v>
      </c>
    </row>
    <row r="2797" spans="1:7">
      <c r="A2797">
        <v>722211</v>
      </c>
      <c r="B2797" t="s">
        <v>27</v>
      </c>
      <c r="C2797" s="30">
        <v>4.5760000000000005</v>
      </c>
      <c r="E2797">
        <v>2028</v>
      </c>
      <c r="G2797" t="s">
        <v>273</v>
      </c>
    </row>
    <row r="2798" spans="1:7">
      <c r="A2798">
        <v>722219</v>
      </c>
      <c r="B2798" t="s">
        <v>27</v>
      </c>
      <c r="C2798" s="30">
        <v>3.52</v>
      </c>
      <c r="G2798" t="s">
        <v>273</v>
      </c>
    </row>
    <row r="2799" spans="1:7">
      <c r="A2799">
        <v>722219</v>
      </c>
      <c r="B2799" t="s">
        <v>27</v>
      </c>
      <c r="C2799" s="30">
        <v>3.8719999999999999</v>
      </c>
      <c r="E2799">
        <v>2026</v>
      </c>
      <c r="G2799" t="s">
        <v>273</v>
      </c>
    </row>
    <row r="2800" spans="1:7">
      <c r="A2800">
        <v>722219</v>
      </c>
      <c r="B2800" t="s">
        <v>27</v>
      </c>
      <c r="C2800" s="30">
        <v>4.2240000000000002</v>
      </c>
      <c r="E2800">
        <v>2027</v>
      </c>
      <c r="G2800" t="s">
        <v>273</v>
      </c>
    </row>
    <row r="2801" spans="1:7">
      <c r="A2801">
        <v>722219</v>
      </c>
      <c r="B2801" t="s">
        <v>27</v>
      </c>
      <c r="C2801" s="30">
        <v>4.5760000000000005</v>
      </c>
      <c r="E2801">
        <v>2028</v>
      </c>
      <c r="G2801" t="s">
        <v>273</v>
      </c>
    </row>
    <row r="2802" spans="1:7">
      <c r="A2802">
        <v>722220</v>
      </c>
      <c r="B2802" t="s">
        <v>27</v>
      </c>
      <c r="C2802" s="30">
        <v>3.52</v>
      </c>
      <c r="G2802" t="s">
        <v>273</v>
      </c>
    </row>
    <row r="2803" spans="1:7">
      <c r="A2803">
        <v>722220</v>
      </c>
      <c r="B2803" t="s">
        <v>27</v>
      </c>
      <c r="C2803" s="30">
        <v>3.8719999999999999</v>
      </c>
      <c r="E2803">
        <v>2026</v>
      </c>
      <c r="G2803" t="s">
        <v>273</v>
      </c>
    </row>
    <row r="2804" spans="1:7">
      <c r="A2804">
        <v>722220</v>
      </c>
      <c r="B2804" t="s">
        <v>27</v>
      </c>
      <c r="C2804" s="30">
        <v>4.2240000000000002</v>
      </c>
      <c r="E2804">
        <v>2027</v>
      </c>
      <c r="G2804" t="s">
        <v>273</v>
      </c>
    </row>
    <row r="2805" spans="1:7">
      <c r="A2805">
        <v>722220</v>
      </c>
      <c r="B2805" t="s">
        <v>27</v>
      </c>
      <c r="C2805" s="30">
        <v>4.5760000000000005</v>
      </c>
      <c r="E2805">
        <v>2028</v>
      </c>
      <c r="G2805" t="s">
        <v>273</v>
      </c>
    </row>
    <row r="2806" spans="1:7">
      <c r="A2806">
        <v>722230</v>
      </c>
      <c r="B2806" t="s">
        <v>27</v>
      </c>
      <c r="C2806" s="30">
        <v>3.52</v>
      </c>
      <c r="G2806" t="s">
        <v>273</v>
      </c>
    </row>
    <row r="2807" spans="1:7">
      <c r="A2807">
        <v>722230</v>
      </c>
      <c r="B2807" t="s">
        <v>27</v>
      </c>
      <c r="C2807" s="30">
        <v>3.8719999999999999</v>
      </c>
      <c r="E2807">
        <v>2026</v>
      </c>
      <c r="G2807" t="s">
        <v>273</v>
      </c>
    </row>
    <row r="2808" spans="1:7">
      <c r="A2808">
        <v>722230</v>
      </c>
      <c r="B2808" t="s">
        <v>27</v>
      </c>
      <c r="C2808" s="30">
        <v>4.2240000000000002</v>
      </c>
      <c r="E2808">
        <v>2027</v>
      </c>
      <c r="G2808" t="s">
        <v>273</v>
      </c>
    </row>
    <row r="2809" spans="1:7">
      <c r="A2809">
        <v>722230</v>
      </c>
      <c r="B2809" t="s">
        <v>27</v>
      </c>
      <c r="C2809" s="30">
        <v>4.5760000000000005</v>
      </c>
      <c r="E2809">
        <v>2028</v>
      </c>
      <c r="G2809" t="s">
        <v>273</v>
      </c>
    </row>
    <row r="2810" spans="1:7">
      <c r="A2810">
        <v>722240</v>
      </c>
      <c r="B2810" t="s">
        <v>27</v>
      </c>
      <c r="C2810" s="30">
        <v>3.52</v>
      </c>
      <c r="G2810" t="s">
        <v>273</v>
      </c>
    </row>
    <row r="2811" spans="1:7">
      <c r="A2811">
        <v>722240</v>
      </c>
      <c r="B2811" t="s">
        <v>27</v>
      </c>
      <c r="C2811" s="30">
        <v>3.8719999999999999</v>
      </c>
      <c r="E2811">
        <v>2026</v>
      </c>
      <c r="G2811" t="s">
        <v>273</v>
      </c>
    </row>
    <row r="2812" spans="1:7">
      <c r="A2812">
        <v>722240</v>
      </c>
      <c r="B2812" t="s">
        <v>27</v>
      </c>
      <c r="C2812" s="30">
        <v>4.2240000000000002</v>
      </c>
      <c r="E2812">
        <v>2027</v>
      </c>
      <c r="G2812" t="s">
        <v>273</v>
      </c>
    </row>
    <row r="2813" spans="1:7">
      <c r="A2813">
        <v>722240</v>
      </c>
      <c r="B2813" t="s">
        <v>27</v>
      </c>
      <c r="C2813" s="30">
        <v>4.5760000000000005</v>
      </c>
      <c r="E2813">
        <v>2028</v>
      </c>
      <c r="G2813" t="s">
        <v>273</v>
      </c>
    </row>
    <row r="2814" spans="1:7">
      <c r="A2814">
        <v>722300</v>
      </c>
      <c r="B2814" t="s">
        <v>27</v>
      </c>
      <c r="C2814" s="30">
        <v>3.52</v>
      </c>
      <c r="G2814" t="s">
        <v>273</v>
      </c>
    </row>
    <row r="2815" spans="1:7">
      <c r="A2815">
        <v>722300</v>
      </c>
      <c r="B2815" t="s">
        <v>27</v>
      </c>
      <c r="C2815" s="30">
        <v>3.8719999999999999</v>
      </c>
      <c r="E2815">
        <v>2026</v>
      </c>
      <c r="G2815" t="s">
        <v>273</v>
      </c>
    </row>
    <row r="2816" spans="1:7">
      <c r="A2816">
        <v>722300</v>
      </c>
      <c r="B2816" t="s">
        <v>27</v>
      </c>
      <c r="C2816" s="30">
        <v>4.2240000000000002</v>
      </c>
      <c r="E2816">
        <v>2027</v>
      </c>
      <c r="G2816" t="s">
        <v>273</v>
      </c>
    </row>
    <row r="2817" spans="1:7">
      <c r="A2817">
        <v>722300</v>
      </c>
      <c r="B2817" t="s">
        <v>27</v>
      </c>
      <c r="C2817" s="30">
        <v>4.5760000000000005</v>
      </c>
      <c r="E2817">
        <v>2028</v>
      </c>
      <c r="G2817" t="s">
        <v>273</v>
      </c>
    </row>
    <row r="2818" spans="1:7">
      <c r="A2818">
        <v>722410</v>
      </c>
      <c r="B2818" t="s">
        <v>27</v>
      </c>
      <c r="C2818" s="30">
        <v>3.53</v>
      </c>
      <c r="D2818" t="s">
        <v>21</v>
      </c>
      <c r="G2818" t="s">
        <v>273</v>
      </c>
    </row>
    <row r="2819" spans="1:7">
      <c r="A2819">
        <v>722410</v>
      </c>
      <c r="B2819" t="s">
        <v>27</v>
      </c>
      <c r="C2819" s="30">
        <v>3.883</v>
      </c>
      <c r="D2819" t="s">
        <v>21</v>
      </c>
      <c r="E2819">
        <v>2026</v>
      </c>
      <c r="G2819" t="s">
        <v>273</v>
      </c>
    </row>
    <row r="2820" spans="1:7">
      <c r="A2820">
        <v>722410</v>
      </c>
      <c r="B2820" t="s">
        <v>27</v>
      </c>
      <c r="C2820" s="30">
        <v>4.2359999999999998</v>
      </c>
      <c r="D2820" t="s">
        <v>21</v>
      </c>
      <c r="E2820">
        <v>2027</v>
      </c>
      <c r="G2820" t="s">
        <v>273</v>
      </c>
    </row>
    <row r="2821" spans="1:7">
      <c r="A2821">
        <v>722410</v>
      </c>
      <c r="B2821" t="s">
        <v>27</v>
      </c>
      <c r="C2821" s="30">
        <v>4.5889999999999995</v>
      </c>
      <c r="D2821" t="s">
        <v>21</v>
      </c>
      <c r="E2821">
        <v>2028</v>
      </c>
      <c r="G2821" t="s">
        <v>273</v>
      </c>
    </row>
    <row r="2822" spans="1:7">
      <c r="A2822">
        <v>72249002</v>
      </c>
      <c r="B2822" t="s">
        <v>27</v>
      </c>
      <c r="C2822" s="30">
        <v>3.61</v>
      </c>
      <c r="D2822" t="s">
        <v>21</v>
      </c>
      <c r="G2822" t="s">
        <v>273</v>
      </c>
    </row>
    <row r="2823" spans="1:7">
      <c r="A2823">
        <v>72249002</v>
      </c>
      <c r="B2823" t="s">
        <v>27</v>
      </c>
      <c r="C2823" s="30">
        <v>3.9710000000000001</v>
      </c>
      <c r="D2823" t="s">
        <v>21</v>
      </c>
      <c r="E2823">
        <v>2026</v>
      </c>
      <c r="G2823" t="s">
        <v>273</v>
      </c>
    </row>
    <row r="2824" spans="1:7">
      <c r="A2824">
        <v>72249002</v>
      </c>
      <c r="B2824" t="s">
        <v>27</v>
      </c>
      <c r="C2824" s="30">
        <v>4.3319999999999999</v>
      </c>
      <c r="D2824" t="s">
        <v>21</v>
      </c>
      <c r="E2824">
        <v>2027</v>
      </c>
      <c r="G2824" t="s">
        <v>273</v>
      </c>
    </row>
    <row r="2825" spans="1:7">
      <c r="A2825">
        <v>72249002</v>
      </c>
      <c r="B2825" t="s">
        <v>27</v>
      </c>
      <c r="C2825" s="30">
        <v>4.6929999999999996</v>
      </c>
      <c r="D2825" t="s">
        <v>21</v>
      </c>
      <c r="E2825">
        <v>2028</v>
      </c>
      <c r="G2825" t="s">
        <v>273</v>
      </c>
    </row>
    <row r="2826" spans="1:7">
      <c r="A2826">
        <v>72249003</v>
      </c>
      <c r="B2826" t="s">
        <v>27</v>
      </c>
      <c r="C2826" s="30">
        <v>3.61</v>
      </c>
      <c r="D2826" t="s">
        <v>21</v>
      </c>
      <c r="G2826" t="s">
        <v>273</v>
      </c>
    </row>
    <row r="2827" spans="1:7">
      <c r="A2827">
        <v>72249003</v>
      </c>
      <c r="B2827" t="s">
        <v>27</v>
      </c>
      <c r="C2827" s="30">
        <v>3.9710000000000001</v>
      </c>
      <c r="D2827" t="s">
        <v>21</v>
      </c>
      <c r="E2827">
        <v>2026</v>
      </c>
      <c r="G2827" t="s">
        <v>273</v>
      </c>
    </row>
    <row r="2828" spans="1:7">
      <c r="A2828">
        <v>72249003</v>
      </c>
      <c r="B2828" t="s">
        <v>27</v>
      </c>
      <c r="C2828" s="30">
        <v>4.3319999999999999</v>
      </c>
      <c r="D2828" t="s">
        <v>21</v>
      </c>
      <c r="E2828">
        <v>2027</v>
      </c>
      <c r="G2828" t="s">
        <v>273</v>
      </c>
    </row>
    <row r="2829" spans="1:7">
      <c r="A2829">
        <v>72249003</v>
      </c>
      <c r="B2829" t="s">
        <v>27</v>
      </c>
      <c r="C2829" s="30">
        <v>4.6929999999999996</v>
      </c>
      <c r="D2829" t="s">
        <v>21</v>
      </c>
      <c r="E2829">
        <v>2028</v>
      </c>
      <c r="G2829" t="s">
        <v>273</v>
      </c>
    </row>
    <row r="2830" spans="1:7">
      <c r="A2830">
        <v>72249005</v>
      </c>
      <c r="B2830" t="s">
        <v>27</v>
      </c>
      <c r="C2830" s="30">
        <v>3.61</v>
      </c>
      <c r="D2830" t="s">
        <v>21</v>
      </c>
      <c r="G2830" t="s">
        <v>273</v>
      </c>
    </row>
    <row r="2831" spans="1:7">
      <c r="A2831">
        <v>72249005</v>
      </c>
      <c r="B2831" t="s">
        <v>27</v>
      </c>
      <c r="C2831" s="30">
        <v>3.9710000000000001</v>
      </c>
      <c r="D2831" t="s">
        <v>21</v>
      </c>
      <c r="E2831">
        <v>2026</v>
      </c>
      <c r="G2831" t="s">
        <v>273</v>
      </c>
    </row>
    <row r="2832" spans="1:7">
      <c r="A2832">
        <v>72249005</v>
      </c>
      <c r="B2832" t="s">
        <v>27</v>
      </c>
      <c r="C2832" s="30">
        <v>4.3319999999999999</v>
      </c>
      <c r="D2832" t="s">
        <v>21</v>
      </c>
      <c r="E2832">
        <v>2027</v>
      </c>
      <c r="G2832" t="s">
        <v>273</v>
      </c>
    </row>
    <row r="2833" spans="1:7">
      <c r="A2833">
        <v>72249005</v>
      </c>
      <c r="B2833" t="s">
        <v>27</v>
      </c>
      <c r="C2833" s="30">
        <v>4.6929999999999996</v>
      </c>
      <c r="D2833" t="s">
        <v>21</v>
      </c>
      <c r="E2833">
        <v>2028</v>
      </c>
      <c r="G2833" t="s">
        <v>273</v>
      </c>
    </row>
    <row r="2834" spans="1:7">
      <c r="A2834">
        <v>72249007</v>
      </c>
      <c r="B2834" t="s">
        <v>27</v>
      </c>
      <c r="C2834" s="30">
        <v>3.61</v>
      </c>
      <c r="D2834" t="s">
        <v>21</v>
      </c>
      <c r="G2834" t="s">
        <v>273</v>
      </c>
    </row>
    <row r="2835" spans="1:7">
      <c r="A2835">
        <v>72249007</v>
      </c>
      <c r="B2835" t="s">
        <v>27</v>
      </c>
      <c r="C2835" s="30">
        <v>3.9710000000000001</v>
      </c>
      <c r="D2835" t="s">
        <v>21</v>
      </c>
      <c r="E2835">
        <v>2026</v>
      </c>
      <c r="G2835" t="s">
        <v>273</v>
      </c>
    </row>
    <row r="2836" spans="1:7">
      <c r="A2836">
        <v>72249007</v>
      </c>
      <c r="B2836" t="s">
        <v>27</v>
      </c>
      <c r="C2836" s="30">
        <v>4.3319999999999999</v>
      </c>
      <c r="D2836" t="s">
        <v>21</v>
      </c>
      <c r="E2836">
        <v>2027</v>
      </c>
      <c r="G2836" t="s">
        <v>273</v>
      </c>
    </row>
    <row r="2837" spans="1:7">
      <c r="A2837">
        <v>72249007</v>
      </c>
      <c r="B2837" t="s">
        <v>27</v>
      </c>
      <c r="C2837" s="30">
        <v>4.6929999999999996</v>
      </c>
      <c r="D2837" t="s">
        <v>21</v>
      </c>
      <c r="E2837">
        <v>2028</v>
      </c>
      <c r="G2837" t="s">
        <v>273</v>
      </c>
    </row>
    <row r="2838" spans="1:7">
      <c r="A2838">
        <v>72249014</v>
      </c>
      <c r="B2838" t="s">
        <v>27</v>
      </c>
      <c r="C2838" s="30">
        <v>3.61</v>
      </c>
      <c r="D2838" t="s">
        <v>21</v>
      </c>
      <c r="G2838" t="s">
        <v>273</v>
      </c>
    </row>
    <row r="2839" spans="1:7">
      <c r="A2839">
        <v>72249014</v>
      </c>
      <c r="B2839" t="s">
        <v>27</v>
      </c>
      <c r="C2839" s="30">
        <v>3.9710000000000001</v>
      </c>
      <c r="D2839" t="s">
        <v>21</v>
      </c>
      <c r="E2839">
        <v>2026</v>
      </c>
      <c r="G2839" t="s">
        <v>273</v>
      </c>
    </row>
    <row r="2840" spans="1:7">
      <c r="A2840">
        <v>72249014</v>
      </c>
      <c r="B2840" t="s">
        <v>27</v>
      </c>
      <c r="C2840" s="30">
        <v>4.3319999999999999</v>
      </c>
      <c r="D2840" t="s">
        <v>21</v>
      </c>
      <c r="E2840">
        <v>2027</v>
      </c>
      <c r="G2840" t="s">
        <v>273</v>
      </c>
    </row>
    <row r="2841" spans="1:7">
      <c r="A2841">
        <v>72249014</v>
      </c>
      <c r="B2841" t="s">
        <v>27</v>
      </c>
      <c r="C2841" s="30">
        <v>4.6929999999999996</v>
      </c>
      <c r="D2841" t="s">
        <v>21</v>
      </c>
      <c r="E2841">
        <v>2028</v>
      </c>
      <c r="G2841" t="s">
        <v>273</v>
      </c>
    </row>
    <row r="2842" spans="1:7">
      <c r="A2842">
        <v>72249018</v>
      </c>
      <c r="B2842" t="s">
        <v>27</v>
      </c>
      <c r="C2842" s="30">
        <v>3.53</v>
      </c>
      <c r="D2842" t="s">
        <v>21</v>
      </c>
      <c r="G2842" t="s">
        <v>273</v>
      </c>
    </row>
    <row r="2843" spans="1:7">
      <c r="A2843">
        <v>72249018</v>
      </c>
      <c r="B2843" t="s">
        <v>27</v>
      </c>
      <c r="C2843" s="30">
        <v>3.883</v>
      </c>
      <c r="D2843" t="s">
        <v>21</v>
      </c>
      <c r="E2843">
        <v>2026</v>
      </c>
      <c r="G2843" t="s">
        <v>273</v>
      </c>
    </row>
    <row r="2844" spans="1:7">
      <c r="A2844">
        <v>72249018</v>
      </c>
      <c r="B2844" t="s">
        <v>27</v>
      </c>
      <c r="C2844" s="30">
        <v>4.2359999999999998</v>
      </c>
      <c r="D2844" t="s">
        <v>21</v>
      </c>
      <c r="E2844">
        <v>2027</v>
      </c>
      <c r="G2844" t="s">
        <v>273</v>
      </c>
    </row>
    <row r="2845" spans="1:7">
      <c r="A2845">
        <v>72249018</v>
      </c>
      <c r="B2845" t="s">
        <v>27</v>
      </c>
      <c r="C2845" s="30">
        <v>4.5889999999999995</v>
      </c>
      <c r="D2845" t="s">
        <v>21</v>
      </c>
      <c r="E2845">
        <v>2028</v>
      </c>
      <c r="G2845" t="s">
        <v>273</v>
      </c>
    </row>
    <row r="2846" spans="1:7">
      <c r="A2846">
        <v>72249031</v>
      </c>
      <c r="B2846" t="s">
        <v>27</v>
      </c>
      <c r="C2846" s="30">
        <v>3.61</v>
      </c>
      <c r="D2846" t="s">
        <v>21</v>
      </c>
      <c r="G2846" t="s">
        <v>273</v>
      </c>
    </row>
    <row r="2847" spans="1:7">
      <c r="A2847">
        <v>72249031</v>
      </c>
      <c r="B2847" t="s">
        <v>27</v>
      </c>
      <c r="C2847" s="30">
        <v>3.9710000000000001</v>
      </c>
      <c r="D2847" t="s">
        <v>21</v>
      </c>
      <c r="E2847">
        <v>2026</v>
      </c>
      <c r="G2847" t="s">
        <v>273</v>
      </c>
    </row>
    <row r="2848" spans="1:7">
      <c r="A2848">
        <v>72249031</v>
      </c>
      <c r="B2848" t="s">
        <v>27</v>
      </c>
      <c r="C2848" s="30">
        <v>4.3319999999999999</v>
      </c>
      <c r="D2848" t="s">
        <v>21</v>
      </c>
      <c r="E2848">
        <v>2027</v>
      </c>
      <c r="G2848" t="s">
        <v>273</v>
      </c>
    </row>
    <row r="2849" spans="1:7">
      <c r="A2849">
        <v>72249031</v>
      </c>
      <c r="B2849" t="s">
        <v>27</v>
      </c>
      <c r="C2849" s="30">
        <v>4.6929999999999996</v>
      </c>
      <c r="D2849" t="s">
        <v>21</v>
      </c>
      <c r="E2849">
        <v>2028</v>
      </c>
      <c r="G2849" t="s">
        <v>273</v>
      </c>
    </row>
    <row r="2850" spans="1:7">
      <c r="A2850">
        <v>72249038</v>
      </c>
      <c r="B2850" t="s">
        <v>27</v>
      </c>
      <c r="C2850" s="30">
        <v>3.61</v>
      </c>
      <c r="D2850" t="s">
        <v>21</v>
      </c>
      <c r="G2850" t="s">
        <v>273</v>
      </c>
    </row>
    <row r="2851" spans="1:7">
      <c r="A2851">
        <v>72249038</v>
      </c>
      <c r="B2851" t="s">
        <v>27</v>
      </c>
      <c r="C2851" s="30">
        <v>3.9710000000000001</v>
      </c>
      <c r="D2851" t="s">
        <v>21</v>
      </c>
      <c r="E2851">
        <v>2026</v>
      </c>
      <c r="G2851" t="s">
        <v>273</v>
      </c>
    </row>
    <row r="2852" spans="1:7">
      <c r="A2852">
        <v>72249038</v>
      </c>
      <c r="B2852" t="s">
        <v>27</v>
      </c>
      <c r="C2852" s="30">
        <v>4.3319999999999999</v>
      </c>
      <c r="D2852" t="s">
        <v>21</v>
      </c>
      <c r="E2852">
        <v>2027</v>
      </c>
      <c r="G2852" t="s">
        <v>273</v>
      </c>
    </row>
    <row r="2853" spans="1:7">
      <c r="A2853">
        <v>72249038</v>
      </c>
      <c r="B2853" t="s">
        <v>27</v>
      </c>
      <c r="C2853" s="30">
        <v>4.6929999999999996</v>
      </c>
      <c r="D2853" t="s">
        <v>21</v>
      </c>
      <c r="E2853">
        <v>2028</v>
      </c>
      <c r="G2853" t="s">
        <v>273</v>
      </c>
    </row>
    <row r="2854" spans="1:7">
      <c r="A2854">
        <v>72249090</v>
      </c>
      <c r="B2854" t="s">
        <v>27</v>
      </c>
      <c r="C2854" s="30">
        <v>3.53</v>
      </c>
      <c r="D2854" t="s">
        <v>21</v>
      </c>
      <c r="G2854" t="s">
        <v>273</v>
      </c>
    </row>
    <row r="2855" spans="1:7">
      <c r="A2855">
        <v>72249090</v>
      </c>
      <c r="B2855" t="s">
        <v>27</v>
      </c>
      <c r="C2855" s="30">
        <v>3.883</v>
      </c>
      <c r="D2855" t="s">
        <v>21</v>
      </c>
      <c r="E2855">
        <v>2026</v>
      </c>
      <c r="G2855" t="s">
        <v>273</v>
      </c>
    </row>
    <row r="2856" spans="1:7">
      <c r="A2856">
        <v>72249090</v>
      </c>
      <c r="B2856" t="s">
        <v>27</v>
      </c>
      <c r="C2856" s="30">
        <v>4.2359999999999998</v>
      </c>
      <c r="D2856" t="s">
        <v>21</v>
      </c>
      <c r="E2856">
        <v>2027</v>
      </c>
      <c r="G2856" t="s">
        <v>273</v>
      </c>
    </row>
    <row r="2857" spans="1:7">
      <c r="A2857">
        <v>72249090</v>
      </c>
      <c r="B2857" t="s">
        <v>27</v>
      </c>
      <c r="C2857" s="30">
        <v>4.5889999999999995</v>
      </c>
      <c r="D2857" t="s">
        <v>21</v>
      </c>
      <c r="E2857">
        <v>2028</v>
      </c>
      <c r="G2857" t="s">
        <v>273</v>
      </c>
    </row>
    <row r="2858" spans="1:7">
      <c r="A2858">
        <v>72251100</v>
      </c>
      <c r="B2858" t="s">
        <v>27</v>
      </c>
      <c r="C2858" s="30">
        <v>4.76</v>
      </c>
      <c r="D2858" t="s">
        <v>20</v>
      </c>
      <c r="G2858" t="s">
        <v>273</v>
      </c>
    </row>
    <row r="2859" spans="1:7">
      <c r="A2859">
        <v>72251100</v>
      </c>
      <c r="B2859" t="s">
        <v>27</v>
      </c>
      <c r="C2859" s="30">
        <v>5.2359999999999998</v>
      </c>
      <c r="D2859" t="s">
        <v>20</v>
      </c>
      <c r="E2859">
        <v>2026</v>
      </c>
      <c r="G2859" t="s">
        <v>273</v>
      </c>
    </row>
    <row r="2860" spans="1:7">
      <c r="A2860">
        <v>72251100</v>
      </c>
      <c r="B2860" t="s">
        <v>27</v>
      </c>
      <c r="C2860" s="30">
        <v>5.7119999999999997</v>
      </c>
      <c r="D2860" t="s">
        <v>20</v>
      </c>
      <c r="E2860">
        <v>2027</v>
      </c>
      <c r="G2860" t="s">
        <v>273</v>
      </c>
    </row>
    <row r="2861" spans="1:7">
      <c r="A2861">
        <v>72251100</v>
      </c>
      <c r="B2861" t="s">
        <v>27</v>
      </c>
      <c r="C2861" s="30">
        <v>6.1879999999999997</v>
      </c>
      <c r="D2861" t="s">
        <v>20</v>
      </c>
      <c r="E2861">
        <v>2028</v>
      </c>
      <c r="G2861" t="s">
        <v>273</v>
      </c>
    </row>
    <row r="2862" spans="1:7">
      <c r="A2862">
        <v>72251910</v>
      </c>
      <c r="B2862" t="s">
        <v>27</v>
      </c>
      <c r="C2862" s="30">
        <v>3.61</v>
      </c>
      <c r="D2862" t="s">
        <v>20</v>
      </c>
      <c r="G2862" t="s">
        <v>273</v>
      </c>
    </row>
    <row r="2863" spans="1:7">
      <c r="A2863">
        <v>72251910</v>
      </c>
      <c r="B2863" t="s">
        <v>27</v>
      </c>
      <c r="C2863" s="30">
        <v>3.9710000000000001</v>
      </c>
      <c r="D2863" t="s">
        <v>20</v>
      </c>
      <c r="E2863">
        <v>2026</v>
      </c>
      <c r="G2863" t="s">
        <v>273</v>
      </c>
    </row>
    <row r="2864" spans="1:7">
      <c r="A2864">
        <v>72251910</v>
      </c>
      <c r="B2864" t="s">
        <v>27</v>
      </c>
      <c r="C2864" s="30">
        <v>4.3319999999999999</v>
      </c>
      <c r="D2864" t="s">
        <v>20</v>
      </c>
      <c r="E2864">
        <v>2027</v>
      </c>
      <c r="G2864" t="s">
        <v>273</v>
      </c>
    </row>
    <row r="2865" spans="1:7">
      <c r="A2865">
        <v>72251910</v>
      </c>
      <c r="B2865" t="s">
        <v>27</v>
      </c>
      <c r="C2865" s="30">
        <v>4.6929999999999996</v>
      </c>
      <c r="D2865" t="s">
        <v>20</v>
      </c>
      <c r="E2865">
        <v>2028</v>
      </c>
      <c r="G2865" t="s">
        <v>273</v>
      </c>
    </row>
    <row r="2866" spans="1:7">
      <c r="A2866">
        <v>72251990</v>
      </c>
      <c r="B2866" t="s">
        <v>27</v>
      </c>
      <c r="C2866" s="30">
        <v>3.65</v>
      </c>
      <c r="D2866" t="s">
        <v>20</v>
      </c>
      <c r="G2866" t="s">
        <v>273</v>
      </c>
    </row>
    <row r="2867" spans="1:7">
      <c r="A2867">
        <v>72251990</v>
      </c>
      <c r="B2867" t="s">
        <v>27</v>
      </c>
      <c r="C2867" s="30">
        <v>4.0149999999999997</v>
      </c>
      <c r="D2867" t="s">
        <v>20</v>
      </c>
      <c r="E2867">
        <v>2026</v>
      </c>
      <c r="G2867" t="s">
        <v>273</v>
      </c>
    </row>
    <row r="2868" spans="1:7">
      <c r="A2868">
        <v>72251990</v>
      </c>
      <c r="B2868" t="s">
        <v>27</v>
      </c>
      <c r="C2868" s="30">
        <v>4.38</v>
      </c>
      <c r="D2868" t="s">
        <v>20</v>
      </c>
      <c r="E2868">
        <v>2027</v>
      </c>
      <c r="G2868" t="s">
        <v>273</v>
      </c>
    </row>
    <row r="2869" spans="1:7">
      <c r="A2869">
        <v>72251990</v>
      </c>
      <c r="B2869" t="s">
        <v>27</v>
      </c>
      <c r="C2869" s="30">
        <v>4.7450000000000001</v>
      </c>
      <c r="D2869" t="s">
        <v>20</v>
      </c>
      <c r="E2869">
        <v>2028</v>
      </c>
      <c r="G2869" t="s">
        <v>273</v>
      </c>
    </row>
    <row r="2870" spans="1:7">
      <c r="A2870">
        <v>722530</v>
      </c>
      <c r="B2870" t="s">
        <v>27</v>
      </c>
      <c r="C2870" s="30">
        <v>3.61</v>
      </c>
      <c r="D2870" t="s">
        <v>21</v>
      </c>
      <c r="G2870" t="s">
        <v>273</v>
      </c>
    </row>
    <row r="2871" spans="1:7">
      <c r="A2871">
        <v>722530</v>
      </c>
      <c r="B2871" t="s">
        <v>27</v>
      </c>
      <c r="C2871" s="30">
        <v>3.9710000000000001</v>
      </c>
      <c r="D2871" t="s">
        <v>21</v>
      </c>
      <c r="E2871">
        <v>2026</v>
      </c>
      <c r="G2871" t="s">
        <v>273</v>
      </c>
    </row>
    <row r="2872" spans="1:7">
      <c r="A2872">
        <v>722530</v>
      </c>
      <c r="B2872" t="s">
        <v>27</v>
      </c>
      <c r="C2872" s="30">
        <v>4.3319999999999999</v>
      </c>
      <c r="D2872" t="s">
        <v>21</v>
      </c>
      <c r="E2872">
        <v>2027</v>
      </c>
      <c r="G2872" t="s">
        <v>273</v>
      </c>
    </row>
    <row r="2873" spans="1:7">
      <c r="A2873">
        <v>722530</v>
      </c>
      <c r="B2873" t="s">
        <v>27</v>
      </c>
      <c r="C2873" s="30">
        <v>4.6929999999999996</v>
      </c>
      <c r="D2873" t="s">
        <v>21</v>
      </c>
      <c r="E2873">
        <v>2028</v>
      </c>
      <c r="G2873" t="s">
        <v>273</v>
      </c>
    </row>
    <row r="2874" spans="1:7">
      <c r="A2874">
        <v>722540</v>
      </c>
      <c r="B2874" t="s">
        <v>27</v>
      </c>
      <c r="C2874" s="30">
        <v>3.61</v>
      </c>
      <c r="D2874" t="s">
        <v>21</v>
      </c>
      <c r="G2874" t="s">
        <v>273</v>
      </c>
    </row>
    <row r="2875" spans="1:7">
      <c r="A2875">
        <v>722540</v>
      </c>
      <c r="B2875" t="s">
        <v>27</v>
      </c>
      <c r="C2875" s="30">
        <v>3.9710000000000001</v>
      </c>
      <c r="D2875" t="s">
        <v>21</v>
      </c>
      <c r="E2875">
        <v>2026</v>
      </c>
      <c r="G2875" t="s">
        <v>273</v>
      </c>
    </row>
    <row r="2876" spans="1:7">
      <c r="A2876">
        <v>722540</v>
      </c>
      <c r="B2876" t="s">
        <v>27</v>
      </c>
      <c r="C2876" s="30">
        <v>4.3319999999999999</v>
      </c>
      <c r="D2876" t="s">
        <v>21</v>
      </c>
      <c r="E2876">
        <v>2027</v>
      </c>
      <c r="G2876" t="s">
        <v>273</v>
      </c>
    </row>
    <row r="2877" spans="1:7">
      <c r="A2877">
        <v>722540</v>
      </c>
      <c r="B2877" t="s">
        <v>27</v>
      </c>
      <c r="C2877" s="30">
        <v>4.6929999999999996</v>
      </c>
      <c r="D2877" t="s">
        <v>21</v>
      </c>
      <c r="E2877">
        <v>2028</v>
      </c>
      <c r="G2877" t="s">
        <v>273</v>
      </c>
    </row>
    <row r="2878" spans="1:7">
      <c r="A2878">
        <v>722550</v>
      </c>
      <c r="B2878" t="s">
        <v>27</v>
      </c>
      <c r="C2878" s="30">
        <v>3.65</v>
      </c>
      <c r="D2878" t="s">
        <v>21</v>
      </c>
      <c r="G2878" t="s">
        <v>273</v>
      </c>
    </row>
    <row r="2879" spans="1:7">
      <c r="A2879">
        <v>722550</v>
      </c>
      <c r="B2879" t="s">
        <v>27</v>
      </c>
      <c r="C2879" s="30">
        <v>4.0149999999999997</v>
      </c>
      <c r="D2879" t="s">
        <v>21</v>
      </c>
      <c r="E2879">
        <v>2026</v>
      </c>
      <c r="G2879" t="s">
        <v>273</v>
      </c>
    </row>
    <row r="2880" spans="1:7">
      <c r="A2880">
        <v>722550</v>
      </c>
      <c r="B2880" t="s">
        <v>27</v>
      </c>
      <c r="C2880" s="30">
        <v>4.38</v>
      </c>
      <c r="D2880" t="s">
        <v>21</v>
      </c>
      <c r="E2880">
        <v>2027</v>
      </c>
      <c r="G2880" t="s">
        <v>273</v>
      </c>
    </row>
    <row r="2881" spans="1:7">
      <c r="A2881">
        <v>722550</v>
      </c>
      <c r="B2881" t="s">
        <v>27</v>
      </c>
      <c r="C2881" s="30">
        <v>4.7450000000000001</v>
      </c>
      <c r="D2881" t="s">
        <v>21</v>
      </c>
      <c r="E2881">
        <v>2028</v>
      </c>
      <c r="G2881" t="s">
        <v>273</v>
      </c>
    </row>
    <row r="2882" spans="1:7">
      <c r="A2882">
        <v>72259100</v>
      </c>
      <c r="B2882" t="s">
        <v>27</v>
      </c>
      <c r="C2882" s="30">
        <v>3.65</v>
      </c>
      <c r="D2882" t="s">
        <v>21</v>
      </c>
      <c r="G2882" t="s">
        <v>273</v>
      </c>
    </row>
    <row r="2883" spans="1:7">
      <c r="A2883">
        <v>72259100</v>
      </c>
      <c r="B2883" t="s">
        <v>27</v>
      </c>
      <c r="C2883" s="30">
        <v>4.0149999999999997</v>
      </c>
      <c r="D2883" t="s">
        <v>21</v>
      </c>
      <c r="E2883">
        <v>2026</v>
      </c>
      <c r="G2883" t="s">
        <v>273</v>
      </c>
    </row>
    <row r="2884" spans="1:7">
      <c r="A2884">
        <v>72259100</v>
      </c>
      <c r="B2884" t="s">
        <v>27</v>
      </c>
      <c r="C2884" s="30">
        <v>4.38</v>
      </c>
      <c r="D2884" t="s">
        <v>21</v>
      </c>
      <c r="E2884">
        <v>2027</v>
      </c>
      <c r="G2884" t="s">
        <v>273</v>
      </c>
    </row>
    <row r="2885" spans="1:7">
      <c r="A2885">
        <v>72259100</v>
      </c>
      <c r="B2885" t="s">
        <v>27</v>
      </c>
      <c r="C2885" s="30">
        <v>4.7450000000000001</v>
      </c>
      <c r="D2885" t="s">
        <v>21</v>
      </c>
      <c r="E2885">
        <v>2028</v>
      </c>
      <c r="G2885" t="s">
        <v>273</v>
      </c>
    </row>
    <row r="2886" spans="1:7">
      <c r="A2886">
        <v>72259200</v>
      </c>
      <c r="B2886" t="s">
        <v>27</v>
      </c>
      <c r="C2886" s="30">
        <v>3.65</v>
      </c>
      <c r="D2886" t="s">
        <v>21</v>
      </c>
      <c r="G2886" t="s">
        <v>273</v>
      </c>
    </row>
    <row r="2887" spans="1:7">
      <c r="A2887">
        <v>72259200</v>
      </c>
      <c r="B2887" t="s">
        <v>27</v>
      </c>
      <c r="C2887" s="30">
        <v>4.0149999999999997</v>
      </c>
      <c r="D2887" t="s">
        <v>21</v>
      </c>
      <c r="E2887">
        <v>2026</v>
      </c>
      <c r="G2887" t="s">
        <v>273</v>
      </c>
    </row>
    <row r="2888" spans="1:7">
      <c r="A2888">
        <v>72259200</v>
      </c>
      <c r="B2888" t="s">
        <v>27</v>
      </c>
      <c r="C2888" s="30">
        <v>4.38</v>
      </c>
      <c r="D2888" t="s">
        <v>21</v>
      </c>
      <c r="E2888">
        <v>2027</v>
      </c>
      <c r="G2888" t="s">
        <v>273</v>
      </c>
    </row>
    <row r="2889" spans="1:7">
      <c r="A2889">
        <v>72259200</v>
      </c>
      <c r="B2889" t="s">
        <v>27</v>
      </c>
      <c r="C2889" s="30">
        <v>4.7450000000000001</v>
      </c>
      <c r="D2889" t="s">
        <v>21</v>
      </c>
      <c r="E2889">
        <v>2028</v>
      </c>
      <c r="G2889" t="s">
        <v>273</v>
      </c>
    </row>
    <row r="2890" spans="1:7">
      <c r="A2890">
        <v>72259900</v>
      </c>
      <c r="B2890" t="s">
        <v>27</v>
      </c>
      <c r="C2890" s="30">
        <v>3.65</v>
      </c>
      <c r="D2890" t="s">
        <v>21</v>
      </c>
      <c r="G2890" t="s">
        <v>273</v>
      </c>
    </row>
    <row r="2891" spans="1:7">
      <c r="A2891">
        <v>72259900</v>
      </c>
      <c r="B2891" t="s">
        <v>27</v>
      </c>
      <c r="C2891" s="30">
        <v>4.0149999999999997</v>
      </c>
      <c r="D2891" t="s">
        <v>21</v>
      </c>
      <c r="E2891">
        <v>2026</v>
      </c>
      <c r="G2891" t="s">
        <v>273</v>
      </c>
    </row>
    <row r="2892" spans="1:7">
      <c r="A2892">
        <v>72259900</v>
      </c>
      <c r="B2892" t="s">
        <v>27</v>
      </c>
      <c r="C2892" s="30">
        <v>4.38</v>
      </c>
      <c r="D2892" t="s">
        <v>21</v>
      </c>
      <c r="E2892">
        <v>2027</v>
      </c>
      <c r="G2892" t="s">
        <v>273</v>
      </c>
    </row>
    <row r="2893" spans="1:7">
      <c r="A2893">
        <v>72259900</v>
      </c>
      <c r="B2893" t="s">
        <v>27</v>
      </c>
      <c r="C2893" s="30">
        <v>4.7450000000000001</v>
      </c>
      <c r="D2893" t="s">
        <v>21</v>
      </c>
      <c r="E2893">
        <v>2028</v>
      </c>
      <c r="G2893" t="s">
        <v>273</v>
      </c>
    </row>
    <row r="2894" spans="1:7">
      <c r="A2894">
        <v>72261100</v>
      </c>
      <c r="B2894" t="s">
        <v>27</v>
      </c>
      <c r="C2894" s="30">
        <v>4.76</v>
      </c>
      <c r="D2894" t="s">
        <v>20</v>
      </c>
      <c r="G2894" t="s">
        <v>273</v>
      </c>
    </row>
    <row r="2895" spans="1:7">
      <c r="A2895">
        <v>72261100</v>
      </c>
      <c r="B2895" t="s">
        <v>27</v>
      </c>
      <c r="C2895" s="30">
        <v>5.2359999999999998</v>
      </c>
      <c r="D2895" t="s">
        <v>20</v>
      </c>
      <c r="E2895">
        <v>2026</v>
      </c>
      <c r="G2895" t="s">
        <v>273</v>
      </c>
    </row>
    <row r="2896" spans="1:7">
      <c r="A2896">
        <v>72261100</v>
      </c>
      <c r="B2896" t="s">
        <v>27</v>
      </c>
      <c r="C2896" s="30">
        <v>5.7119999999999997</v>
      </c>
      <c r="D2896" t="s">
        <v>20</v>
      </c>
      <c r="E2896">
        <v>2027</v>
      </c>
      <c r="G2896" t="s">
        <v>273</v>
      </c>
    </row>
    <row r="2897" spans="1:7">
      <c r="A2897">
        <v>72261100</v>
      </c>
      <c r="B2897" t="s">
        <v>27</v>
      </c>
      <c r="C2897" s="30">
        <v>6.1879999999999997</v>
      </c>
      <c r="D2897" t="s">
        <v>20</v>
      </c>
      <c r="E2897">
        <v>2028</v>
      </c>
      <c r="G2897" t="s">
        <v>273</v>
      </c>
    </row>
    <row r="2898" spans="1:7">
      <c r="A2898">
        <v>72261910</v>
      </c>
      <c r="B2898" t="s">
        <v>27</v>
      </c>
      <c r="C2898" s="30">
        <v>3.61</v>
      </c>
      <c r="D2898" t="s">
        <v>20</v>
      </c>
      <c r="G2898" t="s">
        <v>273</v>
      </c>
    </row>
    <row r="2899" spans="1:7">
      <c r="A2899">
        <v>72261910</v>
      </c>
      <c r="B2899" t="s">
        <v>27</v>
      </c>
      <c r="C2899" s="30">
        <v>3.9710000000000001</v>
      </c>
      <c r="D2899" t="s">
        <v>20</v>
      </c>
      <c r="E2899">
        <v>2026</v>
      </c>
      <c r="G2899" t="s">
        <v>273</v>
      </c>
    </row>
    <row r="2900" spans="1:7">
      <c r="A2900">
        <v>72261910</v>
      </c>
      <c r="B2900" t="s">
        <v>27</v>
      </c>
      <c r="C2900" s="30">
        <v>4.3319999999999999</v>
      </c>
      <c r="D2900" t="s">
        <v>20</v>
      </c>
      <c r="E2900">
        <v>2027</v>
      </c>
      <c r="G2900" t="s">
        <v>273</v>
      </c>
    </row>
    <row r="2901" spans="1:7">
      <c r="A2901">
        <v>72261910</v>
      </c>
      <c r="B2901" t="s">
        <v>27</v>
      </c>
      <c r="C2901" s="30">
        <v>4.6929999999999996</v>
      </c>
      <c r="D2901" t="s">
        <v>20</v>
      </c>
      <c r="E2901">
        <v>2028</v>
      </c>
      <c r="G2901" t="s">
        <v>273</v>
      </c>
    </row>
    <row r="2902" spans="1:7">
      <c r="A2902">
        <v>72261980</v>
      </c>
      <c r="B2902" t="s">
        <v>27</v>
      </c>
      <c r="C2902" s="30">
        <v>3.65</v>
      </c>
      <c r="D2902" t="s">
        <v>20</v>
      </c>
      <c r="G2902" t="s">
        <v>273</v>
      </c>
    </row>
    <row r="2903" spans="1:7">
      <c r="A2903">
        <v>72261980</v>
      </c>
      <c r="B2903" t="s">
        <v>27</v>
      </c>
      <c r="C2903" s="30">
        <v>4.0149999999999997</v>
      </c>
      <c r="D2903" t="s">
        <v>20</v>
      </c>
      <c r="E2903">
        <v>2026</v>
      </c>
      <c r="G2903" t="s">
        <v>273</v>
      </c>
    </row>
    <row r="2904" spans="1:7">
      <c r="A2904">
        <v>72261980</v>
      </c>
      <c r="B2904" t="s">
        <v>27</v>
      </c>
      <c r="C2904" s="30">
        <v>4.38</v>
      </c>
      <c r="D2904" t="s">
        <v>20</v>
      </c>
      <c r="E2904">
        <v>2027</v>
      </c>
      <c r="G2904" t="s">
        <v>273</v>
      </c>
    </row>
    <row r="2905" spans="1:7">
      <c r="A2905">
        <v>72261980</v>
      </c>
      <c r="B2905" t="s">
        <v>27</v>
      </c>
      <c r="C2905" s="30">
        <v>4.7450000000000001</v>
      </c>
      <c r="D2905" t="s">
        <v>20</v>
      </c>
      <c r="E2905">
        <v>2028</v>
      </c>
      <c r="G2905" t="s">
        <v>273</v>
      </c>
    </row>
    <row r="2906" spans="1:7">
      <c r="A2906">
        <v>72262000</v>
      </c>
      <c r="B2906" t="s">
        <v>27</v>
      </c>
      <c r="C2906" s="30">
        <v>3.61</v>
      </c>
      <c r="D2906" t="s">
        <v>21</v>
      </c>
      <c r="G2906" t="s">
        <v>273</v>
      </c>
    </row>
    <row r="2907" spans="1:7">
      <c r="A2907">
        <v>72262000</v>
      </c>
      <c r="B2907" t="s">
        <v>27</v>
      </c>
      <c r="C2907" s="30">
        <v>3.9710000000000001</v>
      </c>
      <c r="D2907" t="s">
        <v>21</v>
      </c>
      <c r="E2907">
        <v>2026</v>
      </c>
      <c r="G2907" t="s">
        <v>273</v>
      </c>
    </row>
    <row r="2908" spans="1:7">
      <c r="A2908">
        <v>72262000</v>
      </c>
      <c r="B2908" t="s">
        <v>27</v>
      </c>
      <c r="C2908" s="30">
        <v>4.3319999999999999</v>
      </c>
      <c r="D2908" t="s">
        <v>21</v>
      </c>
      <c r="E2908">
        <v>2027</v>
      </c>
      <c r="G2908" t="s">
        <v>273</v>
      </c>
    </row>
    <row r="2909" spans="1:7">
      <c r="A2909">
        <v>72262000</v>
      </c>
      <c r="B2909" t="s">
        <v>27</v>
      </c>
      <c r="C2909" s="30">
        <v>4.6929999999999996</v>
      </c>
      <c r="D2909" t="s">
        <v>21</v>
      </c>
      <c r="E2909">
        <v>2028</v>
      </c>
      <c r="G2909" t="s">
        <v>273</v>
      </c>
    </row>
    <row r="2910" spans="1:7">
      <c r="A2910">
        <v>722691</v>
      </c>
      <c r="B2910" t="s">
        <v>27</v>
      </c>
      <c r="C2910" s="30">
        <v>3.61</v>
      </c>
      <c r="D2910" t="s">
        <v>21</v>
      </c>
      <c r="G2910" t="s">
        <v>273</v>
      </c>
    </row>
    <row r="2911" spans="1:7">
      <c r="A2911">
        <v>722691</v>
      </c>
      <c r="B2911" t="s">
        <v>27</v>
      </c>
      <c r="C2911" s="30">
        <v>3.9710000000000001</v>
      </c>
      <c r="D2911" t="s">
        <v>21</v>
      </c>
      <c r="E2911">
        <v>2026</v>
      </c>
      <c r="G2911" t="s">
        <v>273</v>
      </c>
    </row>
    <row r="2912" spans="1:7">
      <c r="A2912">
        <v>722691</v>
      </c>
      <c r="B2912" t="s">
        <v>27</v>
      </c>
      <c r="C2912" s="30">
        <v>4.3319999999999999</v>
      </c>
      <c r="D2912" t="s">
        <v>21</v>
      </c>
      <c r="E2912">
        <v>2027</v>
      </c>
      <c r="G2912" t="s">
        <v>273</v>
      </c>
    </row>
    <row r="2913" spans="1:7">
      <c r="A2913">
        <v>722691</v>
      </c>
      <c r="B2913" t="s">
        <v>27</v>
      </c>
      <c r="C2913" s="30">
        <v>4.6929999999999996</v>
      </c>
      <c r="D2913" t="s">
        <v>21</v>
      </c>
      <c r="E2913">
        <v>2028</v>
      </c>
      <c r="G2913" t="s">
        <v>273</v>
      </c>
    </row>
    <row r="2914" spans="1:7">
      <c r="A2914">
        <v>72269200</v>
      </c>
      <c r="B2914" t="s">
        <v>27</v>
      </c>
      <c r="C2914" s="30">
        <v>3.65</v>
      </c>
      <c r="D2914" t="s">
        <v>21</v>
      </c>
      <c r="G2914" t="s">
        <v>273</v>
      </c>
    </row>
    <row r="2915" spans="1:7">
      <c r="A2915">
        <v>72269200</v>
      </c>
      <c r="B2915" t="s">
        <v>27</v>
      </c>
      <c r="C2915" s="30">
        <v>4.0149999999999997</v>
      </c>
      <c r="D2915" t="s">
        <v>21</v>
      </c>
      <c r="E2915">
        <v>2026</v>
      </c>
      <c r="G2915" t="s">
        <v>273</v>
      </c>
    </row>
    <row r="2916" spans="1:7">
      <c r="A2916">
        <v>72269200</v>
      </c>
      <c r="B2916" t="s">
        <v>27</v>
      </c>
      <c r="C2916" s="30">
        <v>4.38</v>
      </c>
      <c r="D2916" t="s">
        <v>21</v>
      </c>
      <c r="E2916">
        <v>2027</v>
      </c>
      <c r="G2916" t="s">
        <v>273</v>
      </c>
    </row>
    <row r="2917" spans="1:7">
      <c r="A2917">
        <v>72269200</v>
      </c>
      <c r="B2917" t="s">
        <v>27</v>
      </c>
      <c r="C2917" s="30">
        <v>4.7450000000000001</v>
      </c>
      <c r="D2917" t="s">
        <v>21</v>
      </c>
      <c r="E2917">
        <v>2028</v>
      </c>
      <c r="G2917" t="s">
        <v>273</v>
      </c>
    </row>
    <row r="2918" spans="1:7">
      <c r="A2918">
        <v>722699</v>
      </c>
      <c r="B2918" t="s">
        <v>27</v>
      </c>
      <c r="C2918" s="30">
        <v>3.65</v>
      </c>
      <c r="D2918" t="s">
        <v>21</v>
      </c>
      <c r="G2918" t="s">
        <v>273</v>
      </c>
    </row>
    <row r="2919" spans="1:7">
      <c r="A2919">
        <v>722699</v>
      </c>
      <c r="B2919" t="s">
        <v>27</v>
      </c>
      <c r="C2919" s="30">
        <v>4.0149999999999997</v>
      </c>
      <c r="D2919" t="s">
        <v>21</v>
      </c>
      <c r="E2919">
        <v>2026</v>
      </c>
      <c r="G2919" t="s">
        <v>273</v>
      </c>
    </row>
    <row r="2920" spans="1:7">
      <c r="A2920">
        <v>722699</v>
      </c>
      <c r="B2920" t="s">
        <v>27</v>
      </c>
      <c r="C2920" s="30">
        <v>4.38</v>
      </c>
      <c r="D2920" t="s">
        <v>21</v>
      </c>
      <c r="E2920">
        <v>2027</v>
      </c>
      <c r="G2920" t="s">
        <v>273</v>
      </c>
    </row>
    <row r="2921" spans="1:7">
      <c r="A2921">
        <v>722699</v>
      </c>
      <c r="B2921" t="s">
        <v>27</v>
      </c>
      <c r="C2921" s="30">
        <v>4.7450000000000001</v>
      </c>
      <c r="D2921" t="s">
        <v>21</v>
      </c>
      <c r="E2921">
        <v>2028</v>
      </c>
      <c r="G2921" t="s">
        <v>273</v>
      </c>
    </row>
    <row r="2922" spans="1:7">
      <c r="A2922">
        <v>7227</v>
      </c>
      <c r="B2922" t="s">
        <v>27</v>
      </c>
      <c r="C2922" s="30">
        <v>3.53</v>
      </c>
      <c r="D2922" t="s">
        <v>20</v>
      </c>
      <c r="G2922" t="s">
        <v>273</v>
      </c>
    </row>
    <row r="2923" spans="1:7">
      <c r="A2923">
        <v>7227</v>
      </c>
      <c r="B2923" t="s">
        <v>27</v>
      </c>
      <c r="C2923" s="30">
        <v>3.883</v>
      </c>
      <c r="D2923" t="s">
        <v>20</v>
      </c>
      <c r="E2923">
        <v>2026</v>
      </c>
      <c r="G2923" t="s">
        <v>273</v>
      </c>
    </row>
    <row r="2924" spans="1:7">
      <c r="A2924">
        <v>7227</v>
      </c>
      <c r="B2924" t="s">
        <v>27</v>
      </c>
      <c r="C2924" s="30">
        <v>4.2359999999999998</v>
      </c>
      <c r="D2924" t="s">
        <v>20</v>
      </c>
      <c r="E2924">
        <v>2027</v>
      </c>
      <c r="G2924" t="s">
        <v>273</v>
      </c>
    </row>
    <row r="2925" spans="1:7">
      <c r="A2925">
        <v>7227</v>
      </c>
      <c r="B2925" t="s">
        <v>27</v>
      </c>
      <c r="C2925" s="30">
        <v>4.5889999999999995</v>
      </c>
      <c r="D2925" t="s">
        <v>20</v>
      </c>
      <c r="E2925">
        <v>2028</v>
      </c>
      <c r="G2925" t="s">
        <v>273</v>
      </c>
    </row>
    <row r="2926" spans="1:7">
      <c r="A2926">
        <v>72281020</v>
      </c>
      <c r="B2926" t="s">
        <v>27</v>
      </c>
      <c r="C2926" s="30">
        <v>3.53</v>
      </c>
      <c r="D2926" t="s">
        <v>21</v>
      </c>
      <c r="G2926" t="s">
        <v>273</v>
      </c>
    </row>
    <row r="2927" spans="1:7">
      <c r="A2927">
        <v>72281020</v>
      </c>
      <c r="B2927" t="s">
        <v>27</v>
      </c>
      <c r="C2927" s="30">
        <v>3.883</v>
      </c>
      <c r="D2927" t="s">
        <v>21</v>
      </c>
      <c r="E2927">
        <v>2026</v>
      </c>
      <c r="G2927" t="s">
        <v>273</v>
      </c>
    </row>
    <row r="2928" spans="1:7">
      <c r="A2928">
        <v>72281020</v>
      </c>
      <c r="B2928" t="s">
        <v>27</v>
      </c>
      <c r="C2928" s="30">
        <v>4.2359999999999998</v>
      </c>
      <c r="D2928" t="s">
        <v>21</v>
      </c>
      <c r="E2928">
        <v>2027</v>
      </c>
      <c r="G2928" t="s">
        <v>273</v>
      </c>
    </row>
    <row r="2929" spans="1:7">
      <c r="A2929">
        <v>72281020</v>
      </c>
      <c r="B2929" t="s">
        <v>27</v>
      </c>
      <c r="C2929" s="30">
        <v>4.5889999999999995</v>
      </c>
      <c r="D2929" t="s">
        <v>21</v>
      </c>
      <c r="E2929">
        <v>2028</v>
      </c>
      <c r="G2929" t="s">
        <v>273</v>
      </c>
    </row>
    <row r="2930" spans="1:7">
      <c r="A2930">
        <v>72281050</v>
      </c>
      <c r="B2930" t="s">
        <v>27</v>
      </c>
      <c r="C2930" s="30">
        <v>3.53</v>
      </c>
      <c r="D2930" t="s">
        <v>21</v>
      </c>
      <c r="G2930" t="s">
        <v>273</v>
      </c>
    </row>
    <row r="2931" spans="1:7">
      <c r="A2931">
        <v>72281050</v>
      </c>
      <c r="B2931" t="s">
        <v>27</v>
      </c>
      <c r="C2931" s="30">
        <v>3.883</v>
      </c>
      <c r="D2931" t="s">
        <v>21</v>
      </c>
      <c r="E2931">
        <v>2026</v>
      </c>
      <c r="G2931" t="s">
        <v>273</v>
      </c>
    </row>
    <row r="2932" spans="1:7">
      <c r="A2932">
        <v>72281050</v>
      </c>
      <c r="B2932" t="s">
        <v>27</v>
      </c>
      <c r="C2932" s="30">
        <v>4.2359999999999998</v>
      </c>
      <c r="D2932" t="s">
        <v>21</v>
      </c>
      <c r="E2932">
        <v>2027</v>
      </c>
      <c r="G2932" t="s">
        <v>273</v>
      </c>
    </row>
    <row r="2933" spans="1:7">
      <c r="A2933">
        <v>72281050</v>
      </c>
      <c r="B2933" t="s">
        <v>27</v>
      </c>
      <c r="C2933" s="30">
        <v>4.5889999999999995</v>
      </c>
      <c r="D2933" t="s">
        <v>21</v>
      </c>
      <c r="E2933">
        <v>2028</v>
      </c>
      <c r="G2933" t="s">
        <v>273</v>
      </c>
    </row>
    <row r="2934" spans="1:7">
      <c r="A2934">
        <v>72281090</v>
      </c>
      <c r="B2934" t="s">
        <v>27</v>
      </c>
      <c r="C2934" s="30">
        <v>3.53</v>
      </c>
      <c r="D2934" t="s">
        <v>21</v>
      </c>
      <c r="G2934" t="s">
        <v>273</v>
      </c>
    </row>
    <row r="2935" spans="1:7">
      <c r="A2935">
        <v>72281090</v>
      </c>
      <c r="B2935" t="s">
        <v>27</v>
      </c>
      <c r="C2935" s="30">
        <v>3.883</v>
      </c>
      <c r="D2935" t="s">
        <v>21</v>
      </c>
      <c r="E2935">
        <v>2026</v>
      </c>
      <c r="G2935" t="s">
        <v>273</v>
      </c>
    </row>
    <row r="2936" spans="1:7">
      <c r="A2936">
        <v>72281090</v>
      </c>
      <c r="B2936" t="s">
        <v>27</v>
      </c>
      <c r="C2936" s="30">
        <v>4.2359999999999998</v>
      </c>
      <c r="D2936" t="s">
        <v>21</v>
      </c>
      <c r="E2936">
        <v>2027</v>
      </c>
      <c r="G2936" t="s">
        <v>273</v>
      </c>
    </row>
    <row r="2937" spans="1:7">
      <c r="A2937">
        <v>72281090</v>
      </c>
      <c r="B2937" t="s">
        <v>27</v>
      </c>
      <c r="C2937" s="30">
        <v>4.5889999999999995</v>
      </c>
      <c r="D2937" t="s">
        <v>21</v>
      </c>
      <c r="E2937">
        <v>2028</v>
      </c>
      <c r="G2937" t="s">
        <v>273</v>
      </c>
    </row>
    <row r="2938" spans="1:7">
      <c r="A2938">
        <v>722820</v>
      </c>
      <c r="B2938" t="s">
        <v>27</v>
      </c>
      <c r="C2938" s="30">
        <v>3.53</v>
      </c>
      <c r="D2938" t="s">
        <v>21</v>
      </c>
      <c r="G2938" t="s">
        <v>273</v>
      </c>
    </row>
    <row r="2939" spans="1:7">
      <c r="A2939">
        <v>722820</v>
      </c>
      <c r="B2939" t="s">
        <v>27</v>
      </c>
      <c r="C2939" s="30">
        <v>3.883</v>
      </c>
      <c r="D2939" t="s">
        <v>21</v>
      </c>
      <c r="E2939">
        <v>2026</v>
      </c>
      <c r="G2939" t="s">
        <v>273</v>
      </c>
    </row>
    <row r="2940" spans="1:7">
      <c r="A2940">
        <v>722820</v>
      </c>
      <c r="B2940" t="s">
        <v>27</v>
      </c>
      <c r="C2940" s="30">
        <v>4.2359999999999998</v>
      </c>
      <c r="D2940" t="s">
        <v>21</v>
      </c>
      <c r="E2940">
        <v>2027</v>
      </c>
      <c r="G2940" t="s">
        <v>273</v>
      </c>
    </row>
    <row r="2941" spans="1:7">
      <c r="A2941">
        <v>722820</v>
      </c>
      <c r="B2941" t="s">
        <v>27</v>
      </c>
      <c r="C2941" s="30">
        <v>4.5889999999999995</v>
      </c>
      <c r="D2941" t="s">
        <v>21</v>
      </c>
      <c r="E2941">
        <v>2028</v>
      </c>
      <c r="G2941" t="s">
        <v>273</v>
      </c>
    </row>
    <row r="2942" spans="1:7">
      <c r="A2942">
        <v>722830</v>
      </c>
      <c r="B2942" t="s">
        <v>27</v>
      </c>
      <c r="C2942" s="30">
        <v>3.53</v>
      </c>
      <c r="D2942" t="s">
        <v>20</v>
      </c>
      <c r="G2942" t="s">
        <v>273</v>
      </c>
    </row>
    <row r="2943" spans="1:7">
      <c r="A2943">
        <v>722830</v>
      </c>
      <c r="B2943" t="s">
        <v>27</v>
      </c>
      <c r="C2943" s="30">
        <v>3.883</v>
      </c>
      <c r="D2943" t="s">
        <v>20</v>
      </c>
      <c r="E2943">
        <v>2026</v>
      </c>
      <c r="G2943" t="s">
        <v>273</v>
      </c>
    </row>
    <row r="2944" spans="1:7">
      <c r="A2944">
        <v>722830</v>
      </c>
      <c r="B2944" t="s">
        <v>27</v>
      </c>
      <c r="C2944" s="30">
        <v>4.2359999999999998</v>
      </c>
      <c r="D2944" t="s">
        <v>20</v>
      </c>
      <c r="E2944">
        <v>2027</v>
      </c>
      <c r="G2944" t="s">
        <v>273</v>
      </c>
    </row>
    <row r="2945" spans="1:7">
      <c r="A2945">
        <v>722830</v>
      </c>
      <c r="B2945" t="s">
        <v>27</v>
      </c>
      <c r="C2945" s="30">
        <v>4.5889999999999995</v>
      </c>
      <c r="D2945" t="s">
        <v>20</v>
      </c>
      <c r="E2945">
        <v>2028</v>
      </c>
      <c r="G2945" t="s">
        <v>273</v>
      </c>
    </row>
    <row r="2946" spans="1:7">
      <c r="A2946">
        <v>722840</v>
      </c>
      <c r="B2946" t="s">
        <v>27</v>
      </c>
      <c r="C2946" s="30">
        <v>3.53</v>
      </c>
      <c r="D2946" t="s">
        <v>21</v>
      </c>
      <c r="G2946" t="s">
        <v>273</v>
      </c>
    </row>
    <row r="2947" spans="1:7">
      <c r="A2947">
        <v>722840</v>
      </c>
      <c r="B2947" t="s">
        <v>27</v>
      </c>
      <c r="C2947" s="30">
        <v>3.883</v>
      </c>
      <c r="D2947" t="s">
        <v>21</v>
      </c>
      <c r="E2947">
        <v>2026</v>
      </c>
      <c r="G2947" t="s">
        <v>273</v>
      </c>
    </row>
    <row r="2948" spans="1:7">
      <c r="A2948">
        <v>722840</v>
      </c>
      <c r="B2948" t="s">
        <v>27</v>
      </c>
      <c r="C2948" s="30">
        <v>4.2359999999999998</v>
      </c>
      <c r="D2948" t="s">
        <v>21</v>
      </c>
      <c r="E2948">
        <v>2027</v>
      </c>
      <c r="G2948" t="s">
        <v>273</v>
      </c>
    </row>
    <row r="2949" spans="1:7">
      <c r="A2949">
        <v>722840</v>
      </c>
      <c r="B2949" t="s">
        <v>27</v>
      </c>
      <c r="C2949" s="30">
        <v>4.5889999999999995</v>
      </c>
      <c r="D2949" t="s">
        <v>21</v>
      </c>
      <c r="E2949">
        <v>2028</v>
      </c>
      <c r="G2949" t="s">
        <v>273</v>
      </c>
    </row>
    <row r="2950" spans="1:7">
      <c r="A2950">
        <v>722850</v>
      </c>
      <c r="B2950" t="s">
        <v>27</v>
      </c>
      <c r="C2950" s="30">
        <v>3.53</v>
      </c>
      <c r="D2950" t="s">
        <v>20</v>
      </c>
      <c r="G2950" t="s">
        <v>273</v>
      </c>
    </row>
    <row r="2951" spans="1:7">
      <c r="A2951">
        <v>722850</v>
      </c>
      <c r="B2951" t="s">
        <v>27</v>
      </c>
      <c r="C2951" s="30">
        <v>3.883</v>
      </c>
      <c r="D2951" t="s">
        <v>20</v>
      </c>
      <c r="E2951">
        <v>2026</v>
      </c>
      <c r="G2951" t="s">
        <v>273</v>
      </c>
    </row>
    <row r="2952" spans="1:7">
      <c r="A2952">
        <v>722850</v>
      </c>
      <c r="B2952" t="s">
        <v>27</v>
      </c>
      <c r="C2952" s="30">
        <v>4.2359999999999998</v>
      </c>
      <c r="D2952" t="s">
        <v>20</v>
      </c>
      <c r="E2952">
        <v>2027</v>
      </c>
      <c r="G2952" t="s">
        <v>273</v>
      </c>
    </row>
    <row r="2953" spans="1:7">
      <c r="A2953">
        <v>722850</v>
      </c>
      <c r="B2953" t="s">
        <v>27</v>
      </c>
      <c r="C2953" s="30">
        <v>4.5889999999999995</v>
      </c>
      <c r="D2953" t="s">
        <v>20</v>
      </c>
      <c r="E2953">
        <v>2028</v>
      </c>
      <c r="G2953" t="s">
        <v>273</v>
      </c>
    </row>
    <row r="2954" spans="1:7">
      <c r="A2954">
        <v>722860</v>
      </c>
      <c r="B2954" t="s">
        <v>27</v>
      </c>
      <c r="C2954" s="30">
        <v>3.53</v>
      </c>
      <c r="D2954" t="s">
        <v>21</v>
      </c>
      <c r="G2954" t="s">
        <v>273</v>
      </c>
    </row>
    <row r="2955" spans="1:7">
      <c r="A2955">
        <v>722860</v>
      </c>
      <c r="B2955" t="s">
        <v>27</v>
      </c>
      <c r="C2955" s="30">
        <v>3.883</v>
      </c>
      <c r="D2955" t="s">
        <v>21</v>
      </c>
      <c r="E2955">
        <v>2026</v>
      </c>
      <c r="G2955" t="s">
        <v>273</v>
      </c>
    </row>
    <row r="2956" spans="1:7">
      <c r="A2956">
        <v>722860</v>
      </c>
      <c r="B2956" t="s">
        <v>27</v>
      </c>
      <c r="C2956" s="30">
        <v>4.2359999999999998</v>
      </c>
      <c r="D2956" t="s">
        <v>21</v>
      </c>
      <c r="E2956">
        <v>2027</v>
      </c>
      <c r="G2956" t="s">
        <v>273</v>
      </c>
    </row>
    <row r="2957" spans="1:7">
      <c r="A2957">
        <v>722860</v>
      </c>
      <c r="B2957" t="s">
        <v>27</v>
      </c>
      <c r="C2957" s="30">
        <v>4.5889999999999995</v>
      </c>
      <c r="D2957" t="s">
        <v>21</v>
      </c>
      <c r="E2957">
        <v>2028</v>
      </c>
      <c r="G2957" t="s">
        <v>273</v>
      </c>
    </row>
    <row r="2958" spans="1:7">
      <c r="A2958">
        <v>722870</v>
      </c>
      <c r="B2958" t="s">
        <v>27</v>
      </c>
      <c r="C2958" s="30">
        <v>3.53</v>
      </c>
      <c r="D2958" t="s">
        <v>21</v>
      </c>
      <c r="G2958" t="s">
        <v>273</v>
      </c>
    </row>
    <row r="2959" spans="1:7">
      <c r="A2959">
        <v>722870</v>
      </c>
      <c r="B2959" t="s">
        <v>27</v>
      </c>
      <c r="C2959" s="30">
        <v>3.883</v>
      </c>
      <c r="D2959" t="s">
        <v>21</v>
      </c>
      <c r="E2959">
        <v>2026</v>
      </c>
      <c r="G2959" t="s">
        <v>273</v>
      </c>
    </row>
    <row r="2960" spans="1:7">
      <c r="A2960">
        <v>722870</v>
      </c>
      <c r="B2960" t="s">
        <v>27</v>
      </c>
      <c r="C2960" s="30">
        <v>4.2359999999999998</v>
      </c>
      <c r="D2960" t="s">
        <v>21</v>
      </c>
      <c r="E2960">
        <v>2027</v>
      </c>
      <c r="G2960" t="s">
        <v>273</v>
      </c>
    </row>
    <row r="2961" spans="1:7">
      <c r="A2961">
        <v>722870</v>
      </c>
      <c r="B2961" t="s">
        <v>27</v>
      </c>
      <c r="C2961" s="30">
        <v>4.5889999999999995</v>
      </c>
      <c r="D2961" t="s">
        <v>21</v>
      </c>
      <c r="E2961">
        <v>2028</v>
      </c>
      <c r="G2961" t="s">
        <v>273</v>
      </c>
    </row>
    <row r="2962" spans="1:7">
      <c r="A2962">
        <v>72288000</v>
      </c>
      <c r="B2962" t="s">
        <v>27</v>
      </c>
      <c r="C2962" s="30">
        <v>3.53</v>
      </c>
      <c r="D2962" t="s">
        <v>21</v>
      </c>
      <c r="G2962" t="s">
        <v>273</v>
      </c>
    </row>
    <row r="2963" spans="1:7">
      <c r="A2963">
        <v>72288000</v>
      </c>
      <c r="B2963" t="s">
        <v>27</v>
      </c>
      <c r="C2963" s="30">
        <v>3.883</v>
      </c>
      <c r="D2963" t="s">
        <v>21</v>
      </c>
      <c r="E2963">
        <v>2026</v>
      </c>
      <c r="G2963" t="s">
        <v>273</v>
      </c>
    </row>
    <row r="2964" spans="1:7">
      <c r="A2964">
        <v>72288000</v>
      </c>
      <c r="B2964" t="s">
        <v>27</v>
      </c>
      <c r="C2964" s="30">
        <v>4.2359999999999998</v>
      </c>
      <c r="D2964" t="s">
        <v>21</v>
      </c>
      <c r="E2964">
        <v>2027</v>
      </c>
      <c r="G2964" t="s">
        <v>273</v>
      </c>
    </row>
    <row r="2965" spans="1:7">
      <c r="A2965">
        <v>72288000</v>
      </c>
      <c r="B2965" t="s">
        <v>27</v>
      </c>
      <c r="C2965" s="30">
        <v>4.5889999999999995</v>
      </c>
      <c r="D2965" t="s">
        <v>21</v>
      </c>
      <c r="E2965">
        <v>2028</v>
      </c>
      <c r="G2965" t="s">
        <v>273</v>
      </c>
    </row>
    <row r="2966" spans="1:7">
      <c r="A2966">
        <v>7229</v>
      </c>
      <c r="B2966" t="s">
        <v>27</v>
      </c>
      <c r="C2966" s="30">
        <v>3.53</v>
      </c>
      <c r="D2966" t="s">
        <v>20</v>
      </c>
      <c r="G2966" t="s">
        <v>273</v>
      </c>
    </row>
    <row r="2967" spans="1:7">
      <c r="A2967">
        <v>7229</v>
      </c>
      <c r="B2967" t="s">
        <v>27</v>
      </c>
      <c r="C2967" s="30">
        <v>3.883</v>
      </c>
      <c r="D2967" t="s">
        <v>20</v>
      </c>
      <c r="E2967">
        <v>2026</v>
      </c>
      <c r="G2967" t="s">
        <v>273</v>
      </c>
    </row>
    <row r="2968" spans="1:7">
      <c r="A2968">
        <v>7229</v>
      </c>
      <c r="B2968" t="s">
        <v>27</v>
      </c>
      <c r="C2968" s="30">
        <v>4.2359999999999998</v>
      </c>
      <c r="D2968" t="s">
        <v>20</v>
      </c>
      <c r="E2968">
        <v>2027</v>
      </c>
      <c r="G2968" t="s">
        <v>273</v>
      </c>
    </row>
    <row r="2969" spans="1:7">
      <c r="A2969">
        <v>7229</v>
      </c>
      <c r="B2969" t="s">
        <v>27</v>
      </c>
      <c r="C2969" s="30">
        <v>4.5889999999999995</v>
      </c>
      <c r="D2969" t="s">
        <v>20</v>
      </c>
      <c r="E2969">
        <v>2028</v>
      </c>
      <c r="G2969" t="s">
        <v>273</v>
      </c>
    </row>
    <row r="2970" spans="1:7">
      <c r="A2970">
        <v>7301</v>
      </c>
      <c r="B2970" t="s">
        <v>27</v>
      </c>
      <c r="C2970" s="30">
        <v>3</v>
      </c>
      <c r="D2970" t="s">
        <v>20</v>
      </c>
      <c r="G2970" t="s">
        <v>273</v>
      </c>
    </row>
    <row r="2971" spans="1:7">
      <c r="A2971">
        <v>7301</v>
      </c>
      <c r="B2971" t="s">
        <v>27</v>
      </c>
      <c r="C2971" s="30">
        <v>3.3</v>
      </c>
      <c r="D2971" t="s">
        <v>20</v>
      </c>
      <c r="E2971">
        <v>2026</v>
      </c>
      <c r="G2971" t="s">
        <v>273</v>
      </c>
    </row>
    <row r="2972" spans="1:7">
      <c r="A2972">
        <v>7301</v>
      </c>
      <c r="B2972" t="s">
        <v>27</v>
      </c>
      <c r="C2972" s="30">
        <v>3.6</v>
      </c>
      <c r="D2972" t="s">
        <v>20</v>
      </c>
      <c r="E2972">
        <v>2027</v>
      </c>
      <c r="G2972" t="s">
        <v>273</v>
      </c>
    </row>
    <row r="2973" spans="1:7">
      <c r="A2973">
        <v>7301</v>
      </c>
      <c r="B2973" t="s">
        <v>27</v>
      </c>
      <c r="C2973" s="30">
        <v>3.9</v>
      </c>
      <c r="D2973" t="s">
        <v>20</v>
      </c>
      <c r="E2973">
        <v>2028</v>
      </c>
      <c r="G2973" t="s">
        <v>273</v>
      </c>
    </row>
    <row r="2974" spans="1:7">
      <c r="A2974">
        <v>7302</v>
      </c>
      <c r="B2974" t="s">
        <v>27</v>
      </c>
      <c r="C2974" s="30">
        <v>3.32</v>
      </c>
      <c r="D2974" t="s">
        <v>20</v>
      </c>
      <c r="G2974" t="s">
        <v>273</v>
      </c>
    </row>
    <row r="2975" spans="1:7">
      <c r="A2975">
        <v>7302</v>
      </c>
      <c r="B2975" t="s">
        <v>27</v>
      </c>
      <c r="C2975" s="30">
        <v>3.6519999999999997</v>
      </c>
      <c r="D2975" t="s">
        <v>20</v>
      </c>
      <c r="E2975">
        <v>2026</v>
      </c>
      <c r="G2975" t="s">
        <v>273</v>
      </c>
    </row>
    <row r="2976" spans="1:7">
      <c r="A2976">
        <v>7302</v>
      </c>
      <c r="B2976" t="s">
        <v>27</v>
      </c>
      <c r="C2976" s="30">
        <v>3.984</v>
      </c>
      <c r="D2976" t="s">
        <v>20</v>
      </c>
      <c r="E2976">
        <v>2027</v>
      </c>
      <c r="G2976" t="s">
        <v>273</v>
      </c>
    </row>
    <row r="2977" spans="1:7">
      <c r="A2977">
        <v>7302</v>
      </c>
      <c r="B2977" t="s">
        <v>27</v>
      </c>
      <c r="C2977" s="30">
        <v>4.3159999999999998</v>
      </c>
      <c r="D2977" t="s">
        <v>20</v>
      </c>
      <c r="E2977">
        <v>2028</v>
      </c>
      <c r="G2977" t="s">
        <v>273</v>
      </c>
    </row>
    <row r="2978" spans="1:7">
      <c r="A2978">
        <v>730300</v>
      </c>
      <c r="B2978" t="s">
        <v>27</v>
      </c>
      <c r="C2978" s="30">
        <v>2.79</v>
      </c>
      <c r="G2978" t="s">
        <v>273</v>
      </c>
    </row>
    <row r="2979" spans="1:7">
      <c r="A2979">
        <v>730300</v>
      </c>
      <c r="B2979" t="s">
        <v>27</v>
      </c>
      <c r="C2979" s="30">
        <v>3.069</v>
      </c>
      <c r="E2979">
        <v>2026</v>
      </c>
      <c r="G2979" t="s">
        <v>273</v>
      </c>
    </row>
    <row r="2980" spans="1:7">
      <c r="A2980">
        <v>730300</v>
      </c>
      <c r="B2980" t="s">
        <v>27</v>
      </c>
      <c r="C2980" s="30">
        <v>3.3479999999999999</v>
      </c>
      <c r="E2980">
        <v>2027</v>
      </c>
      <c r="G2980" t="s">
        <v>273</v>
      </c>
    </row>
    <row r="2981" spans="1:7">
      <c r="A2981">
        <v>730300</v>
      </c>
      <c r="B2981" t="s">
        <v>27</v>
      </c>
      <c r="C2981" s="30">
        <v>3.6270000000000002</v>
      </c>
      <c r="E2981">
        <v>2028</v>
      </c>
      <c r="G2981" t="s">
        <v>273</v>
      </c>
    </row>
    <row r="2982" spans="1:7">
      <c r="A2982">
        <v>73041100</v>
      </c>
      <c r="B2982" t="s">
        <v>27</v>
      </c>
      <c r="C2982" s="30">
        <v>3.52</v>
      </c>
      <c r="G2982" t="s">
        <v>273</v>
      </c>
    </row>
    <row r="2983" spans="1:7">
      <c r="A2983">
        <v>73041100</v>
      </c>
      <c r="B2983" t="s">
        <v>27</v>
      </c>
      <c r="C2983" s="30">
        <v>3.8719999999999999</v>
      </c>
      <c r="E2983">
        <v>2026</v>
      </c>
      <c r="G2983" t="s">
        <v>273</v>
      </c>
    </row>
    <row r="2984" spans="1:7">
      <c r="A2984">
        <v>73041100</v>
      </c>
      <c r="B2984" t="s">
        <v>27</v>
      </c>
      <c r="C2984" s="30">
        <v>4.2240000000000002</v>
      </c>
      <c r="E2984">
        <v>2027</v>
      </c>
      <c r="G2984" t="s">
        <v>273</v>
      </c>
    </row>
    <row r="2985" spans="1:7">
      <c r="A2985">
        <v>73041100</v>
      </c>
      <c r="B2985" t="s">
        <v>27</v>
      </c>
      <c r="C2985" s="30">
        <v>4.5760000000000005</v>
      </c>
      <c r="E2985">
        <v>2028</v>
      </c>
      <c r="G2985" t="s">
        <v>273</v>
      </c>
    </row>
    <row r="2986" spans="1:7">
      <c r="A2986">
        <v>730419</v>
      </c>
      <c r="B2986" t="s">
        <v>27</v>
      </c>
      <c r="C2986" s="30">
        <v>2.92</v>
      </c>
      <c r="D2986" t="s">
        <v>20</v>
      </c>
      <c r="G2986" t="s">
        <v>273</v>
      </c>
    </row>
    <row r="2987" spans="1:7">
      <c r="A2987">
        <v>730419</v>
      </c>
      <c r="B2987" t="s">
        <v>27</v>
      </c>
      <c r="C2987" s="30">
        <v>3.2119999999999997</v>
      </c>
      <c r="D2987" t="s">
        <v>20</v>
      </c>
      <c r="E2987">
        <v>2026</v>
      </c>
      <c r="G2987" t="s">
        <v>273</v>
      </c>
    </row>
    <row r="2988" spans="1:7">
      <c r="A2988">
        <v>730419</v>
      </c>
      <c r="B2988" t="s">
        <v>27</v>
      </c>
      <c r="C2988" s="30">
        <v>3.504</v>
      </c>
      <c r="D2988" t="s">
        <v>20</v>
      </c>
      <c r="E2988">
        <v>2027</v>
      </c>
      <c r="G2988" t="s">
        <v>273</v>
      </c>
    </row>
    <row r="2989" spans="1:7">
      <c r="A2989">
        <v>730419</v>
      </c>
      <c r="B2989" t="s">
        <v>27</v>
      </c>
      <c r="C2989" s="30">
        <v>3.7959999999999998</v>
      </c>
      <c r="D2989" t="s">
        <v>20</v>
      </c>
      <c r="E2989">
        <v>2028</v>
      </c>
      <c r="G2989" t="s">
        <v>273</v>
      </c>
    </row>
    <row r="2990" spans="1:7">
      <c r="A2990">
        <v>73042200</v>
      </c>
      <c r="B2990" t="s">
        <v>27</v>
      </c>
      <c r="C2990" s="30">
        <v>3.52</v>
      </c>
      <c r="G2990" t="s">
        <v>273</v>
      </c>
    </row>
    <row r="2991" spans="1:7">
      <c r="A2991">
        <v>73042200</v>
      </c>
      <c r="B2991" t="s">
        <v>27</v>
      </c>
      <c r="C2991" s="30">
        <v>3.8719999999999999</v>
      </c>
      <c r="E2991">
        <v>2026</v>
      </c>
      <c r="G2991" t="s">
        <v>273</v>
      </c>
    </row>
    <row r="2992" spans="1:7">
      <c r="A2992">
        <v>73042200</v>
      </c>
      <c r="B2992" t="s">
        <v>27</v>
      </c>
      <c r="C2992" s="30">
        <v>4.2240000000000002</v>
      </c>
      <c r="E2992">
        <v>2027</v>
      </c>
      <c r="G2992" t="s">
        <v>273</v>
      </c>
    </row>
    <row r="2993" spans="1:7">
      <c r="A2993">
        <v>73042200</v>
      </c>
      <c r="B2993" t="s">
        <v>27</v>
      </c>
      <c r="C2993" s="30">
        <v>4.5760000000000005</v>
      </c>
      <c r="E2993">
        <v>2028</v>
      </c>
      <c r="G2993" t="s">
        <v>273</v>
      </c>
    </row>
    <row r="2994" spans="1:7">
      <c r="A2994">
        <v>73042300</v>
      </c>
      <c r="B2994" t="s">
        <v>27</v>
      </c>
      <c r="C2994" s="30">
        <v>2.92</v>
      </c>
      <c r="D2994" t="s">
        <v>20</v>
      </c>
      <c r="G2994" t="s">
        <v>273</v>
      </c>
    </row>
    <row r="2995" spans="1:7">
      <c r="A2995">
        <v>73042300</v>
      </c>
      <c r="B2995" t="s">
        <v>27</v>
      </c>
      <c r="C2995" s="30">
        <v>3.2119999999999997</v>
      </c>
      <c r="D2995" t="s">
        <v>20</v>
      </c>
      <c r="E2995">
        <v>2026</v>
      </c>
      <c r="G2995" t="s">
        <v>273</v>
      </c>
    </row>
    <row r="2996" spans="1:7">
      <c r="A2996">
        <v>73042300</v>
      </c>
      <c r="B2996" t="s">
        <v>27</v>
      </c>
      <c r="C2996" s="30">
        <v>3.504</v>
      </c>
      <c r="D2996" t="s">
        <v>20</v>
      </c>
      <c r="E2996">
        <v>2027</v>
      </c>
      <c r="G2996" t="s">
        <v>273</v>
      </c>
    </row>
    <row r="2997" spans="1:7">
      <c r="A2997">
        <v>73042300</v>
      </c>
      <c r="B2997" t="s">
        <v>27</v>
      </c>
      <c r="C2997" s="30">
        <v>3.7959999999999998</v>
      </c>
      <c r="D2997" t="s">
        <v>20</v>
      </c>
      <c r="E2997">
        <v>2028</v>
      </c>
      <c r="G2997" t="s">
        <v>273</v>
      </c>
    </row>
    <row r="2998" spans="1:7">
      <c r="A2998">
        <v>73042400</v>
      </c>
      <c r="B2998" t="s">
        <v>27</v>
      </c>
      <c r="C2998" s="30">
        <v>3.52</v>
      </c>
      <c r="G2998" t="s">
        <v>273</v>
      </c>
    </row>
    <row r="2999" spans="1:7">
      <c r="A2999">
        <v>73042400</v>
      </c>
      <c r="B2999" t="s">
        <v>27</v>
      </c>
      <c r="C2999" s="30">
        <v>3.8719999999999999</v>
      </c>
      <c r="E2999">
        <v>2026</v>
      </c>
      <c r="G2999" t="s">
        <v>273</v>
      </c>
    </row>
    <row r="3000" spans="1:7">
      <c r="A3000">
        <v>73042400</v>
      </c>
      <c r="B3000" t="s">
        <v>27</v>
      </c>
      <c r="C3000" s="30">
        <v>4.2240000000000002</v>
      </c>
      <c r="E3000">
        <v>2027</v>
      </c>
      <c r="G3000" t="s">
        <v>273</v>
      </c>
    </row>
    <row r="3001" spans="1:7">
      <c r="A3001">
        <v>73042400</v>
      </c>
      <c r="B3001" t="s">
        <v>27</v>
      </c>
      <c r="C3001" s="30">
        <v>4.5760000000000005</v>
      </c>
      <c r="E3001">
        <v>2028</v>
      </c>
      <c r="G3001" t="s">
        <v>273</v>
      </c>
    </row>
    <row r="3002" spans="1:7">
      <c r="A3002">
        <v>730429</v>
      </c>
      <c r="B3002" t="s">
        <v>27</v>
      </c>
      <c r="C3002" s="30">
        <v>2.92</v>
      </c>
      <c r="D3002" t="s">
        <v>20</v>
      </c>
      <c r="G3002" t="s">
        <v>273</v>
      </c>
    </row>
    <row r="3003" spans="1:7">
      <c r="A3003">
        <v>730429</v>
      </c>
      <c r="B3003" t="s">
        <v>27</v>
      </c>
      <c r="C3003" s="30">
        <v>3.2119999999999997</v>
      </c>
      <c r="D3003" t="s">
        <v>20</v>
      </c>
      <c r="E3003">
        <v>2026</v>
      </c>
      <c r="G3003" t="s">
        <v>273</v>
      </c>
    </row>
    <row r="3004" spans="1:7">
      <c r="A3004">
        <v>730429</v>
      </c>
      <c r="B3004" t="s">
        <v>27</v>
      </c>
      <c r="C3004" s="30">
        <v>3.504</v>
      </c>
      <c r="D3004" t="s">
        <v>20</v>
      </c>
      <c r="E3004">
        <v>2027</v>
      </c>
      <c r="G3004" t="s">
        <v>273</v>
      </c>
    </row>
    <row r="3005" spans="1:7">
      <c r="A3005">
        <v>730429</v>
      </c>
      <c r="B3005" t="s">
        <v>27</v>
      </c>
      <c r="C3005" s="30">
        <v>3.7959999999999998</v>
      </c>
      <c r="D3005" t="s">
        <v>20</v>
      </c>
      <c r="E3005">
        <v>2028</v>
      </c>
      <c r="G3005" t="s">
        <v>273</v>
      </c>
    </row>
    <row r="3006" spans="1:7">
      <c r="A3006">
        <v>730431</v>
      </c>
      <c r="B3006" t="s">
        <v>27</v>
      </c>
      <c r="C3006" s="30">
        <v>2.92</v>
      </c>
      <c r="D3006" t="s">
        <v>20</v>
      </c>
      <c r="G3006" t="s">
        <v>273</v>
      </c>
    </row>
    <row r="3007" spans="1:7">
      <c r="A3007">
        <v>730431</v>
      </c>
      <c r="B3007" t="s">
        <v>27</v>
      </c>
      <c r="C3007" s="30">
        <v>3.2119999999999997</v>
      </c>
      <c r="D3007" t="s">
        <v>20</v>
      </c>
      <c r="E3007">
        <v>2026</v>
      </c>
      <c r="G3007" t="s">
        <v>273</v>
      </c>
    </row>
    <row r="3008" spans="1:7">
      <c r="A3008">
        <v>730431</v>
      </c>
      <c r="B3008" t="s">
        <v>27</v>
      </c>
      <c r="C3008" s="30">
        <v>3.504</v>
      </c>
      <c r="D3008" t="s">
        <v>20</v>
      </c>
      <c r="E3008">
        <v>2027</v>
      </c>
      <c r="G3008" t="s">
        <v>273</v>
      </c>
    </row>
    <row r="3009" spans="1:7">
      <c r="A3009">
        <v>730431</v>
      </c>
      <c r="B3009" t="s">
        <v>27</v>
      </c>
      <c r="C3009" s="30">
        <v>3.7959999999999998</v>
      </c>
      <c r="D3009" t="s">
        <v>20</v>
      </c>
      <c r="E3009">
        <v>2028</v>
      </c>
      <c r="G3009" t="s">
        <v>273</v>
      </c>
    </row>
    <row r="3010" spans="1:7">
      <c r="A3010">
        <v>730439</v>
      </c>
      <c r="B3010" t="s">
        <v>27</v>
      </c>
      <c r="C3010" s="30">
        <v>2.92</v>
      </c>
      <c r="D3010" t="s">
        <v>20</v>
      </c>
      <c r="G3010" t="s">
        <v>273</v>
      </c>
    </row>
    <row r="3011" spans="1:7">
      <c r="A3011">
        <v>730439</v>
      </c>
      <c r="B3011" t="s">
        <v>27</v>
      </c>
      <c r="C3011" s="30">
        <v>3.2119999999999997</v>
      </c>
      <c r="D3011" t="s">
        <v>20</v>
      </c>
      <c r="E3011">
        <v>2026</v>
      </c>
      <c r="G3011" t="s">
        <v>273</v>
      </c>
    </row>
    <row r="3012" spans="1:7">
      <c r="A3012">
        <v>730439</v>
      </c>
      <c r="B3012" t="s">
        <v>27</v>
      </c>
      <c r="C3012" s="30">
        <v>3.504</v>
      </c>
      <c r="D3012" t="s">
        <v>20</v>
      </c>
      <c r="E3012">
        <v>2027</v>
      </c>
      <c r="G3012" t="s">
        <v>273</v>
      </c>
    </row>
    <row r="3013" spans="1:7">
      <c r="A3013">
        <v>730439</v>
      </c>
      <c r="B3013" t="s">
        <v>27</v>
      </c>
      <c r="C3013" s="30">
        <v>3.7959999999999998</v>
      </c>
      <c r="D3013" t="s">
        <v>20</v>
      </c>
      <c r="E3013">
        <v>2028</v>
      </c>
      <c r="G3013" t="s">
        <v>273</v>
      </c>
    </row>
    <row r="3014" spans="1:7">
      <c r="A3014">
        <v>73044100</v>
      </c>
      <c r="B3014" t="s">
        <v>27</v>
      </c>
      <c r="C3014" s="30">
        <v>3.52</v>
      </c>
      <c r="G3014" t="s">
        <v>273</v>
      </c>
    </row>
    <row r="3015" spans="1:7">
      <c r="A3015">
        <v>73044100</v>
      </c>
      <c r="B3015" t="s">
        <v>27</v>
      </c>
      <c r="C3015" s="30">
        <v>3.8719999999999999</v>
      </c>
      <c r="E3015">
        <v>2026</v>
      </c>
      <c r="G3015" t="s">
        <v>273</v>
      </c>
    </row>
    <row r="3016" spans="1:7">
      <c r="A3016">
        <v>73044100</v>
      </c>
      <c r="B3016" t="s">
        <v>27</v>
      </c>
      <c r="C3016" s="30">
        <v>4.2240000000000002</v>
      </c>
      <c r="E3016">
        <v>2027</v>
      </c>
      <c r="G3016" t="s">
        <v>273</v>
      </c>
    </row>
    <row r="3017" spans="1:7">
      <c r="A3017">
        <v>73044100</v>
      </c>
      <c r="B3017" t="s">
        <v>27</v>
      </c>
      <c r="C3017" s="30">
        <v>4.5760000000000005</v>
      </c>
      <c r="E3017">
        <v>2028</v>
      </c>
      <c r="G3017" t="s">
        <v>273</v>
      </c>
    </row>
    <row r="3018" spans="1:7">
      <c r="A3018">
        <v>730449</v>
      </c>
      <c r="B3018" t="s">
        <v>27</v>
      </c>
      <c r="C3018" s="30">
        <v>3.52</v>
      </c>
      <c r="G3018" t="s">
        <v>273</v>
      </c>
    </row>
    <row r="3019" spans="1:7">
      <c r="A3019">
        <v>730449</v>
      </c>
      <c r="B3019" t="s">
        <v>27</v>
      </c>
      <c r="C3019" s="30">
        <v>3.8719999999999999</v>
      </c>
      <c r="E3019">
        <v>2026</v>
      </c>
      <c r="G3019" t="s">
        <v>273</v>
      </c>
    </row>
    <row r="3020" spans="1:7">
      <c r="A3020">
        <v>730449</v>
      </c>
      <c r="B3020" t="s">
        <v>27</v>
      </c>
      <c r="C3020" s="30">
        <v>4.2240000000000002</v>
      </c>
      <c r="E3020">
        <v>2027</v>
      </c>
      <c r="G3020" t="s">
        <v>273</v>
      </c>
    </row>
    <row r="3021" spans="1:7">
      <c r="A3021">
        <v>730449</v>
      </c>
      <c r="B3021" t="s">
        <v>27</v>
      </c>
      <c r="C3021" s="30">
        <v>4.5760000000000005</v>
      </c>
      <c r="E3021">
        <v>2028</v>
      </c>
      <c r="G3021" t="s">
        <v>273</v>
      </c>
    </row>
    <row r="3022" spans="1:7">
      <c r="A3022">
        <v>730451</v>
      </c>
      <c r="B3022" t="s">
        <v>27</v>
      </c>
      <c r="C3022" s="30">
        <v>2.83</v>
      </c>
      <c r="D3022" t="s">
        <v>21</v>
      </c>
      <c r="G3022" t="s">
        <v>273</v>
      </c>
    </row>
    <row r="3023" spans="1:7">
      <c r="A3023">
        <v>730451</v>
      </c>
      <c r="B3023" t="s">
        <v>27</v>
      </c>
      <c r="C3023" s="30">
        <v>3.113</v>
      </c>
      <c r="D3023" t="s">
        <v>21</v>
      </c>
      <c r="E3023">
        <v>2026</v>
      </c>
      <c r="G3023" t="s">
        <v>273</v>
      </c>
    </row>
    <row r="3024" spans="1:7">
      <c r="A3024">
        <v>730451</v>
      </c>
      <c r="B3024" t="s">
        <v>27</v>
      </c>
      <c r="C3024" s="30">
        <v>3.3959999999999999</v>
      </c>
      <c r="D3024" t="s">
        <v>21</v>
      </c>
      <c r="E3024">
        <v>2027</v>
      </c>
      <c r="G3024" t="s">
        <v>273</v>
      </c>
    </row>
    <row r="3025" spans="1:7">
      <c r="A3025">
        <v>730451</v>
      </c>
      <c r="B3025" t="s">
        <v>27</v>
      </c>
      <c r="C3025" s="30">
        <v>3.6790000000000003</v>
      </c>
      <c r="D3025" t="s">
        <v>21</v>
      </c>
      <c r="E3025">
        <v>2028</v>
      </c>
      <c r="G3025" t="s">
        <v>273</v>
      </c>
    </row>
    <row r="3026" spans="1:7">
      <c r="A3026">
        <v>730459</v>
      </c>
      <c r="B3026" t="s">
        <v>27</v>
      </c>
      <c r="C3026" s="30">
        <v>2.83</v>
      </c>
      <c r="D3026" t="s">
        <v>20</v>
      </c>
      <c r="G3026" t="s">
        <v>273</v>
      </c>
    </row>
    <row r="3027" spans="1:7">
      <c r="A3027">
        <v>730459</v>
      </c>
      <c r="B3027" t="s">
        <v>27</v>
      </c>
      <c r="C3027" s="30">
        <v>3.113</v>
      </c>
      <c r="D3027" t="s">
        <v>20</v>
      </c>
      <c r="E3027">
        <v>2026</v>
      </c>
      <c r="G3027" t="s">
        <v>273</v>
      </c>
    </row>
    <row r="3028" spans="1:7">
      <c r="A3028">
        <v>730459</v>
      </c>
      <c r="B3028" t="s">
        <v>27</v>
      </c>
      <c r="C3028" s="30">
        <v>3.3959999999999999</v>
      </c>
      <c r="D3028" t="s">
        <v>20</v>
      </c>
      <c r="E3028">
        <v>2027</v>
      </c>
      <c r="G3028" t="s">
        <v>273</v>
      </c>
    </row>
    <row r="3029" spans="1:7">
      <c r="A3029">
        <v>730459</v>
      </c>
      <c r="B3029" t="s">
        <v>27</v>
      </c>
      <c r="C3029" s="30">
        <v>3.6790000000000003</v>
      </c>
      <c r="D3029" t="s">
        <v>20</v>
      </c>
      <c r="E3029">
        <v>2028</v>
      </c>
      <c r="G3029" t="s">
        <v>273</v>
      </c>
    </row>
    <row r="3030" spans="1:7">
      <c r="A3030">
        <v>73049000</v>
      </c>
      <c r="B3030" t="s">
        <v>27</v>
      </c>
      <c r="C3030" s="30">
        <v>2.92</v>
      </c>
      <c r="D3030" t="s">
        <v>20</v>
      </c>
      <c r="G3030" t="s">
        <v>273</v>
      </c>
    </row>
    <row r="3031" spans="1:7">
      <c r="A3031">
        <v>73049000</v>
      </c>
      <c r="B3031" t="s">
        <v>27</v>
      </c>
      <c r="C3031" s="30">
        <v>3.2119999999999997</v>
      </c>
      <c r="D3031" t="s">
        <v>20</v>
      </c>
      <c r="E3031">
        <v>2026</v>
      </c>
      <c r="G3031" t="s">
        <v>273</v>
      </c>
    </row>
    <row r="3032" spans="1:7">
      <c r="A3032">
        <v>73049000</v>
      </c>
      <c r="B3032" t="s">
        <v>27</v>
      </c>
      <c r="C3032" s="30">
        <v>3.504</v>
      </c>
      <c r="D3032" t="s">
        <v>20</v>
      </c>
      <c r="E3032">
        <v>2027</v>
      </c>
      <c r="G3032" t="s">
        <v>273</v>
      </c>
    </row>
    <row r="3033" spans="1:7">
      <c r="A3033">
        <v>73049000</v>
      </c>
      <c r="B3033" t="s">
        <v>27</v>
      </c>
      <c r="C3033" s="30">
        <v>3.7959999999999998</v>
      </c>
      <c r="D3033" t="s">
        <v>20</v>
      </c>
      <c r="E3033">
        <v>2028</v>
      </c>
      <c r="G3033" t="s">
        <v>273</v>
      </c>
    </row>
    <row r="3034" spans="1:7">
      <c r="A3034">
        <v>7305</v>
      </c>
      <c r="B3034" t="s">
        <v>27</v>
      </c>
      <c r="C3034" s="30">
        <v>3</v>
      </c>
      <c r="D3034" t="s">
        <v>20</v>
      </c>
      <c r="G3034" t="s">
        <v>273</v>
      </c>
    </row>
    <row r="3035" spans="1:7">
      <c r="A3035">
        <v>7305</v>
      </c>
      <c r="B3035" t="s">
        <v>27</v>
      </c>
      <c r="C3035" s="30">
        <v>3.3</v>
      </c>
      <c r="D3035" t="s">
        <v>20</v>
      </c>
      <c r="E3035">
        <v>2026</v>
      </c>
      <c r="G3035" t="s">
        <v>273</v>
      </c>
    </row>
    <row r="3036" spans="1:7">
      <c r="A3036">
        <v>7305</v>
      </c>
      <c r="B3036" t="s">
        <v>27</v>
      </c>
      <c r="C3036" s="30">
        <v>3.6</v>
      </c>
      <c r="D3036" t="s">
        <v>20</v>
      </c>
      <c r="E3036">
        <v>2027</v>
      </c>
      <c r="G3036" t="s">
        <v>273</v>
      </c>
    </row>
    <row r="3037" spans="1:7">
      <c r="A3037">
        <v>7305</v>
      </c>
      <c r="B3037" t="s">
        <v>27</v>
      </c>
      <c r="C3037" s="30">
        <v>3.9</v>
      </c>
      <c r="D3037" t="s">
        <v>20</v>
      </c>
      <c r="E3037">
        <v>2028</v>
      </c>
      <c r="G3037" t="s">
        <v>273</v>
      </c>
    </row>
    <row r="3038" spans="1:7">
      <c r="A3038">
        <v>73061100</v>
      </c>
      <c r="B3038" t="s">
        <v>27</v>
      </c>
      <c r="C3038" s="30">
        <v>3.63</v>
      </c>
      <c r="G3038" t="s">
        <v>273</v>
      </c>
    </row>
    <row r="3039" spans="1:7">
      <c r="A3039">
        <v>73061100</v>
      </c>
      <c r="B3039" t="s">
        <v>27</v>
      </c>
      <c r="C3039" s="30">
        <v>3.9929999999999999</v>
      </c>
      <c r="E3039">
        <v>2026</v>
      </c>
      <c r="G3039" t="s">
        <v>273</v>
      </c>
    </row>
    <row r="3040" spans="1:7">
      <c r="A3040">
        <v>73061100</v>
      </c>
      <c r="B3040" t="s">
        <v>27</v>
      </c>
      <c r="C3040" s="30">
        <v>4.3559999999999999</v>
      </c>
      <c r="E3040">
        <v>2027</v>
      </c>
      <c r="G3040" t="s">
        <v>273</v>
      </c>
    </row>
    <row r="3041" spans="1:7">
      <c r="A3041">
        <v>73061100</v>
      </c>
      <c r="B3041" t="s">
        <v>27</v>
      </c>
      <c r="C3041" s="30">
        <v>4.7190000000000003</v>
      </c>
      <c r="E3041">
        <v>2028</v>
      </c>
      <c r="G3041" t="s">
        <v>273</v>
      </c>
    </row>
    <row r="3042" spans="1:7">
      <c r="A3042">
        <v>73061900</v>
      </c>
      <c r="B3042" t="s">
        <v>27</v>
      </c>
      <c r="C3042" s="30">
        <v>3</v>
      </c>
      <c r="D3042" t="s">
        <v>20</v>
      </c>
      <c r="G3042" t="s">
        <v>273</v>
      </c>
    </row>
    <row r="3043" spans="1:7">
      <c r="A3043">
        <v>73061900</v>
      </c>
      <c r="B3043" t="s">
        <v>27</v>
      </c>
      <c r="C3043" s="30">
        <v>3.3</v>
      </c>
      <c r="D3043" t="s">
        <v>20</v>
      </c>
      <c r="E3043">
        <v>2026</v>
      </c>
      <c r="G3043" t="s">
        <v>273</v>
      </c>
    </row>
    <row r="3044" spans="1:7">
      <c r="A3044">
        <v>73061900</v>
      </c>
      <c r="B3044" t="s">
        <v>27</v>
      </c>
      <c r="C3044" s="30">
        <v>3.6</v>
      </c>
      <c r="D3044" t="s">
        <v>20</v>
      </c>
      <c r="E3044">
        <v>2027</v>
      </c>
      <c r="G3044" t="s">
        <v>273</v>
      </c>
    </row>
    <row r="3045" spans="1:7">
      <c r="A3045">
        <v>73061900</v>
      </c>
      <c r="B3045" t="s">
        <v>27</v>
      </c>
      <c r="C3045" s="30">
        <v>3.9</v>
      </c>
      <c r="D3045" t="s">
        <v>20</v>
      </c>
      <c r="E3045">
        <v>2028</v>
      </c>
      <c r="G3045" t="s">
        <v>273</v>
      </c>
    </row>
    <row r="3046" spans="1:7">
      <c r="A3046">
        <v>73062100</v>
      </c>
      <c r="B3046" t="s">
        <v>27</v>
      </c>
      <c r="C3046" s="30">
        <v>3.63</v>
      </c>
      <c r="G3046" t="s">
        <v>273</v>
      </c>
    </row>
    <row r="3047" spans="1:7">
      <c r="A3047">
        <v>73062100</v>
      </c>
      <c r="B3047" t="s">
        <v>27</v>
      </c>
      <c r="C3047" s="30">
        <v>3.9929999999999999</v>
      </c>
      <c r="E3047">
        <v>2026</v>
      </c>
      <c r="G3047" t="s">
        <v>273</v>
      </c>
    </row>
    <row r="3048" spans="1:7">
      <c r="A3048">
        <v>73062100</v>
      </c>
      <c r="B3048" t="s">
        <v>27</v>
      </c>
      <c r="C3048" s="30">
        <v>4.3559999999999999</v>
      </c>
      <c r="E3048">
        <v>2027</v>
      </c>
      <c r="G3048" t="s">
        <v>273</v>
      </c>
    </row>
    <row r="3049" spans="1:7">
      <c r="A3049">
        <v>73062100</v>
      </c>
      <c r="B3049" t="s">
        <v>27</v>
      </c>
      <c r="C3049" s="30">
        <v>4.7190000000000003</v>
      </c>
      <c r="E3049">
        <v>2028</v>
      </c>
      <c r="G3049" t="s">
        <v>273</v>
      </c>
    </row>
    <row r="3050" spans="1:7">
      <c r="A3050">
        <v>73062900</v>
      </c>
      <c r="B3050" t="s">
        <v>27</v>
      </c>
      <c r="C3050" s="30">
        <v>3</v>
      </c>
      <c r="D3050" t="s">
        <v>20</v>
      </c>
      <c r="G3050" t="s">
        <v>273</v>
      </c>
    </row>
    <row r="3051" spans="1:7">
      <c r="A3051">
        <v>73062900</v>
      </c>
      <c r="B3051" t="s">
        <v>27</v>
      </c>
      <c r="C3051" s="30">
        <v>3.3</v>
      </c>
      <c r="D3051" t="s">
        <v>20</v>
      </c>
      <c r="E3051">
        <v>2026</v>
      </c>
      <c r="G3051" t="s">
        <v>273</v>
      </c>
    </row>
    <row r="3052" spans="1:7">
      <c r="A3052">
        <v>73062900</v>
      </c>
      <c r="B3052" t="s">
        <v>27</v>
      </c>
      <c r="C3052" s="30">
        <v>3.6</v>
      </c>
      <c r="D3052" t="s">
        <v>20</v>
      </c>
      <c r="E3052">
        <v>2027</v>
      </c>
      <c r="G3052" t="s">
        <v>273</v>
      </c>
    </row>
    <row r="3053" spans="1:7">
      <c r="A3053">
        <v>73062900</v>
      </c>
      <c r="B3053" t="s">
        <v>27</v>
      </c>
      <c r="C3053" s="30">
        <v>3.9</v>
      </c>
      <c r="D3053" t="s">
        <v>20</v>
      </c>
      <c r="E3053">
        <v>2028</v>
      </c>
      <c r="G3053" t="s">
        <v>273</v>
      </c>
    </row>
    <row r="3054" spans="1:7">
      <c r="A3054">
        <v>73063012</v>
      </c>
      <c r="B3054" t="s">
        <v>27</v>
      </c>
      <c r="C3054" s="30">
        <v>3</v>
      </c>
      <c r="D3054" t="s">
        <v>20</v>
      </c>
      <c r="G3054" t="s">
        <v>273</v>
      </c>
    </row>
    <row r="3055" spans="1:7">
      <c r="A3055">
        <v>73063012</v>
      </c>
      <c r="B3055" t="s">
        <v>27</v>
      </c>
      <c r="C3055" s="30">
        <v>3.3</v>
      </c>
      <c r="D3055" t="s">
        <v>20</v>
      </c>
      <c r="E3055">
        <v>2026</v>
      </c>
      <c r="G3055" t="s">
        <v>273</v>
      </c>
    </row>
    <row r="3056" spans="1:7">
      <c r="A3056">
        <v>73063012</v>
      </c>
      <c r="B3056" t="s">
        <v>27</v>
      </c>
      <c r="C3056" s="30">
        <v>3.6</v>
      </c>
      <c r="D3056" t="s">
        <v>20</v>
      </c>
      <c r="E3056">
        <v>2027</v>
      </c>
      <c r="G3056" t="s">
        <v>273</v>
      </c>
    </row>
    <row r="3057" spans="1:7">
      <c r="A3057">
        <v>73063012</v>
      </c>
      <c r="B3057" t="s">
        <v>27</v>
      </c>
      <c r="C3057" s="30">
        <v>3.9</v>
      </c>
      <c r="D3057" t="s">
        <v>20</v>
      </c>
      <c r="E3057">
        <v>2028</v>
      </c>
      <c r="G3057" t="s">
        <v>273</v>
      </c>
    </row>
    <row r="3058" spans="1:7">
      <c r="A3058">
        <v>73063018</v>
      </c>
      <c r="B3058" t="s">
        <v>27</v>
      </c>
      <c r="C3058" s="30">
        <v>2.97</v>
      </c>
      <c r="D3058" t="s">
        <v>20</v>
      </c>
      <c r="G3058" t="s">
        <v>273</v>
      </c>
    </row>
    <row r="3059" spans="1:7">
      <c r="A3059">
        <v>73063018</v>
      </c>
      <c r="B3059" t="s">
        <v>27</v>
      </c>
      <c r="C3059" s="30">
        <v>3.2670000000000003</v>
      </c>
      <c r="D3059" t="s">
        <v>20</v>
      </c>
      <c r="E3059">
        <v>2026</v>
      </c>
      <c r="G3059" t="s">
        <v>273</v>
      </c>
    </row>
    <row r="3060" spans="1:7">
      <c r="A3060">
        <v>73063018</v>
      </c>
      <c r="B3060" t="s">
        <v>27</v>
      </c>
      <c r="C3060" s="30">
        <v>3.5640000000000001</v>
      </c>
      <c r="D3060" t="s">
        <v>20</v>
      </c>
      <c r="E3060">
        <v>2027</v>
      </c>
      <c r="G3060" t="s">
        <v>273</v>
      </c>
    </row>
    <row r="3061" spans="1:7">
      <c r="A3061">
        <v>73063018</v>
      </c>
      <c r="B3061" t="s">
        <v>27</v>
      </c>
      <c r="C3061" s="30">
        <v>3.8610000000000002</v>
      </c>
      <c r="D3061" t="s">
        <v>20</v>
      </c>
      <c r="E3061">
        <v>2028</v>
      </c>
      <c r="G3061" t="s">
        <v>273</v>
      </c>
    </row>
    <row r="3062" spans="1:7">
      <c r="A3062">
        <v>73063041</v>
      </c>
      <c r="B3062" t="s">
        <v>27</v>
      </c>
      <c r="C3062" s="30">
        <v>3</v>
      </c>
      <c r="D3062" t="s">
        <v>20</v>
      </c>
      <c r="G3062" t="s">
        <v>273</v>
      </c>
    </row>
    <row r="3063" spans="1:7">
      <c r="A3063">
        <v>73063041</v>
      </c>
      <c r="B3063" t="s">
        <v>27</v>
      </c>
      <c r="C3063" s="30">
        <v>3.3</v>
      </c>
      <c r="D3063" t="s">
        <v>20</v>
      </c>
      <c r="E3063">
        <v>2026</v>
      </c>
      <c r="G3063" t="s">
        <v>273</v>
      </c>
    </row>
    <row r="3064" spans="1:7">
      <c r="A3064">
        <v>73063041</v>
      </c>
      <c r="B3064" t="s">
        <v>27</v>
      </c>
      <c r="C3064" s="30">
        <v>3.6</v>
      </c>
      <c r="D3064" t="s">
        <v>20</v>
      </c>
      <c r="E3064">
        <v>2027</v>
      </c>
      <c r="G3064" t="s">
        <v>273</v>
      </c>
    </row>
    <row r="3065" spans="1:7">
      <c r="A3065">
        <v>73063041</v>
      </c>
      <c r="B3065" t="s">
        <v>27</v>
      </c>
      <c r="C3065" s="30">
        <v>3.9</v>
      </c>
      <c r="D3065" t="s">
        <v>20</v>
      </c>
      <c r="E3065">
        <v>2028</v>
      </c>
      <c r="G3065" t="s">
        <v>273</v>
      </c>
    </row>
    <row r="3066" spans="1:7">
      <c r="A3066">
        <v>73063049</v>
      </c>
      <c r="B3066" t="s">
        <v>27</v>
      </c>
      <c r="C3066" s="30">
        <v>3</v>
      </c>
      <c r="D3066" t="s">
        <v>20</v>
      </c>
      <c r="G3066" t="s">
        <v>273</v>
      </c>
    </row>
    <row r="3067" spans="1:7">
      <c r="A3067">
        <v>73063049</v>
      </c>
      <c r="B3067" t="s">
        <v>27</v>
      </c>
      <c r="C3067" s="30">
        <v>3.3</v>
      </c>
      <c r="D3067" t="s">
        <v>20</v>
      </c>
      <c r="E3067">
        <v>2026</v>
      </c>
      <c r="G3067" t="s">
        <v>273</v>
      </c>
    </row>
    <row r="3068" spans="1:7">
      <c r="A3068">
        <v>73063049</v>
      </c>
      <c r="B3068" t="s">
        <v>27</v>
      </c>
      <c r="C3068" s="30">
        <v>3.6</v>
      </c>
      <c r="D3068" t="s">
        <v>20</v>
      </c>
      <c r="E3068">
        <v>2027</v>
      </c>
      <c r="G3068" t="s">
        <v>273</v>
      </c>
    </row>
    <row r="3069" spans="1:7">
      <c r="A3069">
        <v>73063049</v>
      </c>
      <c r="B3069" t="s">
        <v>27</v>
      </c>
      <c r="C3069" s="30">
        <v>3.9</v>
      </c>
      <c r="D3069" t="s">
        <v>20</v>
      </c>
      <c r="E3069">
        <v>2028</v>
      </c>
      <c r="G3069" t="s">
        <v>273</v>
      </c>
    </row>
    <row r="3070" spans="1:7">
      <c r="A3070">
        <v>73063072</v>
      </c>
      <c r="B3070" t="s">
        <v>27</v>
      </c>
      <c r="C3070" s="30">
        <v>3</v>
      </c>
      <c r="D3070" t="s">
        <v>20</v>
      </c>
      <c r="G3070" t="s">
        <v>273</v>
      </c>
    </row>
    <row r="3071" spans="1:7">
      <c r="A3071">
        <v>73063072</v>
      </c>
      <c r="B3071" t="s">
        <v>27</v>
      </c>
      <c r="C3071" s="30">
        <v>3.3</v>
      </c>
      <c r="D3071" t="s">
        <v>20</v>
      </c>
      <c r="E3071">
        <v>2026</v>
      </c>
      <c r="G3071" t="s">
        <v>273</v>
      </c>
    </row>
    <row r="3072" spans="1:7">
      <c r="A3072">
        <v>73063072</v>
      </c>
      <c r="B3072" t="s">
        <v>27</v>
      </c>
      <c r="C3072" s="30">
        <v>3.6</v>
      </c>
      <c r="D3072" t="s">
        <v>20</v>
      </c>
      <c r="E3072">
        <v>2027</v>
      </c>
      <c r="G3072" t="s">
        <v>273</v>
      </c>
    </row>
    <row r="3073" spans="1:7">
      <c r="A3073">
        <v>73063072</v>
      </c>
      <c r="B3073" t="s">
        <v>27</v>
      </c>
      <c r="C3073" s="30">
        <v>3.9</v>
      </c>
      <c r="D3073" t="s">
        <v>20</v>
      </c>
      <c r="E3073">
        <v>2028</v>
      </c>
      <c r="G3073" t="s">
        <v>273</v>
      </c>
    </row>
    <row r="3074" spans="1:7">
      <c r="A3074">
        <v>73063077</v>
      </c>
      <c r="B3074" t="s">
        <v>27</v>
      </c>
      <c r="C3074" s="30">
        <v>3</v>
      </c>
      <c r="D3074" t="s">
        <v>20</v>
      </c>
      <c r="G3074" t="s">
        <v>273</v>
      </c>
    </row>
    <row r="3075" spans="1:7">
      <c r="A3075">
        <v>73063077</v>
      </c>
      <c r="B3075" t="s">
        <v>27</v>
      </c>
      <c r="C3075" s="30">
        <v>3.3</v>
      </c>
      <c r="D3075" t="s">
        <v>20</v>
      </c>
      <c r="E3075">
        <v>2026</v>
      </c>
      <c r="G3075" t="s">
        <v>273</v>
      </c>
    </row>
    <row r="3076" spans="1:7">
      <c r="A3076">
        <v>73063077</v>
      </c>
      <c r="B3076" t="s">
        <v>27</v>
      </c>
      <c r="C3076" s="30">
        <v>3.6</v>
      </c>
      <c r="D3076" t="s">
        <v>20</v>
      </c>
      <c r="E3076">
        <v>2027</v>
      </c>
      <c r="G3076" t="s">
        <v>273</v>
      </c>
    </row>
    <row r="3077" spans="1:7">
      <c r="A3077">
        <v>73063077</v>
      </c>
      <c r="B3077" t="s">
        <v>27</v>
      </c>
      <c r="C3077" s="30">
        <v>3.9</v>
      </c>
      <c r="D3077" t="s">
        <v>20</v>
      </c>
      <c r="E3077">
        <v>2028</v>
      </c>
      <c r="G3077" t="s">
        <v>273</v>
      </c>
    </row>
    <row r="3078" spans="1:7">
      <c r="A3078">
        <v>73063080</v>
      </c>
      <c r="B3078" t="s">
        <v>27</v>
      </c>
      <c r="C3078" s="30">
        <v>3</v>
      </c>
      <c r="D3078" t="s">
        <v>20</v>
      </c>
      <c r="G3078" t="s">
        <v>273</v>
      </c>
    </row>
    <row r="3079" spans="1:7">
      <c r="A3079">
        <v>73063080</v>
      </c>
      <c r="B3079" t="s">
        <v>27</v>
      </c>
      <c r="C3079" s="30">
        <v>3.3</v>
      </c>
      <c r="D3079" t="s">
        <v>20</v>
      </c>
      <c r="E3079">
        <v>2026</v>
      </c>
      <c r="G3079" t="s">
        <v>273</v>
      </c>
    </row>
    <row r="3080" spans="1:7">
      <c r="A3080">
        <v>73063080</v>
      </c>
      <c r="B3080" t="s">
        <v>27</v>
      </c>
      <c r="C3080" s="30">
        <v>3.6</v>
      </c>
      <c r="D3080" t="s">
        <v>20</v>
      </c>
      <c r="E3080">
        <v>2027</v>
      </c>
      <c r="G3080" t="s">
        <v>273</v>
      </c>
    </row>
    <row r="3081" spans="1:7">
      <c r="A3081">
        <v>73063080</v>
      </c>
      <c r="B3081" t="s">
        <v>27</v>
      </c>
      <c r="C3081" s="30">
        <v>3.9</v>
      </c>
      <c r="D3081" t="s">
        <v>20</v>
      </c>
      <c r="E3081">
        <v>2028</v>
      </c>
      <c r="G3081" t="s">
        <v>273</v>
      </c>
    </row>
    <row r="3082" spans="1:7">
      <c r="A3082">
        <v>73064020</v>
      </c>
      <c r="B3082" t="s">
        <v>27</v>
      </c>
      <c r="C3082" s="30">
        <v>3.63</v>
      </c>
      <c r="G3082" t="s">
        <v>273</v>
      </c>
    </row>
    <row r="3083" spans="1:7">
      <c r="A3083">
        <v>73064020</v>
      </c>
      <c r="B3083" t="s">
        <v>27</v>
      </c>
      <c r="C3083" s="30">
        <v>3.9929999999999999</v>
      </c>
      <c r="E3083">
        <v>2026</v>
      </c>
      <c r="G3083" t="s">
        <v>273</v>
      </c>
    </row>
    <row r="3084" spans="1:7">
      <c r="A3084">
        <v>73064020</v>
      </c>
      <c r="B3084" t="s">
        <v>27</v>
      </c>
      <c r="C3084" s="30">
        <v>4.3559999999999999</v>
      </c>
      <c r="E3084">
        <v>2027</v>
      </c>
      <c r="G3084" t="s">
        <v>273</v>
      </c>
    </row>
    <row r="3085" spans="1:7">
      <c r="A3085">
        <v>73064020</v>
      </c>
      <c r="B3085" t="s">
        <v>27</v>
      </c>
      <c r="C3085" s="30">
        <v>4.7190000000000003</v>
      </c>
      <c r="E3085">
        <v>2028</v>
      </c>
      <c r="G3085" t="s">
        <v>273</v>
      </c>
    </row>
    <row r="3086" spans="1:7">
      <c r="A3086">
        <v>73064080</v>
      </c>
      <c r="B3086" t="s">
        <v>27</v>
      </c>
      <c r="C3086" s="30">
        <v>3.6</v>
      </c>
      <c r="G3086" t="s">
        <v>273</v>
      </c>
    </row>
    <row r="3087" spans="1:7">
      <c r="A3087">
        <v>73064080</v>
      </c>
      <c r="B3087" t="s">
        <v>27</v>
      </c>
      <c r="C3087" s="30">
        <v>3.96</v>
      </c>
      <c r="E3087">
        <v>2026</v>
      </c>
      <c r="G3087" t="s">
        <v>273</v>
      </c>
    </row>
    <row r="3088" spans="1:7">
      <c r="A3088">
        <v>73064080</v>
      </c>
      <c r="B3088" t="s">
        <v>27</v>
      </c>
      <c r="C3088" s="30">
        <v>4.32</v>
      </c>
      <c r="E3088">
        <v>2027</v>
      </c>
      <c r="G3088" t="s">
        <v>273</v>
      </c>
    </row>
    <row r="3089" spans="1:7">
      <c r="A3089">
        <v>73064080</v>
      </c>
      <c r="B3089" t="s">
        <v>27</v>
      </c>
      <c r="C3089" s="30">
        <v>4.6800000000000006</v>
      </c>
      <c r="E3089">
        <v>2028</v>
      </c>
      <c r="G3089" t="s">
        <v>273</v>
      </c>
    </row>
    <row r="3090" spans="1:7">
      <c r="A3090">
        <v>73065021</v>
      </c>
      <c r="B3090" t="s">
        <v>27</v>
      </c>
      <c r="C3090" s="30">
        <v>2.97</v>
      </c>
      <c r="D3090" t="s">
        <v>21</v>
      </c>
      <c r="G3090" t="s">
        <v>273</v>
      </c>
    </row>
    <row r="3091" spans="1:7">
      <c r="A3091">
        <v>73065021</v>
      </c>
      <c r="B3091" t="s">
        <v>27</v>
      </c>
      <c r="C3091" s="30">
        <v>3.2670000000000003</v>
      </c>
      <c r="D3091" t="s">
        <v>21</v>
      </c>
      <c r="E3091">
        <v>2026</v>
      </c>
      <c r="G3091" t="s">
        <v>273</v>
      </c>
    </row>
    <row r="3092" spans="1:7">
      <c r="A3092">
        <v>73065021</v>
      </c>
      <c r="B3092" t="s">
        <v>27</v>
      </c>
      <c r="C3092" s="30">
        <v>3.5640000000000001</v>
      </c>
      <c r="D3092" t="s">
        <v>21</v>
      </c>
      <c r="E3092">
        <v>2027</v>
      </c>
      <c r="G3092" t="s">
        <v>273</v>
      </c>
    </row>
    <row r="3093" spans="1:7">
      <c r="A3093">
        <v>73065021</v>
      </c>
      <c r="B3093" t="s">
        <v>27</v>
      </c>
      <c r="C3093" s="30">
        <v>3.8610000000000002</v>
      </c>
      <c r="D3093" t="s">
        <v>21</v>
      </c>
      <c r="E3093">
        <v>2028</v>
      </c>
      <c r="G3093" t="s">
        <v>273</v>
      </c>
    </row>
    <row r="3094" spans="1:7">
      <c r="A3094">
        <v>73065029</v>
      </c>
      <c r="B3094" t="s">
        <v>27</v>
      </c>
      <c r="C3094" s="30">
        <v>2.93</v>
      </c>
      <c r="D3094" t="s">
        <v>21</v>
      </c>
      <c r="G3094" t="s">
        <v>273</v>
      </c>
    </row>
    <row r="3095" spans="1:7">
      <c r="A3095">
        <v>73065029</v>
      </c>
      <c r="B3095" t="s">
        <v>27</v>
      </c>
      <c r="C3095" s="30">
        <v>3.2230000000000003</v>
      </c>
      <c r="D3095" t="s">
        <v>21</v>
      </c>
      <c r="E3095">
        <v>2026</v>
      </c>
      <c r="G3095" t="s">
        <v>273</v>
      </c>
    </row>
    <row r="3096" spans="1:7">
      <c r="A3096">
        <v>73065029</v>
      </c>
      <c r="B3096" t="s">
        <v>27</v>
      </c>
      <c r="C3096" s="30">
        <v>3.516</v>
      </c>
      <c r="D3096" t="s">
        <v>21</v>
      </c>
      <c r="E3096">
        <v>2027</v>
      </c>
      <c r="G3096" t="s">
        <v>273</v>
      </c>
    </row>
    <row r="3097" spans="1:7">
      <c r="A3097">
        <v>73065029</v>
      </c>
      <c r="B3097" t="s">
        <v>27</v>
      </c>
      <c r="C3097" s="30">
        <v>3.8090000000000002</v>
      </c>
      <c r="D3097" t="s">
        <v>21</v>
      </c>
      <c r="E3097">
        <v>2028</v>
      </c>
      <c r="G3097" t="s">
        <v>273</v>
      </c>
    </row>
    <row r="3098" spans="1:7">
      <c r="A3098">
        <v>73065080</v>
      </c>
      <c r="B3098" t="s">
        <v>27</v>
      </c>
      <c r="C3098" s="30">
        <v>2.97</v>
      </c>
      <c r="D3098" t="s">
        <v>21</v>
      </c>
      <c r="G3098" t="s">
        <v>273</v>
      </c>
    </row>
    <row r="3099" spans="1:7">
      <c r="A3099">
        <v>73065080</v>
      </c>
      <c r="B3099" t="s">
        <v>27</v>
      </c>
      <c r="C3099" s="30">
        <v>3.2670000000000003</v>
      </c>
      <c r="D3099" t="s">
        <v>21</v>
      </c>
      <c r="E3099">
        <v>2026</v>
      </c>
      <c r="G3099" t="s">
        <v>273</v>
      </c>
    </row>
    <row r="3100" spans="1:7">
      <c r="A3100">
        <v>73065080</v>
      </c>
      <c r="B3100" t="s">
        <v>27</v>
      </c>
      <c r="C3100" s="30">
        <v>3.5640000000000001</v>
      </c>
      <c r="D3100" t="s">
        <v>21</v>
      </c>
      <c r="E3100">
        <v>2027</v>
      </c>
      <c r="G3100" t="s">
        <v>273</v>
      </c>
    </row>
    <row r="3101" spans="1:7">
      <c r="A3101">
        <v>73065080</v>
      </c>
      <c r="B3101" t="s">
        <v>27</v>
      </c>
      <c r="C3101" s="30">
        <v>3.8610000000000002</v>
      </c>
      <c r="D3101" t="s">
        <v>21</v>
      </c>
      <c r="E3101">
        <v>2028</v>
      </c>
      <c r="G3101" t="s">
        <v>273</v>
      </c>
    </row>
    <row r="3102" spans="1:7">
      <c r="A3102">
        <v>73066110</v>
      </c>
      <c r="B3102" t="s">
        <v>27</v>
      </c>
      <c r="C3102" s="30">
        <v>3.63</v>
      </c>
      <c r="G3102" t="s">
        <v>273</v>
      </c>
    </row>
    <row r="3103" spans="1:7">
      <c r="A3103">
        <v>73066110</v>
      </c>
      <c r="B3103" t="s">
        <v>27</v>
      </c>
      <c r="C3103" s="30">
        <v>3.9929999999999999</v>
      </c>
      <c r="E3103">
        <v>2026</v>
      </c>
      <c r="G3103" t="s">
        <v>273</v>
      </c>
    </row>
    <row r="3104" spans="1:7">
      <c r="A3104">
        <v>73066110</v>
      </c>
      <c r="B3104" t="s">
        <v>27</v>
      </c>
      <c r="C3104" s="30">
        <v>4.3559999999999999</v>
      </c>
      <c r="E3104">
        <v>2027</v>
      </c>
      <c r="G3104" t="s">
        <v>273</v>
      </c>
    </row>
    <row r="3105" spans="1:7">
      <c r="A3105">
        <v>73066110</v>
      </c>
      <c r="B3105" t="s">
        <v>27</v>
      </c>
      <c r="C3105" s="30">
        <v>4.7190000000000003</v>
      </c>
      <c r="E3105">
        <v>2028</v>
      </c>
      <c r="G3105" t="s">
        <v>273</v>
      </c>
    </row>
    <row r="3106" spans="1:7">
      <c r="A3106">
        <v>73066192</v>
      </c>
      <c r="B3106" t="s">
        <v>27</v>
      </c>
      <c r="C3106" s="30">
        <v>3</v>
      </c>
      <c r="D3106" t="s">
        <v>20</v>
      </c>
      <c r="G3106" t="s">
        <v>273</v>
      </c>
    </row>
    <row r="3107" spans="1:7">
      <c r="A3107">
        <v>73066192</v>
      </c>
      <c r="B3107" t="s">
        <v>27</v>
      </c>
      <c r="C3107" s="30">
        <v>3.3</v>
      </c>
      <c r="D3107" t="s">
        <v>20</v>
      </c>
      <c r="E3107">
        <v>2026</v>
      </c>
      <c r="G3107" t="s">
        <v>273</v>
      </c>
    </row>
    <row r="3108" spans="1:7">
      <c r="A3108">
        <v>73066192</v>
      </c>
      <c r="B3108" t="s">
        <v>27</v>
      </c>
      <c r="C3108" s="30">
        <v>3.6</v>
      </c>
      <c r="D3108" t="s">
        <v>20</v>
      </c>
      <c r="E3108">
        <v>2027</v>
      </c>
      <c r="G3108" t="s">
        <v>273</v>
      </c>
    </row>
    <row r="3109" spans="1:7">
      <c r="A3109">
        <v>73066192</v>
      </c>
      <c r="B3109" t="s">
        <v>27</v>
      </c>
      <c r="C3109" s="30">
        <v>3.9</v>
      </c>
      <c r="D3109" t="s">
        <v>20</v>
      </c>
      <c r="E3109">
        <v>2028</v>
      </c>
      <c r="G3109" t="s">
        <v>273</v>
      </c>
    </row>
    <row r="3110" spans="1:7">
      <c r="A3110">
        <v>73066199</v>
      </c>
      <c r="B3110" t="s">
        <v>27</v>
      </c>
      <c r="C3110" s="30">
        <v>3</v>
      </c>
      <c r="D3110" t="s">
        <v>20</v>
      </c>
      <c r="G3110" t="s">
        <v>273</v>
      </c>
    </row>
    <row r="3111" spans="1:7">
      <c r="A3111">
        <v>73066199</v>
      </c>
      <c r="B3111" t="s">
        <v>27</v>
      </c>
      <c r="C3111" s="30">
        <v>3.3</v>
      </c>
      <c r="D3111" t="s">
        <v>20</v>
      </c>
      <c r="E3111">
        <v>2026</v>
      </c>
      <c r="G3111" t="s">
        <v>273</v>
      </c>
    </row>
    <row r="3112" spans="1:7">
      <c r="A3112">
        <v>73066199</v>
      </c>
      <c r="B3112" t="s">
        <v>27</v>
      </c>
      <c r="C3112" s="30">
        <v>3.6</v>
      </c>
      <c r="D3112" t="s">
        <v>20</v>
      </c>
      <c r="E3112">
        <v>2027</v>
      </c>
      <c r="G3112" t="s">
        <v>273</v>
      </c>
    </row>
    <row r="3113" spans="1:7">
      <c r="A3113">
        <v>73066199</v>
      </c>
      <c r="B3113" t="s">
        <v>27</v>
      </c>
      <c r="C3113" s="30">
        <v>3.9</v>
      </c>
      <c r="D3113" t="s">
        <v>20</v>
      </c>
      <c r="E3113">
        <v>2028</v>
      </c>
      <c r="G3113" t="s">
        <v>273</v>
      </c>
    </row>
    <row r="3114" spans="1:7">
      <c r="A3114">
        <v>73066910</v>
      </c>
      <c r="B3114" t="s">
        <v>27</v>
      </c>
      <c r="C3114" s="30">
        <v>3.63</v>
      </c>
      <c r="G3114" t="s">
        <v>273</v>
      </c>
    </row>
    <row r="3115" spans="1:7">
      <c r="A3115">
        <v>73066910</v>
      </c>
      <c r="B3115" t="s">
        <v>27</v>
      </c>
      <c r="C3115" s="30">
        <v>3.9929999999999999</v>
      </c>
      <c r="E3115">
        <v>2026</v>
      </c>
      <c r="G3115" t="s">
        <v>273</v>
      </c>
    </row>
    <row r="3116" spans="1:7">
      <c r="A3116">
        <v>73066910</v>
      </c>
      <c r="B3116" t="s">
        <v>27</v>
      </c>
      <c r="C3116" s="30">
        <v>4.3559999999999999</v>
      </c>
      <c r="E3116">
        <v>2027</v>
      </c>
      <c r="G3116" t="s">
        <v>273</v>
      </c>
    </row>
    <row r="3117" spans="1:7">
      <c r="A3117">
        <v>73066910</v>
      </c>
      <c r="B3117" t="s">
        <v>27</v>
      </c>
      <c r="C3117" s="30">
        <v>4.7190000000000003</v>
      </c>
      <c r="E3117">
        <v>2028</v>
      </c>
      <c r="G3117" t="s">
        <v>273</v>
      </c>
    </row>
    <row r="3118" spans="1:7">
      <c r="A3118">
        <v>73066990</v>
      </c>
      <c r="B3118" t="s">
        <v>27</v>
      </c>
      <c r="C3118" s="30">
        <v>3</v>
      </c>
      <c r="D3118" t="s">
        <v>20</v>
      </c>
      <c r="G3118" t="s">
        <v>273</v>
      </c>
    </row>
    <row r="3119" spans="1:7">
      <c r="A3119">
        <v>73066990</v>
      </c>
      <c r="B3119" t="s">
        <v>27</v>
      </c>
      <c r="C3119" s="30">
        <v>3.3</v>
      </c>
      <c r="D3119" t="s">
        <v>20</v>
      </c>
      <c r="E3119">
        <v>2026</v>
      </c>
      <c r="G3119" t="s">
        <v>273</v>
      </c>
    </row>
    <row r="3120" spans="1:7">
      <c r="A3120">
        <v>73066990</v>
      </c>
      <c r="B3120" t="s">
        <v>27</v>
      </c>
      <c r="C3120" s="30">
        <v>3.6</v>
      </c>
      <c r="D3120" t="s">
        <v>20</v>
      </c>
      <c r="E3120">
        <v>2027</v>
      </c>
      <c r="G3120" t="s">
        <v>273</v>
      </c>
    </row>
    <row r="3121" spans="1:7">
      <c r="A3121">
        <v>73066990</v>
      </c>
      <c r="B3121" t="s">
        <v>27</v>
      </c>
      <c r="C3121" s="30">
        <v>3.9</v>
      </c>
      <c r="D3121" t="s">
        <v>20</v>
      </c>
      <c r="E3121">
        <v>2028</v>
      </c>
      <c r="G3121" t="s">
        <v>273</v>
      </c>
    </row>
    <row r="3122" spans="1:7">
      <c r="A3122">
        <v>73069000</v>
      </c>
      <c r="B3122" t="s">
        <v>27</v>
      </c>
      <c r="C3122" s="30">
        <v>3</v>
      </c>
      <c r="D3122" t="s">
        <v>20</v>
      </c>
      <c r="G3122" t="s">
        <v>273</v>
      </c>
    </row>
    <row r="3123" spans="1:7">
      <c r="A3123">
        <v>73069000</v>
      </c>
      <c r="B3123" t="s">
        <v>27</v>
      </c>
      <c r="C3123" s="30">
        <v>3.3</v>
      </c>
      <c r="D3123" t="s">
        <v>20</v>
      </c>
      <c r="E3123">
        <v>2026</v>
      </c>
      <c r="G3123" t="s">
        <v>273</v>
      </c>
    </row>
    <row r="3124" spans="1:7">
      <c r="A3124">
        <v>73069000</v>
      </c>
      <c r="B3124" t="s">
        <v>27</v>
      </c>
      <c r="C3124" s="30">
        <v>3.6</v>
      </c>
      <c r="D3124" t="s">
        <v>20</v>
      </c>
      <c r="E3124">
        <v>2027</v>
      </c>
      <c r="G3124" t="s">
        <v>273</v>
      </c>
    </row>
    <row r="3125" spans="1:7">
      <c r="A3125">
        <v>73069000</v>
      </c>
      <c r="B3125" t="s">
        <v>27</v>
      </c>
      <c r="C3125" s="30">
        <v>3.9</v>
      </c>
      <c r="D3125" t="s">
        <v>20</v>
      </c>
      <c r="E3125">
        <v>2028</v>
      </c>
      <c r="G3125" t="s">
        <v>273</v>
      </c>
    </row>
    <row r="3126" spans="1:7">
      <c r="A3126">
        <v>730711</v>
      </c>
      <c r="B3126" t="s">
        <v>27</v>
      </c>
      <c r="C3126" s="30">
        <v>2.79</v>
      </c>
      <c r="G3126" t="s">
        <v>273</v>
      </c>
    </row>
    <row r="3127" spans="1:7">
      <c r="A3127">
        <v>730711</v>
      </c>
      <c r="B3127" t="s">
        <v>27</v>
      </c>
      <c r="C3127" s="30">
        <v>3.069</v>
      </c>
      <c r="E3127">
        <v>2026</v>
      </c>
      <c r="G3127" t="s">
        <v>273</v>
      </c>
    </row>
    <row r="3128" spans="1:7">
      <c r="A3128">
        <v>730711</v>
      </c>
      <c r="B3128" t="s">
        <v>27</v>
      </c>
      <c r="C3128" s="30">
        <v>3.3479999999999999</v>
      </c>
      <c r="E3128">
        <v>2027</v>
      </c>
      <c r="G3128" t="s">
        <v>273</v>
      </c>
    </row>
    <row r="3129" spans="1:7">
      <c r="A3129">
        <v>730711</v>
      </c>
      <c r="B3129" t="s">
        <v>27</v>
      </c>
      <c r="C3129" s="30">
        <v>3.6270000000000002</v>
      </c>
      <c r="E3129">
        <v>2028</v>
      </c>
      <c r="G3129" t="s">
        <v>273</v>
      </c>
    </row>
    <row r="3130" spans="1:7">
      <c r="A3130">
        <v>73071910</v>
      </c>
      <c r="B3130" t="s">
        <v>27</v>
      </c>
      <c r="C3130" s="30">
        <v>2.79</v>
      </c>
      <c r="G3130" t="s">
        <v>273</v>
      </c>
    </row>
    <row r="3131" spans="1:7">
      <c r="A3131">
        <v>73071910</v>
      </c>
      <c r="B3131" t="s">
        <v>27</v>
      </c>
      <c r="C3131" s="30">
        <v>3.069</v>
      </c>
      <c r="E3131">
        <v>2026</v>
      </c>
      <c r="G3131" t="s">
        <v>273</v>
      </c>
    </row>
    <row r="3132" spans="1:7">
      <c r="A3132">
        <v>73071910</v>
      </c>
      <c r="B3132" t="s">
        <v>27</v>
      </c>
      <c r="C3132" s="30">
        <v>3.3479999999999999</v>
      </c>
      <c r="E3132">
        <v>2027</v>
      </c>
      <c r="G3132" t="s">
        <v>273</v>
      </c>
    </row>
    <row r="3133" spans="1:7">
      <c r="A3133">
        <v>73071910</v>
      </c>
      <c r="B3133" t="s">
        <v>27</v>
      </c>
      <c r="C3133" s="30">
        <v>3.6270000000000002</v>
      </c>
      <c r="E3133">
        <v>2028</v>
      </c>
      <c r="G3133" t="s">
        <v>273</v>
      </c>
    </row>
    <row r="3134" spans="1:7">
      <c r="A3134">
        <v>73071990</v>
      </c>
      <c r="B3134" t="s">
        <v>27</v>
      </c>
      <c r="C3134" s="30">
        <v>2.92</v>
      </c>
      <c r="D3134" t="s">
        <v>20</v>
      </c>
      <c r="G3134" t="s">
        <v>273</v>
      </c>
    </row>
    <row r="3135" spans="1:7">
      <c r="A3135">
        <v>73071990</v>
      </c>
      <c r="B3135" t="s">
        <v>27</v>
      </c>
      <c r="C3135" s="30">
        <v>3.2119999999999997</v>
      </c>
      <c r="D3135" t="s">
        <v>20</v>
      </c>
      <c r="E3135">
        <v>2026</v>
      </c>
      <c r="G3135" t="s">
        <v>273</v>
      </c>
    </row>
    <row r="3136" spans="1:7">
      <c r="A3136">
        <v>73071990</v>
      </c>
      <c r="B3136" t="s">
        <v>27</v>
      </c>
      <c r="C3136" s="30">
        <v>3.504</v>
      </c>
      <c r="D3136" t="s">
        <v>20</v>
      </c>
      <c r="E3136">
        <v>2027</v>
      </c>
      <c r="G3136" t="s">
        <v>273</v>
      </c>
    </row>
    <row r="3137" spans="1:7">
      <c r="A3137">
        <v>73071990</v>
      </c>
      <c r="B3137" t="s">
        <v>27</v>
      </c>
      <c r="C3137" s="30">
        <v>3.7959999999999998</v>
      </c>
      <c r="D3137" t="s">
        <v>20</v>
      </c>
      <c r="E3137">
        <v>2028</v>
      </c>
      <c r="G3137" t="s">
        <v>273</v>
      </c>
    </row>
    <row r="3138" spans="1:7">
      <c r="A3138">
        <v>73072100</v>
      </c>
      <c r="B3138" t="s">
        <v>27</v>
      </c>
      <c r="C3138" s="30">
        <v>3</v>
      </c>
      <c r="G3138" t="s">
        <v>273</v>
      </c>
    </row>
    <row r="3139" spans="1:7">
      <c r="A3139">
        <v>73072100</v>
      </c>
      <c r="B3139" t="s">
        <v>27</v>
      </c>
      <c r="C3139" s="30">
        <v>3.3</v>
      </c>
      <c r="E3139">
        <v>2026</v>
      </c>
      <c r="G3139" t="s">
        <v>273</v>
      </c>
    </row>
    <row r="3140" spans="1:7">
      <c r="A3140">
        <v>73072100</v>
      </c>
      <c r="B3140" t="s">
        <v>27</v>
      </c>
      <c r="C3140" s="30">
        <v>3.6</v>
      </c>
      <c r="E3140">
        <v>2027</v>
      </c>
      <c r="G3140" t="s">
        <v>273</v>
      </c>
    </row>
    <row r="3141" spans="1:7">
      <c r="A3141">
        <v>73072100</v>
      </c>
      <c r="B3141" t="s">
        <v>27</v>
      </c>
      <c r="C3141" s="30">
        <v>3.9</v>
      </c>
      <c r="E3141">
        <v>2028</v>
      </c>
      <c r="G3141" t="s">
        <v>273</v>
      </c>
    </row>
    <row r="3142" spans="1:7">
      <c r="A3142">
        <v>730722</v>
      </c>
      <c r="B3142" t="s">
        <v>27</v>
      </c>
      <c r="C3142" s="30">
        <v>3</v>
      </c>
      <c r="G3142" t="s">
        <v>273</v>
      </c>
    </row>
    <row r="3143" spans="1:7">
      <c r="A3143">
        <v>730722</v>
      </c>
      <c r="B3143" t="s">
        <v>27</v>
      </c>
      <c r="C3143" s="30">
        <v>3.3</v>
      </c>
      <c r="E3143">
        <v>2026</v>
      </c>
      <c r="G3143" t="s">
        <v>273</v>
      </c>
    </row>
    <row r="3144" spans="1:7">
      <c r="A3144">
        <v>730722</v>
      </c>
      <c r="B3144" t="s">
        <v>27</v>
      </c>
      <c r="C3144" s="30">
        <v>3.6</v>
      </c>
      <c r="E3144">
        <v>2027</v>
      </c>
      <c r="G3144" t="s">
        <v>273</v>
      </c>
    </row>
    <row r="3145" spans="1:7">
      <c r="A3145">
        <v>730722</v>
      </c>
      <c r="B3145" t="s">
        <v>27</v>
      </c>
      <c r="C3145" s="30">
        <v>3.9</v>
      </c>
      <c r="E3145">
        <v>2028</v>
      </c>
      <c r="G3145" t="s">
        <v>273</v>
      </c>
    </row>
    <row r="3146" spans="1:7">
      <c r="A3146">
        <v>730723</v>
      </c>
      <c r="B3146" t="s">
        <v>27</v>
      </c>
      <c r="C3146" s="30">
        <v>3</v>
      </c>
      <c r="G3146" t="s">
        <v>273</v>
      </c>
    </row>
    <row r="3147" spans="1:7">
      <c r="A3147">
        <v>730723</v>
      </c>
      <c r="B3147" t="s">
        <v>27</v>
      </c>
      <c r="C3147" s="30">
        <v>3.3</v>
      </c>
      <c r="E3147">
        <v>2026</v>
      </c>
      <c r="G3147" t="s">
        <v>273</v>
      </c>
    </row>
    <row r="3148" spans="1:7">
      <c r="A3148">
        <v>730723</v>
      </c>
      <c r="B3148" t="s">
        <v>27</v>
      </c>
      <c r="C3148" s="30">
        <v>3.6</v>
      </c>
      <c r="E3148">
        <v>2027</v>
      </c>
      <c r="G3148" t="s">
        <v>273</v>
      </c>
    </row>
    <row r="3149" spans="1:7">
      <c r="A3149">
        <v>730723</v>
      </c>
      <c r="B3149" t="s">
        <v>27</v>
      </c>
      <c r="C3149" s="30">
        <v>3.9</v>
      </c>
      <c r="E3149">
        <v>2028</v>
      </c>
      <c r="G3149" t="s">
        <v>273</v>
      </c>
    </row>
    <row r="3150" spans="1:7">
      <c r="A3150">
        <v>730729</v>
      </c>
      <c r="B3150" t="s">
        <v>27</v>
      </c>
      <c r="C3150" s="30">
        <v>3</v>
      </c>
      <c r="G3150" t="s">
        <v>273</v>
      </c>
    </row>
    <row r="3151" spans="1:7">
      <c r="A3151">
        <v>730729</v>
      </c>
      <c r="B3151" t="s">
        <v>27</v>
      </c>
      <c r="C3151" s="30">
        <v>3.3</v>
      </c>
      <c r="E3151">
        <v>2026</v>
      </c>
      <c r="G3151" t="s">
        <v>273</v>
      </c>
    </row>
    <row r="3152" spans="1:7">
      <c r="A3152">
        <v>730729</v>
      </c>
      <c r="B3152" t="s">
        <v>27</v>
      </c>
      <c r="C3152" s="30">
        <v>3.6</v>
      </c>
      <c r="E3152">
        <v>2027</v>
      </c>
      <c r="G3152" t="s">
        <v>273</v>
      </c>
    </row>
    <row r="3153" spans="1:7">
      <c r="A3153">
        <v>730729</v>
      </c>
      <c r="B3153" t="s">
        <v>27</v>
      </c>
      <c r="C3153" s="30">
        <v>3.9</v>
      </c>
      <c r="E3153">
        <v>2028</v>
      </c>
      <c r="G3153" t="s">
        <v>273</v>
      </c>
    </row>
    <row r="3154" spans="1:7">
      <c r="A3154">
        <v>73079100</v>
      </c>
      <c r="B3154" t="s">
        <v>27</v>
      </c>
      <c r="C3154" s="30">
        <v>2.92</v>
      </c>
      <c r="D3154" t="s">
        <v>20</v>
      </c>
      <c r="G3154" t="s">
        <v>273</v>
      </c>
    </row>
    <row r="3155" spans="1:7">
      <c r="A3155">
        <v>73079100</v>
      </c>
      <c r="B3155" t="s">
        <v>27</v>
      </c>
      <c r="C3155" s="30">
        <v>3.2119999999999997</v>
      </c>
      <c r="D3155" t="s">
        <v>20</v>
      </c>
      <c r="E3155">
        <v>2026</v>
      </c>
      <c r="G3155" t="s">
        <v>273</v>
      </c>
    </row>
    <row r="3156" spans="1:7">
      <c r="A3156">
        <v>73079100</v>
      </c>
      <c r="B3156" t="s">
        <v>27</v>
      </c>
      <c r="C3156" s="30">
        <v>3.504</v>
      </c>
      <c r="D3156" t="s">
        <v>20</v>
      </c>
      <c r="E3156">
        <v>2027</v>
      </c>
      <c r="G3156" t="s">
        <v>273</v>
      </c>
    </row>
    <row r="3157" spans="1:7">
      <c r="A3157">
        <v>73079100</v>
      </c>
      <c r="B3157" t="s">
        <v>27</v>
      </c>
      <c r="C3157" s="30">
        <v>3.7959999999999998</v>
      </c>
      <c r="D3157" t="s">
        <v>20</v>
      </c>
      <c r="E3157">
        <v>2028</v>
      </c>
      <c r="G3157" t="s">
        <v>273</v>
      </c>
    </row>
    <row r="3158" spans="1:7">
      <c r="A3158">
        <v>730792</v>
      </c>
      <c r="B3158" t="s">
        <v>27</v>
      </c>
      <c r="C3158" s="30">
        <v>2.92</v>
      </c>
      <c r="D3158" t="s">
        <v>20</v>
      </c>
      <c r="G3158" t="s">
        <v>273</v>
      </c>
    </row>
    <row r="3159" spans="1:7">
      <c r="A3159">
        <v>730792</v>
      </c>
      <c r="B3159" t="s">
        <v>27</v>
      </c>
      <c r="C3159" s="30">
        <v>3.2119999999999997</v>
      </c>
      <c r="D3159" t="s">
        <v>20</v>
      </c>
      <c r="E3159">
        <v>2026</v>
      </c>
      <c r="G3159" t="s">
        <v>273</v>
      </c>
    </row>
    <row r="3160" spans="1:7">
      <c r="A3160">
        <v>730792</v>
      </c>
      <c r="B3160" t="s">
        <v>27</v>
      </c>
      <c r="C3160" s="30">
        <v>3.504</v>
      </c>
      <c r="D3160" t="s">
        <v>20</v>
      </c>
      <c r="E3160">
        <v>2027</v>
      </c>
      <c r="G3160" t="s">
        <v>273</v>
      </c>
    </row>
    <row r="3161" spans="1:7">
      <c r="A3161">
        <v>730792</v>
      </c>
      <c r="B3161" t="s">
        <v>27</v>
      </c>
      <c r="C3161" s="30">
        <v>3.7959999999999998</v>
      </c>
      <c r="D3161" t="s">
        <v>20</v>
      </c>
      <c r="E3161">
        <v>2028</v>
      </c>
      <c r="G3161" t="s">
        <v>273</v>
      </c>
    </row>
    <row r="3162" spans="1:7">
      <c r="A3162">
        <v>730793</v>
      </c>
      <c r="B3162" t="s">
        <v>27</v>
      </c>
      <c r="C3162" s="30">
        <v>2.92</v>
      </c>
      <c r="D3162" t="s">
        <v>20</v>
      </c>
      <c r="G3162" t="s">
        <v>273</v>
      </c>
    </row>
    <row r="3163" spans="1:7">
      <c r="A3163">
        <v>730793</v>
      </c>
      <c r="B3163" t="s">
        <v>27</v>
      </c>
      <c r="C3163" s="30">
        <v>3.2119999999999997</v>
      </c>
      <c r="D3163" t="s">
        <v>20</v>
      </c>
      <c r="E3163">
        <v>2026</v>
      </c>
      <c r="G3163" t="s">
        <v>273</v>
      </c>
    </row>
    <row r="3164" spans="1:7">
      <c r="A3164">
        <v>730793</v>
      </c>
      <c r="B3164" t="s">
        <v>27</v>
      </c>
      <c r="C3164" s="30">
        <v>3.504</v>
      </c>
      <c r="D3164" t="s">
        <v>20</v>
      </c>
      <c r="E3164">
        <v>2027</v>
      </c>
      <c r="G3164" t="s">
        <v>273</v>
      </c>
    </row>
    <row r="3165" spans="1:7">
      <c r="A3165">
        <v>730793</v>
      </c>
      <c r="B3165" t="s">
        <v>27</v>
      </c>
      <c r="C3165" s="30">
        <v>3.7959999999999998</v>
      </c>
      <c r="D3165" t="s">
        <v>20</v>
      </c>
      <c r="E3165">
        <v>2028</v>
      </c>
      <c r="G3165" t="s">
        <v>273</v>
      </c>
    </row>
    <row r="3166" spans="1:7">
      <c r="A3166">
        <v>730799</v>
      </c>
      <c r="B3166" t="s">
        <v>27</v>
      </c>
      <c r="C3166" s="30">
        <v>2.92</v>
      </c>
      <c r="D3166" t="s">
        <v>20</v>
      </c>
      <c r="G3166" t="s">
        <v>273</v>
      </c>
    </row>
    <row r="3167" spans="1:7">
      <c r="A3167">
        <v>730799</v>
      </c>
      <c r="B3167" t="s">
        <v>27</v>
      </c>
      <c r="C3167" s="30">
        <v>3.2119999999999997</v>
      </c>
      <c r="D3167" t="s">
        <v>20</v>
      </c>
      <c r="E3167">
        <v>2026</v>
      </c>
      <c r="G3167" t="s">
        <v>273</v>
      </c>
    </row>
    <row r="3168" spans="1:7">
      <c r="A3168">
        <v>730799</v>
      </c>
      <c r="B3168" t="s">
        <v>27</v>
      </c>
      <c r="C3168" s="30">
        <v>3.504</v>
      </c>
      <c r="D3168" t="s">
        <v>20</v>
      </c>
      <c r="E3168">
        <v>2027</v>
      </c>
      <c r="G3168" t="s">
        <v>273</v>
      </c>
    </row>
    <row r="3169" spans="1:7">
      <c r="A3169">
        <v>730799</v>
      </c>
      <c r="B3169" t="s">
        <v>27</v>
      </c>
      <c r="C3169" s="30">
        <v>3.7959999999999998</v>
      </c>
      <c r="D3169" t="s">
        <v>20</v>
      </c>
      <c r="E3169">
        <v>2028</v>
      </c>
      <c r="G3169" t="s">
        <v>273</v>
      </c>
    </row>
    <row r="3170" spans="1:7">
      <c r="A3170">
        <v>7308</v>
      </c>
      <c r="B3170" t="s">
        <v>27</v>
      </c>
      <c r="C3170" s="30">
        <v>3.2</v>
      </c>
      <c r="D3170" t="s">
        <v>20</v>
      </c>
      <c r="G3170" t="s">
        <v>273</v>
      </c>
    </row>
    <row r="3171" spans="1:7">
      <c r="A3171">
        <v>7308</v>
      </c>
      <c r="B3171" t="s">
        <v>27</v>
      </c>
      <c r="C3171" s="30">
        <v>3.52</v>
      </c>
      <c r="D3171" t="s">
        <v>20</v>
      </c>
      <c r="E3171">
        <v>2026</v>
      </c>
      <c r="G3171" t="s">
        <v>273</v>
      </c>
    </row>
    <row r="3172" spans="1:7">
      <c r="A3172">
        <v>7308</v>
      </c>
      <c r="B3172" t="s">
        <v>27</v>
      </c>
      <c r="C3172" s="30">
        <v>3.8400000000000003</v>
      </c>
      <c r="D3172" t="s">
        <v>20</v>
      </c>
      <c r="E3172">
        <v>2027</v>
      </c>
      <c r="G3172" t="s">
        <v>273</v>
      </c>
    </row>
    <row r="3173" spans="1:7">
      <c r="A3173">
        <v>7308</v>
      </c>
      <c r="B3173" t="s">
        <v>27</v>
      </c>
      <c r="C3173" s="30">
        <v>4.16</v>
      </c>
      <c r="D3173" t="s">
        <v>20</v>
      </c>
      <c r="E3173">
        <v>2028</v>
      </c>
      <c r="G3173" t="s">
        <v>273</v>
      </c>
    </row>
    <row r="3174" spans="1:7">
      <c r="A3174">
        <v>7309</v>
      </c>
      <c r="B3174" t="s">
        <v>27</v>
      </c>
      <c r="C3174" s="30">
        <v>3.26</v>
      </c>
      <c r="D3174" t="s">
        <v>20</v>
      </c>
      <c r="G3174" t="s">
        <v>273</v>
      </c>
    </row>
    <row r="3175" spans="1:7">
      <c r="A3175">
        <v>7309</v>
      </c>
      <c r="B3175" t="s">
        <v>27</v>
      </c>
      <c r="C3175" s="30">
        <v>3.5859999999999999</v>
      </c>
      <c r="D3175" t="s">
        <v>20</v>
      </c>
      <c r="E3175">
        <v>2026</v>
      </c>
      <c r="G3175" t="s">
        <v>273</v>
      </c>
    </row>
    <row r="3176" spans="1:7">
      <c r="A3176">
        <v>7309</v>
      </c>
      <c r="B3176" t="s">
        <v>27</v>
      </c>
      <c r="C3176" s="30">
        <v>3.9119999999999999</v>
      </c>
      <c r="D3176" t="s">
        <v>20</v>
      </c>
      <c r="E3176">
        <v>2027</v>
      </c>
      <c r="G3176" t="s">
        <v>273</v>
      </c>
    </row>
    <row r="3177" spans="1:7">
      <c r="A3177">
        <v>7309</v>
      </c>
      <c r="B3177" t="s">
        <v>27</v>
      </c>
      <c r="C3177" s="30">
        <v>4.2379999999999995</v>
      </c>
      <c r="D3177" t="s">
        <v>20</v>
      </c>
      <c r="E3177">
        <v>2028</v>
      </c>
      <c r="G3177" t="s">
        <v>273</v>
      </c>
    </row>
    <row r="3178" spans="1:7">
      <c r="A3178">
        <v>7310</v>
      </c>
      <c r="B3178" t="s">
        <v>27</v>
      </c>
      <c r="C3178" s="30">
        <v>3</v>
      </c>
      <c r="D3178" t="s">
        <v>20</v>
      </c>
      <c r="G3178" t="s">
        <v>273</v>
      </c>
    </row>
    <row r="3179" spans="1:7">
      <c r="A3179">
        <v>7310</v>
      </c>
      <c r="B3179" t="s">
        <v>27</v>
      </c>
      <c r="C3179" s="30">
        <v>3.3</v>
      </c>
      <c r="D3179" t="s">
        <v>20</v>
      </c>
      <c r="E3179">
        <v>2026</v>
      </c>
      <c r="G3179" t="s">
        <v>273</v>
      </c>
    </row>
    <row r="3180" spans="1:7">
      <c r="A3180">
        <v>7310</v>
      </c>
      <c r="B3180" t="s">
        <v>27</v>
      </c>
      <c r="C3180" s="30">
        <v>3.6</v>
      </c>
      <c r="D3180" t="s">
        <v>20</v>
      </c>
      <c r="E3180">
        <v>2027</v>
      </c>
      <c r="G3180" t="s">
        <v>273</v>
      </c>
    </row>
    <row r="3181" spans="1:7">
      <c r="A3181">
        <v>7310</v>
      </c>
      <c r="B3181" t="s">
        <v>27</v>
      </c>
      <c r="C3181" s="30">
        <v>3.9</v>
      </c>
      <c r="D3181" t="s">
        <v>20</v>
      </c>
      <c r="E3181">
        <v>2028</v>
      </c>
      <c r="G3181" t="s">
        <v>273</v>
      </c>
    </row>
    <row r="3182" spans="1:7">
      <c r="A3182">
        <v>731100</v>
      </c>
      <c r="B3182" t="s">
        <v>27</v>
      </c>
      <c r="C3182" s="30">
        <v>3.17</v>
      </c>
      <c r="D3182" t="s">
        <v>20</v>
      </c>
      <c r="G3182" t="s">
        <v>273</v>
      </c>
    </row>
    <row r="3183" spans="1:7">
      <c r="A3183">
        <v>731100</v>
      </c>
      <c r="B3183" t="s">
        <v>27</v>
      </c>
      <c r="C3183" s="30">
        <v>3.4870000000000001</v>
      </c>
      <c r="D3183" t="s">
        <v>20</v>
      </c>
      <c r="E3183">
        <v>2026</v>
      </c>
      <c r="G3183" t="s">
        <v>273</v>
      </c>
    </row>
    <row r="3184" spans="1:7">
      <c r="A3184">
        <v>731100</v>
      </c>
      <c r="B3184" t="s">
        <v>27</v>
      </c>
      <c r="C3184" s="30">
        <v>3.8039999999999998</v>
      </c>
      <c r="D3184" t="s">
        <v>20</v>
      </c>
      <c r="E3184">
        <v>2027</v>
      </c>
      <c r="G3184" t="s">
        <v>273</v>
      </c>
    </row>
    <row r="3185" spans="1:7">
      <c r="A3185">
        <v>731100</v>
      </c>
      <c r="B3185" t="s">
        <v>27</v>
      </c>
      <c r="C3185" s="30">
        <v>4.1209999999999996</v>
      </c>
      <c r="D3185" t="s">
        <v>20</v>
      </c>
      <c r="E3185">
        <v>2028</v>
      </c>
      <c r="G3185" t="s">
        <v>273</v>
      </c>
    </row>
    <row r="3186" spans="1:7">
      <c r="A3186">
        <v>73181100</v>
      </c>
      <c r="B3186" t="s">
        <v>27</v>
      </c>
      <c r="C3186" s="30">
        <v>2.92</v>
      </c>
      <c r="D3186" t="s">
        <v>20</v>
      </c>
      <c r="G3186" t="s">
        <v>273</v>
      </c>
    </row>
    <row r="3187" spans="1:7">
      <c r="A3187">
        <v>73181100</v>
      </c>
      <c r="B3187" t="s">
        <v>27</v>
      </c>
      <c r="C3187" s="30">
        <v>3.2119999999999997</v>
      </c>
      <c r="D3187" t="s">
        <v>20</v>
      </c>
      <c r="E3187">
        <v>2026</v>
      </c>
      <c r="G3187" t="s">
        <v>273</v>
      </c>
    </row>
    <row r="3188" spans="1:7">
      <c r="A3188">
        <v>73181100</v>
      </c>
      <c r="B3188" t="s">
        <v>27</v>
      </c>
      <c r="C3188" s="30">
        <v>3.504</v>
      </c>
      <c r="D3188" t="s">
        <v>20</v>
      </c>
      <c r="E3188">
        <v>2027</v>
      </c>
      <c r="G3188" t="s">
        <v>273</v>
      </c>
    </row>
    <row r="3189" spans="1:7">
      <c r="A3189">
        <v>73181100</v>
      </c>
      <c r="B3189" t="s">
        <v>27</v>
      </c>
      <c r="C3189" s="30">
        <v>3.7959999999999998</v>
      </c>
      <c r="D3189" t="s">
        <v>20</v>
      </c>
      <c r="E3189">
        <v>2028</v>
      </c>
      <c r="G3189" t="s">
        <v>273</v>
      </c>
    </row>
    <row r="3190" spans="1:7">
      <c r="A3190">
        <v>73181210</v>
      </c>
      <c r="B3190" t="s">
        <v>27</v>
      </c>
      <c r="C3190" s="30">
        <v>3.52</v>
      </c>
      <c r="G3190" t="s">
        <v>273</v>
      </c>
    </row>
    <row r="3191" spans="1:7">
      <c r="A3191">
        <v>73181210</v>
      </c>
      <c r="B3191" t="s">
        <v>27</v>
      </c>
      <c r="C3191" s="30">
        <v>3.8719999999999999</v>
      </c>
      <c r="E3191">
        <v>2026</v>
      </c>
      <c r="G3191" t="s">
        <v>273</v>
      </c>
    </row>
    <row r="3192" spans="1:7">
      <c r="A3192">
        <v>73181210</v>
      </c>
      <c r="B3192" t="s">
        <v>27</v>
      </c>
      <c r="C3192" s="30">
        <v>4.2240000000000002</v>
      </c>
      <c r="E3192">
        <v>2027</v>
      </c>
      <c r="G3192" t="s">
        <v>273</v>
      </c>
    </row>
    <row r="3193" spans="1:7">
      <c r="A3193">
        <v>73181210</v>
      </c>
      <c r="B3193" t="s">
        <v>27</v>
      </c>
      <c r="C3193" s="30">
        <v>4.5760000000000005</v>
      </c>
      <c r="E3193">
        <v>2028</v>
      </c>
      <c r="G3193" t="s">
        <v>273</v>
      </c>
    </row>
    <row r="3194" spans="1:7">
      <c r="A3194">
        <v>73181290</v>
      </c>
      <c r="B3194" t="s">
        <v>27</v>
      </c>
      <c r="C3194" s="30">
        <v>2.92</v>
      </c>
      <c r="D3194" t="s">
        <v>20</v>
      </c>
      <c r="G3194" t="s">
        <v>273</v>
      </c>
    </row>
    <row r="3195" spans="1:7">
      <c r="A3195">
        <v>73181290</v>
      </c>
      <c r="B3195" t="s">
        <v>27</v>
      </c>
      <c r="C3195" s="30">
        <v>3.2119999999999997</v>
      </c>
      <c r="D3195" t="s">
        <v>20</v>
      </c>
      <c r="E3195">
        <v>2026</v>
      </c>
      <c r="G3195" t="s">
        <v>273</v>
      </c>
    </row>
    <row r="3196" spans="1:7">
      <c r="A3196">
        <v>73181290</v>
      </c>
      <c r="B3196" t="s">
        <v>27</v>
      </c>
      <c r="C3196" s="30">
        <v>3.504</v>
      </c>
      <c r="D3196" t="s">
        <v>20</v>
      </c>
      <c r="E3196">
        <v>2027</v>
      </c>
      <c r="G3196" t="s">
        <v>273</v>
      </c>
    </row>
    <row r="3197" spans="1:7">
      <c r="A3197">
        <v>73181290</v>
      </c>
      <c r="B3197" t="s">
        <v>27</v>
      </c>
      <c r="C3197" s="30">
        <v>3.7959999999999998</v>
      </c>
      <c r="D3197" t="s">
        <v>20</v>
      </c>
      <c r="E3197">
        <v>2028</v>
      </c>
      <c r="G3197" t="s">
        <v>273</v>
      </c>
    </row>
    <row r="3198" spans="1:7">
      <c r="A3198">
        <v>73181300</v>
      </c>
      <c r="B3198" t="s">
        <v>27</v>
      </c>
      <c r="C3198" s="30">
        <v>2.92</v>
      </c>
      <c r="D3198" t="s">
        <v>20</v>
      </c>
      <c r="G3198" t="s">
        <v>273</v>
      </c>
    </row>
    <row r="3199" spans="1:7">
      <c r="A3199">
        <v>73181300</v>
      </c>
      <c r="B3199" t="s">
        <v>27</v>
      </c>
      <c r="C3199" s="30">
        <v>3.2119999999999997</v>
      </c>
      <c r="D3199" t="s">
        <v>20</v>
      </c>
      <c r="E3199">
        <v>2026</v>
      </c>
      <c r="G3199" t="s">
        <v>273</v>
      </c>
    </row>
    <row r="3200" spans="1:7">
      <c r="A3200">
        <v>73181300</v>
      </c>
      <c r="B3200" t="s">
        <v>27</v>
      </c>
      <c r="C3200" s="30">
        <v>3.504</v>
      </c>
      <c r="D3200" t="s">
        <v>20</v>
      </c>
      <c r="E3200">
        <v>2027</v>
      </c>
      <c r="G3200" t="s">
        <v>273</v>
      </c>
    </row>
    <row r="3201" spans="1:7">
      <c r="A3201">
        <v>73181300</v>
      </c>
      <c r="B3201" t="s">
        <v>27</v>
      </c>
      <c r="C3201" s="30">
        <v>3.7959999999999998</v>
      </c>
      <c r="D3201" t="s">
        <v>20</v>
      </c>
      <c r="E3201">
        <v>2028</v>
      </c>
      <c r="G3201" t="s">
        <v>273</v>
      </c>
    </row>
    <row r="3202" spans="1:7">
      <c r="A3202">
        <v>73181410</v>
      </c>
      <c r="B3202" t="s">
        <v>27</v>
      </c>
      <c r="C3202" s="30">
        <v>3.52</v>
      </c>
      <c r="G3202" t="s">
        <v>273</v>
      </c>
    </row>
    <row r="3203" spans="1:7">
      <c r="A3203">
        <v>73181410</v>
      </c>
      <c r="B3203" t="s">
        <v>27</v>
      </c>
      <c r="C3203" s="30">
        <v>3.8719999999999999</v>
      </c>
      <c r="E3203">
        <v>2026</v>
      </c>
      <c r="G3203" t="s">
        <v>273</v>
      </c>
    </row>
    <row r="3204" spans="1:7">
      <c r="A3204">
        <v>73181410</v>
      </c>
      <c r="B3204" t="s">
        <v>27</v>
      </c>
      <c r="C3204" s="30">
        <v>4.2240000000000002</v>
      </c>
      <c r="E3204">
        <v>2027</v>
      </c>
      <c r="G3204" t="s">
        <v>273</v>
      </c>
    </row>
    <row r="3205" spans="1:7">
      <c r="A3205">
        <v>73181410</v>
      </c>
      <c r="B3205" t="s">
        <v>27</v>
      </c>
      <c r="C3205" s="30">
        <v>4.5760000000000005</v>
      </c>
      <c r="E3205">
        <v>2028</v>
      </c>
      <c r="G3205" t="s">
        <v>273</v>
      </c>
    </row>
    <row r="3206" spans="1:7">
      <c r="A3206">
        <v>73181491</v>
      </c>
      <c r="B3206" t="s">
        <v>27</v>
      </c>
      <c r="C3206" s="30">
        <v>2.92</v>
      </c>
      <c r="D3206" t="s">
        <v>20</v>
      </c>
      <c r="G3206" t="s">
        <v>273</v>
      </c>
    </row>
    <row r="3207" spans="1:7">
      <c r="A3207">
        <v>73181491</v>
      </c>
      <c r="B3207" t="s">
        <v>27</v>
      </c>
      <c r="C3207" s="30">
        <v>3.2119999999999997</v>
      </c>
      <c r="D3207" t="s">
        <v>20</v>
      </c>
      <c r="E3207">
        <v>2026</v>
      </c>
      <c r="G3207" t="s">
        <v>273</v>
      </c>
    </row>
    <row r="3208" spans="1:7">
      <c r="A3208">
        <v>73181491</v>
      </c>
      <c r="B3208" t="s">
        <v>27</v>
      </c>
      <c r="C3208" s="30">
        <v>3.504</v>
      </c>
      <c r="D3208" t="s">
        <v>20</v>
      </c>
      <c r="E3208">
        <v>2027</v>
      </c>
      <c r="G3208" t="s">
        <v>273</v>
      </c>
    </row>
    <row r="3209" spans="1:7">
      <c r="A3209">
        <v>73181491</v>
      </c>
      <c r="B3209" t="s">
        <v>27</v>
      </c>
      <c r="C3209" s="30">
        <v>3.7959999999999998</v>
      </c>
      <c r="D3209" t="s">
        <v>20</v>
      </c>
      <c r="E3209">
        <v>2028</v>
      </c>
      <c r="G3209" t="s">
        <v>273</v>
      </c>
    </row>
    <row r="3210" spans="1:7">
      <c r="A3210">
        <v>73181499</v>
      </c>
      <c r="B3210" t="s">
        <v>27</v>
      </c>
      <c r="C3210" s="30">
        <v>2.92</v>
      </c>
      <c r="D3210" t="s">
        <v>20</v>
      </c>
      <c r="G3210" t="s">
        <v>273</v>
      </c>
    </row>
    <row r="3211" spans="1:7">
      <c r="A3211">
        <v>73181499</v>
      </c>
      <c r="B3211" t="s">
        <v>27</v>
      </c>
      <c r="C3211" s="30">
        <v>3.2119999999999997</v>
      </c>
      <c r="D3211" t="s">
        <v>20</v>
      </c>
      <c r="E3211">
        <v>2026</v>
      </c>
      <c r="G3211" t="s">
        <v>273</v>
      </c>
    </row>
    <row r="3212" spans="1:7">
      <c r="A3212">
        <v>73181499</v>
      </c>
      <c r="B3212" t="s">
        <v>27</v>
      </c>
      <c r="C3212" s="30">
        <v>3.504</v>
      </c>
      <c r="D3212" t="s">
        <v>20</v>
      </c>
      <c r="E3212">
        <v>2027</v>
      </c>
      <c r="G3212" t="s">
        <v>273</v>
      </c>
    </row>
    <row r="3213" spans="1:7">
      <c r="A3213">
        <v>73181499</v>
      </c>
      <c r="B3213" t="s">
        <v>27</v>
      </c>
      <c r="C3213" s="30">
        <v>3.7959999999999998</v>
      </c>
      <c r="D3213" t="s">
        <v>20</v>
      </c>
      <c r="E3213">
        <v>2028</v>
      </c>
      <c r="G3213" t="s">
        <v>273</v>
      </c>
    </row>
    <row r="3214" spans="1:7">
      <c r="A3214">
        <v>731815</v>
      </c>
      <c r="B3214" t="s">
        <v>27</v>
      </c>
      <c r="C3214" s="30">
        <v>3</v>
      </c>
      <c r="D3214" t="s">
        <v>20</v>
      </c>
      <c r="G3214" t="s">
        <v>273</v>
      </c>
    </row>
    <row r="3215" spans="1:7">
      <c r="A3215">
        <v>731815</v>
      </c>
      <c r="B3215" t="s">
        <v>27</v>
      </c>
      <c r="C3215" s="30">
        <v>3.3</v>
      </c>
      <c r="D3215" t="s">
        <v>20</v>
      </c>
      <c r="E3215">
        <v>2026</v>
      </c>
      <c r="G3215" t="s">
        <v>273</v>
      </c>
    </row>
    <row r="3216" spans="1:7">
      <c r="A3216">
        <v>731815</v>
      </c>
      <c r="B3216" t="s">
        <v>27</v>
      </c>
      <c r="C3216" s="30">
        <v>3.6</v>
      </c>
      <c r="D3216" t="s">
        <v>20</v>
      </c>
      <c r="E3216">
        <v>2027</v>
      </c>
      <c r="G3216" t="s">
        <v>273</v>
      </c>
    </row>
    <row r="3217" spans="1:7">
      <c r="A3217">
        <v>731815</v>
      </c>
      <c r="B3217" t="s">
        <v>27</v>
      </c>
      <c r="C3217" s="30">
        <v>3.9</v>
      </c>
      <c r="D3217" t="s">
        <v>20</v>
      </c>
      <c r="E3217">
        <v>2028</v>
      </c>
      <c r="G3217" t="s">
        <v>273</v>
      </c>
    </row>
    <row r="3218" spans="1:7">
      <c r="A3218">
        <v>731816</v>
      </c>
      <c r="B3218" t="s">
        <v>27</v>
      </c>
      <c r="C3218" s="30">
        <v>3.09</v>
      </c>
      <c r="D3218" t="s">
        <v>20</v>
      </c>
      <c r="G3218" t="s">
        <v>273</v>
      </c>
    </row>
    <row r="3219" spans="1:7">
      <c r="A3219">
        <v>731816</v>
      </c>
      <c r="B3219" t="s">
        <v>27</v>
      </c>
      <c r="C3219" s="30">
        <v>3.399</v>
      </c>
      <c r="D3219" t="s">
        <v>20</v>
      </c>
      <c r="E3219">
        <v>2026</v>
      </c>
      <c r="G3219" t="s">
        <v>273</v>
      </c>
    </row>
    <row r="3220" spans="1:7">
      <c r="A3220">
        <v>731816</v>
      </c>
      <c r="B3220" t="s">
        <v>27</v>
      </c>
      <c r="C3220" s="30">
        <v>3.7079999999999997</v>
      </c>
      <c r="D3220" t="s">
        <v>20</v>
      </c>
      <c r="E3220">
        <v>2027</v>
      </c>
      <c r="G3220" t="s">
        <v>273</v>
      </c>
    </row>
    <row r="3221" spans="1:7">
      <c r="A3221">
        <v>731816</v>
      </c>
      <c r="B3221" t="s">
        <v>27</v>
      </c>
      <c r="C3221" s="30">
        <v>4.0169999999999995</v>
      </c>
      <c r="D3221" t="s">
        <v>20</v>
      </c>
      <c r="E3221">
        <v>2028</v>
      </c>
      <c r="G3221" t="s">
        <v>273</v>
      </c>
    </row>
    <row r="3222" spans="1:7">
      <c r="A3222">
        <v>73181900</v>
      </c>
      <c r="B3222" t="s">
        <v>27</v>
      </c>
      <c r="C3222" s="30">
        <v>2.92</v>
      </c>
      <c r="D3222" t="s">
        <v>20</v>
      </c>
      <c r="G3222" t="s">
        <v>273</v>
      </c>
    </row>
    <row r="3223" spans="1:7">
      <c r="A3223">
        <v>73181900</v>
      </c>
      <c r="B3223" t="s">
        <v>27</v>
      </c>
      <c r="C3223" s="30">
        <v>3.2119999999999997</v>
      </c>
      <c r="D3223" t="s">
        <v>20</v>
      </c>
      <c r="E3223">
        <v>2026</v>
      </c>
      <c r="G3223" t="s">
        <v>273</v>
      </c>
    </row>
    <row r="3224" spans="1:7">
      <c r="A3224">
        <v>73181900</v>
      </c>
      <c r="B3224" t="s">
        <v>27</v>
      </c>
      <c r="C3224" s="30">
        <v>3.504</v>
      </c>
      <c r="D3224" t="s">
        <v>20</v>
      </c>
      <c r="E3224">
        <v>2027</v>
      </c>
      <c r="G3224" t="s">
        <v>273</v>
      </c>
    </row>
    <row r="3225" spans="1:7">
      <c r="A3225">
        <v>73181900</v>
      </c>
      <c r="B3225" t="s">
        <v>27</v>
      </c>
      <c r="C3225" s="30">
        <v>3.7959999999999998</v>
      </c>
      <c r="D3225" t="s">
        <v>20</v>
      </c>
      <c r="E3225">
        <v>2028</v>
      </c>
      <c r="G3225" t="s">
        <v>273</v>
      </c>
    </row>
    <row r="3226" spans="1:7">
      <c r="A3226">
        <v>73182100</v>
      </c>
      <c r="B3226" t="s">
        <v>27</v>
      </c>
      <c r="C3226" s="30">
        <v>2.92</v>
      </c>
      <c r="D3226" t="s">
        <v>20</v>
      </c>
      <c r="G3226" t="s">
        <v>273</v>
      </c>
    </row>
    <row r="3227" spans="1:7">
      <c r="A3227">
        <v>73182100</v>
      </c>
      <c r="B3227" t="s">
        <v>27</v>
      </c>
      <c r="C3227" s="30">
        <v>3.2119999999999997</v>
      </c>
      <c r="D3227" t="s">
        <v>20</v>
      </c>
      <c r="E3227">
        <v>2026</v>
      </c>
      <c r="G3227" t="s">
        <v>273</v>
      </c>
    </row>
    <row r="3228" spans="1:7">
      <c r="A3228">
        <v>73182100</v>
      </c>
      <c r="B3228" t="s">
        <v>27</v>
      </c>
      <c r="C3228" s="30">
        <v>3.504</v>
      </c>
      <c r="D3228" t="s">
        <v>20</v>
      </c>
      <c r="E3228">
        <v>2027</v>
      </c>
      <c r="G3228" t="s">
        <v>273</v>
      </c>
    </row>
    <row r="3229" spans="1:7">
      <c r="A3229">
        <v>73182100</v>
      </c>
      <c r="B3229" t="s">
        <v>27</v>
      </c>
      <c r="C3229" s="30">
        <v>3.7959999999999998</v>
      </c>
      <c r="D3229" t="s">
        <v>20</v>
      </c>
      <c r="E3229">
        <v>2028</v>
      </c>
      <c r="G3229" t="s">
        <v>273</v>
      </c>
    </row>
    <row r="3230" spans="1:7">
      <c r="A3230">
        <v>73182200</v>
      </c>
      <c r="B3230" t="s">
        <v>27</v>
      </c>
      <c r="C3230" s="30">
        <v>2.92</v>
      </c>
      <c r="D3230" t="s">
        <v>20</v>
      </c>
      <c r="G3230" t="s">
        <v>273</v>
      </c>
    </row>
    <row r="3231" spans="1:7">
      <c r="A3231">
        <v>73182200</v>
      </c>
      <c r="B3231" t="s">
        <v>27</v>
      </c>
      <c r="C3231" s="30">
        <v>3.2119999999999997</v>
      </c>
      <c r="D3231" t="s">
        <v>20</v>
      </c>
      <c r="E3231">
        <v>2026</v>
      </c>
      <c r="G3231" t="s">
        <v>273</v>
      </c>
    </row>
    <row r="3232" spans="1:7">
      <c r="A3232">
        <v>73182200</v>
      </c>
      <c r="B3232" t="s">
        <v>27</v>
      </c>
      <c r="C3232" s="30">
        <v>3.504</v>
      </c>
      <c r="D3232" t="s">
        <v>20</v>
      </c>
      <c r="E3232">
        <v>2027</v>
      </c>
      <c r="G3232" t="s">
        <v>273</v>
      </c>
    </row>
    <row r="3233" spans="1:7">
      <c r="A3233">
        <v>73182200</v>
      </c>
      <c r="B3233" t="s">
        <v>27</v>
      </c>
      <c r="C3233" s="30">
        <v>3.7959999999999998</v>
      </c>
      <c r="D3233" t="s">
        <v>20</v>
      </c>
      <c r="E3233">
        <v>2028</v>
      </c>
      <c r="G3233" t="s">
        <v>273</v>
      </c>
    </row>
    <row r="3234" spans="1:7">
      <c r="A3234">
        <v>73182300</v>
      </c>
      <c r="B3234" t="s">
        <v>27</v>
      </c>
      <c r="C3234" s="30">
        <v>2.92</v>
      </c>
      <c r="D3234" t="s">
        <v>20</v>
      </c>
      <c r="G3234" t="s">
        <v>273</v>
      </c>
    </row>
    <row r="3235" spans="1:7">
      <c r="A3235">
        <v>73182300</v>
      </c>
      <c r="B3235" t="s">
        <v>27</v>
      </c>
      <c r="C3235" s="30">
        <v>3.2119999999999997</v>
      </c>
      <c r="D3235" t="s">
        <v>20</v>
      </c>
      <c r="E3235">
        <v>2026</v>
      </c>
      <c r="G3235" t="s">
        <v>273</v>
      </c>
    </row>
    <row r="3236" spans="1:7">
      <c r="A3236">
        <v>73182300</v>
      </c>
      <c r="B3236" t="s">
        <v>27</v>
      </c>
      <c r="C3236" s="30">
        <v>3.504</v>
      </c>
      <c r="D3236" t="s">
        <v>20</v>
      </c>
      <c r="E3236">
        <v>2027</v>
      </c>
      <c r="G3236" t="s">
        <v>273</v>
      </c>
    </row>
    <row r="3237" spans="1:7">
      <c r="A3237">
        <v>73182300</v>
      </c>
      <c r="B3237" t="s">
        <v>27</v>
      </c>
      <c r="C3237" s="30">
        <v>3.7959999999999998</v>
      </c>
      <c r="D3237" t="s">
        <v>20</v>
      </c>
      <c r="E3237">
        <v>2028</v>
      </c>
      <c r="G3237" t="s">
        <v>273</v>
      </c>
    </row>
    <row r="3238" spans="1:7">
      <c r="A3238">
        <v>73182400</v>
      </c>
      <c r="B3238" t="s">
        <v>27</v>
      </c>
      <c r="C3238" s="30">
        <v>2.92</v>
      </c>
      <c r="D3238" t="s">
        <v>20</v>
      </c>
      <c r="G3238" t="s">
        <v>273</v>
      </c>
    </row>
    <row r="3239" spans="1:7">
      <c r="A3239">
        <v>73182400</v>
      </c>
      <c r="B3239" t="s">
        <v>27</v>
      </c>
      <c r="C3239" s="30">
        <v>3.2119999999999997</v>
      </c>
      <c r="D3239" t="s">
        <v>20</v>
      </c>
      <c r="E3239">
        <v>2026</v>
      </c>
      <c r="G3239" t="s">
        <v>273</v>
      </c>
    </row>
    <row r="3240" spans="1:7">
      <c r="A3240">
        <v>73182400</v>
      </c>
      <c r="B3240" t="s">
        <v>27</v>
      </c>
      <c r="C3240" s="30">
        <v>3.504</v>
      </c>
      <c r="D3240" t="s">
        <v>20</v>
      </c>
      <c r="E3240">
        <v>2027</v>
      </c>
      <c r="G3240" t="s">
        <v>273</v>
      </c>
    </row>
    <row r="3241" spans="1:7">
      <c r="A3241">
        <v>73182400</v>
      </c>
      <c r="B3241" t="s">
        <v>27</v>
      </c>
      <c r="C3241" s="30">
        <v>3.7959999999999998</v>
      </c>
      <c r="D3241" t="s">
        <v>20</v>
      </c>
      <c r="E3241">
        <v>2028</v>
      </c>
      <c r="G3241" t="s">
        <v>273</v>
      </c>
    </row>
    <row r="3242" spans="1:7">
      <c r="A3242">
        <v>73182900</v>
      </c>
      <c r="B3242" t="s">
        <v>27</v>
      </c>
      <c r="C3242" s="30">
        <v>2.92</v>
      </c>
      <c r="D3242" t="s">
        <v>20</v>
      </c>
      <c r="G3242" t="s">
        <v>273</v>
      </c>
    </row>
    <row r="3243" spans="1:7">
      <c r="A3243">
        <v>73182900</v>
      </c>
      <c r="B3243" t="s">
        <v>27</v>
      </c>
      <c r="C3243" s="30">
        <v>3.2119999999999997</v>
      </c>
      <c r="D3243" t="s">
        <v>20</v>
      </c>
      <c r="E3243">
        <v>2026</v>
      </c>
      <c r="G3243" t="s">
        <v>273</v>
      </c>
    </row>
    <row r="3244" spans="1:7">
      <c r="A3244">
        <v>73182900</v>
      </c>
      <c r="B3244" t="s">
        <v>27</v>
      </c>
      <c r="C3244" s="30">
        <v>3.504</v>
      </c>
      <c r="D3244" t="s">
        <v>20</v>
      </c>
      <c r="E3244">
        <v>2027</v>
      </c>
      <c r="G3244" t="s">
        <v>273</v>
      </c>
    </row>
    <row r="3245" spans="1:7">
      <c r="A3245">
        <v>73182900</v>
      </c>
      <c r="B3245" t="s">
        <v>27</v>
      </c>
      <c r="C3245" s="30">
        <v>3.7959999999999998</v>
      </c>
      <c r="D3245" t="s">
        <v>20</v>
      </c>
      <c r="E3245">
        <v>2028</v>
      </c>
      <c r="G3245" t="s">
        <v>273</v>
      </c>
    </row>
    <row r="3246" spans="1:7">
      <c r="A3246">
        <v>73261100</v>
      </c>
      <c r="B3246" t="s">
        <v>27</v>
      </c>
      <c r="C3246" s="30">
        <v>2.92</v>
      </c>
      <c r="D3246" t="s">
        <v>20</v>
      </c>
      <c r="G3246" t="s">
        <v>273</v>
      </c>
    </row>
    <row r="3247" spans="1:7">
      <c r="A3247">
        <v>73261100</v>
      </c>
      <c r="B3247" t="s">
        <v>27</v>
      </c>
      <c r="C3247" s="30">
        <v>3.2119999999999997</v>
      </c>
      <c r="D3247" t="s">
        <v>20</v>
      </c>
      <c r="E3247">
        <v>2026</v>
      </c>
      <c r="G3247" t="s">
        <v>273</v>
      </c>
    </row>
    <row r="3248" spans="1:7">
      <c r="A3248">
        <v>73261100</v>
      </c>
      <c r="B3248" t="s">
        <v>27</v>
      </c>
      <c r="C3248" s="30">
        <v>3.504</v>
      </c>
      <c r="D3248" t="s">
        <v>20</v>
      </c>
      <c r="E3248">
        <v>2027</v>
      </c>
      <c r="G3248" t="s">
        <v>273</v>
      </c>
    </row>
    <row r="3249" spans="1:7">
      <c r="A3249">
        <v>73261100</v>
      </c>
      <c r="B3249" t="s">
        <v>27</v>
      </c>
      <c r="C3249" s="30">
        <v>3.7959999999999998</v>
      </c>
      <c r="D3249" t="s">
        <v>20</v>
      </c>
      <c r="E3249">
        <v>2028</v>
      </c>
      <c r="G3249" t="s">
        <v>273</v>
      </c>
    </row>
    <row r="3250" spans="1:7">
      <c r="A3250">
        <v>732619</v>
      </c>
      <c r="B3250" t="s">
        <v>27</v>
      </c>
      <c r="C3250" s="30">
        <v>2.92</v>
      </c>
      <c r="D3250" t="s">
        <v>20</v>
      </c>
      <c r="G3250" t="s">
        <v>273</v>
      </c>
    </row>
    <row r="3251" spans="1:7">
      <c r="A3251">
        <v>732619</v>
      </c>
      <c r="B3251" t="s">
        <v>27</v>
      </c>
      <c r="C3251" s="30">
        <v>3.2119999999999997</v>
      </c>
      <c r="D3251" t="s">
        <v>20</v>
      </c>
      <c r="E3251">
        <v>2026</v>
      </c>
      <c r="G3251" t="s">
        <v>273</v>
      </c>
    </row>
    <row r="3252" spans="1:7">
      <c r="A3252">
        <v>732619</v>
      </c>
      <c r="B3252" t="s">
        <v>27</v>
      </c>
      <c r="C3252" s="30">
        <v>3.504</v>
      </c>
      <c r="D3252" t="s">
        <v>20</v>
      </c>
      <c r="E3252">
        <v>2027</v>
      </c>
      <c r="G3252" t="s">
        <v>273</v>
      </c>
    </row>
    <row r="3253" spans="1:7">
      <c r="A3253">
        <v>732619</v>
      </c>
      <c r="B3253" t="s">
        <v>27</v>
      </c>
      <c r="C3253" s="30">
        <v>3.7959999999999998</v>
      </c>
      <c r="D3253" t="s">
        <v>20</v>
      </c>
      <c r="E3253">
        <v>2028</v>
      </c>
      <c r="G3253" t="s">
        <v>273</v>
      </c>
    </row>
    <row r="3254" spans="1:7">
      <c r="A3254">
        <v>73262000</v>
      </c>
      <c r="B3254" t="s">
        <v>27</v>
      </c>
      <c r="C3254" s="30">
        <v>2.92</v>
      </c>
      <c r="D3254" t="s">
        <v>20</v>
      </c>
      <c r="G3254" t="s">
        <v>273</v>
      </c>
    </row>
    <row r="3255" spans="1:7">
      <c r="A3255">
        <v>73262000</v>
      </c>
      <c r="B3255" t="s">
        <v>27</v>
      </c>
      <c r="C3255" s="30">
        <v>3.2119999999999997</v>
      </c>
      <c r="D3255" t="s">
        <v>20</v>
      </c>
      <c r="E3255">
        <v>2026</v>
      </c>
      <c r="G3255" t="s">
        <v>273</v>
      </c>
    </row>
    <row r="3256" spans="1:7">
      <c r="A3256">
        <v>73262000</v>
      </c>
      <c r="B3256" t="s">
        <v>27</v>
      </c>
      <c r="C3256" s="30">
        <v>3.504</v>
      </c>
      <c r="D3256" t="s">
        <v>20</v>
      </c>
      <c r="E3256">
        <v>2027</v>
      </c>
      <c r="G3256" t="s">
        <v>273</v>
      </c>
    </row>
    <row r="3257" spans="1:7">
      <c r="A3257">
        <v>73262000</v>
      </c>
      <c r="B3257" t="s">
        <v>27</v>
      </c>
      <c r="C3257" s="30">
        <v>3.7959999999999998</v>
      </c>
      <c r="D3257" t="s">
        <v>20</v>
      </c>
      <c r="E3257">
        <v>2028</v>
      </c>
      <c r="G3257" t="s">
        <v>273</v>
      </c>
    </row>
    <row r="3258" spans="1:7">
      <c r="A3258">
        <v>73269030</v>
      </c>
      <c r="B3258" t="s">
        <v>27</v>
      </c>
      <c r="C3258" s="30">
        <v>2.92</v>
      </c>
      <c r="D3258" t="s">
        <v>20</v>
      </c>
      <c r="G3258" t="s">
        <v>273</v>
      </c>
    </row>
    <row r="3259" spans="1:7">
      <c r="A3259">
        <v>73269030</v>
      </c>
      <c r="B3259" t="s">
        <v>27</v>
      </c>
      <c r="C3259" s="30">
        <v>3.2119999999999997</v>
      </c>
      <c r="D3259" t="s">
        <v>20</v>
      </c>
      <c r="E3259">
        <v>2026</v>
      </c>
      <c r="G3259" t="s">
        <v>273</v>
      </c>
    </row>
    <row r="3260" spans="1:7">
      <c r="A3260">
        <v>73269030</v>
      </c>
      <c r="B3260" t="s">
        <v>27</v>
      </c>
      <c r="C3260" s="30">
        <v>3.504</v>
      </c>
      <c r="D3260" t="s">
        <v>20</v>
      </c>
      <c r="E3260">
        <v>2027</v>
      </c>
      <c r="G3260" t="s">
        <v>273</v>
      </c>
    </row>
    <row r="3261" spans="1:7">
      <c r="A3261">
        <v>73269030</v>
      </c>
      <c r="B3261" t="s">
        <v>27</v>
      </c>
      <c r="C3261" s="30">
        <v>3.7959999999999998</v>
      </c>
      <c r="D3261" t="s">
        <v>20</v>
      </c>
      <c r="E3261">
        <v>2028</v>
      </c>
      <c r="G3261" t="s">
        <v>273</v>
      </c>
    </row>
    <row r="3262" spans="1:7">
      <c r="A3262">
        <v>73269040</v>
      </c>
      <c r="B3262" t="s">
        <v>27</v>
      </c>
      <c r="C3262" s="30">
        <v>2.92</v>
      </c>
      <c r="D3262" t="s">
        <v>20</v>
      </c>
      <c r="G3262" t="s">
        <v>273</v>
      </c>
    </row>
    <row r="3263" spans="1:7">
      <c r="A3263">
        <v>73269040</v>
      </c>
      <c r="B3263" t="s">
        <v>27</v>
      </c>
      <c r="C3263" s="30">
        <v>3.2119999999999997</v>
      </c>
      <c r="D3263" t="s">
        <v>20</v>
      </c>
      <c r="E3263">
        <v>2026</v>
      </c>
      <c r="G3263" t="s">
        <v>273</v>
      </c>
    </row>
    <row r="3264" spans="1:7">
      <c r="A3264">
        <v>73269040</v>
      </c>
      <c r="B3264" t="s">
        <v>27</v>
      </c>
      <c r="C3264" s="30">
        <v>3.504</v>
      </c>
      <c r="D3264" t="s">
        <v>20</v>
      </c>
      <c r="E3264">
        <v>2027</v>
      </c>
      <c r="G3264" t="s">
        <v>273</v>
      </c>
    </row>
    <row r="3265" spans="1:7">
      <c r="A3265">
        <v>73269040</v>
      </c>
      <c r="B3265" t="s">
        <v>27</v>
      </c>
      <c r="C3265" s="30">
        <v>3.7959999999999998</v>
      </c>
      <c r="D3265" t="s">
        <v>20</v>
      </c>
      <c r="E3265">
        <v>2028</v>
      </c>
      <c r="G3265" t="s">
        <v>273</v>
      </c>
    </row>
    <row r="3266" spans="1:7">
      <c r="A3266">
        <v>73269050</v>
      </c>
      <c r="B3266" t="s">
        <v>27</v>
      </c>
      <c r="C3266" s="30">
        <v>2.92</v>
      </c>
      <c r="D3266" t="s">
        <v>20</v>
      </c>
      <c r="G3266" t="s">
        <v>273</v>
      </c>
    </row>
    <row r="3267" spans="1:7">
      <c r="A3267">
        <v>73269050</v>
      </c>
      <c r="B3267" t="s">
        <v>27</v>
      </c>
      <c r="C3267" s="30">
        <v>3.2119999999999997</v>
      </c>
      <c r="D3267" t="s">
        <v>20</v>
      </c>
      <c r="E3267">
        <v>2026</v>
      </c>
      <c r="G3267" t="s">
        <v>273</v>
      </c>
    </row>
    <row r="3268" spans="1:7">
      <c r="A3268">
        <v>73269050</v>
      </c>
      <c r="B3268" t="s">
        <v>27</v>
      </c>
      <c r="C3268" s="30">
        <v>3.504</v>
      </c>
      <c r="D3268" t="s">
        <v>20</v>
      </c>
      <c r="E3268">
        <v>2027</v>
      </c>
      <c r="G3268" t="s">
        <v>273</v>
      </c>
    </row>
    <row r="3269" spans="1:7">
      <c r="A3269">
        <v>73269050</v>
      </c>
      <c r="B3269" t="s">
        <v>27</v>
      </c>
      <c r="C3269" s="30">
        <v>3.7959999999999998</v>
      </c>
      <c r="D3269" t="s">
        <v>20</v>
      </c>
      <c r="E3269">
        <v>2028</v>
      </c>
      <c r="G3269" t="s">
        <v>273</v>
      </c>
    </row>
    <row r="3270" spans="1:7">
      <c r="A3270">
        <v>73269060</v>
      </c>
      <c r="B3270" t="s">
        <v>27</v>
      </c>
      <c r="C3270" s="30">
        <v>2.92</v>
      </c>
      <c r="D3270" t="s">
        <v>20</v>
      </c>
      <c r="G3270" t="s">
        <v>273</v>
      </c>
    </row>
    <row r="3271" spans="1:7">
      <c r="A3271">
        <v>73269060</v>
      </c>
      <c r="B3271" t="s">
        <v>27</v>
      </c>
      <c r="C3271" s="30">
        <v>3.2119999999999997</v>
      </c>
      <c r="D3271" t="s">
        <v>20</v>
      </c>
      <c r="E3271">
        <v>2026</v>
      </c>
      <c r="G3271" t="s">
        <v>273</v>
      </c>
    </row>
    <row r="3272" spans="1:7">
      <c r="A3272">
        <v>73269060</v>
      </c>
      <c r="B3272" t="s">
        <v>27</v>
      </c>
      <c r="C3272" s="30">
        <v>3.504</v>
      </c>
      <c r="D3272" t="s">
        <v>20</v>
      </c>
      <c r="E3272">
        <v>2027</v>
      </c>
      <c r="G3272" t="s">
        <v>273</v>
      </c>
    </row>
    <row r="3273" spans="1:7">
      <c r="A3273">
        <v>73269060</v>
      </c>
      <c r="B3273" t="s">
        <v>27</v>
      </c>
      <c r="C3273" s="30">
        <v>3.7959999999999998</v>
      </c>
      <c r="D3273" t="s">
        <v>20</v>
      </c>
      <c r="E3273">
        <v>2028</v>
      </c>
      <c r="G3273" t="s">
        <v>273</v>
      </c>
    </row>
    <row r="3274" spans="1:7">
      <c r="A3274">
        <v>73269092</v>
      </c>
      <c r="B3274" t="s">
        <v>27</v>
      </c>
      <c r="C3274" s="30">
        <v>2.92</v>
      </c>
      <c r="D3274" t="s">
        <v>20</v>
      </c>
      <c r="G3274" t="s">
        <v>273</v>
      </c>
    </row>
    <row r="3275" spans="1:7">
      <c r="A3275">
        <v>73269092</v>
      </c>
      <c r="B3275" t="s">
        <v>27</v>
      </c>
      <c r="C3275" s="30">
        <v>3.2119999999999997</v>
      </c>
      <c r="D3275" t="s">
        <v>20</v>
      </c>
      <c r="E3275">
        <v>2026</v>
      </c>
      <c r="G3275" t="s">
        <v>273</v>
      </c>
    </row>
    <row r="3276" spans="1:7">
      <c r="A3276">
        <v>73269092</v>
      </c>
      <c r="B3276" t="s">
        <v>27</v>
      </c>
      <c r="C3276" s="30">
        <v>3.504</v>
      </c>
      <c r="D3276" t="s">
        <v>20</v>
      </c>
      <c r="E3276">
        <v>2027</v>
      </c>
      <c r="G3276" t="s">
        <v>273</v>
      </c>
    </row>
    <row r="3277" spans="1:7">
      <c r="A3277">
        <v>73269092</v>
      </c>
      <c r="B3277" t="s">
        <v>27</v>
      </c>
      <c r="C3277" s="30">
        <v>3.7959999999999998</v>
      </c>
      <c r="D3277" t="s">
        <v>20</v>
      </c>
      <c r="E3277">
        <v>2028</v>
      </c>
      <c r="G3277" t="s">
        <v>273</v>
      </c>
    </row>
    <row r="3278" spans="1:7">
      <c r="A3278">
        <v>73269094</v>
      </c>
      <c r="B3278" t="s">
        <v>27</v>
      </c>
      <c r="C3278" s="30">
        <v>2.92</v>
      </c>
      <c r="D3278" t="s">
        <v>20</v>
      </c>
      <c r="G3278" t="s">
        <v>273</v>
      </c>
    </row>
    <row r="3279" spans="1:7">
      <c r="A3279">
        <v>73269094</v>
      </c>
      <c r="B3279" t="s">
        <v>27</v>
      </c>
      <c r="C3279" s="30">
        <v>3.2119999999999997</v>
      </c>
      <c r="D3279" t="s">
        <v>20</v>
      </c>
      <c r="E3279">
        <v>2026</v>
      </c>
      <c r="G3279" t="s">
        <v>273</v>
      </c>
    </row>
    <row r="3280" spans="1:7">
      <c r="A3280">
        <v>73269094</v>
      </c>
      <c r="B3280" t="s">
        <v>27</v>
      </c>
      <c r="C3280" s="30">
        <v>3.504</v>
      </c>
      <c r="D3280" t="s">
        <v>20</v>
      </c>
      <c r="E3280">
        <v>2027</v>
      </c>
      <c r="G3280" t="s">
        <v>273</v>
      </c>
    </row>
    <row r="3281" spans="1:7">
      <c r="A3281">
        <v>73269094</v>
      </c>
      <c r="B3281" t="s">
        <v>27</v>
      </c>
      <c r="C3281" s="30">
        <v>3.7959999999999998</v>
      </c>
      <c r="D3281" t="s">
        <v>20</v>
      </c>
      <c r="E3281">
        <v>2028</v>
      </c>
      <c r="G3281" t="s">
        <v>273</v>
      </c>
    </row>
    <row r="3282" spans="1:7">
      <c r="A3282">
        <v>73269096</v>
      </c>
      <c r="B3282" t="s">
        <v>27</v>
      </c>
      <c r="C3282" s="30">
        <v>2.92</v>
      </c>
      <c r="D3282" t="s">
        <v>20</v>
      </c>
      <c r="G3282" t="s">
        <v>273</v>
      </c>
    </row>
    <row r="3283" spans="1:7">
      <c r="A3283">
        <v>73269096</v>
      </c>
      <c r="B3283" t="s">
        <v>27</v>
      </c>
      <c r="C3283" s="30">
        <v>3.2119999999999997</v>
      </c>
      <c r="D3283" t="s">
        <v>20</v>
      </c>
      <c r="E3283">
        <v>2026</v>
      </c>
      <c r="G3283" t="s">
        <v>273</v>
      </c>
    </row>
    <row r="3284" spans="1:7">
      <c r="A3284">
        <v>73269096</v>
      </c>
      <c r="B3284" t="s">
        <v>27</v>
      </c>
      <c r="C3284" s="30">
        <v>3.504</v>
      </c>
      <c r="D3284" t="s">
        <v>20</v>
      </c>
      <c r="E3284">
        <v>2027</v>
      </c>
      <c r="G3284" t="s">
        <v>273</v>
      </c>
    </row>
    <row r="3285" spans="1:7">
      <c r="A3285">
        <v>73269096</v>
      </c>
      <c r="B3285" t="s">
        <v>27</v>
      </c>
      <c r="C3285" s="30">
        <v>3.7959999999999998</v>
      </c>
      <c r="D3285" t="s">
        <v>20</v>
      </c>
      <c r="E3285">
        <v>2028</v>
      </c>
      <c r="G3285" t="s">
        <v>273</v>
      </c>
    </row>
    <row r="3286" spans="1:7">
      <c r="A3286">
        <v>73269098</v>
      </c>
      <c r="B3286" t="s">
        <v>27</v>
      </c>
      <c r="C3286" s="30">
        <v>3</v>
      </c>
      <c r="D3286" t="s">
        <v>20</v>
      </c>
      <c r="G3286" t="s">
        <v>273</v>
      </c>
    </row>
    <row r="3287" spans="1:7">
      <c r="A3287">
        <v>73269098</v>
      </c>
      <c r="B3287" t="s">
        <v>27</v>
      </c>
      <c r="C3287" s="30">
        <v>3.3</v>
      </c>
      <c r="D3287" t="s">
        <v>20</v>
      </c>
      <c r="E3287">
        <v>2026</v>
      </c>
      <c r="G3287" t="s">
        <v>273</v>
      </c>
    </row>
    <row r="3288" spans="1:7">
      <c r="A3288">
        <v>73269098</v>
      </c>
      <c r="B3288" t="s">
        <v>27</v>
      </c>
      <c r="C3288" s="30">
        <v>3.6</v>
      </c>
      <c r="D3288" t="s">
        <v>20</v>
      </c>
      <c r="E3288">
        <v>2027</v>
      </c>
      <c r="G3288" t="s">
        <v>273</v>
      </c>
    </row>
    <row r="3289" spans="1:7">
      <c r="A3289">
        <v>73269098</v>
      </c>
      <c r="B3289" t="s">
        <v>27</v>
      </c>
      <c r="C3289" s="30">
        <v>3.9</v>
      </c>
      <c r="D3289" t="s">
        <v>20</v>
      </c>
      <c r="E3289">
        <v>2028</v>
      </c>
      <c r="G3289" t="s">
        <v>273</v>
      </c>
    </row>
    <row r="3290" spans="1:7">
      <c r="A3290">
        <v>2523100090</v>
      </c>
      <c r="B3290" t="s">
        <v>28</v>
      </c>
      <c r="C3290">
        <v>0.89</v>
      </c>
      <c r="D3290" t="s">
        <v>13</v>
      </c>
      <c r="G3290" t="s">
        <v>270</v>
      </c>
    </row>
    <row r="3291" spans="1:7">
      <c r="A3291">
        <v>2523100090</v>
      </c>
      <c r="B3291" t="s">
        <v>28</v>
      </c>
      <c r="C3291">
        <v>0.97899999999999998</v>
      </c>
      <c r="D3291" t="s">
        <v>13</v>
      </c>
      <c r="E3291">
        <v>2026</v>
      </c>
      <c r="G3291" t="s">
        <v>270</v>
      </c>
    </row>
    <row r="3292" spans="1:7">
      <c r="A3292">
        <v>2523100090</v>
      </c>
      <c r="B3292" t="s">
        <v>28</v>
      </c>
      <c r="C3292">
        <v>1.0680000000000001</v>
      </c>
      <c r="D3292" t="s">
        <v>13</v>
      </c>
      <c r="E3292">
        <v>2027</v>
      </c>
      <c r="G3292" t="s">
        <v>270</v>
      </c>
    </row>
    <row r="3293" spans="1:7">
      <c r="A3293">
        <v>2523100090</v>
      </c>
      <c r="B3293" t="s">
        <v>28</v>
      </c>
      <c r="C3293">
        <v>1.157</v>
      </c>
      <c r="D3293" t="s">
        <v>13</v>
      </c>
      <c r="E3293">
        <v>2028</v>
      </c>
      <c r="G3293" t="s">
        <v>270</v>
      </c>
    </row>
    <row r="3294" spans="1:7">
      <c r="A3294">
        <v>25232900</v>
      </c>
      <c r="B3294" t="s">
        <v>28</v>
      </c>
      <c r="C3294">
        <v>0.94</v>
      </c>
      <c r="G3294" t="s">
        <v>270</v>
      </c>
    </row>
    <row r="3295" spans="1:7">
      <c r="A3295">
        <v>25232900</v>
      </c>
      <c r="B3295" t="s">
        <v>28</v>
      </c>
      <c r="C3295">
        <v>1.034</v>
      </c>
      <c r="E3295">
        <v>2026</v>
      </c>
      <c r="G3295" t="s">
        <v>270</v>
      </c>
    </row>
    <row r="3296" spans="1:7">
      <c r="A3296">
        <v>25232900</v>
      </c>
      <c r="B3296" t="s">
        <v>28</v>
      </c>
      <c r="C3296">
        <v>1.1279999999999999</v>
      </c>
      <c r="E3296">
        <v>2027</v>
      </c>
      <c r="G3296" t="s">
        <v>270</v>
      </c>
    </row>
    <row r="3297" spans="1:7">
      <c r="A3297">
        <v>25232900</v>
      </c>
      <c r="B3297" t="s">
        <v>28</v>
      </c>
      <c r="C3297">
        <v>1.222</v>
      </c>
      <c r="E3297">
        <v>2028</v>
      </c>
      <c r="G3297" t="s">
        <v>270</v>
      </c>
    </row>
    <row r="3298" spans="1:7">
      <c r="A3298">
        <v>2523900090</v>
      </c>
      <c r="B3298" t="s">
        <v>28</v>
      </c>
      <c r="C3298">
        <v>0.9</v>
      </c>
      <c r="D3298" t="s">
        <v>13</v>
      </c>
      <c r="G3298" t="s">
        <v>270</v>
      </c>
    </row>
    <row r="3299" spans="1:7">
      <c r="A3299">
        <v>2523900090</v>
      </c>
      <c r="B3299" t="s">
        <v>28</v>
      </c>
      <c r="C3299">
        <v>0.99</v>
      </c>
      <c r="D3299" t="s">
        <v>13</v>
      </c>
      <c r="E3299">
        <v>2026</v>
      </c>
      <c r="G3299" t="s">
        <v>270</v>
      </c>
    </row>
    <row r="3300" spans="1:7">
      <c r="A3300">
        <v>2523900090</v>
      </c>
      <c r="B3300" t="s">
        <v>28</v>
      </c>
      <c r="C3300">
        <v>1.08</v>
      </c>
      <c r="D3300" t="s">
        <v>13</v>
      </c>
      <c r="E3300">
        <v>2027</v>
      </c>
      <c r="G3300" t="s">
        <v>270</v>
      </c>
    </row>
    <row r="3301" spans="1:7">
      <c r="A3301">
        <v>2523900090</v>
      </c>
      <c r="B3301" t="s">
        <v>28</v>
      </c>
      <c r="C3301">
        <v>1.1700000000000002</v>
      </c>
      <c r="D3301" t="s">
        <v>13</v>
      </c>
      <c r="E3301">
        <v>2028</v>
      </c>
      <c r="G3301" t="s">
        <v>270</v>
      </c>
    </row>
    <row r="3302" spans="1:7">
      <c r="A3302">
        <v>28080000</v>
      </c>
      <c r="B3302" t="s">
        <v>28</v>
      </c>
      <c r="C3302" s="30">
        <v>2.7</v>
      </c>
      <c r="G3302" t="s">
        <v>271</v>
      </c>
    </row>
    <row r="3303" spans="1:7">
      <c r="A3303">
        <v>28080000</v>
      </c>
      <c r="B3303" t="s">
        <v>28</v>
      </c>
      <c r="C3303" s="30">
        <v>2.7270000000000003</v>
      </c>
      <c r="E3303">
        <v>2026</v>
      </c>
      <c r="G3303" t="s">
        <v>271</v>
      </c>
    </row>
    <row r="3304" spans="1:7">
      <c r="A3304">
        <v>28080000</v>
      </c>
      <c r="B3304" t="s">
        <v>28</v>
      </c>
      <c r="C3304" s="30">
        <v>2.7270000000000003</v>
      </c>
      <c r="E3304">
        <v>2027</v>
      </c>
      <c r="G3304" t="s">
        <v>271</v>
      </c>
    </row>
    <row r="3305" spans="1:7">
      <c r="A3305">
        <v>28080000</v>
      </c>
      <c r="B3305" t="s">
        <v>28</v>
      </c>
      <c r="C3305" s="30">
        <v>2.7270000000000003</v>
      </c>
      <c r="E3305">
        <v>2028</v>
      </c>
      <c r="G3305" t="s">
        <v>271</v>
      </c>
    </row>
    <row r="3306" spans="1:7">
      <c r="A3306">
        <v>28141000</v>
      </c>
      <c r="B3306" t="s">
        <v>28</v>
      </c>
      <c r="C3306" s="30">
        <v>2.25</v>
      </c>
      <c r="G3306" t="s">
        <v>271</v>
      </c>
    </row>
    <row r="3307" spans="1:7">
      <c r="A3307">
        <v>28141000</v>
      </c>
      <c r="B3307" t="s">
        <v>28</v>
      </c>
      <c r="C3307" s="30">
        <v>2.2725</v>
      </c>
      <c r="E3307">
        <v>2026</v>
      </c>
      <c r="G3307" t="s">
        <v>271</v>
      </c>
    </row>
    <row r="3308" spans="1:7">
      <c r="A3308">
        <v>28141000</v>
      </c>
      <c r="B3308" t="s">
        <v>28</v>
      </c>
      <c r="C3308" s="30">
        <v>2.2725</v>
      </c>
      <c r="E3308">
        <v>2027</v>
      </c>
      <c r="G3308" t="s">
        <v>271</v>
      </c>
    </row>
    <row r="3309" spans="1:7">
      <c r="A3309">
        <v>28141000</v>
      </c>
      <c r="B3309" t="s">
        <v>28</v>
      </c>
      <c r="C3309" s="30">
        <v>2.2725</v>
      </c>
      <c r="E3309">
        <v>2028</v>
      </c>
      <c r="G3309" t="s">
        <v>271</v>
      </c>
    </row>
    <row r="3310" spans="1:7">
      <c r="A3310">
        <v>28142000</v>
      </c>
      <c r="B3310" t="s">
        <v>28</v>
      </c>
      <c r="C3310">
        <v>0.68</v>
      </c>
      <c r="G3310" t="s">
        <v>271</v>
      </c>
    </row>
    <row r="3311" spans="1:7">
      <c r="A3311">
        <v>28142000</v>
      </c>
      <c r="B3311" t="s">
        <v>28</v>
      </c>
      <c r="C3311">
        <v>0.68680000000000008</v>
      </c>
      <c r="E3311">
        <v>2026</v>
      </c>
      <c r="G3311" t="s">
        <v>271</v>
      </c>
    </row>
    <row r="3312" spans="1:7">
      <c r="A3312">
        <v>28142000</v>
      </c>
      <c r="B3312" t="s">
        <v>28</v>
      </c>
      <c r="C3312">
        <v>0.68680000000000008</v>
      </c>
      <c r="E3312">
        <v>2027</v>
      </c>
      <c r="G3312" t="s">
        <v>271</v>
      </c>
    </row>
    <row r="3313" spans="1:7">
      <c r="A3313">
        <v>28142000</v>
      </c>
      <c r="B3313" t="s">
        <v>28</v>
      </c>
      <c r="C3313">
        <v>0.68680000000000008</v>
      </c>
      <c r="E3313">
        <v>2028</v>
      </c>
      <c r="G3313" t="s">
        <v>271</v>
      </c>
    </row>
    <row r="3314" spans="1:7">
      <c r="A3314">
        <v>28342100</v>
      </c>
      <c r="B3314" t="s">
        <v>28</v>
      </c>
      <c r="C3314" s="30">
        <v>2.21</v>
      </c>
      <c r="G3314" t="s">
        <v>271</v>
      </c>
    </row>
    <row r="3315" spans="1:7">
      <c r="A3315">
        <v>28342100</v>
      </c>
      <c r="B3315" t="s">
        <v>28</v>
      </c>
      <c r="C3315" s="30">
        <v>2.2321</v>
      </c>
      <c r="E3315">
        <v>2026</v>
      </c>
      <c r="G3315" t="s">
        <v>271</v>
      </c>
    </row>
    <row r="3316" spans="1:7">
      <c r="A3316">
        <v>28342100</v>
      </c>
      <c r="B3316" t="s">
        <v>28</v>
      </c>
      <c r="C3316" s="30">
        <v>2.2321</v>
      </c>
      <c r="E3316">
        <v>2027</v>
      </c>
      <c r="G3316" t="s">
        <v>271</v>
      </c>
    </row>
    <row r="3317" spans="1:7">
      <c r="A3317">
        <v>28342100</v>
      </c>
      <c r="B3317" t="s">
        <v>28</v>
      </c>
      <c r="C3317" s="30">
        <v>2.2321</v>
      </c>
      <c r="E3317">
        <v>2028</v>
      </c>
      <c r="G3317" t="s">
        <v>271</v>
      </c>
    </row>
    <row r="3318" spans="1:7">
      <c r="A3318">
        <v>31021012</v>
      </c>
      <c r="B3318" t="s">
        <v>28</v>
      </c>
      <c r="C3318">
        <v>0.51</v>
      </c>
      <c r="G3318" t="s">
        <v>271</v>
      </c>
    </row>
    <row r="3319" spans="1:7">
      <c r="A3319">
        <v>31021012</v>
      </c>
      <c r="B3319" t="s">
        <v>28</v>
      </c>
      <c r="C3319">
        <v>0.5151</v>
      </c>
      <c r="E3319">
        <v>2026</v>
      </c>
      <c r="G3319" t="s">
        <v>271</v>
      </c>
    </row>
    <row r="3320" spans="1:7">
      <c r="A3320">
        <v>31021012</v>
      </c>
      <c r="B3320" t="s">
        <v>28</v>
      </c>
      <c r="C3320">
        <v>0.5151</v>
      </c>
      <c r="E3320">
        <v>2027</v>
      </c>
      <c r="G3320" t="s">
        <v>271</v>
      </c>
    </row>
    <row r="3321" spans="1:7">
      <c r="A3321">
        <v>31021012</v>
      </c>
      <c r="B3321" t="s">
        <v>28</v>
      </c>
      <c r="C3321">
        <v>0.5151</v>
      </c>
      <c r="E3321">
        <v>2028</v>
      </c>
      <c r="G3321" t="s">
        <v>271</v>
      </c>
    </row>
    <row r="3322" spans="1:7">
      <c r="A3322">
        <v>31021015</v>
      </c>
      <c r="B3322" t="s">
        <v>28</v>
      </c>
      <c r="C3322">
        <v>0.83</v>
      </c>
      <c r="G3322" t="s">
        <v>271</v>
      </c>
    </row>
    <row r="3323" spans="1:7">
      <c r="A3323">
        <v>31021015</v>
      </c>
      <c r="B3323" t="s">
        <v>28</v>
      </c>
      <c r="C3323">
        <v>0.83829999999999993</v>
      </c>
      <c r="E3323">
        <v>2026</v>
      </c>
      <c r="G3323" t="s">
        <v>271</v>
      </c>
    </row>
    <row r="3324" spans="1:7">
      <c r="A3324">
        <v>31021015</v>
      </c>
      <c r="B3324" t="s">
        <v>28</v>
      </c>
      <c r="C3324">
        <v>0.83829999999999993</v>
      </c>
      <c r="E3324">
        <v>2027</v>
      </c>
      <c r="G3324" t="s">
        <v>271</v>
      </c>
    </row>
    <row r="3325" spans="1:7">
      <c r="A3325">
        <v>31021015</v>
      </c>
      <c r="B3325" t="s">
        <v>28</v>
      </c>
      <c r="C3325">
        <v>0.83829999999999993</v>
      </c>
      <c r="E3325">
        <v>2028</v>
      </c>
      <c r="G3325" t="s">
        <v>271</v>
      </c>
    </row>
    <row r="3326" spans="1:7">
      <c r="A3326">
        <v>31021019</v>
      </c>
      <c r="B3326" t="s">
        <v>28</v>
      </c>
      <c r="C3326" s="30">
        <v>1.53</v>
      </c>
      <c r="G3326" t="s">
        <v>271</v>
      </c>
    </row>
    <row r="3327" spans="1:7">
      <c r="A3327">
        <v>31021019</v>
      </c>
      <c r="B3327" t="s">
        <v>28</v>
      </c>
      <c r="C3327" s="30">
        <v>1.5453000000000001</v>
      </c>
      <c r="E3327">
        <v>2026</v>
      </c>
      <c r="G3327" t="s">
        <v>271</v>
      </c>
    </row>
    <row r="3328" spans="1:7">
      <c r="A3328">
        <v>31021019</v>
      </c>
      <c r="B3328" t="s">
        <v>28</v>
      </c>
      <c r="C3328" s="30">
        <v>1.5453000000000001</v>
      </c>
      <c r="E3328">
        <v>2027</v>
      </c>
      <c r="G3328" t="s">
        <v>271</v>
      </c>
    </row>
    <row r="3329" spans="1:7">
      <c r="A3329">
        <v>31021019</v>
      </c>
      <c r="B3329" t="s">
        <v>28</v>
      </c>
      <c r="C3329" s="30">
        <v>1.5453000000000001</v>
      </c>
      <c r="E3329">
        <v>2028</v>
      </c>
      <c r="G3329" t="s">
        <v>271</v>
      </c>
    </row>
    <row r="3330" spans="1:7">
      <c r="A3330">
        <v>31021090</v>
      </c>
      <c r="B3330" t="s">
        <v>28</v>
      </c>
      <c r="C3330" s="30">
        <v>1.5</v>
      </c>
      <c r="G3330" t="s">
        <v>271</v>
      </c>
    </row>
    <row r="3331" spans="1:7">
      <c r="A3331">
        <v>31021090</v>
      </c>
      <c r="B3331" t="s">
        <v>28</v>
      </c>
      <c r="C3331" s="30">
        <v>1.5150000000000001</v>
      </c>
      <c r="E3331">
        <v>2026</v>
      </c>
      <c r="G3331" t="s">
        <v>271</v>
      </c>
    </row>
    <row r="3332" spans="1:7">
      <c r="A3332">
        <v>31021090</v>
      </c>
      <c r="B3332" t="s">
        <v>28</v>
      </c>
      <c r="C3332" s="30">
        <v>1.5150000000000001</v>
      </c>
      <c r="E3332">
        <v>2027</v>
      </c>
      <c r="G3332" t="s">
        <v>271</v>
      </c>
    </row>
    <row r="3333" spans="1:7">
      <c r="A3333">
        <v>31021090</v>
      </c>
      <c r="B3333" t="s">
        <v>28</v>
      </c>
      <c r="C3333" s="30">
        <v>1.5150000000000001</v>
      </c>
      <c r="E3333">
        <v>2028</v>
      </c>
      <c r="G3333" t="s">
        <v>271</v>
      </c>
    </row>
    <row r="3334" spans="1:7">
      <c r="A3334">
        <v>31022100</v>
      </c>
      <c r="B3334" t="s">
        <v>28</v>
      </c>
      <c r="C3334">
        <v>0.69</v>
      </c>
      <c r="G3334" t="s">
        <v>271</v>
      </c>
    </row>
    <row r="3335" spans="1:7">
      <c r="A3335">
        <v>31022100</v>
      </c>
      <c r="B3335" t="s">
        <v>28</v>
      </c>
      <c r="C3335">
        <v>0.69689999999999996</v>
      </c>
      <c r="E3335">
        <v>2026</v>
      </c>
      <c r="G3335" t="s">
        <v>271</v>
      </c>
    </row>
    <row r="3336" spans="1:7">
      <c r="A3336">
        <v>31022100</v>
      </c>
      <c r="B3336" t="s">
        <v>28</v>
      </c>
      <c r="C3336">
        <v>0.69689999999999996</v>
      </c>
      <c r="E3336">
        <v>2027</v>
      </c>
      <c r="G3336" t="s">
        <v>271</v>
      </c>
    </row>
    <row r="3337" spans="1:7">
      <c r="A3337">
        <v>31022100</v>
      </c>
      <c r="B3337" t="s">
        <v>28</v>
      </c>
      <c r="C3337">
        <v>0.69689999999999996</v>
      </c>
      <c r="E3337">
        <v>2028</v>
      </c>
      <c r="G3337" t="s">
        <v>271</v>
      </c>
    </row>
    <row r="3338" spans="1:7">
      <c r="A3338">
        <v>31022900</v>
      </c>
      <c r="B3338" t="s">
        <v>28</v>
      </c>
      <c r="C3338" s="30">
        <v>1.45</v>
      </c>
      <c r="G3338" t="s">
        <v>271</v>
      </c>
    </row>
    <row r="3339" spans="1:7">
      <c r="A3339">
        <v>31022900</v>
      </c>
      <c r="B3339" t="s">
        <v>28</v>
      </c>
      <c r="C3339" s="30">
        <v>1.4644999999999999</v>
      </c>
      <c r="E3339">
        <v>2026</v>
      </c>
      <c r="G3339" t="s">
        <v>271</v>
      </c>
    </row>
    <row r="3340" spans="1:7">
      <c r="A3340">
        <v>31022900</v>
      </c>
      <c r="B3340" t="s">
        <v>28</v>
      </c>
      <c r="C3340" s="30">
        <v>1.4644999999999999</v>
      </c>
      <c r="E3340">
        <v>2027</v>
      </c>
      <c r="G3340" t="s">
        <v>271</v>
      </c>
    </row>
    <row r="3341" spans="1:7">
      <c r="A3341">
        <v>31022900</v>
      </c>
      <c r="B3341" t="s">
        <v>28</v>
      </c>
      <c r="C3341" s="30">
        <v>1.4644999999999999</v>
      </c>
      <c r="E3341">
        <v>2028</v>
      </c>
      <c r="G3341" t="s">
        <v>271</v>
      </c>
    </row>
    <row r="3342" spans="1:7">
      <c r="A3342">
        <v>31023010</v>
      </c>
      <c r="B3342" t="s">
        <v>28</v>
      </c>
      <c r="C3342" s="30">
        <v>1.68</v>
      </c>
      <c r="G3342" t="s">
        <v>271</v>
      </c>
    </row>
    <row r="3343" spans="1:7">
      <c r="A3343">
        <v>31023010</v>
      </c>
      <c r="B3343" t="s">
        <v>28</v>
      </c>
      <c r="C3343" s="30">
        <v>1.6967999999999999</v>
      </c>
      <c r="E3343">
        <v>2026</v>
      </c>
      <c r="G3343" t="s">
        <v>271</v>
      </c>
    </row>
    <row r="3344" spans="1:7">
      <c r="A3344">
        <v>31023010</v>
      </c>
      <c r="B3344" t="s">
        <v>28</v>
      </c>
      <c r="C3344" s="30">
        <v>1.6967999999999999</v>
      </c>
      <c r="E3344">
        <v>2027</v>
      </c>
      <c r="G3344" t="s">
        <v>271</v>
      </c>
    </row>
    <row r="3345" spans="1:7">
      <c r="A3345">
        <v>31023010</v>
      </c>
      <c r="B3345" t="s">
        <v>28</v>
      </c>
      <c r="C3345" s="30">
        <v>1.6967999999999999</v>
      </c>
      <c r="E3345">
        <v>2028</v>
      </c>
      <c r="G3345" t="s">
        <v>271</v>
      </c>
    </row>
    <row r="3346" spans="1:7">
      <c r="A3346">
        <v>31023090</v>
      </c>
      <c r="B3346" t="s">
        <v>28</v>
      </c>
      <c r="C3346" s="30">
        <v>2.59</v>
      </c>
      <c r="G3346" t="s">
        <v>271</v>
      </c>
    </row>
    <row r="3347" spans="1:7">
      <c r="A3347">
        <v>31023090</v>
      </c>
      <c r="B3347" t="s">
        <v>28</v>
      </c>
      <c r="C3347" s="30">
        <v>2.6158999999999999</v>
      </c>
      <c r="E3347">
        <v>2026</v>
      </c>
      <c r="G3347" t="s">
        <v>271</v>
      </c>
    </row>
    <row r="3348" spans="1:7">
      <c r="A3348">
        <v>31023090</v>
      </c>
      <c r="B3348" t="s">
        <v>28</v>
      </c>
      <c r="C3348" s="30">
        <v>2.6158999999999999</v>
      </c>
      <c r="E3348">
        <v>2027</v>
      </c>
      <c r="G3348" t="s">
        <v>271</v>
      </c>
    </row>
    <row r="3349" spans="1:7">
      <c r="A3349">
        <v>31023090</v>
      </c>
      <c r="B3349" t="s">
        <v>28</v>
      </c>
      <c r="C3349" s="30">
        <v>2.6158999999999999</v>
      </c>
      <c r="E3349">
        <v>2028</v>
      </c>
      <c r="G3349" t="s">
        <v>271</v>
      </c>
    </row>
    <row r="3350" spans="1:7">
      <c r="A3350">
        <v>31024010</v>
      </c>
      <c r="B3350" t="s">
        <v>28</v>
      </c>
      <c r="C3350" s="30">
        <v>2.2200000000000002</v>
      </c>
      <c r="G3350" t="s">
        <v>271</v>
      </c>
    </row>
    <row r="3351" spans="1:7">
      <c r="A3351">
        <v>31024010</v>
      </c>
      <c r="B3351" t="s">
        <v>28</v>
      </c>
      <c r="C3351" s="30">
        <v>2.2422000000000004</v>
      </c>
      <c r="E3351">
        <v>2026</v>
      </c>
      <c r="G3351" t="s">
        <v>271</v>
      </c>
    </row>
    <row r="3352" spans="1:7">
      <c r="A3352">
        <v>31024010</v>
      </c>
      <c r="B3352" t="s">
        <v>28</v>
      </c>
      <c r="C3352" s="30">
        <v>2.2422000000000004</v>
      </c>
      <c r="E3352">
        <v>2027</v>
      </c>
      <c r="G3352" t="s">
        <v>271</v>
      </c>
    </row>
    <row r="3353" spans="1:7">
      <c r="A3353">
        <v>31024010</v>
      </c>
      <c r="B3353" t="s">
        <v>28</v>
      </c>
      <c r="C3353" s="30">
        <v>2.2422000000000004</v>
      </c>
      <c r="E3353">
        <v>2028</v>
      </c>
      <c r="G3353" t="s">
        <v>271</v>
      </c>
    </row>
    <row r="3354" spans="1:7">
      <c r="A3354">
        <v>31024090</v>
      </c>
      <c r="B3354" t="s">
        <v>28</v>
      </c>
      <c r="C3354" s="30">
        <v>2.2200000000000002</v>
      </c>
      <c r="G3354" t="s">
        <v>271</v>
      </c>
    </row>
    <row r="3355" spans="1:7">
      <c r="A3355">
        <v>31024090</v>
      </c>
      <c r="B3355" t="s">
        <v>28</v>
      </c>
      <c r="C3355" s="30">
        <v>2.2422000000000004</v>
      </c>
      <c r="E3355">
        <v>2026</v>
      </c>
      <c r="G3355" t="s">
        <v>271</v>
      </c>
    </row>
    <row r="3356" spans="1:7">
      <c r="A3356">
        <v>31024090</v>
      </c>
      <c r="B3356" t="s">
        <v>28</v>
      </c>
      <c r="C3356" s="30">
        <v>2.2422000000000004</v>
      </c>
      <c r="E3356">
        <v>2027</v>
      </c>
      <c r="G3356" t="s">
        <v>271</v>
      </c>
    </row>
    <row r="3357" spans="1:7">
      <c r="A3357">
        <v>31024090</v>
      </c>
      <c r="B3357" t="s">
        <v>28</v>
      </c>
      <c r="C3357" s="30">
        <v>2.2422000000000004</v>
      </c>
      <c r="E3357">
        <v>2028</v>
      </c>
      <c r="G3357" t="s">
        <v>271</v>
      </c>
    </row>
    <row r="3358" spans="1:7">
      <c r="A3358">
        <v>31025000</v>
      </c>
      <c r="B3358" t="s">
        <v>28</v>
      </c>
      <c r="C3358" s="30">
        <v>4.21</v>
      </c>
      <c r="G3358" t="s">
        <v>271</v>
      </c>
    </row>
    <row r="3359" spans="1:7">
      <c r="A3359">
        <v>31025000</v>
      </c>
      <c r="B3359" t="s">
        <v>28</v>
      </c>
      <c r="C3359" s="30">
        <v>4.2521000000000004</v>
      </c>
      <c r="E3359">
        <v>2026</v>
      </c>
      <c r="G3359" t="s">
        <v>271</v>
      </c>
    </row>
    <row r="3360" spans="1:7">
      <c r="A3360">
        <v>31025000</v>
      </c>
      <c r="B3360" t="s">
        <v>28</v>
      </c>
      <c r="C3360" s="30">
        <v>4.2521000000000004</v>
      </c>
      <c r="E3360">
        <v>2027</v>
      </c>
      <c r="G3360" t="s">
        <v>271</v>
      </c>
    </row>
    <row r="3361" spans="1:7">
      <c r="A3361">
        <v>31025000</v>
      </c>
      <c r="B3361" t="s">
        <v>28</v>
      </c>
      <c r="C3361" s="30">
        <v>4.2521000000000004</v>
      </c>
      <c r="E3361">
        <v>2028</v>
      </c>
      <c r="G3361" t="s">
        <v>271</v>
      </c>
    </row>
    <row r="3362" spans="1:7">
      <c r="A3362">
        <v>31026000</v>
      </c>
      <c r="B3362" t="s">
        <v>28</v>
      </c>
      <c r="C3362" s="30">
        <v>2.17</v>
      </c>
      <c r="G3362" t="s">
        <v>271</v>
      </c>
    </row>
    <row r="3363" spans="1:7">
      <c r="A3363">
        <v>31026000</v>
      </c>
      <c r="B3363" t="s">
        <v>28</v>
      </c>
      <c r="C3363" s="30">
        <v>2.1917</v>
      </c>
      <c r="E3363">
        <v>2026</v>
      </c>
      <c r="G3363" t="s">
        <v>271</v>
      </c>
    </row>
    <row r="3364" spans="1:7">
      <c r="A3364">
        <v>31026000</v>
      </c>
      <c r="B3364" t="s">
        <v>28</v>
      </c>
      <c r="C3364" s="30">
        <v>2.1917</v>
      </c>
      <c r="E3364">
        <v>2027</v>
      </c>
      <c r="G3364" t="s">
        <v>271</v>
      </c>
    </row>
    <row r="3365" spans="1:7">
      <c r="A3365">
        <v>31026000</v>
      </c>
      <c r="B3365" t="s">
        <v>28</v>
      </c>
      <c r="C3365" s="30">
        <v>2.1917</v>
      </c>
      <c r="E3365">
        <v>2028</v>
      </c>
      <c r="G3365" t="s">
        <v>271</v>
      </c>
    </row>
    <row r="3366" spans="1:7">
      <c r="A3366">
        <v>31028000</v>
      </c>
      <c r="B3366" t="s">
        <v>28</v>
      </c>
      <c r="C3366" s="30">
        <v>1.64</v>
      </c>
      <c r="G3366" t="s">
        <v>271</v>
      </c>
    </row>
    <row r="3367" spans="1:7">
      <c r="A3367">
        <v>31028000</v>
      </c>
      <c r="B3367" t="s">
        <v>28</v>
      </c>
      <c r="C3367" s="30">
        <v>1.6563999999999999</v>
      </c>
      <c r="E3367">
        <v>2026</v>
      </c>
      <c r="G3367" t="s">
        <v>271</v>
      </c>
    </row>
    <row r="3368" spans="1:7">
      <c r="A3368">
        <v>31028000</v>
      </c>
      <c r="B3368" t="s">
        <v>28</v>
      </c>
      <c r="C3368" s="30">
        <v>1.6563999999999999</v>
      </c>
      <c r="E3368">
        <v>2027</v>
      </c>
      <c r="G3368" t="s">
        <v>271</v>
      </c>
    </row>
    <row r="3369" spans="1:7">
      <c r="A3369">
        <v>31028000</v>
      </c>
      <c r="B3369" t="s">
        <v>28</v>
      </c>
      <c r="C3369" s="30">
        <v>1.6563999999999999</v>
      </c>
      <c r="E3369">
        <v>2028</v>
      </c>
      <c r="G3369" t="s">
        <v>271</v>
      </c>
    </row>
    <row r="3370" spans="1:7">
      <c r="A3370">
        <v>31029000</v>
      </c>
      <c r="B3370" t="s">
        <v>28</v>
      </c>
      <c r="C3370" s="30">
        <v>1.7</v>
      </c>
      <c r="G3370" t="s">
        <v>271</v>
      </c>
    </row>
    <row r="3371" spans="1:7">
      <c r="A3371">
        <v>31029000</v>
      </c>
      <c r="B3371" t="s">
        <v>28</v>
      </c>
      <c r="C3371" s="30">
        <v>1.7169999999999999</v>
      </c>
      <c r="E3371">
        <v>2026</v>
      </c>
      <c r="G3371" t="s">
        <v>271</v>
      </c>
    </row>
    <row r="3372" spans="1:7">
      <c r="A3372">
        <v>31029000</v>
      </c>
      <c r="B3372" t="s">
        <v>28</v>
      </c>
      <c r="C3372" s="30">
        <v>1.7169999999999999</v>
      </c>
      <c r="E3372">
        <v>2027</v>
      </c>
      <c r="G3372" t="s">
        <v>271</v>
      </c>
    </row>
    <row r="3373" spans="1:7">
      <c r="A3373">
        <v>31029000</v>
      </c>
      <c r="B3373" t="s">
        <v>28</v>
      </c>
      <c r="C3373" s="30">
        <v>1.7169999999999999</v>
      </c>
      <c r="E3373">
        <v>2028</v>
      </c>
      <c r="G3373" t="s">
        <v>271</v>
      </c>
    </row>
    <row r="3374" spans="1:7">
      <c r="A3374">
        <v>31051000</v>
      </c>
      <c r="B3374" t="s">
        <v>28</v>
      </c>
      <c r="C3374">
        <v>0.86</v>
      </c>
      <c r="G3374" t="s">
        <v>271</v>
      </c>
    </row>
    <row r="3375" spans="1:7">
      <c r="A3375">
        <v>31051000</v>
      </c>
      <c r="B3375" t="s">
        <v>28</v>
      </c>
      <c r="C3375">
        <v>0.86860000000000004</v>
      </c>
      <c r="E3375">
        <v>2026</v>
      </c>
      <c r="G3375" t="s">
        <v>271</v>
      </c>
    </row>
    <row r="3376" spans="1:7">
      <c r="A3376">
        <v>31051000</v>
      </c>
      <c r="B3376" t="s">
        <v>28</v>
      </c>
      <c r="C3376">
        <v>0.86860000000000004</v>
      </c>
      <c r="E3376">
        <v>2027</v>
      </c>
      <c r="G3376" t="s">
        <v>271</v>
      </c>
    </row>
    <row r="3377" spans="1:7">
      <c r="A3377">
        <v>31051000</v>
      </c>
      <c r="B3377" t="s">
        <v>28</v>
      </c>
      <c r="C3377">
        <v>0.86860000000000004</v>
      </c>
      <c r="E3377">
        <v>2028</v>
      </c>
      <c r="G3377" t="s">
        <v>271</v>
      </c>
    </row>
    <row r="3378" spans="1:7">
      <c r="A3378">
        <v>31052010</v>
      </c>
      <c r="B3378" t="s">
        <v>28</v>
      </c>
      <c r="C3378" s="30">
        <v>1.1200000000000001</v>
      </c>
      <c r="G3378" t="s">
        <v>271</v>
      </c>
    </row>
    <row r="3379" spans="1:7">
      <c r="A3379">
        <v>31052010</v>
      </c>
      <c r="B3379" t="s">
        <v>28</v>
      </c>
      <c r="C3379" s="30">
        <v>1.1312000000000002</v>
      </c>
      <c r="E3379">
        <v>2026</v>
      </c>
      <c r="G3379" t="s">
        <v>271</v>
      </c>
    </row>
    <row r="3380" spans="1:7">
      <c r="A3380">
        <v>31052010</v>
      </c>
      <c r="B3380" t="s">
        <v>28</v>
      </c>
      <c r="C3380" s="30">
        <v>1.1312000000000002</v>
      </c>
      <c r="E3380">
        <v>2027</v>
      </c>
      <c r="G3380" t="s">
        <v>271</v>
      </c>
    </row>
    <row r="3381" spans="1:7">
      <c r="A3381">
        <v>31052010</v>
      </c>
      <c r="B3381" t="s">
        <v>28</v>
      </c>
      <c r="C3381" s="30">
        <v>1.1312000000000002</v>
      </c>
      <c r="E3381">
        <v>2028</v>
      </c>
      <c r="G3381" t="s">
        <v>271</v>
      </c>
    </row>
    <row r="3382" spans="1:7">
      <c r="A3382">
        <v>31052090</v>
      </c>
      <c r="B3382" t="s">
        <v>28</v>
      </c>
      <c r="C3382">
        <v>0.77</v>
      </c>
      <c r="G3382" t="s">
        <v>271</v>
      </c>
    </row>
    <row r="3383" spans="1:7">
      <c r="A3383">
        <v>31052090</v>
      </c>
      <c r="B3383" t="s">
        <v>28</v>
      </c>
      <c r="C3383">
        <v>0.77770000000000006</v>
      </c>
      <c r="E3383">
        <v>2026</v>
      </c>
      <c r="G3383" t="s">
        <v>271</v>
      </c>
    </row>
    <row r="3384" spans="1:7">
      <c r="A3384">
        <v>31052090</v>
      </c>
      <c r="B3384" t="s">
        <v>28</v>
      </c>
      <c r="C3384">
        <v>0.77770000000000006</v>
      </c>
      <c r="E3384">
        <v>2027</v>
      </c>
      <c r="G3384" t="s">
        <v>271</v>
      </c>
    </row>
    <row r="3385" spans="1:7">
      <c r="A3385">
        <v>31052090</v>
      </c>
      <c r="B3385" t="s">
        <v>28</v>
      </c>
      <c r="C3385">
        <v>0.77770000000000006</v>
      </c>
      <c r="E3385">
        <v>2028</v>
      </c>
      <c r="G3385" t="s">
        <v>271</v>
      </c>
    </row>
    <row r="3386" spans="1:7">
      <c r="A3386">
        <v>31053000</v>
      </c>
      <c r="B3386" t="s">
        <v>28</v>
      </c>
      <c r="C3386">
        <v>0.55000000000000004</v>
      </c>
      <c r="G3386" t="s">
        <v>271</v>
      </c>
    </row>
    <row r="3387" spans="1:7">
      <c r="A3387">
        <v>31053000</v>
      </c>
      <c r="B3387" t="s">
        <v>28</v>
      </c>
      <c r="C3387">
        <v>0.5555000000000001</v>
      </c>
      <c r="E3387">
        <v>2026</v>
      </c>
      <c r="G3387" t="s">
        <v>271</v>
      </c>
    </row>
    <row r="3388" spans="1:7">
      <c r="A3388">
        <v>31053000</v>
      </c>
      <c r="B3388" t="s">
        <v>28</v>
      </c>
      <c r="C3388">
        <v>0.5555000000000001</v>
      </c>
      <c r="E3388">
        <v>2027</v>
      </c>
      <c r="G3388" t="s">
        <v>271</v>
      </c>
    </row>
    <row r="3389" spans="1:7">
      <c r="A3389">
        <v>31053000</v>
      </c>
      <c r="B3389" t="s">
        <v>28</v>
      </c>
      <c r="C3389">
        <v>0.5555000000000001</v>
      </c>
      <c r="E3389">
        <v>2028</v>
      </c>
      <c r="G3389" t="s">
        <v>271</v>
      </c>
    </row>
    <row r="3390" spans="1:7">
      <c r="A3390">
        <v>31054000</v>
      </c>
      <c r="B3390" t="s">
        <v>28</v>
      </c>
      <c r="C3390">
        <v>0.35</v>
      </c>
      <c r="G3390" t="s">
        <v>271</v>
      </c>
    </row>
    <row r="3391" spans="1:7">
      <c r="A3391">
        <v>31054000</v>
      </c>
      <c r="B3391" t="s">
        <v>28</v>
      </c>
      <c r="C3391">
        <v>0.35349999999999998</v>
      </c>
      <c r="E3391">
        <v>2026</v>
      </c>
      <c r="G3391" t="s">
        <v>271</v>
      </c>
    </row>
    <row r="3392" spans="1:7">
      <c r="A3392">
        <v>31054000</v>
      </c>
      <c r="B3392" t="s">
        <v>28</v>
      </c>
      <c r="C3392">
        <v>0.35349999999999998</v>
      </c>
      <c r="E3392">
        <v>2027</v>
      </c>
      <c r="G3392" t="s">
        <v>271</v>
      </c>
    </row>
    <row r="3393" spans="1:7">
      <c r="A3393">
        <v>31054000</v>
      </c>
      <c r="B3393" t="s">
        <v>28</v>
      </c>
      <c r="C3393">
        <v>0.35349999999999998</v>
      </c>
      <c r="E3393">
        <v>2028</v>
      </c>
      <c r="G3393" t="s">
        <v>271</v>
      </c>
    </row>
    <row r="3394" spans="1:7">
      <c r="A3394">
        <v>31055100</v>
      </c>
      <c r="B3394" t="s">
        <v>28</v>
      </c>
      <c r="C3394" s="30">
        <v>1.54</v>
      </c>
      <c r="G3394" t="s">
        <v>271</v>
      </c>
    </row>
    <row r="3395" spans="1:7">
      <c r="A3395">
        <v>31055100</v>
      </c>
      <c r="B3395" t="s">
        <v>28</v>
      </c>
      <c r="C3395" s="30">
        <v>1.5554000000000001</v>
      </c>
      <c r="E3395">
        <v>2026</v>
      </c>
      <c r="G3395" t="s">
        <v>271</v>
      </c>
    </row>
    <row r="3396" spans="1:7">
      <c r="A3396">
        <v>31055100</v>
      </c>
      <c r="B3396" t="s">
        <v>28</v>
      </c>
      <c r="C3396" s="30">
        <v>1.5554000000000001</v>
      </c>
      <c r="E3396">
        <v>2027</v>
      </c>
      <c r="G3396" t="s">
        <v>271</v>
      </c>
    </row>
    <row r="3397" spans="1:7">
      <c r="A3397">
        <v>31055100</v>
      </c>
      <c r="B3397" t="s">
        <v>28</v>
      </c>
      <c r="C3397" s="30">
        <v>1.5554000000000001</v>
      </c>
      <c r="E3397">
        <v>2028</v>
      </c>
      <c r="G3397" t="s">
        <v>271</v>
      </c>
    </row>
    <row r="3398" spans="1:7">
      <c r="A3398">
        <v>31055900</v>
      </c>
      <c r="B3398" t="s">
        <v>28</v>
      </c>
      <c r="C3398">
        <v>0.66</v>
      </c>
      <c r="G3398" t="s">
        <v>271</v>
      </c>
    </row>
    <row r="3399" spans="1:7">
      <c r="A3399">
        <v>31055900</v>
      </c>
      <c r="B3399" t="s">
        <v>28</v>
      </c>
      <c r="C3399">
        <v>0.66660000000000008</v>
      </c>
      <c r="E3399">
        <v>2026</v>
      </c>
      <c r="G3399" t="s">
        <v>271</v>
      </c>
    </row>
    <row r="3400" spans="1:7">
      <c r="A3400">
        <v>31055900</v>
      </c>
      <c r="B3400" t="s">
        <v>28</v>
      </c>
      <c r="C3400">
        <v>0.66660000000000008</v>
      </c>
      <c r="E3400">
        <v>2027</v>
      </c>
      <c r="G3400" t="s">
        <v>271</v>
      </c>
    </row>
    <row r="3401" spans="1:7">
      <c r="A3401">
        <v>31055900</v>
      </c>
      <c r="B3401" t="s">
        <v>28</v>
      </c>
      <c r="C3401">
        <v>0.66660000000000008</v>
      </c>
      <c r="E3401">
        <v>2028</v>
      </c>
      <c r="G3401" t="s">
        <v>271</v>
      </c>
    </row>
    <row r="3402" spans="1:7">
      <c r="A3402">
        <v>31059020</v>
      </c>
      <c r="B3402" t="s">
        <v>28</v>
      </c>
      <c r="C3402" s="30">
        <v>1.47</v>
      </c>
      <c r="G3402" t="s">
        <v>271</v>
      </c>
    </row>
    <row r="3403" spans="1:7">
      <c r="A3403">
        <v>31059020</v>
      </c>
      <c r="B3403" t="s">
        <v>28</v>
      </c>
      <c r="C3403" s="30">
        <v>1.4846999999999999</v>
      </c>
      <c r="E3403">
        <v>2026</v>
      </c>
      <c r="G3403" t="s">
        <v>271</v>
      </c>
    </row>
    <row r="3404" spans="1:7">
      <c r="A3404">
        <v>31059020</v>
      </c>
      <c r="B3404" t="s">
        <v>28</v>
      </c>
      <c r="C3404" s="30">
        <v>1.4846999999999999</v>
      </c>
      <c r="E3404">
        <v>2027</v>
      </c>
      <c r="G3404" t="s">
        <v>271</v>
      </c>
    </row>
    <row r="3405" spans="1:7">
      <c r="A3405">
        <v>31059020</v>
      </c>
      <c r="B3405" t="s">
        <v>28</v>
      </c>
      <c r="C3405" s="30">
        <v>1.4846999999999999</v>
      </c>
      <c r="E3405">
        <v>2028</v>
      </c>
      <c r="G3405" t="s">
        <v>271</v>
      </c>
    </row>
    <row r="3406" spans="1:7">
      <c r="A3406">
        <v>31059080</v>
      </c>
      <c r="B3406" t="s">
        <v>28</v>
      </c>
      <c r="C3406">
        <v>0.76</v>
      </c>
      <c r="G3406" t="s">
        <v>271</v>
      </c>
    </row>
    <row r="3407" spans="1:7">
      <c r="A3407">
        <v>31059080</v>
      </c>
      <c r="B3407" t="s">
        <v>28</v>
      </c>
      <c r="C3407">
        <v>0.76760000000000006</v>
      </c>
      <c r="E3407">
        <v>2026</v>
      </c>
      <c r="G3407" t="s">
        <v>271</v>
      </c>
    </row>
    <row r="3408" spans="1:7">
      <c r="A3408">
        <v>31059080</v>
      </c>
      <c r="B3408" t="s">
        <v>28</v>
      </c>
      <c r="C3408">
        <v>0.76760000000000006</v>
      </c>
      <c r="E3408">
        <v>2027</v>
      </c>
      <c r="G3408" t="s">
        <v>271</v>
      </c>
    </row>
    <row r="3409" spans="1:7">
      <c r="A3409">
        <v>31059080</v>
      </c>
      <c r="B3409" t="s">
        <v>28</v>
      </c>
      <c r="C3409">
        <v>0.76760000000000006</v>
      </c>
      <c r="E3409">
        <v>2028</v>
      </c>
      <c r="G3409" t="s">
        <v>271</v>
      </c>
    </row>
    <row r="3410" spans="1:7">
      <c r="A3410">
        <v>7601</v>
      </c>
      <c r="B3410" t="s">
        <v>28</v>
      </c>
      <c r="C3410" s="30">
        <v>1.7</v>
      </c>
      <c r="D3410" t="s">
        <v>24</v>
      </c>
      <c r="G3410" t="s">
        <v>25</v>
      </c>
    </row>
    <row r="3411" spans="1:7">
      <c r="A3411">
        <v>7601</v>
      </c>
      <c r="B3411" t="s">
        <v>28</v>
      </c>
      <c r="C3411" s="30">
        <v>1.8699999999999999</v>
      </c>
      <c r="D3411" t="s">
        <v>24</v>
      </c>
      <c r="E3411">
        <v>2026</v>
      </c>
      <c r="G3411" t="s">
        <v>25</v>
      </c>
    </row>
    <row r="3412" spans="1:7">
      <c r="A3412">
        <v>7601</v>
      </c>
      <c r="B3412" t="s">
        <v>28</v>
      </c>
      <c r="C3412" s="30">
        <v>2.04</v>
      </c>
      <c r="D3412" t="s">
        <v>24</v>
      </c>
      <c r="E3412">
        <v>2027</v>
      </c>
      <c r="G3412" t="s">
        <v>25</v>
      </c>
    </row>
    <row r="3413" spans="1:7">
      <c r="A3413">
        <v>7601</v>
      </c>
      <c r="B3413" t="s">
        <v>28</v>
      </c>
      <c r="C3413" s="30">
        <v>2.21</v>
      </c>
      <c r="D3413" t="s">
        <v>24</v>
      </c>
      <c r="E3413">
        <v>2028</v>
      </c>
      <c r="G3413" t="s">
        <v>25</v>
      </c>
    </row>
    <row r="3414" spans="1:7">
      <c r="A3414">
        <v>7603</v>
      </c>
      <c r="B3414" t="s">
        <v>28</v>
      </c>
      <c r="C3414" s="30">
        <v>1.89</v>
      </c>
      <c r="D3414" t="s">
        <v>24</v>
      </c>
      <c r="G3414" t="s">
        <v>25</v>
      </c>
    </row>
    <row r="3415" spans="1:7">
      <c r="A3415">
        <v>7603</v>
      </c>
      <c r="B3415" t="s">
        <v>28</v>
      </c>
      <c r="C3415" s="30">
        <v>2.0789999999999997</v>
      </c>
      <c r="D3415" t="s">
        <v>24</v>
      </c>
      <c r="E3415">
        <v>2026</v>
      </c>
      <c r="G3415" t="s">
        <v>25</v>
      </c>
    </row>
    <row r="3416" spans="1:7">
      <c r="A3416">
        <v>7603</v>
      </c>
      <c r="B3416" t="s">
        <v>28</v>
      </c>
      <c r="C3416" s="30">
        <v>2.2679999999999998</v>
      </c>
      <c r="D3416" t="s">
        <v>24</v>
      </c>
      <c r="E3416">
        <v>2027</v>
      </c>
      <c r="G3416" t="s">
        <v>25</v>
      </c>
    </row>
    <row r="3417" spans="1:7">
      <c r="A3417">
        <v>7603</v>
      </c>
      <c r="B3417" t="s">
        <v>28</v>
      </c>
      <c r="C3417" s="30">
        <v>2.4569999999999999</v>
      </c>
      <c r="D3417" t="s">
        <v>24</v>
      </c>
      <c r="E3417">
        <v>2028</v>
      </c>
      <c r="G3417" t="s">
        <v>25</v>
      </c>
    </row>
    <row r="3418" spans="1:7">
      <c r="A3418">
        <v>76041010</v>
      </c>
      <c r="B3418" t="s">
        <v>28</v>
      </c>
      <c r="C3418" s="30">
        <v>2.12</v>
      </c>
      <c r="D3418" t="s">
        <v>24</v>
      </c>
      <c r="G3418" t="s">
        <v>25</v>
      </c>
    </row>
    <row r="3419" spans="1:7">
      <c r="A3419">
        <v>76041010</v>
      </c>
      <c r="B3419" t="s">
        <v>28</v>
      </c>
      <c r="C3419" s="30">
        <v>2.3320000000000003</v>
      </c>
      <c r="D3419" t="s">
        <v>24</v>
      </c>
      <c r="E3419">
        <v>2026</v>
      </c>
      <c r="G3419" t="s">
        <v>25</v>
      </c>
    </row>
    <row r="3420" spans="1:7">
      <c r="A3420">
        <v>76041010</v>
      </c>
      <c r="B3420" t="s">
        <v>28</v>
      </c>
      <c r="C3420" s="30">
        <v>2.544</v>
      </c>
      <c r="D3420" t="s">
        <v>24</v>
      </c>
      <c r="E3420">
        <v>2027</v>
      </c>
      <c r="G3420" t="s">
        <v>25</v>
      </c>
    </row>
    <row r="3421" spans="1:7">
      <c r="A3421">
        <v>76041010</v>
      </c>
      <c r="B3421" t="s">
        <v>28</v>
      </c>
      <c r="C3421" s="30">
        <v>2.7560000000000002</v>
      </c>
      <c r="D3421" t="s">
        <v>24</v>
      </c>
      <c r="E3421">
        <v>2028</v>
      </c>
      <c r="G3421" t="s">
        <v>25</v>
      </c>
    </row>
    <row r="3422" spans="1:7">
      <c r="A3422">
        <v>76041090</v>
      </c>
      <c r="B3422" t="s">
        <v>28</v>
      </c>
      <c r="C3422" s="30">
        <v>2.13</v>
      </c>
      <c r="D3422" t="s">
        <v>24</v>
      </c>
      <c r="G3422" t="s">
        <v>25</v>
      </c>
    </row>
    <row r="3423" spans="1:7">
      <c r="A3423">
        <v>76041090</v>
      </c>
      <c r="B3423" t="s">
        <v>28</v>
      </c>
      <c r="C3423" s="30">
        <v>2.343</v>
      </c>
      <c r="D3423" t="s">
        <v>24</v>
      </c>
      <c r="E3423">
        <v>2026</v>
      </c>
      <c r="G3423" t="s">
        <v>25</v>
      </c>
    </row>
    <row r="3424" spans="1:7">
      <c r="A3424">
        <v>76041090</v>
      </c>
      <c r="B3424" t="s">
        <v>28</v>
      </c>
      <c r="C3424" s="30">
        <v>2.556</v>
      </c>
      <c r="D3424" t="s">
        <v>24</v>
      </c>
      <c r="E3424">
        <v>2027</v>
      </c>
      <c r="G3424" t="s">
        <v>25</v>
      </c>
    </row>
    <row r="3425" spans="1:7">
      <c r="A3425">
        <v>76041090</v>
      </c>
      <c r="B3425" t="s">
        <v>28</v>
      </c>
      <c r="C3425" s="30">
        <v>2.7689999999999997</v>
      </c>
      <c r="D3425" t="s">
        <v>24</v>
      </c>
      <c r="E3425">
        <v>2028</v>
      </c>
      <c r="G3425" t="s">
        <v>25</v>
      </c>
    </row>
    <row r="3426" spans="1:7">
      <c r="A3426">
        <v>76042100</v>
      </c>
      <c r="B3426" t="s">
        <v>28</v>
      </c>
      <c r="C3426" s="30">
        <v>2.13</v>
      </c>
      <c r="D3426" t="s">
        <v>24</v>
      </c>
      <c r="G3426" t="s">
        <v>25</v>
      </c>
    </row>
    <row r="3427" spans="1:7">
      <c r="A3427">
        <v>76042100</v>
      </c>
      <c r="B3427" t="s">
        <v>28</v>
      </c>
      <c r="C3427" s="30">
        <v>2.343</v>
      </c>
      <c r="D3427" t="s">
        <v>24</v>
      </c>
      <c r="E3427">
        <v>2026</v>
      </c>
      <c r="G3427" t="s">
        <v>25</v>
      </c>
    </row>
    <row r="3428" spans="1:7">
      <c r="A3428">
        <v>76042100</v>
      </c>
      <c r="B3428" t="s">
        <v>28</v>
      </c>
      <c r="C3428" s="30">
        <v>2.556</v>
      </c>
      <c r="D3428" t="s">
        <v>24</v>
      </c>
      <c r="E3428">
        <v>2027</v>
      </c>
      <c r="G3428" t="s">
        <v>25</v>
      </c>
    </row>
    <row r="3429" spans="1:7">
      <c r="A3429">
        <v>76042100</v>
      </c>
      <c r="B3429" t="s">
        <v>28</v>
      </c>
      <c r="C3429" s="30">
        <v>2.7689999999999997</v>
      </c>
      <c r="D3429" t="s">
        <v>24</v>
      </c>
      <c r="E3429">
        <v>2028</v>
      </c>
      <c r="G3429" t="s">
        <v>25</v>
      </c>
    </row>
    <row r="3430" spans="1:7">
      <c r="A3430">
        <v>76042910</v>
      </c>
      <c r="B3430" t="s">
        <v>28</v>
      </c>
      <c r="C3430" s="30">
        <v>2.12</v>
      </c>
      <c r="D3430" t="s">
        <v>24</v>
      </c>
      <c r="G3430" t="s">
        <v>25</v>
      </c>
    </row>
    <row r="3431" spans="1:7">
      <c r="A3431">
        <v>76042910</v>
      </c>
      <c r="B3431" t="s">
        <v>28</v>
      </c>
      <c r="C3431" s="30">
        <v>2.3320000000000003</v>
      </c>
      <c r="D3431" t="s">
        <v>24</v>
      </c>
      <c r="E3431">
        <v>2026</v>
      </c>
      <c r="G3431" t="s">
        <v>25</v>
      </c>
    </row>
    <row r="3432" spans="1:7">
      <c r="A3432">
        <v>76042910</v>
      </c>
      <c r="B3432" t="s">
        <v>28</v>
      </c>
      <c r="C3432" s="30">
        <v>2.544</v>
      </c>
      <c r="D3432" t="s">
        <v>24</v>
      </c>
      <c r="E3432">
        <v>2027</v>
      </c>
      <c r="G3432" t="s">
        <v>25</v>
      </c>
    </row>
    <row r="3433" spans="1:7">
      <c r="A3433">
        <v>76042910</v>
      </c>
      <c r="B3433" t="s">
        <v>28</v>
      </c>
      <c r="C3433" s="30">
        <v>2.7560000000000002</v>
      </c>
      <c r="D3433" t="s">
        <v>24</v>
      </c>
      <c r="E3433">
        <v>2028</v>
      </c>
      <c r="G3433" t="s">
        <v>25</v>
      </c>
    </row>
    <row r="3434" spans="1:7">
      <c r="A3434">
        <v>76042990</v>
      </c>
      <c r="B3434" t="s">
        <v>28</v>
      </c>
      <c r="C3434" s="30">
        <v>2.13</v>
      </c>
      <c r="D3434" t="s">
        <v>24</v>
      </c>
      <c r="G3434" t="s">
        <v>25</v>
      </c>
    </row>
    <row r="3435" spans="1:7">
      <c r="A3435">
        <v>76042990</v>
      </c>
      <c r="B3435" t="s">
        <v>28</v>
      </c>
      <c r="C3435" s="30">
        <v>2.343</v>
      </c>
      <c r="D3435" t="s">
        <v>24</v>
      </c>
      <c r="E3435">
        <v>2026</v>
      </c>
      <c r="G3435" t="s">
        <v>25</v>
      </c>
    </row>
    <row r="3436" spans="1:7">
      <c r="A3436">
        <v>76042990</v>
      </c>
      <c r="B3436" t="s">
        <v>28</v>
      </c>
      <c r="C3436" s="30">
        <v>2.556</v>
      </c>
      <c r="D3436" t="s">
        <v>24</v>
      </c>
      <c r="E3436">
        <v>2027</v>
      </c>
      <c r="G3436" t="s">
        <v>25</v>
      </c>
    </row>
    <row r="3437" spans="1:7">
      <c r="A3437">
        <v>76042990</v>
      </c>
      <c r="B3437" t="s">
        <v>28</v>
      </c>
      <c r="C3437" s="30">
        <v>2.7689999999999997</v>
      </c>
      <c r="D3437" t="s">
        <v>24</v>
      </c>
      <c r="E3437">
        <v>2028</v>
      </c>
      <c r="G3437" t="s">
        <v>25</v>
      </c>
    </row>
    <row r="3438" spans="1:7">
      <c r="A3438">
        <v>7605</v>
      </c>
      <c r="B3438" t="s">
        <v>28</v>
      </c>
      <c r="C3438" s="30">
        <v>2.12</v>
      </c>
      <c r="D3438" t="s">
        <v>24</v>
      </c>
      <c r="G3438" t="s">
        <v>25</v>
      </c>
    </row>
    <row r="3439" spans="1:7">
      <c r="A3439">
        <v>7605</v>
      </c>
      <c r="B3439" t="s">
        <v>28</v>
      </c>
      <c r="C3439" s="30">
        <v>2.3320000000000003</v>
      </c>
      <c r="D3439" t="s">
        <v>24</v>
      </c>
      <c r="E3439">
        <v>2026</v>
      </c>
      <c r="G3439" t="s">
        <v>25</v>
      </c>
    </row>
    <row r="3440" spans="1:7">
      <c r="A3440">
        <v>7605</v>
      </c>
      <c r="B3440" t="s">
        <v>28</v>
      </c>
      <c r="C3440" s="30">
        <v>2.544</v>
      </c>
      <c r="D3440" t="s">
        <v>24</v>
      </c>
      <c r="E3440">
        <v>2027</v>
      </c>
      <c r="G3440" t="s">
        <v>25</v>
      </c>
    </row>
    <row r="3441" spans="1:7">
      <c r="A3441">
        <v>7605</v>
      </c>
      <c r="B3441" t="s">
        <v>28</v>
      </c>
      <c r="C3441" s="30">
        <v>2.7560000000000002</v>
      </c>
      <c r="D3441" t="s">
        <v>24</v>
      </c>
      <c r="E3441">
        <v>2028</v>
      </c>
      <c r="G3441" t="s">
        <v>25</v>
      </c>
    </row>
    <row r="3442" spans="1:7">
      <c r="A3442">
        <v>7606</v>
      </c>
      <c r="B3442" t="s">
        <v>28</v>
      </c>
      <c r="C3442" s="30">
        <v>2.57</v>
      </c>
      <c r="D3442" t="s">
        <v>24</v>
      </c>
      <c r="G3442" t="s">
        <v>25</v>
      </c>
    </row>
    <row r="3443" spans="1:7">
      <c r="A3443">
        <v>7606</v>
      </c>
      <c r="B3443" t="s">
        <v>28</v>
      </c>
      <c r="C3443" s="30">
        <v>2.827</v>
      </c>
      <c r="D3443" t="s">
        <v>24</v>
      </c>
      <c r="E3443">
        <v>2026</v>
      </c>
      <c r="G3443" t="s">
        <v>25</v>
      </c>
    </row>
    <row r="3444" spans="1:7">
      <c r="A3444">
        <v>7606</v>
      </c>
      <c r="B3444" t="s">
        <v>28</v>
      </c>
      <c r="C3444" s="30">
        <v>3.0839999999999996</v>
      </c>
      <c r="D3444" t="s">
        <v>24</v>
      </c>
      <c r="E3444">
        <v>2027</v>
      </c>
      <c r="G3444" t="s">
        <v>25</v>
      </c>
    </row>
    <row r="3445" spans="1:7">
      <c r="A3445">
        <v>7606</v>
      </c>
      <c r="B3445" t="s">
        <v>28</v>
      </c>
      <c r="C3445" s="30">
        <v>3.3409999999999997</v>
      </c>
      <c r="D3445" t="s">
        <v>24</v>
      </c>
      <c r="E3445">
        <v>2028</v>
      </c>
      <c r="G3445" t="s">
        <v>25</v>
      </c>
    </row>
    <row r="3446" spans="1:7">
      <c r="A3446">
        <v>7607</v>
      </c>
      <c r="B3446" t="s">
        <v>28</v>
      </c>
      <c r="C3446" s="30">
        <v>2.57</v>
      </c>
      <c r="D3446" t="s">
        <v>24</v>
      </c>
      <c r="G3446" t="s">
        <v>25</v>
      </c>
    </row>
    <row r="3447" spans="1:7">
      <c r="A3447">
        <v>7607</v>
      </c>
      <c r="B3447" t="s">
        <v>28</v>
      </c>
      <c r="C3447" s="30">
        <v>2.827</v>
      </c>
      <c r="D3447" t="s">
        <v>24</v>
      </c>
      <c r="E3447">
        <v>2026</v>
      </c>
      <c r="G3447" t="s">
        <v>25</v>
      </c>
    </row>
    <row r="3448" spans="1:7">
      <c r="A3448">
        <v>7607</v>
      </c>
      <c r="B3448" t="s">
        <v>28</v>
      </c>
      <c r="C3448" s="30">
        <v>3.0839999999999996</v>
      </c>
      <c r="D3448" t="s">
        <v>24</v>
      </c>
      <c r="E3448">
        <v>2027</v>
      </c>
      <c r="G3448" t="s">
        <v>25</v>
      </c>
    </row>
    <row r="3449" spans="1:7">
      <c r="A3449">
        <v>7607</v>
      </c>
      <c r="B3449" t="s">
        <v>28</v>
      </c>
      <c r="C3449" s="30">
        <v>3.3409999999999997</v>
      </c>
      <c r="D3449" t="s">
        <v>24</v>
      </c>
      <c r="E3449">
        <v>2028</v>
      </c>
      <c r="G3449" t="s">
        <v>25</v>
      </c>
    </row>
    <row r="3450" spans="1:7">
      <c r="A3450">
        <v>7608</v>
      </c>
      <c r="B3450" t="s">
        <v>28</v>
      </c>
      <c r="C3450" s="30">
        <v>2.13</v>
      </c>
      <c r="D3450" t="s">
        <v>24</v>
      </c>
      <c r="G3450" t="s">
        <v>25</v>
      </c>
    </row>
    <row r="3451" spans="1:7">
      <c r="A3451">
        <v>7608</v>
      </c>
      <c r="B3451" t="s">
        <v>28</v>
      </c>
      <c r="C3451" s="30">
        <v>2.343</v>
      </c>
      <c r="D3451" t="s">
        <v>24</v>
      </c>
      <c r="E3451">
        <v>2026</v>
      </c>
      <c r="G3451" t="s">
        <v>25</v>
      </c>
    </row>
    <row r="3452" spans="1:7">
      <c r="A3452">
        <v>7608</v>
      </c>
      <c r="B3452" t="s">
        <v>28</v>
      </c>
      <c r="C3452" s="30">
        <v>2.556</v>
      </c>
      <c r="D3452" t="s">
        <v>24</v>
      </c>
      <c r="E3452">
        <v>2027</v>
      </c>
      <c r="G3452" t="s">
        <v>25</v>
      </c>
    </row>
    <row r="3453" spans="1:7">
      <c r="A3453">
        <v>7608</v>
      </c>
      <c r="B3453" t="s">
        <v>28</v>
      </c>
      <c r="C3453" s="30">
        <v>2.7689999999999997</v>
      </c>
      <c r="D3453" t="s">
        <v>24</v>
      </c>
      <c r="E3453">
        <v>2028</v>
      </c>
      <c r="G3453" t="s">
        <v>25</v>
      </c>
    </row>
    <row r="3454" spans="1:7">
      <c r="A3454">
        <v>76090000</v>
      </c>
      <c r="B3454" t="s">
        <v>28</v>
      </c>
      <c r="C3454" s="30">
        <v>2.13</v>
      </c>
      <c r="D3454" t="s">
        <v>24</v>
      </c>
      <c r="G3454" t="s">
        <v>25</v>
      </c>
    </row>
    <row r="3455" spans="1:7">
      <c r="A3455">
        <v>76090000</v>
      </c>
      <c r="B3455" t="s">
        <v>28</v>
      </c>
      <c r="C3455" s="30">
        <v>2.343</v>
      </c>
      <c r="D3455" t="s">
        <v>24</v>
      </c>
      <c r="E3455">
        <v>2026</v>
      </c>
      <c r="G3455" t="s">
        <v>25</v>
      </c>
    </row>
    <row r="3456" spans="1:7">
      <c r="A3456">
        <v>76090000</v>
      </c>
      <c r="B3456" t="s">
        <v>28</v>
      </c>
      <c r="C3456" s="30">
        <v>2.556</v>
      </c>
      <c r="D3456" t="s">
        <v>24</v>
      </c>
      <c r="E3456">
        <v>2027</v>
      </c>
      <c r="G3456" t="s">
        <v>25</v>
      </c>
    </row>
    <row r="3457" spans="1:7">
      <c r="A3457">
        <v>76090000</v>
      </c>
      <c r="B3457" t="s">
        <v>28</v>
      </c>
      <c r="C3457" s="30">
        <v>2.7689999999999997</v>
      </c>
      <c r="D3457" t="s">
        <v>24</v>
      </c>
      <c r="E3457">
        <v>2028</v>
      </c>
      <c r="G3457" t="s">
        <v>25</v>
      </c>
    </row>
    <row r="3458" spans="1:7">
      <c r="A3458">
        <v>76101000</v>
      </c>
      <c r="B3458" t="s">
        <v>28</v>
      </c>
      <c r="C3458" s="30">
        <v>2.13</v>
      </c>
      <c r="D3458" t="s">
        <v>24</v>
      </c>
      <c r="G3458" t="s">
        <v>25</v>
      </c>
    </row>
    <row r="3459" spans="1:7">
      <c r="A3459">
        <v>76101000</v>
      </c>
      <c r="B3459" t="s">
        <v>28</v>
      </c>
      <c r="C3459" s="30">
        <v>2.343</v>
      </c>
      <c r="D3459" t="s">
        <v>24</v>
      </c>
      <c r="E3459">
        <v>2026</v>
      </c>
      <c r="G3459" t="s">
        <v>25</v>
      </c>
    </row>
    <row r="3460" spans="1:7">
      <c r="A3460">
        <v>76101000</v>
      </c>
      <c r="B3460" t="s">
        <v>28</v>
      </c>
      <c r="C3460" s="30">
        <v>2.556</v>
      </c>
      <c r="D3460" t="s">
        <v>24</v>
      </c>
      <c r="E3460">
        <v>2027</v>
      </c>
      <c r="G3460" t="s">
        <v>25</v>
      </c>
    </row>
    <row r="3461" spans="1:7">
      <c r="A3461">
        <v>76101000</v>
      </c>
      <c r="B3461" t="s">
        <v>28</v>
      </c>
      <c r="C3461" s="30">
        <v>2.7689999999999997</v>
      </c>
      <c r="D3461" t="s">
        <v>24</v>
      </c>
      <c r="E3461">
        <v>2028</v>
      </c>
      <c r="G3461" t="s">
        <v>25</v>
      </c>
    </row>
    <row r="3462" spans="1:7">
      <c r="A3462">
        <v>761090</v>
      </c>
      <c r="B3462" t="s">
        <v>28</v>
      </c>
      <c r="C3462" s="30">
        <v>2.13</v>
      </c>
      <c r="D3462" t="s">
        <v>24</v>
      </c>
      <c r="G3462" t="s">
        <v>25</v>
      </c>
    </row>
    <row r="3463" spans="1:7">
      <c r="A3463">
        <v>761090</v>
      </c>
      <c r="B3463" t="s">
        <v>28</v>
      </c>
      <c r="C3463" s="30">
        <v>2.343</v>
      </c>
      <c r="D3463" t="s">
        <v>24</v>
      </c>
      <c r="E3463">
        <v>2026</v>
      </c>
      <c r="G3463" t="s">
        <v>25</v>
      </c>
    </row>
    <row r="3464" spans="1:7">
      <c r="A3464">
        <v>761090</v>
      </c>
      <c r="B3464" t="s">
        <v>28</v>
      </c>
      <c r="C3464" s="30">
        <v>2.556</v>
      </c>
      <c r="D3464" t="s">
        <v>24</v>
      </c>
      <c r="E3464">
        <v>2027</v>
      </c>
      <c r="G3464" t="s">
        <v>25</v>
      </c>
    </row>
    <row r="3465" spans="1:7">
      <c r="A3465">
        <v>761090</v>
      </c>
      <c r="B3465" t="s">
        <v>28</v>
      </c>
      <c r="C3465" s="30">
        <v>2.7689999999999997</v>
      </c>
      <c r="D3465" t="s">
        <v>24</v>
      </c>
      <c r="E3465">
        <v>2028</v>
      </c>
      <c r="G3465" t="s">
        <v>25</v>
      </c>
    </row>
    <row r="3466" spans="1:7">
      <c r="A3466">
        <v>76109010</v>
      </c>
      <c r="B3466" t="s">
        <v>28</v>
      </c>
      <c r="C3466" s="30">
        <v>2.13</v>
      </c>
      <c r="D3466" t="s">
        <v>24</v>
      </c>
      <c r="G3466" t="s">
        <v>25</v>
      </c>
    </row>
    <row r="3467" spans="1:7">
      <c r="A3467">
        <v>76109010</v>
      </c>
      <c r="B3467" t="s">
        <v>28</v>
      </c>
      <c r="C3467" s="30">
        <v>2.343</v>
      </c>
      <c r="D3467" t="s">
        <v>24</v>
      </c>
      <c r="E3467">
        <v>2026</v>
      </c>
      <c r="G3467" t="s">
        <v>25</v>
      </c>
    </row>
    <row r="3468" spans="1:7">
      <c r="A3468">
        <v>76109010</v>
      </c>
      <c r="B3468" t="s">
        <v>28</v>
      </c>
      <c r="C3468" s="30">
        <v>2.556</v>
      </c>
      <c r="D3468" t="s">
        <v>24</v>
      </c>
      <c r="E3468">
        <v>2027</v>
      </c>
      <c r="G3468" t="s">
        <v>25</v>
      </c>
    </row>
    <row r="3469" spans="1:7">
      <c r="A3469">
        <v>76109010</v>
      </c>
      <c r="B3469" t="s">
        <v>28</v>
      </c>
      <c r="C3469" s="30">
        <v>2.7689999999999997</v>
      </c>
      <c r="D3469" t="s">
        <v>24</v>
      </c>
      <c r="E3469">
        <v>2028</v>
      </c>
      <c r="G3469" t="s">
        <v>25</v>
      </c>
    </row>
    <row r="3470" spans="1:7">
      <c r="A3470">
        <v>76109090</v>
      </c>
      <c r="B3470" t="s">
        <v>28</v>
      </c>
      <c r="C3470" s="30">
        <v>2.13</v>
      </c>
      <c r="D3470" t="s">
        <v>24</v>
      </c>
      <c r="G3470" t="s">
        <v>25</v>
      </c>
    </row>
    <row r="3471" spans="1:7">
      <c r="A3471">
        <v>76109090</v>
      </c>
      <c r="B3471" t="s">
        <v>28</v>
      </c>
      <c r="C3471" s="30">
        <v>2.343</v>
      </c>
      <c r="D3471" t="s">
        <v>24</v>
      </c>
      <c r="E3471">
        <v>2026</v>
      </c>
      <c r="G3471" t="s">
        <v>25</v>
      </c>
    </row>
    <row r="3472" spans="1:7">
      <c r="A3472">
        <v>76109090</v>
      </c>
      <c r="B3472" t="s">
        <v>28</v>
      </c>
      <c r="C3472" s="30">
        <v>2.556</v>
      </c>
      <c r="D3472" t="s">
        <v>24</v>
      </c>
      <c r="E3472">
        <v>2027</v>
      </c>
      <c r="G3472" t="s">
        <v>25</v>
      </c>
    </row>
    <row r="3473" spans="1:7">
      <c r="A3473">
        <v>76109090</v>
      </c>
      <c r="B3473" t="s">
        <v>28</v>
      </c>
      <c r="C3473" s="30">
        <v>2.7689999999999997</v>
      </c>
      <c r="D3473" t="s">
        <v>24</v>
      </c>
      <c r="E3473">
        <v>2028</v>
      </c>
      <c r="G3473" t="s">
        <v>25</v>
      </c>
    </row>
    <row r="3474" spans="1:7">
      <c r="A3474">
        <v>76110000</v>
      </c>
      <c r="B3474" t="s">
        <v>28</v>
      </c>
      <c r="C3474" s="30">
        <v>2.57</v>
      </c>
      <c r="D3474" t="s">
        <v>24</v>
      </c>
      <c r="G3474" t="s">
        <v>25</v>
      </c>
    </row>
    <row r="3475" spans="1:7">
      <c r="A3475">
        <v>76110000</v>
      </c>
      <c r="B3475" t="s">
        <v>28</v>
      </c>
      <c r="C3475" s="30">
        <v>2.827</v>
      </c>
      <c r="D3475" t="s">
        <v>24</v>
      </c>
      <c r="E3475">
        <v>2026</v>
      </c>
      <c r="G3475" t="s">
        <v>25</v>
      </c>
    </row>
    <row r="3476" spans="1:7">
      <c r="A3476">
        <v>76110000</v>
      </c>
      <c r="B3476" t="s">
        <v>28</v>
      </c>
      <c r="C3476" s="30">
        <v>3.0839999999999996</v>
      </c>
      <c r="D3476" t="s">
        <v>24</v>
      </c>
      <c r="E3476">
        <v>2027</v>
      </c>
      <c r="G3476" t="s">
        <v>25</v>
      </c>
    </row>
    <row r="3477" spans="1:7">
      <c r="A3477">
        <v>76110000</v>
      </c>
      <c r="B3477" t="s">
        <v>28</v>
      </c>
      <c r="C3477" s="30">
        <v>3.3409999999999997</v>
      </c>
      <c r="D3477" t="s">
        <v>24</v>
      </c>
      <c r="E3477">
        <v>2028</v>
      </c>
      <c r="G3477" t="s">
        <v>25</v>
      </c>
    </row>
    <row r="3478" spans="1:7">
      <c r="A3478">
        <v>7612</v>
      </c>
      <c r="B3478" t="s">
        <v>28</v>
      </c>
      <c r="C3478" s="30">
        <v>2.57</v>
      </c>
      <c r="D3478" t="s">
        <v>24</v>
      </c>
      <c r="G3478" t="s">
        <v>25</v>
      </c>
    </row>
    <row r="3479" spans="1:7">
      <c r="A3479">
        <v>7612</v>
      </c>
      <c r="B3479" t="s">
        <v>28</v>
      </c>
      <c r="C3479" s="30">
        <v>2.827</v>
      </c>
      <c r="D3479" t="s">
        <v>24</v>
      </c>
      <c r="E3479">
        <v>2026</v>
      </c>
      <c r="G3479" t="s">
        <v>25</v>
      </c>
    </row>
    <row r="3480" spans="1:7">
      <c r="A3480">
        <v>7612</v>
      </c>
      <c r="B3480" t="s">
        <v>28</v>
      </c>
      <c r="C3480" s="30">
        <v>3.0839999999999996</v>
      </c>
      <c r="D3480" t="s">
        <v>24</v>
      </c>
      <c r="E3480">
        <v>2027</v>
      </c>
      <c r="G3480" t="s">
        <v>25</v>
      </c>
    </row>
    <row r="3481" spans="1:7">
      <c r="A3481">
        <v>7612</v>
      </c>
      <c r="B3481" t="s">
        <v>28</v>
      </c>
      <c r="C3481" s="30">
        <v>3.3409999999999997</v>
      </c>
      <c r="D3481" t="s">
        <v>24</v>
      </c>
      <c r="E3481">
        <v>2028</v>
      </c>
      <c r="G3481" t="s">
        <v>25</v>
      </c>
    </row>
    <row r="3482" spans="1:7">
      <c r="A3482">
        <v>76130000</v>
      </c>
      <c r="B3482" t="s">
        <v>28</v>
      </c>
      <c r="C3482" s="30">
        <v>2.57</v>
      </c>
      <c r="D3482" t="s">
        <v>24</v>
      </c>
      <c r="G3482" t="s">
        <v>25</v>
      </c>
    </row>
    <row r="3483" spans="1:7">
      <c r="A3483">
        <v>76130000</v>
      </c>
      <c r="B3483" t="s">
        <v>28</v>
      </c>
      <c r="C3483" s="30">
        <v>2.827</v>
      </c>
      <c r="D3483" t="s">
        <v>24</v>
      </c>
      <c r="E3483">
        <v>2026</v>
      </c>
      <c r="G3483" t="s">
        <v>25</v>
      </c>
    </row>
    <row r="3484" spans="1:7">
      <c r="A3484">
        <v>76130000</v>
      </c>
      <c r="B3484" t="s">
        <v>28</v>
      </c>
      <c r="C3484" s="30">
        <v>3.0839999999999996</v>
      </c>
      <c r="D3484" t="s">
        <v>24</v>
      </c>
      <c r="E3484">
        <v>2027</v>
      </c>
      <c r="G3484" t="s">
        <v>25</v>
      </c>
    </row>
    <row r="3485" spans="1:7">
      <c r="A3485">
        <v>76130000</v>
      </c>
      <c r="B3485" t="s">
        <v>28</v>
      </c>
      <c r="C3485" s="30">
        <v>3.3409999999999997</v>
      </c>
      <c r="D3485" t="s">
        <v>24</v>
      </c>
      <c r="E3485">
        <v>2028</v>
      </c>
      <c r="G3485" t="s">
        <v>25</v>
      </c>
    </row>
    <row r="3486" spans="1:7">
      <c r="A3486">
        <v>7614</v>
      </c>
      <c r="B3486" t="s">
        <v>28</v>
      </c>
      <c r="C3486" s="30">
        <v>2.12</v>
      </c>
      <c r="D3486" t="s">
        <v>24</v>
      </c>
      <c r="G3486" t="s">
        <v>25</v>
      </c>
    </row>
    <row r="3487" spans="1:7">
      <c r="A3487">
        <v>7614</v>
      </c>
      <c r="B3487" t="s">
        <v>28</v>
      </c>
      <c r="C3487" s="30">
        <v>2.3320000000000003</v>
      </c>
      <c r="D3487" t="s">
        <v>24</v>
      </c>
      <c r="E3487">
        <v>2026</v>
      </c>
      <c r="G3487" t="s">
        <v>25</v>
      </c>
    </row>
    <row r="3488" spans="1:7">
      <c r="A3488">
        <v>7614</v>
      </c>
      <c r="B3488" t="s">
        <v>28</v>
      </c>
      <c r="C3488" s="30">
        <v>2.544</v>
      </c>
      <c r="D3488" t="s">
        <v>24</v>
      </c>
      <c r="E3488">
        <v>2027</v>
      </c>
      <c r="G3488" t="s">
        <v>25</v>
      </c>
    </row>
    <row r="3489" spans="1:7">
      <c r="A3489">
        <v>7614</v>
      </c>
      <c r="B3489" t="s">
        <v>28</v>
      </c>
      <c r="C3489" s="30">
        <v>2.7560000000000002</v>
      </c>
      <c r="D3489" t="s">
        <v>24</v>
      </c>
      <c r="E3489">
        <v>2028</v>
      </c>
      <c r="G3489" t="s">
        <v>25</v>
      </c>
    </row>
    <row r="3490" spans="1:7">
      <c r="A3490">
        <v>76161000</v>
      </c>
      <c r="B3490" t="s">
        <v>28</v>
      </c>
      <c r="C3490" s="30">
        <v>2.57</v>
      </c>
      <c r="D3490" t="s">
        <v>24</v>
      </c>
      <c r="G3490" t="s">
        <v>25</v>
      </c>
    </row>
    <row r="3491" spans="1:7">
      <c r="A3491">
        <v>76161000</v>
      </c>
      <c r="B3491" t="s">
        <v>28</v>
      </c>
      <c r="C3491" s="30">
        <v>2.827</v>
      </c>
      <c r="D3491" t="s">
        <v>24</v>
      </c>
      <c r="E3491">
        <v>2026</v>
      </c>
      <c r="G3491" t="s">
        <v>25</v>
      </c>
    </row>
    <row r="3492" spans="1:7">
      <c r="A3492">
        <v>76161000</v>
      </c>
      <c r="B3492" t="s">
        <v>28</v>
      </c>
      <c r="C3492" s="30">
        <v>3.0839999999999996</v>
      </c>
      <c r="D3492" t="s">
        <v>24</v>
      </c>
      <c r="E3492">
        <v>2027</v>
      </c>
      <c r="G3492" t="s">
        <v>25</v>
      </c>
    </row>
    <row r="3493" spans="1:7">
      <c r="A3493">
        <v>76161000</v>
      </c>
      <c r="B3493" t="s">
        <v>28</v>
      </c>
      <c r="C3493" s="30">
        <v>3.3409999999999997</v>
      </c>
      <c r="D3493" t="s">
        <v>24</v>
      </c>
      <c r="E3493">
        <v>2028</v>
      </c>
      <c r="G3493" t="s">
        <v>25</v>
      </c>
    </row>
    <row r="3494" spans="1:7">
      <c r="A3494">
        <v>76169100</v>
      </c>
      <c r="B3494" t="s">
        <v>28</v>
      </c>
      <c r="C3494" s="30">
        <v>2.57</v>
      </c>
      <c r="D3494" t="s">
        <v>24</v>
      </c>
      <c r="G3494" t="s">
        <v>25</v>
      </c>
    </row>
    <row r="3495" spans="1:7">
      <c r="A3495">
        <v>76169100</v>
      </c>
      <c r="B3495" t="s">
        <v>28</v>
      </c>
      <c r="C3495" s="30">
        <v>2.827</v>
      </c>
      <c r="D3495" t="s">
        <v>24</v>
      </c>
      <c r="E3495">
        <v>2026</v>
      </c>
      <c r="G3495" t="s">
        <v>25</v>
      </c>
    </row>
    <row r="3496" spans="1:7">
      <c r="A3496">
        <v>76169100</v>
      </c>
      <c r="B3496" t="s">
        <v>28</v>
      </c>
      <c r="C3496" s="30">
        <v>3.0839999999999996</v>
      </c>
      <c r="D3496" t="s">
        <v>24</v>
      </c>
      <c r="E3496">
        <v>2027</v>
      </c>
      <c r="G3496" t="s">
        <v>25</v>
      </c>
    </row>
    <row r="3497" spans="1:7">
      <c r="A3497">
        <v>76169100</v>
      </c>
      <c r="B3497" t="s">
        <v>28</v>
      </c>
      <c r="C3497" s="30">
        <v>3.3409999999999997</v>
      </c>
      <c r="D3497" t="s">
        <v>24</v>
      </c>
      <c r="E3497">
        <v>2028</v>
      </c>
      <c r="G3497" t="s">
        <v>25</v>
      </c>
    </row>
    <row r="3498" spans="1:7">
      <c r="A3498">
        <v>76169910</v>
      </c>
      <c r="B3498" t="s">
        <v>28</v>
      </c>
      <c r="C3498" s="30">
        <v>1.89</v>
      </c>
      <c r="D3498" t="s">
        <v>24</v>
      </c>
      <c r="G3498" t="s">
        <v>25</v>
      </c>
    </row>
    <row r="3499" spans="1:7">
      <c r="A3499">
        <v>76169910</v>
      </c>
      <c r="B3499" t="s">
        <v>28</v>
      </c>
      <c r="C3499" s="30">
        <v>2.0789999999999997</v>
      </c>
      <c r="D3499" t="s">
        <v>24</v>
      </c>
      <c r="E3499">
        <v>2026</v>
      </c>
      <c r="G3499" t="s">
        <v>25</v>
      </c>
    </row>
    <row r="3500" spans="1:7">
      <c r="A3500">
        <v>76169910</v>
      </c>
      <c r="B3500" t="s">
        <v>28</v>
      </c>
      <c r="C3500" s="30">
        <v>2.2679999999999998</v>
      </c>
      <c r="D3500" t="s">
        <v>24</v>
      </c>
      <c r="E3500">
        <v>2027</v>
      </c>
      <c r="G3500" t="s">
        <v>25</v>
      </c>
    </row>
    <row r="3501" spans="1:7">
      <c r="A3501">
        <v>76169910</v>
      </c>
      <c r="B3501" t="s">
        <v>28</v>
      </c>
      <c r="C3501" s="30">
        <v>2.4569999999999999</v>
      </c>
      <c r="D3501" t="s">
        <v>24</v>
      </c>
      <c r="E3501">
        <v>2028</v>
      </c>
      <c r="G3501" t="s">
        <v>25</v>
      </c>
    </row>
    <row r="3502" spans="1:7">
      <c r="A3502">
        <v>76169990</v>
      </c>
      <c r="B3502" t="s">
        <v>28</v>
      </c>
      <c r="C3502" s="30">
        <v>2.57</v>
      </c>
      <c r="D3502" t="s">
        <v>24</v>
      </c>
      <c r="G3502" t="s">
        <v>25</v>
      </c>
    </row>
    <row r="3503" spans="1:7">
      <c r="A3503">
        <v>76169990</v>
      </c>
      <c r="B3503" t="s">
        <v>28</v>
      </c>
      <c r="C3503" s="30">
        <v>2.827</v>
      </c>
      <c r="D3503" t="s">
        <v>24</v>
      </c>
      <c r="E3503">
        <v>2026</v>
      </c>
      <c r="G3503" t="s">
        <v>25</v>
      </c>
    </row>
    <row r="3504" spans="1:7">
      <c r="A3504">
        <v>76169990</v>
      </c>
      <c r="B3504" t="s">
        <v>28</v>
      </c>
      <c r="C3504" s="30">
        <v>3.0839999999999996</v>
      </c>
      <c r="D3504" t="s">
        <v>24</v>
      </c>
      <c r="E3504">
        <v>2027</v>
      </c>
      <c r="G3504" t="s">
        <v>25</v>
      </c>
    </row>
    <row r="3505" spans="1:7">
      <c r="A3505">
        <v>76169990</v>
      </c>
      <c r="B3505" t="s">
        <v>28</v>
      </c>
      <c r="C3505" s="30">
        <v>3.3409999999999997</v>
      </c>
      <c r="D3505" t="s">
        <v>24</v>
      </c>
      <c r="E3505">
        <v>2028</v>
      </c>
      <c r="G3505" t="s">
        <v>25</v>
      </c>
    </row>
    <row r="3506" spans="1:7">
      <c r="A3506">
        <v>28041000</v>
      </c>
      <c r="B3506" t="s">
        <v>28</v>
      </c>
      <c r="C3506" s="30">
        <v>10.82</v>
      </c>
      <c r="G3506" t="s">
        <v>272</v>
      </c>
    </row>
    <row r="3507" spans="1:7">
      <c r="A3507">
        <v>28041000</v>
      </c>
      <c r="B3507" t="s">
        <v>28</v>
      </c>
      <c r="C3507" s="30">
        <v>11.902000000000001</v>
      </c>
      <c r="E3507">
        <v>2026</v>
      </c>
      <c r="G3507" t="s">
        <v>272</v>
      </c>
    </row>
    <row r="3508" spans="1:7">
      <c r="A3508">
        <v>28041000</v>
      </c>
      <c r="B3508" t="s">
        <v>28</v>
      </c>
      <c r="C3508" s="30">
        <v>12.984</v>
      </c>
      <c r="E3508">
        <v>2027</v>
      </c>
      <c r="G3508" t="s">
        <v>272</v>
      </c>
    </row>
    <row r="3509" spans="1:7">
      <c r="A3509">
        <v>28041000</v>
      </c>
      <c r="B3509" t="s">
        <v>28</v>
      </c>
      <c r="C3509" s="30">
        <v>14.066000000000001</v>
      </c>
      <c r="E3509">
        <v>2028</v>
      </c>
      <c r="G3509" t="s">
        <v>272</v>
      </c>
    </row>
    <row r="3510" spans="1:7">
      <c r="A3510">
        <v>26011200</v>
      </c>
      <c r="B3510" t="s">
        <v>28</v>
      </c>
      <c r="C3510">
        <v>0.12</v>
      </c>
      <c r="G3510" t="s">
        <v>273</v>
      </c>
    </row>
    <row r="3511" spans="1:7">
      <c r="A3511">
        <v>26011200</v>
      </c>
      <c r="B3511" t="s">
        <v>28</v>
      </c>
      <c r="C3511">
        <v>0.13200000000000001</v>
      </c>
      <c r="E3511">
        <v>2026</v>
      </c>
      <c r="G3511" t="s">
        <v>273</v>
      </c>
    </row>
    <row r="3512" spans="1:7">
      <c r="A3512">
        <v>26011200</v>
      </c>
      <c r="B3512" t="s">
        <v>28</v>
      </c>
      <c r="C3512">
        <v>0.14399999999999999</v>
      </c>
      <c r="E3512">
        <v>2027</v>
      </c>
      <c r="G3512" t="s">
        <v>273</v>
      </c>
    </row>
    <row r="3513" spans="1:7">
      <c r="A3513">
        <v>26011200</v>
      </c>
      <c r="B3513" t="s">
        <v>28</v>
      </c>
      <c r="C3513">
        <v>0.156</v>
      </c>
      <c r="E3513">
        <v>2028</v>
      </c>
      <c r="G3513" t="s">
        <v>273</v>
      </c>
    </row>
    <row r="3514" spans="1:7">
      <c r="A3514">
        <v>7205</v>
      </c>
      <c r="B3514" t="s">
        <v>28</v>
      </c>
      <c r="C3514" s="30">
        <v>1.5</v>
      </c>
      <c r="D3514" t="s">
        <v>29</v>
      </c>
      <c r="G3514" t="s">
        <v>273</v>
      </c>
    </row>
    <row r="3515" spans="1:7">
      <c r="A3515">
        <v>7205</v>
      </c>
      <c r="B3515" t="s">
        <v>28</v>
      </c>
      <c r="C3515" s="30">
        <v>1.65</v>
      </c>
      <c r="D3515" t="s">
        <v>29</v>
      </c>
      <c r="E3515">
        <v>2026</v>
      </c>
      <c r="G3515" t="s">
        <v>273</v>
      </c>
    </row>
    <row r="3516" spans="1:7">
      <c r="A3516">
        <v>7205</v>
      </c>
      <c r="B3516" t="s">
        <v>28</v>
      </c>
      <c r="C3516" s="30">
        <v>1.8</v>
      </c>
      <c r="D3516" t="s">
        <v>29</v>
      </c>
      <c r="E3516">
        <v>2027</v>
      </c>
      <c r="G3516" t="s">
        <v>273</v>
      </c>
    </row>
    <row r="3517" spans="1:7">
      <c r="A3517">
        <v>7205</v>
      </c>
      <c r="B3517" t="s">
        <v>28</v>
      </c>
      <c r="C3517" s="30">
        <v>1.95</v>
      </c>
      <c r="D3517" t="s">
        <v>29</v>
      </c>
      <c r="E3517">
        <v>2028</v>
      </c>
      <c r="G3517" t="s">
        <v>273</v>
      </c>
    </row>
    <row r="3518" spans="1:7">
      <c r="A3518">
        <v>72061000</v>
      </c>
      <c r="B3518" t="s">
        <v>28</v>
      </c>
      <c r="C3518">
        <v>0.13</v>
      </c>
      <c r="D3518" t="s">
        <v>29</v>
      </c>
      <c r="G3518" t="s">
        <v>273</v>
      </c>
    </row>
    <row r="3519" spans="1:7">
      <c r="A3519">
        <v>72061000</v>
      </c>
      <c r="B3519" t="s">
        <v>28</v>
      </c>
      <c r="C3519">
        <v>0.14300000000000002</v>
      </c>
      <c r="D3519" t="s">
        <v>29</v>
      </c>
      <c r="E3519">
        <v>2026</v>
      </c>
      <c r="G3519" t="s">
        <v>273</v>
      </c>
    </row>
    <row r="3520" spans="1:7">
      <c r="A3520">
        <v>72061000</v>
      </c>
      <c r="B3520" t="s">
        <v>28</v>
      </c>
      <c r="C3520">
        <v>0.156</v>
      </c>
      <c r="D3520" t="s">
        <v>29</v>
      </c>
      <c r="E3520">
        <v>2027</v>
      </c>
      <c r="G3520" t="s">
        <v>273</v>
      </c>
    </row>
    <row r="3521" spans="1:7">
      <c r="A3521">
        <v>72061000</v>
      </c>
      <c r="B3521" t="s">
        <v>28</v>
      </c>
      <c r="C3521">
        <v>0.16900000000000001</v>
      </c>
      <c r="D3521" t="s">
        <v>29</v>
      </c>
      <c r="E3521">
        <v>2028</v>
      </c>
      <c r="G3521" t="s">
        <v>273</v>
      </c>
    </row>
    <row r="3522" spans="1:7">
      <c r="A3522">
        <v>72069000</v>
      </c>
      <c r="B3522" t="s">
        <v>28</v>
      </c>
      <c r="C3522">
        <v>0.14000000000000001</v>
      </c>
      <c r="D3522" t="s">
        <v>29</v>
      </c>
      <c r="G3522" t="s">
        <v>273</v>
      </c>
    </row>
    <row r="3523" spans="1:7">
      <c r="A3523">
        <v>72069000</v>
      </c>
      <c r="B3523" t="s">
        <v>28</v>
      </c>
      <c r="C3523">
        <v>0.15400000000000003</v>
      </c>
      <c r="D3523" t="s">
        <v>29</v>
      </c>
      <c r="E3523">
        <v>2026</v>
      </c>
      <c r="G3523" t="s">
        <v>273</v>
      </c>
    </row>
    <row r="3524" spans="1:7">
      <c r="A3524">
        <v>72069000</v>
      </c>
      <c r="B3524" t="s">
        <v>28</v>
      </c>
      <c r="C3524">
        <v>0.16800000000000001</v>
      </c>
      <c r="D3524" t="s">
        <v>29</v>
      </c>
      <c r="E3524">
        <v>2027</v>
      </c>
      <c r="G3524" t="s">
        <v>273</v>
      </c>
    </row>
    <row r="3525" spans="1:7">
      <c r="A3525">
        <v>72069000</v>
      </c>
      <c r="B3525" t="s">
        <v>28</v>
      </c>
      <c r="C3525">
        <v>0.18200000000000002</v>
      </c>
      <c r="D3525" t="s">
        <v>29</v>
      </c>
      <c r="E3525">
        <v>2028</v>
      </c>
      <c r="G3525" t="s">
        <v>273</v>
      </c>
    </row>
    <row r="3526" spans="1:7">
      <c r="A3526">
        <v>72071111</v>
      </c>
      <c r="B3526" t="s">
        <v>28</v>
      </c>
      <c r="C3526">
        <v>0.14000000000000001</v>
      </c>
      <c r="D3526" t="s">
        <v>29</v>
      </c>
      <c r="G3526" t="s">
        <v>273</v>
      </c>
    </row>
    <row r="3527" spans="1:7">
      <c r="A3527">
        <v>72071111</v>
      </c>
      <c r="B3527" t="s">
        <v>28</v>
      </c>
      <c r="C3527">
        <v>0.15400000000000003</v>
      </c>
      <c r="D3527" t="s">
        <v>29</v>
      </c>
      <c r="E3527">
        <v>2026</v>
      </c>
      <c r="G3527" t="s">
        <v>273</v>
      </c>
    </row>
    <row r="3528" spans="1:7">
      <c r="A3528">
        <v>72071111</v>
      </c>
      <c r="B3528" t="s">
        <v>28</v>
      </c>
      <c r="C3528">
        <v>0.16800000000000001</v>
      </c>
      <c r="D3528" t="s">
        <v>29</v>
      </c>
      <c r="E3528">
        <v>2027</v>
      </c>
      <c r="G3528" t="s">
        <v>273</v>
      </c>
    </row>
    <row r="3529" spans="1:7">
      <c r="A3529">
        <v>72071111</v>
      </c>
      <c r="B3529" t="s">
        <v>28</v>
      </c>
      <c r="C3529">
        <v>0.18200000000000002</v>
      </c>
      <c r="D3529" t="s">
        <v>29</v>
      </c>
      <c r="E3529">
        <v>2028</v>
      </c>
      <c r="G3529" t="s">
        <v>273</v>
      </c>
    </row>
    <row r="3530" spans="1:7">
      <c r="A3530">
        <v>72071114</v>
      </c>
      <c r="B3530" t="s">
        <v>28</v>
      </c>
      <c r="C3530">
        <v>0.14000000000000001</v>
      </c>
      <c r="D3530" t="s">
        <v>29</v>
      </c>
      <c r="G3530" t="s">
        <v>273</v>
      </c>
    </row>
    <row r="3531" spans="1:7">
      <c r="A3531">
        <v>72071114</v>
      </c>
      <c r="B3531" t="s">
        <v>28</v>
      </c>
      <c r="C3531">
        <v>0.15400000000000003</v>
      </c>
      <c r="D3531" t="s">
        <v>29</v>
      </c>
      <c r="E3531">
        <v>2026</v>
      </c>
      <c r="G3531" t="s">
        <v>273</v>
      </c>
    </row>
    <row r="3532" spans="1:7">
      <c r="A3532">
        <v>72071114</v>
      </c>
      <c r="B3532" t="s">
        <v>28</v>
      </c>
      <c r="C3532">
        <v>0.16800000000000001</v>
      </c>
      <c r="D3532" t="s">
        <v>29</v>
      </c>
      <c r="E3532">
        <v>2027</v>
      </c>
      <c r="G3532" t="s">
        <v>273</v>
      </c>
    </row>
    <row r="3533" spans="1:7">
      <c r="A3533">
        <v>72071114</v>
      </c>
      <c r="B3533" t="s">
        <v>28</v>
      </c>
      <c r="C3533">
        <v>0.18200000000000002</v>
      </c>
      <c r="D3533" t="s">
        <v>29</v>
      </c>
      <c r="E3533">
        <v>2028</v>
      </c>
      <c r="G3533" t="s">
        <v>273</v>
      </c>
    </row>
    <row r="3534" spans="1:7">
      <c r="A3534">
        <v>72071116</v>
      </c>
      <c r="B3534" t="s">
        <v>28</v>
      </c>
      <c r="C3534">
        <v>0.14000000000000001</v>
      </c>
      <c r="D3534" t="s">
        <v>29</v>
      </c>
      <c r="G3534" t="s">
        <v>273</v>
      </c>
    </row>
    <row r="3535" spans="1:7">
      <c r="A3535">
        <v>72071116</v>
      </c>
      <c r="B3535" t="s">
        <v>28</v>
      </c>
      <c r="C3535">
        <v>0.15400000000000003</v>
      </c>
      <c r="D3535" t="s">
        <v>29</v>
      </c>
      <c r="E3535">
        <v>2026</v>
      </c>
      <c r="G3535" t="s">
        <v>273</v>
      </c>
    </row>
    <row r="3536" spans="1:7">
      <c r="A3536">
        <v>72071116</v>
      </c>
      <c r="B3536" t="s">
        <v>28</v>
      </c>
      <c r="C3536">
        <v>0.16800000000000001</v>
      </c>
      <c r="D3536" t="s">
        <v>29</v>
      </c>
      <c r="E3536">
        <v>2027</v>
      </c>
      <c r="G3536" t="s">
        <v>273</v>
      </c>
    </row>
    <row r="3537" spans="1:7">
      <c r="A3537">
        <v>72071116</v>
      </c>
      <c r="B3537" t="s">
        <v>28</v>
      </c>
      <c r="C3537">
        <v>0.18200000000000002</v>
      </c>
      <c r="D3537" t="s">
        <v>29</v>
      </c>
      <c r="E3537">
        <v>2028</v>
      </c>
      <c r="G3537" t="s">
        <v>273</v>
      </c>
    </row>
    <row r="3538" spans="1:7">
      <c r="A3538">
        <v>72071190</v>
      </c>
      <c r="B3538" t="s">
        <v>28</v>
      </c>
      <c r="C3538">
        <v>0.13</v>
      </c>
      <c r="D3538" t="s">
        <v>29</v>
      </c>
      <c r="G3538" t="s">
        <v>273</v>
      </c>
    </row>
    <row r="3539" spans="1:7">
      <c r="A3539">
        <v>72071190</v>
      </c>
      <c r="B3539" t="s">
        <v>28</v>
      </c>
      <c r="C3539">
        <v>0.14300000000000002</v>
      </c>
      <c r="D3539" t="s">
        <v>29</v>
      </c>
      <c r="E3539">
        <v>2026</v>
      </c>
      <c r="G3539" t="s">
        <v>273</v>
      </c>
    </row>
    <row r="3540" spans="1:7">
      <c r="A3540">
        <v>72071190</v>
      </c>
      <c r="B3540" t="s">
        <v>28</v>
      </c>
      <c r="C3540">
        <v>0.156</v>
      </c>
      <c r="D3540" t="s">
        <v>29</v>
      </c>
      <c r="E3540">
        <v>2027</v>
      </c>
      <c r="G3540" t="s">
        <v>273</v>
      </c>
    </row>
    <row r="3541" spans="1:7">
      <c r="A3541">
        <v>72071190</v>
      </c>
      <c r="B3541" t="s">
        <v>28</v>
      </c>
      <c r="C3541">
        <v>0.16900000000000001</v>
      </c>
      <c r="D3541" t="s">
        <v>29</v>
      </c>
      <c r="E3541">
        <v>2028</v>
      </c>
      <c r="G3541" t="s">
        <v>273</v>
      </c>
    </row>
    <row r="3542" spans="1:7">
      <c r="A3542">
        <v>72071210</v>
      </c>
      <c r="B3542" t="s">
        <v>28</v>
      </c>
      <c r="C3542">
        <v>0.14000000000000001</v>
      </c>
      <c r="D3542" t="s">
        <v>29</v>
      </c>
      <c r="G3542" t="s">
        <v>273</v>
      </c>
    </row>
    <row r="3543" spans="1:7">
      <c r="A3543">
        <v>72071210</v>
      </c>
      <c r="B3543" t="s">
        <v>28</v>
      </c>
      <c r="C3543">
        <v>0.15400000000000003</v>
      </c>
      <c r="D3543" t="s">
        <v>29</v>
      </c>
      <c r="E3543">
        <v>2026</v>
      </c>
      <c r="G3543" t="s">
        <v>273</v>
      </c>
    </row>
    <row r="3544" spans="1:7">
      <c r="A3544">
        <v>72071210</v>
      </c>
      <c r="B3544" t="s">
        <v>28</v>
      </c>
      <c r="C3544">
        <v>0.16800000000000001</v>
      </c>
      <c r="D3544" t="s">
        <v>29</v>
      </c>
      <c r="E3544">
        <v>2027</v>
      </c>
      <c r="G3544" t="s">
        <v>273</v>
      </c>
    </row>
    <row r="3545" spans="1:7">
      <c r="A3545">
        <v>72071210</v>
      </c>
      <c r="B3545" t="s">
        <v>28</v>
      </c>
      <c r="C3545">
        <v>0.18200000000000002</v>
      </c>
      <c r="D3545" t="s">
        <v>29</v>
      </c>
      <c r="E3545">
        <v>2028</v>
      </c>
      <c r="G3545" t="s">
        <v>273</v>
      </c>
    </row>
    <row r="3546" spans="1:7">
      <c r="A3546">
        <v>72071290</v>
      </c>
      <c r="B3546" t="s">
        <v>28</v>
      </c>
      <c r="C3546">
        <v>0.13</v>
      </c>
      <c r="D3546" t="s">
        <v>29</v>
      </c>
      <c r="G3546" t="s">
        <v>273</v>
      </c>
    </row>
    <row r="3547" spans="1:7">
      <c r="A3547">
        <v>72071290</v>
      </c>
      <c r="B3547" t="s">
        <v>28</v>
      </c>
      <c r="C3547">
        <v>0.14300000000000002</v>
      </c>
      <c r="D3547" t="s">
        <v>29</v>
      </c>
      <c r="E3547">
        <v>2026</v>
      </c>
      <c r="G3547" t="s">
        <v>273</v>
      </c>
    </row>
    <row r="3548" spans="1:7">
      <c r="A3548">
        <v>72071290</v>
      </c>
      <c r="B3548" t="s">
        <v>28</v>
      </c>
      <c r="C3548">
        <v>0.156</v>
      </c>
      <c r="D3548" t="s">
        <v>29</v>
      </c>
      <c r="E3548">
        <v>2027</v>
      </c>
      <c r="G3548" t="s">
        <v>273</v>
      </c>
    </row>
    <row r="3549" spans="1:7">
      <c r="A3549">
        <v>72071290</v>
      </c>
      <c r="B3549" t="s">
        <v>28</v>
      </c>
      <c r="C3549">
        <v>0.16900000000000001</v>
      </c>
      <c r="D3549" t="s">
        <v>29</v>
      </c>
      <c r="E3549">
        <v>2028</v>
      </c>
      <c r="G3549" t="s">
        <v>273</v>
      </c>
    </row>
    <row r="3550" spans="1:7">
      <c r="A3550">
        <v>72071912</v>
      </c>
      <c r="B3550" t="s">
        <v>28</v>
      </c>
      <c r="C3550">
        <v>0.14000000000000001</v>
      </c>
      <c r="D3550" t="s">
        <v>29</v>
      </c>
      <c r="G3550" t="s">
        <v>273</v>
      </c>
    </row>
    <row r="3551" spans="1:7">
      <c r="A3551">
        <v>72071912</v>
      </c>
      <c r="B3551" t="s">
        <v>28</v>
      </c>
      <c r="C3551">
        <v>0.15400000000000003</v>
      </c>
      <c r="D3551" t="s">
        <v>29</v>
      </c>
      <c r="E3551">
        <v>2026</v>
      </c>
      <c r="G3551" t="s">
        <v>273</v>
      </c>
    </row>
    <row r="3552" spans="1:7">
      <c r="A3552">
        <v>72071912</v>
      </c>
      <c r="B3552" t="s">
        <v>28</v>
      </c>
      <c r="C3552">
        <v>0.16800000000000001</v>
      </c>
      <c r="D3552" t="s">
        <v>29</v>
      </c>
      <c r="E3552">
        <v>2027</v>
      </c>
      <c r="G3552" t="s">
        <v>273</v>
      </c>
    </row>
    <row r="3553" spans="1:7">
      <c r="A3553">
        <v>72071912</v>
      </c>
      <c r="B3553" t="s">
        <v>28</v>
      </c>
      <c r="C3553">
        <v>0.18200000000000002</v>
      </c>
      <c r="D3553" t="s">
        <v>29</v>
      </c>
      <c r="E3553">
        <v>2028</v>
      </c>
      <c r="G3553" t="s">
        <v>273</v>
      </c>
    </row>
    <row r="3554" spans="1:7">
      <c r="A3554">
        <v>72071919</v>
      </c>
      <c r="B3554" t="s">
        <v>28</v>
      </c>
      <c r="C3554">
        <v>0.13</v>
      </c>
      <c r="D3554" t="s">
        <v>29</v>
      </c>
      <c r="G3554" t="s">
        <v>273</v>
      </c>
    </row>
    <row r="3555" spans="1:7">
      <c r="A3555">
        <v>72071919</v>
      </c>
      <c r="B3555" t="s">
        <v>28</v>
      </c>
      <c r="C3555">
        <v>0.14300000000000002</v>
      </c>
      <c r="D3555" t="s">
        <v>29</v>
      </c>
      <c r="E3555">
        <v>2026</v>
      </c>
      <c r="G3555" t="s">
        <v>273</v>
      </c>
    </row>
    <row r="3556" spans="1:7">
      <c r="A3556">
        <v>72071919</v>
      </c>
      <c r="B3556" t="s">
        <v>28</v>
      </c>
      <c r="C3556">
        <v>0.156</v>
      </c>
      <c r="D3556" t="s">
        <v>29</v>
      </c>
      <c r="E3556">
        <v>2027</v>
      </c>
      <c r="G3556" t="s">
        <v>273</v>
      </c>
    </row>
    <row r="3557" spans="1:7">
      <c r="A3557">
        <v>72071919</v>
      </c>
      <c r="B3557" t="s">
        <v>28</v>
      </c>
      <c r="C3557">
        <v>0.16900000000000001</v>
      </c>
      <c r="D3557" t="s">
        <v>29</v>
      </c>
      <c r="E3557">
        <v>2028</v>
      </c>
      <c r="G3557" t="s">
        <v>273</v>
      </c>
    </row>
    <row r="3558" spans="1:7">
      <c r="A3558">
        <v>72071980</v>
      </c>
      <c r="B3558" t="s">
        <v>28</v>
      </c>
      <c r="C3558">
        <v>0.14000000000000001</v>
      </c>
      <c r="D3558" t="s">
        <v>29</v>
      </c>
      <c r="G3558" t="s">
        <v>273</v>
      </c>
    </row>
    <row r="3559" spans="1:7">
      <c r="A3559">
        <v>72071980</v>
      </c>
      <c r="B3559" t="s">
        <v>28</v>
      </c>
      <c r="C3559">
        <v>0.15400000000000003</v>
      </c>
      <c r="D3559" t="s">
        <v>29</v>
      </c>
      <c r="E3559">
        <v>2026</v>
      </c>
      <c r="G3559" t="s">
        <v>273</v>
      </c>
    </row>
    <row r="3560" spans="1:7">
      <c r="A3560">
        <v>72071980</v>
      </c>
      <c r="B3560" t="s">
        <v>28</v>
      </c>
      <c r="C3560">
        <v>0.16800000000000001</v>
      </c>
      <c r="D3560" t="s">
        <v>29</v>
      </c>
      <c r="E3560">
        <v>2027</v>
      </c>
      <c r="G3560" t="s">
        <v>273</v>
      </c>
    </row>
    <row r="3561" spans="1:7">
      <c r="A3561">
        <v>72071980</v>
      </c>
      <c r="B3561" t="s">
        <v>28</v>
      </c>
      <c r="C3561">
        <v>0.18200000000000002</v>
      </c>
      <c r="D3561" t="s">
        <v>29</v>
      </c>
      <c r="E3561">
        <v>2028</v>
      </c>
      <c r="G3561" t="s">
        <v>273</v>
      </c>
    </row>
    <row r="3562" spans="1:7">
      <c r="A3562">
        <v>72072011</v>
      </c>
      <c r="B3562" t="s">
        <v>28</v>
      </c>
      <c r="C3562">
        <v>0.14000000000000001</v>
      </c>
      <c r="D3562" t="s">
        <v>29</v>
      </c>
      <c r="G3562" t="s">
        <v>273</v>
      </c>
    </row>
    <row r="3563" spans="1:7">
      <c r="A3563">
        <v>72072011</v>
      </c>
      <c r="B3563" t="s">
        <v>28</v>
      </c>
      <c r="C3563">
        <v>0.15400000000000003</v>
      </c>
      <c r="D3563" t="s">
        <v>29</v>
      </c>
      <c r="E3563">
        <v>2026</v>
      </c>
      <c r="G3563" t="s">
        <v>273</v>
      </c>
    </row>
    <row r="3564" spans="1:7">
      <c r="A3564">
        <v>72072011</v>
      </c>
      <c r="B3564" t="s">
        <v>28</v>
      </c>
      <c r="C3564">
        <v>0.16800000000000001</v>
      </c>
      <c r="D3564" t="s">
        <v>29</v>
      </c>
      <c r="E3564">
        <v>2027</v>
      </c>
      <c r="G3564" t="s">
        <v>273</v>
      </c>
    </row>
    <row r="3565" spans="1:7">
      <c r="A3565">
        <v>72072011</v>
      </c>
      <c r="B3565" t="s">
        <v>28</v>
      </c>
      <c r="C3565">
        <v>0.18200000000000002</v>
      </c>
      <c r="D3565" t="s">
        <v>29</v>
      </c>
      <c r="E3565">
        <v>2028</v>
      </c>
      <c r="G3565" t="s">
        <v>273</v>
      </c>
    </row>
    <row r="3566" spans="1:7">
      <c r="A3566">
        <v>72072015</v>
      </c>
      <c r="B3566" t="s">
        <v>28</v>
      </c>
      <c r="C3566">
        <v>0.14000000000000001</v>
      </c>
      <c r="D3566" t="s">
        <v>29</v>
      </c>
      <c r="G3566" t="s">
        <v>273</v>
      </c>
    </row>
    <row r="3567" spans="1:7">
      <c r="A3567">
        <v>72072015</v>
      </c>
      <c r="B3567" t="s">
        <v>28</v>
      </c>
      <c r="C3567">
        <v>0.15400000000000003</v>
      </c>
      <c r="D3567" t="s">
        <v>29</v>
      </c>
      <c r="E3567">
        <v>2026</v>
      </c>
      <c r="G3567" t="s">
        <v>273</v>
      </c>
    </row>
    <row r="3568" spans="1:7">
      <c r="A3568">
        <v>72072015</v>
      </c>
      <c r="B3568" t="s">
        <v>28</v>
      </c>
      <c r="C3568">
        <v>0.16800000000000001</v>
      </c>
      <c r="D3568" t="s">
        <v>29</v>
      </c>
      <c r="E3568">
        <v>2027</v>
      </c>
      <c r="G3568" t="s">
        <v>273</v>
      </c>
    </row>
    <row r="3569" spans="1:7">
      <c r="A3569">
        <v>72072015</v>
      </c>
      <c r="B3569" t="s">
        <v>28</v>
      </c>
      <c r="C3569">
        <v>0.18200000000000002</v>
      </c>
      <c r="D3569" t="s">
        <v>29</v>
      </c>
      <c r="E3569">
        <v>2028</v>
      </c>
      <c r="G3569" t="s">
        <v>273</v>
      </c>
    </row>
    <row r="3570" spans="1:7">
      <c r="A3570">
        <v>72072017</v>
      </c>
      <c r="B3570" t="s">
        <v>28</v>
      </c>
      <c r="C3570">
        <v>0.14000000000000001</v>
      </c>
      <c r="D3570" t="s">
        <v>29</v>
      </c>
      <c r="G3570" t="s">
        <v>273</v>
      </c>
    </row>
    <row r="3571" spans="1:7">
      <c r="A3571">
        <v>72072017</v>
      </c>
      <c r="B3571" t="s">
        <v>28</v>
      </c>
      <c r="C3571">
        <v>0.15400000000000003</v>
      </c>
      <c r="D3571" t="s">
        <v>29</v>
      </c>
      <c r="E3571">
        <v>2026</v>
      </c>
      <c r="G3571" t="s">
        <v>273</v>
      </c>
    </row>
    <row r="3572" spans="1:7">
      <c r="A3572">
        <v>72072017</v>
      </c>
      <c r="B3572" t="s">
        <v>28</v>
      </c>
      <c r="C3572">
        <v>0.16800000000000001</v>
      </c>
      <c r="D3572" t="s">
        <v>29</v>
      </c>
      <c r="E3572">
        <v>2027</v>
      </c>
      <c r="G3572" t="s">
        <v>273</v>
      </c>
    </row>
    <row r="3573" spans="1:7">
      <c r="A3573">
        <v>72072017</v>
      </c>
      <c r="B3573" t="s">
        <v>28</v>
      </c>
      <c r="C3573">
        <v>0.18200000000000002</v>
      </c>
      <c r="D3573" t="s">
        <v>29</v>
      </c>
      <c r="E3573">
        <v>2028</v>
      </c>
      <c r="G3573" t="s">
        <v>273</v>
      </c>
    </row>
    <row r="3574" spans="1:7">
      <c r="A3574">
        <v>72072019</v>
      </c>
      <c r="B3574" t="s">
        <v>28</v>
      </c>
      <c r="C3574">
        <v>0.13</v>
      </c>
      <c r="D3574" t="s">
        <v>29</v>
      </c>
      <c r="G3574" t="s">
        <v>273</v>
      </c>
    </row>
    <row r="3575" spans="1:7">
      <c r="A3575">
        <v>72072019</v>
      </c>
      <c r="B3575" t="s">
        <v>28</v>
      </c>
      <c r="C3575">
        <v>0.14300000000000002</v>
      </c>
      <c r="D3575" t="s">
        <v>29</v>
      </c>
      <c r="E3575">
        <v>2026</v>
      </c>
      <c r="G3575" t="s">
        <v>273</v>
      </c>
    </row>
    <row r="3576" spans="1:7">
      <c r="A3576">
        <v>72072019</v>
      </c>
      <c r="B3576" t="s">
        <v>28</v>
      </c>
      <c r="C3576">
        <v>0.156</v>
      </c>
      <c r="D3576" t="s">
        <v>29</v>
      </c>
      <c r="E3576">
        <v>2027</v>
      </c>
      <c r="G3576" t="s">
        <v>273</v>
      </c>
    </row>
    <row r="3577" spans="1:7">
      <c r="A3577">
        <v>72072019</v>
      </c>
      <c r="B3577" t="s">
        <v>28</v>
      </c>
      <c r="C3577">
        <v>0.16900000000000001</v>
      </c>
      <c r="D3577" t="s">
        <v>29</v>
      </c>
      <c r="E3577">
        <v>2028</v>
      </c>
      <c r="G3577" t="s">
        <v>273</v>
      </c>
    </row>
    <row r="3578" spans="1:7">
      <c r="A3578">
        <v>72072032</v>
      </c>
      <c r="B3578" t="s">
        <v>28</v>
      </c>
      <c r="C3578">
        <v>0.14000000000000001</v>
      </c>
      <c r="D3578" t="s">
        <v>29</v>
      </c>
      <c r="G3578" t="s">
        <v>273</v>
      </c>
    </row>
    <row r="3579" spans="1:7">
      <c r="A3579">
        <v>72072032</v>
      </c>
      <c r="B3579" t="s">
        <v>28</v>
      </c>
      <c r="C3579">
        <v>0.15400000000000003</v>
      </c>
      <c r="D3579" t="s">
        <v>29</v>
      </c>
      <c r="E3579">
        <v>2026</v>
      </c>
      <c r="G3579" t="s">
        <v>273</v>
      </c>
    </row>
    <row r="3580" spans="1:7">
      <c r="A3580">
        <v>72072032</v>
      </c>
      <c r="B3580" t="s">
        <v>28</v>
      </c>
      <c r="C3580">
        <v>0.16800000000000001</v>
      </c>
      <c r="D3580" t="s">
        <v>29</v>
      </c>
      <c r="E3580">
        <v>2027</v>
      </c>
      <c r="G3580" t="s">
        <v>273</v>
      </c>
    </row>
    <row r="3581" spans="1:7">
      <c r="A3581">
        <v>72072032</v>
      </c>
      <c r="B3581" t="s">
        <v>28</v>
      </c>
      <c r="C3581">
        <v>0.18200000000000002</v>
      </c>
      <c r="D3581" t="s">
        <v>29</v>
      </c>
      <c r="E3581">
        <v>2028</v>
      </c>
      <c r="G3581" t="s">
        <v>273</v>
      </c>
    </row>
    <row r="3582" spans="1:7">
      <c r="A3582">
        <v>72072039</v>
      </c>
      <c r="B3582" t="s">
        <v>28</v>
      </c>
      <c r="C3582">
        <v>0.13</v>
      </c>
      <c r="D3582" t="s">
        <v>29</v>
      </c>
      <c r="G3582" t="s">
        <v>273</v>
      </c>
    </row>
    <row r="3583" spans="1:7">
      <c r="A3583">
        <v>72072039</v>
      </c>
      <c r="B3583" t="s">
        <v>28</v>
      </c>
      <c r="C3583">
        <v>0.14300000000000002</v>
      </c>
      <c r="D3583" t="s">
        <v>29</v>
      </c>
      <c r="E3583">
        <v>2026</v>
      </c>
      <c r="G3583" t="s">
        <v>273</v>
      </c>
    </row>
    <row r="3584" spans="1:7">
      <c r="A3584">
        <v>72072039</v>
      </c>
      <c r="B3584" t="s">
        <v>28</v>
      </c>
      <c r="C3584">
        <v>0.156</v>
      </c>
      <c r="D3584" t="s">
        <v>29</v>
      </c>
      <c r="E3584">
        <v>2027</v>
      </c>
      <c r="G3584" t="s">
        <v>273</v>
      </c>
    </row>
    <row r="3585" spans="1:7">
      <c r="A3585">
        <v>72072039</v>
      </c>
      <c r="B3585" t="s">
        <v>28</v>
      </c>
      <c r="C3585">
        <v>0.16900000000000001</v>
      </c>
      <c r="D3585" t="s">
        <v>29</v>
      </c>
      <c r="E3585">
        <v>2028</v>
      </c>
      <c r="G3585" t="s">
        <v>273</v>
      </c>
    </row>
    <row r="3586" spans="1:7">
      <c r="A3586">
        <v>72072052</v>
      </c>
      <c r="B3586" t="s">
        <v>28</v>
      </c>
      <c r="C3586">
        <v>0.14000000000000001</v>
      </c>
      <c r="D3586" t="s">
        <v>29</v>
      </c>
      <c r="G3586" t="s">
        <v>273</v>
      </c>
    </row>
    <row r="3587" spans="1:7">
      <c r="A3587">
        <v>72072052</v>
      </c>
      <c r="B3587" t="s">
        <v>28</v>
      </c>
      <c r="C3587">
        <v>0.15400000000000003</v>
      </c>
      <c r="D3587" t="s">
        <v>29</v>
      </c>
      <c r="E3587">
        <v>2026</v>
      </c>
      <c r="G3587" t="s">
        <v>273</v>
      </c>
    </row>
    <row r="3588" spans="1:7">
      <c r="A3588">
        <v>72072052</v>
      </c>
      <c r="B3588" t="s">
        <v>28</v>
      </c>
      <c r="C3588">
        <v>0.16800000000000001</v>
      </c>
      <c r="D3588" t="s">
        <v>29</v>
      </c>
      <c r="E3588">
        <v>2027</v>
      </c>
      <c r="G3588" t="s">
        <v>273</v>
      </c>
    </row>
    <row r="3589" spans="1:7">
      <c r="A3589">
        <v>72072052</v>
      </c>
      <c r="B3589" t="s">
        <v>28</v>
      </c>
      <c r="C3589">
        <v>0.18200000000000002</v>
      </c>
      <c r="D3589" t="s">
        <v>29</v>
      </c>
      <c r="E3589">
        <v>2028</v>
      </c>
      <c r="G3589" t="s">
        <v>273</v>
      </c>
    </row>
    <row r="3590" spans="1:7">
      <c r="A3590">
        <v>72072059</v>
      </c>
      <c r="B3590" t="s">
        <v>28</v>
      </c>
      <c r="C3590">
        <v>0.13</v>
      </c>
      <c r="D3590" t="s">
        <v>29</v>
      </c>
      <c r="G3590" t="s">
        <v>273</v>
      </c>
    </row>
    <row r="3591" spans="1:7">
      <c r="A3591">
        <v>72072059</v>
      </c>
      <c r="B3591" t="s">
        <v>28</v>
      </c>
      <c r="C3591">
        <v>0.14300000000000002</v>
      </c>
      <c r="D3591" t="s">
        <v>29</v>
      </c>
      <c r="E3591">
        <v>2026</v>
      </c>
      <c r="G3591" t="s">
        <v>273</v>
      </c>
    </row>
    <row r="3592" spans="1:7">
      <c r="A3592">
        <v>72072059</v>
      </c>
      <c r="B3592" t="s">
        <v>28</v>
      </c>
      <c r="C3592">
        <v>0.156</v>
      </c>
      <c r="D3592" t="s">
        <v>29</v>
      </c>
      <c r="E3592">
        <v>2027</v>
      </c>
      <c r="G3592" t="s">
        <v>273</v>
      </c>
    </row>
    <row r="3593" spans="1:7">
      <c r="A3593">
        <v>72072059</v>
      </c>
      <c r="B3593" t="s">
        <v>28</v>
      </c>
      <c r="C3593">
        <v>0.16900000000000001</v>
      </c>
      <c r="D3593" t="s">
        <v>29</v>
      </c>
      <c r="E3593">
        <v>2028</v>
      </c>
      <c r="G3593" t="s">
        <v>273</v>
      </c>
    </row>
    <row r="3594" spans="1:7">
      <c r="A3594">
        <v>72072080</v>
      </c>
      <c r="B3594" t="s">
        <v>28</v>
      </c>
      <c r="C3594">
        <v>0.14000000000000001</v>
      </c>
      <c r="D3594" t="s">
        <v>29</v>
      </c>
      <c r="G3594" t="s">
        <v>273</v>
      </c>
    </row>
    <row r="3595" spans="1:7">
      <c r="A3595">
        <v>72072080</v>
      </c>
      <c r="B3595" t="s">
        <v>28</v>
      </c>
      <c r="C3595">
        <v>0.15400000000000003</v>
      </c>
      <c r="D3595" t="s">
        <v>29</v>
      </c>
      <c r="E3595">
        <v>2026</v>
      </c>
      <c r="G3595" t="s">
        <v>273</v>
      </c>
    </row>
    <row r="3596" spans="1:7">
      <c r="A3596">
        <v>72072080</v>
      </c>
      <c r="B3596" t="s">
        <v>28</v>
      </c>
      <c r="C3596">
        <v>0.16800000000000001</v>
      </c>
      <c r="D3596" t="s">
        <v>29</v>
      </c>
      <c r="E3596">
        <v>2027</v>
      </c>
      <c r="G3596" t="s">
        <v>273</v>
      </c>
    </row>
    <row r="3597" spans="1:7">
      <c r="A3597">
        <v>72072080</v>
      </c>
      <c r="B3597" t="s">
        <v>28</v>
      </c>
      <c r="C3597">
        <v>0.18200000000000002</v>
      </c>
      <c r="D3597" t="s">
        <v>29</v>
      </c>
      <c r="E3597">
        <v>2028</v>
      </c>
      <c r="G3597" t="s">
        <v>273</v>
      </c>
    </row>
    <row r="3598" spans="1:7">
      <c r="A3598">
        <v>7208</v>
      </c>
      <c r="B3598" t="s">
        <v>28</v>
      </c>
      <c r="C3598">
        <v>0.14000000000000001</v>
      </c>
      <c r="D3598" t="s">
        <v>29</v>
      </c>
      <c r="G3598" t="s">
        <v>273</v>
      </c>
    </row>
    <row r="3599" spans="1:7">
      <c r="A3599">
        <v>7208</v>
      </c>
      <c r="B3599" t="s">
        <v>28</v>
      </c>
      <c r="C3599">
        <v>0.15400000000000003</v>
      </c>
      <c r="D3599" t="s">
        <v>29</v>
      </c>
      <c r="E3599">
        <v>2026</v>
      </c>
      <c r="G3599" t="s">
        <v>273</v>
      </c>
    </row>
    <row r="3600" spans="1:7">
      <c r="A3600">
        <v>7208</v>
      </c>
      <c r="B3600" t="s">
        <v>28</v>
      </c>
      <c r="C3600">
        <v>0.16800000000000001</v>
      </c>
      <c r="D3600" t="s">
        <v>29</v>
      </c>
      <c r="E3600">
        <v>2027</v>
      </c>
      <c r="G3600" t="s">
        <v>273</v>
      </c>
    </row>
    <row r="3601" spans="1:7">
      <c r="A3601">
        <v>7208</v>
      </c>
      <c r="B3601" t="s">
        <v>28</v>
      </c>
      <c r="C3601">
        <v>0.18200000000000002</v>
      </c>
      <c r="D3601" t="s">
        <v>29</v>
      </c>
      <c r="E3601">
        <v>2028</v>
      </c>
      <c r="G3601" t="s">
        <v>273</v>
      </c>
    </row>
    <row r="3602" spans="1:7">
      <c r="A3602">
        <v>7209</v>
      </c>
      <c r="B3602" t="s">
        <v>28</v>
      </c>
      <c r="C3602">
        <v>0.14000000000000001</v>
      </c>
      <c r="D3602" t="s">
        <v>29</v>
      </c>
      <c r="G3602" t="s">
        <v>273</v>
      </c>
    </row>
    <row r="3603" spans="1:7">
      <c r="A3603">
        <v>7209</v>
      </c>
      <c r="B3603" t="s">
        <v>28</v>
      </c>
      <c r="C3603">
        <v>0.15400000000000003</v>
      </c>
      <c r="D3603" t="s">
        <v>29</v>
      </c>
      <c r="E3603">
        <v>2026</v>
      </c>
      <c r="G3603" t="s">
        <v>273</v>
      </c>
    </row>
    <row r="3604" spans="1:7">
      <c r="A3604">
        <v>7209</v>
      </c>
      <c r="B3604" t="s">
        <v>28</v>
      </c>
      <c r="C3604">
        <v>0.16800000000000001</v>
      </c>
      <c r="D3604" t="s">
        <v>29</v>
      </c>
      <c r="E3604">
        <v>2027</v>
      </c>
      <c r="G3604" t="s">
        <v>273</v>
      </c>
    </row>
    <row r="3605" spans="1:7">
      <c r="A3605">
        <v>7209</v>
      </c>
      <c r="B3605" t="s">
        <v>28</v>
      </c>
      <c r="C3605">
        <v>0.18200000000000002</v>
      </c>
      <c r="D3605" t="s">
        <v>29</v>
      </c>
      <c r="E3605">
        <v>2028</v>
      </c>
      <c r="G3605" t="s">
        <v>273</v>
      </c>
    </row>
    <row r="3606" spans="1:7">
      <c r="A3606">
        <v>7210</v>
      </c>
      <c r="B3606" t="s">
        <v>28</v>
      </c>
      <c r="C3606">
        <v>0.14000000000000001</v>
      </c>
      <c r="D3606" t="s">
        <v>29</v>
      </c>
      <c r="G3606" t="s">
        <v>273</v>
      </c>
    </row>
    <row r="3607" spans="1:7">
      <c r="A3607">
        <v>7210</v>
      </c>
      <c r="B3607" t="s">
        <v>28</v>
      </c>
      <c r="C3607">
        <v>0.15400000000000003</v>
      </c>
      <c r="D3607" t="s">
        <v>29</v>
      </c>
      <c r="E3607">
        <v>2026</v>
      </c>
      <c r="G3607" t="s">
        <v>273</v>
      </c>
    </row>
    <row r="3608" spans="1:7">
      <c r="A3608">
        <v>7210</v>
      </c>
      <c r="B3608" t="s">
        <v>28</v>
      </c>
      <c r="C3608">
        <v>0.16800000000000001</v>
      </c>
      <c r="D3608" t="s">
        <v>29</v>
      </c>
      <c r="E3608">
        <v>2027</v>
      </c>
      <c r="G3608" t="s">
        <v>273</v>
      </c>
    </row>
    <row r="3609" spans="1:7">
      <c r="A3609">
        <v>7210</v>
      </c>
      <c r="B3609" t="s">
        <v>28</v>
      </c>
      <c r="C3609">
        <v>0.18200000000000002</v>
      </c>
      <c r="D3609" t="s">
        <v>29</v>
      </c>
      <c r="E3609">
        <v>2028</v>
      </c>
      <c r="G3609" t="s">
        <v>273</v>
      </c>
    </row>
    <row r="3610" spans="1:7">
      <c r="A3610">
        <v>72111300</v>
      </c>
      <c r="B3610" t="s">
        <v>28</v>
      </c>
      <c r="C3610">
        <v>0.14000000000000001</v>
      </c>
      <c r="D3610" t="s">
        <v>29</v>
      </c>
      <c r="G3610" t="s">
        <v>273</v>
      </c>
    </row>
    <row r="3611" spans="1:7">
      <c r="A3611">
        <v>72111300</v>
      </c>
      <c r="B3611" t="s">
        <v>28</v>
      </c>
      <c r="C3611">
        <v>0.15400000000000003</v>
      </c>
      <c r="D3611" t="s">
        <v>29</v>
      </c>
      <c r="E3611">
        <v>2026</v>
      </c>
      <c r="G3611" t="s">
        <v>273</v>
      </c>
    </row>
    <row r="3612" spans="1:7">
      <c r="A3612">
        <v>72111300</v>
      </c>
      <c r="B3612" t="s">
        <v>28</v>
      </c>
      <c r="C3612">
        <v>0.16800000000000001</v>
      </c>
      <c r="D3612" t="s">
        <v>29</v>
      </c>
      <c r="E3612">
        <v>2027</v>
      </c>
      <c r="G3612" t="s">
        <v>273</v>
      </c>
    </row>
    <row r="3613" spans="1:7">
      <c r="A3613">
        <v>72111300</v>
      </c>
      <c r="B3613" t="s">
        <v>28</v>
      </c>
      <c r="C3613">
        <v>0.18200000000000002</v>
      </c>
      <c r="D3613" t="s">
        <v>29</v>
      </c>
      <c r="E3613">
        <v>2028</v>
      </c>
      <c r="G3613" t="s">
        <v>273</v>
      </c>
    </row>
    <row r="3614" spans="1:7">
      <c r="A3614">
        <v>72111400</v>
      </c>
      <c r="B3614" t="s">
        <v>28</v>
      </c>
      <c r="C3614">
        <v>0.14000000000000001</v>
      </c>
      <c r="D3614" t="s">
        <v>29</v>
      </c>
      <c r="G3614" t="s">
        <v>273</v>
      </c>
    </row>
    <row r="3615" spans="1:7">
      <c r="A3615">
        <v>72111400</v>
      </c>
      <c r="B3615" t="s">
        <v>28</v>
      </c>
      <c r="C3615">
        <v>0.15400000000000003</v>
      </c>
      <c r="D3615" t="s">
        <v>29</v>
      </c>
      <c r="E3615">
        <v>2026</v>
      </c>
      <c r="G3615" t="s">
        <v>273</v>
      </c>
    </row>
    <row r="3616" spans="1:7">
      <c r="A3616">
        <v>72111400</v>
      </c>
      <c r="B3616" t="s">
        <v>28</v>
      </c>
      <c r="C3616">
        <v>0.16800000000000001</v>
      </c>
      <c r="D3616" t="s">
        <v>29</v>
      </c>
      <c r="E3616">
        <v>2027</v>
      </c>
      <c r="G3616" t="s">
        <v>273</v>
      </c>
    </row>
    <row r="3617" spans="1:7">
      <c r="A3617">
        <v>72111400</v>
      </c>
      <c r="B3617" t="s">
        <v>28</v>
      </c>
      <c r="C3617">
        <v>0.18200000000000002</v>
      </c>
      <c r="D3617" t="s">
        <v>29</v>
      </c>
      <c r="E3617">
        <v>2028</v>
      </c>
      <c r="G3617" t="s">
        <v>273</v>
      </c>
    </row>
    <row r="3618" spans="1:7">
      <c r="A3618">
        <v>72111900</v>
      </c>
      <c r="B3618" t="s">
        <v>28</v>
      </c>
      <c r="C3618">
        <v>0.14000000000000001</v>
      </c>
      <c r="D3618" t="s">
        <v>29</v>
      </c>
      <c r="G3618" t="s">
        <v>273</v>
      </c>
    </row>
    <row r="3619" spans="1:7">
      <c r="A3619">
        <v>72111900</v>
      </c>
      <c r="B3619" t="s">
        <v>28</v>
      </c>
      <c r="C3619">
        <v>0.15400000000000003</v>
      </c>
      <c r="D3619" t="s">
        <v>29</v>
      </c>
      <c r="E3619">
        <v>2026</v>
      </c>
      <c r="G3619" t="s">
        <v>273</v>
      </c>
    </row>
    <row r="3620" spans="1:7">
      <c r="A3620">
        <v>72111900</v>
      </c>
      <c r="B3620" t="s">
        <v>28</v>
      </c>
      <c r="C3620">
        <v>0.16800000000000001</v>
      </c>
      <c r="D3620" t="s">
        <v>29</v>
      </c>
      <c r="E3620">
        <v>2027</v>
      </c>
      <c r="G3620" t="s">
        <v>273</v>
      </c>
    </row>
    <row r="3621" spans="1:7">
      <c r="A3621">
        <v>72111900</v>
      </c>
      <c r="B3621" t="s">
        <v>28</v>
      </c>
      <c r="C3621">
        <v>0.18200000000000002</v>
      </c>
      <c r="D3621" t="s">
        <v>29</v>
      </c>
      <c r="E3621">
        <v>2028</v>
      </c>
      <c r="G3621" t="s">
        <v>273</v>
      </c>
    </row>
    <row r="3622" spans="1:7">
      <c r="A3622">
        <v>721123</v>
      </c>
      <c r="B3622" t="s">
        <v>28</v>
      </c>
      <c r="C3622">
        <v>0.14000000000000001</v>
      </c>
      <c r="D3622" t="s">
        <v>29</v>
      </c>
      <c r="G3622" t="s">
        <v>273</v>
      </c>
    </row>
    <row r="3623" spans="1:7">
      <c r="A3623">
        <v>721123</v>
      </c>
      <c r="B3623" t="s">
        <v>28</v>
      </c>
      <c r="C3623">
        <v>0.15400000000000003</v>
      </c>
      <c r="D3623" t="s">
        <v>29</v>
      </c>
      <c r="E3623">
        <v>2026</v>
      </c>
      <c r="G3623" t="s">
        <v>273</v>
      </c>
    </row>
    <row r="3624" spans="1:7">
      <c r="A3624">
        <v>721123</v>
      </c>
      <c r="B3624" t="s">
        <v>28</v>
      </c>
      <c r="C3624">
        <v>0.16800000000000001</v>
      </c>
      <c r="D3624" t="s">
        <v>29</v>
      </c>
      <c r="E3624">
        <v>2027</v>
      </c>
      <c r="G3624" t="s">
        <v>273</v>
      </c>
    </row>
    <row r="3625" spans="1:7">
      <c r="A3625">
        <v>721123</v>
      </c>
      <c r="B3625" t="s">
        <v>28</v>
      </c>
      <c r="C3625">
        <v>0.18200000000000002</v>
      </c>
      <c r="D3625" t="s">
        <v>29</v>
      </c>
      <c r="E3625">
        <v>2028</v>
      </c>
      <c r="G3625" t="s">
        <v>273</v>
      </c>
    </row>
    <row r="3626" spans="1:7">
      <c r="A3626">
        <v>72112900</v>
      </c>
      <c r="B3626" t="s">
        <v>28</v>
      </c>
      <c r="C3626">
        <v>0.14000000000000001</v>
      </c>
      <c r="D3626" t="s">
        <v>29</v>
      </c>
      <c r="G3626" t="s">
        <v>273</v>
      </c>
    </row>
    <row r="3627" spans="1:7">
      <c r="A3627">
        <v>72112900</v>
      </c>
      <c r="B3627" t="s">
        <v>28</v>
      </c>
      <c r="C3627">
        <v>0.15400000000000003</v>
      </c>
      <c r="D3627" t="s">
        <v>29</v>
      </c>
      <c r="E3627">
        <v>2026</v>
      </c>
      <c r="G3627" t="s">
        <v>273</v>
      </c>
    </row>
    <row r="3628" spans="1:7">
      <c r="A3628">
        <v>72112900</v>
      </c>
      <c r="B3628" t="s">
        <v>28</v>
      </c>
      <c r="C3628">
        <v>0.16800000000000001</v>
      </c>
      <c r="D3628" t="s">
        <v>29</v>
      </c>
      <c r="E3628">
        <v>2027</v>
      </c>
      <c r="G3628" t="s">
        <v>273</v>
      </c>
    </row>
    <row r="3629" spans="1:7">
      <c r="A3629">
        <v>72112900</v>
      </c>
      <c r="B3629" t="s">
        <v>28</v>
      </c>
      <c r="C3629">
        <v>0.18200000000000002</v>
      </c>
      <c r="D3629" t="s">
        <v>29</v>
      </c>
      <c r="E3629">
        <v>2028</v>
      </c>
      <c r="G3629" t="s">
        <v>273</v>
      </c>
    </row>
    <row r="3630" spans="1:7">
      <c r="A3630">
        <v>721190</v>
      </c>
      <c r="B3630" t="s">
        <v>28</v>
      </c>
      <c r="C3630">
        <v>0.14000000000000001</v>
      </c>
      <c r="D3630" t="s">
        <v>29</v>
      </c>
      <c r="G3630" t="s">
        <v>273</v>
      </c>
    </row>
    <row r="3631" spans="1:7">
      <c r="A3631">
        <v>721190</v>
      </c>
      <c r="B3631" t="s">
        <v>28</v>
      </c>
      <c r="C3631">
        <v>0.15400000000000003</v>
      </c>
      <c r="D3631" t="s">
        <v>29</v>
      </c>
      <c r="E3631">
        <v>2026</v>
      </c>
      <c r="G3631" t="s">
        <v>273</v>
      </c>
    </row>
    <row r="3632" spans="1:7">
      <c r="A3632">
        <v>721190</v>
      </c>
      <c r="B3632" t="s">
        <v>28</v>
      </c>
      <c r="C3632">
        <v>0.16800000000000001</v>
      </c>
      <c r="D3632" t="s">
        <v>29</v>
      </c>
      <c r="E3632">
        <v>2027</v>
      </c>
      <c r="G3632" t="s">
        <v>273</v>
      </c>
    </row>
    <row r="3633" spans="1:7">
      <c r="A3633">
        <v>721190</v>
      </c>
      <c r="B3633" t="s">
        <v>28</v>
      </c>
      <c r="C3633">
        <v>0.18200000000000002</v>
      </c>
      <c r="D3633" t="s">
        <v>29</v>
      </c>
      <c r="E3633">
        <v>2028</v>
      </c>
      <c r="G3633" t="s">
        <v>273</v>
      </c>
    </row>
    <row r="3634" spans="1:7">
      <c r="A3634">
        <v>7212</v>
      </c>
      <c r="B3634" t="s">
        <v>28</v>
      </c>
      <c r="C3634">
        <v>0.14000000000000001</v>
      </c>
      <c r="D3634" t="s">
        <v>29</v>
      </c>
      <c r="G3634" t="s">
        <v>273</v>
      </c>
    </row>
    <row r="3635" spans="1:7">
      <c r="A3635">
        <v>7212</v>
      </c>
      <c r="B3635" t="s">
        <v>28</v>
      </c>
      <c r="C3635">
        <v>0.15400000000000003</v>
      </c>
      <c r="D3635" t="s">
        <v>29</v>
      </c>
      <c r="E3635">
        <v>2026</v>
      </c>
      <c r="G3635" t="s">
        <v>273</v>
      </c>
    </row>
    <row r="3636" spans="1:7">
      <c r="A3636">
        <v>7212</v>
      </c>
      <c r="B3636" t="s">
        <v>28</v>
      </c>
      <c r="C3636">
        <v>0.16800000000000001</v>
      </c>
      <c r="D3636" t="s">
        <v>29</v>
      </c>
      <c r="E3636">
        <v>2027</v>
      </c>
      <c r="G3636" t="s">
        <v>273</v>
      </c>
    </row>
    <row r="3637" spans="1:7">
      <c r="A3637">
        <v>7212</v>
      </c>
      <c r="B3637" t="s">
        <v>28</v>
      </c>
      <c r="C3637">
        <v>0.18200000000000002</v>
      </c>
      <c r="D3637" t="s">
        <v>29</v>
      </c>
      <c r="E3637">
        <v>2028</v>
      </c>
      <c r="G3637" t="s">
        <v>273</v>
      </c>
    </row>
    <row r="3638" spans="1:7">
      <c r="A3638">
        <v>7213</v>
      </c>
      <c r="B3638" t="s">
        <v>28</v>
      </c>
      <c r="C3638">
        <v>0.14000000000000001</v>
      </c>
      <c r="D3638" t="s">
        <v>29</v>
      </c>
      <c r="G3638" t="s">
        <v>273</v>
      </c>
    </row>
    <row r="3639" spans="1:7">
      <c r="A3639">
        <v>7213</v>
      </c>
      <c r="B3639" t="s">
        <v>28</v>
      </c>
      <c r="C3639">
        <v>0.15400000000000003</v>
      </c>
      <c r="D3639" t="s">
        <v>29</v>
      </c>
      <c r="E3639">
        <v>2026</v>
      </c>
      <c r="G3639" t="s">
        <v>273</v>
      </c>
    </row>
    <row r="3640" spans="1:7">
      <c r="A3640">
        <v>7213</v>
      </c>
      <c r="B3640" t="s">
        <v>28</v>
      </c>
      <c r="C3640">
        <v>0.16800000000000001</v>
      </c>
      <c r="D3640" t="s">
        <v>29</v>
      </c>
      <c r="E3640">
        <v>2027</v>
      </c>
      <c r="G3640" t="s">
        <v>273</v>
      </c>
    </row>
    <row r="3641" spans="1:7">
      <c r="A3641">
        <v>7213</v>
      </c>
      <c r="B3641" t="s">
        <v>28</v>
      </c>
      <c r="C3641">
        <v>0.18200000000000002</v>
      </c>
      <c r="D3641" t="s">
        <v>29</v>
      </c>
      <c r="E3641">
        <v>2028</v>
      </c>
      <c r="G3641" t="s">
        <v>273</v>
      </c>
    </row>
    <row r="3642" spans="1:7">
      <c r="A3642">
        <v>72141000</v>
      </c>
      <c r="B3642" t="s">
        <v>28</v>
      </c>
      <c r="C3642">
        <v>0.13</v>
      </c>
      <c r="D3642" t="s">
        <v>29</v>
      </c>
      <c r="G3642" t="s">
        <v>273</v>
      </c>
    </row>
    <row r="3643" spans="1:7">
      <c r="A3643">
        <v>72141000</v>
      </c>
      <c r="B3643" t="s">
        <v>28</v>
      </c>
      <c r="C3643">
        <v>0.14300000000000002</v>
      </c>
      <c r="D3643" t="s">
        <v>29</v>
      </c>
      <c r="E3643">
        <v>2026</v>
      </c>
      <c r="G3643" t="s">
        <v>273</v>
      </c>
    </row>
    <row r="3644" spans="1:7">
      <c r="A3644">
        <v>72141000</v>
      </c>
      <c r="B3644" t="s">
        <v>28</v>
      </c>
      <c r="C3644">
        <v>0.156</v>
      </c>
      <c r="D3644" t="s">
        <v>29</v>
      </c>
      <c r="E3644">
        <v>2027</v>
      </c>
      <c r="G3644" t="s">
        <v>273</v>
      </c>
    </row>
    <row r="3645" spans="1:7">
      <c r="A3645">
        <v>72141000</v>
      </c>
      <c r="B3645" t="s">
        <v>28</v>
      </c>
      <c r="C3645">
        <v>0.16900000000000001</v>
      </c>
      <c r="D3645" t="s">
        <v>29</v>
      </c>
      <c r="E3645">
        <v>2028</v>
      </c>
      <c r="G3645" t="s">
        <v>273</v>
      </c>
    </row>
    <row r="3646" spans="1:7">
      <c r="A3646">
        <v>72142000</v>
      </c>
      <c r="B3646" t="s">
        <v>28</v>
      </c>
      <c r="C3646">
        <v>0.14000000000000001</v>
      </c>
      <c r="D3646" t="s">
        <v>29</v>
      </c>
      <c r="G3646" t="s">
        <v>273</v>
      </c>
    </row>
    <row r="3647" spans="1:7">
      <c r="A3647">
        <v>72142000</v>
      </c>
      <c r="B3647" t="s">
        <v>28</v>
      </c>
      <c r="C3647">
        <v>0.15400000000000003</v>
      </c>
      <c r="D3647" t="s">
        <v>29</v>
      </c>
      <c r="E3647">
        <v>2026</v>
      </c>
      <c r="G3647" t="s">
        <v>273</v>
      </c>
    </row>
    <row r="3648" spans="1:7">
      <c r="A3648">
        <v>72142000</v>
      </c>
      <c r="B3648" t="s">
        <v>28</v>
      </c>
      <c r="C3648">
        <v>0.16800000000000001</v>
      </c>
      <c r="D3648" t="s">
        <v>29</v>
      </c>
      <c r="E3648">
        <v>2027</v>
      </c>
      <c r="G3648" t="s">
        <v>273</v>
      </c>
    </row>
    <row r="3649" spans="1:7">
      <c r="A3649">
        <v>72142000</v>
      </c>
      <c r="B3649" t="s">
        <v>28</v>
      </c>
      <c r="C3649">
        <v>0.18200000000000002</v>
      </c>
      <c r="D3649" t="s">
        <v>29</v>
      </c>
      <c r="E3649">
        <v>2028</v>
      </c>
      <c r="G3649" t="s">
        <v>273</v>
      </c>
    </row>
    <row r="3650" spans="1:7">
      <c r="A3650">
        <v>72143000</v>
      </c>
      <c r="B3650" t="s">
        <v>28</v>
      </c>
      <c r="C3650">
        <v>0.14000000000000001</v>
      </c>
      <c r="D3650" t="s">
        <v>29</v>
      </c>
      <c r="G3650" t="s">
        <v>273</v>
      </c>
    </row>
    <row r="3651" spans="1:7">
      <c r="A3651">
        <v>72143000</v>
      </c>
      <c r="B3651" t="s">
        <v>28</v>
      </c>
      <c r="C3651">
        <v>0.15400000000000003</v>
      </c>
      <c r="D3651" t="s">
        <v>29</v>
      </c>
      <c r="E3651">
        <v>2026</v>
      </c>
      <c r="G3651" t="s">
        <v>273</v>
      </c>
    </row>
    <row r="3652" spans="1:7">
      <c r="A3652">
        <v>72143000</v>
      </c>
      <c r="B3652" t="s">
        <v>28</v>
      </c>
      <c r="C3652">
        <v>0.16800000000000001</v>
      </c>
      <c r="D3652" t="s">
        <v>29</v>
      </c>
      <c r="E3652">
        <v>2027</v>
      </c>
      <c r="G3652" t="s">
        <v>273</v>
      </c>
    </row>
    <row r="3653" spans="1:7">
      <c r="A3653">
        <v>72143000</v>
      </c>
      <c r="B3653" t="s">
        <v>28</v>
      </c>
      <c r="C3653">
        <v>0.18200000000000002</v>
      </c>
      <c r="D3653" t="s">
        <v>29</v>
      </c>
      <c r="E3653">
        <v>2028</v>
      </c>
      <c r="G3653" t="s">
        <v>273</v>
      </c>
    </row>
    <row r="3654" spans="1:7">
      <c r="A3654">
        <v>721491</v>
      </c>
      <c r="B3654" t="s">
        <v>28</v>
      </c>
      <c r="C3654">
        <v>0.14000000000000001</v>
      </c>
      <c r="D3654" t="s">
        <v>29</v>
      </c>
      <c r="G3654" t="s">
        <v>273</v>
      </c>
    </row>
    <row r="3655" spans="1:7">
      <c r="A3655">
        <v>721491</v>
      </c>
      <c r="B3655" t="s">
        <v>28</v>
      </c>
      <c r="C3655">
        <v>0.15400000000000003</v>
      </c>
      <c r="D3655" t="s">
        <v>29</v>
      </c>
      <c r="E3655">
        <v>2026</v>
      </c>
      <c r="G3655" t="s">
        <v>273</v>
      </c>
    </row>
    <row r="3656" spans="1:7">
      <c r="A3656">
        <v>721491</v>
      </c>
      <c r="B3656" t="s">
        <v>28</v>
      </c>
      <c r="C3656">
        <v>0.16800000000000001</v>
      </c>
      <c r="D3656" t="s">
        <v>29</v>
      </c>
      <c r="E3656">
        <v>2027</v>
      </c>
      <c r="G3656" t="s">
        <v>273</v>
      </c>
    </row>
    <row r="3657" spans="1:7">
      <c r="A3657">
        <v>721491</v>
      </c>
      <c r="B3657" t="s">
        <v>28</v>
      </c>
      <c r="C3657">
        <v>0.18200000000000002</v>
      </c>
      <c r="D3657" t="s">
        <v>29</v>
      </c>
      <c r="E3657">
        <v>2028</v>
      </c>
      <c r="G3657" t="s">
        <v>273</v>
      </c>
    </row>
    <row r="3658" spans="1:7">
      <c r="A3658">
        <v>721499</v>
      </c>
      <c r="B3658" t="s">
        <v>28</v>
      </c>
      <c r="C3658">
        <v>0.14000000000000001</v>
      </c>
      <c r="D3658" t="s">
        <v>29</v>
      </c>
      <c r="G3658" t="s">
        <v>273</v>
      </c>
    </row>
    <row r="3659" spans="1:7">
      <c r="A3659">
        <v>721499</v>
      </c>
      <c r="B3659" t="s">
        <v>28</v>
      </c>
      <c r="C3659">
        <v>0.15400000000000003</v>
      </c>
      <c r="D3659" t="s">
        <v>29</v>
      </c>
      <c r="E3659">
        <v>2026</v>
      </c>
      <c r="G3659" t="s">
        <v>273</v>
      </c>
    </row>
    <row r="3660" spans="1:7">
      <c r="A3660">
        <v>721499</v>
      </c>
      <c r="B3660" t="s">
        <v>28</v>
      </c>
      <c r="C3660">
        <v>0.16800000000000001</v>
      </c>
      <c r="D3660" t="s">
        <v>29</v>
      </c>
      <c r="E3660">
        <v>2027</v>
      </c>
      <c r="G3660" t="s">
        <v>273</v>
      </c>
    </row>
    <row r="3661" spans="1:7">
      <c r="A3661">
        <v>721499</v>
      </c>
      <c r="B3661" t="s">
        <v>28</v>
      </c>
      <c r="C3661">
        <v>0.18200000000000002</v>
      </c>
      <c r="D3661" t="s">
        <v>29</v>
      </c>
      <c r="E3661">
        <v>2028</v>
      </c>
      <c r="G3661" t="s">
        <v>273</v>
      </c>
    </row>
    <row r="3662" spans="1:7">
      <c r="A3662">
        <v>7215</v>
      </c>
      <c r="B3662" t="s">
        <v>28</v>
      </c>
      <c r="C3662">
        <v>0.14000000000000001</v>
      </c>
      <c r="D3662" t="s">
        <v>29</v>
      </c>
      <c r="G3662" t="s">
        <v>273</v>
      </c>
    </row>
    <row r="3663" spans="1:7">
      <c r="A3663">
        <v>7215</v>
      </c>
      <c r="B3663" t="s">
        <v>28</v>
      </c>
      <c r="C3663">
        <v>0.15400000000000003</v>
      </c>
      <c r="D3663" t="s">
        <v>29</v>
      </c>
      <c r="E3663">
        <v>2026</v>
      </c>
      <c r="G3663" t="s">
        <v>273</v>
      </c>
    </row>
    <row r="3664" spans="1:7">
      <c r="A3664">
        <v>7215</v>
      </c>
      <c r="B3664" t="s">
        <v>28</v>
      </c>
      <c r="C3664">
        <v>0.16800000000000001</v>
      </c>
      <c r="D3664" t="s">
        <v>29</v>
      </c>
      <c r="E3664">
        <v>2027</v>
      </c>
      <c r="G3664" t="s">
        <v>273</v>
      </c>
    </row>
    <row r="3665" spans="1:7">
      <c r="A3665">
        <v>7215</v>
      </c>
      <c r="B3665" t="s">
        <v>28</v>
      </c>
      <c r="C3665">
        <v>0.18200000000000002</v>
      </c>
      <c r="D3665" t="s">
        <v>29</v>
      </c>
      <c r="E3665">
        <v>2028</v>
      </c>
      <c r="G3665" t="s">
        <v>273</v>
      </c>
    </row>
    <row r="3666" spans="1:7">
      <c r="A3666">
        <v>7216</v>
      </c>
      <c r="B3666" t="s">
        <v>28</v>
      </c>
      <c r="C3666">
        <v>0.14000000000000001</v>
      </c>
      <c r="D3666" t="s">
        <v>29</v>
      </c>
      <c r="G3666" t="s">
        <v>273</v>
      </c>
    </row>
    <row r="3667" spans="1:7">
      <c r="A3667">
        <v>7216</v>
      </c>
      <c r="B3667" t="s">
        <v>28</v>
      </c>
      <c r="C3667">
        <v>0.15400000000000003</v>
      </c>
      <c r="D3667" t="s">
        <v>29</v>
      </c>
      <c r="E3667">
        <v>2026</v>
      </c>
      <c r="G3667" t="s">
        <v>273</v>
      </c>
    </row>
    <row r="3668" spans="1:7">
      <c r="A3668">
        <v>7216</v>
      </c>
      <c r="B3668" t="s">
        <v>28</v>
      </c>
      <c r="C3668">
        <v>0.16800000000000001</v>
      </c>
      <c r="D3668" t="s">
        <v>29</v>
      </c>
      <c r="E3668">
        <v>2027</v>
      </c>
      <c r="G3668" t="s">
        <v>273</v>
      </c>
    </row>
    <row r="3669" spans="1:7">
      <c r="A3669">
        <v>7216</v>
      </c>
      <c r="B3669" t="s">
        <v>28</v>
      </c>
      <c r="C3669">
        <v>0.18200000000000002</v>
      </c>
      <c r="D3669" t="s">
        <v>29</v>
      </c>
      <c r="E3669">
        <v>2028</v>
      </c>
      <c r="G3669" t="s">
        <v>273</v>
      </c>
    </row>
    <row r="3670" spans="1:7">
      <c r="A3670">
        <v>721710</v>
      </c>
      <c r="B3670" t="s">
        <v>28</v>
      </c>
      <c r="C3670">
        <v>0.14000000000000001</v>
      </c>
      <c r="D3670" t="s">
        <v>29</v>
      </c>
      <c r="G3670" t="s">
        <v>273</v>
      </c>
    </row>
    <row r="3671" spans="1:7">
      <c r="A3671">
        <v>721710</v>
      </c>
      <c r="B3671" t="s">
        <v>28</v>
      </c>
      <c r="C3671">
        <v>0.15400000000000003</v>
      </c>
      <c r="D3671" t="s">
        <v>29</v>
      </c>
      <c r="E3671">
        <v>2026</v>
      </c>
      <c r="G3671" t="s">
        <v>273</v>
      </c>
    </row>
    <row r="3672" spans="1:7">
      <c r="A3672">
        <v>721710</v>
      </c>
      <c r="B3672" t="s">
        <v>28</v>
      </c>
      <c r="C3672">
        <v>0.16800000000000001</v>
      </c>
      <c r="D3672" t="s">
        <v>29</v>
      </c>
      <c r="E3672">
        <v>2027</v>
      </c>
      <c r="G3672" t="s">
        <v>273</v>
      </c>
    </row>
    <row r="3673" spans="1:7">
      <c r="A3673">
        <v>721710</v>
      </c>
      <c r="B3673" t="s">
        <v>28</v>
      </c>
      <c r="C3673">
        <v>0.18200000000000002</v>
      </c>
      <c r="D3673" t="s">
        <v>29</v>
      </c>
      <c r="E3673">
        <v>2028</v>
      </c>
      <c r="G3673" t="s">
        <v>273</v>
      </c>
    </row>
    <row r="3674" spans="1:7">
      <c r="A3674">
        <v>721720</v>
      </c>
      <c r="B3674" t="s">
        <v>28</v>
      </c>
      <c r="C3674">
        <v>0.14000000000000001</v>
      </c>
      <c r="D3674" t="s">
        <v>29</v>
      </c>
      <c r="G3674" t="s">
        <v>273</v>
      </c>
    </row>
    <row r="3675" spans="1:7">
      <c r="A3675">
        <v>721720</v>
      </c>
      <c r="B3675" t="s">
        <v>28</v>
      </c>
      <c r="C3675">
        <v>0.15400000000000003</v>
      </c>
      <c r="D3675" t="s">
        <v>29</v>
      </c>
      <c r="E3675">
        <v>2026</v>
      </c>
      <c r="G3675" t="s">
        <v>273</v>
      </c>
    </row>
    <row r="3676" spans="1:7">
      <c r="A3676">
        <v>721720</v>
      </c>
      <c r="B3676" t="s">
        <v>28</v>
      </c>
      <c r="C3676">
        <v>0.16800000000000001</v>
      </c>
      <c r="D3676" t="s">
        <v>29</v>
      </c>
      <c r="E3676">
        <v>2027</v>
      </c>
      <c r="G3676" t="s">
        <v>273</v>
      </c>
    </row>
    <row r="3677" spans="1:7">
      <c r="A3677">
        <v>721720</v>
      </c>
      <c r="B3677" t="s">
        <v>28</v>
      </c>
      <c r="C3677">
        <v>0.18200000000000002</v>
      </c>
      <c r="D3677" t="s">
        <v>29</v>
      </c>
      <c r="E3677">
        <v>2028</v>
      </c>
      <c r="G3677" t="s">
        <v>273</v>
      </c>
    </row>
    <row r="3678" spans="1:7">
      <c r="A3678">
        <v>721730</v>
      </c>
      <c r="B3678" t="s">
        <v>28</v>
      </c>
      <c r="C3678">
        <v>0.14000000000000001</v>
      </c>
      <c r="D3678" t="s">
        <v>29</v>
      </c>
      <c r="G3678" t="s">
        <v>273</v>
      </c>
    </row>
    <row r="3679" spans="1:7">
      <c r="A3679">
        <v>721730</v>
      </c>
      <c r="B3679" t="s">
        <v>28</v>
      </c>
      <c r="C3679">
        <v>0.15400000000000003</v>
      </c>
      <c r="D3679" t="s">
        <v>29</v>
      </c>
      <c r="E3679">
        <v>2026</v>
      </c>
      <c r="G3679" t="s">
        <v>273</v>
      </c>
    </row>
    <row r="3680" spans="1:7">
      <c r="A3680">
        <v>721730</v>
      </c>
      <c r="B3680" t="s">
        <v>28</v>
      </c>
      <c r="C3680">
        <v>0.16800000000000001</v>
      </c>
      <c r="D3680" t="s">
        <v>29</v>
      </c>
      <c r="E3680">
        <v>2027</v>
      </c>
      <c r="G3680" t="s">
        <v>273</v>
      </c>
    </row>
    <row r="3681" spans="1:7">
      <c r="A3681">
        <v>721730</v>
      </c>
      <c r="B3681" t="s">
        <v>28</v>
      </c>
      <c r="C3681">
        <v>0.18200000000000002</v>
      </c>
      <c r="D3681" t="s">
        <v>29</v>
      </c>
      <c r="E3681">
        <v>2028</v>
      </c>
      <c r="G3681" t="s">
        <v>273</v>
      </c>
    </row>
    <row r="3682" spans="1:7">
      <c r="A3682">
        <v>721790</v>
      </c>
      <c r="B3682" t="s">
        <v>28</v>
      </c>
      <c r="C3682">
        <v>0.14000000000000001</v>
      </c>
      <c r="D3682" t="s">
        <v>29</v>
      </c>
      <c r="G3682" t="s">
        <v>273</v>
      </c>
    </row>
    <row r="3683" spans="1:7">
      <c r="A3683">
        <v>721790</v>
      </c>
      <c r="B3683" t="s">
        <v>28</v>
      </c>
      <c r="C3683">
        <v>0.15400000000000003</v>
      </c>
      <c r="D3683" t="s">
        <v>29</v>
      </c>
      <c r="E3683">
        <v>2026</v>
      </c>
      <c r="G3683" t="s">
        <v>273</v>
      </c>
    </row>
    <row r="3684" spans="1:7">
      <c r="A3684">
        <v>721790</v>
      </c>
      <c r="B3684" t="s">
        <v>28</v>
      </c>
      <c r="C3684">
        <v>0.16800000000000001</v>
      </c>
      <c r="D3684" t="s">
        <v>29</v>
      </c>
      <c r="E3684">
        <v>2027</v>
      </c>
      <c r="G3684" t="s">
        <v>273</v>
      </c>
    </row>
    <row r="3685" spans="1:7">
      <c r="A3685">
        <v>721790</v>
      </c>
      <c r="B3685" t="s">
        <v>28</v>
      </c>
      <c r="C3685">
        <v>0.18200000000000002</v>
      </c>
      <c r="D3685" t="s">
        <v>29</v>
      </c>
      <c r="E3685">
        <v>2028</v>
      </c>
      <c r="G3685" t="s">
        <v>273</v>
      </c>
    </row>
    <row r="3686" spans="1:7">
      <c r="A3686">
        <v>72181000</v>
      </c>
      <c r="B3686" t="s">
        <v>28</v>
      </c>
      <c r="C3686" s="30">
        <v>2.57</v>
      </c>
      <c r="G3686" t="s">
        <v>273</v>
      </c>
    </row>
    <row r="3687" spans="1:7">
      <c r="A3687">
        <v>72181000</v>
      </c>
      <c r="B3687" t="s">
        <v>28</v>
      </c>
      <c r="C3687" s="30">
        <v>2.827</v>
      </c>
      <c r="E3687">
        <v>2026</v>
      </c>
      <c r="G3687" t="s">
        <v>273</v>
      </c>
    </row>
    <row r="3688" spans="1:7">
      <c r="A3688">
        <v>72181000</v>
      </c>
      <c r="B3688" t="s">
        <v>28</v>
      </c>
      <c r="C3688" s="30">
        <v>3.0839999999999996</v>
      </c>
      <c r="E3688">
        <v>2027</v>
      </c>
      <c r="G3688" t="s">
        <v>273</v>
      </c>
    </row>
    <row r="3689" spans="1:7">
      <c r="A3689">
        <v>72181000</v>
      </c>
      <c r="B3689" t="s">
        <v>28</v>
      </c>
      <c r="C3689" s="30">
        <v>3.3409999999999997</v>
      </c>
      <c r="E3689">
        <v>2028</v>
      </c>
      <c r="G3689" t="s">
        <v>273</v>
      </c>
    </row>
    <row r="3690" spans="1:7">
      <c r="A3690">
        <v>721891</v>
      </c>
      <c r="B3690" t="s">
        <v>28</v>
      </c>
      <c r="C3690" s="30">
        <v>2.57</v>
      </c>
      <c r="G3690" t="s">
        <v>273</v>
      </c>
    </row>
    <row r="3691" spans="1:7">
      <c r="A3691">
        <v>721891</v>
      </c>
      <c r="B3691" t="s">
        <v>28</v>
      </c>
      <c r="C3691" s="30">
        <v>2.827</v>
      </c>
      <c r="E3691">
        <v>2026</v>
      </c>
      <c r="G3691" t="s">
        <v>273</v>
      </c>
    </row>
    <row r="3692" spans="1:7">
      <c r="A3692">
        <v>721891</v>
      </c>
      <c r="B3692" t="s">
        <v>28</v>
      </c>
      <c r="C3692" s="30">
        <v>3.0839999999999996</v>
      </c>
      <c r="E3692">
        <v>2027</v>
      </c>
      <c r="G3692" t="s">
        <v>273</v>
      </c>
    </row>
    <row r="3693" spans="1:7">
      <c r="A3693">
        <v>721891</v>
      </c>
      <c r="B3693" t="s">
        <v>28</v>
      </c>
      <c r="C3693" s="30">
        <v>3.3409999999999997</v>
      </c>
      <c r="E3693">
        <v>2028</v>
      </c>
      <c r="G3693" t="s">
        <v>273</v>
      </c>
    </row>
    <row r="3694" spans="1:7">
      <c r="A3694">
        <v>72189911</v>
      </c>
      <c r="B3694" t="s">
        <v>28</v>
      </c>
      <c r="C3694" s="30">
        <v>2.57</v>
      </c>
      <c r="G3694" t="s">
        <v>273</v>
      </c>
    </row>
    <row r="3695" spans="1:7">
      <c r="A3695">
        <v>72189911</v>
      </c>
      <c r="B3695" t="s">
        <v>28</v>
      </c>
      <c r="C3695" s="30">
        <v>2.827</v>
      </c>
      <c r="E3695">
        <v>2026</v>
      </c>
      <c r="G3695" t="s">
        <v>273</v>
      </c>
    </row>
    <row r="3696" spans="1:7">
      <c r="A3696">
        <v>72189911</v>
      </c>
      <c r="B3696" t="s">
        <v>28</v>
      </c>
      <c r="C3696" s="30">
        <v>3.0839999999999996</v>
      </c>
      <c r="E3696">
        <v>2027</v>
      </c>
      <c r="G3696" t="s">
        <v>273</v>
      </c>
    </row>
    <row r="3697" spans="1:7">
      <c r="A3697">
        <v>72189911</v>
      </c>
      <c r="B3697" t="s">
        <v>28</v>
      </c>
      <c r="C3697" s="30">
        <v>3.3409999999999997</v>
      </c>
      <c r="E3697">
        <v>2028</v>
      </c>
      <c r="G3697" t="s">
        <v>273</v>
      </c>
    </row>
    <row r="3698" spans="1:7">
      <c r="A3698">
        <v>72189919</v>
      </c>
      <c r="B3698" t="s">
        <v>28</v>
      </c>
      <c r="C3698" s="30">
        <v>2.57</v>
      </c>
      <c r="G3698" t="s">
        <v>273</v>
      </c>
    </row>
    <row r="3699" spans="1:7">
      <c r="A3699">
        <v>72189919</v>
      </c>
      <c r="B3699" t="s">
        <v>28</v>
      </c>
      <c r="C3699" s="30">
        <v>2.827</v>
      </c>
      <c r="E3699">
        <v>2026</v>
      </c>
      <c r="G3699" t="s">
        <v>273</v>
      </c>
    </row>
    <row r="3700" spans="1:7">
      <c r="A3700">
        <v>72189919</v>
      </c>
      <c r="B3700" t="s">
        <v>28</v>
      </c>
      <c r="C3700" s="30">
        <v>3.0839999999999996</v>
      </c>
      <c r="E3700">
        <v>2027</v>
      </c>
      <c r="G3700" t="s">
        <v>273</v>
      </c>
    </row>
    <row r="3701" spans="1:7">
      <c r="A3701">
        <v>72189919</v>
      </c>
      <c r="B3701" t="s">
        <v>28</v>
      </c>
      <c r="C3701" s="30">
        <v>3.3409999999999997</v>
      </c>
      <c r="E3701">
        <v>2028</v>
      </c>
      <c r="G3701" t="s">
        <v>273</v>
      </c>
    </row>
    <row r="3702" spans="1:7">
      <c r="A3702">
        <v>72189920</v>
      </c>
      <c r="B3702" t="s">
        <v>28</v>
      </c>
      <c r="C3702" s="30">
        <v>2.57</v>
      </c>
      <c r="G3702" t="s">
        <v>273</v>
      </c>
    </row>
    <row r="3703" spans="1:7">
      <c r="A3703">
        <v>72189920</v>
      </c>
      <c r="B3703" t="s">
        <v>28</v>
      </c>
      <c r="C3703" s="30">
        <v>2.827</v>
      </c>
      <c r="E3703">
        <v>2026</v>
      </c>
      <c r="G3703" t="s">
        <v>273</v>
      </c>
    </row>
    <row r="3704" spans="1:7">
      <c r="A3704">
        <v>72189920</v>
      </c>
      <c r="B3704" t="s">
        <v>28</v>
      </c>
      <c r="C3704" s="30">
        <v>3.0839999999999996</v>
      </c>
      <c r="E3704">
        <v>2027</v>
      </c>
      <c r="G3704" t="s">
        <v>273</v>
      </c>
    </row>
    <row r="3705" spans="1:7">
      <c r="A3705">
        <v>72189920</v>
      </c>
      <c r="B3705" t="s">
        <v>28</v>
      </c>
      <c r="C3705" s="30">
        <v>3.3409999999999997</v>
      </c>
      <c r="E3705">
        <v>2028</v>
      </c>
      <c r="G3705" t="s">
        <v>273</v>
      </c>
    </row>
    <row r="3706" spans="1:7">
      <c r="A3706">
        <v>72189980</v>
      </c>
      <c r="B3706" t="s">
        <v>28</v>
      </c>
      <c r="C3706" s="30">
        <v>2.57</v>
      </c>
      <c r="G3706" t="s">
        <v>273</v>
      </c>
    </row>
    <row r="3707" spans="1:7">
      <c r="A3707">
        <v>72189980</v>
      </c>
      <c r="B3707" t="s">
        <v>28</v>
      </c>
      <c r="C3707" s="30">
        <v>2.827</v>
      </c>
      <c r="E3707">
        <v>2026</v>
      </c>
      <c r="G3707" t="s">
        <v>273</v>
      </c>
    </row>
    <row r="3708" spans="1:7">
      <c r="A3708">
        <v>72189980</v>
      </c>
      <c r="B3708" t="s">
        <v>28</v>
      </c>
      <c r="C3708" s="30">
        <v>3.0839999999999996</v>
      </c>
      <c r="E3708">
        <v>2027</v>
      </c>
      <c r="G3708" t="s">
        <v>273</v>
      </c>
    </row>
    <row r="3709" spans="1:7">
      <c r="A3709">
        <v>72189980</v>
      </c>
      <c r="B3709" t="s">
        <v>28</v>
      </c>
      <c r="C3709" s="30">
        <v>3.3409999999999997</v>
      </c>
      <c r="E3709">
        <v>2028</v>
      </c>
      <c r="G3709" t="s">
        <v>273</v>
      </c>
    </row>
    <row r="3710" spans="1:7">
      <c r="A3710">
        <v>72191100</v>
      </c>
      <c r="B3710" t="s">
        <v>28</v>
      </c>
      <c r="C3710" s="30">
        <v>2.57</v>
      </c>
      <c r="G3710" t="s">
        <v>273</v>
      </c>
    </row>
    <row r="3711" spans="1:7">
      <c r="A3711">
        <v>72191100</v>
      </c>
      <c r="B3711" t="s">
        <v>28</v>
      </c>
      <c r="C3711" s="30">
        <v>2.827</v>
      </c>
      <c r="E3711">
        <v>2026</v>
      </c>
      <c r="G3711" t="s">
        <v>273</v>
      </c>
    </row>
    <row r="3712" spans="1:7">
      <c r="A3712">
        <v>72191100</v>
      </c>
      <c r="B3712" t="s">
        <v>28</v>
      </c>
      <c r="C3712" s="30">
        <v>3.0839999999999996</v>
      </c>
      <c r="E3712">
        <v>2027</v>
      </c>
      <c r="G3712" t="s">
        <v>273</v>
      </c>
    </row>
    <row r="3713" spans="1:7">
      <c r="A3713">
        <v>72191100</v>
      </c>
      <c r="B3713" t="s">
        <v>28</v>
      </c>
      <c r="C3713" s="30">
        <v>3.3409999999999997</v>
      </c>
      <c r="E3713">
        <v>2028</v>
      </c>
      <c r="G3713" t="s">
        <v>273</v>
      </c>
    </row>
    <row r="3714" spans="1:7">
      <c r="A3714">
        <v>721912</v>
      </c>
      <c r="B3714" t="s">
        <v>28</v>
      </c>
      <c r="C3714" s="30">
        <v>2.57</v>
      </c>
      <c r="G3714" t="s">
        <v>273</v>
      </c>
    </row>
    <row r="3715" spans="1:7">
      <c r="A3715">
        <v>721912</v>
      </c>
      <c r="B3715" t="s">
        <v>28</v>
      </c>
      <c r="C3715" s="30">
        <v>2.827</v>
      </c>
      <c r="E3715">
        <v>2026</v>
      </c>
      <c r="G3715" t="s">
        <v>273</v>
      </c>
    </row>
    <row r="3716" spans="1:7">
      <c r="A3716">
        <v>721912</v>
      </c>
      <c r="B3716" t="s">
        <v>28</v>
      </c>
      <c r="C3716" s="30">
        <v>3.0839999999999996</v>
      </c>
      <c r="E3716">
        <v>2027</v>
      </c>
      <c r="G3716" t="s">
        <v>273</v>
      </c>
    </row>
    <row r="3717" spans="1:7">
      <c r="A3717">
        <v>721912</v>
      </c>
      <c r="B3717" t="s">
        <v>28</v>
      </c>
      <c r="C3717" s="30">
        <v>3.3409999999999997</v>
      </c>
      <c r="E3717">
        <v>2028</v>
      </c>
      <c r="G3717" t="s">
        <v>273</v>
      </c>
    </row>
    <row r="3718" spans="1:7">
      <c r="A3718">
        <v>721913</v>
      </c>
      <c r="B3718" t="s">
        <v>28</v>
      </c>
      <c r="C3718" s="30">
        <v>2.57</v>
      </c>
      <c r="G3718" t="s">
        <v>273</v>
      </c>
    </row>
    <row r="3719" spans="1:7">
      <c r="A3719">
        <v>721913</v>
      </c>
      <c r="B3719" t="s">
        <v>28</v>
      </c>
      <c r="C3719" s="30">
        <v>2.827</v>
      </c>
      <c r="E3719">
        <v>2026</v>
      </c>
      <c r="G3719" t="s">
        <v>273</v>
      </c>
    </row>
    <row r="3720" spans="1:7">
      <c r="A3720">
        <v>721913</v>
      </c>
      <c r="B3720" t="s">
        <v>28</v>
      </c>
      <c r="C3720" s="30">
        <v>3.0839999999999996</v>
      </c>
      <c r="E3720">
        <v>2027</v>
      </c>
      <c r="G3720" t="s">
        <v>273</v>
      </c>
    </row>
    <row r="3721" spans="1:7">
      <c r="A3721">
        <v>721913</v>
      </c>
      <c r="B3721" t="s">
        <v>28</v>
      </c>
      <c r="C3721" s="30">
        <v>3.3409999999999997</v>
      </c>
      <c r="E3721">
        <v>2028</v>
      </c>
      <c r="G3721" t="s">
        <v>273</v>
      </c>
    </row>
    <row r="3722" spans="1:7">
      <c r="A3722">
        <v>721914</v>
      </c>
      <c r="B3722" t="s">
        <v>28</v>
      </c>
      <c r="C3722" s="30">
        <v>2.57</v>
      </c>
      <c r="G3722" t="s">
        <v>273</v>
      </c>
    </row>
    <row r="3723" spans="1:7">
      <c r="A3723">
        <v>721914</v>
      </c>
      <c r="B3723" t="s">
        <v>28</v>
      </c>
      <c r="C3723" s="30">
        <v>2.827</v>
      </c>
      <c r="E3723">
        <v>2026</v>
      </c>
      <c r="G3723" t="s">
        <v>273</v>
      </c>
    </row>
    <row r="3724" spans="1:7">
      <c r="A3724">
        <v>721914</v>
      </c>
      <c r="B3724" t="s">
        <v>28</v>
      </c>
      <c r="C3724" s="30">
        <v>3.0839999999999996</v>
      </c>
      <c r="E3724">
        <v>2027</v>
      </c>
      <c r="G3724" t="s">
        <v>273</v>
      </c>
    </row>
    <row r="3725" spans="1:7">
      <c r="A3725">
        <v>721914</v>
      </c>
      <c r="B3725" t="s">
        <v>28</v>
      </c>
      <c r="C3725" s="30">
        <v>3.3409999999999997</v>
      </c>
      <c r="E3725">
        <v>2028</v>
      </c>
      <c r="G3725" t="s">
        <v>273</v>
      </c>
    </row>
    <row r="3726" spans="1:7">
      <c r="A3726">
        <v>721921</v>
      </c>
      <c r="B3726" t="s">
        <v>28</v>
      </c>
      <c r="C3726" s="30">
        <v>2.57</v>
      </c>
      <c r="G3726" t="s">
        <v>273</v>
      </c>
    </row>
    <row r="3727" spans="1:7">
      <c r="A3727">
        <v>721921</v>
      </c>
      <c r="B3727" t="s">
        <v>28</v>
      </c>
      <c r="C3727" s="30">
        <v>2.827</v>
      </c>
      <c r="E3727">
        <v>2026</v>
      </c>
      <c r="G3727" t="s">
        <v>273</v>
      </c>
    </row>
    <row r="3728" spans="1:7">
      <c r="A3728">
        <v>721921</v>
      </c>
      <c r="B3728" t="s">
        <v>28</v>
      </c>
      <c r="C3728" s="30">
        <v>3.0839999999999996</v>
      </c>
      <c r="E3728">
        <v>2027</v>
      </c>
      <c r="G3728" t="s">
        <v>273</v>
      </c>
    </row>
    <row r="3729" spans="1:7">
      <c r="A3729">
        <v>721921</v>
      </c>
      <c r="B3729" t="s">
        <v>28</v>
      </c>
      <c r="C3729" s="30">
        <v>3.3409999999999997</v>
      </c>
      <c r="E3729">
        <v>2028</v>
      </c>
      <c r="G3729" t="s">
        <v>273</v>
      </c>
    </row>
    <row r="3730" spans="1:7">
      <c r="A3730">
        <v>721922</v>
      </c>
      <c r="B3730" t="s">
        <v>28</v>
      </c>
      <c r="C3730" s="30">
        <v>2.57</v>
      </c>
      <c r="G3730" t="s">
        <v>273</v>
      </c>
    </row>
    <row r="3731" spans="1:7">
      <c r="A3731">
        <v>721922</v>
      </c>
      <c r="B3731" t="s">
        <v>28</v>
      </c>
      <c r="C3731" s="30">
        <v>2.827</v>
      </c>
      <c r="E3731">
        <v>2026</v>
      </c>
      <c r="G3731" t="s">
        <v>273</v>
      </c>
    </row>
    <row r="3732" spans="1:7">
      <c r="A3732">
        <v>721922</v>
      </c>
      <c r="B3732" t="s">
        <v>28</v>
      </c>
      <c r="C3732" s="30">
        <v>3.0839999999999996</v>
      </c>
      <c r="E3732">
        <v>2027</v>
      </c>
      <c r="G3732" t="s">
        <v>273</v>
      </c>
    </row>
    <row r="3733" spans="1:7">
      <c r="A3733">
        <v>721922</v>
      </c>
      <c r="B3733" t="s">
        <v>28</v>
      </c>
      <c r="C3733" s="30">
        <v>3.3409999999999997</v>
      </c>
      <c r="E3733">
        <v>2028</v>
      </c>
      <c r="G3733" t="s">
        <v>273</v>
      </c>
    </row>
    <row r="3734" spans="1:7">
      <c r="A3734">
        <v>72192300</v>
      </c>
      <c r="B3734" t="s">
        <v>28</v>
      </c>
      <c r="C3734" s="30">
        <v>2.57</v>
      </c>
      <c r="G3734" t="s">
        <v>273</v>
      </c>
    </row>
    <row r="3735" spans="1:7">
      <c r="A3735">
        <v>72192300</v>
      </c>
      <c r="B3735" t="s">
        <v>28</v>
      </c>
      <c r="C3735" s="30">
        <v>2.827</v>
      </c>
      <c r="E3735">
        <v>2026</v>
      </c>
      <c r="G3735" t="s">
        <v>273</v>
      </c>
    </row>
    <row r="3736" spans="1:7">
      <c r="A3736">
        <v>72192300</v>
      </c>
      <c r="B3736" t="s">
        <v>28</v>
      </c>
      <c r="C3736" s="30">
        <v>3.0839999999999996</v>
      </c>
      <c r="E3736">
        <v>2027</v>
      </c>
      <c r="G3736" t="s">
        <v>273</v>
      </c>
    </row>
    <row r="3737" spans="1:7">
      <c r="A3737">
        <v>72192300</v>
      </c>
      <c r="B3737" t="s">
        <v>28</v>
      </c>
      <c r="C3737" s="30">
        <v>3.3409999999999997</v>
      </c>
      <c r="E3737">
        <v>2028</v>
      </c>
      <c r="G3737" t="s">
        <v>273</v>
      </c>
    </row>
    <row r="3738" spans="1:7">
      <c r="A3738">
        <v>72192400</v>
      </c>
      <c r="B3738" t="s">
        <v>28</v>
      </c>
      <c r="C3738" s="30">
        <v>2.57</v>
      </c>
      <c r="G3738" t="s">
        <v>273</v>
      </c>
    </row>
    <row r="3739" spans="1:7">
      <c r="A3739">
        <v>72192400</v>
      </c>
      <c r="B3739" t="s">
        <v>28</v>
      </c>
      <c r="C3739" s="30">
        <v>2.827</v>
      </c>
      <c r="E3739">
        <v>2026</v>
      </c>
      <c r="G3739" t="s">
        <v>273</v>
      </c>
    </row>
    <row r="3740" spans="1:7">
      <c r="A3740">
        <v>72192400</v>
      </c>
      <c r="B3740" t="s">
        <v>28</v>
      </c>
      <c r="C3740" s="30">
        <v>3.0839999999999996</v>
      </c>
      <c r="E3740">
        <v>2027</v>
      </c>
      <c r="G3740" t="s">
        <v>273</v>
      </c>
    </row>
    <row r="3741" spans="1:7">
      <c r="A3741">
        <v>72192400</v>
      </c>
      <c r="B3741" t="s">
        <v>28</v>
      </c>
      <c r="C3741" s="30">
        <v>3.3409999999999997</v>
      </c>
      <c r="E3741">
        <v>2028</v>
      </c>
      <c r="G3741" t="s">
        <v>273</v>
      </c>
    </row>
    <row r="3742" spans="1:7">
      <c r="A3742">
        <v>72193100</v>
      </c>
      <c r="B3742" t="s">
        <v>28</v>
      </c>
      <c r="C3742" s="30">
        <v>2.57</v>
      </c>
      <c r="G3742" t="s">
        <v>273</v>
      </c>
    </row>
    <row r="3743" spans="1:7">
      <c r="A3743">
        <v>72193100</v>
      </c>
      <c r="B3743" t="s">
        <v>28</v>
      </c>
      <c r="C3743" s="30">
        <v>2.827</v>
      </c>
      <c r="E3743">
        <v>2026</v>
      </c>
      <c r="G3743" t="s">
        <v>273</v>
      </c>
    </row>
    <row r="3744" spans="1:7">
      <c r="A3744">
        <v>72193100</v>
      </c>
      <c r="B3744" t="s">
        <v>28</v>
      </c>
      <c r="C3744" s="30">
        <v>3.0839999999999996</v>
      </c>
      <c r="E3744">
        <v>2027</v>
      </c>
      <c r="G3744" t="s">
        <v>273</v>
      </c>
    </row>
    <row r="3745" spans="1:7">
      <c r="A3745">
        <v>72193100</v>
      </c>
      <c r="B3745" t="s">
        <v>28</v>
      </c>
      <c r="C3745" s="30">
        <v>3.3409999999999997</v>
      </c>
      <c r="E3745">
        <v>2028</v>
      </c>
      <c r="G3745" t="s">
        <v>273</v>
      </c>
    </row>
    <row r="3746" spans="1:7">
      <c r="A3746">
        <v>721932</v>
      </c>
      <c r="B3746" t="s">
        <v>28</v>
      </c>
      <c r="C3746" s="30">
        <v>2.57</v>
      </c>
      <c r="G3746" t="s">
        <v>273</v>
      </c>
    </row>
    <row r="3747" spans="1:7">
      <c r="A3747">
        <v>721932</v>
      </c>
      <c r="B3747" t="s">
        <v>28</v>
      </c>
      <c r="C3747" s="30">
        <v>2.827</v>
      </c>
      <c r="E3747">
        <v>2026</v>
      </c>
      <c r="G3747" t="s">
        <v>273</v>
      </c>
    </row>
    <row r="3748" spans="1:7">
      <c r="A3748">
        <v>721932</v>
      </c>
      <c r="B3748" t="s">
        <v>28</v>
      </c>
      <c r="C3748" s="30">
        <v>3.0839999999999996</v>
      </c>
      <c r="E3748">
        <v>2027</v>
      </c>
      <c r="G3748" t="s">
        <v>273</v>
      </c>
    </row>
    <row r="3749" spans="1:7">
      <c r="A3749">
        <v>721932</v>
      </c>
      <c r="B3749" t="s">
        <v>28</v>
      </c>
      <c r="C3749" s="30">
        <v>3.3409999999999997</v>
      </c>
      <c r="E3749">
        <v>2028</v>
      </c>
      <c r="G3749" t="s">
        <v>273</v>
      </c>
    </row>
    <row r="3750" spans="1:7">
      <c r="A3750">
        <v>721933</v>
      </c>
      <c r="B3750" t="s">
        <v>28</v>
      </c>
      <c r="C3750" s="30">
        <v>2.57</v>
      </c>
      <c r="G3750" t="s">
        <v>273</v>
      </c>
    </row>
    <row r="3751" spans="1:7">
      <c r="A3751">
        <v>721933</v>
      </c>
      <c r="B3751" t="s">
        <v>28</v>
      </c>
      <c r="C3751" s="30">
        <v>2.827</v>
      </c>
      <c r="E3751">
        <v>2026</v>
      </c>
      <c r="G3751" t="s">
        <v>273</v>
      </c>
    </row>
    <row r="3752" spans="1:7">
      <c r="A3752">
        <v>721933</v>
      </c>
      <c r="B3752" t="s">
        <v>28</v>
      </c>
      <c r="C3752" s="30">
        <v>3.0839999999999996</v>
      </c>
      <c r="E3752">
        <v>2027</v>
      </c>
      <c r="G3752" t="s">
        <v>273</v>
      </c>
    </row>
    <row r="3753" spans="1:7">
      <c r="A3753">
        <v>721933</v>
      </c>
      <c r="B3753" t="s">
        <v>28</v>
      </c>
      <c r="C3753" s="30">
        <v>3.3409999999999997</v>
      </c>
      <c r="E3753">
        <v>2028</v>
      </c>
      <c r="G3753" t="s">
        <v>273</v>
      </c>
    </row>
    <row r="3754" spans="1:7">
      <c r="A3754">
        <v>721934</v>
      </c>
      <c r="B3754" t="s">
        <v>28</v>
      </c>
      <c r="C3754" s="30">
        <v>2.57</v>
      </c>
      <c r="G3754" t="s">
        <v>273</v>
      </c>
    </row>
    <row r="3755" spans="1:7">
      <c r="A3755">
        <v>721934</v>
      </c>
      <c r="B3755" t="s">
        <v>28</v>
      </c>
      <c r="C3755" s="30">
        <v>2.827</v>
      </c>
      <c r="E3755">
        <v>2026</v>
      </c>
      <c r="G3755" t="s">
        <v>273</v>
      </c>
    </row>
    <row r="3756" spans="1:7">
      <c r="A3756">
        <v>721934</v>
      </c>
      <c r="B3756" t="s">
        <v>28</v>
      </c>
      <c r="C3756" s="30">
        <v>3.0839999999999996</v>
      </c>
      <c r="E3756">
        <v>2027</v>
      </c>
      <c r="G3756" t="s">
        <v>273</v>
      </c>
    </row>
    <row r="3757" spans="1:7">
      <c r="A3757">
        <v>721934</v>
      </c>
      <c r="B3757" t="s">
        <v>28</v>
      </c>
      <c r="C3757" s="30">
        <v>3.3409999999999997</v>
      </c>
      <c r="E3757">
        <v>2028</v>
      </c>
      <c r="G3757" t="s">
        <v>273</v>
      </c>
    </row>
    <row r="3758" spans="1:7">
      <c r="A3758">
        <v>721935</v>
      </c>
      <c r="B3758" t="s">
        <v>28</v>
      </c>
      <c r="C3758" s="30">
        <v>2.57</v>
      </c>
      <c r="G3758" t="s">
        <v>273</v>
      </c>
    </row>
    <row r="3759" spans="1:7">
      <c r="A3759">
        <v>721935</v>
      </c>
      <c r="B3759" t="s">
        <v>28</v>
      </c>
      <c r="C3759" s="30">
        <v>2.827</v>
      </c>
      <c r="E3759">
        <v>2026</v>
      </c>
      <c r="G3759" t="s">
        <v>273</v>
      </c>
    </row>
    <row r="3760" spans="1:7">
      <c r="A3760">
        <v>721935</v>
      </c>
      <c r="B3760" t="s">
        <v>28</v>
      </c>
      <c r="C3760" s="30">
        <v>3.0839999999999996</v>
      </c>
      <c r="E3760">
        <v>2027</v>
      </c>
      <c r="G3760" t="s">
        <v>273</v>
      </c>
    </row>
    <row r="3761" spans="1:7">
      <c r="A3761">
        <v>721935</v>
      </c>
      <c r="B3761" t="s">
        <v>28</v>
      </c>
      <c r="C3761" s="30">
        <v>3.3409999999999997</v>
      </c>
      <c r="E3761">
        <v>2028</v>
      </c>
      <c r="G3761" t="s">
        <v>273</v>
      </c>
    </row>
    <row r="3762" spans="1:7">
      <c r="A3762">
        <v>721990</v>
      </c>
      <c r="B3762" t="s">
        <v>28</v>
      </c>
      <c r="C3762" s="30">
        <v>2.57</v>
      </c>
      <c r="G3762" t="s">
        <v>273</v>
      </c>
    </row>
    <row r="3763" spans="1:7">
      <c r="A3763">
        <v>721990</v>
      </c>
      <c r="B3763" t="s">
        <v>28</v>
      </c>
      <c r="C3763" s="30">
        <v>2.827</v>
      </c>
      <c r="E3763">
        <v>2026</v>
      </c>
      <c r="G3763" t="s">
        <v>273</v>
      </c>
    </row>
    <row r="3764" spans="1:7">
      <c r="A3764">
        <v>721990</v>
      </c>
      <c r="B3764" t="s">
        <v>28</v>
      </c>
      <c r="C3764" s="30">
        <v>3.0839999999999996</v>
      </c>
      <c r="E3764">
        <v>2027</v>
      </c>
      <c r="G3764" t="s">
        <v>273</v>
      </c>
    </row>
    <row r="3765" spans="1:7">
      <c r="A3765">
        <v>721990</v>
      </c>
      <c r="B3765" t="s">
        <v>28</v>
      </c>
      <c r="C3765" s="30">
        <v>3.3409999999999997</v>
      </c>
      <c r="E3765">
        <v>2028</v>
      </c>
      <c r="G3765" t="s">
        <v>273</v>
      </c>
    </row>
    <row r="3766" spans="1:7">
      <c r="A3766">
        <v>72201100</v>
      </c>
      <c r="B3766" t="s">
        <v>28</v>
      </c>
      <c r="C3766" s="30">
        <v>2.57</v>
      </c>
      <c r="G3766" t="s">
        <v>273</v>
      </c>
    </row>
    <row r="3767" spans="1:7">
      <c r="A3767">
        <v>72201100</v>
      </c>
      <c r="B3767" t="s">
        <v>28</v>
      </c>
      <c r="C3767" s="30">
        <v>2.827</v>
      </c>
      <c r="E3767">
        <v>2026</v>
      </c>
      <c r="G3767" t="s">
        <v>273</v>
      </c>
    </row>
    <row r="3768" spans="1:7">
      <c r="A3768">
        <v>72201100</v>
      </c>
      <c r="B3768" t="s">
        <v>28</v>
      </c>
      <c r="C3768" s="30">
        <v>3.0839999999999996</v>
      </c>
      <c r="E3768">
        <v>2027</v>
      </c>
      <c r="G3768" t="s">
        <v>273</v>
      </c>
    </row>
    <row r="3769" spans="1:7">
      <c r="A3769">
        <v>72201100</v>
      </c>
      <c r="B3769" t="s">
        <v>28</v>
      </c>
      <c r="C3769" s="30">
        <v>3.3409999999999997</v>
      </c>
      <c r="E3769">
        <v>2028</v>
      </c>
      <c r="G3769" t="s">
        <v>273</v>
      </c>
    </row>
    <row r="3770" spans="1:7">
      <c r="A3770">
        <v>72201200</v>
      </c>
      <c r="B3770" t="s">
        <v>28</v>
      </c>
      <c r="C3770" s="30">
        <v>2.57</v>
      </c>
      <c r="G3770" t="s">
        <v>273</v>
      </c>
    </row>
    <row r="3771" spans="1:7">
      <c r="A3771">
        <v>72201200</v>
      </c>
      <c r="B3771" t="s">
        <v>28</v>
      </c>
      <c r="C3771" s="30">
        <v>2.827</v>
      </c>
      <c r="E3771">
        <v>2026</v>
      </c>
      <c r="G3771" t="s">
        <v>273</v>
      </c>
    </row>
    <row r="3772" spans="1:7">
      <c r="A3772">
        <v>72201200</v>
      </c>
      <c r="B3772" t="s">
        <v>28</v>
      </c>
      <c r="C3772" s="30">
        <v>3.0839999999999996</v>
      </c>
      <c r="E3772">
        <v>2027</v>
      </c>
      <c r="G3772" t="s">
        <v>273</v>
      </c>
    </row>
    <row r="3773" spans="1:7">
      <c r="A3773">
        <v>72201200</v>
      </c>
      <c r="B3773" t="s">
        <v>28</v>
      </c>
      <c r="C3773" s="30">
        <v>3.3409999999999997</v>
      </c>
      <c r="E3773">
        <v>2028</v>
      </c>
      <c r="G3773" t="s">
        <v>273</v>
      </c>
    </row>
    <row r="3774" spans="1:7">
      <c r="A3774">
        <v>722020</v>
      </c>
      <c r="B3774" t="s">
        <v>28</v>
      </c>
      <c r="C3774" s="30">
        <v>2.57</v>
      </c>
      <c r="G3774" t="s">
        <v>273</v>
      </c>
    </row>
    <row r="3775" spans="1:7">
      <c r="A3775">
        <v>722020</v>
      </c>
      <c r="B3775" t="s">
        <v>28</v>
      </c>
      <c r="C3775" s="30">
        <v>2.827</v>
      </c>
      <c r="E3775">
        <v>2026</v>
      </c>
      <c r="G3775" t="s">
        <v>273</v>
      </c>
    </row>
    <row r="3776" spans="1:7">
      <c r="A3776">
        <v>722020</v>
      </c>
      <c r="B3776" t="s">
        <v>28</v>
      </c>
      <c r="C3776" s="30">
        <v>3.0839999999999996</v>
      </c>
      <c r="E3776">
        <v>2027</v>
      </c>
      <c r="G3776" t="s">
        <v>273</v>
      </c>
    </row>
    <row r="3777" spans="1:7">
      <c r="A3777">
        <v>722020</v>
      </c>
      <c r="B3777" t="s">
        <v>28</v>
      </c>
      <c r="C3777" s="30">
        <v>3.3409999999999997</v>
      </c>
      <c r="E3777">
        <v>2028</v>
      </c>
      <c r="G3777" t="s">
        <v>273</v>
      </c>
    </row>
    <row r="3778" spans="1:7">
      <c r="A3778">
        <v>722090</v>
      </c>
      <c r="B3778" t="s">
        <v>28</v>
      </c>
      <c r="C3778" s="30">
        <v>2.57</v>
      </c>
      <c r="G3778" t="s">
        <v>273</v>
      </c>
    </row>
    <row r="3779" spans="1:7">
      <c r="A3779">
        <v>722090</v>
      </c>
      <c r="B3779" t="s">
        <v>28</v>
      </c>
      <c r="C3779" s="30">
        <v>2.827</v>
      </c>
      <c r="E3779">
        <v>2026</v>
      </c>
      <c r="G3779" t="s">
        <v>273</v>
      </c>
    </row>
    <row r="3780" spans="1:7">
      <c r="A3780">
        <v>722090</v>
      </c>
      <c r="B3780" t="s">
        <v>28</v>
      </c>
      <c r="C3780" s="30">
        <v>3.0839999999999996</v>
      </c>
      <c r="E3780">
        <v>2027</v>
      </c>
      <c r="G3780" t="s">
        <v>273</v>
      </c>
    </row>
    <row r="3781" spans="1:7">
      <c r="A3781">
        <v>722090</v>
      </c>
      <c r="B3781" t="s">
        <v>28</v>
      </c>
      <c r="C3781" s="30">
        <v>3.3409999999999997</v>
      </c>
      <c r="E3781">
        <v>2028</v>
      </c>
      <c r="G3781" t="s">
        <v>273</v>
      </c>
    </row>
    <row r="3782" spans="1:7">
      <c r="A3782">
        <v>7221</v>
      </c>
      <c r="B3782" t="s">
        <v>28</v>
      </c>
      <c r="C3782" s="30">
        <v>2.57</v>
      </c>
      <c r="G3782" t="s">
        <v>273</v>
      </c>
    </row>
    <row r="3783" spans="1:7">
      <c r="A3783">
        <v>7221</v>
      </c>
      <c r="B3783" t="s">
        <v>28</v>
      </c>
      <c r="C3783" s="30">
        <v>2.827</v>
      </c>
      <c r="E3783">
        <v>2026</v>
      </c>
      <c r="G3783" t="s">
        <v>273</v>
      </c>
    </row>
    <row r="3784" spans="1:7">
      <c r="A3784">
        <v>7221</v>
      </c>
      <c r="B3784" t="s">
        <v>28</v>
      </c>
      <c r="C3784" s="30">
        <v>3.0839999999999996</v>
      </c>
      <c r="E3784">
        <v>2027</v>
      </c>
      <c r="G3784" t="s">
        <v>273</v>
      </c>
    </row>
    <row r="3785" spans="1:7">
      <c r="A3785">
        <v>7221</v>
      </c>
      <c r="B3785" t="s">
        <v>28</v>
      </c>
      <c r="C3785" s="30">
        <v>3.3409999999999997</v>
      </c>
      <c r="E3785">
        <v>2028</v>
      </c>
      <c r="G3785" t="s">
        <v>273</v>
      </c>
    </row>
    <row r="3786" spans="1:7">
      <c r="A3786">
        <v>722211</v>
      </c>
      <c r="B3786" t="s">
        <v>28</v>
      </c>
      <c r="C3786" s="30">
        <v>2.57</v>
      </c>
      <c r="G3786" t="s">
        <v>273</v>
      </c>
    </row>
    <row r="3787" spans="1:7">
      <c r="A3787">
        <v>722211</v>
      </c>
      <c r="B3787" t="s">
        <v>28</v>
      </c>
      <c r="C3787" s="30">
        <v>2.827</v>
      </c>
      <c r="E3787">
        <v>2026</v>
      </c>
      <c r="G3787" t="s">
        <v>273</v>
      </c>
    </row>
    <row r="3788" spans="1:7">
      <c r="A3788">
        <v>722211</v>
      </c>
      <c r="B3788" t="s">
        <v>28</v>
      </c>
      <c r="C3788" s="30">
        <v>3.0839999999999996</v>
      </c>
      <c r="E3788">
        <v>2027</v>
      </c>
      <c r="G3788" t="s">
        <v>273</v>
      </c>
    </row>
    <row r="3789" spans="1:7">
      <c r="A3789">
        <v>722211</v>
      </c>
      <c r="B3789" t="s">
        <v>28</v>
      </c>
      <c r="C3789" s="30">
        <v>3.3409999999999997</v>
      </c>
      <c r="E3789">
        <v>2028</v>
      </c>
      <c r="G3789" t="s">
        <v>273</v>
      </c>
    </row>
    <row r="3790" spans="1:7">
      <c r="A3790">
        <v>722219</v>
      </c>
      <c r="B3790" t="s">
        <v>28</v>
      </c>
      <c r="C3790" s="30">
        <v>2.57</v>
      </c>
      <c r="G3790" t="s">
        <v>273</v>
      </c>
    </row>
    <row r="3791" spans="1:7">
      <c r="A3791">
        <v>722219</v>
      </c>
      <c r="B3791" t="s">
        <v>28</v>
      </c>
      <c r="C3791" s="30">
        <v>2.827</v>
      </c>
      <c r="E3791">
        <v>2026</v>
      </c>
      <c r="G3791" t="s">
        <v>273</v>
      </c>
    </row>
    <row r="3792" spans="1:7">
      <c r="A3792">
        <v>722219</v>
      </c>
      <c r="B3792" t="s">
        <v>28</v>
      </c>
      <c r="C3792" s="30">
        <v>3.0839999999999996</v>
      </c>
      <c r="E3792">
        <v>2027</v>
      </c>
      <c r="G3792" t="s">
        <v>273</v>
      </c>
    </row>
    <row r="3793" spans="1:7">
      <c r="A3793">
        <v>722219</v>
      </c>
      <c r="B3793" t="s">
        <v>28</v>
      </c>
      <c r="C3793" s="30">
        <v>3.3409999999999997</v>
      </c>
      <c r="E3793">
        <v>2028</v>
      </c>
      <c r="G3793" t="s">
        <v>273</v>
      </c>
    </row>
    <row r="3794" spans="1:7">
      <c r="A3794">
        <v>722220</v>
      </c>
      <c r="B3794" t="s">
        <v>28</v>
      </c>
      <c r="C3794" s="30">
        <v>2.57</v>
      </c>
      <c r="G3794" t="s">
        <v>273</v>
      </c>
    </row>
    <row r="3795" spans="1:7">
      <c r="A3795">
        <v>722220</v>
      </c>
      <c r="B3795" t="s">
        <v>28</v>
      </c>
      <c r="C3795" s="30">
        <v>2.827</v>
      </c>
      <c r="E3795">
        <v>2026</v>
      </c>
      <c r="G3795" t="s">
        <v>273</v>
      </c>
    </row>
    <row r="3796" spans="1:7">
      <c r="A3796">
        <v>722220</v>
      </c>
      <c r="B3796" t="s">
        <v>28</v>
      </c>
      <c r="C3796" s="30">
        <v>3.0839999999999996</v>
      </c>
      <c r="E3796">
        <v>2027</v>
      </c>
      <c r="G3796" t="s">
        <v>273</v>
      </c>
    </row>
    <row r="3797" spans="1:7">
      <c r="A3797">
        <v>722220</v>
      </c>
      <c r="B3797" t="s">
        <v>28</v>
      </c>
      <c r="C3797" s="30">
        <v>3.3409999999999997</v>
      </c>
      <c r="E3797">
        <v>2028</v>
      </c>
      <c r="G3797" t="s">
        <v>273</v>
      </c>
    </row>
    <row r="3798" spans="1:7">
      <c r="A3798">
        <v>722230</v>
      </c>
      <c r="B3798" t="s">
        <v>28</v>
      </c>
      <c r="C3798" s="30">
        <v>2.57</v>
      </c>
      <c r="G3798" t="s">
        <v>273</v>
      </c>
    </row>
    <row r="3799" spans="1:7">
      <c r="A3799">
        <v>722230</v>
      </c>
      <c r="B3799" t="s">
        <v>28</v>
      </c>
      <c r="C3799" s="30">
        <v>2.827</v>
      </c>
      <c r="E3799">
        <v>2026</v>
      </c>
      <c r="G3799" t="s">
        <v>273</v>
      </c>
    </row>
    <row r="3800" spans="1:7">
      <c r="A3800">
        <v>722230</v>
      </c>
      <c r="B3800" t="s">
        <v>28</v>
      </c>
      <c r="C3800" s="30">
        <v>3.0839999999999996</v>
      </c>
      <c r="E3800">
        <v>2027</v>
      </c>
      <c r="G3800" t="s">
        <v>273</v>
      </c>
    </row>
    <row r="3801" spans="1:7">
      <c r="A3801">
        <v>722230</v>
      </c>
      <c r="B3801" t="s">
        <v>28</v>
      </c>
      <c r="C3801" s="30">
        <v>3.3409999999999997</v>
      </c>
      <c r="E3801">
        <v>2028</v>
      </c>
      <c r="G3801" t="s">
        <v>273</v>
      </c>
    </row>
    <row r="3802" spans="1:7">
      <c r="A3802">
        <v>722240</v>
      </c>
      <c r="B3802" t="s">
        <v>28</v>
      </c>
      <c r="C3802" s="30">
        <v>2.57</v>
      </c>
      <c r="G3802" t="s">
        <v>273</v>
      </c>
    </row>
    <row r="3803" spans="1:7">
      <c r="A3803">
        <v>722240</v>
      </c>
      <c r="B3803" t="s">
        <v>28</v>
      </c>
      <c r="C3803" s="30">
        <v>2.827</v>
      </c>
      <c r="E3803">
        <v>2026</v>
      </c>
      <c r="G3803" t="s">
        <v>273</v>
      </c>
    </row>
    <row r="3804" spans="1:7">
      <c r="A3804">
        <v>722240</v>
      </c>
      <c r="B3804" t="s">
        <v>28</v>
      </c>
      <c r="C3804" s="30">
        <v>3.0839999999999996</v>
      </c>
      <c r="E3804">
        <v>2027</v>
      </c>
      <c r="G3804" t="s">
        <v>273</v>
      </c>
    </row>
    <row r="3805" spans="1:7">
      <c r="A3805">
        <v>722240</v>
      </c>
      <c r="B3805" t="s">
        <v>28</v>
      </c>
      <c r="C3805" s="30">
        <v>3.3409999999999997</v>
      </c>
      <c r="E3805">
        <v>2028</v>
      </c>
      <c r="G3805" t="s">
        <v>273</v>
      </c>
    </row>
    <row r="3806" spans="1:7">
      <c r="A3806">
        <v>722300</v>
      </c>
      <c r="B3806" t="s">
        <v>28</v>
      </c>
      <c r="C3806" s="30">
        <v>2.57</v>
      </c>
      <c r="G3806" t="s">
        <v>273</v>
      </c>
    </row>
    <row r="3807" spans="1:7">
      <c r="A3807">
        <v>722300</v>
      </c>
      <c r="B3807" t="s">
        <v>28</v>
      </c>
      <c r="C3807" s="30">
        <v>2.827</v>
      </c>
      <c r="E3807">
        <v>2026</v>
      </c>
      <c r="G3807" t="s">
        <v>273</v>
      </c>
    </row>
    <row r="3808" spans="1:7">
      <c r="A3808">
        <v>722300</v>
      </c>
      <c r="B3808" t="s">
        <v>28</v>
      </c>
      <c r="C3808" s="30">
        <v>3.0839999999999996</v>
      </c>
      <c r="E3808">
        <v>2027</v>
      </c>
      <c r="G3808" t="s">
        <v>273</v>
      </c>
    </row>
    <row r="3809" spans="1:7">
      <c r="A3809">
        <v>722300</v>
      </c>
      <c r="B3809" t="s">
        <v>28</v>
      </c>
      <c r="C3809" s="30">
        <v>3.3409999999999997</v>
      </c>
      <c r="E3809">
        <v>2028</v>
      </c>
      <c r="G3809" t="s">
        <v>273</v>
      </c>
    </row>
    <row r="3810" spans="1:7">
      <c r="A3810">
        <v>722410</v>
      </c>
      <c r="B3810" t="s">
        <v>28</v>
      </c>
      <c r="C3810" s="30">
        <v>2.31</v>
      </c>
      <c r="D3810" t="s">
        <v>30</v>
      </c>
      <c r="G3810" t="s">
        <v>273</v>
      </c>
    </row>
    <row r="3811" spans="1:7">
      <c r="A3811">
        <v>722410</v>
      </c>
      <c r="B3811" t="s">
        <v>28</v>
      </c>
      <c r="C3811" s="30">
        <v>2.5409999999999999</v>
      </c>
      <c r="D3811" t="s">
        <v>30</v>
      </c>
      <c r="E3811">
        <v>2026</v>
      </c>
      <c r="G3811" t="s">
        <v>273</v>
      </c>
    </row>
    <row r="3812" spans="1:7">
      <c r="A3812">
        <v>722410</v>
      </c>
      <c r="B3812" t="s">
        <v>28</v>
      </c>
      <c r="C3812" s="30">
        <v>2.7720000000000002</v>
      </c>
      <c r="D3812" t="s">
        <v>30</v>
      </c>
      <c r="E3812">
        <v>2027</v>
      </c>
      <c r="G3812" t="s">
        <v>273</v>
      </c>
    </row>
    <row r="3813" spans="1:7">
      <c r="A3813">
        <v>722410</v>
      </c>
      <c r="B3813" t="s">
        <v>28</v>
      </c>
      <c r="C3813" s="30">
        <v>3.0030000000000001</v>
      </c>
      <c r="D3813" t="s">
        <v>30</v>
      </c>
      <c r="E3813">
        <v>2028</v>
      </c>
      <c r="G3813" t="s">
        <v>273</v>
      </c>
    </row>
    <row r="3814" spans="1:7">
      <c r="A3814">
        <v>72249002</v>
      </c>
      <c r="B3814" t="s">
        <v>28</v>
      </c>
      <c r="C3814" s="30">
        <v>2.31</v>
      </c>
      <c r="D3814" t="s">
        <v>30</v>
      </c>
      <c r="G3814" t="s">
        <v>273</v>
      </c>
    </row>
    <row r="3815" spans="1:7">
      <c r="A3815">
        <v>72249002</v>
      </c>
      <c r="B3815" t="s">
        <v>28</v>
      </c>
      <c r="C3815" s="30">
        <v>2.5409999999999999</v>
      </c>
      <c r="D3815" t="s">
        <v>30</v>
      </c>
      <c r="E3815">
        <v>2026</v>
      </c>
      <c r="G3815" t="s">
        <v>273</v>
      </c>
    </row>
    <row r="3816" spans="1:7">
      <c r="A3816">
        <v>72249002</v>
      </c>
      <c r="B3816" t="s">
        <v>28</v>
      </c>
      <c r="C3816" s="30">
        <v>2.7720000000000002</v>
      </c>
      <c r="D3816" t="s">
        <v>30</v>
      </c>
      <c r="E3816">
        <v>2027</v>
      </c>
      <c r="G3816" t="s">
        <v>273</v>
      </c>
    </row>
    <row r="3817" spans="1:7">
      <c r="A3817">
        <v>72249002</v>
      </c>
      <c r="B3817" t="s">
        <v>28</v>
      </c>
      <c r="C3817" s="30">
        <v>3.0030000000000001</v>
      </c>
      <c r="D3817" t="s">
        <v>30</v>
      </c>
      <c r="E3817">
        <v>2028</v>
      </c>
      <c r="G3817" t="s">
        <v>273</v>
      </c>
    </row>
    <row r="3818" spans="1:7">
      <c r="A3818">
        <v>72249003</v>
      </c>
      <c r="B3818" t="s">
        <v>28</v>
      </c>
      <c r="C3818" s="30">
        <v>2.31</v>
      </c>
      <c r="D3818" t="s">
        <v>30</v>
      </c>
      <c r="G3818" t="s">
        <v>273</v>
      </c>
    </row>
    <row r="3819" spans="1:7">
      <c r="A3819">
        <v>72249003</v>
      </c>
      <c r="B3819" t="s">
        <v>28</v>
      </c>
      <c r="C3819" s="30">
        <v>2.5409999999999999</v>
      </c>
      <c r="D3819" t="s">
        <v>30</v>
      </c>
      <c r="E3819">
        <v>2026</v>
      </c>
      <c r="G3819" t="s">
        <v>273</v>
      </c>
    </row>
    <row r="3820" spans="1:7">
      <c r="A3820">
        <v>72249003</v>
      </c>
      <c r="B3820" t="s">
        <v>28</v>
      </c>
      <c r="C3820" s="30">
        <v>2.7720000000000002</v>
      </c>
      <c r="D3820" t="s">
        <v>30</v>
      </c>
      <c r="E3820">
        <v>2027</v>
      </c>
      <c r="G3820" t="s">
        <v>273</v>
      </c>
    </row>
    <row r="3821" spans="1:7">
      <c r="A3821">
        <v>72249003</v>
      </c>
      <c r="B3821" t="s">
        <v>28</v>
      </c>
      <c r="C3821" s="30">
        <v>3.0030000000000001</v>
      </c>
      <c r="D3821" t="s">
        <v>30</v>
      </c>
      <c r="E3821">
        <v>2028</v>
      </c>
      <c r="G3821" t="s">
        <v>273</v>
      </c>
    </row>
    <row r="3822" spans="1:7">
      <c r="A3822">
        <v>72249005</v>
      </c>
      <c r="B3822" t="s">
        <v>28</v>
      </c>
      <c r="C3822" s="30">
        <v>2.31</v>
      </c>
      <c r="D3822" t="s">
        <v>30</v>
      </c>
      <c r="G3822" t="s">
        <v>273</v>
      </c>
    </row>
    <row r="3823" spans="1:7">
      <c r="A3823">
        <v>72249005</v>
      </c>
      <c r="B3823" t="s">
        <v>28</v>
      </c>
      <c r="C3823" s="30">
        <v>2.5409999999999999</v>
      </c>
      <c r="D3823" t="s">
        <v>30</v>
      </c>
      <c r="E3823">
        <v>2026</v>
      </c>
      <c r="G3823" t="s">
        <v>273</v>
      </c>
    </row>
    <row r="3824" spans="1:7">
      <c r="A3824">
        <v>72249005</v>
      </c>
      <c r="B3824" t="s">
        <v>28</v>
      </c>
      <c r="C3824" s="30">
        <v>2.7720000000000002</v>
      </c>
      <c r="D3824" t="s">
        <v>30</v>
      </c>
      <c r="E3824">
        <v>2027</v>
      </c>
      <c r="G3824" t="s">
        <v>273</v>
      </c>
    </row>
    <row r="3825" spans="1:7">
      <c r="A3825">
        <v>72249005</v>
      </c>
      <c r="B3825" t="s">
        <v>28</v>
      </c>
      <c r="C3825" s="30">
        <v>3.0030000000000001</v>
      </c>
      <c r="D3825" t="s">
        <v>30</v>
      </c>
      <c r="E3825">
        <v>2028</v>
      </c>
      <c r="G3825" t="s">
        <v>273</v>
      </c>
    </row>
    <row r="3826" spans="1:7">
      <c r="A3826">
        <v>72249007</v>
      </c>
      <c r="B3826" t="s">
        <v>28</v>
      </c>
      <c r="C3826" s="30">
        <v>2.31</v>
      </c>
      <c r="D3826" t="s">
        <v>30</v>
      </c>
      <c r="G3826" t="s">
        <v>273</v>
      </c>
    </row>
    <row r="3827" spans="1:7">
      <c r="A3827">
        <v>72249007</v>
      </c>
      <c r="B3827" t="s">
        <v>28</v>
      </c>
      <c r="C3827" s="30">
        <v>2.5409999999999999</v>
      </c>
      <c r="D3827" t="s">
        <v>30</v>
      </c>
      <c r="E3827">
        <v>2026</v>
      </c>
      <c r="G3827" t="s">
        <v>273</v>
      </c>
    </row>
    <row r="3828" spans="1:7">
      <c r="A3828">
        <v>72249007</v>
      </c>
      <c r="B3828" t="s">
        <v>28</v>
      </c>
      <c r="C3828" s="30">
        <v>2.7720000000000002</v>
      </c>
      <c r="D3828" t="s">
        <v>30</v>
      </c>
      <c r="E3828">
        <v>2027</v>
      </c>
      <c r="G3828" t="s">
        <v>273</v>
      </c>
    </row>
    <row r="3829" spans="1:7">
      <c r="A3829">
        <v>72249007</v>
      </c>
      <c r="B3829" t="s">
        <v>28</v>
      </c>
      <c r="C3829" s="30">
        <v>3.0030000000000001</v>
      </c>
      <c r="D3829" t="s">
        <v>30</v>
      </c>
      <c r="E3829">
        <v>2028</v>
      </c>
      <c r="G3829" t="s">
        <v>273</v>
      </c>
    </row>
    <row r="3830" spans="1:7">
      <c r="A3830">
        <v>72249014</v>
      </c>
      <c r="B3830" t="s">
        <v>28</v>
      </c>
      <c r="C3830" s="30">
        <v>2.31</v>
      </c>
      <c r="D3830" t="s">
        <v>30</v>
      </c>
      <c r="G3830" t="s">
        <v>273</v>
      </c>
    </row>
    <row r="3831" spans="1:7">
      <c r="A3831">
        <v>72249014</v>
      </c>
      <c r="B3831" t="s">
        <v>28</v>
      </c>
      <c r="C3831" s="30">
        <v>2.5409999999999999</v>
      </c>
      <c r="D3831" t="s">
        <v>30</v>
      </c>
      <c r="E3831">
        <v>2026</v>
      </c>
      <c r="G3831" t="s">
        <v>273</v>
      </c>
    </row>
    <row r="3832" spans="1:7">
      <c r="A3832">
        <v>72249014</v>
      </c>
      <c r="B3832" t="s">
        <v>28</v>
      </c>
      <c r="C3832" s="30">
        <v>2.7720000000000002</v>
      </c>
      <c r="D3832" t="s">
        <v>30</v>
      </c>
      <c r="E3832">
        <v>2027</v>
      </c>
      <c r="G3832" t="s">
        <v>273</v>
      </c>
    </row>
    <row r="3833" spans="1:7">
      <c r="A3833">
        <v>72249014</v>
      </c>
      <c r="B3833" t="s">
        <v>28</v>
      </c>
      <c r="C3833" s="30">
        <v>3.0030000000000001</v>
      </c>
      <c r="D3833" t="s">
        <v>30</v>
      </c>
      <c r="E3833">
        <v>2028</v>
      </c>
      <c r="G3833" t="s">
        <v>273</v>
      </c>
    </row>
    <row r="3834" spans="1:7">
      <c r="A3834">
        <v>72249018</v>
      </c>
      <c r="B3834" t="s">
        <v>28</v>
      </c>
      <c r="C3834" s="30">
        <v>2.31</v>
      </c>
      <c r="D3834" t="s">
        <v>30</v>
      </c>
      <c r="G3834" t="s">
        <v>273</v>
      </c>
    </row>
    <row r="3835" spans="1:7">
      <c r="A3835">
        <v>72249018</v>
      </c>
      <c r="B3835" t="s">
        <v>28</v>
      </c>
      <c r="C3835" s="30">
        <v>2.5409999999999999</v>
      </c>
      <c r="D3835" t="s">
        <v>30</v>
      </c>
      <c r="E3835">
        <v>2026</v>
      </c>
      <c r="G3835" t="s">
        <v>273</v>
      </c>
    </row>
    <row r="3836" spans="1:7">
      <c r="A3836">
        <v>72249018</v>
      </c>
      <c r="B3836" t="s">
        <v>28</v>
      </c>
      <c r="C3836" s="30">
        <v>2.7720000000000002</v>
      </c>
      <c r="D3836" t="s">
        <v>30</v>
      </c>
      <c r="E3836">
        <v>2027</v>
      </c>
      <c r="G3836" t="s">
        <v>273</v>
      </c>
    </row>
    <row r="3837" spans="1:7">
      <c r="A3837">
        <v>72249018</v>
      </c>
      <c r="B3837" t="s">
        <v>28</v>
      </c>
      <c r="C3837" s="30">
        <v>3.0030000000000001</v>
      </c>
      <c r="D3837" t="s">
        <v>30</v>
      </c>
      <c r="E3837">
        <v>2028</v>
      </c>
      <c r="G3837" t="s">
        <v>273</v>
      </c>
    </row>
    <row r="3838" spans="1:7">
      <c r="A3838">
        <v>72249031</v>
      </c>
      <c r="B3838" t="s">
        <v>28</v>
      </c>
      <c r="C3838" s="30">
        <v>2.31</v>
      </c>
      <c r="D3838" t="s">
        <v>30</v>
      </c>
      <c r="G3838" t="s">
        <v>273</v>
      </c>
    </row>
    <row r="3839" spans="1:7">
      <c r="A3839">
        <v>72249031</v>
      </c>
      <c r="B3839" t="s">
        <v>28</v>
      </c>
      <c r="C3839" s="30">
        <v>2.5409999999999999</v>
      </c>
      <c r="D3839" t="s">
        <v>30</v>
      </c>
      <c r="E3839">
        <v>2026</v>
      </c>
      <c r="G3839" t="s">
        <v>273</v>
      </c>
    </row>
    <row r="3840" spans="1:7">
      <c r="A3840">
        <v>72249031</v>
      </c>
      <c r="B3840" t="s">
        <v>28</v>
      </c>
      <c r="C3840" s="30">
        <v>2.7720000000000002</v>
      </c>
      <c r="D3840" t="s">
        <v>30</v>
      </c>
      <c r="E3840">
        <v>2027</v>
      </c>
      <c r="G3840" t="s">
        <v>273</v>
      </c>
    </row>
    <row r="3841" spans="1:7">
      <c r="A3841">
        <v>72249031</v>
      </c>
      <c r="B3841" t="s">
        <v>28</v>
      </c>
      <c r="C3841" s="30">
        <v>3.0030000000000001</v>
      </c>
      <c r="D3841" t="s">
        <v>30</v>
      </c>
      <c r="E3841">
        <v>2028</v>
      </c>
      <c r="G3841" t="s">
        <v>273</v>
      </c>
    </row>
    <row r="3842" spans="1:7">
      <c r="A3842">
        <v>72249038</v>
      </c>
      <c r="B3842" t="s">
        <v>28</v>
      </c>
      <c r="C3842" s="30">
        <v>2.31</v>
      </c>
      <c r="D3842" t="s">
        <v>30</v>
      </c>
      <c r="G3842" t="s">
        <v>273</v>
      </c>
    </row>
    <row r="3843" spans="1:7">
      <c r="A3843">
        <v>72249038</v>
      </c>
      <c r="B3843" t="s">
        <v>28</v>
      </c>
      <c r="C3843" s="30">
        <v>2.5409999999999999</v>
      </c>
      <c r="D3843" t="s">
        <v>30</v>
      </c>
      <c r="E3843">
        <v>2026</v>
      </c>
      <c r="G3843" t="s">
        <v>273</v>
      </c>
    </row>
    <row r="3844" spans="1:7">
      <c r="A3844">
        <v>72249038</v>
      </c>
      <c r="B3844" t="s">
        <v>28</v>
      </c>
      <c r="C3844" s="30">
        <v>2.7720000000000002</v>
      </c>
      <c r="D3844" t="s">
        <v>30</v>
      </c>
      <c r="E3844">
        <v>2027</v>
      </c>
      <c r="G3844" t="s">
        <v>273</v>
      </c>
    </row>
    <row r="3845" spans="1:7">
      <c r="A3845">
        <v>72249038</v>
      </c>
      <c r="B3845" t="s">
        <v>28</v>
      </c>
      <c r="C3845" s="30">
        <v>3.0030000000000001</v>
      </c>
      <c r="D3845" t="s">
        <v>30</v>
      </c>
      <c r="E3845">
        <v>2028</v>
      </c>
      <c r="G3845" t="s">
        <v>273</v>
      </c>
    </row>
    <row r="3846" spans="1:7">
      <c r="A3846">
        <v>72249090</v>
      </c>
      <c r="B3846" t="s">
        <v>28</v>
      </c>
      <c r="C3846" s="30">
        <v>2.31</v>
      </c>
      <c r="D3846" t="s">
        <v>30</v>
      </c>
      <c r="G3846" t="s">
        <v>273</v>
      </c>
    </row>
    <row r="3847" spans="1:7">
      <c r="A3847">
        <v>72249090</v>
      </c>
      <c r="B3847" t="s">
        <v>28</v>
      </c>
      <c r="C3847" s="30">
        <v>2.5409999999999999</v>
      </c>
      <c r="D3847" t="s">
        <v>30</v>
      </c>
      <c r="E3847">
        <v>2026</v>
      </c>
      <c r="G3847" t="s">
        <v>273</v>
      </c>
    </row>
    <row r="3848" spans="1:7">
      <c r="A3848">
        <v>72249090</v>
      </c>
      <c r="B3848" t="s">
        <v>28</v>
      </c>
      <c r="C3848" s="30">
        <v>2.7720000000000002</v>
      </c>
      <c r="D3848" t="s">
        <v>30</v>
      </c>
      <c r="E3848">
        <v>2027</v>
      </c>
      <c r="G3848" t="s">
        <v>273</v>
      </c>
    </row>
    <row r="3849" spans="1:7">
      <c r="A3849">
        <v>72249090</v>
      </c>
      <c r="B3849" t="s">
        <v>28</v>
      </c>
      <c r="C3849" s="30">
        <v>3.0030000000000001</v>
      </c>
      <c r="D3849" t="s">
        <v>30</v>
      </c>
      <c r="E3849">
        <v>2028</v>
      </c>
      <c r="G3849" t="s">
        <v>273</v>
      </c>
    </row>
    <row r="3850" spans="1:7">
      <c r="A3850">
        <v>72251100</v>
      </c>
      <c r="B3850" t="s">
        <v>28</v>
      </c>
      <c r="C3850" s="30">
        <v>3.71</v>
      </c>
      <c r="D3850" t="s">
        <v>29</v>
      </c>
      <c r="G3850" t="s">
        <v>273</v>
      </c>
    </row>
    <row r="3851" spans="1:7">
      <c r="A3851">
        <v>72251100</v>
      </c>
      <c r="B3851" t="s">
        <v>28</v>
      </c>
      <c r="C3851" s="30">
        <v>4.0810000000000004</v>
      </c>
      <c r="D3851" t="s">
        <v>29</v>
      </c>
      <c r="E3851">
        <v>2026</v>
      </c>
      <c r="G3851" t="s">
        <v>273</v>
      </c>
    </row>
    <row r="3852" spans="1:7">
      <c r="A3852">
        <v>72251100</v>
      </c>
      <c r="B3852" t="s">
        <v>28</v>
      </c>
      <c r="C3852" s="30">
        <v>4.452</v>
      </c>
      <c r="D3852" t="s">
        <v>29</v>
      </c>
      <c r="E3852">
        <v>2027</v>
      </c>
      <c r="G3852" t="s">
        <v>273</v>
      </c>
    </row>
    <row r="3853" spans="1:7">
      <c r="A3853">
        <v>72251100</v>
      </c>
      <c r="B3853" t="s">
        <v>28</v>
      </c>
      <c r="C3853" s="30">
        <v>4.8230000000000004</v>
      </c>
      <c r="D3853" t="s">
        <v>29</v>
      </c>
      <c r="E3853">
        <v>2028</v>
      </c>
      <c r="G3853" t="s">
        <v>273</v>
      </c>
    </row>
    <row r="3854" spans="1:7">
      <c r="A3854">
        <v>72251910</v>
      </c>
      <c r="B3854" t="s">
        <v>28</v>
      </c>
      <c r="C3854" s="30">
        <v>2.31</v>
      </c>
      <c r="D3854" t="s">
        <v>29</v>
      </c>
      <c r="G3854" t="s">
        <v>273</v>
      </c>
    </row>
    <row r="3855" spans="1:7">
      <c r="A3855">
        <v>72251910</v>
      </c>
      <c r="B3855" t="s">
        <v>28</v>
      </c>
      <c r="C3855" s="30">
        <v>2.5409999999999999</v>
      </c>
      <c r="D3855" t="s">
        <v>29</v>
      </c>
      <c r="E3855">
        <v>2026</v>
      </c>
      <c r="G3855" t="s">
        <v>273</v>
      </c>
    </row>
    <row r="3856" spans="1:7">
      <c r="A3856">
        <v>72251910</v>
      </c>
      <c r="B3856" t="s">
        <v>28</v>
      </c>
      <c r="C3856" s="30">
        <v>2.7720000000000002</v>
      </c>
      <c r="D3856" t="s">
        <v>29</v>
      </c>
      <c r="E3856">
        <v>2027</v>
      </c>
      <c r="G3856" t="s">
        <v>273</v>
      </c>
    </row>
    <row r="3857" spans="1:7">
      <c r="A3857">
        <v>72251910</v>
      </c>
      <c r="B3857" t="s">
        <v>28</v>
      </c>
      <c r="C3857" s="30">
        <v>3.0030000000000001</v>
      </c>
      <c r="D3857" t="s">
        <v>29</v>
      </c>
      <c r="E3857">
        <v>2028</v>
      </c>
      <c r="G3857" t="s">
        <v>273</v>
      </c>
    </row>
    <row r="3858" spans="1:7">
      <c r="A3858">
        <v>72251990</v>
      </c>
      <c r="B3858" t="s">
        <v>28</v>
      </c>
      <c r="C3858" s="30">
        <v>2.31</v>
      </c>
      <c r="D3858" t="s">
        <v>29</v>
      </c>
      <c r="G3858" t="s">
        <v>273</v>
      </c>
    </row>
    <row r="3859" spans="1:7">
      <c r="A3859">
        <v>72251990</v>
      </c>
      <c r="B3859" t="s">
        <v>28</v>
      </c>
      <c r="C3859" s="30">
        <v>2.5409999999999999</v>
      </c>
      <c r="D3859" t="s">
        <v>29</v>
      </c>
      <c r="E3859">
        <v>2026</v>
      </c>
      <c r="G3859" t="s">
        <v>273</v>
      </c>
    </row>
    <row r="3860" spans="1:7">
      <c r="A3860">
        <v>72251990</v>
      </c>
      <c r="B3860" t="s">
        <v>28</v>
      </c>
      <c r="C3860" s="30">
        <v>2.7720000000000002</v>
      </c>
      <c r="D3860" t="s">
        <v>29</v>
      </c>
      <c r="E3860">
        <v>2027</v>
      </c>
      <c r="G3860" t="s">
        <v>273</v>
      </c>
    </row>
    <row r="3861" spans="1:7">
      <c r="A3861">
        <v>72251990</v>
      </c>
      <c r="B3861" t="s">
        <v>28</v>
      </c>
      <c r="C3861" s="30">
        <v>3.0030000000000001</v>
      </c>
      <c r="D3861" t="s">
        <v>29</v>
      </c>
      <c r="E3861">
        <v>2028</v>
      </c>
      <c r="G3861" t="s">
        <v>273</v>
      </c>
    </row>
    <row r="3862" spans="1:7">
      <c r="A3862">
        <v>722530</v>
      </c>
      <c r="B3862" t="s">
        <v>28</v>
      </c>
      <c r="C3862" s="30">
        <v>2.31</v>
      </c>
      <c r="D3862" t="s">
        <v>30</v>
      </c>
      <c r="G3862" t="s">
        <v>273</v>
      </c>
    </row>
    <row r="3863" spans="1:7">
      <c r="A3863">
        <v>722530</v>
      </c>
      <c r="B3863" t="s">
        <v>28</v>
      </c>
      <c r="C3863" s="30">
        <v>2.5409999999999999</v>
      </c>
      <c r="D3863" t="s">
        <v>30</v>
      </c>
      <c r="E3863">
        <v>2026</v>
      </c>
      <c r="G3863" t="s">
        <v>273</v>
      </c>
    </row>
    <row r="3864" spans="1:7">
      <c r="A3864">
        <v>722530</v>
      </c>
      <c r="B3864" t="s">
        <v>28</v>
      </c>
      <c r="C3864" s="30">
        <v>2.7720000000000002</v>
      </c>
      <c r="D3864" t="s">
        <v>30</v>
      </c>
      <c r="E3864">
        <v>2027</v>
      </c>
      <c r="G3864" t="s">
        <v>273</v>
      </c>
    </row>
    <row r="3865" spans="1:7">
      <c r="A3865">
        <v>722530</v>
      </c>
      <c r="B3865" t="s">
        <v>28</v>
      </c>
      <c r="C3865" s="30">
        <v>3.0030000000000001</v>
      </c>
      <c r="D3865" t="s">
        <v>30</v>
      </c>
      <c r="E3865">
        <v>2028</v>
      </c>
      <c r="G3865" t="s">
        <v>273</v>
      </c>
    </row>
    <row r="3866" spans="1:7">
      <c r="A3866">
        <v>722540</v>
      </c>
      <c r="B3866" t="s">
        <v>28</v>
      </c>
      <c r="C3866" s="30">
        <v>2.31</v>
      </c>
      <c r="D3866" t="s">
        <v>30</v>
      </c>
      <c r="G3866" t="s">
        <v>273</v>
      </c>
    </row>
    <row r="3867" spans="1:7">
      <c r="A3867">
        <v>722540</v>
      </c>
      <c r="B3867" t="s">
        <v>28</v>
      </c>
      <c r="C3867" s="30">
        <v>2.5409999999999999</v>
      </c>
      <c r="D3867" t="s">
        <v>30</v>
      </c>
      <c r="E3867">
        <v>2026</v>
      </c>
      <c r="G3867" t="s">
        <v>273</v>
      </c>
    </row>
    <row r="3868" spans="1:7">
      <c r="A3868">
        <v>722540</v>
      </c>
      <c r="B3868" t="s">
        <v>28</v>
      </c>
      <c r="C3868" s="30">
        <v>2.7720000000000002</v>
      </c>
      <c r="D3868" t="s">
        <v>30</v>
      </c>
      <c r="E3868">
        <v>2027</v>
      </c>
      <c r="G3868" t="s">
        <v>273</v>
      </c>
    </row>
    <row r="3869" spans="1:7">
      <c r="A3869">
        <v>722540</v>
      </c>
      <c r="B3869" t="s">
        <v>28</v>
      </c>
      <c r="C3869" s="30">
        <v>3.0030000000000001</v>
      </c>
      <c r="D3869" t="s">
        <v>30</v>
      </c>
      <c r="E3869">
        <v>2028</v>
      </c>
      <c r="G3869" t="s">
        <v>273</v>
      </c>
    </row>
    <row r="3870" spans="1:7">
      <c r="A3870">
        <v>722550</v>
      </c>
      <c r="B3870" t="s">
        <v>28</v>
      </c>
      <c r="C3870" s="30">
        <v>2.31</v>
      </c>
      <c r="D3870" t="s">
        <v>30</v>
      </c>
      <c r="G3870" t="s">
        <v>273</v>
      </c>
    </row>
    <row r="3871" spans="1:7">
      <c r="A3871">
        <v>722550</v>
      </c>
      <c r="B3871" t="s">
        <v>28</v>
      </c>
      <c r="C3871" s="30">
        <v>2.5409999999999999</v>
      </c>
      <c r="D3871" t="s">
        <v>30</v>
      </c>
      <c r="E3871">
        <v>2026</v>
      </c>
      <c r="G3871" t="s">
        <v>273</v>
      </c>
    </row>
    <row r="3872" spans="1:7">
      <c r="A3872">
        <v>722550</v>
      </c>
      <c r="B3872" t="s">
        <v>28</v>
      </c>
      <c r="C3872" s="30">
        <v>2.7720000000000002</v>
      </c>
      <c r="D3872" t="s">
        <v>30</v>
      </c>
      <c r="E3872">
        <v>2027</v>
      </c>
      <c r="G3872" t="s">
        <v>273</v>
      </c>
    </row>
    <row r="3873" spans="1:7">
      <c r="A3873">
        <v>722550</v>
      </c>
      <c r="B3873" t="s">
        <v>28</v>
      </c>
      <c r="C3873" s="30">
        <v>3.0030000000000001</v>
      </c>
      <c r="D3873" t="s">
        <v>30</v>
      </c>
      <c r="E3873">
        <v>2028</v>
      </c>
      <c r="G3873" t="s">
        <v>273</v>
      </c>
    </row>
    <row r="3874" spans="1:7">
      <c r="A3874">
        <v>72259100</v>
      </c>
      <c r="B3874" t="s">
        <v>28</v>
      </c>
      <c r="C3874" s="30">
        <v>2.31</v>
      </c>
      <c r="D3874" t="s">
        <v>30</v>
      </c>
      <c r="G3874" t="s">
        <v>273</v>
      </c>
    </row>
    <row r="3875" spans="1:7">
      <c r="A3875">
        <v>72259100</v>
      </c>
      <c r="B3875" t="s">
        <v>28</v>
      </c>
      <c r="C3875" s="30">
        <v>2.5409999999999999</v>
      </c>
      <c r="D3875" t="s">
        <v>30</v>
      </c>
      <c r="E3875">
        <v>2026</v>
      </c>
      <c r="G3875" t="s">
        <v>273</v>
      </c>
    </row>
    <row r="3876" spans="1:7">
      <c r="A3876">
        <v>72259100</v>
      </c>
      <c r="B3876" t="s">
        <v>28</v>
      </c>
      <c r="C3876" s="30">
        <v>2.7720000000000002</v>
      </c>
      <c r="D3876" t="s">
        <v>30</v>
      </c>
      <c r="E3876">
        <v>2027</v>
      </c>
      <c r="G3876" t="s">
        <v>273</v>
      </c>
    </row>
    <row r="3877" spans="1:7">
      <c r="A3877">
        <v>72259100</v>
      </c>
      <c r="B3877" t="s">
        <v>28</v>
      </c>
      <c r="C3877" s="30">
        <v>3.0030000000000001</v>
      </c>
      <c r="D3877" t="s">
        <v>30</v>
      </c>
      <c r="E3877">
        <v>2028</v>
      </c>
      <c r="G3877" t="s">
        <v>273</v>
      </c>
    </row>
    <row r="3878" spans="1:7">
      <c r="A3878">
        <v>72259200</v>
      </c>
      <c r="B3878" t="s">
        <v>28</v>
      </c>
      <c r="C3878" s="30">
        <v>2.31</v>
      </c>
      <c r="D3878" t="s">
        <v>30</v>
      </c>
      <c r="G3878" t="s">
        <v>273</v>
      </c>
    </row>
    <row r="3879" spans="1:7">
      <c r="A3879">
        <v>72259200</v>
      </c>
      <c r="B3879" t="s">
        <v>28</v>
      </c>
      <c r="C3879" s="30">
        <v>2.5409999999999999</v>
      </c>
      <c r="D3879" t="s">
        <v>30</v>
      </c>
      <c r="E3879">
        <v>2026</v>
      </c>
      <c r="G3879" t="s">
        <v>273</v>
      </c>
    </row>
    <row r="3880" spans="1:7">
      <c r="A3880">
        <v>72259200</v>
      </c>
      <c r="B3880" t="s">
        <v>28</v>
      </c>
      <c r="C3880" s="30">
        <v>2.7720000000000002</v>
      </c>
      <c r="D3880" t="s">
        <v>30</v>
      </c>
      <c r="E3880">
        <v>2027</v>
      </c>
      <c r="G3880" t="s">
        <v>273</v>
      </c>
    </row>
    <row r="3881" spans="1:7">
      <c r="A3881">
        <v>72259200</v>
      </c>
      <c r="B3881" t="s">
        <v>28</v>
      </c>
      <c r="C3881" s="30">
        <v>3.0030000000000001</v>
      </c>
      <c r="D3881" t="s">
        <v>30</v>
      </c>
      <c r="E3881">
        <v>2028</v>
      </c>
      <c r="G3881" t="s">
        <v>273</v>
      </c>
    </row>
    <row r="3882" spans="1:7">
      <c r="A3882">
        <v>72259900</v>
      </c>
      <c r="B3882" t="s">
        <v>28</v>
      </c>
      <c r="C3882" s="30">
        <v>2.31</v>
      </c>
      <c r="D3882" t="s">
        <v>30</v>
      </c>
      <c r="G3882" t="s">
        <v>273</v>
      </c>
    </row>
    <row r="3883" spans="1:7">
      <c r="A3883">
        <v>72259900</v>
      </c>
      <c r="B3883" t="s">
        <v>28</v>
      </c>
      <c r="C3883" s="30">
        <v>2.5409999999999999</v>
      </c>
      <c r="D3883" t="s">
        <v>30</v>
      </c>
      <c r="E3883">
        <v>2026</v>
      </c>
      <c r="G3883" t="s">
        <v>273</v>
      </c>
    </row>
    <row r="3884" spans="1:7">
      <c r="A3884">
        <v>72259900</v>
      </c>
      <c r="B3884" t="s">
        <v>28</v>
      </c>
      <c r="C3884" s="30">
        <v>2.7720000000000002</v>
      </c>
      <c r="D3884" t="s">
        <v>30</v>
      </c>
      <c r="E3884">
        <v>2027</v>
      </c>
      <c r="G3884" t="s">
        <v>273</v>
      </c>
    </row>
    <row r="3885" spans="1:7">
      <c r="A3885">
        <v>72259900</v>
      </c>
      <c r="B3885" t="s">
        <v>28</v>
      </c>
      <c r="C3885" s="30">
        <v>3.0030000000000001</v>
      </c>
      <c r="D3885" t="s">
        <v>30</v>
      </c>
      <c r="E3885">
        <v>2028</v>
      </c>
      <c r="G3885" t="s">
        <v>273</v>
      </c>
    </row>
    <row r="3886" spans="1:7">
      <c r="A3886">
        <v>72261100</v>
      </c>
      <c r="B3886" t="s">
        <v>28</v>
      </c>
      <c r="C3886" s="30">
        <v>3.71</v>
      </c>
      <c r="D3886" t="s">
        <v>29</v>
      </c>
      <c r="G3886" t="s">
        <v>273</v>
      </c>
    </row>
    <row r="3887" spans="1:7">
      <c r="A3887">
        <v>72261100</v>
      </c>
      <c r="B3887" t="s">
        <v>28</v>
      </c>
      <c r="C3887" s="30">
        <v>4.0810000000000004</v>
      </c>
      <c r="D3887" t="s">
        <v>29</v>
      </c>
      <c r="E3887">
        <v>2026</v>
      </c>
      <c r="G3887" t="s">
        <v>273</v>
      </c>
    </row>
    <row r="3888" spans="1:7">
      <c r="A3888">
        <v>72261100</v>
      </c>
      <c r="B3888" t="s">
        <v>28</v>
      </c>
      <c r="C3888" s="30">
        <v>4.452</v>
      </c>
      <c r="D3888" t="s">
        <v>29</v>
      </c>
      <c r="E3888">
        <v>2027</v>
      </c>
      <c r="G3888" t="s">
        <v>273</v>
      </c>
    </row>
    <row r="3889" spans="1:7">
      <c r="A3889">
        <v>72261100</v>
      </c>
      <c r="B3889" t="s">
        <v>28</v>
      </c>
      <c r="C3889" s="30">
        <v>4.8230000000000004</v>
      </c>
      <c r="D3889" t="s">
        <v>29</v>
      </c>
      <c r="E3889">
        <v>2028</v>
      </c>
      <c r="G3889" t="s">
        <v>273</v>
      </c>
    </row>
    <row r="3890" spans="1:7">
      <c r="A3890">
        <v>72261910</v>
      </c>
      <c r="B3890" t="s">
        <v>28</v>
      </c>
      <c r="C3890" s="30">
        <v>2.31</v>
      </c>
      <c r="D3890" t="s">
        <v>29</v>
      </c>
      <c r="G3890" t="s">
        <v>273</v>
      </c>
    </row>
    <row r="3891" spans="1:7">
      <c r="A3891">
        <v>72261910</v>
      </c>
      <c r="B3891" t="s">
        <v>28</v>
      </c>
      <c r="C3891" s="30">
        <v>2.5409999999999999</v>
      </c>
      <c r="D3891" t="s">
        <v>29</v>
      </c>
      <c r="E3891">
        <v>2026</v>
      </c>
      <c r="G3891" t="s">
        <v>273</v>
      </c>
    </row>
    <row r="3892" spans="1:7">
      <c r="A3892">
        <v>72261910</v>
      </c>
      <c r="B3892" t="s">
        <v>28</v>
      </c>
      <c r="C3892" s="30">
        <v>2.7720000000000002</v>
      </c>
      <c r="D3892" t="s">
        <v>29</v>
      </c>
      <c r="E3892">
        <v>2027</v>
      </c>
      <c r="G3892" t="s">
        <v>273</v>
      </c>
    </row>
    <row r="3893" spans="1:7">
      <c r="A3893">
        <v>72261910</v>
      </c>
      <c r="B3893" t="s">
        <v>28</v>
      </c>
      <c r="C3893" s="30">
        <v>3.0030000000000001</v>
      </c>
      <c r="D3893" t="s">
        <v>29</v>
      </c>
      <c r="E3893">
        <v>2028</v>
      </c>
      <c r="G3893" t="s">
        <v>273</v>
      </c>
    </row>
    <row r="3894" spans="1:7">
      <c r="A3894">
        <v>72261980</v>
      </c>
      <c r="B3894" t="s">
        <v>28</v>
      </c>
      <c r="C3894" s="30">
        <v>2.31</v>
      </c>
      <c r="D3894" t="s">
        <v>29</v>
      </c>
      <c r="G3894" t="s">
        <v>273</v>
      </c>
    </row>
    <row r="3895" spans="1:7">
      <c r="A3895">
        <v>72261980</v>
      </c>
      <c r="B3895" t="s">
        <v>28</v>
      </c>
      <c r="C3895" s="30">
        <v>2.5409999999999999</v>
      </c>
      <c r="D3895" t="s">
        <v>29</v>
      </c>
      <c r="E3895">
        <v>2026</v>
      </c>
      <c r="G3895" t="s">
        <v>273</v>
      </c>
    </row>
    <row r="3896" spans="1:7">
      <c r="A3896">
        <v>72261980</v>
      </c>
      <c r="B3896" t="s">
        <v>28</v>
      </c>
      <c r="C3896" s="30">
        <v>2.7720000000000002</v>
      </c>
      <c r="D3896" t="s">
        <v>29</v>
      </c>
      <c r="E3896">
        <v>2027</v>
      </c>
      <c r="G3896" t="s">
        <v>273</v>
      </c>
    </row>
    <row r="3897" spans="1:7">
      <c r="A3897">
        <v>72261980</v>
      </c>
      <c r="B3897" t="s">
        <v>28</v>
      </c>
      <c r="C3897" s="30">
        <v>3.0030000000000001</v>
      </c>
      <c r="D3897" t="s">
        <v>29</v>
      </c>
      <c r="E3897">
        <v>2028</v>
      </c>
      <c r="G3897" t="s">
        <v>273</v>
      </c>
    </row>
    <row r="3898" spans="1:7">
      <c r="A3898">
        <v>72262000</v>
      </c>
      <c r="B3898" t="s">
        <v>28</v>
      </c>
      <c r="C3898" s="30">
        <v>2.31</v>
      </c>
      <c r="D3898" t="s">
        <v>30</v>
      </c>
      <c r="G3898" t="s">
        <v>273</v>
      </c>
    </row>
    <row r="3899" spans="1:7">
      <c r="A3899">
        <v>72262000</v>
      </c>
      <c r="B3899" t="s">
        <v>28</v>
      </c>
      <c r="C3899" s="30">
        <v>2.5409999999999999</v>
      </c>
      <c r="D3899" t="s">
        <v>30</v>
      </c>
      <c r="E3899">
        <v>2026</v>
      </c>
      <c r="G3899" t="s">
        <v>273</v>
      </c>
    </row>
    <row r="3900" spans="1:7">
      <c r="A3900">
        <v>72262000</v>
      </c>
      <c r="B3900" t="s">
        <v>28</v>
      </c>
      <c r="C3900" s="30">
        <v>2.7720000000000002</v>
      </c>
      <c r="D3900" t="s">
        <v>30</v>
      </c>
      <c r="E3900">
        <v>2027</v>
      </c>
      <c r="G3900" t="s">
        <v>273</v>
      </c>
    </row>
    <row r="3901" spans="1:7">
      <c r="A3901">
        <v>72262000</v>
      </c>
      <c r="B3901" t="s">
        <v>28</v>
      </c>
      <c r="C3901" s="30">
        <v>3.0030000000000001</v>
      </c>
      <c r="D3901" t="s">
        <v>30</v>
      </c>
      <c r="E3901">
        <v>2028</v>
      </c>
      <c r="G3901" t="s">
        <v>273</v>
      </c>
    </row>
    <row r="3902" spans="1:7">
      <c r="A3902">
        <v>722691</v>
      </c>
      <c r="B3902" t="s">
        <v>28</v>
      </c>
      <c r="C3902" s="30">
        <v>2.31</v>
      </c>
      <c r="D3902" t="s">
        <v>30</v>
      </c>
      <c r="G3902" t="s">
        <v>273</v>
      </c>
    </row>
    <row r="3903" spans="1:7">
      <c r="A3903">
        <v>722691</v>
      </c>
      <c r="B3903" t="s">
        <v>28</v>
      </c>
      <c r="C3903" s="30">
        <v>2.5409999999999999</v>
      </c>
      <c r="D3903" t="s">
        <v>30</v>
      </c>
      <c r="E3903">
        <v>2026</v>
      </c>
      <c r="G3903" t="s">
        <v>273</v>
      </c>
    </row>
    <row r="3904" spans="1:7">
      <c r="A3904">
        <v>722691</v>
      </c>
      <c r="B3904" t="s">
        <v>28</v>
      </c>
      <c r="C3904" s="30">
        <v>2.7720000000000002</v>
      </c>
      <c r="D3904" t="s">
        <v>30</v>
      </c>
      <c r="E3904">
        <v>2027</v>
      </c>
      <c r="G3904" t="s">
        <v>273</v>
      </c>
    </row>
    <row r="3905" spans="1:7">
      <c r="A3905">
        <v>722691</v>
      </c>
      <c r="B3905" t="s">
        <v>28</v>
      </c>
      <c r="C3905" s="30">
        <v>3.0030000000000001</v>
      </c>
      <c r="D3905" t="s">
        <v>30</v>
      </c>
      <c r="E3905">
        <v>2028</v>
      </c>
      <c r="G3905" t="s">
        <v>273</v>
      </c>
    </row>
    <row r="3906" spans="1:7">
      <c r="A3906">
        <v>72269200</v>
      </c>
      <c r="B3906" t="s">
        <v>28</v>
      </c>
      <c r="C3906" s="30">
        <v>2.31</v>
      </c>
      <c r="D3906" t="s">
        <v>30</v>
      </c>
      <c r="G3906" t="s">
        <v>273</v>
      </c>
    </row>
    <row r="3907" spans="1:7">
      <c r="A3907">
        <v>72269200</v>
      </c>
      <c r="B3907" t="s">
        <v>28</v>
      </c>
      <c r="C3907" s="30">
        <v>2.5409999999999999</v>
      </c>
      <c r="D3907" t="s">
        <v>30</v>
      </c>
      <c r="E3907">
        <v>2026</v>
      </c>
      <c r="G3907" t="s">
        <v>273</v>
      </c>
    </row>
    <row r="3908" spans="1:7">
      <c r="A3908">
        <v>72269200</v>
      </c>
      <c r="B3908" t="s">
        <v>28</v>
      </c>
      <c r="C3908" s="30">
        <v>2.7720000000000002</v>
      </c>
      <c r="D3908" t="s">
        <v>30</v>
      </c>
      <c r="E3908">
        <v>2027</v>
      </c>
      <c r="G3908" t="s">
        <v>273</v>
      </c>
    </row>
    <row r="3909" spans="1:7">
      <c r="A3909">
        <v>72269200</v>
      </c>
      <c r="B3909" t="s">
        <v>28</v>
      </c>
      <c r="C3909" s="30">
        <v>3.0030000000000001</v>
      </c>
      <c r="D3909" t="s">
        <v>30</v>
      </c>
      <c r="E3909">
        <v>2028</v>
      </c>
      <c r="G3909" t="s">
        <v>273</v>
      </c>
    </row>
    <row r="3910" spans="1:7">
      <c r="A3910">
        <v>722699</v>
      </c>
      <c r="B3910" t="s">
        <v>28</v>
      </c>
      <c r="C3910" s="30">
        <v>2.31</v>
      </c>
      <c r="D3910" t="s">
        <v>30</v>
      </c>
      <c r="G3910" t="s">
        <v>273</v>
      </c>
    </row>
    <row r="3911" spans="1:7">
      <c r="A3911">
        <v>722699</v>
      </c>
      <c r="B3911" t="s">
        <v>28</v>
      </c>
      <c r="C3911" s="30">
        <v>2.5409999999999999</v>
      </c>
      <c r="D3911" t="s">
        <v>30</v>
      </c>
      <c r="E3911">
        <v>2026</v>
      </c>
      <c r="G3911" t="s">
        <v>273</v>
      </c>
    </row>
    <row r="3912" spans="1:7">
      <c r="A3912">
        <v>722699</v>
      </c>
      <c r="B3912" t="s">
        <v>28</v>
      </c>
      <c r="C3912" s="30">
        <v>2.7720000000000002</v>
      </c>
      <c r="D3912" t="s">
        <v>30</v>
      </c>
      <c r="E3912">
        <v>2027</v>
      </c>
      <c r="G3912" t="s">
        <v>273</v>
      </c>
    </row>
    <row r="3913" spans="1:7">
      <c r="A3913">
        <v>722699</v>
      </c>
      <c r="B3913" t="s">
        <v>28</v>
      </c>
      <c r="C3913" s="30">
        <v>3.0030000000000001</v>
      </c>
      <c r="D3913" t="s">
        <v>30</v>
      </c>
      <c r="E3913">
        <v>2028</v>
      </c>
      <c r="G3913" t="s">
        <v>273</v>
      </c>
    </row>
    <row r="3914" spans="1:7">
      <c r="A3914">
        <v>7227</v>
      </c>
      <c r="B3914" t="s">
        <v>28</v>
      </c>
      <c r="C3914" s="30">
        <v>2.31</v>
      </c>
      <c r="D3914" t="s">
        <v>29</v>
      </c>
      <c r="G3914" t="s">
        <v>273</v>
      </c>
    </row>
    <row r="3915" spans="1:7">
      <c r="A3915">
        <v>7227</v>
      </c>
      <c r="B3915" t="s">
        <v>28</v>
      </c>
      <c r="C3915" s="30">
        <v>2.5409999999999999</v>
      </c>
      <c r="D3915" t="s">
        <v>29</v>
      </c>
      <c r="E3915">
        <v>2026</v>
      </c>
      <c r="G3915" t="s">
        <v>273</v>
      </c>
    </row>
    <row r="3916" spans="1:7">
      <c r="A3916">
        <v>7227</v>
      </c>
      <c r="B3916" t="s">
        <v>28</v>
      </c>
      <c r="C3916" s="30">
        <v>2.7720000000000002</v>
      </c>
      <c r="D3916" t="s">
        <v>29</v>
      </c>
      <c r="E3916">
        <v>2027</v>
      </c>
      <c r="G3916" t="s">
        <v>273</v>
      </c>
    </row>
    <row r="3917" spans="1:7">
      <c r="A3917">
        <v>7227</v>
      </c>
      <c r="B3917" t="s">
        <v>28</v>
      </c>
      <c r="C3917" s="30">
        <v>3.0030000000000001</v>
      </c>
      <c r="D3917" t="s">
        <v>29</v>
      </c>
      <c r="E3917">
        <v>2028</v>
      </c>
      <c r="G3917" t="s">
        <v>273</v>
      </c>
    </row>
    <row r="3918" spans="1:7">
      <c r="A3918">
        <v>72281020</v>
      </c>
      <c r="B3918" t="s">
        <v>28</v>
      </c>
      <c r="C3918" s="30">
        <v>2.31</v>
      </c>
      <c r="D3918" t="s">
        <v>30</v>
      </c>
      <c r="G3918" t="s">
        <v>273</v>
      </c>
    </row>
    <row r="3919" spans="1:7">
      <c r="A3919">
        <v>72281020</v>
      </c>
      <c r="B3919" t="s">
        <v>28</v>
      </c>
      <c r="C3919" s="30">
        <v>2.5409999999999999</v>
      </c>
      <c r="D3919" t="s">
        <v>30</v>
      </c>
      <c r="E3919">
        <v>2026</v>
      </c>
      <c r="G3919" t="s">
        <v>273</v>
      </c>
    </row>
    <row r="3920" spans="1:7">
      <c r="A3920">
        <v>72281020</v>
      </c>
      <c r="B3920" t="s">
        <v>28</v>
      </c>
      <c r="C3920" s="30">
        <v>2.7720000000000002</v>
      </c>
      <c r="D3920" t="s">
        <v>30</v>
      </c>
      <c r="E3920">
        <v>2027</v>
      </c>
      <c r="G3920" t="s">
        <v>273</v>
      </c>
    </row>
    <row r="3921" spans="1:7">
      <c r="A3921">
        <v>72281020</v>
      </c>
      <c r="B3921" t="s">
        <v>28</v>
      </c>
      <c r="C3921" s="30">
        <v>3.0030000000000001</v>
      </c>
      <c r="D3921" t="s">
        <v>30</v>
      </c>
      <c r="E3921">
        <v>2028</v>
      </c>
      <c r="G3921" t="s">
        <v>273</v>
      </c>
    </row>
    <row r="3922" spans="1:7">
      <c r="A3922">
        <v>72281050</v>
      </c>
      <c r="B3922" t="s">
        <v>28</v>
      </c>
      <c r="C3922" s="30">
        <v>2.31</v>
      </c>
      <c r="D3922" t="s">
        <v>30</v>
      </c>
      <c r="G3922" t="s">
        <v>273</v>
      </c>
    </row>
    <row r="3923" spans="1:7">
      <c r="A3923">
        <v>72281050</v>
      </c>
      <c r="B3923" t="s">
        <v>28</v>
      </c>
      <c r="C3923" s="30">
        <v>2.5409999999999999</v>
      </c>
      <c r="D3923" t="s">
        <v>30</v>
      </c>
      <c r="E3923">
        <v>2026</v>
      </c>
      <c r="G3923" t="s">
        <v>273</v>
      </c>
    </row>
    <row r="3924" spans="1:7">
      <c r="A3924">
        <v>72281050</v>
      </c>
      <c r="B3924" t="s">
        <v>28</v>
      </c>
      <c r="C3924" s="30">
        <v>2.7720000000000002</v>
      </c>
      <c r="D3924" t="s">
        <v>30</v>
      </c>
      <c r="E3924">
        <v>2027</v>
      </c>
      <c r="G3924" t="s">
        <v>273</v>
      </c>
    </row>
    <row r="3925" spans="1:7">
      <c r="A3925">
        <v>72281050</v>
      </c>
      <c r="B3925" t="s">
        <v>28</v>
      </c>
      <c r="C3925" s="30">
        <v>3.0030000000000001</v>
      </c>
      <c r="D3925" t="s">
        <v>30</v>
      </c>
      <c r="E3925">
        <v>2028</v>
      </c>
      <c r="G3925" t="s">
        <v>273</v>
      </c>
    </row>
    <row r="3926" spans="1:7">
      <c r="A3926">
        <v>72281090</v>
      </c>
      <c r="B3926" t="s">
        <v>28</v>
      </c>
      <c r="C3926" s="30">
        <v>2.31</v>
      </c>
      <c r="D3926" t="s">
        <v>30</v>
      </c>
      <c r="G3926" t="s">
        <v>273</v>
      </c>
    </row>
    <row r="3927" spans="1:7">
      <c r="A3927">
        <v>72281090</v>
      </c>
      <c r="B3927" t="s">
        <v>28</v>
      </c>
      <c r="C3927" s="30">
        <v>2.5409999999999999</v>
      </c>
      <c r="D3927" t="s">
        <v>30</v>
      </c>
      <c r="E3927">
        <v>2026</v>
      </c>
      <c r="G3927" t="s">
        <v>273</v>
      </c>
    </row>
    <row r="3928" spans="1:7">
      <c r="A3928">
        <v>72281090</v>
      </c>
      <c r="B3928" t="s">
        <v>28</v>
      </c>
      <c r="C3928" s="30">
        <v>2.7720000000000002</v>
      </c>
      <c r="D3928" t="s">
        <v>30</v>
      </c>
      <c r="E3928">
        <v>2027</v>
      </c>
      <c r="G3928" t="s">
        <v>273</v>
      </c>
    </row>
    <row r="3929" spans="1:7">
      <c r="A3929">
        <v>72281090</v>
      </c>
      <c r="B3929" t="s">
        <v>28</v>
      </c>
      <c r="C3929" s="30">
        <v>3.0030000000000001</v>
      </c>
      <c r="D3929" t="s">
        <v>30</v>
      </c>
      <c r="E3929">
        <v>2028</v>
      </c>
      <c r="G3929" t="s">
        <v>273</v>
      </c>
    </row>
    <row r="3930" spans="1:7">
      <c r="A3930">
        <v>722820</v>
      </c>
      <c r="B3930" t="s">
        <v>28</v>
      </c>
      <c r="C3930" s="30">
        <v>2.31</v>
      </c>
      <c r="D3930" t="s">
        <v>30</v>
      </c>
      <c r="G3930" t="s">
        <v>273</v>
      </c>
    </row>
    <row r="3931" spans="1:7">
      <c r="A3931">
        <v>722820</v>
      </c>
      <c r="B3931" t="s">
        <v>28</v>
      </c>
      <c r="C3931" s="30">
        <v>2.5409999999999999</v>
      </c>
      <c r="D3931" t="s">
        <v>30</v>
      </c>
      <c r="E3931">
        <v>2026</v>
      </c>
      <c r="G3931" t="s">
        <v>273</v>
      </c>
    </row>
    <row r="3932" spans="1:7">
      <c r="A3932">
        <v>722820</v>
      </c>
      <c r="B3932" t="s">
        <v>28</v>
      </c>
      <c r="C3932" s="30">
        <v>2.7720000000000002</v>
      </c>
      <c r="D3932" t="s">
        <v>30</v>
      </c>
      <c r="E3932">
        <v>2027</v>
      </c>
      <c r="G3932" t="s">
        <v>273</v>
      </c>
    </row>
    <row r="3933" spans="1:7">
      <c r="A3933">
        <v>722820</v>
      </c>
      <c r="B3933" t="s">
        <v>28</v>
      </c>
      <c r="C3933" s="30">
        <v>3.0030000000000001</v>
      </c>
      <c r="D3933" t="s">
        <v>30</v>
      </c>
      <c r="E3933">
        <v>2028</v>
      </c>
      <c r="G3933" t="s">
        <v>273</v>
      </c>
    </row>
    <row r="3934" spans="1:7">
      <c r="A3934">
        <v>722830</v>
      </c>
      <c r="B3934" t="s">
        <v>28</v>
      </c>
      <c r="C3934" s="30">
        <v>2.31</v>
      </c>
      <c r="D3934" t="s">
        <v>29</v>
      </c>
      <c r="G3934" t="s">
        <v>273</v>
      </c>
    </row>
    <row r="3935" spans="1:7">
      <c r="A3935">
        <v>722830</v>
      </c>
      <c r="B3935" t="s">
        <v>28</v>
      </c>
      <c r="C3935" s="30">
        <v>2.5409999999999999</v>
      </c>
      <c r="D3935" t="s">
        <v>29</v>
      </c>
      <c r="E3935">
        <v>2026</v>
      </c>
      <c r="G3935" t="s">
        <v>273</v>
      </c>
    </row>
    <row r="3936" spans="1:7">
      <c r="A3936">
        <v>722830</v>
      </c>
      <c r="B3936" t="s">
        <v>28</v>
      </c>
      <c r="C3936" s="30">
        <v>2.7720000000000002</v>
      </c>
      <c r="D3936" t="s">
        <v>29</v>
      </c>
      <c r="E3936">
        <v>2027</v>
      </c>
      <c r="G3936" t="s">
        <v>273</v>
      </c>
    </row>
    <row r="3937" spans="1:7">
      <c r="A3937">
        <v>722830</v>
      </c>
      <c r="B3937" t="s">
        <v>28</v>
      </c>
      <c r="C3937" s="30">
        <v>3.0030000000000001</v>
      </c>
      <c r="D3937" t="s">
        <v>29</v>
      </c>
      <c r="E3937">
        <v>2028</v>
      </c>
      <c r="G3937" t="s">
        <v>273</v>
      </c>
    </row>
    <row r="3938" spans="1:7">
      <c r="A3938">
        <v>722840</v>
      </c>
      <c r="B3938" t="s">
        <v>28</v>
      </c>
      <c r="C3938" s="30">
        <v>2.31</v>
      </c>
      <c r="D3938" t="s">
        <v>30</v>
      </c>
      <c r="G3938" t="s">
        <v>273</v>
      </c>
    </row>
    <row r="3939" spans="1:7">
      <c r="A3939">
        <v>722840</v>
      </c>
      <c r="B3939" t="s">
        <v>28</v>
      </c>
      <c r="C3939" s="30">
        <v>2.5409999999999999</v>
      </c>
      <c r="D3939" t="s">
        <v>30</v>
      </c>
      <c r="E3939">
        <v>2026</v>
      </c>
      <c r="G3939" t="s">
        <v>273</v>
      </c>
    </row>
    <row r="3940" spans="1:7">
      <c r="A3940">
        <v>722840</v>
      </c>
      <c r="B3940" t="s">
        <v>28</v>
      </c>
      <c r="C3940" s="30">
        <v>2.7720000000000002</v>
      </c>
      <c r="D3940" t="s">
        <v>30</v>
      </c>
      <c r="E3940">
        <v>2027</v>
      </c>
      <c r="G3940" t="s">
        <v>273</v>
      </c>
    </row>
    <row r="3941" spans="1:7">
      <c r="A3941">
        <v>722840</v>
      </c>
      <c r="B3941" t="s">
        <v>28</v>
      </c>
      <c r="C3941" s="30">
        <v>3.0030000000000001</v>
      </c>
      <c r="D3941" t="s">
        <v>30</v>
      </c>
      <c r="E3941">
        <v>2028</v>
      </c>
      <c r="G3941" t="s">
        <v>273</v>
      </c>
    </row>
    <row r="3942" spans="1:7">
      <c r="A3942">
        <v>722850</v>
      </c>
      <c r="B3942" t="s">
        <v>28</v>
      </c>
      <c r="C3942" s="30">
        <v>2.31</v>
      </c>
      <c r="D3942" t="s">
        <v>29</v>
      </c>
      <c r="G3942" t="s">
        <v>273</v>
      </c>
    </row>
    <row r="3943" spans="1:7">
      <c r="A3943">
        <v>722850</v>
      </c>
      <c r="B3943" t="s">
        <v>28</v>
      </c>
      <c r="C3943" s="30">
        <v>2.5409999999999999</v>
      </c>
      <c r="D3943" t="s">
        <v>29</v>
      </c>
      <c r="E3943">
        <v>2026</v>
      </c>
      <c r="G3943" t="s">
        <v>273</v>
      </c>
    </row>
    <row r="3944" spans="1:7">
      <c r="A3944">
        <v>722850</v>
      </c>
      <c r="B3944" t="s">
        <v>28</v>
      </c>
      <c r="C3944" s="30">
        <v>2.7720000000000002</v>
      </c>
      <c r="D3944" t="s">
        <v>29</v>
      </c>
      <c r="E3944">
        <v>2027</v>
      </c>
      <c r="G3944" t="s">
        <v>273</v>
      </c>
    </row>
    <row r="3945" spans="1:7">
      <c r="A3945">
        <v>722850</v>
      </c>
      <c r="B3945" t="s">
        <v>28</v>
      </c>
      <c r="C3945" s="30">
        <v>3.0030000000000001</v>
      </c>
      <c r="D3945" t="s">
        <v>29</v>
      </c>
      <c r="E3945">
        <v>2028</v>
      </c>
      <c r="G3945" t="s">
        <v>273</v>
      </c>
    </row>
    <row r="3946" spans="1:7">
      <c r="A3946">
        <v>722860</v>
      </c>
      <c r="B3946" t="s">
        <v>28</v>
      </c>
      <c r="C3946" s="30">
        <v>2.31</v>
      </c>
      <c r="D3946" t="s">
        <v>30</v>
      </c>
      <c r="G3946" t="s">
        <v>273</v>
      </c>
    </row>
    <row r="3947" spans="1:7">
      <c r="A3947">
        <v>722860</v>
      </c>
      <c r="B3947" t="s">
        <v>28</v>
      </c>
      <c r="C3947" s="30">
        <v>2.5409999999999999</v>
      </c>
      <c r="D3947" t="s">
        <v>30</v>
      </c>
      <c r="E3947">
        <v>2026</v>
      </c>
      <c r="G3947" t="s">
        <v>273</v>
      </c>
    </row>
    <row r="3948" spans="1:7">
      <c r="A3948">
        <v>722860</v>
      </c>
      <c r="B3948" t="s">
        <v>28</v>
      </c>
      <c r="C3948" s="30">
        <v>2.7720000000000002</v>
      </c>
      <c r="D3948" t="s">
        <v>30</v>
      </c>
      <c r="E3948">
        <v>2027</v>
      </c>
      <c r="G3948" t="s">
        <v>273</v>
      </c>
    </row>
    <row r="3949" spans="1:7">
      <c r="A3949">
        <v>722860</v>
      </c>
      <c r="B3949" t="s">
        <v>28</v>
      </c>
      <c r="C3949" s="30">
        <v>3.0030000000000001</v>
      </c>
      <c r="D3949" t="s">
        <v>30</v>
      </c>
      <c r="E3949">
        <v>2028</v>
      </c>
      <c r="G3949" t="s">
        <v>273</v>
      </c>
    </row>
    <row r="3950" spans="1:7">
      <c r="A3950">
        <v>722870</v>
      </c>
      <c r="B3950" t="s">
        <v>28</v>
      </c>
      <c r="C3950" s="30">
        <v>2.31</v>
      </c>
      <c r="D3950" t="s">
        <v>30</v>
      </c>
      <c r="G3950" t="s">
        <v>273</v>
      </c>
    </row>
    <row r="3951" spans="1:7">
      <c r="A3951">
        <v>722870</v>
      </c>
      <c r="B3951" t="s">
        <v>28</v>
      </c>
      <c r="C3951" s="30">
        <v>2.5409999999999999</v>
      </c>
      <c r="D3951" t="s">
        <v>30</v>
      </c>
      <c r="E3951">
        <v>2026</v>
      </c>
      <c r="G3951" t="s">
        <v>273</v>
      </c>
    </row>
    <row r="3952" spans="1:7">
      <c r="A3952">
        <v>722870</v>
      </c>
      <c r="B3952" t="s">
        <v>28</v>
      </c>
      <c r="C3952" s="30">
        <v>2.7720000000000002</v>
      </c>
      <c r="D3952" t="s">
        <v>30</v>
      </c>
      <c r="E3952">
        <v>2027</v>
      </c>
      <c r="G3952" t="s">
        <v>273</v>
      </c>
    </row>
    <row r="3953" spans="1:7">
      <c r="A3953">
        <v>722870</v>
      </c>
      <c r="B3953" t="s">
        <v>28</v>
      </c>
      <c r="C3953" s="30">
        <v>3.0030000000000001</v>
      </c>
      <c r="D3953" t="s">
        <v>30</v>
      </c>
      <c r="E3953">
        <v>2028</v>
      </c>
      <c r="G3953" t="s">
        <v>273</v>
      </c>
    </row>
    <row r="3954" spans="1:7">
      <c r="A3954">
        <v>72288000</v>
      </c>
      <c r="B3954" t="s">
        <v>28</v>
      </c>
      <c r="C3954" s="30">
        <v>2.31</v>
      </c>
      <c r="D3954" t="s">
        <v>30</v>
      </c>
      <c r="G3954" t="s">
        <v>273</v>
      </c>
    </row>
    <row r="3955" spans="1:7">
      <c r="A3955">
        <v>72288000</v>
      </c>
      <c r="B3955" t="s">
        <v>28</v>
      </c>
      <c r="C3955" s="30">
        <v>2.5409999999999999</v>
      </c>
      <c r="D3955" t="s">
        <v>30</v>
      </c>
      <c r="E3955">
        <v>2026</v>
      </c>
      <c r="G3955" t="s">
        <v>273</v>
      </c>
    </row>
    <row r="3956" spans="1:7">
      <c r="A3956">
        <v>72288000</v>
      </c>
      <c r="B3956" t="s">
        <v>28</v>
      </c>
      <c r="C3956" s="30">
        <v>2.7720000000000002</v>
      </c>
      <c r="D3956" t="s">
        <v>30</v>
      </c>
      <c r="E3956">
        <v>2027</v>
      </c>
      <c r="G3956" t="s">
        <v>273</v>
      </c>
    </row>
    <row r="3957" spans="1:7">
      <c r="A3957">
        <v>72288000</v>
      </c>
      <c r="B3957" t="s">
        <v>28</v>
      </c>
      <c r="C3957" s="30">
        <v>3.0030000000000001</v>
      </c>
      <c r="D3957" t="s">
        <v>30</v>
      </c>
      <c r="E3957">
        <v>2028</v>
      </c>
      <c r="G3957" t="s">
        <v>273</v>
      </c>
    </row>
    <row r="3958" spans="1:7">
      <c r="A3958">
        <v>7229</v>
      </c>
      <c r="B3958" t="s">
        <v>28</v>
      </c>
      <c r="C3958" s="30">
        <v>2.31</v>
      </c>
      <c r="D3958" t="s">
        <v>29</v>
      </c>
      <c r="G3958" t="s">
        <v>273</v>
      </c>
    </row>
    <row r="3959" spans="1:7">
      <c r="A3959">
        <v>7229</v>
      </c>
      <c r="B3959" t="s">
        <v>28</v>
      </c>
      <c r="C3959" s="30">
        <v>2.5409999999999999</v>
      </c>
      <c r="D3959" t="s">
        <v>29</v>
      </c>
      <c r="E3959">
        <v>2026</v>
      </c>
      <c r="G3959" t="s">
        <v>273</v>
      </c>
    </row>
    <row r="3960" spans="1:7">
      <c r="A3960">
        <v>7229</v>
      </c>
      <c r="B3960" t="s">
        <v>28</v>
      </c>
      <c r="C3960" s="30">
        <v>2.7720000000000002</v>
      </c>
      <c r="D3960" t="s">
        <v>29</v>
      </c>
      <c r="E3960">
        <v>2027</v>
      </c>
      <c r="G3960" t="s">
        <v>273</v>
      </c>
    </row>
    <row r="3961" spans="1:7">
      <c r="A3961">
        <v>7229</v>
      </c>
      <c r="B3961" t="s">
        <v>28</v>
      </c>
      <c r="C3961" s="30">
        <v>3.0030000000000001</v>
      </c>
      <c r="D3961" t="s">
        <v>29</v>
      </c>
      <c r="E3961">
        <v>2028</v>
      </c>
      <c r="G3961" t="s">
        <v>273</v>
      </c>
    </row>
    <row r="3962" spans="1:7">
      <c r="A3962">
        <v>7301</v>
      </c>
      <c r="B3962" t="s">
        <v>28</v>
      </c>
      <c r="C3962">
        <v>0.19</v>
      </c>
      <c r="D3962" t="s">
        <v>29</v>
      </c>
      <c r="G3962" t="s">
        <v>273</v>
      </c>
    </row>
    <row r="3963" spans="1:7">
      <c r="A3963">
        <v>7301</v>
      </c>
      <c r="B3963" t="s">
        <v>28</v>
      </c>
      <c r="C3963">
        <v>0.20899999999999999</v>
      </c>
      <c r="D3963" t="s">
        <v>29</v>
      </c>
      <c r="E3963">
        <v>2026</v>
      </c>
      <c r="G3963" t="s">
        <v>273</v>
      </c>
    </row>
    <row r="3964" spans="1:7">
      <c r="A3964">
        <v>7301</v>
      </c>
      <c r="B3964" t="s">
        <v>28</v>
      </c>
      <c r="C3964">
        <v>0.22800000000000001</v>
      </c>
      <c r="D3964" t="s">
        <v>29</v>
      </c>
      <c r="E3964">
        <v>2027</v>
      </c>
      <c r="G3964" t="s">
        <v>273</v>
      </c>
    </row>
    <row r="3965" spans="1:7">
      <c r="A3965">
        <v>7301</v>
      </c>
      <c r="B3965" t="s">
        <v>28</v>
      </c>
      <c r="C3965">
        <v>0.247</v>
      </c>
      <c r="D3965" t="s">
        <v>29</v>
      </c>
      <c r="E3965">
        <v>2028</v>
      </c>
      <c r="G3965" t="s">
        <v>273</v>
      </c>
    </row>
    <row r="3966" spans="1:7">
      <c r="A3966">
        <v>7302</v>
      </c>
      <c r="B3966" t="s">
        <v>28</v>
      </c>
      <c r="C3966" s="30">
        <v>1.85</v>
      </c>
      <c r="D3966" t="s">
        <v>29</v>
      </c>
      <c r="G3966" t="s">
        <v>273</v>
      </c>
    </row>
    <row r="3967" spans="1:7">
      <c r="A3967">
        <v>7302</v>
      </c>
      <c r="B3967" t="s">
        <v>28</v>
      </c>
      <c r="C3967" s="30">
        <v>2.0350000000000001</v>
      </c>
      <c r="D3967" t="s">
        <v>29</v>
      </c>
      <c r="E3967">
        <v>2026</v>
      </c>
      <c r="G3967" t="s">
        <v>273</v>
      </c>
    </row>
    <row r="3968" spans="1:7">
      <c r="A3968">
        <v>7302</v>
      </c>
      <c r="B3968" t="s">
        <v>28</v>
      </c>
      <c r="C3968" s="30">
        <v>2.2200000000000002</v>
      </c>
      <c r="D3968" t="s">
        <v>29</v>
      </c>
      <c r="E3968">
        <v>2027</v>
      </c>
      <c r="G3968" t="s">
        <v>273</v>
      </c>
    </row>
    <row r="3969" spans="1:7">
      <c r="A3969">
        <v>7302</v>
      </c>
      <c r="B3969" t="s">
        <v>28</v>
      </c>
      <c r="C3969" s="30">
        <v>2.4050000000000002</v>
      </c>
      <c r="D3969" t="s">
        <v>29</v>
      </c>
      <c r="E3969">
        <v>2028</v>
      </c>
      <c r="G3969" t="s">
        <v>273</v>
      </c>
    </row>
    <row r="3970" spans="1:7">
      <c r="A3970">
        <v>730300</v>
      </c>
      <c r="B3970" t="s">
        <v>28</v>
      </c>
      <c r="C3970" s="30">
        <v>1.5</v>
      </c>
      <c r="G3970" t="s">
        <v>273</v>
      </c>
    </row>
    <row r="3971" spans="1:7">
      <c r="A3971">
        <v>730300</v>
      </c>
      <c r="B3971" t="s">
        <v>28</v>
      </c>
      <c r="C3971" s="30">
        <v>1.65</v>
      </c>
      <c r="E3971">
        <v>2026</v>
      </c>
      <c r="G3971" t="s">
        <v>273</v>
      </c>
    </row>
    <row r="3972" spans="1:7">
      <c r="A3972">
        <v>730300</v>
      </c>
      <c r="B3972" t="s">
        <v>28</v>
      </c>
      <c r="C3972" s="30">
        <v>1.8</v>
      </c>
      <c r="E3972">
        <v>2027</v>
      </c>
      <c r="G3972" t="s">
        <v>273</v>
      </c>
    </row>
    <row r="3973" spans="1:7">
      <c r="A3973">
        <v>730300</v>
      </c>
      <c r="B3973" t="s">
        <v>28</v>
      </c>
      <c r="C3973" s="30">
        <v>1.95</v>
      </c>
      <c r="E3973">
        <v>2028</v>
      </c>
      <c r="G3973" t="s">
        <v>273</v>
      </c>
    </row>
    <row r="3974" spans="1:7">
      <c r="A3974">
        <v>73041100</v>
      </c>
      <c r="B3974" t="s">
        <v>28</v>
      </c>
      <c r="C3974" s="30">
        <v>2.57</v>
      </c>
      <c r="G3974" t="s">
        <v>273</v>
      </c>
    </row>
    <row r="3975" spans="1:7">
      <c r="A3975">
        <v>73041100</v>
      </c>
      <c r="B3975" t="s">
        <v>28</v>
      </c>
      <c r="C3975" s="30">
        <v>2.827</v>
      </c>
      <c r="E3975">
        <v>2026</v>
      </c>
      <c r="G3975" t="s">
        <v>273</v>
      </c>
    </row>
    <row r="3976" spans="1:7">
      <c r="A3976">
        <v>73041100</v>
      </c>
      <c r="B3976" t="s">
        <v>28</v>
      </c>
      <c r="C3976" s="30">
        <v>3.0839999999999996</v>
      </c>
      <c r="E3976">
        <v>2027</v>
      </c>
      <c r="G3976" t="s">
        <v>273</v>
      </c>
    </row>
    <row r="3977" spans="1:7">
      <c r="A3977">
        <v>73041100</v>
      </c>
      <c r="B3977" t="s">
        <v>28</v>
      </c>
      <c r="C3977" s="30">
        <v>3.3409999999999997</v>
      </c>
      <c r="E3977">
        <v>2028</v>
      </c>
      <c r="G3977" t="s">
        <v>273</v>
      </c>
    </row>
    <row r="3978" spans="1:7">
      <c r="A3978">
        <v>730419</v>
      </c>
      <c r="B3978" t="s">
        <v>28</v>
      </c>
      <c r="C3978">
        <v>0.24</v>
      </c>
      <c r="D3978" t="s">
        <v>29</v>
      </c>
      <c r="G3978" t="s">
        <v>273</v>
      </c>
    </row>
    <row r="3979" spans="1:7">
      <c r="A3979">
        <v>730419</v>
      </c>
      <c r="B3979" t="s">
        <v>28</v>
      </c>
      <c r="C3979">
        <v>0.26400000000000001</v>
      </c>
      <c r="D3979" t="s">
        <v>29</v>
      </c>
      <c r="E3979">
        <v>2026</v>
      </c>
      <c r="G3979" t="s">
        <v>273</v>
      </c>
    </row>
    <row r="3980" spans="1:7">
      <c r="A3980">
        <v>730419</v>
      </c>
      <c r="B3980" t="s">
        <v>28</v>
      </c>
      <c r="C3980">
        <v>0.28799999999999998</v>
      </c>
      <c r="D3980" t="s">
        <v>29</v>
      </c>
      <c r="E3980">
        <v>2027</v>
      </c>
      <c r="G3980" t="s">
        <v>273</v>
      </c>
    </row>
    <row r="3981" spans="1:7">
      <c r="A3981">
        <v>730419</v>
      </c>
      <c r="B3981" t="s">
        <v>28</v>
      </c>
      <c r="C3981">
        <v>0.312</v>
      </c>
      <c r="D3981" t="s">
        <v>29</v>
      </c>
      <c r="E3981">
        <v>2028</v>
      </c>
      <c r="G3981" t="s">
        <v>273</v>
      </c>
    </row>
    <row r="3982" spans="1:7">
      <c r="A3982">
        <v>73042200</v>
      </c>
      <c r="B3982" t="s">
        <v>28</v>
      </c>
      <c r="C3982" s="30">
        <v>2.57</v>
      </c>
      <c r="G3982" t="s">
        <v>273</v>
      </c>
    </row>
    <row r="3983" spans="1:7">
      <c r="A3983">
        <v>73042200</v>
      </c>
      <c r="B3983" t="s">
        <v>28</v>
      </c>
      <c r="C3983" s="30">
        <v>2.827</v>
      </c>
      <c r="E3983">
        <v>2026</v>
      </c>
      <c r="G3983" t="s">
        <v>273</v>
      </c>
    </row>
    <row r="3984" spans="1:7">
      <c r="A3984">
        <v>73042200</v>
      </c>
      <c r="B3984" t="s">
        <v>28</v>
      </c>
      <c r="C3984" s="30">
        <v>3.0839999999999996</v>
      </c>
      <c r="E3984">
        <v>2027</v>
      </c>
      <c r="G3984" t="s">
        <v>273</v>
      </c>
    </row>
    <row r="3985" spans="1:7">
      <c r="A3985">
        <v>73042200</v>
      </c>
      <c r="B3985" t="s">
        <v>28</v>
      </c>
      <c r="C3985" s="30">
        <v>3.3409999999999997</v>
      </c>
      <c r="E3985">
        <v>2028</v>
      </c>
      <c r="G3985" t="s">
        <v>273</v>
      </c>
    </row>
    <row r="3986" spans="1:7">
      <c r="A3986">
        <v>73042300</v>
      </c>
      <c r="B3986" t="s">
        <v>28</v>
      </c>
      <c r="C3986">
        <v>0.24</v>
      </c>
      <c r="D3986" t="s">
        <v>29</v>
      </c>
      <c r="G3986" t="s">
        <v>273</v>
      </c>
    </row>
    <row r="3987" spans="1:7">
      <c r="A3987">
        <v>73042300</v>
      </c>
      <c r="B3987" t="s">
        <v>28</v>
      </c>
      <c r="C3987">
        <v>0.26400000000000001</v>
      </c>
      <c r="D3987" t="s">
        <v>29</v>
      </c>
      <c r="E3987">
        <v>2026</v>
      </c>
      <c r="G3987" t="s">
        <v>273</v>
      </c>
    </row>
    <row r="3988" spans="1:7">
      <c r="A3988">
        <v>73042300</v>
      </c>
      <c r="B3988" t="s">
        <v>28</v>
      </c>
      <c r="C3988">
        <v>0.28799999999999998</v>
      </c>
      <c r="D3988" t="s">
        <v>29</v>
      </c>
      <c r="E3988">
        <v>2027</v>
      </c>
      <c r="G3988" t="s">
        <v>273</v>
      </c>
    </row>
    <row r="3989" spans="1:7">
      <c r="A3989">
        <v>73042300</v>
      </c>
      <c r="B3989" t="s">
        <v>28</v>
      </c>
      <c r="C3989">
        <v>0.312</v>
      </c>
      <c r="D3989" t="s">
        <v>29</v>
      </c>
      <c r="E3989">
        <v>2028</v>
      </c>
      <c r="G3989" t="s">
        <v>273</v>
      </c>
    </row>
    <row r="3990" spans="1:7">
      <c r="A3990">
        <v>73042400</v>
      </c>
      <c r="B3990" t="s">
        <v>28</v>
      </c>
      <c r="C3990" s="30">
        <v>2.57</v>
      </c>
      <c r="G3990" t="s">
        <v>273</v>
      </c>
    </row>
    <row r="3991" spans="1:7">
      <c r="A3991">
        <v>73042400</v>
      </c>
      <c r="B3991" t="s">
        <v>28</v>
      </c>
      <c r="C3991" s="30">
        <v>2.827</v>
      </c>
      <c r="E3991">
        <v>2026</v>
      </c>
      <c r="G3991" t="s">
        <v>273</v>
      </c>
    </row>
    <row r="3992" spans="1:7">
      <c r="A3992">
        <v>73042400</v>
      </c>
      <c r="B3992" t="s">
        <v>28</v>
      </c>
      <c r="C3992" s="30">
        <v>3.0839999999999996</v>
      </c>
      <c r="E3992">
        <v>2027</v>
      </c>
      <c r="G3992" t="s">
        <v>273</v>
      </c>
    </row>
    <row r="3993" spans="1:7">
      <c r="A3993">
        <v>73042400</v>
      </c>
      <c r="B3993" t="s">
        <v>28</v>
      </c>
      <c r="C3993" s="30">
        <v>3.3409999999999997</v>
      </c>
      <c r="E3993">
        <v>2028</v>
      </c>
      <c r="G3993" t="s">
        <v>273</v>
      </c>
    </row>
    <row r="3994" spans="1:7">
      <c r="A3994">
        <v>730429</v>
      </c>
      <c r="B3994" t="s">
        <v>28</v>
      </c>
      <c r="C3994">
        <v>0.24</v>
      </c>
      <c r="D3994" t="s">
        <v>29</v>
      </c>
      <c r="G3994" t="s">
        <v>273</v>
      </c>
    </row>
    <row r="3995" spans="1:7">
      <c r="A3995">
        <v>730429</v>
      </c>
      <c r="B3995" t="s">
        <v>28</v>
      </c>
      <c r="C3995">
        <v>0.26400000000000001</v>
      </c>
      <c r="D3995" t="s">
        <v>29</v>
      </c>
      <c r="E3995">
        <v>2026</v>
      </c>
      <c r="G3995" t="s">
        <v>273</v>
      </c>
    </row>
    <row r="3996" spans="1:7">
      <c r="A3996">
        <v>730429</v>
      </c>
      <c r="B3996" t="s">
        <v>28</v>
      </c>
      <c r="C3996">
        <v>0.28799999999999998</v>
      </c>
      <c r="D3996" t="s">
        <v>29</v>
      </c>
      <c r="E3996">
        <v>2027</v>
      </c>
      <c r="G3996" t="s">
        <v>273</v>
      </c>
    </row>
    <row r="3997" spans="1:7">
      <c r="A3997">
        <v>730429</v>
      </c>
      <c r="B3997" t="s">
        <v>28</v>
      </c>
      <c r="C3997">
        <v>0.312</v>
      </c>
      <c r="D3997" t="s">
        <v>29</v>
      </c>
      <c r="E3997">
        <v>2028</v>
      </c>
      <c r="G3997" t="s">
        <v>273</v>
      </c>
    </row>
    <row r="3998" spans="1:7">
      <c r="A3998">
        <v>730431</v>
      </c>
      <c r="B3998" t="s">
        <v>28</v>
      </c>
      <c r="C3998">
        <v>0.24</v>
      </c>
      <c r="D3998" t="s">
        <v>29</v>
      </c>
      <c r="G3998" t="s">
        <v>273</v>
      </c>
    </row>
    <row r="3999" spans="1:7">
      <c r="A3999">
        <v>730431</v>
      </c>
      <c r="B3999" t="s">
        <v>28</v>
      </c>
      <c r="C3999">
        <v>0.26400000000000001</v>
      </c>
      <c r="D3999" t="s">
        <v>29</v>
      </c>
      <c r="E3999">
        <v>2026</v>
      </c>
      <c r="G3999" t="s">
        <v>273</v>
      </c>
    </row>
    <row r="4000" spans="1:7">
      <c r="A4000">
        <v>730431</v>
      </c>
      <c r="B4000" t="s">
        <v>28</v>
      </c>
      <c r="C4000">
        <v>0.28799999999999998</v>
      </c>
      <c r="D4000" t="s">
        <v>29</v>
      </c>
      <c r="E4000">
        <v>2027</v>
      </c>
      <c r="G4000" t="s">
        <v>273</v>
      </c>
    </row>
    <row r="4001" spans="1:7">
      <c r="A4001">
        <v>730431</v>
      </c>
      <c r="B4001" t="s">
        <v>28</v>
      </c>
      <c r="C4001">
        <v>0.312</v>
      </c>
      <c r="D4001" t="s">
        <v>29</v>
      </c>
      <c r="E4001">
        <v>2028</v>
      </c>
      <c r="G4001" t="s">
        <v>273</v>
      </c>
    </row>
    <row r="4002" spans="1:7">
      <c r="A4002">
        <v>730439</v>
      </c>
      <c r="B4002" t="s">
        <v>28</v>
      </c>
      <c r="C4002">
        <v>0.24</v>
      </c>
      <c r="D4002" t="s">
        <v>29</v>
      </c>
      <c r="G4002" t="s">
        <v>273</v>
      </c>
    </row>
    <row r="4003" spans="1:7">
      <c r="A4003">
        <v>730439</v>
      </c>
      <c r="B4003" t="s">
        <v>28</v>
      </c>
      <c r="C4003">
        <v>0.26400000000000001</v>
      </c>
      <c r="D4003" t="s">
        <v>29</v>
      </c>
      <c r="E4003">
        <v>2026</v>
      </c>
      <c r="G4003" t="s">
        <v>273</v>
      </c>
    </row>
    <row r="4004" spans="1:7">
      <c r="A4004">
        <v>730439</v>
      </c>
      <c r="B4004" t="s">
        <v>28</v>
      </c>
      <c r="C4004">
        <v>0.28799999999999998</v>
      </c>
      <c r="D4004" t="s">
        <v>29</v>
      </c>
      <c r="E4004">
        <v>2027</v>
      </c>
      <c r="G4004" t="s">
        <v>273</v>
      </c>
    </row>
    <row r="4005" spans="1:7">
      <c r="A4005">
        <v>730439</v>
      </c>
      <c r="B4005" t="s">
        <v>28</v>
      </c>
      <c r="C4005">
        <v>0.312</v>
      </c>
      <c r="D4005" t="s">
        <v>29</v>
      </c>
      <c r="E4005">
        <v>2028</v>
      </c>
      <c r="G4005" t="s">
        <v>273</v>
      </c>
    </row>
    <row r="4006" spans="1:7">
      <c r="A4006">
        <v>73044100</v>
      </c>
      <c r="B4006" t="s">
        <v>28</v>
      </c>
      <c r="C4006" s="30">
        <v>2.57</v>
      </c>
      <c r="G4006" t="s">
        <v>273</v>
      </c>
    </row>
    <row r="4007" spans="1:7">
      <c r="A4007">
        <v>73044100</v>
      </c>
      <c r="B4007" t="s">
        <v>28</v>
      </c>
      <c r="C4007" s="30">
        <v>2.827</v>
      </c>
      <c r="E4007">
        <v>2026</v>
      </c>
      <c r="G4007" t="s">
        <v>273</v>
      </c>
    </row>
    <row r="4008" spans="1:7">
      <c r="A4008">
        <v>73044100</v>
      </c>
      <c r="B4008" t="s">
        <v>28</v>
      </c>
      <c r="C4008" s="30">
        <v>3.0839999999999996</v>
      </c>
      <c r="E4008">
        <v>2027</v>
      </c>
      <c r="G4008" t="s">
        <v>273</v>
      </c>
    </row>
    <row r="4009" spans="1:7">
      <c r="A4009">
        <v>73044100</v>
      </c>
      <c r="B4009" t="s">
        <v>28</v>
      </c>
      <c r="C4009" s="30">
        <v>3.3409999999999997</v>
      </c>
      <c r="E4009">
        <v>2028</v>
      </c>
      <c r="G4009" t="s">
        <v>273</v>
      </c>
    </row>
    <row r="4010" spans="1:7">
      <c r="A4010">
        <v>730449</v>
      </c>
      <c r="B4010" t="s">
        <v>28</v>
      </c>
      <c r="C4010" s="30">
        <v>2.57</v>
      </c>
      <c r="G4010" t="s">
        <v>273</v>
      </c>
    </row>
    <row r="4011" spans="1:7">
      <c r="A4011">
        <v>730449</v>
      </c>
      <c r="B4011" t="s">
        <v>28</v>
      </c>
      <c r="C4011" s="30">
        <v>2.827</v>
      </c>
      <c r="E4011">
        <v>2026</v>
      </c>
      <c r="G4011" t="s">
        <v>273</v>
      </c>
    </row>
    <row r="4012" spans="1:7">
      <c r="A4012">
        <v>730449</v>
      </c>
      <c r="B4012" t="s">
        <v>28</v>
      </c>
      <c r="C4012" s="30">
        <v>3.0839999999999996</v>
      </c>
      <c r="E4012">
        <v>2027</v>
      </c>
      <c r="G4012" t="s">
        <v>273</v>
      </c>
    </row>
    <row r="4013" spans="1:7">
      <c r="A4013">
        <v>730449</v>
      </c>
      <c r="B4013" t="s">
        <v>28</v>
      </c>
      <c r="C4013" s="30">
        <v>3.3409999999999997</v>
      </c>
      <c r="E4013">
        <v>2028</v>
      </c>
      <c r="G4013" t="s">
        <v>273</v>
      </c>
    </row>
    <row r="4014" spans="1:7">
      <c r="A4014">
        <v>730451</v>
      </c>
      <c r="B4014" t="s">
        <v>28</v>
      </c>
      <c r="C4014">
        <v>0.24</v>
      </c>
      <c r="D4014" t="s">
        <v>30</v>
      </c>
      <c r="G4014" t="s">
        <v>273</v>
      </c>
    </row>
    <row r="4015" spans="1:7">
      <c r="A4015">
        <v>730451</v>
      </c>
      <c r="B4015" t="s">
        <v>28</v>
      </c>
      <c r="C4015">
        <v>0.26400000000000001</v>
      </c>
      <c r="D4015" t="s">
        <v>30</v>
      </c>
      <c r="E4015">
        <v>2026</v>
      </c>
      <c r="G4015" t="s">
        <v>273</v>
      </c>
    </row>
    <row r="4016" spans="1:7">
      <c r="A4016">
        <v>730451</v>
      </c>
      <c r="B4016" t="s">
        <v>28</v>
      </c>
      <c r="C4016">
        <v>0.28799999999999998</v>
      </c>
      <c r="D4016" t="s">
        <v>30</v>
      </c>
      <c r="E4016">
        <v>2027</v>
      </c>
      <c r="G4016" t="s">
        <v>273</v>
      </c>
    </row>
    <row r="4017" spans="1:7">
      <c r="A4017">
        <v>730451</v>
      </c>
      <c r="B4017" t="s">
        <v>28</v>
      </c>
      <c r="C4017">
        <v>0.312</v>
      </c>
      <c r="D4017" t="s">
        <v>30</v>
      </c>
      <c r="E4017">
        <v>2028</v>
      </c>
      <c r="G4017" t="s">
        <v>273</v>
      </c>
    </row>
    <row r="4018" spans="1:7">
      <c r="A4018">
        <v>730459</v>
      </c>
      <c r="B4018" t="s">
        <v>28</v>
      </c>
      <c r="C4018">
        <v>0.24</v>
      </c>
      <c r="D4018" t="s">
        <v>29</v>
      </c>
      <c r="G4018" t="s">
        <v>273</v>
      </c>
    </row>
    <row r="4019" spans="1:7">
      <c r="A4019">
        <v>730459</v>
      </c>
      <c r="B4019" t="s">
        <v>28</v>
      </c>
      <c r="C4019">
        <v>0.26400000000000001</v>
      </c>
      <c r="D4019" t="s">
        <v>29</v>
      </c>
      <c r="E4019">
        <v>2026</v>
      </c>
      <c r="G4019" t="s">
        <v>273</v>
      </c>
    </row>
    <row r="4020" spans="1:7">
      <c r="A4020">
        <v>730459</v>
      </c>
      <c r="B4020" t="s">
        <v>28</v>
      </c>
      <c r="C4020">
        <v>0.28799999999999998</v>
      </c>
      <c r="D4020" t="s">
        <v>29</v>
      </c>
      <c r="E4020">
        <v>2027</v>
      </c>
      <c r="G4020" t="s">
        <v>273</v>
      </c>
    </row>
    <row r="4021" spans="1:7">
      <c r="A4021">
        <v>730459</v>
      </c>
      <c r="B4021" t="s">
        <v>28</v>
      </c>
      <c r="C4021">
        <v>0.312</v>
      </c>
      <c r="D4021" t="s">
        <v>29</v>
      </c>
      <c r="E4021">
        <v>2028</v>
      </c>
      <c r="G4021" t="s">
        <v>273</v>
      </c>
    </row>
    <row r="4022" spans="1:7">
      <c r="A4022">
        <v>73049000</v>
      </c>
      <c r="B4022" t="s">
        <v>28</v>
      </c>
      <c r="C4022">
        <v>0.24</v>
      </c>
      <c r="D4022" t="s">
        <v>29</v>
      </c>
      <c r="G4022" t="s">
        <v>273</v>
      </c>
    </row>
    <row r="4023" spans="1:7">
      <c r="A4023">
        <v>73049000</v>
      </c>
      <c r="B4023" t="s">
        <v>28</v>
      </c>
      <c r="C4023">
        <v>0.26400000000000001</v>
      </c>
      <c r="D4023" t="s">
        <v>29</v>
      </c>
      <c r="E4023">
        <v>2026</v>
      </c>
      <c r="G4023" t="s">
        <v>273</v>
      </c>
    </row>
    <row r="4024" spans="1:7">
      <c r="A4024">
        <v>73049000</v>
      </c>
      <c r="B4024" t="s">
        <v>28</v>
      </c>
      <c r="C4024">
        <v>0.28799999999999998</v>
      </c>
      <c r="D4024" t="s">
        <v>29</v>
      </c>
      <c r="E4024">
        <v>2027</v>
      </c>
      <c r="G4024" t="s">
        <v>273</v>
      </c>
    </row>
    <row r="4025" spans="1:7">
      <c r="A4025">
        <v>73049000</v>
      </c>
      <c r="B4025" t="s">
        <v>28</v>
      </c>
      <c r="C4025">
        <v>0.312</v>
      </c>
      <c r="D4025" t="s">
        <v>29</v>
      </c>
      <c r="E4025">
        <v>2028</v>
      </c>
      <c r="G4025" t="s">
        <v>273</v>
      </c>
    </row>
    <row r="4026" spans="1:7">
      <c r="A4026">
        <v>7305</v>
      </c>
      <c r="B4026" t="s">
        <v>28</v>
      </c>
      <c r="C4026">
        <v>0.24</v>
      </c>
      <c r="D4026" t="s">
        <v>29</v>
      </c>
      <c r="G4026" t="s">
        <v>273</v>
      </c>
    </row>
    <row r="4027" spans="1:7">
      <c r="A4027">
        <v>7305</v>
      </c>
      <c r="B4027" t="s">
        <v>28</v>
      </c>
      <c r="C4027">
        <v>0.26400000000000001</v>
      </c>
      <c r="D4027" t="s">
        <v>29</v>
      </c>
      <c r="E4027">
        <v>2026</v>
      </c>
      <c r="G4027" t="s">
        <v>273</v>
      </c>
    </row>
    <row r="4028" spans="1:7">
      <c r="A4028">
        <v>7305</v>
      </c>
      <c r="B4028" t="s">
        <v>28</v>
      </c>
      <c r="C4028">
        <v>0.28799999999999998</v>
      </c>
      <c r="D4028" t="s">
        <v>29</v>
      </c>
      <c r="E4028">
        <v>2027</v>
      </c>
      <c r="G4028" t="s">
        <v>273</v>
      </c>
    </row>
    <row r="4029" spans="1:7">
      <c r="A4029">
        <v>7305</v>
      </c>
      <c r="B4029" t="s">
        <v>28</v>
      </c>
      <c r="C4029">
        <v>0.312</v>
      </c>
      <c r="D4029" t="s">
        <v>29</v>
      </c>
      <c r="E4029">
        <v>2028</v>
      </c>
      <c r="G4029" t="s">
        <v>273</v>
      </c>
    </row>
    <row r="4030" spans="1:7">
      <c r="A4030">
        <v>73061100</v>
      </c>
      <c r="B4030" t="s">
        <v>28</v>
      </c>
      <c r="C4030" s="30">
        <v>2.57</v>
      </c>
      <c r="G4030" t="s">
        <v>273</v>
      </c>
    </row>
    <row r="4031" spans="1:7">
      <c r="A4031">
        <v>73061100</v>
      </c>
      <c r="B4031" t="s">
        <v>28</v>
      </c>
      <c r="C4031" s="30">
        <v>2.827</v>
      </c>
      <c r="E4031">
        <v>2026</v>
      </c>
      <c r="G4031" t="s">
        <v>273</v>
      </c>
    </row>
    <row r="4032" spans="1:7">
      <c r="A4032">
        <v>73061100</v>
      </c>
      <c r="B4032" t="s">
        <v>28</v>
      </c>
      <c r="C4032" s="30">
        <v>3.0839999999999996</v>
      </c>
      <c r="E4032">
        <v>2027</v>
      </c>
      <c r="G4032" t="s">
        <v>273</v>
      </c>
    </row>
    <row r="4033" spans="1:7">
      <c r="A4033">
        <v>73061100</v>
      </c>
      <c r="B4033" t="s">
        <v>28</v>
      </c>
      <c r="C4033" s="30">
        <v>3.3409999999999997</v>
      </c>
      <c r="E4033">
        <v>2028</v>
      </c>
      <c r="G4033" t="s">
        <v>273</v>
      </c>
    </row>
    <row r="4034" spans="1:7">
      <c r="A4034">
        <v>73061900</v>
      </c>
      <c r="B4034" t="s">
        <v>28</v>
      </c>
      <c r="C4034">
        <v>0.24</v>
      </c>
      <c r="D4034" t="s">
        <v>29</v>
      </c>
      <c r="G4034" t="s">
        <v>273</v>
      </c>
    </row>
    <row r="4035" spans="1:7">
      <c r="A4035">
        <v>73061900</v>
      </c>
      <c r="B4035" t="s">
        <v>28</v>
      </c>
      <c r="C4035">
        <v>0.26400000000000001</v>
      </c>
      <c r="D4035" t="s">
        <v>29</v>
      </c>
      <c r="E4035">
        <v>2026</v>
      </c>
      <c r="G4035" t="s">
        <v>273</v>
      </c>
    </row>
    <row r="4036" spans="1:7">
      <c r="A4036">
        <v>73061900</v>
      </c>
      <c r="B4036" t="s">
        <v>28</v>
      </c>
      <c r="C4036">
        <v>0.28799999999999998</v>
      </c>
      <c r="D4036" t="s">
        <v>29</v>
      </c>
      <c r="E4036">
        <v>2027</v>
      </c>
      <c r="G4036" t="s">
        <v>273</v>
      </c>
    </row>
    <row r="4037" spans="1:7">
      <c r="A4037">
        <v>73061900</v>
      </c>
      <c r="B4037" t="s">
        <v>28</v>
      </c>
      <c r="C4037">
        <v>0.312</v>
      </c>
      <c r="D4037" t="s">
        <v>29</v>
      </c>
      <c r="E4037">
        <v>2028</v>
      </c>
      <c r="G4037" t="s">
        <v>273</v>
      </c>
    </row>
    <row r="4038" spans="1:7">
      <c r="A4038">
        <v>73062100</v>
      </c>
      <c r="B4038" t="s">
        <v>28</v>
      </c>
      <c r="C4038" s="30">
        <v>2.57</v>
      </c>
      <c r="G4038" t="s">
        <v>273</v>
      </c>
    </row>
    <row r="4039" spans="1:7">
      <c r="A4039">
        <v>73062100</v>
      </c>
      <c r="B4039" t="s">
        <v>28</v>
      </c>
      <c r="C4039" s="30">
        <v>2.827</v>
      </c>
      <c r="E4039">
        <v>2026</v>
      </c>
      <c r="G4039" t="s">
        <v>273</v>
      </c>
    </row>
    <row r="4040" spans="1:7">
      <c r="A4040">
        <v>73062100</v>
      </c>
      <c r="B4040" t="s">
        <v>28</v>
      </c>
      <c r="C4040" s="30">
        <v>3.0839999999999996</v>
      </c>
      <c r="E4040">
        <v>2027</v>
      </c>
      <c r="G4040" t="s">
        <v>273</v>
      </c>
    </row>
    <row r="4041" spans="1:7">
      <c r="A4041">
        <v>73062100</v>
      </c>
      <c r="B4041" t="s">
        <v>28</v>
      </c>
      <c r="C4041" s="30">
        <v>3.3409999999999997</v>
      </c>
      <c r="E4041">
        <v>2028</v>
      </c>
      <c r="G4041" t="s">
        <v>273</v>
      </c>
    </row>
    <row r="4042" spans="1:7">
      <c r="A4042">
        <v>73062900</v>
      </c>
      <c r="B4042" t="s">
        <v>28</v>
      </c>
      <c r="C4042">
        <v>0.24</v>
      </c>
      <c r="D4042" t="s">
        <v>29</v>
      </c>
      <c r="G4042" t="s">
        <v>273</v>
      </c>
    </row>
    <row r="4043" spans="1:7">
      <c r="A4043">
        <v>73062900</v>
      </c>
      <c r="B4043" t="s">
        <v>28</v>
      </c>
      <c r="C4043">
        <v>0.26400000000000001</v>
      </c>
      <c r="D4043" t="s">
        <v>29</v>
      </c>
      <c r="E4043">
        <v>2026</v>
      </c>
      <c r="G4043" t="s">
        <v>273</v>
      </c>
    </row>
    <row r="4044" spans="1:7">
      <c r="A4044">
        <v>73062900</v>
      </c>
      <c r="B4044" t="s">
        <v>28</v>
      </c>
      <c r="C4044">
        <v>0.28799999999999998</v>
      </c>
      <c r="D4044" t="s">
        <v>29</v>
      </c>
      <c r="E4044">
        <v>2027</v>
      </c>
      <c r="G4044" t="s">
        <v>273</v>
      </c>
    </row>
    <row r="4045" spans="1:7">
      <c r="A4045">
        <v>73062900</v>
      </c>
      <c r="B4045" t="s">
        <v>28</v>
      </c>
      <c r="C4045">
        <v>0.312</v>
      </c>
      <c r="D4045" t="s">
        <v>29</v>
      </c>
      <c r="E4045">
        <v>2028</v>
      </c>
      <c r="G4045" t="s">
        <v>273</v>
      </c>
    </row>
    <row r="4046" spans="1:7">
      <c r="A4046">
        <v>73063012</v>
      </c>
      <c r="B4046" t="s">
        <v>28</v>
      </c>
      <c r="C4046">
        <v>0.24</v>
      </c>
      <c r="D4046" t="s">
        <v>29</v>
      </c>
      <c r="G4046" t="s">
        <v>273</v>
      </c>
    </row>
    <row r="4047" spans="1:7">
      <c r="A4047">
        <v>73063012</v>
      </c>
      <c r="B4047" t="s">
        <v>28</v>
      </c>
      <c r="C4047">
        <v>0.26400000000000001</v>
      </c>
      <c r="D4047" t="s">
        <v>29</v>
      </c>
      <c r="E4047">
        <v>2026</v>
      </c>
      <c r="G4047" t="s">
        <v>273</v>
      </c>
    </row>
    <row r="4048" spans="1:7">
      <c r="A4048">
        <v>73063012</v>
      </c>
      <c r="B4048" t="s">
        <v>28</v>
      </c>
      <c r="C4048">
        <v>0.28799999999999998</v>
      </c>
      <c r="D4048" t="s">
        <v>29</v>
      </c>
      <c r="E4048">
        <v>2027</v>
      </c>
      <c r="G4048" t="s">
        <v>273</v>
      </c>
    </row>
    <row r="4049" spans="1:7">
      <c r="A4049">
        <v>73063012</v>
      </c>
      <c r="B4049" t="s">
        <v>28</v>
      </c>
      <c r="C4049">
        <v>0.312</v>
      </c>
      <c r="D4049" t="s">
        <v>29</v>
      </c>
      <c r="E4049">
        <v>2028</v>
      </c>
      <c r="G4049" t="s">
        <v>273</v>
      </c>
    </row>
    <row r="4050" spans="1:7">
      <c r="A4050">
        <v>73063018</v>
      </c>
      <c r="B4050" t="s">
        <v>28</v>
      </c>
      <c r="C4050">
        <v>0.24</v>
      </c>
      <c r="D4050" t="s">
        <v>29</v>
      </c>
      <c r="G4050" t="s">
        <v>273</v>
      </c>
    </row>
    <row r="4051" spans="1:7">
      <c r="A4051">
        <v>73063018</v>
      </c>
      <c r="B4051" t="s">
        <v>28</v>
      </c>
      <c r="C4051">
        <v>0.26400000000000001</v>
      </c>
      <c r="D4051" t="s">
        <v>29</v>
      </c>
      <c r="E4051">
        <v>2026</v>
      </c>
      <c r="G4051" t="s">
        <v>273</v>
      </c>
    </row>
    <row r="4052" spans="1:7">
      <c r="A4052">
        <v>73063018</v>
      </c>
      <c r="B4052" t="s">
        <v>28</v>
      </c>
      <c r="C4052">
        <v>0.28799999999999998</v>
      </c>
      <c r="D4052" t="s">
        <v>29</v>
      </c>
      <c r="E4052">
        <v>2027</v>
      </c>
      <c r="G4052" t="s">
        <v>273</v>
      </c>
    </row>
    <row r="4053" spans="1:7">
      <c r="A4053">
        <v>73063018</v>
      </c>
      <c r="B4053" t="s">
        <v>28</v>
      </c>
      <c r="C4053">
        <v>0.312</v>
      </c>
      <c r="D4053" t="s">
        <v>29</v>
      </c>
      <c r="E4053">
        <v>2028</v>
      </c>
      <c r="G4053" t="s">
        <v>273</v>
      </c>
    </row>
    <row r="4054" spans="1:7">
      <c r="A4054">
        <v>73063041</v>
      </c>
      <c r="B4054" t="s">
        <v>28</v>
      </c>
      <c r="C4054">
        <v>0.24</v>
      </c>
      <c r="D4054" t="s">
        <v>29</v>
      </c>
      <c r="G4054" t="s">
        <v>273</v>
      </c>
    </row>
    <row r="4055" spans="1:7">
      <c r="A4055">
        <v>73063041</v>
      </c>
      <c r="B4055" t="s">
        <v>28</v>
      </c>
      <c r="C4055">
        <v>0.26400000000000001</v>
      </c>
      <c r="D4055" t="s">
        <v>29</v>
      </c>
      <c r="E4055">
        <v>2026</v>
      </c>
      <c r="G4055" t="s">
        <v>273</v>
      </c>
    </row>
    <row r="4056" spans="1:7">
      <c r="A4056">
        <v>73063041</v>
      </c>
      <c r="B4056" t="s">
        <v>28</v>
      </c>
      <c r="C4056">
        <v>0.28799999999999998</v>
      </c>
      <c r="D4056" t="s">
        <v>29</v>
      </c>
      <c r="E4056">
        <v>2027</v>
      </c>
      <c r="G4056" t="s">
        <v>273</v>
      </c>
    </row>
    <row r="4057" spans="1:7">
      <c r="A4057">
        <v>73063041</v>
      </c>
      <c r="B4057" t="s">
        <v>28</v>
      </c>
      <c r="C4057">
        <v>0.312</v>
      </c>
      <c r="D4057" t="s">
        <v>29</v>
      </c>
      <c r="E4057">
        <v>2028</v>
      </c>
      <c r="G4057" t="s">
        <v>273</v>
      </c>
    </row>
    <row r="4058" spans="1:7">
      <c r="A4058">
        <v>73063049</v>
      </c>
      <c r="B4058" t="s">
        <v>28</v>
      </c>
      <c r="C4058">
        <v>0.24</v>
      </c>
      <c r="D4058" t="s">
        <v>29</v>
      </c>
      <c r="G4058" t="s">
        <v>273</v>
      </c>
    </row>
    <row r="4059" spans="1:7">
      <c r="A4059">
        <v>73063049</v>
      </c>
      <c r="B4059" t="s">
        <v>28</v>
      </c>
      <c r="C4059">
        <v>0.26400000000000001</v>
      </c>
      <c r="D4059" t="s">
        <v>29</v>
      </c>
      <c r="E4059">
        <v>2026</v>
      </c>
      <c r="G4059" t="s">
        <v>273</v>
      </c>
    </row>
    <row r="4060" spans="1:7">
      <c r="A4060">
        <v>73063049</v>
      </c>
      <c r="B4060" t="s">
        <v>28</v>
      </c>
      <c r="C4060">
        <v>0.28799999999999998</v>
      </c>
      <c r="D4060" t="s">
        <v>29</v>
      </c>
      <c r="E4060">
        <v>2027</v>
      </c>
      <c r="G4060" t="s">
        <v>273</v>
      </c>
    </row>
    <row r="4061" spans="1:7">
      <c r="A4061">
        <v>73063049</v>
      </c>
      <c r="B4061" t="s">
        <v>28</v>
      </c>
      <c r="C4061">
        <v>0.312</v>
      </c>
      <c r="D4061" t="s">
        <v>29</v>
      </c>
      <c r="E4061">
        <v>2028</v>
      </c>
      <c r="G4061" t="s">
        <v>273</v>
      </c>
    </row>
    <row r="4062" spans="1:7">
      <c r="A4062">
        <v>73063072</v>
      </c>
      <c r="B4062" t="s">
        <v>28</v>
      </c>
      <c r="C4062">
        <v>0.24</v>
      </c>
      <c r="D4062" t="s">
        <v>29</v>
      </c>
      <c r="G4062" t="s">
        <v>273</v>
      </c>
    </row>
    <row r="4063" spans="1:7">
      <c r="A4063">
        <v>73063072</v>
      </c>
      <c r="B4063" t="s">
        <v>28</v>
      </c>
      <c r="C4063">
        <v>0.26400000000000001</v>
      </c>
      <c r="D4063" t="s">
        <v>29</v>
      </c>
      <c r="E4063">
        <v>2026</v>
      </c>
      <c r="G4063" t="s">
        <v>273</v>
      </c>
    </row>
    <row r="4064" spans="1:7">
      <c r="A4064">
        <v>73063072</v>
      </c>
      <c r="B4064" t="s">
        <v>28</v>
      </c>
      <c r="C4064">
        <v>0.28799999999999998</v>
      </c>
      <c r="D4064" t="s">
        <v>29</v>
      </c>
      <c r="E4064">
        <v>2027</v>
      </c>
      <c r="G4064" t="s">
        <v>273</v>
      </c>
    </row>
    <row r="4065" spans="1:7">
      <c r="A4065">
        <v>73063072</v>
      </c>
      <c r="B4065" t="s">
        <v>28</v>
      </c>
      <c r="C4065">
        <v>0.312</v>
      </c>
      <c r="D4065" t="s">
        <v>29</v>
      </c>
      <c r="E4065">
        <v>2028</v>
      </c>
      <c r="G4065" t="s">
        <v>273</v>
      </c>
    </row>
    <row r="4066" spans="1:7">
      <c r="A4066">
        <v>73063077</v>
      </c>
      <c r="B4066" t="s">
        <v>28</v>
      </c>
      <c r="C4066">
        <v>0.24</v>
      </c>
      <c r="D4066" t="s">
        <v>29</v>
      </c>
      <c r="G4066" t="s">
        <v>273</v>
      </c>
    </row>
    <row r="4067" spans="1:7">
      <c r="A4067">
        <v>73063077</v>
      </c>
      <c r="B4067" t="s">
        <v>28</v>
      </c>
      <c r="C4067">
        <v>0.26400000000000001</v>
      </c>
      <c r="D4067" t="s">
        <v>29</v>
      </c>
      <c r="E4067">
        <v>2026</v>
      </c>
      <c r="G4067" t="s">
        <v>273</v>
      </c>
    </row>
    <row r="4068" spans="1:7">
      <c r="A4068">
        <v>73063077</v>
      </c>
      <c r="B4068" t="s">
        <v>28</v>
      </c>
      <c r="C4068">
        <v>0.28799999999999998</v>
      </c>
      <c r="D4068" t="s">
        <v>29</v>
      </c>
      <c r="E4068">
        <v>2027</v>
      </c>
      <c r="G4068" t="s">
        <v>273</v>
      </c>
    </row>
    <row r="4069" spans="1:7">
      <c r="A4069">
        <v>73063077</v>
      </c>
      <c r="B4069" t="s">
        <v>28</v>
      </c>
      <c r="C4069">
        <v>0.312</v>
      </c>
      <c r="D4069" t="s">
        <v>29</v>
      </c>
      <c r="E4069">
        <v>2028</v>
      </c>
      <c r="G4069" t="s">
        <v>273</v>
      </c>
    </row>
    <row r="4070" spans="1:7">
      <c r="A4070">
        <v>73063080</v>
      </c>
      <c r="B4070" t="s">
        <v>28</v>
      </c>
      <c r="C4070">
        <v>0.24</v>
      </c>
      <c r="D4070" t="s">
        <v>29</v>
      </c>
      <c r="G4070" t="s">
        <v>273</v>
      </c>
    </row>
    <row r="4071" spans="1:7">
      <c r="A4071">
        <v>73063080</v>
      </c>
      <c r="B4071" t="s">
        <v>28</v>
      </c>
      <c r="C4071">
        <v>0.26400000000000001</v>
      </c>
      <c r="D4071" t="s">
        <v>29</v>
      </c>
      <c r="E4071">
        <v>2026</v>
      </c>
      <c r="G4071" t="s">
        <v>273</v>
      </c>
    </row>
    <row r="4072" spans="1:7">
      <c r="A4072">
        <v>73063080</v>
      </c>
      <c r="B4072" t="s">
        <v>28</v>
      </c>
      <c r="C4072">
        <v>0.28799999999999998</v>
      </c>
      <c r="D4072" t="s">
        <v>29</v>
      </c>
      <c r="E4072">
        <v>2027</v>
      </c>
      <c r="G4072" t="s">
        <v>273</v>
      </c>
    </row>
    <row r="4073" spans="1:7">
      <c r="A4073">
        <v>73063080</v>
      </c>
      <c r="B4073" t="s">
        <v>28</v>
      </c>
      <c r="C4073">
        <v>0.312</v>
      </c>
      <c r="D4073" t="s">
        <v>29</v>
      </c>
      <c r="E4073">
        <v>2028</v>
      </c>
      <c r="G4073" t="s">
        <v>273</v>
      </c>
    </row>
    <row r="4074" spans="1:7">
      <c r="A4074">
        <v>73064020</v>
      </c>
      <c r="B4074" t="s">
        <v>28</v>
      </c>
      <c r="C4074" s="30">
        <v>2.57</v>
      </c>
      <c r="G4074" t="s">
        <v>273</v>
      </c>
    </row>
    <row r="4075" spans="1:7">
      <c r="A4075">
        <v>73064020</v>
      </c>
      <c r="B4075" t="s">
        <v>28</v>
      </c>
      <c r="C4075" s="30">
        <v>2.827</v>
      </c>
      <c r="E4075">
        <v>2026</v>
      </c>
      <c r="G4075" t="s">
        <v>273</v>
      </c>
    </row>
    <row r="4076" spans="1:7">
      <c r="A4076">
        <v>73064020</v>
      </c>
      <c r="B4076" t="s">
        <v>28</v>
      </c>
      <c r="C4076" s="30">
        <v>3.0839999999999996</v>
      </c>
      <c r="E4076">
        <v>2027</v>
      </c>
      <c r="G4076" t="s">
        <v>273</v>
      </c>
    </row>
    <row r="4077" spans="1:7">
      <c r="A4077">
        <v>73064020</v>
      </c>
      <c r="B4077" t="s">
        <v>28</v>
      </c>
      <c r="C4077" s="30">
        <v>3.3409999999999997</v>
      </c>
      <c r="E4077">
        <v>2028</v>
      </c>
      <c r="G4077" t="s">
        <v>273</v>
      </c>
    </row>
    <row r="4078" spans="1:7">
      <c r="A4078">
        <v>73064080</v>
      </c>
      <c r="B4078" t="s">
        <v>28</v>
      </c>
      <c r="C4078" s="30">
        <v>2.57</v>
      </c>
      <c r="G4078" t="s">
        <v>273</v>
      </c>
    </row>
    <row r="4079" spans="1:7">
      <c r="A4079">
        <v>73064080</v>
      </c>
      <c r="B4079" t="s">
        <v>28</v>
      </c>
      <c r="C4079" s="30">
        <v>2.827</v>
      </c>
      <c r="E4079">
        <v>2026</v>
      </c>
      <c r="G4079" t="s">
        <v>273</v>
      </c>
    </row>
    <row r="4080" spans="1:7">
      <c r="A4080">
        <v>73064080</v>
      </c>
      <c r="B4080" t="s">
        <v>28</v>
      </c>
      <c r="C4080" s="30">
        <v>3.0839999999999996</v>
      </c>
      <c r="E4080">
        <v>2027</v>
      </c>
      <c r="G4080" t="s">
        <v>273</v>
      </c>
    </row>
    <row r="4081" spans="1:7">
      <c r="A4081">
        <v>73064080</v>
      </c>
      <c r="B4081" t="s">
        <v>28</v>
      </c>
      <c r="C4081" s="30">
        <v>3.3409999999999997</v>
      </c>
      <c r="E4081">
        <v>2028</v>
      </c>
      <c r="G4081" t="s">
        <v>273</v>
      </c>
    </row>
    <row r="4082" spans="1:7">
      <c r="A4082">
        <v>73065021</v>
      </c>
      <c r="B4082" t="s">
        <v>28</v>
      </c>
      <c r="C4082">
        <v>0.24</v>
      </c>
      <c r="D4082" t="s">
        <v>30</v>
      </c>
      <c r="G4082" t="s">
        <v>273</v>
      </c>
    </row>
    <row r="4083" spans="1:7">
      <c r="A4083">
        <v>73065021</v>
      </c>
      <c r="B4083" t="s">
        <v>28</v>
      </c>
      <c r="C4083">
        <v>0.26400000000000001</v>
      </c>
      <c r="D4083" t="s">
        <v>30</v>
      </c>
      <c r="E4083">
        <v>2026</v>
      </c>
      <c r="G4083" t="s">
        <v>273</v>
      </c>
    </row>
    <row r="4084" spans="1:7">
      <c r="A4084">
        <v>73065021</v>
      </c>
      <c r="B4084" t="s">
        <v>28</v>
      </c>
      <c r="C4084">
        <v>0.28799999999999998</v>
      </c>
      <c r="D4084" t="s">
        <v>30</v>
      </c>
      <c r="E4084">
        <v>2027</v>
      </c>
      <c r="G4084" t="s">
        <v>273</v>
      </c>
    </row>
    <row r="4085" spans="1:7">
      <c r="A4085">
        <v>73065021</v>
      </c>
      <c r="B4085" t="s">
        <v>28</v>
      </c>
      <c r="C4085">
        <v>0.312</v>
      </c>
      <c r="D4085" t="s">
        <v>30</v>
      </c>
      <c r="E4085">
        <v>2028</v>
      </c>
      <c r="G4085" t="s">
        <v>273</v>
      </c>
    </row>
    <row r="4086" spans="1:7">
      <c r="A4086">
        <v>73065029</v>
      </c>
      <c r="B4086" t="s">
        <v>28</v>
      </c>
      <c r="C4086">
        <v>0.24</v>
      </c>
      <c r="D4086" t="s">
        <v>30</v>
      </c>
      <c r="G4086" t="s">
        <v>273</v>
      </c>
    </row>
    <row r="4087" spans="1:7">
      <c r="A4087">
        <v>73065029</v>
      </c>
      <c r="B4087" t="s">
        <v>28</v>
      </c>
      <c r="C4087">
        <v>0.26400000000000001</v>
      </c>
      <c r="D4087" t="s">
        <v>30</v>
      </c>
      <c r="E4087">
        <v>2026</v>
      </c>
      <c r="G4087" t="s">
        <v>273</v>
      </c>
    </row>
    <row r="4088" spans="1:7">
      <c r="A4088">
        <v>73065029</v>
      </c>
      <c r="B4088" t="s">
        <v>28</v>
      </c>
      <c r="C4088">
        <v>0.28799999999999998</v>
      </c>
      <c r="D4088" t="s">
        <v>30</v>
      </c>
      <c r="E4088">
        <v>2027</v>
      </c>
      <c r="G4088" t="s">
        <v>273</v>
      </c>
    </row>
    <row r="4089" spans="1:7">
      <c r="A4089">
        <v>73065029</v>
      </c>
      <c r="B4089" t="s">
        <v>28</v>
      </c>
      <c r="C4089">
        <v>0.312</v>
      </c>
      <c r="D4089" t="s">
        <v>30</v>
      </c>
      <c r="E4089">
        <v>2028</v>
      </c>
      <c r="G4089" t="s">
        <v>273</v>
      </c>
    </row>
    <row r="4090" spans="1:7">
      <c r="A4090">
        <v>73065080</v>
      </c>
      <c r="B4090" t="s">
        <v>28</v>
      </c>
      <c r="C4090">
        <v>0.24</v>
      </c>
      <c r="D4090" t="s">
        <v>30</v>
      </c>
      <c r="G4090" t="s">
        <v>273</v>
      </c>
    </row>
    <row r="4091" spans="1:7">
      <c r="A4091">
        <v>73065080</v>
      </c>
      <c r="B4091" t="s">
        <v>28</v>
      </c>
      <c r="C4091">
        <v>0.26400000000000001</v>
      </c>
      <c r="D4091" t="s">
        <v>30</v>
      </c>
      <c r="E4091">
        <v>2026</v>
      </c>
      <c r="G4091" t="s">
        <v>273</v>
      </c>
    </row>
    <row r="4092" spans="1:7">
      <c r="A4092">
        <v>73065080</v>
      </c>
      <c r="B4092" t="s">
        <v>28</v>
      </c>
      <c r="C4092">
        <v>0.28799999999999998</v>
      </c>
      <c r="D4092" t="s">
        <v>30</v>
      </c>
      <c r="E4092">
        <v>2027</v>
      </c>
      <c r="G4092" t="s">
        <v>273</v>
      </c>
    </row>
    <row r="4093" spans="1:7">
      <c r="A4093">
        <v>73065080</v>
      </c>
      <c r="B4093" t="s">
        <v>28</v>
      </c>
      <c r="C4093">
        <v>0.312</v>
      </c>
      <c r="D4093" t="s">
        <v>30</v>
      </c>
      <c r="E4093">
        <v>2028</v>
      </c>
      <c r="G4093" t="s">
        <v>273</v>
      </c>
    </row>
    <row r="4094" spans="1:7">
      <c r="A4094">
        <v>73066110</v>
      </c>
      <c r="B4094" t="s">
        <v>28</v>
      </c>
      <c r="C4094" s="30">
        <v>2.57</v>
      </c>
      <c r="G4094" t="s">
        <v>273</v>
      </c>
    </row>
    <row r="4095" spans="1:7">
      <c r="A4095">
        <v>73066110</v>
      </c>
      <c r="B4095" t="s">
        <v>28</v>
      </c>
      <c r="C4095" s="30">
        <v>2.827</v>
      </c>
      <c r="E4095">
        <v>2026</v>
      </c>
      <c r="G4095" t="s">
        <v>273</v>
      </c>
    </row>
    <row r="4096" spans="1:7">
      <c r="A4096">
        <v>73066110</v>
      </c>
      <c r="B4096" t="s">
        <v>28</v>
      </c>
      <c r="C4096" s="30">
        <v>3.0839999999999996</v>
      </c>
      <c r="E4096">
        <v>2027</v>
      </c>
      <c r="G4096" t="s">
        <v>273</v>
      </c>
    </row>
    <row r="4097" spans="1:7">
      <c r="A4097">
        <v>73066110</v>
      </c>
      <c r="B4097" t="s">
        <v>28</v>
      </c>
      <c r="C4097" s="30">
        <v>3.3409999999999997</v>
      </c>
      <c r="E4097">
        <v>2028</v>
      </c>
      <c r="G4097" t="s">
        <v>273</v>
      </c>
    </row>
    <row r="4098" spans="1:7">
      <c r="A4098">
        <v>73066192</v>
      </c>
      <c r="B4098" t="s">
        <v>28</v>
      </c>
      <c r="C4098">
        <v>0.24</v>
      </c>
      <c r="D4098" t="s">
        <v>29</v>
      </c>
      <c r="G4098" t="s">
        <v>273</v>
      </c>
    </row>
    <row r="4099" spans="1:7">
      <c r="A4099">
        <v>73066192</v>
      </c>
      <c r="B4099" t="s">
        <v>28</v>
      </c>
      <c r="C4099">
        <v>0.26400000000000001</v>
      </c>
      <c r="D4099" t="s">
        <v>29</v>
      </c>
      <c r="E4099">
        <v>2026</v>
      </c>
      <c r="G4099" t="s">
        <v>273</v>
      </c>
    </row>
    <row r="4100" spans="1:7">
      <c r="A4100">
        <v>73066192</v>
      </c>
      <c r="B4100" t="s">
        <v>28</v>
      </c>
      <c r="C4100">
        <v>0.28799999999999998</v>
      </c>
      <c r="D4100" t="s">
        <v>29</v>
      </c>
      <c r="E4100">
        <v>2027</v>
      </c>
      <c r="G4100" t="s">
        <v>273</v>
      </c>
    </row>
    <row r="4101" spans="1:7">
      <c r="A4101">
        <v>73066192</v>
      </c>
      <c r="B4101" t="s">
        <v>28</v>
      </c>
      <c r="C4101">
        <v>0.312</v>
      </c>
      <c r="D4101" t="s">
        <v>29</v>
      </c>
      <c r="E4101">
        <v>2028</v>
      </c>
      <c r="G4101" t="s">
        <v>273</v>
      </c>
    </row>
    <row r="4102" spans="1:7">
      <c r="A4102">
        <v>73066199</v>
      </c>
      <c r="B4102" t="s">
        <v>28</v>
      </c>
      <c r="C4102">
        <v>0.24</v>
      </c>
      <c r="D4102" t="s">
        <v>29</v>
      </c>
      <c r="G4102" t="s">
        <v>273</v>
      </c>
    </row>
    <row r="4103" spans="1:7">
      <c r="A4103">
        <v>73066199</v>
      </c>
      <c r="B4103" t="s">
        <v>28</v>
      </c>
      <c r="C4103">
        <v>0.26400000000000001</v>
      </c>
      <c r="D4103" t="s">
        <v>29</v>
      </c>
      <c r="E4103">
        <v>2026</v>
      </c>
      <c r="G4103" t="s">
        <v>273</v>
      </c>
    </row>
    <row r="4104" spans="1:7">
      <c r="A4104">
        <v>73066199</v>
      </c>
      <c r="B4104" t="s">
        <v>28</v>
      </c>
      <c r="C4104">
        <v>0.28799999999999998</v>
      </c>
      <c r="D4104" t="s">
        <v>29</v>
      </c>
      <c r="E4104">
        <v>2027</v>
      </c>
      <c r="G4104" t="s">
        <v>273</v>
      </c>
    </row>
    <row r="4105" spans="1:7">
      <c r="A4105">
        <v>73066199</v>
      </c>
      <c r="B4105" t="s">
        <v>28</v>
      </c>
      <c r="C4105">
        <v>0.312</v>
      </c>
      <c r="D4105" t="s">
        <v>29</v>
      </c>
      <c r="E4105">
        <v>2028</v>
      </c>
      <c r="G4105" t="s">
        <v>273</v>
      </c>
    </row>
    <row r="4106" spans="1:7">
      <c r="A4106">
        <v>73066910</v>
      </c>
      <c r="B4106" t="s">
        <v>28</v>
      </c>
      <c r="C4106" s="30">
        <v>2.57</v>
      </c>
      <c r="G4106" t="s">
        <v>273</v>
      </c>
    </row>
    <row r="4107" spans="1:7">
      <c r="A4107">
        <v>73066910</v>
      </c>
      <c r="B4107" t="s">
        <v>28</v>
      </c>
      <c r="C4107" s="30">
        <v>2.827</v>
      </c>
      <c r="E4107">
        <v>2026</v>
      </c>
      <c r="G4107" t="s">
        <v>273</v>
      </c>
    </row>
    <row r="4108" spans="1:7">
      <c r="A4108">
        <v>73066910</v>
      </c>
      <c r="B4108" t="s">
        <v>28</v>
      </c>
      <c r="C4108" s="30">
        <v>3.0839999999999996</v>
      </c>
      <c r="E4108">
        <v>2027</v>
      </c>
      <c r="G4108" t="s">
        <v>273</v>
      </c>
    </row>
    <row r="4109" spans="1:7">
      <c r="A4109">
        <v>73066910</v>
      </c>
      <c r="B4109" t="s">
        <v>28</v>
      </c>
      <c r="C4109" s="30">
        <v>3.3409999999999997</v>
      </c>
      <c r="E4109">
        <v>2028</v>
      </c>
      <c r="G4109" t="s">
        <v>273</v>
      </c>
    </row>
    <row r="4110" spans="1:7">
      <c r="A4110">
        <v>73066990</v>
      </c>
      <c r="B4110" t="s">
        <v>28</v>
      </c>
      <c r="C4110">
        <v>0.24</v>
      </c>
      <c r="D4110" t="s">
        <v>29</v>
      </c>
      <c r="G4110" t="s">
        <v>273</v>
      </c>
    </row>
    <row r="4111" spans="1:7">
      <c r="A4111">
        <v>73066990</v>
      </c>
      <c r="B4111" t="s">
        <v>28</v>
      </c>
      <c r="C4111">
        <v>0.26400000000000001</v>
      </c>
      <c r="D4111" t="s">
        <v>29</v>
      </c>
      <c r="E4111">
        <v>2026</v>
      </c>
      <c r="G4111" t="s">
        <v>273</v>
      </c>
    </row>
    <row r="4112" spans="1:7">
      <c r="A4112">
        <v>73066990</v>
      </c>
      <c r="B4112" t="s">
        <v>28</v>
      </c>
      <c r="C4112">
        <v>0.28799999999999998</v>
      </c>
      <c r="D4112" t="s">
        <v>29</v>
      </c>
      <c r="E4112">
        <v>2027</v>
      </c>
      <c r="G4112" t="s">
        <v>273</v>
      </c>
    </row>
    <row r="4113" spans="1:7">
      <c r="A4113">
        <v>73066990</v>
      </c>
      <c r="B4113" t="s">
        <v>28</v>
      </c>
      <c r="C4113">
        <v>0.312</v>
      </c>
      <c r="D4113" t="s">
        <v>29</v>
      </c>
      <c r="E4113">
        <v>2028</v>
      </c>
      <c r="G4113" t="s">
        <v>273</v>
      </c>
    </row>
    <row r="4114" spans="1:7">
      <c r="A4114">
        <v>73069000</v>
      </c>
      <c r="B4114" t="s">
        <v>28</v>
      </c>
      <c r="C4114">
        <v>0.24</v>
      </c>
      <c r="D4114" t="s">
        <v>29</v>
      </c>
      <c r="G4114" t="s">
        <v>273</v>
      </c>
    </row>
    <row r="4115" spans="1:7">
      <c r="A4115">
        <v>73069000</v>
      </c>
      <c r="B4115" t="s">
        <v>28</v>
      </c>
      <c r="C4115">
        <v>0.26400000000000001</v>
      </c>
      <c r="D4115" t="s">
        <v>29</v>
      </c>
      <c r="E4115">
        <v>2026</v>
      </c>
      <c r="G4115" t="s">
        <v>273</v>
      </c>
    </row>
    <row r="4116" spans="1:7">
      <c r="A4116">
        <v>73069000</v>
      </c>
      <c r="B4116" t="s">
        <v>28</v>
      </c>
      <c r="C4116">
        <v>0.28799999999999998</v>
      </c>
      <c r="D4116" t="s">
        <v>29</v>
      </c>
      <c r="E4116">
        <v>2027</v>
      </c>
      <c r="G4116" t="s">
        <v>273</v>
      </c>
    </row>
    <row r="4117" spans="1:7">
      <c r="A4117">
        <v>73069000</v>
      </c>
      <c r="B4117" t="s">
        <v>28</v>
      </c>
      <c r="C4117">
        <v>0.312</v>
      </c>
      <c r="D4117" t="s">
        <v>29</v>
      </c>
      <c r="E4117">
        <v>2028</v>
      </c>
      <c r="G4117" t="s">
        <v>273</v>
      </c>
    </row>
    <row r="4118" spans="1:7">
      <c r="A4118">
        <v>730711</v>
      </c>
      <c r="B4118" t="s">
        <v>28</v>
      </c>
      <c r="C4118" s="30">
        <v>1.5</v>
      </c>
      <c r="G4118" t="s">
        <v>273</v>
      </c>
    </row>
    <row r="4119" spans="1:7">
      <c r="A4119">
        <v>730711</v>
      </c>
      <c r="B4119" t="s">
        <v>28</v>
      </c>
      <c r="C4119" s="30">
        <v>1.65</v>
      </c>
      <c r="E4119">
        <v>2026</v>
      </c>
      <c r="G4119" t="s">
        <v>273</v>
      </c>
    </row>
    <row r="4120" spans="1:7">
      <c r="A4120">
        <v>730711</v>
      </c>
      <c r="B4120" t="s">
        <v>28</v>
      </c>
      <c r="C4120" s="30">
        <v>1.8</v>
      </c>
      <c r="E4120">
        <v>2027</v>
      </c>
      <c r="G4120" t="s">
        <v>273</v>
      </c>
    </row>
    <row r="4121" spans="1:7">
      <c r="A4121">
        <v>730711</v>
      </c>
      <c r="B4121" t="s">
        <v>28</v>
      </c>
      <c r="C4121" s="30">
        <v>1.95</v>
      </c>
      <c r="E4121">
        <v>2028</v>
      </c>
      <c r="G4121" t="s">
        <v>273</v>
      </c>
    </row>
    <row r="4122" spans="1:7">
      <c r="A4122">
        <v>73071910</v>
      </c>
      <c r="B4122" t="s">
        <v>28</v>
      </c>
      <c r="C4122" s="30">
        <v>1.5</v>
      </c>
      <c r="G4122" t="s">
        <v>273</v>
      </c>
    </row>
    <row r="4123" spans="1:7">
      <c r="A4123">
        <v>73071910</v>
      </c>
      <c r="B4123" t="s">
        <v>28</v>
      </c>
      <c r="C4123" s="30">
        <v>1.65</v>
      </c>
      <c r="E4123">
        <v>2026</v>
      </c>
      <c r="G4123" t="s">
        <v>273</v>
      </c>
    </row>
    <row r="4124" spans="1:7">
      <c r="A4124">
        <v>73071910</v>
      </c>
      <c r="B4124" t="s">
        <v>28</v>
      </c>
      <c r="C4124" s="30">
        <v>1.8</v>
      </c>
      <c r="E4124">
        <v>2027</v>
      </c>
      <c r="G4124" t="s">
        <v>273</v>
      </c>
    </row>
    <row r="4125" spans="1:7">
      <c r="A4125">
        <v>73071910</v>
      </c>
      <c r="B4125" t="s">
        <v>28</v>
      </c>
      <c r="C4125" s="30">
        <v>1.95</v>
      </c>
      <c r="E4125">
        <v>2028</v>
      </c>
      <c r="G4125" t="s">
        <v>273</v>
      </c>
    </row>
    <row r="4126" spans="1:7">
      <c r="A4126">
        <v>73071990</v>
      </c>
      <c r="B4126" t="s">
        <v>28</v>
      </c>
      <c r="C4126">
        <v>0.13</v>
      </c>
      <c r="D4126" t="s">
        <v>29</v>
      </c>
      <c r="G4126" t="s">
        <v>273</v>
      </c>
    </row>
    <row r="4127" spans="1:7">
      <c r="A4127">
        <v>73071990</v>
      </c>
      <c r="B4127" t="s">
        <v>28</v>
      </c>
      <c r="C4127">
        <v>0.14300000000000002</v>
      </c>
      <c r="D4127" t="s">
        <v>29</v>
      </c>
      <c r="E4127">
        <v>2026</v>
      </c>
      <c r="G4127" t="s">
        <v>273</v>
      </c>
    </row>
    <row r="4128" spans="1:7">
      <c r="A4128">
        <v>73071990</v>
      </c>
      <c r="B4128" t="s">
        <v>28</v>
      </c>
      <c r="C4128">
        <v>0.156</v>
      </c>
      <c r="D4128" t="s">
        <v>29</v>
      </c>
      <c r="E4128">
        <v>2027</v>
      </c>
      <c r="G4128" t="s">
        <v>273</v>
      </c>
    </row>
    <row r="4129" spans="1:7">
      <c r="A4129">
        <v>73071990</v>
      </c>
      <c r="B4129" t="s">
        <v>28</v>
      </c>
      <c r="C4129">
        <v>0.16900000000000001</v>
      </c>
      <c r="D4129" t="s">
        <v>29</v>
      </c>
      <c r="E4129">
        <v>2028</v>
      </c>
      <c r="G4129" t="s">
        <v>273</v>
      </c>
    </row>
    <row r="4130" spans="1:7">
      <c r="A4130">
        <v>73072100</v>
      </c>
      <c r="B4130" t="s">
        <v>28</v>
      </c>
      <c r="C4130" s="30">
        <v>2.36</v>
      </c>
      <c r="G4130" t="s">
        <v>273</v>
      </c>
    </row>
    <row r="4131" spans="1:7">
      <c r="A4131">
        <v>73072100</v>
      </c>
      <c r="B4131" t="s">
        <v>28</v>
      </c>
      <c r="C4131" s="30">
        <v>2.5960000000000001</v>
      </c>
      <c r="E4131">
        <v>2026</v>
      </c>
      <c r="G4131" t="s">
        <v>273</v>
      </c>
    </row>
    <row r="4132" spans="1:7">
      <c r="A4132">
        <v>73072100</v>
      </c>
      <c r="B4132" t="s">
        <v>28</v>
      </c>
      <c r="C4132" s="30">
        <v>2.8319999999999999</v>
      </c>
      <c r="E4132">
        <v>2027</v>
      </c>
      <c r="G4132" t="s">
        <v>273</v>
      </c>
    </row>
    <row r="4133" spans="1:7">
      <c r="A4133">
        <v>73072100</v>
      </c>
      <c r="B4133" t="s">
        <v>28</v>
      </c>
      <c r="C4133" s="30">
        <v>3.0680000000000001</v>
      </c>
      <c r="E4133">
        <v>2028</v>
      </c>
      <c r="G4133" t="s">
        <v>273</v>
      </c>
    </row>
    <row r="4134" spans="1:7">
      <c r="A4134">
        <v>730722</v>
      </c>
      <c r="B4134" t="s">
        <v>28</v>
      </c>
      <c r="C4134" s="30">
        <v>2.36</v>
      </c>
      <c r="G4134" t="s">
        <v>273</v>
      </c>
    </row>
    <row r="4135" spans="1:7">
      <c r="A4135">
        <v>730722</v>
      </c>
      <c r="B4135" t="s">
        <v>28</v>
      </c>
      <c r="C4135" s="30">
        <v>2.5960000000000001</v>
      </c>
      <c r="E4135">
        <v>2026</v>
      </c>
      <c r="G4135" t="s">
        <v>273</v>
      </c>
    </row>
    <row r="4136" spans="1:7">
      <c r="A4136">
        <v>730722</v>
      </c>
      <c r="B4136" t="s">
        <v>28</v>
      </c>
      <c r="C4136" s="30">
        <v>2.8319999999999999</v>
      </c>
      <c r="E4136">
        <v>2027</v>
      </c>
      <c r="G4136" t="s">
        <v>273</v>
      </c>
    </row>
    <row r="4137" spans="1:7">
      <c r="A4137">
        <v>730722</v>
      </c>
      <c r="B4137" t="s">
        <v>28</v>
      </c>
      <c r="C4137" s="30">
        <v>3.0680000000000001</v>
      </c>
      <c r="E4137">
        <v>2028</v>
      </c>
      <c r="G4137" t="s">
        <v>273</v>
      </c>
    </row>
    <row r="4138" spans="1:7">
      <c r="A4138">
        <v>730723</v>
      </c>
      <c r="B4138" t="s">
        <v>28</v>
      </c>
      <c r="C4138" s="30">
        <v>2.36</v>
      </c>
      <c r="G4138" t="s">
        <v>273</v>
      </c>
    </row>
    <row r="4139" spans="1:7">
      <c r="A4139">
        <v>730723</v>
      </c>
      <c r="B4139" t="s">
        <v>28</v>
      </c>
      <c r="C4139" s="30">
        <v>2.5960000000000001</v>
      </c>
      <c r="E4139">
        <v>2026</v>
      </c>
      <c r="G4139" t="s">
        <v>273</v>
      </c>
    </row>
    <row r="4140" spans="1:7">
      <c r="A4140">
        <v>730723</v>
      </c>
      <c r="B4140" t="s">
        <v>28</v>
      </c>
      <c r="C4140" s="30">
        <v>2.8319999999999999</v>
      </c>
      <c r="E4140">
        <v>2027</v>
      </c>
      <c r="G4140" t="s">
        <v>273</v>
      </c>
    </row>
    <row r="4141" spans="1:7">
      <c r="A4141">
        <v>730723</v>
      </c>
      <c r="B4141" t="s">
        <v>28</v>
      </c>
      <c r="C4141" s="30">
        <v>3.0680000000000001</v>
      </c>
      <c r="E4141">
        <v>2028</v>
      </c>
      <c r="G4141" t="s">
        <v>273</v>
      </c>
    </row>
    <row r="4142" spans="1:7">
      <c r="A4142">
        <v>730729</v>
      </c>
      <c r="B4142" t="s">
        <v>28</v>
      </c>
      <c r="C4142" s="30">
        <v>2.36</v>
      </c>
      <c r="G4142" t="s">
        <v>273</v>
      </c>
    </row>
    <row r="4143" spans="1:7">
      <c r="A4143">
        <v>730729</v>
      </c>
      <c r="B4143" t="s">
        <v>28</v>
      </c>
      <c r="C4143" s="30">
        <v>2.5960000000000001</v>
      </c>
      <c r="E4143">
        <v>2026</v>
      </c>
      <c r="G4143" t="s">
        <v>273</v>
      </c>
    </row>
    <row r="4144" spans="1:7">
      <c r="A4144">
        <v>730729</v>
      </c>
      <c r="B4144" t="s">
        <v>28</v>
      </c>
      <c r="C4144" s="30">
        <v>2.8319999999999999</v>
      </c>
      <c r="E4144">
        <v>2027</v>
      </c>
      <c r="G4144" t="s">
        <v>273</v>
      </c>
    </row>
    <row r="4145" spans="1:7">
      <c r="A4145">
        <v>730729</v>
      </c>
      <c r="B4145" t="s">
        <v>28</v>
      </c>
      <c r="C4145" s="30">
        <v>3.0680000000000001</v>
      </c>
      <c r="E4145">
        <v>2028</v>
      </c>
      <c r="G4145" t="s">
        <v>273</v>
      </c>
    </row>
    <row r="4146" spans="1:7">
      <c r="A4146">
        <v>73079100</v>
      </c>
      <c r="B4146" t="s">
        <v>28</v>
      </c>
      <c r="C4146">
        <v>0.14000000000000001</v>
      </c>
      <c r="D4146" t="s">
        <v>29</v>
      </c>
      <c r="G4146" t="s">
        <v>273</v>
      </c>
    </row>
    <row r="4147" spans="1:7">
      <c r="A4147">
        <v>73079100</v>
      </c>
      <c r="B4147" t="s">
        <v>28</v>
      </c>
      <c r="C4147">
        <v>0.15400000000000003</v>
      </c>
      <c r="D4147" t="s">
        <v>29</v>
      </c>
      <c r="E4147">
        <v>2026</v>
      </c>
      <c r="G4147" t="s">
        <v>273</v>
      </c>
    </row>
    <row r="4148" spans="1:7">
      <c r="A4148">
        <v>73079100</v>
      </c>
      <c r="B4148" t="s">
        <v>28</v>
      </c>
      <c r="C4148">
        <v>0.16800000000000001</v>
      </c>
      <c r="D4148" t="s">
        <v>29</v>
      </c>
      <c r="E4148">
        <v>2027</v>
      </c>
      <c r="G4148" t="s">
        <v>273</v>
      </c>
    </row>
    <row r="4149" spans="1:7">
      <c r="A4149">
        <v>73079100</v>
      </c>
      <c r="B4149" t="s">
        <v>28</v>
      </c>
      <c r="C4149">
        <v>0.18200000000000002</v>
      </c>
      <c r="D4149" t="s">
        <v>29</v>
      </c>
      <c r="E4149">
        <v>2028</v>
      </c>
      <c r="G4149" t="s">
        <v>273</v>
      </c>
    </row>
    <row r="4150" spans="1:7">
      <c r="A4150">
        <v>730792</v>
      </c>
      <c r="B4150" t="s">
        <v>28</v>
      </c>
      <c r="C4150">
        <v>0.14000000000000001</v>
      </c>
      <c r="D4150" t="s">
        <v>29</v>
      </c>
      <c r="G4150" t="s">
        <v>273</v>
      </c>
    </row>
    <row r="4151" spans="1:7">
      <c r="A4151">
        <v>730792</v>
      </c>
      <c r="B4151" t="s">
        <v>28</v>
      </c>
      <c r="C4151">
        <v>0.15400000000000003</v>
      </c>
      <c r="D4151" t="s">
        <v>29</v>
      </c>
      <c r="E4151">
        <v>2026</v>
      </c>
      <c r="G4151" t="s">
        <v>273</v>
      </c>
    </row>
    <row r="4152" spans="1:7">
      <c r="A4152">
        <v>730792</v>
      </c>
      <c r="B4152" t="s">
        <v>28</v>
      </c>
      <c r="C4152">
        <v>0.16800000000000001</v>
      </c>
      <c r="D4152" t="s">
        <v>29</v>
      </c>
      <c r="E4152">
        <v>2027</v>
      </c>
      <c r="G4152" t="s">
        <v>273</v>
      </c>
    </row>
    <row r="4153" spans="1:7">
      <c r="A4153">
        <v>730792</v>
      </c>
      <c r="B4153" t="s">
        <v>28</v>
      </c>
      <c r="C4153">
        <v>0.18200000000000002</v>
      </c>
      <c r="D4153" t="s">
        <v>29</v>
      </c>
      <c r="E4153">
        <v>2028</v>
      </c>
      <c r="G4153" t="s">
        <v>273</v>
      </c>
    </row>
    <row r="4154" spans="1:7">
      <c r="A4154">
        <v>730793</v>
      </c>
      <c r="B4154" t="s">
        <v>28</v>
      </c>
      <c r="C4154">
        <v>0.14000000000000001</v>
      </c>
      <c r="D4154" t="s">
        <v>29</v>
      </c>
      <c r="G4154" t="s">
        <v>273</v>
      </c>
    </row>
    <row r="4155" spans="1:7">
      <c r="A4155">
        <v>730793</v>
      </c>
      <c r="B4155" t="s">
        <v>28</v>
      </c>
      <c r="C4155">
        <v>0.15400000000000003</v>
      </c>
      <c r="D4155" t="s">
        <v>29</v>
      </c>
      <c r="E4155">
        <v>2026</v>
      </c>
      <c r="G4155" t="s">
        <v>273</v>
      </c>
    </row>
    <row r="4156" spans="1:7">
      <c r="A4156">
        <v>730793</v>
      </c>
      <c r="B4156" t="s">
        <v>28</v>
      </c>
      <c r="C4156">
        <v>0.16800000000000001</v>
      </c>
      <c r="D4156" t="s">
        <v>29</v>
      </c>
      <c r="E4156">
        <v>2027</v>
      </c>
      <c r="G4156" t="s">
        <v>273</v>
      </c>
    </row>
    <row r="4157" spans="1:7">
      <c r="A4157">
        <v>730793</v>
      </c>
      <c r="B4157" t="s">
        <v>28</v>
      </c>
      <c r="C4157">
        <v>0.18200000000000002</v>
      </c>
      <c r="D4157" t="s">
        <v>29</v>
      </c>
      <c r="E4157">
        <v>2028</v>
      </c>
      <c r="G4157" t="s">
        <v>273</v>
      </c>
    </row>
    <row r="4158" spans="1:7">
      <c r="A4158">
        <v>730799</v>
      </c>
      <c r="B4158" t="s">
        <v>28</v>
      </c>
      <c r="C4158">
        <v>0.14000000000000001</v>
      </c>
      <c r="D4158" t="s">
        <v>29</v>
      </c>
      <c r="G4158" t="s">
        <v>273</v>
      </c>
    </row>
    <row r="4159" spans="1:7">
      <c r="A4159">
        <v>730799</v>
      </c>
      <c r="B4159" t="s">
        <v>28</v>
      </c>
      <c r="C4159">
        <v>0.15400000000000003</v>
      </c>
      <c r="D4159" t="s">
        <v>29</v>
      </c>
      <c r="E4159">
        <v>2026</v>
      </c>
      <c r="G4159" t="s">
        <v>273</v>
      </c>
    </row>
    <row r="4160" spans="1:7">
      <c r="A4160">
        <v>730799</v>
      </c>
      <c r="B4160" t="s">
        <v>28</v>
      </c>
      <c r="C4160">
        <v>0.16800000000000001</v>
      </c>
      <c r="D4160" t="s">
        <v>29</v>
      </c>
      <c r="E4160">
        <v>2027</v>
      </c>
      <c r="G4160" t="s">
        <v>273</v>
      </c>
    </row>
    <row r="4161" spans="1:7">
      <c r="A4161">
        <v>730799</v>
      </c>
      <c r="B4161" t="s">
        <v>28</v>
      </c>
      <c r="C4161">
        <v>0.18200000000000002</v>
      </c>
      <c r="D4161" t="s">
        <v>29</v>
      </c>
      <c r="E4161">
        <v>2028</v>
      </c>
      <c r="G4161" t="s">
        <v>273</v>
      </c>
    </row>
    <row r="4162" spans="1:7">
      <c r="A4162">
        <v>7308</v>
      </c>
      <c r="B4162" t="s">
        <v>28</v>
      </c>
      <c r="C4162" s="30">
        <v>1.89</v>
      </c>
      <c r="D4162" t="s">
        <v>29</v>
      </c>
      <c r="G4162" t="s">
        <v>273</v>
      </c>
    </row>
    <row r="4163" spans="1:7">
      <c r="A4163">
        <v>7308</v>
      </c>
      <c r="B4163" t="s">
        <v>28</v>
      </c>
      <c r="C4163" s="30">
        <v>2.0789999999999997</v>
      </c>
      <c r="D4163" t="s">
        <v>29</v>
      </c>
      <c r="E4163">
        <v>2026</v>
      </c>
      <c r="G4163" t="s">
        <v>273</v>
      </c>
    </row>
    <row r="4164" spans="1:7">
      <c r="A4164">
        <v>7308</v>
      </c>
      <c r="B4164" t="s">
        <v>28</v>
      </c>
      <c r="C4164" s="30">
        <v>2.2679999999999998</v>
      </c>
      <c r="D4164" t="s">
        <v>29</v>
      </c>
      <c r="E4164">
        <v>2027</v>
      </c>
      <c r="G4164" t="s">
        <v>273</v>
      </c>
    </row>
    <row r="4165" spans="1:7">
      <c r="A4165">
        <v>7308</v>
      </c>
      <c r="B4165" t="s">
        <v>28</v>
      </c>
      <c r="C4165" s="30">
        <v>2.4569999999999999</v>
      </c>
      <c r="D4165" t="s">
        <v>29</v>
      </c>
      <c r="E4165">
        <v>2028</v>
      </c>
      <c r="G4165" t="s">
        <v>273</v>
      </c>
    </row>
    <row r="4166" spans="1:7">
      <c r="A4166">
        <v>7309</v>
      </c>
      <c r="B4166" t="s">
        <v>28</v>
      </c>
      <c r="C4166" s="30">
        <v>1.77</v>
      </c>
      <c r="D4166" t="s">
        <v>29</v>
      </c>
      <c r="G4166" t="s">
        <v>273</v>
      </c>
    </row>
    <row r="4167" spans="1:7">
      <c r="A4167">
        <v>7309</v>
      </c>
      <c r="B4167" t="s">
        <v>28</v>
      </c>
      <c r="C4167" s="30">
        <v>1.9470000000000001</v>
      </c>
      <c r="D4167" t="s">
        <v>29</v>
      </c>
      <c r="E4167">
        <v>2026</v>
      </c>
      <c r="G4167" t="s">
        <v>273</v>
      </c>
    </row>
    <row r="4168" spans="1:7">
      <c r="A4168">
        <v>7309</v>
      </c>
      <c r="B4168" t="s">
        <v>28</v>
      </c>
      <c r="C4168" s="30">
        <v>2.1240000000000001</v>
      </c>
      <c r="D4168" t="s">
        <v>29</v>
      </c>
      <c r="E4168">
        <v>2027</v>
      </c>
      <c r="G4168" t="s">
        <v>273</v>
      </c>
    </row>
    <row r="4169" spans="1:7">
      <c r="A4169">
        <v>7309</v>
      </c>
      <c r="B4169" t="s">
        <v>28</v>
      </c>
      <c r="C4169" s="30">
        <v>2.3010000000000002</v>
      </c>
      <c r="D4169" t="s">
        <v>29</v>
      </c>
      <c r="E4169">
        <v>2028</v>
      </c>
      <c r="G4169" t="s">
        <v>273</v>
      </c>
    </row>
    <row r="4170" spans="1:7">
      <c r="A4170">
        <v>7310</v>
      </c>
      <c r="B4170" t="s">
        <v>28</v>
      </c>
      <c r="C4170">
        <v>0.24</v>
      </c>
      <c r="D4170" t="s">
        <v>29</v>
      </c>
      <c r="G4170" t="s">
        <v>273</v>
      </c>
    </row>
    <row r="4171" spans="1:7">
      <c r="A4171">
        <v>7310</v>
      </c>
      <c r="B4171" t="s">
        <v>28</v>
      </c>
      <c r="C4171">
        <v>0.26400000000000001</v>
      </c>
      <c r="D4171" t="s">
        <v>29</v>
      </c>
      <c r="E4171">
        <v>2026</v>
      </c>
      <c r="G4171" t="s">
        <v>273</v>
      </c>
    </row>
    <row r="4172" spans="1:7">
      <c r="A4172">
        <v>7310</v>
      </c>
      <c r="B4172" t="s">
        <v>28</v>
      </c>
      <c r="C4172">
        <v>0.28799999999999998</v>
      </c>
      <c r="D4172" t="s">
        <v>29</v>
      </c>
      <c r="E4172">
        <v>2027</v>
      </c>
      <c r="G4172" t="s">
        <v>273</v>
      </c>
    </row>
    <row r="4173" spans="1:7">
      <c r="A4173">
        <v>7310</v>
      </c>
      <c r="B4173" t="s">
        <v>28</v>
      </c>
      <c r="C4173">
        <v>0.312</v>
      </c>
      <c r="D4173" t="s">
        <v>29</v>
      </c>
      <c r="E4173">
        <v>2028</v>
      </c>
      <c r="G4173" t="s">
        <v>273</v>
      </c>
    </row>
    <row r="4174" spans="1:7">
      <c r="A4174">
        <v>731100</v>
      </c>
      <c r="B4174" t="s">
        <v>28</v>
      </c>
      <c r="C4174" s="30">
        <v>1.77</v>
      </c>
      <c r="D4174" t="s">
        <v>29</v>
      </c>
      <c r="G4174" t="s">
        <v>273</v>
      </c>
    </row>
    <row r="4175" spans="1:7">
      <c r="A4175">
        <v>731100</v>
      </c>
      <c r="B4175" t="s">
        <v>28</v>
      </c>
      <c r="C4175" s="30">
        <v>1.9470000000000001</v>
      </c>
      <c r="D4175" t="s">
        <v>29</v>
      </c>
      <c r="E4175">
        <v>2026</v>
      </c>
      <c r="G4175" t="s">
        <v>273</v>
      </c>
    </row>
    <row r="4176" spans="1:7">
      <c r="A4176">
        <v>731100</v>
      </c>
      <c r="B4176" t="s">
        <v>28</v>
      </c>
      <c r="C4176" s="30">
        <v>2.1240000000000001</v>
      </c>
      <c r="D4176" t="s">
        <v>29</v>
      </c>
      <c r="E4176">
        <v>2027</v>
      </c>
      <c r="G4176" t="s">
        <v>273</v>
      </c>
    </row>
    <row r="4177" spans="1:7">
      <c r="A4177">
        <v>731100</v>
      </c>
      <c r="B4177" t="s">
        <v>28</v>
      </c>
      <c r="C4177" s="30">
        <v>2.3010000000000002</v>
      </c>
      <c r="D4177" t="s">
        <v>29</v>
      </c>
      <c r="E4177">
        <v>2028</v>
      </c>
      <c r="G4177" t="s">
        <v>273</v>
      </c>
    </row>
    <row r="4178" spans="1:7">
      <c r="A4178">
        <v>73181100</v>
      </c>
      <c r="B4178" t="s">
        <v>28</v>
      </c>
      <c r="C4178">
        <v>0.14000000000000001</v>
      </c>
      <c r="D4178" t="s">
        <v>29</v>
      </c>
      <c r="G4178" t="s">
        <v>273</v>
      </c>
    </row>
    <row r="4179" spans="1:7">
      <c r="A4179">
        <v>73181100</v>
      </c>
      <c r="B4179" t="s">
        <v>28</v>
      </c>
      <c r="C4179">
        <v>0.15400000000000003</v>
      </c>
      <c r="D4179" t="s">
        <v>29</v>
      </c>
      <c r="E4179">
        <v>2026</v>
      </c>
      <c r="G4179" t="s">
        <v>273</v>
      </c>
    </row>
    <row r="4180" spans="1:7">
      <c r="A4180">
        <v>73181100</v>
      </c>
      <c r="B4180" t="s">
        <v>28</v>
      </c>
      <c r="C4180">
        <v>0.16800000000000001</v>
      </c>
      <c r="D4180" t="s">
        <v>29</v>
      </c>
      <c r="E4180">
        <v>2027</v>
      </c>
      <c r="G4180" t="s">
        <v>273</v>
      </c>
    </row>
    <row r="4181" spans="1:7">
      <c r="A4181">
        <v>73181100</v>
      </c>
      <c r="B4181" t="s">
        <v>28</v>
      </c>
      <c r="C4181">
        <v>0.18200000000000002</v>
      </c>
      <c r="D4181" t="s">
        <v>29</v>
      </c>
      <c r="E4181">
        <v>2028</v>
      </c>
      <c r="G4181" t="s">
        <v>273</v>
      </c>
    </row>
    <row r="4182" spans="1:7">
      <c r="A4182">
        <v>73181210</v>
      </c>
      <c r="B4182" t="s">
        <v>28</v>
      </c>
      <c r="C4182" s="30">
        <v>2.57</v>
      </c>
      <c r="G4182" t="s">
        <v>273</v>
      </c>
    </row>
    <row r="4183" spans="1:7">
      <c r="A4183">
        <v>73181210</v>
      </c>
      <c r="B4183" t="s">
        <v>28</v>
      </c>
      <c r="C4183" s="30">
        <v>2.827</v>
      </c>
      <c r="E4183">
        <v>2026</v>
      </c>
      <c r="G4183" t="s">
        <v>273</v>
      </c>
    </row>
    <row r="4184" spans="1:7">
      <c r="A4184">
        <v>73181210</v>
      </c>
      <c r="B4184" t="s">
        <v>28</v>
      </c>
      <c r="C4184" s="30">
        <v>3.0839999999999996</v>
      </c>
      <c r="E4184">
        <v>2027</v>
      </c>
      <c r="G4184" t="s">
        <v>273</v>
      </c>
    </row>
    <row r="4185" spans="1:7">
      <c r="A4185">
        <v>73181210</v>
      </c>
      <c r="B4185" t="s">
        <v>28</v>
      </c>
      <c r="C4185" s="30">
        <v>3.3409999999999997</v>
      </c>
      <c r="E4185">
        <v>2028</v>
      </c>
      <c r="G4185" t="s">
        <v>273</v>
      </c>
    </row>
    <row r="4186" spans="1:7">
      <c r="A4186">
        <v>73181290</v>
      </c>
      <c r="B4186" t="s">
        <v>28</v>
      </c>
      <c r="C4186">
        <v>0.14000000000000001</v>
      </c>
      <c r="D4186" t="s">
        <v>29</v>
      </c>
      <c r="G4186" t="s">
        <v>273</v>
      </c>
    </row>
    <row r="4187" spans="1:7">
      <c r="A4187">
        <v>73181290</v>
      </c>
      <c r="B4187" t="s">
        <v>28</v>
      </c>
      <c r="C4187">
        <v>0.15400000000000003</v>
      </c>
      <c r="D4187" t="s">
        <v>29</v>
      </c>
      <c r="E4187">
        <v>2026</v>
      </c>
      <c r="G4187" t="s">
        <v>273</v>
      </c>
    </row>
    <row r="4188" spans="1:7">
      <c r="A4188">
        <v>73181290</v>
      </c>
      <c r="B4188" t="s">
        <v>28</v>
      </c>
      <c r="C4188">
        <v>0.16800000000000001</v>
      </c>
      <c r="D4188" t="s">
        <v>29</v>
      </c>
      <c r="E4188">
        <v>2027</v>
      </c>
      <c r="G4188" t="s">
        <v>273</v>
      </c>
    </row>
    <row r="4189" spans="1:7">
      <c r="A4189">
        <v>73181290</v>
      </c>
      <c r="B4189" t="s">
        <v>28</v>
      </c>
      <c r="C4189">
        <v>0.18200000000000002</v>
      </c>
      <c r="D4189" t="s">
        <v>29</v>
      </c>
      <c r="E4189">
        <v>2028</v>
      </c>
      <c r="G4189" t="s">
        <v>273</v>
      </c>
    </row>
    <row r="4190" spans="1:7">
      <c r="A4190">
        <v>73181300</v>
      </c>
      <c r="B4190" t="s">
        <v>28</v>
      </c>
      <c r="C4190">
        <v>0.14000000000000001</v>
      </c>
      <c r="D4190" t="s">
        <v>29</v>
      </c>
      <c r="G4190" t="s">
        <v>273</v>
      </c>
    </row>
    <row r="4191" spans="1:7">
      <c r="A4191">
        <v>73181300</v>
      </c>
      <c r="B4191" t="s">
        <v>28</v>
      </c>
      <c r="C4191">
        <v>0.15400000000000003</v>
      </c>
      <c r="D4191" t="s">
        <v>29</v>
      </c>
      <c r="E4191">
        <v>2026</v>
      </c>
      <c r="G4191" t="s">
        <v>273</v>
      </c>
    </row>
    <row r="4192" spans="1:7">
      <c r="A4192">
        <v>73181300</v>
      </c>
      <c r="B4192" t="s">
        <v>28</v>
      </c>
      <c r="C4192">
        <v>0.16800000000000001</v>
      </c>
      <c r="D4192" t="s">
        <v>29</v>
      </c>
      <c r="E4192">
        <v>2027</v>
      </c>
      <c r="G4192" t="s">
        <v>273</v>
      </c>
    </row>
    <row r="4193" spans="1:7">
      <c r="A4193">
        <v>73181300</v>
      </c>
      <c r="B4193" t="s">
        <v>28</v>
      </c>
      <c r="C4193">
        <v>0.18200000000000002</v>
      </c>
      <c r="D4193" t="s">
        <v>29</v>
      </c>
      <c r="E4193">
        <v>2028</v>
      </c>
      <c r="G4193" t="s">
        <v>273</v>
      </c>
    </row>
    <row r="4194" spans="1:7">
      <c r="A4194">
        <v>73181410</v>
      </c>
      <c r="B4194" t="s">
        <v>28</v>
      </c>
      <c r="C4194" s="30">
        <v>2.57</v>
      </c>
      <c r="G4194" t="s">
        <v>273</v>
      </c>
    </row>
    <row r="4195" spans="1:7">
      <c r="A4195">
        <v>73181410</v>
      </c>
      <c r="B4195" t="s">
        <v>28</v>
      </c>
      <c r="C4195" s="30">
        <v>2.827</v>
      </c>
      <c r="E4195">
        <v>2026</v>
      </c>
      <c r="G4195" t="s">
        <v>273</v>
      </c>
    </row>
    <row r="4196" spans="1:7">
      <c r="A4196">
        <v>73181410</v>
      </c>
      <c r="B4196" t="s">
        <v>28</v>
      </c>
      <c r="C4196" s="30">
        <v>3.0839999999999996</v>
      </c>
      <c r="E4196">
        <v>2027</v>
      </c>
      <c r="G4196" t="s">
        <v>273</v>
      </c>
    </row>
    <row r="4197" spans="1:7">
      <c r="A4197">
        <v>73181410</v>
      </c>
      <c r="B4197" t="s">
        <v>28</v>
      </c>
      <c r="C4197" s="30">
        <v>3.3409999999999997</v>
      </c>
      <c r="E4197">
        <v>2028</v>
      </c>
      <c r="G4197" t="s">
        <v>273</v>
      </c>
    </row>
    <row r="4198" spans="1:7">
      <c r="A4198">
        <v>73181491</v>
      </c>
      <c r="B4198" t="s">
        <v>28</v>
      </c>
      <c r="C4198">
        <v>0.14000000000000001</v>
      </c>
      <c r="D4198" t="s">
        <v>29</v>
      </c>
      <c r="G4198" t="s">
        <v>273</v>
      </c>
    </row>
    <row r="4199" spans="1:7">
      <c r="A4199">
        <v>73181491</v>
      </c>
      <c r="B4199" t="s">
        <v>28</v>
      </c>
      <c r="C4199">
        <v>0.15400000000000003</v>
      </c>
      <c r="D4199" t="s">
        <v>29</v>
      </c>
      <c r="E4199">
        <v>2026</v>
      </c>
      <c r="G4199" t="s">
        <v>273</v>
      </c>
    </row>
    <row r="4200" spans="1:7">
      <c r="A4200">
        <v>73181491</v>
      </c>
      <c r="B4200" t="s">
        <v>28</v>
      </c>
      <c r="C4200">
        <v>0.16800000000000001</v>
      </c>
      <c r="D4200" t="s">
        <v>29</v>
      </c>
      <c r="E4200">
        <v>2027</v>
      </c>
      <c r="G4200" t="s">
        <v>273</v>
      </c>
    </row>
    <row r="4201" spans="1:7">
      <c r="A4201">
        <v>73181491</v>
      </c>
      <c r="B4201" t="s">
        <v>28</v>
      </c>
      <c r="C4201">
        <v>0.18200000000000002</v>
      </c>
      <c r="D4201" t="s">
        <v>29</v>
      </c>
      <c r="E4201">
        <v>2028</v>
      </c>
      <c r="G4201" t="s">
        <v>273</v>
      </c>
    </row>
    <row r="4202" spans="1:7">
      <c r="A4202">
        <v>73181499</v>
      </c>
      <c r="B4202" t="s">
        <v>28</v>
      </c>
      <c r="C4202">
        <v>0.14000000000000001</v>
      </c>
      <c r="D4202" t="s">
        <v>29</v>
      </c>
      <c r="G4202" t="s">
        <v>273</v>
      </c>
    </row>
    <row r="4203" spans="1:7">
      <c r="A4203">
        <v>73181499</v>
      </c>
      <c r="B4203" t="s">
        <v>28</v>
      </c>
      <c r="C4203">
        <v>0.15400000000000003</v>
      </c>
      <c r="D4203" t="s">
        <v>29</v>
      </c>
      <c r="E4203">
        <v>2026</v>
      </c>
      <c r="G4203" t="s">
        <v>273</v>
      </c>
    </row>
    <row r="4204" spans="1:7">
      <c r="A4204">
        <v>73181499</v>
      </c>
      <c r="B4204" t="s">
        <v>28</v>
      </c>
      <c r="C4204">
        <v>0.16800000000000001</v>
      </c>
      <c r="D4204" t="s">
        <v>29</v>
      </c>
      <c r="E4204">
        <v>2027</v>
      </c>
      <c r="G4204" t="s">
        <v>273</v>
      </c>
    </row>
    <row r="4205" spans="1:7">
      <c r="A4205">
        <v>73181499</v>
      </c>
      <c r="B4205" t="s">
        <v>28</v>
      </c>
      <c r="C4205">
        <v>0.18200000000000002</v>
      </c>
      <c r="D4205" t="s">
        <v>29</v>
      </c>
      <c r="E4205">
        <v>2028</v>
      </c>
      <c r="G4205" t="s">
        <v>273</v>
      </c>
    </row>
    <row r="4206" spans="1:7">
      <c r="A4206">
        <v>731815</v>
      </c>
      <c r="B4206" t="s">
        <v>28</v>
      </c>
      <c r="C4206" s="30">
        <v>2.14</v>
      </c>
      <c r="D4206" t="s">
        <v>29</v>
      </c>
      <c r="G4206" t="s">
        <v>273</v>
      </c>
    </row>
    <row r="4207" spans="1:7">
      <c r="A4207">
        <v>731815</v>
      </c>
      <c r="B4207" t="s">
        <v>28</v>
      </c>
      <c r="C4207" s="30">
        <v>2.3540000000000001</v>
      </c>
      <c r="D4207" t="s">
        <v>29</v>
      </c>
      <c r="E4207">
        <v>2026</v>
      </c>
      <c r="G4207" t="s">
        <v>273</v>
      </c>
    </row>
    <row r="4208" spans="1:7">
      <c r="A4208">
        <v>731815</v>
      </c>
      <c r="B4208" t="s">
        <v>28</v>
      </c>
      <c r="C4208" s="30">
        <v>2.5680000000000001</v>
      </c>
      <c r="D4208" t="s">
        <v>29</v>
      </c>
      <c r="E4208">
        <v>2027</v>
      </c>
      <c r="G4208" t="s">
        <v>273</v>
      </c>
    </row>
    <row r="4209" spans="1:7">
      <c r="A4209">
        <v>731815</v>
      </c>
      <c r="B4209" t="s">
        <v>28</v>
      </c>
      <c r="C4209" s="30">
        <v>2.782</v>
      </c>
      <c r="D4209" t="s">
        <v>29</v>
      </c>
      <c r="E4209">
        <v>2028</v>
      </c>
      <c r="G4209" t="s">
        <v>273</v>
      </c>
    </row>
    <row r="4210" spans="1:7">
      <c r="A4210">
        <v>731816</v>
      </c>
      <c r="B4210" t="s">
        <v>28</v>
      </c>
      <c r="C4210" s="30">
        <v>2.2200000000000002</v>
      </c>
      <c r="D4210" t="s">
        <v>29</v>
      </c>
      <c r="G4210" t="s">
        <v>273</v>
      </c>
    </row>
    <row r="4211" spans="1:7">
      <c r="A4211">
        <v>731816</v>
      </c>
      <c r="B4211" t="s">
        <v>28</v>
      </c>
      <c r="C4211" s="30">
        <v>2.4420000000000002</v>
      </c>
      <c r="D4211" t="s">
        <v>29</v>
      </c>
      <c r="E4211">
        <v>2026</v>
      </c>
      <c r="G4211" t="s">
        <v>273</v>
      </c>
    </row>
    <row r="4212" spans="1:7">
      <c r="A4212">
        <v>731816</v>
      </c>
      <c r="B4212" t="s">
        <v>28</v>
      </c>
      <c r="C4212" s="30">
        <v>2.6640000000000001</v>
      </c>
      <c r="D4212" t="s">
        <v>29</v>
      </c>
      <c r="E4212">
        <v>2027</v>
      </c>
      <c r="G4212" t="s">
        <v>273</v>
      </c>
    </row>
    <row r="4213" spans="1:7">
      <c r="A4213">
        <v>731816</v>
      </c>
      <c r="B4213" t="s">
        <v>28</v>
      </c>
      <c r="C4213" s="30">
        <v>2.8860000000000001</v>
      </c>
      <c r="D4213" t="s">
        <v>29</v>
      </c>
      <c r="E4213">
        <v>2028</v>
      </c>
      <c r="G4213" t="s">
        <v>273</v>
      </c>
    </row>
    <row r="4214" spans="1:7">
      <c r="A4214">
        <v>73181900</v>
      </c>
      <c r="B4214" t="s">
        <v>28</v>
      </c>
      <c r="C4214">
        <v>0.14000000000000001</v>
      </c>
      <c r="D4214" t="s">
        <v>29</v>
      </c>
      <c r="G4214" t="s">
        <v>273</v>
      </c>
    </row>
    <row r="4215" spans="1:7">
      <c r="A4215">
        <v>73181900</v>
      </c>
      <c r="B4215" t="s">
        <v>28</v>
      </c>
      <c r="C4215">
        <v>0.15400000000000003</v>
      </c>
      <c r="D4215" t="s">
        <v>29</v>
      </c>
      <c r="E4215">
        <v>2026</v>
      </c>
      <c r="G4215" t="s">
        <v>273</v>
      </c>
    </row>
    <row r="4216" spans="1:7">
      <c r="A4216">
        <v>73181900</v>
      </c>
      <c r="B4216" t="s">
        <v>28</v>
      </c>
      <c r="C4216">
        <v>0.16800000000000001</v>
      </c>
      <c r="D4216" t="s">
        <v>29</v>
      </c>
      <c r="E4216">
        <v>2027</v>
      </c>
      <c r="G4216" t="s">
        <v>273</v>
      </c>
    </row>
    <row r="4217" spans="1:7">
      <c r="A4217">
        <v>73181900</v>
      </c>
      <c r="B4217" t="s">
        <v>28</v>
      </c>
      <c r="C4217">
        <v>0.18200000000000002</v>
      </c>
      <c r="D4217" t="s">
        <v>29</v>
      </c>
      <c r="E4217">
        <v>2028</v>
      </c>
      <c r="G4217" t="s">
        <v>273</v>
      </c>
    </row>
    <row r="4218" spans="1:7">
      <c r="A4218">
        <v>73182100</v>
      </c>
      <c r="B4218" t="s">
        <v>28</v>
      </c>
      <c r="C4218">
        <v>0.14000000000000001</v>
      </c>
      <c r="D4218" t="s">
        <v>29</v>
      </c>
      <c r="G4218" t="s">
        <v>273</v>
      </c>
    </row>
    <row r="4219" spans="1:7">
      <c r="A4219">
        <v>73182100</v>
      </c>
      <c r="B4219" t="s">
        <v>28</v>
      </c>
      <c r="C4219">
        <v>0.15400000000000003</v>
      </c>
      <c r="D4219" t="s">
        <v>29</v>
      </c>
      <c r="E4219">
        <v>2026</v>
      </c>
      <c r="G4219" t="s">
        <v>273</v>
      </c>
    </row>
    <row r="4220" spans="1:7">
      <c r="A4220">
        <v>73182100</v>
      </c>
      <c r="B4220" t="s">
        <v>28</v>
      </c>
      <c r="C4220">
        <v>0.16800000000000001</v>
      </c>
      <c r="D4220" t="s">
        <v>29</v>
      </c>
      <c r="E4220">
        <v>2027</v>
      </c>
      <c r="G4220" t="s">
        <v>273</v>
      </c>
    </row>
    <row r="4221" spans="1:7">
      <c r="A4221">
        <v>73182100</v>
      </c>
      <c r="B4221" t="s">
        <v>28</v>
      </c>
      <c r="C4221">
        <v>0.18200000000000002</v>
      </c>
      <c r="D4221" t="s">
        <v>29</v>
      </c>
      <c r="E4221">
        <v>2028</v>
      </c>
      <c r="G4221" t="s">
        <v>273</v>
      </c>
    </row>
    <row r="4222" spans="1:7">
      <c r="A4222">
        <v>73182200</v>
      </c>
      <c r="B4222" t="s">
        <v>28</v>
      </c>
      <c r="C4222" s="30">
        <v>1.03</v>
      </c>
      <c r="D4222" t="s">
        <v>29</v>
      </c>
      <c r="G4222" t="s">
        <v>273</v>
      </c>
    </row>
    <row r="4223" spans="1:7">
      <c r="A4223">
        <v>73182200</v>
      </c>
      <c r="B4223" t="s">
        <v>28</v>
      </c>
      <c r="C4223" s="30">
        <v>1.133</v>
      </c>
      <c r="D4223" t="s">
        <v>29</v>
      </c>
      <c r="E4223">
        <v>2026</v>
      </c>
      <c r="G4223" t="s">
        <v>273</v>
      </c>
    </row>
    <row r="4224" spans="1:7">
      <c r="A4224">
        <v>73182200</v>
      </c>
      <c r="B4224" t="s">
        <v>28</v>
      </c>
      <c r="C4224" s="30">
        <v>1.236</v>
      </c>
      <c r="D4224" t="s">
        <v>29</v>
      </c>
      <c r="E4224">
        <v>2027</v>
      </c>
      <c r="G4224" t="s">
        <v>273</v>
      </c>
    </row>
    <row r="4225" spans="1:7">
      <c r="A4225">
        <v>73182200</v>
      </c>
      <c r="B4225" t="s">
        <v>28</v>
      </c>
      <c r="C4225" s="30">
        <v>1.339</v>
      </c>
      <c r="D4225" t="s">
        <v>29</v>
      </c>
      <c r="E4225">
        <v>2028</v>
      </c>
      <c r="G4225" t="s">
        <v>273</v>
      </c>
    </row>
    <row r="4226" spans="1:7">
      <c r="A4226">
        <v>73182300</v>
      </c>
      <c r="B4226" t="s">
        <v>28</v>
      </c>
      <c r="C4226">
        <v>0.75</v>
      </c>
      <c r="D4226" t="s">
        <v>29</v>
      </c>
      <c r="G4226" t="s">
        <v>273</v>
      </c>
    </row>
    <row r="4227" spans="1:7">
      <c r="A4227">
        <v>73182300</v>
      </c>
      <c r="B4227" t="s">
        <v>28</v>
      </c>
      <c r="C4227">
        <v>0.82499999999999996</v>
      </c>
      <c r="D4227" t="s">
        <v>29</v>
      </c>
      <c r="E4227">
        <v>2026</v>
      </c>
      <c r="G4227" t="s">
        <v>273</v>
      </c>
    </row>
    <row r="4228" spans="1:7">
      <c r="A4228">
        <v>73182300</v>
      </c>
      <c r="B4228" t="s">
        <v>28</v>
      </c>
      <c r="C4228">
        <v>0.9</v>
      </c>
      <c r="D4228" t="s">
        <v>29</v>
      </c>
      <c r="E4228">
        <v>2027</v>
      </c>
      <c r="G4228" t="s">
        <v>273</v>
      </c>
    </row>
    <row r="4229" spans="1:7">
      <c r="A4229">
        <v>73182300</v>
      </c>
      <c r="B4229" t="s">
        <v>28</v>
      </c>
      <c r="C4229">
        <v>0.97499999999999998</v>
      </c>
      <c r="D4229" t="s">
        <v>29</v>
      </c>
      <c r="E4229">
        <v>2028</v>
      </c>
      <c r="G4229" t="s">
        <v>273</v>
      </c>
    </row>
    <row r="4230" spans="1:7">
      <c r="A4230">
        <v>73182400</v>
      </c>
      <c r="B4230" t="s">
        <v>28</v>
      </c>
      <c r="C4230">
        <v>0.14000000000000001</v>
      </c>
      <c r="D4230" t="s">
        <v>29</v>
      </c>
      <c r="G4230" t="s">
        <v>273</v>
      </c>
    </row>
    <row r="4231" spans="1:7">
      <c r="A4231">
        <v>73182400</v>
      </c>
      <c r="B4231" t="s">
        <v>28</v>
      </c>
      <c r="C4231">
        <v>0.15400000000000003</v>
      </c>
      <c r="D4231" t="s">
        <v>29</v>
      </c>
      <c r="E4231">
        <v>2026</v>
      </c>
      <c r="G4231" t="s">
        <v>273</v>
      </c>
    </row>
    <row r="4232" spans="1:7">
      <c r="A4232">
        <v>73182400</v>
      </c>
      <c r="B4232" t="s">
        <v>28</v>
      </c>
      <c r="C4232">
        <v>0.16800000000000001</v>
      </c>
      <c r="D4232" t="s">
        <v>29</v>
      </c>
      <c r="E4232">
        <v>2027</v>
      </c>
      <c r="G4232" t="s">
        <v>273</v>
      </c>
    </row>
    <row r="4233" spans="1:7">
      <c r="A4233">
        <v>73182400</v>
      </c>
      <c r="B4233" t="s">
        <v>28</v>
      </c>
      <c r="C4233">
        <v>0.18200000000000002</v>
      </c>
      <c r="D4233" t="s">
        <v>29</v>
      </c>
      <c r="E4233">
        <v>2028</v>
      </c>
      <c r="G4233" t="s">
        <v>273</v>
      </c>
    </row>
    <row r="4234" spans="1:7">
      <c r="A4234">
        <v>73182900</v>
      </c>
      <c r="B4234" t="s">
        <v>28</v>
      </c>
      <c r="C4234">
        <v>0.14000000000000001</v>
      </c>
      <c r="D4234" t="s">
        <v>29</v>
      </c>
      <c r="G4234" t="s">
        <v>273</v>
      </c>
    </row>
    <row r="4235" spans="1:7">
      <c r="A4235">
        <v>73182900</v>
      </c>
      <c r="B4235" t="s">
        <v>28</v>
      </c>
      <c r="C4235">
        <v>0.15400000000000003</v>
      </c>
      <c r="D4235" t="s">
        <v>29</v>
      </c>
      <c r="E4235">
        <v>2026</v>
      </c>
      <c r="G4235" t="s">
        <v>273</v>
      </c>
    </row>
    <row r="4236" spans="1:7">
      <c r="A4236">
        <v>73182900</v>
      </c>
      <c r="B4236" t="s">
        <v>28</v>
      </c>
      <c r="C4236">
        <v>0.16800000000000001</v>
      </c>
      <c r="D4236" t="s">
        <v>29</v>
      </c>
      <c r="E4236">
        <v>2027</v>
      </c>
      <c r="G4236" t="s">
        <v>273</v>
      </c>
    </row>
    <row r="4237" spans="1:7">
      <c r="A4237">
        <v>73182900</v>
      </c>
      <c r="B4237" t="s">
        <v>28</v>
      </c>
      <c r="C4237">
        <v>0.18200000000000002</v>
      </c>
      <c r="D4237" t="s">
        <v>29</v>
      </c>
      <c r="E4237">
        <v>2028</v>
      </c>
      <c r="G4237" t="s">
        <v>273</v>
      </c>
    </row>
    <row r="4238" spans="1:7">
      <c r="A4238">
        <v>73261100</v>
      </c>
      <c r="B4238" t="s">
        <v>28</v>
      </c>
      <c r="C4238">
        <v>0.13</v>
      </c>
      <c r="D4238" t="s">
        <v>29</v>
      </c>
      <c r="G4238" t="s">
        <v>273</v>
      </c>
    </row>
    <row r="4239" spans="1:7">
      <c r="A4239">
        <v>73261100</v>
      </c>
      <c r="B4239" t="s">
        <v>28</v>
      </c>
      <c r="C4239">
        <v>0.14300000000000002</v>
      </c>
      <c r="D4239" t="s">
        <v>29</v>
      </c>
      <c r="E4239">
        <v>2026</v>
      </c>
      <c r="G4239" t="s">
        <v>273</v>
      </c>
    </row>
    <row r="4240" spans="1:7">
      <c r="A4240">
        <v>73261100</v>
      </c>
      <c r="B4240" t="s">
        <v>28</v>
      </c>
      <c r="C4240">
        <v>0.156</v>
      </c>
      <c r="D4240" t="s">
        <v>29</v>
      </c>
      <c r="E4240">
        <v>2027</v>
      </c>
      <c r="G4240" t="s">
        <v>273</v>
      </c>
    </row>
    <row r="4241" spans="1:7">
      <c r="A4241">
        <v>73261100</v>
      </c>
      <c r="B4241" t="s">
        <v>28</v>
      </c>
      <c r="C4241">
        <v>0.16900000000000001</v>
      </c>
      <c r="D4241" t="s">
        <v>29</v>
      </c>
      <c r="E4241">
        <v>2028</v>
      </c>
      <c r="G4241" t="s">
        <v>273</v>
      </c>
    </row>
    <row r="4242" spans="1:7">
      <c r="A4242">
        <v>732619</v>
      </c>
      <c r="B4242" t="s">
        <v>28</v>
      </c>
      <c r="C4242">
        <v>0.13</v>
      </c>
      <c r="D4242" t="s">
        <v>29</v>
      </c>
      <c r="G4242" t="s">
        <v>273</v>
      </c>
    </row>
    <row r="4243" spans="1:7">
      <c r="A4243">
        <v>732619</v>
      </c>
      <c r="B4243" t="s">
        <v>28</v>
      </c>
      <c r="C4243">
        <v>0.14300000000000002</v>
      </c>
      <c r="D4243" t="s">
        <v>29</v>
      </c>
      <c r="E4243">
        <v>2026</v>
      </c>
      <c r="G4243" t="s">
        <v>273</v>
      </c>
    </row>
    <row r="4244" spans="1:7">
      <c r="A4244">
        <v>732619</v>
      </c>
      <c r="B4244" t="s">
        <v>28</v>
      </c>
      <c r="C4244">
        <v>0.156</v>
      </c>
      <c r="D4244" t="s">
        <v>29</v>
      </c>
      <c r="E4244">
        <v>2027</v>
      </c>
      <c r="G4244" t="s">
        <v>273</v>
      </c>
    </row>
    <row r="4245" spans="1:7">
      <c r="A4245">
        <v>732619</v>
      </c>
      <c r="B4245" t="s">
        <v>28</v>
      </c>
      <c r="C4245">
        <v>0.16900000000000001</v>
      </c>
      <c r="D4245" t="s">
        <v>29</v>
      </c>
      <c r="E4245">
        <v>2028</v>
      </c>
      <c r="G4245" t="s">
        <v>273</v>
      </c>
    </row>
    <row r="4246" spans="1:7">
      <c r="A4246">
        <v>73262000</v>
      </c>
      <c r="B4246" t="s">
        <v>28</v>
      </c>
      <c r="C4246">
        <v>0.14000000000000001</v>
      </c>
      <c r="D4246" t="s">
        <v>29</v>
      </c>
      <c r="G4246" t="s">
        <v>273</v>
      </c>
    </row>
    <row r="4247" spans="1:7">
      <c r="A4247">
        <v>73262000</v>
      </c>
      <c r="B4247" t="s">
        <v>28</v>
      </c>
      <c r="C4247">
        <v>0.15400000000000003</v>
      </c>
      <c r="D4247" t="s">
        <v>29</v>
      </c>
      <c r="E4247">
        <v>2026</v>
      </c>
      <c r="G4247" t="s">
        <v>273</v>
      </c>
    </row>
    <row r="4248" spans="1:7">
      <c r="A4248">
        <v>73262000</v>
      </c>
      <c r="B4248" t="s">
        <v>28</v>
      </c>
      <c r="C4248">
        <v>0.16800000000000001</v>
      </c>
      <c r="D4248" t="s">
        <v>29</v>
      </c>
      <c r="E4248">
        <v>2027</v>
      </c>
      <c r="G4248" t="s">
        <v>273</v>
      </c>
    </row>
    <row r="4249" spans="1:7">
      <c r="A4249">
        <v>73262000</v>
      </c>
      <c r="B4249" t="s">
        <v>28</v>
      </c>
      <c r="C4249">
        <v>0.18200000000000002</v>
      </c>
      <c r="D4249" t="s">
        <v>29</v>
      </c>
      <c r="E4249">
        <v>2028</v>
      </c>
      <c r="G4249" t="s">
        <v>273</v>
      </c>
    </row>
    <row r="4250" spans="1:7">
      <c r="A4250">
        <v>73269030</v>
      </c>
      <c r="B4250" t="s">
        <v>28</v>
      </c>
      <c r="C4250">
        <v>0.14000000000000001</v>
      </c>
      <c r="D4250" t="s">
        <v>29</v>
      </c>
      <c r="G4250" t="s">
        <v>273</v>
      </c>
    </row>
    <row r="4251" spans="1:7">
      <c r="A4251">
        <v>73269030</v>
      </c>
      <c r="B4251" t="s">
        <v>28</v>
      </c>
      <c r="C4251">
        <v>0.15400000000000003</v>
      </c>
      <c r="D4251" t="s">
        <v>29</v>
      </c>
      <c r="E4251">
        <v>2026</v>
      </c>
      <c r="G4251" t="s">
        <v>273</v>
      </c>
    </row>
    <row r="4252" spans="1:7">
      <c r="A4252">
        <v>73269030</v>
      </c>
      <c r="B4252" t="s">
        <v>28</v>
      </c>
      <c r="C4252">
        <v>0.16800000000000001</v>
      </c>
      <c r="D4252" t="s">
        <v>29</v>
      </c>
      <c r="E4252">
        <v>2027</v>
      </c>
      <c r="G4252" t="s">
        <v>273</v>
      </c>
    </row>
    <row r="4253" spans="1:7">
      <c r="A4253">
        <v>73269030</v>
      </c>
      <c r="B4253" t="s">
        <v>28</v>
      </c>
      <c r="C4253">
        <v>0.18200000000000002</v>
      </c>
      <c r="D4253" t="s">
        <v>29</v>
      </c>
      <c r="E4253">
        <v>2028</v>
      </c>
      <c r="G4253" t="s">
        <v>273</v>
      </c>
    </row>
    <row r="4254" spans="1:7">
      <c r="A4254">
        <v>73269040</v>
      </c>
      <c r="B4254" t="s">
        <v>28</v>
      </c>
      <c r="C4254">
        <v>0.14000000000000001</v>
      </c>
      <c r="D4254" t="s">
        <v>29</v>
      </c>
      <c r="G4254" t="s">
        <v>273</v>
      </c>
    </row>
    <row r="4255" spans="1:7">
      <c r="A4255">
        <v>73269040</v>
      </c>
      <c r="B4255" t="s">
        <v>28</v>
      </c>
      <c r="C4255">
        <v>0.15400000000000003</v>
      </c>
      <c r="D4255" t="s">
        <v>29</v>
      </c>
      <c r="E4255">
        <v>2026</v>
      </c>
      <c r="G4255" t="s">
        <v>273</v>
      </c>
    </row>
    <row r="4256" spans="1:7">
      <c r="A4256">
        <v>73269040</v>
      </c>
      <c r="B4256" t="s">
        <v>28</v>
      </c>
      <c r="C4256">
        <v>0.16800000000000001</v>
      </c>
      <c r="D4256" t="s">
        <v>29</v>
      </c>
      <c r="E4256">
        <v>2027</v>
      </c>
      <c r="G4256" t="s">
        <v>273</v>
      </c>
    </row>
    <row r="4257" spans="1:7">
      <c r="A4257">
        <v>73269040</v>
      </c>
      <c r="B4257" t="s">
        <v>28</v>
      </c>
      <c r="C4257">
        <v>0.18200000000000002</v>
      </c>
      <c r="D4257" t="s">
        <v>29</v>
      </c>
      <c r="E4257">
        <v>2028</v>
      </c>
      <c r="G4257" t="s">
        <v>273</v>
      </c>
    </row>
    <row r="4258" spans="1:7">
      <c r="A4258">
        <v>73269050</v>
      </c>
      <c r="B4258" t="s">
        <v>28</v>
      </c>
      <c r="C4258">
        <v>0.14000000000000001</v>
      </c>
      <c r="D4258" t="s">
        <v>29</v>
      </c>
      <c r="G4258" t="s">
        <v>273</v>
      </c>
    </row>
    <row r="4259" spans="1:7">
      <c r="A4259">
        <v>73269050</v>
      </c>
      <c r="B4259" t="s">
        <v>28</v>
      </c>
      <c r="C4259">
        <v>0.15400000000000003</v>
      </c>
      <c r="D4259" t="s">
        <v>29</v>
      </c>
      <c r="E4259">
        <v>2026</v>
      </c>
      <c r="G4259" t="s">
        <v>273</v>
      </c>
    </row>
    <row r="4260" spans="1:7">
      <c r="A4260">
        <v>73269050</v>
      </c>
      <c r="B4260" t="s">
        <v>28</v>
      </c>
      <c r="C4260">
        <v>0.16800000000000001</v>
      </c>
      <c r="D4260" t="s">
        <v>29</v>
      </c>
      <c r="E4260">
        <v>2027</v>
      </c>
      <c r="G4260" t="s">
        <v>273</v>
      </c>
    </row>
    <row r="4261" spans="1:7">
      <c r="A4261">
        <v>73269050</v>
      </c>
      <c r="B4261" t="s">
        <v>28</v>
      </c>
      <c r="C4261">
        <v>0.18200000000000002</v>
      </c>
      <c r="D4261" t="s">
        <v>29</v>
      </c>
      <c r="E4261">
        <v>2028</v>
      </c>
      <c r="G4261" t="s">
        <v>273</v>
      </c>
    </row>
    <row r="4262" spans="1:7">
      <c r="A4262">
        <v>73269060</v>
      </c>
      <c r="B4262" t="s">
        <v>28</v>
      </c>
      <c r="C4262">
        <v>0.14000000000000001</v>
      </c>
      <c r="D4262" t="s">
        <v>29</v>
      </c>
      <c r="G4262" t="s">
        <v>273</v>
      </c>
    </row>
    <row r="4263" spans="1:7">
      <c r="A4263">
        <v>73269060</v>
      </c>
      <c r="B4263" t="s">
        <v>28</v>
      </c>
      <c r="C4263">
        <v>0.15400000000000003</v>
      </c>
      <c r="D4263" t="s">
        <v>29</v>
      </c>
      <c r="E4263">
        <v>2026</v>
      </c>
      <c r="G4263" t="s">
        <v>273</v>
      </c>
    </row>
    <row r="4264" spans="1:7">
      <c r="A4264">
        <v>73269060</v>
      </c>
      <c r="B4264" t="s">
        <v>28</v>
      </c>
      <c r="C4264">
        <v>0.16800000000000001</v>
      </c>
      <c r="D4264" t="s">
        <v>29</v>
      </c>
      <c r="E4264">
        <v>2027</v>
      </c>
      <c r="G4264" t="s">
        <v>273</v>
      </c>
    </row>
    <row r="4265" spans="1:7">
      <c r="A4265">
        <v>73269060</v>
      </c>
      <c r="B4265" t="s">
        <v>28</v>
      </c>
      <c r="C4265">
        <v>0.18200000000000002</v>
      </c>
      <c r="D4265" t="s">
        <v>29</v>
      </c>
      <c r="E4265">
        <v>2028</v>
      </c>
      <c r="G4265" t="s">
        <v>273</v>
      </c>
    </row>
    <row r="4266" spans="1:7">
      <c r="A4266">
        <v>73269092</v>
      </c>
      <c r="B4266" t="s">
        <v>28</v>
      </c>
      <c r="C4266">
        <v>0.13</v>
      </c>
      <c r="D4266" t="s">
        <v>29</v>
      </c>
      <c r="G4266" t="s">
        <v>273</v>
      </c>
    </row>
    <row r="4267" spans="1:7">
      <c r="A4267">
        <v>73269092</v>
      </c>
      <c r="B4267" t="s">
        <v>28</v>
      </c>
      <c r="C4267">
        <v>0.14300000000000002</v>
      </c>
      <c r="D4267" t="s">
        <v>29</v>
      </c>
      <c r="E4267">
        <v>2026</v>
      </c>
      <c r="G4267" t="s">
        <v>273</v>
      </c>
    </row>
    <row r="4268" spans="1:7">
      <c r="A4268">
        <v>73269092</v>
      </c>
      <c r="B4268" t="s">
        <v>28</v>
      </c>
      <c r="C4268">
        <v>0.156</v>
      </c>
      <c r="D4268" t="s">
        <v>29</v>
      </c>
      <c r="E4268">
        <v>2027</v>
      </c>
      <c r="G4268" t="s">
        <v>273</v>
      </c>
    </row>
    <row r="4269" spans="1:7">
      <c r="A4269">
        <v>73269092</v>
      </c>
      <c r="B4269" t="s">
        <v>28</v>
      </c>
      <c r="C4269">
        <v>0.16900000000000001</v>
      </c>
      <c r="D4269" t="s">
        <v>29</v>
      </c>
      <c r="E4269">
        <v>2028</v>
      </c>
      <c r="G4269" t="s">
        <v>273</v>
      </c>
    </row>
    <row r="4270" spans="1:7">
      <c r="A4270">
        <v>73269094</v>
      </c>
      <c r="B4270" t="s">
        <v>28</v>
      </c>
      <c r="C4270">
        <v>0.13</v>
      </c>
      <c r="D4270" t="s">
        <v>29</v>
      </c>
      <c r="G4270" t="s">
        <v>273</v>
      </c>
    </row>
    <row r="4271" spans="1:7">
      <c r="A4271">
        <v>73269094</v>
      </c>
      <c r="B4271" t="s">
        <v>28</v>
      </c>
      <c r="C4271">
        <v>0.14300000000000002</v>
      </c>
      <c r="D4271" t="s">
        <v>29</v>
      </c>
      <c r="E4271">
        <v>2026</v>
      </c>
      <c r="G4271" t="s">
        <v>273</v>
      </c>
    </row>
    <row r="4272" spans="1:7">
      <c r="A4272">
        <v>73269094</v>
      </c>
      <c r="B4272" t="s">
        <v>28</v>
      </c>
      <c r="C4272">
        <v>0.156</v>
      </c>
      <c r="D4272" t="s">
        <v>29</v>
      </c>
      <c r="E4272">
        <v>2027</v>
      </c>
      <c r="G4272" t="s">
        <v>273</v>
      </c>
    </row>
    <row r="4273" spans="1:7">
      <c r="A4273">
        <v>73269094</v>
      </c>
      <c r="B4273" t="s">
        <v>28</v>
      </c>
      <c r="C4273">
        <v>0.16900000000000001</v>
      </c>
      <c r="D4273" t="s">
        <v>29</v>
      </c>
      <c r="E4273">
        <v>2028</v>
      </c>
      <c r="G4273" t="s">
        <v>273</v>
      </c>
    </row>
    <row r="4274" spans="1:7">
      <c r="A4274">
        <v>73269096</v>
      </c>
      <c r="B4274" t="s">
        <v>28</v>
      </c>
      <c r="C4274">
        <v>0.13</v>
      </c>
      <c r="D4274" t="s">
        <v>29</v>
      </c>
      <c r="G4274" t="s">
        <v>273</v>
      </c>
    </row>
    <row r="4275" spans="1:7">
      <c r="A4275">
        <v>73269096</v>
      </c>
      <c r="B4275" t="s">
        <v>28</v>
      </c>
      <c r="C4275">
        <v>0.14300000000000002</v>
      </c>
      <c r="D4275" t="s">
        <v>29</v>
      </c>
      <c r="E4275">
        <v>2026</v>
      </c>
      <c r="G4275" t="s">
        <v>273</v>
      </c>
    </row>
    <row r="4276" spans="1:7">
      <c r="A4276">
        <v>73269096</v>
      </c>
      <c r="B4276" t="s">
        <v>28</v>
      </c>
      <c r="C4276">
        <v>0.156</v>
      </c>
      <c r="D4276" t="s">
        <v>29</v>
      </c>
      <c r="E4276">
        <v>2027</v>
      </c>
      <c r="G4276" t="s">
        <v>273</v>
      </c>
    </row>
    <row r="4277" spans="1:7">
      <c r="A4277">
        <v>73269096</v>
      </c>
      <c r="B4277" t="s">
        <v>28</v>
      </c>
      <c r="C4277">
        <v>0.16900000000000001</v>
      </c>
      <c r="D4277" t="s">
        <v>29</v>
      </c>
      <c r="E4277">
        <v>2028</v>
      </c>
      <c r="G4277" t="s">
        <v>273</v>
      </c>
    </row>
    <row r="4278" spans="1:7">
      <c r="A4278">
        <v>73269098</v>
      </c>
      <c r="B4278" t="s">
        <v>28</v>
      </c>
      <c r="C4278">
        <v>0.14000000000000001</v>
      </c>
      <c r="D4278" t="s">
        <v>29</v>
      </c>
      <c r="G4278" t="s">
        <v>273</v>
      </c>
    </row>
    <row r="4279" spans="1:7">
      <c r="A4279">
        <v>73269098</v>
      </c>
      <c r="B4279" t="s">
        <v>28</v>
      </c>
      <c r="C4279">
        <v>0.15400000000000003</v>
      </c>
      <c r="D4279" t="s">
        <v>29</v>
      </c>
      <c r="E4279">
        <v>2026</v>
      </c>
      <c r="G4279" t="s">
        <v>273</v>
      </c>
    </row>
    <row r="4280" spans="1:7">
      <c r="A4280">
        <v>73269098</v>
      </c>
      <c r="B4280" t="s">
        <v>28</v>
      </c>
      <c r="C4280">
        <v>0.16800000000000001</v>
      </c>
      <c r="D4280" t="s">
        <v>29</v>
      </c>
      <c r="E4280">
        <v>2027</v>
      </c>
      <c r="G4280" t="s">
        <v>273</v>
      </c>
    </row>
    <row r="4281" spans="1:7">
      <c r="A4281">
        <v>73269098</v>
      </c>
      <c r="B4281" t="s">
        <v>28</v>
      </c>
      <c r="C4281">
        <v>0.18200000000000002</v>
      </c>
      <c r="D4281" t="s">
        <v>29</v>
      </c>
      <c r="E4281">
        <v>2028</v>
      </c>
      <c r="G4281" t="s">
        <v>273</v>
      </c>
    </row>
    <row r="4282" spans="1:7">
      <c r="A4282">
        <v>2523100090</v>
      </c>
      <c r="B4282" t="s">
        <v>32</v>
      </c>
      <c r="C4282" s="30">
        <v>1.39</v>
      </c>
      <c r="D4282" t="s">
        <v>13</v>
      </c>
      <c r="G4282" t="s">
        <v>270</v>
      </c>
    </row>
    <row r="4283" spans="1:7">
      <c r="A4283">
        <v>2523100090</v>
      </c>
      <c r="B4283" t="s">
        <v>32</v>
      </c>
      <c r="C4283" s="30">
        <v>1.5289999999999999</v>
      </c>
      <c r="D4283" t="s">
        <v>13</v>
      </c>
      <c r="E4283">
        <v>2026</v>
      </c>
      <c r="G4283" t="s">
        <v>270</v>
      </c>
    </row>
    <row r="4284" spans="1:7">
      <c r="A4284">
        <v>2523100090</v>
      </c>
      <c r="B4284" t="s">
        <v>32</v>
      </c>
      <c r="C4284" s="30">
        <v>1.6679999999999999</v>
      </c>
      <c r="D4284" t="s">
        <v>13</v>
      </c>
      <c r="E4284">
        <v>2027</v>
      </c>
      <c r="G4284" t="s">
        <v>270</v>
      </c>
    </row>
    <row r="4285" spans="1:7">
      <c r="A4285">
        <v>2523100090</v>
      </c>
      <c r="B4285" t="s">
        <v>32</v>
      </c>
      <c r="C4285" s="30">
        <v>1.8069999999999999</v>
      </c>
      <c r="D4285" t="s">
        <v>13</v>
      </c>
      <c r="E4285">
        <v>2028</v>
      </c>
      <c r="G4285" t="s">
        <v>270</v>
      </c>
    </row>
    <row r="4286" spans="1:7">
      <c r="A4286">
        <v>25232100</v>
      </c>
      <c r="B4286" t="s">
        <v>32</v>
      </c>
      <c r="C4286" s="30">
        <v>1.41</v>
      </c>
      <c r="G4286" t="s">
        <v>270</v>
      </c>
    </row>
    <row r="4287" spans="1:7">
      <c r="A4287">
        <v>25232100</v>
      </c>
      <c r="B4287" t="s">
        <v>32</v>
      </c>
      <c r="C4287" s="30">
        <v>1.5509999999999999</v>
      </c>
      <c r="E4287">
        <v>2026</v>
      </c>
      <c r="G4287" t="s">
        <v>270</v>
      </c>
    </row>
    <row r="4288" spans="1:7">
      <c r="A4288">
        <v>25232100</v>
      </c>
      <c r="B4288" t="s">
        <v>32</v>
      </c>
      <c r="C4288" s="30">
        <v>1.6919999999999999</v>
      </c>
      <c r="E4288">
        <v>2027</v>
      </c>
      <c r="G4288" t="s">
        <v>270</v>
      </c>
    </row>
    <row r="4289" spans="1:7">
      <c r="A4289">
        <v>25232100</v>
      </c>
      <c r="B4289" t="s">
        <v>32</v>
      </c>
      <c r="C4289" s="30">
        <v>1.833</v>
      </c>
      <c r="E4289">
        <v>2028</v>
      </c>
      <c r="G4289" t="s">
        <v>270</v>
      </c>
    </row>
    <row r="4290" spans="1:7">
      <c r="A4290">
        <v>25232900</v>
      </c>
      <c r="B4290" t="s">
        <v>32</v>
      </c>
      <c r="C4290" s="30">
        <v>1.27</v>
      </c>
      <c r="G4290" t="s">
        <v>270</v>
      </c>
    </row>
    <row r="4291" spans="1:7">
      <c r="A4291">
        <v>25232900</v>
      </c>
      <c r="B4291" t="s">
        <v>32</v>
      </c>
      <c r="C4291" s="30">
        <v>1.397</v>
      </c>
      <c r="E4291">
        <v>2026</v>
      </c>
      <c r="G4291" t="s">
        <v>270</v>
      </c>
    </row>
    <row r="4292" spans="1:7">
      <c r="A4292">
        <v>25232900</v>
      </c>
      <c r="B4292" t="s">
        <v>32</v>
      </c>
      <c r="C4292" s="30">
        <v>1.524</v>
      </c>
      <c r="E4292">
        <v>2027</v>
      </c>
      <c r="G4292" t="s">
        <v>270</v>
      </c>
    </row>
    <row r="4293" spans="1:7">
      <c r="A4293">
        <v>25232900</v>
      </c>
      <c r="B4293" t="s">
        <v>32</v>
      </c>
      <c r="C4293" s="30">
        <v>1.651</v>
      </c>
      <c r="E4293">
        <v>2028</v>
      </c>
      <c r="G4293" t="s">
        <v>270</v>
      </c>
    </row>
    <row r="4294" spans="1:7">
      <c r="A4294">
        <v>2523900010</v>
      </c>
      <c r="B4294" t="s">
        <v>32</v>
      </c>
      <c r="C4294" s="30">
        <v>1.48</v>
      </c>
      <c r="D4294" t="s">
        <v>17</v>
      </c>
      <c r="G4294" t="s">
        <v>270</v>
      </c>
    </row>
    <row r="4295" spans="1:7">
      <c r="A4295">
        <v>2523900010</v>
      </c>
      <c r="B4295" t="s">
        <v>32</v>
      </c>
      <c r="C4295" s="30">
        <v>1.6279999999999999</v>
      </c>
      <c r="D4295" t="s">
        <v>17</v>
      </c>
      <c r="E4295">
        <v>2026</v>
      </c>
      <c r="G4295" t="s">
        <v>270</v>
      </c>
    </row>
    <row r="4296" spans="1:7">
      <c r="A4296">
        <v>2523900010</v>
      </c>
      <c r="B4296" t="s">
        <v>32</v>
      </c>
      <c r="C4296" s="30">
        <v>1.776</v>
      </c>
      <c r="D4296" t="s">
        <v>17</v>
      </c>
      <c r="E4296">
        <v>2027</v>
      </c>
      <c r="G4296" t="s">
        <v>270</v>
      </c>
    </row>
    <row r="4297" spans="1:7">
      <c r="A4297">
        <v>2523900010</v>
      </c>
      <c r="B4297" t="s">
        <v>32</v>
      </c>
      <c r="C4297" s="30">
        <v>1.9239999999999999</v>
      </c>
      <c r="D4297" t="s">
        <v>17</v>
      </c>
      <c r="E4297">
        <v>2028</v>
      </c>
      <c r="G4297" t="s">
        <v>270</v>
      </c>
    </row>
    <row r="4298" spans="1:7">
      <c r="A4298">
        <v>2523900090</v>
      </c>
      <c r="B4298" t="s">
        <v>32</v>
      </c>
      <c r="C4298" s="30">
        <v>1.21</v>
      </c>
      <c r="D4298" t="s">
        <v>13</v>
      </c>
      <c r="G4298" t="s">
        <v>270</v>
      </c>
    </row>
    <row r="4299" spans="1:7">
      <c r="A4299">
        <v>2523900090</v>
      </c>
      <c r="B4299" t="s">
        <v>32</v>
      </c>
      <c r="C4299" s="30">
        <v>1.331</v>
      </c>
      <c r="D4299" t="s">
        <v>13</v>
      </c>
      <c r="E4299">
        <v>2026</v>
      </c>
      <c r="G4299" t="s">
        <v>270</v>
      </c>
    </row>
    <row r="4300" spans="1:7">
      <c r="A4300">
        <v>2523900090</v>
      </c>
      <c r="B4300" t="s">
        <v>32</v>
      </c>
      <c r="C4300" s="30">
        <v>1.452</v>
      </c>
      <c r="D4300" t="s">
        <v>13</v>
      </c>
      <c r="E4300">
        <v>2027</v>
      </c>
      <c r="G4300" t="s">
        <v>270</v>
      </c>
    </row>
    <row r="4301" spans="1:7">
      <c r="A4301">
        <v>2523900090</v>
      </c>
      <c r="B4301" t="s">
        <v>32</v>
      </c>
      <c r="C4301" s="30">
        <v>1.573</v>
      </c>
      <c r="D4301" t="s">
        <v>13</v>
      </c>
      <c r="E4301">
        <v>2028</v>
      </c>
      <c r="G4301" t="s">
        <v>270</v>
      </c>
    </row>
    <row r="4302" spans="1:7">
      <c r="A4302">
        <v>28080000</v>
      </c>
      <c r="B4302" t="s">
        <v>32</v>
      </c>
      <c r="C4302" s="30">
        <v>1.87</v>
      </c>
      <c r="G4302" t="s">
        <v>271</v>
      </c>
    </row>
    <row r="4303" spans="1:7">
      <c r="A4303">
        <v>28080000</v>
      </c>
      <c r="B4303" t="s">
        <v>32</v>
      </c>
      <c r="C4303" s="30">
        <v>1.8887</v>
      </c>
      <c r="E4303">
        <v>2026</v>
      </c>
      <c r="G4303" t="s">
        <v>271</v>
      </c>
    </row>
    <row r="4304" spans="1:7">
      <c r="A4304">
        <v>28080000</v>
      </c>
      <c r="B4304" t="s">
        <v>32</v>
      </c>
      <c r="C4304" s="30">
        <v>1.8887</v>
      </c>
      <c r="E4304">
        <v>2027</v>
      </c>
      <c r="G4304" t="s">
        <v>271</v>
      </c>
    </row>
    <row r="4305" spans="1:7">
      <c r="A4305">
        <v>28080000</v>
      </c>
      <c r="B4305" t="s">
        <v>32</v>
      </c>
      <c r="C4305" s="30">
        <v>1.8887</v>
      </c>
      <c r="E4305">
        <v>2028</v>
      </c>
      <c r="G4305" t="s">
        <v>271</v>
      </c>
    </row>
    <row r="4306" spans="1:7">
      <c r="A4306">
        <v>28141000</v>
      </c>
      <c r="B4306" t="s">
        <v>32</v>
      </c>
      <c r="C4306" s="30">
        <v>2.5099999999999998</v>
      </c>
      <c r="G4306" t="s">
        <v>271</v>
      </c>
    </row>
    <row r="4307" spans="1:7">
      <c r="A4307">
        <v>28141000</v>
      </c>
      <c r="B4307" t="s">
        <v>32</v>
      </c>
      <c r="C4307" s="30">
        <v>2.5350999999999999</v>
      </c>
      <c r="E4307">
        <v>2026</v>
      </c>
      <c r="G4307" t="s">
        <v>271</v>
      </c>
    </row>
    <row r="4308" spans="1:7">
      <c r="A4308">
        <v>28141000</v>
      </c>
      <c r="B4308" t="s">
        <v>32</v>
      </c>
      <c r="C4308" s="30">
        <v>2.5350999999999999</v>
      </c>
      <c r="E4308">
        <v>2027</v>
      </c>
      <c r="G4308" t="s">
        <v>271</v>
      </c>
    </row>
    <row r="4309" spans="1:7">
      <c r="A4309">
        <v>28141000</v>
      </c>
      <c r="B4309" t="s">
        <v>32</v>
      </c>
      <c r="C4309" s="30">
        <v>2.5350999999999999</v>
      </c>
      <c r="E4309">
        <v>2028</v>
      </c>
      <c r="G4309" t="s">
        <v>271</v>
      </c>
    </row>
    <row r="4310" spans="1:7">
      <c r="A4310">
        <v>28142000</v>
      </c>
      <c r="B4310" t="s">
        <v>32</v>
      </c>
      <c r="C4310">
        <v>0.75</v>
      </c>
      <c r="G4310" t="s">
        <v>271</v>
      </c>
    </row>
    <row r="4311" spans="1:7">
      <c r="A4311">
        <v>28142000</v>
      </c>
      <c r="B4311" t="s">
        <v>32</v>
      </c>
      <c r="C4311">
        <v>0.75750000000000006</v>
      </c>
      <c r="E4311">
        <v>2026</v>
      </c>
      <c r="G4311" t="s">
        <v>271</v>
      </c>
    </row>
    <row r="4312" spans="1:7">
      <c r="A4312">
        <v>28142000</v>
      </c>
      <c r="B4312" t="s">
        <v>32</v>
      </c>
      <c r="C4312">
        <v>0.75750000000000006</v>
      </c>
      <c r="E4312">
        <v>2027</v>
      </c>
      <c r="G4312" t="s">
        <v>271</v>
      </c>
    </row>
    <row r="4313" spans="1:7">
      <c r="A4313">
        <v>28142000</v>
      </c>
      <c r="B4313" t="s">
        <v>32</v>
      </c>
      <c r="C4313">
        <v>0.75750000000000006</v>
      </c>
      <c r="E4313">
        <v>2028</v>
      </c>
      <c r="G4313" t="s">
        <v>271</v>
      </c>
    </row>
    <row r="4314" spans="1:7">
      <c r="A4314">
        <v>28342100</v>
      </c>
      <c r="B4314" t="s">
        <v>32</v>
      </c>
      <c r="C4314" s="30">
        <v>1.72</v>
      </c>
      <c r="G4314" t="s">
        <v>271</v>
      </c>
    </row>
    <row r="4315" spans="1:7">
      <c r="A4315">
        <v>28342100</v>
      </c>
      <c r="B4315" t="s">
        <v>32</v>
      </c>
      <c r="C4315" s="30">
        <v>1.7372000000000001</v>
      </c>
      <c r="E4315">
        <v>2026</v>
      </c>
      <c r="G4315" t="s">
        <v>271</v>
      </c>
    </row>
    <row r="4316" spans="1:7">
      <c r="A4316">
        <v>28342100</v>
      </c>
      <c r="B4316" t="s">
        <v>32</v>
      </c>
      <c r="C4316" s="30">
        <v>1.7372000000000001</v>
      </c>
      <c r="E4316">
        <v>2027</v>
      </c>
      <c r="G4316" t="s">
        <v>271</v>
      </c>
    </row>
    <row r="4317" spans="1:7">
      <c r="A4317">
        <v>28342100</v>
      </c>
      <c r="B4317" t="s">
        <v>32</v>
      </c>
      <c r="C4317" s="30">
        <v>1.7372000000000001</v>
      </c>
      <c r="E4317">
        <v>2028</v>
      </c>
      <c r="G4317" t="s">
        <v>271</v>
      </c>
    </row>
    <row r="4318" spans="1:7">
      <c r="A4318">
        <v>31021012</v>
      </c>
      <c r="B4318" t="s">
        <v>32</v>
      </c>
      <c r="C4318">
        <v>0.56000000000000005</v>
      </c>
      <c r="G4318" t="s">
        <v>271</v>
      </c>
    </row>
    <row r="4319" spans="1:7">
      <c r="A4319">
        <v>31021012</v>
      </c>
      <c r="B4319" t="s">
        <v>32</v>
      </c>
      <c r="C4319">
        <v>0.5656000000000001</v>
      </c>
      <c r="E4319">
        <v>2026</v>
      </c>
      <c r="G4319" t="s">
        <v>271</v>
      </c>
    </row>
    <row r="4320" spans="1:7">
      <c r="A4320">
        <v>31021012</v>
      </c>
      <c r="B4320" t="s">
        <v>32</v>
      </c>
      <c r="C4320">
        <v>0.5656000000000001</v>
      </c>
      <c r="E4320">
        <v>2027</v>
      </c>
      <c r="G4320" t="s">
        <v>271</v>
      </c>
    </row>
    <row r="4321" spans="1:7">
      <c r="A4321">
        <v>31021012</v>
      </c>
      <c r="B4321" t="s">
        <v>32</v>
      </c>
      <c r="C4321">
        <v>0.5656000000000001</v>
      </c>
      <c r="E4321">
        <v>2028</v>
      </c>
      <c r="G4321" t="s">
        <v>271</v>
      </c>
    </row>
    <row r="4322" spans="1:7">
      <c r="A4322">
        <v>31021015</v>
      </c>
      <c r="B4322" t="s">
        <v>32</v>
      </c>
      <c r="C4322">
        <v>0.91</v>
      </c>
      <c r="G4322" t="s">
        <v>271</v>
      </c>
    </row>
    <row r="4323" spans="1:7">
      <c r="A4323">
        <v>31021015</v>
      </c>
      <c r="B4323" t="s">
        <v>32</v>
      </c>
      <c r="C4323">
        <v>0.91910000000000003</v>
      </c>
      <c r="E4323">
        <v>2026</v>
      </c>
      <c r="G4323" t="s">
        <v>271</v>
      </c>
    </row>
    <row r="4324" spans="1:7">
      <c r="A4324">
        <v>31021015</v>
      </c>
      <c r="B4324" t="s">
        <v>32</v>
      </c>
      <c r="C4324">
        <v>0.91910000000000003</v>
      </c>
      <c r="E4324">
        <v>2027</v>
      </c>
      <c r="G4324" t="s">
        <v>271</v>
      </c>
    </row>
    <row r="4325" spans="1:7">
      <c r="A4325">
        <v>31021015</v>
      </c>
      <c r="B4325" t="s">
        <v>32</v>
      </c>
      <c r="C4325">
        <v>0.91910000000000003</v>
      </c>
      <c r="E4325">
        <v>2028</v>
      </c>
      <c r="G4325" t="s">
        <v>271</v>
      </c>
    </row>
    <row r="4326" spans="1:7">
      <c r="A4326">
        <v>31021019</v>
      </c>
      <c r="B4326" t="s">
        <v>32</v>
      </c>
      <c r="C4326" s="30">
        <v>1.7</v>
      </c>
      <c r="G4326" t="s">
        <v>271</v>
      </c>
    </row>
    <row r="4327" spans="1:7">
      <c r="A4327">
        <v>31021019</v>
      </c>
      <c r="B4327" t="s">
        <v>32</v>
      </c>
      <c r="C4327" s="30">
        <v>1.7169999999999999</v>
      </c>
      <c r="E4327">
        <v>2026</v>
      </c>
      <c r="G4327" t="s">
        <v>271</v>
      </c>
    </row>
    <row r="4328" spans="1:7">
      <c r="A4328">
        <v>31021019</v>
      </c>
      <c r="B4328" t="s">
        <v>32</v>
      </c>
      <c r="C4328" s="30">
        <v>1.7169999999999999</v>
      </c>
      <c r="E4328">
        <v>2027</v>
      </c>
      <c r="G4328" t="s">
        <v>271</v>
      </c>
    </row>
    <row r="4329" spans="1:7">
      <c r="A4329">
        <v>31021019</v>
      </c>
      <c r="B4329" t="s">
        <v>32</v>
      </c>
      <c r="C4329" s="30">
        <v>1.7169999999999999</v>
      </c>
      <c r="E4329">
        <v>2028</v>
      </c>
      <c r="G4329" t="s">
        <v>271</v>
      </c>
    </row>
    <row r="4330" spans="1:7">
      <c r="A4330">
        <v>31021090</v>
      </c>
      <c r="B4330" t="s">
        <v>32</v>
      </c>
      <c r="C4330" s="30">
        <v>1.66</v>
      </c>
      <c r="G4330" t="s">
        <v>271</v>
      </c>
    </row>
    <row r="4331" spans="1:7">
      <c r="A4331">
        <v>31021090</v>
      </c>
      <c r="B4331" t="s">
        <v>32</v>
      </c>
      <c r="C4331" s="30">
        <v>1.6765999999999999</v>
      </c>
      <c r="E4331">
        <v>2026</v>
      </c>
      <c r="G4331" t="s">
        <v>271</v>
      </c>
    </row>
    <row r="4332" spans="1:7">
      <c r="A4332">
        <v>31021090</v>
      </c>
      <c r="B4332" t="s">
        <v>32</v>
      </c>
      <c r="C4332" s="30">
        <v>1.6765999999999999</v>
      </c>
      <c r="E4332">
        <v>2027</v>
      </c>
      <c r="G4332" t="s">
        <v>271</v>
      </c>
    </row>
    <row r="4333" spans="1:7">
      <c r="A4333">
        <v>31021090</v>
      </c>
      <c r="B4333" t="s">
        <v>32</v>
      </c>
      <c r="C4333" s="30">
        <v>1.6765999999999999</v>
      </c>
      <c r="E4333">
        <v>2028</v>
      </c>
      <c r="G4333" t="s">
        <v>271</v>
      </c>
    </row>
    <row r="4334" spans="1:7">
      <c r="A4334">
        <v>31022100</v>
      </c>
      <c r="B4334" t="s">
        <v>32</v>
      </c>
      <c r="C4334">
        <v>0.77</v>
      </c>
      <c r="G4334" t="s">
        <v>271</v>
      </c>
    </row>
    <row r="4335" spans="1:7">
      <c r="A4335">
        <v>31022100</v>
      </c>
      <c r="B4335" t="s">
        <v>32</v>
      </c>
      <c r="C4335">
        <v>0.77770000000000006</v>
      </c>
      <c r="E4335">
        <v>2026</v>
      </c>
      <c r="G4335" t="s">
        <v>271</v>
      </c>
    </row>
    <row r="4336" spans="1:7">
      <c r="A4336">
        <v>31022100</v>
      </c>
      <c r="B4336" t="s">
        <v>32</v>
      </c>
      <c r="C4336">
        <v>0.77770000000000006</v>
      </c>
      <c r="E4336">
        <v>2027</v>
      </c>
      <c r="G4336" t="s">
        <v>271</v>
      </c>
    </row>
    <row r="4337" spans="1:7">
      <c r="A4337">
        <v>31022100</v>
      </c>
      <c r="B4337" t="s">
        <v>32</v>
      </c>
      <c r="C4337">
        <v>0.77770000000000006</v>
      </c>
      <c r="E4337">
        <v>2028</v>
      </c>
      <c r="G4337" t="s">
        <v>271</v>
      </c>
    </row>
    <row r="4338" spans="1:7">
      <c r="A4338">
        <v>31022900</v>
      </c>
      <c r="B4338" t="s">
        <v>32</v>
      </c>
      <c r="C4338" s="30">
        <v>1.28</v>
      </c>
      <c r="G4338" t="s">
        <v>271</v>
      </c>
    </row>
    <row r="4339" spans="1:7">
      <c r="A4339">
        <v>31022900</v>
      </c>
      <c r="B4339" t="s">
        <v>32</v>
      </c>
      <c r="C4339" s="30">
        <v>1.2927999999999999</v>
      </c>
      <c r="E4339">
        <v>2026</v>
      </c>
      <c r="G4339" t="s">
        <v>271</v>
      </c>
    </row>
    <row r="4340" spans="1:7">
      <c r="A4340">
        <v>31022900</v>
      </c>
      <c r="B4340" t="s">
        <v>32</v>
      </c>
      <c r="C4340" s="30">
        <v>1.2927999999999999</v>
      </c>
      <c r="E4340">
        <v>2027</v>
      </c>
      <c r="G4340" t="s">
        <v>271</v>
      </c>
    </row>
    <row r="4341" spans="1:7">
      <c r="A4341">
        <v>31022900</v>
      </c>
      <c r="B4341" t="s">
        <v>32</v>
      </c>
      <c r="C4341" s="30">
        <v>1.2927999999999999</v>
      </c>
      <c r="E4341">
        <v>2028</v>
      </c>
      <c r="G4341" t="s">
        <v>271</v>
      </c>
    </row>
    <row r="4342" spans="1:7">
      <c r="A4342">
        <v>31023010</v>
      </c>
      <c r="B4342" t="s">
        <v>32</v>
      </c>
      <c r="C4342" s="30">
        <v>1.32</v>
      </c>
      <c r="G4342" t="s">
        <v>271</v>
      </c>
    </row>
    <row r="4343" spans="1:7">
      <c r="A4343">
        <v>31023010</v>
      </c>
      <c r="B4343" t="s">
        <v>32</v>
      </c>
      <c r="C4343" s="30">
        <v>1.3332000000000002</v>
      </c>
      <c r="E4343">
        <v>2026</v>
      </c>
      <c r="G4343" t="s">
        <v>271</v>
      </c>
    </row>
    <row r="4344" spans="1:7">
      <c r="A4344">
        <v>31023010</v>
      </c>
      <c r="B4344" t="s">
        <v>32</v>
      </c>
      <c r="C4344" s="30">
        <v>1.3332000000000002</v>
      </c>
      <c r="E4344">
        <v>2027</v>
      </c>
      <c r="G4344" t="s">
        <v>271</v>
      </c>
    </row>
    <row r="4345" spans="1:7">
      <c r="A4345">
        <v>31023010</v>
      </c>
      <c r="B4345" t="s">
        <v>32</v>
      </c>
      <c r="C4345" s="30">
        <v>1.3332000000000002</v>
      </c>
      <c r="E4345">
        <v>2028</v>
      </c>
      <c r="G4345" t="s">
        <v>271</v>
      </c>
    </row>
    <row r="4346" spans="1:7">
      <c r="A4346">
        <v>31023090</v>
      </c>
      <c r="B4346" t="s">
        <v>32</v>
      </c>
      <c r="C4346" s="30">
        <v>2.04</v>
      </c>
      <c r="G4346" t="s">
        <v>271</v>
      </c>
    </row>
    <row r="4347" spans="1:7">
      <c r="A4347">
        <v>31023090</v>
      </c>
      <c r="B4347" t="s">
        <v>32</v>
      </c>
      <c r="C4347" s="30">
        <v>2.0604</v>
      </c>
      <c r="E4347">
        <v>2026</v>
      </c>
      <c r="G4347" t="s">
        <v>271</v>
      </c>
    </row>
    <row r="4348" spans="1:7">
      <c r="A4348">
        <v>31023090</v>
      </c>
      <c r="B4348" t="s">
        <v>32</v>
      </c>
      <c r="C4348" s="30">
        <v>2.0604</v>
      </c>
      <c r="E4348">
        <v>2027</v>
      </c>
      <c r="G4348" t="s">
        <v>271</v>
      </c>
    </row>
    <row r="4349" spans="1:7">
      <c r="A4349">
        <v>31023090</v>
      </c>
      <c r="B4349" t="s">
        <v>32</v>
      </c>
      <c r="C4349" s="30">
        <v>2.0604</v>
      </c>
      <c r="E4349">
        <v>2028</v>
      </c>
      <c r="G4349" t="s">
        <v>271</v>
      </c>
    </row>
    <row r="4350" spans="1:7">
      <c r="A4350">
        <v>31024010</v>
      </c>
      <c r="B4350" t="s">
        <v>32</v>
      </c>
      <c r="C4350" s="30">
        <v>1.77</v>
      </c>
      <c r="G4350" t="s">
        <v>271</v>
      </c>
    </row>
    <row r="4351" spans="1:7">
      <c r="A4351">
        <v>31024010</v>
      </c>
      <c r="B4351" t="s">
        <v>32</v>
      </c>
      <c r="C4351" s="30">
        <v>1.7877000000000001</v>
      </c>
      <c r="E4351">
        <v>2026</v>
      </c>
      <c r="G4351" t="s">
        <v>271</v>
      </c>
    </row>
    <row r="4352" spans="1:7">
      <c r="A4352">
        <v>31024010</v>
      </c>
      <c r="B4352" t="s">
        <v>32</v>
      </c>
      <c r="C4352" s="30">
        <v>1.7877000000000001</v>
      </c>
      <c r="E4352">
        <v>2027</v>
      </c>
      <c r="G4352" t="s">
        <v>271</v>
      </c>
    </row>
    <row r="4353" spans="1:7">
      <c r="A4353">
        <v>31024010</v>
      </c>
      <c r="B4353" t="s">
        <v>32</v>
      </c>
      <c r="C4353" s="30">
        <v>1.7877000000000001</v>
      </c>
      <c r="E4353">
        <v>2028</v>
      </c>
      <c r="G4353" t="s">
        <v>271</v>
      </c>
    </row>
    <row r="4354" spans="1:7">
      <c r="A4354">
        <v>31024090</v>
      </c>
      <c r="B4354" t="s">
        <v>32</v>
      </c>
      <c r="C4354" s="30">
        <v>1.77</v>
      </c>
      <c r="G4354" t="s">
        <v>271</v>
      </c>
    </row>
    <row r="4355" spans="1:7">
      <c r="A4355">
        <v>31024090</v>
      </c>
      <c r="B4355" t="s">
        <v>32</v>
      </c>
      <c r="C4355" s="30">
        <v>1.7877000000000001</v>
      </c>
      <c r="E4355">
        <v>2026</v>
      </c>
      <c r="G4355" t="s">
        <v>271</v>
      </c>
    </row>
    <row r="4356" spans="1:7">
      <c r="A4356">
        <v>31024090</v>
      </c>
      <c r="B4356" t="s">
        <v>32</v>
      </c>
      <c r="C4356" s="30">
        <v>1.7877000000000001</v>
      </c>
      <c r="E4356">
        <v>2027</v>
      </c>
      <c r="G4356" t="s">
        <v>271</v>
      </c>
    </row>
    <row r="4357" spans="1:7">
      <c r="A4357">
        <v>31024090</v>
      </c>
      <c r="B4357" t="s">
        <v>32</v>
      </c>
      <c r="C4357" s="30">
        <v>1.7877000000000001</v>
      </c>
      <c r="E4357">
        <v>2028</v>
      </c>
      <c r="G4357" t="s">
        <v>271</v>
      </c>
    </row>
    <row r="4358" spans="1:7">
      <c r="A4358">
        <v>31025000</v>
      </c>
      <c r="B4358" t="s">
        <v>32</v>
      </c>
      <c r="C4358" s="30">
        <v>2.92</v>
      </c>
      <c r="G4358" t="s">
        <v>271</v>
      </c>
    </row>
    <row r="4359" spans="1:7">
      <c r="A4359">
        <v>31025000</v>
      </c>
      <c r="B4359" t="s">
        <v>32</v>
      </c>
      <c r="C4359" s="30">
        <v>2.9491999999999998</v>
      </c>
      <c r="E4359">
        <v>2026</v>
      </c>
      <c r="G4359" t="s">
        <v>271</v>
      </c>
    </row>
    <row r="4360" spans="1:7">
      <c r="A4360">
        <v>31025000</v>
      </c>
      <c r="B4360" t="s">
        <v>32</v>
      </c>
      <c r="C4360" s="30">
        <v>2.9491999999999998</v>
      </c>
      <c r="E4360">
        <v>2027</v>
      </c>
      <c r="G4360" t="s">
        <v>271</v>
      </c>
    </row>
    <row r="4361" spans="1:7">
      <c r="A4361">
        <v>31025000</v>
      </c>
      <c r="B4361" t="s">
        <v>32</v>
      </c>
      <c r="C4361" s="30">
        <v>2.9491999999999998</v>
      </c>
      <c r="E4361">
        <v>2028</v>
      </c>
      <c r="G4361" t="s">
        <v>271</v>
      </c>
    </row>
    <row r="4362" spans="1:7">
      <c r="A4362">
        <v>31026000</v>
      </c>
      <c r="B4362" t="s">
        <v>32</v>
      </c>
      <c r="C4362" s="30">
        <v>1.71</v>
      </c>
      <c r="G4362" t="s">
        <v>271</v>
      </c>
    </row>
    <row r="4363" spans="1:7">
      <c r="A4363">
        <v>31026000</v>
      </c>
      <c r="B4363" t="s">
        <v>32</v>
      </c>
      <c r="C4363" s="30">
        <v>1.7271000000000001</v>
      </c>
      <c r="E4363">
        <v>2026</v>
      </c>
      <c r="G4363" t="s">
        <v>271</v>
      </c>
    </row>
    <row r="4364" spans="1:7">
      <c r="A4364">
        <v>31026000</v>
      </c>
      <c r="B4364" t="s">
        <v>32</v>
      </c>
      <c r="C4364" s="30">
        <v>1.7271000000000001</v>
      </c>
      <c r="E4364">
        <v>2027</v>
      </c>
      <c r="G4364" t="s">
        <v>271</v>
      </c>
    </row>
    <row r="4365" spans="1:7">
      <c r="A4365">
        <v>31026000</v>
      </c>
      <c r="B4365" t="s">
        <v>32</v>
      </c>
      <c r="C4365" s="30">
        <v>1.7271000000000001</v>
      </c>
      <c r="E4365">
        <v>2028</v>
      </c>
      <c r="G4365" t="s">
        <v>271</v>
      </c>
    </row>
    <row r="4366" spans="1:7">
      <c r="A4366">
        <v>31028000</v>
      </c>
      <c r="B4366" t="s">
        <v>32</v>
      </c>
      <c r="C4366" s="30">
        <v>1.45</v>
      </c>
      <c r="G4366" t="s">
        <v>271</v>
      </c>
    </row>
    <row r="4367" spans="1:7">
      <c r="A4367">
        <v>31028000</v>
      </c>
      <c r="B4367" t="s">
        <v>32</v>
      </c>
      <c r="C4367" s="30">
        <v>1.4644999999999999</v>
      </c>
      <c r="E4367">
        <v>2026</v>
      </c>
      <c r="G4367" t="s">
        <v>271</v>
      </c>
    </row>
    <row r="4368" spans="1:7">
      <c r="A4368">
        <v>31028000</v>
      </c>
      <c r="B4368" t="s">
        <v>32</v>
      </c>
      <c r="C4368" s="30">
        <v>1.4644999999999999</v>
      </c>
      <c r="E4368">
        <v>2027</v>
      </c>
      <c r="G4368" t="s">
        <v>271</v>
      </c>
    </row>
    <row r="4369" spans="1:7">
      <c r="A4369">
        <v>31028000</v>
      </c>
      <c r="B4369" t="s">
        <v>32</v>
      </c>
      <c r="C4369" s="30">
        <v>1.4644999999999999</v>
      </c>
      <c r="E4369">
        <v>2028</v>
      </c>
      <c r="G4369" t="s">
        <v>271</v>
      </c>
    </row>
    <row r="4370" spans="1:7">
      <c r="A4370">
        <v>31029000</v>
      </c>
      <c r="B4370" t="s">
        <v>32</v>
      </c>
      <c r="C4370" s="30">
        <v>1.62</v>
      </c>
      <c r="G4370" t="s">
        <v>271</v>
      </c>
    </row>
    <row r="4371" spans="1:7">
      <c r="A4371">
        <v>31029000</v>
      </c>
      <c r="B4371" t="s">
        <v>32</v>
      </c>
      <c r="C4371" s="30">
        <v>1.6362000000000001</v>
      </c>
      <c r="E4371">
        <v>2026</v>
      </c>
      <c r="G4371" t="s">
        <v>271</v>
      </c>
    </row>
    <row r="4372" spans="1:7">
      <c r="A4372">
        <v>31029000</v>
      </c>
      <c r="B4372" t="s">
        <v>32</v>
      </c>
      <c r="C4372" s="30">
        <v>1.6362000000000001</v>
      </c>
      <c r="E4372">
        <v>2027</v>
      </c>
      <c r="G4372" t="s">
        <v>271</v>
      </c>
    </row>
    <row r="4373" spans="1:7">
      <c r="A4373">
        <v>31029000</v>
      </c>
      <c r="B4373" t="s">
        <v>32</v>
      </c>
      <c r="C4373" s="30">
        <v>1.6362000000000001</v>
      </c>
      <c r="E4373">
        <v>2028</v>
      </c>
      <c r="G4373" t="s">
        <v>271</v>
      </c>
    </row>
    <row r="4374" spans="1:7">
      <c r="A4374">
        <v>31051000</v>
      </c>
      <c r="B4374" t="s">
        <v>32</v>
      </c>
      <c r="C4374">
        <v>0.8</v>
      </c>
      <c r="G4374" t="s">
        <v>271</v>
      </c>
    </row>
    <row r="4375" spans="1:7">
      <c r="A4375">
        <v>31051000</v>
      </c>
      <c r="B4375" t="s">
        <v>32</v>
      </c>
      <c r="C4375">
        <v>0.80800000000000005</v>
      </c>
      <c r="E4375">
        <v>2026</v>
      </c>
      <c r="G4375" t="s">
        <v>271</v>
      </c>
    </row>
    <row r="4376" spans="1:7">
      <c r="A4376">
        <v>31051000</v>
      </c>
      <c r="B4376" t="s">
        <v>32</v>
      </c>
      <c r="C4376">
        <v>0.80800000000000005</v>
      </c>
      <c r="E4376">
        <v>2027</v>
      </c>
      <c r="G4376" t="s">
        <v>271</v>
      </c>
    </row>
    <row r="4377" spans="1:7">
      <c r="A4377">
        <v>31051000</v>
      </c>
      <c r="B4377" t="s">
        <v>32</v>
      </c>
      <c r="C4377">
        <v>0.80800000000000005</v>
      </c>
      <c r="E4377">
        <v>2028</v>
      </c>
      <c r="G4377" t="s">
        <v>271</v>
      </c>
    </row>
    <row r="4378" spans="1:7">
      <c r="A4378">
        <v>31052010</v>
      </c>
      <c r="B4378" t="s">
        <v>32</v>
      </c>
      <c r="C4378">
        <v>0.95</v>
      </c>
      <c r="G4378" t="s">
        <v>271</v>
      </c>
    </row>
    <row r="4379" spans="1:7">
      <c r="A4379">
        <v>31052010</v>
      </c>
      <c r="B4379" t="s">
        <v>32</v>
      </c>
      <c r="C4379">
        <v>0.95949999999999991</v>
      </c>
      <c r="E4379">
        <v>2026</v>
      </c>
      <c r="G4379" t="s">
        <v>271</v>
      </c>
    </row>
    <row r="4380" spans="1:7">
      <c r="A4380">
        <v>31052010</v>
      </c>
      <c r="B4380" t="s">
        <v>32</v>
      </c>
      <c r="C4380">
        <v>0.95949999999999991</v>
      </c>
      <c r="E4380">
        <v>2027</v>
      </c>
      <c r="G4380" t="s">
        <v>271</v>
      </c>
    </row>
    <row r="4381" spans="1:7">
      <c r="A4381">
        <v>31052010</v>
      </c>
      <c r="B4381" t="s">
        <v>32</v>
      </c>
      <c r="C4381">
        <v>0.95949999999999991</v>
      </c>
      <c r="E4381">
        <v>2028</v>
      </c>
      <c r="G4381" t="s">
        <v>271</v>
      </c>
    </row>
    <row r="4382" spans="1:7">
      <c r="A4382">
        <v>31052090</v>
      </c>
      <c r="B4382" t="s">
        <v>32</v>
      </c>
      <c r="C4382">
        <v>0.65</v>
      </c>
      <c r="G4382" t="s">
        <v>271</v>
      </c>
    </row>
    <row r="4383" spans="1:7">
      <c r="A4383">
        <v>31052090</v>
      </c>
      <c r="B4383" t="s">
        <v>32</v>
      </c>
      <c r="C4383">
        <v>0.65650000000000008</v>
      </c>
      <c r="E4383">
        <v>2026</v>
      </c>
      <c r="G4383" t="s">
        <v>271</v>
      </c>
    </row>
    <row r="4384" spans="1:7">
      <c r="A4384">
        <v>31052090</v>
      </c>
      <c r="B4384" t="s">
        <v>32</v>
      </c>
      <c r="C4384">
        <v>0.65650000000000008</v>
      </c>
      <c r="E4384">
        <v>2027</v>
      </c>
      <c r="G4384" t="s">
        <v>271</v>
      </c>
    </row>
    <row r="4385" spans="1:7">
      <c r="A4385">
        <v>31052090</v>
      </c>
      <c r="B4385" t="s">
        <v>32</v>
      </c>
      <c r="C4385">
        <v>0.65650000000000008</v>
      </c>
      <c r="E4385">
        <v>2028</v>
      </c>
      <c r="G4385" t="s">
        <v>271</v>
      </c>
    </row>
    <row r="4386" spans="1:7">
      <c r="A4386">
        <v>31053000</v>
      </c>
      <c r="B4386" t="s">
        <v>32</v>
      </c>
      <c r="C4386">
        <v>0.62</v>
      </c>
      <c r="G4386" t="s">
        <v>271</v>
      </c>
    </row>
    <row r="4387" spans="1:7">
      <c r="A4387">
        <v>31053000</v>
      </c>
      <c r="B4387" t="s">
        <v>32</v>
      </c>
      <c r="C4387">
        <v>0.62619999999999998</v>
      </c>
      <c r="E4387">
        <v>2026</v>
      </c>
      <c r="G4387" t="s">
        <v>271</v>
      </c>
    </row>
    <row r="4388" spans="1:7">
      <c r="A4388">
        <v>31053000</v>
      </c>
      <c r="B4388" t="s">
        <v>32</v>
      </c>
      <c r="C4388">
        <v>0.62619999999999998</v>
      </c>
      <c r="E4388">
        <v>2027</v>
      </c>
      <c r="G4388" t="s">
        <v>271</v>
      </c>
    </row>
    <row r="4389" spans="1:7">
      <c r="A4389">
        <v>31053000</v>
      </c>
      <c r="B4389" t="s">
        <v>32</v>
      </c>
      <c r="C4389">
        <v>0.62619999999999998</v>
      </c>
      <c r="E4389">
        <v>2028</v>
      </c>
      <c r="G4389" t="s">
        <v>271</v>
      </c>
    </row>
    <row r="4390" spans="1:7">
      <c r="A4390">
        <v>31054000</v>
      </c>
      <c r="B4390" t="s">
        <v>32</v>
      </c>
      <c r="C4390">
        <v>0.4</v>
      </c>
      <c r="G4390" t="s">
        <v>271</v>
      </c>
    </row>
    <row r="4391" spans="1:7">
      <c r="A4391">
        <v>31054000</v>
      </c>
      <c r="B4391" t="s">
        <v>32</v>
      </c>
      <c r="C4391">
        <v>0.40400000000000003</v>
      </c>
      <c r="E4391">
        <v>2026</v>
      </c>
      <c r="G4391" t="s">
        <v>271</v>
      </c>
    </row>
    <row r="4392" spans="1:7">
      <c r="A4392">
        <v>31054000</v>
      </c>
      <c r="B4392" t="s">
        <v>32</v>
      </c>
      <c r="C4392">
        <v>0.40400000000000003</v>
      </c>
      <c r="E4392">
        <v>2027</v>
      </c>
      <c r="G4392" t="s">
        <v>271</v>
      </c>
    </row>
    <row r="4393" spans="1:7">
      <c r="A4393">
        <v>31054000</v>
      </c>
      <c r="B4393" t="s">
        <v>32</v>
      </c>
      <c r="C4393">
        <v>0.40400000000000003</v>
      </c>
      <c r="E4393">
        <v>2028</v>
      </c>
      <c r="G4393" t="s">
        <v>271</v>
      </c>
    </row>
    <row r="4394" spans="1:7">
      <c r="A4394">
        <v>31055100</v>
      </c>
      <c r="B4394" t="s">
        <v>32</v>
      </c>
      <c r="C4394" s="30">
        <v>1.27</v>
      </c>
      <c r="G4394" t="s">
        <v>271</v>
      </c>
    </row>
    <row r="4395" spans="1:7">
      <c r="A4395">
        <v>31055100</v>
      </c>
      <c r="B4395" t="s">
        <v>32</v>
      </c>
      <c r="C4395" s="30">
        <v>1.2827</v>
      </c>
      <c r="E4395">
        <v>2026</v>
      </c>
      <c r="G4395" t="s">
        <v>271</v>
      </c>
    </row>
    <row r="4396" spans="1:7">
      <c r="A4396">
        <v>31055100</v>
      </c>
      <c r="B4396" t="s">
        <v>32</v>
      </c>
      <c r="C4396" s="30">
        <v>1.2827</v>
      </c>
      <c r="E4396">
        <v>2027</v>
      </c>
      <c r="G4396" t="s">
        <v>271</v>
      </c>
    </row>
    <row r="4397" spans="1:7">
      <c r="A4397">
        <v>31055100</v>
      </c>
      <c r="B4397" t="s">
        <v>32</v>
      </c>
      <c r="C4397" s="30">
        <v>1.2827</v>
      </c>
      <c r="E4397">
        <v>2028</v>
      </c>
      <c r="G4397" t="s">
        <v>271</v>
      </c>
    </row>
    <row r="4398" spans="1:7">
      <c r="A4398">
        <v>31055900</v>
      </c>
      <c r="B4398" t="s">
        <v>32</v>
      </c>
      <c r="C4398">
        <v>0.74</v>
      </c>
      <c r="G4398" t="s">
        <v>271</v>
      </c>
    </row>
    <row r="4399" spans="1:7">
      <c r="A4399">
        <v>31055900</v>
      </c>
      <c r="B4399" t="s">
        <v>32</v>
      </c>
      <c r="C4399">
        <v>0.74739999999999995</v>
      </c>
      <c r="E4399">
        <v>2026</v>
      </c>
      <c r="G4399" t="s">
        <v>271</v>
      </c>
    </row>
    <row r="4400" spans="1:7">
      <c r="A4400">
        <v>31055900</v>
      </c>
      <c r="B4400" t="s">
        <v>32</v>
      </c>
      <c r="C4400">
        <v>0.74739999999999995</v>
      </c>
      <c r="E4400">
        <v>2027</v>
      </c>
      <c r="G4400" t="s">
        <v>271</v>
      </c>
    </row>
    <row r="4401" spans="1:7">
      <c r="A4401">
        <v>31055900</v>
      </c>
      <c r="B4401" t="s">
        <v>32</v>
      </c>
      <c r="C4401">
        <v>0.74739999999999995</v>
      </c>
      <c r="E4401">
        <v>2028</v>
      </c>
      <c r="G4401" t="s">
        <v>271</v>
      </c>
    </row>
    <row r="4402" spans="1:7">
      <c r="A4402">
        <v>31059020</v>
      </c>
      <c r="B4402" t="s">
        <v>32</v>
      </c>
      <c r="C4402" s="30">
        <v>1.19</v>
      </c>
      <c r="G4402" t="s">
        <v>271</v>
      </c>
    </row>
    <row r="4403" spans="1:7">
      <c r="A4403">
        <v>31059020</v>
      </c>
      <c r="B4403" t="s">
        <v>32</v>
      </c>
      <c r="C4403" s="30">
        <v>1.2019</v>
      </c>
      <c r="E4403">
        <v>2026</v>
      </c>
      <c r="G4403" t="s">
        <v>271</v>
      </c>
    </row>
    <row r="4404" spans="1:7">
      <c r="A4404">
        <v>31059020</v>
      </c>
      <c r="B4404" t="s">
        <v>32</v>
      </c>
      <c r="C4404" s="30">
        <v>1.2019</v>
      </c>
      <c r="E4404">
        <v>2027</v>
      </c>
      <c r="G4404" t="s">
        <v>271</v>
      </c>
    </row>
    <row r="4405" spans="1:7">
      <c r="A4405">
        <v>31059020</v>
      </c>
      <c r="B4405" t="s">
        <v>32</v>
      </c>
      <c r="C4405" s="30">
        <v>1.2019</v>
      </c>
      <c r="E4405">
        <v>2028</v>
      </c>
      <c r="G4405" t="s">
        <v>271</v>
      </c>
    </row>
    <row r="4406" spans="1:7">
      <c r="A4406">
        <v>31059080</v>
      </c>
      <c r="B4406" t="s">
        <v>32</v>
      </c>
      <c r="C4406">
        <v>0.63</v>
      </c>
      <c r="G4406" t="s">
        <v>271</v>
      </c>
    </row>
    <row r="4407" spans="1:7">
      <c r="A4407">
        <v>31059080</v>
      </c>
      <c r="B4407" t="s">
        <v>32</v>
      </c>
      <c r="C4407">
        <v>0.63629999999999998</v>
      </c>
      <c r="E4407">
        <v>2026</v>
      </c>
      <c r="G4407" t="s">
        <v>271</v>
      </c>
    </row>
    <row r="4408" spans="1:7">
      <c r="A4408">
        <v>31059080</v>
      </c>
      <c r="B4408" t="s">
        <v>32</v>
      </c>
      <c r="C4408">
        <v>0.63629999999999998</v>
      </c>
      <c r="E4408">
        <v>2027</v>
      </c>
      <c r="G4408" t="s">
        <v>271</v>
      </c>
    </row>
    <row r="4409" spans="1:7">
      <c r="A4409">
        <v>31059080</v>
      </c>
      <c r="B4409" t="s">
        <v>32</v>
      </c>
      <c r="C4409">
        <v>0.63629999999999998</v>
      </c>
      <c r="E4409">
        <v>2028</v>
      </c>
      <c r="G4409" t="s">
        <v>271</v>
      </c>
    </row>
    <row r="4410" spans="1:7">
      <c r="A4410">
        <v>7601</v>
      </c>
      <c r="B4410" t="s">
        <v>32</v>
      </c>
      <c r="C4410">
        <v>0.36</v>
      </c>
      <c r="D4410" t="s">
        <v>19</v>
      </c>
      <c r="G4410" t="s">
        <v>25</v>
      </c>
    </row>
    <row r="4411" spans="1:7">
      <c r="A4411">
        <v>7601</v>
      </c>
      <c r="B4411" t="s">
        <v>32</v>
      </c>
      <c r="C4411">
        <v>0.39599999999999996</v>
      </c>
      <c r="D4411" t="s">
        <v>19</v>
      </c>
      <c r="E4411">
        <v>2026</v>
      </c>
      <c r="G4411" t="s">
        <v>25</v>
      </c>
    </row>
    <row r="4412" spans="1:7">
      <c r="A4412">
        <v>7601</v>
      </c>
      <c r="B4412" t="s">
        <v>32</v>
      </c>
      <c r="C4412">
        <v>0.432</v>
      </c>
      <c r="D4412" t="s">
        <v>19</v>
      </c>
      <c r="E4412">
        <v>2027</v>
      </c>
      <c r="G4412" t="s">
        <v>25</v>
      </c>
    </row>
    <row r="4413" spans="1:7">
      <c r="A4413">
        <v>7601</v>
      </c>
      <c r="B4413" t="s">
        <v>32</v>
      </c>
      <c r="C4413">
        <v>0.46799999999999997</v>
      </c>
      <c r="D4413" t="s">
        <v>19</v>
      </c>
      <c r="E4413">
        <v>2028</v>
      </c>
      <c r="G4413" t="s">
        <v>25</v>
      </c>
    </row>
    <row r="4414" spans="1:7">
      <c r="A4414">
        <v>7603</v>
      </c>
      <c r="B4414" t="s">
        <v>32</v>
      </c>
      <c r="C4414" s="30">
        <v>1.69</v>
      </c>
      <c r="D4414" t="s">
        <v>19</v>
      </c>
      <c r="G4414" t="s">
        <v>25</v>
      </c>
    </row>
    <row r="4415" spans="1:7">
      <c r="A4415">
        <v>7603</v>
      </c>
      <c r="B4415" t="s">
        <v>32</v>
      </c>
      <c r="C4415" s="30">
        <v>1.859</v>
      </c>
      <c r="D4415" t="s">
        <v>19</v>
      </c>
      <c r="E4415">
        <v>2026</v>
      </c>
      <c r="G4415" t="s">
        <v>25</v>
      </c>
    </row>
    <row r="4416" spans="1:7">
      <c r="A4416">
        <v>7603</v>
      </c>
      <c r="B4416" t="s">
        <v>32</v>
      </c>
      <c r="C4416" s="30">
        <v>2.028</v>
      </c>
      <c r="D4416" t="s">
        <v>19</v>
      </c>
      <c r="E4416">
        <v>2027</v>
      </c>
      <c r="G4416" t="s">
        <v>25</v>
      </c>
    </row>
    <row r="4417" spans="1:7">
      <c r="A4417">
        <v>7603</v>
      </c>
      <c r="B4417" t="s">
        <v>32</v>
      </c>
      <c r="C4417" s="30">
        <v>2.1970000000000001</v>
      </c>
      <c r="D4417" t="s">
        <v>19</v>
      </c>
      <c r="E4417">
        <v>2028</v>
      </c>
      <c r="G4417" t="s">
        <v>25</v>
      </c>
    </row>
    <row r="4418" spans="1:7">
      <c r="A4418">
        <v>76041010</v>
      </c>
      <c r="B4418" t="s">
        <v>32</v>
      </c>
      <c r="C4418" s="30">
        <v>1.91</v>
      </c>
      <c r="D4418" t="s">
        <v>19</v>
      </c>
      <c r="G4418" t="s">
        <v>25</v>
      </c>
    </row>
    <row r="4419" spans="1:7">
      <c r="A4419">
        <v>76041010</v>
      </c>
      <c r="B4419" t="s">
        <v>32</v>
      </c>
      <c r="C4419" s="30">
        <v>2.101</v>
      </c>
      <c r="D4419" t="s">
        <v>19</v>
      </c>
      <c r="E4419">
        <v>2026</v>
      </c>
      <c r="G4419" t="s">
        <v>25</v>
      </c>
    </row>
    <row r="4420" spans="1:7">
      <c r="A4420">
        <v>76041010</v>
      </c>
      <c r="B4420" t="s">
        <v>32</v>
      </c>
      <c r="C4420" s="30">
        <v>2.2919999999999998</v>
      </c>
      <c r="D4420" t="s">
        <v>19</v>
      </c>
      <c r="E4420">
        <v>2027</v>
      </c>
      <c r="G4420" t="s">
        <v>25</v>
      </c>
    </row>
    <row r="4421" spans="1:7">
      <c r="A4421">
        <v>76041010</v>
      </c>
      <c r="B4421" t="s">
        <v>32</v>
      </c>
      <c r="C4421" s="30">
        <v>2.4830000000000001</v>
      </c>
      <c r="D4421" t="s">
        <v>19</v>
      </c>
      <c r="E4421">
        <v>2028</v>
      </c>
      <c r="G4421" t="s">
        <v>25</v>
      </c>
    </row>
    <row r="4422" spans="1:7">
      <c r="A4422">
        <v>76041090</v>
      </c>
      <c r="B4422" t="s">
        <v>32</v>
      </c>
      <c r="C4422" s="30">
        <v>1.93</v>
      </c>
      <c r="D4422" t="s">
        <v>19</v>
      </c>
      <c r="G4422" t="s">
        <v>25</v>
      </c>
    </row>
    <row r="4423" spans="1:7">
      <c r="A4423">
        <v>76041090</v>
      </c>
      <c r="B4423" t="s">
        <v>32</v>
      </c>
      <c r="C4423" s="30">
        <v>2.1229999999999998</v>
      </c>
      <c r="D4423" t="s">
        <v>19</v>
      </c>
      <c r="E4423">
        <v>2026</v>
      </c>
      <c r="G4423" t="s">
        <v>25</v>
      </c>
    </row>
    <row r="4424" spans="1:7">
      <c r="A4424">
        <v>76041090</v>
      </c>
      <c r="B4424" t="s">
        <v>32</v>
      </c>
      <c r="C4424" s="30">
        <v>2.3159999999999998</v>
      </c>
      <c r="D4424" t="s">
        <v>19</v>
      </c>
      <c r="E4424">
        <v>2027</v>
      </c>
      <c r="G4424" t="s">
        <v>25</v>
      </c>
    </row>
    <row r="4425" spans="1:7">
      <c r="A4425">
        <v>76041090</v>
      </c>
      <c r="B4425" t="s">
        <v>32</v>
      </c>
      <c r="C4425" s="30">
        <v>2.5089999999999999</v>
      </c>
      <c r="D4425" t="s">
        <v>19</v>
      </c>
      <c r="E4425">
        <v>2028</v>
      </c>
      <c r="G4425" t="s">
        <v>25</v>
      </c>
    </row>
    <row r="4426" spans="1:7">
      <c r="A4426">
        <v>76042100</v>
      </c>
      <c r="B4426" t="s">
        <v>32</v>
      </c>
      <c r="C4426" s="30">
        <v>1.93</v>
      </c>
      <c r="D4426" t="s">
        <v>19</v>
      </c>
      <c r="G4426" t="s">
        <v>25</v>
      </c>
    </row>
    <row r="4427" spans="1:7">
      <c r="A4427">
        <v>76042100</v>
      </c>
      <c r="B4427" t="s">
        <v>32</v>
      </c>
      <c r="C4427" s="30">
        <v>2.1229999999999998</v>
      </c>
      <c r="D4427" t="s">
        <v>19</v>
      </c>
      <c r="E4427">
        <v>2026</v>
      </c>
      <c r="G4427" t="s">
        <v>25</v>
      </c>
    </row>
    <row r="4428" spans="1:7">
      <c r="A4428">
        <v>76042100</v>
      </c>
      <c r="B4428" t="s">
        <v>32</v>
      </c>
      <c r="C4428" s="30">
        <v>2.3159999999999998</v>
      </c>
      <c r="D4428" t="s">
        <v>19</v>
      </c>
      <c r="E4428">
        <v>2027</v>
      </c>
      <c r="G4428" t="s">
        <v>25</v>
      </c>
    </row>
    <row r="4429" spans="1:7">
      <c r="A4429">
        <v>76042100</v>
      </c>
      <c r="B4429" t="s">
        <v>32</v>
      </c>
      <c r="C4429" s="30">
        <v>2.5089999999999999</v>
      </c>
      <c r="D4429" t="s">
        <v>19</v>
      </c>
      <c r="E4429">
        <v>2028</v>
      </c>
      <c r="G4429" t="s">
        <v>25</v>
      </c>
    </row>
    <row r="4430" spans="1:7">
      <c r="A4430">
        <v>76042910</v>
      </c>
      <c r="B4430" t="s">
        <v>32</v>
      </c>
      <c r="C4430" s="30">
        <v>1.91</v>
      </c>
      <c r="D4430" t="s">
        <v>19</v>
      </c>
      <c r="G4430" t="s">
        <v>25</v>
      </c>
    </row>
    <row r="4431" spans="1:7">
      <c r="A4431">
        <v>76042910</v>
      </c>
      <c r="B4431" t="s">
        <v>32</v>
      </c>
      <c r="C4431" s="30">
        <v>2.101</v>
      </c>
      <c r="D4431" t="s">
        <v>19</v>
      </c>
      <c r="E4431">
        <v>2026</v>
      </c>
      <c r="G4431" t="s">
        <v>25</v>
      </c>
    </row>
    <row r="4432" spans="1:7">
      <c r="A4432">
        <v>76042910</v>
      </c>
      <c r="B4432" t="s">
        <v>32</v>
      </c>
      <c r="C4432" s="30">
        <v>2.2919999999999998</v>
      </c>
      <c r="D4432" t="s">
        <v>19</v>
      </c>
      <c r="E4432">
        <v>2027</v>
      </c>
      <c r="G4432" t="s">
        <v>25</v>
      </c>
    </row>
    <row r="4433" spans="1:7">
      <c r="A4433">
        <v>76042910</v>
      </c>
      <c r="B4433" t="s">
        <v>32</v>
      </c>
      <c r="C4433" s="30">
        <v>2.4830000000000001</v>
      </c>
      <c r="D4433" t="s">
        <v>19</v>
      </c>
      <c r="E4433">
        <v>2028</v>
      </c>
      <c r="G4433" t="s">
        <v>25</v>
      </c>
    </row>
    <row r="4434" spans="1:7">
      <c r="A4434">
        <v>76042990</v>
      </c>
      <c r="B4434" t="s">
        <v>32</v>
      </c>
      <c r="C4434" s="30">
        <v>1.93</v>
      </c>
      <c r="D4434" t="s">
        <v>19</v>
      </c>
      <c r="G4434" t="s">
        <v>25</v>
      </c>
    </row>
    <row r="4435" spans="1:7">
      <c r="A4435">
        <v>76042990</v>
      </c>
      <c r="B4435" t="s">
        <v>32</v>
      </c>
      <c r="C4435" s="30">
        <v>2.1229999999999998</v>
      </c>
      <c r="D4435" t="s">
        <v>19</v>
      </c>
      <c r="E4435">
        <v>2026</v>
      </c>
      <c r="G4435" t="s">
        <v>25</v>
      </c>
    </row>
    <row r="4436" spans="1:7">
      <c r="A4436">
        <v>76042990</v>
      </c>
      <c r="B4436" t="s">
        <v>32</v>
      </c>
      <c r="C4436" s="30">
        <v>2.3159999999999998</v>
      </c>
      <c r="D4436" t="s">
        <v>19</v>
      </c>
      <c r="E4436">
        <v>2027</v>
      </c>
      <c r="G4436" t="s">
        <v>25</v>
      </c>
    </row>
    <row r="4437" spans="1:7">
      <c r="A4437">
        <v>76042990</v>
      </c>
      <c r="B4437" t="s">
        <v>32</v>
      </c>
      <c r="C4437" s="30">
        <v>2.5089999999999999</v>
      </c>
      <c r="D4437" t="s">
        <v>19</v>
      </c>
      <c r="E4437">
        <v>2028</v>
      </c>
      <c r="G4437" t="s">
        <v>25</v>
      </c>
    </row>
    <row r="4438" spans="1:7">
      <c r="A4438">
        <v>7605</v>
      </c>
      <c r="B4438" t="s">
        <v>32</v>
      </c>
      <c r="C4438" s="30">
        <v>1.91</v>
      </c>
      <c r="D4438" t="s">
        <v>19</v>
      </c>
      <c r="G4438" t="s">
        <v>25</v>
      </c>
    </row>
    <row r="4439" spans="1:7">
      <c r="A4439">
        <v>7605</v>
      </c>
      <c r="B4439" t="s">
        <v>32</v>
      </c>
      <c r="C4439" s="30">
        <v>2.101</v>
      </c>
      <c r="D4439" t="s">
        <v>19</v>
      </c>
      <c r="E4439">
        <v>2026</v>
      </c>
      <c r="G4439" t="s">
        <v>25</v>
      </c>
    </row>
    <row r="4440" spans="1:7">
      <c r="A4440">
        <v>7605</v>
      </c>
      <c r="B4440" t="s">
        <v>32</v>
      </c>
      <c r="C4440" s="30">
        <v>2.2919999999999998</v>
      </c>
      <c r="D4440" t="s">
        <v>19</v>
      </c>
      <c r="E4440">
        <v>2027</v>
      </c>
      <c r="G4440" t="s">
        <v>25</v>
      </c>
    </row>
    <row r="4441" spans="1:7">
      <c r="A4441">
        <v>7605</v>
      </c>
      <c r="B4441" t="s">
        <v>32</v>
      </c>
      <c r="C4441" s="30">
        <v>2.4830000000000001</v>
      </c>
      <c r="D4441" t="s">
        <v>19</v>
      </c>
      <c r="E4441">
        <v>2028</v>
      </c>
      <c r="G4441" t="s">
        <v>25</v>
      </c>
    </row>
    <row r="4442" spans="1:7">
      <c r="A4442">
        <v>7606</v>
      </c>
      <c r="B4442" t="s">
        <v>32</v>
      </c>
      <c r="C4442" s="30">
        <v>2.37</v>
      </c>
      <c r="D4442" t="s">
        <v>19</v>
      </c>
      <c r="G4442" t="s">
        <v>25</v>
      </c>
    </row>
    <row r="4443" spans="1:7">
      <c r="A4443">
        <v>7606</v>
      </c>
      <c r="B4443" t="s">
        <v>32</v>
      </c>
      <c r="C4443" s="30">
        <v>2.6070000000000002</v>
      </c>
      <c r="D4443" t="s">
        <v>19</v>
      </c>
      <c r="E4443">
        <v>2026</v>
      </c>
      <c r="G4443" t="s">
        <v>25</v>
      </c>
    </row>
    <row r="4444" spans="1:7">
      <c r="A4444">
        <v>7606</v>
      </c>
      <c r="B4444" t="s">
        <v>32</v>
      </c>
      <c r="C4444" s="30">
        <v>2.8440000000000003</v>
      </c>
      <c r="D4444" t="s">
        <v>19</v>
      </c>
      <c r="E4444">
        <v>2027</v>
      </c>
      <c r="G4444" t="s">
        <v>25</v>
      </c>
    </row>
    <row r="4445" spans="1:7">
      <c r="A4445">
        <v>7606</v>
      </c>
      <c r="B4445" t="s">
        <v>32</v>
      </c>
      <c r="C4445" s="30">
        <v>3.081</v>
      </c>
      <c r="D4445" t="s">
        <v>19</v>
      </c>
      <c r="E4445">
        <v>2028</v>
      </c>
      <c r="G4445" t="s">
        <v>25</v>
      </c>
    </row>
    <row r="4446" spans="1:7">
      <c r="A4446">
        <v>7607</v>
      </c>
      <c r="B4446" t="s">
        <v>32</v>
      </c>
      <c r="C4446" s="30">
        <v>2.37</v>
      </c>
      <c r="D4446" t="s">
        <v>19</v>
      </c>
      <c r="G4446" t="s">
        <v>25</v>
      </c>
    </row>
    <row r="4447" spans="1:7">
      <c r="A4447">
        <v>7607</v>
      </c>
      <c r="B4447" t="s">
        <v>32</v>
      </c>
      <c r="C4447" s="30">
        <v>2.6070000000000002</v>
      </c>
      <c r="D4447" t="s">
        <v>19</v>
      </c>
      <c r="E4447">
        <v>2026</v>
      </c>
      <c r="G4447" t="s">
        <v>25</v>
      </c>
    </row>
    <row r="4448" spans="1:7">
      <c r="A4448">
        <v>7607</v>
      </c>
      <c r="B4448" t="s">
        <v>32</v>
      </c>
      <c r="C4448" s="30">
        <v>2.8440000000000003</v>
      </c>
      <c r="D4448" t="s">
        <v>19</v>
      </c>
      <c r="E4448">
        <v>2027</v>
      </c>
      <c r="G4448" t="s">
        <v>25</v>
      </c>
    </row>
    <row r="4449" spans="1:7">
      <c r="A4449">
        <v>7607</v>
      </c>
      <c r="B4449" t="s">
        <v>32</v>
      </c>
      <c r="C4449" s="30">
        <v>3.081</v>
      </c>
      <c r="D4449" t="s">
        <v>19</v>
      </c>
      <c r="E4449">
        <v>2028</v>
      </c>
      <c r="G4449" t="s">
        <v>25</v>
      </c>
    </row>
    <row r="4450" spans="1:7">
      <c r="A4450">
        <v>7608</v>
      </c>
      <c r="B4450" t="s">
        <v>32</v>
      </c>
      <c r="C4450" s="30">
        <v>1.93</v>
      </c>
      <c r="D4450" t="s">
        <v>19</v>
      </c>
      <c r="G4450" t="s">
        <v>25</v>
      </c>
    </row>
    <row r="4451" spans="1:7">
      <c r="A4451">
        <v>7608</v>
      </c>
      <c r="B4451" t="s">
        <v>32</v>
      </c>
      <c r="C4451" s="30">
        <v>2.1229999999999998</v>
      </c>
      <c r="D4451" t="s">
        <v>19</v>
      </c>
      <c r="E4451">
        <v>2026</v>
      </c>
      <c r="G4451" t="s">
        <v>25</v>
      </c>
    </row>
    <row r="4452" spans="1:7">
      <c r="A4452">
        <v>7608</v>
      </c>
      <c r="B4452" t="s">
        <v>32</v>
      </c>
      <c r="C4452" s="30">
        <v>2.3159999999999998</v>
      </c>
      <c r="D4452" t="s">
        <v>19</v>
      </c>
      <c r="E4452">
        <v>2027</v>
      </c>
      <c r="G4452" t="s">
        <v>25</v>
      </c>
    </row>
    <row r="4453" spans="1:7">
      <c r="A4453">
        <v>7608</v>
      </c>
      <c r="B4453" t="s">
        <v>32</v>
      </c>
      <c r="C4453" s="30">
        <v>2.5089999999999999</v>
      </c>
      <c r="D4453" t="s">
        <v>19</v>
      </c>
      <c r="E4453">
        <v>2028</v>
      </c>
      <c r="G4453" t="s">
        <v>25</v>
      </c>
    </row>
    <row r="4454" spans="1:7">
      <c r="A4454">
        <v>76090000</v>
      </c>
      <c r="B4454" t="s">
        <v>32</v>
      </c>
      <c r="C4454" s="30">
        <v>1.93</v>
      </c>
      <c r="D4454" t="s">
        <v>19</v>
      </c>
      <c r="G4454" t="s">
        <v>25</v>
      </c>
    </row>
    <row r="4455" spans="1:7">
      <c r="A4455">
        <v>76090000</v>
      </c>
      <c r="B4455" t="s">
        <v>32</v>
      </c>
      <c r="C4455" s="30">
        <v>2.1229999999999998</v>
      </c>
      <c r="D4455" t="s">
        <v>19</v>
      </c>
      <c r="E4455">
        <v>2026</v>
      </c>
      <c r="G4455" t="s">
        <v>25</v>
      </c>
    </row>
    <row r="4456" spans="1:7">
      <c r="A4456">
        <v>76090000</v>
      </c>
      <c r="B4456" t="s">
        <v>32</v>
      </c>
      <c r="C4456" s="30">
        <v>2.3159999999999998</v>
      </c>
      <c r="D4456" t="s">
        <v>19</v>
      </c>
      <c r="E4456">
        <v>2027</v>
      </c>
      <c r="G4456" t="s">
        <v>25</v>
      </c>
    </row>
    <row r="4457" spans="1:7">
      <c r="A4457">
        <v>76090000</v>
      </c>
      <c r="B4457" t="s">
        <v>32</v>
      </c>
      <c r="C4457" s="30">
        <v>2.5089999999999999</v>
      </c>
      <c r="D4457" t="s">
        <v>19</v>
      </c>
      <c r="E4457">
        <v>2028</v>
      </c>
      <c r="G4457" t="s">
        <v>25</v>
      </c>
    </row>
    <row r="4458" spans="1:7">
      <c r="A4458">
        <v>76101000</v>
      </c>
      <c r="B4458" t="s">
        <v>32</v>
      </c>
      <c r="C4458" s="30">
        <v>1.93</v>
      </c>
      <c r="D4458" t="s">
        <v>19</v>
      </c>
      <c r="G4458" t="s">
        <v>25</v>
      </c>
    </row>
    <row r="4459" spans="1:7">
      <c r="A4459">
        <v>76101000</v>
      </c>
      <c r="B4459" t="s">
        <v>32</v>
      </c>
      <c r="C4459" s="30">
        <v>2.1229999999999998</v>
      </c>
      <c r="D4459" t="s">
        <v>19</v>
      </c>
      <c r="E4459">
        <v>2026</v>
      </c>
      <c r="G4459" t="s">
        <v>25</v>
      </c>
    </row>
    <row r="4460" spans="1:7">
      <c r="A4460">
        <v>76101000</v>
      </c>
      <c r="B4460" t="s">
        <v>32</v>
      </c>
      <c r="C4460" s="30">
        <v>2.3159999999999998</v>
      </c>
      <c r="D4460" t="s">
        <v>19</v>
      </c>
      <c r="E4460">
        <v>2027</v>
      </c>
      <c r="G4460" t="s">
        <v>25</v>
      </c>
    </row>
    <row r="4461" spans="1:7">
      <c r="A4461">
        <v>76101000</v>
      </c>
      <c r="B4461" t="s">
        <v>32</v>
      </c>
      <c r="C4461" s="30">
        <v>2.5089999999999999</v>
      </c>
      <c r="D4461" t="s">
        <v>19</v>
      </c>
      <c r="E4461">
        <v>2028</v>
      </c>
      <c r="G4461" t="s">
        <v>25</v>
      </c>
    </row>
    <row r="4462" spans="1:7">
      <c r="A4462">
        <v>761090</v>
      </c>
      <c r="B4462" t="s">
        <v>32</v>
      </c>
      <c r="C4462" s="30">
        <v>1.93</v>
      </c>
      <c r="D4462" t="s">
        <v>19</v>
      </c>
      <c r="G4462" t="s">
        <v>25</v>
      </c>
    </row>
    <row r="4463" spans="1:7">
      <c r="A4463">
        <v>761090</v>
      </c>
      <c r="B4463" t="s">
        <v>32</v>
      </c>
      <c r="C4463" s="30">
        <v>2.1229999999999998</v>
      </c>
      <c r="D4463" t="s">
        <v>19</v>
      </c>
      <c r="E4463">
        <v>2026</v>
      </c>
      <c r="G4463" t="s">
        <v>25</v>
      </c>
    </row>
    <row r="4464" spans="1:7">
      <c r="A4464">
        <v>761090</v>
      </c>
      <c r="B4464" t="s">
        <v>32</v>
      </c>
      <c r="C4464" s="30">
        <v>2.3159999999999998</v>
      </c>
      <c r="D4464" t="s">
        <v>19</v>
      </c>
      <c r="E4464">
        <v>2027</v>
      </c>
      <c r="G4464" t="s">
        <v>25</v>
      </c>
    </row>
    <row r="4465" spans="1:7">
      <c r="A4465">
        <v>761090</v>
      </c>
      <c r="B4465" t="s">
        <v>32</v>
      </c>
      <c r="C4465" s="30">
        <v>2.5089999999999999</v>
      </c>
      <c r="D4465" t="s">
        <v>19</v>
      </c>
      <c r="E4465">
        <v>2028</v>
      </c>
      <c r="G4465" t="s">
        <v>25</v>
      </c>
    </row>
    <row r="4466" spans="1:7">
      <c r="A4466">
        <v>76109010</v>
      </c>
      <c r="B4466" t="s">
        <v>32</v>
      </c>
      <c r="C4466" s="30">
        <v>1.93</v>
      </c>
      <c r="D4466" t="s">
        <v>19</v>
      </c>
      <c r="G4466" t="s">
        <v>25</v>
      </c>
    </row>
    <row r="4467" spans="1:7">
      <c r="A4467">
        <v>76109010</v>
      </c>
      <c r="B4467" t="s">
        <v>32</v>
      </c>
      <c r="C4467" s="30">
        <v>2.1229999999999998</v>
      </c>
      <c r="D4467" t="s">
        <v>19</v>
      </c>
      <c r="E4467">
        <v>2026</v>
      </c>
      <c r="G4467" t="s">
        <v>25</v>
      </c>
    </row>
    <row r="4468" spans="1:7">
      <c r="A4468">
        <v>76109010</v>
      </c>
      <c r="B4468" t="s">
        <v>32</v>
      </c>
      <c r="C4468" s="30">
        <v>2.3159999999999998</v>
      </c>
      <c r="D4468" t="s">
        <v>19</v>
      </c>
      <c r="E4468">
        <v>2027</v>
      </c>
      <c r="G4468" t="s">
        <v>25</v>
      </c>
    </row>
    <row r="4469" spans="1:7">
      <c r="A4469">
        <v>76109010</v>
      </c>
      <c r="B4469" t="s">
        <v>32</v>
      </c>
      <c r="C4469" s="30">
        <v>2.5089999999999999</v>
      </c>
      <c r="D4469" t="s">
        <v>19</v>
      </c>
      <c r="E4469">
        <v>2028</v>
      </c>
      <c r="G4469" t="s">
        <v>25</v>
      </c>
    </row>
    <row r="4470" spans="1:7">
      <c r="A4470">
        <v>76109090</v>
      </c>
      <c r="B4470" t="s">
        <v>32</v>
      </c>
      <c r="C4470" s="30">
        <v>1.93</v>
      </c>
      <c r="D4470" t="s">
        <v>19</v>
      </c>
      <c r="G4470" t="s">
        <v>25</v>
      </c>
    </row>
    <row r="4471" spans="1:7">
      <c r="A4471">
        <v>76109090</v>
      </c>
      <c r="B4471" t="s">
        <v>32</v>
      </c>
      <c r="C4471" s="30">
        <v>2.1229999999999998</v>
      </c>
      <c r="D4471" t="s">
        <v>19</v>
      </c>
      <c r="E4471">
        <v>2026</v>
      </c>
      <c r="G4471" t="s">
        <v>25</v>
      </c>
    </row>
    <row r="4472" spans="1:7">
      <c r="A4472">
        <v>76109090</v>
      </c>
      <c r="B4472" t="s">
        <v>32</v>
      </c>
      <c r="C4472" s="30">
        <v>2.3159999999999998</v>
      </c>
      <c r="D4472" t="s">
        <v>19</v>
      </c>
      <c r="E4472">
        <v>2027</v>
      </c>
      <c r="G4472" t="s">
        <v>25</v>
      </c>
    </row>
    <row r="4473" spans="1:7">
      <c r="A4473">
        <v>76109090</v>
      </c>
      <c r="B4473" t="s">
        <v>32</v>
      </c>
      <c r="C4473" s="30">
        <v>2.5089999999999999</v>
      </c>
      <c r="D4473" t="s">
        <v>19</v>
      </c>
      <c r="E4473">
        <v>2028</v>
      </c>
      <c r="G4473" t="s">
        <v>25</v>
      </c>
    </row>
    <row r="4474" spans="1:7">
      <c r="A4474">
        <v>76110000</v>
      </c>
      <c r="B4474" t="s">
        <v>32</v>
      </c>
      <c r="C4474" s="30">
        <v>2.37</v>
      </c>
      <c r="D4474" t="s">
        <v>19</v>
      </c>
      <c r="G4474" t="s">
        <v>25</v>
      </c>
    </row>
    <row r="4475" spans="1:7">
      <c r="A4475">
        <v>76110000</v>
      </c>
      <c r="B4475" t="s">
        <v>32</v>
      </c>
      <c r="C4475" s="30">
        <v>2.6070000000000002</v>
      </c>
      <c r="D4475" t="s">
        <v>19</v>
      </c>
      <c r="E4475">
        <v>2026</v>
      </c>
      <c r="G4475" t="s">
        <v>25</v>
      </c>
    </row>
    <row r="4476" spans="1:7">
      <c r="A4476">
        <v>76110000</v>
      </c>
      <c r="B4476" t="s">
        <v>32</v>
      </c>
      <c r="C4476" s="30">
        <v>2.8440000000000003</v>
      </c>
      <c r="D4476" t="s">
        <v>19</v>
      </c>
      <c r="E4476">
        <v>2027</v>
      </c>
      <c r="G4476" t="s">
        <v>25</v>
      </c>
    </row>
    <row r="4477" spans="1:7">
      <c r="A4477">
        <v>76110000</v>
      </c>
      <c r="B4477" t="s">
        <v>32</v>
      </c>
      <c r="C4477" s="30">
        <v>3.081</v>
      </c>
      <c r="D4477" t="s">
        <v>19</v>
      </c>
      <c r="E4477">
        <v>2028</v>
      </c>
      <c r="G4477" t="s">
        <v>25</v>
      </c>
    </row>
    <row r="4478" spans="1:7">
      <c r="A4478">
        <v>7612</v>
      </c>
      <c r="B4478" t="s">
        <v>32</v>
      </c>
      <c r="C4478" s="30">
        <v>2.37</v>
      </c>
      <c r="D4478" t="s">
        <v>19</v>
      </c>
      <c r="G4478" t="s">
        <v>25</v>
      </c>
    </row>
    <row r="4479" spans="1:7">
      <c r="A4479">
        <v>7612</v>
      </c>
      <c r="B4479" t="s">
        <v>32</v>
      </c>
      <c r="C4479" s="30">
        <v>2.6070000000000002</v>
      </c>
      <c r="D4479" t="s">
        <v>19</v>
      </c>
      <c r="E4479">
        <v>2026</v>
      </c>
      <c r="G4479" t="s">
        <v>25</v>
      </c>
    </row>
    <row r="4480" spans="1:7">
      <c r="A4480">
        <v>7612</v>
      </c>
      <c r="B4480" t="s">
        <v>32</v>
      </c>
      <c r="C4480" s="30">
        <v>2.8440000000000003</v>
      </c>
      <c r="D4480" t="s">
        <v>19</v>
      </c>
      <c r="E4480">
        <v>2027</v>
      </c>
      <c r="G4480" t="s">
        <v>25</v>
      </c>
    </row>
    <row r="4481" spans="1:7">
      <c r="A4481">
        <v>7612</v>
      </c>
      <c r="B4481" t="s">
        <v>32</v>
      </c>
      <c r="C4481" s="30">
        <v>3.081</v>
      </c>
      <c r="D4481" t="s">
        <v>19</v>
      </c>
      <c r="E4481">
        <v>2028</v>
      </c>
      <c r="G4481" t="s">
        <v>25</v>
      </c>
    </row>
    <row r="4482" spans="1:7">
      <c r="A4482">
        <v>76130000</v>
      </c>
      <c r="B4482" t="s">
        <v>32</v>
      </c>
      <c r="C4482" s="30">
        <v>2.37</v>
      </c>
      <c r="D4482" t="s">
        <v>19</v>
      </c>
      <c r="G4482" t="s">
        <v>25</v>
      </c>
    </row>
    <row r="4483" spans="1:7">
      <c r="A4483">
        <v>76130000</v>
      </c>
      <c r="B4483" t="s">
        <v>32</v>
      </c>
      <c r="C4483" s="30">
        <v>2.6070000000000002</v>
      </c>
      <c r="D4483" t="s">
        <v>19</v>
      </c>
      <c r="E4483">
        <v>2026</v>
      </c>
      <c r="G4483" t="s">
        <v>25</v>
      </c>
    </row>
    <row r="4484" spans="1:7">
      <c r="A4484">
        <v>76130000</v>
      </c>
      <c r="B4484" t="s">
        <v>32</v>
      </c>
      <c r="C4484" s="30">
        <v>2.8440000000000003</v>
      </c>
      <c r="D4484" t="s">
        <v>19</v>
      </c>
      <c r="E4484">
        <v>2027</v>
      </c>
      <c r="G4484" t="s">
        <v>25</v>
      </c>
    </row>
    <row r="4485" spans="1:7">
      <c r="A4485">
        <v>76130000</v>
      </c>
      <c r="B4485" t="s">
        <v>32</v>
      </c>
      <c r="C4485" s="30">
        <v>3.081</v>
      </c>
      <c r="D4485" t="s">
        <v>19</v>
      </c>
      <c r="E4485">
        <v>2028</v>
      </c>
      <c r="G4485" t="s">
        <v>25</v>
      </c>
    </row>
    <row r="4486" spans="1:7">
      <c r="A4486">
        <v>7614</v>
      </c>
      <c r="B4486" t="s">
        <v>32</v>
      </c>
      <c r="C4486" s="30">
        <v>1.91</v>
      </c>
      <c r="D4486" t="s">
        <v>19</v>
      </c>
      <c r="G4486" t="s">
        <v>25</v>
      </c>
    </row>
    <row r="4487" spans="1:7">
      <c r="A4487">
        <v>7614</v>
      </c>
      <c r="B4487" t="s">
        <v>32</v>
      </c>
      <c r="C4487" s="30">
        <v>2.101</v>
      </c>
      <c r="D4487" t="s">
        <v>19</v>
      </c>
      <c r="E4487">
        <v>2026</v>
      </c>
      <c r="G4487" t="s">
        <v>25</v>
      </c>
    </row>
    <row r="4488" spans="1:7">
      <c r="A4488">
        <v>7614</v>
      </c>
      <c r="B4488" t="s">
        <v>32</v>
      </c>
      <c r="C4488" s="30">
        <v>2.2919999999999998</v>
      </c>
      <c r="D4488" t="s">
        <v>19</v>
      </c>
      <c r="E4488">
        <v>2027</v>
      </c>
      <c r="G4488" t="s">
        <v>25</v>
      </c>
    </row>
    <row r="4489" spans="1:7">
      <c r="A4489">
        <v>7614</v>
      </c>
      <c r="B4489" t="s">
        <v>32</v>
      </c>
      <c r="C4489" s="30">
        <v>2.4830000000000001</v>
      </c>
      <c r="D4489" t="s">
        <v>19</v>
      </c>
      <c r="E4489">
        <v>2028</v>
      </c>
      <c r="G4489" t="s">
        <v>25</v>
      </c>
    </row>
    <row r="4490" spans="1:7">
      <c r="A4490">
        <v>76161000</v>
      </c>
      <c r="B4490" t="s">
        <v>32</v>
      </c>
      <c r="C4490" s="30">
        <v>2.37</v>
      </c>
      <c r="D4490" t="s">
        <v>19</v>
      </c>
      <c r="G4490" t="s">
        <v>25</v>
      </c>
    </row>
    <row r="4491" spans="1:7">
      <c r="A4491">
        <v>76161000</v>
      </c>
      <c r="B4491" t="s">
        <v>32</v>
      </c>
      <c r="C4491" s="30">
        <v>2.6070000000000002</v>
      </c>
      <c r="D4491" t="s">
        <v>19</v>
      </c>
      <c r="E4491">
        <v>2026</v>
      </c>
      <c r="G4491" t="s">
        <v>25</v>
      </c>
    </row>
    <row r="4492" spans="1:7">
      <c r="A4492">
        <v>76161000</v>
      </c>
      <c r="B4492" t="s">
        <v>32</v>
      </c>
      <c r="C4492" s="30">
        <v>2.8440000000000003</v>
      </c>
      <c r="D4492" t="s">
        <v>19</v>
      </c>
      <c r="E4492">
        <v>2027</v>
      </c>
      <c r="G4492" t="s">
        <v>25</v>
      </c>
    </row>
    <row r="4493" spans="1:7">
      <c r="A4493">
        <v>76161000</v>
      </c>
      <c r="B4493" t="s">
        <v>32</v>
      </c>
      <c r="C4493" s="30">
        <v>3.081</v>
      </c>
      <c r="D4493" t="s">
        <v>19</v>
      </c>
      <c r="E4493">
        <v>2028</v>
      </c>
      <c r="G4493" t="s">
        <v>25</v>
      </c>
    </row>
    <row r="4494" spans="1:7">
      <c r="A4494">
        <v>76169100</v>
      </c>
      <c r="B4494" t="s">
        <v>32</v>
      </c>
      <c r="C4494" s="30">
        <v>2.37</v>
      </c>
      <c r="D4494" t="s">
        <v>19</v>
      </c>
      <c r="G4494" t="s">
        <v>25</v>
      </c>
    </row>
    <row r="4495" spans="1:7">
      <c r="A4495">
        <v>76169100</v>
      </c>
      <c r="B4495" t="s">
        <v>32</v>
      </c>
      <c r="C4495" s="30">
        <v>2.6070000000000002</v>
      </c>
      <c r="D4495" t="s">
        <v>19</v>
      </c>
      <c r="E4495">
        <v>2026</v>
      </c>
      <c r="G4495" t="s">
        <v>25</v>
      </c>
    </row>
    <row r="4496" spans="1:7">
      <c r="A4496">
        <v>76169100</v>
      </c>
      <c r="B4496" t="s">
        <v>32</v>
      </c>
      <c r="C4496" s="30">
        <v>2.8440000000000003</v>
      </c>
      <c r="D4496" t="s">
        <v>19</v>
      </c>
      <c r="E4496">
        <v>2027</v>
      </c>
      <c r="G4496" t="s">
        <v>25</v>
      </c>
    </row>
    <row r="4497" spans="1:7">
      <c r="A4497">
        <v>76169100</v>
      </c>
      <c r="B4497" t="s">
        <v>32</v>
      </c>
      <c r="C4497" s="30">
        <v>3.081</v>
      </c>
      <c r="D4497" t="s">
        <v>19</v>
      </c>
      <c r="E4497">
        <v>2028</v>
      </c>
      <c r="G4497" t="s">
        <v>25</v>
      </c>
    </row>
    <row r="4498" spans="1:7">
      <c r="A4498">
        <v>76169910</v>
      </c>
      <c r="B4498" t="s">
        <v>32</v>
      </c>
      <c r="C4498" s="30">
        <v>1.69</v>
      </c>
      <c r="D4498" t="s">
        <v>19</v>
      </c>
      <c r="G4498" t="s">
        <v>25</v>
      </c>
    </row>
    <row r="4499" spans="1:7">
      <c r="A4499">
        <v>76169910</v>
      </c>
      <c r="B4499" t="s">
        <v>32</v>
      </c>
      <c r="C4499" s="30">
        <v>1.859</v>
      </c>
      <c r="D4499" t="s">
        <v>19</v>
      </c>
      <c r="E4499">
        <v>2026</v>
      </c>
      <c r="G4499" t="s">
        <v>25</v>
      </c>
    </row>
    <row r="4500" spans="1:7">
      <c r="A4500">
        <v>76169910</v>
      </c>
      <c r="B4500" t="s">
        <v>32</v>
      </c>
      <c r="C4500" s="30">
        <v>2.028</v>
      </c>
      <c r="D4500" t="s">
        <v>19</v>
      </c>
      <c r="E4500">
        <v>2027</v>
      </c>
      <c r="G4500" t="s">
        <v>25</v>
      </c>
    </row>
    <row r="4501" spans="1:7">
      <c r="A4501">
        <v>76169910</v>
      </c>
      <c r="B4501" t="s">
        <v>32</v>
      </c>
      <c r="C4501" s="30">
        <v>2.1970000000000001</v>
      </c>
      <c r="D4501" t="s">
        <v>19</v>
      </c>
      <c r="E4501">
        <v>2028</v>
      </c>
      <c r="G4501" t="s">
        <v>25</v>
      </c>
    </row>
    <row r="4502" spans="1:7">
      <c r="A4502">
        <v>76169990</v>
      </c>
      <c r="B4502" t="s">
        <v>32</v>
      </c>
      <c r="C4502" s="30">
        <v>2.37</v>
      </c>
      <c r="D4502" t="s">
        <v>19</v>
      </c>
      <c r="G4502" t="s">
        <v>25</v>
      </c>
    </row>
    <row r="4503" spans="1:7">
      <c r="A4503">
        <v>76169990</v>
      </c>
      <c r="B4503" t="s">
        <v>32</v>
      </c>
      <c r="C4503" s="30">
        <v>2.6070000000000002</v>
      </c>
      <c r="D4503" t="s">
        <v>19</v>
      </c>
      <c r="E4503">
        <v>2026</v>
      </c>
      <c r="G4503" t="s">
        <v>25</v>
      </c>
    </row>
    <row r="4504" spans="1:7">
      <c r="A4504">
        <v>76169990</v>
      </c>
      <c r="B4504" t="s">
        <v>32</v>
      </c>
      <c r="C4504" s="30">
        <v>2.8440000000000003</v>
      </c>
      <c r="D4504" t="s">
        <v>19</v>
      </c>
      <c r="E4504">
        <v>2027</v>
      </c>
      <c r="G4504" t="s">
        <v>25</v>
      </c>
    </row>
    <row r="4505" spans="1:7">
      <c r="A4505">
        <v>76169990</v>
      </c>
      <c r="B4505" t="s">
        <v>32</v>
      </c>
      <c r="C4505" s="30">
        <v>3.081</v>
      </c>
      <c r="D4505" t="s">
        <v>19</v>
      </c>
      <c r="E4505">
        <v>2028</v>
      </c>
      <c r="G4505" t="s">
        <v>25</v>
      </c>
    </row>
    <row r="4506" spans="1:7">
      <c r="A4506">
        <v>28041000</v>
      </c>
      <c r="B4506" t="s">
        <v>32</v>
      </c>
      <c r="C4506" s="30">
        <v>10.82</v>
      </c>
      <c r="G4506" t="s">
        <v>272</v>
      </c>
    </row>
    <row r="4507" spans="1:7">
      <c r="A4507">
        <v>28041000</v>
      </c>
      <c r="B4507" t="s">
        <v>32</v>
      </c>
      <c r="C4507" s="30">
        <v>11.902000000000001</v>
      </c>
      <c r="E4507">
        <v>2026</v>
      </c>
      <c r="G4507" t="s">
        <v>272</v>
      </c>
    </row>
    <row r="4508" spans="1:7">
      <c r="A4508">
        <v>28041000</v>
      </c>
      <c r="B4508" t="s">
        <v>32</v>
      </c>
      <c r="C4508" s="30">
        <v>12.984</v>
      </c>
      <c r="E4508">
        <v>2027</v>
      </c>
      <c r="G4508" t="s">
        <v>272</v>
      </c>
    </row>
    <row r="4509" spans="1:7">
      <c r="A4509">
        <v>28041000</v>
      </c>
      <c r="B4509" t="s">
        <v>32</v>
      </c>
      <c r="C4509" s="30">
        <v>14.066000000000001</v>
      </c>
      <c r="E4509">
        <v>2028</v>
      </c>
      <c r="G4509" t="s">
        <v>272</v>
      </c>
    </row>
    <row r="4510" spans="1:7">
      <c r="A4510">
        <v>7601</v>
      </c>
      <c r="B4510" t="s">
        <v>31</v>
      </c>
      <c r="C4510" s="30">
        <v>1.87</v>
      </c>
      <c r="D4510" t="s">
        <v>24</v>
      </c>
      <c r="G4510" t="s">
        <v>25</v>
      </c>
    </row>
    <row r="4511" spans="1:7">
      <c r="A4511">
        <v>7601</v>
      </c>
      <c r="B4511" t="s">
        <v>31</v>
      </c>
      <c r="C4511" s="30">
        <v>2.0569999999999999</v>
      </c>
      <c r="D4511" t="s">
        <v>24</v>
      </c>
      <c r="E4511">
        <v>2026</v>
      </c>
      <c r="G4511" t="s">
        <v>25</v>
      </c>
    </row>
    <row r="4512" spans="1:7">
      <c r="A4512">
        <v>7601</v>
      </c>
      <c r="B4512" t="s">
        <v>31</v>
      </c>
      <c r="C4512" s="30">
        <v>2.2440000000000002</v>
      </c>
      <c r="D4512" t="s">
        <v>24</v>
      </c>
      <c r="E4512">
        <v>2027</v>
      </c>
      <c r="G4512" t="s">
        <v>25</v>
      </c>
    </row>
    <row r="4513" spans="1:7">
      <c r="A4513">
        <v>7601</v>
      </c>
      <c r="B4513" t="s">
        <v>31</v>
      </c>
      <c r="C4513" s="30">
        <v>2.431</v>
      </c>
      <c r="D4513" t="s">
        <v>24</v>
      </c>
      <c r="E4513">
        <v>2028</v>
      </c>
      <c r="G4513" t="s">
        <v>25</v>
      </c>
    </row>
    <row r="4514" spans="1:7">
      <c r="A4514">
        <v>7603</v>
      </c>
      <c r="B4514" t="s">
        <v>31</v>
      </c>
      <c r="C4514" s="30">
        <v>1.98</v>
      </c>
      <c r="D4514" t="s">
        <v>24</v>
      </c>
      <c r="G4514" t="s">
        <v>25</v>
      </c>
    </row>
    <row r="4515" spans="1:7">
      <c r="A4515">
        <v>7603</v>
      </c>
      <c r="B4515" t="s">
        <v>31</v>
      </c>
      <c r="C4515" s="30">
        <v>2.1779999999999999</v>
      </c>
      <c r="D4515" t="s">
        <v>24</v>
      </c>
      <c r="E4515">
        <v>2026</v>
      </c>
      <c r="G4515" t="s">
        <v>25</v>
      </c>
    </row>
    <row r="4516" spans="1:7">
      <c r="A4516">
        <v>7603</v>
      </c>
      <c r="B4516" t="s">
        <v>31</v>
      </c>
      <c r="C4516" s="30">
        <v>2.3759999999999999</v>
      </c>
      <c r="D4516" t="s">
        <v>24</v>
      </c>
      <c r="E4516">
        <v>2027</v>
      </c>
      <c r="G4516" t="s">
        <v>25</v>
      </c>
    </row>
    <row r="4517" spans="1:7">
      <c r="A4517">
        <v>7603</v>
      </c>
      <c r="B4517" t="s">
        <v>31</v>
      </c>
      <c r="C4517" s="30">
        <v>2.5739999999999998</v>
      </c>
      <c r="D4517" t="s">
        <v>24</v>
      </c>
      <c r="E4517">
        <v>2028</v>
      </c>
      <c r="G4517" t="s">
        <v>25</v>
      </c>
    </row>
    <row r="4518" spans="1:7">
      <c r="A4518">
        <v>76041010</v>
      </c>
      <c r="B4518" t="s">
        <v>31</v>
      </c>
      <c r="C4518" s="30">
        <v>2.2000000000000002</v>
      </c>
      <c r="D4518" t="s">
        <v>24</v>
      </c>
      <c r="G4518" t="s">
        <v>25</v>
      </c>
    </row>
    <row r="4519" spans="1:7">
      <c r="A4519">
        <v>76041010</v>
      </c>
      <c r="B4519" t="s">
        <v>31</v>
      </c>
      <c r="C4519" s="30">
        <v>2.4200000000000004</v>
      </c>
      <c r="D4519" t="s">
        <v>24</v>
      </c>
      <c r="E4519">
        <v>2026</v>
      </c>
      <c r="G4519" t="s">
        <v>25</v>
      </c>
    </row>
    <row r="4520" spans="1:7">
      <c r="A4520">
        <v>76041010</v>
      </c>
      <c r="B4520" t="s">
        <v>31</v>
      </c>
      <c r="C4520" s="30">
        <v>2.64</v>
      </c>
      <c r="D4520" t="s">
        <v>24</v>
      </c>
      <c r="E4520">
        <v>2027</v>
      </c>
      <c r="G4520" t="s">
        <v>25</v>
      </c>
    </row>
    <row r="4521" spans="1:7">
      <c r="A4521">
        <v>76041010</v>
      </c>
      <c r="B4521" t="s">
        <v>31</v>
      </c>
      <c r="C4521" s="30">
        <v>2.8600000000000003</v>
      </c>
      <c r="D4521" t="s">
        <v>24</v>
      </c>
      <c r="E4521">
        <v>2028</v>
      </c>
      <c r="G4521" t="s">
        <v>25</v>
      </c>
    </row>
    <row r="4522" spans="1:7">
      <c r="A4522">
        <v>76041090</v>
      </c>
      <c r="B4522" t="s">
        <v>31</v>
      </c>
      <c r="C4522" s="30">
        <v>2.2200000000000002</v>
      </c>
      <c r="D4522" t="s">
        <v>24</v>
      </c>
      <c r="G4522" t="s">
        <v>25</v>
      </c>
    </row>
    <row r="4523" spans="1:7">
      <c r="A4523">
        <v>76041090</v>
      </c>
      <c r="B4523" t="s">
        <v>31</v>
      </c>
      <c r="C4523" s="30">
        <v>2.4420000000000002</v>
      </c>
      <c r="D4523" t="s">
        <v>24</v>
      </c>
      <c r="E4523">
        <v>2026</v>
      </c>
      <c r="G4523" t="s">
        <v>25</v>
      </c>
    </row>
    <row r="4524" spans="1:7">
      <c r="A4524">
        <v>76041090</v>
      </c>
      <c r="B4524" t="s">
        <v>31</v>
      </c>
      <c r="C4524" s="30">
        <v>2.6640000000000001</v>
      </c>
      <c r="D4524" t="s">
        <v>24</v>
      </c>
      <c r="E4524">
        <v>2027</v>
      </c>
      <c r="G4524" t="s">
        <v>25</v>
      </c>
    </row>
    <row r="4525" spans="1:7">
      <c r="A4525">
        <v>76041090</v>
      </c>
      <c r="B4525" t="s">
        <v>31</v>
      </c>
      <c r="C4525" s="30">
        <v>2.8860000000000001</v>
      </c>
      <c r="D4525" t="s">
        <v>24</v>
      </c>
      <c r="E4525">
        <v>2028</v>
      </c>
      <c r="G4525" t="s">
        <v>25</v>
      </c>
    </row>
    <row r="4526" spans="1:7">
      <c r="A4526">
        <v>76042100</v>
      </c>
      <c r="B4526" t="s">
        <v>31</v>
      </c>
      <c r="C4526" s="30">
        <v>2.2200000000000002</v>
      </c>
      <c r="D4526" t="s">
        <v>24</v>
      </c>
      <c r="G4526" t="s">
        <v>25</v>
      </c>
    </row>
    <row r="4527" spans="1:7">
      <c r="A4527">
        <v>76042100</v>
      </c>
      <c r="B4527" t="s">
        <v>31</v>
      </c>
      <c r="C4527" s="30">
        <v>2.4420000000000002</v>
      </c>
      <c r="D4527" t="s">
        <v>24</v>
      </c>
      <c r="E4527">
        <v>2026</v>
      </c>
      <c r="G4527" t="s">
        <v>25</v>
      </c>
    </row>
    <row r="4528" spans="1:7">
      <c r="A4528">
        <v>76042100</v>
      </c>
      <c r="B4528" t="s">
        <v>31</v>
      </c>
      <c r="C4528" s="30">
        <v>2.6640000000000001</v>
      </c>
      <c r="D4528" t="s">
        <v>24</v>
      </c>
      <c r="E4528">
        <v>2027</v>
      </c>
      <c r="G4528" t="s">
        <v>25</v>
      </c>
    </row>
    <row r="4529" spans="1:7">
      <c r="A4529">
        <v>76042100</v>
      </c>
      <c r="B4529" t="s">
        <v>31</v>
      </c>
      <c r="C4529" s="30">
        <v>2.8860000000000001</v>
      </c>
      <c r="D4529" t="s">
        <v>24</v>
      </c>
      <c r="E4529">
        <v>2028</v>
      </c>
      <c r="G4529" t="s">
        <v>25</v>
      </c>
    </row>
    <row r="4530" spans="1:7">
      <c r="A4530">
        <v>76042910</v>
      </c>
      <c r="B4530" t="s">
        <v>31</v>
      </c>
      <c r="C4530" s="30">
        <v>2.2000000000000002</v>
      </c>
      <c r="D4530" t="s">
        <v>24</v>
      </c>
      <c r="G4530" t="s">
        <v>25</v>
      </c>
    </row>
    <row r="4531" spans="1:7">
      <c r="A4531">
        <v>76042910</v>
      </c>
      <c r="B4531" t="s">
        <v>31</v>
      </c>
      <c r="C4531" s="30">
        <v>2.4200000000000004</v>
      </c>
      <c r="D4531" t="s">
        <v>24</v>
      </c>
      <c r="E4531">
        <v>2026</v>
      </c>
      <c r="G4531" t="s">
        <v>25</v>
      </c>
    </row>
    <row r="4532" spans="1:7">
      <c r="A4532">
        <v>76042910</v>
      </c>
      <c r="B4532" t="s">
        <v>31</v>
      </c>
      <c r="C4532" s="30">
        <v>2.64</v>
      </c>
      <c r="D4532" t="s">
        <v>24</v>
      </c>
      <c r="E4532">
        <v>2027</v>
      </c>
      <c r="G4532" t="s">
        <v>25</v>
      </c>
    </row>
    <row r="4533" spans="1:7">
      <c r="A4533">
        <v>76042910</v>
      </c>
      <c r="B4533" t="s">
        <v>31</v>
      </c>
      <c r="C4533" s="30">
        <v>2.8600000000000003</v>
      </c>
      <c r="D4533" t="s">
        <v>24</v>
      </c>
      <c r="E4533">
        <v>2028</v>
      </c>
      <c r="G4533" t="s">
        <v>25</v>
      </c>
    </row>
    <row r="4534" spans="1:7">
      <c r="A4534">
        <v>76042990</v>
      </c>
      <c r="B4534" t="s">
        <v>31</v>
      </c>
      <c r="C4534" s="30">
        <v>2.2200000000000002</v>
      </c>
      <c r="D4534" t="s">
        <v>24</v>
      </c>
      <c r="G4534" t="s">
        <v>25</v>
      </c>
    </row>
    <row r="4535" spans="1:7">
      <c r="A4535">
        <v>76042990</v>
      </c>
      <c r="B4535" t="s">
        <v>31</v>
      </c>
      <c r="C4535" s="30">
        <v>2.4420000000000002</v>
      </c>
      <c r="D4535" t="s">
        <v>24</v>
      </c>
      <c r="E4535">
        <v>2026</v>
      </c>
      <c r="G4535" t="s">
        <v>25</v>
      </c>
    </row>
    <row r="4536" spans="1:7">
      <c r="A4536">
        <v>76042990</v>
      </c>
      <c r="B4536" t="s">
        <v>31</v>
      </c>
      <c r="C4536" s="30">
        <v>2.6640000000000001</v>
      </c>
      <c r="D4536" t="s">
        <v>24</v>
      </c>
      <c r="E4536">
        <v>2027</v>
      </c>
      <c r="G4536" t="s">
        <v>25</v>
      </c>
    </row>
    <row r="4537" spans="1:7">
      <c r="A4537">
        <v>76042990</v>
      </c>
      <c r="B4537" t="s">
        <v>31</v>
      </c>
      <c r="C4537" s="30">
        <v>2.8860000000000001</v>
      </c>
      <c r="D4537" t="s">
        <v>24</v>
      </c>
      <c r="E4537">
        <v>2028</v>
      </c>
      <c r="G4537" t="s">
        <v>25</v>
      </c>
    </row>
    <row r="4538" spans="1:7">
      <c r="A4538">
        <v>7605</v>
      </c>
      <c r="B4538" t="s">
        <v>31</v>
      </c>
      <c r="C4538" s="30">
        <v>2.2000000000000002</v>
      </c>
      <c r="D4538" t="s">
        <v>24</v>
      </c>
      <c r="G4538" t="s">
        <v>25</v>
      </c>
    </row>
    <row r="4539" spans="1:7">
      <c r="A4539">
        <v>7605</v>
      </c>
      <c r="B4539" t="s">
        <v>31</v>
      </c>
      <c r="C4539" s="30">
        <v>2.4200000000000004</v>
      </c>
      <c r="D4539" t="s">
        <v>24</v>
      </c>
      <c r="E4539">
        <v>2026</v>
      </c>
      <c r="G4539" t="s">
        <v>25</v>
      </c>
    </row>
    <row r="4540" spans="1:7">
      <c r="A4540">
        <v>7605</v>
      </c>
      <c r="B4540" t="s">
        <v>31</v>
      </c>
      <c r="C4540" s="30">
        <v>2.64</v>
      </c>
      <c r="D4540" t="s">
        <v>24</v>
      </c>
      <c r="E4540">
        <v>2027</v>
      </c>
      <c r="G4540" t="s">
        <v>25</v>
      </c>
    </row>
    <row r="4541" spans="1:7">
      <c r="A4541">
        <v>7605</v>
      </c>
      <c r="B4541" t="s">
        <v>31</v>
      </c>
      <c r="C4541" s="30">
        <v>2.8600000000000003</v>
      </c>
      <c r="D4541" t="s">
        <v>24</v>
      </c>
      <c r="E4541">
        <v>2028</v>
      </c>
      <c r="G4541" t="s">
        <v>25</v>
      </c>
    </row>
    <row r="4542" spans="1:7">
      <c r="A4542">
        <v>7606</v>
      </c>
      <c r="B4542" t="s">
        <v>31</v>
      </c>
      <c r="C4542" s="30">
        <v>2.66</v>
      </c>
      <c r="D4542" t="s">
        <v>24</v>
      </c>
      <c r="G4542" t="s">
        <v>25</v>
      </c>
    </row>
    <row r="4543" spans="1:7">
      <c r="A4543">
        <v>7606</v>
      </c>
      <c r="B4543" t="s">
        <v>31</v>
      </c>
      <c r="C4543" s="30">
        <v>2.9260000000000002</v>
      </c>
      <c r="D4543" t="s">
        <v>24</v>
      </c>
      <c r="E4543">
        <v>2026</v>
      </c>
      <c r="G4543" t="s">
        <v>25</v>
      </c>
    </row>
    <row r="4544" spans="1:7">
      <c r="A4544">
        <v>7606</v>
      </c>
      <c r="B4544" t="s">
        <v>31</v>
      </c>
      <c r="C4544" s="30">
        <v>3.1920000000000002</v>
      </c>
      <c r="D4544" t="s">
        <v>24</v>
      </c>
      <c r="E4544">
        <v>2027</v>
      </c>
      <c r="G4544" t="s">
        <v>25</v>
      </c>
    </row>
    <row r="4545" spans="1:7">
      <c r="A4545">
        <v>7606</v>
      </c>
      <c r="B4545" t="s">
        <v>31</v>
      </c>
      <c r="C4545" s="30">
        <v>3.4580000000000002</v>
      </c>
      <c r="D4545" t="s">
        <v>24</v>
      </c>
      <c r="E4545">
        <v>2028</v>
      </c>
      <c r="G4545" t="s">
        <v>25</v>
      </c>
    </row>
    <row r="4546" spans="1:7">
      <c r="A4546">
        <v>7607</v>
      </c>
      <c r="B4546" t="s">
        <v>31</v>
      </c>
      <c r="C4546" s="30">
        <v>2.66</v>
      </c>
      <c r="D4546" t="s">
        <v>24</v>
      </c>
      <c r="G4546" t="s">
        <v>25</v>
      </c>
    </row>
    <row r="4547" spans="1:7">
      <c r="A4547">
        <v>7607</v>
      </c>
      <c r="B4547" t="s">
        <v>31</v>
      </c>
      <c r="C4547" s="30">
        <v>2.9260000000000002</v>
      </c>
      <c r="D4547" t="s">
        <v>24</v>
      </c>
      <c r="E4547">
        <v>2026</v>
      </c>
      <c r="G4547" t="s">
        <v>25</v>
      </c>
    </row>
    <row r="4548" spans="1:7">
      <c r="A4548">
        <v>7607</v>
      </c>
      <c r="B4548" t="s">
        <v>31</v>
      </c>
      <c r="C4548" s="30">
        <v>3.1920000000000002</v>
      </c>
      <c r="D4548" t="s">
        <v>24</v>
      </c>
      <c r="E4548">
        <v>2027</v>
      </c>
      <c r="G4548" t="s">
        <v>25</v>
      </c>
    </row>
    <row r="4549" spans="1:7">
      <c r="A4549">
        <v>7607</v>
      </c>
      <c r="B4549" t="s">
        <v>31</v>
      </c>
      <c r="C4549" s="30">
        <v>3.4580000000000002</v>
      </c>
      <c r="D4549" t="s">
        <v>24</v>
      </c>
      <c r="E4549">
        <v>2028</v>
      </c>
      <c r="G4549" t="s">
        <v>25</v>
      </c>
    </row>
    <row r="4550" spans="1:7">
      <c r="A4550">
        <v>7608</v>
      </c>
      <c r="B4550" t="s">
        <v>31</v>
      </c>
      <c r="C4550" s="30">
        <v>2.2200000000000002</v>
      </c>
      <c r="D4550" t="s">
        <v>24</v>
      </c>
      <c r="G4550" t="s">
        <v>25</v>
      </c>
    </row>
    <row r="4551" spans="1:7">
      <c r="A4551">
        <v>7608</v>
      </c>
      <c r="B4551" t="s">
        <v>31</v>
      </c>
      <c r="C4551" s="30">
        <v>2.4420000000000002</v>
      </c>
      <c r="D4551" t="s">
        <v>24</v>
      </c>
      <c r="E4551">
        <v>2026</v>
      </c>
      <c r="G4551" t="s">
        <v>25</v>
      </c>
    </row>
    <row r="4552" spans="1:7">
      <c r="A4552">
        <v>7608</v>
      </c>
      <c r="B4552" t="s">
        <v>31</v>
      </c>
      <c r="C4552" s="30">
        <v>2.6640000000000001</v>
      </c>
      <c r="D4552" t="s">
        <v>24</v>
      </c>
      <c r="E4552">
        <v>2027</v>
      </c>
      <c r="G4552" t="s">
        <v>25</v>
      </c>
    </row>
    <row r="4553" spans="1:7">
      <c r="A4553">
        <v>7608</v>
      </c>
      <c r="B4553" t="s">
        <v>31</v>
      </c>
      <c r="C4553" s="30">
        <v>2.8860000000000001</v>
      </c>
      <c r="D4553" t="s">
        <v>24</v>
      </c>
      <c r="E4553">
        <v>2028</v>
      </c>
      <c r="G4553" t="s">
        <v>25</v>
      </c>
    </row>
    <row r="4554" spans="1:7">
      <c r="A4554">
        <v>76090000</v>
      </c>
      <c r="B4554" t="s">
        <v>31</v>
      </c>
      <c r="C4554" s="30">
        <v>2.2200000000000002</v>
      </c>
      <c r="D4554" t="s">
        <v>24</v>
      </c>
      <c r="G4554" t="s">
        <v>25</v>
      </c>
    </row>
    <row r="4555" spans="1:7">
      <c r="A4555">
        <v>76090000</v>
      </c>
      <c r="B4555" t="s">
        <v>31</v>
      </c>
      <c r="C4555" s="30">
        <v>2.4420000000000002</v>
      </c>
      <c r="D4555" t="s">
        <v>24</v>
      </c>
      <c r="E4555">
        <v>2026</v>
      </c>
      <c r="G4555" t="s">
        <v>25</v>
      </c>
    </row>
    <row r="4556" spans="1:7">
      <c r="A4556">
        <v>76090000</v>
      </c>
      <c r="B4556" t="s">
        <v>31</v>
      </c>
      <c r="C4556" s="30">
        <v>2.6640000000000001</v>
      </c>
      <c r="D4556" t="s">
        <v>24</v>
      </c>
      <c r="E4556">
        <v>2027</v>
      </c>
      <c r="G4556" t="s">
        <v>25</v>
      </c>
    </row>
    <row r="4557" spans="1:7">
      <c r="A4557">
        <v>76090000</v>
      </c>
      <c r="B4557" t="s">
        <v>31</v>
      </c>
      <c r="C4557" s="30">
        <v>2.8860000000000001</v>
      </c>
      <c r="D4557" t="s">
        <v>24</v>
      </c>
      <c r="E4557">
        <v>2028</v>
      </c>
      <c r="G4557" t="s">
        <v>25</v>
      </c>
    </row>
    <row r="4558" spans="1:7">
      <c r="A4558">
        <v>76101000</v>
      </c>
      <c r="B4558" t="s">
        <v>31</v>
      </c>
      <c r="C4558" s="30">
        <v>2.2200000000000002</v>
      </c>
      <c r="D4558" t="s">
        <v>24</v>
      </c>
      <c r="G4558" t="s">
        <v>25</v>
      </c>
    </row>
    <row r="4559" spans="1:7">
      <c r="A4559">
        <v>76101000</v>
      </c>
      <c r="B4559" t="s">
        <v>31</v>
      </c>
      <c r="C4559" s="30">
        <v>2.4420000000000002</v>
      </c>
      <c r="D4559" t="s">
        <v>24</v>
      </c>
      <c r="E4559">
        <v>2026</v>
      </c>
      <c r="G4559" t="s">
        <v>25</v>
      </c>
    </row>
    <row r="4560" spans="1:7">
      <c r="A4560">
        <v>76101000</v>
      </c>
      <c r="B4560" t="s">
        <v>31</v>
      </c>
      <c r="C4560" s="30">
        <v>2.6640000000000001</v>
      </c>
      <c r="D4560" t="s">
        <v>24</v>
      </c>
      <c r="E4560">
        <v>2027</v>
      </c>
      <c r="G4560" t="s">
        <v>25</v>
      </c>
    </row>
    <row r="4561" spans="1:7">
      <c r="A4561">
        <v>76101000</v>
      </c>
      <c r="B4561" t="s">
        <v>31</v>
      </c>
      <c r="C4561" s="30">
        <v>2.8860000000000001</v>
      </c>
      <c r="D4561" t="s">
        <v>24</v>
      </c>
      <c r="E4561">
        <v>2028</v>
      </c>
      <c r="G4561" t="s">
        <v>25</v>
      </c>
    </row>
    <row r="4562" spans="1:7">
      <c r="A4562">
        <v>761090</v>
      </c>
      <c r="B4562" t="s">
        <v>31</v>
      </c>
      <c r="C4562" s="30">
        <v>2.2200000000000002</v>
      </c>
      <c r="D4562" t="s">
        <v>24</v>
      </c>
      <c r="G4562" t="s">
        <v>25</v>
      </c>
    </row>
    <row r="4563" spans="1:7">
      <c r="A4563">
        <v>761090</v>
      </c>
      <c r="B4563" t="s">
        <v>31</v>
      </c>
      <c r="C4563" s="30">
        <v>2.4420000000000002</v>
      </c>
      <c r="D4563" t="s">
        <v>24</v>
      </c>
      <c r="E4563">
        <v>2026</v>
      </c>
      <c r="G4563" t="s">
        <v>25</v>
      </c>
    </row>
    <row r="4564" spans="1:7">
      <c r="A4564">
        <v>761090</v>
      </c>
      <c r="B4564" t="s">
        <v>31</v>
      </c>
      <c r="C4564" s="30">
        <v>2.6640000000000001</v>
      </c>
      <c r="D4564" t="s">
        <v>24</v>
      </c>
      <c r="E4564">
        <v>2027</v>
      </c>
      <c r="G4564" t="s">
        <v>25</v>
      </c>
    </row>
    <row r="4565" spans="1:7">
      <c r="A4565">
        <v>761090</v>
      </c>
      <c r="B4565" t="s">
        <v>31</v>
      </c>
      <c r="C4565" s="30">
        <v>2.8860000000000001</v>
      </c>
      <c r="D4565" t="s">
        <v>24</v>
      </c>
      <c r="E4565">
        <v>2028</v>
      </c>
      <c r="G4565" t="s">
        <v>25</v>
      </c>
    </row>
    <row r="4566" spans="1:7">
      <c r="A4566">
        <v>76109010</v>
      </c>
      <c r="B4566" t="s">
        <v>31</v>
      </c>
      <c r="C4566" s="30">
        <v>2.2200000000000002</v>
      </c>
      <c r="D4566" t="s">
        <v>24</v>
      </c>
      <c r="G4566" t="s">
        <v>25</v>
      </c>
    </row>
    <row r="4567" spans="1:7">
      <c r="A4567">
        <v>76109010</v>
      </c>
      <c r="B4567" t="s">
        <v>31</v>
      </c>
      <c r="C4567" s="30">
        <v>2.4420000000000002</v>
      </c>
      <c r="D4567" t="s">
        <v>24</v>
      </c>
      <c r="E4567">
        <v>2026</v>
      </c>
      <c r="G4567" t="s">
        <v>25</v>
      </c>
    </row>
    <row r="4568" spans="1:7">
      <c r="A4568">
        <v>76109010</v>
      </c>
      <c r="B4568" t="s">
        <v>31</v>
      </c>
      <c r="C4568" s="30">
        <v>2.6640000000000001</v>
      </c>
      <c r="D4568" t="s">
        <v>24</v>
      </c>
      <c r="E4568">
        <v>2027</v>
      </c>
      <c r="G4568" t="s">
        <v>25</v>
      </c>
    </row>
    <row r="4569" spans="1:7">
      <c r="A4569">
        <v>76109010</v>
      </c>
      <c r="B4569" t="s">
        <v>31</v>
      </c>
      <c r="C4569" s="30">
        <v>2.8860000000000001</v>
      </c>
      <c r="D4569" t="s">
        <v>24</v>
      </c>
      <c r="E4569">
        <v>2028</v>
      </c>
      <c r="G4569" t="s">
        <v>25</v>
      </c>
    </row>
    <row r="4570" spans="1:7">
      <c r="A4570">
        <v>76109090</v>
      </c>
      <c r="B4570" t="s">
        <v>31</v>
      </c>
      <c r="C4570" s="30">
        <v>2.2200000000000002</v>
      </c>
      <c r="D4570" t="s">
        <v>24</v>
      </c>
      <c r="G4570" t="s">
        <v>25</v>
      </c>
    </row>
    <row r="4571" spans="1:7">
      <c r="A4571">
        <v>76109090</v>
      </c>
      <c r="B4571" t="s">
        <v>31</v>
      </c>
      <c r="C4571" s="30">
        <v>2.4420000000000002</v>
      </c>
      <c r="D4571" t="s">
        <v>24</v>
      </c>
      <c r="E4571">
        <v>2026</v>
      </c>
      <c r="G4571" t="s">
        <v>25</v>
      </c>
    </row>
    <row r="4572" spans="1:7">
      <c r="A4572">
        <v>76109090</v>
      </c>
      <c r="B4572" t="s">
        <v>31</v>
      </c>
      <c r="C4572" s="30">
        <v>2.6640000000000001</v>
      </c>
      <c r="D4572" t="s">
        <v>24</v>
      </c>
      <c r="E4572">
        <v>2027</v>
      </c>
      <c r="G4572" t="s">
        <v>25</v>
      </c>
    </row>
    <row r="4573" spans="1:7">
      <c r="A4573">
        <v>76109090</v>
      </c>
      <c r="B4573" t="s">
        <v>31</v>
      </c>
      <c r="C4573" s="30">
        <v>2.8860000000000001</v>
      </c>
      <c r="D4573" t="s">
        <v>24</v>
      </c>
      <c r="E4573">
        <v>2028</v>
      </c>
      <c r="G4573" t="s">
        <v>25</v>
      </c>
    </row>
    <row r="4574" spans="1:7">
      <c r="A4574">
        <v>76110000</v>
      </c>
      <c r="B4574" t="s">
        <v>31</v>
      </c>
      <c r="C4574" s="30">
        <v>2.66</v>
      </c>
      <c r="D4574" t="s">
        <v>24</v>
      </c>
      <c r="G4574" t="s">
        <v>25</v>
      </c>
    </row>
    <row r="4575" spans="1:7">
      <c r="A4575">
        <v>76110000</v>
      </c>
      <c r="B4575" t="s">
        <v>31</v>
      </c>
      <c r="C4575" s="30">
        <v>2.9260000000000002</v>
      </c>
      <c r="D4575" t="s">
        <v>24</v>
      </c>
      <c r="E4575">
        <v>2026</v>
      </c>
      <c r="G4575" t="s">
        <v>25</v>
      </c>
    </row>
    <row r="4576" spans="1:7">
      <c r="A4576">
        <v>76110000</v>
      </c>
      <c r="B4576" t="s">
        <v>31</v>
      </c>
      <c r="C4576" s="30">
        <v>3.1920000000000002</v>
      </c>
      <c r="D4576" t="s">
        <v>24</v>
      </c>
      <c r="E4576">
        <v>2027</v>
      </c>
      <c r="G4576" t="s">
        <v>25</v>
      </c>
    </row>
    <row r="4577" spans="1:7">
      <c r="A4577">
        <v>76110000</v>
      </c>
      <c r="B4577" t="s">
        <v>31</v>
      </c>
      <c r="C4577" s="30">
        <v>3.4580000000000002</v>
      </c>
      <c r="D4577" t="s">
        <v>24</v>
      </c>
      <c r="E4577">
        <v>2028</v>
      </c>
      <c r="G4577" t="s">
        <v>25</v>
      </c>
    </row>
    <row r="4578" spans="1:7">
      <c r="A4578">
        <v>7612</v>
      </c>
      <c r="B4578" t="s">
        <v>31</v>
      </c>
      <c r="C4578" s="30">
        <v>2.66</v>
      </c>
      <c r="D4578" t="s">
        <v>24</v>
      </c>
      <c r="G4578" t="s">
        <v>25</v>
      </c>
    </row>
    <row r="4579" spans="1:7">
      <c r="A4579">
        <v>7612</v>
      </c>
      <c r="B4579" t="s">
        <v>31</v>
      </c>
      <c r="C4579" s="30">
        <v>2.9260000000000002</v>
      </c>
      <c r="D4579" t="s">
        <v>24</v>
      </c>
      <c r="E4579">
        <v>2026</v>
      </c>
      <c r="G4579" t="s">
        <v>25</v>
      </c>
    </row>
    <row r="4580" spans="1:7">
      <c r="A4580">
        <v>7612</v>
      </c>
      <c r="B4580" t="s">
        <v>31</v>
      </c>
      <c r="C4580" s="30">
        <v>3.1920000000000002</v>
      </c>
      <c r="D4580" t="s">
        <v>24</v>
      </c>
      <c r="E4580">
        <v>2027</v>
      </c>
      <c r="G4580" t="s">
        <v>25</v>
      </c>
    </row>
    <row r="4581" spans="1:7">
      <c r="A4581">
        <v>7612</v>
      </c>
      <c r="B4581" t="s">
        <v>31</v>
      </c>
      <c r="C4581" s="30">
        <v>3.4580000000000002</v>
      </c>
      <c r="D4581" t="s">
        <v>24</v>
      </c>
      <c r="E4581">
        <v>2028</v>
      </c>
      <c r="G4581" t="s">
        <v>25</v>
      </c>
    </row>
    <row r="4582" spans="1:7">
      <c r="A4582">
        <v>76130000</v>
      </c>
      <c r="B4582" t="s">
        <v>31</v>
      </c>
      <c r="C4582" s="30">
        <v>2.66</v>
      </c>
      <c r="D4582" t="s">
        <v>24</v>
      </c>
      <c r="G4582" t="s">
        <v>25</v>
      </c>
    </row>
    <row r="4583" spans="1:7">
      <c r="A4583">
        <v>76130000</v>
      </c>
      <c r="B4583" t="s">
        <v>31</v>
      </c>
      <c r="C4583" s="30">
        <v>2.9260000000000002</v>
      </c>
      <c r="D4583" t="s">
        <v>24</v>
      </c>
      <c r="E4583">
        <v>2026</v>
      </c>
      <c r="G4583" t="s">
        <v>25</v>
      </c>
    </row>
    <row r="4584" spans="1:7">
      <c r="A4584">
        <v>76130000</v>
      </c>
      <c r="B4584" t="s">
        <v>31</v>
      </c>
      <c r="C4584" s="30">
        <v>3.1920000000000002</v>
      </c>
      <c r="D4584" t="s">
        <v>24</v>
      </c>
      <c r="E4584">
        <v>2027</v>
      </c>
      <c r="G4584" t="s">
        <v>25</v>
      </c>
    </row>
    <row r="4585" spans="1:7">
      <c r="A4585">
        <v>76130000</v>
      </c>
      <c r="B4585" t="s">
        <v>31</v>
      </c>
      <c r="C4585" s="30">
        <v>3.4580000000000002</v>
      </c>
      <c r="D4585" t="s">
        <v>24</v>
      </c>
      <c r="E4585">
        <v>2028</v>
      </c>
      <c r="G4585" t="s">
        <v>25</v>
      </c>
    </row>
    <row r="4586" spans="1:7">
      <c r="A4586">
        <v>7614</v>
      </c>
      <c r="B4586" t="s">
        <v>31</v>
      </c>
      <c r="C4586" s="30">
        <v>2.2000000000000002</v>
      </c>
      <c r="D4586" t="s">
        <v>24</v>
      </c>
      <c r="G4586" t="s">
        <v>25</v>
      </c>
    </row>
    <row r="4587" spans="1:7">
      <c r="A4587">
        <v>7614</v>
      </c>
      <c r="B4587" t="s">
        <v>31</v>
      </c>
      <c r="C4587" s="30">
        <v>2.4200000000000004</v>
      </c>
      <c r="D4587" t="s">
        <v>24</v>
      </c>
      <c r="E4587">
        <v>2026</v>
      </c>
      <c r="G4587" t="s">
        <v>25</v>
      </c>
    </row>
    <row r="4588" spans="1:7">
      <c r="A4588">
        <v>7614</v>
      </c>
      <c r="B4588" t="s">
        <v>31</v>
      </c>
      <c r="C4588" s="30">
        <v>2.64</v>
      </c>
      <c r="D4588" t="s">
        <v>24</v>
      </c>
      <c r="E4588">
        <v>2027</v>
      </c>
      <c r="G4588" t="s">
        <v>25</v>
      </c>
    </row>
    <row r="4589" spans="1:7">
      <c r="A4589">
        <v>7614</v>
      </c>
      <c r="B4589" t="s">
        <v>31</v>
      </c>
      <c r="C4589" s="30">
        <v>2.8600000000000003</v>
      </c>
      <c r="D4589" t="s">
        <v>24</v>
      </c>
      <c r="E4589">
        <v>2028</v>
      </c>
      <c r="G4589" t="s">
        <v>25</v>
      </c>
    </row>
    <row r="4590" spans="1:7">
      <c r="A4590">
        <v>76161000</v>
      </c>
      <c r="B4590" t="s">
        <v>31</v>
      </c>
      <c r="C4590" s="30">
        <v>2.66</v>
      </c>
      <c r="D4590" t="s">
        <v>24</v>
      </c>
      <c r="G4590" t="s">
        <v>25</v>
      </c>
    </row>
    <row r="4591" spans="1:7">
      <c r="A4591">
        <v>76161000</v>
      </c>
      <c r="B4591" t="s">
        <v>31</v>
      </c>
      <c r="C4591" s="30">
        <v>2.9260000000000002</v>
      </c>
      <c r="D4591" t="s">
        <v>24</v>
      </c>
      <c r="E4591">
        <v>2026</v>
      </c>
      <c r="G4591" t="s">
        <v>25</v>
      </c>
    </row>
    <row r="4592" spans="1:7">
      <c r="A4592">
        <v>76161000</v>
      </c>
      <c r="B4592" t="s">
        <v>31</v>
      </c>
      <c r="C4592" s="30">
        <v>3.1920000000000002</v>
      </c>
      <c r="D4592" t="s">
        <v>24</v>
      </c>
      <c r="E4592">
        <v>2027</v>
      </c>
      <c r="G4592" t="s">
        <v>25</v>
      </c>
    </row>
    <row r="4593" spans="1:7">
      <c r="A4593">
        <v>76161000</v>
      </c>
      <c r="B4593" t="s">
        <v>31</v>
      </c>
      <c r="C4593" s="30">
        <v>3.4580000000000002</v>
      </c>
      <c r="D4593" t="s">
        <v>24</v>
      </c>
      <c r="E4593">
        <v>2028</v>
      </c>
      <c r="G4593" t="s">
        <v>25</v>
      </c>
    </row>
    <row r="4594" spans="1:7">
      <c r="A4594">
        <v>76169100</v>
      </c>
      <c r="B4594" t="s">
        <v>31</v>
      </c>
      <c r="C4594" s="30">
        <v>2.66</v>
      </c>
      <c r="D4594" t="s">
        <v>24</v>
      </c>
      <c r="G4594" t="s">
        <v>25</v>
      </c>
    </row>
    <row r="4595" spans="1:7">
      <c r="A4595">
        <v>76169100</v>
      </c>
      <c r="B4595" t="s">
        <v>31</v>
      </c>
      <c r="C4595" s="30">
        <v>2.9260000000000002</v>
      </c>
      <c r="D4595" t="s">
        <v>24</v>
      </c>
      <c r="E4595">
        <v>2026</v>
      </c>
      <c r="G4595" t="s">
        <v>25</v>
      </c>
    </row>
    <row r="4596" spans="1:7">
      <c r="A4596">
        <v>76169100</v>
      </c>
      <c r="B4596" t="s">
        <v>31</v>
      </c>
      <c r="C4596" s="30">
        <v>3.1920000000000002</v>
      </c>
      <c r="D4596" t="s">
        <v>24</v>
      </c>
      <c r="E4596">
        <v>2027</v>
      </c>
      <c r="G4596" t="s">
        <v>25</v>
      </c>
    </row>
    <row r="4597" spans="1:7">
      <c r="A4597">
        <v>76169100</v>
      </c>
      <c r="B4597" t="s">
        <v>31</v>
      </c>
      <c r="C4597" s="30">
        <v>3.4580000000000002</v>
      </c>
      <c r="D4597" t="s">
        <v>24</v>
      </c>
      <c r="E4597">
        <v>2028</v>
      </c>
      <c r="G4597" t="s">
        <v>25</v>
      </c>
    </row>
    <row r="4598" spans="1:7">
      <c r="A4598">
        <v>76169910</v>
      </c>
      <c r="B4598" t="s">
        <v>31</v>
      </c>
      <c r="C4598" s="30">
        <v>1.98</v>
      </c>
      <c r="D4598" t="s">
        <v>24</v>
      </c>
      <c r="G4598" t="s">
        <v>25</v>
      </c>
    </row>
    <row r="4599" spans="1:7">
      <c r="A4599">
        <v>76169910</v>
      </c>
      <c r="B4599" t="s">
        <v>31</v>
      </c>
      <c r="C4599" s="30">
        <v>2.1779999999999999</v>
      </c>
      <c r="D4599" t="s">
        <v>24</v>
      </c>
      <c r="E4599">
        <v>2026</v>
      </c>
      <c r="G4599" t="s">
        <v>25</v>
      </c>
    </row>
    <row r="4600" spans="1:7">
      <c r="A4600">
        <v>76169910</v>
      </c>
      <c r="B4600" t="s">
        <v>31</v>
      </c>
      <c r="C4600" s="30">
        <v>2.3759999999999999</v>
      </c>
      <c r="D4600" t="s">
        <v>24</v>
      </c>
      <c r="E4600">
        <v>2027</v>
      </c>
      <c r="G4600" t="s">
        <v>25</v>
      </c>
    </row>
    <row r="4601" spans="1:7">
      <c r="A4601">
        <v>76169910</v>
      </c>
      <c r="B4601" t="s">
        <v>31</v>
      </c>
      <c r="C4601" s="30">
        <v>2.5739999999999998</v>
      </c>
      <c r="D4601" t="s">
        <v>24</v>
      </c>
      <c r="E4601">
        <v>2028</v>
      </c>
      <c r="G4601" t="s">
        <v>25</v>
      </c>
    </row>
    <row r="4602" spans="1:7">
      <c r="A4602">
        <v>76169990</v>
      </c>
      <c r="B4602" t="s">
        <v>31</v>
      </c>
      <c r="C4602" s="30">
        <v>2.66</v>
      </c>
      <c r="D4602" t="s">
        <v>24</v>
      </c>
      <c r="G4602" t="s">
        <v>25</v>
      </c>
    </row>
    <row r="4603" spans="1:7">
      <c r="A4603">
        <v>76169990</v>
      </c>
      <c r="B4603" t="s">
        <v>31</v>
      </c>
      <c r="C4603" s="30">
        <v>2.9260000000000002</v>
      </c>
      <c r="D4603" t="s">
        <v>24</v>
      </c>
      <c r="E4603">
        <v>2026</v>
      </c>
      <c r="G4603" t="s">
        <v>25</v>
      </c>
    </row>
    <row r="4604" spans="1:7">
      <c r="A4604">
        <v>76169990</v>
      </c>
      <c r="B4604" t="s">
        <v>31</v>
      </c>
      <c r="C4604" s="30">
        <v>3.1920000000000002</v>
      </c>
      <c r="D4604" t="s">
        <v>24</v>
      </c>
      <c r="E4604">
        <v>2027</v>
      </c>
      <c r="G4604" t="s">
        <v>25</v>
      </c>
    </row>
    <row r="4605" spans="1:7">
      <c r="A4605">
        <v>76169990</v>
      </c>
      <c r="B4605" t="s">
        <v>31</v>
      </c>
      <c r="C4605" s="30">
        <v>3.4580000000000002</v>
      </c>
      <c r="D4605" t="s">
        <v>24</v>
      </c>
      <c r="E4605">
        <v>2028</v>
      </c>
      <c r="G4605" t="s">
        <v>25</v>
      </c>
    </row>
    <row r="4606" spans="1:7">
      <c r="A4606">
        <v>28041000</v>
      </c>
      <c r="B4606" t="s">
        <v>31</v>
      </c>
      <c r="C4606" s="30">
        <v>10.82</v>
      </c>
      <c r="G4606" t="s">
        <v>272</v>
      </c>
    </row>
    <row r="4607" spans="1:7">
      <c r="A4607">
        <v>28041000</v>
      </c>
      <c r="B4607" t="s">
        <v>31</v>
      </c>
      <c r="C4607" s="30">
        <v>11.902000000000001</v>
      </c>
      <c r="E4607">
        <v>2026</v>
      </c>
      <c r="G4607" t="s">
        <v>272</v>
      </c>
    </row>
    <row r="4608" spans="1:7">
      <c r="A4608">
        <v>28041000</v>
      </c>
      <c r="B4608" t="s">
        <v>31</v>
      </c>
      <c r="C4608" s="30">
        <v>12.984</v>
      </c>
      <c r="E4608">
        <v>2027</v>
      </c>
      <c r="G4608" t="s">
        <v>272</v>
      </c>
    </row>
    <row r="4609" spans="1:7">
      <c r="A4609">
        <v>28041000</v>
      </c>
      <c r="B4609" t="s">
        <v>31</v>
      </c>
      <c r="C4609" s="30">
        <v>14.066000000000001</v>
      </c>
      <c r="E4609">
        <v>2028</v>
      </c>
      <c r="G4609" t="s">
        <v>272</v>
      </c>
    </row>
    <row r="4610" spans="1:7">
      <c r="A4610">
        <v>2523100090</v>
      </c>
      <c r="B4610" t="s">
        <v>33</v>
      </c>
      <c r="C4610" s="30">
        <v>1.37</v>
      </c>
      <c r="D4610" t="s">
        <v>13</v>
      </c>
      <c r="G4610" t="s">
        <v>270</v>
      </c>
    </row>
    <row r="4611" spans="1:7">
      <c r="A4611">
        <v>2523100090</v>
      </c>
      <c r="B4611" t="s">
        <v>33</v>
      </c>
      <c r="C4611" s="30">
        <v>1.5070000000000001</v>
      </c>
      <c r="D4611" t="s">
        <v>13</v>
      </c>
      <c r="E4611">
        <v>2026</v>
      </c>
      <c r="G4611" t="s">
        <v>270</v>
      </c>
    </row>
    <row r="4612" spans="1:7">
      <c r="A4612">
        <v>2523100090</v>
      </c>
      <c r="B4612" t="s">
        <v>33</v>
      </c>
      <c r="C4612" s="30">
        <v>1.6440000000000001</v>
      </c>
      <c r="D4612" t="s">
        <v>13</v>
      </c>
      <c r="E4612">
        <v>2027</v>
      </c>
      <c r="G4612" t="s">
        <v>270</v>
      </c>
    </row>
    <row r="4613" spans="1:7">
      <c r="A4613">
        <v>2523100090</v>
      </c>
      <c r="B4613" t="s">
        <v>33</v>
      </c>
      <c r="C4613" s="30">
        <v>1.7810000000000001</v>
      </c>
      <c r="D4613" t="s">
        <v>13</v>
      </c>
      <c r="E4613">
        <v>2028</v>
      </c>
      <c r="G4613" t="s">
        <v>270</v>
      </c>
    </row>
    <row r="4614" spans="1:7">
      <c r="A4614">
        <v>25232900</v>
      </c>
      <c r="B4614" t="s">
        <v>33</v>
      </c>
      <c r="C4614" s="30">
        <v>1.39</v>
      </c>
      <c r="G4614" t="s">
        <v>270</v>
      </c>
    </row>
    <row r="4615" spans="1:7">
      <c r="A4615">
        <v>25232900</v>
      </c>
      <c r="B4615" t="s">
        <v>33</v>
      </c>
      <c r="C4615" s="30">
        <v>1.5289999999999999</v>
      </c>
      <c r="E4615">
        <v>2026</v>
      </c>
      <c r="G4615" t="s">
        <v>270</v>
      </c>
    </row>
    <row r="4616" spans="1:7">
      <c r="A4616">
        <v>25232900</v>
      </c>
      <c r="B4616" t="s">
        <v>33</v>
      </c>
      <c r="C4616" s="30">
        <v>1.6679999999999999</v>
      </c>
      <c r="E4616">
        <v>2027</v>
      </c>
      <c r="G4616" t="s">
        <v>270</v>
      </c>
    </row>
    <row r="4617" spans="1:7">
      <c r="A4617">
        <v>25232900</v>
      </c>
      <c r="B4617" t="s">
        <v>33</v>
      </c>
      <c r="C4617" s="30">
        <v>1.8069999999999999</v>
      </c>
      <c r="E4617">
        <v>2028</v>
      </c>
      <c r="G4617" t="s">
        <v>270</v>
      </c>
    </row>
    <row r="4618" spans="1:7">
      <c r="A4618">
        <v>2523900090</v>
      </c>
      <c r="B4618" t="s">
        <v>33</v>
      </c>
      <c r="C4618" s="30">
        <v>1.33</v>
      </c>
      <c r="D4618" t="s">
        <v>13</v>
      </c>
      <c r="G4618" t="s">
        <v>270</v>
      </c>
    </row>
    <row r="4619" spans="1:7">
      <c r="A4619">
        <v>2523900090</v>
      </c>
      <c r="B4619" t="s">
        <v>33</v>
      </c>
      <c r="C4619" s="30">
        <v>1.4630000000000001</v>
      </c>
      <c r="D4619" t="s">
        <v>13</v>
      </c>
      <c r="E4619">
        <v>2026</v>
      </c>
      <c r="G4619" t="s">
        <v>270</v>
      </c>
    </row>
    <row r="4620" spans="1:7">
      <c r="A4620">
        <v>2523900090</v>
      </c>
      <c r="B4620" t="s">
        <v>33</v>
      </c>
      <c r="C4620" s="30">
        <v>1.5960000000000001</v>
      </c>
      <c r="D4620" t="s">
        <v>13</v>
      </c>
      <c r="E4620">
        <v>2027</v>
      </c>
      <c r="G4620" t="s">
        <v>270</v>
      </c>
    </row>
    <row r="4621" spans="1:7">
      <c r="A4621">
        <v>2523900090</v>
      </c>
      <c r="B4621" t="s">
        <v>33</v>
      </c>
      <c r="C4621" s="30">
        <v>1.7290000000000001</v>
      </c>
      <c r="D4621" t="s">
        <v>13</v>
      </c>
      <c r="E4621">
        <v>2028</v>
      </c>
      <c r="G4621" t="s">
        <v>270</v>
      </c>
    </row>
    <row r="4622" spans="1:7">
      <c r="A4622">
        <v>28080000</v>
      </c>
      <c r="B4622" t="s">
        <v>33</v>
      </c>
      <c r="C4622" s="30">
        <v>2.72</v>
      </c>
      <c r="G4622" t="s">
        <v>271</v>
      </c>
    </row>
    <row r="4623" spans="1:7">
      <c r="A4623">
        <v>28080000</v>
      </c>
      <c r="B4623" t="s">
        <v>33</v>
      </c>
      <c r="C4623" s="30">
        <v>2.7472000000000003</v>
      </c>
      <c r="E4623">
        <v>2026</v>
      </c>
      <c r="G4623" t="s">
        <v>271</v>
      </c>
    </row>
    <row r="4624" spans="1:7">
      <c r="A4624">
        <v>28080000</v>
      </c>
      <c r="B4624" t="s">
        <v>33</v>
      </c>
      <c r="C4624" s="30">
        <v>2.7472000000000003</v>
      </c>
      <c r="E4624">
        <v>2027</v>
      </c>
      <c r="G4624" t="s">
        <v>271</v>
      </c>
    </row>
    <row r="4625" spans="1:7">
      <c r="A4625">
        <v>28080000</v>
      </c>
      <c r="B4625" t="s">
        <v>33</v>
      </c>
      <c r="C4625" s="30">
        <v>2.7472000000000003</v>
      </c>
      <c r="E4625">
        <v>2028</v>
      </c>
      <c r="G4625" t="s">
        <v>271</v>
      </c>
    </row>
    <row r="4626" spans="1:7">
      <c r="A4626">
        <v>28141000</v>
      </c>
      <c r="B4626" t="s">
        <v>33</v>
      </c>
      <c r="C4626" s="30">
        <v>2.25</v>
      </c>
      <c r="G4626" t="s">
        <v>271</v>
      </c>
    </row>
    <row r="4627" spans="1:7">
      <c r="A4627">
        <v>28141000</v>
      </c>
      <c r="B4627" t="s">
        <v>33</v>
      </c>
      <c r="C4627" s="30">
        <v>2.2725</v>
      </c>
      <c r="E4627">
        <v>2026</v>
      </c>
      <c r="G4627" t="s">
        <v>271</v>
      </c>
    </row>
    <row r="4628" spans="1:7">
      <c r="A4628">
        <v>28141000</v>
      </c>
      <c r="B4628" t="s">
        <v>33</v>
      </c>
      <c r="C4628" s="30">
        <v>2.2725</v>
      </c>
      <c r="E4628">
        <v>2027</v>
      </c>
      <c r="G4628" t="s">
        <v>271</v>
      </c>
    </row>
    <row r="4629" spans="1:7">
      <c r="A4629">
        <v>28141000</v>
      </c>
      <c r="B4629" t="s">
        <v>33</v>
      </c>
      <c r="C4629" s="30">
        <v>2.2725</v>
      </c>
      <c r="E4629">
        <v>2028</v>
      </c>
      <c r="G4629" t="s">
        <v>271</v>
      </c>
    </row>
    <row r="4630" spans="1:7">
      <c r="A4630">
        <v>28142000</v>
      </c>
      <c r="B4630" t="s">
        <v>33</v>
      </c>
      <c r="C4630">
        <v>0.68</v>
      </c>
      <c r="G4630" t="s">
        <v>271</v>
      </c>
    </row>
    <row r="4631" spans="1:7">
      <c r="A4631">
        <v>28142000</v>
      </c>
      <c r="B4631" t="s">
        <v>33</v>
      </c>
      <c r="C4631">
        <v>0.68680000000000008</v>
      </c>
      <c r="E4631">
        <v>2026</v>
      </c>
      <c r="G4631" t="s">
        <v>271</v>
      </c>
    </row>
    <row r="4632" spans="1:7">
      <c r="A4632">
        <v>28142000</v>
      </c>
      <c r="B4632" t="s">
        <v>33</v>
      </c>
      <c r="C4632">
        <v>0.68680000000000008</v>
      </c>
      <c r="E4632">
        <v>2027</v>
      </c>
      <c r="G4632" t="s">
        <v>271</v>
      </c>
    </row>
    <row r="4633" spans="1:7">
      <c r="A4633">
        <v>28142000</v>
      </c>
      <c r="B4633" t="s">
        <v>33</v>
      </c>
      <c r="C4633">
        <v>0.68680000000000008</v>
      </c>
      <c r="E4633">
        <v>2028</v>
      </c>
      <c r="G4633" t="s">
        <v>271</v>
      </c>
    </row>
    <row r="4634" spans="1:7">
      <c r="A4634">
        <v>28342100</v>
      </c>
      <c r="B4634" t="s">
        <v>33</v>
      </c>
      <c r="C4634" s="30">
        <v>2.2200000000000002</v>
      </c>
      <c r="G4634" t="s">
        <v>271</v>
      </c>
    </row>
    <row r="4635" spans="1:7">
      <c r="A4635">
        <v>28342100</v>
      </c>
      <c r="B4635" t="s">
        <v>33</v>
      </c>
      <c r="C4635" s="30">
        <v>2.2422000000000004</v>
      </c>
      <c r="E4635">
        <v>2026</v>
      </c>
      <c r="G4635" t="s">
        <v>271</v>
      </c>
    </row>
    <row r="4636" spans="1:7">
      <c r="A4636">
        <v>28342100</v>
      </c>
      <c r="B4636" t="s">
        <v>33</v>
      </c>
      <c r="C4636" s="30">
        <v>2.2422000000000004</v>
      </c>
      <c r="E4636">
        <v>2027</v>
      </c>
      <c r="G4636" t="s">
        <v>271</v>
      </c>
    </row>
    <row r="4637" spans="1:7">
      <c r="A4637">
        <v>28342100</v>
      </c>
      <c r="B4637" t="s">
        <v>33</v>
      </c>
      <c r="C4637" s="30">
        <v>2.2422000000000004</v>
      </c>
      <c r="E4637">
        <v>2028</v>
      </c>
      <c r="G4637" t="s">
        <v>271</v>
      </c>
    </row>
    <row r="4638" spans="1:7">
      <c r="A4638">
        <v>31021012</v>
      </c>
      <c r="B4638" t="s">
        <v>33</v>
      </c>
      <c r="C4638">
        <v>0.49</v>
      </c>
      <c r="G4638" t="s">
        <v>271</v>
      </c>
    </row>
    <row r="4639" spans="1:7">
      <c r="A4639">
        <v>31021012</v>
      </c>
      <c r="B4639" t="s">
        <v>33</v>
      </c>
      <c r="C4639">
        <v>0.49490000000000001</v>
      </c>
      <c r="E4639">
        <v>2026</v>
      </c>
      <c r="G4639" t="s">
        <v>271</v>
      </c>
    </row>
    <row r="4640" spans="1:7">
      <c r="A4640">
        <v>31021012</v>
      </c>
      <c r="B4640" t="s">
        <v>33</v>
      </c>
      <c r="C4640">
        <v>0.49490000000000001</v>
      </c>
      <c r="E4640">
        <v>2027</v>
      </c>
      <c r="G4640" t="s">
        <v>271</v>
      </c>
    </row>
    <row r="4641" spans="1:7">
      <c r="A4641">
        <v>31021012</v>
      </c>
      <c r="B4641" t="s">
        <v>33</v>
      </c>
      <c r="C4641">
        <v>0.49490000000000001</v>
      </c>
      <c r="E4641">
        <v>2028</v>
      </c>
      <c r="G4641" t="s">
        <v>271</v>
      </c>
    </row>
    <row r="4642" spans="1:7">
      <c r="A4642">
        <v>31021015</v>
      </c>
      <c r="B4642" t="s">
        <v>33</v>
      </c>
      <c r="C4642">
        <v>0.8</v>
      </c>
      <c r="G4642" t="s">
        <v>271</v>
      </c>
    </row>
    <row r="4643" spans="1:7">
      <c r="A4643">
        <v>31021015</v>
      </c>
      <c r="B4643" t="s">
        <v>33</v>
      </c>
      <c r="C4643">
        <v>0.80800000000000005</v>
      </c>
      <c r="E4643">
        <v>2026</v>
      </c>
      <c r="G4643" t="s">
        <v>271</v>
      </c>
    </row>
    <row r="4644" spans="1:7">
      <c r="A4644">
        <v>31021015</v>
      </c>
      <c r="B4644" t="s">
        <v>33</v>
      </c>
      <c r="C4644">
        <v>0.80800000000000005</v>
      </c>
      <c r="E4644">
        <v>2027</v>
      </c>
      <c r="G4644" t="s">
        <v>271</v>
      </c>
    </row>
    <row r="4645" spans="1:7">
      <c r="A4645">
        <v>31021015</v>
      </c>
      <c r="B4645" t="s">
        <v>33</v>
      </c>
      <c r="C4645">
        <v>0.80800000000000005</v>
      </c>
      <c r="E4645">
        <v>2028</v>
      </c>
      <c r="G4645" t="s">
        <v>271</v>
      </c>
    </row>
    <row r="4646" spans="1:7">
      <c r="A4646">
        <v>31021019</v>
      </c>
      <c r="B4646" t="s">
        <v>33</v>
      </c>
      <c r="C4646" s="30">
        <v>1.48</v>
      </c>
      <c r="G4646" t="s">
        <v>271</v>
      </c>
    </row>
    <row r="4647" spans="1:7">
      <c r="A4647">
        <v>31021019</v>
      </c>
      <c r="B4647" t="s">
        <v>33</v>
      </c>
      <c r="C4647" s="30">
        <v>1.4947999999999999</v>
      </c>
      <c r="E4647">
        <v>2026</v>
      </c>
      <c r="G4647" t="s">
        <v>271</v>
      </c>
    </row>
    <row r="4648" spans="1:7">
      <c r="A4648">
        <v>31021019</v>
      </c>
      <c r="B4648" t="s">
        <v>33</v>
      </c>
      <c r="C4648" s="30">
        <v>1.4947999999999999</v>
      </c>
      <c r="E4648">
        <v>2027</v>
      </c>
      <c r="G4648" t="s">
        <v>271</v>
      </c>
    </row>
    <row r="4649" spans="1:7">
      <c r="A4649">
        <v>31021019</v>
      </c>
      <c r="B4649" t="s">
        <v>33</v>
      </c>
      <c r="C4649" s="30">
        <v>1.4947999999999999</v>
      </c>
      <c r="E4649">
        <v>2028</v>
      </c>
      <c r="G4649" t="s">
        <v>271</v>
      </c>
    </row>
    <row r="4650" spans="1:7">
      <c r="A4650">
        <v>31021090</v>
      </c>
      <c r="B4650" t="s">
        <v>33</v>
      </c>
      <c r="C4650" s="30">
        <v>1.45</v>
      </c>
      <c r="G4650" t="s">
        <v>271</v>
      </c>
    </row>
    <row r="4651" spans="1:7">
      <c r="A4651">
        <v>31021090</v>
      </c>
      <c r="B4651" t="s">
        <v>33</v>
      </c>
      <c r="C4651" s="30">
        <v>1.4644999999999999</v>
      </c>
      <c r="E4651">
        <v>2026</v>
      </c>
      <c r="G4651" t="s">
        <v>271</v>
      </c>
    </row>
    <row r="4652" spans="1:7">
      <c r="A4652">
        <v>31021090</v>
      </c>
      <c r="B4652" t="s">
        <v>33</v>
      </c>
      <c r="C4652" s="30">
        <v>1.4644999999999999</v>
      </c>
      <c r="E4652">
        <v>2027</v>
      </c>
      <c r="G4652" t="s">
        <v>271</v>
      </c>
    </row>
    <row r="4653" spans="1:7">
      <c r="A4653">
        <v>31021090</v>
      </c>
      <c r="B4653" t="s">
        <v>33</v>
      </c>
      <c r="C4653" s="30">
        <v>1.4644999999999999</v>
      </c>
      <c r="E4653">
        <v>2028</v>
      </c>
      <c r="G4653" t="s">
        <v>271</v>
      </c>
    </row>
    <row r="4654" spans="1:7">
      <c r="A4654">
        <v>31022100</v>
      </c>
      <c r="B4654" t="s">
        <v>33</v>
      </c>
      <c r="C4654">
        <v>0.67</v>
      </c>
      <c r="G4654" t="s">
        <v>271</v>
      </c>
    </row>
    <row r="4655" spans="1:7">
      <c r="A4655">
        <v>31022100</v>
      </c>
      <c r="B4655" t="s">
        <v>33</v>
      </c>
      <c r="C4655">
        <v>0.67670000000000008</v>
      </c>
      <c r="E4655">
        <v>2026</v>
      </c>
      <c r="G4655" t="s">
        <v>271</v>
      </c>
    </row>
    <row r="4656" spans="1:7">
      <c r="A4656">
        <v>31022100</v>
      </c>
      <c r="B4656" t="s">
        <v>33</v>
      </c>
      <c r="C4656">
        <v>0.67670000000000008</v>
      </c>
      <c r="E4656">
        <v>2027</v>
      </c>
      <c r="G4656" t="s">
        <v>271</v>
      </c>
    </row>
    <row r="4657" spans="1:7">
      <c r="A4657">
        <v>31022100</v>
      </c>
      <c r="B4657" t="s">
        <v>33</v>
      </c>
      <c r="C4657">
        <v>0.67670000000000008</v>
      </c>
      <c r="E4657">
        <v>2028</v>
      </c>
      <c r="G4657" t="s">
        <v>271</v>
      </c>
    </row>
    <row r="4658" spans="1:7">
      <c r="A4658">
        <v>31022900</v>
      </c>
      <c r="B4658" t="s">
        <v>33</v>
      </c>
      <c r="C4658" s="30">
        <v>1.45</v>
      </c>
      <c r="G4658" t="s">
        <v>271</v>
      </c>
    </row>
    <row r="4659" spans="1:7">
      <c r="A4659">
        <v>31022900</v>
      </c>
      <c r="B4659" t="s">
        <v>33</v>
      </c>
      <c r="C4659" s="30">
        <v>1.4644999999999999</v>
      </c>
      <c r="E4659">
        <v>2026</v>
      </c>
      <c r="G4659" t="s">
        <v>271</v>
      </c>
    </row>
    <row r="4660" spans="1:7">
      <c r="A4660">
        <v>31022900</v>
      </c>
      <c r="B4660" t="s">
        <v>33</v>
      </c>
      <c r="C4660" s="30">
        <v>1.4644999999999999</v>
      </c>
      <c r="E4660">
        <v>2027</v>
      </c>
      <c r="G4660" t="s">
        <v>271</v>
      </c>
    </row>
    <row r="4661" spans="1:7">
      <c r="A4661">
        <v>31022900</v>
      </c>
      <c r="B4661" t="s">
        <v>33</v>
      </c>
      <c r="C4661" s="30">
        <v>1.4644999999999999</v>
      </c>
      <c r="E4661">
        <v>2028</v>
      </c>
      <c r="G4661" t="s">
        <v>271</v>
      </c>
    </row>
    <row r="4662" spans="1:7">
      <c r="A4662">
        <v>31023010</v>
      </c>
      <c r="B4662" t="s">
        <v>33</v>
      </c>
      <c r="C4662" s="30">
        <v>1.69</v>
      </c>
      <c r="G4662" t="s">
        <v>271</v>
      </c>
    </row>
    <row r="4663" spans="1:7">
      <c r="A4663">
        <v>31023010</v>
      </c>
      <c r="B4663" t="s">
        <v>33</v>
      </c>
      <c r="C4663" s="30">
        <v>1.7068999999999999</v>
      </c>
      <c r="E4663">
        <v>2026</v>
      </c>
      <c r="G4663" t="s">
        <v>271</v>
      </c>
    </row>
    <row r="4664" spans="1:7">
      <c r="A4664">
        <v>31023010</v>
      </c>
      <c r="B4664" t="s">
        <v>33</v>
      </c>
      <c r="C4664" s="30">
        <v>1.7068999999999999</v>
      </c>
      <c r="E4664">
        <v>2027</v>
      </c>
      <c r="G4664" t="s">
        <v>271</v>
      </c>
    </row>
    <row r="4665" spans="1:7">
      <c r="A4665">
        <v>31023010</v>
      </c>
      <c r="B4665" t="s">
        <v>33</v>
      </c>
      <c r="C4665" s="30">
        <v>1.7068999999999999</v>
      </c>
      <c r="E4665">
        <v>2028</v>
      </c>
      <c r="G4665" t="s">
        <v>271</v>
      </c>
    </row>
    <row r="4666" spans="1:7">
      <c r="A4666">
        <v>31023090</v>
      </c>
      <c r="B4666" t="s">
        <v>33</v>
      </c>
      <c r="C4666" s="30">
        <v>2.6</v>
      </c>
      <c r="G4666" t="s">
        <v>271</v>
      </c>
    </row>
    <row r="4667" spans="1:7">
      <c r="A4667">
        <v>31023090</v>
      </c>
      <c r="B4667" t="s">
        <v>33</v>
      </c>
      <c r="C4667" s="30">
        <v>2.6260000000000003</v>
      </c>
      <c r="E4667">
        <v>2026</v>
      </c>
      <c r="G4667" t="s">
        <v>271</v>
      </c>
    </row>
    <row r="4668" spans="1:7">
      <c r="A4668">
        <v>31023090</v>
      </c>
      <c r="B4668" t="s">
        <v>33</v>
      </c>
      <c r="C4668" s="30">
        <v>2.6260000000000003</v>
      </c>
      <c r="E4668">
        <v>2027</v>
      </c>
      <c r="G4668" t="s">
        <v>271</v>
      </c>
    </row>
    <row r="4669" spans="1:7">
      <c r="A4669">
        <v>31023090</v>
      </c>
      <c r="B4669" t="s">
        <v>33</v>
      </c>
      <c r="C4669" s="30">
        <v>2.6260000000000003</v>
      </c>
      <c r="E4669">
        <v>2028</v>
      </c>
      <c r="G4669" t="s">
        <v>271</v>
      </c>
    </row>
    <row r="4670" spans="1:7">
      <c r="A4670">
        <v>31024010</v>
      </c>
      <c r="B4670" t="s">
        <v>33</v>
      </c>
      <c r="C4670" s="30">
        <v>2.2200000000000002</v>
      </c>
      <c r="G4670" t="s">
        <v>271</v>
      </c>
    </row>
    <row r="4671" spans="1:7">
      <c r="A4671">
        <v>31024010</v>
      </c>
      <c r="B4671" t="s">
        <v>33</v>
      </c>
      <c r="C4671" s="30">
        <v>2.2422000000000004</v>
      </c>
      <c r="E4671">
        <v>2026</v>
      </c>
      <c r="G4671" t="s">
        <v>271</v>
      </c>
    </row>
    <row r="4672" spans="1:7">
      <c r="A4672">
        <v>31024010</v>
      </c>
      <c r="B4672" t="s">
        <v>33</v>
      </c>
      <c r="C4672" s="30">
        <v>2.2422000000000004</v>
      </c>
      <c r="E4672">
        <v>2027</v>
      </c>
      <c r="G4672" t="s">
        <v>271</v>
      </c>
    </row>
    <row r="4673" spans="1:7">
      <c r="A4673">
        <v>31024010</v>
      </c>
      <c r="B4673" t="s">
        <v>33</v>
      </c>
      <c r="C4673" s="30">
        <v>2.2422000000000004</v>
      </c>
      <c r="E4673">
        <v>2028</v>
      </c>
      <c r="G4673" t="s">
        <v>271</v>
      </c>
    </row>
    <row r="4674" spans="1:7">
      <c r="A4674">
        <v>31024090</v>
      </c>
      <c r="B4674" t="s">
        <v>33</v>
      </c>
      <c r="C4674" s="30">
        <v>2.2200000000000002</v>
      </c>
      <c r="G4674" t="s">
        <v>271</v>
      </c>
    </row>
    <row r="4675" spans="1:7">
      <c r="A4675">
        <v>31024090</v>
      </c>
      <c r="B4675" t="s">
        <v>33</v>
      </c>
      <c r="C4675" s="30">
        <v>2.2422000000000004</v>
      </c>
      <c r="E4675">
        <v>2026</v>
      </c>
      <c r="G4675" t="s">
        <v>271</v>
      </c>
    </row>
    <row r="4676" spans="1:7">
      <c r="A4676">
        <v>31024090</v>
      </c>
      <c r="B4676" t="s">
        <v>33</v>
      </c>
      <c r="C4676" s="30">
        <v>2.2422000000000004</v>
      </c>
      <c r="E4676">
        <v>2027</v>
      </c>
      <c r="G4676" t="s">
        <v>271</v>
      </c>
    </row>
    <row r="4677" spans="1:7">
      <c r="A4677">
        <v>31024090</v>
      </c>
      <c r="B4677" t="s">
        <v>33</v>
      </c>
      <c r="C4677" s="30">
        <v>2.2422000000000004</v>
      </c>
      <c r="E4677">
        <v>2028</v>
      </c>
      <c r="G4677" t="s">
        <v>271</v>
      </c>
    </row>
    <row r="4678" spans="1:7">
      <c r="A4678">
        <v>31025000</v>
      </c>
      <c r="B4678" t="s">
        <v>33</v>
      </c>
      <c r="C4678" s="30">
        <v>4.25</v>
      </c>
      <c r="G4678" t="s">
        <v>271</v>
      </c>
    </row>
    <row r="4679" spans="1:7">
      <c r="A4679">
        <v>31025000</v>
      </c>
      <c r="B4679" t="s">
        <v>33</v>
      </c>
      <c r="C4679" s="30">
        <v>4.2925000000000004</v>
      </c>
      <c r="E4679">
        <v>2026</v>
      </c>
      <c r="G4679" t="s">
        <v>271</v>
      </c>
    </row>
    <row r="4680" spans="1:7">
      <c r="A4680">
        <v>31025000</v>
      </c>
      <c r="B4680" t="s">
        <v>33</v>
      </c>
      <c r="C4680" s="30">
        <v>4.2925000000000004</v>
      </c>
      <c r="E4680">
        <v>2027</v>
      </c>
      <c r="G4680" t="s">
        <v>271</v>
      </c>
    </row>
    <row r="4681" spans="1:7">
      <c r="A4681">
        <v>31025000</v>
      </c>
      <c r="B4681" t="s">
        <v>33</v>
      </c>
      <c r="C4681" s="30">
        <v>4.2925000000000004</v>
      </c>
      <c r="E4681">
        <v>2028</v>
      </c>
      <c r="G4681" t="s">
        <v>271</v>
      </c>
    </row>
    <row r="4682" spans="1:7">
      <c r="A4682">
        <v>31026000</v>
      </c>
      <c r="B4682" t="s">
        <v>33</v>
      </c>
      <c r="C4682" s="30">
        <v>2.1800000000000002</v>
      </c>
      <c r="G4682" t="s">
        <v>271</v>
      </c>
    </row>
    <row r="4683" spans="1:7">
      <c r="A4683">
        <v>31026000</v>
      </c>
      <c r="B4683" t="s">
        <v>33</v>
      </c>
      <c r="C4683" s="30">
        <v>2.2018</v>
      </c>
      <c r="E4683">
        <v>2026</v>
      </c>
      <c r="G4683" t="s">
        <v>271</v>
      </c>
    </row>
    <row r="4684" spans="1:7">
      <c r="A4684">
        <v>31026000</v>
      </c>
      <c r="B4684" t="s">
        <v>33</v>
      </c>
      <c r="C4684" s="30">
        <v>2.2018</v>
      </c>
      <c r="E4684">
        <v>2027</v>
      </c>
      <c r="G4684" t="s">
        <v>271</v>
      </c>
    </row>
    <row r="4685" spans="1:7">
      <c r="A4685">
        <v>31026000</v>
      </c>
      <c r="B4685" t="s">
        <v>33</v>
      </c>
      <c r="C4685" s="30">
        <v>2.2018</v>
      </c>
      <c r="E4685">
        <v>2028</v>
      </c>
      <c r="G4685" t="s">
        <v>271</v>
      </c>
    </row>
    <row r="4686" spans="1:7">
      <c r="A4686">
        <v>31028000</v>
      </c>
      <c r="B4686" t="s">
        <v>33</v>
      </c>
      <c r="C4686" s="30">
        <v>1.63</v>
      </c>
      <c r="G4686" t="s">
        <v>271</v>
      </c>
    </row>
    <row r="4687" spans="1:7">
      <c r="A4687">
        <v>31028000</v>
      </c>
      <c r="B4687" t="s">
        <v>33</v>
      </c>
      <c r="C4687" s="30">
        <v>1.6462999999999999</v>
      </c>
      <c r="E4687">
        <v>2026</v>
      </c>
      <c r="G4687" t="s">
        <v>271</v>
      </c>
    </row>
    <row r="4688" spans="1:7">
      <c r="A4688">
        <v>31028000</v>
      </c>
      <c r="B4688" t="s">
        <v>33</v>
      </c>
      <c r="C4688" s="30">
        <v>1.6462999999999999</v>
      </c>
      <c r="E4688">
        <v>2027</v>
      </c>
      <c r="G4688" t="s">
        <v>271</v>
      </c>
    </row>
    <row r="4689" spans="1:7">
      <c r="A4689">
        <v>31028000</v>
      </c>
      <c r="B4689" t="s">
        <v>33</v>
      </c>
      <c r="C4689" s="30">
        <v>1.6462999999999999</v>
      </c>
      <c r="E4689">
        <v>2028</v>
      </c>
      <c r="G4689" t="s">
        <v>271</v>
      </c>
    </row>
    <row r="4690" spans="1:7">
      <c r="A4690">
        <v>31029000</v>
      </c>
      <c r="B4690" t="s">
        <v>33</v>
      </c>
      <c r="C4690" s="30">
        <v>1.67</v>
      </c>
      <c r="G4690" t="s">
        <v>271</v>
      </c>
    </row>
    <row r="4691" spans="1:7">
      <c r="A4691">
        <v>31029000</v>
      </c>
      <c r="B4691" t="s">
        <v>33</v>
      </c>
      <c r="C4691" s="30">
        <v>1.6866999999999999</v>
      </c>
      <c r="E4691">
        <v>2026</v>
      </c>
      <c r="G4691" t="s">
        <v>271</v>
      </c>
    </row>
    <row r="4692" spans="1:7">
      <c r="A4692">
        <v>31029000</v>
      </c>
      <c r="B4692" t="s">
        <v>33</v>
      </c>
      <c r="C4692" s="30">
        <v>1.6866999999999999</v>
      </c>
      <c r="E4692">
        <v>2027</v>
      </c>
      <c r="G4692" t="s">
        <v>271</v>
      </c>
    </row>
    <row r="4693" spans="1:7">
      <c r="A4693">
        <v>31029000</v>
      </c>
      <c r="B4693" t="s">
        <v>33</v>
      </c>
      <c r="C4693" s="30">
        <v>1.6866999999999999</v>
      </c>
      <c r="E4693">
        <v>2028</v>
      </c>
      <c r="G4693" t="s">
        <v>271</v>
      </c>
    </row>
    <row r="4694" spans="1:7">
      <c r="A4694">
        <v>31051000</v>
      </c>
      <c r="B4694" t="s">
        <v>33</v>
      </c>
      <c r="C4694">
        <v>0.86</v>
      </c>
      <c r="G4694" t="s">
        <v>271</v>
      </c>
    </row>
    <row r="4695" spans="1:7">
      <c r="A4695">
        <v>31051000</v>
      </c>
      <c r="B4695" t="s">
        <v>33</v>
      </c>
      <c r="C4695">
        <v>0.86860000000000004</v>
      </c>
      <c r="E4695">
        <v>2026</v>
      </c>
      <c r="G4695" t="s">
        <v>271</v>
      </c>
    </row>
    <row r="4696" spans="1:7">
      <c r="A4696">
        <v>31051000</v>
      </c>
      <c r="B4696" t="s">
        <v>33</v>
      </c>
      <c r="C4696">
        <v>0.86860000000000004</v>
      </c>
      <c r="E4696">
        <v>2027</v>
      </c>
      <c r="G4696" t="s">
        <v>271</v>
      </c>
    </row>
    <row r="4697" spans="1:7">
      <c r="A4697">
        <v>31051000</v>
      </c>
      <c r="B4697" t="s">
        <v>33</v>
      </c>
      <c r="C4697">
        <v>0.86860000000000004</v>
      </c>
      <c r="E4697">
        <v>2028</v>
      </c>
      <c r="G4697" t="s">
        <v>271</v>
      </c>
    </row>
    <row r="4698" spans="1:7">
      <c r="A4698">
        <v>31052010</v>
      </c>
      <c r="B4698" t="s">
        <v>33</v>
      </c>
      <c r="C4698" s="30">
        <v>1.1200000000000001</v>
      </c>
      <c r="G4698" t="s">
        <v>271</v>
      </c>
    </row>
    <row r="4699" spans="1:7">
      <c r="A4699">
        <v>31052010</v>
      </c>
      <c r="B4699" t="s">
        <v>33</v>
      </c>
      <c r="C4699" s="30">
        <v>1.1312000000000002</v>
      </c>
      <c r="E4699">
        <v>2026</v>
      </c>
      <c r="G4699" t="s">
        <v>271</v>
      </c>
    </row>
    <row r="4700" spans="1:7">
      <c r="A4700">
        <v>31052010</v>
      </c>
      <c r="B4700" t="s">
        <v>33</v>
      </c>
      <c r="C4700" s="30">
        <v>1.1312000000000002</v>
      </c>
      <c r="E4700">
        <v>2027</v>
      </c>
      <c r="G4700" t="s">
        <v>271</v>
      </c>
    </row>
    <row r="4701" spans="1:7">
      <c r="A4701">
        <v>31052010</v>
      </c>
      <c r="B4701" t="s">
        <v>33</v>
      </c>
      <c r="C4701" s="30">
        <v>1.1312000000000002</v>
      </c>
      <c r="E4701">
        <v>2028</v>
      </c>
      <c r="G4701" t="s">
        <v>271</v>
      </c>
    </row>
    <row r="4702" spans="1:7">
      <c r="A4702">
        <v>31052090</v>
      </c>
      <c r="B4702" t="s">
        <v>33</v>
      </c>
      <c r="C4702">
        <v>0.76</v>
      </c>
      <c r="G4702" t="s">
        <v>271</v>
      </c>
    </row>
    <row r="4703" spans="1:7">
      <c r="A4703">
        <v>31052090</v>
      </c>
      <c r="B4703" t="s">
        <v>33</v>
      </c>
      <c r="C4703">
        <v>0.76760000000000006</v>
      </c>
      <c r="E4703">
        <v>2026</v>
      </c>
      <c r="G4703" t="s">
        <v>271</v>
      </c>
    </row>
    <row r="4704" spans="1:7">
      <c r="A4704">
        <v>31052090</v>
      </c>
      <c r="B4704" t="s">
        <v>33</v>
      </c>
      <c r="C4704">
        <v>0.76760000000000006</v>
      </c>
      <c r="E4704">
        <v>2027</v>
      </c>
      <c r="G4704" t="s">
        <v>271</v>
      </c>
    </row>
    <row r="4705" spans="1:7">
      <c r="A4705">
        <v>31052090</v>
      </c>
      <c r="B4705" t="s">
        <v>33</v>
      </c>
      <c r="C4705">
        <v>0.76760000000000006</v>
      </c>
      <c r="E4705">
        <v>2028</v>
      </c>
      <c r="G4705" t="s">
        <v>271</v>
      </c>
    </row>
    <row r="4706" spans="1:7">
      <c r="A4706">
        <v>31053000</v>
      </c>
      <c r="B4706" t="s">
        <v>33</v>
      </c>
      <c r="C4706">
        <v>0.54</v>
      </c>
      <c r="G4706" t="s">
        <v>271</v>
      </c>
    </row>
    <row r="4707" spans="1:7">
      <c r="A4707">
        <v>31053000</v>
      </c>
      <c r="B4707" t="s">
        <v>33</v>
      </c>
      <c r="C4707">
        <v>0.5454</v>
      </c>
      <c r="E4707">
        <v>2026</v>
      </c>
      <c r="G4707" t="s">
        <v>271</v>
      </c>
    </row>
    <row r="4708" spans="1:7">
      <c r="A4708">
        <v>31053000</v>
      </c>
      <c r="B4708" t="s">
        <v>33</v>
      </c>
      <c r="C4708">
        <v>0.5454</v>
      </c>
      <c r="E4708">
        <v>2027</v>
      </c>
      <c r="G4708" t="s">
        <v>271</v>
      </c>
    </row>
    <row r="4709" spans="1:7">
      <c r="A4709">
        <v>31053000</v>
      </c>
      <c r="B4709" t="s">
        <v>33</v>
      </c>
      <c r="C4709">
        <v>0.5454</v>
      </c>
      <c r="E4709">
        <v>2028</v>
      </c>
      <c r="G4709" t="s">
        <v>271</v>
      </c>
    </row>
    <row r="4710" spans="1:7">
      <c r="A4710">
        <v>31054000</v>
      </c>
      <c r="B4710" t="s">
        <v>33</v>
      </c>
      <c r="C4710">
        <v>0.35</v>
      </c>
      <c r="G4710" t="s">
        <v>271</v>
      </c>
    </row>
    <row r="4711" spans="1:7">
      <c r="A4711">
        <v>31054000</v>
      </c>
      <c r="B4711" t="s">
        <v>33</v>
      </c>
      <c r="C4711">
        <v>0.35349999999999998</v>
      </c>
      <c r="E4711">
        <v>2026</v>
      </c>
      <c r="G4711" t="s">
        <v>271</v>
      </c>
    </row>
    <row r="4712" spans="1:7">
      <c r="A4712">
        <v>31054000</v>
      </c>
      <c r="B4712" t="s">
        <v>33</v>
      </c>
      <c r="C4712">
        <v>0.35349999999999998</v>
      </c>
      <c r="E4712">
        <v>2027</v>
      </c>
      <c r="G4712" t="s">
        <v>271</v>
      </c>
    </row>
    <row r="4713" spans="1:7">
      <c r="A4713">
        <v>31054000</v>
      </c>
      <c r="B4713" t="s">
        <v>33</v>
      </c>
      <c r="C4713">
        <v>0.35349999999999998</v>
      </c>
      <c r="E4713">
        <v>2028</v>
      </c>
      <c r="G4713" t="s">
        <v>271</v>
      </c>
    </row>
    <row r="4714" spans="1:7">
      <c r="A4714">
        <v>31055100</v>
      </c>
      <c r="B4714" t="s">
        <v>33</v>
      </c>
      <c r="C4714" s="30">
        <v>1.53</v>
      </c>
      <c r="G4714" t="s">
        <v>271</v>
      </c>
    </row>
    <row r="4715" spans="1:7">
      <c r="A4715">
        <v>31055100</v>
      </c>
      <c r="B4715" t="s">
        <v>33</v>
      </c>
      <c r="C4715" s="30">
        <v>1.5453000000000001</v>
      </c>
      <c r="E4715">
        <v>2026</v>
      </c>
      <c r="G4715" t="s">
        <v>271</v>
      </c>
    </row>
    <row r="4716" spans="1:7">
      <c r="A4716">
        <v>31055100</v>
      </c>
      <c r="B4716" t="s">
        <v>33</v>
      </c>
      <c r="C4716" s="30">
        <v>1.5453000000000001</v>
      </c>
      <c r="E4716">
        <v>2027</v>
      </c>
      <c r="G4716" t="s">
        <v>271</v>
      </c>
    </row>
    <row r="4717" spans="1:7">
      <c r="A4717">
        <v>31055100</v>
      </c>
      <c r="B4717" t="s">
        <v>33</v>
      </c>
      <c r="C4717" s="30">
        <v>1.5453000000000001</v>
      </c>
      <c r="E4717">
        <v>2028</v>
      </c>
      <c r="G4717" t="s">
        <v>271</v>
      </c>
    </row>
    <row r="4718" spans="1:7">
      <c r="A4718">
        <v>31055900</v>
      </c>
      <c r="B4718" t="s">
        <v>33</v>
      </c>
      <c r="C4718">
        <v>0.65</v>
      </c>
      <c r="G4718" t="s">
        <v>271</v>
      </c>
    </row>
    <row r="4719" spans="1:7">
      <c r="A4719">
        <v>31055900</v>
      </c>
      <c r="B4719" t="s">
        <v>33</v>
      </c>
      <c r="C4719">
        <v>0.65650000000000008</v>
      </c>
      <c r="E4719">
        <v>2026</v>
      </c>
      <c r="G4719" t="s">
        <v>271</v>
      </c>
    </row>
    <row r="4720" spans="1:7">
      <c r="A4720">
        <v>31055900</v>
      </c>
      <c r="B4720" t="s">
        <v>33</v>
      </c>
      <c r="C4720">
        <v>0.65650000000000008</v>
      </c>
      <c r="E4720">
        <v>2027</v>
      </c>
      <c r="G4720" t="s">
        <v>271</v>
      </c>
    </row>
    <row r="4721" spans="1:7">
      <c r="A4721">
        <v>31055900</v>
      </c>
      <c r="B4721" t="s">
        <v>33</v>
      </c>
      <c r="C4721">
        <v>0.65650000000000008</v>
      </c>
      <c r="E4721">
        <v>2028</v>
      </c>
      <c r="G4721" t="s">
        <v>271</v>
      </c>
    </row>
    <row r="4722" spans="1:7">
      <c r="A4722">
        <v>31059020</v>
      </c>
      <c r="B4722" t="s">
        <v>33</v>
      </c>
      <c r="C4722" s="30">
        <v>1.47</v>
      </c>
      <c r="G4722" t="s">
        <v>271</v>
      </c>
    </row>
    <row r="4723" spans="1:7">
      <c r="A4723">
        <v>31059020</v>
      </c>
      <c r="B4723" t="s">
        <v>33</v>
      </c>
      <c r="C4723" s="30">
        <v>1.4846999999999999</v>
      </c>
      <c r="E4723">
        <v>2026</v>
      </c>
      <c r="G4723" t="s">
        <v>271</v>
      </c>
    </row>
    <row r="4724" spans="1:7">
      <c r="A4724">
        <v>31059020</v>
      </c>
      <c r="B4724" t="s">
        <v>33</v>
      </c>
      <c r="C4724" s="30">
        <v>1.4846999999999999</v>
      </c>
      <c r="E4724">
        <v>2027</v>
      </c>
      <c r="G4724" t="s">
        <v>271</v>
      </c>
    </row>
    <row r="4725" spans="1:7">
      <c r="A4725">
        <v>31059020</v>
      </c>
      <c r="B4725" t="s">
        <v>33</v>
      </c>
      <c r="C4725" s="30">
        <v>1.4846999999999999</v>
      </c>
      <c r="E4725">
        <v>2028</v>
      </c>
      <c r="G4725" t="s">
        <v>271</v>
      </c>
    </row>
    <row r="4726" spans="1:7">
      <c r="A4726">
        <v>31059080</v>
      </c>
      <c r="B4726" t="s">
        <v>33</v>
      </c>
      <c r="C4726">
        <v>0.76</v>
      </c>
      <c r="G4726" t="s">
        <v>271</v>
      </c>
    </row>
    <row r="4727" spans="1:7">
      <c r="A4727">
        <v>31059080</v>
      </c>
      <c r="B4727" t="s">
        <v>33</v>
      </c>
      <c r="C4727">
        <v>0.76760000000000006</v>
      </c>
      <c r="E4727">
        <v>2026</v>
      </c>
      <c r="G4727" t="s">
        <v>271</v>
      </c>
    </row>
    <row r="4728" spans="1:7">
      <c r="A4728">
        <v>31059080</v>
      </c>
      <c r="B4728" t="s">
        <v>33</v>
      </c>
      <c r="C4728">
        <v>0.76760000000000006</v>
      </c>
      <c r="E4728">
        <v>2027</v>
      </c>
      <c r="G4728" t="s">
        <v>271</v>
      </c>
    </row>
    <row r="4729" spans="1:7">
      <c r="A4729">
        <v>31059080</v>
      </c>
      <c r="B4729" t="s">
        <v>33</v>
      </c>
      <c r="C4729">
        <v>0.76760000000000006</v>
      </c>
      <c r="E4729">
        <v>2028</v>
      </c>
      <c r="G4729" t="s">
        <v>271</v>
      </c>
    </row>
    <row r="4730" spans="1:7">
      <c r="A4730">
        <v>28041000</v>
      </c>
      <c r="B4730" t="s">
        <v>33</v>
      </c>
      <c r="C4730" s="30">
        <v>14.03</v>
      </c>
      <c r="G4730" t="s">
        <v>272</v>
      </c>
    </row>
    <row r="4731" spans="1:7">
      <c r="A4731">
        <v>28041000</v>
      </c>
      <c r="B4731" t="s">
        <v>33</v>
      </c>
      <c r="C4731" s="30">
        <v>15.433</v>
      </c>
      <c r="E4731">
        <v>2026</v>
      </c>
      <c r="G4731" t="s">
        <v>272</v>
      </c>
    </row>
    <row r="4732" spans="1:7">
      <c r="A4732">
        <v>28041000</v>
      </c>
      <c r="B4732" t="s">
        <v>33</v>
      </c>
      <c r="C4732" s="30">
        <v>16.835999999999999</v>
      </c>
      <c r="E4732">
        <v>2027</v>
      </c>
      <c r="G4732" t="s">
        <v>272</v>
      </c>
    </row>
    <row r="4733" spans="1:7">
      <c r="A4733">
        <v>28041000</v>
      </c>
      <c r="B4733" t="s">
        <v>33</v>
      </c>
      <c r="C4733" s="30">
        <v>18.239000000000001</v>
      </c>
      <c r="E4733">
        <v>2028</v>
      </c>
      <c r="G4733" t="s">
        <v>272</v>
      </c>
    </row>
    <row r="4734" spans="1:7">
      <c r="A4734">
        <v>2523100090</v>
      </c>
      <c r="B4734" t="s">
        <v>34</v>
      </c>
      <c r="C4734">
        <v>0.9</v>
      </c>
      <c r="D4734" t="s">
        <v>13</v>
      </c>
      <c r="G4734" t="s">
        <v>270</v>
      </c>
    </row>
    <row r="4735" spans="1:7">
      <c r="A4735">
        <v>2523100090</v>
      </c>
      <c r="B4735" t="s">
        <v>34</v>
      </c>
      <c r="C4735">
        <v>0.99</v>
      </c>
      <c r="D4735" t="s">
        <v>13</v>
      </c>
      <c r="E4735">
        <v>2026</v>
      </c>
      <c r="G4735" t="s">
        <v>270</v>
      </c>
    </row>
    <row r="4736" spans="1:7">
      <c r="A4736">
        <v>2523100090</v>
      </c>
      <c r="B4736" t="s">
        <v>34</v>
      </c>
      <c r="C4736">
        <v>1.08</v>
      </c>
      <c r="D4736" t="s">
        <v>13</v>
      </c>
      <c r="E4736">
        <v>2027</v>
      </c>
      <c r="G4736" t="s">
        <v>270</v>
      </c>
    </row>
    <row r="4737" spans="1:7">
      <c r="A4737">
        <v>2523100090</v>
      </c>
      <c r="B4737" t="s">
        <v>34</v>
      </c>
      <c r="C4737">
        <v>1.1700000000000002</v>
      </c>
      <c r="D4737" t="s">
        <v>13</v>
      </c>
      <c r="E4737">
        <v>2028</v>
      </c>
      <c r="G4737" t="s">
        <v>270</v>
      </c>
    </row>
    <row r="4738" spans="1:7">
      <c r="A4738">
        <v>25232900</v>
      </c>
      <c r="B4738" t="s">
        <v>34</v>
      </c>
      <c r="C4738">
        <v>0.99</v>
      </c>
      <c r="G4738" t="s">
        <v>270</v>
      </c>
    </row>
    <row r="4739" spans="1:7">
      <c r="A4739">
        <v>25232900</v>
      </c>
      <c r="B4739" t="s">
        <v>34</v>
      </c>
      <c r="C4739">
        <v>1.089</v>
      </c>
      <c r="E4739">
        <v>2026</v>
      </c>
      <c r="G4739" t="s">
        <v>270</v>
      </c>
    </row>
    <row r="4740" spans="1:7">
      <c r="A4740">
        <v>25232900</v>
      </c>
      <c r="B4740" t="s">
        <v>34</v>
      </c>
      <c r="C4740">
        <v>1.1879999999999999</v>
      </c>
      <c r="E4740">
        <v>2027</v>
      </c>
      <c r="G4740" t="s">
        <v>270</v>
      </c>
    </row>
    <row r="4741" spans="1:7">
      <c r="A4741">
        <v>25232900</v>
      </c>
      <c r="B4741" t="s">
        <v>34</v>
      </c>
      <c r="C4741">
        <v>1.2869999999999999</v>
      </c>
      <c r="E4741">
        <v>2028</v>
      </c>
      <c r="G4741" t="s">
        <v>270</v>
      </c>
    </row>
    <row r="4742" spans="1:7">
      <c r="A4742">
        <v>2523900090</v>
      </c>
      <c r="B4742" t="s">
        <v>34</v>
      </c>
      <c r="C4742">
        <v>0.96</v>
      </c>
      <c r="D4742" t="s">
        <v>13</v>
      </c>
      <c r="G4742" t="s">
        <v>270</v>
      </c>
    </row>
    <row r="4743" spans="1:7">
      <c r="A4743">
        <v>2523900090</v>
      </c>
      <c r="B4743" t="s">
        <v>34</v>
      </c>
      <c r="C4743">
        <v>1.056</v>
      </c>
      <c r="D4743" t="s">
        <v>13</v>
      </c>
      <c r="E4743">
        <v>2026</v>
      </c>
      <c r="G4743" t="s">
        <v>270</v>
      </c>
    </row>
    <row r="4744" spans="1:7">
      <c r="A4744">
        <v>2523900090</v>
      </c>
      <c r="B4744" t="s">
        <v>34</v>
      </c>
      <c r="C4744">
        <v>1.1519999999999999</v>
      </c>
      <c r="D4744" t="s">
        <v>13</v>
      </c>
      <c r="E4744">
        <v>2027</v>
      </c>
      <c r="G4744" t="s">
        <v>270</v>
      </c>
    </row>
    <row r="4745" spans="1:7">
      <c r="A4745">
        <v>2523900090</v>
      </c>
      <c r="B4745" t="s">
        <v>34</v>
      </c>
      <c r="C4745">
        <v>1.248</v>
      </c>
      <c r="D4745" t="s">
        <v>13</v>
      </c>
      <c r="E4745">
        <v>2028</v>
      </c>
      <c r="G4745" t="s">
        <v>270</v>
      </c>
    </row>
    <row r="4746" spans="1:7">
      <c r="A4746">
        <v>2523100090</v>
      </c>
      <c r="B4746" t="s">
        <v>35</v>
      </c>
      <c r="C4746">
        <v>0.9</v>
      </c>
      <c r="D4746" t="s">
        <v>13</v>
      </c>
      <c r="G4746" t="s">
        <v>270</v>
      </c>
    </row>
    <row r="4747" spans="1:7">
      <c r="A4747">
        <v>2523100090</v>
      </c>
      <c r="B4747" t="s">
        <v>35</v>
      </c>
      <c r="C4747">
        <v>0.99</v>
      </c>
      <c r="D4747" t="s">
        <v>13</v>
      </c>
      <c r="E4747">
        <v>2026</v>
      </c>
      <c r="G4747" t="s">
        <v>270</v>
      </c>
    </row>
    <row r="4748" spans="1:7">
      <c r="A4748">
        <v>2523100090</v>
      </c>
      <c r="B4748" t="s">
        <v>35</v>
      </c>
      <c r="C4748">
        <v>1.08</v>
      </c>
      <c r="D4748" t="s">
        <v>13</v>
      </c>
      <c r="E4748">
        <v>2027</v>
      </c>
      <c r="G4748" t="s">
        <v>270</v>
      </c>
    </row>
    <row r="4749" spans="1:7">
      <c r="A4749">
        <v>2523100090</v>
      </c>
      <c r="B4749" t="s">
        <v>35</v>
      </c>
      <c r="C4749">
        <v>1.1700000000000002</v>
      </c>
      <c r="D4749" t="s">
        <v>13</v>
      </c>
      <c r="E4749">
        <v>2028</v>
      </c>
      <c r="G4749" t="s">
        <v>270</v>
      </c>
    </row>
    <row r="4750" spans="1:7">
      <c r="A4750">
        <v>25232900</v>
      </c>
      <c r="B4750" t="s">
        <v>35</v>
      </c>
      <c r="C4750">
        <v>0.93</v>
      </c>
      <c r="G4750" t="s">
        <v>270</v>
      </c>
    </row>
    <row r="4751" spans="1:7">
      <c r="A4751">
        <v>25232900</v>
      </c>
      <c r="B4751" t="s">
        <v>35</v>
      </c>
      <c r="C4751">
        <v>1.0230000000000001</v>
      </c>
      <c r="E4751">
        <v>2026</v>
      </c>
      <c r="G4751" t="s">
        <v>270</v>
      </c>
    </row>
    <row r="4752" spans="1:7">
      <c r="A4752">
        <v>25232900</v>
      </c>
      <c r="B4752" t="s">
        <v>35</v>
      </c>
      <c r="C4752">
        <v>1.1160000000000001</v>
      </c>
      <c r="E4752">
        <v>2027</v>
      </c>
      <c r="G4752" t="s">
        <v>270</v>
      </c>
    </row>
    <row r="4753" spans="1:7">
      <c r="A4753">
        <v>25232900</v>
      </c>
      <c r="B4753" t="s">
        <v>35</v>
      </c>
      <c r="C4753">
        <v>1.2090000000000001</v>
      </c>
      <c r="E4753">
        <v>2028</v>
      </c>
      <c r="G4753" t="s">
        <v>270</v>
      </c>
    </row>
    <row r="4754" spans="1:7">
      <c r="A4754">
        <v>2523900090</v>
      </c>
      <c r="B4754" t="s">
        <v>35</v>
      </c>
      <c r="C4754">
        <v>0.89</v>
      </c>
      <c r="D4754" t="s">
        <v>13</v>
      </c>
      <c r="G4754" t="s">
        <v>270</v>
      </c>
    </row>
    <row r="4755" spans="1:7">
      <c r="A4755">
        <v>2523900090</v>
      </c>
      <c r="B4755" t="s">
        <v>35</v>
      </c>
      <c r="C4755">
        <v>0.97899999999999998</v>
      </c>
      <c r="D4755" t="s">
        <v>13</v>
      </c>
      <c r="E4755">
        <v>2026</v>
      </c>
      <c r="G4755" t="s">
        <v>270</v>
      </c>
    </row>
    <row r="4756" spans="1:7">
      <c r="A4756">
        <v>2523900090</v>
      </c>
      <c r="B4756" t="s">
        <v>35</v>
      </c>
      <c r="C4756">
        <v>1.0680000000000001</v>
      </c>
      <c r="D4756" t="s">
        <v>13</v>
      </c>
      <c r="E4756">
        <v>2027</v>
      </c>
      <c r="G4756" t="s">
        <v>270</v>
      </c>
    </row>
    <row r="4757" spans="1:7">
      <c r="A4757">
        <v>2523900090</v>
      </c>
      <c r="B4757" t="s">
        <v>35</v>
      </c>
      <c r="C4757">
        <v>1.157</v>
      </c>
      <c r="D4757" t="s">
        <v>13</v>
      </c>
      <c r="E4757">
        <v>2028</v>
      </c>
      <c r="G4757" t="s">
        <v>270</v>
      </c>
    </row>
    <row r="4758" spans="1:7">
      <c r="A4758">
        <v>7601</v>
      </c>
      <c r="B4758" t="s">
        <v>35</v>
      </c>
      <c r="C4758">
        <v>0.36</v>
      </c>
      <c r="D4758" t="s">
        <v>19</v>
      </c>
      <c r="G4758" t="s">
        <v>25</v>
      </c>
    </row>
    <row r="4759" spans="1:7">
      <c r="A4759">
        <v>7601</v>
      </c>
      <c r="B4759" t="s">
        <v>35</v>
      </c>
      <c r="C4759">
        <v>0.39599999999999996</v>
      </c>
      <c r="D4759" t="s">
        <v>19</v>
      </c>
      <c r="E4759">
        <v>2026</v>
      </c>
      <c r="G4759" t="s">
        <v>25</v>
      </c>
    </row>
    <row r="4760" spans="1:7">
      <c r="A4760">
        <v>7601</v>
      </c>
      <c r="B4760" t="s">
        <v>35</v>
      </c>
      <c r="C4760">
        <v>0.432</v>
      </c>
      <c r="D4760" t="s">
        <v>19</v>
      </c>
      <c r="E4760">
        <v>2027</v>
      </c>
      <c r="G4760" t="s">
        <v>25</v>
      </c>
    </row>
    <row r="4761" spans="1:7">
      <c r="A4761">
        <v>7601</v>
      </c>
      <c r="B4761" t="s">
        <v>35</v>
      </c>
      <c r="C4761">
        <v>0.46799999999999997</v>
      </c>
      <c r="D4761" t="s">
        <v>19</v>
      </c>
      <c r="E4761">
        <v>2028</v>
      </c>
      <c r="G4761" t="s">
        <v>25</v>
      </c>
    </row>
    <row r="4762" spans="1:7">
      <c r="A4762">
        <v>7603</v>
      </c>
      <c r="B4762" t="s">
        <v>35</v>
      </c>
      <c r="C4762">
        <v>0.47</v>
      </c>
      <c r="D4762" t="s">
        <v>19</v>
      </c>
      <c r="G4762" t="s">
        <v>25</v>
      </c>
    </row>
    <row r="4763" spans="1:7">
      <c r="A4763">
        <v>7603</v>
      </c>
      <c r="B4763" t="s">
        <v>35</v>
      </c>
      <c r="C4763">
        <v>0.51700000000000002</v>
      </c>
      <c r="D4763" t="s">
        <v>19</v>
      </c>
      <c r="E4763">
        <v>2026</v>
      </c>
      <c r="G4763" t="s">
        <v>25</v>
      </c>
    </row>
    <row r="4764" spans="1:7">
      <c r="A4764">
        <v>7603</v>
      </c>
      <c r="B4764" t="s">
        <v>35</v>
      </c>
      <c r="C4764">
        <v>0.56399999999999995</v>
      </c>
      <c r="D4764" t="s">
        <v>19</v>
      </c>
      <c r="E4764">
        <v>2027</v>
      </c>
      <c r="G4764" t="s">
        <v>25</v>
      </c>
    </row>
    <row r="4765" spans="1:7">
      <c r="A4765">
        <v>7603</v>
      </c>
      <c r="B4765" t="s">
        <v>35</v>
      </c>
      <c r="C4765">
        <v>0.61099999999999999</v>
      </c>
      <c r="D4765" t="s">
        <v>19</v>
      </c>
      <c r="E4765">
        <v>2028</v>
      </c>
      <c r="G4765" t="s">
        <v>25</v>
      </c>
    </row>
    <row r="4766" spans="1:7">
      <c r="A4766">
        <v>76041010</v>
      </c>
      <c r="B4766" t="s">
        <v>35</v>
      </c>
      <c r="C4766">
        <v>0.69</v>
      </c>
      <c r="D4766" t="s">
        <v>19</v>
      </c>
      <c r="G4766" t="s">
        <v>25</v>
      </c>
    </row>
    <row r="4767" spans="1:7">
      <c r="A4767">
        <v>76041010</v>
      </c>
      <c r="B4767" t="s">
        <v>35</v>
      </c>
      <c r="C4767">
        <v>0.7589999999999999</v>
      </c>
      <c r="D4767" t="s">
        <v>19</v>
      </c>
      <c r="E4767">
        <v>2026</v>
      </c>
      <c r="G4767" t="s">
        <v>25</v>
      </c>
    </row>
    <row r="4768" spans="1:7">
      <c r="A4768">
        <v>76041010</v>
      </c>
      <c r="B4768" t="s">
        <v>35</v>
      </c>
      <c r="C4768">
        <v>0.82799999999999996</v>
      </c>
      <c r="D4768" t="s">
        <v>19</v>
      </c>
      <c r="E4768">
        <v>2027</v>
      </c>
      <c r="G4768" t="s">
        <v>25</v>
      </c>
    </row>
    <row r="4769" spans="1:7">
      <c r="A4769">
        <v>76041010</v>
      </c>
      <c r="B4769" t="s">
        <v>35</v>
      </c>
      <c r="C4769">
        <v>0.89699999999999991</v>
      </c>
      <c r="D4769" t="s">
        <v>19</v>
      </c>
      <c r="E4769">
        <v>2028</v>
      </c>
      <c r="G4769" t="s">
        <v>25</v>
      </c>
    </row>
    <row r="4770" spans="1:7">
      <c r="A4770">
        <v>76041090</v>
      </c>
      <c r="B4770" t="s">
        <v>35</v>
      </c>
      <c r="C4770">
        <v>0.71</v>
      </c>
      <c r="D4770" t="s">
        <v>19</v>
      </c>
      <c r="G4770" t="s">
        <v>25</v>
      </c>
    </row>
    <row r="4771" spans="1:7">
      <c r="A4771">
        <v>76041090</v>
      </c>
      <c r="B4771" t="s">
        <v>35</v>
      </c>
      <c r="C4771">
        <v>0.78099999999999992</v>
      </c>
      <c r="D4771" t="s">
        <v>19</v>
      </c>
      <c r="E4771">
        <v>2026</v>
      </c>
      <c r="G4771" t="s">
        <v>25</v>
      </c>
    </row>
    <row r="4772" spans="1:7">
      <c r="A4772">
        <v>76041090</v>
      </c>
      <c r="B4772" t="s">
        <v>35</v>
      </c>
      <c r="C4772">
        <v>0.85199999999999998</v>
      </c>
      <c r="D4772" t="s">
        <v>19</v>
      </c>
      <c r="E4772">
        <v>2027</v>
      </c>
      <c r="G4772" t="s">
        <v>25</v>
      </c>
    </row>
    <row r="4773" spans="1:7">
      <c r="A4773">
        <v>76041090</v>
      </c>
      <c r="B4773" t="s">
        <v>35</v>
      </c>
      <c r="C4773">
        <v>0.92299999999999993</v>
      </c>
      <c r="D4773" t="s">
        <v>19</v>
      </c>
      <c r="E4773">
        <v>2028</v>
      </c>
      <c r="G4773" t="s">
        <v>25</v>
      </c>
    </row>
    <row r="4774" spans="1:7">
      <c r="A4774">
        <v>76042100</v>
      </c>
      <c r="B4774" t="s">
        <v>35</v>
      </c>
      <c r="C4774">
        <v>0.71</v>
      </c>
      <c r="D4774" t="s">
        <v>19</v>
      </c>
      <c r="G4774" t="s">
        <v>25</v>
      </c>
    </row>
    <row r="4775" spans="1:7">
      <c r="A4775">
        <v>76042100</v>
      </c>
      <c r="B4775" t="s">
        <v>35</v>
      </c>
      <c r="C4775">
        <v>0.78099999999999992</v>
      </c>
      <c r="D4775" t="s">
        <v>19</v>
      </c>
      <c r="E4775">
        <v>2026</v>
      </c>
      <c r="G4775" t="s">
        <v>25</v>
      </c>
    </row>
    <row r="4776" spans="1:7">
      <c r="A4776">
        <v>76042100</v>
      </c>
      <c r="B4776" t="s">
        <v>35</v>
      </c>
      <c r="C4776">
        <v>0.85199999999999998</v>
      </c>
      <c r="D4776" t="s">
        <v>19</v>
      </c>
      <c r="E4776">
        <v>2027</v>
      </c>
      <c r="G4776" t="s">
        <v>25</v>
      </c>
    </row>
    <row r="4777" spans="1:7">
      <c r="A4777">
        <v>76042100</v>
      </c>
      <c r="B4777" t="s">
        <v>35</v>
      </c>
      <c r="C4777">
        <v>0.92299999999999993</v>
      </c>
      <c r="D4777" t="s">
        <v>19</v>
      </c>
      <c r="E4777">
        <v>2028</v>
      </c>
      <c r="G4777" t="s">
        <v>25</v>
      </c>
    </row>
    <row r="4778" spans="1:7">
      <c r="A4778">
        <v>76042910</v>
      </c>
      <c r="B4778" t="s">
        <v>35</v>
      </c>
      <c r="C4778">
        <v>0.69</v>
      </c>
      <c r="D4778" t="s">
        <v>19</v>
      </c>
      <c r="G4778" t="s">
        <v>25</v>
      </c>
    </row>
    <row r="4779" spans="1:7">
      <c r="A4779">
        <v>76042910</v>
      </c>
      <c r="B4779" t="s">
        <v>35</v>
      </c>
      <c r="C4779">
        <v>0.7589999999999999</v>
      </c>
      <c r="D4779" t="s">
        <v>19</v>
      </c>
      <c r="E4779">
        <v>2026</v>
      </c>
      <c r="G4779" t="s">
        <v>25</v>
      </c>
    </row>
    <row r="4780" spans="1:7">
      <c r="A4780">
        <v>76042910</v>
      </c>
      <c r="B4780" t="s">
        <v>35</v>
      </c>
      <c r="C4780">
        <v>0.82799999999999996</v>
      </c>
      <c r="D4780" t="s">
        <v>19</v>
      </c>
      <c r="E4780">
        <v>2027</v>
      </c>
      <c r="G4780" t="s">
        <v>25</v>
      </c>
    </row>
    <row r="4781" spans="1:7">
      <c r="A4781">
        <v>76042910</v>
      </c>
      <c r="B4781" t="s">
        <v>35</v>
      </c>
      <c r="C4781">
        <v>0.89699999999999991</v>
      </c>
      <c r="D4781" t="s">
        <v>19</v>
      </c>
      <c r="E4781">
        <v>2028</v>
      </c>
      <c r="G4781" t="s">
        <v>25</v>
      </c>
    </row>
    <row r="4782" spans="1:7">
      <c r="A4782">
        <v>76042990</v>
      </c>
      <c r="B4782" t="s">
        <v>35</v>
      </c>
      <c r="C4782">
        <v>0.71</v>
      </c>
      <c r="D4782" t="s">
        <v>19</v>
      </c>
      <c r="G4782" t="s">
        <v>25</v>
      </c>
    </row>
    <row r="4783" spans="1:7">
      <c r="A4783">
        <v>76042990</v>
      </c>
      <c r="B4783" t="s">
        <v>35</v>
      </c>
      <c r="C4783">
        <v>0.78099999999999992</v>
      </c>
      <c r="D4783" t="s">
        <v>19</v>
      </c>
      <c r="E4783">
        <v>2026</v>
      </c>
      <c r="G4783" t="s">
        <v>25</v>
      </c>
    </row>
    <row r="4784" spans="1:7">
      <c r="A4784">
        <v>76042990</v>
      </c>
      <c r="B4784" t="s">
        <v>35</v>
      </c>
      <c r="C4784">
        <v>0.85199999999999998</v>
      </c>
      <c r="D4784" t="s">
        <v>19</v>
      </c>
      <c r="E4784">
        <v>2027</v>
      </c>
      <c r="G4784" t="s">
        <v>25</v>
      </c>
    </row>
    <row r="4785" spans="1:7">
      <c r="A4785">
        <v>76042990</v>
      </c>
      <c r="B4785" t="s">
        <v>35</v>
      </c>
      <c r="C4785">
        <v>0.92299999999999993</v>
      </c>
      <c r="D4785" t="s">
        <v>19</v>
      </c>
      <c r="E4785">
        <v>2028</v>
      </c>
      <c r="G4785" t="s">
        <v>25</v>
      </c>
    </row>
    <row r="4786" spans="1:7">
      <c r="A4786">
        <v>7605</v>
      </c>
      <c r="B4786" t="s">
        <v>35</v>
      </c>
      <c r="C4786">
        <v>0.69</v>
      </c>
      <c r="D4786" t="s">
        <v>19</v>
      </c>
      <c r="G4786" t="s">
        <v>25</v>
      </c>
    </row>
    <row r="4787" spans="1:7">
      <c r="A4787">
        <v>7605</v>
      </c>
      <c r="B4787" t="s">
        <v>35</v>
      </c>
      <c r="C4787">
        <v>0.7589999999999999</v>
      </c>
      <c r="D4787" t="s">
        <v>19</v>
      </c>
      <c r="E4787">
        <v>2026</v>
      </c>
      <c r="G4787" t="s">
        <v>25</v>
      </c>
    </row>
    <row r="4788" spans="1:7">
      <c r="A4788">
        <v>7605</v>
      </c>
      <c r="B4788" t="s">
        <v>35</v>
      </c>
      <c r="C4788">
        <v>0.82799999999999996</v>
      </c>
      <c r="D4788" t="s">
        <v>19</v>
      </c>
      <c r="E4788">
        <v>2027</v>
      </c>
      <c r="G4788" t="s">
        <v>25</v>
      </c>
    </row>
    <row r="4789" spans="1:7">
      <c r="A4789">
        <v>7605</v>
      </c>
      <c r="B4789" t="s">
        <v>35</v>
      </c>
      <c r="C4789">
        <v>0.89699999999999991</v>
      </c>
      <c r="D4789" t="s">
        <v>19</v>
      </c>
      <c r="E4789">
        <v>2028</v>
      </c>
      <c r="G4789" t="s">
        <v>25</v>
      </c>
    </row>
    <row r="4790" spans="1:7">
      <c r="A4790">
        <v>7606</v>
      </c>
      <c r="B4790" t="s">
        <v>35</v>
      </c>
      <c r="C4790" s="30">
        <v>1.1499999999999999</v>
      </c>
      <c r="D4790" t="s">
        <v>19</v>
      </c>
      <c r="G4790" t="s">
        <v>25</v>
      </c>
    </row>
    <row r="4791" spans="1:7">
      <c r="A4791">
        <v>7606</v>
      </c>
      <c r="B4791" t="s">
        <v>35</v>
      </c>
      <c r="C4791" s="30">
        <v>1.2649999999999999</v>
      </c>
      <c r="D4791" t="s">
        <v>19</v>
      </c>
      <c r="E4791">
        <v>2026</v>
      </c>
      <c r="G4791" t="s">
        <v>25</v>
      </c>
    </row>
    <row r="4792" spans="1:7">
      <c r="A4792">
        <v>7606</v>
      </c>
      <c r="B4792" t="s">
        <v>35</v>
      </c>
      <c r="C4792" s="30">
        <v>1.38</v>
      </c>
      <c r="D4792" t="s">
        <v>19</v>
      </c>
      <c r="E4792">
        <v>2027</v>
      </c>
      <c r="G4792" t="s">
        <v>25</v>
      </c>
    </row>
    <row r="4793" spans="1:7">
      <c r="A4793">
        <v>7606</v>
      </c>
      <c r="B4793" t="s">
        <v>35</v>
      </c>
      <c r="C4793" s="30">
        <v>1.4949999999999999</v>
      </c>
      <c r="D4793" t="s">
        <v>19</v>
      </c>
      <c r="E4793">
        <v>2028</v>
      </c>
      <c r="G4793" t="s">
        <v>25</v>
      </c>
    </row>
    <row r="4794" spans="1:7">
      <c r="A4794">
        <v>7607</v>
      </c>
      <c r="B4794" t="s">
        <v>35</v>
      </c>
      <c r="C4794" s="30">
        <v>1.1499999999999999</v>
      </c>
      <c r="D4794" t="s">
        <v>19</v>
      </c>
      <c r="G4794" t="s">
        <v>25</v>
      </c>
    </row>
    <row r="4795" spans="1:7">
      <c r="A4795">
        <v>7607</v>
      </c>
      <c r="B4795" t="s">
        <v>35</v>
      </c>
      <c r="C4795" s="30">
        <v>1.2649999999999999</v>
      </c>
      <c r="D4795" t="s">
        <v>19</v>
      </c>
      <c r="E4795">
        <v>2026</v>
      </c>
      <c r="G4795" t="s">
        <v>25</v>
      </c>
    </row>
    <row r="4796" spans="1:7">
      <c r="A4796">
        <v>7607</v>
      </c>
      <c r="B4796" t="s">
        <v>35</v>
      </c>
      <c r="C4796" s="30">
        <v>1.38</v>
      </c>
      <c r="D4796" t="s">
        <v>19</v>
      </c>
      <c r="E4796">
        <v>2027</v>
      </c>
      <c r="G4796" t="s">
        <v>25</v>
      </c>
    </row>
    <row r="4797" spans="1:7">
      <c r="A4797">
        <v>7607</v>
      </c>
      <c r="B4797" t="s">
        <v>35</v>
      </c>
      <c r="C4797" s="30">
        <v>1.4949999999999999</v>
      </c>
      <c r="D4797" t="s">
        <v>19</v>
      </c>
      <c r="E4797">
        <v>2028</v>
      </c>
      <c r="G4797" t="s">
        <v>25</v>
      </c>
    </row>
    <row r="4798" spans="1:7">
      <c r="A4798">
        <v>7608</v>
      </c>
      <c r="B4798" t="s">
        <v>35</v>
      </c>
      <c r="C4798">
        <v>0.71</v>
      </c>
      <c r="D4798" t="s">
        <v>19</v>
      </c>
      <c r="G4798" t="s">
        <v>25</v>
      </c>
    </row>
    <row r="4799" spans="1:7">
      <c r="A4799">
        <v>7608</v>
      </c>
      <c r="B4799" t="s">
        <v>35</v>
      </c>
      <c r="C4799">
        <v>0.78099999999999992</v>
      </c>
      <c r="D4799" t="s">
        <v>19</v>
      </c>
      <c r="E4799">
        <v>2026</v>
      </c>
      <c r="G4799" t="s">
        <v>25</v>
      </c>
    </row>
    <row r="4800" spans="1:7">
      <c r="A4800">
        <v>7608</v>
      </c>
      <c r="B4800" t="s">
        <v>35</v>
      </c>
      <c r="C4800">
        <v>0.85199999999999998</v>
      </c>
      <c r="D4800" t="s">
        <v>19</v>
      </c>
      <c r="E4800">
        <v>2027</v>
      </c>
      <c r="G4800" t="s">
        <v>25</v>
      </c>
    </row>
    <row r="4801" spans="1:7">
      <c r="A4801">
        <v>7608</v>
      </c>
      <c r="B4801" t="s">
        <v>35</v>
      </c>
      <c r="C4801">
        <v>0.92299999999999993</v>
      </c>
      <c r="D4801" t="s">
        <v>19</v>
      </c>
      <c r="E4801">
        <v>2028</v>
      </c>
      <c r="G4801" t="s">
        <v>25</v>
      </c>
    </row>
    <row r="4802" spans="1:7">
      <c r="A4802">
        <v>76090000</v>
      </c>
      <c r="B4802" t="s">
        <v>35</v>
      </c>
      <c r="C4802">
        <v>0.71</v>
      </c>
      <c r="D4802" t="s">
        <v>19</v>
      </c>
      <c r="G4802" t="s">
        <v>25</v>
      </c>
    </row>
    <row r="4803" spans="1:7">
      <c r="A4803">
        <v>76090000</v>
      </c>
      <c r="B4803" t="s">
        <v>35</v>
      </c>
      <c r="C4803">
        <v>0.78099999999999992</v>
      </c>
      <c r="D4803" t="s">
        <v>19</v>
      </c>
      <c r="E4803">
        <v>2026</v>
      </c>
      <c r="G4803" t="s">
        <v>25</v>
      </c>
    </row>
    <row r="4804" spans="1:7">
      <c r="A4804">
        <v>76090000</v>
      </c>
      <c r="B4804" t="s">
        <v>35</v>
      </c>
      <c r="C4804">
        <v>0.85199999999999998</v>
      </c>
      <c r="D4804" t="s">
        <v>19</v>
      </c>
      <c r="E4804">
        <v>2027</v>
      </c>
      <c r="G4804" t="s">
        <v>25</v>
      </c>
    </row>
    <row r="4805" spans="1:7">
      <c r="A4805">
        <v>76090000</v>
      </c>
      <c r="B4805" t="s">
        <v>35</v>
      </c>
      <c r="C4805">
        <v>0.92299999999999993</v>
      </c>
      <c r="D4805" t="s">
        <v>19</v>
      </c>
      <c r="E4805">
        <v>2028</v>
      </c>
      <c r="G4805" t="s">
        <v>25</v>
      </c>
    </row>
    <row r="4806" spans="1:7">
      <c r="A4806">
        <v>76101000</v>
      </c>
      <c r="B4806" t="s">
        <v>35</v>
      </c>
      <c r="C4806">
        <v>0.71</v>
      </c>
      <c r="D4806" t="s">
        <v>19</v>
      </c>
      <c r="G4806" t="s">
        <v>25</v>
      </c>
    </row>
    <row r="4807" spans="1:7">
      <c r="A4807">
        <v>76101000</v>
      </c>
      <c r="B4807" t="s">
        <v>35</v>
      </c>
      <c r="C4807">
        <v>0.78099999999999992</v>
      </c>
      <c r="D4807" t="s">
        <v>19</v>
      </c>
      <c r="E4807">
        <v>2026</v>
      </c>
      <c r="G4807" t="s">
        <v>25</v>
      </c>
    </row>
    <row r="4808" spans="1:7">
      <c r="A4808">
        <v>76101000</v>
      </c>
      <c r="B4808" t="s">
        <v>35</v>
      </c>
      <c r="C4808">
        <v>0.85199999999999998</v>
      </c>
      <c r="D4808" t="s">
        <v>19</v>
      </c>
      <c r="E4808">
        <v>2027</v>
      </c>
      <c r="G4808" t="s">
        <v>25</v>
      </c>
    </row>
    <row r="4809" spans="1:7">
      <c r="A4809">
        <v>76101000</v>
      </c>
      <c r="B4809" t="s">
        <v>35</v>
      </c>
      <c r="C4809">
        <v>0.92299999999999993</v>
      </c>
      <c r="D4809" t="s">
        <v>19</v>
      </c>
      <c r="E4809">
        <v>2028</v>
      </c>
      <c r="G4809" t="s">
        <v>25</v>
      </c>
    </row>
    <row r="4810" spans="1:7">
      <c r="A4810">
        <v>761090</v>
      </c>
      <c r="B4810" t="s">
        <v>35</v>
      </c>
      <c r="C4810">
        <v>0.71</v>
      </c>
      <c r="D4810" t="s">
        <v>19</v>
      </c>
      <c r="G4810" t="s">
        <v>25</v>
      </c>
    </row>
    <row r="4811" spans="1:7">
      <c r="A4811">
        <v>761090</v>
      </c>
      <c r="B4811" t="s">
        <v>35</v>
      </c>
      <c r="C4811">
        <v>0.78099999999999992</v>
      </c>
      <c r="D4811" t="s">
        <v>19</v>
      </c>
      <c r="E4811">
        <v>2026</v>
      </c>
      <c r="G4811" t="s">
        <v>25</v>
      </c>
    </row>
    <row r="4812" spans="1:7">
      <c r="A4812">
        <v>761090</v>
      </c>
      <c r="B4812" t="s">
        <v>35</v>
      </c>
      <c r="C4812">
        <v>0.85199999999999998</v>
      </c>
      <c r="D4812" t="s">
        <v>19</v>
      </c>
      <c r="E4812">
        <v>2027</v>
      </c>
      <c r="G4812" t="s">
        <v>25</v>
      </c>
    </row>
    <row r="4813" spans="1:7">
      <c r="A4813">
        <v>761090</v>
      </c>
      <c r="B4813" t="s">
        <v>35</v>
      </c>
      <c r="C4813">
        <v>0.92299999999999993</v>
      </c>
      <c r="D4813" t="s">
        <v>19</v>
      </c>
      <c r="E4813">
        <v>2028</v>
      </c>
      <c r="G4813" t="s">
        <v>25</v>
      </c>
    </row>
    <row r="4814" spans="1:7">
      <c r="A4814">
        <v>76109010</v>
      </c>
      <c r="B4814" t="s">
        <v>35</v>
      </c>
      <c r="C4814">
        <v>0.71</v>
      </c>
      <c r="D4814" t="s">
        <v>19</v>
      </c>
      <c r="G4814" t="s">
        <v>25</v>
      </c>
    </row>
    <row r="4815" spans="1:7">
      <c r="A4815">
        <v>76109010</v>
      </c>
      <c r="B4815" t="s">
        <v>35</v>
      </c>
      <c r="C4815">
        <v>0.78099999999999992</v>
      </c>
      <c r="D4815" t="s">
        <v>19</v>
      </c>
      <c r="E4815">
        <v>2026</v>
      </c>
      <c r="G4815" t="s">
        <v>25</v>
      </c>
    </row>
    <row r="4816" spans="1:7">
      <c r="A4816">
        <v>76109010</v>
      </c>
      <c r="B4816" t="s">
        <v>35</v>
      </c>
      <c r="C4816">
        <v>0.85199999999999998</v>
      </c>
      <c r="D4816" t="s">
        <v>19</v>
      </c>
      <c r="E4816">
        <v>2027</v>
      </c>
      <c r="G4816" t="s">
        <v>25</v>
      </c>
    </row>
    <row r="4817" spans="1:7">
      <c r="A4817">
        <v>76109010</v>
      </c>
      <c r="B4817" t="s">
        <v>35</v>
      </c>
      <c r="C4817">
        <v>0.92299999999999993</v>
      </c>
      <c r="D4817" t="s">
        <v>19</v>
      </c>
      <c r="E4817">
        <v>2028</v>
      </c>
      <c r="G4817" t="s">
        <v>25</v>
      </c>
    </row>
    <row r="4818" spans="1:7">
      <c r="A4818">
        <v>76109090</v>
      </c>
      <c r="B4818" t="s">
        <v>35</v>
      </c>
      <c r="C4818">
        <v>0.71</v>
      </c>
      <c r="D4818" t="s">
        <v>19</v>
      </c>
      <c r="G4818" t="s">
        <v>25</v>
      </c>
    </row>
    <row r="4819" spans="1:7">
      <c r="A4819">
        <v>76109090</v>
      </c>
      <c r="B4819" t="s">
        <v>35</v>
      </c>
      <c r="C4819">
        <v>0.78099999999999992</v>
      </c>
      <c r="D4819" t="s">
        <v>19</v>
      </c>
      <c r="E4819">
        <v>2026</v>
      </c>
      <c r="G4819" t="s">
        <v>25</v>
      </c>
    </row>
    <row r="4820" spans="1:7">
      <c r="A4820">
        <v>76109090</v>
      </c>
      <c r="B4820" t="s">
        <v>35</v>
      </c>
      <c r="C4820">
        <v>0.85199999999999998</v>
      </c>
      <c r="D4820" t="s">
        <v>19</v>
      </c>
      <c r="E4820">
        <v>2027</v>
      </c>
      <c r="G4820" t="s">
        <v>25</v>
      </c>
    </row>
    <row r="4821" spans="1:7">
      <c r="A4821">
        <v>76109090</v>
      </c>
      <c r="B4821" t="s">
        <v>35</v>
      </c>
      <c r="C4821">
        <v>0.92299999999999993</v>
      </c>
      <c r="D4821" t="s">
        <v>19</v>
      </c>
      <c r="E4821">
        <v>2028</v>
      </c>
      <c r="G4821" t="s">
        <v>25</v>
      </c>
    </row>
    <row r="4822" spans="1:7">
      <c r="A4822">
        <v>76110000</v>
      </c>
      <c r="B4822" t="s">
        <v>35</v>
      </c>
      <c r="C4822" s="30">
        <v>1.1499999999999999</v>
      </c>
      <c r="D4822" t="s">
        <v>19</v>
      </c>
      <c r="G4822" t="s">
        <v>25</v>
      </c>
    </row>
    <row r="4823" spans="1:7">
      <c r="A4823">
        <v>76110000</v>
      </c>
      <c r="B4823" t="s">
        <v>35</v>
      </c>
      <c r="C4823" s="30">
        <v>1.2649999999999999</v>
      </c>
      <c r="D4823" t="s">
        <v>19</v>
      </c>
      <c r="E4823">
        <v>2026</v>
      </c>
      <c r="G4823" t="s">
        <v>25</v>
      </c>
    </row>
    <row r="4824" spans="1:7">
      <c r="A4824">
        <v>76110000</v>
      </c>
      <c r="B4824" t="s">
        <v>35</v>
      </c>
      <c r="C4824" s="30">
        <v>1.38</v>
      </c>
      <c r="D4824" t="s">
        <v>19</v>
      </c>
      <c r="E4824">
        <v>2027</v>
      </c>
      <c r="G4824" t="s">
        <v>25</v>
      </c>
    </row>
    <row r="4825" spans="1:7">
      <c r="A4825">
        <v>76110000</v>
      </c>
      <c r="B4825" t="s">
        <v>35</v>
      </c>
      <c r="C4825" s="30">
        <v>1.4949999999999999</v>
      </c>
      <c r="D4825" t="s">
        <v>19</v>
      </c>
      <c r="E4825">
        <v>2028</v>
      </c>
      <c r="G4825" t="s">
        <v>25</v>
      </c>
    </row>
    <row r="4826" spans="1:7">
      <c r="A4826">
        <v>7612</v>
      </c>
      <c r="B4826" t="s">
        <v>35</v>
      </c>
      <c r="C4826" s="30">
        <v>1.1499999999999999</v>
      </c>
      <c r="D4826" t="s">
        <v>19</v>
      </c>
      <c r="G4826" t="s">
        <v>25</v>
      </c>
    </row>
    <row r="4827" spans="1:7">
      <c r="A4827">
        <v>7612</v>
      </c>
      <c r="B4827" t="s">
        <v>35</v>
      </c>
      <c r="C4827" s="30">
        <v>1.2649999999999999</v>
      </c>
      <c r="D4827" t="s">
        <v>19</v>
      </c>
      <c r="E4827">
        <v>2026</v>
      </c>
      <c r="G4827" t="s">
        <v>25</v>
      </c>
    </row>
    <row r="4828" spans="1:7">
      <c r="A4828">
        <v>7612</v>
      </c>
      <c r="B4828" t="s">
        <v>35</v>
      </c>
      <c r="C4828" s="30">
        <v>1.38</v>
      </c>
      <c r="D4828" t="s">
        <v>19</v>
      </c>
      <c r="E4828">
        <v>2027</v>
      </c>
      <c r="G4828" t="s">
        <v>25</v>
      </c>
    </row>
    <row r="4829" spans="1:7">
      <c r="A4829">
        <v>7612</v>
      </c>
      <c r="B4829" t="s">
        <v>35</v>
      </c>
      <c r="C4829" s="30">
        <v>1.4949999999999999</v>
      </c>
      <c r="D4829" t="s">
        <v>19</v>
      </c>
      <c r="E4829">
        <v>2028</v>
      </c>
      <c r="G4829" t="s">
        <v>25</v>
      </c>
    </row>
    <row r="4830" spans="1:7">
      <c r="A4830">
        <v>76130000</v>
      </c>
      <c r="B4830" t="s">
        <v>35</v>
      </c>
      <c r="C4830" s="30">
        <v>1.1499999999999999</v>
      </c>
      <c r="D4830" t="s">
        <v>19</v>
      </c>
      <c r="G4830" t="s">
        <v>25</v>
      </c>
    </row>
    <row r="4831" spans="1:7">
      <c r="A4831">
        <v>76130000</v>
      </c>
      <c r="B4831" t="s">
        <v>35</v>
      </c>
      <c r="C4831" s="30">
        <v>1.2649999999999999</v>
      </c>
      <c r="D4831" t="s">
        <v>19</v>
      </c>
      <c r="E4831">
        <v>2026</v>
      </c>
      <c r="G4831" t="s">
        <v>25</v>
      </c>
    </row>
    <row r="4832" spans="1:7">
      <c r="A4832">
        <v>76130000</v>
      </c>
      <c r="B4832" t="s">
        <v>35</v>
      </c>
      <c r="C4832" s="30">
        <v>1.38</v>
      </c>
      <c r="D4832" t="s">
        <v>19</v>
      </c>
      <c r="E4832">
        <v>2027</v>
      </c>
      <c r="G4832" t="s">
        <v>25</v>
      </c>
    </row>
    <row r="4833" spans="1:7">
      <c r="A4833">
        <v>76130000</v>
      </c>
      <c r="B4833" t="s">
        <v>35</v>
      </c>
      <c r="C4833" s="30">
        <v>1.4949999999999999</v>
      </c>
      <c r="D4833" t="s">
        <v>19</v>
      </c>
      <c r="E4833">
        <v>2028</v>
      </c>
      <c r="G4833" t="s">
        <v>25</v>
      </c>
    </row>
    <row r="4834" spans="1:7">
      <c r="A4834">
        <v>7614</v>
      </c>
      <c r="B4834" t="s">
        <v>35</v>
      </c>
      <c r="C4834">
        <v>0.69</v>
      </c>
      <c r="D4834" t="s">
        <v>19</v>
      </c>
      <c r="G4834" t="s">
        <v>25</v>
      </c>
    </row>
    <row r="4835" spans="1:7">
      <c r="A4835">
        <v>7614</v>
      </c>
      <c r="B4835" t="s">
        <v>35</v>
      </c>
      <c r="C4835">
        <v>0.7589999999999999</v>
      </c>
      <c r="D4835" t="s">
        <v>19</v>
      </c>
      <c r="E4835">
        <v>2026</v>
      </c>
      <c r="G4835" t="s">
        <v>25</v>
      </c>
    </row>
    <row r="4836" spans="1:7">
      <c r="A4836">
        <v>7614</v>
      </c>
      <c r="B4836" t="s">
        <v>35</v>
      </c>
      <c r="C4836">
        <v>0.82799999999999996</v>
      </c>
      <c r="D4836" t="s">
        <v>19</v>
      </c>
      <c r="E4836">
        <v>2027</v>
      </c>
      <c r="G4836" t="s">
        <v>25</v>
      </c>
    </row>
    <row r="4837" spans="1:7">
      <c r="A4837">
        <v>7614</v>
      </c>
      <c r="B4837" t="s">
        <v>35</v>
      </c>
      <c r="C4837">
        <v>0.89699999999999991</v>
      </c>
      <c r="D4837" t="s">
        <v>19</v>
      </c>
      <c r="E4837">
        <v>2028</v>
      </c>
      <c r="G4837" t="s">
        <v>25</v>
      </c>
    </row>
    <row r="4838" spans="1:7">
      <c r="A4838">
        <v>76161000</v>
      </c>
      <c r="B4838" t="s">
        <v>35</v>
      </c>
      <c r="C4838" s="30">
        <v>1.1499999999999999</v>
      </c>
      <c r="D4838" t="s">
        <v>19</v>
      </c>
      <c r="G4838" t="s">
        <v>25</v>
      </c>
    </row>
    <row r="4839" spans="1:7">
      <c r="A4839">
        <v>76161000</v>
      </c>
      <c r="B4839" t="s">
        <v>35</v>
      </c>
      <c r="C4839" s="30">
        <v>1.2649999999999999</v>
      </c>
      <c r="D4839" t="s">
        <v>19</v>
      </c>
      <c r="E4839">
        <v>2026</v>
      </c>
      <c r="G4839" t="s">
        <v>25</v>
      </c>
    </row>
    <row r="4840" spans="1:7">
      <c r="A4840">
        <v>76161000</v>
      </c>
      <c r="B4840" t="s">
        <v>35</v>
      </c>
      <c r="C4840" s="30">
        <v>1.38</v>
      </c>
      <c r="D4840" t="s">
        <v>19</v>
      </c>
      <c r="E4840">
        <v>2027</v>
      </c>
      <c r="G4840" t="s">
        <v>25</v>
      </c>
    </row>
    <row r="4841" spans="1:7">
      <c r="A4841">
        <v>76161000</v>
      </c>
      <c r="B4841" t="s">
        <v>35</v>
      </c>
      <c r="C4841" s="30">
        <v>1.4949999999999999</v>
      </c>
      <c r="D4841" t="s">
        <v>19</v>
      </c>
      <c r="E4841">
        <v>2028</v>
      </c>
      <c r="G4841" t="s">
        <v>25</v>
      </c>
    </row>
    <row r="4842" spans="1:7">
      <c r="A4842">
        <v>76169100</v>
      </c>
      <c r="B4842" t="s">
        <v>35</v>
      </c>
      <c r="C4842" s="30">
        <v>1.1499999999999999</v>
      </c>
      <c r="D4842" t="s">
        <v>19</v>
      </c>
      <c r="G4842" t="s">
        <v>25</v>
      </c>
    </row>
    <row r="4843" spans="1:7">
      <c r="A4843">
        <v>76169100</v>
      </c>
      <c r="B4843" t="s">
        <v>35</v>
      </c>
      <c r="C4843" s="30">
        <v>1.2649999999999999</v>
      </c>
      <c r="D4843" t="s">
        <v>19</v>
      </c>
      <c r="E4843">
        <v>2026</v>
      </c>
      <c r="G4843" t="s">
        <v>25</v>
      </c>
    </row>
    <row r="4844" spans="1:7">
      <c r="A4844">
        <v>76169100</v>
      </c>
      <c r="B4844" t="s">
        <v>35</v>
      </c>
      <c r="C4844" s="30">
        <v>1.38</v>
      </c>
      <c r="D4844" t="s">
        <v>19</v>
      </c>
      <c r="E4844">
        <v>2027</v>
      </c>
      <c r="G4844" t="s">
        <v>25</v>
      </c>
    </row>
    <row r="4845" spans="1:7">
      <c r="A4845">
        <v>76169100</v>
      </c>
      <c r="B4845" t="s">
        <v>35</v>
      </c>
      <c r="C4845" s="30">
        <v>1.4949999999999999</v>
      </c>
      <c r="D4845" t="s">
        <v>19</v>
      </c>
      <c r="E4845">
        <v>2028</v>
      </c>
      <c r="G4845" t="s">
        <v>25</v>
      </c>
    </row>
    <row r="4846" spans="1:7">
      <c r="A4846">
        <v>76169910</v>
      </c>
      <c r="B4846" t="s">
        <v>35</v>
      </c>
      <c r="C4846">
        <v>0.47</v>
      </c>
      <c r="D4846" t="s">
        <v>19</v>
      </c>
      <c r="G4846" t="s">
        <v>25</v>
      </c>
    </row>
    <row r="4847" spans="1:7">
      <c r="A4847">
        <v>76169910</v>
      </c>
      <c r="B4847" t="s">
        <v>35</v>
      </c>
      <c r="C4847">
        <v>0.51700000000000002</v>
      </c>
      <c r="D4847" t="s">
        <v>19</v>
      </c>
      <c r="E4847">
        <v>2026</v>
      </c>
      <c r="G4847" t="s">
        <v>25</v>
      </c>
    </row>
    <row r="4848" spans="1:7">
      <c r="A4848">
        <v>76169910</v>
      </c>
      <c r="B4848" t="s">
        <v>35</v>
      </c>
      <c r="C4848">
        <v>0.56399999999999995</v>
      </c>
      <c r="D4848" t="s">
        <v>19</v>
      </c>
      <c r="E4848">
        <v>2027</v>
      </c>
      <c r="G4848" t="s">
        <v>25</v>
      </c>
    </row>
    <row r="4849" spans="1:7">
      <c r="A4849">
        <v>76169910</v>
      </c>
      <c r="B4849" t="s">
        <v>35</v>
      </c>
      <c r="C4849">
        <v>0.61099999999999999</v>
      </c>
      <c r="D4849" t="s">
        <v>19</v>
      </c>
      <c r="E4849">
        <v>2028</v>
      </c>
      <c r="G4849" t="s">
        <v>25</v>
      </c>
    </row>
    <row r="4850" spans="1:7">
      <c r="A4850">
        <v>76169990</v>
      </c>
      <c r="B4850" t="s">
        <v>35</v>
      </c>
      <c r="C4850" s="30">
        <v>1.1499999999999999</v>
      </c>
      <c r="D4850" t="s">
        <v>19</v>
      </c>
      <c r="G4850" t="s">
        <v>25</v>
      </c>
    </row>
    <row r="4851" spans="1:7">
      <c r="A4851">
        <v>76169990</v>
      </c>
      <c r="B4851" t="s">
        <v>35</v>
      </c>
      <c r="C4851" s="30">
        <v>1.2649999999999999</v>
      </c>
      <c r="D4851" t="s">
        <v>19</v>
      </c>
      <c r="E4851">
        <v>2026</v>
      </c>
      <c r="G4851" t="s">
        <v>25</v>
      </c>
    </row>
    <row r="4852" spans="1:7">
      <c r="A4852">
        <v>76169990</v>
      </c>
      <c r="B4852" t="s">
        <v>35</v>
      </c>
      <c r="C4852" s="30">
        <v>1.38</v>
      </c>
      <c r="D4852" t="s">
        <v>19</v>
      </c>
      <c r="E4852">
        <v>2027</v>
      </c>
      <c r="G4852" t="s">
        <v>25</v>
      </c>
    </row>
    <row r="4853" spans="1:7">
      <c r="A4853">
        <v>76169990</v>
      </c>
      <c r="B4853" t="s">
        <v>35</v>
      </c>
      <c r="C4853" s="30">
        <v>1.4949999999999999</v>
      </c>
      <c r="D4853" t="s">
        <v>19</v>
      </c>
      <c r="E4853">
        <v>2028</v>
      </c>
      <c r="G4853" t="s">
        <v>25</v>
      </c>
    </row>
    <row r="4854" spans="1:7">
      <c r="A4854">
        <v>28041000</v>
      </c>
      <c r="B4854" t="s">
        <v>35</v>
      </c>
      <c r="C4854" s="30">
        <v>10.82</v>
      </c>
      <c r="G4854" t="s">
        <v>272</v>
      </c>
    </row>
    <row r="4855" spans="1:7">
      <c r="A4855">
        <v>28041000</v>
      </c>
      <c r="B4855" t="s">
        <v>35</v>
      </c>
      <c r="C4855" s="30">
        <v>11.902000000000001</v>
      </c>
      <c r="E4855">
        <v>2026</v>
      </c>
      <c r="G4855" t="s">
        <v>272</v>
      </c>
    </row>
    <row r="4856" spans="1:7">
      <c r="A4856">
        <v>28041000</v>
      </c>
      <c r="B4856" t="s">
        <v>35</v>
      </c>
      <c r="C4856" s="30">
        <v>12.984</v>
      </c>
      <c r="E4856">
        <v>2027</v>
      </c>
      <c r="G4856" t="s">
        <v>272</v>
      </c>
    </row>
    <row r="4857" spans="1:7">
      <c r="A4857">
        <v>28041000</v>
      </c>
      <c r="B4857" t="s">
        <v>35</v>
      </c>
      <c r="C4857" s="30">
        <v>14.066000000000001</v>
      </c>
      <c r="E4857">
        <v>2028</v>
      </c>
      <c r="G4857" t="s">
        <v>272</v>
      </c>
    </row>
    <row r="4858" spans="1:7">
      <c r="A4858">
        <v>2523100090</v>
      </c>
      <c r="B4858" t="s">
        <v>36</v>
      </c>
      <c r="C4858">
        <v>0.92</v>
      </c>
      <c r="D4858" t="s">
        <v>13</v>
      </c>
      <c r="G4858" t="s">
        <v>270</v>
      </c>
    </row>
    <row r="4859" spans="1:7">
      <c r="A4859">
        <v>2523100090</v>
      </c>
      <c r="B4859" t="s">
        <v>36</v>
      </c>
      <c r="C4859">
        <v>1.012</v>
      </c>
      <c r="D4859" t="s">
        <v>13</v>
      </c>
      <c r="E4859">
        <v>2026</v>
      </c>
      <c r="G4859" t="s">
        <v>270</v>
      </c>
    </row>
    <row r="4860" spans="1:7">
      <c r="A4860">
        <v>2523100090</v>
      </c>
      <c r="B4860" t="s">
        <v>36</v>
      </c>
      <c r="C4860">
        <v>1.1040000000000001</v>
      </c>
      <c r="D4860" t="s">
        <v>13</v>
      </c>
      <c r="E4860">
        <v>2027</v>
      </c>
      <c r="G4860" t="s">
        <v>270</v>
      </c>
    </row>
    <row r="4861" spans="1:7">
      <c r="A4861">
        <v>2523100090</v>
      </c>
      <c r="B4861" t="s">
        <v>36</v>
      </c>
      <c r="C4861">
        <v>1.1960000000000002</v>
      </c>
      <c r="D4861" t="s">
        <v>13</v>
      </c>
      <c r="E4861">
        <v>2028</v>
      </c>
      <c r="G4861" t="s">
        <v>270</v>
      </c>
    </row>
    <row r="4862" spans="1:7">
      <c r="A4862">
        <v>25232900</v>
      </c>
      <c r="B4862" t="s">
        <v>36</v>
      </c>
      <c r="C4862">
        <v>0.98</v>
      </c>
      <c r="G4862" t="s">
        <v>270</v>
      </c>
    </row>
    <row r="4863" spans="1:7">
      <c r="A4863">
        <v>25232900</v>
      </c>
      <c r="B4863" t="s">
        <v>36</v>
      </c>
      <c r="C4863">
        <v>1.0780000000000001</v>
      </c>
      <c r="E4863">
        <v>2026</v>
      </c>
      <c r="G4863" t="s">
        <v>270</v>
      </c>
    </row>
    <row r="4864" spans="1:7">
      <c r="A4864">
        <v>25232900</v>
      </c>
      <c r="B4864" t="s">
        <v>36</v>
      </c>
      <c r="C4864">
        <v>1.1759999999999999</v>
      </c>
      <c r="E4864">
        <v>2027</v>
      </c>
      <c r="G4864" t="s">
        <v>270</v>
      </c>
    </row>
    <row r="4865" spans="1:7">
      <c r="A4865">
        <v>25232900</v>
      </c>
      <c r="B4865" t="s">
        <v>36</v>
      </c>
      <c r="C4865">
        <v>1.274</v>
      </c>
      <c r="E4865">
        <v>2028</v>
      </c>
      <c r="G4865" t="s">
        <v>270</v>
      </c>
    </row>
    <row r="4866" spans="1:7">
      <c r="A4866">
        <v>2523900090</v>
      </c>
      <c r="B4866" t="s">
        <v>36</v>
      </c>
      <c r="C4866">
        <v>0.94</v>
      </c>
      <c r="D4866" t="s">
        <v>13</v>
      </c>
      <c r="G4866" t="s">
        <v>270</v>
      </c>
    </row>
    <row r="4867" spans="1:7">
      <c r="A4867">
        <v>2523900090</v>
      </c>
      <c r="B4867" t="s">
        <v>36</v>
      </c>
      <c r="C4867">
        <v>1.034</v>
      </c>
      <c r="D4867" t="s">
        <v>13</v>
      </c>
      <c r="E4867">
        <v>2026</v>
      </c>
      <c r="G4867" t="s">
        <v>270</v>
      </c>
    </row>
    <row r="4868" spans="1:7">
      <c r="A4868">
        <v>2523900090</v>
      </c>
      <c r="B4868" t="s">
        <v>36</v>
      </c>
      <c r="C4868">
        <v>1.1279999999999999</v>
      </c>
      <c r="D4868" t="s">
        <v>13</v>
      </c>
      <c r="E4868">
        <v>2027</v>
      </c>
      <c r="G4868" t="s">
        <v>270</v>
      </c>
    </row>
    <row r="4869" spans="1:7">
      <c r="A4869">
        <v>2523900090</v>
      </c>
      <c r="B4869" t="s">
        <v>36</v>
      </c>
      <c r="C4869">
        <v>1.222</v>
      </c>
      <c r="D4869" t="s">
        <v>13</v>
      </c>
      <c r="E4869">
        <v>2028</v>
      </c>
      <c r="G4869" t="s">
        <v>270</v>
      </c>
    </row>
    <row r="4870" spans="1:7">
      <c r="A4870">
        <v>28080000</v>
      </c>
      <c r="B4870" t="s">
        <v>36</v>
      </c>
      <c r="C4870" s="30">
        <v>2.73</v>
      </c>
      <c r="G4870" t="s">
        <v>271</v>
      </c>
    </row>
    <row r="4871" spans="1:7">
      <c r="A4871">
        <v>28080000</v>
      </c>
      <c r="B4871" t="s">
        <v>36</v>
      </c>
      <c r="C4871" s="30">
        <v>2.7572999999999999</v>
      </c>
      <c r="E4871">
        <v>2026</v>
      </c>
      <c r="G4871" t="s">
        <v>271</v>
      </c>
    </row>
    <row r="4872" spans="1:7">
      <c r="A4872">
        <v>28080000</v>
      </c>
      <c r="B4872" t="s">
        <v>36</v>
      </c>
      <c r="C4872" s="30">
        <v>2.7572999999999999</v>
      </c>
      <c r="E4872">
        <v>2027</v>
      </c>
      <c r="G4872" t="s">
        <v>271</v>
      </c>
    </row>
    <row r="4873" spans="1:7">
      <c r="A4873">
        <v>28080000</v>
      </c>
      <c r="B4873" t="s">
        <v>36</v>
      </c>
      <c r="C4873" s="30">
        <v>2.7572999999999999</v>
      </c>
      <c r="E4873">
        <v>2028</v>
      </c>
      <c r="G4873" t="s">
        <v>271</v>
      </c>
    </row>
    <row r="4874" spans="1:7">
      <c r="A4874">
        <v>28142000</v>
      </c>
      <c r="B4874" t="s">
        <v>36</v>
      </c>
      <c r="C4874">
        <v>0.71</v>
      </c>
      <c r="G4874" t="s">
        <v>271</v>
      </c>
    </row>
    <row r="4875" spans="1:7">
      <c r="A4875">
        <v>28142000</v>
      </c>
      <c r="B4875" t="s">
        <v>36</v>
      </c>
      <c r="C4875">
        <v>0.71709999999999996</v>
      </c>
      <c r="E4875">
        <v>2026</v>
      </c>
      <c r="G4875" t="s">
        <v>271</v>
      </c>
    </row>
    <row r="4876" spans="1:7">
      <c r="A4876">
        <v>28142000</v>
      </c>
      <c r="B4876" t="s">
        <v>36</v>
      </c>
      <c r="C4876">
        <v>0.71709999999999996</v>
      </c>
      <c r="E4876">
        <v>2027</v>
      </c>
      <c r="G4876" t="s">
        <v>271</v>
      </c>
    </row>
    <row r="4877" spans="1:7">
      <c r="A4877">
        <v>28142000</v>
      </c>
      <c r="B4877" t="s">
        <v>36</v>
      </c>
      <c r="C4877">
        <v>0.71709999999999996</v>
      </c>
      <c r="E4877">
        <v>2028</v>
      </c>
      <c r="G4877" t="s">
        <v>271</v>
      </c>
    </row>
    <row r="4878" spans="1:7">
      <c r="A4878">
        <v>28342100</v>
      </c>
      <c r="B4878" t="s">
        <v>36</v>
      </c>
      <c r="C4878" s="30">
        <v>2.2599999999999998</v>
      </c>
      <c r="G4878" t="s">
        <v>271</v>
      </c>
    </row>
    <row r="4879" spans="1:7">
      <c r="A4879">
        <v>28342100</v>
      </c>
      <c r="B4879" t="s">
        <v>36</v>
      </c>
      <c r="C4879" s="30">
        <v>2.2826</v>
      </c>
      <c r="E4879">
        <v>2026</v>
      </c>
      <c r="G4879" t="s">
        <v>271</v>
      </c>
    </row>
    <row r="4880" spans="1:7">
      <c r="A4880">
        <v>28342100</v>
      </c>
      <c r="B4880" t="s">
        <v>36</v>
      </c>
      <c r="C4880" s="30">
        <v>2.2826</v>
      </c>
      <c r="E4880">
        <v>2027</v>
      </c>
      <c r="G4880" t="s">
        <v>271</v>
      </c>
    </row>
    <row r="4881" spans="1:7">
      <c r="A4881">
        <v>28342100</v>
      </c>
      <c r="B4881" t="s">
        <v>36</v>
      </c>
      <c r="C4881" s="30">
        <v>2.2826</v>
      </c>
      <c r="E4881">
        <v>2028</v>
      </c>
      <c r="G4881" t="s">
        <v>271</v>
      </c>
    </row>
    <row r="4882" spans="1:7">
      <c r="A4882">
        <v>31021012</v>
      </c>
      <c r="B4882" t="s">
        <v>36</v>
      </c>
      <c r="C4882">
        <v>0.54</v>
      </c>
      <c r="G4882" t="s">
        <v>271</v>
      </c>
    </row>
    <row r="4883" spans="1:7">
      <c r="A4883">
        <v>31021012</v>
      </c>
      <c r="B4883" t="s">
        <v>36</v>
      </c>
      <c r="C4883">
        <v>0.5454</v>
      </c>
      <c r="E4883">
        <v>2026</v>
      </c>
      <c r="G4883" t="s">
        <v>271</v>
      </c>
    </row>
    <row r="4884" spans="1:7">
      <c r="A4884">
        <v>31021012</v>
      </c>
      <c r="B4884" t="s">
        <v>36</v>
      </c>
      <c r="C4884">
        <v>0.5454</v>
      </c>
      <c r="E4884">
        <v>2027</v>
      </c>
      <c r="G4884" t="s">
        <v>271</v>
      </c>
    </row>
    <row r="4885" spans="1:7">
      <c r="A4885">
        <v>31021012</v>
      </c>
      <c r="B4885" t="s">
        <v>36</v>
      </c>
      <c r="C4885">
        <v>0.5454</v>
      </c>
      <c r="E4885">
        <v>2028</v>
      </c>
      <c r="G4885" t="s">
        <v>271</v>
      </c>
    </row>
    <row r="4886" spans="1:7">
      <c r="A4886">
        <v>31021015</v>
      </c>
      <c r="B4886" t="s">
        <v>36</v>
      </c>
      <c r="C4886">
        <v>0.86</v>
      </c>
      <c r="G4886" t="s">
        <v>271</v>
      </c>
    </row>
    <row r="4887" spans="1:7">
      <c r="A4887">
        <v>31021015</v>
      </c>
      <c r="B4887" t="s">
        <v>36</v>
      </c>
      <c r="C4887">
        <v>0.86860000000000004</v>
      </c>
      <c r="E4887">
        <v>2026</v>
      </c>
      <c r="G4887" t="s">
        <v>271</v>
      </c>
    </row>
    <row r="4888" spans="1:7">
      <c r="A4888">
        <v>31021015</v>
      </c>
      <c r="B4888" t="s">
        <v>36</v>
      </c>
      <c r="C4888">
        <v>0.86860000000000004</v>
      </c>
      <c r="E4888">
        <v>2027</v>
      </c>
      <c r="G4888" t="s">
        <v>271</v>
      </c>
    </row>
    <row r="4889" spans="1:7">
      <c r="A4889">
        <v>31021015</v>
      </c>
      <c r="B4889" t="s">
        <v>36</v>
      </c>
      <c r="C4889">
        <v>0.86860000000000004</v>
      </c>
      <c r="E4889">
        <v>2028</v>
      </c>
      <c r="G4889" t="s">
        <v>271</v>
      </c>
    </row>
    <row r="4890" spans="1:7">
      <c r="A4890">
        <v>31021019</v>
      </c>
      <c r="B4890" t="s">
        <v>36</v>
      </c>
      <c r="C4890" s="30">
        <v>1.62</v>
      </c>
      <c r="G4890" t="s">
        <v>271</v>
      </c>
    </row>
    <row r="4891" spans="1:7">
      <c r="A4891">
        <v>31021019</v>
      </c>
      <c r="B4891" t="s">
        <v>36</v>
      </c>
      <c r="C4891" s="30">
        <v>1.6362000000000001</v>
      </c>
      <c r="E4891">
        <v>2026</v>
      </c>
      <c r="G4891" t="s">
        <v>271</v>
      </c>
    </row>
    <row r="4892" spans="1:7">
      <c r="A4892">
        <v>31021019</v>
      </c>
      <c r="B4892" t="s">
        <v>36</v>
      </c>
      <c r="C4892" s="30">
        <v>1.6362000000000001</v>
      </c>
      <c r="E4892">
        <v>2027</v>
      </c>
      <c r="G4892" t="s">
        <v>271</v>
      </c>
    </row>
    <row r="4893" spans="1:7">
      <c r="A4893">
        <v>31021019</v>
      </c>
      <c r="B4893" t="s">
        <v>36</v>
      </c>
      <c r="C4893" s="30">
        <v>1.6362000000000001</v>
      </c>
      <c r="E4893">
        <v>2028</v>
      </c>
      <c r="G4893" t="s">
        <v>271</v>
      </c>
    </row>
    <row r="4894" spans="1:7">
      <c r="A4894">
        <v>31021090</v>
      </c>
      <c r="B4894" t="s">
        <v>36</v>
      </c>
      <c r="C4894" s="30">
        <v>1.59</v>
      </c>
      <c r="G4894" t="s">
        <v>271</v>
      </c>
    </row>
    <row r="4895" spans="1:7">
      <c r="A4895">
        <v>31021090</v>
      </c>
      <c r="B4895" t="s">
        <v>36</v>
      </c>
      <c r="C4895" s="30">
        <v>1.6059000000000001</v>
      </c>
      <c r="E4895">
        <v>2026</v>
      </c>
      <c r="G4895" t="s">
        <v>271</v>
      </c>
    </row>
    <row r="4896" spans="1:7">
      <c r="A4896">
        <v>31021090</v>
      </c>
      <c r="B4896" t="s">
        <v>36</v>
      </c>
      <c r="C4896" s="30">
        <v>1.6059000000000001</v>
      </c>
      <c r="E4896">
        <v>2027</v>
      </c>
      <c r="G4896" t="s">
        <v>271</v>
      </c>
    </row>
    <row r="4897" spans="1:7">
      <c r="A4897">
        <v>31021090</v>
      </c>
      <c r="B4897" t="s">
        <v>36</v>
      </c>
      <c r="C4897" s="30">
        <v>1.6059000000000001</v>
      </c>
      <c r="E4897">
        <v>2028</v>
      </c>
      <c r="G4897" t="s">
        <v>271</v>
      </c>
    </row>
    <row r="4898" spans="1:7">
      <c r="A4898">
        <v>31022100</v>
      </c>
      <c r="B4898" t="s">
        <v>36</v>
      </c>
      <c r="C4898">
        <v>0.75</v>
      </c>
      <c r="G4898" t="s">
        <v>271</v>
      </c>
    </row>
    <row r="4899" spans="1:7">
      <c r="A4899">
        <v>31022100</v>
      </c>
      <c r="B4899" t="s">
        <v>36</v>
      </c>
      <c r="C4899">
        <v>0.75750000000000006</v>
      </c>
      <c r="E4899">
        <v>2026</v>
      </c>
      <c r="G4899" t="s">
        <v>271</v>
      </c>
    </row>
    <row r="4900" spans="1:7">
      <c r="A4900">
        <v>31022100</v>
      </c>
      <c r="B4900" t="s">
        <v>36</v>
      </c>
      <c r="C4900">
        <v>0.75750000000000006</v>
      </c>
      <c r="E4900">
        <v>2027</v>
      </c>
      <c r="G4900" t="s">
        <v>271</v>
      </c>
    </row>
    <row r="4901" spans="1:7">
      <c r="A4901">
        <v>31022100</v>
      </c>
      <c r="B4901" t="s">
        <v>36</v>
      </c>
      <c r="C4901">
        <v>0.75750000000000006</v>
      </c>
      <c r="E4901">
        <v>2028</v>
      </c>
      <c r="G4901" t="s">
        <v>271</v>
      </c>
    </row>
    <row r="4902" spans="1:7">
      <c r="A4902">
        <v>31022900</v>
      </c>
      <c r="B4902" t="s">
        <v>36</v>
      </c>
      <c r="C4902" s="30">
        <v>1.52</v>
      </c>
      <c r="G4902" t="s">
        <v>271</v>
      </c>
    </row>
    <row r="4903" spans="1:7">
      <c r="A4903">
        <v>31022900</v>
      </c>
      <c r="B4903" t="s">
        <v>36</v>
      </c>
      <c r="C4903" s="30">
        <v>1.5352000000000001</v>
      </c>
      <c r="E4903">
        <v>2026</v>
      </c>
      <c r="G4903" t="s">
        <v>271</v>
      </c>
    </row>
    <row r="4904" spans="1:7">
      <c r="A4904">
        <v>31022900</v>
      </c>
      <c r="B4904" t="s">
        <v>36</v>
      </c>
      <c r="C4904" s="30">
        <v>1.5352000000000001</v>
      </c>
      <c r="E4904">
        <v>2027</v>
      </c>
      <c r="G4904" t="s">
        <v>271</v>
      </c>
    </row>
    <row r="4905" spans="1:7">
      <c r="A4905">
        <v>31022900</v>
      </c>
      <c r="B4905" t="s">
        <v>36</v>
      </c>
      <c r="C4905" s="30">
        <v>1.5352000000000001</v>
      </c>
      <c r="E4905">
        <v>2028</v>
      </c>
      <c r="G4905" t="s">
        <v>271</v>
      </c>
    </row>
    <row r="4906" spans="1:7">
      <c r="A4906">
        <v>31023010</v>
      </c>
      <c r="B4906" t="s">
        <v>36</v>
      </c>
      <c r="C4906" s="30">
        <v>1.74</v>
      </c>
      <c r="G4906" t="s">
        <v>271</v>
      </c>
    </row>
    <row r="4907" spans="1:7">
      <c r="A4907">
        <v>31023010</v>
      </c>
      <c r="B4907" t="s">
        <v>36</v>
      </c>
      <c r="C4907" s="30">
        <v>1.7574000000000001</v>
      </c>
      <c r="E4907">
        <v>2026</v>
      </c>
      <c r="G4907" t="s">
        <v>271</v>
      </c>
    </row>
    <row r="4908" spans="1:7">
      <c r="A4908">
        <v>31023010</v>
      </c>
      <c r="B4908" t="s">
        <v>36</v>
      </c>
      <c r="C4908" s="30">
        <v>1.7574000000000001</v>
      </c>
      <c r="E4908">
        <v>2027</v>
      </c>
      <c r="G4908" t="s">
        <v>271</v>
      </c>
    </row>
    <row r="4909" spans="1:7">
      <c r="A4909">
        <v>31023010</v>
      </c>
      <c r="B4909" t="s">
        <v>36</v>
      </c>
      <c r="C4909" s="30">
        <v>1.7574000000000001</v>
      </c>
      <c r="E4909">
        <v>2028</v>
      </c>
      <c r="G4909" t="s">
        <v>271</v>
      </c>
    </row>
    <row r="4910" spans="1:7">
      <c r="A4910">
        <v>31023090</v>
      </c>
      <c r="B4910" t="s">
        <v>36</v>
      </c>
      <c r="C4910" s="30">
        <v>2.67</v>
      </c>
      <c r="G4910" t="s">
        <v>271</v>
      </c>
    </row>
    <row r="4911" spans="1:7">
      <c r="A4911">
        <v>31023090</v>
      </c>
      <c r="B4911" t="s">
        <v>36</v>
      </c>
      <c r="C4911" s="30">
        <v>2.6966999999999999</v>
      </c>
      <c r="E4911">
        <v>2026</v>
      </c>
      <c r="G4911" t="s">
        <v>271</v>
      </c>
    </row>
    <row r="4912" spans="1:7">
      <c r="A4912">
        <v>31023090</v>
      </c>
      <c r="B4912" t="s">
        <v>36</v>
      </c>
      <c r="C4912" s="30">
        <v>2.6966999999999999</v>
      </c>
      <c r="E4912">
        <v>2027</v>
      </c>
      <c r="G4912" t="s">
        <v>271</v>
      </c>
    </row>
    <row r="4913" spans="1:7">
      <c r="A4913">
        <v>31023090</v>
      </c>
      <c r="B4913" t="s">
        <v>36</v>
      </c>
      <c r="C4913" s="30">
        <v>2.6966999999999999</v>
      </c>
      <c r="E4913">
        <v>2028</v>
      </c>
      <c r="G4913" t="s">
        <v>271</v>
      </c>
    </row>
    <row r="4914" spans="1:7">
      <c r="A4914">
        <v>31024010</v>
      </c>
      <c r="B4914" t="s">
        <v>36</v>
      </c>
      <c r="C4914" s="30">
        <v>2.2999999999999998</v>
      </c>
      <c r="G4914" t="s">
        <v>271</v>
      </c>
    </row>
    <row r="4915" spans="1:7">
      <c r="A4915">
        <v>31024010</v>
      </c>
      <c r="B4915" t="s">
        <v>36</v>
      </c>
      <c r="C4915" s="30">
        <v>2.323</v>
      </c>
      <c r="E4915">
        <v>2026</v>
      </c>
      <c r="G4915" t="s">
        <v>271</v>
      </c>
    </row>
    <row r="4916" spans="1:7">
      <c r="A4916">
        <v>31024010</v>
      </c>
      <c r="B4916" t="s">
        <v>36</v>
      </c>
      <c r="C4916" s="30">
        <v>2.323</v>
      </c>
      <c r="E4916">
        <v>2027</v>
      </c>
      <c r="G4916" t="s">
        <v>271</v>
      </c>
    </row>
    <row r="4917" spans="1:7">
      <c r="A4917">
        <v>31024010</v>
      </c>
      <c r="B4917" t="s">
        <v>36</v>
      </c>
      <c r="C4917" s="30">
        <v>2.323</v>
      </c>
      <c r="E4917">
        <v>2028</v>
      </c>
      <c r="G4917" t="s">
        <v>271</v>
      </c>
    </row>
    <row r="4918" spans="1:7">
      <c r="A4918">
        <v>31024090</v>
      </c>
      <c r="B4918" t="s">
        <v>36</v>
      </c>
      <c r="C4918" s="30">
        <v>2.2999999999999998</v>
      </c>
      <c r="G4918" t="s">
        <v>271</v>
      </c>
    </row>
    <row r="4919" spans="1:7">
      <c r="A4919">
        <v>31024090</v>
      </c>
      <c r="B4919" t="s">
        <v>36</v>
      </c>
      <c r="C4919" s="30">
        <v>2.323</v>
      </c>
      <c r="E4919">
        <v>2026</v>
      </c>
      <c r="G4919" t="s">
        <v>271</v>
      </c>
    </row>
    <row r="4920" spans="1:7">
      <c r="A4920">
        <v>31024090</v>
      </c>
      <c r="B4920" t="s">
        <v>36</v>
      </c>
      <c r="C4920" s="30">
        <v>2.323</v>
      </c>
      <c r="E4920">
        <v>2027</v>
      </c>
      <c r="G4920" t="s">
        <v>271</v>
      </c>
    </row>
    <row r="4921" spans="1:7">
      <c r="A4921">
        <v>31024090</v>
      </c>
      <c r="B4921" t="s">
        <v>36</v>
      </c>
      <c r="C4921" s="30">
        <v>2.323</v>
      </c>
      <c r="E4921">
        <v>2028</v>
      </c>
      <c r="G4921" t="s">
        <v>271</v>
      </c>
    </row>
    <row r="4922" spans="1:7">
      <c r="A4922">
        <v>31025000</v>
      </c>
      <c r="B4922" t="s">
        <v>36</v>
      </c>
      <c r="C4922" s="30">
        <v>4.26</v>
      </c>
      <c r="G4922" t="s">
        <v>271</v>
      </c>
    </row>
    <row r="4923" spans="1:7">
      <c r="A4923">
        <v>31025000</v>
      </c>
      <c r="B4923" t="s">
        <v>36</v>
      </c>
      <c r="C4923" s="30">
        <v>4.3026</v>
      </c>
      <c r="E4923">
        <v>2026</v>
      </c>
      <c r="G4923" t="s">
        <v>271</v>
      </c>
    </row>
    <row r="4924" spans="1:7">
      <c r="A4924">
        <v>31025000</v>
      </c>
      <c r="B4924" t="s">
        <v>36</v>
      </c>
      <c r="C4924" s="30">
        <v>4.3026</v>
      </c>
      <c r="E4924">
        <v>2027</v>
      </c>
      <c r="G4924" t="s">
        <v>271</v>
      </c>
    </row>
    <row r="4925" spans="1:7">
      <c r="A4925">
        <v>31025000</v>
      </c>
      <c r="B4925" t="s">
        <v>36</v>
      </c>
      <c r="C4925" s="30">
        <v>4.3026</v>
      </c>
      <c r="E4925">
        <v>2028</v>
      </c>
      <c r="G4925" t="s">
        <v>271</v>
      </c>
    </row>
    <row r="4926" spans="1:7">
      <c r="A4926">
        <v>31026000</v>
      </c>
      <c r="B4926" t="s">
        <v>36</v>
      </c>
      <c r="C4926" s="30">
        <v>2.2400000000000002</v>
      </c>
      <c r="G4926" t="s">
        <v>271</v>
      </c>
    </row>
    <row r="4927" spans="1:7">
      <c r="A4927">
        <v>31026000</v>
      </c>
      <c r="B4927" t="s">
        <v>36</v>
      </c>
      <c r="C4927" s="30">
        <v>2.2624000000000004</v>
      </c>
      <c r="E4927">
        <v>2026</v>
      </c>
      <c r="G4927" t="s">
        <v>271</v>
      </c>
    </row>
    <row r="4928" spans="1:7">
      <c r="A4928">
        <v>31026000</v>
      </c>
      <c r="B4928" t="s">
        <v>36</v>
      </c>
      <c r="C4928" s="30">
        <v>2.2624000000000004</v>
      </c>
      <c r="E4928">
        <v>2027</v>
      </c>
      <c r="G4928" t="s">
        <v>271</v>
      </c>
    </row>
    <row r="4929" spans="1:7">
      <c r="A4929">
        <v>31026000</v>
      </c>
      <c r="B4929" t="s">
        <v>36</v>
      </c>
      <c r="C4929" s="30">
        <v>2.2624000000000004</v>
      </c>
      <c r="E4929">
        <v>2028</v>
      </c>
      <c r="G4929" t="s">
        <v>271</v>
      </c>
    </row>
    <row r="4930" spans="1:7">
      <c r="A4930">
        <v>31028000</v>
      </c>
      <c r="B4930" t="s">
        <v>36</v>
      </c>
      <c r="C4930" s="30">
        <v>1.71</v>
      </c>
      <c r="G4930" t="s">
        <v>271</v>
      </c>
    </row>
    <row r="4931" spans="1:7">
      <c r="A4931">
        <v>31028000</v>
      </c>
      <c r="B4931" t="s">
        <v>36</v>
      </c>
      <c r="C4931" s="30">
        <v>1.7271000000000001</v>
      </c>
      <c r="E4931">
        <v>2026</v>
      </c>
      <c r="G4931" t="s">
        <v>271</v>
      </c>
    </row>
    <row r="4932" spans="1:7">
      <c r="A4932">
        <v>31028000</v>
      </c>
      <c r="B4932" t="s">
        <v>36</v>
      </c>
      <c r="C4932" s="30">
        <v>1.7271000000000001</v>
      </c>
      <c r="E4932">
        <v>2027</v>
      </c>
      <c r="G4932" t="s">
        <v>271</v>
      </c>
    </row>
    <row r="4933" spans="1:7">
      <c r="A4933">
        <v>31028000</v>
      </c>
      <c r="B4933" t="s">
        <v>36</v>
      </c>
      <c r="C4933" s="30">
        <v>1.7271000000000001</v>
      </c>
      <c r="E4933">
        <v>2028</v>
      </c>
      <c r="G4933" t="s">
        <v>271</v>
      </c>
    </row>
    <row r="4934" spans="1:7">
      <c r="A4934">
        <v>31029000</v>
      </c>
      <c r="B4934" t="s">
        <v>36</v>
      </c>
      <c r="C4934" s="30">
        <v>1.78</v>
      </c>
      <c r="G4934" t="s">
        <v>271</v>
      </c>
    </row>
    <row r="4935" spans="1:7">
      <c r="A4935">
        <v>31029000</v>
      </c>
      <c r="B4935" t="s">
        <v>36</v>
      </c>
      <c r="C4935" s="30">
        <v>1.7978000000000001</v>
      </c>
      <c r="E4935">
        <v>2026</v>
      </c>
      <c r="G4935" t="s">
        <v>271</v>
      </c>
    </row>
    <row r="4936" spans="1:7">
      <c r="A4936">
        <v>31029000</v>
      </c>
      <c r="B4936" t="s">
        <v>36</v>
      </c>
      <c r="C4936" s="30">
        <v>1.7978000000000001</v>
      </c>
      <c r="E4936">
        <v>2027</v>
      </c>
      <c r="G4936" t="s">
        <v>271</v>
      </c>
    </row>
    <row r="4937" spans="1:7">
      <c r="A4937">
        <v>31029000</v>
      </c>
      <c r="B4937" t="s">
        <v>36</v>
      </c>
      <c r="C4937" s="30">
        <v>1.7978000000000001</v>
      </c>
      <c r="E4937">
        <v>2028</v>
      </c>
      <c r="G4937" t="s">
        <v>271</v>
      </c>
    </row>
    <row r="4938" spans="1:7">
      <c r="A4938">
        <v>31051000</v>
      </c>
      <c r="B4938" t="s">
        <v>36</v>
      </c>
      <c r="C4938">
        <v>0.92</v>
      </c>
      <c r="G4938" t="s">
        <v>271</v>
      </c>
    </row>
    <row r="4939" spans="1:7">
      <c r="A4939">
        <v>31051000</v>
      </c>
      <c r="B4939" t="s">
        <v>36</v>
      </c>
      <c r="C4939">
        <v>0.92920000000000003</v>
      </c>
      <c r="E4939">
        <v>2026</v>
      </c>
      <c r="G4939" t="s">
        <v>271</v>
      </c>
    </row>
    <row r="4940" spans="1:7">
      <c r="A4940">
        <v>31051000</v>
      </c>
      <c r="B4940" t="s">
        <v>36</v>
      </c>
      <c r="C4940">
        <v>0.92920000000000003</v>
      </c>
      <c r="E4940">
        <v>2027</v>
      </c>
      <c r="G4940" t="s">
        <v>271</v>
      </c>
    </row>
    <row r="4941" spans="1:7">
      <c r="A4941">
        <v>31051000</v>
      </c>
      <c r="B4941" t="s">
        <v>36</v>
      </c>
      <c r="C4941">
        <v>0.92920000000000003</v>
      </c>
      <c r="E4941">
        <v>2028</v>
      </c>
      <c r="G4941" t="s">
        <v>271</v>
      </c>
    </row>
    <row r="4942" spans="1:7">
      <c r="A4942">
        <v>31052010</v>
      </c>
      <c r="B4942" t="s">
        <v>36</v>
      </c>
      <c r="C4942" s="30">
        <v>1.2</v>
      </c>
      <c r="G4942" t="s">
        <v>271</v>
      </c>
    </row>
    <row r="4943" spans="1:7">
      <c r="A4943">
        <v>31052010</v>
      </c>
      <c r="B4943" t="s">
        <v>36</v>
      </c>
      <c r="C4943" s="30">
        <v>1.212</v>
      </c>
      <c r="E4943">
        <v>2026</v>
      </c>
      <c r="G4943" t="s">
        <v>271</v>
      </c>
    </row>
    <row r="4944" spans="1:7">
      <c r="A4944">
        <v>31052010</v>
      </c>
      <c r="B4944" t="s">
        <v>36</v>
      </c>
      <c r="C4944" s="30">
        <v>1.212</v>
      </c>
      <c r="E4944">
        <v>2027</v>
      </c>
      <c r="G4944" t="s">
        <v>271</v>
      </c>
    </row>
    <row r="4945" spans="1:7">
      <c r="A4945">
        <v>31052010</v>
      </c>
      <c r="B4945" t="s">
        <v>36</v>
      </c>
      <c r="C4945" s="30">
        <v>1.212</v>
      </c>
      <c r="E4945">
        <v>2028</v>
      </c>
      <c r="G4945" t="s">
        <v>271</v>
      </c>
    </row>
    <row r="4946" spans="1:7">
      <c r="A4946">
        <v>31052090</v>
      </c>
      <c r="B4946" t="s">
        <v>36</v>
      </c>
      <c r="C4946">
        <v>0.82</v>
      </c>
      <c r="G4946" t="s">
        <v>271</v>
      </c>
    </row>
    <row r="4947" spans="1:7">
      <c r="A4947">
        <v>31052090</v>
      </c>
      <c r="B4947" t="s">
        <v>36</v>
      </c>
      <c r="C4947">
        <v>0.82819999999999994</v>
      </c>
      <c r="E4947">
        <v>2026</v>
      </c>
      <c r="G4947" t="s">
        <v>271</v>
      </c>
    </row>
    <row r="4948" spans="1:7">
      <c r="A4948">
        <v>31052090</v>
      </c>
      <c r="B4948" t="s">
        <v>36</v>
      </c>
      <c r="C4948">
        <v>0.82819999999999994</v>
      </c>
      <c r="E4948">
        <v>2027</v>
      </c>
      <c r="G4948" t="s">
        <v>271</v>
      </c>
    </row>
    <row r="4949" spans="1:7">
      <c r="A4949">
        <v>31052090</v>
      </c>
      <c r="B4949" t="s">
        <v>36</v>
      </c>
      <c r="C4949">
        <v>0.82819999999999994</v>
      </c>
      <c r="E4949">
        <v>2028</v>
      </c>
      <c r="G4949" t="s">
        <v>271</v>
      </c>
    </row>
    <row r="4950" spans="1:7">
      <c r="A4950">
        <v>31053000</v>
      </c>
      <c r="B4950" t="s">
        <v>36</v>
      </c>
      <c r="C4950">
        <v>0.59</v>
      </c>
      <c r="G4950" t="s">
        <v>271</v>
      </c>
    </row>
    <row r="4951" spans="1:7">
      <c r="A4951">
        <v>31053000</v>
      </c>
      <c r="B4951" t="s">
        <v>36</v>
      </c>
      <c r="C4951">
        <v>0.59589999999999999</v>
      </c>
      <c r="E4951">
        <v>2026</v>
      </c>
      <c r="G4951" t="s">
        <v>271</v>
      </c>
    </row>
    <row r="4952" spans="1:7">
      <c r="A4952">
        <v>31053000</v>
      </c>
      <c r="B4952" t="s">
        <v>36</v>
      </c>
      <c r="C4952">
        <v>0.59589999999999999</v>
      </c>
      <c r="E4952">
        <v>2027</v>
      </c>
      <c r="G4952" t="s">
        <v>271</v>
      </c>
    </row>
    <row r="4953" spans="1:7">
      <c r="A4953">
        <v>31053000</v>
      </c>
      <c r="B4953" t="s">
        <v>36</v>
      </c>
      <c r="C4953">
        <v>0.59589999999999999</v>
      </c>
      <c r="E4953">
        <v>2028</v>
      </c>
      <c r="G4953" t="s">
        <v>271</v>
      </c>
    </row>
    <row r="4954" spans="1:7">
      <c r="A4954">
        <v>31054000</v>
      </c>
      <c r="B4954" t="s">
        <v>36</v>
      </c>
      <c r="C4954">
        <v>0.39</v>
      </c>
      <c r="G4954" t="s">
        <v>271</v>
      </c>
    </row>
    <row r="4955" spans="1:7">
      <c r="A4955">
        <v>31054000</v>
      </c>
      <c r="B4955" t="s">
        <v>36</v>
      </c>
      <c r="C4955">
        <v>0.39390000000000003</v>
      </c>
      <c r="E4955">
        <v>2026</v>
      </c>
      <c r="G4955" t="s">
        <v>271</v>
      </c>
    </row>
    <row r="4956" spans="1:7">
      <c r="A4956">
        <v>31054000</v>
      </c>
      <c r="B4956" t="s">
        <v>36</v>
      </c>
      <c r="C4956">
        <v>0.39390000000000003</v>
      </c>
      <c r="E4956">
        <v>2027</v>
      </c>
      <c r="G4956" t="s">
        <v>271</v>
      </c>
    </row>
    <row r="4957" spans="1:7">
      <c r="A4957">
        <v>31054000</v>
      </c>
      <c r="B4957" t="s">
        <v>36</v>
      </c>
      <c r="C4957">
        <v>0.39390000000000003</v>
      </c>
      <c r="E4957">
        <v>2028</v>
      </c>
      <c r="G4957" t="s">
        <v>271</v>
      </c>
    </row>
    <row r="4958" spans="1:7">
      <c r="A4958">
        <v>31055100</v>
      </c>
      <c r="B4958" t="s">
        <v>36</v>
      </c>
      <c r="C4958" s="30">
        <v>1.63</v>
      </c>
      <c r="G4958" t="s">
        <v>271</v>
      </c>
    </row>
    <row r="4959" spans="1:7">
      <c r="A4959">
        <v>31055100</v>
      </c>
      <c r="B4959" t="s">
        <v>36</v>
      </c>
      <c r="C4959" s="30">
        <v>1.6462999999999999</v>
      </c>
      <c r="E4959">
        <v>2026</v>
      </c>
      <c r="G4959" t="s">
        <v>271</v>
      </c>
    </row>
    <row r="4960" spans="1:7">
      <c r="A4960">
        <v>31055100</v>
      </c>
      <c r="B4960" t="s">
        <v>36</v>
      </c>
      <c r="C4960" s="30">
        <v>1.6462999999999999</v>
      </c>
      <c r="E4960">
        <v>2027</v>
      </c>
      <c r="G4960" t="s">
        <v>271</v>
      </c>
    </row>
    <row r="4961" spans="1:7">
      <c r="A4961">
        <v>31055100</v>
      </c>
      <c r="B4961" t="s">
        <v>36</v>
      </c>
      <c r="C4961" s="30">
        <v>1.6462999999999999</v>
      </c>
      <c r="E4961">
        <v>2028</v>
      </c>
      <c r="G4961" t="s">
        <v>271</v>
      </c>
    </row>
    <row r="4962" spans="1:7">
      <c r="A4962">
        <v>31055900</v>
      </c>
      <c r="B4962" t="s">
        <v>36</v>
      </c>
      <c r="C4962">
        <v>0.72</v>
      </c>
      <c r="G4962" t="s">
        <v>271</v>
      </c>
    </row>
    <row r="4963" spans="1:7">
      <c r="A4963">
        <v>31055900</v>
      </c>
      <c r="B4963" t="s">
        <v>36</v>
      </c>
      <c r="C4963">
        <v>0.72719999999999996</v>
      </c>
      <c r="E4963">
        <v>2026</v>
      </c>
      <c r="G4963" t="s">
        <v>271</v>
      </c>
    </row>
    <row r="4964" spans="1:7">
      <c r="A4964">
        <v>31055900</v>
      </c>
      <c r="B4964" t="s">
        <v>36</v>
      </c>
      <c r="C4964">
        <v>0.72719999999999996</v>
      </c>
      <c r="E4964">
        <v>2027</v>
      </c>
      <c r="G4964" t="s">
        <v>271</v>
      </c>
    </row>
    <row r="4965" spans="1:7">
      <c r="A4965">
        <v>31055900</v>
      </c>
      <c r="B4965" t="s">
        <v>36</v>
      </c>
      <c r="C4965">
        <v>0.72719999999999996</v>
      </c>
      <c r="E4965">
        <v>2028</v>
      </c>
      <c r="G4965" t="s">
        <v>271</v>
      </c>
    </row>
    <row r="4966" spans="1:7">
      <c r="A4966">
        <v>31059020</v>
      </c>
      <c r="B4966" t="s">
        <v>36</v>
      </c>
      <c r="C4966" s="30">
        <v>1.53</v>
      </c>
      <c r="G4966" t="s">
        <v>271</v>
      </c>
    </row>
    <row r="4967" spans="1:7">
      <c r="A4967">
        <v>31059020</v>
      </c>
      <c r="B4967" t="s">
        <v>36</v>
      </c>
      <c r="C4967" s="30">
        <v>1.5453000000000001</v>
      </c>
      <c r="E4967">
        <v>2026</v>
      </c>
      <c r="G4967" t="s">
        <v>271</v>
      </c>
    </row>
    <row r="4968" spans="1:7">
      <c r="A4968">
        <v>31059020</v>
      </c>
      <c r="B4968" t="s">
        <v>36</v>
      </c>
      <c r="C4968" s="30">
        <v>1.5453000000000001</v>
      </c>
      <c r="E4968">
        <v>2027</v>
      </c>
      <c r="G4968" t="s">
        <v>271</v>
      </c>
    </row>
    <row r="4969" spans="1:7">
      <c r="A4969">
        <v>31059020</v>
      </c>
      <c r="B4969" t="s">
        <v>36</v>
      </c>
      <c r="C4969" s="30">
        <v>1.5453000000000001</v>
      </c>
      <c r="E4969">
        <v>2028</v>
      </c>
      <c r="G4969" t="s">
        <v>271</v>
      </c>
    </row>
    <row r="4970" spans="1:7">
      <c r="A4970">
        <v>31059080</v>
      </c>
      <c r="B4970" t="s">
        <v>36</v>
      </c>
      <c r="C4970">
        <v>0.8</v>
      </c>
      <c r="G4970" t="s">
        <v>271</v>
      </c>
    </row>
    <row r="4971" spans="1:7">
      <c r="A4971">
        <v>31059080</v>
      </c>
      <c r="B4971" t="s">
        <v>36</v>
      </c>
      <c r="C4971">
        <v>0.80800000000000005</v>
      </c>
      <c r="E4971">
        <v>2026</v>
      </c>
      <c r="G4971" t="s">
        <v>271</v>
      </c>
    </row>
    <row r="4972" spans="1:7">
      <c r="A4972">
        <v>31059080</v>
      </c>
      <c r="B4972" t="s">
        <v>36</v>
      </c>
      <c r="C4972">
        <v>0.80800000000000005</v>
      </c>
      <c r="E4972">
        <v>2027</v>
      </c>
      <c r="G4972" t="s">
        <v>271</v>
      </c>
    </row>
    <row r="4973" spans="1:7">
      <c r="A4973">
        <v>31059080</v>
      </c>
      <c r="B4973" t="s">
        <v>36</v>
      </c>
      <c r="C4973">
        <v>0.80800000000000005</v>
      </c>
      <c r="E4973">
        <v>2028</v>
      </c>
      <c r="G4973" t="s">
        <v>271</v>
      </c>
    </row>
    <row r="4974" spans="1:7">
      <c r="A4974">
        <v>7601</v>
      </c>
      <c r="B4974" t="s">
        <v>36</v>
      </c>
      <c r="C4974" s="30">
        <v>1.7</v>
      </c>
      <c r="D4974" t="s">
        <v>24</v>
      </c>
      <c r="G4974" t="s">
        <v>25</v>
      </c>
    </row>
    <row r="4975" spans="1:7">
      <c r="A4975">
        <v>7601</v>
      </c>
      <c r="B4975" t="s">
        <v>36</v>
      </c>
      <c r="C4975" s="30">
        <v>1.8699999999999999</v>
      </c>
      <c r="D4975" t="s">
        <v>24</v>
      </c>
      <c r="E4975">
        <v>2026</v>
      </c>
      <c r="G4975" t="s">
        <v>25</v>
      </c>
    </row>
    <row r="4976" spans="1:7">
      <c r="A4976">
        <v>7601</v>
      </c>
      <c r="B4976" t="s">
        <v>36</v>
      </c>
      <c r="C4976" s="30">
        <v>2.04</v>
      </c>
      <c r="D4976" t="s">
        <v>24</v>
      </c>
      <c r="E4976">
        <v>2027</v>
      </c>
      <c r="G4976" t="s">
        <v>25</v>
      </c>
    </row>
    <row r="4977" spans="1:7">
      <c r="A4977">
        <v>7601</v>
      </c>
      <c r="B4977" t="s">
        <v>36</v>
      </c>
      <c r="C4977" s="30">
        <v>2.21</v>
      </c>
      <c r="D4977" t="s">
        <v>24</v>
      </c>
      <c r="E4977">
        <v>2028</v>
      </c>
      <c r="G4977" t="s">
        <v>25</v>
      </c>
    </row>
    <row r="4978" spans="1:7">
      <c r="A4978">
        <v>7603</v>
      </c>
      <c r="B4978" t="s">
        <v>36</v>
      </c>
      <c r="C4978" s="30">
        <v>3.2789999999999999</v>
      </c>
      <c r="D4978" t="s">
        <v>24</v>
      </c>
      <c r="G4978" t="s">
        <v>25</v>
      </c>
    </row>
    <row r="4979" spans="1:7">
      <c r="A4979">
        <v>7603</v>
      </c>
      <c r="B4979" t="s">
        <v>36</v>
      </c>
      <c r="C4979" s="30">
        <v>3.6069</v>
      </c>
      <c r="D4979" t="s">
        <v>24</v>
      </c>
      <c r="E4979">
        <v>2026</v>
      </c>
      <c r="G4979" t="s">
        <v>25</v>
      </c>
    </row>
    <row r="4980" spans="1:7">
      <c r="A4980">
        <v>7603</v>
      </c>
      <c r="B4980" t="s">
        <v>36</v>
      </c>
      <c r="C4980" s="30">
        <v>3.9348000000000001</v>
      </c>
      <c r="D4980" t="s">
        <v>24</v>
      </c>
      <c r="E4980">
        <v>2027</v>
      </c>
      <c r="G4980" t="s">
        <v>25</v>
      </c>
    </row>
    <row r="4981" spans="1:7">
      <c r="A4981">
        <v>7603</v>
      </c>
      <c r="B4981" t="s">
        <v>36</v>
      </c>
      <c r="C4981" s="30">
        <v>4.2626999999999997</v>
      </c>
      <c r="D4981" t="s">
        <v>24</v>
      </c>
      <c r="E4981">
        <v>2028</v>
      </c>
      <c r="G4981" t="s">
        <v>25</v>
      </c>
    </row>
    <row r="4982" spans="1:7">
      <c r="A4982">
        <v>76041010</v>
      </c>
      <c r="B4982" t="s">
        <v>36</v>
      </c>
      <c r="C4982" s="30">
        <v>3.0590000000000002</v>
      </c>
      <c r="D4982" t="s">
        <v>24</v>
      </c>
      <c r="G4982" t="s">
        <v>25</v>
      </c>
    </row>
    <row r="4983" spans="1:7">
      <c r="A4983">
        <v>76041010</v>
      </c>
      <c r="B4983" t="s">
        <v>36</v>
      </c>
      <c r="C4983" s="30">
        <v>3.3649</v>
      </c>
      <c r="D4983" t="s">
        <v>24</v>
      </c>
      <c r="E4983">
        <v>2026</v>
      </c>
      <c r="G4983" t="s">
        <v>25</v>
      </c>
    </row>
    <row r="4984" spans="1:7">
      <c r="A4984">
        <v>76041010</v>
      </c>
      <c r="B4984" t="s">
        <v>36</v>
      </c>
      <c r="C4984" s="30">
        <v>3.6708000000000003</v>
      </c>
      <c r="D4984" t="s">
        <v>24</v>
      </c>
      <c r="E4984">
        <v>2027</v>
      </c>
      <c r="G4984" t="s">
        <v>25</v>
      </c>
    </row>
    <row r="4985" spans="1:7">
      <c r="A4985">
        <v>76041010</v>
      </c>
      <c r="B4985" t="s">
        <v>36</v>
      </c>
      <c r="C4985" s="30">
        <v>3.9767000000000001</v>
      </c>
      <c r="D4985" t="s">
        <v>24</v>
      </c>
      <c r="E4985">
        <v>2028</v>
      </c>
      <c r="G4985" t="s">
        <v>25</v>
      </c>
    </row>
    <row r="4986" spans="1:7">
      <c r="A4986">
        <v>76041090</v>
      </c>
      <c r="B4986" t="s">
        <v>36</v>
      </c>
      <c r="C4986" s="30">
        <v>3.0590000000000002</v>
      </c>
      <c r="D4986" t="s">
        <v>24</v>
      </c>
      <c r="G4986" t="s">
        <v>25</v>
      </c>
    </row>
    <row r="4987" spans="1:7">
      <c r="A4987">
        <v>76041090</v>
      </c>
      <c r="B4987" t="s">
        <v>36</v>
      </c>
      <c r="C4987" s="30">
        <v>3.3649</v>
      </c>
      <c r="D4987" t="s">
        <v>24</v>
      </c>
      <c r="E4987">
        <v>2026</v>
      </c>
      <c r="G4987" t="s">
        <v>25</v>
      </c>
    </row>
    <row r="4988" spans="1:7">
      <c r="A4988">
        <v>76041090</v>
      </c>
      <c r="B4988" t="s">
        <v>36</v>
      </c>
      <c r="C4988" s="30">
        <v>3.6708000000000003</v>
      </c>
      <c r="D4988" t="s">
        <v>24</v>
      </c>
      <c r="E4988">
        <v>2027</v>
      </c>
      <c r="G4988" t="s">
        <v>25</v>
      </c>
    </row>
    <row r="4989" spans="1:7">
      <c r="A4989">
        <v>76041090</v>
      </c>
      <c r="B4989" t="s">
        <v>36</v>
      </c>
      <c r="C4989" s="30">
        <v>3.9767000000000001</v>
      </c>
      <c r="D4989" t="s">
        <v>24</v>
      </c>
      <c r="E4989">
        <v>2028</v>
      </c>
      <c r="G4989" t="s">
        <v>25</v>
      </c>
    </row>
    <row r="4990" spans="1:7">
      <c r="A4990">
        <v>76042100</v>
      </c>
      <c r="B4990" t="s">
        <v>36</v>
      </c>
      <c r="C4990" s="30">
        <v>3.0590000000000002</v>
      </c>
      <c r="D4990" t="s">
        <v>24</v>
      </c>
      <c r="G4990" t="s">
        <v>25</v>
      </c>
    </row>
    <row r="4991" spans="1:7">
      <c r="A4991">
        <v>76042100</v>
      </c>
      <c r="B4991" t="s">
        <v>36</v>
      </c>
      <c r="C4991" s="30">
        <v>3.3649</v>
      </c>
      <c r="D4991" t="s">
        <v>24</v>
      </c>
      <c r="E4991">
        <v>2026</v>
      </c>
      <c r="G4991" t="s">
        <v>25</v>
      </c>
    </row>
    <row r="4992" spans="1:7">
      <c r="A4992">
        <v>76042100</v>
      </c>
      <c r="B4992" t="s">
        <v>36</v>
      </c>
      <c r="C4992" s="30">
        <v>3.6708000000000003</v>
      </c>
      <c r="D4992" t="s">
        <v>24</v>
      </c>
      <c r="E4992">
        <v>2027</v>
      </c>
      <c r="G4992" t="s">
        <v>25</v>
      </c>
    </row>
    <row r="4993" spans="1:7">
      <c r="A4993">
        <v>76042100</v>
      </c>
      <c r="B4993" t="s">
        <v>36</v>
      </c>
      <c r="C4993" s="30">
        <v>3.9767000000000001</v>
      </c>
      <c r="D4993" t="s">
        <v>24</v>
      </c>
      <c r="E4993">
        <v>2028</v>
      </c>
      <c r="G4993" t="s">
        <v>25</v>
      </c>
    </row>
    <row r="4994" spans="1:7">
      <c r="A4994">
        <v>76042910</v>
      </c>
      <c r="B4994" t="s">
        <v>36</v>
      </c>
      <c r="C4994" s="30">
        <v>3.0590000000000002</v>
      </c>
      <c r="D4994" t="s">
        <v>24</v>
      </c>
      <c r="G4994" t="s">
        <v>25</v>
      </c>
    </row>
    <row r="4995" spans="1:7">
      <c r="A4995">
        <v>76042910</v>
      </c>
      <c r="B4995" t="s">
        <v>36</v>
      </c>
      <c r="C4995" s="30">
        <v>3.3649</v>
      </c>
      <c r="D4995" t="s">
        <v>24</v>
      </c>
      <c r="E4995">
        <v>2026</v>
      </c>
      <c r="G4995" t="s">
        <v>25</v>
      </c>
    </row>
    <row r="4996" spans="1:7">
      <c r="A4996">
        <v>76042910</v>
      </c>
      <c r="B4996" t="s">
        <v>36</v>
      </c>
      <c r="C4996" s="30">
        <v>3.6708000000000003</v>
      </c>
      <c r="D4996" t="s">
        <v>24</v>
      </c>
      <c r="E4996">
        <v>2027</v>
      </c>
      <c r="G4996" t="s">
        <v>25</v>
      </c>
    </row>
    <row r="4997" spans="1:7">
      <c r="A4997">
        <v>76042910</v>
      </c>
      <c r="B4997" t="s">
        <v>36</v>
      </c>
      <c r="C4997" s="30">
        <v>3.9767000000000001</v>
      </c>
      <c r="D4997" t="s">
        <v>24</v>
      </c>
      <c r="E4997">
        <v>2028</v>
      </c>
      <c r="G4997" t="s">
        <v>25</v>
      </c>
    </row>
    <row r="4998" spans="1:7">
      <c r="A4998">
        <v>76042990</v>
      </c>
      <c r="B4998" t="s">
        <v>36</v>
      </c>
      <c r="C4998" s="30">
        <v>3.0590000000000002</v>
      </c>
      <c r="D4998" t="s">
        <v>24</v>
      </c>
      <c r="G4998" t="s">
        <v>25</v>
      </c>
    </row>
    <row r="4999" spans="1:7">
      <c r="A4999">
        <v>76042990</v>
      </c>
      <c r="B4999" t="s">
        <v>36</v>
      </c>
      <c r="C4999" s="30">
        <v>3.3649</v>
      </c>
      <c r="D4999" t="s">
        <v>24</v>
      </c>
      <c r="E4999">
        <v>2026</v>
      </c>
      <c r="G4999" t="s">
        <v>25</v>
      </c>
    </row>
    <row r="5000" spans="1:7">
      <c r="A5000">
        <v>76042990</v>
      </c>
      <c r="B5000" t="s">
        <v>36</v>
      </c>
      <c r="C5000" s="30">
        <v>3.6708000000000003</v>
      </c>
      <c r="D5000" t="s">
        <v>24</v>
      </c>
      <c r="E5000">
        <v>2027</v>
      </c>
      <c r="G5000" t="s">
        <v>25</v>
      </c>
    </row>
    <row r="5001" spans="1:7">
      <c r="A5001">
        <v>76042990</v>
      </c>
      <c r="B5001" t="s">
        <v>36</v>
      </c>
      <c r="C5001" s="30">
        <v>3.9767000000000001</v>
      </c>
      <c r="D5001" t="s">
        <v>24</v>
      </c>
      <c r="E5001">
        <v>2028</v>
      </c>
      <c r="G5001" t="s">
        <v>25</v>
      </c>
    </row>
    <row r="5002" spans="1:7">
      <c r="A5002">
        <v>7605</v>
      </c>
      <c r="B5002" t="s">
        <v>36</v>
      </c>
      <c r="C5002" s="30">
        <v>3.7029999999999998</v>
      </c>
      <c r="D5002" t="s">
        <v>24</v>
      </c>
      <c r="G5002" t="s">
        <v>25</v>
      </c>
    </row>
    <row r="5003" spans="1:7">
      <c r="A5003">
        <v>7605</v>
      </c>
      <c r="B5003" t="s">
        <v>36</v>
      </c>
      <c r="C5003" s="30">
        <v>4.0732999999999997</v>
      </c>
      <c r="D5003" t="s">
        <v>24</v>
      </c>
      <c r="E5003">
        <v>2026</v>
      </c>
      <c r="G5003" t="s">
        <v>25</v>
      </c>
    </row>
    <row r="5004" spans="1:7">
      <c r="A5004">
        <v>7605</v>
      </c>
      <c r="B5004" t="s">
        <v>36</v>
      </c>
      <c r="C5004" s="30">
        <v>4.4436</v>
      </c>
      <c r="D5004" t="s">
        <v>24</v>
      </c>
      <c r="E5004">
        <v>2027</v>
      </c>
      <c r="G5004" t="s">
        <v>25</v>
      </c>
    </row>
    <row r="5005" spans="1:7">
      <c r="A5005">
        <v>7605</v>
      </c>
      <c r="B5005" t="s">
        <v>36</v>
      </c>
      <c r="C5005" s="30">
        <v>4.8139000000000003</v>
      </c>
      <c r="D5005" t="s">
        <v>24</v>
      </c>
      <c r="E5005">
        <v>2028</v>
      </c>
      <c r="G5005" t="s">
        <v>25</v>
      </c>
    </row>
    <row r="5006" spans="1:7">
      <c r="A5006">
        <v>7606</v>
      </c>
      <c r="B5006" t="s">
        <v>36</v>
      </c>
      <c r="C5006" s="30">
        <v>4.532</v>
      </c>
      <c r="D5006" t="s">
        <v>24</v>
      </c>
      <c r="G5006" t="s">
        <v>25</v>
      </c>
    </row>
    <row r="5007" spans="1:7">
      <c r="A5007">
        <v>7606</v>
      </c>
      <c r="B5007" t="s">
        <v>36</v>
      </c>
      <c r="C5007" s="30">
        <v>4.9851999999999999</v>
      </c>
      <c r="D5007" t="s">
        <v>24</v>
      </c>
      <c r="E5007">
        <v>2026</v>
      </c>
      <c r="G5007" t="s">
        <v>25</v>
      </c>
    </row>
    <row r="5008" spans="1:7">
      <c r="A5008">
        <v>7606</v>
      </c>
      <c r="B5008" t="s">
        <v>36</v>
      </c>
      <c r="C5008" s="30">
        <v>5.4383999999999997</v>
      </c>
      <c r="D5008" t="s">
        <v>24</v>
      </c>
      <c r="E5008">
        <v>2027</v>
      </c>
      <c r="G5008" t="s">
        <v>25</v>
      </c>
    </row>
    <row r="5009" spans="1:7">
      <c r="A5009">
        <v>7606</v>
      </c>
      <c r="B5009" t="s">
        <v>36</v>
      </c>
      <c r="C5009" s="30">
        <v>5.8916000000000004</v>
      </c>
      <c r="D5009" t="s">
        <v>24</v>
      </c>
      <c r="E5009">
        <v>2028</v>
      </c>
      <c r="G5009" t="s">
        <v>25</v>
      </c>
    </row>
    <row r="5010" spans="1:7">
      <c r="A5010">
        <v>7607</v>
      </c>
      <c r="B5010" t="s">
        <v>36</v>
      </c>
      <c r="C5010" s="30">
        <v>4.532</v>
      </c>
      <c r="D5010" t="s">
        <v>24</v>
      </c>
      <c r="G5010" t="s">
        <v>25</v>
      </c>
    </row>
    <row r="5011" spans="1:7">
      <c r="A5011">
        <v>7607</v>
      </c>
      <c r="B5011" t="s">
        <v>36</v>
      </c>
      <c r="C5011" s="30">
        <v>4.9851999999999999</v>
      </c>
      <c r="D5011" t="s">
        <v>24</v>
      </c>
      <c r="E5011">
        <v>2026</v>
      </c>
      <c r="G5011" t="s">
        <v>25</v>
      </c>
    </row>
    <row r="5012" spans="1:7">
      <c r="A5012">
        <v>7607</v>
      </c>
      <c r="B5012" t="s">
        <v>36</v>
      </c>
      <c r="C5012" s="30">
        <v>5.4383999999999997</v>
      </c>
      <c r="D5012" t="s">
        <v>24</v>
      </c>
      <c r="E5012">
        <v>2027</v>
      </c>
      <c r="G5012" t="s">
        <v>25</v>
      </c>
    </row>
    <row r="5013" spans="1:7">
      <c r="A5013">
        <v>7607</v>
      </c>
      <c r="B5013" t="s">
        <v>36</v>
      </c>
      <c r="C5013" s="30">
        <v>5.8916000000000004</v>
      </c>
      <c r="D5013" t="s">
        <v>24</v>
      </c>
      <c r="E5013">
        <v>2028</v>
      </c>
      <c r="G5013" t="s">
        <v>25</v>
      </c>
    </row>
    <row r="5014" spans="1:7">
      <c r="A5014">
        <v>7608</v>
      </c>
      <c r="B5014" t="s">
        <v>36</v>
      </c>
      <c r="C5014" s="30">
        <v>3.7210000000000001</v>
      </c>
      <c r="D5014" t="s">
        <v>24</v>
      </c>
      <c r="G5014" t="s">
        <v>25</v>
      </c>
    </row>
    <row r="5015" spans="1:7">
      <c r="A5015">
        <v>7608</v>
      </c>
      <c r="B5015" t="s">
        <v>36</v>
      </c>
      <c r="C5015" s="30">
        <v>4.0930999999999997</v>
      </c>
      <c r="D5015" t="s">
        <v>24</v>
      </c>
      <c r="E5015">
        <v>2026</v>
      </c>
      <c r="G5015" t="s">
        <v>25</v>
      </c>
    </row>
    <row r="5016" spans="1:7">
      <c r="A5016">
        <v>7608</v>
      </c>
      <c r="B5016" t="s">
        <v>36</v>
      </c>
      <c r="C5016" s="30">
        <v>4.4652000000000003</v>
      </c>
      <c r="D5016" t="s">
        <v>24</v>
      </c>
      <c r="E5016">
        <v>2027</v>
      </c>
      <c r="G5016" t="s">
        <v>25</v>
      </c>
    </row>
    <row r="5017" spans="1:7">
      <c r="A5017">
        <v>7608</v>
      </c>
      <c r="B5017" t="s">
        <v>36</v>
      </c>
      <c r="C5017" s="30">
        <v>4.8372999999999999</v>
      </c>
      <c r="D5017" t="s">
        <v>24</v>
      </c>
      <c r="E5017">
        <v>2028</v>
      </c>
      <c r="G5017" t="s">
        <v>25</v>
      </c>
    </row>
    <row r="5018" spans="1:7">
      <c r="A5018">
        <v>76090000</v>
      </c>
      <c r="B5018" t="s">
        <v>36</v>
      </c>
      <c r="C5018" s="30">
        <v>3.7210000000000001</v>
      </c>
      <c r="D5018" t="s">
        <v>24</v>
      </c>
      <c r="G5018" t="s">
        <v>25</v>
      </c>
    </row>
    <row r="5019" spans="1:7">
      <c r="A5019">
        <v>76090000</v>
      </c>
      <c r="B5019" t="s">
        <v>36</v>
      </c>
      <c r="C5019" s="30">
        <v>4.0930999999999997</v>
      </c>
      <c r="D5019" t="s">
        <v>24</v>
      </c>
      <c r="E5019">
        <v>2026</v>
      </c>
      <c r="G5019" t="s">
        <v>25</v>
      </c>
    </row>
    <row r="5020" spans="1:7">
      <c r="A5020">
        <v>76090000</v>
      </c>
      <c r="B5020" t="s">
        <v>36</v>
      </c>
      <c r="C5020" s="30">
        <v>4.4652000000000003</v>
      </c>
      <c r="D5020" t="s">
        <v>24</v>
      </c>
      <c r="E5020">
        <v>2027</v>
      </c>
      <c r="G5020" t="s">
        <v>25</v>
      </c>
    </row>
    <row r="5021" spans="1:7">
      <c r="A5021">
        <v>76090000</v>
      </c>
      <c r="B5021" t="s">
        <v>36</v>
      </c>
      <c r="C5021" s="30">
        <v>4.8372999999999999</v>
      </c>
      <c r="D5021" t="s">
        <v>24</v>
      </c>
      <c r="E5021">
        <v>2028</v>
      </c>
      <c r="G5021" t="s">
        <v>25</v>
      </c>
    </row>
    <row r="5022" spans="1:7">
      <c r="A5022">
        <v>76101000</v>
      </c>
      <c r="B5022" t="s">
        <v>36</v>
      </c>
      <c r="C5022" s="30">
        <v>3.7210000000000001</v>
      </c>
      <c r="D5022" t="s">
        <v>24</v>
      </c>
      <c r="G5022" t="s">
        <v>25</v>
      </c>
    </row>
    <row r="5023" spans="1:7">
      <c r="A5023">
        <v>76101000</v>
      </c>
      <c r="B5023" t="s">
        <v>36</v>
      </c>
      <c r="C5023" s="30">
        <v>4.0930999999999997</v>
      </c>
      <c r="D5023" t="s">
        <v>24</v>
      </c>
      <c r="E5023">
        <v>2026</v>
      </c>
      <c r="G5023" t="s">
        <v>25</v>
      </c>
    </row>
    <row r="5024" spans="1:7">
      <c r="A5024">
        <v>76101000</v>
      </c>
      <c r="B5024" t="s">
        <v>36</v>
      </c>
      <c r="C5024" s="30">
        <v>4.4652000000000003</v>
      </c>
      <c r="D5024" t="s">
        <v>24</v>
      </c>
      <c r="E5024">
        <v>2027</v>
      </c>
      <c r="G5024" t="s">
        <v>25</v>
      </c>
    </row>
    <row r="5025" spans="1:7">
      <c r="A5025">
        <v>76101000</v>
      </c>
      <c r="B5025" t="s">
        <v>36</v>
      </c>
      <c r="C5025" s="30">
        <v>4.8372999999999999</v>
      </c>
      <c r="D5025" t="s">
        <v>24</v>
      </c>
      <c r="E5025">
        <v>2028</v>
      </c>
      <c r="G5025" t="s">
        <v>25</v>
      </c>
    </row>
    <row r="5026" spans="1:7">
      <c r="A5026">
        <v>761090</v>
      </c>
      <c r="B5026" t="s">
        <v>36</v>
      </c>
      <c r="C5026" s="30">
        <v>3.7210000000000001</v>
      </c>
      <c r="D5026" t="s">
        <v>24</v>
      </c>
      <c r="G5026" t="s">
        <v>25</v>
      </c>
    </row>
    <row r="5027" spans="1:7">
      <c r="A5027">
        <v>761090</v>
      </c>
      <c r="B5027" t="s">
        <v>36</v>
      </c>
      <c r="C5027" s="30">
        <v>4.0930999999999997</v>
      </c>
      <c r="D5027" t="s">
        <v>24</v>
      </c>
      <c r="E5027">
        <v>2026</v>
      </c>
      <c r="G5027" t="s">
        <v>25</v>
      </c>
    </row>
    <row r="5028" spans="1:7">
      <c r="A5028">
        <v>761090</v>
      </c>
      <c r="B5028" t="s">
        <v>36</v>
      </c>
      <c r="C5028" s="30">
        <v>4.4652000000000003</v>
      </c>
      <c r="D5028" t="s">
        <v>24</v>
      </c>
      <c r="E5028">
        <v>2027</v>
      </c>
      <c r="G5028" t="s">
        <v>25</v>
      </c>
    </row>
    <row r="5029" spans="1:7">
      <c r="A5029">
        <v>761090</v>
      </c>
      <c r="B5029" t="s">
        <v>36</v>
      </c>
      <c r="C5029" s="30">
        <v>4.8372999999999999</v>
      </c>
      <c r="D5029" t="s">
        <v>24</v>
      </c>
      <c r="E5029">
        <v>2028</v>
      </c>
      <c r="G5029" t="s">
        <v>25</v>
      </c>
    </row>
    <row r="5030" spans="1:7">
      <c r="A5030">
        <v>76109010</v>
      </c>
      <c r="B5030" t="s">
        <v>36</v>
      </c>
      <c r="C5030" s="30">
        <v>3.7210000000000001</v>
      </c>
      <c r="D5030" t="s">
        <v>24</v>
      </c>
      <c r="G5030" t="s">
        <v>25</v>
      </c>
    </row>
    <row r="5031" spans="1:7">
      <c r="A5031">
        <v>76109010</v>
      </c>
      <c r="B5031" t="s">
        <v>36</v>
      </c>
      <c r="C5031" s="30">
        <v>4.0930999999999997</v>
      </c>
      <c r="D5031" t="s">
        <v>24</v>
      </c>
      <c r="E5031">
        <v>2026</v>
      </c>
      <c r="G5031" t="s">
        <v>25</v>
      </c>
    </row>
    <row r="5032" spans="1:7">
      <c r="A5032">
        <v>76109010</v>
      </c>
      <c r="B5032" t="s">
        <v>36</v>
      </c>
      <c r="C5032" s="30">
        <v>4.4652000000000003</v>
      </c>
      <c r="D5032" t="s">
        <v>24</v>
      </c>
      <c r="E5032">
        <v>2027</v>
      </c>
      <c r="G5032" t="s">
        <v>25</v>
      </c>
    </row>
    <row r="5033" spans="1:7">
      <c r="A5033">
        <v>76109010</v>
      </c>
      <c r="B5033" t="s">
        <v>36</v>
      </c>
      <c r="C5033" s="30">
        <v>4.8372999999999999</v>
      </c>
      <c r="D5033" t="s">
        <v>24</v>
      </c>
      <c r="E5033">
        <v>2028</v>
      </c>
      <c r="G5033" t="s">
        <v>25</v>
      </c>
    </row>
    <row r="5034" spans="1:7">
      <c r="A5034">
        <v>76109090</v>
      </c>
      <c r="B5034" t="s">
        <v>36</v>
      </c>
      <c r="C5034" s="30">
        <v>3.7210000000000001</v>
      </c>
      <c r="D5034" t="s">
        <v>24</v>
      </c>
      <c r="G5034" t="s">
        <v>25</v>
      </c>
    </row>
    <row r="5035" spans="1:7">
      <c r="A5035">
        <v>76109090</v>
      </c>
      <c r="B5035" t="s">
        <v>36</v>
      </c>
      <c r="C5035" s="30">
        <v>4.0930999999999997</v>
      </c>
      <c r="D5035" t="s">
        <v>24</v>
      </c>
      <c r="E5035">
        <v>2026</v>
      </c>
      <c r="G5035" t="s">
        <v>25</v>
      </c>
    </row>
    <row r="5036" spans="1:7">
      <c r="A5036">
        <v>76109090</v>
      </c>
      <c r="B5036" t="s">
        <v>36</v>
      </c>
      <c r="C5036" s="30">
        <v>4.4652000000000003</v>
      </c>
      <c r="D5036" t="s">
        <v>24</v>
      </c>
      <c r="E5036">
        <v>2027</v>
      </c>
      <c r="G5036" t="s">
        <v>25</v>
      </c>
    </row>
    <row r="5037" spans="1:7">
      <c r="A5037">
        <v>76109090</v>
      </c>
      <c r="B5037" t="s">
        <v>36</v>
      </c>
      <c r="C5037" s="30">
        <v>4.8372999999999999</v>
      </c>
      <c r="D5037" t="s">
        <v>24</v>
      </c>
      <c r="E5037">
        <v>2028</v>
      </c>
      <c r="G5037" t="s">
        <v>25</v>
      </c>
    </row>
    <row r="5038" spans="1:7">
      <c r="A5038">
        <v>76110000</v>
      </c>
      <c r="B5038" t="s">
        <v>36</v>
      </c>
      <c r="C5038" s="30">
        <v>4.532</v>
      </c>
      <c r="D5038" t="s">
        <v>24</v>
      </c>
      <c r="G5038" t="s">
        <v>25</v>
      </c>
    </row>
    <row r="5039" spans="1:7">
      <c r="A5039">
        <v>76110000</v>
      </c>
      <c r="B5039" t="s">
        <v>36</v>
      </c>
      <c r="C5039" s="30">
        <v>4.9851999999999999</v>
      </c>
      <c r="D5039" t="s">
        <v>24</v>
      </c>
      <c r="E5039">
        <v>2026</v>
      </c>
      <c r="G5039" t="s">
        <v>25</v>
      </c>
    </row>
    <row r="5040" spans="1:7">
      <c r="A5040">
        <v>76110000</v>
      </c>
      <c r="B5040" t="s">
        <v>36</v>
      </c>
      <c r="C5040" s="30">
        <v>5.4383999999999997</v>
      </c>
      <c r="D5040" t="s">
        <v>24</v>
      </c>
      <c r="E5040">
        <v>2027</v>
      </c>
      <c r="G5040" t="s">
        <v>25</v>
      </c>
    </row>
    <row r="5041" spans="1:7">
      <c r="A5041">
        <v>76110000</v>
      </c>
      <c r="B5041" t="s">
        <v>36</v>
      </c>
      <c r="C5041" s="30">
        <v>5.8916000000000004</v>
      </c>
      <c r="D5041" t="s">
        <v>24</v>
      </c>
      <c r="E5041">
        <v>2028</v>
      </c>
      <c r="G5041" t="s">
        <v>25</v>
      </c>
    </row>
    <row r="5042" spans="1:7">
      <c r="A5042">
        <v>7612</v>
      </c>
      <c r="B5042" t="s">
        <v>36</v>
      </c>
      <c r="C5042" s="30">
        <v>4.532</v>
      </c>
      <c r="D5042" t="s">
        <v>24</v>
      </c>
      <c r="G5042" t="s">
        <v>25</v>
      </c>
    </row>
    <row r="5043" spans="1:7">
      <c r="A5043">
        <v>7612</v>
      </c>
      <c r="B5043" t="s">
        <v>36</v>
      </c>
      <c r="C5043" s="30">
        <v>4.9851999999999999</v>
      </c>
      <c r="D5043" t="s">
        <v>24</v>
      </c>
      <c r="E5043">
        <v>2026</v>
      </c>
      <c r="G5043" t="s">
        <v>25</v>
      </c>
    </row>
    <row r="5044" spans="1:7">
      <c r="A5044">
        <v>7612</v>
      </c>
      <c r="B5044" t="s">
        <v>36</v>
      </c>
      <c r="C5044" s="30">
        <v>5.4383999999999997</v>
      </c>
      <c r="D5044" t="s">
        <v>24</v>
      </c>
      <c r="E5044">
        <v>2027</v>
      </c>
      <c r="G5044" t="s">
        <v>25</v>
      </c>
    </row>
    <row r="5045" spans="1:7">
      <c r="A5045">
        <v>7612</v>
      </c>
      <c r="B5045" t="s">
        <v>36</v>
      </c>
      <c r="C5045" s="30">
        <v>5.8916000000000004</v>
      </c>
      <c r="D5045" t="s">
        <v>24</v>
      </c>
      <c r="E5045">
        <v>2028</v>
      </c>
      <c r="G5045" t="s">
        <v>25</v>
      </c>
    </row>
    <row r="5046" spans="1:7">
      <c r="A5046">
        <v>76130000</v>
      </c>
      <c r="B5046" t="s">
        <v>36</v>
      </c>
      <c r="C5046" s="30">
        <v>4.532</v>
      </c>
      <c r="D5046" t="s">
        <v>24</v>
      </c>
      <c r="G5046" t="s">
        <v>25</v>
      </c>
    </row>
    <row r="5047" spans="1:7">
      <c r="A5047">
        <v>76130000</v>
      </c>
      <c r="B5047" t="s">
        <v>36</v>
      </c>
      <c r="C5047" s="30">
        <v>4.9851999999999999</v>
      </c>
      <c r="D5047" t="s">
        <v>24</v>
      </c>
      <c r="E5047">
        <v>2026</v>
      </c>
      <c r="G5047" t="s">
        <v>25</v>
      </c>
    </row>
    <row r="5048" spans="1:7">
      <c r="A5048">
        <v>76130000</v>
      </c>
      <c r="B5048" t="s">
        <v>36</v>
      </c>
      <c r="C5048" s="30">
        <v>5.4383999999999997</v>
      </c>
      <c r="D5048" t="s">
        <v>24</v>
      </c>
      <c r="E5048">
        <v>2027</v>
      </c>
      <c r="G5048" t="s">
        <v>25</v>
      </c>
    </row>
    <row r="5049" spans="1:7">
      <c r="A5049">
        <v>76130000</v>
      </c>
      <c r="B5049" t="s">
        <v>36</v>
      </c>
      <c r="C5049" s="30">
        <v>5.8916000000000004</v>
      </c>
      <c r="D5049" t="s">
        <v>24</v>
      </c>
      <c r="E5049">
        <v>2028</v>
      </c>
      <c r="G5049" t="s">
        <v>25</v>
      </c>
    </row>
    <row r="5050" spans="1:7">
      <c r="A5050">
        <v>7614</v>
      </c>
      <c r="B5050" t="s">
        <v>36</v>
      </c>
      <c r="C5050" s="30">
        <v>3.7029999999999998</v>
      </c>
      <c r="D5050" t="s">
        <v>24</v>
      </c>
      <c r="G5050" t="s">
        <v>25</v>
      </c>
    </row>
    <row r="5051" spans="1:7">
      <c r="A5051">
        <v>7614</v>
      </c>
      <c r="B5051" t="s">
        <v>36</v>
      </c>
      <c r="C5051" s="30">
        <v>4.0732999999999997</v>
      </c>
      <c r="D5051" t="s">
        <v>24</v>
      </c>
      <c r="E5051">
        <v>2026</v>
      </c>
      <c r="G5051" t="s">
        <v>25</v>
      </c>
    </row>
    <row r="5052" spans="1:7">
      <c r="A5052">
        <v>7614</v>
      </c>
      <c r="B5052" t="s">
        <v>36</v>
      </c>
      <c r="C5052" s="30">
        <v>4.4436</v>
      </c>
      <c r="D5052" t="s">
        <v>24</v>
      </c>
      <c r="E5052">
        <v>2027</v>
      </c>
      <c r="G5052" t="s">
        <v>25</v>
      </c>
    </row>
    <row r="5053" spans="1:7">
      <c r="A5053">
        <v>7614</v>
      </c>
      <c r="B5053" t="s">
        <v>36</v>
      </c>
      <c r="C5053" s="30">
        <v>4.8139000000000003</v>
      </c>
      <c r="D5053" t="s">
        <v>24</v>
      </c>
      <c r="E5053">
        <v>2028</v>
      </c>
      <c r="G5053" t="s">
        <v>25</v>
      </c>
    </row>
    <row r="5054" spans="1:7">
      <c r="A5054">
        <v>76161000</v>
      </c>
      <c r="B5054" t="s">
        <v>36</v>
      </c>
      <c r="C5054" s="30">
        <v>4.532</v>
      </c>
      <c r="D5054" t="s">
        <v>24</v>
      </c>
      <c r="G5054" t="s">
        <v>25</v>
      </c>
    </row>
    <row r="5055" spans="1:7">
      <c r="A5055">
        <v>76161000</v>
      </c>
      <c r="B5055" t="s">
        <v>36</v>
      </c>
      <c r="C5055" s="30">
        <v>4.9851999999999999</v>
      </c>
      <c r="D5055" t="s">
        <v>24</v>
      </c>
      <c r="E5055">
        <v>2026</v>
      </c>
      <c r="G5055" t="s">
        <v>25</v>
      </c>
    </row>
    <row r="5056" spans="1:7">
      <c r="A5056">
        <v>76161000</v>
      </c>
      <c r="B5056" t="s">
        <v>36</v>
      </c>
      <c r="C5056" s="30">
        <v>5.4383999999999997</v>
      </c>
      <c r="D5056" t="s">
        <v>24</v>
      </c>
      <c r="E5056">
        <v>2027</v>
      </c>
      <c r="G5056" t="s">
        <v>25</v>
      </c>
    </row>
    <row r="5057" spans="1:7">
      <c r="A5057">
        <v>76161000</v>
      </c>
      <c r="B5057" t="s">
        <v>36</v>
      </c>
      <c r="C5057" s="30">
        <v>5.8916000000000004</v>
      </c>
      <c r="D5057" t="s">
        <v>24</v>
      </c>
      <c r="E5057">
        <v>2028</v>
      </c>
      <c r="G5057" t="s">
        <v>25</v>
      </c>
    </row>
    <row r="5058" spans="1:7">
      <c r="A5058">
        <v>76169100</v>
      </c>
      <c r="B5058" t="s">
        <v>36</v>
      </c>
      <c r="C5058" s="30">
        <v>4.532</v>
      </c>
      <c r="D5058" t="s">
        <v>24</v>
      </c>
      <c r="G5058" t="s">
        <v>25</v>
      </c>
    </row>
    <row r="5059" spans="1:7">
      <c r="A5059">
        <v>76169100</v>
      </c>
      <c r="B5059" t="s">
        <v>36</v>
      </c>
      <c r="C5059" s="30">
        <v>4.9851999999999999</v>
      </c>
      <c r="D5059" t="s">
        <v>24</v>
      </c>
      <c r="E5059">
        <v>2026</v>
      </c>
      <c r="G5059" t="s">
        <v>25</v>
      </c>
    </row>
    <row r="5060" spans="1:7">
      <c r="A5060">
        <v>76169100</v>
      </c>
      <c r="B5060" t="s">
        <v>36</v>
      </c>
      <c r="C5060" s="30">
        <v>5.4383999999999997</v>
      </c>
      <c r="D5060" t="s">
        <v>24</v>
      </c>
      <c r="E5060">
        <v>2027</v>
      </c>
      <c r="G5060" t="s">
        <v>25</v>
      </c>
    </row>
    <row r="5061" spans="1:7">
      <c r="A5061">
        <v>76169100</v>
      </c>
      <c r="B5061" t="s">
        <v>36</v>
      </c>
      <c r="C5061" s="30">
        <v>5.8916000000000004</v>
      </c>
      <c r="D5061" t="s">
        <v>24</v>
      </c>
      <c r="E5061">
        <v>2028</v>
      </c>
      <c r="G5061" t="s">
        <v>25</v>
      </c>
    </row>
    <row r="5062" spans="1:7">
      <c r="A5062">
        <v>76169910</v>
      </c>
      <c r="B5062" t="s">
        <v>36</v>
      </c>
      <c r="C5062" s="30">
        <v>3.2789999999999999</v>
      </c>
      <c r="D5062" t="s">
        <v>24</v>
      </c>
      <c r="G5062" t="s">
        <v>25</v>
      </c>
    </row>
    <row r="5063" spans="1:7">
      <c r="A5063">
        <v>76169910</v>
      </c>
      <c r="B5063" t="s">
        <v>36</v>
      </c>
      <c r="C5063" s="30">
        <v>3.6069</v>
      </c>
      <c r="D5063" t="s">
        <v>24</v>
      </c>
      <c r="E5063">
        <v>2026</v>
      </c>
      <c r="G5063" t="s">
        <v>25</v>
      </c>
    </row>
    <row r="5064" spans="1:7">
      <c r="A5064">
        <v>76169910</v>
      </c>
      <c r="B5064" t="s">
        <v>36</v>
      </c>
      <c r="C5064" s="30">
        <v>3.9348000000000001</v>
      </c>
      <c r="D5064" t="s">
        <v>24</v>
      </c>
      <c r="E5064">
        <v>2027</v>
      </c>
      <c r="G5064" t="s">
        <v>25</v>
      </c>
    </row>
    <row r="5065" spans="1:7">
      <c r="A5065">
        <v>76169910</v>
      </c>
      <c r="B5065" t="s">
        <v>36</v>
      </c>
      <c r="C5065" s="30">
        <v>4.2626999999999997</v>
      </c>
      <c r="D5065" t="s">
        <v>24</v>
      </c>
      <c r="E5065">
        <v>2028</v>
      </c>
      <c r="G5065" t="s">
        <v>25</v>
      </c>
    </row>
    <row r="5066" spans="1:7">
      <c r="A5066">
        <v>76169990</v>
      </c>
      <c r="B5066" t="s">
        <v>36</v>
      </c>
      <c r="C5066" s="30">
        <v>4.532</v>
      </c>
      <c r="D5066" t="s">
        <v>24</v>
      </c>
      <c r="G5066" t="s">
        <v>25</v>
      </c>
    </row>
    <row r="5067" spans="1:7">
      <c r="A5067">
        <v>76169990</v>
      </c>
      <c r="B5067" t="s">
        <v>36</v>
      </c>
      <c r="C5067" s="30">
        <v>4.9851999999999999</v>
      </c>
      <c r="D5067" t="s">
        <v>24</v>
      </c>
      <c r="E5067">
        <v>2026</v>
      </c>
      <c r="G5067" t="s">
        <v>25</v>
      </c>
    </row>
    <row r="5068" spans="1:7">
      <c r="A5068">
        <v>76169990</v>
      </c>
      <c r="B5068" t="s">
        <v>36</v>
      </c>
      <c r="C5068" s="30">
        <v>5.4383999999999997</v>
      </c>
      <c r="D5068" t="s">
        <v>24</v>
      </c>
      <c r="E5068">
        <v>2027</v>
      </c>
      <c r="G5068" t="s">
        <v>25</v>
      </c>
    </row>
    <row r="5069" spans="1:7">
      <c r="A5069">
        <v>76169990</v>
      </c>
      <c r="B5069" t="s">
        <v>36</v>
      </c>
      <c r="C5069" s="30">
        <v>5.8916000000000004</v>
      </c>
      <c r="D5069" t="s">
        <v>24</v>
      </c>
      <c r="E5069">
        <v>2028</v>
      </c>
      <c r="G5069" t="s">
        <v>25</v>
      </c>
    </row>
    <row r="5070" spans="1:7">
      <c r="A5070">
        <v>28041000</v>
      </c>
      <c r="B5070" t="s">
        <v>36</v>
      </c>
      <c r="C5070" s="30">
        <v>10.82</v>
      </c>
      <c r="G5070" t="s">
        <v>272</v>
      </c>
    </row>
    <row r="5071" spans="1:7">
      <c r="A5071">
        <v>28041000</v>
      </c>
      <c r="B5071" t="s">
        <v>36</v>
      </c>
      <c r="C5071" s="30">
        <v>11.902000000000001</v>
      </c>
      <c r="E5071">
        <v>2026</v>
      </c>
      <c r="G5071" t="s">
        <v>272</v>
      </c>
    </row>
    <row r="5072" spans="1:7">
      <c r="A5072">
        <v>28041000</v>
      </c>
      <c r="B5072" t="s">
        <v>36</v>
      </c>
      <c r="C5072" s="30">
        <v>12.984</v>
      </c>
      <c r="E5072">
        <v>2027</v>
      </c>
      <c r="G5072" t="s">
        <v>272</v>
      </c>
    </row>
    <row r="5073" spans="1:7">
      <c r="A5073">
        <v>28041000</v>
      </c>
      <c r="B5073" t="s">
        <v>36</v>
      </c>
      <c r="C5073" s="30">
        <v>14.066000000000001</v>
      </c>
      <c r="E5073">
        <v>2028</v>
      </c>
      <c r="G5073" t="s">
        <v>272</v>
      </c>
    </row>
    <row r="5074" spans="1:7">
      <c r="A5074">
        <v>26011200</v>
      </c>
      <c r="B5074" t="s">
        <v>36</v>
      </c>
      <c r="C5074">
        <v>0.19</v>
      </c>
      <c r="G5074" t="s">
        <v>273</v>
      </c>
    </row>
    <row r="5075" spans="1:7">
      <c r="A5075">
        <v>26011200</v>
      </c>
      <c r="B5075" t="s">
        <v>36</v>
      </c>
      <c r="C5075">
        <v>0.20899999999999999</v>
      </c>
      <c r="E5075">
        <v>2026</v>
      </c>
      <c r="G5075" t="s">
        <v>273</v>
      </c>
    </row>
    <row r="5076" spans="1:7">
      <c r="A5076">
        <v>26011200</v>
      </c>
      <c r="B5076" t="s">
        <v>36</v>
      </c>
      <c r="C5076">
        <v>0.22800000000000001</v>
      </c>
      <c r="E5076">
        <v>2027</v>
      </c>
      <c r="G5076" t="s">
        <v>273</v>
      </c>
    </row>
    <row r="5077" spans="1:7">
      <c r="A5077">
        <v>26011200</v>
      </c>
      <c r="B5077" t="s">
        <v>36</v>
      </c>
      <c r="C5077">
        <v>0.247</v>
      </c>
      <c r="E5077">
        <v>2028</v>
      </c>
      <c r="G5077" t="s">
        <v>273</v>
      </c>
    </row>
    <row r="5078" spans="1:7">
      <c r="A5078">
        <v>7201</v>
      </c>
      <c r="B5078" t="s">
        <v>36</v>
      </c>
      <c r="C5078" s="30">
        <v>2.16</v>
      </c>
      <c r="G5078" t="s">
        <v>273</v>
      </c>
    </row>
    <row r="5079" spans="1:7">
      <c r="A5079">
        <v>7201</v>
      </c>
      <c r="B5079" t="s">
        <v>36</v>
      </c>
      <c r="C5079" s="30">
        <v>2.3760000000000003</v>
      </c>
      <c r="E5079">
        <v>2026</v>
      </c>
      <c r="G5079" t="s">
        <v>273</v>
      </c>
    </row>
    <row r="5080" spans="1:7">
      <c r="A5080">
        <v>7201</v>
      </c>
      <c r="B5080" t="s">
        <v>36</v>
      </c>
      <c r="C5080" s="30">
        <v>2.5920000000000001</v>
      </c>
      <c r="E5080">
        <v>2027</v>
      </c>
      <c r="G5080" t="s">
        <v>273</v>
      </c>
    </row>
    <row r="5081" spans="1:7">
      <c r="A5081">
        <v>7201</v>
      </c>
      <c r="B5081" t="s">
        <v>36</v>
      </c>
      <c r="C5081" s="30">
        <v>2.8080000000000003</v>
      </c>
      <c r="E5081">
        <v>2028</v>
      </c>
      <c r="G5081" t="s">
        <v>273</v>
      </c>
    </row>
    <row r="5082" spans="1:7">
      <c r="A5082">
        <v>7205</v>
      </c>
      <c r="B5082" t="s">
        <v>36</v>
      </c>
      <c r="C5082" s="30">
        <v>2.2000000000000002</v>
      </c>
      <c r="D5082" t="s">
        <v>20</v>
      </c>
      <c r="G5082" t="s">
        <v>273</v>
      </c>
    </row>
    <row r="5083" spans="1:7">
      <c r="A5083">
        <v>7205</v>
      </c>
      <c r="B5083" t="s">
        <v>36</v>
      </c>
      <c r="C5083" s="30">
        <v>2.4200000000000004</v>
      </c>
      <c r="D5083" t="s">
        <v>20</v>
      </c>
      <c r="E5083">
        <v>2026</v>
      </c>
      <c r="G5083" t="s">
        <v>273</v>
      </c>
    </row>
    <row r="5084" spans="1:7">
      <c r="A5084">
        <v>7205</v>
      </c>
      <c r="B5084" t="s">
        <v>36</v>
      </c>
      <c r="C5084" s="30">
        <v>2.64</v>
      </c>
      <c r="D5084" t="s">
        <v>20</v>
      </c>
      <c r="E5084">
        <v>2027</v>
      </c>
      <c r="G5084" t="s">
        <v>273</v>
      </c>
    </row>
    <row r="5085" spans="1:7">
      <c r="A5085">
        <v>7205</v>
      </c>
      <c r="B5085" t="s">
        <v>36</v>
      </c>
      <c r="C5085" s="30">
        <v>2.8600000000000003</v>
      </c>
      <c r="D5085" t="s">
        <v>20</v>
      </c>
      <c r="E5085">
        <v>2028</v>
      </c>
      <c r="G5085" t="s">
        <v>273</v>
      </c>
    </row>
    <row r="5086" spans="1:7">
      <c r="A5086">
        <v>72061000</v>
      </c>
      <c r="B5086" t="s">
        <v>36</v>
      </c>
      <c r="C5086" s="30">
        <v>2.29</v>
      </c>
      <c r="D5086" t="s">
        <v>20</v>
      </c>
      <c r="G5086" t="s">
        <v>273</v>
      </c>
    </row>
    <row r="5087" spans="1:7">
      <c r="A5087">
        <v>72061000</v>
      </c>
      <c r="B5087" t="s">
        <v>36</v>
      </c>
      <c r="C5087" s="30">
        <v>2.5190000000000001</v>
      </c>
      <c r="D5087" t="s">
        <v>20</v>
      </c>
      <c r="E5087">
        <v>2026</v>
      </c>
      <c r="G5087" t="s">
        <v>273</v>
      </c>
    </row>
    <row r="5088" spans="1:7">
      <c r="A5088">
        <v>72061000</v>
      </c>
      <c r="B5088" t="s">
        <v>36</v>
      </c>
      <c r="C5088" s="30">
        <v>2.7480000000000002</v>
      </c>
      <c r="D5088" t="s">
        <v>20</v>
      </c>
      <c r="E5088">
        <v>2027</v>
      </c>
      <c r="G5088" t="s">
        <v>273</v>
      </c>
    </row>
    <row r="5089" spans="1:7">
      <c r="A5089">
        <v>72061000</v>
      </c>
      <c r="B5089" t="s">
        <v>36</v>
      </c>
      <c r="C5089" s="30">
        <v>2.9769999999999999</v>
      </c>
      <c r="D5089" t="s">
        <v>20</v>
      </c>
      <c r="E5089">
        <v>2028</v>
      </c>
      <c r="G5089" t="s">
        <v>273</v>
      </c>
    </row>
    <row r="5090" spans="1:7">
      <c r="A5090">
        <v>72069000</v>
      </c>
      <c r="B5090" t="s">
        <v>36</v>
      </c>
      <c r="C5090" s="30">
        <v>2.29</v>
      </c>
      <c r="D5090" t="s">
        <v>20</v>
      </c>
      <c r="G5090" t="s">
        <v>273</v>
      </c>
    </row>
    <row r="5091" spans="1:7">
      <c r="A5091">
        <v>72069000</v>
      </c>
      <c r="B5091" t="s">
        <v>36</v>
      </c>
      <c r="C5091" s="30">
        <v>2.5190000000000001</v>
      </c>
      <c r="D5091" t="s">
        <v>20</v>
      </c>
      <c r="E5091">
        <v>2026</v>
      </c>
      <c r="G5091" t="s">
        <v>273</v>
      </c>
    </row>
    <row r="5092" spans="1:7">
      <c r="A5092">
        <v>72069000</v>
      </c>
      <c r="B5092" t="s">
        <v>36</v>
      </c>
      <c r="C5092" s="30">
        <v>2.7480000000000002</v>
      </c>
      <c r="D5092" t="s">
        <v>20</v>
      </c>
      <c r="E5092">
        <v>2027</v>
      </c>
      <c r="G5092" t="s">
        <v>273</v>
      </c>
    </row>
    <row r="5093" spans="1:7">
      <c r="A5093">
        <v>72069000</v>
      </c>
      <c r="B5093" t="s">
        <v>36</v>
      </c>
      <c r="C5093" s="30">
        <v>2.9769999999999999</v>
      </c>
      <c r="D5093" t="s">
        <v>20</v>
      </c>
      <c r="E5093">
        <v>2028</v>
      </c>
      <c r="G5093" t="s">
        <v>273</v>
      </c>
    </row>
    <row r="5094" spans="1:7">
      <c r="A5094">
        <v>72071111</v>
      </c>
      <c r="B5094" t="s">
        <v>36</v>
      </c>
      <c r="C5094" s="30">
        <v>2.34</v>
      </c>
      <c r="D5094" t="s">
        <v>20</v>
      </c>
      <c r="G5094" t="s">
        <v>273</v>
      </c>
    </row>
    <row r="5095" spans="1:7">
      <c r="A5095">
        <v>72071111</v>
      </c>
      <c r="B5095" t="s">
        <v>36</v>
      </c>
      <c r="C5095" s="30">
        <v>2.5739999999999998</v>
      </c>
      <c r="D5095" t="s">
        <v>20</v>
      </c>
      <c r="E5095">
        <v>2026</v>
      </c>
      <c r="G5095" t="s">
        <v>273</v>
      </c>
    </row>
    <row r="5096" spans="1:7">
      <c r="A5096">
        <v>72071111</v>
      </c>
      <c r="B5096" t="s">
        <v>36</v>
      </c>
      <c r="C5096" s="30">
        <v>2.8079999999999998</v>
      </c>
      <c r="D5096" t="s">
        <v>20</v>
      </c>
      <c r="E5096">
        <v>2027</v>
      </c>
      <c r="G5096" t="s">
        <v>273</v>
      </c>
    </row>
    <row r="5097" spans="1:7">
      <c r="A5097">
        <v>72071111</v>
      </c>
      <c r="B5097" t="s">
        <v>36</v>
      </c>
      <c r="C5097" s="30">
        <v>3.0419999999999998</v>
      </c>
      <c r="D5097" t="s">
        <v>20</v>
      </c>
      <c r="E5097">
        <v>2028</v>
      </c>
      <c r="G5097" t="s">
        <v>273</v>
      </c>
    </row>
    <row r="5098" spans="1:7">
      <c r="A5098">
        <v>72071114</v>
      </c>
      <c r="B5098" t="s">
        <v>36</v>
      </c>
      <c r="C5098" s="30">
        <v>2.34</v>
      </c>
      <c r="D5098" t="s">
        <v>20</v>
      </c>
      <c r="G5098" t="s">
        <v>273</v>
      </c>
    </row>
    <row r="5099" spans="1:7">
      <c r="A5099">
        <v>72071114</v>
      </c>
      <c r="B5099" t="s">
        <v>36</v>
      </c>
      <c r="C5099" s="30">
        <v>2.5739999999999998</v>
      </c>
      <c r="D5099" t="s">
        <v>20</v>
      </c>
      <c r="E5099">
        <v>2026</v>
      </c>
      <c r="G5099" t="s">
        <v>273</v>
      </c>
    </row>
    <row r="5100" spans="1:7">
      <c r="A5100">
        <v>72071114</v>
      </c>
      <c r="B5100" t="s">
        <v>36</v>
      </c>
      <c r="C5100" s="30">
        <v>2.8079999999999998</v>
      </c>
      <c r="D5100" t="s">
        <v>20</v>
      </c>
      <c r="E5100">
        <v>2027</v>
      </c>
      <c r="G5100" t="s">
        <v>273</v>
      </c>
    </row>
    <row r="5101" spans="1:7">
      <c r="A5101">
        <v>72071114</v>
      </c>
      <c r="B5101" t="s">
        <v>36</v>
      </c>
      <c r="C5101" s="30">
        <v>3.0419999999999998</v>
      </c>
      <c r="D5101" t="s">
        <v>20</v>
      </c>
      <c r="E5101">
        <v>2028</v>
      </c>
      <c r="G5101" t="s">
        <v>273</v>
      </c>
    </row>
    <row r="5102" spans="1:7">
      <c r="A5102">
        <v>72071116</v>
      </c>
      <c r="B5102" t="s">
        <v>36</v>
      </c>
      <c r="C5102" s="30">
        <v>2.34</v>
      </c>
      <c r="D5102" t="s">
        <v>20</v>
      </c>
      <c r="G5102" t="s">
        <v>273</v>
      </c>
    </row>
    <row r="5103" spans="1:7">
      <c r="A5103">
        <v>72071116</v>
      </c>
      <c r="B5103" t="s">
        <v>36</v>
      </c>
      <c r="C5103" s="30">
        <v>2.5739999999999998</v>
      </c>
      <c r="D5103" t="s">
        <v>20</v>
      </c>
      <c r="E5103">
        <v>2026</v>
      </c>
      <c r="G5103" t="s">
        <v>273</v>
      </c>
    </row>
    <row r="5104" spans="1:7">
      <c r="A5104">
        <v>72071116</v>
      </c>
      <c r="B5104" t="s">
        <v>36</v>
      </c>
      <c r="C5104" s="30">
        <v>2.8079999999999998</v>
      </c>
      <c r="D5104" t="s">
        <v>20</v>
      </c>
      <c r="E5104">
        <v>2027</v>
      </c>
      <c r="G5104" t="s">
        <v>273</v>
      </c>
    </row>
    <row r="5105" spans="1:7">
      <c r="A5105">
        <v>72071116</v>
      </c>
      <c r="B5105" t="s">
        <v>36</v>
      </c>
      <c r="C5105" s="30">
        <v>3.0419999999999998</v>
      </c>
      <c r="D5105" t="s">
        <v>20</v>
      </c>
      <c r="E5105">
        <v>2028</v>
      </c>
      <c r="G5105" t="s">
        <v>273</v>
      </c>
    </row>
    <row r="5106" spans="1:7">
      <c r="A5106">
        <v>72071190</v>
      </c>
      <c r="B5106" t="s">
        <v>36</v>
      </c>
      <c r="C5106" s="30">
        <v>2.29</v>
      </c>
      <c r="D5106" t="s">
        <v>20</v>
      </c>
      <c r="G5106" t="s">
        <v>273</v>
      </c>
    </row>
    <row r="5107" spans="1:7">
      <c r="A5107">
        <v>72071190</v>
      </c>
      <c r="B5107" t="s">
        <v>36</v>
      </c>
      <c r="C5107" s="30">
        <v>2.5190000000000001</v>
      </c>
      <c r="D5107" t="s">
        <v>20</v>
      </c>
      <c r="E5107">
        <v>2026</v>
      </c>
      <c r="G5107" t="s">
        <v>273</v>
      </c>
    </row>
    <row r="5108" spans="1:7">
      <c r="A5108">
        <v>72071190</v>
      </c>
      <c r="B5108" t="s">
        <v>36</v>
      </c>
      <c r="C5108" s="30">
        <v>2.7480000000000002</v>
      </c>
      <c r="D5108" t="s">
        <v>20</v>
      </c>
      <c r="E5108">
        <v>2027</v>
      </c>
      <c r="G5108" t="s">
        <v>273</v>
      </c>
    </row>
    <row r="5109" spans="1:7">
      <c r="A5109">
        <v>72071190</v>
      </c>
      <c r="B5109" t="s">
        <v>36</v>
      </c>
      <c r="C5109" s="30">
        <v>2.9769999999999999</v>
      </c>
      <c r="D5109" t="s">
        <v>20</v>
      </c>
      <c r="E5109">
        <v>2028</v>
      </c>
      <c r="G5109" t="s">
        <v>273</v>
      </c>
    </row>
    <row r="5110" spans="1:7">
      <c r="A5110">
        <v>72071210</v>
      </c>
      <c r="B5110" t="s">
        <v>36</v>
      </c>
      <c r="C5110" s="30">
        <v>2.34</v>
      </c>
      <c r="D5110" t="s">
        <v>20</v>
      </c>
      <c r="G5110" t="s">
        <v>273</v>
      </c>
    </row>
    <row r="5111" spans="1:7">
      <c r="A5111">
        <v>72071210</v>
      </c>
      <c r="B5111" t="s">
        <v>36</v>
      </c>
      <c r="C5111" s="30">
        <v>2.5739999999999998</v>
      </c>
      <c r="D5111" t="s">
        <v>20</v>
      </c>
      <c r="E5111">
        <v>2026</v>
      </c>
      <c r="G5111" t="s">
        <v>273</v>
      </c>
    </row>
    <row r="5112" spans="1:7">
      <c r="A5112">
        <v>72071210</v>
      </c>
      <c r="B5112" t="s">
        <v>36</v>
      </c>
      <c r="C5112" s="30">
        <v>2.8079999999999998</v>
      </c>
      <c r="D5112" t="s">
        <v>20</v>
      </c>
      <c r="E5112">
        <v>2027</v>
      </c>
      <c r="G5112" t="s">
        <v>273</v>
      </c>
    </row>
    <row r="5113" spans="1:7">
      <c r="A5113">
        <v>72071210</v>
      </c>
      <c r="B5113" t="s">
        <v>36</v>
      </c>
      <c r="C5113" s="30">
        <v>3.0419999999999998</v>
      </c>
      <c r="D5113" t="s">
        <v>20</v>
      </c>
      <c r="E5113">
        <v>2028</v>
      </c>
      <c r="G5113" t="s">
        <v>273</v>
      </c>
    </row>
    <row r="5114" spans="1:7">
      <c r="A5114">
        <v>72071290</v>
      </c>
      <c r="B5114" t="s">
        <v>36</v>
      </c>
      <c r="C5114" s="30">
        <v>2.29</v>
      </c>
      <c r="D5114" t="s">
        <v>20</v>
      </c>
      <c r="G5114" t="s">
        <v>273</v>
      </c>
    </row>
    <row r="5115" spans="1:7">
      <c r="A5115">
        <v>72071290</v>
      </c>
      <c r="B5115" t="s">
        <v>36</v>
      </c>
      <c r="C5115" s="30">
        <v>2.5190000000000001</v>
      </c>
      <c r="D5115" t="s">
        <v>20</v>
      </c>
      <c r="E5115">
        <v>2026</v>
      </c>
      <c r="G5115" t="s">
        <v>273</v>
      </c>
    </row>
    <row r="5116" spans="1:7">
      <c r="A5116">
        <v>72071290</v>
      </c>
      <c r="B5116" t="s">
        <v>36</v>
      </c>
      <c r="C5116" s="30">
        <v>2.7480000000000002</v>
      </c>
      <c r="D5116" t="s">
        <v>20</v>
      </c>
      <c r="E5116">
        <v>2027</v>
      </c>
      <c r="G5116" t="s">
        <v>273</v>
      </c>
    </row>
    <row r="5117" spans="1:7">
      <c r="A5117">
        <v>72071290</v>
      </c>
      <c r="B5117" t="s">
        <v>36</v>
      </c>
      <c r="C5117" s="30">
        <v>2.9769999999999999</v>
      </c>
      <c r="D5117" t="s">
        <v>20</v>
      </c>
      <c r="E5117">
        <v>2028</v>
      </c>
      <c r="G5117" t="s">
        <v>273</v>
      </c>
    </row>
    <row r="5118" spans="1:7">
      <c r="A5118">
        <v>72071912</v>
      </c>
      <c r="B5118" t="s">
        <v>36</v>
      </c>
      <c r="C5118" s="30">
        <v>2.34</v>
      </c>
      <c r="D5118" t="s">
        <v>20</v>
      </c>
      <c r="G5118" t="s">
        <v>273</v>
      </c>
    </row>
    <row r="5119" spans="1:7">
      <c r="A5119">
        <v>72071912</v>
      </c>
      <c r="B5119" t="s">
        <v>36</v>
      </c>
      <c r="C5119" s="30">
        <v>2.5739999999999998</v>
      </c>
      <c r="D5119" t="s">
        <v>20</v>
      </c>
      <c r="E5119">
        <v>2026</v>
      </c>
      <c r="G5119" t="s">
        <v>273</v>
      </c>
    </row>
    <row r="5120" spans="1:7">
      <c r="A5120">
        <v>72071912</v>
      </c>
      <c r="B5120" t="s">
        <v>36</v>
      </c>
      <c r="C5120" s="30">
        <v>2.8079999999999998</v>
      </c>
      <c r="D5120" t="s">
        <v>20</v>
      </c>
      <c r="E5120">
        <v>2027</v>
      </c>
      <c r="G5120" t="s">
        <v>273</v>
      </c>
    </row>
    <row r="5121" spans="1:7">
      <c r="A5121">
        <v>72071912</v>
      </c>
      <c r="B5121" t="s">
        <v>36</v>
      </c>
      <c r="C5121" s="30">
        <v>3.0419999999999998</v>
      </c>
      <c r="D5121" t="s">
        <v>20</v>
      </c>
      <c r="E5121">
        <v>2028</v>
      </c>
      <c r="G5121" t="s">
        <v>273</v>
      </c>
    </row>
    <row r="5122" spans="1:7">
      <c r="A5122">
        <v>72071919</v>
      </c>
      <c r="B5122" t="s">
        <v>36</v>
      </c>
      <c r="C5122" s="30">
        <v>2.29</v>
      </c>
      <c r="D5122" t="s">
        <v>20</v>
      </c>
      <c r="G5122" t="s">
        <v>273</v>
      </c>
    </row>
    <row r="5123" spans="1:7">
      <c r="A5123">
        <v>72071919</v>
      </c>
      <c r="B5123" t="s">
        <v>36</v>
      </c>
      <c r="C5123" s="30">
        <v>2.5190000000000001</v>
      </c>
      <c r="D5123" t="s">
        <v>20</v>
      </c>
      <c r="E5123">
        <v>2026</v>
      </c>
      <c r="G5123" t="s">
        <v>273</v>
      </c>
    </row>
    <row r="5124" spans="1:7">
      <c r="A5124">
        <v>72071919</v>
      </c>
      <c r="B5124" t="s">
        <v>36</v>
      </c>
      <c r="C5124" s="30">
        <v>2.7480000000000002</v>
      </c>
      <c r="D5124" t="s">
        <v>20</v>
      </c>
      <c r="E5124">
        <v>2027</v>
      </c>
      <c r="G5124" t="s">
        <v>273</v>
      </c>
    </row>
    <row r="5125" spans="1:7">
      <c r="A5125">
        <v>72071919</v>
      </c>
      <c r="B5125" t="s">
        <v>36</v>
      </c>
      <c r="C5125" s="30">
        <v>2.9769999999999999</v>
      </c>
      <c r="D5125" t="s">
        <v>20</v>
      </c>
      <c r="E5125">
        <v>2028</v>
      </c>
      <c r="G5125" t="s">
        <v>273</v>
      </c>
    </row>
    <row r="5126" spans="1:7">
      <c r="A5126">
        <v>72071980</v>
      </c>
      <c r="B5126" t="s">
        <v>36</v>
      </c>
      <c r="C5126" s="30">
        <v>2.34</v>
      </c>
      <c r="D5126" t="s">
        <v>20</v>
      </c>
      <c r="G5126" t="s">
        <v>273</v>
      </c>
    </row>
    <row r="5127" spans="1:7">
      <c r="A5127">
        <v>72071980</v>
      </c>
      <c r="B5127" t="s">
        <v>36</v>
      </c>
      <c r="C5127" s="30">
        <v>2.5739999999999998</v>
      </c>
      <c r="D5127" t="s">
        <v>20</v>
      </c>
      <c r="E5127">
        <v>2026</v>
      </c>
      <c r="G5127" t="s">
        <v>273</v>
      </c>
    </row>
    <row r="5128" spans="1:7">
      <c r="A5128">
        <v>72071980</v>
      </c>
      <c r="B5128" t="s">
        <v>36</v>
      </c>
      <c r="C5128" s="30">
        <v>2.8079999999999998</v>
      </c>
      <c r="D5128" t="s">
        <v>20</v>
      </c>
      <c r="E5128">
        <v>2027</v>
      </c>
      <c r="G5128" t="s">
        <v>273</v>
      </c>
    </row>
    <row r="5129" spans="1:7">
      <c r="A5129">
        <v>72071980</v>
      </c>
      <c r="B5129" t="s">
        <v>36</v>
      </c>
      <c r="C5129" s="30">
        <v>3.0419999999999998</v>
      </c>
      <c r="D5129" t="s">
        <v>20</v>
      </c>
      <c r="E5129">
        <v>2028</v>
      </c>
      <c r="G5129" t="s">
        <v>273</v>
      </c>
    </row>
    <row r="5130" spans="1:7">
      <c r="A5130">
        <v>72072011</v>
      </c>
      <c r="B5130" t="s">
        <v>36</v>
      </c>
      <c r="C5130" s="30">
        <v>2.34</v>
      </c>
      <c r="D5130" t="s">
        <v>20</v>
      </c>
      <c r="G5130" t="s">
        <v>273</v>
      </c>
    </row>
    <row r="5131" spans="1:7">
      <c r="A5131">
        <v>72072011</v>
      </c>
      <c r="B5131" t="s">
        <v>36</v>
      </c>
      <c r="C5131" s="30">
        <v>2.5739999999999998</v>
      </c>
      <c r="D5131" t="s">
        <v>20</v>
      </c>
      <c r="E5131">
        <v>2026</v>
      </c>
      <c r="G5131" t="s">
        <v>273</v>
      </c>
    </row>
    <row r="5132" spans="1:7">
      <c r="A5132">
        <v>72072011</v>
      </c>
      <c r="B5132" t="s">
        <v>36</v>
      </c>
      <c r="C5132" s="30">
        <v>2.8079999999999998</v>
      </c>
      <c r="D5132" t="s">
        <v>20</v>
      </c>
      <c r="E5132">
        <v>2027</v>
      </c>
      <c r="G5132" t="s">
        <v>273</v>
      </c>
    </row>
    <row r="5133" spans="1:7">
      <c r="A5133">
        <v>72072011</v>
      </c>
      <c r="B5133" t="s">
        <v>36</v>
      </c>
      <c r="C5133" s="30">
        <v>3.0419999999999998</v>
      </c>
      <c r="D5133" t="s">
        <v>20</v>
      </c>
      <c r="E5133">
        <v>2028</v>
      </c>
      <c r="G5133" t="s">
        <v>273</v>
      </c>
    </row>
    <row r="5134" spans="1:7">
      <c r="A5134">
        <v>72072015</v>
      </c>
      <c r="B5134" t="s">
        <v>36</v>
      </c>
      <c r="C5134" s="30">
        <v>2.34</v>
      </c>
      <c r="D5134" t="s">
        <v>20</v>
      </c>
      <c r="G5134" t="s">
        <v>273</v>
      </c>
    </row>
    <row r="5135" spans="1:7">
      <c r="A5135">
        <v>72072015</v>
      </c>
      <c r="B5135" t="s">
        <v>36</v>
      </c>
      <c r="C5135" s="30">
        <v>2.5739999999999998</v>
      </c>
      <c r="D5135" t="s">
        <v>20</v>
      </c>
      <c r="E5135">
        <v>2026</v>
      </c>
      <c r="G5135" t="s">
        <v>273</v>
      </c>
    </row>
    <row r="5136" spans="1:7">
      <c r="A5136">
        <v>72072015</v>
      </c>
      <c r="B5136" t="s">
        <v>36</v>
      </c>
      <c r="C5136" s="30">
        <v>2.8079999999999998</v>
      </c>
      <c r="D5136" t="s">
        <v>20</v>
      </c>
      <c r="E5136">
        <v>2027</v>
      </c>
      <c r="G5136" t="s">
        <v>273</v>
      </c>
    </row>
    <row r="5137" spans="1:7">
      <c r="A5137">
        <v>72072015</v>
      </c>
      <c r="B5137" t="s">
        <v>36</v>
      </c>
      <c r="C5137" s="30">
        <v>3.0419999999999998</v>
      </c>
      <c r="D5137" t="s">
        <v>20</v>
      </c>
      <c r="E5137">
        <v>2028</v>
      </c>
      <c r="G5137" t="s">
        <v>273</v>
      </c>
    </row>
    <row r="5138" spans="1:7">
      <c r="A5138">
        <v>72072017</v>
      </c>
      <c r="B5138" t="s">
        <v>36</v>
      </c>
      <c r="C5138" s="30">
        <v>2.34</v>
      </c>
      <c r="D5138" t="s">
        <v>20</v>
      </c>
      <c r="G5138" t="s">
        <v>273</v>
      </c>
    </row>
    <row r="5139" spans="1:7">
      <c r="A5139">
        <v>72072017</v>
      </c>
      <c r="B5139" t="s">
        <v>36</v>
      </c>
      <c r="C5139" s="30">
        <v>2.5739999999999998</v>
      </c>
      <c r="D5139" t="s">
        <v>20</v>
      </c>
      <c r="E5139">
        <v>2026</v>
      </c>
      <c r="G5139" t="s">
        <v>273</v>
      </c>
    </row>
    <row r="5140" spans="1:7">
      <c r="A5140">
        <v>72072017</v>
      </c>
      <c r="B5140" t="s">
        <v>36</v>
      </c>
      <c r="C5140" s="30">
        <v>2.8079999999999998</v>
      </c>
      <c r="D5140" t="s">
        <v>20</v>
      </c>
      <c r="E5140">
        <v>2027</v>
      </c>
      <c r="G5140" t="s">
        <v>273</v>
      </c>
    </row>
    <row r="5141" spans="1:7">
      <c r="A5141">
        <v>72072017</v>
      </c>
      <c r="B5141" t="s">
        <v>36</v>
      </c>
      <c r="C5141" s="30">
        <v>3.0419999999999998</v>
      </c>
      <c r="D5141" t="s">
        <v>20</v>
      </c>
      <c r="E5141">
        <v>2028</v>
      </c>
      <c r="G5141" t="s">
        <v>273</v>
      </c>
    </row>
    <row r="5142" spans="1:7">
      <c r="A5142">
        <v>72072019</v>
      </c>
      <c r="B5142" t="s">
        <v>36</v>
      </c>
      <c r="C5142" s="30">
        <v>2.29</v>
      </c>
      <c r="D5142" t="s">
        <v>20</v>
      </c>
      <c r="G5142" t="s">
        <v>273</v>
      </c>
    </row>
    <row r="5143" spans="1:7">
      <c r="A5143">
        <v>72072019</v>
      </c>
      <c r="B5143" t="s">
        <v>36</v>
      </c>
      <c r="C5143" s="30">
        <v>2.5190000000000001</v>
      </c>
      <c r="D5143" t="s">
        <v>20</v>
      </c>
      <c r="E5143">
        <v>2026</v>
      </c>
      <c r="G5143" t="s">
        <v>273</v>
      </c>
    </row>
    <row r="5144" spans="1:7">
      <c r="A5144">
        <v>72072019</v>
      </c>
      <c r="B5144" t="s">
        <v>36</v>
      </c>
      <c r="C5144" s="30">
        <v>2.7480000000000002</v>
      </c>
      <c r="D5144" t="s">
        <v>20</v>
      </c>
      <c r="E5144">
        <v>2027</v>
      </c>
      <c r="G5144" t="s">
        <v>273</v>
      </c>
    </row>
    <row r="5145" spans="1:7">
      <c r="A5145">
        <v>72072019</v>
      </c>
      <c r="B5145" t="s">
        <v>36</v>
      </c>
      <c r="C5145" s="30">
        <v>2.9769999999999999</v>
      </c>
      <c r="D5145" t="s">
        <v>20</v>
      </c>
      <c r="E5145">
        <v>2028</v>
      </c>
      <c r="G5145" t="s">
        <v>273</v>
      </c>
    </row>
    <row r="5146" spans="1:7">
      <c r="A5146">
        <v>72072032</v>
      </c>
      <c r="B5146" t="s">
        <v>36</v>
      </c>
      <c r="C5146" s="30">
        <v>2.34</v>
      </c>
      <c r="D5146" t="s">
        <v>20</v>
      </c>
      <c r="G5146" t="s">
        <v>273</v>
      </c>
    </row>
    <row r="5147" spans="1:7">
      <c r="A5147">
        <v>72072032</v>
      </c>
      <c r="B5147" t="s">
        <v>36</v>
      </c>
      <c r="C5147" s="30">
        <v>2.5739999999999998</v>
      </c>
      <c r="D5147" t="s">
        <v>20</v>
      </c>
      <c r="E5147">
        <v>2026</v>
      </c>
      <c r="G5147" t="s">
        <v>273</v>
      </c>
    </row>
    <row r="5148" spans="1:7">
      <c r="A5148">
        <v>72072032</v>
      </c>
      <c r="B5148" t="s">
        <v>36</v>
      </c>
      <c r="C5148" s="30">
        <v>2.8079999999999998</v>
      </c>
      <c r="D5148" t="s">
        <v>20</v>
      </c>
      <c r="E5148">
        <v>2027</v>
      </c>
      <c r="G5148" t="s">
        <v>273</v>
      </c>
    </row>
    <row r="5149" spans="1:7">
      <c r="A5149">
        <v>72072032</v>
      </c>
      <c r="B5149" t="s">
        <v>36</v>
      </c>
      <c r="C5149" s="30">
        <v>3.0419999999999998</v>
      </c>
      <c r="D5149" t="s">
        <v>20</v>
      </c>
      <c r="E5149">
        <v>2028</v>
      </c>
      <c r="G5149" t="s">
        <v>273</v>
      </c>
    </row>
    <row r="5150" spans="1:7">
      <c r="A5150">
        <v>72072039</v>
      </c>
      <c r="B5150" t="s">
        <v>36</v>
      </c>
      <c r="C5150" s="30">
        <v>2.29</v>
      </c>
      <c r="D5150" t="s">
        <v>20</v>
      </c>
      <c r="G5150" t="s">
        <v>273</v>
      </c>
    </row>
    <row r="5151" spans="1:7">
      <c r="A5151">
        <v>72072039</v>
      </c>
      <c r="B5151" t="s">
        <v>36</v>
      </c>
      <c r="C5151" s="30">
        <v>2.5190000000000001</v>
      </c>
      <c r="D5151" t="s">
        <v>20</v>
      </c>
      <c r="E5151">
        <v>2026</v>
      </c>
      <c r="G5151" t="s">
        <v>273</v>
      </c>
    </row>
    <row r="5152" spans="1:7">
      <c r="A5152">
        <v>72072039</v>
      </c>
      <c r="B5152" t="s">
        <v>36</v>
      </c>
      <c r="C5152" s="30">
        <v>2.7480000000000002</v>
      </c>
      <c r="D5152" t="s">
        <v>20</v>
      </c>
      <c r="E5152">
        <v>2027</v>
      </c>
      <c r="G5152" t="s">
        <v>273</v>
      </c>
    </row>
    <row r="5153" spans="1:7">
      <c r="A5153">
        <v>72072039</v>
      </c>
      <c r="B5153" t="s">
        <v>36</v>
      </c>
      <c r="C5153" s="30">
        <v>2.9769999999999999</v>
      </c>
      <c r="D5153" t="s">
        <v>20</v>
      </c>
      <c r="E5153">
        <v>2028</v>
      </c>
      <c r="G5153" t="s">
        <v>273</v>
      </c>
    </row>
    <row r="5154" spans="1:7">
      <c r="A5154">
        <v>72072052</v>
      </c>
      <c r="B5154" t="s">
        <v>36</v>
      </c>
      <c r="C5154" s="30">
        <v>2.34</v>
      </c>
      <c r="D5154" t="s">
        <v>20</v>
      </c>
      <c r="G5154" t="s">
        <v>273</v>
      </c>
    </row>
    <row r="5155" spans="1:7">
      <c r="A5155">
        <v>72072052</v>
      </c>
      <c r="B5155" t="s">
        <v>36</v>
      </c>
      <c r="C5155" s="30">
        <v>2.5739999999999998</v>
      </c>
      <c r="D5155" t="s">
        <v>20</v>
      </c>
      <c r="E5155">
        <v>2026</v>
      </c>
      <c r="G5155" t="s">
        <v>273</v>
      </c>
    </row>
    <row r="5156" spans="1:7">
      <c r="A5156">
        <v>72072052</v>
      </c>
      <c r="B5156" t="s">
        <v>36</v>
      </c>
      <c r="C5156" s="30">
        <v>2.8079999999999998</v>
      </c>
      <c r="D5156" t="s">
        <v>20</v>
      </c>
      <c r="E5156">
        <v>2027</v>
      </c>
      <c r="G5156" t="s">
        <v>273</v>
      </c>
    </row>
    <row r="5157" spans="1:7">
      <c r="A5157">
        <v>72072052</v>
      </c>
      <c r="B5157" t="s">
        <v>36</v>
      </c>
      <c r="C5157" s="30">
        <v>3.0419999999999998</v>
      </c>
      <c r="D5157" t="s">
        <v>20</v>
      </c>
      <c r="E5157">
        <v>2028</v>
      </c>
      <c r="G5157" t="s">
        <v>273</v>
      </c>
    </row>
    <row r="5158" spans="1:7">
      <c r="A5158">
        <v>72072059</v>
      </c>
      <c r="B5158" t="s">
        <v>36</v>
      </c>
      <c r="C5158" s="30">
        <v>2.29</v>
      </c>
      <c r="D5158" t="s">
        <v>20</v>
      </c>
      <c r="G5158" t="s">
        <v>273</v>
      </c>
    </row>
    <row r="5159" spans="1:7">
      <c r="A5159">
        <v>72072059</v>
      </c>
      <c r="B5159" t="s">
        <v>36</v>
      </c>
      <c r="C5159" s="30">
        <v>2.5190000000000001</v>
      </c>
      <c r="D5159" t="s">
        <v>20</v>
      </c>
      <c r="E5159">
        <v>2026</v>
      </c>
      <c r="G5159" t="s">
        <v>273</v>
      </c>
    </row>
    <row r="5160" spans="1:7">
      <c r="A5160">
        <v>72072059</v>
      </c>
      <c r="B5160" t="s">
        <v>36</v>
      </c>
      <c r="C5160" s="30">
        <v>2.7480000000000002</v>
      </c>
      <c r="D5160" t="s">
        <v>20</v>
      </c>
      <c r="E5160">
        <v>2027</v>
      </c>
      <c r="G5160" t="s">
        <v>273</v>
      </c>
    </row>
    <row r="5161" spans="1:7">
      <c r="A5161">
        <v>72072059</v>
      </c>
      <c r="B5161" t="s">
        <v>36</v>
      </c>
      <c r="C5161" s="30">
        <v>2.9769999999999999</v>
      </c>
      <c r="D5161" t="s">
        <v>20</v>
      </c>
      <c r="E5161">
        <v>2028</v>
      </c>
      <c r="G5161" t="s">
        <v>273</v>
      </c>
    </row>
    <row r="5162" spans="1:7">
      <c r="A5162">
        <v>72072080</v>
      </c>
      <c r="B5162" t="s">
        <v>36</v>
      </c>
      <c r="C5162" s="30">
        <v>2.34</v>
      </c>
      <c r="D5162" t="s">
        <v>20</v>
      </c>
      <c r="G5162" t="s">
        <v>273</v>
      </c>
    </row>
    <row r="5163" spans="1:7">
      <c r="A5163">
        <v>72072080</v>
      </c>
      <c r="B5163" t="s">
        <v>36</v>
      </c>
      <c r="C5163" s="30">
        <v>2.5739999999999998</v>
      </c>
      <c r="D5163" t="s">
        <v>20</v>
      </c>
      <c r="E5163">
        <v>2026</v>
      </c>
      <c r="G5163" t="s">
        <v>273</v>
      </c>
    </row>
    <row r="5164" spans="1:7">
      <c r="A5164">
        <v>72072080</v>
      </c>
      <c r="B5164" t="s">
        <v>36</v>
      </c>
      <c r="C5164" s="30">
        <v>2.8079999999999998</v>
      </c>
      <c r="D5164" t="s">
        <v>20</v>
      </c>
      <c r="E5164">
        <v>2027</v>
      </c>
      <c r="G5164" t="s">
        <v>273</v>
      </c>
    </row>
    <row r="5165" spans="1:7">
      <c r="A5165">
        <v>72072080</v>
      </c>
      <c r="B5165" t="s">
        <v>36</v>
      </c>
      <c r="C5165" s="30">
        <v>3.0419999999999998</v>
      </c>
      <c r="D5165" t="s">
        <v>20</v>
      </c>
      <c r="E5165">
        <v>2028</v>
      </c>
      <c r="G5165" t="s">
        <v>273</v>
      </c>
    </row>
    <row r="5166" spans="1:7">
      <c r="A5166">
        <v>7208</v>
      </c>
      <c r="B5166" t="s">
        <v>36</v>
      </c>
      <c r="C5166" s="30">
        <v>2.29</v>
      </c>
      <c r="D5166" t="s">
        <v>20</v>
      </c>
      <c r="G5166" t="s">
        <v>273</v>
      </c>
    </row>
    <row r="5167" spans="1:7">
      <c r="A5167">
        <v>7208</v>
      </c>
      <c r="B5167" t="s">
        <v>36</v>
      </c>
      <c r="C5167" s="30">
        <v>2.5190000000000001</v>
      </c>
      <c r="D5167" t="s">
        <v>20</v>
      </c>
      <c r="E5167">
        <v>2026</v>
      </c>
      <c r="G5167" t="s">
        <v>273</v>
      </c>
    </row>
    <row r="5168" spans="1:7">
      <c r="A5168">
        <v>7208</v>
      </c>
      <c r="B5168" t="s">
        <v>36</v>
      </c>
      <c r="C5168" s="30">
        <v>2.7480000000000002</v>
      </c>
      <c r="D5168" t="s">
        <v>20</v>
      </c>
      <c r="E5168">
        <v>2027</v>
      </c>
      <c r="G5168" t="s">
        <v>273</v>
      </c>
    </row>
    <row r="5169" spans="1:7">
      <c r="A5169">
        <v>7208</v>
      </c>
      <c r="B5169" t="s">
        <v>36</v>
      </c>
      <c r="C5169" s="30">
        <v>2.9769999999999999</v>
      </c>
      <c r="D5169" t="s">
        <v>20</v>
      </c>
      <c r="E5169">
        <v>2028</v>
      </c>
      <c r="G5169" t="s">
        <v>273</v>
      </c>
    </row>
    <row r="5170" spans="1:7">
      <c r="A5170">
        <v>7209</v>
      </c>
      <c r="B5170" t="s">
        <v>36</v>
      </c>
      <c r="C5170" s="30">
        <v>2.29</v>
      </c>
      <c r="D5170" t="s">
        <v>20</v>
      </c>
      <c r="G5170" t="s">
        <v>273</v>
      </c>
    </row>
    <row r="5171" spans="1:7">
      <c r="A5171">
        <v>7209</v>
      </c>
      <c r="B5171" t="s">
        <v>36</v>
      </c>
      <c r="C5171" s="30">
        <v>2.5190000000000001</v>
      </c>
      <c r="D5171" t="s">
        <v>20</v>
      </c>
      <c r="E5171">
        <v>2026</v>
      </c>
      <c r="G5171" t="s">
        <v>273</v>
      </c>
    </row>
    <row r="5172" spans="1:7">
      <c r="A5172">
        <v>7209</v>
      </c>
      <c r="B5172" t="s">
        <v>36</v>
      </c>
      <c r="C5172" s="30">
        <v>2.7480000000000002</v>
      </c>
      <c r="D5172" t="s">
        <v>20</v>
      </c>
      <c r="E5172">
        <v>2027</v>
      </c>
      <c r="G5172" t="s">
        <v>273</v>
      </c>
    </row>
    <row r="5173" spans="1:7">
      <c r="A5173">
        <v>7209</v>
      </c>
      <c r="B5173" t="s">
        <v>36</v>
      </c>
      <c r="C5173" s="30">
        <v>2.9769999999999999</v>
      </c>
      <c r="D5173" t="s">
        <v>20</v>
      </c>
      <c r="E5173">
        <v>2028</v>
      </c>
      <c r="G5173" t="s">
        <v>273</v>
      </c>
    </row>
    <row r="5174" spans="1:7">
      <c r="A5174">
        <v>7210</v>
      </c>
      <c r="B5174" t="s">
        <v>36</v>
      </c>
      <c r="C5174" s="30">
        <v>2.29</v>
      </c>
      <c r="D5174" t="s">
        <v>20</v>
      </c>
      <c r="G5174" t="s">
        <v>273</v>
      </c>
    </row>
    <row r="5175" spans="1:7">
      <c r="A5175">
        <v>7210</v>
      </c>
      <c r="B5175" t="s">
        <v>36</v>
      </c>
      <c r="C5175" s="30">
        <v>2.5190000000000001</v>
      </c>
      <c r="D5175" t="s">
        <v>20</v>
      </c>
      <c r="E5175">
        <v>2026</v>
      </c>
      <c r="G5175" t="s">
        <v>273</v>
      </c>
    </row>
    <row r="5176" spans="1:7">
      <c r="A5176">
        <v>7210</v>
      </c>
      <c r="B5176" t="s">
        <v>36</v>
      </c>
      <c r="C5176" s="30">
        <v>2.7480000000000002</v>
      </c>
      <c r="D5176" t="s">
        <v>20</v>
      </c>
      <c r="E5176">
        <v>2027</v>
      </c>
      <c r="G5176" t="s">
        <v>273</v>
      </c>
    </row>
    <row r="5177" spans="1:7">
      <c r="A5177">
        <v>7210</v>
      </c>
      <c r="B5177" t="s">
        <v>36</v>
      </c>
      <c r="C5177" s="30">
        <v>2.9769999999999999</v>
      </c>
      <c r="D5177" t="s">
        <v>20</v>
      </c>
      <c r="E5177">
        <v>2028</v>
      </c>
      <c r="G5177" t="s">
        <v>273</v>
      </c>
    </row>
    <row r="5178" spans="1:7">
      <c r="A5178">
        <v>72111300</v>
      </c>
      <c r="B5178" t="s">
        <v>36</v>
      </c>
      <c r="C5178" s="30">
        <v>2.29</v>
      </c>
      <c r="D5178" t="s">
        <v>20</v>
      </c>
      <c r="G5178" t="s">
        <v>273</v>
      </c>
    </row>
    <row r="5179" spans="1:7">
      <c r="A5179">
        <v>72111300</v>
      </c>
      <c r="B5179" t="s">
        <v>36</v>
      </c>
      <c r="C5179" s="30">
        <v>2.5190000000000001</v>
      </c>
      <c r="D5179" t="s">
        <v>20</v>
      </c>
      <c r="E5179">
        <v>2026</v>
      </c>
      <c r="G5179" t="s">
        <v>273</v>
      </c>
    </row>
    <row r="5180" spans="1:7">
      <c r="A5180">
        <v>72111300</v>
      </c>
      <c r="B5180" t="s">
        <v>36</v>
      </c>
      <c r="C5180" s="30">
        <v>2.7480000000000002</v>
      </c>
      <c r="D5180" t="s">
        <v>20</v>
      </c>
      <c r="E5180">
        <v>2027</v>
      </c>
      <c r="G5180" t="s">
        <v>273</v>
      </c>
    </row>
    <row r="5181" spans="1:7">
      <c r="A5181">
        <v>72111300</v>
      </c>
      <c r="B5181" t="s">
        <v>36</v>
      </c>
      <c r="C5181" s="30">
        <v>2.9769999999999999</v>
      </c>
      <c r="D5181" t="s">
        <v>20</v>
      </c>
      <c r="E5181">
        <v>2028</v>
      </c>
      <c r="G5181" t="s">
        <v>273</v>
      </c>
    </row>
    <row r="5182" spans="1:7">
      <c r="A5182">
        <v>72111400</v>
      </c>
      <c r="B5182" t="s">
        <v>36</v>
      </c>
      <c r="C5182" s="30">
        <v>2.29</v>
      </c>
      <c r="D5182" t="s">
        <v>20</v>
      </c>
      <c r="G5182" t="s">
        <v>273</v>
      </c>
    </row>
    <row r="5183" spans="1:7">
      <c r="A5183">
        <v>72111400</v>
      </c>
      <c r="B5183" t="s">
        <v>36</v>
      </c>
      <c r="C5183" s="30">
        <v>2.5190000000000001</v>
      </c>
      <c r="D5183" t="s">
        <v>20</v>
      </c>
      <c r="E5183">
        <v>2026</v>
      </c>
      <c r="G5183" t="s">
        <v>273</v>
      </c>
    </row>
    <row r="5184" spans="1:7">
      <c r="A5184">
        <v>72111400</v>
      </c>
      <c r="B5184" t="s">
        <v>36</v>
      </c>
      <c r="C5184" s="30">
        <v>2.7480000000000002</v>
      </c>
      <c r="D5184" t="s">
        <v>20</v>
      </c>
      <c r="E5184">
        <v>2027</v>
      </c>
      <c r="G5184" t="s">
        <v>273</v>
      </c>
    </row>
    <row r="5185" spans="1:7">
      <c r="A5185">
        <v>72111400</v>
      </c>
      <c r="B5185" t="s">
        <v>36</v>
      </c>
      <c r="C5185" s="30">
        <v>2.9769999999999999</v>
      </c>
      <c r="D5185" t="s">
        <v>20</v>
      </c>
      <c r="E5185">
        <v>2028</v>
      </c>
      <c r="G5185" t="s">
        <v>273</v>
      </c>
    </row>
    <row r="5186" spans="1:7">
      <c r="A5186">
        <v>72111900</v>
      </c>
      <c r="B5186" t="s">
        <v>36</v>
      </c>
      <c r="C5186" s="30">
        <v>2.29</v>
      </c>
      <c r="D5186" t="s">
        <v>20</v>
      </c>
      <c r="G5186" t="s">
        <v>273</v>
      </c>
    </row>
    <row r="5187" spans="1:7">
      <c r="A5187">
        <v>72111900</v>
      </c>
      <c r="B5187" t="s">
        <v>36</v>
      </c>
      <c r="C5187" s="30">
        <v>2.5190000000000001</v>
      </c>
      <c r="D5187" t="s">
        <v>20</v>
      </c>
      <c r="E5187">
        <v>2026</v>
      </c>
      <c r="G5187" t="s">
        <v>273</v>
      </c>
    </row>
    <row r="5188" spans="1:7">
      <c r="A5188">
        <v>72111900</v>
      </c>
      <c r="B5188" t="s">
        <v>36</v>
      </c>
      <c r="C5188" s="30">
        <v>2.7480000000000002</v>
      </c>
      <c r="D5188" t="s">
        <v>20</v>
      </c>
      <c r="E5188">
        <v>2027</v>
      </c>
      <c r="G5188" t="s">
        <v>273</v>
      </c>
    </row>
    <row r="5189" spans="1:7">
      <c r="A5189">
        <v>72111900</v>
      </c>
      <c r="B5189" t="s">
        <v>36</v>
      </c>
      <c r="C5189" s="30">
        <v>2.9769999999999999</v>
      </c>
      <c r="D5189" t="s">
        <v>20</v>
      </c>
      <c r="E5189">
        <v>2028</v>
      </c>
      <c r="G5189" t="s">
        <v>273</v>
      </c>
    </row>
    <row r="5190" spans="1:7">
      <c r="A5190">
        <v>721123</v>
      </c>
      <c r="B5190" t="s">
        <v>36</v>
      </c>
      <c r="C5190" s="30">
        <v>2.29</v>
      </c>
      <c r="D5190" t="s">
        <v>20</v>
      </c>
      <c r="G5190" t="s">
        <v>273</v>
      </c>
    </row>
    <row r="5191" spans="1:7">
      <c r="A5191">
        <v>721123</v>
      </c>
      <c r="B5191" t="s">
        <v>36</v>
      </c>
      <c r="C5191" s="30">
        <v>2.5190000000000001</v>
      </c>
      <c r="D5191" t="s">
        <v>20</v>
      </c>
      <c r="E5191">
        <v>2026</v>
      </c>
      <c r="G5191" t="s">
        <v>273</v>
      </c>
    </row>
    <row r="5192" spans="1:7">
      <c r="A5192">
        <v>721123</v>
      </c>
      <c r="B5192" t="s">
        <v>36</v>
      </c>
      <c r="C5192" s="30">
        <v>2.7480000000000002</v>
      </c>
      <c r="D5192" t="s">
        <v>20</v>
      </c>
      <c r="E5192">
        <v>2027</v>
      </c>
      <c r="G5192" t="s">
        <v>273</v>
      </c>
    </row>
    <row r="5193" spans="1:7">
      <c r="A5193">
        <v>721123</v>
      </c>
      <c r="B5193" t="s">
        <v>36</v>
      </c>
      <c r="C5193" s="30">
        <v>2.9769999999999999</v>
      </c>
      <c r="D5193" t="s">
        <v>20</v>
      </c>
      <c r="E5193">
        <v>2028</v>
      </c>
      <c r="G5193" t="s">
        <v>273</v>
      </c>
    </row>
    <row r="5194" spans="1:7">
      <c r="A5194">
        <v>72112900</v>
      </c>
      <c r="B5194" t="s">
        <v>36</v>
      </c>
      <c r="C5194" s="30">
        <v>2.29</v>
      </c>
      <c r="D5194" t="s">
        <v>20</v>
      </c>
      <c r="G5194" t="s">
        <v>273</v>
      </c>
    </row>
    <row r="5195" spans="1:7">
      <c r="A5195">
        <v>72112900</v>
      </c>
      <c r="B5195" t="s">
        <v>36</v>
      </c>
      <c r="C5195" s="30">
        <v>2.5190000000000001</v>
      </c>
      <c r="D5195" t="s">
        <v>20</v>
      </c>
      <c r="E5195">
        <v>2026</v>
      </c>
      <c r="G5195" t="s">
        <v>273</v>
      </c>
    </row>
    <row r="5196" spans="1:7">
      <c r="A5196">
        <v>72112900</v>
      </c>
      <c r="B5196" t="s">
        <v>36</v>
      </c>
      <c r="C5196" s="30">
        <v>2.7480000000000002</v>
      </c>
      <c r="D5196" t="s">
        <v>20</v>
      </c>
      <c r="E5196">
        <v>2027</v>
      </c>
      <c r="G5196" t="s">
        <v>273</v>
      </c>
    </row>
    <row r="5197" spans="1:7">
      <c r="A5197">
        <v>72112900</v>
      </c>
      <c r="B5197" t="s">
        <v>36</v>
      </c>
      <c r="C5197" s="30">
        <v>2.9769999999999999</v>
      </c>
      <c r="D5197" t="s">
        <v>20</v>
      </c>
      <c r="E5197">
        <v>2028</v>
      </c>
      <c r="G5197" t="s">
        <v>273</v>
      </c>
    </row>
    <row r="5198" spans="1:7">
      <c r="A5198">
        <v>721190</v>
      </c>
      <c r="B5198" t="s">
        <v>36</v>
      </c>
      <c r="C5198" s="30">
        <v>2.29</v>
      </c>
      <c r="D5198" t="s">
        <v>20</v>
      </c>
      <c r="G5198" t="s">
        <v>273</v>
      </c>
    </row>
    <row r="5199" spans="1:7">
      <c r="A5199">
        <v>721190</v>
      </c>
      <c r="B5199" t="s">
        <v>36</v>
      </c>
      <c r="C5199" s="30">
        <v>2.5190000000000001</v>
      </c>
      <c r="D5199" t="s">
        <v>20</v>
      </c>
      <c r="E5199">
        <v>2026</v>
      </c>
      <c r="G5199" t="s">
        <v>273</v>
      </c>
    </row>
    <row r="5200" spans="1:7">
      <c r="A5200">
        <v>721190</v>
      </c>
      <c r="B5200" t="s">
        <v>36</v>
      </c>
      <c r="C5200" s="30">
        <v>2.7480000000000002</v>
      </c>
      <c r="D5200" t="s">
        <v>20</v>
      </c>
      <c r="E5200">
        <v>2027</v>
      </c>
      <c r="G5200" t="s">
        <v>273</v>
      </c>
    </row>
    <row r="5201" spans="1:7">
      <c r="A5201">
        <v>721190</v>
      </c>
      <c r="B5201" t="s">
        <v>36</v>
      </c>
      <c r="C5201" s="30">
        <v>2.9769999999999999</v>
      </c>
      <c r="D5201" t="s">
        <v>20</v>
      </c>
      <c r="E5201">
        <v>2028</v>
      </c>
      <c r="G5201" t="s">
        <v>273</v>
      </c>
    </row>
    <row r="5202" spans="1:7">
      <c r="A5202">
        <v>7212</v>
      </c>
      <c r="B5202" t="s">
        <v>36</v>
      </c>
      <c r="C5202" s="30">
        <v>2.29</v>
      </c>
      <c r="D5202" t="s">
        <v>20</v>
      </c>
      <c r="G5202" t="s">
        <v>273</v>
      </c>
    </row>
    <row r="5203" spans="1:7">
      <c r="A5203">
        <v>7212</v>
      </c>
      <c r="B5203" t="s">
        <v>36</v>
      </c>
      <c r="C5203" s="30">
        <v>2.5190000000000001</v>
      </c>
      <c r="D5203" t="s">
        <v>20</v>
      </c>
      <c r="E5203">
        <v>2026</v>
      </c>
      <c r="G5203" t="s">
        <v>273</v>
      </c>
    </row>
    <row r="5204" spans="1:7">
      <c r="A5204">
        <v>7212</v>
      </c>
      <c r="B5204" t="s">
        <v>36</v>
      </c>
      <c r="C5204" s="30">
        <v>2.7480000000000002</v>
      </c>
      <c r="D5204" t="s">
        <v>20</v>
      </c>
      <c r="E5204">
        <v>2027</v>
      </c>
      <c r="G5204" t="s">
        <v>273</v>
      </c>
    </row>
    <row r="5205" spans="1:7">
      <c r="A5205">
        <v>7212</v>
      </c>
      <c r="B5205" t="s">
        <v>36</v>
      </c>
      <c r="C5205" s="30">
        <v>2.9769999999999999</v>
      </c>
      <c r="D5205" t="s">
        <v>20</v>
      </c>
      <c r="E5205">
        <v>2028</v>
      </c>
      <c r="G5205" t="s">
        <v>273</v>
      </c>
    </row>
    <row r="5206" spans="1:7">
      <c r="A5206">
        <v>7213</v>
      </c>
      <c r="B5206" t="s">
        <v>36</v>
      </c>
      <c r="C5206" s="30">
        <v>2.34</v>
      </c>
      <c r="D5206" t="s">
        <v>20</v>
      </c>
      <c r="G5206" t="s">
        <v>273</v>
      </c>
    </row>
    <row r="5207" spans="1:7">
      <c r="A5207">
        <v>7213</v>
      </c>
      <c r="B5207" t="s">
        <v>36</v>
      </c>
      <c r="C5207" s="30">
        <v>2.5739999999999998</v>
      </c>
      <c r="D5207" t="s">
        <v>20</v>
      </c>
      <c r="E5207">
        <v>2026</v>
      </c>
      <c r="G5207" t="s">
        <v>273</v>
      </c>
    </row>
    <row r="5208" spans="1:7">
      <c r="A5208">
        <v>7213</v>
      </c>
      <c r="B5208" t="s">
        <v>36</v>
      </c>
      <c r="C5208" s="30">
        <v>2.8079999999999998</v>
      </c>
      <c r="D5208" t="s">
        <v>20</v>
      </c>
      <c r="E5208">
        <v>2027</v>
      </c>
      <c r="G5208" t="s">
        <v>273</v>
      </c>
    </row>
    <row r="5209" spans="1:7">
      <c r="A5209">
        <v>7213</v>
      </c>
      <c r="B5209" t="s">
        <v>36</v>
      </c>
      <c r="C5209" s="30">
        <v>3.0419999999999998</v>
      </c>
      <c r="D5209" t="s">
        <v>20</v>
      </c>
      <c r="E5209">
        <v>2028</v>
      </c>
      <c r="G5209" t="s">
        <v>273</v>
      </c>
    </row>
    <row r="5210" spans="1:7">
      <c r="A5210">
        <v>72141000</v>
      </c>
      <c r="B5210" t="s">
        <v>36</v>
      </c>
      <c r="C5210" s="30">
        <v>2.29</v>
      </c>
      <c r="D5210" t="s">
        <v>20</v>
      </c>
      <c r="G5210" t="s">
        <v>273</v>
      </c>
    </row>
    <row r="5211" spans="1:7">
      <c r="A5211">
        <v>72141000</v>
      </c>
      <c r="B5211" t="s">
        <v>36</v>
      </c>
      <c r="C5211" s="30">
        <v>2.5190000000000001</v>
      </c>
      <c r="D5211" t="s">
        <v>20</v>
      </c>
      <c r="E5211">
        <v>2026</v>
      </c>
      <c r="G5211" t="s">
        <v>273</v>
      </c>
    </row>
    <row r="5212" spans="1:7">
      <c r="A5212">
        <v>72141000</v>
      </c>
      <c r="B5212" t="s">
        <v>36</v>
      </c>
      <c r="C5212" s="30">
        <v>2.7480000000000002</v>
      </c>
      <c r="D5212" t="s">
        <v>20</v>
      </c>
      <c r="E5212">
        <v>2027</v>
      </c>
      <c r="G5212" t="s">
        <v>273</v>
      </c>
    </row>
    <row r="5213" spans="1:7">
      <c r="A5213">
        <v>72141000</v>
      </c>
      <c r="B5213" t="s">
        <v>36</v>
      </c>
      <c r="C5213" s="30">
        <v>2.9769999999999999</v>
      </c>
      <c r="D5213" t="s">
        <v>20</v>
      </c>
      <c r="E5213">
        <v>2028</v>
      </c>
      <c r="G5213" t="s">
        <v>273</v>
      </c>
    </row>
    <row r="5214" spans="1:7">
      <c r="A5214">
        <v>72142000</v>
      </c>
      <c r="B5214" t="s">
        <v>36</v>
      </c>
      <c r="C5214" s="30">
        <v>2.34</v>
      </c>
      <c r="D5214" t="s">
        <v>20</v>
      </c>
      <c r="G5214" t="s">
        <v>273</v>
      </c>
    </row>
    <row r="5215" spans="1:7">
      <c r="A5215">
        <v>72142000</v>
      </c>
      <c r="B5215" t="s">
        <v>36</v>
      </c>
      <c r="C5215" s="30">
        <v>2.5739999999999998</v>
      </c>
      <c r="D5215" t="s">
        <v>20</v>
      </c>
      <c r="E5215">
        <v>2026</v>
      </c>
      <c r="G5215" t="s">
        <v>273</v>
      </c>
    </row>
    <row r="5216" spans="1:7">
      <c r="A5216">
        <v>72142000</v>
      </c>
      <c r="B5216" t="s">
        <v>36</v>
      </c>
      <c r="C5216" s="30">
        <v>2.8079999999999998</v>
      </c>
      <c r="D5216" t="s">
        <v>20</v>
      </c>
      <c r="E5216">
        <v>2027</v>
      </c>
      <c r="G5216" t="s">
        <v>273</v>
      </c>
    </row>
    <row r="5217" spans="1:7">
      <c r="A5217">
        <v>72142000</v>
      </c>
      <c r="B5217" t="s">
        <v>36</v>
      </c>
      <c r="C5217" s="30">
        <v>3.0419999999999998</v>
      </c>
      <c r="D5217" t="s">
        <v>20</v>
      </c>
      <c r="E5217">
        <v>2028</v>
      </c>
      <c r="G5217" t="s">
        <v>273</v>
      </c>
    </row>
    <row r="5218" spans="1:7">
      <c r="A5218">
        <v>72143000</v>
      </c>
      <c r="B5218" t="s">
        <v>36</v>
      </c>
      <c r="C5218" s="30">
        <v>2.34</v>
      </c>
      <c r="D5218" t="s">
        <v>20</v>
      </c>
      <c r="G5218" t="s">
        <v>273</v>
      </c>
    </row>
    <row r="5219" spans="1:7">
      <c r="A5219">
        <v>72143000</v>
      </c>
      <c r="B5219" t="s">
        <v>36</v>
      </c>
      <c r="C5219" s="30">
        <v>2.5739999999999998</v>
      </c>
      <c r="D5219" t="s">
        <v>20</v>
      </c>
      <c r="E5219">
        <v>2026</v>
      </c>
      <c r="G5219" t="s">
        <v>273</v>
      </c>
    </row>
    <row r="5220" spans="1:7">
      <c r="A5220">
        <v>72143000</v>
      </c>
      <c r="B5220" t="s">
        <v>36</v>
      </c>
      <c r="C5220" s="30">
        <v>2.8079999999999998</v>
      </c>
      <c r="D5220" t="s">
        <v>20</v>
      </c>
      <c r="E5220">
        <v>2027</v>
      </c>
      <c r="G5220" t="s">
        <v>273</v>
      </c>
    </row>
    <row r="5221" spans="1:7">
      <c r="A5221">
        <v>72143000</v>
      </c>
      <c r="B5221" t="s">
        <v>36</v>
      </c>
      <c r="C5221" s="30">
        <v>3.0419999999999998</v>
      </c>
      <c r="D5221" t="s">
        <v>20</v>
      </c>
      <c r="E5221">
        <v>2028</v>
      </c>
      <c r="G5221" t="s">
        <v>273</v>
      </c>
    </row>
    <row r="5222" spans="1:7">
      <c r="A5222">
        <v>721491</v>
      </c>
      <c r="B5222" t="s">
        <v>36</v>
      </c>
      <c r="C5222" s="30">
        <v>2.34</v>
      </c>
      <c r="D5222" t="s">
        <v>20</v>
      </c>
      <c r="G5222" t="s">
        <v>273</v>
      </c>
    </row>
    <row r="5223" spans="1:7">
      <c r="A5223">
        <v>721491</v>
      </c>
      <c r="B5223" t="s">
        <v>36</v>
      </c>
      <c r="C5223" s="30">
        <v>2.5739999999999998</v>
      </c>
      <c r="D5223" t="s">
        <v>20</v>
      </c>
      <c r="E5223">
        <v>2026</v>
      </c>
      <c r="G5223" t="s">
        <v>273</v>
      </c>
    </row>
    <row r="5224" spans="1:7">
      <c r="A5224">
        <v>721491</v>
      </c>
      <c r="B5224" t="s">
        <v>36</v>
      </c>
      <c r="C5224" s="30">
        <v>2.8079999999999998</v>
      </c>
      <c r="D5224" t="s">
        <v>20</v>
      </c>
      <c r="E5224">
        <v>2027</v>
      </c>
      <c r="G5224" t="s">
        <v>273</v>
      </c>
    </row>
    <row r="5225" spans="1:7">
      <c r="A5225">
        <v>721491</v>
      </c>
      <c r="B5225" t="s">
        <v>36</v>
      </c>
      <c r="C5225" s="30">
        <v>3.0419999999999998</v>
      </c>
      <c r="D5225" t="s">
        <v>20</v>
      </c>
      <c r="E5225">
        <v>2028</v>
      </c>
      <c r="G5225" t="s">
        <v>273</v>
      </c>
    </row>
    <row r="5226" spans="1:7">
      <c r="A5226">
        <v>721499</v>
      </c>
      <c r="B5226" t="s">
        <v>36</v>
      </c>
      <c r="C5226" s="30">
        <v>2.34</v>
      </c>
      <c r="D5226" t="s">
        <v>20</v>
      </c>
      <c r="G5226" t="s">
        <v>273</v>
      </c>
    </row>
    <row r="5227" spans="1:7">
      <c r="A5227">
        <v>721499</v>
      </c>
      <c r="B5227" t="s">
        <v>36</v>
      </c>
      <c r="C5227" s="30">
        <v>2.5739999999999998</v>
      </c>
      <c r="D5227" t="s">
        <v>20</v>
      </c>
      <c r="E5227">
        <v>2026</v>
      </c>
      <c r="G5227" t="s">
        <v>273</v>
      </c>
    </row>
    <row r="5228" spans="1:7">
      <c r="A5228">
        <v>721499</v>
      </c>
      <c r="B5228" t="s">
        <v>36</v>
      </c>
      <c r="C5228" s="30">
        <v>2.8079999999999998</v>
      </c>
      <c r="D5228" t="s">
        <v>20</v>
      </c>
      <c r="E5228">
        <v>2027</v>
      </c>
      <c r="G5228" t="s">
        <v>273</v>
      </c>
    </row>
    <row r="5229" spans="1:7">
      <c r="A5229">
        <v>721499</v>
      </c>
      <c r="B5229" t="s">
        <v>36</v>
      </c>
      <c r="C5229" s="30">
        <v>3.0419999999999998</v>
      </c>
      <c r="D5229" t="s">
        <v>20</v>
      </c>
      <c r="E5229">
        <v>2028</v>
      </c>
      <c r="G5229" t="s">
        <v>273</v>
      </c>
    </row>
    <row r="5230" spans="1:7">
      <c r="A5230">
        <v>7215</v>
      </c>
      <c r="B5230" t="s">
        <v>36</v>
      </c>
      <c r="C5230" s="30">
        <v>2.34</v>
      </c>
      <c r="D5230" t="s">
        <v>20</v>
      </c>
      <c r="G5230" t="s">
        <v>273</v>
      </c>
    </row>
    <row r="5231" spans="1:7">
      <c r="A5231">
        <v>7215</v>
      </c>
      <c r="B5231" t="s">
        <v>36</v>
      </c>
      <c r="C5231" s="30">
        <v>2.5739999999999998</v>
      </c>
      <c r="D5231" t="s">
        <v>20</v>
      </c>
      <c r="E5231">
        <v>2026</v>
      </c>
      <c r="G5231" t="s">
        <v>273</v>
      </c>
    </row>
    <row r="5232" spans="1:7">
      <c r="A5232">
        <v>7215</v>
      </c>
      <c r="B5232" t="s">
        <v>36</v>
      </c>
      <c r="C5232" s="30">
        <v>2.8079999999999998</v>
      </c>
      <c r="D5232" t="s">
        <v>20</v>
      </c>
      <c r="E5232">
        <v>2027</v>
      </c>
      <c r="G5232" t="s">
        <v>273</v>
      </c>
    </row>
    <row r="5233" spans="1:7">
      <c r="A5233">
        <v>7215</v>
      </c>
      <c r="B5233" t="s">
        <v>36</v>
      </c>
      <c r="C5233" s="30">
        <v>3.0419999999999998</v>
      </c>
      <c r="D5233" t="s">
        <v>20</v>
      </c>
      <c r="E5233">
        <v>2028</v>
      </c>
      <c r="G5233" t="s">
        <v>273</v>
      </c>
    </row>
    <row r="5234" spans="1:7">
      <c r="A5234">
        <v>7216</v>
      </c>
      <c r="B5234" t="s">
        <v>36</v>
      </c>
      <c r="C5234" s="30">
        <v>2.34</v>
      </c>
      <c r="D5234" t="s">
        <v>20</v>
      </c>
      <c r="G5234" t="s">
        <v>273</v>
      </c>
    </row>
    <row r="5235" spans="1:7">
      <c r="A5235">
        <v>7216</v>
      </c>
      <c r="B5235" t="s">
        <v>36</v>
      </c>
      <c r="C5235" s="30">
        <v>2.5739999999999998</v>
      </c>
      <c r="D5235" t="s">
        <v>20</v>
      </c>
      <c r="E5235">
        <v>2026</v>
      </c>
      <c r="G5235" t="s">
        <v>273</v>
      </c>
    </row>
    <row r="5236" spans="1:7">
      <c r="A5236">
        <v>7216</v>
      </c>
      <c r="B5236" t="s">
        <v>36</v>
      </c>
      <c r="C5236" s="30">
        <v>2.8079999999999998</v>
      </c>
      <c r="D5236" t="s">
        <v>20</v>
      </c>
      <c r="E5236">
        <v>2027</v>
      </c>
      <c r="G5236" t="s">
        <v>273</v>
      </c>
    </row>
    <row r="5237" spans="1:7">
      <c r="A5237">
        <v>7216</v>
      </c>
      <c r="B5237" t="s">
        <v>36</v>
      </c>
      <c r="C5237" s="30">
        <v>3.0419999999999998</v>
      </c>
      <c r="D5237" t="s">
        <v>20</v>
      </c>
      <c r="E5237">
        <v>2028</v>
      </c>
      <c r="G5237" t="s">
        <v>273</v>
      </c>
    </row>
    <row r="5238" spans="1:7">
      <c r="A5238">
        <v>721710</v>
      </c>
      <c r="B5238" t="s">
        <v>36</v>
      </c>
      <c r="C5238" s="30">
        <v>2.34</v>
      </c>
      <c r="D5238" t="s">
        <v>20</v>
      </c>
      <c r="G5238" t="s">
        <v>273</v>
      </c>
    </row>
    <row r="5239" spans="1:7">
      <c r="A5239">
        <v>721710</v>
      </c>
      <c r="B5239" t="s">
        <v>36</v>
      </c>
      <c r="C5239" s="30">
        <v>2.5739999999999998</v>
      </c>
      <c r="D5239" t="s">
        <v>20</v>
      </c>
      <c r="E5239">
        <v>2026</v>
      </c>
      <c r="G5239" t="s">
        <v>273</v>
      </c>
    </row>
    <row r="5240" spans="1:7">
      <c r="A5240">
        <v>721710</v>
      </c>
      <c r="B5240" t="s">
        <v>36</v>
      </c>
      <c r="C5240" s="30">
        <v>2.8079999999999998</v>
      </c>
      <c r="D5240" t="s">
        <v>20</v>
      </c>
      <c r="E5240">
        <v>2027</v>
      </c>
      <c r="G5240" t="s">
        <v>273</v>
      </c>
    </row>
    <row r="5241" spans="1:7">
      <c r="A5241">
        <v>721710</v>
      </c>
      <c r="B5241" t="s">
        <v>36</v>
      </c>
      <c r="C5241" s="30">
        <v>3.0419999999999998</v>
      </c>
      <c r="D5241" t="s">
        <v>20</v>
      </c>
      <c r="E5241">
        <v>2028</v>
      </c>
      <c r="G5241" t="s">
        <v>273</v>
      </c>
    </row>
    <row r="5242" spans="1:7">
      <c r="A5242">
        <v>721720</v>
      </c>
      <c r="B5242" t="s">
        <v>36</v>
      </c>
      <c r="C5242" s="30">
        <v>2.34</v>
      </c>
      <c r="D5242" t="s">
        <v>20</v>
      </c>
      <c r="G5242" t="s">
        <v>273</v>
      </c>
    </row>
    <row r="5243" spans="1:7">
      <c r="A5243">
        <v>721720</v>
      </c>
      <c r="B5243" t="s">
        <v>36</v>
      </c>
      <c r="C5243" s="30">
        <v>2.5739999999999998</v>
      </c>
      <c r="D5243" t="s">
        <v>20</v>
      </c>
      <c r="E5243">
        <v>2026</v>
      </c>
      <c r="G5243" t="s">
        <v>273</v>
      </c>
    </row>
    <row r="5244" spans="1:7">
      <c r="A5244">
        <v>721720</v>
      </c>
      <c r="B5244" t="s">
        <v>36</v>
      </c>
      <c r="C5244" s="30">
        <v>2.8079999999999998</v>
      </c>
      <c r="D5244" t="s">
        <v>20</v>
      </c>
      <c r="E5244">
        <v>2027</v>
      </c>
      <c r="G5244" t="s">
        <v>273</v>
      </c>
    </row>
    <row r="5245" spans="1:7">
      <c r="A5245">
        <v>721720</v>
      </c>
      <c r="B5245" t="s">
        <v>36</v>
      </c>
      <c r="C5245" s="30">
        <v>3.0419999999999998</v>
      </c>
      <c r="D5245" t="s">
        <v>20</v>
      </c>
      <c r="E5245">
        <v>2028</v>
      </c>
      <c r="G5245" t="s">
        <v>273</v>
      </c>
    </row>
    <row r="5246" spans="1:7">
      <c r="A5246">
        <v>721730</v>
      </c>
      <c r="B5246" t="s">
        <v>36</v>
      </c>
      <c r="C5246" s="30">
        <v>2.34</v>
      </c>
      <c r="D5246" t="s">
        <v>20</v>
      </c>
      <c r="G5246" t="s">
        <v>273</v>
      </c>
    </row>
    <row r="5247" spans="1:7">
      <c r="A5247">
        <v>721730</v>
      </c>
      <c r="B5247" t="s">
        <v>36</v>
      </c>
      <c r="C5247" s="30">
        <v>2.5739999999999998</v>
      </c>
      <c r="D5247" t="s">
        <v>20</v>
      </c>
      <c r="E5247">
        <v>2026</v>
      </c>
      <c r="G5247" t="s">
        <v>273</v>
      </c>
    </row>
    <row r="5248" spans="1:7">
      <c r="A5248">
        <v>721730</v>
      </c>
      <c r="B5248" t="s">
        <v>36</v>
      </c>
      <c r="C5248" s="30">
        <v>2.8079999999999998</v>
      </c>
      <c r="D5248" t="s">
        <v>20</v>
      </c>
      <c r="E5248">
        <v>2027</v>
      </c>
      <c r="G5248" t="s">
        <v>273</v>
      </c>
    </row>
    <row r="5249" spans="1:7">
      <c r="A5249">
        <v>721730</v>
      </c>
      <c r="B5249" t="s">
        <v>36</v>
      </c>
      <c r="C5249" s="30">
        <v>3.0419999999999998</v>
      </c>
      <c r="D5249" t="s">
        <v>20</v>
      </c>
      <c r="E5249">
        <v>2028</v>
      </c>
      <c r="G5249" t="s">
        <v>273</v>
      </c>
    </row>
    <row r="5250" spans="1:7">
      <c r="A5250">
        <v>721790</v>
      </c>
      <c r="B5250" t="s">
        <v>36</v>
      </c>
      <c r="C5250" s="30">
        <v>2.34</v>
      </c>
      <c r="D5250" t="s">
        <v>20</v>
      </c>
      <c r="G5250" t="s">
        <v>273</v>
      </c>
    </row>
    <row r="5251" spans="1:7">
      <c r="A5251">
        <v>721790</v>
      </c>
      <c r="B5251" t="s">
        <v>36</v>
      </c>
      <c r="C5251" s="30">
        <v>2.5739999999999998</v>
      </c>
      <c r="D5251" t="s">
        <v>20</v>
      </c>
      <c r="E5251">
        <v>2026</v>
      </c>
      <c r="G5251" t="s">
        <v>273</v>
      </c>
    </row>
    <row r="5252" spans="1:7">
      <c r="A5252">
        <v>721790</v>
      </c>
      <c r="B5252" t="s">
        <v>36</v>
      </c>
      <c r="C5252" s="30">
        <v>2.8079999999999998</v>
      </c>
      <c r="D5252" t="s">
        <v>20</v>
      </c>
      <c r="E5252">
        <v>2027</v>
      </c>
      <c r="G5252" t="s">
        <v>273</v>
      </c>
    </row>
    <row r="5253" spans="1:7">
      <c r="A5253">
        <v>721790</v>
      </c>
      <c r="B5253" t="s">
        <v>36</v>
      </c>
      <c r="C5253" s="30">
        <v>3.0419999999999998</v>
      </c>
      <c r="D5253" t="s">
        <v>20</v>
      </c>
      <c r="E5253">
        <v>2028</v>
      </c>
      <c r="G5253" t="s">
        <v>273</v>
      </c>
    </row>
    <row r="5254" spans="1:7">
      <c r="A5254">
        <v>72181000</v>
      </c>
      <c r="B5254" t="s">
        <v>36</v>
      </c>
      <c r="C5254" s="30">
        <v>3.11</v>
      </c>
      <c r="G5254" t="s">
        <v>273</v>
      </c>
    </row>
    <row r="5255" spans="1:7">
      <c r="A5255">
        <v>72181000</v>
      </c>
      <c r="B5255" t="s">
        <v>36</v>
      </c>
      <c r="C5255" s="30">
        <v>3.4209999999999998</v>
      </c>
      <c r="E5255">
        <v>2026</v>
      </c>
      <c r="G5255" t="s">
        <v>273</v>
      </c>
    </row>
    <row r="5256" spans="1:7">
      <c r="A5256">
        <v>72181000</v>
      </c>
      <c r="B5256" t="s">
        <v>36</v>
      </c>
      <c r="C5256" s="30">
        <v>3.7319999999999998</v>
      </c>
      <c r="E5256">
        <v>2027</v>
      </c>
      <c r="G5256" t="s">
        <v>273</v>
      </c>
    </row>
    <row r="5257" spans="1:7">
      <c r="A5257">
        <v>72181000</v>
      </c>
      <c r="B5257" t="s">
        <v>36</v>
      </c>
      <c r="C5257" s="30">
        <v>4.0430000000000001</v>
      </c>
      <c r="E5257">
        <v>2028</v>
      </c>
      <c r="G5257" t="s">
        <v>273</v>
      </c>
    </row>
    <row r="5258" spans="1:7">
      <c r="A5258">
        <v>721891</v>
      </c>
      <c r="B5258" t="s">
        <v>36</v>
      </c>
      <c r="C5258" s="30">
        <v>3.11</v>
      </c>
      <c r="G5258" t="s">
        <v>273</v>
      </c>
    </row>
    <row r="5259" spans="1:7">
      <c r="A5259">
        <v>721891</v>
      </c>
      <c r="B5259" t="s">
        <v>36</v>
      </c>
      <c r="C5259" s="30">
        <v>3.4209999999999998</v>
      </c>
      <c r="E5259">
        <v>2026</v>
      </c>
      <c r="G5259" t="s">
        <v>273</v>
      </c>
    </row>
    <row r="5260" spans="1:7">
      <c r="A5260">
        <v>721891</v>
      </c>
      <c r="B5260" t="s">
        <v>36</v>
      </c>
      <c r="C5260" s="30">
        <v>3.7319999999999998</v>
      </c>
      <c r="E5260">
        <v>2027</v>
      </c>
      <c r="G5260" t="s">
        <v>273</v>
      </c>
    </row>
    <row r="5261" spans="1:7">
      <c r="A5261">
        <v>721891</v>
      </c>
      <c r="B5261" t="s">
        <v>36</v>
      </c>
      <c r="C5261" s="30">
        <v>4.0430000000000001</v>
      </c>
      <c r="E5261">
        <v>2028</v>
      </c>
      <c r="G5261" t="s">
        <v>273</v>
      </c>
    </row>
    <row r="5262" spans="1:7">
      <c r="A5262">
        <v>72189911</v>
      </c>
      <c r="B5262" t="s">
        <v>36</v>
      </c>
      <c r="C5262" s="30">
        <v>3.11</v>
      </c>
      <c r="G5262" t="s">
        <v>273</v>
      </c>
    </row>
    <row r="5263" spans="1:7">
      <c r="A5263">
        <v>72189911</v>
      </c>
      <c r="B5263" t="s">
        <v>36</v>
      </c>
      <c r="C5263" s="30">
        <v>3.4209999999999998</v>
      </c>
      <c r="E5263">
        <v>2026</v>
      </c>
      <c r="G5263" t="s">
        <v>273</v>
      </c>
    </row>
    <row r="5264" spans="1:7">
      <c r="A5264">
        <v>72189911</v>
      </c>
      <c r="B5264" t="s">
        <v>36</v>
      </c>
      <c r="C5264" s="30">
        <v>3.7319999999999998</v>
      </c>
      <c r="E5264">
        <v>2027</v>
      </c>
      <c r="G5264" t="s">
        <v>273</v>
      </c>
    </row>
    <row r="5265" spans="1:7">
      <c r="A5265">
        <v>72189911</v>
      </c>
      <c r="B5265" t="s">
        <v>36</v>
      </c>
      <c r="C5265" s="30">
        <v>4.0430000000000001</v>
      </c>
      <c r="E5265">
        <v>2028</v>
      </c>
      <c r="G5265" t="s">
        <v>273</v>
      </c>
    </row>
    <row r="5266" spans="1:7">
      <c r="A5266">
        <v>72189919</v>
      </c>
      <c r="B5266" t="s">
        <v>36</v>
      </c>
      <c r="C5266" s="30">
        <v>3.11</v>
      </c>
      <c r="G5266" t="s">
        <v>273</v>
      </c>
    </row>
    <row r="5267" spans="1:7">
      <c r="A5267">
        <v>72189919</v>
      </c>
      <c r="B5267" t="s">
        <v>36</v>
      </c>
      <c r="C5267" s="30">
        <v>3.4209999999999998</v>
      </c>
      <c r="E5267">
        <v>2026</v>
      </c>
      <c r="G5267" t="s">
        <v>273</v>
      </c>
    </row>
    <row r="5268" spans="1:7">
      <c r="A5268">
        <v>72189919</v>
      </c>
      <c r="B5268" t="s">
        <v>36</v>
      </c>
      <c r="C5268" s="30">
        <v>3.7319999999999998</v>
      </c>
      <c r="E5268">
        <v>2027</v>
      </c>
      <c r="G5268" t="s">
        <v>273</v>
      </c>
    </row>
    <row r="5269" spans="1:7">
      <c r="A5269">
        <v>72189919</v>
      </c>
      <c r="B5269" t="s">
        <v>36</v>
      </c>
      <c r="C5269" s="30">
        <v>4.0430000000000001</v>
      </c>
      <c r="E5269">
        <v>2028</v>
      </c>
      <c r="G5269" t="s">
        <v>273</v>
      </c>
    </row>
    <row r="5270" spans="1:7">
      <c r="A5270">
        <v>72189920</v>
      </c>
      <c r="B5270" t="s">
        <v>36</v>
      </c>
      <c r="C5270" s="30">
        <v>3.11</v>
      </c>
      <c r="G5270" t="s">
        <v>273</v>
      </c>
    </row>
    <row r="5271" spans="1:7">
      <c r="A5271">
        <v>72189920</v>
      </c>
      <c r="B5271" t="s">
        <v>36</v>
      </c>
      <c r="C5271" s="30">
        <v>3.4209999999999998</v>
      </c>
      <c r="E5271">
        <v>2026</v>
      </c>
      <c r="G5271" t="s">
        <v>273</v>
      </c>
    </row>
    <row r="5272" spans="1:7">
      <c r="A5272">
        <v>72189920</v>
      </c>
      <c r="B5272" t="s">
        <v>36</v>
      </c>
      <c r="C5272" s="30">
        <v>3.7319999999999998</v>
      </c>
      <c r="E5272">
        <v>2027</v>
      </c>
      <c r="G5272" t="s">
        <v>273</v>
      </c>
    </row>
    <row r="5273" spans="1:7">
      <c r="A5273">
        <v>72189920</v>
      </c>
      <c r="B5273" t="s">
        <v>36</v>
      </c>
      <c r="C5273" s="30">
        <v>4.0430000000000001</v>
      </c>
      <c r="E5273">
        <v>2028</v>
      </c>
      <c r="G5273" t="s">
        <v>273</v>
      </c>
    </row>
    <row r="5274" spans="1:7">
      <c r="A5274">
        <v>72189980</v>
      </c>
      <c r="B5274" t="s">
        <v>36</v>
      </c>
      <c r="C5274" s="30">
        <v>3.11</v>
      </c>
      <c r="G5274" t="s">
        <v>273</v>
      </c>
    </row>
    <row r="5275" spans="1:7">
      <c r="A5275">
        <v>72189980</v>
      </c>
      <c r="B5275" t="s">
        <v>36</v>
      </c>
      <c r="C5275" s="30">
        <v>3.4209999999999998</v>
      </c>
      <c r="E5275">
        <v>2026</v>
      </c>
      <c r="G5275" t="s">
        <v>273</v>
      </c>
    </row>
    <row r="5276" spans="1:7">
      <c r="A5276">
        <v>72189980</v>
      </c>
      <c r="B5276" t="s">
        <v>36</v>
      </c>
      <c r="C5276" s="30">
        <v>3.7319999999999998</v>
      </c>
      <c r="E5276">
        <v>2027</v>
      </c>
      <c r="G5276" t="s">
        <v>273</v>
      </c>
    </row>
    <row r="5277" spans="1:7">
      <c r="A5277">
        <v>72189980</v>
      </c>
      <c r="B5277" t="s">
        <v>36</v>
      </c>
      <c r="C5277" s="30">
        <v>4.0430000000000001</v>
      </c>
      <c r="E5277">
        <v>2028</v>
      </c>
      <c r="G5277" t="s">
        <v>273</v>
      </c>
    </row>
    <row r="5278" spans="1:7">
      <c r="A5278">
        <v>72191100</v>
      </c>
      <c r="B5278" t="s">
        <v>36</v>
      </c>
      <c r="C5278" s="30">
        <v>3.11</v>
      </c>
      <c r="G5278" t="s">
        <v>273</v>
      </c>
    </row>
    <row r="5279" spans="1:7">
      <c r="A5279">
        <v>72191100</v>
      </c>
      <c r="B5279" t="s">
        <v>36</v>
      </c>
      <c r="C5279" s="30">
        <v>3.4209999999999998</v>
      </c>
      <c r="E5279">
        <v>2026</v>
      </c>
      <c r="G5279" t="s">
        <v>273</v>
      </c>
    </row>
    <row r="5280" spans="1:7">
      <c r="A5280">
        <v>72191100</v>
      </c>
      <c r="B5280" t="s">
        <v>36</v>
      </c>
      <c r="C5280" s="30">
        <v>3.7319999999999998</v>
      </c>
      <c r="E5280">
        <v>2027</v>
      </c>
      <c r="G5280" t="s">
        <v>273</v>
      </c>
    </row>
    <row r="5281" spans="1:7">
      <c r="A5281">
        <v>72191100</v>
      </c>
      <c r="B5281" t="s">
        <v>36</v>
      </c>
      <c r="C5281" s="30">
        <v>4.0430000000000001</v>
      </c>
      <c r="E5281">
        <v>2028</v>
      </c>
      <c r="G5281" t="s">
        <v>273</v>
      </c>
    </row>
    <row r="5282" spans="1:7">
      <c r="A5282">
        <v>721912</v>
      </c>
      <c r="B5282" t="s">
        <v>36</v>
      </c>
      <c r="C5282" s="30">
        <v>3.11</v>
      </c>
      <c r="G5282" t="s">
        <v>273</v>
      </c>
    </row>
    <row r="5283" spans="1:7">
      <c r="A5283">
        <v>721912</v>
      </c>
      <c r="B5283" t="s">
        <v>36</v>
      </c>
      <c r="C5283" s="30">
        <v>3.4209999999999998</v>
      </c>
      <c r="E5283">
        <v>2026</v>
      </c>
      <c r="G5283" t="s">
        <v>273</v>
      </c>
    </row>
    <row r="5284" spans="1:7">
      <c r="A5284">
        <v>721912</v>
      </c>
      <c r="B5284" t="s">
        <v>36</v>
      </c>
      <c r="C5284" s="30">
        <v>3.7319999999999998</v>
      </c>
      <c r="E5284">
        <v>2027</v>
      </c>
      <c r="G5284" t="s">
        <v>273</v>
      </c>
    </row>
    <row r="5285" spans="1:7">
      <c r="A5285">
        <v>721912</v>
      </c>
      <c r="B5285" t="s">
        <v>36</v>
      </c>
      <c r="C5285" s="30">
        <v>4.0430000000000001</v>
      </c>
      <c r="E5285">
        <v>2028</v>
      </c>
      <c r="G5285" t="s">
        <v>273</v>
      </c>
    </row>
    <row r="5286" spans="1:7">
      <c r="A5286">
        <v>721913</v>
      </c>
      <c r="B5286" t="s">
        <v>36</v>
      </c>
      <c r="C5286" s="30">
        <v>3.11</v>
      </c>
      <c r="G5286" t="s">
        <v>273</v>
      </c>
    </row>
    <row r="5287" spans="1:7">
      <c r="A5287">
        <v>721913</v>
      </c>
      <c r="B5287" t="s">
        <v>36</v>
      </c>
      <c r="C5287" s="30">
        <v>3.4209999999999998</v>
      </c>
      <c r="E5287">
        <v>2026</v>
      </c>
      <c r="G5287" t="s">
        <v>273</v>
      </c>
    </row>
    <row r="5288" spans="1:7">
      <c r="A5288">
        <v>721913</v>
      </c>
      <c r="B5288" t="s">
        <v>36</v>
      </c>
      <c r="C5288" s="30">
        <v>3.7319999999999998</v>
      </c>
      <c r="E5288">
        <v>2027</v>
      </c>
      <c r="G5288" t="s">
        <v>273</v>
      </c>
    </row>
    <row r="5289" spans="1:7">
      <c r="A5289">
        <v>721913</v>
      </c>
      <c r="B5289" t="s">
        <v>36</v>
      </c>
      <c r="C5289" s="30">
        <v>4.0430000000000001</v>
      </c>
      <c r="E5289">
        <v>2028</v>
      </c>
      <c r="G5289" t="s">
        <v>273</v>
      </c>
    </row>
    <row r="5290" spans="1:7">
      <c r="A5290">
        <v>721914</v>
      </c>
      <c r="B5290" t="s">
        <v>36</v>
      </c>
      <c r="C5290" s="30">
        <v>3.11</v>
      </c>
      <c r="G5290" t="s">
        <v>273</v>
      </c>
    </row>
    <row r="5291" spans="1:7">
      <c r="A5291">
        <v>721914</v>
      </c>
      <c r="B5291" t="s">
        <v>36</v>
      </c>
      <c r="C5291" s="30">
        <v>3.4209999999999998</v>
      </c>
      <c r="E5291">
        <v>2026</v>
      </c>
      <c r="G5291" t="s">
        <v>273</v>
      </c>
    </row>
    <row r="5292" spans="1:7">
      <c r="A5292">
        <v>721914</v>
      </c>
      <c r="B5292" t="s">
        <v>36</v>
      </c>
      <c r="C5292" s="30">
        <v>3.7319999999999998</v>
      </c>
      <c r="E5292">
        <v>2027</v>
      </c>
      <c r="G5292" t="s">
        <v>273</v>
      </c>
    </row>
    <row r="5293" spans="1:7">
      <c r="A5293">
        <v>721914</v>
      </c>
      <c r="B5293" t="s">
        <v>36</v>
      </c>
      <c r="C5293" s="30">
        <v>4.0430000000000001</v>
      </c>
      <c r="E5293">
        <v>2028</v>
      </c>
      <c r="G5293" t="s">
        <v>273</v>
      </c>
    </row>
    <row r="5294" spans="1:7">
      <c r="A5294">
        <v>721921</v>
      </c>
      <c r="B5294" t="s">
        <v>36</v>
      </c>
      <c r="C5294" s="30">
        <v>3.11</v>
      </c>
      <c r="G5294" t="s">
        <v>273</v>
      </c>
    </row>
    <row r="5295" spans="1:7">
      <c r="A5295">
        <v>721921</v>
      </c>
      <c r="B5295" t="s">
        <v>36</v>
      </c>
      <c r="C5295" s="30">
        <v>3.4209999999999998</v>
      </c>
      <c r="E5295">
        <v>2026</v>
      </c>
      <c r="G5295" t="s">
        <v>273</v>
      </c>
    </row>
    <row r="5296" spans="1:7">
      <c r="A5296">
        <v>721921</v>
      </c>
      <c r="B5296" t="s">
        <v>36</v>
      </c>
      <c r="C5296" s="30">
        <v>3.7319999999999998</v>
      </c>
      <c r="E5296">
        <v>2027</v>
      </c>
      <c r="G5296" t="s">
        <v>273</v>
      </c>
    </row>
    <row r="5297" spans="1:7">
      <c r="A5297">
        <v>721921</v>
      </c>
      <c r="B5297" t="s">
        <v>36</v>
      </c>
      <c r="C5297" s="30">
        <v>4.0430000000000001</v>
      </c>
      <c r="E5297">
        <v>2028</v>
      </c>
      <c r="G5297" t="s">
        <v>273</v>
      </c>
    </row>
    <row r="5298" spans="1:7">
      <c r="A5298">
        <v>721922</v>
      </c>
      <c r="B5298" t="s">
        <v>36</v>
      </c>
      <c r="C5298" s="30">
        <v>3.11</v>
      </c>
      <c r="G5298" t="s">
        <v>273</v>
      </c>
    </row>
    <row r="5299" spans="1:7">
      <c r="A5299">
        <v>721922</v>
      </c>
      <c r="B5299" t="s">
        <v>36</v>
      </c>
      <c r="C5299" s="30">
        <v>3.4209999999999998</v>
      </c>
      <c r="E5299">
        <v>2026</v>
      </c>
      <c r="G5299" t="s">
        <v>273</v>
      </c>
    </row>
    <row r="5300" spans="1:7">
      <c r="A5300">
        <v>721922</v>
      </c>
      <c r="B5300" t="s">
        <v>36</v>
      </c>
      <c r="C5300" s="30">
        <v>3.7319999999999998</v>
      </c>
      <c r="E5300">
        <v>2027</v>
      </c>
      <c r="G5300" t="s">
        <v>273</v>
      </c>
    </row>
    <row r="5301" spans="1:7">
      <c r="A5301">
        <v>721922</v>
      </c>
      <c r="B5301" t="s">
        <v>36</v>
      </c>
      <c r="C5301" s="30">
        <v>4.0430000000000001</v>
      </c>
      <c r="E5301">
        <v>2028</v>
      </c>
      <c r="G5301" t="s">
        <v>273</v>
      </c>
    </row>
    <row r="5302" spans="1:7">
      <c r="A5302">
        <v>72192300</v>
      </c>
      <c r="B5302" t="s">
        <v>36</v>
      </c>
      <c r="C5302" s="30">
        <v>3.11</v>
      </c>
      <c r="G5302" t="s">
        <v>273</v>
      </c>
    </row>
    <row r="5303" spans="1:7">
      <c r="A5303">
        <v>72192300</v>
      </c>
      <c r="B5303" t="s">
        <v>36</v>
      </c>
      <c r="C5303" s="30">
        <v>3.4209999999999998</v>
      </c>
      <c r="E5303">
        <v>2026</v>
      </c>
      <c r="G5303" t="s">
        <v>273</v>
      </c>
    </row>
    <row r="5304" spans="1:7">
      <c r="A5304">
        <v>72192300</v>
      </c>
      <c r="B5304" t="s">
        <v>36</v>
      </c>
      <c r="C5304" s="30">
        <v>3.7319999999999998</v>
      </c>
      <c r="E5304">
        <v>2027</v>
      </c>
      <c r="G5304" t="s">
        <v>273</v>
      </c>
    </row>
    <row r="5305" spans="1:7">
      <c r="A5305">
        <v>72192300</v>
      </c>
      <c r="B5305" t="s">
        <v>36</v>
      </c>
      <c r="C5305" s="30">
        <v>4.0430000000000001</v>
      </c>
      <c r="E5305">
        <v>2028</v>
      </c>
      <c r="G5305" t="s">
        <v>273</v>
      </c>
    </row>
    <row r="5306" spans="1:7">
      <c r="A5306">
        <v>72192400</v>
      </c>
      <c r="B5306" t="s">
        <v>36</v>
      </c>
      <c r="C5306" s="30">
        <v>3.11</v>
      </c>
      <c r="G5306" t="s">
        <v>273</v>
      </c>
    </row>
    <row r="5307" spans="1:7">
      <c r="A5307">
        <v>72192400</v>
      </c>
      <c r="B5307" t="s">
        <v>36</v>
      </c>
      <c r="C5307" s="30">
        <v>3.4209999999999998</v>
      </c>
      <c r="E5307">
        <v>2026</v>
      </c>
      <c r="G5307" t="s">
        <v>273</v>
      </c>
    </row>
    <row r="5308" spans="1:7">
      <c r="A5308">
        <v>72192400</v>
      </c>
      <c r="B5308" t="s">
        <v>36</v>
      </c>
      <c r="C5308" s="30">
        <v>3.7319999999999998</v>
      </c>
      <c r="E5308">
        <v>2027</v>
      </c>
      <c r="G5308" t="s">
        <v>273</v>
      </c>
    </row>
    <row r="5309" spans="1:7">
      <c r="A5309">
        <v>72192400</v>
      </c>
      <c r="B5309" t="s">
        <v>36</v>
      </c>
      <c r="C5309" s="30">
        <v>4.0430000000000001</v>
      </c>
      <c r="E5309">
        <v>2028</v>
      </c>
      <c r="G5309" t="s">
        <v>273</v>
      </c>
    </row>
    <row r="5310" spans="1:7">
      <c r="A5310">
        <v>72193100</v>
      </c>
      <c r="B5310" t="s">
        <v>36</v>
      </c>
      <c r="C5310" s="30">
        <v>3.11</v>
      </c>
      <c r="G5310" t="s">
        <v>273</v>
      </c>
    </row>
    <row r="5311" spans="1:7">
      <c r="A5311">
        <v>72193100</v>
      </c>
      <c r="B5311" t="s">
        <v>36</v>
      </c>
      <c r="C5311" s="30">
        <v>3.4209999999999998</v>
      </c>
      <c r="E5311">
        <v>2026</v>
      </c>
      <c r="G5311" t="s">
        <v>273</v>
      </c>
    </row>
    <row r="5312" spans="1:7">
      <c r="A5312">
        <v>72193100</v>
      </c>
      <c r="B5312" t="s">
        <v>36</v>
      </c>
      <c r="C5312" s="30">
        <v>3.7319999999999998</v>
      </c>
      <c r="E5312">
        <v>2027</v>
      </c>
      <c r="G5312" t="s">
        <v>273</v>
      </c>
    </row>
    <row r="5313" spans="1:7">
      <c r="A5313">
        <v>72193100</v>
      </c>
      <c r="B5313" t="s">
        <v>36</v>
      </c>
      <c r="C5313" s="30">
        <v>4.0430000000000001</v>
      </c>
      <c r="E5313">
        <v>2028</v>
      </c>
      <c r="G5313" t="s">
        <v>273</v>
      </c>
    </row>
    <row r="5314" spans="1:7">
      <c r="A5314">
        <v>721932</v>
      </c>
      <c r="B5314" t="s">
        <v>36</v>
      </c>
      <c r="C5314" s="30">
        <v>3.11</v>
      </c>
      <c r="G5314" t="s">
        <v>273</v>
      </c>
    </row>
    <row r="5315" spans="1:7">
      <c r="A5315">
        <v>721932</v>
      </c>
      <c r="B5315" t="s">
        <v>36</v>
      </c>
      <c r="C5315" s="30">
        <v>3.4209999999999998</v>
      </c>
      <c r="E5315">
        <v>2026</v>
      </c>
      <c r="G5315" t="s">
        <v>273</v>
      </c>
    </row>
    <row r="5316" spans="1:7">
      <c r="A5316">
        <v>721932</v>
      </c>
      <c r="B5316" t="s">
        <v>36</v>
      </c>
      <c r="C5316" s="30">
        <v>3.7319999999999998</v>
      </c>
      <c r="E5316">
        <v>2027</v>
      </c>
      <c r="G5316" t="s">
        <v>273</v>
      </c>
    </row>
    <row r="5317" spans="1:7">
      <c r="A5317">
        <v>721932</v>
      </c>
      <c r="B5317" t="s">
        <v>36</v>
      </c>
      <c r="C5317" s="30">
        <v>4.0430000000000001</v>
      </c>
      <c r="E5317">
        <v>2028</v>
      </c>
      <c r="G5317" t="s">
        <v>273</v>
      </c>
    </row>
    <row r="5318" spans="1:7">
      <c r="A5318">
        <v>721933</v>
      </c>
      <c r="B5318" t="s">
        <v>36</v>
      </c>
      <c r="C5318" s="30">
        <v>3.11</v>
      </c>
      <c r="G5318" t="s">
        <v>273</v>
      </c>
    </row>
    <row r="5319" spans="1:7">
      <c r="A5319">
        <v>721933</v>
      </c>
      <c r="B5319" t="s">
        <v>36</v>
      </c>
      <c r="C5319" s="30">
        <v>3.4209999999999998</v>
      </c>
      <c r="E5319">
        <v>2026</v>
      </c>
      <c r="G5319" t="s">
        <v>273</v>
      </c>
    </row>
    <row r="5320" spans="1:7">
      <c r="A5320">
        <v>721933</v>
      </c>
      <c r="B5320" t="s">
        <v>36</v>
      </c>
      <c r="C5320" s="30">
        <v>3.7319999999999998</v>
      </c>
      <c r="E5320">
        <v>2027</v>
      </c>
      <c r="G5320" t="s">
        <v>273</v>
      </c>
    </row>
    <row r="5321" spans="1:7">
      <c r="A5321">
        <v>721933</v>
      </c>
      <c r="B5321" t="s">
        <v>36</v>
      </c>
      <c r="C5321" s="30">
        <v>4.0430000000000001</v>
      </c>
      <c r="E5321">
        <v>2028</v>
      </c>
      <c r="G5321" t="s">
        <v>273</v>
      </c>
    </row>
    <row r="5322" spans="1:7">
      <c r="A5322">
        <v>721934</v>
      </c>
      <c r="B5322" t="s">
        <v>36</v>
      </c>
      <c r="C5322" s="30">
        <v>3.11</v>
      </c>
      <c r="G5322" t="s">
        <v>273</v>
      </c>
    </row>
    <row r="5323" spans="1:7">
      <c r="A5323">
        <v>721934</v>
      </c>
      <c r="B5323" t="s">
        <v>36</v>
      </c>
      <c r="C5323" s="30">
        <v>3.4209999999999998</v>
      </c>
      <c r="E5323">
        <v>2026</v>
      </c>
      <c r="G5323" t="s">
        <v>273</v>
      </c>
    </row>
    <row r="5324" spans="1:7">
      <c r="A5324">
        <v>721934</v>
      </c>
      <c r="B5324" t="s">
        <v>36</v>
      </c>
      <c r="C5324" s="30">
        <v>3.7319999999999998</v>
      </c>
      <c r="E5324">
        <v>2027</v>
      </c>
      <c r="G5324" t="s">
        <v>273</v>
      </c>
    </row>
    <row r="5325" spans="1:7">
      <c r="A5325">
        <v>721934</v>
      </c>
      <c r="B5325" t="s">
        <v>36</v>
      </c>
      <c r="C5325" s="30">
        <v>4.0430000000000001</v>
      </c>
      <c r="E5325">
        <v>2028</v>
      </c>
      <c r="G5325" t="s">
        <v>273</v>
      </c>
    </row>
    <row r="5326" spans="1:7">
      <c r="A5326">
        <v>721935</v>
      </c>
      <c r="B5326" t="s">
        <v>36</v>
      </c>
      <c r="C5326" s="30">
        <v>3.11</v>
      </c>
      <c r="G5326" t="s">
        <v>273</v>
      </c>
    </row>
    <row r="5327" spans="1:7">
      <c r="A5327">
        <v>721935</v>
      </c>
      <c r="B5327" t="s">
        <v>36</v>
      </c>
      <c r="C5327" s="30">
        <v>3.4209999999999998</v>
      </c>
      <c r="E5327">
        <v>2026</v>
      </c>
      <c r="G5327" t="s">
        <v>273</v>
      </c>
    </row>
    <row r="5328" spans="1:7">
      <c r="A5328">
        <v>721935</v>
      </c>
      <c r="B5328" t="s">
        <v>36</v>
      </c>
      <c r="C5328" s="30">
        <v>3.7319999999999998</v>
      </c>
      <c r="E5328">
        <v>2027</v>
      </c>
      <c r="G5328" t="s">
        <v>273</v>
      </c>
    </row>
    <row r="5329" spans="1:7">
      <c r="A5329">
        <v>721935</v>
      </c>
      <c r="B5329" t="s">
        <v>36</v>
      </c>
      <c r="C5329" s="30">
        <v>4.0430000000000001</v>
      </c>
      <c r="E5329">
        <v>2028</v>
      </c>
      <c r="G5329" t="s">
        <v>273</v>
      </c>
    </row>
    <row r="5330" spans="1:7">
      <c r="A5330">
        <v>721990</v>
      </c>
      <c r="B5330" t="s">
        <v>36</v>
      </c>
      <c r="C5330" s="30">
        <v>3.11</v>
      </c>
      <c r="G5330" t="s">
        <v>273</v>
      </c>
    </row>
    <row r="5331" spans="1:7">
      <c r="A5331">
        <v>721990</v>
      </c>
      <c r="B5331" t="s">
        <v>36</v>
      </c>
      <c r="C5331" s="30">
        <v>3.4209999999999998</v>
      </c>
      <c r="E5331">
        <v>2026</v>
      </c>
      <c r="G5331" t="s">
        <v>273</v>
      </c>
    </row>
    <row r="5332" spans="1:7">
      <c r="A5332">
        <v>721990</v>
      </c>
      <c r="B5332" t="s">
        <v>36</v>
      </c>
      <c r="C5332" s="30">
        <v>3.7319999999999998</v>
      </c>
      <c r="E5332">
        <v>2027</v>
      </c>
      <c r="G5332" t="s">
        <v>273</v>
      </c>
    </row>
    <row r="5333" spans="1:7">
      <c r="A5333">
        <v>721990</v>
      </c>
      <c r="B5333" t="s">
        <v>36</v>
      </c>
      <c r="C5333" s="30">
        <v>4.0430000000000001</v>
      </c>
      <c r="E5333">
        <v>2028</v>
      </c>
      <c r="G5333" t="s">
        <v>273</v>
      </c>
    </row>
    <row r="5334" spans="1:7">
      <c r="A5334">
        <v>72201100</v>
      </c>
      <c r="B5334" t="s">
        <v>36</v>
      </c>
      <c r="C5334" s="30">
        <v>3.11</v>
      </c>
      <c r="G5334" t="s">
        <v>273</v>
      </c>
    </row>
    <row r="5335" spans="1:7">
      <c r="A5335">
        <v>72201100</v>
      </c>
      <c r="B5335" t="s">
        <v>36</v>
      </c>
      <c r="C5335" s="30">
        <v>3.4209999999999998</v>
      </c>
      <c r="E5335">
        <v>2026</v>
      </c>
      <c r="G5335" t="s">
        <v>273</v>
      </c>
    </row>
    <row r="5336" spans="1:7">
      <c r="A5336">
        <v>72201100</v>
      </c>
      <c r="B5336" t="s">
        <v>36</v>
      </c>
      <c r="C5336" s="30">
        <v>3.7319999999999998</v>
      </c>
      <c r="E5336">
        <v>2027</v>
      </c>
      <c r="G5336" t="s">
        <v>273</v>
      </c>
    </row>
    <row r="5337" spans="1:7">
      <c r="A5337">
        <v>72201100</v>
      </c>
      <c r="B5337" t="s">
        <v>36</v>
      </c>
      <c r="C5337" s="30">
        <v>4.0430000000000001</v>
      </c>
      <c r="E5337">
        <v>2028</v>
      </c>
      <c r="G5337" t="s">
        <v>273</v>
      </c>
    </row>
    <row r="5338" spans="1:7">
      <c r="A5338">
        <v>72201200</v>
      </c>
      <c r="B5338" t="s">
        <v>36</v>
      </c>
      <c r="C5338" s="30">
        <v>3.11</v>
      </c>
      <c r="G5338" t="s">
        <v>273</v>
      </c>
    </row>
    <row r="5339" spans="1:7">
      <c r="A5339">
        <v>72201200</v>
      </c>
      <c r="B5339" t="s">
        <v>36</v>
      </c>
      <c r="C5339" s="30">
        <v>3.4209999999999998</v>
      </c>
      <c r="E5339">
        <v>2026</v>
      </c>
      <c r="G5339" t="s">
        <v>273</v>
      </c>
    </row>
    <row r="5340" spans="1:7">
      <c r="A5340">
        <v>72201200</v>
      </c>
      <c r="B5340" t="s">
        <v>36</v>
      </c>
      <c r="C5340" s="30">
        <v>3.7319999999999998</v>
      </c>
      <c r="E5340">
        <v>2027</v>
      </c>
      <c r="G5340" t="s">
        <v>273</v>
      </c>
    </row>
    <row r="5341" spans="1:7">
      <c r="A5341">
        <v>72201200</v>
      </c>
      <c r="B5341" t="s">
        <v>36</v>
      </c>
      <c r="C5341" s="30">
        <v>4.0430000000000001</v>
      </c>
      <c r="E5341">
        <v>2028</v>
      </c>
      <c r="G5341" t="s">
        <v>273</v>
      </c>
    </row>
    <row r="5342" spans="1:7">
      <c r="A5342">
        <v>722020</v>
      </c>
      <c r="B5342" t="s">
        <v>36</v>
      </c>
      <c r="C5342" s="30">
        <v>3.11</v>
      </c>
      <c r="G5342" t="s">
        <v>273</v>
      </c>
    </row>
    <row r="5343" spans="1:7">
      <c r="A5343">
        <v>722020</v>
      </c>
      <c r="B5343" t="s">
        <v>36</v>
      </c>
      <c r="C5343" s="30">
        <v>3.4209999999999998</v>
      </c>
      <c r="E5343">
        <v>2026</v>
      </c>
      <c r="G5343" t="s">
        <v>273</v>
      </c>
    </row>
    <row r="5344" spans="1:7">
      <c r="A5344">
        <v>722020</v>
      </c>
      <c r="B5344" t="s">
        <v>36</v>
      </c>
      <c r="C5344" s="30">
        <v>3.7319999999999998</v>
      </c>
      <c r="E5344">
        <v>2027</v>
      </c>
      <c r="G5344" t="s">
        <v>273</v>
      </c>
    </row>
    <row r="5345" spans="1:7">
      <c r="A5345">
        <v>722020</v>
      </c>
      <c r="B5345" t="s">
        <v>36</v>
      </c>
      <c r="C5345" s="30">
        <v>4.0430000000000001</v>
      </c>
      <c r="E5345">
        <v>2028</v>
      </c>
      <c r="G5345" t="s">
        <v>273</v>
      </c>
    </row>
    <row r="5346" spans="1:7">
      <c r="A5346">
        <v>722090</v>
      </c>
      <c r="B5346" t="s">
        <v>36</v>
      </c>
      <c r="C5346" s="30">
        <v>3.11</v>
      </c>
      <c r="G5346" t="s">
        <v>273</v>
      </c>
    </row>
    <row r="5347" spans="1:7">
      <c r="A5347">
        <v>722090</v>
      </c>
      <c r="B5347" t="s">
        <v>36</v>
      </c>
      <c r="C5347" s="30">
        <v>3.4209999999999998</v>
      </c>
      <c r="E5347">
        <v>2026</v>
      </c>
      <c r="G5347" t="s">
        <v>273</v>
      </c>
    </row>
    <row r="5348" spans="1:7">
      <c r="A5348">
        <v>722090</v>
      </c>
      <c r="B5348" t="s">
        <v>36</v>
      </c>
      <c r="C5348" s="30">
        <v>3.7319999999999998</v>
      </c>
      <c r="E5348">
        <v>2027</v>
      </c>
      <c r="G5348" t="s">
        <v>273</v>
      </c>
    </row>
    <row r="5349" spans="1:7">
      <c r="A5349">
        <v>722090</v>
      </c>
      <c r="B5349" t="s">
        <v>36</v>
      </c>
      <c r="C5349" s="30">
        <v>4.0430000000000001</v>
      </c>
      <c r="E5349">
        <v>2028</v>
      </c>
      <c r="G5349" t="s">
        <v>273</v>
      </c>
    </row>
    <row r="5350" spans="1:7">
      <c r="A5350">
        <v>7221</v>
      </c>
      <c r="B5350" t="s">
        <v>36</v>
      </c>
      <c r="C5350" s="30">
        <v>3.27</v>
      </c>
      <c r="G5350" t="s">
        <v>273</v>
      </c>
    </row>
    <row r="5351" spans="1:7">
      <c r="A5351">
        <v>7221</v>
      </c>
      <c r="B5351" t="s">
        <v>36</v>
      </c>
      <c r="C5351" s="30">
        <v>3.597</v>
      </c>
      <c r="E5351">
        <v>2026</v>
      </c>
      <c r="G5351" t="s">
        <v>273</v>
      </c>
    </row>
    <row r="5352" spans="1:7">
      <c r="A5352">
        <v>7221</v>
      </c>
      <c r="B5352" t="s">
        <v>36</v>
      </c>
      <c r="C5352" s="30">
        <v>3.9239999999999999</v>
      </c>
      <c r="E5352">
        <v>2027</v>
      </c>
      <c r="G5352" t="s">
        <v>273</v>
      </c>
    </row>
    <row r="5353" spans="1:7">
      <c r="A5353">
        <v>7221</v>
      </c>
      <c r="B5353" t="s">
        <v>36</v>
      </c>
      <c r="C5353" s="30">
        <v>4.2510000000000003</v>
      </c>
      <c r="E5353">
        <v>2028</v>
      </c>
      <c r="G5353" t="s">
        <v>273</v>
      </c>
    </row>
    <row r="5354" spans="1:7">
      <c r="A5354">
        <v>722211</v>
      </c>
      <c r="B5354" t="s">
        <v>36</v>
      </c>
      <c r="C5354" s="30">
        <v>3.27</v>
      </c>
      <c r="G5354" t="s">
        <v>273</v>
      </c>
    </row>
    <row r="5355" spans="1:7">
      <c r="A5355">
        <v>722211</v>
      </c>
      <c r="B5355" t="s">
        <v>36</v>
      </c>
      <c r="C5355" s="30">
        <v>3.597</v>
      </c>
      <c r="E5355">
        <v>2026</v>
      </c>
      <c r="G5355" t="s">
        <v>273</v>
      </c>
    </row>
    <row r="5356" spans="1:7">
      <c r="A5356">
        <v>722211</v>
      </c>
      <c r="B5356" t="s">
        <v>36</v>
      </c>
      <c r="C5356" s="30">
        <v>3.9239999999999999</v>
      </c>
      <c r="E5356">
        <v>2027</v>
      </c>
      <c r="G5356" t="s">
        <v>273</v>
      </c>
    </row>
    <row r="5357" spans="1:7">
      <c r="A5357">
        <v>722211</v>
      </c>
      <c r="B5357" t="s">
        <v>36</v>
      </c>
      <c r="C5357" s="30">
        <v>4.2510000000000003</v>
      </c>
      <c r="E5357">
        <v>2028</v>
      </c>
      <c r="G5357" t="s">
        <v>273</v>
      </c>
    </row>
    <row r="5358" spans="1:7">
      <c r="A5358">
        <v>722219</v>
      </c>
      <c r="B5358" t="s">
        <v>36</v>
      </c>
      <c r="C5358" s="30">
        <v>3.27</v>
      </c>
      <c r="G5358" t="s">
        <v>273</v>
      </c>
    </row>
    <row r="5359" spans="1:7">
      <c r="A5359">
        <v>722219</v>
      </c>
      <c r="B5359" t="s">
        <v>36</v>
      </c>
      <c r="C5359" s="30">
        <v>3.597</v>
      </c>
      <c r="E5359">
        <v>2026</v>
      </c>
      <c r="G5359" t="s">
        <v>273</v>
      </c>
    </row>
    <row r="5360" spans="1:7">
      <c r="A5360">
        <v>722219</v>
      </c>
      <c r="B5360" t="s">
        <v>36</v>
      </c>
      <c r="C5360" s="30">
        <v>3.9239999999999999</v>
      </c>
      <c r="E5360">
        <v>2027</v>
      </c>
      <c r="G5360" t="s">
        <v>273</v>
      </c>
    </row>
    <row r="5361" spans="1:7">
      <c r="A5361">
        <v>722219</v>
      </c>
      <c r="B5361" t="s">
        <v>36</v>
      </c>
      <c r="C5361" s="30">
        <v>4.2510000000000003</v>
      </c>
      <c r="E5361">
        <v>2028</v>
      </c>
      <c r="G5361" t="s">
        <v>273</v>
      </c>
    </row>
    <row r="5362" spans="1:7">
      <c r="A5362">
        <v>722220</v>
      </c>
      <c r="B5362" t="s">
        <v>36</v>
      </c>
      <c r="C5362" s="30">
        <v>3.27</v>
      </c>
      <c r="G5362" t="s">
        <v>273</v>
      </c>
    </row>
    <row r="5363" spans="1:7">
      <c r="A5363">
        <v>722220</v>
      </c>
      <c r="B5363" t="s">
        <v>36</v>
      </c>
      <c r="C5363" s="30">
        <v>3.597</v>
      </c>
      <c r="E5363">
        <v>2026</v>
      </c>
      <c r="G5363" t="s">
        <v>273</v>
      </c>
    </row>
    <row r="5364" spans="1:7">
      <c r="A5364">
        <v>722220</v>
      </c>
      <c r="B5364" t="s">
        <v>36</v>
      </c>
      <c r="C5364" s="30">
        <v>3.9239999999999999</v>
      </c>
      <c r="E5364">
        <v>2027</v>
      </c>
      <c r="G5364" t="s">
        <v>273</v>
      </c>
    </row>
    <row r="5365" spans="1:7">
      <c r="A5365">
        <v>722220</v>
      </c>
      <c r="B5365" t="s">
        <v>36</v>
      </c>
      <c r="C5365" s="30">
        <v>4.2510000000000003</v>
      </c>
      <c r="E5365">
        <v>2028</v>
      </c>
      <c r="G5365" t="s">
        <v>273</v>
      </c>
    </row>
    <row r="5366" spans="1:7">
      <c r="A5366">
        <v>722230</v>
      </c>
      <c r="B5366" t="s">
        <v>36</v>
      </c>
      <c r="C5366" s="30">
        <v>3.11</v>
      </c>
      <c r="G5366" t="s">
        <v>273</v>
      </c>
    </row>
    <row r="5367" spans="1:7">
      <c r="A5367">
        <v>722230</v>
      </c>
      <c r="B5367" t="s">
        <v>36</v>
      </c>
      <c r="C5367" s="30">
        <v>3.4209999999999998</v>
      </c>
      <c r="E5367">
        <v>2026</v>
      </c>
      <c r="G5367" t="s">
        <v>273</v>
      </c>
    </row>
    <row r="5368" spans="1:7">
      <c r="A5368">
        <v>722230</v>
      </c>
      <c r="B5368" t="s">
        <v>36</v>
      </c>
      <c r="C5368" s="30">
        <v>3.7319999999999998</v>
      </c>
      <c r="E5368">
        <v>2027</v>
      </c>
      <c r="G5368" t="s">
        <v>273</v>
      </c>
    </row>
    <row r="5369" spans="1:7">
      <c r="A5369">
        <v>722230</v>
      </c>
      <c r="B5369" t="s">
        <v>36</v>
      </c>
      <c r="C5369" s="30">
        <v>4.0430000000000001</v>
      </c>
      <c r="E5369">
        <v>2028</v>
      </c>
      <c r="G5369" t="s">
        <v>273</v>
      </c>
    </row>
    <row r="5370" spans="1:7">
      <c r="A5370">
        <v>722240</v>
      </c>
      <c r="B5370" t="s">
        <v>36</v>
      </c>
      <c r="C5370" s="30">
        <v>3.27</v>
      </c>
      <c r="G5370" t="s">
        <v>273</v>
      </c>
    </row>
    <row r="5371" spans="1:7">
      <c r="A5371">
        <v>722240</v>
      </c>
      <c r="B5371" t="s">
        <v>36</v>
      </c>
      <c r="C5371" s="30">
        <v>3.597</v>
      </c>
      <c r="E5371">
        <v>2026</v>
      </c>
      <c r="G5371" t="s">
        <v>273</v>
      </c>
    </row>
    <row r="5372" spans="1:7">
      <c r="A5372">
        <v>722240</v>
      </c>
      <c r="B5372" t="s">
        <v>36</v>
      </c>
      <c r="C5372" s="30">
        <v>3.9239999999999999</v>
      </c>
      <c r="E5372">
        <v>2027</v>
      </c>
      <c r="G5372" t="s">
        <v>273</v>
      </c>
    </row>
    <row r="5373" spans="1:7">
      <c r="A5373">
        <v>722240</v>
      </c>
      <c r="B5373" t="s">
        <v>36</v>
      </c>
      <c r="C5373" s="30">
        <v>4.2510000000000003</v>
      </c>
      <c r="E5373">
        <v>2028</v>
      </c>
      <c r="G5373" t="s">
        <v>273</v>
      </c>
    </row>
    <row r="5374" spans="1:7">
      <c r="A5374">
        <v>722300</v>
      </c>
      <c r="B5374" t="s">
        <v>36</v>
      </c>
      <c r="C5374" s="30">
        <v>3.27</v>
      </c>
      <c r="G5374" t="s">
        <v>273</v>
      </c>
    </row>
    <row r="5375" spans="1:7">
      <c r="A5375">
        <v>722300</v>
      </c>
      <c r="B5375" t="s">
        <v>36</v>
      </c>
      <c r="C5375" s="30">
        <v>3.597</v>
      </c>
      <c r="E5375">
        <v>2026</v>
      </c>
      <c r="G5375" t="s">
        <v>273</v>
      </c>
    </row>
    <row r="5376" spans="1:7">
      <c r="A5376">
        <v>722300</v>
      </c>
      <c r="B5376" t="s">
        <v>36</v>
      </c>
      <c r="C5376" s="30">
        <v>3.9239999999999999</v>
      </c>
      <c r="E5376">
        <v>2027</v>
      </c>
      <c r="G5376" t="s">
        <v>273</v>
      </c>
    </row>
    <row r="5377" spans="1:7">
      <c r="A5377">
        <v>722300</v>
      </c>
      <c r="B5377" t="s">
        <v>36</v>
      </c>
      <c r="C5377" s="30">
        <v>4.2510000000000003</v>
      </c>
      <c r="E5377">
        <v>2028</v>
      </c>
      <c r="G5377" t="s">
        <v>273</v>
      </c>
    </row>
    <row r="5378" spans="1:7">
      <c r="A5378">
        <v>722410</v>
      </c>
      <c r="B5378" t="s">
        <v>36</v>
      </c>
      <c r="C5378" s="30">
        <v>3.46</v>
      </c>
      <c r="D5378" t="s">
        <v>21</v>
      </c>
      <c r="G5378" t="s">
        <v>273</v>
      </c>
    </row>
    <row r="5379" spans="1:7">
      <c r="A5379">
        <v>722410</v>
      </c>
      <c r="B5379" t="s">
        <v>36</v>
      </c>
      <c r="C5379" s="30">
        <v>3.806</v>
      </c>
      <c r="D5379" t="s">
        <v>21</v>
      </c>
      <c r="E5379">
        <v>2026</v>
      </c>
      <c r="G5379" t="s">
        <v>273</v>
      </c>
    </row>
    <row r="5380" spans="1:7">
      <c r="A5380">
        <v>722410</v>
      </c>
      <c r="B5380" t="s">
        <v>36</v>
      </c>
      <c r="C5380" s="30">
        <v>4.1520000000000001</v>
      </c>
      <c r="D5380" t="s">
        <v>21</v>
      </c>
      <c r="E5380">
        <v>2027</v>
      </c>
      <c r="G5380" t="s">
        <v>273</v>
      </c>
    </row>
    <row r="5381" spans="1:7">
      <c r="A5381">
        <v>722410</v>
      </c>
      <c r="B5381" t="s">
        <v>36</v>
      </c>
      <c r="C5381" s="30">
        <v>4.4980000000000002</v>
      </c>
      <c r="D5381" t="s">
        <v>21</v>
      </c>
      <c r="E5381">
        <v>2028</v>
      </c>
      <c r="G5381" t="s">
        <v>273</v>
      </c>
    </row>
    <row r="5382" spans="1:7">
      <c r="A5382">
        <v>72249002</v>
      </c>
      <c r="B5382" t="s">
        <v>36</v>
      </c>
      <c r="C5382" s="30">
        <v>3.46</v>
      </c>
      <c r="D5382" t="s">
        <v>21</v>
      </c>
      <c r="G5382" t="s">
        <v>273</v>
      </c>
    </row>
    <row r="5383" spans="1:7">
      <c r="A5383">
        <v>72249002</v>
      </c>
      <c r="B5383" t="s">
        <v>36</v>
      </c>
      <c r="C5383" s="30">
        <v>3.806</v>
      </c>
      <c r="D5383" t="s">
        <v>21</v>
      </c>
      <c r="E5383">
        <v>2026</v>
      </c>
      <c r="G5383" t="s">
        <v>273</v>
      </c>
    </row>
    <row r="5384" spans="1:7">
      <c r="A5384">
        <v>72249002</v>
      </c>
      <c r="B5384" t="s">
        <v>36</v>
      </c>
      <c r="C5384" s="30">
        <v>4.1520000000000001</v>
      </c>
      <c r="D5384" t="s">
        <v>21</v>
      </c>
      <c r="E5384">
        <v>2027</v>
      </c>
      <c r="G5384" t="s">
        <v>273</v>
      </c>
    </row>
    <row r="5385" spans="1:7">
      <c r="A5385">
        <v>72249002</v>
      </c>
      <c r="B5385" t="s">
        <v>36</v>
      </c>
      <c r="C5385" s="30">
        <v>4.4980000000000002</v>
      </c>
      <c r="D5385" t="s">
        <v>21</v>
      </c>
      <c r="E5385">
        <v>2028</v>
      </c>
      <c r="G5385" t="s">
        <v>273</v>
      </c>
    </row>
    <row r="5386" spans="1:7">
      <c r="A5386">
        <v>72249003</v>
      </c>
      <c r="B5386" t="s">
        <v>36</v>
      </c>
      <c r="C5386" s="30">
        <v>3.46</v>
      </c>
      <c r="D5386" t="s">
        <v>21</v>
      </c>
      <c r="G5386" t="s">
        <v>273</v>
      </c>
    </row>
    <row r="5387" spans="1:7">
      <c r="A5387">
        <v>72249003</v>
      </c>
      <c r="B5387" t="s">
        <v>36</v>
      </c>
      <c r="C5387" s="30">
        <v>3.806</v>
      </c>
      <c r="D5387" t="s">
        <v>21</v>
      </c>
      <c r="E5387">
        <v>2026</v>
      </c>
      <c r="G5387" t="s">
        <v>273</v>
      </c>
    </row>
    <row r="5388" spans="1:7">
      <c r="A5388">
        <v>72249003</v>
      </c>
      <c r="B5388" t="s">
        <v>36</v>
      </c>
      <c r="C5388" s="30">
        <v>4.1520000000000001</v>
      </c>
      <c r="D5388" t="s">
        <v>21</v>
      </c>
      <c r="E5388">
        <v>2027</v>
      </c>
      <c r="G5388" t="s">
        <v>273</v>
      </c>
    </row>
    <row r="5389" spans="1:7">
      <c r="A5389">
        <v>72249003</v>
      </c>
      <c r="B5389" t="s">
        <v>36</v>
      </c>
      <c r="C5389" s="30">
        <v>4.4980000000000002</v>
      </c>
      <c r="D5389" t="s">
        <v>21</v>
      </c>
      <c r="E5389">
        <v>2028</v>
      </c>
      <c r="G5389" t="s">
        <v>273</v>
      </c>
    </row>
    <row r="5390" spans="1:7">
      <c r="A5390">
        <v>72249005</v>
      </c>
      <c r="B5390" t="s">
        <v>36</v>
      </c>
      <c r="C5390" s="30">
        <v>3.46</v>
      </c>
      <c r="D5390" t="s">
        <v>21</v>
      </c>
      <c r="G5390" t="s">
        <v>273</v>
      </c>
    </row>
    <row r="5391" spans="1:7">
      <c r="A5391">
        <v>72249005</v>
      </c>
      <c r="B5391" t="s">
        <v>36</v>
      </c>
      <c r="C5391" s="30">
        <v>3.806</v>
      </c>
      <c r="D5391" t="s">
        <v>21</v>
      </c>
      <c r="E5391">
        <v>2026</v>
      </c>
      <c r="G5391" t="s">
        <v>273</v>
      </c>
    </row>
    <row r="5392" spans="1:7">
      <c r="A5392">
        <v>72249005</v>
      </c>
      <c r="B5392" t="s">
        <v>36</v>
      </c>
      <c r="C5392" s="30">
        <v>4.1520000000000001</v>
      </c>
      <c r="D5392" t="s">
        <v>21</v>
      </c>
      <c r="E5392">
        <v>2027</v>
      </c>
      <c r="G5392" t="s">
        <v>273</v>
      </c>
    </row>
    <row r="5393" spans="1:7">
      <c r="A5393">
        <v>72249005</v>
      </c>
      <c r="B5393" t="s">
        <v>36</v>
      </c>
      <c r="C5393" s="30">
        <v>4.4980000000000002</v>
      </c>
      <c r="D5393" t="s">
        <v>21</v>
      </c>
      <c r="E5393">
        <v>2028</v>
      </c>
      <c r="G5393" t="s">
        <v>273</v>
      </c>
    </row>
    <row r="5394" spans="1:7">
      <c r="A5394">
        <v>72249007</v>
      </c>
      <c r="B5394" t="s">
        <v>36</v>
      </c>
      <c r="C5394" s="30">
        <v>3.46</v>
      </c>
      <c r="D5394" t="s">
        <v>21</v>
      </c>
      <c r="G5394" t="s">
        <v>273</v>
      </c>
    </row>
    <row r="5395" spans="1:7">
      <c r="A5395">
        <v>72249007</v>
      </c>
      <c r="B5395" t="s">
        <v>36</v>
      </c>
      <c r="C5395" s="30">
        <v>3.806</v>
      </c>
      <c r="D5395" t="s">
        <v>21</v>
      </c>
      <c r="E5395">
        <v>2026</v>
      </c>
      <c r="G5395" t="s">
        <v>273</v>
      </c>
    </row>
    <row r="5396" spans="1:7">
      <c r="A5396">
        <v>72249007</v>
      </c>
      <c r="B5396" t="s">
        <v>36</v>
      </c>
      <c r="C5396" s="30">
        <v>4.1520000000000001</v>
      </c>
      <c r="D5396" t="s">
        <v>21</v>
      </c>
      <c r="E5396">
        <v>2027</v>
      </c>
      <c r="G5396" t="s">
        <v>273</v>
      </c>
    </row>
    <row r="5397" spans="1:7">
      <c r="A5397">
        <v>72249007</v>
      </c>
      <c r="B5397" t="s">
        <v>36</v>
      </c>
      <c r="C5397" s="30">
        <v>4.4980000000000002</v>
      </c>
      <c r="D5397" t="s">
        <v>21</v>
      </c>
      <c r="E5397">
        <v>2028</v>
      </c>
      <c r="G5397" t="s">
        <v>273</v>
      </c>
    </row>
    <row r="5398" spans="1:7">
      <c r="A5398">
        <v>72249014</v>
      </c>
      <c r="B5398" t="s">
        <v>36</v>
      </c>
      <c r="C5398" s="30">
        <v>3.46</v>
      </c>
      <c r="D5398" t="s">
        <v>21</v>
      </c>
      <c r="G5398" t="s">
        <v>273</v>
      </c>
    </row>
    <row r="5399" spans="1:7">
      <c r="A5399">
        <v>72249014</v>
      </c>
      <c r="B5399" t="s">
        <v>36</v>
      </c>
      <c r="C5399" s="30">
        <v>3.806</v>
      </c>
      <c r="D5399" t="s">
        <v>21</v>
      </c>
      <c r="E5399">
        <v>2026</v>
      </c>
      <c r="G5399" t="s">
        <v>273</v>
      </c>
    </row>
    <row r="5400" spans="1:7">
      <c r="A5400">
        <v>72249014</v>
      </c>
      <c r="B5400" t="s">
        <v>36</v>
      </c>
      <c r="C5400" s="30">
        <v>4.1520000000000001</v>
      </c>
      <c r="D5400" t="s">
        <v>21</v>
      </c>
      <c r="E5400">
        <v>2027</v>
      </c>
      <c r="G5400" t="s">
        <v>273</v>
      </c>
    </row>
    <row r="5401" spans="1:7">
      <c r="A5401">
        <v>72249014</v>
      </c>
      <c r="B5401" t="s">
        <v>36</v>
      </c>
      <c r="C5401" s="30">
        <v>4.4980000000000002</v>
      </c>
      <c r="D5401" t="s">
        <v>21</v>
      </c>
      <c r="E5401">
        <v>2028</v>
      </c>
      <c r="G5401" t="s">
        <v>273</v>
      </c>
    </row>
    <row r="5402" spans="1:7">
      <c r="A5402">
        <v>72249018</v>
      </c>
      <c r="B5402" t="s">
        <v>36</v>
      </c>
      <c r="C5402" s="30">
        <v>3.46</v>
      </c>
      <c r="D5402" t="s">
        <v>21</v>
      </c>
      <c r="G5402" t="s">
        <v>273</v>
      </c>
    </row>
    <row r="5403" spans="1:7">
      <c r="A5403">
        <v>72249018</v>
      </c>
      <c r="B5403" t="s">
        <v>36</v>
      </c>
      <c r="C5403" s="30">
        <v>3.806</v>
      </c>
      <c r="D5403" t="s">
        <v>21</v>
      </c>
      <c r="E5403">
        <v>2026</v>
      </c>
      <c r="G5403" t="s">
        <v>273</v>
      </c>
    </row>
    <row r="5404" spans="1:7">
      <c r="A5404">
        <v>72249018</v>
      </c>
      <c r="B5404" t="s">
        <v>36</v>
      </c>
      <c r="C5404" s="30">
        <v>4.1520000000000001</v>
      </c>
      <c r="D5404" t="s">
        <v>21</v>
      </c>
      <c r="E5404">
        <v>2027</v>
      </c>
      <c r="G5404" t="s">
        <v>273</v>
      </c>
    </row>
    <row r="5405" spans="1:7">
      <c r="A5405">
        <v>72249018</v>
      </c>
      <c r="B5405" t="s">
        <v>36</v>
      </c>
      <c r="C5405" s="30">
        <v>4.4980000000000002</v>
      </c>
      <c r="D5405" t="s">
        <v>21</v>
      </c>
      <c r="E5405">
        <v>2028</v>
      </c>
      <c r="G5405" t="s">
        <v>273</v>
      </c>
    </row>
    <row r="5406" spans="1:7">
      <c r="A5406">
        <v>72249031</v>
      </c>
      <c r="B5406" t="s">
        <v>36</v>
      </c>
      <c r="C5406" s="30">
        <v>3.46</v>
      </c>
      <c r="D5406" t="s">
        <v>21</v>
      </c>
      <c r="G5406" t="s">
        <v>273</v>
      </c>
    </row>
    <row r="5407" spans="1:7">
      <c r="A5407">
        <v>72249031</v>
      </c>
      <c r="B5407" t="s">
        <v>36</v>
      </c>
      <c r="C5407" s="30">
        <v>3.806</v>
      </c>
      <c r="D5407" t="s">
        <v>21</v>
      </c>
      <c r="E5407">
        <v>2026</v>
      </c>
      <c r="G5407" t="s">
        <v>273</v>
      </c>
    </row>
    <row r="5408" spans="1:7">
      <c r="A5408">
        <v>72249031</v>
      </c>
      <c r="B5408" t="s">
        <v>36</v>
      </c>
      <c r="C5408" s="30">
        <v>4.1520000000000001</v>
      </c>
      <c r="D5408" t="s">
        <v>21</v>
      </c>
      <c r="E5408">
        <v>2027</v>
      </c>
      <c r="G5408" t="s">
        <v>273</v>
      </c>
    </row>
    <row r="5409" spans="1:7">
      <c r="A5409">
        <v>72249031</v>
      </c>
      <c r="B5409" t="s">
        <v>36</v>
      </c>
      <c r="C5409" s="30">
        <v>4.4980000000000002</v>
      </c>
      <c r="D5409" t="s">
        <v>21</v>
      </c>
      <c r="E5409">
        <v>2028</v>
      </c>
      <c r="G5409" t="s">
        <v>273</v>
      </c>
    </row>
    <row r="5410" spans="1:7">
      <c r="A5410">
        <v>72249038</v>
      </c>
      <c r="B5410" t="s">
        <v>36</v>
      </c>
      <c r="C5410" s="30">
        <v>3.46</v>
      </c>
      <c r="D5410" t="s">
        <v>21</v>
      </c>
      <c r="G5410" t="s">
        <v>273</v>
      </c>
    </row>
    <row r="5411" spans="1:7">
      <c r="A5411">
        <v>72249038</v>
      </c>
      <c r="B5411" t="s">
        <v>36</v>
      </c>
      <c r="C5411" s="30">
        <v>3.806</v>
      </c>
      <c r="D5411" t="s">
        <v>21</v>
      </c>
      <c r="E5411">
        <v>2026</v>
      </c>
      <c r="G5411" t="s">
        <v>273</v>
      </c>
    </row>
    <row r="5412" spans="1:7">
      <c r="A5412">
        <v>72249038</v>
      </c>
      <c r="B5412" t="s">
        <v>36</v>
      </c>
      <c r="C5412" s="30">
        <v>4.1520000000000001</v>
      </c>
      <c r="D5412" t="s">
        <v>21</v>
      </c>
      <c r="E5412">
        <v>2027</v>
      </c>
      <c r="G5412" t="s">
        <v>273</v>
      </c>
    </row>
    <row r="5413" spans="1:7">
      <c r="A5413">
        <v>72249038</v>
      </c>
      <c r="B5413" t="s">
        <v>36</v>
      </c>
      <c r="C5413" s="30">
        <v>4.4980000000000002</v>
      </c>
      <c r="D5413" t="s">
        <v>21</v>
      </c>
      <c r="E5413">
        <v>2028</v>
      </c>
      <c r="G5413" t="s">
        <v>273</v>
      </c>
    </row>
    <row r="5414" spans="1:7">
      <c r="A5414">
        <v>72249090</v>
      </c>
      <c r="B5414" t="s">
        <v>36</v>
      </c>
      <c r="C5414" s="30">
        <v>3.46</v>
      </c>
      <c r="D5414" t="s">
        <v>21</v>
      </c>
      <c r="G5414" t="s">
        <v>273</v>
      </c>
    </row>
    <row r="5415" spans="1:7">
      <c r="A5415">
        <v>72249090</v>
      </c>
      <c r="B5415" t="s">
        <v>36</v>
      </c>
      <c r="C5415" s="30">
        <v>3.806</v>
      </c>
      <c r="D5415" t="s">
        <v>21</v>
      </c>
      <c r="E5415">
        <v>2026</v>
      </c>
      <c r="G5415" t="s">
        <v>273</v>
      </c>
    </row>
    <row r="5416" spans="1:7">
      <c r="A5416">
        <v>72249090</v>
      </c>
      <c r="B5416" t="s">
        <v>36</v>
      </c>
      <c r="C5416" s="30">
        <v>4.1520000000000001</v>
      </c>
      <c r="D5416" t="s">
        <v>21</v>
      </c>
      <c r="E5416">
        <v>2027</v>
      </c>
      <c r="G5416" t="s">
        <v>273</v>
      </c>
    </row>
    <row r="5417" spans="1:7">
      <c r="A5417">
        <v>72249090</v>
      </c>
      <c r="B5417" t="s">
        <v>36</v>
      </c>
      <c r="C5417" s="30">
        <v>4.4980000000000002</v>
      </c>
      <c r="D5417" t="s">
        <v>21</v>
      </c>
      <c r="E5417">
        <v>2028</v>
      </c>
      <c r="G5417" t="s">
        <v>273</v>
      </c>
    </row>
    <row r="5418" spans="1:7">
      <c r="A5418">
        <v>72251100</v>
      </c>
      <c r="B5418" t="s">
        <v>36</v>
      </c>
      <c r="C5418" s="30">
        <v>4.59</v>
      </c>
      <c r="D5418" t="s">
        <v>20</v>
      </c>
      <c r="G5418" t="s">
        <v>273</v>
      </c>
    </row>
    <row r="5419" spans="1:7">
      <c r="A5419">
        <v>72251100</v>
      </c>
      <c r="B5419" t="s">
        <v>36</v>
      </c>
      <c r="C5419" s="30">
        <v>5.0489999999999995</v>
      </c>
      <c r="D5419" t="s">
        <v>20</v>
      </c>
      <c r="E5419">
        <v>2026</v>
      </c>
      <c r="G5419" t="s">
        <v>273</v>
      </c>
    </row>
    <row r="5420" spans="1:7">
      <c r="A5420">
        <v>72251100</v>
      </c>
      <c r="B5420" t="s">
        <v>36</v>
      </c>
      <c r="C5420" s="30">
        <v>5.508</v>
      </c>
      <c r="D5420" t="s">
        <v>20</v>
      </c>
      <c r="E5420">
        <v>2027</v>
      </c>
      <c r="G5420" t="s">
        <v>273</v>
      </c>
    </row>
    <row r="5421" spans="1:7">
      <c r="A5421">
        <v>72251100</v>
      </c>
      <c r="B5421" t="s">
        <v>36</v>
      </c>
      <c r="C5421" s="30">
        <v>5.9669999999999996</v>
      </c>
      <c r="D5421" t="s">
        <v>20</v>
      </c>
      <c r="E5421">
        <v>2028</v>
      </c>
      <c r="G5421" t="s">
        <v>273</v>
      </c>
    </row>
    <row r="5422" spans="1:7">
      <c r="A5422">
        <v>72251910</v>
      </c>
      <c r="B5422" t="s">
        <v>36</v>
      </c>
      <c r="C5422" s="30">
        <v>3.46</v>
      </c>
      <c r="D5422" t="s">
        <v>20</v>
      </c>
      <c r="G5422" t="s">
        <v>273</v>
      </c>
    </row>
    <row r="5423" spans="1:7">
      <c r="A5423">
        <v>72251910</v>
      </c>
      <c r="B5423" t="s">
        <v>36</v>
      </c>
      <c r="C5423" s="30">
        <v>3.806</v>
      </c>
      <c r="D5423" t="s">
        <v>20</v>
      </c>
      <c r="E5423">
        <v>2026</v>
      </c>
      <c r="G5423" t="s">
        <v>273</v>
      </c>
    </row>
    <row r="5424" spans="1:7">
      <c r="A5424">
        <v>72251910</v>
      </c>
      <c r="B5424" t="s">
        <v>36</v>
      </c>
      <c r="C5424" s="30">
        <v>4.1520000000000001</v>
      </c>
      <c r="D5424" t="s">
        <v>20</v>
      </c>
      <c r="E5424">
        <v>2027</v>
      </c>
      <c r="G5424" t="s">
        <v>273</v>
      </c>
    </row>
    <row r="5425" spans="1:7">
      <c r="A5425">
        <v>72251910</v>
      </c>
      <c r="B5425" t="s">
        <v>36</v>
      </c>
      <c r="C5425" s="30">
        <v>4.4980000000000002</v>
      </c>
      <c r="D5425" t="s">
        <v>20</v>
      </c>
      <c r="E5425">
        <v>2028</v>
      </c>
      <c r="G5425" t="s">
        <v>273</v>
      </c>
    </row>
    <row r="5426" spans="1:7">
      <c r="A5426">
        <v>72251990</v>
      </c>
      <c r="B5426" t="s">
        <v>36</v>
      </c>
      <c r="C5426" s="30">
        <v>3.46</v>
      </c>
      <c r="D5426" t="s">
        <v>20</v>
      </c>
      <c r="G5426" t="s">
        <v>273</v>
      </c>
    </row>
    <row r="5427" spans="1:7">
      <c r="A5427">
        <v>72251990</v>
      </c>
      <c r="B5427" t="s">
        <v>36</v>
      </c>
      <c r="C5427" s="30">
        <v>3.806</v>
      </c>
      <c r="D5427" t="s">
        <v>20</v>
      </c>
      <c r="E5427">
        <v>2026</v>
      </c>
      <c r="G5427" t="s">
        <v>273</v>
      </c>
    </row>
    <row r="5428" spans="1:7">
      <c r="A5428">
        <v>72251990</v>
      </c>
      <c r="B5428" t="s">
        <v>36</v>
      </c>
      <c r="C5428" s="30">
        <v>4.1520000000000001</v>
      </c>
      <c r="D5428" t="s">
        <v>20</v>
      </c>
      <c r="E5428">
        <v>2027</v>
      </c>
      <c r="G5428" t="s">
        <v>273</v>
      </c>
    </row>
    <row r="5429" spans="1:7">
      <c r="A5429">
        <v>72251990</v>
      </c>
      <c r="B5429" t="s">
        <v>36</v>
      </c>
      <c r="C5429" s="30">
        <v>4.4980000000000002</v>
      </c>
      <c r="D5429" t="s">
        <v>20</v>
      </c>
      <c r="E5429">
        <v>2028</v>
      </c>
      <c r="G5429" t="s">
        <v>273</v>
      </c>
    </row>
    <row r="5430" spans="1:7">
      <c r="A5430">
        <v>722530</v>
      </c>
      <c r="B5430" t="s">
        <v>36</v>
      </c>
      <c r="C5430" s="30">
        <v>3.46</v>
      </c>
      <c r="D5430" t="s">
        <v>21</v>
      </c>
      <c r="G5430" t="s">
        <v>273</v>
      </c>
    </row>
    <row r="5431" spans="1:7">
      <c r="A5431">
        <v>722530</v>
      </c>
      <c r="B5431" t="s">
        <v>36</v>
      </c>
      <c r="C5431" s="30">
        <v>3.806</v>
      </c>
      <c r="D5431" t="s">
        <v>21</v>
      </c>
      <c r="E5431">
        <v>2026</v>
      </c>
      <c r="G5431" t="s">
        <v>273</v>
      </c>
    </row>
    <row r="5432" spans="1:7">
      <c r="A5432">
        <v>722530</v>
      </c>
      <c r="B5432" t="s">
        <v>36</v>
      </c>
      <c r="C5432" s="30">
        <v>4.1520000000000001</v>
      </c>
      <c r="D5432" t="s">
        <v>21</v>
      </c>
      <c r="E5432">
        <v>2027</v>
      </c>
      <c r="G5432" t="s">
        <v>273</v>
      </c>
    </row>
    <row r="5433" spans="1:7">
      <c r="A5433">
        <v>722530</v>
      </c>
      <c r="B5433" t="s">
        <v>36</v>
      </c>
      <c r="C5433" s="30">
        <v>4.4980000000000002</v>
      </c>
      <c r="D5433" t="s">
        <v>21</v>
      </c>
      <c r="E5433">
        <v>2028</v>
      </c>
      <c r="G5433" t="s">
        <v>273</v>
      </c>
    </row>
    <row r="5434" spans="1:7">
      <c r="A5434">
        <v>722540</v>
      </c>
      <c r="B5434" t="s">
        <v>36</v>
      </c>
      <c r="C5434" s="30">
        <v>3.46</v>
      </c>
      <c r="D5434" t="s">
        <v>21</v>
      </c>
      <c r="G5434" t="s">
        <v>273</v>
      </c>
    </row>
    <row r="5435" spans="1:7">
      <c r="A5435">
        <v>722540</v>
      </c>
      <c r="B5435" t="s">
        <v>36</v>
      </c>
      <c r="C5435" s="30">
        <v>3.806</v>
      </c>
      <c r="D5435" t="s">
        <v>21</v>
      </c>
      <c r="E5435">
        <v>2026</v>
      </c>
      <c r="G5435" t="s">
        <v>273</v>
      </c>
    </row>
    <row r="5436" spans="1:7">
      <c r="A5436">
        <v>722540</v>
      </c>
      <c r="B5436" t="s">
        <v>36</v>
      </c>
      <c r="C5436" s="30">
        <v>4.1520000000000001</v>
      </c>
      <c r="D5436" t="s">
        <v>21</v>
      </c>
      <c r="E5436">
        <v>2027</v>
      </c>
      <c r="G5436" t="s">
        <v>273</v>
      </c>
    </row>
    <row r="5437" spans="1:7">
      <c r="A5437">
        <v>722540</v>
      </c>
      <c r="B5437" t="s">
        <v>36</v>
      </c>
      <c r="C5437" s="30">
        <v>4.4980000000000002</v>
      </c>
      <c r="D5437" t="s">
        <v>21</v>
      </c>
      <c r="E5437">
        <v>2028</v>
      </c>
      <c r="G5437" t="s">
        <v>273</v>
      </c>
    </row>
    <row r="5438" spans="1:7">
      <c r="A5438">
        <v>722550</v>
      </c>
      <c r="B5438" t="s">
        <v>36</v>
      </c>
      <c r="C5438" s="30">
        <v>3.46</v>
      </c>
      <c r="D5438" t="s">
        <v>21</v>
      </c>
      <c r="G5438" t="s">
        <v>273</v>
      </c>
    </row>
    <row r="5439" spans="1:7">
      <c r="A5439">
        <v>722550</v>
      </c>
      <c r="B5439" t="s">
        <v>36</v>
      </c>
      <c r="C5439" s="30">
        <v>3.806</v>
      </c>
      <c r="D5439" t="s">
        <v>21</v>
      </c>
      <c r="E5439">
        <v>2026</v>
      </c>
      <c r="G5439" t="s">
        <v>273</v>
      </c>
    </row>
    <row r="5440" spans="1:7">
      <c r="A5440">
        <v>722550</v>
      </c>
      <c r="B5440" t="s">
        <v>36</v>
      </c>
      <c r="C5440" s="30">
        <v>4.1520000000000001</v>
      </c>
      <c r="D5440" t="s">
        <v>21</v>
      </c>
      <c r="E5440">
        <v>2027</v>
      </c>
      <c r="G5440" t="s">
        <v>273</v>
      </c>
    </row>
    <row r="5441" spans="1:7">
      <c r="A5441">
        <v>722550</v>
      </c>
      <c r="B5441" t="s">
        <v>36</v>
      </c>
      <c r="C5441" s="30">
        <v>4.4980000000000002</v>
      </c>
      <c r="D5441" t="s">
        <v>21</v>
      </c>
      <c r="E5441">
        <v>2028</v>
      </c>
      <c r="G5441" t="s">
        <v>273</v>
      </c>
    </row>
    <row r="5442" spans="1:7">
      <c r="A5442">
        <v>72259100</v>
      </c>
      <c r="B5442" t="s">
        <v>36</v>
      </c>
      <c r="C5442" s="30">
        <v>3.46</v>
      </c>
      <c r="D5442" t="s">
        <v>21</v>
      </c>
      <c r="G5442" t="s">
        <v>273</v>
      </c>
    </row>
    <row r="5443" spans="1:7">
      <c r="A5443">
        <v>72259100</v>
      </c>
      <c r="B5443" t="s">
        <v>36</v>
      </c>
      <c r="C5443" s="30">
        <v>3.806</v>
      </c>
      <c r="D5443" t="s">
        <v>21</v>
      </c>
      <c r="E5443">
        <v>2026</v>
      </c>
      <c r="G5443" t="s">
        <v>273</v>
      </c>
    </row>
    <row r="5444" spans="1:7">
      <c r="A5444">
        <v>72259100</v>
      </c>
      <c r="B5444" t="s">
        <v>36</v>
      </c>
      <c r="C5444" s="30">
        <v>4.1520000000000001</v>
      </c>
      <c r="D5444" t="s">
        <v>21</v>
      </c>
      <c r="E5444">
        <v>2027</v>
      </c>
      <c r="G5444" t="s">
        <v>273</v>
      </c>
    </row>
    <row r="5445" spans="1:7">
      <c r="A5445">
        <v>72259100</v>
      </c>
      <c r="B5445" t="s">
        <v>36</v>
      </c>
      <c r="C5445" s="30">
        <v>4.4980000000000002</v>
      </c>
      <c r="D5445" t="s">
        <v>21</v>
      </c>
      <c r="E5445">
        <v>2028</v>
      </c>
      <c r="G5445" t="s">
        <v>273</v>
      </c>
    </row>
    <row r="5446" spans="1:7">
      <c r="A5446">
        <v>72259200</v>
      </c>
      <c r="B5446" t="s">
        <v>36</v>
      </c>
      <c r="C5446" s="30">
        <v>3.46</v>
      </c>
      <c r="D5446" t="s">
        <v>21</v>
      </c>
      <c r="G5446" t="s">
        <v>273</v>
      </c>
    </row>
    <row r="5447" spans="1:7">
      <c r="A5447">
        <v>72259200</v>
      </c>
      <c r="B5447" t="s">
        <v>36</v>
      </c>
      <c r="C5447" s="30">
        <v>3.806</v>
      </c>
      <c r="D5447" t="s">
        <v>21</v>
      </c>
      <c r="E5447">
        <v>2026</v>
      </c>
      <c r="G5447" t="s">
        <v>273</v>
      </c>
    </row>
    <row r="5448" spans="1:7">
      <c r="A5448">
        <v>72259200</v>
      </c>
      <c r="B5448" t="s">
        <v>36</v>
      </c>
      <c r="C5448" s="30">
        <v>4.1520000000000001</v>
      </c>
      <c r="D5448" t="s">
        <v>21</v>
      </c>
      <c r="E5448">
        <v>2027</v>
      </c>
      <c r="G5448" t="s">
        <v>273</v>
      </c>
    </row>
    <row r="5449" spans="1:7">
      <c r="A5449">
        <v>72259200</v>
      </c>
      <c r="B5449" t="s">
        <v>36</v>
      </c>
      <c r="C5449" s="30">
        <v>4.4980000000000002</v>
      </c>
      <c r="D5449" t="s">
        <v>21</v>
      </c>
      <c r="E5449">
        <v>2028</v>
      </c>
      <c r="G5449" t="s">
        <v>273</v>
      </c>
    </row>
    <row r="5450" spans="1:7">
      <c r="A5450">
        <v>72259900</v>
      </c>
      <c r="B5450" t="s">
        <v>36</v>
      </c>
      <c r="C5450" s="30">
        <v>3.46</v>
      </c>
      <c r="D5450" t="s">
        <v>21</v>
      </c>
      <c r="G5450" t="s">
        <v>273</v>
      </c>
    </row>
    <row r="5451" spans="1:7">
      <c r="A5451">
        <v>72259900</v>
      </c>
      <c r="B5451" t="s">
        <v>36</v>
      </c>
      <c r="C5451" s="30">
        <v>3.806</v>
      </c>
      <c r="D5451" t="s">
        <v>21</v>
      </c>
      <c r="E5451">
        <v>2026</v>
      </c>
      <c r="G5451" t="s">
        <v>273</v>
      </c>
    </row>
    <row r="5452" spans="1:7">
      <c r="A5452">
        <v>72259900</v>
      </c>
      <c r="B5452" t="s">
        <v>36</v>
      </c>
      <c r="C5452" s="30">
        <v>4.1520000000000001</v>
      </c>
      <c r="D5452" t="s">
        <v>21</v>
      </c>
      <c r="E5452">
        <v>2027</v>
      </c>
      <c r="G5452" t="s">
        <v>273</v>
      </c>
    </row>
    <row r="5453" spans="1:7">
      <c r="A5453">
        <v>72259900</v>
      </c>
      <c r="B5453" t="s">
        <v>36</v>
      </c>
      <c r="C5453" s="30">
        <v>4.4980000000000002</v>
      </c>
      <c r="D5453" t="s">
        <v>21</v>
      </c>
      <c r="E5453">
        <v>2028</v>
      </c>
      <c r="G5453" t="s">
        <v>273</v>
      </c>
    </row>
    <row r="5454" spans="1:7">
      <c r="A5454">
        <v>72261100</v>
      </c>
      <c r="B5454" t="s">
        <v>36</v>
      </c>
      <c r="C5454" s="30">
        <v>4.59</v>
      </c>
      <c r="D5454" t="s">
        <v>20</v>
      </c>
      <c r="G5454" t="s">
        <v>273</v>
      </c>
    </row>
    <row r="5455" spans="1:7">
      <c r="A5455">
        <v>72261100</v>
      </c>
      <c r="B5455" t="s">
        <v>36</v>
      </c>
      <c r="C5455" s="30">
        <v>5.0489999999999995</v>
      </c>
      <c r="D5455" t="s">
        <v>20</v>
      </c>
      <c r="E5455">
        <v>2026</v>
      </c>
      <c r="G5455" t="s">
        <v>273</v>
      </c>
    </row>
    <row r="5456" spans="1:7">
      <c r="A5456">
        <v>72261100</v>
      </c>
      <c r="B5456" t="s">
        <v>36</v>
      </c>
      <c r="C5456" s="30">
        <v>5.508</v>
      </c>
      <c r="D5456" t="s">
        <v>20</v>
      </c>
      <c r="E5456">
        <v>2027</v>
      </c>
      <c r="G5456" t="s">
        <v>273</v>
      </c>
    </row>
    <row r="5457" spans="1:7">
      <c r="A5457">
        <v>72261100</v>
      </c>
      <c r="B5457" t="s">
        <v>36</v>
      </c>
      <c r="C5457" s="30">
        <v>5.9669999999999996</v>
      </c>
      <c r="D5457" t="s">
        <v>20</v>
      </c>
      <c r="E5457">
        <v>2028</v>
      </c>
      <c r="G5457" t="s">
        <v>273</v>
      </c>
    </row>
    <row r="5458" spans="1:7">
      <c r="A5458">
        <v>72261910</v>
      </c>
      <c r="B5458" t="s">
        <v>36</v>
      </c>
      <c r="C5458" s="30">
        <v>3.46</v>
      </c>
      <c r="D5458" t="s">
        <v>20</v>
      </c>
      <c r="G5458" t="s">
        <v>273</v>
      </c>
    </row>
    <row r="5459" spans="1:7">
      <c r="A5459">
        <v>72261910</v>
      </c>
      <c r="B5459" t="s">
        <v>36</v>
      </c>
      <c r="C5459" s="30">
        <v>3.806</v>
      </c>
      <c r="D5459" t="s">
        <v>20</v>
      </c>
      <c r="E5459">
        <v>2026</v>
      </c>
      <c r="G5459" t="s">
        <v>273</v>
      </c>
    </row>
    <row r="5460" spans="1:7">
      <c r="A5460">
        <v>72261910</v>
      </c>
      <c r="B5460" t="s">
        <v>36</v>
      </c>
      <c r="C5460" s="30">
        <v>4.1520000000000001</v>
      </c>
      <c r="D5460" t="s">
        <v>20</v>
      </c>
      <c r="E5460">
        <v>2027</v>
      </c>
      <c r="G5460" t="s">
        <v>273</v>
      </c>
    </row>
    <row r="5461" spans="1:7">
      <c r="A5461">
        <v>72261910</v>
      </c>
      <c r="B5461" t="s">
        <v>36</v>
      </c>
      <c r="C5461" s="30">
        <v>4.4980000000000002</v>
      </c>
      <c r="D5461" t="s">
        <v>20</v>
      </c>
      <c r="E5461">
        <v>2028</v>
      </c>
      <c r="G5461" t="s">
        <v>273</v>
      </c>
    </row>
    <row r="5462" spans="1:7">
      <c r="A5462">
        <v>72261980</v>
      </c>
      <c r="B5462" t="s">
        <v>36</v>
      </c>
      <c r="C5462" s="30">
        <v>3.46</v>
      </c>
      <c r="D5462" t="s">
        <v>20</v>
      </c>
      <c r="G5462" t="s">
        <v>273</v>
      </c>
    </row>
    <row r="5463" spans="1:7">
      <c r="A5463">
        <v>72261980</v>
      </c>
      <c r="B5463" t="s">
        <v>36</v>
      </c>
      <c r="C5463" s="30">
        <v>3.806</v>
      </c>
      <c r="D5463" t="s">
        <v>20</v>
      </c>
      <c r="E5463">
        <v>2026</v>
      </c>
      <c r="G5463" t="s">
        <v>273</v>
      </c>
    </row>
    <row r="5464" spans="1:7">
      <c r="A5464">
        <v>72261980</v>
      </c>
      <c r="B5464" t="s">
        <v>36</v>
      </c>
      <c r="C5464" s="30">
        <v>4.1520000000000001</v>
      </c>
      <c r="D5464" t="s">
        <v>20</v>
      </c>
      <c r="E5464">
        <v>2027</v>
      </c>
      <c r="G5464" t="s">
        <v>273</v>
      </c>
    </row>
    <row r="5465" spans="1:7">
      <c r="A5465">
        <v>72261980</v>
      </c>
      <c r="B5465" t="s">
        <v>36</v>
      </c>
      <c r="C5465" s="30">
        <v>4.4980000000000002</v>
      </c>
      <c r="D5465" t="s">
        <v>20</v>
      </c>
      <c r="E5465">
        <v>2028</v>
      </c>
      <c r="G5465" t="s">
        <v>273</v>
      </c>
    </row>
    <row r="5466" spans="1:7">
      <c r="A5466">
        <v>72262000</v>
      </c>
      <c r="B5466" t="s">
        <v>36</v>
      </c>
      <c r="C5466" s="30">
        <v>3.46</v>
      </c>
      <c r="D5466" t="s">
        <v>21</v>
      </c>
      <c r="G5466" t="s">
        <v>273</v>
      </c>
    </row>
    <row r="5467" spans="1:7">
      <c r="A5467">
        <v>72262000</v>
      </c>
      <c r="B5467" t="s">
        <v>36</v>
      </c>
      <c r="C5467" s="30">
        <v>3.806</v>
      </c>
      <c r="D5467" t="s">
        <v>21</v>
      </c>
      <c r="E5467">
        <v>2026</v>
      </c>
      <c r="G5467" t="s">
        <v>273</v>
      </c>
    </row>
    <row r="5468" spans="1:7">
      <c r="A5468">
        <v>72262000</v>
      </c>
      <c r="B5468" t="s">
        <v>36</v>
      </c>
      <c r="C5468" s="30">
        <v>4.1520000000000001</v>
      </c>
      <c r="D5468" t="s">
        <v>21</v>
      </c>
      <c r="E5468">
        <v>2027</v>
      </c>
      <c r="G5468" t="s">
        <v>273</v>
      </c>
    </row>
    <row r="5469" spans="1:7">
      <c r="A5469">
        <v>72262000</v>
      </c>
      <c r="B5469" t="s">
        <v>36</v>
      </c>
      <c r="C5469" s="30">
        <v>4.4980000000000002</v>
      </c>
      <c r="D5469" t="s">
        <v>21</v>
      </c>
      <c r="E5469">
        <v>2028</v>
      </c>
      <c r="G5469" t="s">
        <v>273</v>
      </c>
    </row>
    <row r="5470" spans="1:7">
      <c r="A5470">
        <v>722691</v>
      </c>
      <c r="B5470" t="s">
        <v>36</v>
      </c>
      <c r="C5470" s="30">
        <v>3.46</v>
      </c>
      <c r="D5470" t="s">
        <v>21</v>
      </c>
      <c r="G5470" t="s">
        <v>273</v>
      </c>
    </row>
    <row r="5471" spans="1:7">
      <c r="A5471">
        <v>722691</v>
      </c>
      <c r="B5471" t="s">
        <v>36</v>
      </c>
      <c r="C5471" s="30">
        <v>3.806</v>
      </c>
      <c r="D5471" t="s">
        <v>21</v>
      </c>
      <c r="E5471">
        <v>2026</v>
      </c>
      <c r="G5471" t="s">
        <v>273</v>
      </c>
    </row>
    <row r="5472" spans="1:7">
      <c r="A5472">
        <v>722691</v>
      </c>
      <c r="B5472" t="s">
        <v>36</v>
      </c>
      <c r="C5472" s="30">
        <v>4.1520000000000001</v>
      </c>
      <c r="D5472" t="s">
        <v>21</v>
      </c>
      <c r="E5472">
        <v>2027</v>
      </c>
      <c r="G5472" t="s">
        <v>273</v>
      </c>
    </row>
    <row r="5473" spans="1:7">
      <c r="A5473">
        <v>722691</v>
      </c>
      <c r="B5473" t="s">
        <v>36</v>
      </c>
      <c r="C5473" s="30">
        <v>4.4980000000000002</v>
      </c>
      <c r="D5473" t="s">
        <v>21</v>
      </c>
      <c r="E5473">
        <v>2028</v>
      </c>
      <c r="G5473" t="s">
        <v>273</v>
      </c>
    </row>
    <row r="5474" spans="1:7">
      <c r="A5474">
        <v>72269200</v>
      </c>
      <c r="B5474" t="s">
        <v>36</v>
      </c>
      <c r="C5474" s="30">
        <v>3.46</v>
      </c>
      <c r="D5474" t="s">
        <v>21</v>
      </c>
      <c r="G5474" t="s">
        <v>273</v>
      </c>
    </row>
    <row r="5475" spans="1:7">
      <c r="A5475">
        <v>72269200</v>
      </c>
      <c r="B5475" t="s">
        <v>36</v>
      </c>
      <c r="C5475" s="30">
        <v>3.806</v>
      </c>
      <c r="D5475" t="s">
        <v>21</v>
      </c>
      <c r="E5475">
        <v>2026</v>
      </c>
      <c r="G5475" t="s">
        <v>273</v>
      </c>
    </row>
    <row r="5476" spans="1:7">
      <c r="A5476">
        <v>72269200</v>
      </c>
      <c r="B5476" t="s">
        <v>36</v>
      </c>
      <c r="C5476" s="30">
        <v>4.1520000000000001</v>
      </c>
      <c r="D5476" t="s">
        <v>21</v>
      </c>
      <c r="E5476">
        <v>2027</v>
      </c>
      <c r="G5476" t="s">
        <v>273</v>
      </c>
    </row>
    <row r="5477" spans="1:7">
      <c r="A5477">
        <v>72269200</v>
      </c>
      <c r="B5477" t="s">
        <v>36</v>
      </c>
      <c r="C5477" s="30">
        <v>4.4980000000000002</v>
      </c>
      <c r="D5477" t="s">
        <v>21</v>
      </c>
      <c r="E5477">
        <v>2028</v>
      </c>
      <c r="G5477" t="s">
        <v>273</v>
      </c>
    </row>
    <row r="5478" spans="1:7">
      <c r="A5478">
        <v>722699</v>
      </c>
      <c r="B5478" t="s">
        <v>36</v>
      </c>
      <c r="C5478" s="30">
        <v>3.46</v>
      </c>
      <c r="D5478" t="s">
        <v>21</v>
      </c>
      <c r="G5478" t="s">
        <v>273</v>
      </c>
    </row>
    <row r="5479" spans="1:7">
      <c r="A5479">
        <v>722699</v>
      </c>
      <c r="B5479" t="s">
        <v>36</v>
      </c>
      <c r="C5479" s="30">
        <v>3.806</v>
      </c>
      <c r="D5479" t="s">
        <v>21</v>
      </c>
      <c r="E5479">
        <v>2026</v>
      </c>
      <c r="G5479" t="s">
        <v>273</v>
      </c>
    </row>
    <row r="5480" spans="1:7">
      <c r="A5480">
        <v>722699</v>
      </c>
      <c r="B5480" t="s">
        <v>36</v>
      </c>
      <c r="C5480" s="30">
        <v>4.1520000000000001</v>
      </c>
      <c r="D5480" t="s">
        <v>21</v>
      </c>
      <c r="E5480">
        <v>2027</v>
      </c>
      <c r="G5480" t="s">
        <v>273</v>
      </c>
    </row>
    <row r="5481" spans="1:7">
      <c r="A5481">
        <v>722699</v>
      </c>
      <c r="B5481" t="s">
        <v>36</v>
      </c>
      <c r="C5481" s="30">
        <v>4.4980000000000002</v>
      </c>
      <c r="D5481" t="s">
        <v>21</v>
      </c>
      <c r="E5481">
        <v>2028</v>
      </c>
      <c r="G5481" t="s">
        <v>273</v>
      </c>
    </row>
    <row r="5482" spans="1:7">
      <c r="A5482">
        <v>7227</v>
      </c>
      <c r="B5482" t="s">
        <v>36</v>
      </c>
      <c r="C5482" s="30">
        <v>3.62</v>
      </c>
      <c r="D5482" t="s">
        <v>20</v>
      </c>
      <c r="G5482" t="s">
        <v>273</v>
      </c>
    </row>
    <row r="5483" spans="1:7">
      <c r="A5483">
        <v>7227</v>
      </c>
      <c r="B5483" t="s">
        <v>36</v>
      </c>
      <c r="C5483" s="30">
        <v>3.9820000000000002</v>
      </c>
      <c r="D5483" t="s">
        <v>20</v>
      </c>
      <c r="E5483">
        <v>2026</v>
      </c>
      <c r="G5483" t="s">
        <v>273</v>
      </c>
    </row>
    <row r="5484" spans="1:7">
      <c r="A5484">
        <v>7227</v>
      </c>
      <c r="B5484" t="s">
        <v>36</v>
      </c>
      <c r="C5484" s="30">
        <v>4.3440000000000003</v>
      </c>
      <c r="D5484" t="s">
        <v>20</v>
      </c>
      <c r="E5484">
        <v>2027</v>
      </c>
      <c r="G5484" t="s">
        <v>273</v>
      </c>
    </row>
    <row r="5485" spans="1:7">
      <c r="A5485">
        <v>7227</v>
      </c>
      <c r="B5485" t="s">
        <v>36</v>
      </c>
      <c r="C5485" s="30">
        <v>4.7060000000000004</v>
      </c>
      <c r="D5485" t="s">
        <v>20</v>
      </c>
      <c r="E5485">
        <v>2028</v>
      </c>
      <c r="G5485" t="s">
        <v>273</v>
      </c>
    </row>
    <row r="5486" spans="1:7">
      <c r="A5486">
        <v>72281020</v>
      </c>
      <c r="B5486" t="s">
        <v>36</v>
      </c>
      <c r="C5486" s="30">
        <v>3.62</v>
      </c>
      <c r="D5486" t="s">
        <v>21</v>
      </c>
      <c r="G5486" t="s">
        <v>273</v>
      </c>
    </row>
    <row r="5487" spans="1:7">
      <c r="A5487">
        <v>72281020</v>
      </c>
      <c r="B5487" t="s">
        <v>36</v>
      </c>
      <c r="C5487" s="30">
        <v>3.9820000000000002</v>
      </c>
      <c r="D5487" t="s">
        <v>21</v>
      </c>
      <c r="E5487">
        <v>2026</v>
      </c>
      <c r="G5487" t="s">
        <v>273</v>
      </c>
    </row>
    <row r="5488" spans="1:7">
      <c r="A5488">
        <v>72281020</v>
      </c>
      <c r="B5488" t="s">
        <v>36</v>
      </c>
      <c r="C5488" s="30">
        <v>4.3440000000000003</v>
      </c>
      <c r="D5488" t="s">
        <v>21</v>
      </c>
      <c r="E5488">
        <v>2027</v>
      </c>
      <c r="G5488" t="s">
        <v>273</v>
      </c>
    </row>
    <row r="5489" spans="1:7">
      <c r="A5489">
        <v>72281020</v>
      </c>
      <c r="B5489" t="s">
        <v>36</v>
      </c>
      <c r="C5489" s="30">
        <v>4.7060000000000004</v>
      </c>
      <c r="D5489" t="s">
        <v>21</v>
      </c>
      <c r="E5489">
        <v>2028</v>
      </c>
      <c r="G5489" t="s">
        <v>273</v>
      </c>
    </row>
    <row r="5490" spans="1:7">
      <c r="A5490">
        <v>72281050</v>
      </c>
      <c r="B5490" t="s">
        <v>36</v>
      </c>
      <c r="C5490" s="30">
        <v>3.46</v>
      </c>
      <c r="D5490" t="s">
        <v>21</v>
      </c>
      <c r="G5490" t="s">
        <v>273</v>
      </c>
    </row>
    <row r="5491" spans="1:7">
      <c r="A5491">
        <v>72281050</v>
      </c>
      <c r="B5491" t="s">
        <v>36</v>
      </c>
      <c r="C5491" s="30">
        <v>3.806</v>
      </c>
      <c r="D5491" t="s">
        <v>21</v>
      </c>
      <c r="E5491">
        <v>2026</v>
      </c>
      <c r="G5491" t="s">
        <v>273</v>
      </c>
    </row>
    <row r="5492" spans="1:7">
      <c r="A5492">
        <v>72281050</v>
      </c>
      <c r="B5492" t="s">
        <v>36</v>
      </c>
      <c r="C5492" s="30">
        <v>4.1520000000000001</v>
      </c>
      <c r="D5492" t="s">
        <v>21</v>
      </c>
      <c r="E5492">
        <v>2027</v>
      </c>
      <c r="G5492" t="s">
        <v>273</v>
      </c>
    </row>
    <row r="5493" spans="1:7">
      <c r="A5493">
        <v>72281050</v>
      </c>
      <c r="B5493" t="s">
        <v>36</v>
      </c>
      <c r="C5493" s="30">
        <v>4.4980000000000002</v>
      </c>
      <c r="D5493" t="s">
        <v>21</v>
      </c>
      <c r="E5493">
        <v>2028</v>
      </c>
      <c r="G5493" t="s">
        <v>273</v>
      </c>
    </row>
    <row r="5494" spans="1:7">
      <c r="A5494">
        <v>72281090</v>
      </c>
      <c r="B5494" t="s">
        <v>36</v>
      </c>
      <c r="C5494" s="30">
        <v>3.62</v>
      </c>
      <c r="D5494" t="s">
        <v>21</v>
      </c>
      <c r="G5494" t="s">
        <v>273</v>
      </c>
    </row>
    <row r="5495" spans="1:7">
      <c r="A5495">
        <v>72281090</v>
      </c>
      <c r="B5495" t="s">
        <v>36</v>
      </c>
      <c r="C5495" s="30">
        <v>3.9820000000000002</v>
      </c>
      <c r="D5495" t="s">
        <v>21</v>
      </c>
      <c r="E5495">
        <v>2026</v>
      </c>
      <c r="G5495" t="s">
        <v>273</v>
      </c>
    </row>
    <row r="5496" spans="1:7">
      <c r="A5496">
        <v>72281090</v>
      </c>
      <c r="B5496" t="s">
        <v>36</v>
      </c>
      <c r="C5496" s="30">
        <v>4.3440000000000003</v>
      </c>
      <c r="D5496" t="s">
        <v>21</v>
      </c>
      <c r="E5496">
        <v>2027</v>
      </c>
      <c r="G5496" t="s">
        <v>273</v>
      </c>
    </row>
    <row r="5497" spans="1:7">
      <c r="A5497">
        <v>72281090</v>
      </c>
      <c r="B5497" t="s">
        <v>36</v>
      </c>
      <c r="C5497" s="30">
        <v>4.7060000000000004</v>
      </c>
      <c r="D5497" t="s">
        <v>21</v>
      </c>
      <c r="E5497">
        <v>2028</v>
      </c>
      <c r="G5497" t="s">
        <v>273</v>
      </c>
    </row>
    <row r="5498" spans="1:7">
      <c r="A5498">
        <v>722820</v>
      </c>
      <c r="B5498" t="s">
        <v>36</v>
      </c>
      <c r="C5498" s="30">
        <v>3.62</v>
      </c>
      <c r="D5498" t="s">
        <v>21</v>
      </c>
      <c r="G5498" t="s">
        <v>273</v>
      </c>
    </row>
    <row r="5499" spans="1:7">
      <c r="A5499">
        <v>722820</v>
      </c>
      <c r="B5499" t="s">
        <v>36</v>
      </c>
      <c r="C5499" s="30">
        <v>3.9820000000000002</v>
      </c>
      <c r="D5499" t="s">
        <v>21</v>
      </c>
      <c r="E5499">
        <v>2026</v>
      </c>
      <c r="G5499" t="s">
        <v>273</v>
      </c>
    </row>
    <row r="5500" spans="1:7">
      <c r="A5500">
        <v>722820</v>
      </c>
      <c r="B5500" t="s">
        <v>36</v>
      </c>
      <c r="C5500" s="30">
        <v>4.3440000000000003</v>
      </c>
      <c r="D5500" t="s">
        <v>21</v>
      </c>
      <c r="E5500">
        <v>2027</v>
      </c>
      <c r="G5500" t="s">
        <v>273</v>
      </c>
    </row>
    <row r="5501" spans="1:7">
      <c r="A5501">
        <v>722820</v>
      </c>
      <c r="B5501" t="s">
        <v>36</v>
      </c>
      <c r="C5501" s="30">
        <v>4.7060000000000004</v>
      </c>
      <c r="D5501" t="s">
        <v>21</v>
      </c>
      <c r="E5501">
        <v>2028</v>
      </c>
      <c r="G5501" t="s">
        <v>273</v>
      </c>
    </row>
    <row r="5502" spans="1:7">
      <c r="A5502">
        <v>722830</v>
      </c>
      <c r="B5502" t="s">
        <v>36</v>
      </c>
      <c r="C5502" s="30">
        <v>3.62</v>
      </c>
      <c r="D5502" t="s">
        <v>20</v>
      </c>
      <c r="G5502" t="s">
        <v>273</v>
      </c>
    </row>
    <row r="5503" spans="1:7">
      <c r="A5503">
        <v>722830</v>
      </c>
      <c r="B5503" t="s">
        <v>36</v>
      </c>
      <c r="C5503" s="30">
        <v>3.9820000000000002</v>
      </c>
      <c r="D5503" t="s">
        <v>20</v>
      </c>
      <c r="E5503">
        <v>2026</v>
      </c>
      <c r="G5503" t="s">
        <v>273</v>
      </c>
    </row>
    <row r="5504" spans="1:7">
      <c r="A5504">
        <v>722830</v>
      </c>
      <c r="B5504" t="s">
        <v>36</v>
      </c>
      <c r="C5504" s="30">
        <v>4.3440000000000003</v>
      </c>
      <c r="D5504" t="s">
        <v>20</v>
      </c>
      <c r="E5504">
        <v>2027</v>
      </c>
      <c r="G5504" t="s">
        <v>273</v>
      </c>
    </row>
    <row r="5505" spans="1:7">
      <c r="A5505">
        <v>722830</v>
      </c>
      <c r="B5505" t="s">
        <v>36</v>
      </c>
      <c r="C5505" s="30">
        <v>4.7060000000000004</v>
      </c>
      <c r="D5505" t="s">
        <v>20</v>
      </c>
      <c r="E5505">
        <v>2028</v>
      </c>
      <c r="G5505" t="s">
        <v>273</v>
      </c>
    </row>
    <row r="5506" spans="1:7">
      <c r="A5506">
        <v>722840</v>
      </c>
      <c r="B5506" t="s">
        <v>36</v>
      </c>
      <c r="C5506" s="30">
        <v>3.46</v>
      </c>
      <c r="D5506" t="s">
        <v>21</v>
      </c>
      <c r="G5506" t="s">
        <v>273</v>
      </c>
    </row>
    <row r="5507" spans="1:7">
      <c r="A5507">
        <v>722840</v>
      </c>
      <c r="B5507" t="s">
        <v>36</v>
      </c>
      <c r="C5507" s="30">
        <v>3.806</v>
      </c>
      <c r="D5507" t="s">
        <v>21</v>
      </c>
      <c r="E5507">
        <v>2026</v>
      </c>
      <c r="G5507" t="s">
        <v>273</v>
      </c>
    </row>
    <row r="5508" spans="1:7">
      <c r="A5508">
        <v>722840</v>
      </c>
      <c r="B5508" t="s">
        <v>36</v>
      </c>
      <c r="C5508" s="30">
        <v>4.1520000000000001</v>
      </c>
      <c r="D5508" t="s">
        <v>21</v>
      </c>
      <c r="E5508">
        <v>2027</v>
      </c>
      <c r="G5508" t="s">
        <v>273</v>
      </c>
    </row>
    <row r="5509" spans="1:7">
      <c r="A5509">
        <v>722840</v>
      </c>
      <c r="B5509" t="s">
        <v>36</v>
      </c>
      <c r="C5509" s="30">
        <v>4.4980000000000002</v>
      </c>
      <c r="D5509" t="s">
        <v>21</v>
      </c>
      <c r="E5509">
        <v>2028</v>
      </c>
      <c r="G5509" t="s">
        <v>273</v>
      </c>
    </row>
    <row r="5510" spans="1:7">
      <c r="A5510">
        <v>722850</v>
      </c>
      <c r="B5510" t="s">
        <v>36</v>
      </c>
      <c r="C5510" s="30">
        <v>3.62</v>
      </c>
      <c r="D5510" t="s">
        <v>20</v>
      </c>
      <c r="G5510" t="s">
        <v>273</v>
      </c>
    </row>
    <row r="5511" spans="1:7">
      <c r="A5511">
        <v>722850</v>
      </c>
      <c r="B5511" t="s">
        <v>36</v>
      </c>
      <c r="C5511" s="30">
        <v>3.9820000000000002</v>
      </c>
      <c r="D5511" t="s">
        <v>20</v>
      </c>
      <c r="E5511">
        <v>2026</v>
      </c>
      <c r="G5511" t="s">
        <v>273</v>
      </c>
    </row>
    <row r="5512" spans="1:7">
      <c r="A5512">
        <v>722850</v>
      </c>
      <c r="B5512" t="s">
        <v>36</v>
      </c>
      <c r="C5512" s="30">
        <v>4.3440000000000003</v>
      </c>
      <c r="D5512" t="s">
        <v>20</v>
      </c>
      <c r="E5512">
        <v>2027</v>
      </c>
      <c r="G5512" t="s">
        <v>273</v>
      </c>
    </row>
    <row r="5513" spans="1:7">
      <c r="A5513">
        <v>722850</v>
      </c>
      <c r="B5513" t="s">
        <v>36</v>
      </c>
      <c r="C5513" s="30">
        <v>4.7060000000000004</v>
      </c>
      <c r="D5513" t="s">
        <v>20</v>
      </c>
      <c r="E5513">
        <v>2028</v>
      </c>
      <c r="G5513" t="s">
        <v>273</v>
      </c>
    </row>
    <row r="5514" spans="1:7">
      <c r="A5514">
        <v>722860</v>
      </c>
      <c r="B5514" t="s">
        <v>36</v>
      </c>
      <c r="C5514" s="30">
        <v>3.62</v>
      </c>
      <c r="D5514" t="s">
        <v>21</v>
      </c>
      <c r="G5514" t="s">
        <v>273</v>
      </c>
    </row>
    <row r="5515" spans="1:7">
      <c r="A5515">
        <v>722860</v>
      </c>
      <c r="B5515" t="s">
        <v>36</v>
      </c>
      <c r="C5515" s="30">
        <v>3.9820000000000002</v>
      </c>
      <c r="D5515" t="s">
        <v>21</v>
      </c>
      <c r="E5515">
        <v>2026</v>
      </c>
      <c r="G5515" t="s">
        <v>273</v>
      </c>
    </row>
    <row r="5516" spans="1:7">
      <c r="A5516">
        <v>722860</v>
      </c>
      <c r="B5516" t="s">
        <v>36</v>
      </c>
      <c r="C5516" s="30">
        <v>4.3440000000000003</v>
      </c>
      <c r="D5516" t="s">
        <v>21</v>
      </c>
      <c r="E5516">
        <v>2027</v>
      </c>
      <c r="G5516" t="s">
        <v>273</v>
      </c>
    </row>
    <row r="5517" spans="1:7">
      <c r="A5517">
        <v>722860</v>
      </c>
      <c r="B5517" t="s">
        <v>36</v>
      </c>
      <c r="C5517" s="30">
        <v>4.7060000000000004</v>
      </c>
      <c r="D5517" t="s">
        <v>21</v>
      </c>
      <c r="E5517">
        <v>2028</v>
      </c>
      <c r="G5517" t="s">
        <v>273</v>
      </c>
    </row>
    <row r="5518" spans="1:7">
      <c r="A5518">
        <v>722870</v>
      </c>
      <c r="B5518" t="s">
        <v>36</v>
      </c>
      <c r="C5518" s="30">
        <v>3.62</v>
      </c>
      <c r="D5518" t="s">
        <v>21</v>
      </c>
      <c r="G5518" t="s">
        <v>273</v>
      </c>
    </row>
    <row r="5519" spans="1:7">
      <c r="A5519">
        <v>722870</v>
      </c>
      <c r="B5519" t="s">
        <v>36</v>
      </c>
      <c r="C5519" s="30">
        <v>3.9820000000000002</v>
      </c>
      <c r="D5519" t="s">
        <v>21</v>
      </c>
      <c r="E5519">
        <v>2026</v>
      </c>
      <c r="G5519" t="s">
        <v>273</v>
      </c>
    </row>
    <row r="5520" spans="1:7">
      <c r="A5520">
        <v>722870</v>
      </c>
      <c r="B5520" t="s">
        <v>36</v>
      </c>
      <c r="C5520" s="30">
        <v>4.3440000000000003</v>
      </c>
      <c r="D5520" t="s">
        <v>21</v>
      </c>
      <c r="E5520">
        <v>2027</v>
      </c>
      <c r="G5520" t="s">
        <v>273</v>
      </c>
    </row>
    <row r="5521" spans="1:7">
      <c r="A5521">
        <v>722870</v>
      </c>
      <c r="B5521" t="s">
        <v>36</v>
      </c>
      <c r="C5521" s="30">
        <v>4.7060000000000004</v>
      </c>
      <c r="D5521" t="s">
        <v>21</v>
      </c>
      <c r="E5521">
        <v>2028</v>
      </c>
      <c r="G5521" t="s">
        <v>273</v>
      </c>
    </row>
    <row r="5522" spans="1:7">
      <c r="A5522">
        <v>72288000</v>
      </c>
      <c r="B5522" t="s">
        <v>36</v>
      </c>
      <c r="C5522" s="30">
        <v>3.62</v>
      </c>
      <c r="D5522" t="s">
        <v>21</v>
      </c>
      <c r="G5522" t="s">
        <v>273</v>
      </c>
    </row>
    <row r="5523" spans="1:7">
      <c r="A5523">
        <v>72288000</v>
      </c>
      <c r="B5523" t="s">
        <v>36</v>
      </c>
      <c r="C5523" s="30">
        <v>3.9820000000000002</v>
      </c>
      <c r="D5523" t="s">
        <v>21</v>
      </c>
      <c r="E5523">
        <v>2026</v>
      </c>
      <c r="G5523" t="s">
        <v>273</v>
      </c>
    </row>
    <row r="5524" spans="1:7">
      <c r="A5524">
        <v>72288000</v>
      </c>
      <c r="B5524" t="s">
        <v>36</v>
      </c>
      <c r="C5524" s="30">
        <v>4.3440000000000003</v>
      </c>
      <c r="D5524" t="s">
        <v>21</v>
      </c>
      <c r="E5524">
        <v>2027</v>
      </c>
      <c r="G5524" t="s">
        <v>273</v>
      </c>
    </row>
    <row r="5525" spans="1:7">
      <c r="A5525">
        <v>72288000</v>
      </c>
      <c r="B5525" t="s">
        <v>36</v>
      </c>
      <c r="C5525" s="30">
        <v>4.7060000000000004</v>
      </c>
      <c r="D5525" t="s">
        <v>21</v>
      </c>
      <c r="E5525">
        <v>2028</v>
      </c>
      <c r="G5525" t="s">
        <v>273</v>
      </c>
    </row>
    <row r="5526" spans="1:7">
      <c r="A5526">
        <v>7229</v>
      </c>
      <c r="B5526" t="s">
        <v>36</v>
      </c>
      <c r="C5526" s="30">
        <v>3.62</v>
      </c>
      <c r="D5526" t="s">
        <v>20</v>
      </c>
      <c r="G5526" t="s">
        <v>273</v>
      </c>
    </row>
    <row r="5527" spans="1:7">
      <c r="A5527">
        <v>7229</v>
      </c>
      <c r="B5527" t="s">
        <v>36</v>
      </c>
      <c r="C5527" s="30">
        <v>3.9820000000000002</v>
      </c>
      <c r="D5527" t="s">
        <v>20</v>
      </c>
      <c r="E5527">
        <v>2026</v>
      </c>
      <c r="G5527" t="s">
        <v>273</v>
      </c>
    </row>
    <row r="5528" spans="1:7">
      <c r="A5528">
        <v>7229</v>
      </c>
      <c r="B5528" t="s">
        <v>36</v>
      </c>
      <c r="C5528" s="30">
        <v>4.3440000000000003</v>
      </c>
      <c r="D5528" t="s">
        <v>20</v>
      </c>
      <c r="E5528">
        <v>2027</v>
      </c>
      <c r="G5528" t="s">
        <v>273</v>
      </c>
    </row>
    <row r="5529" spans="1:7">
      <c r="A5529">
        <v>7229</v>
      </c>
      <c r="B5529" t="s">
        <v>36</v>
      </c>
      <c r="C5529" s="30">
        <v>4.7060000000000004</v>
      </c>
      <c r="D5529" t="s">
        <v>20</v>
      </c>
      <c r="E5529">
        <v>2028</v>
      </c>
      <c r="G5529" t="s">
        <v>273</v>
      </c>
    </row>
    <row r="5530" spans="1:7">
      <c r="A5530">
        <v>7301</v>
      </c>
      <c r="B5530" t="s">
        <v>36</v>
      </c>
      <c r="C5530" s="30">
        <v>2.29</v>
      </c>
      <c r="D5530" t="s">
        <v>20</v>
      </c>
      <c r="G5530" t="s">
        <v>273</v>
      </c>
    </row>
    <row r="5531" spans="1:7">
      <c r="A5531">
        <v>7301</v>
      </c>
      <c r="B5531" t="s">
        <v>36</v>
      </c>
      <c r="C5531" s="30">
        <v>2.5190000000000001</v>
      </c>
      <c r="D5531" t="s">
        <v>20</v>
      </c>
      <c r="E5531">
        <v>2026</v>
      </c>
      <c r="G5531" t="s">
        <v>273</v>
      </c>
    </row>
    <row r="5532" spans="1:7">
      <c r="A5532">
        <v>7301</v>
      </c>
      <c r="B5532" t="s">
        <v>36</v>
      </c>
      <c r="C5532" s="30">
        <v>2.7480000000000002</v>
      </c>
      <c r="D5532" t="s">
        <v>20</v>
      </c>
      <c r="E5532">
        <v>2027</v>
      </c>
      <c r="G5532" t="s">
        <v>273</v>
      </c>
    </row>
    <row r="5533" spans="1:7">
      <c r="A5533">
        <v>7301</v>
      </c>
      <c r="B5533" t="s">
        <v>36</v>
      </c>
      <c r="C5533" s="30">
        <v>2.9769999999999999</v>
      </c>
      <c r="D5533" t="s">
        <v>20</v>
      </c>
      <c r="E5533">
        <v>2028</v>
      </c>
      <c r="G5533" t="s">
        <v>273</v>
      </c>
    </row>
    <row r="5534" spans="1:7">
      <c r="A5534">
        <v>7302</v>
      </c>
      <c r="B5534" t="s">
        <v>36</v>
      </c>
      <c r="C5534" s="30">
        <v>2.88</v>
      </c>
      <c r="D5534" t="s">
        <v>20</v>
      </c>
      <c r="G5534" t="s">
        <v>273</v>
      </c>
    </row>
    <row r="5535" spans="1:7">
      <c r="A5535">
        <v>7302</v>
      </c>
      <c r="B5535" t="s">
        <v>36</v>
      </c>
      <c r="C5535" s="30">
        <v>3.1679999999999997</v>
      </c>
      <c r="D5535" t="s">
        <v>20</v>
      </c>
      <c r="E5535">
        <v>2026</v>
      </c>
      <c r="G5535" t="s">
        <v>273</v>
      </c>
    </row>
    <row r="5536" spans="1:7">
      <c r="A5536">
        <v>7302</v>
      </c>
      <c r="B5536" t="s">
        <v>36</v>
      </c>
      <c r="C5536" s="30">
        <v>3.456</v>
      </c>
      <c r="D5536" t="s">
        <v>20</v>
      </c>
      <c r="E5536">
        <v>2027</v>
      </c>
      <c r="G5536" t="s">
        <v>273</v>
      </c>
    </row>
    <row r="5537" spans="1:7">
      <c r="A5537">
        <v>7302</v>
      </c>
      <c r="B5537" t="s">
        <v>36</v>
      </c>
      <c r="C5537" s="30">
        <v>3.7439999999999998</v>
      </c>
      <c r="D5537" t="s">
        <v>20</v>
      </c>
      <c r="E5537">
        <v>2028</v>
      </c>
      <c r="G5537" t="s">
        <v>273</v>
      </c>
    </row>
    <row r="5538" spans="1:7">
      <c r="A5538">
        <v>730300</v>
      </c>
      <c r="B5538" t="s">
        <v>36</v>
      </c>
      <c r="C5538" s="30">
        <v>2.27</v>
      </c>
      <c r="G5538" t="s">
        <v>273</v>
      </c>
    </row>
    <row r="5539" spans="1:7">
      <c r="A5539">
        <v>730300</v>
      </c>
      <c r="B5539" t="s">
        <v>36</v>
      </c>
      <c r="C5539" s="30">
        <v>2.4969999999999999</v>
      </c>
      <c r="E5539">
        <v>2026</v>
      </c>
      <c r="G5539" t="s">
        <v>273</v>
      </c>
    </row>
    <row r="5540" spans="1:7">
      <c r="A5540">
        <v>730300</v>
      </c>
      <c r="B5540" t="s">
        <v>36</v>
      </c>
      <c r="C5540" s="30">
        <v>2.7240000000000002</v>
      </c>
      <c r="E5540">
        <v>2027</v>
      </c>
      <c r="G5540" t="s">
        <v>273</v>
      </c>
    </row>
    <row r="5541" spans="1:7">
      <c r="A5541">
        <v>730300</v>
      </c>
      <c r="B5541" t="s">
        <v>36</v>
      </c>
      <c r="C5541" s="30">
        <v>2.9510000000000001</v>
      </c>
      <c r="E5541">
        <v>2028</v>
      </c>
      <c r="G5541" t="s">
        <v>273</v>
      </c>
    </row>
    <row r="5542" spans="1:7">
      <c r="A5542">
        <v>73041100</v>
      </c>
      <c r="B5542" t="s">
        <v>36</v>
      </c>
      <c r="C5542" s="30">
        <v>3.19</v>
      </c>
      <c r="G5542" t="s">
        <v>273</v>
      </c>
    </row>
    <row r="5543" spans="1:7">
      <c r="A5543">
        <v>73041100</v>
      </c>
      <c r="B5543" t="s">
        <v>36</v>
      </c>
      <c r="C5543" s="30">
        <v>3.5089999999999999</v>
      </c>
      <c r="E5543">
        <v>2026</v>
      </c>
      <c r="G5543" t="s">
        <v>273</v>
      </c>
    </row>
    <row r="5544" spans="1:7">
      <c r="A5544">
        <v>73041100</v>
      </c>
      <c r="B5544" t="s">
        <v>36</v>
      </c>
      <c r="C5544" s="30">
        <v>3.8279999999999998</v>
      </c>
      <c r="E5544">
        <v>2027</v>
      </c>
      <c r="G5544" t="s">
        <v>273</v>
      </c>
    </row>
    <row r="5545" spans="1:7">
      <c r="A5545">
        <v>73041100</v>
      </c>
      <c r="B5545" t="s">
        <v>36</v>
      </c>
      <c r="C5545" s="30">
        <v>4.1470000000000002</v>
      </c>
      <c r="E5545">
        <v>2028</v>
      </c>
      <c r="G5545" t="s">
        <v>273</v>
      </c>
    </row>
    <row r="5546" spans="1:7">
      <c r="A5546">
        <v>730419</v>
      </c>
      <c r="B5546" t="s">
        <v>36</v>
      </c>
      <c r="C5546" s="30">
        <v>2.37</v>
      </c>
      <c r="D5546" t="s">
        <v>20</v>
      </c>
      <c r="G5546" t="s">
        <v>273</v>
      </c>
    </row>
    <row r="5547" spans="1:7">
      <c r="A5547">
        <v>730419</v>
      </c>
      <c r="B5547" t="s">
        <v>36</v>
      </c>
      <c r="C5547" s="30">
        <v>2.6070000000000002</v>
      </c>
      <c r="D5547" t="s">
        <v>20</v>
      </c>
      <c r="E5547">
        <v>2026</v>
      </c>
      <c r="G5547" t="s">
        <v>273</v>
      </c>
    </row>
    <row r="5548" spans="1:7">
      <c r="A5548">
        <v>730419</v>
      </c>
      <c r="B5548" t="s">
        <v>36</v>
      </c>
      <c r="C5548" s="30">
        <v>2.8440000000000003</v>
      </c>
      <c r="D5548" t="s">
        <v>20</v>
      </c>
      <c r="E5548">
        <v>2027</v>
      </c>
      <c r="G5548" t="s">
        <v>273</v>
      </c>
    </row>
    <row r="5549" spans="1:7">
      <c r="A5549">
        <v>730419</v>
      </c>
      <c r="B5549" t="s">
        <v>36</v>
      </c>
      <c r="C5549" s="30">
        <v>3.081</v>
      </c>
      <c r="D5549" t="s">
        <v>20</v>
      </c>
      <c r="E5549">
        <v>2028</v>
      </c>
      <c r="G5549" t="s">
        <v>273</v>
      </c>
    </row>
    <row r="5550" spans="1:7">
      <c r="A5550">
        <v>73042200</v>
      </c>
      <c r="B5550" t="s">
        <v>36</v>
      </c>
      <c r="C5550" s="30">
        <v>3.19</v>
      </c>
      <c r="G5550" t="s">
        <v>273</v>
      </c>
    </row>
    <row r="5551" spans="1:7">
      <c r="A5551">
        <v>73042200</v>
      </c>
      <c r="B5551" t="s">
        <v>36</v>
      </c>
      <c r="C5551" s="30">
        <v>3.5089999999999999</v>
      </c>
      <c r="E5551">
        <v>2026</v>
      </c>
      <c r="G5551" t="s">
        <v>273</v>
      </c>
    </row>
    <row r="5552" spans="1:7">
      <c r="A5552">
        <v>73042200</v>
      </c>
      <c r="B5552" t="s">
        <v>36</v>
      </c>
      <c r="C5552" s="30">
        <v>3.8279999999999998</v>
      </c>
      <c r="E5552">
        <v>2027</v>
      </c>
      <c r="G5552" t="s">
        <v>273</v>
      </c>
    </row>
    <row r="5553" spans="1:7">
      <c r="A5553">
        <v>73042200</v>
      </c>
      <c r="B5553" t="s">
        <v>36</v>
      </c>
      <c r="C5553" s="30">
        <v>4.1470000000000002</v>
      </c>
      <c r="E5553">
        <v>2028</v>
      </c>
      <c r="G5553" t="s">
        <v>273</v>
      </c>
    </row>
    <row r="5554" spans="1:7">
      <c r="A5554">
        <v>73042300</v>
      </c>
      <c r="B5554" t="s">
        <v>36</v>
      </c>
      <c r="C5554" s="30">
        <v>2.37</v>
      </c>
      <c r="D5554" t="s">
        <v>20</v>
      </c>
      <c r="G5554" t="s">
        <v>273</v>
      </c>
    </row>
    <row r="5555" spans="1:7">
      <c r="A5555">
        <v>73042300</v>
      </c>
      <c r="B5555" t="s">
        <v>36</v>
      </c>
      <c r="C5555" s="30">
        <v>2.6070000000000002</v>
      </c>
      <c r="D5555" t="s">
        <v>20</v>
      </c>
      <c r="E5555">
        <v>2026</v>
      </c>
      <c r="G5555" t="s">
        <v>273</v>
      </c>
    </row>
    <row r="5556" spans="1:7">
      <c r="A5556">
        <v>73042300</v>
      </c>
      <c r="B5556" t="s">
        <v>36</v>
      </c>
      <c r="C5556" s="30">
        <v>2.8440000000000003</v>
      </c>
      <c r="D5556" t="s">
        <v>20</v>
      </c>
      <c r="E5556">
        <v>2027</v>
      </c>
      <c r="G5556" t="s">
        <v>273</v>
      </c>
    </row>
    <row r="5557" spans="1:7">
      <c r="A5557">
        <v>73042300</v>
      </c>
      <c r="B5557" t="s">
        <v>36</v>
      </c>
      <c r="C5557" s="30">
        <v>3.081</v>
      </c>
      <c r="D5557" t="s">
        <v>20</v>
      </c>
      <c r="E5557">
        <v>2028</v>
      </c>
      <c r="G5557" t="s">
        <v>273</v>
      </c>
    </row>
    <row r="5558" spans="1:7">
      <c r="A5558">
        <v>73042400</v>
      </c>
      <c r="B5558" t="s">
        <v>36</v>
      </c>
      <c r="C5558" s="30">
        <v>3.19</v>
      </c>
      <c r="G5558" t="s">
        <v>273</v>
      </c>
    </row>
    <row r="5559" spans="1:7">
      <c r="A5559">
        <v>73042400</v>
      </c>
      <c r="B5559" t="s">
        <v>36</v>
      </c>
      <c r="C5559" s="30">
        <v>3.5089999999999999</v>
      </c>
      <c r="E5559">
        <v>2026</v>
      </c>
      <c r="G5559" t="s">
        <v>273</v>
      </c>
    </row>
    <row r="5560" spans="1:7">
      <c r="A5560">
        <v>73042400</v>
      </c>
      <c r="B5560" t="s">
        <v>36</v>
      </c>
      <c r="C5560" s="30">
        <v>3.8279999999999998</v>
      </c>
      <c r="E5560">
        <v>2027</v>
      </c>
      <c r="G5560" t="s">
        <v>273</v>
      </c>
    </row>
    <row r="5561" spans="1:7">
      <c r="A5561">
        <v>73042400</v>
      </c>
      <c r="B5561" t="s">
        <v>36</v>
      </c>
      <c r="C5561" s="30">
        <v>4.1470000000000002</v>
      </c>
      <c r="E5561">
        <v>2028</v>
      </c>
      <c r="G5561" t="s">
        <v>273</v>
      </c>
    </row>
    <row r="5562" spans="1:7">
      <c r="A5562">
        <v>730429</v>
      </c>
      <c r="B5562" t="s">
        <v>36</v>
      </c>
      <c r="C5562" s="30">
        <v>2.37</v>
      </c>
      <c r="D5562" t="s">
        <v>20</v>
      </c>
      <c r="G5562" t="s">
        <v>273</v>
      </c>
    </row>
    <row r="5563" spans="1:7">
      <c r="A5563">
        <v>730429</v>
      </c>
      <c r="B5563" t="s">
        <v>36</v>
      </c>
      <c r="C5563" s="30">
        <v>2.6070000000000002</v>
      </c>
      <c r="D5563" t="s">
        <v>20</v>
      </c>
      <c r="E5563">
        <v>2026</v>
      </c>
      <c r="G5563" t="s">
        <v>273</v>
      </c>
    </row>
    <row r="5564" spans="1:7">
      <c r="A5564">
        <v>730429</v>
      </c>
      <c r="B5564" t="s">
        <v>36</v>
      </c>
      <c r="C5564" s="30">
        <v>2.8440000000000003</v>
      </c>
      <c r="D5564" t="s">
        <v>20</v>
      </c>
      <c r="E5564">
        <v>2027</v>
      </c>
      <c r="G5564" t="s">
        <v>273</v>
      </c>
    </row>
    <row r="5565" spans="1:7">
      <c r="A5565">
        <v>730429</v>
      </c>
      <c r="B5565" t="s">
        <v>36</v>
      </c>
      <c r="C5565" s="30">
        <v>3.081</v>
      </c>
      <c r="D5565" t="s">
        <v>20</v>
      </c>
      <c r="E5565">
        <v>2028</v>
      </c>
      <c r="G5565" t="s">
        <v>273</v>
      </c>
    </row>
    <row r="5566" spans="1:7">
      <c r="A5566">
        <v>730431</v>
      </c>
      <c r="B5566" t="s">
        <v>36</v>
      </c>
      <c r="C5566" s="30">
        <v>2.37</v>
      </c>
      <c r="D5566" t="s">
        <v>20</v>
      </c>
      <c r="G5566" t="s">
        <v>273</v>
      </c>
    </row>
    <row r="5567" spans="1:7">
      <c r="A5567">
        <v>730431</v>
      </c>
      <c r="B5567" t="s">
        <v>36</v>
      </c>
      <c r="C5567" s="30">
        <v>2.6070000000000002</v>
      </c>
      <c r="D5567" t="s">
        <v>20</v>
      </c>
      <c r="E5567">
        <v>2026</v>
      </c>
      <c r="G5567" t="s">
        <v>273</v>
      </c>
    </row>
    <row r="5568" spans="1:7">
      <c r="A5568">
        <v>730431</v>
      </c>
      <c r="B5568" t="s">
        <v>36</v>
      </c>
      <c r="C5568" s="30">
        <v>2.8440000000000003</v>
      </c>
      <c r="D5568" t="s">
        <v>20</v>
      </c>
      <c r="E5568">
        <v>2027</v>
      </c>
      <c r="G5568" t="s">
        <v>273</v>
      </c>
    </row>
    <row r="5569" spans="1:7">
      <c r="A5569">
        <v>730431</v>
      </c>
      <c r="B5569" t="s">
        <v>36</v>
      </c>
      <c r="C5569" s="30">
        <v>3.081</v>
      </c>
      <c r="D5569" t="s">
        <v>20</v>
      </c>
      <c r="E5569">
        <v>2028</v>
      </c>
      <c r="G5569" t="s">
        <v>273</v>
      </c>
    </row>
    <row r="5570" spans="1:7">
      <c r="A5570">
        <v>730439</v>
      </c>
      <c r="B5570" t="s">
        <v>36</v>
      </c>
      <c r="C5570" s="30">
        <v>2.37</v>
      </c>
      <c r="D5570" t="s">
        <v>20</v>
      </c>
      <c r="G5570" t="s">
        <v>273</v>
      </c>
    </row>
    <row r="5571" spans="1:7">
      <c r="A5571">
        <v>730439</v>
      </c>
      <c r="B5571" t="s">
        <v>36</v>
      </c>
      <c r="C5571" s="30">
        <v>2.6070000000000002</v>
      </c>
      <c r="D5571" t="s">
        <v>20</v>
      </c>
      <c r="E5571">
        <v>2026</v>
      </c>
      <c r="G5571" t="s">
        <v>273</v>
      </c>
    </row>
    <row r="5572" spans="1:7">
      <c r="A5572">
        <v>730439</v>
      </c>
      <c r="B5572" t="s">
        <v>36</v>
      </c>
      <c r="C5572" s="30">
        <v>2.8440000000000003</v>
      </c>
      <c r="D5572" t="s">
        <v>20</v>
      </c>
      <c r="E5572">
        <v>2027</v>
      </c>
      <c r="G5572" t="s">
        <v>273</v>
      </c>
    </row>
    <row r="5573" spans="1:7">
      <c r="A5573">
        <v>730439</v>
      </c>
      <c r="B5573" t="s">
        <v>36</v>
      </c>
      <c r="C5573" s="30">
        <v>3.081</v>
      </c>
      <c r="D5573" t="s">
        <v>20</v>
      </c>
      <c r="E5573">
        <v>2028</v>
      </c>
      <c r="G5573" t="s">
        <v>273</v>
      </c>
    </row>
    <row r="5574" spans="1:7">
      <c r="A5574">
        <v>73044100</v>
      </c>
      <c r="B5574" t="s">
        <v>36</v>
      </c>
      <c r="C5574" s="30">
        <v>3.19</v>
      </c>
      <c r="G5574" t="s">
        <v>273</v>
      </c>
    </row>
    <row r="5575" spans="1:7">
      <c r="A5575">
        <v>73044100</v>
      </c>
      <c r="B5575" t="s">
        <v>36</v>
      </c>
      <c r="C5575" s="30">
        <v>3.5089999999999999</v>
      </c>
      <c r="E5575">
        <v>2026</v>
      </c>
      <c r="G5575" t="s">
        <v>273</v>
      </c>
    </row>
    <row r="5576" spans="1:7">
      <c r="A5576">
        <v>73044100</v>
      </c>
      <c r="B5576" t="s">
        <v>36</v>
      </c>
      <c r="C5576" s="30">
        <v>3.8279999999999998</v>
      </c>
      <c r="E5576">
        <v>2027</v>
      </c>
      <c r="G5576" t="s">
        <v>273</v>
      </c>
    </row>
    <row r="5577" spans="1:7">
      <c r="A5577">
        <v>73044100</v>
      </c>
      <c r="B5577" t="s">
        <v>36</v>
      </c>
      <c r="C5577" s="30">
        <v>4.1470000000000002</v>
      </c>
      <c r="E5577">
        <v>2028</v>
      </c>
      <c r="G5577" t="s">
        <v>273</v>
      </c>
    </row>
    <row r="5578" spans="1:7">
      <c r="A5578">
        <v>730449</v>
      </c>
      <c r="B5578" t="s">
        <v>36</v>
      </c>
      <c r="C5578" s="30">
        <v>3.19</v>
      </c>
      <c r="G5578" t="s">
        <v>273</v>
      </c>
    </row>
    <row r="5579" spans="1:7">
      <c r="A5579">
        <v>730449</v>
      </c>
      <c r="B5579" t="s">
        <v>36</v>
      </c>
      <c r="C5579" s="30">
        <v>3.5089999999999999</v>
      </c>
      <c r="E5579">
        <v>2026</v>
      </c>
      <c r="G5579" t="s">
        <v>273</v>
      </c>
    </row>
    <row r="5580" spans="1:7">
      <c r="A5580">
        <v>730449</v>
      </c>
      <c r="B5580" t="s">
        <v>36</v>
      </c>
      <c r="C5580" s="30">
        <v>3.8279999999999998</v>
      </c>
      <c r="E5580">
        <v>2027</v>
      </c>
      <c r="G5580" t="s">
        <v>273</v>
      </c>
    </row>
    <row r="5581" spans="1:7">
      <c r="A5581">
        <v>730449</v>
      </c>
      <c r="B5581" t="s">
        <v>36</v>
      </c>
      <c r="C5581" s="30">
        <v>4.1470000000000002</v>
      </c>
      <c r="E5581">
        <v>2028</v>
      </c>
      <c r="G5581" t="s">
        <v>273</v>
      </c>
    </row>
    <row r="5582" spans="1:7">
      <c r="A5582">
        <v>730451</v>
      </c>
      <c r="B5582" t="s">
        <v>36</v>
      </c>
      <c r="C5582" s="30">
        <v>2.29</v>
      </c>
      <c r="D5582" t="s">
        <v>21</v>
      </c>
      <c r="G5582" t="s">
        <v>273</v>
      </c>
    </row>
    <row r="5583" spans="1:7">
      <c r="A5583">
        <v>730451</v>
      </c>
      <c r="B5583" t="s">
        <v>36</v>
      </c>
      <c r="C5583" s="30">
        <v>2.5190000000000001</v>
      </c>
      <c r="D5583" t="s">
        <v>21</v>
      </c>
      <c r="E5583">
        <v>2026</v>
      </c>
      <c r="G5583" t="s">
        <v>273</v>
      </c>
    </row>
    <row r="5584" spans="1:7">
      <c r="A5584">
        <v>730451</v>
      </c>
      <c r="B5584" t="s">
        <v>36</v>
      </c>
      <c r="C5584" s="30">
        <v>2.7480000000000002</v>
      </c>
      <c r="D5584" t="s">
        <v>21</v>
      </c>
      <c r="E5584">
        <v>2027</v>
      </c>
      <c r="G5584" t="s">
        <v>273</v>
      </c>
    </row>
    <row r="5585" spans="1:7">
      <c r="A5585">
        <v>730451</v>
      </c>
      <c r="B5585" t="s">
        <v>36</v>
      </c>
      <c r="C5585" s="30">
        <v>2.9769999999999999</v>
      </c>
      <c r="D5585" t="s">
        <v>21</v>
      </c>
      <c r="E5585">
        <v>2028</v>
      </c>
      <c r="G5585" t="s">
        <v>273</v>
      </c>
    </row>
    <row r="5586" spans="1:7">
      <c r="A5586">
        <v>730459</v>
      </c>
      <c r="B5586" t="s">
        <v>36</v>
      </c>
      <c r="C5586" s="30">
        <v>2.29</v>
      </c>
      <c r="D5586" t="s">
        <v>20</v>
      </c>
      <c r="G5586" t="s">
        <v>273</v>
      </c>
    </row>
    <row r="5587" spans="1:7">
      <c r="A5587">
        <v>730459</v>
      </c>
      <c r="B5587" t="s">
        <v>36</v>
      </c>
      <c r="C5587" s="30">
        <v>2.5190000000000001</v>
      </c>
      <c r="D5587" t="s">
        <v>20</v>
      </c>
      <c r="E5587">
        <v>2026</v>
      </c>
      <c r="G5587" t="s">
        <v>273</v>
      </c>
    </row>
    <row r="5588" spans="1:7">
      <c r="A5588">
        <v>730459</v>
      </c>
      <c r="B5588" t="s">
        <v>36</v>
      </c>
      <c r="C5588" s="30">
        <v>2.7480000000000002</v>
      </c>
      <c r="D5588" t="s">
        <v>20</v>
      </c>
      <c r="E5588">
        <v>2027</v>
      </c>
      <c r="G5588" t="s">
        <v>273</v>
      </c>
    </row>
    <row r="5589" spans="1:7">
      <c r="A5589">
        <v>730459</v>
      </c>
      <c r="B5589" t="s">
        <v>36</v>
      </c>
      <c r="C5589" s="30">
        <v>2.9769999999999999</v>
      </c>
      <c r="D5589" t="s">
        <v>20</v>
      </c>
      <c r="E5589">
        <v>2028</v>
      </c>
      <c r="G5589" t="s">
        <v>273</v>
      </c>
    </row>
    <row r="5590" spans="1:7">
      <c r="A5590">
        <v>73049000</v>
      </c>
      <c r="B5590" t="s">
        <v>36</v>
      </c>
      <c r="C5590" s="30">
        <v>2.37</v>
      </c>
      <c r="D5590" t="s">
        <v>20</v>
      </c>
      <c r="G5590" t="s">
        <v>273</v>
      </c>
    </row>
    <row r="5591" spans="1:7">
      <c r="A5591">
        <v>73049000</v>
      </c>
      <c r="B5591" t="s">
        <v>36</v>
      </c>
      <c r="C5591" s="30">
        <v>2.6070000000000002</v>
      </c>
      <c r="D5591" t="s">
        <v>20</v>
      </c>
      <c r="E5591">
        <v>2026</v>
      </c>
      <c r="G5591" t="s">
        <v>273</v>
      </c>
    </row>
    <row r="5592" spans="1:7">
      <c r="A5592">
        <v>73049000</v>
      </c>
      <c r="B5592" t="s">
        <v>36</v>
      </c>
      <c r="C5592" s="30">
        <v>2.8440000000000003</v>
      </c>
      <c r="D5592" t="s">
        <v>20</v>
      </c>
      <c r="E5592">
        <v>2027</v>
      </c>
      <c r="G5592" t="s">
        <v>273</v>
      </c>
    </row>
    <row r="5593" spans="1:7">
      <c r="A5593">
        <v>73049000</v>
      </c>
      <c r="B5593" t="s">
        <v>36</v>
      </c>
      <c r="C5593" s="30">
        <v>3.081</v>
      </c>
      <c r="D5593" t="s">
        <v>20</v>
      </c>
      <c r="E5593">
        <v>2028</v>
      </c>
      <c r="G5593" t="s">
        <v>273</v>
      </c>
    </row>
    <row r="5594" spans="1:7">
      <c r="A5594">
        <v>7305</v>
      </c>
      <c r="B5594" t="s">
        <v>36</v>
      </c>
      <c r="C5594" s="30">
        <v>2.29</v>
      </c>
      <c r="D5594" t="s">
        <v>20</v>
      </c>
      <c r="G5594" t="s">
        <v>273</v>
      </c>
    </row>
    <row r="5595" spans="1:7">
      <c r="A5595">
        <v>7305</v>
      </c>
      <c r="B5595" t="s">
        <v>36</v>
      </c>
      <c r="C5595" s="30">
        <v>2.5190000000000001</v>
      </c>
      <c r="D5595" t="s">
        <v>20</v>
      </c>
      <c r="E5595">
        <v>2026</v>
      </c>
      <c r="G5595" t="s">
        <v>273</v>
      </c>
    </row>
    <row r="5596" spans="1:7">
      <c r="A5596">
        <v>7305</v>
      </c>
      <c r="B5596" t="s">
        <v>36</v>
      </c>
      <c r="C5596" s="30">
        <v>2.7480000000000002</v>
      </c>
      <c r="D5596" t="s">
        <v>20</v>
      </c>
      <c r="E5596">
        <v>2027</v>
      </c>
      <c r="G5596" t="s">
        <v>273</v>
      </c>
    </row>
    <row r="5597" spans="1:7">
      <c r="A5597">
        <v>7305</v>
      </c>
      <c r="B5597" t="s">
        <v>36</v>
      </c>
      <c r="C5597" s="30">
        <v>2.9769999999999999</v>
      </c>
      <c r="D5597" t="s">
        <v>20</v>
      </c>
      <c r="E5597">
        <v>2028</v>
      </c>
      <c r="G5597" t="s">
        <v>273</v>
      </c>
    </row>
    <row r="5598" spans="1:7">
      <c r="A5598">
        <v>73061100</v>
      </c>
      <c r="B5598" t="s">
        <v>36</v>
      </c>
      <c r="C5598" s="30">
        <v>3.11</v>
      </c>
      <c r="G5598" t="s">
        <v>273</v>
      </c>
    </row>
    <row r="5599" spans="1:7">
      <c r="A5599">
        <v>73061100</v>
      </c>
      <c r="B5599" t="s">
        <v>36</v>
      </c>
      <c r="C5599" s="30">
        <v>3.4209999999999998</v>
      </c>
      <c r="E5599">
        <v>2026</v>
      </c>
      <c r="G5599" t="s">
        <v>273</v>
      </c>
    </row>
    <row r="5600" spans="1:7">
      <c r="A5600">
        <v>73061100</v>
      </c>
      <c r="B5600" t="s">
        <v>36</v>
      </c>
      <c r="C5600" s="30">
        <v>3.7319999999999998</v>
      </c>
      <c r="E5600">
        <v>2027</v>
      </c>
      <c r="G5600" t="s">
        <v>273</v>
      </c>
    </row>
    <row r="5601" spans="1:7">
      <c r="A5601">
        <v>73061100</v>
      </c>
      <c r="B5601" t="s">
        <v>36</v>
      </c>
      <c r="C5601" s="30">
        <v>4.0430000000000001</v>
      </c>
      <c r="E5601">
        <v>2028</v>
      </c>
      <c r="G5601" t="s">
        <v>273</v>
      </c>
    </row>
    <row r="5602" spans="1:7">
      <c r="A5602">
        <v>73061900</v>
      </c>
      <c r="B5602" t="s">
        <v>36</v>
      </c>
      <c r="C5602" s="30">
        <v>2.29</v>
      </c>
      <c r="D5602" t="s">
        <v>20</v>
      </c>
      <c r="G5602" t="s">
        <v>273</v>
      </c>
    </row>
    <row r="5603" spans="1:7">
      <c r="A5603">
        <v>73061900</v>
      </c>
      <c r="B5603" t="s">
        <v>36</v>
      </c>
      <c r="C5603" s="30">
        <v>2.5190000000000001</v>
      </c>
      <c r="D5603" t="s">
        <v>20</v>
      </c>
      <c r="E5603">
        <v>2026</v>
      </c>
      <c r="G5603" t="s">
        <v>273</v>
      </c>
    </row>
    <row r="5604" spans="1:7">
      <c r="A5604">
        <v>73061900</v>
      </c>
      <c r="B5604" t="s">
        <v>36</v>
      </c>
      <c r="C5604" s="30">
        <v>2.7480000000000002</v>
      </c>
      <c r="D5604" t="s">
        <v>20</v>
      </c>
      <c r="E5604">
        <v>2027</v>
      </c>
      <c r="G5604" t="s">
        <v>273</v>
      </c>
    </row>
    <row r="5605" spans="1:7">
      <c r="A5605">
        <v>73061900</v>
      </c>
      <c r="B5605" t="s">
        <v>36</v>
      </c>
      <c r="C5605" s="30">
        <v>2.9769999999999999</v>
      </c>
      <c r="D5605" t="s">
        <v>20</v>
      </c>
      <c r="E5605">
        <v>2028</v>
      </c>
      <c r="G5605" t="s">
        <v>273</v>
      </c>
    </row>
    <row r="5606" spans="1:7">
      <c r="A5606">
        <v>73062100</v>
      </c>
      <c r="B5606" t="s">
        <v>36</v>
      </c>
      <c r="C5606" s="30">
        <v>3.11</v>
      </c>
      <c r="G5606" t="s">
        <v>273</v>
      </c>
    </row>
    <row r="5607" spans="1:7">
      <c r="A5607">
        <v>73062100</v>
      </c>
      <c r="B5607" t="s">
        <v>36</v>
      </c>
      <c r="C5607" s="30">
        <v>3.4209999999999998</v>
      </c>
      <c r="E5607">
        <v>2026</v>
      </c>
      <c r="G5607" t="s">
        <v>273</v>
      </c>
    </row>
    <row r="5608" spans="1:7">
      <c r="A5608">
        <v>73062100</v>
      </c>
      <c r="B5608" t="s">
        <v>36</v>
      </c>
      <c r="C5608" s="30">
        <v>3.7319999999999998</v>
      </c>
      <c r="E5608">
        <v>2027</v>
      </c>
      <c r="G5608" t="s">
        <v>273</v>
      </c>
    </row>
    <row r="5609" spans="1:7">
      <c r="A5609">
        <v>73062100</v>
      </c>
      <c r="B5609" t="s">
        <v>36</v>
      </c>
      <c r="C5609" s="30">
        <v>4.0430000000000001</v>
      </c>
      <c r="E5609">
        <v>2028</v>
      </c>
      <c r="G5609" t="s">
        <v>273</v>
      </c>
    </row>
    <row r="5610" spans="1:7">
      <c r="A5610">
        <v>73062900</v>
      </c>
      <c r="B5610" t="s">
        <v>36</v>
      </c>
      <c r="C5610" s="30">
        <v>2.29</v>
      </c>
      <c r="D5610" t="s">
        <v>20</v>
      </c>
      <c r="G5610" t="s">
        <v>273</v>
      </c>
    </row>
    <row r="5611" spans="1:7">
      <c r="A5611">
        <v>73062900</v>
      </c>
      <c r="B5611" t="s">
        <v>36</v>
      </c>
      <c r="C5611" s="30">
        <v>2.5190000000000001</v>
      </c>
      <c r="D5611" t="s">
        <v>20</v>
      </c>
      <c r="E5611">
        <v>2026</v>
      </c>
      <c r="G5611" t="s">
        <v>273</v>
      </c>
    </row>
    <row r="5612" spans="1:7">
      <c r="A5612">
        <v>73062900</v>
      </c>
      <c r="B5612" t="s">
        <v>36</v>
      </c>
      <c r="C5612" s="30">
        <v>2.7480000000000002</v>
      </c>
      <c r="D5612" t="s">
        <v>20</v>
      </c>
      <c r="E5612">
        <v>2027</v>
      </c>
      <c r="G5612" t="s">
        <v>273</v>
      </c>
    </row>
    <row r="5613" spans="1:7">
      <c r="A5613">
        <v>73062900</v>
      </c>
      <c r="B5613" t="s">
        <v>36</v>
      </c>
      <c r="C5613" s="30">
        <v>2.9769999999999999</v>
      </c>
      <c r="D5613" t="s">
        <v>20</v>
      </c>
      <c r="E5613">
        <v>2028</v>
      </c>
      <c r="G5613" t="s">
        <v>273</v>
      </c>
    </row>
    <row r="5614" spans="1:7">
      <c r="A5614">
        <v>73063012</v>
      </c>
      <c r="B5614" t="s">
        <v>36</v>
      </c>
      <c r="C5614" s="30">
        <v>2.29</v>
      </c>
      <c r="D5614" t="s">
        <v>20</v>
      </c>
      <c r="G5614" t="s">
        <v>273</v>
      </c>
    </row>
    <row r="5615" spans="1:7">
      <c r="A5615">
        <v>73063012</v>
      </c>
      <c r="B5615" t="s">
        <v>36</v>
      </c>
      <c r="C5615" s="30">
        <v>2.5190000000000001</v>
      </c>
      <c r="D5615" t="s">
        <v>20</v>
      </c>
      <c r="E5615">
        <v>2026</v>
      </c>
      <c r="G5615" t="s">
        <v>273</v>
      </c>
    </row>
    <row r="5616" spans="1:7">
      <c r="A5616">
        <v>73063012</v>
      </c>
      <c r="B5616" t="s">
        <v>36</v>
      </c>
      <c r="C5616" s="30">
        <v>2.7480000000000002</v>
      </c>
      <c r="D5616" t="s">
        <v>20</v>
      </c>
      <c r="E5616">
        <v>2027</v>
      </c>
      <c r="G5616" t="s">
        <v>273</v>
      </c>
    </row>
    <row r="5617" spans="1:7">
      <c r="A5617">
        <v>73063012</v>
      </c>
      <c r="B5617" t="s">
        <v>36</v>
      </c>
      <c r="C5617" s="30">
        <v>2.9769999999999999</v>
      </c>
      <c r="D5617" t="s">
        <v>20</v>
      </c>
      <c r="E5617">
        <v>2028</v>
      </c>
      <c r="G5617" t="s">
        <v>273</v>
      </c>
    </row>
    <row r="5618" spans="1:7">
      <c r="A5618">
        <v>73063018</v>
      </c>
      <c r="B5618" t="s">
        <v>36</v>
      </c>
      <c r="C5618" s="30">
        <v>2.29</v>
      </c>
      <c r="D5618" t="s">
        <v>20</v>
      </c>
      <c r="G5618" t="s">
        <v>273</v>
      </c>
    </row>
    <row r="5619" spans="1:7">
      <c r="A5619">
        <v>73063018</v>
      </c>
      <c r="B5619" t="s">
        <v>36</v>
      </c>
      <c r="C5619" s="30">
        <v>2.5190000000000001</v>
      </c>
      <c r="D5619" t="s">
        <v>20</v>
      </c>
      <c r="E5619">
        <v>2026</v>
      </c>
      <c r="G5619" t="s">
        <v>273</v>
      </c>
    </row>
    <row r="5620" spans="1:7">
      <c r="A5620">
        <v>73063018</v>
      </c>
      <c r="B5620" t="s">
        <v>36</v>
      </c>
      <c r="C5620" s="30">
        <v>2.7480000000000002</v>
      </c>
      <c r="D5620" t="s">
        <v>20</v>
      </c>
      <c r="E5620">
        <v>2027</v>
      </c>
      <c r="G5620" t="s">
        <v>273</v>
      </c>
    </row>
    <row r="5621" spans="1:7">
      <c r="A5621">
        <v>73063018</v>
      </c>
      <c r="B5621" t="s">
        <v>36</v>
      </c>
      <c r="C5621" s="30">
        <v>2.9769999999999999</v>
      </c>
      <c r="D5621" t="s">
        <v>20</v>
      </c>
      <c r="E5621">
        <v>2028</v>
      </c>
      <c r="G5621" t="s">
        <v>273</v>
      </c>
    </row>
    <row r="5622" spans="1:7">
      <c r="A5622">
        <v>73063041</v>
      </c>
      <c r="B5622" t="s">
        <v>36</v>
      </c>
      <c r="C5622" s="30">
        <v>2.29</v>
      </c>
      <c r="D5622" t="s">
        <v>20</v>
      </c>
      <c r="G5622" t="s">
        <v>273</v>
      </c>
    </row>
    <row r="5623" spans="1:7">
      <c r="A5623">
        <v>73063041</v>
      </c>
      <c r="B5623" t="s">
        <v>36</v>
      </c>
      <c r="C5623" s="30">
        <v>2.5190000000000001</v>
      </c>
      <c r="D5623" t="s">
        <v>20</v>
      </c>
      <c r="E5623">
        <v>2026</v>
      </c>
      <c r="G5623" t="s">
        <v>273</v>
      </c>
    </row>
    <row r="5624" spans="1:7">
      <c r="A5624">
        <v>73063041</v>
      </c>
      <c r="B5624" t="s">
        <v>36</v>
      </c>
      <c r="C5624" s="30">
        <v>2.7480000000000002</v>
      </c>
      <c r="D5624" t="s">
        <v>20</v>
      </c>
      <c r="E5624">
        <v>2027</v>
      </c>
      <c r="G5624" t="s">
        <v>273</v>
      </c>
    </row>
    <row r="5625" spans="1:7">
      <c r="A5625">
        <v>73063041</v>
      </c>
      <c r="B5625" t="s">
        <v>36</v>
      </c>
      <c r="C5625" s="30">
        <v>2.9769999999999999</v>
      </c>
      <c r="D5625" t="s">
        <v>20</v>
      </c>
      <c r="E5625">
        <v>2028</v>
      </c>
      <c r="G5625" t="s">
        <v>273</v>
      </c>
    </row>
    <row r="5626" spans="1:7">
      <c r="A5626">
        <v>73063049</v>
      </c>
      <c r="B5626" t="s">
        <v>36</v>
      </c>
      <c r="C5626" s="30">
        <v>2.29</v>
      </c>
      <c r="D5626" t="s">
        <v>20</v>
      </c>
      <c r="G5626" t="s">
        <v>273</v>
      </c>
    </row>
    <row r="5627" spans="1:7">
      <c r="A5627">
        <v>73063049</v>
      </c>
      <c r="B5627" t="s">
        <v>36</v>
      </c>
      <c r="C5627" s="30">
        <v>2.5190000000000001</v>
      </c>
      <c r="D5627" t="s">
        <v>20</v>
      </c>
      <c r="E5627">
        <v>2026</v>
      </c>
      <c r="G5627" t="s">
        <v>273</v>
      </c>
    </row>
    <row r="5628" spans="1:7">
      <c r="A5628">
        <v>73063049</v>
      </c>
      <c r="B5628" t="s">
        <v>36</v>
      </c>
      <c r="C5628" s="30">
        <v>2.7480000000000002</v>
      </c>
      <c r="D5628" t="s">
        <v>20</v>
      </c>
      <c r="E5628">
        <v>2027</v>
      </c>
      <c r="G5628" t="s">
        <v>273</v>
      </c>
    </row>
    <row r="5629" spans="1:7">
      <c r="A5629">
        <v>73063049</v>
      </c>
      <c r="B5629" t="s">
        <v>36</v>
      </c>
      <c r="C5629" s="30">
        <v>2.9769999999999999</v>
      </c>
      <c r="D5629" t="s">
        <v>20</v>
      </c>
      <c r="E5629">
        <v>2028</v>
      </c>
      <c r="G5629" t="s">
        <v>273</v>
      </c>
    </row>
    <row r="5630" spans="1:7">
      <c r="A5630">
        <v>73063072</v>
      </c>
      <c r="B5630" t="s">
        <v>36</v>
      </c>
      <c r="C5630" s="30">
        <v>2.29</v>
      </c>
      <c r="D5630" t="s">
        <v>20</v>
      </c>
      <c r="G5630" t="s">
        <v>273</v>
      </c>
    </row>
    <row r="5631" spans="1:7">
      <c r="A5631">
        <v>73063072</v>
      </c>
      <c r="B5631" t="s">
        <v>36</v>
      </c>
      <c r="C5631" s="30">
        <v>2.5190000000000001</v>
      </c>
      <c r="D5631" t="s">
        <v>20</v>
      </c>
      <c r="E5631">
        <v>2026</v>
      </c>
      <c r="G5631" t="s">
        <v>273</v>
      </c>
    </row>
    <row r="5632" spans="1:7">
      <c r="A5632">
        <v>73063072</v>
      </c>
      <c r="B5632" t="s">
        <v>36</v>
      </c>
      <c r="C5632" s="30">
        <v>2.7480000000000002</v>
      </c>
      <c r="D5632" t="s">
        <v>20</v>
      </c>
      <c r="E5632">
        <v>2027</v>
      </c>
      <c r="G5632" t="s">
        <v>273</v>
      </c>
    </row>
    <row r="5633" spans="1:7">
      <c r="A5633">
        <v>73063072</v>
      </c>
      <c r="B5633" t="s">
        <v>36</v>
      </c>
      <c r="C5633" s="30">
        <v>2.9769999999999999</v>
      </c>
      <c r="D5633" t="s">
        <v>20</v>
      </c>
      <c r="E5633">
        <v>2028</v>
      </c>
      <c r="G5633" t="s">
        <v>273</v>
      </c>
    </row>
    <row r="5634" spans="1:7">
      <c r="A5634">
        <v>73063077</v>
      </c>
      <c r="B5634" t="s">
        <v>36</v>
      </c>
      <c r="C5634" s="30">
        <v>2.29</v>
      </c>
      <c r="D5634" t="s">
        <v>20</v>
      </c>
      <c r="G5634" t="s">
        <v>273</v>
      </c>
    </row>
    <row r="5635" spans="1:7">
      <c r="A5635">
        <v>73063077</v>
      </c>
      <c r="B5635" t="s">
        <v>36</v>
      </c>
      <c r="C5635" s="30">
        <v>2.5190000000000001</v>
      </c>
      <c r="D5635" t="s">
        <v>20</v>
      </c>
      <c r="E5635">
        <v>2026</v>
      </c>
      <c r="G5635" t="s">
        <v>273</v>
      </c>
    </row>
    <row r="5636" spans="1:7">
      <c r="A5636">
        <v>73063077</v>
      </c>
      <c r="B5636" t="s">
        <v>36</v>
      </c>
      <c r="C5636" s="30">
        <v>2.7480000000000002</v>
      </c>
      <c r="D5636" t="s">
        <v>20</v>
      </c>
      <c r="E5636">
        <v>2027</v>
      </c>
      <c r="G5636" t="s">
        <v>273</v>
      </c>
    </row>
    <row r="5637" spans="1:7">
      <c r="A5637">
        <v>73063077</v>
      </c>
      <c r="B5637" t="s">
        <v>36</v>
      </c>
      <c r="C5637" s="30">
        <v>2.9769999999999999</v>
      </c>
      <c r="D5637" t="s">
        <v>20</v>
      </c>
      <c r="E5637">
        <v>2028</v>
      </c>
      <c r="G5637" t="s">
        <v>273</v>
      </c>
    </row>
    <row r="5638" spans="1:7">
      <c r="A5638">
        <v>73063080</v>
      </c>
      <c r="B5638" t="s">
        <v>36</v>
      </c>
      <c r="C5638" s="30">
        <v>2.29</v>
      </c>
      <c r="D5638" t="s">
        <v>20</v>
      </c>
      <c r="G5638" t="s">
        <v>273</v>
      </c>
    </row>
    <row r="5639" spans="1:7">
      <c r="A5639">
        <v>73063080</v>
      </c>
      <c r="B5639" t="s">
        <v>36</v>
      </c>
      <c r="C5639" s="30">
        <v>2.5190000000000001</v>
      </c>
      <c r="D5639" t="s">
        <v>20</v>
      </c>
      <c r="E5639">
        <v>2026</v>
      </c>
      <c r="G5639" t="s">
        <v>273</v>
      </c>
    </row>
    <row r="5640" spans="1:7">
      <c r="A5640">
        <v>73063080</v>
      </c>
      <c r="B5640" t="s">
        <v>36</v>
      </c>
      <c r="C5640" s="30">
        <v>2.7480000000000002</v>
      </c>
      <c r="D5640" t="s">
        <v>20</v>
      </c>
      <c r="E5640">
        <v>2027</v>
      </c>
      <c r="G5640" t="s">
        <v>273</v>
      </c>
    </row>
    <row r="5641" spans="1:7">
      <c r="A5641">
        <v>73063080</v>
      </c>
      <c r="B5641" t="s">
        <v>36</v>
      </c>
      <c r="C5641" s="30">
        <v>2.9769999999999999</v>
      </c>
      <c r="D5641" t="s">
        <v>20</v>
      </c>
      <c r="E5641">
        <v>2028</v>
      </c>
      <c r="G5641" t="s">
        <v>273</v>
      </c>
    </row>
    <row r="5642" spans="1:7">
      <c r="A5642">
        <v>73064020</v>
      </c>
      <c r="B5642" t="s">
        <v>36</v>
      </c>
      <c r="C5642" s="30">
        <v>3.11</v>
      </c>
      <c r="G5642" t="s">
        <v>273</v>
      </c>
    </row>
    <row r="5643" spans="1:7">
      <c r="A5643">
        <v>73064020</v>
      </c>
      <c r="B5643" t="s">
        <v>36</v>
      </c>
      <c r="C5643" s="30">
        <v>3.4209999999999998</v>
      </c>
      <c r="E5643">
        <v>2026</v>
      </c>
      <c r="G5643" t="s">
        <v>273</v>
      </c>
    </row>
    <row r="5644" spans="1:7">
      <c r="A5644">
        <v>73064020</v>
      </c>
      <c r="B5644" t="s">
        <v>36</v>
      </c>
      <c r="C5644" s="30">
        <v>3.7319999999999998</v>
      </c>
      <c r="E5644">
        <v>2027</v>
      </c>
      <c r="G5644" t="s">
        <v>273</v>
      </c>
    </row>
    <row r="5645" spans="1:7">
      <c r="A5645">
        <v>73064020</v>
      </c>
      <c r="B5645" t="s">
        <v>36</v>
      </c>
      <c r="C5645" s="30">
        <v>4.0430000000000001</v>
      </c>
      <c r="E5645">
        <v>2028</v>
      </c>
      <c r="G5645" t="s">
        <v>273</v>
      </c>
    </row>
    <row r="5646" spans="1:7">
      <c r="A5646">
        <v>73064080</v>
      </c>
      <c r="B5646" t="s">
        <v>36</v>
      </c>
      <c r="C5646" s="30">
        <v>3.11</v>
      </c>
      <c r="G5646" t="s">
        <v>273</v>
      </c>
    </row>
    <row r="5647" spans="1:7">
      <c r="A5647">
        <v>73064080</v>
      </c>
      <c r="B5647" t="s">
        <v>36</v>
      </c>
      <c r="C5647" s="30">
        <v>3.4209999999999998</v>
      </c>
      <c r="E5647">
        <v>2026</v>
      </c>
      <c r="G5647" t="s">
        <v>273</v>
      </c>
    </row>
    <row r="5648" spans="1:7">
      <c r="A5648">
        <v>73064080</v>
      </c>
      <c r="B5648" t="s">
        <v>36</v>
      </c>
      <c r="C5648" s="30">
        <v>3.7319999999999998</v>
      </c>
      <c r="E5648">
        <v>2027</v>
      </c>
      <c r="G5648" t="s">
        <v>273</v>
      </c>
    </row>
    <row r="5649" spans="1:7">
      <c r="A5649">
        <v>73064080</v>
      </c>
      <c r="B5649" t="s">
        <v>36</v>
      </c>
      <c r="C5649" s="30">
        <v>4.0430000000000001</v>
      </c>
      <c r="E5649">
        <v>2028</v>
      </c>
      <c r="G5649" t="s">
        <v>273</v>
      </c>
    </row>
    <row r="5650" spans="1:7">
      <c r="A5650">
        <v>73065021</v>
      </c>
      <c r="B5650" t="s">
        <v>36</v>
      </c>
      <c r="C5650" s="30">
        <v>2.21</v>
      </c>
      <c r="D5650" t="s">
        <v>21</v>
      </c>
      <c r="G5650" t="s">
        <v>273</v>
      </c>
    </row>
    <row r="5651" spans="1:7">
      <c r="A5651">
        <v>73065021</v>
      </c>
      <c r="B5651" t="s">
        <v>36</v>
      </c>
      <c r="C5651" s="30">
        <v>2.431</v>
      </c>
      <c r="D5651" t="s">
        <v>21</v>
      </c>
      <c r="E5651">
        <v>2026</v>
      </c>
      <c r="G5651" t="s">
        <v>273</v>
      </c>
    </row>
    <row r="5652" spans="1:7">
      <c r="A5652">
        <v>73065021</v>
      </c>
      <c r="B5652" t="s">
        <v>36</v>
      </c>
      <c r="C5652" s="30">
        <v>2.6520000000000001</v>
      </c>
      <c r="D5652" t="s">
        <v>21</v>
      </c>
      <c r="E5652">
        <v>2027</v>
      </c>
      <c r="G5652" t="s">
        <v>273</v>
      </c>
    </row>
    <row r="5653" spans="1:7">
      <c r="A5653">
        <v>73065021</v>
      </c>
      <c r="B5653" t="s">
        <v>36</v>
      </c>
      <c r="C5653" s="30">
        <v>2.8729999999999998</v>
      </c>
      <c r="D5653" t="s">
        <v>21</v>
      </c>
      <c r="E5653">
        <v>2028</v>
      </c>
      <c r="G5653" t="s">
        <v>273</v>
      </c>
    </row>
    <row r="5654" spans="1:7">
      <c r="A5654">
        <v>73065029</v>
      </c>
      <c r="B5654" t="s">
        <v>36</v>
      </c>
      <c r="C5654" s="30">
        <v>2.21</v>
      </c>
      <c r="D5654" t="s">
        <v>21</v>
      </c>
      <c r="G5654" t="s">
        <v>273</v>
      </c>
    </row>
    <row r="5655" spans="1:7">
      <c r="A5655">
        <v>73065029</v>
      </c>
      <c r="B5655" t="s">
        <v>36</v>
      </c>
      <c r="C5655" s="30">
        <v>2.431</v>
      </c>
      <c r="D5655" t="s">
        <v>21</v>
      </c>
      <c r="E5655">
        <v>2026</v>
      </c>
      <c r="G5655" t="s">
        <v>273</v>
      </c>
    </row>
    <row r="5656" spans="1:7">
      <c r="A5656">
        <v>73065029</v>
      </c>
      <c r="B5656" t="s">
        <v>36</v>
      </c>
      <c r="C5656" s="30">
        <v>2.6520000000000001</v>
      </c>
      <c r="D5656" t="s">
        <v>21</v>
      </c>
      <c r="E5656">
        <v>2027</v>
      </c>
      <c r="G5656" t="s">
        <v>273</v>
      </c>
    </row>
    <row r="5657" spans="1:7">
      <c r="A5657">
        <v>73065029</v>
      </c>
      <c r="B5657" t="s">
        <v>36</v>
      </c>
      <c r="C5657" s="30">
        <v>2.8729999999999998</v>
      </c>
      <c r="D5657" t="s">
        <v>21</v>
      </c>
      <c r="E5657">
        <v>2028</v>
      </c>
      <c r="G5657" t="s">
        <v>273</v>
      </c>
    </row>
    <row r="5658" spans="1:7">
      <c r="A5658">
        <v>73065080</v>
      </c>
      <c r="B5658" t="s">
        <v>36</v>
      </c>
      <c r="C5658" s="30">
        <v>2.21</v>
      </c>
      <c r="D5658" t="s">
        <v>21</v>
      </c>
      <c r="G5658" t="s">
        <v>273</v>
      </c>
    </row>
    <row r="5659" spans="1:7">
      <c r="A5659">
        <v>73065080</v>
      </c>
      <c r="B5659" t="s">
        <v>36</v>
      </c>
      <c r="C5659" s="30">
        <v>2.431</v>
      </c>
      <c r="D5659" t="s">
        <v>21</v>
      </c>
      <c r="E5659">
        <v>2026</v>
      </c>
      <c r="G5659" t="s">
        <v>273</v>
      </c>
    </row>
    <row r="5660" spans="1:7">
      <c r="A5660">
        <v>73065080</v>
      </c>
      <c r="B5660" t="s">
        <v>36</v>
      </c>
      <c r="C5660" s="30">
        <v>2.6520000000000001</v>
      </c>
      <c r="D5660" t="s">
        <v>21</v>
      </c>
      <c r="E5660">
        <v>2027</v>
      </c>
      <c r="G5660" t="s">
        <v>273</v>
      </c>
    </row>
    <row r="5661" spans="1:7">
      <c r="A5661">
        <v>73065080</v>
      </c>
      <c r="B5661" t="s">
        <v>36</v>
      </c>
      <c r="C5661" s="30">
        <v>2.8729999999999998</v>
      </c>
      <c r="D5661" t="s">
        <v>21</v>
      </c>
      <c r="E5661">
        <v>2028</v>
      </c>
      <c r="G5661" t="s">
        <v>273</v>
      </c>
    </row>
    <row r="5662" spans="1:7">
      <c r="A5662">
        <v>73066110</v>
      </c>
      <c r="B5662" t="s">
        <v>36</v>
      </c>
      <c r="C5662" s="30">
        <v>3.11</v>
      </c>
      <c r="G5662" t="s">
        <v>273</v>
      </c>
    </row>
    <row r="5663" spans="1:7">
      <c r="A5663">
        <v>73066110</v>
      </c>
      <c r="B5663" t="s">
        <v>36</v>
      </c>
      <c r="C5663" s="30">
        <v>3.4209999999999998</v>
      </c>
      <c r="E5663">
        <v>2026</v>
      </c>
      <c r="G5663" t="s">
        <v>273</v>
      </c>
    </row>
    <row r="5664" spans="1:7">
      <c r="A5664">
        <v>73066110</v>
      </c>
      <c r="B5664" t="s">
        <v>36</v>
      </c>
      <c r="C5664" s="30">
        <v>3.7319999999999998</v>
      </c>
      <c r="E5664">
        <v>2027</v>
      </c>
      <c r="G5664" t="s">
        <v>273</v>
      </c>
    </row>
    <row r="5665" spans="1:7">
      <c r="A5665">
        <v>73066110</v>
      </c>
      <c r="B5665" t="s">
        <v>36</v>
      </c>
      <c r="C5665" s="30">
        <v>4.0430000000000001</v>
      </c>
      <c r="E5665">
        <v>2028</v>
      </c>
      <c r="G5665" t="s">
        <v>273</v>
      </c>
    </row>
    <row r="5666" spans="1:7">
      <c r="A5666">
        <v>73066192</v>
      </c>
      <c r="B5666" t="s">
        <v>36</v>
      </c>
      <c r="C5666" s="30">
        <v>2.29</v>
      </c>
      <c r="D5666" t="s">
        <v>20</v>
      </c>
      <c r="G5666" t="s">
        <v>273</v>
      </c>
    </row>
    <row r="5667" spans="1:7">
      <c r="A5667">
        <v>73066192</v>
      </c>
      <c r="B5667" t="s">
        <v>36</v>
      </c>
      <c r="C5667" s="30">
        <v>2.5190000000000001</v>
      </c>
      <c r="D5667" t="s">
        <v>20</v>
      </c>
      <c r="E5667">
        <v>2026</v>
      </c>
      <c r="G5667" t="s">
        <v>273</v>
      </c>
    </row>
    <row r="5668" spans="1:7">
      <c r="A5668">
        <v>73066192</v>
      </c>
      <c r="B5668" t="s">
        <v>36</v>
      </c>
      <c r="C5668" s="30">
        <v>2.7480000000000002</v>
      </c>
      <c r="D5668" t="s">
        <v>20</v>
      </c>
      <c r="E5668">
        <v>2027</v>
      </c>
      <c r="G5668" t="s">
        <v>273</v>
      </c>
    </row>
    <row r="5669" spans="1:7">
      <c r="A5669">
        <v>73066192</v>
      </c>
      <c r="B5669" t="s">
        <v>36</v>
      </c>
      <c r="C5669" s="30">
        <v>2.9769999999999999</v>
      </c>
      <c r="D5669" t="s">
        <v>20</v>
      </c>
      <c r="E5669">
        <v>2028</v>
      </c>
      <c r="G5669" t="s">
        <v>273</v>
      </c>
    </row>
    <row r="5670" spans="1:7">
      <c r="A5670">
        <v>73066199</v>
      </c>
      <c r="B5670" t="s">
        <v>36</v>
      </c>
      <c r="C5670" s="30">
        <v>2.29</v>
      </c>
      <c r="D5670" t="s">
        <v>20</v>
      </c>
      <c r="G5670" t="s">
        <v>273</v>
      </c>
    </row>
    <row r="5671" spans="1:7">
      <c r="A5671">
        <v>73066199</v>
      </c>
      <c r="B5671" t="s">
        <v>36</v>
      </c>
      <c r="C5671" s="30">
        <v>2.5190000000000001</v>
      </c>
      <c r="D5671" t="s">
        <v>20</v>
      </c>
      <c r="E5671">
        <v>2026</v>
      </c>
      <c r="G5671" t="s">
        <v>273</v>
      </c>
    </row>
    <row r="5672" spans="1:7">
      <c r="A5672">
        <v>73066199</v>
      </c>
      <c r="B5672" t="s">
        <v>36</v>
      </c>
      <c r="C5672" s="30">
        <v>2.7480000000000002</v>
      </c>
      <c r="D5672" t="s">
        <v>20</v>
      </c>
      <c r="E5672">
        <v>2027</v>
      </c>
      <c r="G5672" t="s">
        <v>273</v>
      </c>
    </row>
    <row r="5673" spans="1:7">
      <c r="A5673">
        <v>73066199</v>
      </c>
      <c r="B5673" t="s">
        <v>36</v>
      </c>
      <c r="C5673" s="30">
        <v>2.9769999999999999</v>
      </c>
      <c r="D5673" t="s">
        <v>20</v>
      </c>
      <c r="E5673">
        <v>2028</v>
      </c>
      <c r="G5673" t="s">
        <v>273</v>
      </c>
    </row>
    <row r="5674" spans="1:7">
      <c r="A5674">
        <v>73066910</v>
      </c>
      <c r="B5674" t="s">
        <v>36</v>
      </c>
      <c r="C5674" s="30">
        <v>3.11</v>
      </c>
      <c r="G5674" t="s">
        <v>273</v>
      </c>
    </row>
    <row r="5675" spans="1:7">
      <c r="A5675">
        <v>73066910</v>
      </c>
      <c r="B5675" t="s">
        <v>36</v>
      </c>
      <c r="C5675" s="30">
        <v>3.4209999999999998</v>
      </c>
      <c r="E5675">
        <v>2026</v>
      </c>
      <c r="G5675" t="s">
        <v>273</v>
      </c>
    </row>
    <row r="5676" spans="1:7">
      <c r="A5676">
        <v>73066910</v>
      </c>
      <c r="B5676" t="s">
        <v>36</v>
      </c>
      <c r="C5676" s="30">
        <v>3.7319999999999998</v>
      </c>
      <c r="E5676">
        <v>2027</v>
      </c>
      <c r="G5676" t="s">
        <v>273</v>
      </c>
    </row>
    <row r="5677" spans="1:7">
      <c r="A5677">
        <v>73066910</v>
      </c>
      <c r="B5677" t="s">
        <v>36</v>
      </c>
      <c r="C5677" s="30">
        <v>4.0430000000000001</v>
      </c>
      <c r="E5677">
        <v>2028</v>
      </c>
      <c r="G5677" t="s">
        <v>273</v>
      </c>
    </row>
    <row r="5678" spans="1:7">
      <c r="A5678">
        <v>73066990</v>
      </c>
      <c r="B5678" t="s">
        <v>36</v>
      </c>
      <c r="C5678" s="30">
        <v>2.29</v>
      </c>
      <c r="D5678" t="s">
        <v>20</v>
      </c>
      <c r="G5678" t="s">
        <v>273</v>
      </c>
    </row>
    <row r="5679" spans="1:7">
      <c r="A5679">
        <v>73066990</v>
      </c>
      <c r="B5679" t="s">
        <v>36</v>
      </c>
      <c r="C5679" s="30">
        <v>2.5190000000000001</v>
      </c>
      <c r="D5679" t="s">
        <v>20</v>
      </c>
      <c r="E5679">
        <v>2026</v>
      </c>
      <c r="G5679" t="s">
        <v>273</v>
      </c>
    </row>
    <row r="5680" spans="1:7">
      <c r="A5680">
        <v>73066990</v>
      </c>
      <c r="B5680" t="s">
        <v>36</v>
      </c>
      <c r="C5680" s="30">
        <v>2.7480000000000002</v>
      </c>
      <c r="D5680" t="s">
        <v>20</v>
      </c>
      <c r="E5680">
        <v>2027</v>
      </c>
      <c r="G5680" t="s">
        <v>273</v>
      </c>
    </row>
    <row r="5681" spans="1:7">
      <c r="A5681">
        <v>73066990</v>
      </c>
      <c r="B5681" t="s">
        <v>36</v>
      </c>
      <c r="C5681" s="30">
        <v>2.9769999999999999</v>
      </c>
      <c r="D5681" t="s">
        <v>20</v>
      </c>
      <c r="E5681">
        <v>2028</v>
      </c>
      <c r="G5681" t="s">
        <v>273</v>
      </c>
    </row>
    <row r="5682" spans="1:7">
      <c r="A5682">
        <v>73069000</v>
      </c>
      <c r="B5682" t="s">
        <v>36</v>
      </c>
      <c r="C5682" s="30">
        <v>2.29</v>
      </c>
      <c r="D5682" t="s">
        <v>20</v>
      </c>
      <c r="G5682" t="s">
        <v>273</v>
      </c>
    </row>
    <row r="5683" spans="1:7">
      <c r="A5683">
        <v>73069000</v>
      </c>
      <c r="B5683" t="s">
        <v>36</v>
      </c>
      <c r="C5683" s="30">
        <v>2.5190000000000001</v>
      </c>
      <c r="D5683" t="s">
        <v>20</v>
      </c>
      <c r="E5683">
        <v>2026</v>
      </c>
      <c r="G5683" t="s">
        <v>273</v>
      </c>
    </row>
    <row r="5684" spans="1:7">
      <c r="A5684">
        <v>73069000</v>
      </c>
      <c r="B5684" t="s">
        <v>36</v>
      </c>
      <c r="C5684" s="30">
        <v>2.7480000000000002</v>
      </c>
      <c r="D5684" t="s">
        <v>20</v>
      </c>
      <c r="E5684">
        <v>2027</v>
      </c>
      <c r="G5684" t="s">
        <v>273</v>
      </c>
    </row>
    <row r="5685" spans="1:7">
      <c r="A5685">
        <v>73069000</v>
      </c>
      <c r="B5685" t="s">
        <v>36</v>
      </c>
      <c r="C5685" s="30">
        <v>2.9769999999999999</v>
      </c>
      <c r="D5685" t="s">
        <v>20</v>
      </c>
      <c r="E5685">
        <v>2028</v>
      </c>
      <c r="G5685" t="s">
        <v>273</v>
      </c>
    </row>
    <row r="5686" spans="1:7">
      <c r="A5686">
        <v>730711</v>
      </c>
      <c r="B5686" t="s">
        <v>36</v>
      </c>
      <c r="C5686" s="30">
        <v>2.1800000000000002</v>
      </c>
      <c r="G5686" t="s">
        <v>273</v>
      </c>
    </row>
    <row r="5687" spans="1:7">
      <c r="A5687">
        <v>730711</v>
      </c>
      <c r="B5687" t="s">
        <v>36</v>
      </c>
      <c r="C5687" s="30">
        <v>2.3980000000000001</v>
      </c>
      <c r="E5687">
        <v>2026</v>
      </c>
      <c r="G5687" t="s">
        <v>273</v>
      </c>
    </row>
    <row r="5688" spans="1:7">
      <c r="A5688">
        <v>730711</v>
      </c>
      <c r="B5688" t="s">
        <v>36</v>
      </c>
      <c r="C5688" s="30">
        <v>2.6160000000000001</v>
      </c>
      <c r="E5688">
        <v>2027</v>
      </c>
      <c r="G5688" t="s">
        <v>273</v>
      </c>
    </row>
    <row r="5689" spans="1:7">
      <c r="A5689">
        <v>730711</v>
      </c>
      <c r="B5689" t="s">
        <v>36</v>
      </c>
      <c r="C5689" s="30">
        <v>2.8340000000000001</v>
      </c>
      <c r="E5689">
        <v>2028</v>
      </c>
      <c r="G5689" t="s">
        <v>273</v>
      </c>
    </row>
    <row r="5690" spans="1:7">
      <c r="A5690">
        <v>73071910</v>
      </c>
      <c r="B5690" t="s">
        <v>36</v>
      </c>
      <c r="C5690" s="30">
        <v>2.1800000000000002</v>
      </c>
      <c r="G5690" t="s">
        <v>273</v>
      </c>
    </row>
    <row r="5691" spans="1:7">
      <c r="A5691">
        <v>73071910</v>
      </c>
      <c r="B5691" t="s">
        <v>36</v>
      </c>
      <c r="C5691" s="30">
        <v>2.3980000000000001</v>
      </c>
      <c r="E5691">
        <v>2026</v>
      </c>
      <c r="G5691" t="s">
        <v>273</v>
      </c>
    </row>
    <row r="5692" spans="1:7">
      <c r="A5692">
        <v>73071910</v>
      </c>
      <c r="B5692" t="s">
        <v>36</v>
      </c>
      <c r="C5692" s="30">
        <v>2.6160000000000001</v>
      </c>
      <c r="E5692">
        <v>2027</v>
      </c>
      <c r="G5692" t="s">
        <v>273</v>
      </c>
    </row>
    <row r="5693" spans="1:7">
      <c r="A5693">
        <v>73071910</v>
      </c>
      <c r="B5693" t="s">
        <v>36</v>
      </c>
      <c r="C5693" s="30">
        <v>2.8340000000000001</v>
      </c>
      <c r="E5693">
        <v>2028</v>
      </c>
      <c r="G5693" t="s">
        <v>273</v>
      </c>
    </row>
    <row r="5694" spans="1:7">
      <c r="A5694">
        <v>73071990</v>
      </c>
      <c r="B5694" t="s">
        <v>36</v>
      </c>
      <c r="C5694" s="30">
        <v>2.29</v>
      </c>
      <c r="D5694" t="s">
        <v>20</v>
      </c>
      <c r="G5694" t="s">
        <v>273</v>
      </c>
    </row>
    <row r="5695" spans="1:7">
      <c r="A5695">
        <v>73071990</v>
      </c>
      <c r="B5695" t="s">
        <v>36</v>
      </c>
      <c r="C5695" s="30">
        <v>2.5190000000000001</v>
      </c>
      <c r="D5695" t="s">
        <v>20</v>
      </c>
      <c r="E5695">
        <v>2026</v>
      </c>
      <c r="G5695" t="s">
        <v>273</v>
      </c>
    </row>
    <row r="5696" spans="1:7">
      <c r="A5696">
        <v>73071990</v>
      </c>
      <c r="B5696" t="s">
        <v>36</v>
      </c>
      <c r="C5696" s="30">
        <v>2.7480000000000002</v>
      </c>
      <c r="D5696" t="s">
        <v>20</v>
      </c>
      <c r="E5696">
        <v>2027</v>
      </c>
      <c r="G5696" t="s">
        <v>273</v>
      </c>
    </row>
    <row r="5697" spans="1:7">
      <c r="A5697">
        <v>73071990</v>
      </c>
      <c r="B5697" t="s">
        <v>36</v>
      </c>
      <c r="C5697" s="30">
        <v>2.9769999999999999</v>
      </c>
      <c r="D5697" t="s">
        <v>20</v>
      </c>
      <c r="E5697">
        <v>2028</v>
      </c>
      <c r="G5697" t="s">
        <v>273</v>
      </c>
    </row>
    <row r="5698" spans="1:7">
      <c r="A5698">
        <v>73072100</v>
      </c>
      <c r="B5698" t="s">
        <v>36</v>
      </c>
      <c r="C5698" s="30">
        <v>2.86</v>
      </c>
      <c r="G5698" t="s">
        <v>273</v>
      </c>
    </row>
    <row r="5699" spans="1:7">
      <c r="A5699">
        <v>73072100</v>
      </c>
      <c r="B5699" t="s">
        <v>36</v>
      </c>
      <c r="C5699" s="30">
        <v>3.1459999999999999</v>
      </c>
      <c r="E5699">
        <v>2026</v>
      </c>
      <c r="G5699" t="s">
        <v>273</v>
      </c>
    </row>
    <row r="5700" spans="1:7">
      <c r="A5700">
        <v>73072100</v>
      </c>
      <c r="B5700" t="s">
        <v>36</v>
      </c>
      <c r="C5700" s="30">
        <v>3.4319999999999999</v>
      </c>
      <c r="E5700">
        <v>2027</v>
      </c>
      <c r="G5700" t="s">
        <v>273</v>
      </c>
    </row>
    <row r="5701" spans="1:7">
      <c r="A5701">
        <v>73072100</v>
      </c>
      <c r="B5701" t="s">
        <v>36</v>
      </c>
      <c r="C5701" s="30">
        <v>3.718</v>
      </c>
      <c r="E5701">
        <v>2028</v>
      </c>
      <c r="G5701" t="s">
        <v>273</v>
      </c>
    </row>
    <row r="5702" spans="1:7">
      <c r="A5702">
        <v>730722</v>
      </c>
      <c r="B5702" t="s">
        <v>36</v>
      </c>
      <c r="C5702" s="30">
        <v>2.86</v>
      </c>
      <c r="G5702" t="s">
        <v>273</v>
      </c>
    </row>
    <row r="5703" spans="1:7">
      <c r="A5703">
        <v>730722</v>
      </c>
      <c r="B5703" t="s">
        <v>36</v>
      </c>
      <c r="C5703" s="30">
        <v>3.1459999999999999</v>
      </c>
      <c r="E5703">
        <v>2026</v>
      </c>
      <c r="G5703" t="s">
        <v>273</v>
      </c>
    </row>
    <row r="5704" spans="1:7">
      <c r="A5704">
        <v>730722</v>
      </c>
      <c r="B5704" t="s">
        <v>36</v>
      </c>
      <c r="C5704" s="30">
        <v>3.4319999999999999</v>
      </c>
      <c r="E5704">
        <v>2027</v>
      </c>
      <c r="G5704" t="s">
        <v>273</v>
      </c>
    </row>
    <row r="5705" spans="1:7">
      <c r="A5705">
        <v>730722</v>
      </c>
      <c r="B5705" t="s">
        <v>36</v>
      </c>
      <c r="C5705" s="30">
        <v>3.718</v>
      </c>
      <c r="E5705">
        <v>2028</v>
      </c>
      <c r="G5705" t="s">
        <v>273</v>
      </c>
    </row>
    <row r="5706" spans="1:7">
      <c r="A5706">
        <v>730723</v>
      </c>
      <c r="B5706" t="s">
        <v>36</v>
      </c>
      <c r="C5706" s="30">
        <v>2.86</v>
      </c>
      <c r="G5706" t="s">
        <v>273</v>
      </c>
    </row>
    <row r="5707" spans="1:7">
      <c r="A5707">
        <v>730723</v>
      </c>
      <c r="B5707" t="s">
        <v>36</v>
      </c>
      <c r="C5707" s="30">
        <v>3.1459999999999999</v>
      </c>
      <c r="E5707">
        <v>2026</v>
      </c>
      <c r="G5707" t="s">
        <v>273</v>
      </c>
    </row>
    <row r="5708" spans="1:7">
      <c r="A5708">
        <v>730723</v>
      </c>
      <c r="B5708" t="s">
        <v>36</v>
      </c>
      <c r="C5708" s="30">
        <v>3.4319999999999999</v>
      </c>
      <c r="E5708">
        <v>2027</v>
      </c>
      <c r="G5708" t="s">
        <v>273</v>
      </c>
    </row>
    <row r="5709" spans="1:7">
      <c r="A5709">
        <v>730723</v>
      </c>
      <c r="B5709" t="s">
        <v>36</v>
      </c>
      <c r="C5709" s="30">
        <v>3.718</v>
      </c>
      <c r="E5709">
        <v>2028</v>
      </c>
      <c r="G5709" t="s">
        <v>273</v>
      </c>
    </row>
    <row r="5710" spans="1:7">
      <c r="A5710">
        <v>730729</v>
      </c>
      <c r="B5710" t="s">
        <v>36</v>
      </c>
      <c r="C5710" s="30">
        <v>2.86</v>
      </c>
      <c r="G5710" t="s">
        <v>273</v>
      </c>
    </row>
    <row r="5711" spans="1:7">
      <c r="A5711">
        <v>730729</v>
      </c>
      <c r="B5711" t="s">
        <v>36</v>
      </c>
      <c r="C5711" s="30">
        <v>3.1459999999999999</v>
      </c>
      <c r="E5711">
        <v>2026</v>
      </c>
      <c r="G5711" t="s">
        <v>273</v>
      </c>
    </row>
    <row r="5712" spans="1:7">
      <c r="A5712">
        <v>730729</v>
      </c>
      <c r="B5712" t="s">
        <v>36</v>
      </c>
      <c r="C5712" s="30">
        <v>3.4319999999999999</v>
      </c>
      <c r="E5712">
        <v>2027</v>
      </c>
      <c r="G5712" t="s">
        <v>273</v>
      </c>
    </row>
    <row r="5713" spans="1:7">
      <c r="A5713">
        <v>730729</v>
      </c>
      <c r="B5713" t="s">
        <v>36</v>
      </c>
      <c r="C5713" s="30">
        <v>3.718</v>
      </c>
      <c r="E5713">
        <v>2028</v>
      </c>
      <c r="G5713" t="s">
        <v>273</v>
      </c>
    </row>
    <row r="5714" spans="1:7">
      <c r="A5714">
        <v>73079100</v>
      </c>
      <c r="B5714" t="s">
        <v>36</v>
      </c>
      <c r="C5714" s="30">
        <v>2.37</v>
      </c>
      <c r="D5714" t="s">
        <v>20</v>
      </c>
      <c r="G5714" t="s">
        <v>273</v>
      </c>
    </row>
    <row r="5715" spans="1:7">
      <c r="A5715">
        <v>73079100</v>
      </c>
      <c r="B5715" t="s">
        <v>36</v>
      </c>
      <c r="C5715" s="30">
        <v>2.6070000000000002</v>
      </c>
      <c r="D5715" t="s">
        <v>20</v>
      </c>
      <c r="E5715">
        <v>2026</v>
      </c>
      <c r="G5715" t="s">
        <v>273</v>
      </c>
    </row>
    <row r="5716" spans="1:7">
      <c r="A5716">
        <v>73079100</v>
      </c>
      <c r="B5716" t="s">
        <v>36</v>
      </c>
      <c r="C5716" s="30">
        <v>2.8440000000000003</v>
      </c>
      <c r="D5716" t="s">
        <v>20</v>
      </c>
      <c r="E5716">
        <v>2027</v>
      </c>
      <c r="G5716" t="s">
        <v>273</v>
      </c>
    </row>
    <row r="5717" spans="1:7">
      <c r="A5717">
        <v>73079100</v>
      </c>
      <c r="B5717" t="s">
        <v>36</v>
      </c>
      <c r="C5717" s="30">
        <v>3.081</v>
      </c>
      <c r="D5717" t="s">
        <v>20</v>
      </c>
      <c r="E5717">
        <v>2028</v>
      </c>
      <c r="G5717" t="s">
        <v>273</v>
      </c>
    </row>
    <row r="5718" spans="1:7">
      <c r="A5718">
        <v>730792</v>
      </c>
      <c r="B5718" t="s">
        <v>36</v>
      </c>
      <c r="C5718" s="30">
        <v>2.37</v>
      </c>
      <c r="D5718" t="s">
        <v>20</v>
      </c>
      <c r="G5718" t="s">
        <v>273</v>
      </c>
    </row>
    <row r="5719" spans="1:7">
      <c r="A5719">
        <v>730792</v>
      </c>
      <c r="B5719" t="s">
        <v>36</v>
      </c>
      <c r="C5719" s="30">
        <v>2.6070000000000002</v>
      </c>
      <c r="D5719" t="s">
        <v>20</v>
      </c>
      <c r="E5719">
        <v>2026</v>
      </c>
      <c r="G5719" t="s">
        <v>273</v>
      </c>
    </row>
    <row r="5720" spans="1:7">
      <c r="A5720">
        <v>730792</v>
      </c>
      <c r="B5720" t="s">
        <v>36</v>
      </c>
      <c r="C5720" s="30">
        <v>2.8440000000000003</v>
      </c>
      <c r="D5720" t="s">
        <v>20</v>
      </c>
      <c r="E5720">
        <v>2027</v>
      </c>
      <c r="G5720" t="s">
        <v>273</v>
      </c>
    </row>
    <row r="5721" spans="1:7">
      <c r="A5721">
        <v>730792</v>
      </c>
      <c r="B5721" t="s">
        <v>36</v>
      </c>
      <c r="C5721" s="30">
        <v>3.081</v>
      </c>
      <c r="D5721" t="s">
        <v>20</v>
      </c>
      <c r="E5721">
        <v>2028</v>
      </c>
      <c r="G5721" t="s">
        <v>273</v>
      </c>
    </row>
    <row r="5722" spans="1:7">
      <c r="A5722">
        <v>730793</v>
      </c>
      <c r="B5722" t="s">
        <v>36</v>
      </c>
      <c r="C5722" s="30">
        <v>2.37</v>
      </c>
      <c r="D5722" t="s">
        <v>20</v>
      </c>
      <c r="G5722" t="s">
        <v>273</v>
      </c>
    </row>
    <row r="5723" spans="1:7">
      <c r="A5723">
        <v>730793</v>
      </c>
      <c r="B5723" t="s">
        <v>36</v>
      </c>
      <c r="C5723" s="30">
        <v>2.6070000000000002</v>
      </c>
      <c r="D5723" t="s">
        <v>20</v>
      </c>
      <c r="E5723">
        <v>2026</v>
      </c>
      <c r="G5723" t="s">
        <v>273</v>
      </c>
    </row>
    <row r="5724" spans="1:7">
      <c r="A5724">
        <v>730793</v>
      </c>
      <c r="B5724" t="s">
        <v>36</v>
      </c>
      <c r="C5724" s="30">
        <v>2.8440000000000003</v>
      </c>
      <c r="D5724" t="s">
        <v>20</v>
      </c>
      <c r="E5724">
        <v>2027</v>
      </c>
      <c r="G5724" t="s">
        <v>273</v>
      </c>
    </row>
    <row r="5725" spans="1:7">
      <c r="A5725">
        <v>730793</v>
      </c>
      <c r="B5725" t="s">
        <v>36</v>
      </c>
      <c r="C5725" s="30">
        <v>3.081</v>
      </c>
      <c r="D5725" t="s">
        <v>20</v>
      </c>
      <c r="E5725">
        <v>2028</v>
      </c>
      <c r="G5725" t="s">
        <v>273</v>
      </c>
    </row>
    <row r="5726" spans="1:7">
      <c r="A5726">
        <v>730799</v>
      </c>
      <c r="B5726" t="s">
        <v>36</v>
      </c>
      <c r="C5726" s="30">
        <v>2.37</v>
      </c>
      <c r="D5726" t="s">
        <v>20</v>
      </c>
      <c r="G5726" t="s">
        <v>273</v>
      </c>
    </row>
    <row r="5727" spans="1:7">
      <c r="A5727">
        <v>730799</v>
      </c>
      <c r="B5727" t="s">
        <v>36</v>
      </c>
      <c r="C5727" s="30">
        <v>2.6070000000000002</v>
      </c>
      <c r="D5727" t="s">
        <v>20</v>
      </c>
      <c r="E5727">
        <v>2026</v>
      </c>
      <c r="G5727" t="s">
        <v>273</v>
      </c>
    </row>
    <row r="5728" spans="1:7">
      <c r="A5728">
        <v>730799</v>
      </c>
      <c r="B5728" t="s">
        <v>36</v>
      </c>
      <c r="C5728" s="30">
        <v>2.8440000000000003</v>
      </c>
      <c r="D5728" t="s">
        <v>20</v>
      </c>
      <c r="E5728">
        <v>2027</v>
      </c>
      <c r="G5728" t="s">
        <v>273</v>
      </c>
    </row>
    <row r="5729" spans="1:7">
      <c r="A5729">
        <v>730799</v>
      </c>
      <c r="B5729" t="s">
        <v>36</v>
      </c>
      <c r="C5729" s="30">
        <v>3.081</v>
      </c>
      <c r="D5729" t="s">
        <v>20</v>
      </c>
      <c r="E5729">
        <v>2028</v>
      </c>
      <c r="G5729" t="s">
        <v>273</v>
      </c>
    </row>
    <row r="5730" spans="1:7">
      <c r="A5730">
        <v>7308</v>
      </c>
      <c r="B5730" t="s">
        <v>36</v>
      </c>
      <c r="C5730" s="30">
        <v>2.85</v>
      </c>
      <c r="D5730" t="s">
        <v>20</v>
      </c>
      <c r="G5730" t="s">
        <v>273</v>
      </c>
    </row>
    <row r="5731" spans="1:7">
      <c r="A5731">
        <v>7308</v>
      </c>
      <c r="B5731" t="s">
        <v>36</v>
      </c>
      <c r="C5731" s="30">
        <v>3.1350000000000002</v>
      </c>
      <c r="D5731" t="s">
        <v>20</v>
      </c>
      <c r="E5731">
        <v>2026</v>
      </c>
      <c r="G5731" t="s">
        <v>273</v>
      </c>
    </row>
    <row r="5732" spans="1:7">
      <c r="A5732">
        <v>7308</v>
      </c>
      <c r="B5732" t="s">
        <v>36</v>
      </c>
      <c r="C5732" s="30">
        <v>3.42</v>
      </c>
      <c r="D5732" t="s">
        <v>20</v>
      </c>
      <c r="E5732">
        <v>2027</v>
      </c>
      <c r="G5732" t="s">
        <v>273</v>
      </c>
    </row>
    <row r="5733" spans="1:7">
      <c r="A5733">
        <v>7308</v>
      </c>
      <c r="B5733" t="s">
        <v>36</v>
      </c>
      <c r="C5733" s="30">
        <v>3.7050000000000001</v>
      </c>
      <c r="D5733" t="s">
        <v>20</v>
      </c>
      <c r="E5733">
        <v>2028</v>
      </c>
      <c r="G5733" t="s">
        <v>273</v>
      </c>
    </row>
    <row r="5734" spans="1:7">
      <c r="A5734">
        <v>7309</v>
      </c>
      <c r="B5734" t="s">
        <v>36</v>
      </c>
      <c r="C5734" s="30">
        <v>3.02</v>
      </c>
      <c r="D5734" t="s">
        <v>20</v>
      </c>
      <c r="G5734" t="s">
        <v>273</v>
      </c>
    </row>
    <row r="5735" spans="1:7">
      <c r="A5735">
        <v>7309</v>
      </c>
      <c r="B5735" t="s">
        <v>36</v>
      </c>
      <c r="C5735" s="30">
        <v>3.3220000000000001</v>
      </c>
      <c r="D5735" t="s">
        <v>20</v>
      </c>
      <c r="E5735">
        <v>2026</v>
      </c>
      <c r="G5735" t="s">
        <v>273</v>
      </c>
    </row>
    <row r="5736" spans="1:7">
      <c r="A5736">
        <v>7309</v>
      </c>
      <c r="B5736" t="s">
        <v>36</v>
      </c>
      <c r="C5736" s="30">
        <v>3.6240000000000001</v>
      </c>
      <c r="D5736" t="s">
        <v>20</v>
      </c>
      <c r="E5736">
        <v>2027</v>
      </c>
      <c r="G5736" t="s">
        <v>273</v>
      </c>
    </row>
    <row r="5737" spans="1:7">
      <c r="A5737">
        <v>7309</v>
      </c>
      <c r="B5737" t="s">
        <v>36</v>
      </c>
      <c r="C5737" s="30">
        <v>3.9260000000000002</v>
      </c>
      <c r="D5737" t="s">
        <v>20</v>
      </c>
      <c r="E5737">
        <v>2028</v>
      </c>
      <c r="G5737" t="s">
        <v>273</v>
      </c>
    </row>
    <row r="5738" spans="1:7">
      <c r="A5738">
        <v>7310</v>
      </c>
      <c r="B5738" t="s">
        <v>36</v>
      </c>
      <c r="C5738" s="30">
        <v>2.29</v>
      </c>
      <c r="D5738" t="s">
        <v>20</v>
      </c>
      <c r="G5738" t="s">
        <v>273</v>
      </c>
    </row>
    <row r="5739" spans="1:7">
      <c r="A5739">
        <v>7310</v>
      </c>
      <c r="B5739" t="s">
        <v>36</v>
      </c>
      <c r="C5739" s="30">
        <v>2.5190000000000001</v>
      </c>
      <c r="D5739" t="s">
        <v>20</v>
      </c>
      <c r="E5739">
        <v>2026</v>
      </c>
      <c r="G5739" t="s">
        <v>273</v>
      </c>
    </row>
    <row r="5740" spans="1:7">
      <c r="A5740">
        <v>7310</v>
      </c>
      <c r="B5740" t="s">
        <v>36</v>
      </c>
      <c r="C5740" s="30">
        <v>2.7480000000000002</v>
      </c>
      <c r="D5740" t="s">
        <v>20</v>
      </c>
      <c r="E5740">
        <v>2027</v>
      </c>
      <c r="G5740" t="s">
        <v>273</v>
      </c>
    </row>
    <row r="5741" spans="1:7">
      <c r="A5741">
        <v>7310</v>
      </c>
      <c r="B5741" t="s">
        <v>36</v>
      </c>
      <c r="C5741" s="30">
        <v>2.9769999999999999</v>
      </c>
      <c r="D5741" t="s">
        <v>20</v>
      </c>
      <c r="E5741">
        <v>2028</v>
      </c>
      <c r="G5741" t="s">
        <v>273</v>
      </c>
    </row>
    <row r="5742" spans="1:7">
      <c r="A5742">
        <v>731100</v>
      </c>
      <c r="B5742" t="s">
        <v>36</v>
      </c>
      <c r="C5742" s="30">
        <v>3.08</v>
      </c>
      <c r="D5742" t="s">
        <v>20</v>
      </c>
      <c r="G5742" t="s">
        <v>273</v>
      </c>
    </row>
    <row r="5743" spans="1:7">
      <c r="A5743">
        <v>731100</v>
      </c>
      <c r="B5743" t="s">
        <v>36</v>
      </c>
      <c r="C5743" s="30">
        <v>3.3879999999999999</v>
      </c>
      <c r="D5743" t="s">
        <v>20</v>
      </c>
      <c r="E5743">
        <v>2026</v>
      </c>
      <c r="G5743" t="s">
        <v>273</v>
      </c>
    </row>
    <row r="5744" spans="1:7">
      <c r="A5744">
        <v>731100</v>
      </c>
      <c r="B5744" t="s">
        <v>36</v>
      </c>
      <c r="C5744" s="30">
        <v>3.6960000000000002</v>
      </c>
      <c r="D5744" t="s">
        <v>20</v>
      </c>
      <c r="E5744">
        <v>2027</v>
      </c>
      <c r="G5744" t="s">
        <v>273</v>
      </c>
    </row>
    <row r="5745" spans="1:7">
      <c r="A5745">
        <v>731100</v>
      </c>
      <c r="B5745" t="s">
        <v>36</v>
      </c>
      <c r="C5745" s="30">
        <v>4.0040000000000004</v>
      </c>
      <c r="D5745" t="s">
        <v>20</v>
      </c>
      <c r="E5745">
        <v>2028</v>
      </c>
      <c r="G5745" t="s">
        <v>273</v>
      </c>
    </row>
    <row r="5746" spans="1:7">
      <c r="A5746">
        <v>73181100</v>
      </c>
      <c r="B5746" t="s">
        <v>36</v>
      </c>
      <c r="C5746" s="30">
        <v>2.34</v>
      </c>
      <c r="D5746" t="s">
        <v>20</v>
      </c>
      <c r="G5746" t="s">
        <v>273</v>
      </c>
    </row>
    <row r="5747" spans="1:7">
      <c r="A5747">
        <v>73181100</v>
      </c>
      <c r="B5747" t="s">
        <v>36</v>
      </c>
      <c r="C5747" s="30">
        <v>2.5739999999999998</v>
      </c>
      <c r="D5747" t="s">
        <v>20</v>
      </c>
      <c r="E5747">
        <v>2026</v>
      </c>
      <c r="G5747" t="s">
        <v>273</v>
      </c>
    </row>
    <row r="5748" spans="1:7">
      <c r="A5748">
        <v>73181100</v>
      </c>
      <c r="B5748" t="s">
        <v>36</v>
      </c>
      <c r="C5748" s="30">
        <v>2.8079999999999998</v>
      </c>
      <c r="D5748" t="s">
        <v>20</v>
      </c>
      <c r="E5748">
        <v>2027</v>
      </c>
      <c r="G5748" t="s">
        <v>273</v>
      </c>
    </row>
    <row r="5749" spans="1:7">
      <c r="A5749">
        <v>73181100</v>
      </c>
      <c r="B5749" t="s">
        <v>36</v>
      </c>
      <c r="C5749" s="30">
        <v>3.0419999999999998</v>
      </c>
      <c r="D5749" t="s">
        <v>20</v>
      </c>
      <c r="E5749">
        <v>2028</v>
      </c>
      <c r="G5749" t="s">
        <v>273</v>
      </c>
    </row>
    <row r="5750" spans="1:7">
      <c r="A5750">
        <v>73181210</v>
      </c>
      <c r="B5750" t="s">
        <v>36</v>
      </c>
      <c r="C5750" s="30">
        <v>3.17</v>
      </c>
      <c r="G5750" t="s">
        <v>273</v>
      </c>
    </row>
    <row r="5751" spans="1:7">
      <c r="A5751">
        <v>73181210</v>
      </c>
      <c r="B5751" t="s">
        <v>36</v>
      </c>
      <c r="C5751" s="30">
        <v>3.4870000000000001</v>
      </c>
      <c r="E5751">
        <v>2026</v>
      </c>
      <c r="G5751" t="s">
        <v>273</v>
      </c>
    </row>
    <row r="5752" spans="1:7">
      <c r="A5752">
        <v>73181210</v>
      </c>
      <c r="B5752" t="s">
        <v>36</v>
      </c>
      <c r="C5752" s="30">
        <v>3.8039999999999998</v>
      </c>
      <c r="E5752">
        <v>2027</v>
      </c>
      <c r="G5752" t="s">
        <v>273</v>
      </c>
    </row>
    <row r="5753" spans="1:7">
      <c r="A5753">
        <v>73181210</v>
      </c>
      <c r="B5753" t="s">
        <v>36</v>
      </c>
      <c r="C5753" s="30">
        <v>4.1209999999999996</v>
      </c>
      <c r="E5753">
        <v>2028</v>
      </c>
      <c r="G5753" t="s">
        <v>273</v>
      </c>
    </row>
    <row r="5754" spans="1:7">
      <c r="A5754">
        <v>73181290</v>
      </c>
      <c r="B5754" t="s">
        <v>36</v>
      </c>
      <c r="C5754" s="30">
        <v>2.34</v>
      </c>
      <c r="D5754" t="s">
        <v>20</v>
      </c>
      <c r="G5754" t="s">
        <v>273</v>
      </c>
    </row>
    <row r="5755" spans="1:7">
      <c r="A5755">
        <v>73181290</v>
      </c>
      <c r="B5755" t="s">
        <v>36</v>
      </c>
      <c r="C5755" s="30">
        <v>2.5739999999999998</v>
      </c>
      <c r="D5755" t="s">
        <v>20</v>
      </c>
      <c r="E5755">
        <v>2026</v>
      </c>
      <c r="G5755" t="s">
        <v>273</v>
      </c>
    </row>
    <row r="5756" spans="1:7">
      <c r="A5756">
        <v>73181290</v>
      </c>
      <c r="B5756" t="s">
        <v>36</v>
      </c>
      <c r="C5756" s="30">
        <v>2.8079999999999998</v>
      </c>
      <c r="D5756" t="s">
        <v>20</v>
      </c>
      <c r="E5756">
        <v>2027</v>
      </c>
      <c r="G5756" t="s">
        <v>273</v>
      </c>
    </row>
    <row r="5757" spans="1:7">
      <c r="A5757">
        <v>73181290</v>
      </c>
      <c r="B5757" t="s">
        <v>36</v>
      </c>
      <c r="C5757" s="30">
        <v>3.0419999999999998</v>
      </c>
      <c r="D5757" t="s">
        <v>20</v>
      </c>
      <c r="E5757">
        <v>2028</v>
      </c>
      <c r="G5757" t="s">
        <v>273</v>
      </c>
    </row>
    <row r="5758" spans="1:7">
      <c r="A5758">
        <v>73181300</v>
      </c>
      <c r="B5758" t="s">
        <v>36</v>
      </c>
      <c r="C5758" s="30">
        <v>2.34</v>
      </c>
      <c r="D5758" t="s">
        <v>20</v>
      </c>
      <c r="G5758" t="s">
        <v>273</v>
      </c>
    </row>
    <row r="5759" spans="1:7">
      <c r="A5759">
        <v>73181300</v>
      </c>
      <c r="B5759" t="s">
        <v>36</v>
      </c>
      <c r="C5759" s="30">
        <v>2.5739999999999998</v>
      </c>
      <c r="D5759" t="s">
        <v>20</v>
      </c>
      <c r="E5759">
        <v>2026</v>
      </c>
      <c r="G5759" t="s">
        <v>273</v>
      </c>
    </row>
    <row r="5760" spans="1:7">
      <c r="A5760">
        <v>73181300</v>
      </c>
      <c r="B5760" t="s">
        <v>36</v>
      </c>
      <c r="C5760" s="30">
        <v>2.8079999999999998</v>
      </c>
      <c r="D5760" t="s">
        <v>20</v>
      </c>
      <c r="E5760">
        <v>2027</v>
      </c>
      <c r="G5760" t="s">
        <v>273</v>
      </c>
    </row>
    <row r="5761" spans="1:7">
      <c r="A5761">
        <v>73181300</v>
      </c>
      <c r="B5761" t="s">
        <v>36</v>
      </c>
      <c r="C5761" s="30">
        <v>3.0419999999999998</v>
      </c>
      <c r="D5761" t="s">
        <v>20</v>
      </c>
      <c r="E5761">
        <v>2028</v>
      </c>
      <c r="G5761" t="s">
        <v>273</v>
      </c>
    </row>
    <row r="5762" spans="1:7">
      <c r="A5762">
        <v>73181410</v>
      </c>
      <c r="B5762" t="s">
        <v>36</v>
      </c>
      <c r="C5762" s="30">
        <v>3.17</v>
      </c>
      <c r="G5762" t="s">
        <v>273</v>
      </c>
    </row>
    <row r="5763" spans="1:7">
      <c r="A5763">
        <v>73181410</v>
      </c>
      <c r="B5763" t="s">
        <v>36</v>
      </c>
      <c r="C5763" s="30">
        <v>3.4870000000000001</v>
      </c>
      <c r="E5763">
        <v>2026</v>
      </c>
      <c r="G5763" t="s">
        <v>273</v>
      </c>
    </row>
    <row r="5764" spans="1:7">
      <c r="A5764">
        <v>73181410</v>
      </c>
      <c r="B5764" t="s">
        <v>36</v>
      </c>
      <c r="C5764" s="30">
        <v>3.8039999999999998</v>
      </c>
      <c r="E5764">
        <v>2027</v>
      </c>
      <c r="G5764" t="s">
        <v>273</v>
      </c>
    </row>
    <row r="5765" spans="1:7">
      <c r="A5765">
        <v>73181410</v>
      </c>
      <c r="B5765" t="s">
        <v>36</v>
      </c>
      <c r="C5765" s="30">
        <v>4.1209999999999996</v>
      </c>
      <c r="E5765">
        <v>2028</v>
      </c>
      <c r="G5765" t="s">
        <v>273</v>
      </c>
    </row>
    <row r="5766" spans="1:7">
      <c r="A5766">
        <v>73181491</v>
      </c>
      <c r="B5766" t="s">
        <v>36</v>
      </c>
      <c r="C5766" s="30">
        <v>2.34</v>
      </c>
      <c r="D5766" t="s">
        <v>20</v>
      </c>
      <c r="G5766" t="s">
        <v>273</v>
      </c>
    </row>
    <row r="5767" spans="1:7">
      <c r="A5767">
        <v>73181491</v>
      </c>
      <c r="B5767" t="s">
        <v>36</v>
      </c>
      <c r="C5767" s="30">
        <v>2.5739999999999998</v>
      </c>
      <c r="D5767" t="s">
        <v>20</v>
      </c>
      <c r="E5767">
        <v>2026</v>
      </c>
      <c r="G5767" t="s">
        <v>273</v>
      </c>
    </row>
    <row r="5768" spans="1:7">
      <c r="A5768">
        <v>73181491</v>
      </c>
      <c r="B5768" t="s">
        <v>36</v>
      </c>
      <c r="C5768" s="30">
        <v>2.8079999999999998</v>
      </c>
      <c r="D5768" t="s">
        <v>20</v>
      </c>
      <c r="E5768">
        <v>2027</v>
      </c>
      <c r="G5768" t="s">
        <v>273</v>
      </c>
    </row>
    <row r="5769" spans="1:7">
      <c r="A5769">
        <v>73181491</v>
      </c>
      <c r="B5769" t="s">
        <v>36</v>
      </c>
      <c r="C5769" s="30">
        <v>3.0419999999999998</v>
      </c>
      <c r="D5769" t="s">
        <v>20</v>
      </c>
      <c r="E5769">
        <v>2028</v>
      </c>
      <c r="G5769" t="s">
        <v>273</v>
      </c>
    </row>
    <row r="5770" spans="1:7">
      <c r="A5770">
        <v>73181499</v>
      </c>
      <c r="B5770" t="s">
        <v>36</v>
      </c>
      <c r="C5770" s="30">
        <v>2.34</v>
      </c>
      <c r="D5770" t="s">
        <v>20</v>
      </c>
      <c r="G5770" t="s">
        <v>273</v>
      </c>
    </row>
    <row r="5771" spans="1:7">
      <c r="A5771">
        <v>73181499</v>
      </c>
      <c r="B5771" t="s">
        <v>36</v>
      </c>
      <c r="C5771" s="30">
        <v>2.5739999999999998</v>
      </c>
      <c r="D5771" t="s">
        <v>20</v>
      </c>
      <c r="E5771">
        <v>2026</v>
      </c>
      <c r="G5771" t="s">
        <v>273</v>
      </c>
    </row>
    <row r="5772" spans="1:7">
      <c r="A5772">
        <v>73181499</v>
      </c>
      <c r="B5772" t="s">
        <v>36</v>
      </c>
      <c r="C5772" s="30">
        <v>2.8079999999999998</v>
      </c>
      <c r="D5772" t="s">
        <v>20</v>
      </c>
      <c r="E5772">
        <v>2027</v>
      </c>
      <c r="G5772" t="s">
        <v>273</v>
      </c>
    </row>
    <row r="5773" spans="1:7">
      <c r="A5773">
        <v>73181499</v>
      </c>
      <c r="B5773" t="s">
        <v>36</v>
      </c>
      <c r="C5773" s="30">
        <v>3.0419999999999998</v>
      </c>
      <c r="D5773" t="s">
        <v>20</v>
      </c>
      <c r="E5773">
        <v>2028</v>
      </c>
      <c r="G5773" t="s">
        <v>273</v>
      </c>
    </row>
    <row r="5774" spans="1:7">
      <c r="A5774">
        <v>731815</v>
      </c>
      <c r="B5774" t="s">
        <v>36</v>
      </c>
      <c r="C5774" s="30">
        <v>2.81</v>
      </c>
      <c r="D5774" t="s">
        <v>20</v>
      </c>
      <c r="G5774" t="s">
        <v>273</v>
      </c>
    </row>
    <row r="5775" spans="1:7">
      <c r="A5775">
        <v>731815</v>
      </c>
      <c r="B5775" t="s">
        <v>36</v>
      </c>
      <c r="C5775" s="30">
        <v>3.0910000000000002</v>
      </c>
      <c r="D5775" t="s">
        <v>20</v>
      </c>
      <c r="E5775">
        <v>2026</v>
      </c>
      <c r="G5775" t="s">
        <v>273</v>
      </c>
    </row>
    <row r="5776" spans="1:7">
      <c r="A5776">
        <v>731815</v>
      </c>
      <c r="B5776" t="s">
        <v>36</v>
      </c>
      <c r="C5776" s="30">
        <v>3.3719999999999999</v>
      </c>
      <c r="D5776" t="s">
        <v>20</v>
      </c>
      <c r="E5776">
        <v>2027</v>
      </c>
      <c r="G5776" t="s">
        <v>273</v>
      </c>
    </row>
    <row r="5777" spans="1:7">
      <c r="A5777">
        <v>731815</v>
      </c>
      <c r="B5777" t="s">
        <v>36</v>
      </c>
      <c r="C5777" s="30">
        <v>3.653</v>
      </c>
      <c r="D5777" t="s">
        <v>20</v>
      </c>
      <c r="E5777">
        <v>2028</v>
      </c>
      <c r="G5777" t="s">
        <v>273</v>
      </c>
    </row>
    <row r="5778" spans="1:7">
      <c r="A5778">
        <v>731816</v>
      </c>
      <c r="B5778" t="s">
        <v>36</v>
      </c>
      <c r="C5778" s="30">
        <v>3.04</v>
      </c>
      <c r="D5778" t="s">
        <v>20</v>
      </c>
      <c r="G5778" t="s">
        <v>273</v>
      </c>
    </row>
    <row r="5779" spans="1:7">
      <c r="A5779">
        <v>731816</v>
      </c>
      <c r="B5779" t="s">
        <v>36</v>
      </c>
      <c r="C5779" s="30">
        <v>3.3439999999999999</v>
      </c>
      <c r="D5779" t="s">
        <v>20</v>
      </c>
      <c r="E5779">
        <v>2026</v>
      </c>
      <c r="G5779" t="s">
        <v>273</v>
      </c>
    </row>
    <row r="5780" spans="1:7">
      <c r="A5780">
        <v>731816</v>
      </c>
      <c r="B5780" t="s">
        <v>36</v>
      </c>
      <c r="C5780" s="30">
        <v>3.6480000000000001</v>
      </c>
      <c r="D5780" t="s">
        <v>20</v>
      </c>
      <c r="E5780">
        <v>2027</v>
      </c>
      <c r="G5780" t="s">
        <v>273</v>
      </c>
    </row>
    <row r="5781" spans="1:7">
      <c r="A5781">
        <v>731816</v>
      </c>
      <c r="B5781" t="s">
        <v>36</v>
      </c>
      <c r="C5781" s="30">
        <v>3.952</v>
      </c>
      <c r="D5781" t="s">
        <v>20</v>
      </c>
      <c r="E5781">
        <v>2028</v>
      </c>
      <c r="G5781" t="s">
        <v>273</v>
      </c>
    </row>
    <row r="5782" spans="1:7">
      <c r="A5782">
        <v>73181900</v>
      </c>
      <c r="B5782" t="s">
        <v>36</v>
      </c>
      <c r="C5782" s="30">
        <v>2.34</v>
      </c>
      <c r="D5782" t="s">
        <v>20</v>
      </c>
      <c r="G5782" t="s">
        <v>273</v>
      </c>
    </row>
    <row r="5783" spans="1:7">
      <c r="A5783">
        <v>73181900</v>
      </c>
      <c r="B5783" t="s">
        <v>36</v>
      </c>
      <c r="C5783" s="30">
        <v>2.5739999999999998</v>
      </c>
      <c r="D5783" t="s">
        <v>20</v>
      </c>
      <c r="E5783">
        <v>2026</v>
      </c>
      <c r="G5783" t="s">
        <v>273</v>
      </c>
    </row>
    <row r="5784" spans="1:7">
      <c r="A5784">
        <v>73181900</v>
      </c>
      <c r="B5784" t="s">
        <v>36</v>
      </c>
      <c r="C5784" s="30">
        <v>2.8079999999999998</v>
      </c>
      <c r="D5784" t="s">
        <v>20</v>
      </c>
      <c r="E5784">
        <v>2027</v>
      </c>
      <c r="G5784" t="s">
        <v>273</v>
      </c>
    </row>
    <row r="5785" spans="1:7">
      <c r="A5785">
        <v>73181900</v>
      </c>
      <c r="B5785" t="s">
        <v>36</v>
      </c>
      <c r="C5785" s="30">
        <v>3.0419999999999998</v>
      </c>
      <c r="D5785" t="s">
        <v>20</v>
      </c>
      <c r="E5785">
        <v>2028</v>
      </c>
      <c r="G5785" t="s">
        <v>273</v>
      </c>
    </row>
    <row r="5786" spans="1:7">
      <c r="A5786">
        <v>73182100</v>
      </c>
      <c r="B5786" t="s">
        <v>36</v>
      </c>
      <c r="C5786" s="30">
        <v>2.34</v>
      </c>
      <c r="D5786" t="s">
        <v>20</v>
      </c>
      <c r="G5786" t="s">
        <v>273</v>
      </c>
    </row>
    <row r="5787" spans="1:7">
      <c r="A5787">
        <v>73182100</v>
      </c>
      <c r="B5787" t="s">
        <v>36</v>
      </c>
      <c r="C5787" s="30">
        <v>2.5739999999999998</v>
      </c>
      <c r="D5787" t="s">
        <v>20</v>
      </c>
      <c r="E5787">
        <v>2026</v>
      </c>
      <c r="G5787" t="s">
        <v>273</v>
      </c>
    </row>
    <row r="5788" spans="1:7">
      <c r="A5788">
        <v>73182100</v>
      </c>
      <c r="B5788" t="s">
        <v>36</v>
      </c>
      <c r="C5788" s="30">
        <v>2.8079999999999998</v>
      </c>
      <c r="D5788" t="s">
        <v>20</v>
      </c>
      <c r="E5788">
        <v>2027</v>
      </c>
      <c r="G5788" t="s">
        <v>273</v>
      </c>
    </row>
    <row r="5789" spans="1:7">
      <c r="A5789">
        <v>73182100</v>
      </c>
      <c r="B5789" t="s">
        <v>36</v>
      </c>
      <c r="C5789" s="30">
        <v>3.0419999999999998</v>
      </c>
      <c r="D5789" t="s">
        <v>20</v>
      </c>
      <c r="E5789">
        <v>2028</v>
      </c>
      <c r="G5789" t="s">
        <v>273</v>
      </c>
    </row>
    <row r="5790" spans="1:7">
      <c r="A5790">
        <v>73182200</v>
      </c>
      <c r="B5790" t="s">
        <v>36</v>
      </c>
      <c r="C5790" s="30">
        <v>2.41</v>
      </c>
      <c r="D5790" t="s">
        <v>20</v>
      </c>
      <c r="G5790" t="s">
        <v>273</v>
      </c>
    </row>
    <row r="5791" spans="1:7">
      <c r="A5791">
        <v>73182200</v>
      </c>
      <c r="B5791" t="s">
        <v>36</v>
      </c>
      <c r="C5791" s="30">
        <v>2.6510000000000002</v>
      </c>
      <c r="D5791" t="s">
        <v>20</v>
      </c>
      <c r="E5791">
        <v>2026</v>
      </c>
      <c r="G5791" t="s">
        <v>273</v>
      </c>
    </row>
    <row r="5792" spans="1:7">
      <c r="A5792">
        <v>73182200</v>
      </c>
      <c r="B5792" t="s">
        <v>36</v>
      </c>
      <c r="C5792" s="30">
        <v>2.8920000000000003</v>
      </c>
      <c r="D5792" t="s">
        <v>20</v>
      </c>
      <c r="E5792">
        <v>2027</v>
      </c>
      <c r="G5792" t="s">
        <v>273</v>
      </c>
    </row>
    <row r="5793" spans="1:7">
      <c r="A5793">
        <v>73182200</v>
      </c>
      <c r="B5793" t="s">
        <v>36</v>
      </c>
      <c r="C5793" s="30">
        <v>3.133</v>
      </c>
      <c r="D5793" t="s">
        <v>20</v>
      </c>
      <c r="E5793">
        <v>2028</v>
      </c>
      <c r="G5793" t="s">
        <v>273</v>
      </c>
    </row>
    <row r="5794" spans="1:7">
      <c r="A5794">
        <v>73182300</v>
      </c>
      <c r="B5794" t="s">
        <v>36</v>
      </c>
      <c r="C5794" s="30">
        <v>2.35</v>
      </c>
      <c r="D5794" t="s">
        <v>20</v>
      </c>
      <c r="G5794" t="s">
        <v>273</v>
      </c>
    </row>
    <row r="5795" spans="1:7">
      <c r="A5795">
        <v>73182300</v>
      </c>
      <c r="B5795" t="s">
        <v>36</v>
      </c>
      <c r="C5795" s="30">
        <v>2.585</v>
      </c>
      <c r="D5795" t="s">
        <v>20</v>
      </c>
      <c r="E5795">
        <v>2026</v>
      </c>
      <c r="G5795" t="s">
        <v>273</v>
      </c>
    </row>
    <row r="5796" spans="1:7">
      <c r="A5796">
        <v>73182300</v>
      </c>
      <c r="B5796" t="s">
        <v>36</v>
      </c>
      <c r="C5796" s="30">
        <v>2.8200000000000003</v>
      </c>
      <c r="D5796" t="s">
        <v>20</v>
      </c>
      <c r="E5796">
        <v>2027</v>
      </c>
      <c r="G5796" t="s">
        <v>273</v>
      </c>
    </row>
    <row r="5797" spans="1:7">
      <c r="A5797">
        <v>73182300</v>
      </c>
      <c r="B5797" t="s">
        <v>36</v>
      </c>
      <c r="C5797" s="30">
        <v>3.0550000000000002</v>
      </c>
      <c r="D5797" t="s">
        <v>20</v>
      </c>
      <c r="E5797">
        <v>2028</v>
      </c>
      <c r="G5797" t="s">
        <v>273</v>
      </c>
    </row>
    <row r="5798" spans="1:7">
      <c r="A5798">
        <v>73182400</v>
      </c>
      <c r="B5798" t="s">
        <v>36</v>
      </c>
      <c r="C5798" s="30">
        <v>2.34</v>
      </c>
      <c r="D5798" t="s">
        <v>20</v>
      </c>
      <c r="G5798" t="s">
        <v>273</v>
      </c>
    </row>
    <row r="5799" spans="1:7">
      <c r="A5799">
        <v>73182400</v>
      </c>
      <c r="B5799" t="s">
        <v>36</v>
      </c>
      <c r="C5799" s="30">
        <v>2.5739999999999998</v>
      </c>
      <c r="D5799" t="s">
        <v>20</v>
      </c>
      <c r="E5799">
        <v>2026</v>
      </c>
      <c r="G5799" t="s">
        <v>273</v>
      </c>
    </row>
    <row r="5800" spans="1:7">
      <c r="A5800">
        <v>73182400</v>
      </c>
      <c r="B5800" t="s">
        <v>36</v>
      </c>
      <c r="C5800" s="30">
        <v>2.8079999999999998</v>
      </c>
      <c r="D5800" t="s">
        <v>20</v>
      </c>
      <c r="E5800">
        <v>2027</v>
      </c>
      <c r="G5800" t="s">
        <v>273</v>
      </c>
    </row>
    <row r="5801" spans="1:7">
      <c r="A5801">
        <v>73182400</v>
      </c>
      <c r="B5801" t="s">
        <v>36</v>
      </c>
      <c r="C5801" s="30">
        <v>3.0419999999999998</v>
      </c>
      <c r="D5801" t="s">
        <v>20</v>
      </c>
      <c r="E5801">
        <v>2028</v>
      </c>
      <c r="G5801" t="s">
        <v>273</v>
      </c>
    </row>
    <row r="5802" spans="1:7">
      <c r="A5802">
        <v>73182900</v>
      </c>
      <c r="B5802" t="s">
        <v>36</v>
      </c>
      <c r="C5802" s="30">
        <v>2.34</v>
      </c>
      <c r="D5802" t="s">
        <v>20</v>
      </c>
      <c r="G5802" t="s">
        <v>273</v>
      </c>
    </row>
    <row r="5803" spans="1:7">
      <c r="A5803">
        <v>73182900</v>
      </c>
      <c r="B5803" t="s">
        <v>36</v>
      </c>
      <c r="C5803" s="30">
        <v>2.5739999999999998</v>
      </c>
      <c r="D5803" t="s">
        <v>20</v>
      </c>
      <c r="E5803">
        <v>2026</v>
      </c>
      <c r="G5803" t="s">
        <v>273</v>
      </c>
    </row>
    <row r="5804" spans="1:7">
      <c r="A5804">
        <v>73182900</v>
      </c>
      <c r="B5804" t="s">
        <v>36</v>
      </c>
      <c r="C5804" s="30">
        <v>2.8079999999999998</v>
      </c>
      <c r="D5804" t="s">
        <v>20</v>
      </c>
      <c r="E5804">
        <v>2027</v>
      </c>
      <c r="G5804" t="s">
        <v>273</v>
      </c>
    </row>
    <row r="5805" spans="1:7">
      <c r="A5805">
        <v>73182900</v>
      </c>
      <c r="B5805" t="s">
        <v>36</v>
      </c>
      <c r="C5805" s="30">
        <v>3.0419999999999998</v>
      </c>
      <c r="D5805" t="s">
        <v>20</v>
      </c>
      <c r="E5805">
        <v>2028</v>
      </c>
      <c r="G5805" t="s">
        <v>273</v>
      </c>
    </row>
    <row r="5806" spans="1:7">
      <c r="A5806">
        <v>73261100</v>
      </c>
      <c r="B5806" t="s">
        <v>36</v>
      </c>
      <c r="C5806" s="30">
        <v>2.29</v>
      </c>
      <c r="D5806" t="s">
        <v>20</v>
      </c>
      <c r="G5806" t="s">
        <v>273</v>
      </c>
    </row>
    <row r="5807" spans="1:7">
      <c r="A5807">
        <v>73261100</v>
      </c>
      <c r="B5807" t="s">
        <v>36</v>
      </c>
      <c r="C5807" s="30">
        <v>2.5190000000000001</v>
      </c>
      <c r="D5807" t="s">
        <v>20</v>
      </c>
      <c r="E5807">
        <v>2026</v>
      </c>
      <c r="G5807" t="s">
        <v>273</v>
      </c>
    </row>
    <row r="5808" spans="1:7">
      <c r="A5808">
        <v>73261100</v>
      </c>
      <c r="B5808" t="s">
        <v>36</v>
      </c>
      <c r="C5808" s="30">
        <v>2.7480000000000002</v>
      </c>
      <c r="D5808" t="s">
        <v>20</v>
      </c>
      <c r="E5808">
        <v>2027</v>
      </c>
      <c r="G5808" t="s">
        <v>273</v>
      </c>
    </row>
    <row r="5809" spans="1:7">
      <c r="A5809">
        <v>73261100</v>
      </c>
      <c r="B5809" t="s">
        <v>36</v>
      </c>
      <c r="C5809" s="30">
        <v>2.9769999999999999</v>
      </c>
      <c r="D5809" t="s">
        <v>20</v>
      </c>
      <c r="E5809">
        <v>2028</v>
      </c>
      <c r="G5809" t="s">
        <v>273</v>
      </c>
    </row>
    <row r="5810" spans="1:7">
      <c r="A5810">
        <v>732619</v>
      </c>
      <c r="B5810" t="s">
        <v>36</v>
      </c>
      <c r="C5810" s="30">
        <v>2.29</v>
      </c>
      <c r="D5810" t="s">
        <v>20</v>
      </c>
      <c r="G5810" t="s">
        <v>273</v>
      </c>
    </row>
    <row r="5811" spans="1:7">
      <c r="A5811">
        <v>732619</v>
      </c>
      <c r="B5811" t="s">
        <v>36</v>
      </c>
      <c r="C5811" s="30">
        <v>2.5190000000000001</v>
      </c>
      <c r="D5811" t="s">
        <v>20</v>
      </c>
      <c r="E5811">
        <v>2026</v>
      </c>
      <c r="G5811" t="s">
        <v>273</v>
      </c>
    </row>
    <row r="5812" spans="1:7">
      <c r="A5812">
        <v>732619</v>
      </c>
      <c r="B5812" t="s">
        <v>36</v>
      </c>
      <c r="C5812" s="30">
        <v>2.7480000000000002</v>
      </c>
      <c r="D5812" t="s">
        <v>20</v>
      </c>
      <c r="E5812">
        <v>2027</v>
      </c>
      <c r="G5812" t="s">
        <v>273</v>
      </c>
    </row>
    <row r="5813" spans="1:7">
      <c r="A5813">
        <v>732619</v>
      </c>
      <c r="B5813" t="s">
        <v>36</v>
      </c>
      <c r="C5813" s="30">
        <v>2.9769999999999999</v>
      </c>
      <c r="D5813" t="s">
        <v>20</v>
      </c>
      <c r="E5813">
        <v>2028</v>
      </c>
      <c r="G5813" t="s">
        <v>273</v>
      </c>
    </row>
    <row r="5814" spans="1:7">
      <c r="A5814">
        <v>73262000</v>
      </c>
      <c r="B5814" t="s">
        <v>36</v>
      </c>
      <c r="C5814" s="30">
        <v>2.34</v>
      </c>
      <c r="D5814" t="s">
        <v>20</v>
      </c>
      <c r="G5814" t="s">
        <v>273</v>
      </c>
    </row>
    <row r="5815" spans="1:7">
      <c r="A5815">
        <v>73262000</v>
      </c>
      <c r="B5815" t="s">
        <v>36</v>
      </c>
      <c r="C5815" s="30">
        <v>2.5739999999999998</v>
      </c>
      <c r="D5815" t="s">
        <v>20</v>
      </c>
      <c r="E5815">
        <v>2026</v>
      </c>
      <c r="G5815" t="s">
        <v>273</v>
      </c>
    </row>
    <row r="5816" spans="1:7">
      <c r="A5816">
        <v>73262000</v>
      </c>
      <c r="B5816" t="s">
        <v>36</v>
      </c>
      <c r="C5816" s="30">
        <v>2.8079999999999998</v>
      </c>
      <c r="D5816" t="s">
        <v>20</v>
      </c>
      <c r="E5816">
        <v>2027</v>
      </c>
      <c r="G5816" t="s">
        <v>273</v>
      </c>
    </row>
    <row r="5817" spans="1:7">
      <c r="A5817">
        <v>73262000</v>
      </c>
      <c r="B5817" t="s">
        <v>36</v>
      </c>
      <c r="C5817" s="30">
        <v>3.0419999999999998</v>
      </c>
      <c r="D5817" t="s">
        <v>20</v>
      </c>
      <c r="E5817">
        <v>2028</v>
      </c>
      <c r="G5817" t="s">
        <v>273</v>
      </c>
    </row>
    <row r="5818" spans="1:7">
      <c r="A5818">
        <v>73269030</v>
      </c>
      <c r="B5818" t="s">
        <v>36</v>
      </c>
      <c r="C5818" s="30">
        <v>2.34</v>
      </c>
      <c r="D5818" t="s">
        <v>20</v>
      </c>
      <c r="G5818" t="s">
        <v>273</v>
      </c>
    </row>
    <row r="5819" spans="1:7">
      <c r="A5819">
        <v>73269030</v>
      </c>
      <c r="B5819" t="s">
        <v>36</v>
      </c>
      <c r="C5819" s="30">
        <v>2.5739999999999998</v>
      </c>
      <c r="D5819" t="s">
        <v>20</v>
      </c>
      <c r="E5819">
        <v>2026</v>
      </c>
      <c r="G5819" t="s">
        <v>273</v>
      </c>
    </row>
    <row r="5820" spans="1:7">
      <c r="A5820">
        <v>73269030</v>
      </c>
      <c r="B5820" t="s">
        <v>36</v>
      </c>
      <c r="C5820" s="30">
        <v>2.8079999999999998</v>
      </c>
      <c r="D5820" t="s">
        <v>20</v>
      </c>
      <c r="E5820">
        <v>2027</v>
      </c>
      <c r="G5820" t="s">
        <v>273</v>
      </c>
    </row>
    <row r="5821" spans="1:7">
      <c r="A5821">
        <v>73269030</v>
      </c>
      <c r="B5821" t="s">
        <v>36</v>
      </c>
      <c r="C5821" s="30">
        <v>3.0419999999999998</v>
      </c>
      <c r="D5821" t="s">
        <v>20</v>
      </c>
      <c r="E5821">
        <v>2028</v>
      </c>
      <c r="G5821" t="s">
        <v>273</v>
      </c>
    </row>
    <row r="5822" spans="1:7">
      <c r="A5822">
        <v>73269040</v>
      </c>
      <c r="B5822" t="s">
        <v>36</v>
      </c>
      <c r="C5822" s="30">
        <v>2.34</v>
      </c>
      <c r="D5822" t="s">
        <v>20</v>
      </c>
      <c r="G5822" t="s">
        <v>273</v>
      </c>
    </row>
    <row r="5823" spans="1:7">
      <c r="A5823">
        <v>73269040</v>
      </c>
      <c r="B5823" t="s">
        <v>36</v>
      </c>
      <c r="C5823" s="30">
        <v>2.5739999999999998</v>
      </c>
      <c r="D5823" t="s">
        <v>20</v>
      </c>
      <c r="E5823">
        <v>2026</v>
      </c>
      <c r="G5823" t="s">
        <v>273</v>
      </c>
    </row>
    <row r="5824" spans="1:7">
      <c r="A5824">
        <v>73269040</v>
      </c>
      <c r="B5824" t="s">
        <v>36</v>
      </c>
      <c r="C5824" s="30">
        <v>2.8079999999999998</v>
      </c>
      <c r="D5824" t="s">
        <v>20</v>
      </c>
      <c r="E5824">
        <v>2027</v>
      </c>
      <c r="G5824" t="s">
        <v>273</v>
      </c>
    </row>
    <row r="5825" spans="1:7">
      <c r="A5825">
        <v>73269040</v>
      </c>
      <c r="B5825" t="s">
        <v>36</v>
      </c>
      <c r="C5825" s="30">
        <v>3.0419999999999998</v>
      </c>
      <c r="D5825" t="s">
        <v>20</v>
      </c>
      <c r="E5825">
        <v>2028</v>
      </c>
      <c r="G5825" t="s">
        <v>273</v>
      </c>
    </row>
    <row r="5826" spans="1:7">
      <c r="A5826">
        <v>73269050</v>
      </c>
      <c r="B5826" t="s">
        <v>36</v>
      </c>
      <c r="C5826" s="30">
        <v>2.34</v>
      </c>
      <c r="D5826" t="s">
        <v>20</v>
      </c>
      <c r="G5826" t="s">
        <v>273</v>
      </c>
    </row>
    <row r="5827" spans="1:7">
      <c r="A5827">
        <v>73269050</v>
      </c>
      <c r="B5827" t="s">
        <v>36</v>
      </c>
      <c r="C5827" s="30">
        <v>2.5739999999999998</v>
      </c>
      <c r="D5827" t="s">
        <v>20</v>
      </c>
      <c r="E5827">
        <v>2026</v>
      </c>
      <c r="G5827" t="s">
        <v>273</v>
      </c>
    </row>
    <row r="5828" spans="1:7">
      <c r="A5828">
        <v>73269050</v>
      </c>
      <c r="B5828" t="s">
        <v>36</v>
      </c>
      <c r="C5828" s="30">
        <v>2.8079999999999998</v>
      </c>
      <c r="D5828" t="s">
        <v>20</v>
      </c>
      <c r="E5828">
        <v>2027</v>
      </c>
      <c r="G5828" t="s">
        <v>273</v>
      </c>
    </row>
    <row r="5829" spans="1:7">
      <c r="A5829">
        <v>73269050</v>
      </c>
      <c r="B5829" t="s">
        <v>36</v>
      </c>
      <c r="C5829" s="30">
        <v>3.0419999999999998</v>
      </c>
      <c r="D5829" t="s">
        <v>20</v>
      </c>
      <c r="E5829">
        <v>2028</v>
      </c>
      <c r="G5829" t="s">
        <v>273</v>
      </c>
    </row>
    <row r="5830" spans="1:7">
      <c r="A5830">
        <v>73269060</v>
      </c>
      <c r="B5830" t="s">
        <v>36</v>
      </c>
      <c r="C5830" s="30">
        <v>2.34</v>
      </c>
      <c r="D5830" t="s">
        <v>20</v>
      </c>
      <c r="G5830" t="s">
        <v>273</v>
      </c>
    </row>
    <row r="5831" spans="1:7">
      <c r="A5831">
        <v>73269060</v>
      </c>
      <c r="B5831" t="s">
        <v>36</v>
      </c>
      <c r="C5831" s="30">
        <v>2.5739999999999998</v>
      </c>
      <c r="D5831" t="s">
        <v>20</v>
      </c>
      <c r="E5831">
        <v>2026</v>
      </c>
      <c r="G5831" t="s">
        <v>273</v>
      </c>
    </row>
    <row r="5832" spans="1:7">
      <c r="A5832">
        <v>73269060</v>
      </c>
      <c r="B5832" t="s">
        <v>36</v>
      </c>
      <c r="C5832" s="30">
        <v>2.8079999999999998</v>
      </c>
      <c r="D5832" t="s">
        <v>20</v>
      </c>
      <c r="E5832">
        <v>2027</v>
      </c>
      <c r="G5832" t="s">
        <v>273</v>
      </c>
    </row>
    <row r="5833" spans="1:7">
      <c r="A5833">
        <v>73269060</v>
      </c>
      <c r="B5833" t="s">
        <v>36</v>
      </c>
      <c r="C5833" s="30">
        <v>3.0419999999999998</v>
      </c>
      <c r="D5833" t="s">
        <v>20</v>
      </c>
      <c r="E5833">
        <v>2028</v>
      </c>
      <c r="G5833" t="s">
        <v>273</v>
      </c>
    </row>
    <row r="5834" spans="1:7">
      <c r="A5834">
        <v>73269092</v>
      </c>
      <c r="B5834" t="s">
        <v>36</v>
      </c>
      <c r="C5834" s="30">
        <v>2.29</v>
      </c>
      <c r="D5834" t="s">
        <v>20</v>
      </c>
      <c r="G5834" t="s">
        <v>273</v>
      </c>
    </row>
    <row r="5835" spans="1:7">
      <c r="A5835">
        <v>73269092</v>
      </c>
      <c r="B5835" t="s">
        <v>36</v>
      </c>
      <c r="C5835" s="30">
        <v>2.5190000000000001</v>
      </c>
      <c r="D5835" t="s">
        <v>20</v>
      </c>
      <c r="E5835">
        <v>2026</v>
      </c>
      <c r="G5835" t="s">
        <v>273</v>
      </c>
    </row>
    <row r="5836" spans="1:7">
      <c r="A5836">
        <v>73269092</v>
      </c>
      <c r="B5836" t="s">
        <v>36</v>
      </c>
      <c r="C5836" s="30">
        <v>2.7480000000000002</v>
      </c>
      <c r="D5836" t="s">
        <v>20</v>
      </c>
      <c r="E5836">
        <v>2027</v>
      </c>
      <c r="G5836" t="s">
        <v>273</v>
      </c>
    </row>
    <row r="5837" spans="1:7">
      <c r="A5837">
        <v>73269092</v>
      </c>
      <c r="B5837" t="s">
        <v>36</v>
      </c>
      <c r="C5837" s="30">
        <v>2.9769999999999999</v>
      </c>
      <c r="D5837" t="s">
        <v>20</v>
      </c>
      <c r="E5837">
        <v>2028</v>
      </c>
      <c r="G5837" t="s">
        <v>273</v>
      </c>
    </row>
    <row r="5838" spans="1:7">
      <c r="A5838">
        <v>73269094</v>
      </c>
      <c r="B5838" t="s">
        <v>36</v>
      </c>
      <c r="C5838" s="30">
        <v>2.29</v>
      </c>
      <c r="D5838" t="s">
        <v>20</v>
      </c>
      <c r="G5838" t="s">
        <v>273</v>
      </c>
    </row>
    <row r="5839" spans="1:7">
      <c r="A5839">
        <v>73269094</v>
      </c>
      <c r="B5839" t="s">
        <v>36</v>
      </c>
      <c r="C5839" s="30">
        <v>2.5190000000000001</v>
      </c>
      <c r="D5839" t="s">
        <v>20</v>
      </c>
      <c r="E5839">
        <v>2026</v>
      </c>
      <c r="G5839" t="s">
        <v>273</v>
      </c>
    </row>
    <row r="5840" spans="1:7">
      <c r="A5840">
        <v>73269094</v>
      </c>
      <c r="B5840" t="s">
        <v>36</v>
      </c>
      <c r="C5840" s="30">
        <v>2.7480000000000002</v>
      </c>
      <c r="D5840" t="s">
        <v>20</v>
      </c>
      <c r="E5840">
        <v>2027</v>
      </c>
      <c r="G5840" t="s">
        <v>273</v>
      </c>
    </row>
    <row r="5841" spans="1:7">
      <c r="A5841">
        <v>73269094</v>
      </c>
      <c r="B5841" t="s">
        <v>36</v>
      </c>
      <c r="C5841" s="30">
        <v>2.9769999999999999</v>
      </c>
      <c r="D5841" t="s">
        <v>20</v>
      </c>
      <c r="E5841">
        <v>2028</v>
      </c>
      <c r="G5841" t="s">
        <v>273</v>
      </c>
    </row>
    <row r="5842" spans="1:7">
      <c r="A5842">
        <v>73269096</v>
      </c>
      <c r="B5842" t="s">
        <v>36</v>
      </c>
      <c r="C5842" s="30">
        <v>2.29</v>
      </c>
      <c r="D5842" t="s">
        <v>20</v>
      </c>
      <c r="G5842" t="s">
        <v>273</v>
      </c>
    </row>
    <row r="5843" spans="1:7">
      <c r="A5843">
        <v>73269096</v>
      </c>
      <c r="B5843" t="s">
        <v>36</v>
      </c>
      <c r="C5843" s="30">
        <v>2.5190000000000001</v>
      </c>
      <c r="D5843" t="s">
        <v>20</v>
      </c>
      <c r="E5843">
        <v>2026</v>
      </c>
      <c r="G5843" t="s">
        <v>273</v>
      </c>
    </row>
    <row r="5844" spans="1:7">
      <c r="A5844">
        <v>73269096</v>
      </c>
      <c r="B5844" t="s">
        <v>36</v>
      </c>
      <c r="C5844" s="30">
        <v>2.7480000000000002</v>
      </c>
      <c r="D5844" t="s">
        <v>20</v>
      </c>
      <c r="E5844">
        <v>2027</v>
      </c>
      <c r="G5844" t="s">
        <v>273</v>
      </c>
    </row>
    <row r="5845" spans="1:7">
      <c r="A5845">
        <v>73269096</v>
      </c>
      <c r="B5845" t="s">
        <v>36</v>
      </c>
      <c r="C5845" s="30">
        <v>2.9769999999999999</v>
      </c>
      <c r="D5845" t="s">
        <v>20</v>
      </c>
      <c r="E5845">
        <v>2028</v>
      </c>
      <c r="G5845" t="s">
        <v>273</v>
      </c>
    </row>
    <row r="5846" spans="1:7">
      <c r="A5846">
        <v>73269098</v>
      </c>
      <c r="B5846" t="s">
        <v>36</v>
      </c>
      <c r="C5846" s="30">
        <v>2.29</v>
      </c>
      <c r="D5846" t="s">
        <v>20</v>
      </c>
      <c r="G5846" t="s">
        <v>273</v>
      </c>
    </row>
    <row r="5847" spans="1:7">
      <c r="A5847">
        <v>73269098</v>
      </c>
      <c r="B5847" t="s">
        <v>36</v>
      </c>
      <c r="C5847" s="30">
        <v>2.5190000000000001</v>
      </c>
      <c r="D5847" t="s">
        <v>20</v>
      </c>
      <c r="E5847">
        <v>2026</v>
      </c>
      <c r="G5847" t="s">
        <v>273</v>
      </c>
    </row>
    <row r="5848" spans="1:7">
      <c r="A5848">
        <v>73269098</v>
      </c>
      <c r="B5848" t="s">
        <v>36</v>
      </c>
      <c r="C5848" s="30">
        <v>2.7480000000000002</v>
      </c>
      <c r="D5848" t="s">
        <v>20</v>
      </c>
      <c r="E5848">
        <v>2027</v>
      </c>
      <c r="G5848" t="s">
        <v>273</v>
      </c>
    </row>
    <row r="5849" spans="1:7">
      <c r="A5849">
        <v>73269098</v>
      </c>
      <c r="B5849" t="s">
        <v>36</v>
      </c>
      <c r="C5849" s="30">
        <v>2.9769999999999999</v>
      </c>
      <c r="D5849" t="s">
        <v>20</v>
      </c>
      <c r="E5849">
        <v>2028</v>
      </c>
      <c r="G5849" t="s">
        <v>273</v>
      </c>
    </row>
    <row r="5850" spans="1:7">
      <c r="A5850">
        <v>25232100</v>
      </c>
      <c r="B5850" t="s">
        <v>37</v>
      </c>
      <c r="C5850" s="30">
        <v>1.34</v>
      </c>
      <c r="G5850" t="s">
        <v>270</v>
      </c>
    </row>
    <row r="5851" spans="1:7">
      <c r="A5851">
        <v>25232100</v>
      </c>
      <c r="B5851" t="s">
        <v>37</v>
      </c>
      <c r="C5851" s="30">
        <v>1.4740000000000002</v>
      </c>
      <c r="E5851">
        <v>2026</v>
      </c>
      <c r="G5851" t="s">
        <v>270</v>
      </c>
    </row>
    <row r="5852" spans="1:7">
      <c r="A5852">
        <v>25232100</v>
      </c>
      <c r="B5852" t="s">
        <v>37</v>
      </c>
      <c r="C5852" s="30">
        <v>1.6080000000000001</v>
      </c>
      <c r="E5852">
        <v>2027</v>
      </c>
      <c r="G5852" t="s">
        <v>270</v>
      </c>
    </row>
    <row r="5853" spans="1:7">
      <c r="A5853">
        <v>25232100</v>
      </c>
      <c r="B5853" t="s">
        <v>37</v>
      </c>
      <c r="C5853" s="30">
        <v>1.7420000000000002</v>
      </c>
      <c r="E5853">
        <v>2028</v>
      </c>
      <c r="G5853" t="s">
        <v>270</v>
      </c>
    </row>
    <row r="5854" spans="1:7">
      <c r="A5854">
        <v>25233000</v>
      </c>
      <c r="B5854" t="s">
        <v>37</v>
      </c>
      <c r="C5854" s="30">
        <v>1.98</v>
      </c>
      <c r="G5854" t="s">
        <v>270</v>
      </c>
    </row>
    <row r="5855" spans="1:7">
      <c r="A5855">
        <v>25233000</v>
      </c>
      <c r="B5855" t="s">
        <v>37</v>
      </c>
      <c r="C5855" s="30">
        <v>2.1779999999999999</v>
      </c>
      <c r="E5855">
        <v>2026</v>
      </c>
      <c r="G5855" t="s">
        <v>270</v>
      </c>
    </row>
    <row r="5856" spans="1:7">
      <c r="A5856">
        <v>25233000</v>
      </c>
      <c r="B5856" t="s">
        <v>37</v>
      </c>
      <c r="C5856" s="30">
        <v>2.3759999999999999</v>
      </c>
      <c r="E5856">
        <v>2027</v>
      </c>
      <c r="G5856" t="s">
        <v>270</v>
      </c>
    </row>
    <row r="5857" spans="1:7">
      <c r="A5857">
        <v>25233000</v>
      </c>
      <c r="B5857" t="s">
        <v>37</v>
      </c>
      <c r="C5857" s="30">
        <v>2.5739999999999998</v>
      </c>
      <c r="E5857">
        <v>2028</v>
      </c>
      <c r="G5857" t="s">
        <v>270</v>
      </c>
    </row>
    <row r="5858" spans="1:7">
      <c r="A5858">
        <v>28080000</v>
      </c>
      <c r="B5858" t="s">
        <v>37</v>
      </c>
      <c r="C5858" s="30">
        <v>2.0699999999999998</v>
      </c>
      <c r="G5858" t="s">
        <v>271</v>
      </c>
    </row>
    <row r="5859" spans="1:7">
      <c r="A5859">
        <v>28080000</v>
      </c>
      <c r="B5859" t="s">
        <v>37</v>
      </c>
      <c r="C5859" s="30">
        <v>2.0907</v>
      </c>
      <c r="E5859">
        <v>2026</v>
      </c>
      <c r="G5859" t="s">
        <v>271</v>
      </c>
    </row>
    <row r="5860" spans="1:7">
      <c r="A5860">
        <v>28080000</v>
      </c>
      <c r="B5860" t="s">
        <v>37</v>
      </c>
      <c r="C5860" s="30">
        <v>2.0907</v>
      </c>
      <c r="E5860">
        <v>2027</v>
      </c>
      <c r="G5860" t="s">
        <v>271</v>
      </c>
    </row>
    <row r="5861" spans="1:7">
      <c r="A5861">
        <v>28080000</v>
      </c>
      <c r="B5861" t="s">
        <v>37</v>
      </c>
      <c r="C5861" s="30">
        <v>2.0907</v>
      </c>
      <c r="E5861">
        <v>2028</v>
      </c>
      <c r="G5861" t="s">
        <v>271</v>
      </c>
    </row>
    <row r="5862" spans="1:7">
      <c r="A5862">
        <v>28141000</v>
      </c>
      <c r="B5862" t="s">
        <v>37</v>
      </c>
      <c r="C5862" s="30">
        <v>3.21</v>
      </c>
      <c r="G5862" t="s">
        <v>271</v>
      </c>
    </row>
    <row r="5863" spans="1:7">
      <c r="A5863">
        <v>28141000</v>
      </c>
      <c r="B5863" t="s">
        <v>37</v>
      </c>
      <c r="C5863" s="30">
        <v>3.2421000000000002</v>
      </c>
      <c r="E5863">
        <v>2026</v>
      </c>
      <c r="G5863" t="s">
        <v>271</v>
      </c>
    </row>
    <row r="5864" spans="1:7">
      <c r="A5864">
        <v>28141000</v>
      </c>
      <c r="B5864" t="s">
        <v>37</v>
      </c>
      <c r="C5864" s="30">
        <v>3.2421000000000002</v>
      </c>
      <c r="E5864">
        <v>2027</v>
      </c>
      <c r="G5864" t="s">
        <v>271</v>
      </c>
    </row>
    <row r="5865" spans="1:7">
      <c r="A5865">
        <v>28141000</v>
      </c>
      <c r="B5865" t="s">
        <v>37</v>
      </c>
      <c r="C5865" s="30">
        <v>3.2421000000000002</v>
      </c>
      <c r="E5865">
        <v>2028</v>
      </c>
      <c r="G5865" t="s">
        <v>271</v>
      </c>
    </row>
    <row r="5866" spans="1:7">
      <c r="A5866">
        <v>28142000</v>
      </c>
      <c r="B5866" t="s">
        <v>37</v>
      </c>
      <c r="C5866">
        <v>0.96</v>
      </c>
      <c r="G5866" t="s">
        <v>271</v>
      </c>
    </row>
    <row r="5867" spans="1:7">
      <c r="A5867">
        <v>28142000</v>
      </c>
      <c r="B5867" t="s">
        <v>37</v>
      </c>
      <c r="C5867">
        <v>0.96960000000000002</v>
      </c>
      <c r="E5867">
        <v>2026</v>
      </c>
      <c r="G5867" t="s">
        <v>271</v>
      </c>
    </row>
    <row r="5868" spans="1:7">
      <c r="A5868">
        <v>28142000</v>
      </c>
      <c r="B5868" t="s">
        <v>37</v>
      </c>
      <c r="C5868">
        <v>0.96960000000000002</v>
      </c>
      <c r="E5868">
        <v>2027</v>
      </c>
      <c r="G5868" t="s">
        <v>271</v>
      </c>
    </row>
    <row r="5869" spans="1:7">
      <c r="A5869">
        <v>28142000</v>
      </c>
      <c r="B5869" t="s">
        <v>37</v>
      </c>
      <c r="C5869">
        <v>0.96960000000000002</v>
      </c>
      <c r="E5869">
        <v>2028</v>
      </c>
      <c r="G5869" t="s">
        <v>271</v>
      </c>
    </row>
    <row r="5870" spans="1:7">
      <c r="A5870">
        <v>28342100</v>
      </c>
      <c r="B5870" t="s">
        <v>37</v>
      </c>
      <c r="C5870" s="30">
        <v>1.96</v>
      </c>
      <c r="G5870" t="s">
        <v>271</v>
      </c>
    </row>
    <row r="5871" spans="1:7">
      <c r="A5871">
        <v>28342100</v>
      </c>
      <c r="B5871" t="s">
        <v>37</v>
      </c>
      <c r="C5871" s="30">
        <v>1.9796</v>
      </c>
      <c r="E5871">
        <v>2026</v>
      </c>
      <c r="G5871" t="s">
        <v>271</v>
      </c>
    </row>
    <row r="5872" spans="1:7">
      <c r="A5872">
        <v>28342100</v>
      </c>
      <c r="B5872" t="s">
        <v>37</v>
      </c>
      <c r="C5872" s="30">
        <v>1.9796</v>
      </c>
      <c r="E5872">
        <v>2027</v>
      </c>
      <c r="G5872" t="s">
        <v>271</v>
      </c>
    </row>
    <row r="5873" spans="1:7">
      <c r="A5873">
        <v>28342100</v>
      </c>
      <c r="B5873" t="s">
        <v>37</v>
      </c>
      <c r="C5873" s="30">
        <v>1.9796</v>
      </c>
      <c r="E5873">
        <v>2028</v>
      </c>
      <c r="G5873" t="s">
        <v>271</v>
      </c>
    </row>
    <row r="5874" spans="1:7">
      <c r="A5874">
        <v>31021012</v>
      </c>
      <c r="B5874" t="s">
        <v>37</v>
      </c>
      <c r="C5874">
        <v>0.69</v>
      </c>
      <c r="G5874" t="s">
        <v>271</v>
      </c>
    </row>
    <row r="5875" spans="1:7">
      <c r="A5875">
        <v>31021012</v>
      </c>
      <c r="B5875" t="s">
        <v>37</v>
      </c>
      <c r="C5875">
        <v>0.69689999999999996</v>
      </c>
      <c r="E5875">
        <v>2026</v>
      </c>
      <c r="G5875" t="s">
        <v>271</v>
      </c>
    </row>
    <row r="5876" spans="1:7">
      <c r="A5876">
        <v>31021012</v>
      </c>
      <c r="B5876" t="s">
        <v>37</v>
      </c>
      <c r="C5876">
        <v>0.69689999999999996</v>
      </c>
      <c r="E5876">
        <v>2027</v>
      </c>
      <c r="G5876" t="s">
        <v>271</v>
      </c>
    </row>
    <row r="5877" spans="1:7">
      <c r="A5877">
        <v>31021012</v>
      </c>
      <c r="B5877" t="s">
        <v>37</v>
      </c>
      <c r="C5877">
        <v>0.69689999999999996</v>
      </c>
      <c r="E5877">
        <v>2028</v>
      </c>
      <c r="G5877" t="s">
        <v>271</v>
      </c>
    </row>
    <row r="5878" spans="1:7">
      <c r="A5878">
        <v>31021015</v>
      </c>
      <c r="B5878" t="s">
        <v>37</v>
      </c>
      <c r="C5878" s="30">
        <v>1.1299999999999999</v>
      </c>
      <c r="G5878" t="s">
        <v>271</v>
      </c>
    </row>
    <row r="5879" spans="1:7">
      <c r="A5879">
        <v>31021015</v>
      </c>
      <c r="B5879" t="s">
        <v>37</v>
      </c>
      <c r="C5879" s="30">
        <v>1.1413</v>
      </c>
      <c r="E5879">
        <v>2026</v>
      </c>
      <c r="G5879" t="s">
        <v>271</v>
      </c>
    </row>
    <row r="5880" spans="1:7">
      <c r="A5880">
        <v>31021015</v>
      </c>
      <c r="B5880" t="s">
        <v>37</v>
      </c>
      <c r="C5880" s="30">
        <v>1.1413</v>
      </c>
      <c r="E5880">
        <v>2027</v>
      </c>
      <c r="G5880" t="s">
        <v>271</v>
      </c>
    </row>
    <row r="5881" spans="1:7">
      <c r="A5881">
        <v>31021015</v>
      </c>
      <c r="B5881" t="s">
        <v>37</v>
      </c>
      <c r="C5881" s="30">
        <v>1.1413</v>
      </c>
      <c r="E5881">
        <v>2028</v>
      </c>
      <c r="G5881" t="s">
        <v>271</v>
      </c>
    </row>
    <row r="5882" spans="1:7">
      <c r="A5882">
        <v>31021019</v>
      </c>
      <c r="B5882" t="s">
        <v>37</v>
      </c>
      <c r="C5882" s="30">
        <v>2.0699999999999998</v>
      </c>
      <c r="G5882" t="s">
        <v>271</v>
      </c>
    </row>
    <row r="5883" spans="1:7">
      <c r="A5883">
        <v>31021019</v>
      </c>
      <c r="B5883" t="s">
        <v>37</v>
      </c>
      <c r="C5883" s="30">
        <v>2.0907</v>
      </c>
      <c r="E5883">
        <v>2026</v>
      </c>
      <c r="G5883" t="s">
        <v>271</v>
      </c>
    </row>
    <row r="5884" spans="1:7">
      <c r="A5884">
        <v>31021019</v>
      </c>
      <c r="B5884" t="s">
        <v>37</v>
      </c>
      <c r="C5884" s="30">
        <v>2.0907</v>
      </c>
      <c r="E5884">
        <v>2027</v>
      </c>
      <c r="G5884" t="s">
        <v>271</v>
      </c>
    </row>
    <row r="5885" spans="1:7">
      <c r="A5885">
        <v>31021019</v>
      </c>
      <c r="B5885" t="s">
        <v>37</v>
      </c>
      <c r="C5885" s="30">
        <v>2.0907</v>
      </c>
      <c r="E5885">
        <v>2028</v>
      </c>
      <c r="G5885" t="s">
        <v>271</v>
      </c>
    </row>
    <row r="5886" spans="1:7">
      <c r="A5886">
        <v>31021090</v>
      </c>
      <c r="B5886" t="s">
        <v>37</v>
      </c>
      <c r="C5886" s="30">
        <v>2.0299999999999998</v>
      </c>
      <c r="G5886" t="s">
        <v>271</v>
      </c>
    </row>
    <row r="5887" spans="1:7">
      <c r="A5887">
        <v>31021090</v>
      </c>
      <c r="B5887" t="s">
        <v>37</v>
      </c>
      <c r="C5887" s="30">
        <v>2.0503</v>
      </c>
      <c r="E5887">
        <v>2026</v>
      </c>
      <c r="G5887" t="s">
        <v>271</v>
      </c>
    </row>
    <row r="5888" spans="1:7">
      <c r="A5888">
        <v>31021090</v>
      </c>
      <c r="B5888" t="s">
        <v>37</v>
      </c>
      <c r="C5888" s="30">
        <v>2.0503</v>
      </c>
      <c r="E5888">
        <v>2027</v>
      </c>
      <c r="G5888" t="s">
        <v>271</v>
      </c>
    </row>
    <row r="5889" spans="1:7">
      <c r="A5889">
        <v>31021090</v>
      </c>
      <c r="B5889" t="s">
        <v>37</v>
      </c>
      <c r="C5889" s="30">
        <v>2.0503</v>
      </c>
      <c r="E5889">
        <v>2028</v>
      </c>
      <c r="G5889" t="s">
        <v>271</v>
      </c>
    </row>
    <row r="5890" spans="1:7">
      <c r="A5890">
        <v>31022100</v>
      </c>
      <c r="B5890" t="s">
        <v>37</v>
      </c>
      <c r="C5890">
        <v>0.93</v>
      </c>
      <c r="G5890" t="s">
        <v>271</v>
      </c>
    </row>
    <row r="5891" spans="1:7">
      <c r="A5891">
        <v>31022100</v>
      </c>
      <c r="B5891" t="s">
        <v>37</v>
      </c>
      <c r="C5891">
        <v>0.93930000000000002</v>
      </c>
      <c r="E5891">
        <v>2026</v>
      </c>
      <c r="G5891" t="s">
        <v>271</v>
      </c>
    </row>
    <row r="5892" spans="1:7">
      <c r="A5892">
        <v>31022100</v>
      </c>
      <c r="B5892" t="s">
        <v>37</v>
      </c>
      <c r="C5892">
        <v>0.93930000000000002</v>
      </c>
      <c r="E5892">
        <v>2027</v>
      </c>
      <c r="G5892" t="s">
        <v>271</v>
      </c>
    </row>
    <row r="5893" spans="1:7">
      <c r="A5893">
        <v>31022100</v>
      </c>
      <c r="B5893" t="s">
        <v>37</v>
      </c>
      <c r="C5893">
        <v>0.93930000000000002</v>
      </c>
      <c r="E5893">
        <v>2028</v>
      </c>
      <c r="G5893" t="s">
        <v>271</v>
      </c>
    </row>
    <row r="5894" spans="1:7">
      <c r="A5894">
        <v>31022900</v>
      </c>
      <c r="B5894" t="s">
        <v>37</v>
      </c>
      <c r="C5894" s="30">
        <v>1.48</v>
      </c>
      <c r="G5894" t="s">
        <v>271</v>
      </c>
    </row>
    <row r="5895" spans="1:7">
      <c r="A5895">
        <v>31022900</v>
      </c>
      <c r="B5895" t="s">
        <v>37</v>
      </c>
      <c r="C5895" s="30">
        <v>1.4947999999999999</v>
      </c>
      <c r="E5895">
        <v>2026</v>
      </c>
      <c r="G5895" t="s">
        <v>271</v>
      </c>
    </row>
    <row r="5896" spans="1:7">
      <c r="A5896">
        <v>31022900</v>
      </c>
      <c r="B5896" t="s">
        <v>37</v>
      </c>
      <c r="C5896" s="30">
        <v>1.4947999999999999</v>
      </c>
      <c r="E5896">
        <v>2027</v>
      </c>
      <c r="G5896" t="s">
        <v>271</v>
      </c>
    </row>
    <row r="5897" spans="1:7">
      <c r="A5897">
        <v>31022900</v>
      </c>
      <c r="B5897" t="s">
        <v>37</v>
      </c>
      <c r="C5897" s="30">
        <v>1.4947999999999999</v>
      </c>
      <c r="E5897">
        <v>2028</v>
      </c>
      <c r="G5897" t="s">
        <v>271</v>
      </c>
    </row>
    <row r="5898" spans="1:7">
      <c r="A5898">
        <v>31023010</v>
      </c>
      <c r="B5898" t="s">
        <v>37</v>
      </c>
      <c r="C5898" s="30">
        <v>1.5</v>
      </c>
      <c r="G5898" t="s">
        <v>271</v>
      </c>
    </row>
    <row r="5899" spans="1:7">
      <c r="A5899">
        <v>31023010</v>
      </c>
      <c r="B5899" t="s">
        <v>37</v>
      </c>
      <c r="C5899" s="30">
        <v>1.5150000000000001</v>
      </c>
      <c r="E5899">
        <v>2026</v>
      </c>
      <c r="G5899" t="s">
        <v>271</v>
      </c>
    </row>
    <row r="5900" spans="1:7">
      <c r="A5900">
        <v>31023010</v>
      </c>
      <c r="B5900" t="s">
        <v>37</v>
      </c>
      <c r="C5900" s="30">
        <v>1.5150000000000001</v>
      </c>
      <c r="E5900">
        <v>2027</v>
      </c>
      <c r="G5900" t="s">
        <v>271</v>
      </c>
    </row>
    <row r="5901" spans="1:7">
      <c r="A5901">
        <v>31023010</v>
      </c>
      <c r="B5901" t="s">
        <v>37</v>
      </c>
      <c r="C5901" s="30">
        <v>1.5150000000000001</v>
      </c>
      <c r="E5901">
        <v>2028</v>
      </c>
      <c r="G5901" t="s">
        <v>271</v>
      </c>
    </row>
    <row r="5902" spans="1:7">
      <c r="A5902">
        <v>31023090</v>
      </c>
      <c r="B5902" t="s">
        <v>37</v>
      </c>
      <c r="C5902" s="30">
        <v>2.31</v>
      </c>
      <c r="G5902" t="s">
        <v>271</v>
      </c>
    </row>
    <row r="5903" spans="1:7">
      <c r="A5903">
        <v>31023090</v>
      </c>
      <c r="B5903" t="s">
        <v>37</v>
      </c>
      <c r="C5903" s="30">
        <v>2.3331</v>
      </c>
      <c r="E5903">
        <v>2026</v>
      </c>
      <c r="G5903" t="s">
        <v>271</v>
      </c>
    </row>
    <row r="5904" spans="1:7">
      <c r="A5904">
        <v>31023090</v>
      </c>
      <c r="B5904" t="s">
        <v>37</v>
      </c>
      <c r="C5904" s="30">
        <v>2.3331</v>
      </c>
      <c r="E5904">
        <v>2027</v>
      </c>
      <c r="G5904" t="s">
        <v>271</v>
      </c>
    </row>
    <row r="5905" spans="1:7">
      <c r="A5905">
        <v>31023090</v>
      </c>
      <c r="B5905" t="s">
        <v>37</v>
      </c>
      <c r="C5905" s="30">
        <v>2.3331</v>
      </c>
      <c r="E5905">
        <v>2028</v>
      </c>
      <c r="G5905" t="s">
        <v>271</v>
      </c>
    </row>
    <row r="5906" spans="1:7">
      <c r="A5906">
        <v>31024010</v>
      </c>
      <c r="B5906" t="s">
        <v>37</v>
      </c>
      <c r="C5906" s="30">
        <v>1.99</v>
      </c>
      <c r="G5906" t="s">
        <v>271</v>
      </c>
    </row>
    <row r="5907" spans="1:7">
      <c r="A5907">
        <v>31024010</v>
      </c>
      <c r="B5907" t="s">
        <v>37</v>
      </c>
      <c r="C5907" s="30">
        <v>2.0099</v>
      </c>
      <c r="E5907">
        <v>2026</v>
      </c>
      <c r="G5907" t="s">
        <v>271</v>
      </c>
    </row>
    <row r="5908" spans="1:7">
      <c r="A5908">
        <v>31024010</v>
      </c>
      <c r="B5908" t="s">
        <v>37</v>
      </c>
      <c r="C5908" s="30">
        <v>2.0099</v>
      </c>
      <c r="E5908">
        <v>2027</v>
      </c>
      <c r="G5908" t="s">
        <v>271</v>
      </c>
    </row>
    <row r="5909" spans="1:7">
      <c r="A5909">
        <v>31024010</v>
      </c>
      <c r="B5909" t="s">
        <v>37</v>
      </c>
      <c r="C5909" s="30">
        <v>2.0099</v>
      </c>
      <c r="E5909">
        <v>2028</v>
      </c>
      <c r="G5909" t="s">
        <v>271</v>
      </c>
    </row>
    <row r="5910" spans="1:7">
      <c r="A5910">
        <v>31024090</v>
      </c>
      <c r="B5910" t="s">
        <v>37</v>
      </c>
      <c r="C5910" s="30">
        <v>1.99</v>
      </c>
      <c r="G5910" t="s">
        <v>271</v>
      </c>
    </row>
    <row r="5911" spans="1:7">
      <c r="A5911">
        <v>31024090</v>
      </c>
      <c r="B5911" t="s">
        <v>37</v>
      </c>
      <c r="C5911" s="30">
        <v>2.0099</v>
      </c>
      <c r="E5911">
        <v>2026</v>
      </c>
      <c r="G5911" t="s">
        <v>271</v>
      </c>
    </row>
    <row r="5912" spans="1:7">
      <c r="A5912">
        <v>31024090</v>
      </c>
      <c r="B5912" t="s">
        <v>37</v>
      </c>
      <c r="C5912" s="30">
        <v>2.0099</v>
      </c>
      <c r="E5912">
        <v>2027</v>
      </c>
      <c r="G5912" t="s">
        <v>271</v>
      </c>
    </row>
    <row r="5913" spans="1:7">
      <c r="A5913">
        <v>31024090</v>
      </c>
      <c r="B5913" t="s">
        <v>37</v>
      </c>
      <c r="C5913" s="30">
        <v>2.0099</v>
      </c>
      <c r="E5913">
        <v>2028</v>
      </c>
      <c r="G5913" t="s">
        <v>271</v>
      </c>
    </row>
    <row r="5914" spans="1:7">
      <c r="A5914">
        <v>31025000</v>
      </c>
      <c r="B5914" t="s">
        <v>37</v>
      </c>
      <c r="C5914" s="30">
        <v>3.23</v>
      </c>
      <c r="G5914" t="s">
        <v>271</v>
      </c>
    </row>
    <row r="5915" spans="1:7">
      <c r="A5915">
        <v>31025000</v>
      </c>
      <c r="B5915" t="s">
        <v>37</v>
      </c>
      <c r="C5915" s="30">
        <v>3.2623000000000002</v>
      </c>
      <c r="E5915">
        <v>2026</v>
      </c>
      <c r="G5915" t="s">
        <v>271</v>
      </c>
    </row>
    <row r="5916" spans="1:7">
      <c r="A5916">
        <v>31025000</v>
      </c>
      <c r="B5916" t="s">
        <v>37</v>
      </c>
      <c r="C5916" s="30">
        <v>3.2623000000000002</v>
      </c>
      <c r="E5916">
        <v>2027</v>
      </c>
      <c r="G5916" t="s">
        <v>271</v>
      </c>
    </row>
    <row r="5917" spans="1:7">
      <c r="A5917">
        <v>31025000</v>
      </c>
      <c r="B5917" t="s">
        <v>37</v>
      </c>
      <c r="C5917" s="30">
        <v>3.2623000000000002</v>
      </c>
      <c r="E5917">
        <v>2028</v>
      </c>
      <c r="G5917" t="s">
        <v>271</v>
      </c>
    </row>
    <row r="5918" spans="1:7">
      <c r="A5918">
        <v>31026000</v>
      </c>
      <c r="B5918" t="s">
        <v>37</v>
      </c>
      <c r="C5918" s="30">
        <v>1.94</v>
      </c>
      <c r="G5918" t="s">
        <v>271</v>
      </c>
    </row>
    <row r="5919" spans="1:7">
      <c r="A5919">
        <v>31026000</v>
      </c>
      <c r="B5919" t="s">
        <v>37</v>
      </c>
      <c r="C5919" s="30">
        <v>1.9594</v>
      </c>
      <c r="E5919">
        <v>2026</v>
      </c>
      <c r="G5919" t="s">
        <v>271</v>
      </c>
    </row>
    <row r="5920" spans="1:7">
      <c r="A5920">
        <v>31026000</v>
      </c>
      <c r="B5920" t="s">
        <v>37</v>
      </c>
      <c r="C5920" s="30">
        <v>1.9594</v>
      </c>
      <c r="E5920">
        <v>2027</v>
      </c>
      <c r="G5920" t="s">
        <v>271</v>
      </c>
    </row>
    <row r="5921" spans="1:7">
      <c r="A5921">
        <v>31026000</v>
      </c>
      <c r="B5921" t="s">
        <v>37</v>
      </c>
      <c r="C5921" s="30">
        <v>1.9594</v>
      </c>
      <c r="E5921">
        <v>2028</v>
      </c>
      <c r="G5921" t="s">
        <v>271</v>
      </c>
    </row>
    <row r="5922" spans="1:7">
      <c r="A5922">
        <v>31028000</v>
      </c>
      <c r="B5922" t="s">
        <v>37</v>
      </c>
      <c r="C5922" s="30">
        <v>1.69</v>
      </c>
      <c r="G5922" t="s">
        <v>271</v>
      </c>
    </row>
    <row r="5923" spans="1:7">
      <c r="A5923">
        <v>31028000</v>
      </c>
      <c r="B5923" t="s">
        <v>37</v>
      </c>
      <c r="C5923" s="30">
        <v>1.7068999999999999</v>
      </c>
      <c r="E5923">
        <v>2026</v>
      </c>
      <c r="G5923" t="s">
        <v>271</v>
      </c>
    </row>
    <row r="5924" spans="1:7">
      <c r="A5924">
        <v>31028000</v>
      </c>
      <c r="B5924" t="s">
        <v>37</v>
      </c>
      <c r="C5924" s="30">
        <v>1.7068999999999999</v>
      </c>
      <c r="E5924">
        <v>2027</v>
      </c>
      <c r="G5924" t="s">
        <v>271</v>
      </c>
    </row>
    <row r="5925" spans="1:7">
      <c r="A5925">
        <v>31028000</v>
      </c>
      <c r="B5925" t="s">
        <v>37</v>
      </c>
      <c r="C5925" s="30">
        <v>1.7068999999999999</v>
      </c>
      <c r="E5925">
        <v>2028</v>
      </c>
      <c r="G5925" t="s">
        <v>271</v>
      </c>
    </row>
    <row r="5926" spans="1:7">
      <c r="A5926">
        <v>31029000</v>
      </c>
      <c r="B5926" t="s">
        <v>37</v>
      </c>
      <c r="C5926" s="30">
        <v>1.91</v>
      </c>
      <c r="G5926" t="s">
        <v>271</v>
      </c>
    </row>
    <row r="5927" spans="1:7">
      <c r="A5927">
        <v>31029000</v>
      </c>
      <c r="B5927" t="s">
        <v>37</v>
      </c>
      <c r="C5927" s="30">
        <v>1.9291</v>
      </c>
      <c r="E5927">
        <v>2026</v>
      </c>
      <c r="G5927" t="s">
        <v>271</v>
      </c>
    </row>
    <row r="5928" spans="1:7">
      <c r="A5928">
        <v>31029000</v>
      </c>
      <c r="B5928" t="s">
        <v>37</v>
      </c>
      <c r="C5928" s="30">
        <v>1.9291</v>
      </c>
      <c r="E5928">
        <v>2027</v>
      </c>
      <c r="G5928" t="s">
        <v>271</v>
      </c>
    </row>
    <row r="5929" spans="1:7">
      <c r="A5929">
        <v>31029000</v>
      </c>
      <c r="B5929" t="s">
        <v>37</v>
      </c>
      <c r="C5929" s="30">
        <v>1.9291</v>
      </c>
      <c r="E5929">
        <v>2028</v>
      </c>
      <c r="G5929" t="s">
        <v>271</v>
      </c>
    </row>
    <row r="5930" spans="1:7">
      <c r="A5930">
        <v>31051000</v>
      </c>
      <c r="B5930" t="s">
        <v>37</v>
      </c>
      <c r="C5930">
        <v>0.91</v>
      </c>
      <c r="G5930" t="s">
        <v>271</v>
      </c>
    </row>
    <row r="5931" spans="1:7">
      <c r="A5931">
        <v>31051000</v>
      </c>
      <c r="B5931" t="s">
        <v>37</v>
      </c>
      <c r="C5931">
        <v>0.91910000000000003</v>
      </c>
      <c r="E5931">
        <v>2026</v>
      </c>
      <c r="G5931" t="s">
        <v>271</v>
      </c>
    </row>
    <row r="5932" spans="1:7">
      <c r="A5932">
        <v>31051000</v>
      </c>
      <c r="B5932" t="s">
        <v>37</v>
      </c>
      <c r="C5932">
        <v>0.91910000000000003</v>
      </c>
      <c r="E5932">
        <v>2027</v>
      </c>
      <c r="G5932" t="s">
        <v>271</v>
      </c>
    </row>
    <row r="5933" spans="1:7">
      <c r="A5933">
        <v>31051000</v>
      </c>
      <c r="B5933" t="s">
        <v>37</v>
      </c>
      <c r="C5933">
        <v>0.91910000000000003</v>
      </c>
      <c r="E5933">
        <v>2028</v>
      </c>
      <c r="G5933" t="s">
        <v>271</v>
      </c>
    </row>
    <row r="5934" spans="1:7">
      <c r="A5934">
        <v>31052010</v>
      </c>
      <c r="B5934" t="s">
        <v>37</v>
      </c>
      <c r="C5934" s="30">
        <v>1.03</v>
      </c>
      <c r="G5934" t="s">
        <v>271</v>
      </c>
    </row>
    <row r="5935" spans="1:7">
      <c r="A5935">
        <v>31052010</v>
      </c>
      <c r="B5935" t="s">
        <v>37</v>
      </c>
      <c r="C5935" s="30">
        <v>1.0403</v>
      </c>
      <c r="E5935">
        <v>2026</v>
      </c>
      <c r="G5935" t="s">
        <v>271</v>
      </c>
    </row>
    <row r="5936" spans="1:7">
      <c r="A5936">
        <v>31052010</v>
      </c>
      <c r="B5936" t="s">
        <v>37</v>
      </c>
      <c r="C5936" s="30">
        <v>1.0403</v>
      </c>
      <c r="E5936">
        <v>2027</v>
      </c>
      <c r="G5936" t="s">
        <v>271</v>
      </c>
    </row>
    <row r="5937" spans="1:7">
      <c r="A5937">
        <v>31052010</v>
      </c>
      <c r="B5937" t="s">
        <v>37</v>
      </c>
      <c r="C5937" s="30">
        <v>1.0403</v>
      </c>
      <c r="E5937">
        <v>2028</v>
      </c>
      <c r="G5937" t="s">
        <v>271</v>
      </c>
    </row>
    <row r="5938" spans="1:7">
      <c r="A5938">
        <v>31052090</v>
      </c>
      <c r="B5938" t="s">
        <v>37</v>
      </c>
      <c r="C5938">
        <v>0.71</v>
      </c>
      <c r="G5938" t="s">
        <v>271</v>
      </c>
    </row>
    <row r="5939" spans="1:7">
      <c r="A5939">
        <v>31052090</v>
      </c>
      <c r="B5939" t="s">
        <v>37</v>
      </c>
      <c r="C5939">
        <v>0.71709999999999996</v>
      </c>
      <c r="E5939">
        <v>2026</v>
      </c>
      <c r="G5939" t="s">
        <v>271</v>
      </c>
    </row>
    <row r="5940" spans="1:7">
      <c r="A5940">
        <v>31052090</v>
      </c>
      <c r="B5940" t="s">
        <v>37</v>
      </c>
      <c r="C5940">
        <v>0.71709999999999996</v>
      </c>
      <c r="E5940">
        <v>2027</v>
      </c>
      <c r="G5940" t="s">
        <v>271</v>
      </c>
    </row>
    <row r="5941" spans="1:7">
      <c r="A5941">
        <v>31052090</v>
      </c>
      <c r="B5941" t="s">
        <v>37</v>
      </c>
      <c r="C5941">
        <v>0.71709999999999996</v>
      </c>
      <c r="E5941">
        <v>2028</v>
      </c>
      <c r="G5941" t="s">
        <v>271</v>
      </c>
    </row>
    <row r="5942" spans="1:7">
      <c r="A5942">
        <v>31053000</v>
      </c>
      <c r="B5942" t="s">
        <v>37</v>
      </c>
      <c r="C5942">
        <v>0.75</v>
      </c>
      <c r="G5942" t="s">
        <v>271</v>
      </c>
    </row>
    <row r="5943" spans="1:7">
      <c r="A5943">
        <v>31053000</v>
      </c>
      <c r="B5943" t="s">
        <v>37</v>
      </c>
      <c r="C5943">
        <v>0.75750000000000006</v>
      </c>
      <c r="E5943">
        <v>2026</v>
      </c>
      <c r="G5943" t="s">
        <v>271</v>
      </c>
    </row>
    <row r="5944" spans="1:7">
      <c r="A5944">
        <v>31053000</v>
      </c>
      <c r="B5944" t="s">
        <v>37</v>
      </c>
      <c r="C5944">
        <v>0.75750000000000006</v>
      </c>
      <c r="E5944">
        <v>2027</v>
      </c>
      <c r="G5944" t="s">
        <v>271</v>
      </c>
    </row>
    <row r="5945" spans="1:7">
      <c r="A5945">
        <v>31053000</v>
      </c>
      <c r="B5945" t="s">
        <v>37</v>
      </c>
      <c r="C5945">
        <v>0.75750000000000006</v>
      </c>
      <c r="E5945">
        <v>2028</v>
      </c>
      <c r="G5945" t="s">
        <v>271</v>
      </c>
    </row>
    <row r="5946" spans="1:7">
      <c r="A5946">
        <v>31054000</v>
      </c>
      <c r="B5946" t="s">
        <v>37</v>
      </c>
      <c r="C5946">
        <v>0.48</v>
      </c>
      <c r="G5946" t="s">
        <v>271</v>
      </c>
    </row>
    <row r="5947" spans="1:7">
      <c r="A5947">
        <v>31054000</v>
      </c>
      <c r="B5947" t="s">
        <v>37</v>
      </c>
      <c r="C5947">
        <v>0.48480000000000001</v>
      </c>
      <c r="E5947">
        <v>2026</v>
      </c>
      <c r="G5947" t="s">
        <v>271</v>
      </c>
    </row>
    <row r="5948" spans="1:7">
      <c r="A5948">
        <v>31054000</v>
      </c>
      <c r="B5948" t="s">
        <v>37</v>
      </c>
      <c r="C5948">
        <v>0.48480000000000001</v>
      </c>
      <c r="E5948">
        <v>2027</v>
      </c>
      <c r="G5948" t="s">
        <v>271</v>
      </c>
    </row>
    <row r="5949" spans="1:7">
      <c r="A5949">
        <v>31054000</v>
      </c>
      <c r="B5949" t="s">
        <v>37</v>
      </c>
      <c r="C5949">
        <v>0.48480000000000001</v>
      </c>
      <c r="E5949">
        <v>2028</v>
      </c>
      <c r="G5949" t="s">
        <v>271</v>
      </c>
    </row>
    <row r="5950" spans="1:7">
      <c r="A5950">
        <v>31055100</v>
      </c>
      <c r="B5950" t="s">
        <v>37</v>
      </c>
      <c r="C5950" s="30">
        <v>1.39</v>
      </c>
      <c r="G5950" t="s">
        <v>271</v>
      </c>
    </row>
    <row r="5951" spans="1:7">
      <c r="A5951">
        <v>31055100</v>
      </c>
      <c r="B5951" t="s">
        <v>37</v>
      </c>
      <c r="C5951" s="30">
        <v>1.4038999999999999</v>
      </c>
      <c r="E5951">
        <v>2026</v>
      </c>
      <c r="G5951" t="s">
        <v>271</v>
      </c>
    </row>
    <row r="5952" spans="1:7">
      <c r="A5952">
        <v>31055100</v>
      </c>
      <c r="B5952" t="s">
        <v>37</v>
      </c>
      <c r="C5952" s="30">
        <v>1.4038999999999999</v>
      </c>
      <c r="E5952">
        <v>2027</v>
      </c>
      <c r="G5952" t="s">
        <v>271</v>
      </c>
    </row>
    <row r="5953" spans="1:7">
      <c r="A5953">
        <v>31055100</v>
      </c>
      <c r="B5953" t="s">
        <v>37</v>
      </c>
      <c r="C5953" s="30">
        <v>1.4038999999999999</v>
      </c>
      <c r="E5953">
        <v>2028</v>
      </c>
      <c r="G5953" t="s">
        <v>271</v>
      </c>
    </row>
    <row r="5954" spans="1:7">
      <c r="A5954">
        <v>31055900</v>
      </c>
      <c r="B5954" t="s">
        <v>37</v>
      </c>
      <c r="C5954">
        <v>0.9</v>
      </c>
      <c r="G5954" t="s">
        <v>271</v>
      </c>
    </row>
    <row r="5955" spans="1:7">
      <c r="A5955">
        <v>31055900</v>
      </c>
      <c r="B5955" t="s">
        <v>37</v>
      </c>
      <c r="C5955">
        <v>0.90900000000000003</v>
      </c>
      <c r="E5955">
        <v>2026</v>
      </c>
      <c r="G5955" t="s">
        <v>271</v>
      </c>
    </row>
    <row r="5956" spans="1:7">
      <c r="A5956">
        <v>31055900</v>
      </c>
      <c r="B5956" t="s">
        <v>37</v>
      </c>
      <c r="C5956">
        <v>0.90900000000000003</v>
      </c>
      <c r="E5956">
        <v>2027</v>
      </c>
      <c r="G5956" t="s">
        <v>271</v>
      </c>
    </row>
    <row r="5957" spans="1:7">
      <c r="A5957">
        <v>31055900</v>
      </c>
      <c r="B5957" t="s">
        <v>37</v>
      </c>
      <c r="C5957">
        <v>0.90900000000000003</v>
      </c>
      <c r="E5957">
        <v>2028</v>
      </c>
      <c r="G5957" t="s">
        <v>271</v>
      </c>
    </row>
    <row r="5958" spans="1:7">
      <c r="A5958">
        <v>31059020</v>
      </c>
      <c r="B5958" t="s">
        <v>37</v>
      </c>
      <c r="C5958" s="30">
        <v>1.34</v>
      </c>
      <c r="G5958" t="s">
        <v>271</v>
      </c>
    </row>
    <row r="5959" spans="1:7">
      <c r="A5959">
        <v>31059020</v>
      </c>
      <c r="B5959" t="s">
        <v>37</v>
      </c>
      <c r="C5959" s="30">
        <v>1.3534000000000002</v>
      </c>
      <c r="E5959">
        <v>2026</v>
      </c>
      <c r="G5959" t="s">
        <v>271</v>
      </c>
    </row>
    <row r="5960" spans="1:7">
      <c r="A5960">
        <v>31059020</v>
      </c>
      <c r="B5960" t="s">
        <v>37</v>
      </c>
      <c r="C5960" s="30">
        <v>1.3534000000000002</v>
      </c>
      <c r="E5960">
        <v>2027</v>
      </c>
      <c r="G5960" t="s">
        <v>271</v>
      </c>
    </row>
    <row r="5961" spans="1:7">
      <c r="A5961">
        <v>31059020</v>
      </c>
      <c r="B5961" t="s">
        <v>37</v>
      </c>
      <c r="C5961" s="30">
        <v>1.3534000000000002</v>
      </c>
      <c r="E5961">
        <v>2028</v>
      </c>
      <c r="G5961" t="s">
        <v>271</v>
      </c>
    </row>
    <row r="5962" spans="1:7">
      <c r="A5962">
        <v>31059080</v>
      </c>
      <c r="B5962" t="s">
        <v>37</v>
      </c>
      <c r="C5962">
        <v>0.7</v>
      </c>
      <c r="G5962" t="s">
        <v>271</v>
      </c>
    </row>
    <row r="5963" spans="1:7">
      <c r="A5963">
        <v>31059080</v>
      </c>
      <c r="B5963" t="s">
        <v>37</v>
      </c>
      <c r="C5963">
        <v>0.70699999999999996</v>
      </c>
      <c r="E5963">
        <v>2026</v>
      </c>
      <c r="G5963" t="s">
        <v>271</v>
      </c>
    </row>
    <row r="5964" spans="1:7">
      <c r="A5964">
        <v>31059080</v>
      </c>
      <c r="B5964" t="s">
        <v>37</v>
      </c>
      <c r="C5964">
        <v>0.70699999999999996</v>
      </c>
      <c r="E5964">
        <v>2027</v>
      </c>
      <c r="G5964" t="s">
        <v>271</v>
      </c>
    </row>
    <row r="5965" spans="1:7">
      <c r="A5965">
        <v>31059080</v>
      </c>
      <c r="B5965" t="s">
        <v>37</v>
      </c>
      <c r="C5965">
        <v>0.70699999999999996</v>
      </c>
      <c r="E5965">
        <v>2028</v>
      </c>
      <c r="G5965" t="s">
        <v>271</v>
      </c>
    </row>
    <row r="5966" spans="1:7">
      <c r="A5966">
        <v>7601</v>
      </c>
      <c r="B5966" t="s">
        <v>37</v>
      </c>
      <c r="C5966" s="30">
        <v>1.7</v>
      </c>
      <c r="D5966" t="s">
        <v>24</v>
      </c>
      <c r="G5966" t="s">
        <v>25</v>
      </c>
    </row>
    <row r="5967" spans="1:7">
      <c r="A5967">
        <v>7601</v>
      </c>
      <c r="B5967" t="s">
        <v>37</v>
      </c>
      <c r="C5967" s="30">
        <v>1.8699999999999999</v>
      </c>
      <c r="D5967" t="s">
        <v>24</v>
      </c>
      <c r="E5967">
        <v>2026</v>
      </c>
      <c r="G5967" t="s">
        <v>25</v>
      </c>
    </row>
    <row r="5968" spans="1:7">
      <c r="A5968">
        <v>7601</v>
      </c>
      <c r="B5968" t="s">
        <v>37</v>
      </c>
      <c r="C5968" s="30">
        <v>2.04</v>
      </c>
      <c r="D5968" t="s">
        <v>24</v>
      </c>
      <c r="E5968">
        <v>2027</v>
      </c>
      <c r="G5968" t="s">
        <v>25</v>
      </c>
    </row>
    <row r="5969" spans="1:7">
      <c r="A5969">
        <v>7601</v>
      </c>
      <c r="B5969" t="s">
        <v>37</v>
      </c>
      <c r="C5969" s="30">
        <v>2.21</v>
      </c>
      <c r="D5969" t="s">
        <v>24</v>
      </c>
      <c r="E5969">
        <v>2028</v>
      </c>
      <c r="G5969" t="s">
        <v>25</v>
      </c>
    </row>
    <row r="5970" spans="1:7">
      <c r="A5970">
        <v>7603</v>
      </c>
      <c r="B5970" t="s">
        <v>37</v>
      </c>
      <c r="C5970" s="30">
        <v>1.82</v>
      </c>
      <c r="D5970" t="s">
        <v>24</v>
      </c>
      <c r="G5970" t="s">
        <v>25</v>
      </c>
    </row>
    <row r="5971" spans="1:7">
      <c r="A5971">
        <v>7603</v>
      </c>
      <c r="B5971" t="s">
        <v>37</v>
      </c>
      <c r="C5971" s="30">
        <v>2.0020000000000002</v>
      </c>
      <c r="D5971" t="s">
        <v>24</v>
      </c>
      <c r="E5971">
        <v>2026</v>
      </c>
      <c r="G5971" t="s">
        <v>25</v>
      </c>
    </row>
    <row r="5972" spans="1:7">
      <c r="A5972">
        <v>7603</v>
      </c>
      <c r="B5972" t="s">
        <v>37</v>
      </c>
      <c r="C5972" s="30">
        <v>2.1840000000000002</v>
      </c>
      <c r="D5972" t="s">
        <v>24</v>
      </c>
      <c r="E5972">
        <v>2027</v>
      </c>
      <c r="G5972" t="s">
        <v>25</v>
      </c>
    </row>
    <row r="5973" spans="1:7">
      <c r="A5973">
        <v>7603</v>
      </c>
      <c r="B5973" t="s">
        <v>37</v>
      </c>
      <c r="C5973" s="30">
        <v>2.3660000000000001</v>
      </c>
      <c r="D5973" t="s">
        <v>24</v>
      </c>
      <c r="E5973">
        <v>2028</v>
      </c>
      <c r="G5973" t="s">
        <v>25</v>
      </c>
    </row>
    <row r="5974" spans="1:7">
      <c r="A5974">
        <v>76041010</v>
      </c>
      <c r="B5974" t="s">
        <v>37</v>
      </c>
      <c r="C5974" s="30">
        <v>2.04</v>
      </c>
      <c r="D5974" t="s">
        <v>24</v>
      </c>
      <c r="G5974" t="s">
        <v>25</v>
      </c>
    </row>
    <row r="5975" spans="1:7">
      <c r="A5975">
        <v>76041010</v>
      </c>
      <c r="B5975" t="s">
        <v>37</v>
      </c>
      <c r="C5975" s="30">
        <v>2.2440000000000002</v>
      </c>
      <c r="D5975" t="s">
        <v>24</v>
      </c>
      <c r="E5975">
        <v>2026</v>
      </c>
      <c r="G5975" t="s">
        <v>25</v>
      </c>
    </row>
    <row r="5976" spans="1:7">
      <c r="A5976">
        <v>76041010</v>
      </c>
      <c r="B5976" t="s">
        <v>37</v>
      </c>
      <c r="C5976" s="30">
        <v>2.448</v>
      </c>
      <c r="D5976" t="s">
        <v>24</v>
      </c>
      <c r="E5976">
        <v>2027</v>
      </c>
      <c r="G5976" t="s">
        <v>25</v>
      </c>
    </row>
    <row r="5977" spans="1:7">
      <c r="A5977">
        <v>76041010</v>
      </c>
      <c r="B5977" t="s">
        <v>37</v>
      </c>
      <c r="C5977" s="30">
        <v>2.6520000000000001</v>
      </c>
      <c r="D5977" t="s">
        <v>24</v>
      </c>
      <c r="E5977">
        <v>2028</v>
      </c>
      <c r="G5977" t="s">
        <v>25</v>
      </c>
    </row>
    <row r="5978" spans="1:7">
      <c r="A5978">
        <v>76041090</v>
      </c>
      <c r="B5978" t="s">
        <v>37</v>
      </c>
      <c r="C5978" s="30">
        <v>2.06</v>
      </c>
      <c r="D5978" t="s">
        <v>24</v>
      </c>
      <c r="G5978" t="s">
        <v>25</v>
      </c>
    </row>
    <row r="5979" spans="1:7">
      <c r="A5979">
        <v>76041090</v>
      </c>
      <c r="B5979" t="s">
        <v>37</v>
      </c>
      <c r="C5979" s="30">
        <v>2.266</v>
      </c>
      <c r="D5979" t="s">
        <v>24</v>
      </c>
      <c r="E5979">
        <v>2026</v>
      </c>
      <c r="G5979" t="s">
        <v>25</v>
      </c>
    </row>
    <row r="5980" spans="1:7">
      <c r="A5980">
        <v>76041090</v>
      </c>
      <c r="B5980" t="s">
        <v>37</v>
      </c>
      <c r="C5980" s="30">
        <v>2.472</v>
      </c>
      <c r="D5980" t="s">
        <v>24</v>
      </c>
      <c r="E5980">
        <v>2027</v>
      </c>
      <c r="G5980" t="s">
        <v>25</v>
      </c>
    </row>
    <row r="5981" spans="1:7">
      <c r="A5981">
        <v>76041090</v>
      </c>
      <c r="B5981" t="s">
        <v>37</v>
      </c>
      <c r="C5981" s="30">
        <v>2.6779999999999999</v>
      </c>
      <c r="D5981" t="s">
        <v>24</v>
      </c>
      <c r="E5981">
        <v>2028</v>
      </c>
      <c r="G5981" t="s">
        <v>25</v>
      </c>
    </row>
    <row r="5982" spans="1:7">
      <c r="A5982">
        <v>76042100</v>
      </c>
      <c r="B5982" t="s">
        <v>37</v>
      </c>
      <c r="C5982" s="30">
        <v>2.06</v>
      </c>
      <c r="D5982" t="s">
        <v>24</v>
      </c>
      <c r="G5982" t="s">
        <v>25</v>
      </c>
    </row>
    <row r="5983" spans="1:7">
      <c r="A5983">
        <v>76042100</v>
      </c>
      <c r="B5983" t="s">
        <v>37</v>
      </c>
      <c r="C5983" s="30">
        <v>2.266</v>
      </c>
      <c r="D5983" t="s">
        <v>24</v>
      </c>
      <c r="E5983">
        <v>2026</v>
      </c>
      <c r="G5983" t="s">
        <v>25</v>
      </c>
    </row>
    <row r="5984" spans="1:7">
      <c r="A5984">
        <v>76042100</v>
      </c>
      <c r="B5984" t="s">
        <v>37</v>
      </c>
      <c r="C5984" s="30">
        <v>2.472</v>
      </c>
      <c r="D5984" t="s">
        <v>24</v>
      </c>
      <c r="E5984">
        <v>2027</v>
      </c>
      <c r="G5984" t="s">
        <v>25</v>
      </c>
    </row>
    <row r="5985" spans="1:7">
      <c r="A5985">
        <v>76042100</v>
      </c>
      <c r="B5985" t="s">
        <v>37</v>
      </c>
      <c r="C5985" s="30">
        <v>2.6779999999999999</v>
      </c>
      <c r="D5985" t="s">
        <v>24</v>
      </c>
      <c r="E5985">
        <v>2028</v>
      </c>
      <c r="G5985" t="s">
        <v>25</v>
      </c>
    </row>
    <row r="5986" spans="1:7">
      <c r="A5986">
        <v>76042910</v>
      </c>
      <c r="B5986" t="s">
        <v>37</v>
      </c>
      <c r="C5986" s="30">
        <v>2.04</v>
      </c>
      <c r="D5986" t="s">
        <v>24</v>
      </c>
      <c r="G5986" t="s">
        <v>25</v>
      </c>
    </row>
    <row r="5987" spans="1:7">
      <c r="A5987">
        <v>76042910</v>
      </c>
      <c r="B5987" t="s">
        <v>37</v>
      </c>
      <c r="C5987" s="30">
        <v>2.2440000000000002</v>
      </c>
      <c r="D5987" t="s">
        <v>24</v>
      </c>
      <c r="E5987">
        <v>2026</v>
      </c>
      <c r="G5987" t="s">
        <v>25</v>
      </c>
    </row>
    <row r="5988" spans="1:7">
      <c r="A5988">
        <v>76042910</v>
      </c>
      <c r="B5988" t="s">
        <v>37</v>
      </c>
      <c r="C5988" s="30">
        <v>2.448</v>
      </c>
      <c r="D5988" t="s">
        <v>24</v>
      </c>
      <c r="E5988">
        <v>2027</v>
      </c>
      <c r="G5988" t="s">
        <v>25</v>
      </c>
    </row>
    <row r="5989" spans="1:7">
      <c r="A5989">
        <v>76042910</v>
      </c>
      <c r="B5989" t="s">
        <v>37</v>
      </c>
      <c r="C5989" s="30">
        <v>2.6520000000000001</v>
      </c>
      <c r="D5989" t="s">
        <v>24</v>
      </c>
      <c r="E5989">
        <v>2028</v>
      </c>
      <c r="G5989" t="s">
        <v>25</v>
      </c>
    </row>
    <row r="5990" spans="1:7">
      <c r="A5990">
        <v>76042990</v>
      </c>
      <c r="B5990" t="s">
        <v>37</v>
      </c>
      <c r="C5990" s="30">
        <v>2.06</v>
      </c>
      <c r="D5990" t="s">
        <v>24</v>
      </c>
      <c r="G5990" t="s">
        <v>25</v>
      </c>
    </row>
    <row r="5991" spans="1:7">
      <c r="A5991">
        <v>76042990</v>
      </c>
      <c r="B5991" t="s">
        <v>37</v>
      </c>
      <c r="C5991" s="30">
        <v>2.266</v>
      </c>
      <c r="D5991" t="s">
        <v>24</v>
      </c>
      <c r="E5991">
        <v>2026</v>
      </c>
      <c r="G5991" t="s">
        <v>25</v>
      </c>
    </row>
    <row r="5992" spans="1:7">
      <c r="A5992">
        <v>76042990</v>
      </c>
      <c r="B5992" t="s">
        <v>37</v>
      </c>
      <c r="C5992" s="30">
        <v>2.472</v>
      </c>
      <c r="D5992" t="s">
        <v>24</v>
      </c>
      <c r="E5992">
        <v>2027</v>
      </c>
      <c r="G5992" t="s">
        <v>25</v>
      </c>
    </row>
    <row r="5993" spans="1:7">
      <c r="A5993">
        <v>76042990</v>
      </c>
      <c r="B5993" t="s">
        <v>37</v>
      </c>
      <c r="C5993" s="30">
        <v>2.6779999999999999</v>
      </c>
      <c r="D5993" t="s">
        <v>24</v>
      </c>
      <c r="E5993">
        <v>2028</v>
      </c>
      <c r="G5993" t="s">
        <v>25</v>
      </c>
    </row>
    <row r="5994" spans="1:7">
      <c r="A5994">
        <v>7605</v>
      </c>
      <c r="B5994" t="s">
        <v>37</v>
      </c>
      <c r="C5994" s="30">
        <v>2.04</v>
      </c>
      <c r="D5994" t="s">
        <v>24</v>
      </c>
      <c r="G5994" t="s">
        <v>25</v>
      </c>
    </row>
    <row r="5995" spans="1:7">
      <c r="A5995">
        <v>7605</v>
      </c>
      <c r="B5995" t="s">
        <v>37</v>
      </c>
      <c r="C5995" s="30">
        <v>2.2440000000000002</v>
      </c>
      <c r="D5995" t="s">
        <v>24</v>
      </c>
      <c r="E5995">
        <v>2026</v>
      </c>
      <c r="G5995" t="s">
        <v>25</v>
      </c>
    </row>
    <row r="5996" spans="1:7">
      <c r="A5996">
        <v>7605</v>
      </c>
      <c r="B5996" t="s">
        <v>37</v>
      </c>
      <c r="C5996" s="30">
        <v>2.448</v>
      </c>
      <c r="D5996" t="s">
        <v>24</v>
      </c>
      <c r="E5996">
        <v>2027</v>
      </c>
      <c r="G5996" t="s">
        <v>25</v>
      </c>
    </row>
    <row r="5997" spans="1:7">
      <c r="A5997">
        <v>7605</v>
      </c>
      <c r="B5997" t="s">
        <v>37</v>
      </c>
      <c r="C5997" s="30">
        <v>2.6520000000000001</v>
      </c>
      <c r="D5997" t="s">
        <v>24</v>
      </c>
      <c r="E5997">
        <v>2028</v>
      </c>
      <c r="G5997" t="s">
        <v>25</v>
      </c>
    </row>
    <row r="5998" spans="1:7">
      <c r="A5998">
        <v>7606</v>
      </c>
      <c r="B5998" t="s">
        <v>37</v>
      </c>
      <c r="C5998" s="30">
        <v>2.5</v>
      </c>
      <c r="D5998" t="s">
        <v>24</v>
      </c>
      <c r="G5998" t="s">
        <v>25</v>
      </c>
    </row>
    <row r="5999" spans="1:7">
      <c r="A5999">
        <v>7606</v>
      </c>
      <c r="B5999" t="s">
        <v>37</v>
      </c>
      <c r="C5999" s="30">
        <v>2.75</v>
      </c>
      <c r="D5999" t="s">
        <v>24</v>
      </c>
      <c r="E5999">
        <v>2026</v>
      </c>
      <c r="G5999" t="s">
        <v>25</v>
      </c>
    </row>
    <row r="6000" spans="1:7">
      <c r="A6000">
        <v>7606</v>
      </c>
      <c r="B6000" t="s">
        <v>37</v>
      </c>
      <c r="C6000" s="30">
        <v>3</v>
      </c>
      <c r="D6000" t="s">
        <v>24</v>
      </c>
      <c r="E6000">
        <v>2027</v>
      </c>
      <c r="G6000" t="s">
        <v>25</v>
      </c>
    </row>
    <row r="6001" spans="1:7">
      <c r="A6001">
        <v>7606</v>
      </c>
      <c r="B6001" t="s">
        <v>37</v>
      </c>
      <c r="C6001" s="30">
        <v>3.25</v>
      </c>
      <c r="D6001" t="s">
        <v>24</v>
      </c>
      <c r="E6001">
        <v>2028</v>
      </c>
      <c r="G6001" t="s">
        <v>25</v>
      </c>
    </row>
    <row r="6002" spans="1:7">
      <c r="A6002">
        <v>7607</v>
      </c>
      <c r="B6002" t="s">
        <v>37</v>
      </c>
      <c r="C6002" s="30">
        <v>2.5</v>
      </c>
      <c r="D6002" t="s">
        <v>24</v>
      </c>
      <c r="G6002" t="s">
        <v>25</v>
      </c>
    </row>
    <row r="6003" spans="1:7">
      <c r="A6003">
        <v>7607</v>
      </c>
      <c r="B6003" t="s">
        <v>37</v>
      </c>
      <c r="C6003" s="30">
        <v>2.75</v>
      </c>
      <c r="D6003" t="s">
        <v>24</v>
      </c>
      <c r="E6003">
        <v>2026</v>
      </c>
      <c r="G6003" t="s">
        <v>25</v>
      </c>
    </row>
    <row r="6004" spans="1:7">
      <c r="A6004">
        <v>7607</v>
      </c>
      <c r="B6004" t="s">
        <v>37</v>
      </c>
      <c r="C6004" s="30">
        <v>3</v>
      </c>
      <c r="D6004" t="s">
        <v>24</v>
      </c>
      <c r="E6004">
        <v>2027</v>
      </c>
      <c r="G6004" t="s">
        <v>25</v>
      </c>
    </row>
    <row r="6005" spans="1:7">
      <c r="A6005">
        <v>7607</v>
      </c>
      <c r="B6005" t="s">
        <v>37</v>
      </c>
      <c r="C6005" s="30">
        <v>3.25</v>
      </c>
      <c r="D6005" t="s">
        <v>24</v>
      </c>
      <c r="E6005">
        <v>2028</v>
      </c>
      <c r="G6005" t="s">
        <v>25</v>
      </c>
    </row>
    <row r="6006" spans="1:7">
      <c r="A6006">
        <v>7608</v>
      </c>
      <c r="B6006" t="s">
        <v>37</v>
      </c>
      <c r="C6006" s="30">
        <v>2.06</v>
      </c>
      <c r="D6006" t="s">
        <v>24</v>
      </c>
      <c r="G6006" t="s">
        <v>25</v>
      </c>
    </row>
    <row r="6007" spans="1:7">
      <c r="A6007">
        <v>7608</v>
      </c>
      <c r="B6007" t="s">
        <v>37</v>
      </c>
      <c r="C6007" s="30">
        <v>2.266</v>
      </c>
      <c r="D6007" t="s">
        <v>24</v>
      </c>
      <c r="E6007">
        <v>2026</v>
      </c>
      <c r="G6007" t="s">
        <v>25</v>
      </c>
    </row>
    <row r="6008" spans="1:7">
      <c r="A6008">
        <v>7608</v>
      </c>
      <c r="B6008" t="s">
        <v>37</v>
      </c>
      <c r="C6008" s="30">
        <v>2.472</v>
      </c>
      <c r="D6008" t="s">
        <v>24</v>
      </c>
      <c r="E6008">
        <v>2027</v>
      </c>
      <c r="G6008" t="s">
        <v>25</v>
      </c>
    </row>
    <row r="6009" spans="1:7">
      <c r="A6009">
        <v>7608</v>
      </c>
      <c r="B6009" t="s">
        <v>37</v>
      </c>
      <c r="C6009" s="30">
        <v>2.6779999999999999</v>
      </c>
      <c r="D6009" t="s">
        <v>24</v>
      </c>
      <c r="E6009">
        <v>2028</v>
      </c>
      <c r="G6009" t="s">
        <v>25</v>
      </c>
    </row>
    <row r="6010" spans="1:7">
      <c r="A6010">
        <v>76090000</v>
      </c>
      <c r="B6010" t="s">
        <v>37</v>
      </c>
      <c r="C6010" s="30">
        <v>2.06</v>
      </c>
      <c r="D6010" t="s">
        <v>24</v>
      </c>
      <c r="G6010" t="s">
        <v>25</v>
      </c>
    </row>
    <row r="6011" spans="1:7">
      <c r="A6011">
        <v>76090000</v>
      </c>
      <c r="B6011" t="s">
        <v>37</v>
      </c>
      <c r="C6011" s="30">
        <v>2.266</v>
      </c>
      <c r="D6011" t="s">
        <v>24</v>
      </c>
      <c r="E6011">
        <v>2026</v>
      </c>
      <c r="G6011" t="s">
        <v>25</v>
      </c>
    </row>
    <row r="6012" spans="1:7">
      <c r="A6012">
        <v>76090000</v>
      </c>
      <c r="B6012" t="s">
        <v>37</v>
      </c>
      <c r="C6012" s="30">
        <v>2.472</v>
      </c>
      <c r="D6012" t="s">
        <v>24</v>
      </c>
      <c r="E6012">
        <v>2027</v>
      </c>
      <c r="G6012" t="s">
        <v>25</v>
      </c>
    </row>
    <row r="6013" spans="1:7">
      <c r="A6013">
        <v>76090000</v>
      </c>
      <c r="B6013" t="s">
        <v>37</v>
      </c>
      <c r="C6013" s="30">
        <v>2.6779999999999999</v>
      </c>
      <c r="D6013" t="s">
        <v>24</v>
      </c>
      <c r="E6013">
        <v>2028</v>
      </c>
      <c r="G6013" t="s">
        <v>25</v>
      </c>
    </row>
    <row r="6014" spans="1:7">
      <c r="A6014">
        <v>76101000</v>
      </c>
      <c r="B6014" t="s">
        <v>37</v>
      </c>
      <c r="C6014" s="30">
        <v>2.06</v>
      </c>
      <c r="D6014" t="s">
        <v>24</v>
      </c>
      <c r="G6014" t="s">
        <v>25</v>
      </c>
    </row>
    <row r="6015" spans="1:7">
      <c r="A6015">
        <v>76101000</v>
      </c>
      <c r="B6015" t="s">
        <v>37</v>
      </c>
      <c r="C6015" s="30">
        <v>2.266</v>
      </c>
      <c r="D6015" t="s">
        <v>24</v>
      </c>
      <c r="E6015">
        <v>2026</v>
      </c>
      <c r="G6015" t="s">
        <v>25</v>
      </c>
    </row>
    <row r="6016" spans="1:7">
      <c r="A6016">
        <v>76101000</v>
      </c>
      <c r="B6016" t="s">
        <v>37</v>
      </c>
      <c r="C6016" s="30">
        <v>2.472</v>
      </c>
      <c r="D6016" t="s">
        <v>24</v>
      </c>
      <c r="E6016">
        <v>2027</v>
      </c>
      <c r="G6016" t="s">
        <v>25</v>
      </c>
    </row>
    <row r="6017" spans="1:7">
      <c r="A6017">
        <v>76101000</v>
      </c>
      <c r="B6017" t="s">
        <v>37</v>
      </c>
      <c r="C6017" s="30">
        <v>2.6779999999999999</v>
      </c>
      <c r="D6017" t="s">
        <v>24</v>
      </c>
      <c r="E6017">
        <v>2028</v>
      </c>
      <c r="G6017" t="s">
        <v>25</v>
      </c>
    </row>
    <row r="6018" spans="1:7">
      <c r="A6018">
        <v>761090</v>
      </c>
      <c r="B6018" t="s">
        <v>37</v>
      </c>
      <c r="C6018" s="30">
        <v>2.06</v>
      </c>
      <c r="D6018" t="s">
        <v>24</v>
      </c>
      <c r="G6018" t="s">
        <v>25</v>
      </c>
    </row>
    <row r="6019" spans="1:7">
      <c r="A6019">
        <v>761090</v>
      </c>
      <c r="B6019" t="s">
        <v>37</v>
      </c>
      <c r="C6019" s="30">
        <v>2.266</v>
      </c>
      <c r="D6019" t="s">
        <v>24</v>
      </c>
      <c r="E6019">
        <v>2026</v>
      </c>
      <c r="G6019" t="s">
        <v>25</v>
      </c>
    </row>
    <row r="6020" spans="1:7">
      <c r="A6020">
        <v>761090</v>
      </c>
      <c r="B6020" t="s">
        <v>37</v>
      </c>
      <c r="C6020" s="30">
        <v>2.472</v>
      </c>
      <c r="D6020" t="s">
        <v>24</v>
      </c>
      <c r="E6020">
        <v>2027</v>
      </c>
      <c r="G6020" t="s">
        <v>25</v>
      </c>
    </row>
    <row r="6021" spans="1:7">
      <c r="A6021">
        <v>761090</v>
      </c>
      <c r="B6021" t="s">
        <v>37</v>
      </c>
      <c r="C6021" s="30">
        <v>2.6779999999999999</v>
      </c>
      <c r="D6021" t="s">
        <v>24</v>
      </c>
      <c r="E6021">
        <v>2028</v>
      </c>
      <c r="G6021" t="s">
        <v>25</v>
      </c>
    </row>
    <row r="6022" spans="1:7">
      <c r="A6022">
        <v>76109010</v>
      </c>
      <c r="B6022" t="s">
        <v>37</v>
      </c>
      <c r="C6022" s="30">
        <v>2.06</v>
      </c>
      <c r="D6022" t="s">
        <v>24</v>
      </c>
      <c r="G6022" t="s">
        <v>25</v>
      </c>
    </row>
    <row r="6023" spans="1:7">
      <c r="A6023">
        <v>76109010</v>
      </c>
      <c r="B6023" t="s">
        <v>37</v>
      </c>
      <c r="C6023" s="30">
        <v>2.266</v>
      </c>
      <c r="D6023" t="s">
        <v>24</v>
      </c>
      <c r="E6023">
        <v>2026</v>
      </c>
      <c r="G6023" t="s">
        <v>25</v>
      </c>
    </row>
    <row r="6024" spans="1:7">
      <c r="A6024">
        <v>76109010</v>
      </c>
      <c r="B6024" t="s">
        <v>37</v>
      </c>
      <c r="C6024" s="30">
        <v>2.472</v>
      </c>
      <c r="D6024" t="s">
        <v>24</v>
      </c>
      <c r="E6024">
        <v>2027</v>
      </c>
      <c r="G6024" t="s">
        <v>25</v>
      </c>
    </row>
    <row r="6025" spans="1:7">
      <c r="A6025">
        <v>76109010</v>
      </c>
      <c r="B6025" t="s">
        <v>37</v>
      </c>
      <c r="C6025" s="30">
        <v>2.6779999999999999</v>
      </c>
      <c r="D6025" t="s">
        <v>24</v>
      </c>
      <c r="E6025">
        <v>2028</v>
      </c>
      <c r="G6025" t="s">
        <v>25</v>
      </c>
    </row>
    <row r="6026" spans="1:7">
      <c r="A6026">
        <v>76109090</v>
      </c>
      <c r="B6026" t="s">
        <v>37</v>
      </c>
      <c r="C6026" s="30">
        <v>2.06</v>
      </c>
      <c r="D6026" t="s">
        <v>24</v>
      </c>
      <c r="G6026" t="s">
        <v>25</v>
      </c>
    </row>
    <row r="6027" spans="1:7">
      <c r="A6027">
        <v>76109090</v>
      </c>
      <c r="B6027" t="s">
        <v>37</v>
      </c>
      <c r="C6027" s="30">
        <v>2.266</v>
      </c>
      <c r="D6027" t="s">
        <v>24</v>
      </c>
      <c r="E6027">
        <v>2026</v>
      </c>
      <c r="G6027" t="s">
        <v>25</v>
      </c>
    </row>
    <row r="6028" spans="1:7">
      <c r="A6028">
        <v>76109090</v>
      </c>
      <c r="B6028" t="s">
        <v>37</v>
      </c>
      <c r="C6028" s="30">
        <v>2.472</v>
      </c>
      <c r="D6028" t="s">
        <v>24</v>
      </c>
      <c r="E6028">
        <v>2027</v>
      </c>
      <c r="G6028" t="s">
        <v>25</v>
      </c>
    </row>
    <row r="6029" spans="1:7">
      <c r="A6029">
        <v>76109090</v>
      </c>
      <c r="B6029" t="s">
        <v>37</v>
      </c>
      <c r="C6029" s="30">
        <v>2.6779999999999999</v>
      </c>
      <c r="D6029" t="s">
        <v>24</v>
      </c>
      <c r="E6029">
        <v>2028</v>
      </c>
      <c r="G6029" t="s">
        <v>25</v>
      </c>
    </row>
    <row r="6030" spans="1:7">
      <c r="A6030">
        <v>76110000</v>
      </c>
      <c r="B6030" t="s">
        <v>37</v>
      </c>
      <c r="C6030" s="30">
        <v>2.5</v>
      </c>
      <c r="D6030" t="s">
        <v>24</v>
      </c>
      <c r="G6030" t="s">
        <v>25</v>
      </c>
    </row>
    <row r="6031" spans="1:7">
      <c r="A6031">
        <v>76110000</v>
      </c>
      <c r="B6031" t="s">
        <v>37</v>
      </c>
      <c r="C6031" s="30">
        <v>2.75</v>
      </c>
      <c r="D6031" t="s">
        <v>24</v>
      </c>
      <c r="E6031">
        <v>2026</v>
      </c>
      <c r="G6031" t="s">
        <v>25</v>
      </c>
    </row>
    <row r="6032" spans="1:7">
      <c r="A6032">
        <v>76110000</v>
      </c>
      <c r="B6032" t="s">
        <v>37</v>
      </c>
      <c r="C6032" s="30">
        <v>3</v>
      </c>
      <c r="D6032" t="s">
        <v>24</v>
      </c>
      <c r="E6032">
        <v>2027</v>
      </c>
      <c r="G6032" t="s">
        <v>25</v>
      </c>
    </row>
    <row r="6033" spans="1:7">
      <c r="A6033">
        <v>76110000</v>
      </c>
      <c r="B6033" t="s">
        <v>37</v>
      </c>
      <c r="C6033" s="30">
        <v>3.25</v>
      </c>
      <c r="D6033" t="s">
        <v>24</v>
      </c>
      <c r="E6033">
        <v>2028</v>
      </c>
      <c r="G6033" t="s">
        <v>25</v>
      </c>
    </row>
    <row r="6034" spans="1:7">
      <c r="A6034">
        <v>7612</v>
      </c>
      <c r="B6034" t="s">
        <v>37</v>
      </c>
      <c r="C6034" s="30">
        <v>2.5</v>
      </c>
      <c r="D6034" t="s">
        <v>24</v>
      </c>
      <c r="G6034" t="s">
        <v>25</v>
      </c>
    </row>
    <row r="6035" spans="1:7">
      <c r="A6035">
        <v>7612</v>
      </c>
      <c r="B6035" t="s">
        <v>37</v>
      </c>
      <c r="C6035" s="30">
        <v>2.75</v>
      </c>
      <c r="D6035" t="s">
        <v>24</v>
      </c>
      <c r="E6035">
        <v>2026</v>
      </c>
      <c r="G6035" t="s">
        <v>25</v>
      </c>
    </row>
    <row r="6036" spans="1:7">
      <c r="A6036">
        <v>7612</v>
      </c>
      <c r="B6036" t="s">
        <v>37</v>
      </c>
      <c r="C6036" s="30">
        <v>3</v>
      </c>
      <c r="D6036" t="s">
        <v>24</v>
      </c>
      <c r="E6036">
        <v>2027</v>
      </c>
      <c r="G6036" t="s">
        <v>25</v>
      </c>
    </row>
    <row r="6037" spans="1:7">
      <c r="A6037">
        <v>7612</v>
      </c>
      <c r="B6037" t="s">
        <v>37</v>
      </c>
      <c r="C6037" s="30">
        <v>3.25</v>
      </c>
      <c r="D6037" t="s">
        <v>24</v>
      </c>
      <c r="E6037">
        <v>2028</v>
      </c>
      <c r="G6037" t="s">
        <v>25</v>
      </c>
    </row>
    <row r="6038" spans="1:7">
      <c r="A6038">
        <v>76130000</v>
      </c>
      <c r="B6038" t="s">
        <v>37</v>
      </c>
      <c r="C6038" s="30">
        <v>2.5</v>
      </c>
      <c r="D6038" t="s">
        <v>24</v>
      </c>
      <c r="G6038" t="s">
        <v>25</v>
      </c>
    </row>
    <row r="6039" spans="1:7">
      <c r="A6039">
        <v>76130000</v>
      </c>
      <c r="B6039" t="s">
        <v>37</v>
      </c>
      <c r="C6039" s="30">
        <v>2.75</v>
      </c>
      <c r="D6039" t="s">
        <v>24</v>
      </c>
      <c r="E6039">
        <v>2026</v>
      </c>
      <c r="G6039" t="s">
        <v>25</v>
      </c>
    </row>
    <row r="6040" spans="1:7">
      <c r="A6040">
        <v>76130000</v>
      </c>
      <c r="B6040" t="s">
        <v>37</v>
      </c>
      <c r="C6040" s="30">
        <v>3</v>
      </c>
      <c r="D6040" t="s">
        <v>24</v>
      </c>
      <c r="E6040">
        <v>2027</v>
      </c>
      <c r="G6040" t="s">
        <v>25</v>
      </c>
    </row>
    <row r="6041" spans="1:7">
      <c r="A6041">
        <v>76130000</v>
      </c>
      <c r="B6041" t="s">
        <v>37</v>
      </c>
      <c r="C6041" s="30">
        <v>3.25</v>
      </c>
      <c r="D6041" t="s">
        <v>24</v>
      </c>
      <c r="E6041">
        <v>2028</v>
      </c>
      <c r="G6041" t="s">
        <v>25</v>
      </c>
    </row>
    <row r="6042" spans="1:7">
      <c r="A6042">
        <v>7614</v>
      </c>
      <c r="B6042" t="s">
        <v>37</v>
      </c>
      <c r="C6042" s="30">
        <v>2.04</v>
      </c>
      <c r="D6042" t="s">
        <v>24</v>
      </c>
      <c r="G6042" t="s">
        <v>25</v>
      </c>
    </row>
    <row r="6043" spans="1:7">
      <c r="A6043">
        <v>7614</v>
      </c>
      <c r="B6043" t="s">
        <v>37</v>
      </c>
      <c r="C6043" s="30">
        <v>2.2440000000000002</v>
      </c>
      <c r="D6043" t="s">
        <v>24</v>
      </c>
      <c r="E6043">
        <v>2026</v>
      </c>
      <c r="G6043" t="s">
        <v>25</v>
      </c>
    </row>
    <row r="6044" spans="1:7">
      <c r="A6044">
        <v>7614</v>
      </c>
      <c r="B6044" t="s">
        <v>37</v>
      </c>
      <c r="C6044" s="30">
        <v>2.448</v>
      </c>
      <c r="D6044" t="s">
        <v>24</v>
      </c>
      <c r="E6044">
        <v>2027</v>
      </c>
      <c r="G6044" t="s">
        <v>25</v>
      </c>
    </row>
    <row r="6045" spans="1:7">
      <c r="A6045">
        <v>7614</v>
      </c>
      <c r="B6045" t="s">
        <v>37</v>
      </c>
      <c r="C6045" s="30">
        <v>2.6520000000000001</v>
      </c>
      <c r="D6045" t="s">
        <v>24</v>
      </c>
      <c r="E6045">
        <v>2028</v>
      </c>
      <c r="G6045" t="s">
        <v>25</v>
      </c>
    </row>
    <row r="6046" spans="1:7">
      <c r="A6046">
        <v>76161000</v>
      </c>
      <c r="B6046" t="s">
        <v>37</v>
      </c>
      <c r="C6046" s="30">
        <v>2.5</v>
      </c>
      <c r="D6046" t="s">
        <v>24</v>
      </c>
      <c r="G6046" t="s">
        <v>25</v>
      </c>
    </row>
    <row r="6047" spans="1:7">
      <c r="A6047">
        <v>76161000</v>
      </c>
      <c r="B6047" t="s">
        <v>37</v>
      </c>
      <c r="C6047" s="30">
        <v>2.75</v>
      </c>
      <c r="D6047" t="s">
        <v>24</v>
      </c>
      <c r="E6047">
        <v>2026</v>
      </c>
      <c r="G6047" t="s">
        <v>25</v>
      </c>
    </row>
    <row r="6048" spans="1:7">
      <c r="A6048">
        <v>76161000</v>
      </c>
      <c r="B6048" t="s">
        <v>37</v>
      </c>
      <c r="C6048" s="30">
        <v>3</v>
      </c>
      <c r="D6048" t="s">
        <v>24</v>
      </c>
      <c r="E6048">
        <v>2027</v>
      </c>
      <c r="G6048" t="s">
        <v>25</v>
      </c>
    </row>
    <row r="6049" spans="1:7">
      <c r="A6049">
        <v>76161000</v>
      </c>
      <c r="B6049" t="s">
        <v>37</v>
      </c>
      <c r="C6049" s="30">
        <v>3.25</v>
      </c>
      <c r="D6049" t="s">
        <v>24</v>
      </c>
      <c r="E6049">
        <v>2028</v>
      </c>
      <c r="G6049" t="s">
        <v>25</v>
      </c>
    </row>
    <row r="6050" spans="1:7">
      <c r="A6050">
        <v>76169100</v>
      </c>
      <c r="B6050" t="s">
        <v>37</v>
      </c>
      <c r="C6050" s="30">
        <v>2.5</v>
      </c>
      <c r="D6050" t="s">
        <v>24</v>
      </c>
      <c r="G6050" t="s">
        <v>25</v>
      </c>
    </row>
    <row r="6051" spans="1:7">
      <c r="A6051">
        <v>76169100</v>
      </c>
      <c r="B6051" t="s">
        <v>37</v>
      </c>
      <c r="C6051" s="30">
        <v>2.75</v>
      </c>
      <c r="D6051" t="s">
        <v>24</v>
      </c>
      <c r="E6051">
        <v>2026</v>
      </c>
      <c r="G6051" t="s">
        <v>25</v>
      </c>
    </row>
    <row r="6052" spans="1:7">
      <c r="A6052">
        <v>76169100</v>
      </c>
      <c r="B6052" t="s">
        <v>37</v>
      </c>
      <c r="C6052" s="30">
        <v>3</v>
      </c>
      <c r="D6052" t="s">
        <v>24</v>
      </c>
      <c r="E6052">
        <v>2027</v>
      </c>
      <c r="G6052" t="s">
        <v>25</v>
      </c>
    </row>
    <row r="6053" spans="1:7">
      <c r="A6053">
        <v>76169100</v>
      </c>
      <c r="B6053" t="s">
        <v>37</v>
      </c>
      <c r="C6053" s="30">
        <v>3.25</v>
      </c>
      <c r="D6053" t="s">
        <v>24</v>
      </c>
      <c r="E6053">
        <v>2028</v>
      </c>
      <c r="G6053" t="s">
        <v>25</v>
      </c>
    </row>
    <row r="6054" spans="1:7">
      <c r="A6054">
        <v>76169910</v>
      </c>
      <c r="B6054" t="s">
        <v>37</v>
      </c>
      <c r="C6054" s="30">
        <v>1.82</v>
      </c>
      <c r="D6054" t="s">
        <v>24</v>
      </c>
      <c r="G6054" t="s">
        <v>25</v>
      </c>
    </row>
    <row r="6055" spans="1:7">
      <c r="A6055">
        <v>76169910</v>
      </c>
      <c r="B6055" t="s">
        <v>37</v>
      </c>
      <c r="C6055" s="30">
        <v>2.0020000000000002</v>
      </c>
      <c r="D6055" t="s">
        <v>24</v>
      </c>
      <c r="E6055">
        <v>2026</v>
      </c>
      <c r="G6055" t="s">
        <v>25</v>
      </c>
    </row>
    <row r="6056" spans="1:7">
      <c r="A6056">
        <v>76169910</v>
      </c>
      <c r="B6056" t="s">
        <v>37</v>
      </c>
      <c r="C6056" s="30">
        <v>2.1840000000000002</v>
      </c>
      <c r="D6056" t="s">
        <v>24</v>
      </c>
      <c r="E6056">
        <v>2027</v>
      </c>
      <c r="G6056" t="s">
        <v>25</v>
      </c>
    </row>
    <row r="6057" spans="1:7">
      <c r="A6057">
        <v>76169910</v>
      </c>
      <c r="B6057" t="s">
        <v>37</v>
      </c>
      <c r="C6057" s="30">
        <v>2.3660000000000001</v>
      </c>
      <c r="D6057" t="s">
        <v>24</v>
      </c>
      <c r="E6057">
        <v>2028</v>
      </c>
      <c r="G6057" t="s">
        <v>25</v>
      </c>
    </row>
    <row r="6058" spans="1:7">
      <c r="A6058">
        <v>76169990</v>
      </c>
      <c r="B6058" t="s">
        <v>37</v>
      </c>
      <c r="C6058" s="30">
        <v>2.5</v>
      </c>
      <c r="D6058" t="s">
        <v>24</v>
      </c>
      <c r="G6058" t="s">
        <v>25</v>
      </c>
    </row>
    <row r="6059" spans="1:7">
      <c r="A6059">
        <v>76169990</v>
      </c>
      <c r="B6059" t="s">
        <v>37</v>
      </c>
      <c r="C6059" s="30">
        <v>2.75</v>
      </c>
      <c r="D6059" t="s">
        <v>24</v>
      </c>
      <c r="E6059">
        <v>2026</v>
      </c>
      <c r="G6059" t="s">
        <v>25</v>
      </c>
    </row>
    <row r="6060" spans="1:7">
      <c r="A6060">
        <v>76169990</v>
      </c>
      <c r="B6060" t="s">
        <v>37</v>
      </c>
      <c r="C6060" s="30">
        <v>3</v>
      </c>
      <c r="D6060" t="s">
        <v>24</v>
      </c>
      <c r="E6060">
        <v>2027</v>
      </c>
      <c r="G6060" t="s">
        <v>25</v>
      </c>
    </row>
    <row r="6061" spans="1:7">
      <c r="A6061">
        <v>76169990</v>
      </c>
      <c r="B6061" t="s">
        <v>37</v>
      </c>
      <c r="C6061" s="30">
        <v>3.25</v>
      </c>
      <c r="D6061" t="s">
        <v>24</v>
      </c>
      <c r="E6061">
        <v>2028</v>
      </c>
      <c r="G6061" t="s">
        <v>25</v>
      </c>
    </row>
    <row r="6062" spans="1:7">
      <c r="A6062">
        <v>28041000</v>
      </c>
      <c r="B6062" t="s">
        <v>37</v>
      </c>
      <c r="C6062" s="30">
        <v>10.82</v>
      </c>
      <c r="G6062" t="s">
        <v>272</v>
      </c>
    </row>
    <row r="6063" spans="1:7">
      <c r="A6063">
        <v>28041000</v>
      </c>
      <c r="B6063" t="s">
        <v>37</v>
      </c>
      <c r="C6063" s="30">
        <v>11.902000000000001</v>
      </c>
      <c r="E6063">
        <v>2026</v>
      </c>
      <c r="G6063" t="s">
        <v>272</v>
      </c>
    </row>
    <row r="6064" spans="1:7">
      <c r="A6064">
        <v>28041000</v>
      </c>
      <c r="B6064" t="s">
        <v>37</v>
      </c>
      <c r="C6064" s="30">
        <v>12.984</v>
      </c>
      <c r="E6064">
        <v>2027</v>
      </c>
      <c r="G6064" t="s">
        <v>272</v>
      </c>
    </row>
    <row r="6065" spans="1:7">
      <c r="A6065">
        <v>28041000</v>
      </c>
      <c r="B6065" t="s">
        <v>37</v>
      </c>
      <c r="C6065" s="30">
        <v>14.066000000000001</v>
      </c>
      <c r="E6065">
        <v>2028</v>
      </c>
      <c r="G6065" t="s">
        <v>272</v>
      </c>
    </row>
    <row r="6066" spans="1:7">
      <c r="A6066">
        <v>26011200</v>
      </c>
      <c r="B6066" t="s">
        <v>37</v>
      </c>
      <c r="C6066">
        <v>0.2</v>
      </c>
      <c r="G6066" t="s">
        <v>273</v>
      </c>
    </row>
    <row r="6067" spans="1:7">
      <c r="A6067">
        <v>26011200</v>
      </c>
      <c r="B6067" t="s">
        <v>37</v>
      </c>
      <c r="C6067">
        <v>0.22</v>
      </c>
      <c r="E6067">
        <v>2026</v>
      </c>
      <c r="G6067" t="s">
        <v>273</v>
      </c>
    </row>
    <row r="6068" spans="1:7">
      <c r="A6068">
        <v>26011200</v>
      </c>
      <c r="B6068" t="s">
        <v>37</v>
      </c>
      <c r="C6068">
        <v>0.24000000000000002</v>
      </c>
      <c r="E6068">
        <v>2027</v>
      </c>
      <c r="G6068" t="s">
        <v>273</v>
      </c>
    </row>
    <row r="6069" spans="1:7">
      <c r="A6069">
        <v>26011200</v>
      </c>
      <c r="B6069" t="s">
        <v>37</v>
      </c>
      <c r="C6069">
        <v>0.26</v>
      </c>
      <c r="E6069">
        <v>2028</v>
      </c>
      <c r="G6069" t="s">
        <v>273</v>
      </c>
    </row>
    <row r="6070" spans="1:7">
      <c r="A6070">
        <v>7201</v>
      </c>
      <c r="B6070" t="s">
        <v>37</v>
      </c>
      <c r="C6070" s="30">
        <v>1.478</v>
      </c>
      <c r="G6070" t="s">
        <v>273</v>
      </c>
    </row>
    <row r="6071" spans="1:7">
      <c r="A6071">
        <v>7201</v>
      </c>
      <c r="B6071" t="s">
        <v>37</v>
      </c>
      <c r="C6071" s="30">
        <v>1.6257999999999999</v>
      </c>
      <c r="E6071">
        <v>2026</v>
      </c>
      <c r="G6071" t="s">
        <v>273</v>
      </c>
    </row>
    <row r="6072" spans="1:7">
      <c r="A6072">
        <v>7201</v>
      </c>
      <c r="B6072" t="s">
        <v>37</v>
      </c>
      <c r="C6072" s="30">
        <v>1.7736000000000001</v>
      </c>
      <c r="E6072">
        <v>2027</v>
      </c>
      <c r="G6072" t="s">
        <v>273</v>
      </c>
    </row>
    <row r="6073" spans="1:7">
      <c r="A6073">
        <v>7201</v>
      </c>
      <c r="B6073" t="s">
        <v>37</v>
      </c>
      <c r="C6073" s="30">
        <v>1.9214</v>
      </c>
      <c r="E6073">
        <v>2028</v>
      </c>
      <c r="G6073" t="s">
        <v>273</v>
      </c>
    </row>
    <row r="6074" spans="1:7">
      <c r="A6074">
        <v>720211</v>
      </c>
      <c r="B6074" t="s">
        <v>37</v>
      </c>
      <c r="C6074" s="30">
        <v>1.69</v>
      </c>
      <c r="G6074" t="s">
        <v>273</v>
      </c>
    </row>
    <row r="6075" spans="1:7">
      <c r="A6075">
        <v>720211</v>
      </c>
      <c r="B6075" t="s">
        <v>37</v>
      </c>
      <c r="C6075" s="30">
        <v>1.859</v>
      </c>
      <c r="E6075">
        <v>2026</v>
      </c>
      <c r="G6075" t="s">
        <v>273</v>
      </c>
    </row>
    <row r="6076" spans="1:7">
      <c r="A6076">
        <v>720211</v>
      </c>
      <c r="B6076" t="s">
        <v>37</v>
      </c>
      <c r="C6076" s="30">
        <v>2.028</v>
      </c>
      <c r="E6076">
        <v>2027</v>
      </c>
      <c r="G6076" t="s">
        <v>273</v>
      </c>
    </row>
    <row r="6077" spans="1:7">
      <c r="A6077">
        <v>720211</v>
      </c>
      <c r="B6077" t="s">
        <v>37</v>
      </c>
      <c r="C6077" s="30">
        <v>2.1970000000000001</v>
      </c>
      <c r="E6077">
        <v>2028</v>
      </c>
      <c r="G6077" t="s">
        <v>273</v>
      </c>
    </row>
    <row r="6078" spans="1:7">
      <c r="A6078">
        <v>720241</v>
      </c>
      <c r="B6078" t="s">
        <v>37</v>
      </c>
      <c r="C6078" s="30">
        <v>2.35</v>
      </c>
      <c r="G6078" t="s">
        <v>273</v>
      </c>
    </row>
    <row r="6079" spans="1:7">
      <c r="A6079">
        <v>720241</v>
      </c>
      <c r="B6079" t="s">
        <v>37</v>
      </c>
      <c r="C6079" s="30">
        <v>2.585</v>
      </c>
      <c r="E6079">
        <v>2026</v>
      </c>
      <c r="G6079" t="s">
        <v>273</v>
      </c>
    </row>
    <row r="6080" spans="1:7">
      <c r="A6080">
        <v>720241</v>
      </c>
      <c r="B6080" t="s">
        <v>37</v>
      </c>
      <c r="C6080" s="30">
        <v>2.8200000000000003</v>
      </c>
      <c r="E6080">
        <v>2027</v>
      </c>
      <c r="G6080" t="s">
        <v>273</v>
      </c>
    </row>
    <row r="6081" spans="1:7">
      <c r="A6081">
        <v>720241</v>
      </c>
      <c r="B6081" t="s">
        <v>37</v>
      </c>
      <c r="C6081" s="30">
        <v>3.0550000000000002</v>
      </c>
      <c r="E6081">
        <v>2028</v>
      </c>
      <c r="G6081" t="s">
        <v>273</v>
      </c>
    </row>
    <row r="6082" spans="1:7">
      <c r="A6082">
        <v>72026000</v>
      </c>
      <c r="B6082" t="s">
        <v>37</v>
      </c>
      <c r="C6082" s="30">
        <v>3.48</v>
      </c>
      <c r="G6082" t="s">
        <v>273</v>
      </c>
    </row>
    <row r="6083" spans="1:7">
      <c r="A6083">
        <v>72026000</v>
      </c>
      <c r="B6083" t="s">
        <v>37</v>
      </c>
      <c r="C6083" s="30">
        <v>3.8279999999999998</v>
      </c>
      <c r="E6083">
        <v>2026</v>
      </c>
      <c r="G6083" t="s">
        <v>273</v>
      </c>
    </row>
    <row r="6084" spans="1:7">
      <c r="A6084">
        <v>72026000</v>
      </c>
      <c r="B6084" t="s">
        <v>37</v>
      </c>
      <c r="C6084" s="30">
        <v>4.1760000000000002</v>
      </c>
      <c r="E6084">
        <v>2027</v>
      </c>
      <c r="G6084" t="s">
        <v>273</v>
      </c>
    </row>
    <row r="6085" spans="1:7">
      <c r="A6085">
        <v>72026000</v>
      </c>
      <c r="B6085" t="s">
        <v>37</v>
      </c>
      <c r="C6085" s="30">
        <v>4.524</v>
      </c>
      <c r="E6085">
        <v>2028</v>
      </c>
      <c r="G6085" t="s">
        <v>273</v>
      </c>
    </row>
    <row r="6086" spans="1:7">
      <c r="A6086">
        <v>7205</v>
      </c>
      <c r="B6086" t="s">
        <v>37</v>
      </c>
      <c r="C6086" s="30">
        <v>1.43</v>
      </c>
      <c r="D6086" t="s">
        <v>20</v>
      </c>
      <c r="G6086" t="s">
        <v>273</v>
      </c>
    </row>
    <row r="6087" spans="1:7">
      <c r="A6087">
        <v>7205</v>
      </c>
      <c r="B6087" t="s">
        <v>37</v>
      </c>
      <c r="C6087" s="30">
        <v>1.573</v>
      </c>
      <c r="D6087" t="s">
        <v>20</v>
      </c>
      <c r="E6087">
        <v>2026</v>
      </c>
      <c r="G6087" t="s">
        <v>273</v>
      </c>
    </row>
    <row r="6088" spans="1:7">
      <c r="A6088">
        <v>7205</v>
      </c>
      <c r="B6088" t="s">
        <v>37</v>
      </c>
      <c r="C6088" s="30">
        <v>1.716</v>
      </c>
      <c r="D6088" t="s">
        <v>20</v>
      </c>
      <c r="E6088">
        <v>2027</v>
      </c>
      <c r="G6088" t="s">
        <v>273</v>
      </c>
    </row>
    <row r="6089" spans="1:7">
      <c r="A6089">
        <v>7205</v>
      </c>
      <c r="B6089" t="s">
        <v>37</v>
      </c>
      <c r="C6089" s="30">
        <v>1.859</v>
      </c>
      <c r="D6089" t="s">
        <v>20</v>
      </c>
      <c r="E6089">
        <v>2028</v>
      </c>
      <c r="G6089" t="s">
        <v>273</v>
      </c>
    </row>
    <row r="6090" spans="1:7">
      <c r="A6090">
        <v>72061000</v>
      </c>
      <c r="B6090" t="s">
        <v>37</v>
      </c>
      <c r="C6090" s="30">
        <v>1.48</v>
      </c>
      <c r="D6090" t="s">
        <v>20</v>
      </c>
      <c r="G6090" t="s">
        <v>273</v>
      </c>
    </row>
    <row r="6091" spans="1:7">
      <c r="A6091">
        <v>72061000</v>
      </c>
      <c r="B6091" t="s">
        <v>37</v>
      </c>
      <c r="C6091" s="30">
        <v>1.6279999999999999</v>
      </c>
      <c r="D6091" t="s">
        <v>20</v>
      </c>
      <c r="E6091">
        <v>2026</v>
      </c>
      <c r="G6091" t="s">
        <v>273</v>
      </c>
    </row>
    <row r="6092" spans="1:7">
      <c r="A6092">
        <v>72061000</v>
      </c>
      <c r="B6092" t="s">
        <v>37</v>
      </c>
      <c r="C6092" s="30">
        <v>1.776</v>
      </c>
      <c r="D6092" t="s">
        <v>20</v>
      </c>
      <c r="E6092">
        <v>2027</v>
      </c>
      <c r="G6092" t="s">
        <v>273</v>
      </c>
    </row>
    <row r="6093" spans="1:7">
      <c r="A6093">
        <v>72061000</v>
      </c>
      <c r="B6093" t="s">
        <v>37</v>
      </c>
      <c r="C6093" s="30">
        <v>1.9239999999999999</v>
      </c>
      <c r="D6093" t="s">
        <v>20</v>
      </c>
      <c r="E6093">
        <v>2028</v>
      </c>
      <c r="G6093" t="s">
        <v>273</v>
      </c>
    </row>
    <row r="6094" spans="1:7">
      <c r="A6094">
        <v>72069000</v>
      </c>
      <c r="B6094" t="s">
        <v>37</v>
      </c>
      <c r="C6094" s="30">
        <v>1.48</v>
      </c>
      <c r="D6094" t="s">
        <v>20</v>
      </c>
      <c r="G6094" t="s">
        <v>273</v>
      </c>
    </row>
    <row r="6095" spans="1:7">
      <c r="A6095">
        <v>72069000</v>
      </c>
      <c r="B6095" t="s">
        <v>37</v>
      </c>
      <c r="C6095" s="30">
        <v>1.6279999999999999</v>
      </c>
      <c r="D6095" t="s">
        <v>20</v>
      </c>
      <c r="E6095">
        <v>2026</v>
      </c>
      <c r="G6095" t="s">
        <v>273</v>
      </c>
    </row>
    <row r="6096" spans="1:7">
      <c r="A6096">
        <v>72069000</v>
      </c>
      <c r="B6096" t="s">
        <v>37</v>
      </c>
      <c r="C6096" s="30">
        <v>1.776</v>
      </c>
      <c r="D6096" t="s">
        <v>20</v>
      </c>
      <c r="E6096">
        <v>2027</v>
      </c>
      <c r="G6096" t="s">
        <v>273</v>
      </c>
    </row>
    <row r="6097" spans="1:7">
      <c r="A6097">
        <v>72069000</v>
      </c>
      <c r="B6097" t="s">
        <v>37</v>
      </c>
      <c r="C6097" s="30">
        <v>1.9239999999999999</v>
      </c>
      <c r="D6097" t="s">
        <v>20</v>
      </c>
      <c r="E6097">
        <v>2028</v>
      </c>
      <c r="G6097" t="s">
        <v>273</v>
      </c>
    </row>
    <row r="6098" spans="1:7">
      <c r="A6098">
        <v>72071111</v>
      </c>
      <c r="B6098" t="s">
        <v>37</v>
      </c>
      <c r="C6098" s="30">
        <v>1.61</v>
      </c>
      <c r="D6098" t="s">
        <v>20</v>
      </c>
      <c r="G6098" t="s">
        <v>273</v>
      </c>
    </row>
    <row r="6099" spans="1:7">
      <c r="A6099">
        <v>72071111</v>
      </c>
      <c r="B6099" t="s">
        <v>37</v>
      </c>
      <c r="C6099" s="30">
        <v>1.7710000000000001</v>
      </c>
      <c r="D6099" t="s">
        <v>20</v>
      </c>
      <c r="E6099">
        <v>2026</v>
      </c>
      <c r="G6099" t="s">
        <v>273</v>
      </c>
    </row>
    <row r="6100" spans="1:7">
      <c r="A6100">
        <v>72071111</v>
      </c>
      <c r="B6100" t="s">
        <v>37</v>
      </c>
      <c r="C6100" s="30">
        <v>1.9320000000000002</v>
      </c>
      <c r="D6100" t="s">
        <v>20</v>
      </c>
      <c r="E6100">
        <v>2027</v>
      </c>
      <c r="G6100" t="s">
        <v>273</v>
      </c>
    </row>
    <row r="6101" spans="1:7">
      <c r="A6101">
        <v>72071111</v>
      </c>
      <c r="B6101" t="s">
        <v>37</v>
      </c>
      <c r="C6101" s="30">
        <v>2.093</v>
      </c>
      <c r="D6101" t="s">
        <v>20</v>
      </c>
      <c r="E6101">
        <v>2028</v>
      </c>
      <c r="G6101" t="s">
        <v>273</v>
      </c>
    </row>
    <row r="6102" spans="1:7">
      <c r="A6102">
        <v>72071114</v>
      </c>
      <c r="B6102" t="s">
        <v>37</v>
      </c>
      <c r="C6102" s="30">
        <v>1.61</v>
      </c>
      <c r="D6102" t="s">
        <v>20</v>
      </c>
      <c r="G6102" t="s">
        <v>273</v>
      </c>
    </row>
    <row r="6103" spans="1:7">
      <c r="A6103">
        <v>72071114</v>
      </c>
      <c r="B6103" t="s">
        <v>37</v>
      </c>
      <c r="C6103" s="30">
        <v>1.7710000000000001</v>
      </c>
      <c r="D6103" t="s">
        <v>20</v>
      </c>
      <c r="E6103">
        <v>2026</v>
      </c>
      <c r="G6103" t="s">
        <v>273</v>
      </c>
    </row>
    <row r="6104" spans="1:7">
      <c r="A6104">
        <v>72071114</v>
      </c>
      <c r="B6104" t="s">
        <v>37</v>
      </c>
      <c r="C6104" s="30">
        <v>1.9320000000000002</v>
      </c>
      <c r="D6104" t="s">
        <v>20</v>
      </c>
      <c r="E6104">
        <v>2027</v>
      </c>
      <c r="G6104" t="s">
        <v>273</v>
      </c>
    </row>
    <row r="6105" spans="1:7">
      <c r="A6105">
        <v>72071114</v>
      </c>
      <c r="B6105" t="s">
        <v>37</v>
      </c>
      <c r="C6105" s="30">
        <v>2.093</v>
      </c>
      <c r="D6105" t="s">
        <v>20</v>
      </c>
      <c r="E6105">
        <v>2028</v>
      </c>
      <c r="G6105" t="s">
        <v>273</v>
      </c>
    </row>
    <row r="6106" spans="1:7">
      <c r="A6106">
        <v>72071116</v>
      </c>
      <c r="B6106" t="s">
        <v>37</v>
      </c>
      <c r="C6106" s="30">
        <v>1.61</v>
      </c>
      <c r="D6106" t="s">
        <v>20</v>
      </c>
      <c r="G6106" t="s">
        <v>273</v>
      </c>
    </row>
    <row r="6107" spans="1:7">
      <c r="A6107">
        <v>72071116</v>
      </c>
      <c r="B6107" t="s">
        <v>37</v>
      </c>
      <c r="C6107" s="30">
        <v>1.7710000000000001</v>
      </c>
      <c r="D6107" t="s">
        <v>20</v>
      </c>
      <c r="E6107">
        <v>2026</v>
      </c>
      <c r="G6107" t="s">
        <v>273</v>
      </c>
    </row>
    <row r="6108" spans="1:7">
      <c r="A6108">
        <v>72071116</v>
      </c>
      <c r="B6108" t="s">
        <v>37</v>
      </c>
      <c r="C6108" s="30">
        <v>1.9320000000000002</v>
      </c>
      <c r="D6108" t="s">
        <v>20</v>
      </c>
      <c r="E6108">
        <v>2027</v>
      </c>
      <c r="G6108" t="s">
        <v>273</v>
      </c>
    </row>
    <row r="6109" spans="1:7">
      <c r="A6109">
        <v>72071116</v>
      </c>
      <c r="B6109" t="s">
        <v>37</v>
      </c>
      <c r="C6109" s="30">
        <v>2.093</v>
      </c>
      <c r="D6109" t="s">
        <v>20</v>
      </c>
      <c r="E6109">
        <v>2028</v>
      </c>
      <c r="G6109" t="s">
        <v>273</v>
      </c>
    </row>
    <row r="6110" spans="1:7">
      <c r="A6110">
        <v>72071190</v>
      </c>
      <c r="B6110" t="s">
        <v>37</v>
      </c>
      <c r="C6110" s="30">
        <v>2.44</v>
      </c>
      <c r="D6110" t="s">
        <v>20</v>
      </c>
      <c r="G6110" t="s">
        <v>273</v>
      </c>
    </row>
    <row r="6111" spans="1:7">
      <c r="A6111">
        <v>72071190</v>
      </c>
      <c r="B6111" t="s">
        <v>37</v>
      </c>
      <c r="C6111" s="30">
        <v>2.6840000000000002</v>
      </c>
      <c r="D6111" t="s">
        <v>20</v>
      </c>
      <c r="E6111">
        <v>2026</v>
      </c>
      <c r="G6111" t="s">
        <v>273</v>
      </c>
    </row>
    <row r="6112" spans="1:7">
      <c r="A6112">
        <v>72071190</v>
      </c>
      <c r="B6112" t="s">
        <v>37</v>
      </c>
      <c r="C6112" s="30">
        <v>2.9279999999999999</v>
      </c>
      <c r="D6112" t="s">
        <v>20</v>
      </c>
      <c r="E6112">
        <v>2027</v>
      </c>
      <c r="G6112" t="s">
        <v>273</v>
      </c>
    </row>
    <row r="6113" spans="1:7">
      <c r="A6113">
        <v>72071190</v>
      </c>
      <c r="B6113" t="s">
        <v>37</v>
      </c>
      <c r="C6113" s="30">
        <v>3.1720000000000002</v>
      </c>
      <c r="D6113" t="s">
        <v>20</v>
      </c>
      <c r="E6113">
        <v>2028</v>
      </c>
      <c r="G6113" t="s">
        <v>273</v>
      </c>
    </row>
    <row r="6114" spans="1:7">
      <c r="A6114">
        <v>72071210</v>
      </c>
      <c r="B6114" t="s">
        <v>37</v>
      </c>
      <c r="C6114" s="30">
        <v>1.61</v>
      </c>
      <c r="D6114" t="s">
        <v>20</v>
      </c>
      <c r="G6114" t="s">
        <v>273</v>
      </c>
    </row>
    <row r="6115" spans="1:7">
      <c r="A6115">
        <v>72071210</v>
      </c>
      <c r="B6115" t="s">
        <v>37</v>
      </c>
      <c r="C6115" s="30">
        <v>1.7710000000000001</v>
      </c>
      <c r="D6115" t="s">
        <v>20</v>
      </c>
      <c r="E6115">
        <v>2026</v>
      </c>
      <c r="G6115" t="s">
        <v>273</v>
      </c>
    </row>
    <row r="6116" spans="1:7">
      <c r="A6116">
        <v>72071210</v>
      </c>
      <c r="B6116" t="s">
        <v>37</v>
      </c>
      <c r="C6116" s="30">
        <v>1.9320000000000002</v>
      </c>
      <c r="D6116" t="s">
        <v>20</v>
      </c>
      <c r="E6116">
        <v>2027</v>
      </c>
      <c r="G6116" t="s">
        <v>273</v>
      </c>
    </row>
    <row r="6117" spans="1:7">
      <c r="A6117">
        <v>72071210</v>
      </c>
      <c r="B6117" t="s">
        <v>37</v>
      </c>
      <c r="C6117" s="30">
        <v>2.093</v>
      </c>
      <c r="D6117" t="s">
        <v>20</v>
      </c>
      <c r="E6117">
        <v>2028</v>
      </c>
      <c r="G6117" t="s">
        <v>273</v>
      </c>
    </row>
    <row r="6118" spans="1:7">
      <c r="A6118">
        <v>72071290</v>
      </c>
      <c r="B6118" t="s">
        <v>37</v>
      </c>
      <c r="C6118" s="30">
        <v>2.44</v>
      </c>
      <c r="D6118" t="s">
        <v>20</v>
      </c>
      <c r="G6118" t="s">
        <v>273</v>
      </c>
    </row>
    <row r="6119" spans="1:7">
      <c r="A6119">
        <v>72071290</v>
      </c>
      <c r="B6119" t="s">
        <v>37</v>
      </c>
      <c r="C6119" s="30">
        <v>2.6840000000000002</v>
      </c>
      <c r="D6119" t="s">
        <v>20</v>
      </c>
      <c r="E6119">
        <v>2026</v>
      </c>
      <c r="G6119" t="s">
        <v>273</v>
      </c>
    </row>
    <row r="6120" spans="1:7">
      <c r="A6120">
        <v>72071290</v>
      </c>
      <c r="B6120" t="s">
        <v>37</v>
      </c>
      <c r="C6120" s="30">
        <v>2.9279999999999999</v>
      </c>
      <c r="D6120" t="s">
        <v>20</v>
      </c>
      <c r="E6120">
        <v>2027</v>
      </c>
      <c r="G6120" t="s">
        <v>273</v>
      </c>
    </row>
    <row r="6121" spans="1:7">
      <c r="A6121">
        <v>72071290</v>
      </c>
      <c r="B6121" t="s">
        <v>37</v>
      </c>
      <c r="C6121" s="30">
        <v>3.1720000000000002</v>
      </c>
      <c r="D6121" t="s">
        <v>20</v>
      </c>
      <c r="E6121">
        <v>2028</v>
      </c>
      <c r="G6121" t="s">
        <v>273</v>
      </c>
    </row>
    <row r="6122" spans="1:7">
      <c r="A6122">
        <v>72071912</v>
      </c>
      <c r="B6122" t="s">
        <v>37</v>
      </c>
      <c r="C6122" s="30">
        <v>1.61</v>
      </c>
      <c r="D6122" t="s">
        <v>20</v>
      </c>
      <c r="G6122" t="s">
        <v>273</v>
      </c>
    </row>
    <row r="6123" spans="1:7">
      <c r="A6123">
        <v>72071912</v>
      </c>
      <c r="B6123" t="s">
        <v>37</v>
      </c>
      <c r="C6123" s="30">
        <v>1.7710000000000001</v>
      </c>
      <c r="D6123" t="s">
        <v>20</v>
      </c>
      <c r="E6123">
        <v>2026</v>
      </c>
      <c r="G6123" t="s">
        <v>273</v>
      </c>
    </row>
    <row r="6124" spans="1:7">
      <c r="A6124">
        <v>72071912</v>
      </c>
      <c r="B6124" t="s">
        <v>37</v>
      </c>
      <c r="C6124" s="30">
        <v>1.9320000000000002</v>
      </c>
      <c r="D6124" t="s">
        <v>20</v>
      </c>
      <c r="E6124">
        <v>2027</v>
      </c>
      <c r="G6124" t="s">
        <v>273</v>
      </c>
    </row>
    <row r="6125" spans="1:7">
      <c r="A6125">
        <v>72071912</v>
      </c>
      <c r="B6125" t="s">
        <v>37</v>
      </c>
      <c r="C6125" s="30">
        <v>2.093</v>
      </c>
      <c r="D6125" t="s">
        <v>20</v>
      </c>
      <c r="E6125">
        <v>2028</v>
      </c>
      <c r="G6125" t="s">
        <v>273</v>
      </c>
    </row>
    <row r="6126" spans="1:7">
      <c r="A6126">
        <v>72071919</v>
      </c>
      <c r="B6126" t="s">
        <v>37</v>
      </c>
      <c r="C6126" s="30">
        <v>2.44</v>
      </c>
      <c r="D6126" t="s">
        <v>20</v>
      </c>
      <c r="G6126" t="s">
        <v>273</v>
      </c>
    </row>
    <row r="6127" spans="1:7">
      <c r="A6127">
        <v>72071919</v>
      </c>
      <c r="B6127" t="s">
        <v>37</v>
      </c>
      <c r="C6127" s="30">
        <v>2.6840000000000002</v>
      </c>
      <c r="D6127" t="s">
        <v>20</v>
      </c>
      <c r="E6127">
        <v>2026</v>
      </c>
      <c r="G6127" t="s">
        <v>273</v>
      </c>
    </row>
    <row r="6128" spans="1:7">
      <c r="A6128">
        <v>72071919</v>
      </c>
      <c r="B6128" t="s">
        <v>37</v>
      </c>
      <c r="C6128" s="30">
        <v>2.9279999999999999</v>
      </c>
      <c r="D6128" t="s">
        <v>20</v>
      </c>
      <c r="E6128">
        <v>2027</v>
      </c>
      <c r="G6128" t="s">
        <v>273</v>
      </c>
    </row>
    <row r="6129" spans="1:7">
      <c r="A6129">
        <v>72071919</v>
      </c>
      <c r="B6129" t="s">
        <v>37</v>
      </c>
      <c r="C6129" s="30">
        <v>3.1720000000000002</v>
      </c>
      <c r="D6129" t="s">
        <v>20</v>
      </c>
      <c r="E6129">
        <v>2028</v>
      </c>
      <c r="G6129" t="s">
        <v>273</v>
      </c>
    </row>
    <row r="6130" spans="1:7">
      <c r="A6130">
        <v>72071980</v>
      </c>
      <c r="B6130" t="s">
        <v>37</v>
      </c>
      <c r="C6130" s="30">
        <v>1.61</v>
      </c>
      <c r="D6130" t="s">
        <v>20</v>
      </c>
      <c r="G6130" t="s">
        <v>273</v>
      </c>
    </row>
    <row r="6131" spans="1:7">
      <c r="A6131">
        <v>72071980</v>
      </c>
      <c r="B6131" t="s">
        <v>37</v>
      </c>
      <c r="C6131" s="30">
        <v>1.7710000000000001</v>
      </c>
      <c r="D6131" t="s">
        <v>20</v>
      </c>
      <c r="E6131">
        <v>2026</v>
      </c>
      <c r="G6131" t="s">
        <v>273</v>
      </c>
    </row>
    <row r="6132" spans="1:7">
      <c r="A6132">
        <v>72071980</v>
      </c>
      <c r="B6132" t="s">
        <v>37</v>
      </c>
      <c r="C6132" s="30">
        <v>1.9320000000000002</v>
      </c>
      <c r="D6132" t="s">
        <v>20</v>
      </c>
      <c r="E6132">
        <v>2027</v>
      </c>
      <c r="G6132" t="s">
        <v>273</v>
      </c>
    </row>
    <row r="6133" spans="1:7">
      <c r="A6133">
        <v>72071980</v>
      </c>
      <c r="B6133" t="s">
        <v>37</v>
      </c>
      <c r="C6133" s="30">
        <v>2.093</v>
      </c>
      <c r="D6133" t="s">
        <v>20</v>
      </c>
      <c r="E6133">
        <v>2028</v>
      </c>
      <c r="G6133" t="s">
        <v>273</v>
      </c>
    </row>
    <row r="6134" spans="1:7">
      <c r="A6134">
        <v>72072011</v>
      </c>
      <c r="B6134" t="s">
        <v>37</v>
      </c>
      <c r="C6134" s="30">
        <v>1.61</v>
      </c>
      <c r="D6134" t="s">
        <v>20</v>
      </c>
      <c r="G6134" t="s">
        <v>273</v>
      </c>
    </row>
    <row r="6135" spans="1:7">
      <c r="A6135">
        <v>72072011</v>
      </c>
      <c r="B6135" t="s">
        <v>37</v>
      </c>
      <c r="C6135" s="30">
        <v>1.7710000000000001</v>
      </c>
      <c r="D6135" t="s">
        <v>20</v>
      </c>
      <c r="E6135">
        <v>2026</v>
      </c>
      <c r="G6135" t="s">
        <v>273</v>
      </c>
    </row>
    <row r="6136" spans="1:7">
      <c r="A6136">
        <v>72072011</v>
      </c>
      <c r="B6136" t="s">
        <v>37</v>
      </c>
      <c r="C6136" s="30">
        <v>1.9320000000000002</v>
      </c>
      <c r="D6136" t="s">
        <v>20</v>
      </c>
      <c r="E6136">
        <v>2027</v>
      </c>
      <c r="G6136" t="s">
        <v>273</v>
      </c>
    </row>
    <row r="6137" spans="1:7">
      <c r="A6137">
        <v>72072011</v>
      </c>
      <c r="B6137" t="s">
        <v>37</v>
      </c>
      <c r="C6137" s="30">
        <v>2.093</v>
      </c>
      <c r="D6137" t="s">
        <v>20</v>
      </c>
      <c r="E6137">
        <v>2028</v>
      </c>
      <c r="G6137" t="s">
        <v>273</v>
      </c>
    </row>
    <row r="6138" spans="1:7">
      <c r="A6138">
        <v>72072015</v>
      </c>
      <c r="B6138" t="s">
        <v>37</v>
      </c>
      <c r="C6138" s="30">
        <v>1.61</v>
      </c>
      <c r="D6138" t="s">
        <v>20</v>
      </c>
      <c r="G6138" t="s">
        <v>273</v>
      </c>
    </row>
    <row r="6139" spans="1:7">
      <c r="A6139">
        <v>72072015</v>
      </c>
      <c r="B6139" t="s">
        <v>37</v>
      </c>
      <c r="C6139" s="30">
        <v>1.7710000000000001</v>
      </c>
      <c r="D6139" t="s">
        <v>20</v>
      </c>
      <c r="E6139">
        <v>2026</v>
      </c>
      <c r="G6139" t="s">
        <v>273</v>
      </c>
    </row>
    <row r="6140" spans="1:7">
      <c r="A6140">
        <v>72072015</v>
      </c>
      <c r="B6140" t="s">
        <v>37</v>
      </c>
      <c r="C6140" s="30">
        <v>1.9320000000000002</v>
      </c>
      <c r="D6140" t="s">
        <v>20</v>
      </c>
      <c r="E6140">
        <v>2027</v>
      </c>
      <c r="G6140" t="s">
        <v>273</v>
      </c>
    </row>
    <row r="6141" spans="1:7">
      <c r="A6141">
        <v>72072015</v>
      </c>
      <c r="B6141" t="s">
        <v>37</v>
      </c>
      <c r="C6141" s="30">
        <v>2.093</v>
      </c>
      <c r="D6141" t="s">
        <v>20</v>
      </c>
      <c r="E6141">
        <v>2028</v>
      </c>
      <c r="G6141" t="s">
        <v>273</v>
      </c>
    </row>
    <row r="6142" spans="1:7">
      <c r="A6142">
        <v>72072017</v>
      </c>
      <c r="B6142" t="s">
        <v>37</v>
      </c>
      <c r="C6142" s="30">
        <v>1.61</v>
      </c>
      <c r="D6142" t="s">
        <v>20</v>
      </c>
      <c r="G6142" t="s">
        <v>273</v>
      </c>
    </row>
    <row r="6143" spans="1:7">
      <c r="A6143">
        <v>72072017</v>
      </c>
      <c r="B6143" t="s">
        <v>37</v>
      </c>
      <c r="C6143" s="30">
        <v>1.7710000000000001</v>
      </c>
      <c r="D6143" t="s">
        <v>20</v>
      </c>
      <c r="E6143">
        <v>2026</v>
      </c>
      <c r="G6143" t="s">
        <v>273</v>
      </c>
    </row>
    <row r="6144" spans="1:7">
      <c r="A6144">
        <v>72072017</v>
      </c>
      <c r="B6144" t="s">
        <v>37</v>
      </c>
      <c r="C6144" s="30">
        <v>1.9320000000000002</v>
      </c>
      <c r="D6144" t="s">
        <v>20</v>
      </c>
      <c r="E6144">
        <v>2027</v>
      </c>
      <c r="G6144" t="s">
        <v>273</v>
      </c>
    </row>
    <row r="6145" spans="1:7">
      <c r="A6145">
        <v>72072017</v>
      </c>
      <c r="B6145" t="s">
        <v>37</v>
      </c>
      <c r="C6145" s="30">
        <v>2.093</v>
      </c>
      <c r="D6145" t="s">
        <v>20</v>
      </c>
      <c r="E6145">
        <v>2028</v>
      </c>
      <c r="G6145" t="s">
        <v>273</v>
      </c>
    </row>
    <row r="6146" spans="1:7">
      <c r="A6146">
        <v>72072019</v>
      </c>
      <c r="B6146" t="s">
        <v>37</v>
      </c>
      <c r="C6146" s="30">
        <v>2.44</v>
      </c>
      <c r="D6146" t="s">
        <v>20</v>
      </c>
      <c r="G6146" t="s">
        <v>273</v>
      </c>
    </row>
    <row r="6147" spans="1:7">
      <c r="A6147">
        <v>72072019</v>
      </c>
      <c r="B6147" t="s">
        <v>37</v>
      </c>
      <c r="C6147" s="30">
        <v>2.6840000000000002</v>
      </c>
      <c r="D6147" t="s">
        <v>20</v>
      </c>
      <c r="E6147">
        <v>2026</v>
      </c>
      <c r="G6147" t="s">
        <v>273</v>
      </c>
    </row>
    <row r="6148" spans="1:7">
      <c r="A6148">
        <v>72072019</v>
      </c>
      <c r="B6148" t="s">
        <v>37</v>
      </c>
      <c r="C6148" s="30">
        <v>2.9279999999999999</v>
      </c>
      <c r="D6148" t="s">
        <v>20</v>
      </c>
      <c r="E6148">
        <v>2027</v>
      </c>
      <c r="G6148" t="s">
        <v>273</v>
      </c>
    </row>
    <row r="6149" spans="1:7">
      <c r="A6149">
        <v>72072019</v>
      </c>
      <c r="B6149" t="s">
        <v>37</v>
      </c>
      <c r="C6149" s="30">
        <v>3.1720000000000002</v>
      </c>
      <c r="D6149" t="s">
        <v>20</v>
      </c>
      <c r="E6149">
        <v>2028</v>
      </c>
      <c r="G6149" t="s">
        <v>273</v>
      </c>
    </row>
    <row r="6150" spans="1:7">
      <c r="A6150">
        <v>72072032</v>
      </c>
      <c r="B6150" t="s">
        <v>37</v>
      </c>
      <c r="C6150" s="30">
        <v>1.61</v>
      </c>
      <c r="D6150" t="s">
        <v>20</v>
      </c>
      <c r="G6150" t="s">
        <v>273</v>
      </c>
    </row>
    <row r="6151" spans="1:7">
      <c r="A6151">
        <v>72072032</v>
      </c>
      <c r="B6151" t="s">
        <v>37</v>
      </c>
      <c r="C6151" s="30">
        <v>1.7710000000000001</v>
      </c>
      <c r="D6151" t="s">
        <v>20</v>
      </c>
      <c r="E6151">
        <v>2026</v>
      </c>
      <c r="G6151" t="s">
        <v>273</v>
      </c>
    </row>
    <row r="6152" spans="1:7">
      <c r="A6152">
        <v>72072032</v>
      </c>
      <c r="B6152" t="s">
        <v>37</v>
      </c>
      <c r="C6152" s="30">
        <v>1.9320000000000002</v>
      </c>
      <c r="D6152" t="s">
        <v>20</v>
      </c>
      <c r="E6152">
        <v>2027</v>
      </c>
      <c r="G6152" t="s">
        <v>273</v>
      </c>
    </row>
    <row r="6153" spans="1:7">
      <c r="A6153">
        <v>72072032</v>
      </c>
      <c r="B6153" t="s">
        <v>37</v>
      </c>
      <c r="C6153" s="30">
        <v>2.093</v>
      </c>
      <c r="D6153" t="s">
        <v>20</v>
      </c>
      <c r="E6153">
        <v>2028</v>
      </c>
      <c r="G6153" t="s">
        <v>273</v>
      </c>
    </row>
    <row r="6154" spans="1:7">
      <c r="A6154">
        <v>72072039</v>
      </c>
      <c r="B6154" t="s">
        <v>37</v>
      </c>
      <c r="C6154" s="30">
        <v>2.44</v>
      </c>
      <c r="D6154" t="s">
        <v>20</v>
      </c>
      <c r="G6154" t="s">
        <v>273</v>
      </c>
    </row>
    <row r="6155" spans="1:7">
      <c r="A6155">
        <v>72072039</v>
      </c>
      <c r="B6155" t="s">
        <v>37</v>
      </c>
      <c r="C6155" s="30">
        <v>2.6840000000000002</v>
      </c>
      <c r="D6155" t="s">
        <v>20</v>
      </c>
      <c r="E6155">
        <v>2026</v>
      </c>
      <c r="G6155" t="s">
        <v>273</v>
      </c>
    </row>
    <row r="6156" spans="1:7">
      <c r="A6156">
        <v>72072039</v>
      </c>
      <c r="B6156" t="s">
        <v>37</v>
      </c>
      <c r="C6156" s="30">
        <v>2.9279999999999999</v>
      </c>
      <c r="D6156" t="s">
        <v>20</v>
      </c>
      <c r="E6156">
        <v>2027</v>
      </c>
      <c r="G6156" t="s">
        <v>273</v>
      </c>
    </row>
    <row r="6157" spans="1:7">
      <c r="A6157">
        <v>72072039</v>
      </c>
      <c r="B6157" t="s">
        <v>37</v>
      </c>
      <c r="C6157" s="30">
        <v>3.1720000000000002</v>
      </c>
      <c r="D6157" t="s">
        <v>20</v>
      </c>
      <c r="E6157">
        <v>2028</v>
      </c>
      <c r="G6157" t="s">
        <v>273</v>
      </c>
    </row>
    <row r="6158" spans="1:7">
      <c r="A6158">
        <v>72072052</v>
      </c>
      <c r="B6158" t="s">
        <v>37</v>
      </c>
      <c r="C6158" s="30">
        <v>1.61</v>
      </c>
      <c r="D6158" t="s">
        <v>20</v>
      </c>
      <c r="G6158" t="s">
        <v>273</v>
      </c>
    </row>
    <row r="6159" spans="1:7">
      <c r="A6159">
        <v>72072052</v>
      </c>
      <c r="B6159" t="s">
        <v>37</v>
      </c>
      <c r="C6159" s="30">
        <v>1.7710000000000001</v>
      </c>
      <c r="D6159" t="s">
        <v>20</v>
      </c>
      <c r="E6159">
        <v>2026</v>
      </c>
      <c r="G6159" t="s">
        <v>273</v>
      </c>
    </row>
    <row r="6160" spans="1:7">
      <c r="A6160">
        <v>72072052</v>
      </c>
      <c r="B6160" t="s">
        <v>37</v>
      </c>
      <c r="C6160" s="30">
        <v>1.9320000000000002</v>
      </c>
      <c r="D6160" t="s">
        <v>20</v>
      </c>
      <c r="E6160">
        <v>2027</v>
      </c>
      <c r="G6160" t="s">
        <v>273</v>
      </c>
    </row>
    <row r="6161" spans="1:7">
      <c r="A6161">
        <v>72072052</v>
      </c>
      <c r="B6161" t="s">
        <v>37</v>
      </c>
      <c r="C6161" s="30">
        <v>2.093</v>
      </c>
      <c r="D6161" t="s">
        <v>20</v>
      </c>
      <c r="E6161">
        <v>2028</v>
      </c>
      <c r="G6161" t="s">
        <v>273</v>
      </c>
    </row>
    <row r="6162" spans="1:7">
      <c r="A6162">
        <v>72072059</v>
      </c>
      <c r="B6162" t="s">
        <v>37</v>
      </c>
      <c r="C6162" s="30">
        <v>2.44</v>
      </c>
      <c r="D6162" t="s">
        <v>20</v>
      </c>
      <c r="G6162" t="s">
        <v>273</v>
      </c>
    </row>
    <row r="6163" spans="1:7">
      <c r="A6163">
        <v>72072059</v>
      </c>
      <c r="B6163" t="s">
        <v>37</v>
      </c>
      <c r="C6163" s="30">
        <v>2.6840000000000002</v>
      </c>
      <c r="D6163" t="s">
        <v>20</v>
      </c>
      <c r="E6163">
        <v>2026</v>
      </c>
      <c r="G6163" t="s">
        <v>273</v>
      </c>
    </row>
    <row r="6164" spans="1:7">
      <c r="A6164">
        <v>72072059</v>
      </c>
      <c r="B6164" t="s">
        <v>37</v>
      </c>
      <c r="C6164" s="30">
        <v>2.9279999999999999</v>
      </c>
      <c r="D6164" t="s">
        <v>20</v>
      </c>
      <c r="E6164">
        <v>2027</v>
      </c>
      <c r="G6164" t="s">
        <v>273</v>
      </c>
    </row>
    <row r="6165" spans="1:7">
      <c r="A6165">
        <v>72072059</v>
      </c>
      <c r="B6165" t="s">
        <v>37</v>
      </c>
      <c r="C6165" s="30">
        <v>3.1720000000000002</v>
      </c>
      <c r="D6165" t="s">
        <v>20</v>
      </c>
      <c r="E6165">
        <v>2028</v>
      </c>
      <c r="G6165" t="s">
        <v>273</v>
      </c>
    </row>
    <row r="6166" spans="1:7">
      <c r="A6166">
        <v>72072080</v>
      </c>
      <c r="B6166" t="s">
        <v>37</v>
      </c>
      <c r="C6166" s="30">
        <v>1.61</v>
      </c>
      <c r="D6166" t="s">
        <v>20</v>
      </c>
      <c r="G6166" t="s">
        <v>273</v>
      </c>
    </row>
    <row r="6167" spans="1:7">
      <c r="A6167">
        <v>72072080</v>
      </c>
      <c r="B6167" t="s">
        <v>37</v>
      </c>
      <c r="C6167" s="30">
        <v>1.7710000000000001</v>
      </c>
      <c r="D6167" t="s">
        <v>20</v>
      </c>
      <c r="E6167">
        <v>2026</v>
      </c>
      <c r="G6167" t="s">
        <v>273</v>
      </c>
    </row>
    <row r="6168" spans="1:7">
      <c r="A6168">
        <v>72072080</v>
      </c>
      <c r="B6168" t="s">
        <v>37</v>
      </c>
      <c r="C6168" s="30">
        <v>1.9320000000000002</v>
      </c>
      <c r="D6168" t="s">
        <v>20</v>
      </c>
      <c r="E6168">
        <v>2027</v>
      </c>
      <c r="G6168" t="s">
        <v>273</v>
      </c>
    </row>
    <row r="6169" spans="1:7">
      <c r="A6169">
        <v>72072080</v>
      </c>
      <c r="B6169" t="s">
        <v>37</v>
      </c>
      <c r="C6169" s="30">
        <v>2.093</v>
      </c>
      <c r="D6169" t="s">
        <v>20</v>
      </c>
      <c r="E6169">
        <v>2028</v>
      </c>
      <c r="G6169" t="s">
        <v>273</v>
      </c>
    </row>
    <row r="6170" spans="1:7">
      <c r="A6170">
        <v>7208</v>
      </c>
      <c r="B6170" t="s">
        <v>37</v>
      </c>
      <c r="C6170" s="30">
        <v>1.62</v>
      </c>
      <c r="D6170" t="s">
        <v>20</v>
      </c>
      <c r="G6170" t="s">
        <v>273</v>
      </c>
    </row>
    <row r="6171" spans="1:7">
      <c r="A6171">
        <v>7208</v>
      </c>
      <c r="B6171" t="s">
        <v>37</v>
      </c>
      <c r="C6171" s="30">
        <v>1.782</v>
      </c>
      <c r="D6171" t="s">
        <v>20</v>
      </c>
      <c r="E6171">
        <v>2026</v>
      </c>
      <c r="G6171" t="s">
        <v>273</v>
      </c>
    </row>
    <row r="6172" spans="1:7">
      <c r="A6172">
        <v>7208</v>
      </c>
      <c r="B6172" t="s">
        <v>37</v>
      </c>
      <c r="C6172" s="30">
        <v>1.9440000000000002</v>
      </c>
      <c r="D6172" t="s">
        <v>20</v>
      </c>
      <c r="E6172">
        <v>2027</v>
      </c>
      <c r="G6172" t="s">
        <v>273</v>
      </c>
    </row>
    <row r="6173" spans="1:7">
      <c r="A6173">
        <v>7208</v>
      </c>
      <c r="B6173" t="s">
        <v>37</v>
      </c>
      <c r="C6173" s="30">
        <v>2.1060000000000003</v>
      </c>
      <c r="D6173" t="s">
        <v>20</v>
      </c>
      <c r="E6173">
        <v>2028</v>
      </c>
      <c r="G6173" t="s">
        <v>273</v>
      </c>
    </row>
    <row r="6174" spans="1:7">
      <c r="A6174">
        <v>7209</v>
      </c>
      <c r="B6174" t="s">
        <v>37</v>
      </c>
      <c r="C6174" s="30">
        <v>1.73</v>
      </c>
      <c r="D6174" t="s">
        <v>20</v>
      </c>
      <c r="G6174" t="s">
        <v>273</v>
      </c>
    </row>
    <row r="6175" spans="1:7">
      <c r="A6175">
        <v>7209</v>
      </c>
      <c r="B6175" t="s">
        <v>37</v>
      </c>
      <c r="C6175" s="30">
        <v>1.903</v>
      </c>
      <c r="D6175" t="s">
        <v>20</v>
      </c>
      <c r="E6175">
        <v>2026</v>
      </c>
      <c r="G6175" t="s">
        <v>273</v>
      </c>
    </row>
    <row r="6176" spans="1:7">
      <c r="A6176">
        <v>7209</v>
      </c>
      <c r="B6176" t="s">
        <v>37</v>
      </c>
      <c r="C6176" s="30">
        <v>2.0760000000000001</v>
      </c>
      <c r="D6176" t="s">
        <v>20</v>
      </c>
      <c r="E6176">
        <v>2027</v>
      </c>
      <c r="G6176" t="s">
        <v>273</v>
      </c>
    </row>
    <row r="6177" spans="1:7">
      <c r="A6177">
        <v>7209</v>
      </c>
      <c r="B6177" t="s">
        <v>37</v>
      </c>
      <c r="C6177" s="30">
        <v>2.2490000000000001</v>
      </c>
      <c r="D6177" t="s">
        <v>20</v>
      </c>
      <c r="E6177">
        <v>2028</v>
      </c>
      <c r="G6177" t="s">
        <v>273</v>
      </c>
    </row>
    <row r="6178" spans="1:7">
      <c r="A6178">
        <v>7210</v>
      </c>
      <c r="B6178" t="s">
        <v>37</v>
      </c>
      <c r="C6178" s="30">
        <v>1.73</v>
      </c>
      <c r="D6178" t="s">
        <v>20</v>
      </c>
      <c r="G6178" t="s">
        <v>273</v>
      </c>
    </row>
    <row r="6179" spans="1:7">
      <c r="A6179">
        <v>7210</v>
      </c>
      <c r="B6179" t="s">
        <v>37</v>
      </c>
      <c r="C6179" s="30">
        <v>1.903</v>
      </c>
      <c r="D6179" t="s">
        <v>20</v>
      </c>
      <c r="E6179">
        <v>2026</v>
      </c>
      <c r="G6179" t="s">
        <v>273</v>
      </c>
    </row>
    <row r="6180" spans="1:7">
      <c r="A6180">
        <v>7210</v>
      </c>
      <c r="B6180" t="s">
        <v>37</v>
      </c>
      <c r="C6180" s="30">
        <v>2.0760000000000001</v>
      </c>
      <c r="D6180" t="s">
        <v>20</v>
      </c>
      <c r="E6180">
        <v>2027</v>
      </c>
      <c r="G6180" t="s">
        <v>273</v>
      </c>
    </row>
    <row r="6181" spans="1:7">
      <c r="A6181">
        <v>7210</v>
      </c>
      <c r="B6181" t="s">
        <v>37</v>
      </c>
      <c r="C6181" s="30">
        <v>2.2490000000000001</v>
      </c>
      <c r="D6181" t="s">
        <v>20</v>
      </c>
      <c r="E6181">
        <v>2028</v>
      </c>
      <c r="G6181" t="s">
        <v>273</v>
      </c>
    </row>
    <row r="6182" spans="1:7">
      <c r="A6182">
        <v>72111300</v>
      </c>
      <c r="B6182" t="s">
        <v>37</v>
      </c>
      <c r="C6182" s="30">
        <v>1.62</v>
      </c>
      <c r="D6182" t="s">
        <v>20</v>
      </c>
      <c r="G6182" t="s">
        <v>273</v>
      </c>
    </row>
    <row r="6183" spans="1:7">
      <c r="A6183">
        <v>72111300</v>
      </c>
      <c r="B6183" t="s">
        <v>37</v>
      </c>
      <c r="C6183" s="30">
        <v>1.782</v>
      </c>
      <c r="D6183" t="s">
        <v>20</v>
      </c>
      <c r="E6183">
        <v>2026</v>
      </c>
      <c r="G6183" t="s">
        <v>273</v>
      </c>
    </row>
    <row r="6184" spans="1:7">
      <c r="A6184">
        <v>72111300</v>
      </c>
      <c r="B6184" t="s">
        <v>37</v>
      </c>
      <c r="C6184" s="30">
        <v>1.9440000000000002</v>
      </c>
      <c r="D6184" t="s">
        <v>20</v>
      </c>
      <c r="E6184">
        <v>2027</v>
      </c>
      <c r="G6184" t="s">
        <v>273</v>
      </c>
    </row>
    <row r="6185" spans="1:7">
      <c r="A6185">
        <v>72111300</v>
      </c>
      <c r="B6185" t="s">
        <v>37</v>
      </c>
      <c r="C6185" s="30">
        <v>2.1060000000000003</v>
      </c>
      <c r="D6185" t="s">
        <v>20</v>
      </c>
      <c r="E6185">
        <v>2028</v>
      </c>
      <c r="G6185" t="s">
        <v>273</v>
      </c>
    </row>
    <row r="6186" spans="1:7">
      <c r="A6186">
        <v>72111400</v>
      </c>
      <c r="B6186" t="s">
        <v>37</v>
      </c>
      <c r="C6186" s="30">
        <v>1.62</v>
      </c>
      <c r="D6186" t="s">
        <v>20</v>
      </c>
      <c r="G6186" t="s">
        <v>273</v>
      </c>
    </row>
    <row r="6187" spans="1:7">
      <c r="A6187">
        <v>72111400</v>
      </c>
      <c r="B6187" t="s">
        <v>37</v>
      </c>
      <c r="C6187" s="30">
        <v>1.782</v>
      </c>
      <c r="D6187" t="s">
        <v>20</v>
      </c>
      <c r="E6187">
        <v>2026</v>
      </c>
      <c r="G6187" t="s">
        <v>273</v>
      </c>
    </row>
    <row r="6188" spans="1:7">
      <c r="A6188">
        <v>72111400</v>
      </c>
      <c r="B6188" t="s">
        <v>37</v>
      </c>
      <c r="C6188" s="30">
        <v>1.9440000000000002</v>
      </c>
      <c r="D6188" t="s">
        <v>20</v>
      </c>
      <c r="E6188">
        <v>2027</v>
      </c>
      <c r="G6188" t="s">
        <v>273</v>
      </c>
    </row>
    <row r="6189" spans="1:7">
      <c r="A6189">
        <v>72111400</v>
      </c>
      <c r="B6189" t="s">
        <v>37</v>
      </c>
      <c r="C6189" s="30">
        <v>2.1060000000000003</v>
      </c>
      <c r="D6189" t="s">
        <v>20</v>
      </c>
      <c r="E6189">
        <v>2028</v>
      </c>
      <c r="G6189" t="s">
        <v>273</v>
      </c>
    </row>
    <row r="6190" spans="1:7">
      <c r="A6190">
        <v>72111900</v>
      </c>
      <c r="B6190" t="s">
        <v>37</v>
      </c>
      <c r="C6190" s="30">
        <v>1.62</v>
      </c>
      <c r="D6190" t="s">
        <v>20</v>
      </c>
      <c r="G6190" t="s">
        <v>273</v>
      </c>
    </row>
    <row r="6191" spans="1:7">
      <c r="A6191">
        <v>72111900</v>
      </c>
      <c r="B6191" t="s">
        <v>37</v>
      </c>
      <c r="C6191" s="30">
        <v>1.782</v>
      </c>
      <c r="D6191" t="s">
        <v>20</v>
      </c>
      <c r="E6191">
        <v>2026</v>
      </c>
      <c r="G6191" t="s">
        <v>273</v>
      </c>
    </row>
    <row r="6192" spans="1:7">
      <c r="A6192">
        <v>72111900</v>
      </c>
      <c r="B6192" t="s">
        <v>37</v>
      </c>
      <c r="C6192" s="30">
        <v>1.9440000000000002</v>
      </c>
      <c r="D6192" t="s">
        <v>20</v>
      </c>
      <c r="E6192">
        <v>2027</v>
      </c>
      <c r="G6192" t="s">
        <v>273</v>
      </c>
    </row>
    <row r="6193" spans="1:7">
      <c r="A6193">
        <v>72111900</v>
      </c>
      <c r="B6193" t="s">
        <v>37</v>
      </c>
      <c r="C6193" s="30">
        <v>2.1060000000000003</v>
      </c>
      <c r="D6193" t="s">
        <v>20</v>
      </c>
      <c r="E6193">
        <v>2028</v>
      </c>
      <c r="G6193" t="s">
        <v>273</v>
      </c>
    </row>
    <row r="6194" spans="1:7">
      <c r="A6194">
        <v>721123</v>
      </c>
      <c r="B6194" t="s">
        <v>37</v>
      </c>
      <c r="C6194" s="30">
        <v>1.73</v>
      </c>
      <c r="D6194" t="s">
        <v>20</v>
      </c>
      <c r="G6194" t="s">
        <v>273</v>
      </c>
    </row>
    <row r="6195" spans="1:7">
      <c r="A6195">
        <v>721123</v>
      </c>
      <c r="B6195" t="s">
        <v>37</v>
      </c>
      <c r="C6195" s="30">
        <v>1.903</v>
      </c>
      <c r="D6195" t="s">
        <v>20</v>
      </c>
      <c r="E6195">
        <v>2026</v>
      </c>
      <c r="G6195" t="s">
        <v>273</v>
      </c>
    </row>
    <row r="6196" spans="1:7">
      <c r="A6196">
        <v>721123</v>
      </c>
      <c r="B6196" t="s">
        <v>37</v>
      </c>
      <c r="C6196" s="30">
        <v>2.0760000000000001</v>
      </c>
      <c r="D6196" t="s">
        <v>20</v>
      </c>
      <c r="E6196">
        <v>2027</v>
      </c>
      <c r="G6196" t="s">
        <v>273</v>
      </c>
    </row>
    <row r="6197" spans="1:7">
      <c r="A6197">
        <v>721123</v>
      </c>
      <c r="B6197" t="s">
        <v>37</v>
      </c>
      <c r="C6197" s="30">
        <v>2.2490000000000001</v>
      </c>
      <c r="D6197" t="s">
        <v>20</v>
      </c>
      <c r="E6197">
        <v>2028</v>
      </c>
      <c r="G6197" t="s">
        <v>273</v>
      </c>
    </row>
    <row r="6198" spans="1:7">
      <c r="A6198">
        <v>72112900</v>
      </c>
      <c r="B6198" t="s">
        <v>37</v>
      </c>
      <c r="C6198" s="30">
        <v>1.73</v>
      </c>
      <c r="D6198" t="s">
        <v>20</v>
      </c>
      <c r="G6198" t="s">
        <v>273</v>
      </c>
    </row>
    <row r="6199" spans="1:7">
      <c r="A6199">
        <v>72112900</v>
      </c>
      <c r="B6199" t="s">
        <v>37</v>
      </c>
      <c r="C6199" s="30">
        <v>1.903</v>
      </c>
      <c r="D6199" t="s">
        <v>20</v>
      </c>
      <c r="E6199">
        <v>2026</v>
      </c>
      <c r="G6199" t="s">
        <v>273</v>
      </c>
    </row>
    <row r="6200" spans="1:7">
      <c r="A6200">
        <v>72112900</v>
      </c>
      <c r="B6200" t="s">
        <v>37</v>
      </c>
      <c r="C6200" s="30">
        <v>2.0760000000000001</v>
      </c>
      <c r="D6200" t="s">
        <v>20</v>
      </c>
      <c r="E6200">
        <v>2027</v>
      </c>
      <c r="G6200" t="s">
        <v>273</v>
      </c>
    </row>
    <row r="6201" spans="1:7">
      <c r="A6201">
        <v>72112900</v>
      </c>
      <c r="B6201" t="s">
        <v>37</v>
      </c>
      <c r="C6201" s="30">
        <v>2.2490000000000001</v>
      </c>
      <c r="D6201" t="s">
        <v>20</v>
      </c>
      <c r="E6201">
        <v>2028</v>
      </c>
      <c r="G6201" t="s">
        <v>273</v>
      </c>
    </row>
    <row r="6202" spans="1:7">
      <c r="A6202">
        <v>721190</v>
      </c>
      <c r="B6202" t="s">
        <v>37</v>
      </c>
      <c r="C6202" s="30">
        <v>1.73</v>
      </c>
      <c r="D6202" t="s">
        <v>20</v>
      </c>
      <c r="G6202" t="s">
        <v>273</v>
      </c>
    </row>
    <row r="6203" spans="1:7">
      <c r="A6203">
        <v>721190</v>
      </c>
      <c r="B6203" t="s">
        <v>37</v>
      </c>
      <c r="C6203" s="30">
        <v>1.903</v>
      </c>
      <c r="D6203" t="s">
        <v>20</v>
      </c>
      <c r="E6203">
        <v>2026</v>
      </c>
      <c r="G6203" t="s">
        <v>273</v>
      </c>
    </row>
    <row r="6204" spans="1:7">
      <c r="A6204">
        <v>721190</v>
      </c>
      <c r="B6204" t="s">
        <v>37</v>
      </c>
      <c r="C6204" s="30">
        <v>2.0760000000000001</v>
      </c>
      <c r="D6204" t="s">
        <v>20</v>
      </c>
      <c r="E6204">
        <v>2027</v>
      </c>
      <c r="G6204" t="s">
        <v>273</v>
      </c>
    </row>
    <row r="6205" spans="1:7">
      <c r="A6205">
        <v>721190</v>
      </c>
      <c r="B6205" t="s">
        <v>37</v>
      </c>
      <c r="C6205" s="30">
        <v>2.2490000000000001</v>
      </c>
      <c r="D6205" t="s">
        <v>20</v>
      </c>
      <c r="E6205">
        <v>2028</v>
      </c>
      <c r="G6205" t="s">
        <v>273</v>
      </c>
    </row>
    <row r="6206" spans="1:7">
      <c r="A6206">
        <v>7212</v>
      </c>
      <c r="B6206" t="s">
        <v>37</v>
      </c>
      <c r="C6206" s="30">
        <v>1.73</v>
      </c>
      <c r="D6206" t="s">
        <v>20</v>
      </c>
      <c r="G6206" t="s">
        <v>273</v>
      </c>
    </row>
    <row r="6207" spans="1:7">
      <c r="A6207">
        <v>7212</v>
      </c>
      <c r="B6207" t="s">
        <v>37</v>
      </c>
      <c r="C6207" s="30">
        <v>1.903</v>
      </c>
      <c r="D6207" t="s">
        <v>20</v>
      </c>
      <c r="E6207">
        <v>2026</v>
      </c>
      <c r="G6207" t="s">
        <v>273</v>
      </c>
    </row>
    <row r="6208" spans="1:7">
      <c r="A6208">
        <v>7212</v>
      </c>
      <c r="B6208" t="s">
        <v>37</v>
      </c>
      <c r="C6208" s="30">
        <v>2.0760000000000001</v>
      </c>
      <c r="D6208" t="s">
        <v>20</v>
      </c>
      <c r="E6208">
        <v>2027</v>
      </c>
      <c r="G6208" t="s">
        <v>273</v>
      </c>
    </row>
    <row r="6209" spans="1:7">
      <c r="A6209">
        <v>7212</v>
      </c>
      <c r="B6209" t="s">
        <v>37</v>
      </c>
      <c r="C6209" s="30">
        <v>2.2490000000000001</v>
      </c>
      <c r="D6209" t="s">
        <v>20</v>
      </c>
      <c r="E6209">
        <v>2028</v>
      </c>
      <c r="G6209" t="s">
        <v>273</v>
      </c>
    </row>
    <row r="6210" spans="1:7">
      <c r="A6210">
        <v>7213</v>
      </c>
      <c r="B6210" t="s">
        <v>37</v>
      </c>
      <c r="C6210" s="30">
        <v>1.61</v>
      </c>
      <c r="D6210" t="s">
        <v>20</v>
      </c>
      <c r="G6210" t="s">
        <v>273</v>
      </c>
    </row>
    <row r="6211" spans="1:7">
      <c r="A6211">
        <v>7213</v>
      </c>
      <c r="B6211" t="s">
        <v>37</v>
      </c>
      <c r="C6211" s="30">
        <v>1.7710000000000001</v>
      </c>
      <c r="D6211" t="s">
        <v>20</v>
      </c>
      <c r="E6211">
        <v>2026</v>
      </c>
      <c r="G6211" t="s">
        <v>273</v>
      </c>
    </row>
    <row r="6212" spans="1:7">
      <c r="A6212">
        <v>7213</v>
      </c>
      <c r="B6212" t="s">
        <v>37</v>
      </c>
      <c r="C6212" s="30">
        <v>1.9320000000000002</v>
      </c>
      <c r="D6212" t="s">
        <v>20</v>
      </c>
      <c r="E6212">
        <v>2027</v>
      </c>
      <c r="G6212" t="s">
        <v>273</v>
      </c>
    </row>
    <row r="6213" spans="1:7">
      <c r="A6213">
        <v>7213</v>
      </c>
      <c r="B6213" t="s">
        <v>37</v>
      </c>
      <c r="C6213" s="30">
        <v>2.093</v>
      </c>
      <c r="D6213" t="s">
        <v>20</v>
      </c>
      <c r="E6213">
        <v>2028</v>
      </c>
      <c r="G6213" t="s">
        <v>273</v>
      </c>
    </row>
    <row r="6214" spans="1:7">
      <c r="A6214">
        <v>72141000</v>
      </c>
      <c r="B6214" t="s">
        <v>37</v>
      </c>
      <c r="C6214" s="30">
        <v>2.44</v>
      </c>
      <c r="D6214" t="s">
        <v>20</v>
      </c>
      <c r="G6214" t="s">
        <v>273</v>
      </c>
    </row>
    <row r="6215" spans="1:7">
      <c r="A6215">
        <v>72141000</v>
      </c>
      <c r="B6215" t="s">
        <v>37</v>
      </c>
      <c r="C6215" s="30">
        <v>2.6840000000000002</v>
      </c>
      <c r="D6215" t="s">
        <v>20</v>
      </c>
      <c r="E6215">
        <v>2026</v>
      </c>
      <c r="G6215" t="s">
        <v>273</v>
      </c>
    </row>
    <row r="6216" spans="1:7">
      <c r="A6216">
        <v>72141000</v>
      </c>
      <c r="B6216" t="s">
        <v>37</v>
      </c>
      <c r="C6216" s="30">
        <v>2.9279999999999999</v>
      </c>
      <c r="D6216" t="s">
        <v>20</v>
      </c>
      <c r="E6216">
        <v>2027</v>
      </c>
      <c r="G6216" t="s">
        <v>273</v>
      </c>
    </row>
    <row r="6217" spans="1:7">
      <c r="A6217">
        <v>72141000</v>
      </c>
      <c r="B6217" t="s">
        <v>37</v>
      </c>
      <c r="C6217" s="30">
        <v>3.1720000000000002</v>
      </c>
      <c r="D6217" t="s">
        <v>20</v>
      </c>
      <c r="E6217">
        <v>2028</v>
      </c>
      <c r="G6217" t="s">
        <v>273</v>
      </c>
    </row>
    <row r="6218" spans="1:7">
      <c r="A6218">
        <v>72142000</v>
      </c>
      <c r="B6218" t="s">
        <v>37</v>
      </c>
      <c r="C6218" s="30">
        <v>1.61</v>
      </c>
      <c r="D6218" t="s">
        <v>20</v>
      </c>
      <c r="G6218" t="s">
        <v>273</v>
      </c>
    </row>
    <row r="6219" spans="1:7">
      <c r="A6219">
        <v>72142000</v>
      </c>
      <c r="B6219" t="s">
        <v>37</v>
      </c>
      <c r="C6219" s="30">
        <v>1.7710000000000001</v>
      </c>
      <c r="D6219" t="s">
        <v>20</v>
      </c>
      <c r="E6219">
        <v>2026</v>
      </c>
      <c r="G6219" t="s">
        <v>273</v>
      </c>
    </row>
    <row r="6220" spans="1:7">
      <c r="A6220">
        <v>72142000</v>
      </c>
      <c r="B6220" t="s">
        <v>37</v>
      </c>
      <c r="C6220" s="30">
        <v>1.9320000000000002</v>
      </c>
      <c r="D6220" t="s">
        <v>20</v>
      </c>
      <c r="E6220">
        <v>2027</v>
      </c>
      <c r="G6220" t="s">
        <v>273</v>
      </c>
    </row>
    <row r="6221" spans="1:7">
      <c r="A6221">
        <v>72142000</v>
      </c>
      <c r="B6221" t="s">
        <v>37</v>
      </c>
      <c r="C6221" s="30">
        <v>2.093</v>
      </c>
      <c r="D6221" t="s">
        <v>20</v>
      </c>
      <c r="E6221">
        <v>2028</v>
      </c>
      <c r="G6221" t="s">
        <v>273</v>
      </c>
    </row>
    <row r="6222" spans="1:7">
      <c r="A6222">
        <v>72143000</v>
      </c>
      <c r="B6222" t="s">
        <v>37</v>
      </c>
      <c r="C6222" s="30">
        <v>1.61</v>
      </c>
      <c r="D6222" t="s">
        <v>20</v>
      </c>
      <c r="G6222" t="s">
        <v>273</v>
      </c>
    </row>
    <row r="6223" spans="1:7">
      <c r="A6223">
        <v>72143000</v>
      </c>
      <c r="B6223" t="s">
        <v>37</v>
      </c>
      <c r="C6223" s="30">
        <v>1.7710000000000001</v>
      </c>
      <c r="D6223" t="s">
        <v>20</v>
      </c>
      <c r="E6223">
        <v>2026</v>
      </c>
      <c r="G6223" t="s">
        <v>273</v>
      </c>
    </row>
    <row r="6224" spans="1:7">
      <c r="A6224">
        <v>72143000</v>
      </c>
      <c r="B6224" t="s">
        <v>37</v>
      </c>
      <c r="C6224" s="30">
        <v>1.9320000000000002</v>
      </c>
      <c r="D6224" t="s">
        <v>20</v>
      </c>
      <c r="E6224">
        <v>2027</v>
      </c>
      <c r="G6224" t="s">
        <v>273</v>
      </c>
    </row>
    <row r="6225" spans="1:7">
      <c r="A6225">
        <v>72143000</v>
      </c>
      <c r="B6225" t="s">
        <v>37</v>
      </c>
      <c r="C6225" s="30">
        <v>2.093</v>
      </c>
      <c r="D6225" t="s">
        <v>20</v>
      </c>
      <c r="E6225">
        <v>2028</v>
      </c>
      <c r="G6225" t="s">
        <v>273</v>
      </c>
    </row>
    <row r="6226" spans="1:7">
      <c r="A6226">
        <v>721491</v>
      </c>
      <c r="B6226" t="s">
        <v>37</v>
      </c>
      <c r="C6226" s="30">
        <v>1.61</v>
      </c>
      <c r="D6226" t="s">
        <v>20</v>
      </c>
      <c r="G6226" t="s">
        <v>273</v>
      </c>
    </row>
    <row r="6227" spans="1:7">
      <c r="A6227">
        <v>721491</v>
      </c>
      <c r="B6227" t="s">
        <v>37</v>
      </c>
      <c r="C6227" s="30">
        <v>1.7710000000000001</v>
      </c>
      <c r="D6227" t="s">
        <v>20</v>
      </c>
      <c r="E6227">
        <v>2026</v>
      </c>
      <c r="G6227" t="s">
        <v>273</v>
      </c>
    </row>
    <row r="6228" spans="1:7">
      <c r="A6228">
        <v>721491</v>
      </c>
      <c r="B6228" t="s">
        <v>37</v>
      </c>
      <c r="C6228" s="30">
        <v>1.9320000000000002</v>
      </c>
      <c r="D6228" t="s">
        <v>20</v>
      </c>
      <c r="E6228">
        <v>2027</v>
      </c>
      <c r="G6228" t="s">
        <v>273</v>
      </c>
    </row>
    <row r="6229" spans="1:7">
      <c r="A6229">
        <v>721491</v>
      </c>
      <c r="B6229" t="s">
        <v>37</v>
      </c>
      <c r="C6229" s="30">
        <v>2.093</v>
      </c>
      <c r="D6229" t="s">
        <v>20</v>
      </c>
      <c r="E6229">
        <v>2028</v>
      </c>
      <c r="G6229" t="s">
        <v>273</v>
      </c>
    </row>
    <row r="6230" spans="1:7">
      <c r="A6230">
        <v>721499</v>
      </c>
      <c r="B6230" t="s">
        <v>37</v>
      </c>
      <c r="C6230" s="30">
        <v>1.61</v>
      </c>
      <c r="D6230" t="s">
        <v>20</v>
      </c>
      <c r="G6230" t="s">
        <v>273</v>
      </c>
    </row>
    <row r="6231" spans="1:7">
      <c r="A6231">
        <v>721499</v>
      </c>
      <c r="B6231" t="s">
        <v>37</v>
      </c>
      <c r="C6231" s="30">
        <v>1.7710000000000001</v>
      </c>
      <c r="D6231" t="s">
        <v>20</v>
      </c>
      <c r="E6231">
        <v>2026</v>
      </c>
      <c r="G6231" t="s">
        <v>273</v>
      </c>
    </row>
    <row r="6232" spans="1:7">
      <c r="A6232">
        <v>721499</v>
      </c>
      <c r="B6232" t="s">
        <v>37</v>
      </c>
      <c r="C6232" s="30">
        <v>1.9320000000000002</v>
      </c>
      <c r="D6232" t="s">
        <v>20</v>
      </c>
      <c r="E6232">
        <v>2027</v>
      </c>
      <c r="G6232" t="s">
        <v>273</v>
      </c>
    </row>
    <row r="6233" spans="1:7">
      <c r="A6233">
        <v>721499</v>
      </c>
      <c r="B6233" t="s">
        <v>37</v>
      </c>
      <c r="C6233" s="30">
        <v>2.093</v>
      </c>
      <c r="D6233" t="s">
        <v>20</v>
      </c>
      <c r="E6233">
        <v>2028</v>
      </c>
      <c r="G6233" t="s">
        <v>273</v>
      </c>
    </row>
    <row r="6234" spans="1:7">
      <c r="A6234">
        <v>7215</v>
      </c>
      <c r="B6234" t="s">
        <v>37</v>
      </c>
      <c r="C6234" s="30">
        <v>1.61</v>
      </c>
      <c r="D6234" t="s">
        <v>20</v>
      </c>
      <c r="G6234" t="s">
        <v>273</v>
      </c>
    </row>
    <row r="6235" spans="1:7">
      <c r="A6235">
        <v>7215</v>
      </c>
      <c r="B6235" t="s">
        <v>37</v>
      </c>
      <c r="C6235" s="30">
        <v>1.7710000000000001</v>
      </c>
      <c r="D6235" t="s">
        <v>20</v>
      </c>
      <c r="E6235">
        <v>2026</v>
      </c>
      <c r="G6235" t="s">
        <v>273</v>
      </c>
    </row>
    <row r="6236" spans="1:7">
      <c r="A6236">
        <v>7215</v>
      </c>
      <c r="B6236" t="s">
        <v>37</v>
      </c>
      <c r="C6236" s="30">
        <v>1.9320000000000002</v>
      </c>
      <c r="D6236" t="s">
        <v>20</v>
      </c>
      <c r="E6236">
        <v>2027</v>
      </c>
      <c r="G6236" t="s">
        <v>273</v>
      </c>
    </row>
    <row r="6237" spans="1:7">
      <c r="A6237">
        <v>7215</v>
      </c>
      <c r="B6237" t="s">
        <v>37</v>
      </c>
      <c r="C6237" s="30">
        <v>2.093</v>
      </c>
      <c r="D6237" t="s">
        <v>20</v>
      </c>
      <c r="E6237">
        <v>2028</v>
      </c>
      <c r="G6237" t="s">
        <v>273</v>
      </c>
    </row>
    <row r="6238" spans="1:7">
      <c r="A6238">
        <v>7216</v>
      </c>
      <c r="B6238" t="s">
        <v>37</v>
      </c>
      <c r="C6238" s="30">
        <v>1.61</v>
      </c>
      <c r="D6238" t="s">
        <v>20</v>
      </c>
      <c r="G6238" t="s">
        <v>273</v>
      </c>
    </row>
    <row r="6239" spans="1:7">
      <c r="A6239">
        <v>7216</v>
      </c>
      <c r="B6239" t="s">
        <v>37</v>
      </c>
      <c r="C6239" s="30">
        <v>1.7710000000000001</v>
      </c>
      <c r="D6239" t="s">
        <v>20</v>
      </c>
      <c r="E6239">
        <v>2026</v>
      </c>
      <c r="G6239" t="s">
        <v>273</v>
      </c>
    </row>
    <row r="6240" spans="1:7">
      <c r="A6240">
        <v>7216</v>
      </c>
      <c r="B6240" t="s">
        <v>37</v>
      </c>
      <c r="C6240" s="30">
        <v>1.9320000000000002</v>
      </c>
      <c r="D6240" t="s">
        <v>20</v>
      </c>
      <c r="E6240">
        <v>2027</v>
      </c>
      <c r="G6240" t="s">
        <v>273</v>
      </c>
    </row>
    <row r="6241" spans="1:7">
      <c r="A6241">
        <v>7216</v>
      </c>
      <c r="B6241" t="s">
        <v>37</v>
      </c>
      <c r="C6241" s="30">
        <v>2.093</v>
      </c>
      <c r="D6241" t="s">
        <v>20</v>
      </c>
      <c r="E6241">
        <v>2028</v>
      </c>
      <c r="G6241" t="s">
        <v>273</v>
      </c>
    </row>
    <row r="6242" spans="1:7">
      <c r="A6242">
        <v>721710</v>
      </c>
      <c r="B6242" t="s">
        <v>37</v>
      </c>
      <c r="C6242" s="30">
        <v>1.64</v>
      </c>
      <c r="D6242" t="s">
        <v>20</v>
      </c>
      <c r="G6242" t="s">
        <v>273</v>
      </c>
    </row>
    <row r="6243" spans="1:7">
      <c r="A6243">
        <v>721710</v>
      </c>
      <c r="B6243" t="s">
        <v>37</v>
      </c>
      <c r="C6243" s="30">
        <v>1.8039999999999998</v>
      </c>
      <c r="D6243" t="s">
        <v>20</v>
      </c>
      <c r="E6243">
        <v>2026</v>
      </c>
      <c r="G6243" t="s">
        <v>273</v>
      </c>
    </row>
    <row r="6244" spans="1:7">
      <c r="A6244">
        <v>721710</v>
      </c>
      <c r="B6244" t="s">
        <v>37</v>
      </c>
      <c r="C6244" s="30">
        <v>1.968</v>
      </c>
      <c r="D6244" t="s">
        <v>20</v>
      </c>
      <c r="E6244">
        <v>2027</v>
      </c>
      <c r="G6244" t="s">
        <v>273</v>
      </c>
    </row>
    <row r="6245" spans="1:7">
      <c r="A6245">
        <v>721710</v>
      </c>
      <c r="B6245" t="s">
        <v>37</v>
      </c>
      <c r="C6245" s="30">
        <v>2.1320000000000001</v>
      </c>
      <c r="D6245" t="s">
        <v>20</v>
      </c>
      <c r="E6245">
        <v>2028</v>
      </c>
      <c r="G6245" t="s">
        <v>273</v>
      </c>
    </row>
    <row r="6246" spans="1:7">
      <c r="A6246">
        <v>721720</v>
      </c>
      <c r="B6246" t="s">
        <v>37</v>
      </c>
      <c r="C6246" s="30">
        <v>1.64</v>
      </c>
      <c r="D6246" t="s">
        <v>20</v>
      </c>
      <c r="G6246" t="s">
        <v>273</v>
      </c>
    </row>
    <row r="6247" spans="1:7">
      <c r="A6247">
        <v>721720</v>
      </c>
      <c r="B6247" t="s">
        <v>37</v>
      </c>
      <c r="C6247" s="30">
        <v>1.8039999999999998</v>
      </c>
      <c r="D6247" t="s">
        <v>20</v>
      </c>
      <c r="E6247">
        <v>2026</v>
      </c>
      <c r="G6247" t="s">
        <v>273</v>
      </c>
    </row>
    <row r="6248" spans="1:7">
      <c r="A6248">
        <v>721720</v>
      </c>
      <c r="B6248" t="s">
        <v>37</v>
      </c>
      <c r="C6248" s="30">
        <v>1.968</v>
      </c>
      <c r="D6248" t="s">
        <v>20</v>
      </c>
      <c r="E6248">
        <v>2027</v>
      </c>
      <c r="G6248" t="s">
        <v>273</v>
      </c>
    </row>
    <row r="6249" spans="1:7">
      <c r="A6249">
        <v>721720</v>
      </c>
      <c r="B6249" t="s">
        <v>37</v>
      </c>
      <c r="C6249" s="30">
        <v>2.1320000000000001</v>
      </c>
      <c r="D6249" t="s">
        <v>20</v>
      </c>
      <c r="E6249">
        <v>2028</v>
      </c>
      <c r="G6249" t="s">
        <v>273</v>
      </c>
    </row>
    <row r="6250" spans="1:7">
      <c r="A6250">
        <v>721730</v>
      </c>
      <c r="B6250" t="s">
        <v>37</v>
      </c>
      <c r="C6250" s="30">
        <v>1.64</v>
      </c>
      <c r="D6250" t="s">
        <v>20</v>
      </c>
      <c r="G6250" t="s">
        <v>273</v>
      </c>
    </row>
    <row r="6251" spans="1:7">
      <c r="A6251">
        <v>721730</v>
      </c>
      <c r="B6251" t="s">
        <v>37</v>
      </c>
      <c r="C6251" s="30">
        <v>1.8039999999999998</v>
      </c>
      <c r="D6251" t="s">
        <v>20</v>
      </c>
      <c r="E6251">
        <v>2026</v>
      </c>
      <c r="G6251" t="s">
        <v>273</v>
      </c>
    </row>
    <row r="6252" spans="1:7">
      <c r="A6252">
        <v>721730</v>
      </c>
      <c r="B6252" t="s">
        <v>37</v>
      </c>
      <c r="C6252" s="30">
        <v>1.968</v>
      </c>
      <c r="D6252" t="s">
        <v>20</v>
      </c>
      <c r="E6252">
        <v>2027</v>
      </c>
      <c r="G6252" t="s">
        <v>273</v>
      </c>
    </row>
    <row r="6253" spans="1:7">
      <c r="A6253">
        <v>721730</v>
      </c>
      <c r="B6253" t="s">
        <v>37</v>
      </c>
      <c r="C6253" s="30">
        <v>2.1320000000000001</v>
      </c>
      <c r="D6253" t="s">
        <v>20</v>
      </c>
      <c r="E6253">
        <v>2028</v>
      </c>
      <c r="G6253" t="s">
        <v>273</v>
      </c>
    </row>
    <row r="6254" spans="1:7">
      <c r="A6254">
        <v>721790</v>
      </c>
      <c r="B6254" t="s">
        <v>37</v>
      </c>
      <c r="C6254" s="30">
        <v>1.64</v>
      </c>
      <c r="D6254" t="s">
        <v>20</v>
      </c>
      <c r="G6254" t="s">
        <v>273</v>
      </c>
    </row>
    <row r="6255" spans="1:7">
      <c r="A6255">
        <v>721790</v>
      </c>
      <c r="B6255" t="s">
        <v>37</v>
      </c>
      <c r="C6255" s="30">
        <v>1.8039999999999998</v>
      </c>
      <c r="D6255" t="s">
        <v>20</v>
      </c>
      <c r="E6255">
        <v>2026</v>
      </c>
      <c r="G6255" t="s">
        <v>273</v>
      </c>
    </row>
    <row r="6256" spans="1:7">
      <c r="A6256">
        <v>721790</v>
      </c>
      <c r="B6256" t="s">
        <v>37</v>
      </c>
      <c r="C6256" s="30">
        <v>1.968</v>
      </c>
      <c r="D6256" t="s">
        <v>20</v>
      </c>
      <c r="E6256">
        <v>2027</v>
      </c>
      <c r="G6256" t="s">
        <v>273</v>
      </c>
    </row>
    <row r="6257" spans="1:7">
      <c r="A6257">
        <v>721790</v>
      </c>
      <c r="B6257" t="s">
        <v>37</v>
      </c>
      <c r="C6257" s="30">
        <v>2.1320000000000001</v>
      </c>
      <c r="D6257" t="s">
        <v>20</v>
      </c>
      <c r="E6257">
        <v>2028</v>
      </c>
      <c r="G6257" t="s">
        <v>273</v>
      </c>
    </row>
    <row r="6258" spans="1:7">
      <c r="A6258">
        <v>72181000</v>
      </c>
      <c r="B6258" t="s">
        <v>37</v>
      </c>
      <c r="C6258" s="30">
        <v>3.94</v>
      </c>
      <c r="G6258" t="s">
        <v>273</v>
      </c>
    </row>
    <row r="6259" spans="1:7">
      <c r="A6259">
        <v>72181000</v>
      </c>
      <c r="B6259" t="s">
        <v>37</v>
      </c>
      <c r="C6259" s="30">
        <v>4.3339999999999996</v>
      </c>
      <c r="E6259">
        <v>2026</v>
      </c>
      <c r="G6259" t="s">
        <v>273</v>
      </c>
    </row>
    <row r="6260" spans="1:7">
      <c r="A6260">
        <v>72181000</v>
      </c>
      <c r="B6260" t="s">
        <v>37</v>
      </c>
      <c r="C6260" s="30">
        <v>4.7279999999999998</v>
      </c>
      <c r="E6260">
        <v>2027</v>
      </c>
      <c r="G6260" t="s">
        <v>273</v>
      </c>
    </row>
    <row r="6261" spans="1:7">
      <c r="A6261">
        <v>72181000</v>
      </c>
      <c r="B6261" t="s">
        <v>37</v>
      </c>
      <c r="C6261" s="30">
        <v>5.1219999999999999</v>
      </c>
      <c r="E6261">
        <v>2028</v>
      </c>
      <c r="G6261" t="s">
        <v>273</v>
      </c>
    </row>
    <row r="6262" spans="1:7">
      <c r="A6262">
        <v>721891</v>
      </c>
      <c r="B6262" t="s">
        <v>37</v>
      </c>
      <c r="C6262" s="30">
        <v>3.21</v>
      </c>
      <c r="G6262" t="s">
        <v>273</v>
      </c>
    </row>
    <row r="6263" spans="1:7">
      <c r="A6263">
        <v>721891</v>
      </c>
      <c r="B6263" t="s">
        <v>37</v>
      </c>
      <c r="C6263" s="30">
        <v>3.5310000000000001</v>
      </c>
      <c r="E6263">
        <v>2026</v>
      </c>
      <c r="G6263" t="s">
        <v>273</v>
      </c>
    </row>
    <row r="6264" spans="1:7">
      <c r="A6264">
        <v>721891</v>
      </c>
      <c r="B6264" t="s">
        <v>37</v>
      </c>
      <c r="C6264" s="30">
        <v>3.8519999999999999</v>
      </c>
      <c r="E6264">
        <v>2027</v>
      </c>
      <c r="G6264" t="s">
        <v>273</v>
      </c>
    </row>
    <row r="6265" spans="1:7">
      <c r="A6265">
        <v>721891</v>
      </c>
      <c r="B6265" t="s">
        <v>37</v>
      </c>
      <c r="C6265" s="30">
        <v>4.173</v>
      </c>
      <c r="E6265">
        <v>2028</v>
      </c>
      <c r="G6265" t="s">
        <v>273</v>
      </c>
    </row>
    <row r="6266" spans="1:7">
      <c r="A6266">
        <v>72189911</v>
      </c>
      <c r="B6266" t="s">
        <v>37</v>
      </c>
      <c r="C6266" s="30">
        <v>3.21</v>
      </c>
      <c r="G6266" t="s">
        <v>273</v>
      </c>
    </row>
    <row r="6267" spans="1:7">
      <c r="A6267">
        <v>72189911</v>
      </c>
      <c r="B6267" t="s">
        <v>37</v>
      </c>
      <c r="C6267" s="30">
        <v>3.5310000000000001</v>
      </c>
      <c r="E6267">
        <v>2026</v>
      </c>
      <c r="G6267" t="s">
        <v>273</v>
      </c>
    </row>
    <row r="6268" spans="1:7">
      <c r="A6268">
        <v>72189911</v>
      </c>
      <c r="B6268" t="s">
        <v>37</v>
      </c>
      <c r="C6268" s="30">
        <v>3.8519999999999999</v>
      </c>
      <c r="E6268">
        <v>2027</v>
      </c>
      <c r="G6268" t="s">
        <v>273</v>
      </c>
    </row>
    <row r="6269" spans="1:7">
      <c r="A6269">
        <v>72189911</v>
      </c>
      <c r="B6269" t="s">
        <v>37</v>
      </c>
      <c r="C6269" s="30">
        <v>4.173</v>
      </c>
      <c r="E6269">
        <v>2028</v>
      </c>
      <c r="G6269" t="s">
        <v>273</v>
      </c>
    </row>
    <row r="6270" spans="1:7">
      <c r="A6270">
        <v>72189919</v>
      </c>
      <c r="B6270" t="s">
        <v>37</v>
      </c>
      <c r="C6270" s="30">
        <v>3.94</v>
      </c>
      <c r="G6270" t="s">
        <v>273</v>
      </c>
    </row>
    <row r="6271" spans="1:7">
      <c r="A6271">
        <v>72189919</v>
      </c>
      <c r="B6271" t="s">
        <v>37</v>
      </c>
      <c r="C6271" s="30">
        <v>4.3339999999999996</v>
      </c>
      <c r="E6271">
        <v>2026</v>
      </c>
      <c r="G6271" t="s">
        <v>273</v>
      </c>
    </row>
    <row r="6272" spans="1:7">
      <c r="A6272">
        <v>72189919</v>
      </c>
      <c r="B6272" t="s">
        <v>37</v>
      </c>
      <c r="C6272" s="30">
        <v>4.7279999999999998</v>
      </c>
      <c r="E6272">
        <v>2027</v>
      </c>
      <c r="G6272" t="s">
        <v>273</v>
      </c>
    </row>
    <row r="6273" spans="1:7">
      <c r="A6273">
        <v>72189919</v>
      </c>
      <c r="B6273" t="s">
        <v>37</v>
      </c>
      <c r="C6273" s="30">
        <v>5.1219999999999999</v>
      </c>
      <c r="E6273">
        <v>2028</v>
      </c>
      <c r="G6273" t="s">
        <v>273</v>
      </c>
    </row>
    <row r="6274" spans="1:7">
      <c r="A6274">
        <v>72189920</v>
      </c>
      <c r="B6274" t="s">
        <v>37</v>
      </c>
      <c r="C6274" s="30">
        <v>3.21</v>
      </c>
      <c r="G6274" t="s">
        <v>273</v>
      </c>
    </row>
    <row r="6275" spans="1:7">
      <c r="A6275">
        <v>72189920</v>
      </c>
      <c r="B6275" t="s">
        <v>37</v>
      </c>
      <c r="C6275" s="30">
        <v>3.5310000000000001</v>
      </c>
      <c r="E6275">
        <v>2026</v>
      </c>
      <c r="G6275" t="s">
        <v>273</v>
      </c>
    </row>
    <row r="6276" spans="1:7">
      <c r="A6276">
        <v>72189920</v>
      </c>
      <c r="B6276" t="s">
        <v>37</v>
      </c>
      <c r="C6276" s="30">
        <v>3.8519999999999999</v>
      </c>
      <c r="E6276">
        <v>2027</v>
      </c>
      <c r="G6276" t="s">
        <v>273</v>
      </c>
    </row>
    <row r="6277" spans="1:7">
      <c r="A6277">
        <v>72189920</v>
      </c>
      <c r="B6277" t="s">
        <v>37</v>
      </c>
      <c r="C6277" s="30">
        <v>4.173</v>
      </c>
      <c r="E6277">
        <v>2028</v>
      </c>
      <c r="G6277" t="s">
        <v>273</v>
      </c>
    </row>
    <row r="6278" spans="1:7">
      <c r="A6278">
        <v>72189980</v>
      </c>
      <c r="B6278" t="s">
        <v>37</v>
      </c>
      <c r="C6278" s="30">
        <v>3.94</v>
      </c>
      <c r="G6278" t="s">
        <v>273</v>
      </c>
    </row>
    <row r="6279" spans="1:7">
      <c r="A6279">
        <v>72189980</v>
      </c>
      <c r="B6279" t="s">
        <v>37</v>
      </c>
      <c r="C6279" s="30">
        <v>4.3339999999999996</v>
      </c>
      <c r="E6279">
        <v>2026</v>
      </c>
      <c r="G6279" t="s">
        <v>273</v>
      </c>
    </row>
    <row r="6280" spans="1:7">
      <c r="A6280">
        <v>72189980</v>
      </c>
      <c r="B6280" t="s">
        <v>37</v>
      </c>
      <c r="C6280" s="30">
        <v>4.7279999999999998</v>
      </c>
      <c r="E6280">
        <v>2027</v>
      </c>
      <c r="G6280" t="s">
        <v>273</v>
      </c>
    </row>
    <row r="6281" spans="1:7">
      <c r="A6281">
        <v>72189980</v>
      </c>
      <c r="B6281" t="s">
        <v>37</v>
      </c>
      <c r="C6281" s="30">
        <v>5.1219999999999999</v>
      </c>
      <c r="E6281">
        <v>2028</v>
      </c>
      <c r="G6281" t="s">
        <v>273</v>
      </c>
    </row>
    <row r="6282" spans="1:7">
      <c r="A6282">
        <v>72191100</v>
      </c>
      <c r="B6282" t="s">
        <v>37</v>
      </c>
      <c r="C6282" s="30">
        <v>3.21</v>
      </c>
      <c r="G6282" t="s">
        <v>273</v>
      </c>
    </row>
    <row r="6283" spans="1:7">
      <c r="A6283">
        <v>72191100</v>
      </c>
      <c r="B6283" t="s">
        <v>37</v>
      </c>
      <c r="C6283" s="30">
        <v>3.5310000000000001</v>
      </c>
      <c r="E6283">
        <v>2026</v>
      </c>
      <c r="G6283" t="s">
        <v>273</v>
      </c>
    </row>
    <row r="6284" spans="1:7">
      <c r="A6284">
        <v>72191100</v>
      </c>
      <c r="B6284" t="s">
        <v>37</v>
      </c>
      <c r="C6284" s="30">
        <v>3.8519999999999999</v>
      </c>
      <c r="E6284">
        <v>2027</v>
      </c>
      <c r="G6284" t="s">
        <v>273</v>
      </c>
    </row>
    <row r="6285" spans="1:7">
      <c r="A6285">
        <v>72191100</v>
      </c>
      <c r="B6285" t="s">
        <v>37</v>
      </c>
      <c r="C6285" s="30">
        <v>4.173</v>
      </c>
      <c r="E6285">
        <v>2028</v>
      </c>
      <c r="G6285" t="s">
        <v>273</v>
      </c>
    </row>
    <row r="6286" spans="1:7">
      <c r="A6286">
        <v>721912</v>
      </c>
      <c r="B6286" t="s">
        <v>37</v>
      </c>
      <c r="C6286" s="30">
        <v>3.21</v>
      </c>
      <c r="G6286" t="s">
        <v>273</v>
      </c>
    </row>
    <row r="6287" spans="1:7">
      <c r="A6287">
        <v>721912</v>
      </c>
      <c r="B6287" t="s">
        <v>37</v>
      </c>
      <c r="C6287" s="30">
        <v>3.5310000000000001</v>
      </c>
      <c r="E6287">
        <v>2026</v>
      </c>
      <c r="G6287" t="s">
        <v>273</v>
      </c>
    </row>
    <row r="6288" spans="1:7">
      <c r="A6288">
        <v>721912</v>
      </c>
      <c r="B6288" t="s">
        <v>37</v>
      </c>
      <c r="C6288" s="30">
        <v>3.8519999999999999</v>
      </c>
      <c r="E6288">
        <v>2027</v>
      </c>
      <c r="G6288" t="s">
        <v>273</v>
      </c>
    </row>
    <row r="6289" spans="1:7">
      <c r="A6289">
        <v>721912</v>
      </c>
      <c r="B6289" t="s">
        <v>37</v>
      </c>
      <c r="C6289" s="30">
        <v>4.173</v>
      </c>
      <c r="E6289">
        <v>2028</v>
      </c>
      <c r="G6289" t="s">
        <v>273</v>
      </c>
    </row>
    <row r="6290" spans="1:7">
      <c r="A6290">
        <v>721913</v>
      </c>
      <c r="B6290" t="s">
        <v>37</v>
      </c>
      <c r="C6290" s="30">
        <v>3.21</v>
      </c>
      <c r="G6290" t="s">
        <v>273</v>
      </c>
    </row>
    <row r="6291" spans="1:7">
      <c r="A6291">
        <v>721913</v>
      </c>
      <c r="B6291" t="s">
        <v>37</v>
      </c>
      <c r="C6291" s="30">
        <v>3.5310000000000001</v>
      </c>
      <c r="E6291">
        <v>2026</v>
      </c>
      <c r="G6291" t="s">
        <v>273</v>
      </c>
    </row>
    <row r="6292" spans="1:7">
      <c r="A6292">
        <v>721913</v>
      </c>
      <c r="B6292" t="s">
        <v>37</v>
      </c>
      <c r="C6292" s="30">
        <v>3.8519999999999999</v>
      </c>
      <c r="E6292">
        <v>2027</v>
      </c>
      <c r="G6292" t="s">
        <v>273</v>
      </c>
    </row>
    <row r="6293" spans="1:7">
      <c r="A6293">
        <v>721913</v>
      </c>
      <c r="B6293" t="s">
        <v>37</v>
      </c>
      <c r="C6293" s="30">
        <v>4.173</v>
      </c>
      <c r="E6293">
        <v>2028</v>
      </c>
      <c r="G6293" t="s">
        <v>273</v>
      </c>
    </row>
    <row r="6294" spans="1:7">
      <c r="A6294">
        <v>721914</v>
      </c>
      <c r="B6294" t="s">
        <v>37</v>
      </c>
      <c r="C6294" s="30">
        <v>3.21</v>
      </c>
      <c r="G6294" t="s">
        <v>273</v>
      </c>
    </row>
    <row r="6295" spans="1:7">
      <c r="A6295">
        <v>721914</v>
      </c>
      <c r="B6295" t="s">
        <v>37</v>
      </c>
      <c r="C6295" s="30">
        <v>3.5310000000000001</v>
      </c>
      <c r="E6295">
        <v>2026</v>
      </c>
      <c r="G6295" t="s">
        <v>273</v>
      </c>
    </row>
    <row r="6296" spans="1:7">
      <c r="A6296">
        <v>721914</v>
      </c>
      <c r="B6296" t="s">
        <v>37</v>
      </c>
      <c r="C6296" s="30">
        <v>3.8519999999999999</v>
      </c>
      <c r="E6296">
        <v>2027</v>
      </c>
      <c r="G6296" t="s">
        <v>273</v>
      </c>
    </row>
    <row r="6297" spans="1:7">
      <c r="A6297">
        <v>721914</v>
      </c>
      <c r="B6297" t="s">
        <v>37</v>
      </c>
      <c r="C6297" s="30">
        <v>4.173</v>
      </c>
      <c r="E6297">
        <v>2028</v>
      </c>
      <c r="G6297" t="s">
        <v>273</v>
      </c>
    </row>
    <row r="6298" spans="1:7">
      <c r="A6298">
        <v>721921</v>
      </c>
      <c r="B6298" t="s">
        <v>37</v>
      </c>
      <c r="C6298" s="30">
        <v>3.21</v>
      </c>
      <c r="G6298" t="s">
        <v>273</v>
      </c>
    </row>
    <row r="6299" spans="1:7">
      <c r="A6299">
        <v>721921</v>
      </c>
      <c r="B6299" t="s">
        <v>37</v>
      </c>
      <c r="C6299" s="30">
        <v>3.5310000000000001</v>
      </c>
      <c r="E6299">
        <v>2026</v>
      </c>
      <c r="G6299" t="s">
        <v>273</v>
      </c>
    </row>
    <row r="6300" spans="1:7">
      <c r="A6300">
        <v>721921</v>
      </c>
      <c r="B6300" t="s">
        <v>37</v>
      </c>
      <c r="C6300" s="30">
        <v>3.8519999999999999</v>
      </c>
      <c r="E6300">
        <v>2027</v>
      </c>
      <c r="G6300" t="s">
        <v>273</v>
      </c>
    </row>
    <row r="6301" spans="1:7">
      <c r="A6301">
        <v>721921</v>
      </c>
      <c r="B6301" t="s">
        <v>37</v>
      </c>
      <c r="C6301" s="30">
        <v>4.173</v>
      </c>
      <c r="E6301">
        <v>2028</v>
      </c>
      <c r="G6301" t="s">
        <v>273</v>
      </c>
    </row>
    <row r="6302" spans="1:7">
      <c r="A6302">
        <v>721922</v>
      </c>
      <c r="B6302" t="s">
        <v>37</v>
      </c>
      <c r="C6302" s="30">
        <v>3.21</v>
      </c>
      <c r="G6302" t="s">
        <v>273</v>
      </c>
    </row>
    <row r="6303" spans="1:7">
      <c r="A6303">
        <v>721922</v>
      </c>
      <c r="B6303" t="s">
        <v>37</v>
      </c>
      <c r="C6303" s="30">
        <v>3.5310000000000001</v>
      </c>
      <c r="E6303">
        <v>2026</v>
      </c>
      <c r="G6303" t="s">
        <v>273</v>
      </c>
    </row>
    <row r="6304" spans="1:7">
      <c r="A6304">
        <v>721922</v>
      </c>
      <c r="B6304" t="s">
        <v>37</v>
      </c>
      <c r="C6304" s="30">
        <v>3.8519999999999999</v>
      </c>
      <c r="E6304">
        <v>2027</v>
      </c>
      <c r="G6304" t="s">
        <v>273</v>
      </c>
    </row>
    <row r="6305" spans="1:7">
      <c r="A6305">
        <v>721922</v>
      </c>
      <c r="B6305" t="s">
        <v>37</v>
      </c>
      <c r="C6305" s="30">
        <v>4.173</v>
      </c>
      <c r="E6305">
        <v>2028</v>
      </c>
      <c r="G6305" t="s">
        <v>273</v>
      </c>
    </row>
    <row r="6306" spans="1:7">
      <c r="A6306">
        <v>72192300</v>
      </c>
      <c r="B6306" t="s">
        <v>37</v>
      </c>
      <c r="C6306" s="30">
        <v>3.21</v>
      </c>
      <c r="G6306" t="s">
        <v>273</v>
      </c>
    </row>
    <row r="6307" spans="1:7">
      <c r="A6307">
        <v>72192300</v>
      </c>
      <c r="B6307" t="s">
        <v>37</v>
      </c>
      <c r="C6307" s="30">
        <v>3.5310000000000001</v>
      </c>
      <c r="E6307">
        <v>2026</v>
      </c>
      <c r="G6307" t="s">
        <v>273</v>
      </c>
    </row>
    <row r="6308" spans="1:7">
      <c r="A6308">
        <v>72192300</v>
      </c>
      <c r="B6308" t="s">
        <v>37</v>
      </c>
      <c r="C6308" s="30">
        <v>3.8519999999999999</v>
      </c>
      <c r="E6308">
        <v>2027</v>
      </c>
      <c r="G6308" t="s">
        <v>273</v>
      </c>
    </row>
    <row r="6309" spans="1:7">
      <c r="A6309">
        <v>72192300</v>
      </c>
      <c r="B6309" t="s">
        <v>37</v>
      </c>
      <c r="C6309" s="30">
        <v>4.173</v>
      </c>
      <c r="E6309">
        <v>2028</v>
      </c>
      <c r="G6309" t="s">
        <v>273</v>
      </c>
    </row>
    <row r="6310" spans="1:7">
      <c r="A6310">
        <v>72192400</v>
      </c>
      <c r="B6310" t="s">
        <v>37</v>
      </c>
      <c r="C6310" s="30">
        <v>3.21</v>
      </c>
      <c r="G6310" t="s">
        <v>273</v>
      </c>
    </row>
    <row r="6311" spans="1:7">
      <c r="A6311">
        <v>72192400</v>
      </c>
      <c r="B6311" t="s">
        <v>37</v>
      </c>
      <c r="C6311" s="30">
        <v>3.5310000000000001</v>
      </c>
      <c r="E6311">
        <v>2026</v>
      </c>
      <c r="G6311" t="s">
        <v>273</v>
      </c>
    </row>
    <row r="6312" spans="1:7">
      <c r="A6312">
        <v>72192400</v>
      </c>
      <c r="B6312" t="s">
        <v>37</v>
      </c>
      <c r="C6312" s="30">
        <v>3.8519999999999999</v>
      </c>
      <c r="E6312">
        <v>2027</v>
      </c>
      <c r="G6312" t="s">
        <v>273</v>
      </c>
    </row>
    <row r="6313" spans="1:7">
      <c r="A6313">
        <v>72192400</v>
      </c>
      <c r="B6313" t="s">
        <v>37</v>
      </c>
      <c r="C6313" s="30">
        <v>4.173</v>
      </c>
      <c r="E6313">
        <v>2028</v>
      </c>
      <c r="G6313" t="s">
        <v>273</v>
      </c>
    </row>
    <row r="6314" spans="1:7">
      <c r="A6314">
        <v>72193100</v>
      </c>
      <c r="B6314" t="s">
        <v>37</v>
      </c>
      <c r="C6314" s="30">
        <v>3.32</v>
      </c>
      <c r="G6314" t="s">
        <v>273</v>
      </c>
    </row>
    <row r="6315" spans="1:7">
      <c r="A6315">
        <v>72193100</v>
      </c>
      <c r="B6315" t="s">
        <v>37</v>
      </c>
      <c r="C6315" s="30">
        <v>3.6519999999999997</v>
      </c>
      <c r="E6315">
        <v>2026</v>
      </c>
      <c r="G6315" t="s">
        <v>273</v>
      </c>
    </row>
    <row r="6316" spans="1:7">
      <c r="A6316">
        <v>72193100</v>
      </c>
      <c r="B6316" t="s">
        <v>37</v>
      </c>
      <c r="C6316" s="30">
        <v>3.984</v>
      </c>
      <c r="E6316">
        <v>2027</v>
      </c>
      <c r="G6316" t="s">
        <v>273</v>
      </c>
    </row>
    <row r="6317" spans="1:7">
      <c r="A6317">
        <v>72193100</v>
      </c>
      <c r="B6317" t="s">
        <v>37</v>
      </c>
      <c r="C6317" s="30">
        <v>4.3159999999999998</v>
      </c>
      <c r="E6317">
        <v>2028</v>
      </c>
      <c r="G6317" t="s">
        <v>273</v>
      </c>
    </row>
    <row r="6318" spans="1:7">
      <c r="A6318">
        <v>721932</v>
      </c>
      <c r="B6318" t="s">
        <v>37</v>
      </c>
      <c r="C6318" s="30">
        <v>3.32</v>
      </c>
      <c r="G6318" t="s">
        <v>273</v>
      </c>
    </row>
    <row r="6319" spans="1:7">
      <c r="A6319">
        <v>721932</v>
      </c>
      <c r="B6319" t="s">
        <v>37</v>
      </c>
      <c r="C6319" s="30">
        <v>3.6519999999999997</v>
      </c>
      <c r="E6319">
        <v>2026</v>
      </c>
      <c r="G6319" t="s">
        <v>273</v>
      </c>
    </row>
    <row r="6320" spans="1:7">
      <c r="A6320">
        <v>721932</v>
      </c>
      <c r="B6320" t="s">
        <v>37</v>
      </c>
      <c r="C6320" s="30">
        <v>3.984</v>
      </c>
      <c r="E6320">
        <v>2027</v>
      </c>
      <c r="G6320" t="s">
        <v>273</v>
      </c>
    </row>
    <row r="6321" spans="1:7">
      <c r="A6321">
        <v>721932</v>
      </c>
      <c r="B6321" t="s">
        <v>37</v>
      </c>
      <c r="C6321" s="30">
        <v>4.3159999999999998</v>
      </c>
      <c r="E6321">
        <v>2028</v>
      </c>
      <c r="G6321" t="s">
        <v>273</v>
      </c>
    </row>
    <row r="6322" spans="1:7">
      <c r="A6322">
        <v>721933</v>
      </c>
      <c r="B6322" t="s">
        <v>37</v>
      </c>
      <c r="C6322" s="30">
        <v>3.32</v>
      </c>
      <c r="G6322" t="s">
        <v>273</v>
      </c>
    </row>
    <row r="6323" spans="1:7">
      <c r="A6323">
        <v>721933</v>
      </c>
      <c r="B6323" t="s">
        <v>37</v>
      </c>
      <c r="C6323" s="30">
        <v>3.6519999999999997</v>
      </c>
      <c r="E6323">
        <v>2026</v>
      </c>
      <c r="G6323" t="s">
        <v>273</v>
      </c>
    </row>
    <row r="6324" spans="1:7">
      <c r="A6324">
        <v>721933</v>
      </c>
      <c r="B6324" t="s">
        <v>37</v>
      </c>
      <c r="C6324" s="30">
        <v>3.984</v>
      </c>
      <c r="E6324">
        <v>2027</v>
      </c>
      <c r="G6324" t="s">
        <v>273</v>
      </c>
    </row>
    <row r="6325" spans="1:7">
      <c r="A6325">
        <v>721933</v>
      </c>
      <c r="B6325" t="s">
        <v>37</v>
      </c>
      <c r="C6325" s="30">
        <v>4.3159999999999998</v>
      </c>
      <c r="E6325">
        <v>2028</v>
      </c>
      <c r="G6325" t="s">
        <v>273</v>
      </c>
    </row>
    <row r="6326" spans="1:7">
      <c r="A6326">
        <v>721934</v>
      </c>
      <c r="B6326" t="s">
        <v>37</v>
      </c>
      <c r="C6326" s="30">
        <v>3.32</v>
      </c>
      <c r="G6326" t="s">
        <v>273</v>
      </c>
    </row>
    <row r="6327" spans="1:7">
      <c r="A6327">
        <v>721934</v>
      </c>
      <c r="B6327" t="s">
        <v>37</v>
      </c>
      <c r="C6327" s="30">
        <v>3.6519999999999997</v>
      </c>
      <c r="E6327">
        <v>2026</v>
      </c>
      <c r="G6327" t="s">
        <v>273</v>
      </c>
    </row>
    <row r="6328" spans="1:7">
      <c r="A6328">
        <v>721934</v>
      </c>
      <c r="B6328" t="s">
        <v>37</v>
      </c>
      <c r="C6328" s="30">
        <v>3.984</v>
      </c>
      <c r="E6328">
        <v>2027</v>
      </c>
      <c r="G6328" t="s">
        <v>273</v>
      </c>
    </row>
    <row r="6329" spans="1:7">
      <c r="A6329">
        <v>721934</v>
      </c>
      <c r="B6329" t="s">
        <v>37</v>
      </c>
      <c r="C6329" s="30">
        <v>4.3159999999999998</v>
      </c>
      <c r="E6329">
        <v>2028</v>
      </c>
      <c r="G6329" t="s">
        <v>273</v>
      </c>
    </row>
    <row r="6330" spans="1:7">
      <c r="A6330">
        <v>721935</v>
      </c>
      <c r="B6330" t="s">
        <v>37</v>
      </c>
      <c r="C6330" s="30">
        <v>3.32</v>
      </c>
      <c r="G6330" t="s">
        <v>273</v>
      </c>
    </row>
    <row r="6331" spans="1:7">
      <c r="A6331">
        <v>721935</v>
      </c>
      <c r="B6331" t="s">
        <v>37</v>
      </c>
      <c r="C6331" s="30">
        <v>3.6519999999999997</v>
      </c>
      <c r="E6331">
        <v>2026</v>
      </c>
      <c r="G6331" t="s">
        <v>273</v>
      </c>
    </row>
    <row r="6332" spans="1:7">
      <c r="A6332">
        <v>721935</v>
      </c>
      <c r="B6332" t="s">
        <v>37</v>
      </c>
      <c r="C6332" s="30">
        <v>3.984</v>
      </c>
      <c r="E6332">
        <v>2027</v>
      </c>
      <c r="G6332" t="s">
        <v>273</v>
      </c>
    </row>
    <row r="6333" spans="1:7">
      <c r="A6333">
        <v>721935</v>
      </c>
      <c r="B6333" t="s">
        <v>37</v>
      </c>
      <c r="C6333" s="30">
        <v>4.3159999999999998</v>
      </c>
      <c r="E6333">
        <v>2028</v>
      </c>
      <c r="G6333" t="s">
        <v>273</v>
      </c>
    </row>
    <row r="6334" spans="1:7">
      <c r="A6334">
        <v>721990</v>
      </c>
      <c r="B6334" t="s">
        <v>37</v>
      </c>
      <c r="C6334" s="30">
        <v>3.32</v>
      </c>
      <c r="G6334" t="s">
        <v>273</v>
      </c>
    </row>
    <row r="6335" spans="1:7">
      <c r="A6335">
        <v>721990</v>
      </c>
      <c r="B6335" t="s">
        <v>37</v>
      </c>
      <c r="C6335" s="30">
        <v>3.6519999999999997</v>
      </c>
      <c r="E6335">
        <v>2026</v>
      </c>
      <c r="G6335" t="s">
        <v>273</v>
      </c>
    </row>
    <row r="6336" spans="1:7">
      <c r="A6336">
        <v>721990</v>
      </c>
      <c r="B6336" t="s">
        <v>37</v>
      </c>
      <c r="C6336" s="30">
        <v>3.984</v>
      </c>
      <c r="E6336">
        <v>2027</v>
      </c>
      <c r="G6336" t="s">
        <v>273</v>
      </c>
    </row>
    <row r="6337" spans="1:7">
      <c r="A6337">
        <v>721990</v>
      </c>
      <c r="B6337" t="s">
        <v>37</v>
      </c>
      <c r="C6337" s="30">
        <v>4.3159999999999998</v>
      </c>
      <c r="E6337">
        <v>2028</v>
      </c>
      <c r="G6337" t="s">
        <v>273</v>
      </c>
    </row>
    <row r="6338" spans="1:7">
      <c r="A6338">
        <v>72201100</v>
      </c>
      <c r="B6338" t="s">
        <v>37</v>
      </c>
      <c r="C6338" s="30">
        <v>3.21</v>
      </c>
      <c r="G6338" t="s">
        <v>273</v>
      </c>
    </row>
    <row r="6339" spans="1:7">
      <c r="A6339">
        <v>72201100</v>
      </c>
      <c r="B6339" t="s">
        <v>37</v>
      </c>
      <c r="C6339" s="30">
        <v>3.5310000000000001</v>
      </c>
      <c r="E6339">
        <v>2026</v>
      </c>
      <c r="G6339" t="s">
        <v>273</v>
      </c>
    </row>
    <row r="6340" spans="1:7">
      <c r="A6340">
        <v>72201100</v>
      </c>
      <c r="B6340" t="s">
        <v>37</v>
      </c>
      <c r="C6340" s="30">
        <v>3.8519999999999999</v>
      </c>
      <c r="E6340">
        <v>2027</v>
      </c>
      <c r="G6340" t="s">
        <v>273</v>
      </c>
    </row>
    <row r="6341" spans="1:7">
      <c r="A6341">
        <v>72201100</v>
      </c>
      <c r="B6341" t="s">
        <v>37</v>
      </c>
      <c r="C6341" s="30">
        <v>4.173</v>
      </c>
      <c r="E6341">
        <v>2028</v>
      </c>
      <c r="G6341" t="s">
        <v>273</v>
      </c>
    </row>
    <row r="6342" spans="1:7">
      <c r="A6342">
        <v>72201200</v>
      </c>
      <c r="B6342" t="s">
        <v>37</v>
      </c>
      <c r="C6342" s="30">
        <v>3.21</v>
      </c>
      <c r="G6342" t="s">
        <v>273</v>
      </c>
    </row>
    <row r="6343" spans="1:7">
      <c r="A6343">
        <v>72201200</v>
      </c>
      <c r="B6343" t="s">
        <v>37</v>
      </c>
      <c r="C6343" s="30">
        <v>3.5310000000000001</v>
      </c>
      <c r="E6343">
        <v>2026</v>
      </c>
      <c r="G6343" t="s">
        <v>273</v>
      </c>
    </row>
    <row r="6344" spans="1:7">
      <c r="A6344">
        <v>72201200</v>
      </c>
      <c r="B6344" t="s">
        <v>37</v>
      </c>
      <c r="C6344" s="30">
        <v>3.8519999999999999</v>
      </c>
      <c r="E6344">
        <v>2027</v>
      </c>
      <c r="G6344" t="s">
        <v>273</v>
      </c>
    </row>
    <row r="6345" spans="1:7">
      <c r="A6345">
        <v>72201200</v>
      </c>
      <c r="B6345" t="s">
        <v>37</v>
      </c>
      <c r="C6345" s="30">
        <v>4.173</v>
      </c>
      <c r="E6345">
        <v>2028</v>
      </c>
      <c r="G6345" t="s">
        <v>273</v>
      </c>
    </row>
    <row r="6346" spans="1:7">
      <c r="A6346">
        <v>722020</v>
      </c>
      <c r="B6346" t="s">
        <v>37</v>
      </c>
      <c r="C6346" s="30">
        <v>3.32</v>
      </c>
      <c r="G6346" t="s">
        <v>273</v>
      </c>
    </row>
    <row r="6347" spans="1:7">
      <c r="A6347">
        <v>722020</v>
      </c>
      <c r="B6347" t="s">
        <v>37</v>
      </c>
      <c r="C6347" s="30">
        <v>3.6519999999999997</v>
      </c>
      <c r="E6347">
        <v>2026</v>
      </c>
      <c r="G6347" t="s">
        <v>273</v>
      </c>
    </row>
    <row r="6348" spans="1:7">
      <c r="A6348">
        <v>722020</v>
      </c>
      <c r="B6348" t="s">
        <v>37</v>
      </c>
      <c r="C6348" s="30">
        <v>3.984</v>
      </c>
      <c r="E6348">
        <v>2027</v>
      </c>
      <c r="G6348" t="s">
        <v>273</v>
      </c>
    </row>
    <row r="6349" spans="1:7">
      <c r="A6349">
        <v>722020</v>
      </c>
      <c r="B6349" t="s">
        <v>37</v>
      </c>
      <c r="C6349" s="30">
        <v>4.3159999999999998</v>
      </c>
      <c r="E6349">
        <v>2028</v>
      </c>
      <c r="G6349" t="s">
        <v>273</v>
      </c>
    </row>
    <row r="6350" spans="1:7">
      <c r="A6350">
        <v>722090</v>
      </c>
      <c r="B6350" t="s">
        <v>37</v>
      </c>
      <c r="C6350" s="30">
        <v>3.32</v>
      </c>
      <c r="G6350" t="s">
        <v>273</v>
      </c>
    </row>
    <row r="6351" spans="1:7">
      <c r="A6351">
        <v>722090</v>
      </c>
      <c r="B6351" t="s">
        <v>37</v>
      </c>
      <c r="C6351" s="30">
        <v>3.6519999999999997</v>
      </c>
      <c r="E6351">
        <v>2026</v>
      </c>
      <c r="G6351" t="s">
        <v>273</v>
      </c>
    </row>
    <row r="6352" spans="1:7">
      <c r="A6352">
        <v>722090</v>
      </c>
      <c r="B6352" t="s">
        <v>37</v>
      </c>
      <c r="C6352" s="30">
        <v>3.984</v>
      </c>
      <c r="E6352">
        <v>2027</v>
      </c>
      <c r="G6352" t="s">
        <v>273</v>
      </c>
    </row>
    <row r="6353" spans="1:7">
      <c r="A6353">
        <v>722090</v>
      </c>
      <c r="B6353" t="s">
        <v>37</v>
      </c>
      <c r="C6353" s="30">
        <v>4.3159999999999998</v>
      </c>
      <c r="E6353">
        <v>2028</v>
      </c>
      <c r="G6353" t="s">
        <v>273</v>
      </c>
    </row>
    <row r="6354" spans="1:7">
      <c r="A6354">
        <v>7221</v>
      </c>
      <c r="B6354" t="s">
        <v>37</v>
      </c>
      <c r="C6354" s="30">
        <v>3.34</v>
      </c>
      <c r="G6354" t="s">
        <v>273</v>
      </c>
    </row>
    <row r="6355" spans="1:7">
      <c r="A6355">
        <v>7221</v>
      </c>
      <c r="B6355" t="s">
        <v>37</v>
      </c>
      <c r="C6355" s="30">
        <v>3.6739999999999999</v>
      </c>
      <c r="E6355">
        <v>2026</v>
      </c>
      <c r="G6355" t="s">
        <v>273</v>
      </c>
    </row>
    <row r="6356" spans="1:7">
      <c r="A6356">
        <v>7221</v>
      </c>
      <c r="B6356" t="s">
        <v>37</v>
      </c>
      <c r="C6356" s="30">
        <v>4.008</v>
      </c>
      <c r="E6356">
        <v>2027</v>
      </c>
      <c r="G6356" t="s">
        <v>273</v>
      </c>
    </row>
    <row r="6357" spans="1:7">
      <c r="A6357">
        <v>7221</v>
      </c>
      <c r="B6357" t="s">
        <v>37</v>
      </c>
      <c r="C6357" s="30">
        <v>4.3419999999999996</v>
      </c>
      <c r="E6357">
        <v>2028</v>
      </c>
      <c r="G6357" t="s">
        <v>273</v>
      </c>
    </row>
    <row r="6358" spans="1:7">
      <c r="A6358">
        <v>722211</v>
      </c>
      <c r="B6358" t="s">
        <v>37</v>
      </c>
      <c r="C6358" s="30">
        <v>3.34</v>
      </c>
      <c r="G6358" t="s">
        <v>273</v>
      </c>
    </row>
    <row r="6359" spans="1:7">
      <c r="A6359">
        <v>722211</v>
      </c>
      <c r="B6359" t="s">
        <v>37</v>
      </c>
      <c r="C6359" s="30">
        <v>3.6739999999999999</v>
      </c>
      <c r="E6359">
        <v>2026</v>
      </c>
      <c r="G6359" t="s">
        <v>273</v>
      </c>
    </row>
    <row r="6360" spans="1:7">
      <c r="A6360">
        <v>722211</v>
      </c>
      <c r="B6360" t="s">
        <v>37</v>
      </c>
      <c r="C6360" s="30">
        <v>4.008</v>
      </c>
      <c r="E6360">
        <v>2027</v>
      </c>
      <c r="G6360" t="s">
        <v>273</v>
      </c>
    </row>
    <row r="6361" spans="1:7">
      <c r="A6361">
        <v>722211</v>
      </c>
      <c r="B6361" t="s">
        <v>37</v>
      </c>
      <c r="C6361" s="30">
        <v>4.3419999999999996</v>
      </c>
      <c r="E6361">
        <v>2028</v>
      </c>
      <c r="G6361" t="s">
        <v>273</v>
      </c>
    </row>
    <row r="6362" spans="1:7">
      <c r="A6362">
        <v>722219</v>
      </c>
      <c r="B6362" t="s">
        <v>37</v>
      </c>
      <c r="C6362" s="30">
        <v>3.34</v>
      </c>
      <c r="G6362" t="s">
        <v>273</v>
      </c>
    </row>
    <row r="6363" spans="1:7">
      <c r="A6363">
        <v>722219</v>
      </c>
      <c r="B6363" t="s">
        <v>37</v>
      </c>
      <c r="C6363" s="30">
        <v>3.6739999999999999</v>
      </c>
      <c r="E6363">
        <v>2026</v>
      </c>
      <c r="G6363" t="s">
        <v>273</v>
      </c>
    </row>
    <row r="6364" spans="1:7">
      <c r="A6364">
        <v>722219</v>
      </c>
      <c r="B6364" t="s">
        <v>37</v>
      </c>
      <c r="C6364" s="30">
        <v>4.008</v>
      </c>
      <c r="E6364">
        <v>2027</v>
      </c>
      <c r="G6364" t="s">
        <v>273</v>
      </c>
    </row>
    <row r="6365" spans="1:7">
      <c r="A6365">
        <v>722219</v>
      </c>
      <c r="B6365" t="s">
        <v>37</v>
      </c>
      <c r="C6365" s="30">
        <v>4.3419999999999996</v>
      </c>
      <c r="E6365">
        <v>2028</v>
      </c>
      <c r="G6365" t="s">
        <v>273</v>
      </c>
    </row>
    <row r="6366" spans="1:7">
      <c r="A6366">
        <v>722220</v>
      </c>
      <c r="B6366" t="s">
        <v>37</v>
      </c>
      <c r="C6366" s="30">
        <v>3.34</v>
      </c>
      <c r="G6366" t="s">
        <v>273</v>
      </c>
    </row>
    <row r="6367" spans="1:7">
      <c r="A6367">
        <v>722220</v>
      </c>
      <c r="B6367" t="s">
        <v>37</v>
      </c>
      <c r="C6367" s="30">
        <v>3.6739999999999999</v>
      </c>
      <c r="E6367">
        <v>2026</v>
      </c>
      <c r="G6367" t="s">
        <v>273</v>
      </c>
    </row>
    <row r="6368" spans="1:7">
      <c r="A6368">
        <v>722220</v>
      </c>
      <c r="B6368" t="s">
        <v>37</v>
      </c>
      <c r="C6368" s="30">
        <v>4.008</v>
      </c>
      <c r="E6368">
        <v>2027</v>
      </c>
      <c r="G6368" t="s">
        <v>273</v>
      </c>
    </row>
    <row r="6369" spans="1:7">
      <c r="A6369">
        <v>722220</v>
      </c>
      <c r="B6369" t="s">
        <v>37</v>
      </c>
      <c r="C6369" s="30">
        <v>4.3419999999999996</v>
      </c>
      <c r="E6369">
        <v>2028</v>
      </c>
      <c r="G6369" t="s">
        <v>273</v>
      </c>
    </row>
    <row r="6370" spans="1:7">
      <c r="A6370">
        <v>722230</v>
      </c>
      <c r="B6370" t="s">
        <v>37</v>
      </c>
      <c r="C6370" s="30">
        <v>3.94</v>
      </c>
      <c r="G6370" t="s">
        <v>273</v>
      </c>
    </row>
    <row r="6371" spans="1:7">
      <c r="A6371">
        <v>722230</v>
      </c>
      <c r="B6371" t="s">
        <v>37</v>
      </c>
      <c r="C6371" s="30">
        <v>4.3339999999999996</v>
      </c>
      <c r="E6371">
        <v>2026</v>
      </c>
      <c r="G6371" t="s">
        <v>273</v>
      </c>
    </row>
    <row r="6372" spans="1:7">
      <c r="A6372">
        <v>722230</v>
      </c>
      <c r="B6372" t="s">
        <v>37</v>
      </c>
      <c r="C6372" s="30">
        <v>4.7279999999999998</v>
      </c>
      <c r="E6372">
        <v>2027</v>
      </c>
      <c r="G6372" t="s">
        <v>273</v>
      </c>
    </row>
    <row r="6373" spans="1:7">
      <c r="A6373">
        <v>722230</v>
      </c>
      <c r="B6373" t="s">
        <v>37</v>
      </c>
      <c r="C6373" s="30">
        <v>5.1219999999999999</v>
      </c>
      <c r="E6373">
        <v>2028</v>
      </c>
      <c r="G6373" t="s">
        <v>273</v>
      </c>
    </row>
    <row r="6374" spans="1:7">
      <c r="A6374">
        <v>722240</v>
      </c>
      <c r="B6374" t="s">
        <v>37</v>
      </c>
      <c r="C6374" s="30">
        <v>3.34</v>
      </c>
      <c r="G6374" t="s">
        <v>273</v>
      </c>
    </row>
    <row r="6375" spans="1:7">
      <c r="A6375">
        <v>722240</v>
      </c>
      <c r="B6375" t="s">
        <v>37</v>
      </c>
      <c r="C6375" s="30">
        <v>3.6739999999999999</v>
      </c>
      <c r="E6375">
        <v>2026</v>
      </c>
      <c r="G6375" t="s">
        <v>273</v>
      </c>
    </row>
    <row r="6376" spans="1:7">
      <c r="A6376">
        <v>722240</v>
      </c>
      <c r="B6376" t="s">
        <v>37</v>
      </c>
      <c r="C6376" s="30">
        <v>4.008</v>
      </c>
      <c r="E6376">
        <v>2027</v>
      </c>
      <c r="G6376" t="s">
        <v>273</v>
      </c>
    </row>
    <row r="6377" spans="1:7">
      <c r="A6377">
        <v>722240</v>
      </c>
      <c r="B6377" t="s">
        <v>37</v>
      </c>
      <c r="C6377" s="30">
        <v>4.3419999999999996</v>
      </c>
      <c r="E6377">
        <v>2028</v>
      </c>
      <c r="G6377" t="s">
        <v>273</v>
      </c>
    </row>
    <row r="6378" spans="1:7">
      <c r="A6378">
        <v>722300</v>
      </c>
      <c r="B6378" t="s">
        <v>37</v>
      </c>
      <c r="C6378" s="30">
        <v>3.37</v>
      </c>
      <c r="G6378" t="s">
        <v>273</v>
      </c>
    </row>
    <row r="6379" spans="1:7">
      <c r="A6379">
        <v>722300</v>
      </c>
      <c r="B6379" t="s">
        <v>37</v>
      </c>
      <c r="C6379" s="30">
        <v>3.7070000000000003</v>
      </c>
      <c r="E6379">
        <v>2026</v>
      </c>
      <c r="G6379" t="s">
        <v>273</v>
      </c>
    </row>
    <row r="6380" spans="1:7">
      <c r="A6380">
        <v>722300</v>
      </c>
      <c r="B6380" t="s">
        <v>37</v>
      </c>
      <c r="C6380" s="30">
        <v>4.0440000000000005</v>
      </c>
      <c r="E6380">
        <v>2027</v>
      </c>
      <c r="G6380" t="s">
        <v>273</v>
      </c>
    </row>
    <row r="6381" spans="1:7">
      <c r="A6381">
        <v>722300</v>
      </c>
      <c r="B6381" t="s">
        <v>37</v>
      </c>
      <c r="C6381" s="30">
        <v>4.3810000000000002</v>
      </c>
      <c r="E6381">
        <v>2028</v>
      </c>
      <c r="G6381" t="s">
        <v>273</v>
      </c>
    </row>
    <row r="6382" spans="1:7">
      <c r="A6382">
        <v>722410</v>
      </c>
      <c r="B6382" t="s">
        <v>37</v>
      </c>
      <c r="C6382" s="30">
        <v>4.38</v>
      </c>
      <c r="D6382" t="s">
        <v>21</v>
      </c>
      <c r="G6382" t="s">
        <v>273</v>
      </c>
    </row>
    <row r="6383" spans="1:7">
      <c r="A6383">
        <v>722410</v>
      </c>
      <c r="B6383" t="s">
        <v>37</v>
      </c>
      <c r="C6383" s="30">
        <v>4.8179999999999996</v>
      </c>
      <c r="D6383" t="s">
        <v>21</v>
      </c>
      <c r="E6383">
        <v>2026</v>
      </c>
      <c r="G6383" t="s">
        <v>273</v>
      </c>
    </row>
    <row r="6384" spans="1:7">
      <c r="A6384">
        <v>722410</v>
      </c>
      <c r="B6384" t="s">
        <v>37</v>
      </c>
      <c r="C6384" s="30">
        <v>5.2560000000000002</v>
      </c>
      <c r="D6384" t="s">
        <v>21</v>
      </c>
      <c r="E6384">
        <v>2027</v>
      </c>
      <c r="G6384" t="s">
        <v>273</v>
      </c>
    </row>
    <row r="6385" spans="1:7">
      <c r="A6385">
        <v>722410</v>
      </c>
      <c r="B6385" t="s">
        <v>37</v>
      </c>
      <c r="C6385" s="30">
        <v>5.694</v>
      </c>
      <c r="D6385" t="s">
        <v>21</v>
      </c>
      <c r="E6385">
        <v>2028</v>
      </c>
      <c r="G6385" t="s">
        <v>273</v>
      </c>
    </row>
    <row r="6386" spans="1:7">
      <c r="A6386">
        <v>72249002</v>
      </c>
      <c r="B6386" t="s">
        <v>37</v>
      </c>
      <c r="C6386" s="30">
        <v>3.65</v>
      </c>
      <c r="D6386" t="s">
        <v>21</v>
      </c>
      <c r="G6386" t="s">
        <v>273</v>
      </c>
    </row>
    <row r="6387" spans="1:7">
      <c r="A6387">
        <v>72249002</v>
      </c>
      <c r="B6387" t="s">
        <v>37</v>
      </c>
      <c r="C6387" s="30">
        <v>4.0149999999999997</v>
      </c>
      <c r="D6387" t="s">
        <v>21</v>
      </c>
      <c r="E6387">
        <v>2026</v>
      </c>
      <c r="G6387" t="s">
        <v>273</v>
      </c>
    </row>
    <row r="6388" spans="1:7">
      <c r="A6388">
        <v>72249002</v>
      </c>
      <c r="B6388" t="s">
        <v>37</v>
      </c>
      <c r="C6388" s="30">
        <v>4.38</v>
      </c>
      <c r="D6388" t="s">
        <v>21</v>
      </c>
      <c r="E6388">
        <v>2027</v>
      </c>
      <c r="G6388" t="s">
        <v>273</v>
      </c>
    </row>
    <row r="6389" spans="1:7">
      <c r="A6389">
        <v>72249002</v>
      </c>
      <c r="B6389" t="s">
        <v>37</v>
      </c>
      <c r="C6389" s="30">
        <v>4.7450000000000001</v>
      </c>
      <c r="D6389" t="s">
        <v>21</v>
      </c>
      <c r="E6389">
        <v>2028</v>
      </c>
      <c r="G6389" t="s">
        <v>273</v>
      </c>
    </row>
    <row r="6390" spans="1:7">
      <c r="A6390">
        <v>72249003</v>
      </c>
      <c r="B6390" t="s">
        <v>37</v>
      </c>
      <c r="C6390" s="30">
        <v>3.65</v>
      </c>
      <c r="D6390" t="s">
        <v>21</v>
      </c>
      <c r="G6390" t="s">
        <v>273</v>
      </c>
    </row>
    <row r="6391" spans="1:7">
      <c r="A6391">
        <v>72249003</v>
      </c>
      <c r="B6391" t="s">
        <v>37</v>
      </c>
      <c r="C6391" s="30">
        <v>4.0149999999999997</v>
      </c>
      <c r="D6391" t="s">
        <v>21</v>
      </c>
      <c r="E6391">
        <v>2026</v>
      </c>
      <c r="G6391" t="s">
        <v>273</v>
      </c>
    </row>
    <row r="6392" spans="1:7">
      <c r="A6392">
        <v>72249003</v>
      </c>
      <c r="B6392" t="s">
        <v>37</v>
      </c>
      <c r="C6392" s="30">
        <v>4.38</v>
      </c>
      <c r="D6392" t="s">
        <v>21</v>
      </c>
      <c r="E6392">
        <v>2027</v>
      </c>
      <c r="G6392" t="s">
        <v>273</v>
      </c>
    </row>
    <row r="6393" spans="1:7">
      <c r="A6393">
        <v>72249003</v>
      </c>
      <c r="B6393" t="s">
        <v>37</v>
      </c>
      <c r="C6393" s="30">
        <v>4.7450000000000001</v>
      </c>
      <c r="D6393" t="s">
        <v>21</v>
      </c>
      <c r="E6393">
        <v>2028</v>
      </c>
      <c r="G6393" t="s">
        <v>273</v>
      </c>
    </row>
    <row r="6394" spans="1:7">
      <c r="A6394">
        <v>72249005</v>
      </c>
      <c r="B6394" t="s">
        <v>37</v>
      </c>
      <c r="C6394" s="30">
        <v>3.65</v>
      </c>
      <c r="D6394" t="s">
        <v>21</v>
      </c>
      <c r="G6394" t="s">
        <v>273</v>
      </c>
    </row>
    <row r="6395" spans="1:7">
      <c r="A6395">
        <v>72249005</v>
      </c>
      <c r="B6395" t="s">
        <v>37</v>
      </c>
      <c r="C6395" s="30">
        <v>4.0149999999999997</v>
      </c>
      <c r="D6395" t="s">
        <v>21</v>
      </c>
      <c r="E6395">
        <v>2026</v>
      </c>
      <c r="G6395" t="s">
        <v>273</v>
      </c>
    </row>
    <row r="6396" spans="1:7">
      <c r="A6396">
        <v>72249005</v>
      </c>
      <c r="B6396" t="s">
        <v>37</v>
      </c>
      <c r="C6396" s="30">
        <v>4.38</v>
      </c>
      <c r="D6396" t="s">
        <v>21</v>
      </c>
      <c r="E6396">
        <v>2027</v>
      </c>
      <c r="G6396" t="s">
        <v>273</v>
      </c>
    </row>
    <row r="6397" spans="1:7">
      <c r="A6397">
        <v>72249005</v>
      </c>
      <c r="B6397" t="s">
        <v>37</v>
      </c>
      <c r="C6397" s="30">
        <v>4.7450000000000001</v>
      </c>
      <c r="D6397" t="s">
        <v>21</v>
      </c>
      <c r="E6397">
        <v>2028</v>
      </c>
      <c r="G6397" t="s">
        <v>273</v>
      </c>
    </row>
    <row r="6398" spans="1:7">
      <c r="A6398">
        <v>72249007</v>
      </c>
      <c r="B6398" t="s">
        <v>37</v>
      </c>
      <c r="C6398" s="30">
        <v>3.65</v>
      </c>
      <c r="D6398" t="s">
        <v>21</v>
      </c>
      <c r="G6398" t="s">
        <v>273</v>
      </c>
    </row>
    <row r="6399" spans="1:7">
      <c r="A6399">
        <v>72249007</v>
      </c>
      <c r="B6399" t="s">
        <v>37</v>
      </c>
      <c r="C6399" s="30">
        <v>4.0149999999999997</v>
      </c>
      <c r="D6399" t="s">
        <v>21</v>
      </c>
      <c r="E6399">
        <v>2026</v>
      </c>
      <c r="G6399" t="s">
        <v>273</v>
      </c>
    </row>
    <row r="6400" spans="1:7">
      <c r="A6400">
        <v>72249007</v>
      </c>
      <c r="B6400" t="s">
        <v>37</v>
      </c>
      <c r="C6400" s="30">
        <v>4.38</v>
      </c>
      <c r="D6400" t="s">
        <v>21</v>
      </c>
      <c r="E6400">
        <v>2027</v>
      </c>
      <c r="G6400" t="s">
        <v>273</v>
      </c>
    </row>
    <row r="6401" spans="1:7">
      <c r="A6401">
        <v>72249007</v>
      </c>
      <c r="B6401" t="s">
        <v>37</v>
      </c>
      <c r="C6401" s="30">
        <v>4.7450000000000001</v>
      </c>
      <c r="D6401" t="s">
        <v>21</v>
      </c>
      <c r="E6401">
        <v>2028</v>
      </c>
      <c r="G6401" t="s">
        <v>273</v>
      </c>
    </row>
    <row r="6402" spans="1:7">
      <c r="A6402">
        <v>72249014</v>
      </c>
      <c r="B6402" t="s">
        <v>37</v>
      </c>
      <c r="C6402" s="30">
        <v>3.65</v>
      </c>
      <c r="D6402" t="s">
        <v>21</v>
      </c>
      <c r="G6402" t="s">
        <v>273</v>
      </c>
    </row>
    <row r="6403" spans="1:7">
      <c r="A6403">
        <v>72249014</v>
      </c>
      <c r="B6403" t="s">
        <v>37</v>
      </c>
      <c r="C6403" s="30">
        <v>4.0149999999999997</v>
      </c>
      <c r="D6403" t="s">
        <v>21</v>
      </c>
      <c r="E6403">
        <v>2026</v>
      </c>
      <c r="G6403" t="s">
        <v>273</v>
      </c>
    </row>
    <row r="6404" spans="1:7">
      <c r="A6404">
        <v>72249014</v>
      </c>
      <c r="B6404" t="s">
        <v>37</v>
      </c>
      <c r="C6404" s="30">
        <v>4.38</v>
      </c>
      <c r="D6404" t="s">
        <v>21</v>
      </c>
      <c r="E6404">
        <v>2027</v>
      </c>
      <c r="G6404" t="s">
        <v>273</v>
      </c>
    </row>
    <row r="6405" spans="1:7">
      <c r="A6405">
        <v>72249014</v>
      </c>
      <c r="B6405" t="s">
        <v>37</v>
      </c>
      <c r="C6405" s="30">
        <v>4.7450000000000001</v>
      </c>
      <c r="D6405" t="s">
        <v>21</v>
      </c>
      <c r="E6405">
        <v>2028</v>
      </c>
      <c r="G6405" t="s">
        <v>273</v>
      </c>
    </row>
    <row r="6406" spans="1:7">
      <c r="A6406">
        <v>72249018</v>
      </c>
      <c r="B6406" t="s">
        <v>37</v>
      </c>
      <c r="C6406" s="30">
        <v>4.38</v>
      </c>
      <c r="D6406" t="s">
        <v>21</v>
      </c>
      <c r="G6406" t="s">
        <v>273</v>
      </c>
    </row>
    <row r="6407" spans="1:7">
      <c r="A6407">
        <v>72249018</v>
      </c>
      <c r="B6407" t="s">
        <v>37</v>
      </c>
      <c r="C6407" s="30">
        <v>4.8179999999999996</v>
      </c>
      <c r="D6407" t="s">
        <v>21</v>
      </c>
      <c r="E6407">
        <v>2026</v>
      </c>
      <c r="G6407" t="s">
        <v>273</v>
      </c>
    </row>
    <row r="6408" spans="1:7">
      <c r="A6408">
        <v>72249018</v>
      </c>
      <c r="B6408" t="s">
        <v>37</v>
      </c>
      <c r="C6408" s="30">
        <v>5.2560000000000002</v>
      </c>
      <c r="D6408" t="s">
        <v>21</v>
      </c>
      <c r="E6408">
        <v>2027</v>
      </c>
      <c r="G6408" t="s">
        <v>273</v>
      </c>
    </row>
    <row r="6409" spans="1:7">
      <c r="A6409">
        <v>72249018</v>
      </c>
      <c r="B6409" t="s">
        <v>37</v>
      </c>
      <c r="C6409" s="30">
        <v>5.694</v>
      </c>
      <c r="D6409" t="s">
        <v>21</v>
      </c>
      <c r="E6409">
        <v>2028</v>
      </c>
      <c r="G6409" t="s">
        <v>273</v>
      </c>
    </row>
    <row r="6410" spans="1:7">
      <c r="A6410">
        <v>72249031</v>
      </c>
      <c r="B6410" t="s">
        <v>37</v>
      </c>
      <c r="C6410" s="30">
        <v>3.65</v>
      </c>
      <c r="D6410" t="s">
        <v>21</v>
      </c>
      <c r="G6410" t="s">
        <v>273</v>
      </c>
    </row>
    <row r="6411" spans="1:7">
      <c r="A6411">
        <v>72249031</v>
      </c>
      <c r="B6411" t="s">
        <v>37</v>
      </c>
      <c r="C6411" s="30">
        <v>4.0149999999999997</v>
      </c>
      <c r="D6411" t="s">
        <v>21</v>
      </c>
      <c r="E6411">
        <v>2026</v>
      </c>
      <c r="G6411" t="s">
        <v>273</v>
      </c>
    </row>
    <row r="6412" spans="1:7">
      <c r="A6412">
        <v>72249031</v>
      </c>
      <c r="B6412" t="s">
        <v>37</v>
      </c>
      <c r="C6412" s="30">
        <v>4.38</v>
      </c>
      <c r="D6412" t="s">
        <v>21</v>
      </c>
      <c r="E6412">
        <v>2027</v>
      </c>
      <c r="G6412" t="s">
        <v>273</v>
      </c>
    </row>
    <row r="6413" spans="1:7">
      <c r="A6413">
        <v>72249031</v>
      </c>
      <c r="B6413" t="s">
        <v>37</v>
      </c>
      <c r="C6413" s="30">
        <v>4.7450000000000001</v>
      </c>
      <c r="D6413" t="s">
        <v>21</v>
      </c>
      <c r="E6413">
        <v>2028</v>
      </c>
      <c r="G6413" t="s">
        <v>273</v>
      </c>
    </row>
    <row r="6414" spans="1:7">
      <c r="A6414">
        <v>72249038</v>
      </c>
      <c r="B6414" t="s">
        <v>37</v>
      </c>
      <c r="C6414" s="30">
        <v>3.65</v>
      </c>
      <c r="D6414" t="s">
        <v>21</v>
      </c>
      <c r="G6414" t="s">
        <v>273</v>
      </c>
    </row>
    <row r="6415" spans="1:7">
      <c r="A6415">
        <v>72249038</v>
      </c>
      <c r="B6415" t="s">
        <v>37</v>
      </c>
      <c r="C6415" s="30">
        <v>4.0149999999999997</v>
      </c>
      <c r="D6415" t="s">
        <v>21</v>
      </c>
      <c r="E6415">
        <v>2026</v>
      </c>
      <c r="G6415" t="s">
        <v>273</v>
      </c>
    </row>
    <row r="6416" spans="1:7">
      <c r="A6416">
        <v>72249038</v>
      </c>
      <c r="B6416" t="s">
        <v>37</v>
      </c>
      <c r="C6416" s="30">
        <v>4.38</v>
      </c>
      <c r="D6416" t="s">
        <v>21</v>
      </c>
      <c r="E6416">
        <v>2027</v>
      </c>
      <c r="G6416" t="s">
        <v>273</v>
      </c>
    </row>
    <row r="6417" spans="1:7">
      <c r="A6417">
        <v>72249038</v>
      </c>
      <c r="B6417" t="s">
        <v>37</v>
      </c>
      <c r="C6417" s="30">
        <v>4.7450000000000001</v>
      </c>
      <c r="D6417" t="s">
        <v>21</v>
      </c>
      <c r="E6417">
        <v>2028</v>
      </c>
      <c r="G6417" t="s">
        <v>273</v>
      </c>
    </row>
    <row r="6418" spans="1:7">
      <c r="A6418">
        <v>72249090</v>
      </c>
      <c r="B6418" t="s">
        <v>37</v>
      </c>
      <c r="C6418" s="30">
        <v>4.38</v>
      </c>
      <c r="D6418" t="s">
        <v>21</v>
      </c>
      <c r="G6418" t="s">
        <v>273</v>
      </c>
    </row>
    <row r="6419" spans="1:7">
      <c r="A6419">
        <v>72249090</v>
      </c>
      <c r="B6419" t="s">
        <v>37</v>
      </c>
      <c r="C6419" s="30">
        <v>4.8179999999999996</v>
      </c>
      <c r="D6419" t="s">
        <v>21</v>
      </c>
      <c r="E6419">
        <v>2026</v>
      </c>
      <c r="G6419" t="s">
        <v>273</v>
      </c>
    </row>
    <row r="6420" spans="1:7">
      <c r="A6420">
        <v>72249090</v>
      </c>
      <c r="B6420" t="s">
        <v>37</v>
      </c>
      <c r="C6420" s="30">
        <v>5.2560000000000002</v>
      </c>
      <c r="D6420" t="s">
        <v>21</v>
      </c>
      <c r="E6420">
        <v>2027</v>
      </c>
      <c r="G6420" t="s">
        <v>273</v>
      </c>
    </row>
    <row r="6421" spans="1:7">
      <c r="A6421">
        <v>72249090</v>
      </c>
      <c r="B6421" t="s">
        <v>37</v>
      </c>
      <c r="C6421" s="30">
        <v>5.694</v>
      </c>
      <c r="D6421" t="s">
        <v>21</v>
      </c>
      <c r="E6421">
        <v>2028</v>
      </c>
      <c r="G6421" t="s">
        <v>273</v>
      </c>
    </row>
    <row r="6422" spans="1:7">
      <c r="A6422">
        <v>72251100</v>
      </c>
      <c r="B6422" t="s">
        <v>37</v>
      </c>
      <c r="C6422" s="30">
        <v>4.76</v>
      </c>
      <c r="D6422" t="s">
        <v>20</v>
      </c>
      <c r="G6422" t="s">
        <v>273</v>
      </c>
    </row>
    <row r="6423" spans="1:7">
      <c r="A6423">
        <v>72251100</v>
      </c>
      <c r="B6423" t="s">
        <v>37</v>
      </c>
      <c r="C6423" s="30">
        <v>5.2359999999999998</v>
      </c>
      <c r="D6423" t="s">
        <v>20</v>
      </c>
      <c r="E6423">
        <v>2026</v>
      </c>
      <c r="G6423" t="s">
        <v>273</v>
      </c>
    </row>
    <row r="6424" spans="1:7">
      <c r="A6424">
        <v>72251100</v>
      </c>
      <c r="B6424" t="s">
        <v>37</v>
      </c>
      <c r="C6424" s="30">
        <v>5.7119999999999997</v>
      </c>
      <c r="D6424" t="s">
        <v>20</v>
      </c>
      <c r="E6424">
        <v>2027</v>
      </c>
      <c r="G6424" t="s">
        <v>273</v>
      </c>
    </row>
    <row r="6425" spans="1:7">
      <c r="A6425">
        <v>72251100</v>
      </c>
      <c r="B6425" t="s">
        <v>37</v>
      </c>
      <c r="C6425" s="30">
        <v>6.1879999999999997</v>
      </c>
      <c r="D6425" t="s">
        <v>20</v>
      </c>
      <c r="E6425">
        <v>2028</v>
      </c>
      <c r="G6425" t="s">
        <v>273</v>
      </c>
    </row>
    <row r="6426" spans="1:7">
      <c r="A6426">
        <v>72251910</v>
      </c>
      <c r="B6426" t="s">
        <v>37</v>
      </c>
      <c r="C6426" s="30">
        <v>3.65</v>
      </c>
      <c r="D6426" t="s">
        <v>20</v>
      </c>
      <c r="G6426" t="s">
        <v>273</v>
      </c>
    </row>
    <row r="6427" spans="1:7">
      <c r="A6427">
        <v>72251910</v>
      </c>
      <c r="B6427" t="s">
        <v>37</v>
      </c>
      <c r="C6427" s="30">
        <v>4.0149999999999997</v>
      </c>
      <c r="D6427" t="s">
        <v>20</v>
      </c>
      <c r="E6427">
        <v>2026</v>
      </c>
      <c r="G6427" t="s">
        <v>273</v>
      </c>
    </row>
    <row r="6428" spans="1:7">
      <c r="A6428">
        <v>72251910</v>
      </c>
      <c r="B6428" t="s">
        <v>37</v>
      </c>
      <c r="C6428" s="30">
        <v>4.38</v>
      </c>
      <c r="D6428" t="s">
        <v>20</v>
      </c>
      <c r="E6428">
        <v>2027</v>
      </c>
      <c r="G6428" t="s">
        <v>273</v>
      </c>
    </row>
    <row r="6429" spans="1:7">
      <c r="A6429">
        <v>72251910</v>
      </c>
      <c r="B6429" t="s">
        <v>37</v>
      </c>
      <c r="C6429" s="30">
        <v>4.7450000000000001</v>
      </c>
      <c r="D6429" t="s">
        <v>20</v>
      </c>
      <c r="E6429">
        <v>2028</v>
      </c>
      <c r="G6429" t="s">
        <v>273</v>
      </c>
    </row>
    <row r="6430" spans="1:7">
      <c r="A6430">
        <v>72251990</v>
      </c>
      <c r="B6430" t="s">
        <v>37</v>
      </c>
      <c r="C6430" s="30">
        <v>3.76</v>
      </c>
      <c r="D6430" t="s">
        <v>20</v>
      </c>
      <c r="G6430" t="s">
        <v>273</v>
      </c>
    </row>
    <row r="6431" spans="1:7">
      <c r="A6431">
        <v>72251990</v>
      </c>
      <c r="B6431" t="s">
        <v>37</v>
      </c>
      <c r="C6431" s="30">
        <v>4.1360000000000001</v>
      </c>
      <c r="D6431" t="s">
        <v>20</v>
      </c>
      <c r="E6431">
        <v>2026</v>
      </c>
      <c r="G6431" t="s">
        <v>273</v>
      </c>
    </row>
    <row r="6432" spans="1:7">
      <c r="A6432">
        <v>72251990</v>
      </c>
      <c r="B6432" t="s">
        <v>37</v>
      </c>
      <c r="C6432" s="30">
        <v>4.5119999999999996</v>
      </c>
      <c r="D6432" t="s">
        <v>20</v>
      </c>
      <c r="E6432">
        <v>2027</v>
      </c>
      <c r="G6432" t="s">
        <v>273</v>
      </c>
    </row>
    <row r="6433" spans="1:7">
      <c r="A6433">
        <v>72251990</v>
      </c>
      <c r="B6433" t="s">
        <v>37</v>
      </c>
      <c r="C6433" s="30">
        <v>4.8879999999999999</v>
      </c>
      <c r="D6433" t="s">
        <v>20</v>
      </c>
      <c r="E6433">
        <v>2028</v>
      </c>
      <c r="G6433" t="s">
        <v>273</v>
      </c>
    </row>
    <row r="6434" spans="1:7">
      <c r="A6434">
        <v>722530</v>
      </c>
      <c r="B6434" t="s">
        <v>37</v>
      </c>
      <c r="C6434" s="30">
        <v>3.65</v>
      </c>
      <c r="D6434" t="s">
        <v>21</v>
      </c>
      <c r="G6434" t="s">
        <v>273</v>
      </c>
    </row>
    <row r="6435" spans="1:7">
      <c r="A6435">
        <v>722530</v>
      </c>
      <c r="B6435" t="s">
        <v>37</v>
      </c>
      <c r="C6435" s="30">
        <v>4.0149999999999997</v>
      </c>
      <c r="D6435" t="s">
        <v>21</v>
      </c>
      <c r="E6435">
        <v>2026</v>
      </c>
      <c r="G6435" t="s">
        <v>273</v>
      </c>
    </row>
    <row r="6436" spans="1:7">
      <c r="A6436">
        <v>722530</v>
      </c>
      <c r="B6436" t="s">
        <v>37</v>
      </c>
      <c r="C6436" s="30">
        <v>4.38</v>
      </c>
      <c r="D6436" t="s">
        <v>21</v>
      </c>
      <c r="E6436">
        <v>2027</v>
      </c>
      <c r="G6436" t="s">
        <v>273</v>
      </c>
    </row>
    <row r="6437" spans="1:7">
      <c r="A6437">
        <v>722530</v>
      </c>
      <c r="B6437" t="s">
        <v>37</v>
      </c>
      <c r="C6437" s="30">
        <v>4.7450000000000001</v>
      </c>
      <c r="D6437" t="s">
        <v>21</v>
      </c>
      <c r="E6437">
        <v>2028</v>
      </c>
      <c r="G6437" t="s">
        <v>273</v>
      </c>
    </row>
    <row r="6438" spans="1:7">
      <c r="A6438">
        <v>722540</v>
      </c>
      <c r="B6438" t="s">
        <v>37</v>
      </c>
      <c r="C6438" s="30">
        <v>3.65</v>
      </c>
      <c r="D6438" t="s">
        <v>21</v>
      </c>
      <c r="G6438" t="s">
        <v>273</v>
      </c>
    </row>
    <row r="6439" spans="1:7">
      <c r="A6439">
        <v>722540</v>
      </c>
      <c r="B6439" t="s">
        <v>37</v>
      </c>
      <c r="C6439" s="30">
        <v>4.0149999999999997</v>
      </c>
      <c r="D6439" t="s">
        <v>21</v>
      </c>
      <c r="E6439">
        <v>2026</v>
      </c>
      <c r="G6439" t="s">
        <v>273</v>
      </c>
    </row>
    <row r="6440" spans="1:7">
      <c r="A6440">
        <v>722540</v>
      </c>
      <c r="B6440" t="s">
        <v>37</v>
      </c>
      <c r="C6440" s="30">
        <v>4.38</v>
      </c>
      <c r="D6440" t="s">
        <v>21</v>
      </c>
      <c r="E6440">
        <v>2027</v>
      </c>
      <c r="G6440" t="s">
        <v>273</v>
      </c>
    </row>
    <row r="6441" spans="1:7">
      <c r="A6441">
        <v>722540</v>
      </c>
      <c r="B6441" t="s">
        <v>37</v>
      </c>
      <c r="C6441" s="30">
        <v>4.7450000000000001</v>
      </c>
      <c r="D6441" t="s">
        <v>21</v>
      </c>
      <c r="E6441">
        <v>2028</v>
      </c>
      <c r="G6441" t="s">
        <v>273</v>
      </c>
    </row>
    <row r="6442" spans="1:7">
      <c r="A6442">
        <v>722550</v>
      </c>
      <c r="B6442" t="s">
        <v>37</v>
      </c>
      <c r="C6442" s="30">
        <v>3.76</v>
      </c>
      <c r="D6442" t="s">
        <v>21</v>
      </c>
      <c r="G6442" t="s">
        <v>273</v>
      </c>
    </row>
    <row r="6443" spans="1:7">
      <c r="A6443">
        <v>722550</v>
      </c>
      <c r="B6443" t="s">
        <v>37</v>
      </c>
      <c r="C6443" s="30">
        <v>4.1360000000000001</v>
      </c>
      <c r="D6443" t="s">
        <v>21</v>
      </c>
      <c r="E6443">
        <v>2026</v>
      </c>
      <c r="G6443" t="s">
        <v>273</v>
      </c>
    </row>
    <row r="6444" spans="1:7">
      <c r="A6444">
        <v>722550</v>
      </c>
      <c r="B6444" t="s">
        <v>37</v>
      </c>
      <c r="C6444" s="30">
        <v>4.5119999999999996</v>
      </c>
      <c r="D6444" t="s">
        <v>21</v>
      </c>
      <c r="E6444">
        <v>2027</v>
      </c>
      <c r="G6444" t="s">
        <v>273</v>
      </c>
    </row>
    <row r="6445" spans="1:7">
      <c r="A6445">
        <v>722550</v>
      </c>
      <c r="B6445" t="s">
        <v>37</v>
      </c>
      <c r="C6445" s="30">
        <v>4.8879999999999999</v>
      </c>
      <c r="D6445" t="s">
        <v>21</v>
      </c>
      <c r="E6445">
        <v>2028</v>
      </c>
      <c r="G6445" t="s">
        <v>273</v>
      </c>
    </row>
    <row r="6446" spans="1:7">
      <c r="A6446">
        <v>72259100</v>
      </c>
      <c r="B6446" t="s">
        <v>37</v>
      </c>
      <c r="C6446" s="30">
        <v>3.76</v>
      </c>
      <c r="D6446" t="s">
        <v>21</v>
      </c>
      <c r="G6446" t="s">
        <v>273</v>
      </c>
    </row>
    <row r="6447" spans="1:7">
      <c r="A6447">
        <v>72259100</v>
      </c>
      <c r="B6447" t="s">
        <v>37</v>
      </c>
      <c r="C6447" s="30">
        <v>4.1360000000000001</v>
      </c>
      <c r="D6447" t="s">
        <v>21</v>
      </c>
      <c r="E6447">
        <v>2026</v>
      </c>
      <c r="G6447" t="s">
        <v>273</v>
      </c>
    </row>
    <row r="6448" spans="1:7">
      <c r="A6448">
        <v>72259100</v>
      </c>
      <c r="B6448" t="s">
        <v>37</v>
      </c>
      <c r="C6448" s="30">
        <v>4.5119999999999996</v>
      </c>
      <c r="D6448" t="s">
        <v>21</v>
      </c>
      <c r="E6448">
        <v>2027</v>
      </c>
      <c r="G6448" t="s">
        <v>273</v>
      </c>
    </row>
    <row r="6449" spans="1:7">
      <c r="A6449">
        <v>72259100</v>
      </c>
      <c r="B6449" t="s">
        <v>37</v>
      </c>
      <c r="C6449" s="30">
        <v>4.8879999999999999</v>
      </c>
      <c r="D6449" t="s">
        <v>21</v>
      </c>
      <c r="E6449">
        <v>2028</v>
      </c>
      <c r="G6449" t="s">
        <v>273</v>
      </c>
    </row>
    <row r="6450" spans="1:7">
      <c r="A6450">
        <v>72259200</v>
      </c>
      <c r="B6450" t="s">
        <v>37</v>
      </c>
      <c r="C6450" s="30">
        <v>3.76</v>
      </c>
      <c r="D6450" t="s">
        <v>21</v>
      </c>
      <c r="G6450" t="s">
        <v>273</v>
      </c>
    </row>
    <row r="6451" spans="1:7">
      <c r="A6451">
        <v>72259200</v>
      </c>
      <c r="B6451" t="s">
        <v>37</v>
      </c>
      <c r="C6451" s="30">
        <v>4.1360000000000001</v>
      </c>
      <c r="D6451" t="s">
        <v>21</v>
      </c>
      <c r="E6451">
        <v>2026</v>
      </c>
      <c r="G6451" t="s">
        <v>273</v>
      </c>
    </row>
    <row r="6452" spans="1:7">
      <c r="A6452">
        <v>72259200</v>
      </c>
      <c r="B6452" t="s">
        <v>37</v>
      </c>
      <c r="C6452" s="30">
        <v>4.5119999999999996</v>
      </c>
      <c r="D6452" t="s">
        <v>21</v>
      </c>
      <c r="E6452">
        <v>2027</v>
      </c>
      <c r="G6452" t="s">
        <v>273</v>
      </c>
    </row>
    <row r="6453" spans="1:7">
      <c r="A6453">
        <v>72259200</v>
      </c>
      <c r="B6453" t="s">
        <v>37</v>
      </c>
      <c r="C6453" s="30">
        <v>4.8879999999999999</v>
      </c>
      <c r="D6453" t="s">
        <v>21</v>
      </c>
      <c r="E6453">
        <v>2028</v>
      </c>
      <c r="G6453" t="s">
        <v>273</v>
      </c>
    </row>
    <row r="6454" spans="1:7">
      <c r="A6454">
        <v>72259900</v>
      </c>
      <c r="B6454" t="s">
        <v>37</v>
      </c>
      <c r="C6454" s="30">
        <v>3.76</v>
      </c>
      <c r="D6454" t="s">
        <v>21</v>
      </c>
      <c r="G6454" t="s">
        <v>273</v>
      </c>
    </row>
    <row r="6455" spans="1:7">
      <c r="A6455">
        <v>72259900</v>
      </c>
      <c r="B6455" t="s">
        <v>37</v>
      </c>
      <c r="C6455" s="30">
        <v>4.1360000000000001</v>
      </c>
      <c r="D6455" t="s">
        <v>21</v>
      </c>
      <c r="E6455">
        <v>2026</v>
      </c>
      <c r="G6455" t="s">
        <v>273</v>
      </c>
    </row>
    <row r="6456" spans="1:7">
      <c r="A6456">
        <v>72259900</v>
      </c>
      <c r="B6456" t="s">
        <v>37</v>
      </c>
      <c r="C6456" s="30">
        <v>4.5119999999999996</v>
      </c>
      <c r="D6456" t="s">
        <v>21</v>
      </c>
      <c r="E6456">
        <v>2027</v>
      </c>
      <c r="G6456" t="s">
        <v>273</v>
      </c>
    </row>
    <row r="6457" spans="1:7">
      <c r="A6457">
        <v>72259900</v>
      </c>
      <c r="B6457" t="s">
        <v>37</v>
      </c>
      <c r="C6457" s="30">
        <v>4.8879999999999999</v>
      </c>
      <c r="D6457" t="s">
        <v>21</v>
      </c>
      <c r="E6457">
        <v>2028</v>
      </c>
      <c r="G6457" t="s">
        <v>273</v>
      </c>
    </row>
    <row r="6458" spans="1:7">
      <c r="A6458">
        <v>72261100</v>
      </c>
      <c r="B6458" t="s">
        <v>37</v>
      </c>
      <c r="C6458" s="30">
        <v>4.76</v>
      </c>
      <c r="D6458" t="s">
        <v>20</v>
      </c>
      <c r="G6458" t="s">
        <v>273</v>
      </c>
    </row>
    <row r="6459" spans="1:7">
      <c r="A6459">
        <v>72261100</v>
      </c>
      <c r="B6459" t="s">
        <v>37</v>
      </c>
      <c r="C6459" s="30">
        <v>5.2359999999999998</v>
      </c>
      <c r="D6459" t="s">
        <v>20</v>
      </c>
      <c r="E6459">
        <v>2026</v>
      </c>
      <c r="G6459" t="s">
        <v>273</v>
      </c>
    </row>
    <row r="6460" spans="1:7">
      <c r="A6460">
        <v>72261100</v>
      </c>
      <c r="B6460" t="s">
        <v>37</v>
      </c>
      <c r="C6460" s="30">
        <v>5.7119999999999997</v>
      </c>
      <c r="D6460" t="s">
        <v>20</v>
      </c>
      <c r="E6460">
        <v>2027</v>
      </c>
      <c r="G6460" t="s">
        <v>273</v>
      </c>
    </row>
    <row r="6461" spans="1:7">
      <c r="A6461">
        <v>72261100</v>
      </c>
      <c r="B6461" t="s">
        <v>37</v>
      </c>
      <c r="C6461" s="30">
        <v>6.1879999999999997</v>
      </c>
      <c r="D6461" t="s">
        <v>20</v>
      </c>
      <c r="E6461">
        <v>2028</v>
      </c>
      <c r="G6461" t="s">
        <v>273</v>
      </c>
    </row>
    <row r="6462" spans="1:7">
      <c r="A6462">
        <v>72261910</v>
      </c>
      <c r="B6462" t="s">
        <v>37</v>
      </c>
      <c r="C6462" s="30">
        <v>3.65</v>
      </c>
      <c r="D6462" t="s">
        <v>20</v>
      </c>
      <c r="G6462" t="s">
        <v>273</v>
      </c>
    </row>
    <row r="6463" spans="1:7">
      <c r="A6463">
        <v>72261910</v>
      </c>
      <c r="B6463" t="s">
        <v>37</v>
      </c>
      <c r="C6463" s="30">
        <v>4.0149999999999997</v>
      </c>
      <c r="D6463" t="s">
        <v>20</v>
      </c>
      <c r="E6463">
        <v>2026</v>
      </c>
      <c r="G6463" t="s">
        <v>273</v>
      </c>
    </row>
    <row r="6464" spans="1:7">
      <c r="A6464">
        <v>72261910</v>
      </c>
      <c r="B6464" t="s">
        <v>37</v>
      </c>
      <c r="C6464" s="30">
        <v>4.38</v>
      </c>
      <c r="D6464" t="s">
        <v>20</v>
      </c>
      <c r="E6464">
        <v>2027</v>
      </c>
      <c r="G6464" t="s">
        <v>273</v>
      </c>
    </row>
    <row r="6465" spans="1:7">
      <c r="A6465">
        <v>72261910</v>
      </c>
      <c r="B6465" t="s">
        <v>37</v>
      </c>
      <c r="C6465" s="30">
        <v>4.7450000000000001</v>
      </c>
      <c r="D6465" t="s">
        <v>20</v>
      </c>
      <c r="E6465">
        <v>2028</v>
      </c>
      <c r="G6465" t="s">
        <v>273</v>
      </c>
    </row>
    <row r="6466" spans="1:7">
      <c r="A6466">
        <v>72261980</v>
      </c>
      <c r="B6466" t="s">
        <v>37</v>
      </c>
      <c r="C6466" s="30">
        <v>3.76</v>
      </c>
      <c r="D6466" t="s">
        <v>20</v>
      </c>
      <c r="G6466" t="s">
        <v>273</v>
      </c>
    </row>
    <row r="6467" spans="1:7">
      <c r="A6467">
        <v>72261980</v>
      </c>
      <c r="B6467" t="s">
        <v>37</v>
      </c>
      <c r="C6467" s="30">
        <v>4.1360000000000001</v>
      </c>
      <c r="D6467" t="s">
        <v>20</v>
      </c>
      <c r="E6467">
        <v>2026</v>
      </c>
      <c r="G6467" t="s">
        <v>273</v>
      </c>
    </row>
    <row r="6468" spans="1:7">
      <c r="A6468">
        <v>72261980</v>
      </c>
      <c r="B6468" t="s">
        <v>37</v>
      </c>
      <c r="C6468" s="30">
        <v>4.5119999999999996</v>
      </c>
      <c r="D6468" t="s">
        <v>20</v>
      </c>
      <c r="E6468">
        <v>2027</v>
      </c>
      <c r="G6468" t="s">
        <v>273</v>
      </c>
    </row>
    <row r="6469" spans="1:7">
      <c r="A6469">
        <v>72261980</v>
      </c>
      <c r="B6469" t="s">
        <v>37</v>
      </c>
      <c r="C6469" s="30">
        <v>4.8879999999999999</v>
      </c>
      <c r="D6469" t="s">
        <v>20</v>
      </c>
      <c r="E6469">
        <v>2028</v>
      </c>
      <c r="G6469" t="s">
        <v>273</v>
      </c>
    </row>
    <row r="6470" spans="1:7">
      <c r="A6470">
        <v>72262000</v>
      </c>
      <c r="B6470" t="s">
        <v>37</v>
      </c>
      <c r="C6470" s="30">
        <v>3.65</v>
      </c>
      <c r="D6470" t="s">
        <v>21</v>
      </c>
      <c r="G6470" t="s">
        <v>273</v>
      </c>
    </row>
    <row r="6471" spans="1:7">
      <c r="A6471">
        <v>72262000</v>
      </c>
      <c r="B6471" t="s">
        <v>37</v>
      </c>
      <c r="C6471" s="30">
        <v>4.0149999999999997</v>
      </c>
      <c r="D6471" t="s">
        <v>21</v>
      </c>
      <c r="E6471">
        <v>2026</v>
      </c>
      <c r="G6471" t="s">
        <v>273</v>
      </c>
    </row>
    <row r="6472" spans="1:7">
      <c r="A6472">
        <v>72262000</v>
      </c>
      <c r="B6472" t="s">
        <v>37</v>
      </c>
      <c r="C6472" s="30">
        <v>4.38</v>
      </c>
      <c r="D6472" t="s">
        <v>21</v>
      </c>
      <c r="E6472">
        <v>2027</v>
      </c>
      <c r="G6472" t="s">
        <v>273</v>
      </c>
    </row>
    <row r="6473" spans="1:7">
      <c r="A6473">
        <v>72262000</v>
      </c>
      <c r="B6473" t="s">
        <v>37</v>
      </c>
      <c r="C6473" s="30">
        <v>4.7450000000000001</v>
      </c>
      <c r="D6473" t="s">
        <v>21</v>
      </c>
      <c r="E6473">
        <v>2028</v>
      </c>
      <c r="G6473" t="s">
        <v>273</v>
      </c>
    </row>
    <row r="6474" spans="1:7">
      <c r="A6474">
        <v>722691</v>
      </c>
      <c r="B6474" t="s">
        <v>37</v>
      </c>
      <c r="C6474" s="30">
        <v>3.65</v>
      </c>
      <c r="D6474" t="s">
        <v>21</v>
      </c>
      <c r="G6474" t="s">
        <v>273</v>
      </c>
    </row>
    <row r="6475" spans="1:7">
      <c r="A6475">
        <v>722691</v>
      </c>
      <c r="B6475" t="s">
        <v>37</v>
      </c>
      <c r="C6475" s="30">
        <v>4.0149999999999997</v>
      </c>
      <c r="D6475" t="s">
        <v>21</v>
      </c>
      <c r="E6475">
        <v>2026</v>
      </c>
      <c r="G6475" t="s">
        <v>273</v>
      </c>
    </row>
    <row r="6476" spans="1:7">
      <c r="A6476">
        <v>722691</v>
      </c>
      <c r="B6476" t="s">
        <v>37</v>
      </c>
      <c r="C6476" s="30">
        <v>4.38</v>
      </c>
      <c r="D6476" t="s">
        <v>21</v>
      </c>
      <c r="E6476">
        <v>2027</v>
      </c>
      <c r="G6476" t="s">
        <v>273</v>
      </c>
    </row>
    <row r="6477" spans="1:7">
      <c r="A6477">
        <v>722691</v>
      </c>
      <c r="B6477" t="s">
        <v>37</v>
      </c>
      <c r="C6477" s="30">
        <v>4.7450000000000001</v>
      </c>
      <c r="D6477" t="s">
        <v>21</v>
      </c>
      <c r="E6477">
        <v>2028</v>
      </c>
      <c r="G6477" t="s">
        <v>273</v>
      </c>
    </row>
    <row r="6478" spans="1:7">
      <c r="A6478">
        <v>72269200</v>
      </c>
      <c r="B6478" t="s">
        <v>37</v>
      </c>
      <c r="C6478" s="30">
        <v>3.76</v>
      </c>
      <c r="D6478" t="s">
        <v>21</v>
      </c>
      <c r="G6478" t="s">
        <v>273</v>
      </c>
    </row>
    <row r="6479" spans="1:7">
      <c r="A6479">
        <v>72269200</v>
      </c>
      <c r="B6479" t="s">
        <v>37</v>
      </c>
      <c r="C6479" s="30">
        <v>4.1360000000000001</v>
      </c>
      <c r="D6479" t="s">
        <v>21</v>
      </c>
      <c r="E6479">
        <v>2026</v>
      </c>
      <c r="G6479" t="s">
        <v>273</v>
      </c>
    </row>
    <row r="6480" spans="1:7">
      <c r="A6480">
        <v>72269200</v>
      </c>
      <c r="B6480" t="s">
        <v>37</v>
      </c>
      <c r="C6480" s="30">
        <v>4.5119999999999996</v>
      </c>
      <c r="D6480" t="s">
        <v>21</v>
      </c>
      <c r="E6480">
        <v>2027</v>
      </c>
      <c r="G6480" t="s">
        <v>273</v>
      </c>
    </row>
    <row r="6481" spans="1:7">
      <c r="A6481">
        <v>72269200</v>
      </c>
      <c r="B6481" t="s">
        <v>37</v>
      </c>
      <c r="C6481" s="30">
        <v>4.8879999999999999</v>
      </c>
      <c r="D6481" t="s">
        <v>21</v>
      </c>
      <c r="E6481">
        <v>2028</v>
      </c>
      <c r="G6481" t="s">
        <v>273</v>
      </c>
    </row>
    <row r="6482" spans="1:7">
      <c r="A6482">
        <v>722699</v>
      </c>
      <c r="B6482" t="s">
        <v>37</v>
      </c>
      <c r="C6482" s="30">
        <v>3.76</v>
      </c>
      <c r="D6482" t="s">
        <v>21</v>
      </c>
      <c r="G6482" t="s">
        <v>273</v>
      </c>
    </row>
    <row r="6483" spans="1:7">
      <c r="A6483">
        <v>722699</v>
      </c>
      <c r="B6483" t="s">
        <v>37</v>
      </c>
      <c r="C6483" s="30">
        <v>4.1360000000000001</v>
      </c>
      <c r="D6483" t="s">
        <v>21</v>
      </c>
      <c r="E6483">
        <v>2026</v>
      </c>
      <c r="G6483" t="s">
        <v>273</v>
      </c>
    </row>
    <row r="6484" spans="1:7">
      <c r="A6484">
        <v>722699</v>
      </c>
      <c r="B6484" t="s">
        <v>37</v>
      </c>
      <c r="C6484" s="30">
        <v>4.5119999999999996</v>
      </c>
      <c r="D6484" t="s">
        <v>21</v>
      </c>
      <c r="E6484">
        <v>2027</v>
      </c>
      <c r="G6484" t="s">
        <v>273</v>
      </c>
    </row>
    <row r="6485" spans="1:7">
      <c r="A6485">
        <v>722699</v>
      </c>
      <c r="B6485" t="s">
        <v>37</v>
      </c>
      <c r="C6485" s="30">
        <v>4.8879999999999999</v>
      </c>
      <c r="D6485" t="s">
        <v>21</v>
      </c>
      <c r="E6485">
        <v>2028</v>
      </c>
      <c r="G6485" t="s">
        <v>273</v>
      </c>
    </row>
    <row r="6486" spans="1:7">
      <c r="A6486">
        <v>7227</v>
      </c>
      <c r="B6486" t="s">
        <v>37</v>
      </c>
      <c r="C6486" s="30">
        <v>3.78</v>
      </c>
      <c r="D6486" t="s">
        <v>20</v>
      </c>
      <c r="G6486" t="s">
        <v>273</v>
      </c>
    </row>
    <row r="6487" spans="1:7">
      <c r="A6487">
        <v>7227</v>
      </c>
      <c r="B6487" t="s">
        <v>37</v>
      </c>
      <c r="C6487" s="30">
        <v>4.1579999999999995</v>
      </c>
      <c r="D6487" t="s">
        <v>20</v>
      </c>
      <c r="E6487">
        <v>2026</v>
      </c>
      <c r="G6487" t="s">
        <v>273</v>
      </c>
    </row>
    <row r="6488" spans="1:7">
      <c r="A6488">
        <v>7227</v>
      </c>
      <c r="B6488" t="s">
        <v>37</v>
      </c>
      <c r="C6488" s="30">
        <v>4.5359999999999996</v>
      </c>
      <c r="D6488" t="s">
        <v>20</v>
      </c>
      <c r="E6488">
        <v>2027</v>
      </c>
      <c r="G6488" t="s">
        <v>273</v>
      </c>
    </row>
    <row r="6489" spans="1:7">
      <c r="A6489">
        <v>7227</v>
      </c>
      <c r="B6489" t="s">
        <v>37</v>
      </c>
      <c r="C6489" s="30">
        <v>4.9139999999999997</v>
      </c>
      <c r="D6489" t="s">
        <v>20</v>
      </c>
      <c r="E6489">
        <v>2028</v>
      </c>
      <c r="G6489" t="s">
        <v>273</v>
      </c>
    </row>
    <row r="6490" spans="1:7">
      <c r="A6490">
        <v>72281020</v>
      </c>
      <c r="B6490" t="s">
        <v>37</v>
      </c>
      <c r="C6490" s="30">
        <v>3.78</v>
      </c>
      <c r="D6490" t="s">
        <v>21</v>
      </c>
      <c r="G6490" t="s">
        <v>273</v>
      </c>
    </row>
    <row r="6491" spans="1:7">
      <c r="A6491">
        <v>72281020</v>
      </c>
      <c r="B6491" t="s">
        <v>37</v>
      </c>
      <c r="C6491" s="30">
        <v>4.1579999999999995</v>
      </c>
      <c r="D6491" t="s">
        <v>21</v>
      </c>
      <c r="E6491">
        <v>2026</v>
      </c>
      <c r="G6491" t="s">
        <v>273</v>
      </c>
    </row>
    <row r="6492" spans="1:7">
      <c r="A6492">
        <v>72281020</v>
      </c>
      <c r="B6492" t="s">
        <v>37</v>
      </c>
      <c r="C6492" s="30">
        <v>4.5359999999999996</v>
      </c>
      <c r="D6492" t="s">
        <v>21</v>
      </c>
      <c r="E6492">
        <v>2027</v>
      </c>
      <c r="G6492" t="s">
        <v>273</v>
      </c>
    </row>
    <row r="6493" spans="1:7">
      <c r="A6493">
        <v>72281020</v>
      </c>
      <c r="B6493" t="s">
        <v>37</v>
      </c>
      <c r="C6493" s="30">
        <v>4.9139999999999997</v>
      </c>
      <c r="D6493" t="s">
        <v>21</v>
      </c>
      <c r="E6493">
        <v>2028</v>
      </c>
      <c r="G6493" t="s">
        <v>273</v>
      </c>
    </row>
    <row r="6494" spans="1:7">
      <c r="A6494">
        <v>72281050</v>
      </c>
      <c r="B6494" t="s">
        <v>37</v>
      </c>
      <c r="C6494" s="30">
        <v>4.38</v>
      </c>
      <c r="D6494" t="s">
        <v>21</v>
      </c>
      <c r="G6494" t="s">
        <v>273</v>
      </c>
    </row>
    <row r="6495" spans="1:7">
      <c r="A6495">
        <v>72281050</v>
      </c>
      <c r="B6495" t="s">
        <v>37</v>
      </c>
      <c r="C6495" s="30">
        <v>4.8179999999999996</v>
      </c>
      <c r="D6495" t="s">
        <v>21</v>
      </c>
      <c r="E6495">
        <v>2026</v>
      </c>
      <c r="G6495" t="s">
        <v>273</v>
      </c>
    </row>
    <row r="6496" spans="1:7">
      <c r="A6496">
        <v>72281050</v>
      </c>
      <c r="B6496" t="s">
        <v>37</v>
      </c>
      <c r="C6496" s="30">
        <v>5.2560000000000002</v>
      </c>
      <c r="D6496" t="s">
        <v>21</v>
      </c>
      <c r="E6496">
        <v>2027</v>
      </c>
      <c r="G6496" t="s">
        <v>273</v>
      </c>
    </row>
    <row r="6497" spans="1:7">
      <c r="A6497">
        <v>72281050</v>
      </c>
      <c r="B6497" t="s">
        <v>37</v>
      </c>
      <c r="C6497" s="30">
        <v>5.694</v>
      </c>
      <c r="D6497" t="s">
        <v>21</v>
      </c>
      <c r="E6497">
        <v>2028</v>
      </c>
      <c r="G6497" t="s">
        <v>273</v>
      </c>
    </row>
    <row r="6498" spans="1:7">
      <c r="A6498">
        <v>72281090</v>
      </c>
      <c r="B6498" t="s">
        <v>37</v>
      </c>
      <c r="C6498" s="30">
        <v>3.78</v>
      </c>
      <c r="D6498" t="s">
        <v>21</v>
      </c>
      <c r="G6498" t="s">
        <v>273</v>
      </c>
    </row>
    <row r="6499" spans="1:7">
      <c r="A6499">
        <v>72281090</v>
      </c>
      <c r="B6499" t="s">
        <v>37</v>
      </c>
      <c r="C6499" s="30">
        <v>4.1579999999999995</v>
      </c>
      <c r="D6499" t="s">
        <v>21</v>
      </c>
      <c r="E6499">
        <v>2026</v>
      </c>
      <c r="G6499" t="s">
        <v>273</v>
      </c>
    </row>
    <row r="6500" spans="1:7">
      <c r="A6500">
        <v>72281090</v>
      </c>
      <c r="B6500" t="s">
        <v>37</v>
      </c>
      <c r="C6500" s="30">
        <v>4.5359999999999996</v>
      </c>
      <c r="D6500" t="s">
        <v>21</v>
      </c>
      <c r="E6500">
        <v>2027</v>
      </c>
      <c r="G6500" t="s">
        <v>273</v>
      </c>
    </row>
    <row r="6501" spans="1:7">
      <c r="A6501">
        <v>72281090</v>
      </c>
      <c r="B6501" t="s">
        <v>37</v>
      </c>
      <c r="C6501" s="30">
        <v>4.9139999999999997</v>
      </c>
      <c r="D6501" t="s">
        <v>21</v>
      </c>
      <c r="E6501">
        <v>2028</v>
      </c>
      <c r="G6501" t="s">
        <v>273</v>
      </c>
    </row>
    <row r="6502" spans="1:7">
      <c r="A6502">
        <v>722820</v>
      </c>
      <c r="B6502" t="s">
        <v>37</v>
      </c>
      <c r="C6502" s="30">
        <v>3.78</v>
      </c>
      <c r="D6502" t="s">
        <v>21</v>
      </c>
      <c r="G6502" t="s">
        <v>273</v>
      </c>
    </row>
    <row r="6503" spans="1:7">
      <c r="A6503">
        <v>722820</v>
      </c>
      <c r="B6503" t="s">
        <v>37</v>
      </c>
      <c r="C6503" s="30">
        <v>4.1579999999999995</v>
      </c>
      <c r="D6503" t="s">
        <v>21</v>
      </c>
      <c r="E6503">
        <v>2026</v>
      </c>
      <c r="G6503" t="s">
        <v>273</v>
      </c>
    </row>
    <row r="6504" spans="1:7">
      <c r="A6504">
        <v>722820</v>
      </c>
      <c r="B6504" t="s">
        <v>37</v>
      </c>
      <c r="C6504" s="30">
        <v>4.5359999999999996</v>
      </c>
      <c r="D6504" t="s">
        <v>21</v>
      </c>
      <c r="E6504">
        <v>2027</v>
      </c>
      <c r="G6504" t="s">
        <v>273</v>
      </c>
    </row>
    <row r="6505" spans="1:7">
      <c r="A6505">
        <v>722820</v>
      </c>
      <c r="B6505" t="s">
        <v>37</v>
      </c>
      <c r="C6505" s="30">
        <v>4.9139999999999997</v>
      </c>
      <c r="D6505" t="s">
        <v>21</v>
      </c>
      <c r="E6505">
        <v>2028</v>
      </c>
      <c r="G6505" t="s">
        <v>273</v>
      </c>
    </row>
    <row r="6506" spans="1:7">
      <c r="A6506">
        <v>722830</v>
      </c>
      <c r="B6506" t="s">
        <v>37</v>
      </c>
      <c r="C6506" s="30">
        <v>3.78</v>
      </c>
      <c r="D6506" t="s">
        <v>20</v>
      </c>
      <c r="G6506" t="s">
        <v>273</v>
      </c>
    </row>
    <row r="6507" spans="1:7">
      <c r="A6507">
        <v>722830</v>
      </c>
      <c r="B6507" t="s">
        <v>37</v>
      </c>
      <c r="C6507" s="30">
        <v>4.1579999999999995</v>
      </c>
      <c r="D6507" t="s">
        <v>20</v>
      </c>
      <c r="E6507">
        <v>2026</v>
      </c>
      <c r="G6507" t="s">
        <v>273</v>
      </c>
    </row>
    <row r="6508" spans="1:7">
      <c r="A6508">
        <v>722830</v>
      </c>
      <c r="B6508" t="s">
        <v>37</v>
      </c>
      <c r="C6508" s="30">
        <v>4.5359999999999996</v>
      </c>
      <c r="D6508" t="s">
        <v>20</v>
      </c>
      <c r="E6508">
        <v>2027</v>
      </c>
      <c r="G6508" t="s">
        <v>273</v>
      </c>
    </row>
    <row r="6509" spans="1:7">
      <c r="A6509">
        <v>722830</v>
      </c>
      <c r="B6509" t="s">
        <v>37</v>
      </c>
      <c r="C6509" s="30">
        <v>4.9139999999999997</v>
      </c>
      <c r="D6509" t="s">
        <v>20</v>
      </c>
      <c r="E6509">
        <v>2028</v>
      </c>
      <c r="G6509" t="s">
        <v>273</v>
      </c>
    </row>
    <row r="6510" spans="1:7">
      <c r="A6510">
        <v>722840</v>
      </c>
      <c r="B6510" t="s">
        <v>37</v>
      </c>
      <c r="C6510" s="30">
        <v>4.38</v>
      </c>
      <c r="D6510" t="s">
        <v>21</v>
      </c>
      <c r="G6510" t="s">
        <v>273</v>
      </c>
    </row>
    <row r="6511" spans="1:7">
      <c r="A6511">
        <v>722840</v>
      </c>
      <c r="B6511" t="s">
        <v>37</v>
      </c>
      <c r="C6511" s="30">
        <v>4.8179999999999996</v>
      </c>
      <c r="D6511" t="s">
        <v>21</v>
      </c>
      <c r="E6511">
        <v>2026</v>
      </c>
      <c r="G6511" t="s">
        <v>273</v>
      </c>
    </row>
    <row r="6512" spans="1:7">
      <c r="A6512">
        <v>722840</v>
      </c>
      <c r="B6512" t="s">
        <v>37</v>
      </c>
      <c r="C6512" s="30">
        <v>5.2560000000000002</v>
      </c>
      <c r="D6512" t="s">
        <v>21</v>
      </c>
      <c r="E6512">
        <v>2027</v>
      </c>
      <c r="G6512" t="s">
        <v>273</v>
      </c>
    </row>
    <row r="6513" spans="1:7">
      <c r="A6513">
        <v>722840</v>
      </c>
      <c r="B6513" t="s">
        <v>37</v>
      </c>
      <c r="C6513" s="30">
        <v>5.694</v>
      </c>
      <c r="D6513" t="s">
        <v>21</v>
      </c>
      <c r="E6513">
        <v>2028</v>
      </c>
      <c r="G6513" t="s">
        <v>273</v>
      </c>
    </row>
    <row r="6514" spans="1:7">
      <c r="A6514">
        <v>722850</v>
      </c>
      <c r="B6514" t="s">
        <v>37</v>
      </c>
      <c r="C6514" s="30">
        <v>3.78</v>
      </c>
      <c r="D6514" t="s">
        <v>20</v>
      </c>
      <c r="G6514" t="s">
        <v>273</v>
      </c>
    </row>
    <row r="6515" spans="1:7">
      <c r="A6515">
        <v>722850</v>
      </c>
      <c r="B6515" t="s">
        <v>37</v>
      </c>
      <c r="C6515" s="30">
        <v>4.1579999999999995</v>
      </c>
      <c r="D6515" t="s">
        <v>20</v>
      </c>
      <c r="E6515">
        <v>2026</v>
      </c>
      <c r="G6515" t="s">
        <v>273</v>
      </c>
    </row>
    <row r="6516" spans="1:7">
      <c r="A6516">
        <v>722850</v>
      </c>
      <c r="B6516" t="s">
        <v>37</v>
      </c>
      <c r="C6516" s="30">
        <v>4.5359999999999996</v>
      </c>
      <c r="D6516" t="s">
        <v>20</v>
      </c>
      <c r="E6516">
        <v>2027</v>
      </c>
      <c r="G6516" t="s">
        <v>273</v>
      </c>
    </row>
    <row r="6517" spans="1:7">
      <c r="A6517">
        <v>722850</v>
      </c>
      <c r="B6517" t="s">
        <v>37</v>
      </c>
      <c r="C6517" s="30">
        <v>4.9139999999999997</v>
      </c>
      <c r="D6517" t="s">
        <v>20</v>
      </c>
      <c r="E6517">
        <v>2028</v>
      </c>
      <c r="G6517" t="s">
        <v>273</v>
      </c>
    </row>
    <row r="6518" spans="1:7">
      <c r="A6518">
        <v>722860</v>
      </c>
      <c r="B6518" t="s">
        <v>37</v>
      </c>
      <c r="C6518" s="30">
        <v>3.78</v>
      </c>
      <c r="D6518" t="s">
        <v>21</v>
      </c>
      <c r="G6518" t="s">
        <v>273</v>
      </c>
    </row>
    <row r="6519" spans="1:7">
      <c r="A6519">
        <v>722860</v>
      </c>
      <c r="B6519" t="s">
        <v>37</v>
      </c>
      <c r="C6519" s="30">
        <v>4.1579999999999995</v>
      </c>
      <c r="D6519" t="s">
        <v>21</v>
      </c>
      <c r="E6519">
        <v>2026</v>
      </c>
      <c r="G6519" t="s">
        <v>273</v>
      </c>
    </row>
    <row r="6520" spans="1:7">
      <c r="A6520">
        <v>722860</v>
      </c>
      <c r="B6520" t="s">
        <v>37</v>
      </c>
      <c r="C6520" s="30">
        <v>4.5359999999999996</v>
      </c>
      <c r="D6520" t="s">
        <v>21</v>
      </c>
      <c r="E6520">
        <v>2027</v>
      </c>
      <c r="G6520" t="s">
        <v>273</v>
      </c>
    </row>
    <row r="6521" spans="1:7">
      <c r="A6521">
        <v>722860</v>
      </c>
      <c r="B6521" t="s">
        <v>37</v>
      </c>
      <c r="C6521" s="30">
        <v>4.9139999999999997</v>
      </c>
      <c r="D6521" t="s">
        <v>21</v>
      </c>
      <c r="E6521">
        <v>2028</v>
      </c>
      <c r="G6521" t="s">
        <v>273</v>
      </c>
    </row>
    <row r="6522" spans="1:7">
      <c r="A6522">
        <v>722870</v>
      </c>
      <c r="B6522" t="s">
        <v>37</v>
      </c>
      <c r="C6522" s="30">
        <v>3.78</v>
      </c>
      <c r="D6522" t="s">
        <v>21</v>
      </c>
      <c r="G6522" t="s">
        <v>273</v>
      </c>
    </row>
    <row r="6523" spans="1:7">
      <c r="A6523">
        <v>722870</v>
      </c>
      <c r="B6523" t="s">
        <v>37</v>
      </c>
      <c r="C6523" s="30">
        <v>4.1579999999999995</v>
      </c>
      <c r="D6523" t="s">
        <v>21</v>
      </c>
      <c r="E6523">
        <v>2026</v>
      </c>
      <c r="G6523" t="s">
        <v>273</v>
      </c>
    </row>
    <row r="6524" spans="1:7">
      <c r="A6524">
        <v>722870</v>
      </c>
      <c r="B6524" t="s">
        <v>37</v>
      </c>
      <c r="C6524" s="30">
        <v>4.5359999999999996</v>
      </c>
      <c r="D6524" t="s">
        <v>21</v>
      </c>
      <c r="E6524">
        <v>2027</v>
      </c>
      <c r="G6524" t="s">
        <v>273</v>
      </c>
    </row>
    <row r="6525" spans="1:7">
      <c r="A6525">
        <v>722870</v>
      </c>
      <c r="B6525" t="s">
        <v>37</v>
      </c>
      <c r="C6525" s="30">
        <v>4.9139999999999997</v>
      </c>
      <c r="D6525" t="s">
        <v>21</v>
      </c>
      <c r="E6525">
        <v>2028</v>
      </c>
      <c r="G6525" t="s">
        <v>273</v>
      </c>
    </row>
    <row r="6526" spans="1:7">
      <c r="A6526">
        <v>72288000</v>
      </c>
      <c r="B6526" t="s">
        <v>37</v>
      </c>
      <c r="C6526" s="30">
        <v>3.78</v>
      </c>
      <c r="D6526" t="s">
        <v>21</v>
      </c>
      <c r="G6526" t="s">
        <v>273</v>
      </c>
    </row>
    <row r="6527" spans="1:7">
      <c r="A6527">
        <v>72288000</v>
      </c>
      <c r="B6527" t="s">
        <v>37</v>
      </c>
      <c r="C6527" s="30">
        <v>4.1579999999999995</v>
      </c>
      <c r="D6527" t="s">
        <v>21</v>
      </c>
      <c r="E6527">
        <v>2026</v>
      </c>
      <c r="G6527" t="s">
        <v>273</v>
      </c>
    </row>
    <row r="6528" spans="1:7">
      <c r="A6528">
        <v>72288000</v>
      </c>
      <c r="B6528" t="s">
        <v>37</v>
      </c>
      <c r="C6528" s="30">
        <v>4.5359999999999996</v>
      </c>
      <c r="D6528" t="s">
        <v>21</v>
      </c>
      <c r="E6528">
        <v>2027</v>
      </c>
      <c r="G6528" t="s">
        <v>273</v>
      </c>
    </row>
    <row r="6529" spans="1:7">
      <c r="A6529">
        <v>72288000</v>
      </c>
      <c r="B6529" t="s">
        <v>37</v>
      </c>
      <c r="C6529" s="30">
        <v>4.9139999999999997</v>
      </c>
      <c r="D6529" t="s">
        <v>21</v>
      </c>
      <c r="E6529">
        <v>2028</v>
      </c>
      <c r="G6529" t="s">
        <v>273</v>
      </c>
    </row>
    <row r="6530" spans="1:7">
      <c r="A6530">
        <v>7229</v>
      </c>
      <c r="B6530" t="s">
        <v>37</v>
      </c>
      <c r="C6530" s="30">
        <v>3.81</v>
      </c>
      <c r="D6530" t="s">
        <v>20</v>
      </c>
      <c r="G6530" t="s">
        <v>273</v>
      </c>
    </row>
    <row r="6531" spans="1:7">
      <c r="A6531">
        <v>7229</v>
      </c>
      <c r="B6531" t="s">
        <v>37</v>
      </c>
      <c r="C6531" s="30">
        <v>4.1909999999999998</v>
      </c>
      <c r="D6531" t="s">
        <v>20</v>
      </c>
      <c r="E6531">
        <v>2026</v>
      </c>
      <c r="G6531" t="s">
        <v>273</v>
      </c>
    </row>
    <row r="6532" spans="1:7">
      <c r="A6532">
        <v>7229</v>
      </c>
      <c r="B6532" t="s">
        <v>37</v>
      </c>
      <c r="C6532" s="30">
        <v>4.5720000000000001</v>
      </c>
      <c r="D6532" t="s">
        <v>20</v>
      </c>
      <c r="E6532">
        <v>2027</v>
      </c>
      <c r="G6532" t="s">
        <v>273</v>
      </c>
    </row>
    <row r="6533" spans="1:7">
      <c r="A6533">
        <v>7229</v>
      </c>
      <c r="B6533" t="s">
        <v>37</v>
      </c>
      <c r="C6533" s="30">
        <v>4.9530000000000003</v>
      </c>
      <c r="D6533" t="s">
        <v>20</v>
      </c>
      <c r="E6533">
        <v>2028</v>
      </c>
      <c r="G6533" t="s">
        <v>273</v>
      </c>
    </row>
    <row r="6534" spans="1:7">
      <c r="A6534">
        <v>7301</v>
      </c>
      <c r="B6534" t="s">
        <v>37</v>
      </c>
      <c r="C6534" s="30">
        <v>1.73</v>
      </c>
      <c r="D6534" t="s">
        <v>20</v>
      </c>
      <c r="G6534" t="s">
        <v>273</v>
      </c>
    </row>
    <row r="6535" spans="1:7">
      <c r="A6535">
        <v>7301</v>
      </c>
      <c r="B6535" t="s">
        <v>37</v>
      </c>
      <c r="C6535" s="30">
        <v>1.903</v>
      </c>
      <c r="D6535" t="s">
        <v>20</v>
      </c>
      <c r="E6535">
        <v>2026</v>
      </c>
      <c r="G6535" t="s">
        <v>273</v>
      </c>
    </row>
    <row r="6536" spans="1:7">
      <c r="A6536">
        <v>7301</v>
      </c>
      <c r="B6536" t="s">
        <v>37</v>
      </c>
      <c r="C6536" s="30">
        <v>2.0760000000000001</v>
      </c>
      <c r="D6536" t="s">
        <v>20</v>
      </c>
      <c r="E6536">
        <v>2027</v>
      </c>
      <c r="G6536" t="s">
        <v>273</v>
      </c>
    </row>
    <row r="6537" spans="1:7">
      <c r="A6537">
        <v>7301</v>
      </c>
      <c r="B6537" t="s">
        <v>37</v>
      </c>
      <c r="C6537" s="30">
        <v>2.2490000000000001</v>
      </c>
      <c r="D6537" t="s">
        <v>20</v>
      </c>
      <c r="E6537">
        <v>2028</v>
      </c>
      <c r="G6537" t="s">
        <v>273</v>
      </c>
    </row>
    <row r="6538" spans="1:7">
      <c r="A6538">
        <v>7302</v>
      </c>
      <c r="B6538" t="s">
        <v>37</v>
      </c>
      <c r="C6538" s="30">
        <v>2.72</v>
      </c>
      <c r="D6538" t="s">
        <v>20</v>
      </c>
      <c r="G6538" t="s">
        <v>273</v>
      </c>
    </row>
    <row r="6539" spans="1:7">
      <c r="A6539">
        <v>7302</v>
      </c>
      <c r="B6539" t="s">
        <v>37</v>
      </c>
      <c r="C6539" s="30">
        <v>2.9920000000000004</v>
      </c>
      <c r="D6539" t="s">
        <v>20</v>
      </c>
      <c r="E6539">
        <v>2026</v>
      </c>
      <c r="G6539" t="s">
        <v>273</v>
      </c>
    </row>
    <row r="6540" spans="1:7">
      <c r="A6540">
        <v>7302</v>
      </c>
      <c r="B6540" t="s">
        <v>37</v>
      </c>
      <c r="C6540" s="30">
        <v>3.2640000000000002</v>
      </c>
      <c r="D6540" t="s">
        <v>20</v>
      </c>
      <c r="E6540">
        <v>2027</v>
      </c>
      <c r="G6540" t="s">
        <v>273</v>
      </c>
    </row>
    <row r="6541" spans="1:7">
      <c r="A6541">
        <v>7302</v>
      </c>
      <c r="B6541" t="s">
        <v>37</v>
      </c>
      <c r="C6541" s="30">
        <v>3.5360000000000005</v>
      </c>
      <c r="D6541" t="s">
        <v>20</v>
      </c>
      <c r="E6541">
        <v>2028</v>
      </c>
      <c r="G6541" t="s">
        <v>273</v>
      </c>
    </row>
    <row r="6542" spans="1:7">
      <c r="A6542">
        <v>730300</v>
      </c>
      <c r="B6542" t="s">
        <v>37</v>
      </c>
      <c r="C6542" s="30">
        <v>2.9</v>
      </c>
      <c r="G6542" t="s">
        <v>273</v>
      </c>
    </row>
    <row r="6543" spans="1:7">
      <c r="A6543">
        <v>730300</v>
      </c>
      <c r="B6543" t="s">
        <v>37</v>
      </c>
      <c r="C6543" s="30">
        <v>3.19</v>
      </c>
      <c r="E6543">
        <v>2026</v>
      </c>
      <c r="G6543" t="s">
        <v>273</v>
      </c>
    </row>
    <row r="6544" spans="1:7">
      <c r="A6544">
        <v>730300</v>
      </c>
      <c r="B6544" t="s">
        <v>37</v>
      </c>
      <c r="C6544" s="30">
        <v>3.48</v>
      </c>
      <c r="E6544">
        <v>2027</v>
      </c>
      <c r="G6544" t="s">
        <v>273</v>
      </c>
    </row>
    <row r="6545" spans="1:7">
      <c r="A6545">
        <v>730300</v>
      </c>
      <c r="B6545" t="s">
        <v>37</v>
      </c>
      <c r="C6545" s="30">
        <v>3.77</v>
      </c>
      <c r="E6545">
        <v>2028</v>
      </c>
      <c r="G6545" t="s">
        <v>273</v>
      </c>
    </row>
    <row r="6546" spans="1:7">
      <c r="A6546">
        <v>73041100</v>
      </c>
      <c r="B6546" t="s">
        <v>37</v>
      </c>
      <c r="C6546" s="30">
        <v>3.15</v>
      </c>
      <c r="G6546" t="s">
        <v>273</v>
      </c>
    </row>
    <row r="6547" spans="1:7">
      <c r="A6547">
        <v>73041100</v>
      </c>
      <c r="B6547" t="s">
        <v>37</v>
      </c>
      <c r="C6547" s="30">
        <v>3.4649999999999999</v>
      </c>
      <c r="E6547">
        <v>2026</v>
      </c>
      <c r="G6547" t="s">
        <v>273</v>
      </c>
    </row>
    <row r="6548" spans="1:7">
      <c r="A6548">
        <v>73041100</v>
      </c>
      <c r="B6548" t="s">
        <v>37</v>
      </c>
      <c r="C6548" s="30">
        <v>3.78</v>
      </c>
      <c r="E6548">
        <v>2027</v>
      </c>
      <c r="G6548" t="s">
        <v>273</v>
      </c>
    </row>
    <row r="6549" spans="1:7">
      <c r="A6549">
        <v>73041100</v>
      </c>
      <c r="B6549" t="s">
        <v>37</v>
      </c>
      <c r="C6549" s="30">
        <v>4.0949999999999998</v>
      </c>
      <c r="E6549">
        <v>2028</v>
      </c>
      <c r="G6549" t="s">
        <v>273</v>
      </c>
    </row>
    <row r="6550" spans="1:7">
      <c r="A6550">
        <v>730419</v>
      </c>
      <c r="B6550" t="s">
        <v>37</v>
      </c>
      <c r="C6550" s="30">
        <v>1.67</v>
      </c>
      <c r="D6550" t="s">
        <v>20</v>
      </c>
      <c r="G6550" t="s">
        <v>273</v>
      </c>
    </row>
    <row r="6551" spans="1:7">
      <c r="A6551">
        <v>730419</v>
      </c>
      <c r="B6551" t="s">
        <v>37</v>
      </c>
      <c r="C6551" s="30">
        <v>1.837</v>
      </c>
      <c r="D6551" t="s">
        <v>20</v>
      </c>
      <c r="E6551">
        <v>2026</v>
      </c>
      <c r="G6551" t="s">
        <v>273</v>
      </c>
    </row>
    <row r="6552" spans="1:7">
      <c r="A6552">
        <v>730419</v>
      </c>
      <c r="B6552" t="s">
        <v>37</v>
      </c>
      <c r="C6552" s="30">
        <v>2.004</v>
      </c>
      <c r="D6552" t="s">
        <v>20</v>
      </c>
      <c r="E6552">
        <v>2027</v>
      </c>
      <c r="G6552" t="s">
        <v>273</v>
      </c>
    </row>
    <row r="6553" spans="1:7">
      <c r="A6553">
        <v>730419</v>
      </c>
      <c r="B6553" t="s">
        <v>37</v>
      </c>
      <c r="C6553" s="30">
        <v>2.1709999999999998</v>
      </c>
      <c r="D6553" t="s">
        <v>20</v>
      </c>
      <c r="E6553">
        <v>2028</v>
      </c>
      <c r="G6553" t="s">
        <v>273</v>
      </c>
    </row>
    <row r="6554" spans="1:7">
      <c r="A6554">
        <v>73042200</v>
      </c>
      <c r="B6554" t="s">
        <v>37</v>
      </c>
      <c r="C6554" s="30">
        <v>3.15</v>
      </c>
      <c r="G6554" t="s">
        <v>273</v>
      </c>
    </row>
    <row r="6555" spans="1:7">
      <c r="A6555">
        <v>73042200</v>
      </c>
      <c r="B6555" t="s">
        <v>37</v>
      </c>
      <c r="C6555" s="30">
        <v>3.4649999999999999</v>
      </c>
      <c r="E6555">
        <v>2026</v>
      </c>
      <c r="G6555" t="s">
        <v>273</v>
      </c>
    </row>
    <row r="6556" spans="1:7">
      <c r="A6556">
        <v>73042200</v>
      </c>
      <c r="B6556" t="s">
        <v>37</v>
      </c>
      <c r="C6556" s="30">
        <v>3.78</v>
      </c>
      <c r="E6556">
        <v>2027</v>
      </c>
      <c r="G6556" t="s">
        <v>273</v>
      </c>
    </row>
    <row r="6557" spans="1:7">
      <c r="A6557">
        <v>73042200</v>
      </c>
      <c r="B6557" t="s">
        <v>37</v>
      </c>
      <c r="C6557" s="30">
        <v>4.0949999999999998</v>
      </c>
      <c r="E6557">
        <v>2028</v>
      </c>
      <c r="G6557" t="s">
        <v>273</v>
      </c>
    </row>
    <row r="6558" spans="1:7">
      <c r="A6558">
        <v>73042300</v>
      </c>
      <c r="B6558" t="s">
        <v>37</v>
      </c>
      <c r="C6558" s="30">
        <v>1.67</v>
      </c>
      <c r="D6558" t="s">
        <v>20</v>
      </c>
      <c r="G6558" t="s">
        <v>273</v>
      </c>
    </row>
    <row r="6559" spans="1:7">
      <c r="A6559">
        <v>73042300</v>
      </c>
      <c r="B6559" t="s">
        <v>37</v>
      </c>
      <c r="C6559" s="30">
        <v>1.837</v>
      </c>
      <c r="D6559" t="s">
        <v>20</v>
      </c>
      <c r="E6559">
        <v>2026</v>
      </c>
      <c r="G6559" t="s">
        <v>273</v>
      </c>
    </row>
    <row r="6560" spans="1:7">
      <c r="A6560">
        <v>73042300</v>
      </c>
      <c r="B6560" t="s">
        <v>37</v>
      </c>
      <c r="C6560" s="30">
        <v>2.004</v>
      </c>
      <c r="D6560" t="s">
        <v>20</v>
      </c>
      <c r="E6560">
        <v>2027</v>
      </c>
      <c r="G6560" t="s">
        <v>273</v>
      </c>
    </row>
    <row r="6561" spans="1:7">
      <c r="A6561">
        <v>73042300</v>
      </c>
      <c r="B6561" t="s">
        <v>37</v>
      </c>
      <c r="C6561" s="30">
        <v>2.1709999999999998</v>
      </c>
      <c r="D6561" t="s">
        <v>20</v>
      </c>
      <c r="E6561">
        <v>2028</v>
      </c>
      <c r="G6561" t="s">
        <v>273</v>
      </c>
    </row>
    <row r="6562" spans="1:7">
      <c r="A6562">
        <v>73042400</v>
      </c>
      <c r="B6562" t="s">
        <v>37</v>
      </c>
      <c r="C6562" s="30">
        <v>3.15</v>
      </c>
      <c r="G6562" t="s">
        <v>273</v>
      </c>
    </row>
    <row r="6563" spans="1:7">
      <c r="A6563">
        <v>73042400</v>
      </c>
      <c r="B6563" t="s">
        <v>37</v>
      </c>
      <c r="C6563" s="30">
        <v>3.4649999999999999</v>
      </c>
      <c r="E6563">
        <v>2026</v>
      </c>
      <c r="G6563" t="s">
        <v>273</v>
      </c>
    </row>
    <row r="6564" spans="1:7">
      <c r="A6564">
        <v>73042400</v>
      </c>
      <c r="B6564" t="s">
        <v>37</v>
      </c>
      <c r="C6564" s="30">
        <v>3.78</v>
      </c>
      <c r="E6564">
        <v>2027</v>
      </c>
      <c r="G6564" t="s">
        <v>273</v>
      </c>
    </row>
    <row r="6565" spans="1:7">
      <c r="A6565">
        <v>73042400</v>
      </c>
      <c r="B6565" t="s">
        <v>37</v>
      </c>
      <c r="C6565" s="30">
        <v>4.0949999999999998</v>
      </c>
      <c r="E6565">
        <v>2028</v>
      </c>
      <c r="G6565" t="s">
        <v>273</v>
      </c>
    </row>
    <row r="6566" spans="1:7">
      <c r="A6566">
        <v>730429</v>
      </c>
      <c r="B6566" t="s">
        <v>37</v>
      </c>
      <c r="C6566" s="30">
        <v>1.67</v>
      </c>
      <c r="D6566" t="s">
        <v>20</v>
      </c>
      <c r="G6566" t="s">
        <v>273</v>
      </c>
    </row>
    <row r="6567" spans="1:7">
      <c r="A6567">
        <v>730429</v>
      </c>
      <c r="B6567" t="s">
        <v>37</v>
      </c>
      <c r="C6567" s="30">
        <v>1.837</v>
      </c>
      <c r="D6567" t="s">
        <v>20</v>
      </c>
      <c r="E6567">
        <v>2026</v>
      </c>
      <c r="G6567" t="s">
        <v>273</v>
      </c>
    </row>
    <row r="6568" spans="1:7">
      <c r="A6568">
        <v>730429</v>
      </c>
      <c r="B6568" t="s">
        <v>37</v>
      </c>
      <c r="C6568" s="30">
        <v>2.004</v>
      </c>
      <c r="D6568" t="s">
        <v>20</v>
      </c>
      <c r="E6568">
        <v>2027</v>
      </c>
      <c r="G6568" t="s">
        <v>273</v>
      </c>
    </row>
    <row r="6569" spans="1:7">
      <c r="A6569">
        <v>730429</v>
      </c>
      <c r="B6569" t="s">
        <v>37</v>
      </c>
      <c r="C6569" s="30">
        <v>2.1709999999999998</v>
      </c>
      <c r="D6569" t="s">
        <v>20</v>
      </c>
      <c r="E6569">
        <v>2028</v>
      </c>
      <c r="G6569" t="s">
        <v>273</v>
      </c>
    </row>
    <row r="6570" spans="1:7">
      <c r="A6570">
        <v>730431</v>
      </c>
      <c r="B6570" t="s">
        <v>37</v>
      </c>
      <c r="C6570" s="30">
        <v>1.67</v>
      </c>
      <c r="D6570" t="s">
        <v>20</v>
      </c>
      <c r="G6570" t="s">
        <v>273</v>
      </c>
    </row>
    <row r="6571" spans="1:7">
      <c r="A6571">
        <v>730431</v>
      </c>
      <c r="B6571" t="s">
        <v>37</v>
      </c>
      <c r="C6571" s="30">
        <v>1.837</v>
      </c>
      <c r="D6571" t="s">
        <v>20</v>
      </c>
      <c r="E6571">
        <v>2026</v>
      </c>
      <c r="G6571" t="s">
        <v>273</v>
      </c>
    </row>
    <row r="6572" spans="1:7">
      <c r="A6572">
        <v>730431</v>
      </c>
      <c r="B6572" t="s">
        <v>37</v>
      </c>
      <c r="C6572" s="30">
        <v>2.004</v>
      </c>
      <c r="D6572" t="s">
        <v>20</v>
      </c>
      <c r="E6572">
        <v>2027</v>
      </c>
      <c r="G6572" t="s">
        <v>273</v>
      </c>
    </row>
    <row r="6573" spans="1:7">
      <c r="A6573">
        <v>730431</v>
      </c>
      <c r="B6573" t="s">
        <v>37</v>
      </c>
      <c r="C6573" s="30">
        <v>2.1709999999999998</v>
      </c>
      <c r="D6573" t="s">
        <v>20</v>
      </c>
      <c r="E6573">
        <v>2028</v>
      </c>
      <c r="G6573" t="s">
        <v>273</v>
      </c>
    </row>
    <row r="6574" spans="1:7">
      <c r="A6574">
        <v>730439</v>
      </c>
      <c r="B6574" t="s">
        <v>37</v>
      </c>
      <c r="C6574" s="30">
        <v>1.67</v>
      </c>
      <c r="D6574" t="s">
        <v>20</v>
      </c>
      <c r="G6574" t="s">
        <v>273</v>
      </c>
    </row>
    <row r="6575" spans="1:7">
      <c r="A6575">
        <v>730439</v>
      </c>
      <c r="B6575" t="s">
        <v>37</v>
      </c>
      <c r="C6575" s="30">
        <v>1.837</v>
      </c>
      <c r="D6575" t="s">
        <v>20</v>
      </c>
      <c r="E6575">
        <v>2026</v>
      </c>
      <c r="G6575" t="s">
        <v>273</v>
      </c>
    </row>
    <row r="6576" spans="1:7">
      <c r="A6576">
        <v>730439</v>
      </c>
      <c r="B6576" t="s">
        <v>37</v>
      </c>
      <c r="C6576" s="30">
        <v>2.004</v>
      </c>
      <c r="D6576" t="s">
        <v>20</v>
      </c>
      <c r="E6576">
        <v>2027</v>
      </c>
      <c r="G6576" t="s">
        <v>273</v>
      </c>
    </row>
    <row r="6577" spans="1:7">
      <c r="A6577">
        <v>730439</v>
      </c>
      <c r="B6577" t="s">
        <v>37</v>
      </c>
      <c r="C6577" s="30">
        <v>2.1709999999999998</v>
      </c>
      <c r="D6577" t="s">
        <v>20</v>
      </c>
      <c r="E6577">
        <v>2028</v>
      </c>
      <c r="G6577" t="s">
        <v>273</v>
      </c>
    </row>
    <row r="6578" spans="1:7">
      <c r="A6578">
        <v>73044100</v>
      </c>
      <c r="B6578" t="s">
        <v>37</v>
      </c>
      <c r="C6578" s="30">
        <v>3.15</v>
      </c>
      <c r="G6578" t="s">
        <v>273</v>
      </c>
    </row>
    <row r="6579" spans="1:7">
      <c r="A6579">
        <v>73044100</v>
      </c>
      <c r="B6579" t="s">
        <v>37</v>
      </c>
      <c r="C6579" s="30">
        <v>3.4649999999999999</v>
      </c>
      <c r="E6579">
        <v>2026</v>
      </c>
      <c r="G6579" t="s">
        <v>273</v>
      </c>
    </row>
    <row r="6580" spans="1:7">
      <c r="A6580">
        <v>73044100</v>
      </c>
      <c r="B6580" t="s">
        <v>37</v>
      </c>
      <c r="C6580" s="30">
        <v>3.78</v>
      </c>
      <c r="E6580">
        <v>2027</v>
      </c>
      <c r="G6580" t="s">
        <v>273</v>
      </c>
    </row>
    <row r="6581" spans="1:7">
      <c r="A6581">
        <v>73044100</v>
      </c>
      <c r="B6581" t="s">
        <v>37</v>
      </c>
      <c r="C6581" s="30">
        <v>4.0949999999999998</v>
      </c>
      <c r="E6581">
        <v>2028</v>
      </c>
      <c r="G6581" t="s">
        <v>273</v>
      </c>
    </row>
    <row r="6582" spans="1:7">
      <c r="A6582">
        <v>730449</v>
      </c>
      <c r="B6582" t="s">
        <v>37</v>
      </c>
      <c r="C6582" s="30">
        <v>3.15</v>
      </c>
      <c r="G6582" t="s">
        <v>273</v>
      </c>
    </row>
    <row r="6583" spans="1:7">
      <c r="A6583">
        <v>730449</v>
      </c>
      <c r="B6583" t="s">
        <v>37</v>
      </c>
      <c r="C6583" s="30">
        <v>3.4649999999999999</v>
      </c>
      <c r="E6583">
        <v>2026</v>
      </c>
      <c r="G6583" t="s">
        <v>273</v>
      </c>
    </row>
    <row r="6584" spans="1:7">
      <c r="A6584">
        <v>730449</v>
      </c>
      <c r="B6584" t="s">
        <v>37</v>
      </c>
      <c r="C6584" s="30">
        <v>3.78</v>
      </c>
      <c r="E6584">
        <v>2027</v>
      </c>
      <c r="G6584" t="s">
        <v>273</v>
      </c>
    </row>
    <row r="6585" spans="1:7">
      <c r="A6585">
        <v>730449</v>
      </c>
      <c r="B6585" t="s">
        <v>37</v>
      </c>
      <c r="C6585" s="30">
        <v>4.0949999999999998</v>
      </c>
      <c r="E6585">
        <v>2028</v>
      </c>
      <c r="G6585" t="s">
        <v>273</v>
      </c>
    </row>
    <row r="6586" spans="1:7">
      <c r="A6586">
        <v>730451</v>
      </c>
      <c r="B6586" t="s">
        <v>37</v>
      </c>
      <c r="C6586" s="30">
        <v>1.65</v>
      </c>
      <c r="D6586" t="s">
        <v>21</v>
      </c>
      <c r="G6586" t="s">
        <v>273</v>
      </c>
    </row>
    <row r="6587" spans="1:7">
      <c r="A6587">
        <v>730451</v>
      </c>
      <c r="B6587" t="s">
        <v>37</v>
      </c>
      <c r="C6587" s="30">
        <v>1.8149999999999999</v>
      </c>
      <c r="D6587" t="s">
        <v>21</v>
      </c>
      <c r="E6587">
        <v>2026</v>
      </c>
      <c r="G6587" t="s">
        <v>273</v>
      </c>
    </row>
    <row r="6588" spans="1:7">
      <c r="A6588">
        <v>730451</v>
      </c>
      <c r="B6588" t="s">
        <v>37</v>
      </c>
      <c r="C6588" s="30">
        <v>1.98</v>
      </c>
      <c r="D6588" t="s">
        <v>21</v>
      </c>
      <c r="E6588">
        <v>2027</v>
      </c>
      <c r="G6588" t="s">
        <v>273</v>
      </c>
    </row>
    <row r="6589" spans="1:7">
      <c r="A6589">
        <v>730451</v>
      </c>
      <c r="B6589" t="s">
        <v>37</v>
      </c>
      <c r="C6589" s="30">
        <v>2.145</v>
      </c>
      <c r="D6589" t="s">
        <v>21</v>
      </c>
      <c r="E6589">
        <v>2028</v>
      </c>
      <c r="G6589" t="s">
        <v>273</v>
      </c>
    </row>
    <row r="6590" spans="1:7">
      <c r="A6590">
        <v>730459</v>
      </c>
      <c r="B6590" t="s">
        <v>37</v>
      </c>
      <c r="C6590" s="30">
        <v>1.65</v>
      </c>
      <c r="D6590" t="s">
        <v>20</v>
      </c>
      <c r="G6590" t="s">
        <v>273</v>
      </c>
    </row>
    <row r="6591" spans="1:7">
      <c r="A6591">
        <v>730459</v>
      </c>
      <c r="B6591" t="s">
        <v>37</v>
      </c>
      <c r="C6591" s="30">
        <v>1.8149999999999999</v>
      </c>
      <c r="D6591" t="s">
        <v>20</v>
      </c>
      <c r="E6591">
        <v>2026</v>
      </c>
      <c r="G6591" t="s">
        <v>273</v>
      </c>
    </row>
    <row r="6592" spans="1:7">
      <c r="A6592">
        <v>730459</v>
      </c>
      <c r="B6592" t="s">
        <v>37</v>
      </c>
      <c r="C6592" s="30">
        <v>1.98</v>
      </c>
      <c r="D6592" t="s">
        <v>20</v>
      </c>
      <c r="E6592">
        <v>2027</v>
      </c>
      <c r="G6592" t="s">
        <v>273</v>
      </c>
    </row>
    <row r="6593" spans="1:7">
      <c r="A6593">
        <v>730459</v>
      </c>
      <c r="B6593" t="s">
        <v>37</v>
      </c>
      <c r="C6593" s="30">
        <v>2.145</v>
      </c>
      <c r="D6593" t="s">
        <v>20</v>
      </c>
      <c r="E6593">
        <v>2028</v>
      </c>
      <c r="G6593" t="s">
        <v>273</v>
      </c>
    </row>
    <row r="6594" spans="1:7">
      <c r="A6594">
        <v>73049000</v>
      </c>
      <c r="B6594" t="s">
        <v>37</v>
      </c>
      <c r="C6594" s="30">
        <v>1.67</v>
      </c>
      <c r="D6594" t="s">
        <v>20</v>
      </c>
      <c r="G6594" t="s">
        <v>273</v>
      </c>
    </row>
    <row r="6595" spans="1:7">
      <c r="A6595">
        <v>73049000</v>
      </c>
      <c r="B6595" t="s">
        <v>37</v>
      </c>
      <c r="C6595" s="30">
        <v>1.837</v>
      </c>
      <c r="D6595" t="s">
        <v>20</v>
      </c>
      <c r="E6595">
        <v>2026</v>
      </c>
      <c r="G6595" t="s">
        <v>273</v>
      </c>
    </row>
    <row r="6596" spans="1:7">
      <c r="A6596">
        <v>73049000</v>
      </c>
      <c r="B6596" t="s">
        <v>37</v>
      </c>
      <c r="C6596" s="30">
        <v>2.004</v>
      </c>
      <c r="D6596" t="s">
        <v>20</v>
      </c>
      <c r="E6596">
        <v>2027</v>
      </c>
      <c r="G6596" t="s">
        <v>273</v>
      </c>
    </row>
    <row r="6597" spans="1:7">
      <c r="A6597">
        <v>73049000</v>
      </c>
      <c r="B6597" t="s">
        <v>37</v>
      </c>
      <c r="C6597" s="30">
        <v>2.1709999999999998</v>
      </c>
      <c r="D6597" t="s">
        <v>20</v>
      </c>
      <c r="E6597">
        <v>2028</v>
      </c>
      <c r="G6597" t="s">
        <v>273</v>
      </c>
    </row>
    <row r="6598" spans="1:7">
      <c r="A6598">
        <v>7305</v>
      </c>
      <c r="B6598" t="s">
        <v>37</v>
      </c>
      <c r="C6598" s="30">
        <v>1.73</v>
      </c>
      <c r="D6598" t="s">
        <v>20</v>
      </c>
      <c r="G6598" t="s">
        <v>273</v>
      </c>
    </row>
    <row r="6599" spans="1:7">
      <c r="A6599">
        <v>7305</v>
      </c>
      <c r="B6599" t="s">
        <v>37</v>
      </c>
      <c r="C6599" s="30">
        <v>1.903</v>
      </c>
      <c r="D6599" t="s">
        <v>20</v>
      </c>
      <c r="E6599">
        <v>2026</v>
      </c>
      <c r="G6599" t="s">
        <v>273</v>
      </c>
    </row>
    <row r="6600" spans="1:7">
      <c r="A6600">
        <v>7305</v>
      </c>
      <c r="B6600" t="s">
        <v>37</v>
      </c>
      <c r="C6600" s="30">
        <v>2.0760000000000001</v>
      </c>
      <c r="D6600" t="s">
        <v>20</v>
      </c>
      <c r="E6600">
        <v>2027</v>
      </c>
      <c r="G6600" t="s">
        <v>273</v>
      </c>
    </row>
    <row r="6601" spans="1:7">
      <c r="A6601">
        <v>7305</v>
      </c>
      <c r="B6601" t="s">
        <v>37</v>
      </c>
      <c r="C6601" s="30">
        <v>2.2490000000000001</v>
      </c>
      <c r="D6601" t="s">
        <v>20</v>
      </c>
      <c r="E6601">
        <v>2028</v>
      </c>
      <c r="G6601" t="s">
        <v>273</v>
      </c>
    </row>
    <row r="6602" spans="1:7">
      <c r="A6602">
        <v>73061100</v>
      </c>
      <c r="B6602" t="s">
        <v>37</v>
      </c>
      <c r="C6602" s="30">
        <v>3.32</v>
      </c>
      <c r="G6602" t="s">
        <v>273</v>
      </c>
    </row>
    <row r="6603" spans="1:7">
      <c r="A6603">
        <v>73061100</v>
      </c>
      <c r="B6603" t="s">
        <v>37</v>
      </c>
      <c r="C6603" s="30">
        <v>3.6519999999999997</v>
      </c>
      <c r="E6603">
        <v>2026</v>
      </c>
      <c r="G6603" t="s">
        <v>273</v>
      </c>
    </row>
    <row r="6604" spans="1:7">
      <c r="A6604">
        <v>73061100</v>
      </c>
      <c r="B6604" t="s">
        <v>37</v>
      </c>
      <c r="C6604" s="30">
        <v>3.984</v>
      </c>
      <c r="E6604">
        <v>2027</v>
      </c>
      <c r="G6604" t="s">
        <v>273</v>
      </c>
    </row>
    <row r="6605" spans="1:7">
      <c r="A6605">
        <v>73061100</v>
      </c>
      <c r="B6605" t="s">
        <v>37</v>
      </c>
      <c r="C6605" s="30">
        <v>4.3159999999999998</v>
      </c>
      <c r="E6605">
        <v>2028</v>
      </c>
      <c r="G6605" t="s">
        <v>273</v>
      </c>
    </row>
    <row r="6606" spans="1:7">
      <c r="A6606">
        <v>73061900</v>
      </c>
      <c r="B6606" t="s">
        <v>37</v>
      </c>
      <c r="C6606" s="30">
        <v>1.74</v>
      </c>
      <c r="D6606" t="s">
        <v>20</v>
      </c>
      <c r="G6606" t="s">
        <v>273</v>
      </c>
    </row>
    <row r="6607" spans="1:7">
      <c r="A6607">
        <v>73061900</v>
      </c>
      <c r="B6607" t="s">
        <v>37</v>
      </c>
      <c r="C6607" s="30">
        <v>1.9139999999999999</v>
      </c>
      <c r="D6607" t="s">
        <v>20</v>
      </c>
      <c r="E6607">
        <v>2026</v>
      </c>
      <c r="G6607" t="s">
        <v>273</v>
      </c>
    </row>
    <row r="6608" spans="1:7">
      <c r="A6608">
        <v>73061900</v>
      </c>
      <c r="B6608" t="s">
        <v>37</v>
      </c>
      <c r="C6608" s="30">
        <v>2.0880000000000001</v>
      </c>
      <c r="D6608" t="s">
        <v>20</v>
      </c>
      <c r="E6608">
        <v>2027</v>
      </c>
      <c r="G6608" t="s">
        <v>273</v>
      </c>
    </row>
    <row r="6609" spans="1:7">
      <c r="A6609">
        <v>73061900</v>
      </c>
      <c r="B6609" t="s">
        <v>37</v>
      </c>
      <c r="C6609" s="30">
        <v>2.262</v>
      </c>
      <c r="D6609" t="s">
        <v>20</v>
      </c>
      <c r="E6609">
        <v>2028</v>
      </c>
      <c r="G6609" t="s">
        <v>273</v>
      </c>
    </row>
    <row r="6610" spans="1:7">
      <c r="A6610">
        <v>73062100</v>
      </c>
      <c r="B6610" t="s">
        <v>37</v>
      </c>
      <c r="C6610" s="30">
        <v>3.32</v>
      </c>
      <c r="G6610" t="s">
        <v>273</v>
      </c>
    </row>
    <row r="6611" spans="1:7">
      <c r="A6611">
        <v>73062100</v>
      </c>
      <c r="B6611" t="s">
        <v>37</v>
      </c>
      <c r="C6611" s="30">
        <v>3.6519999999999997</v>
      </c>
      <c r="E6611">
        <v>2026</v>
      </c>
      <c r="G6611" t="s">
        <v>273</v>
      </c>
    </row>
    <row r="6612" spans="1:7">
      <c r="A6612">
        <v>73062100</v>
      </c>
      <c r="B6612" t="s">
        <v>37</v>
      </c>
      <c r="C6612" s="30">
        <v>3.984</v>
      </c>
      <c r="E6612">
        <v>2027</v>
      </c>
      <c r="G6612" t="s">
        <v>273</v>
      </c>
    </row>
    <row r="6613" spans="1:7">
      <c r="A6613">
        <v>73062100</v>
      </c>
      <c r="B6613" t="s">
        <v>37</v>
      </c>
      <c r="C6613" s="30">
        <v>4.3159999999999998</v>
      </c>
      <c r="E6613">
        <v>2028</v>
      </c>
      <c r="G6613" t="s">
        <v>273</v>
      </c>
    </row>
    <row r="6614" spans="1:7">
      <c r="A6614">
        <v>73062900</v>
      </c>
      <c r="B6614" t="s">
        <v>37</v>
      </c>
      <c r="C6614" s="30">
        <v>1.74</v>
      </c>
      <c r="D6614" t="s">
        <v>20</v>
      </c>
      <c r="G6614" t="s">
        <v>273</v>
      </c>
    </row>
    <row r="6615" spans="1:7">
      <c r="A6615">
        <v>73062900</v>
      </c>
      <c r="B6615" t="s">
        <v>37</v>
      </c>
      <c r="C6615" s="30">
        <v>1.9139999999999999</v>
      </c>
      <c r="D6615" t="s">
        <v>20</v>
      </c>
      <c r="E6615">
        <v>2026</v>
      </c>
      <c r="G6615" t="s">
        <v>273</v>
      </c>
    </row>
    <row r="6616" spans="1:7">
      <c r="A6616">
        <v>73062900</v>
      </c>
      <c r="B6616" t="s">
        <v>37</v>
      </c>
      <c r="C6616" s="30">
        <v>2.0880000000000001</v>
      </c>
      <c r="D6616" t="s">
        <v>20</v>
      </c>
      <c r="E6616">
        <v>2027</v>
      </c>
      <c r="G6616" t="s">
        <v>273</v>
      </c>
    </row>
    <row r="6617" spans="1:7">
      <c r="A6617">
        <v>73062900</v>
      </c>
      <c r="B6617" t="s">
        <v>37</v>
      </c>
      <c r="C6617" s="30">
        <v>2.262</v>
      </c>
      <c r="D6617" t="s">
        <v>20</v>
      </c>
      <c r="E6617">
        <v>2028</v>
      </c>
      <c r="G6617" t="s">
        <v>273</v>
      </c>
    </row>
    <row r="6618" spans="1:7">
      <c r="A6618">
        <v>73063012</v>
      </c>
      <c r="B6618" t="s">
        <v>37</v>
      </c>
      <c r="C6618" s="30">
        <v>1.74</v>
      </c>
      <c r="D6618" t="s">
        <v>20</v>
      </c>
      <c r="G6618" t="s">
        <v>273</v>
      </c>
    </row>
    <row r="6619" spans="1:7">
      <c r="A6619">
        <v>73063012</v>
      </c>
      <c r="B6619" t="s">
        <v>37</v>
      </c>
      <c r="C6619" s="30">
        <v>1.9139999999999999</v>
      </c>
      <c r="D6619" t="s">
        <v>20</v>
      </c>
      <c r="E6619">
        <v>2026</v>
      </c>
      <c r="G6619" t="s">
        <v>273</v>
      </c>
    </row>
    <row r="6620" spans="1:7">
      <c r="A6620">
        <v>73063012</v>
      </c>
      <c r="B6620" t="s">
        <v>37</v>
      </c>
      <c r="C6620" s="30">
        <v>2.0880000000000001</v>
      </c>
      <c r="D6620" t="s">
        <v>20</v>
      </c>
      <c r="E6620">
        <v>2027</v>
      </c>
      <c r="G6620" t="s">
        <v>273</v>
      </c>
    </row>
    <row r="6621" spans="1:7">
      <c r="A6621">
        <v>73063012</v>
      </c>
      <c r="B6621" t="s">
        <v>37</v>
      </c>
      <c r="C6621" s="30">
        <v>2.262</v>
      </c>
      <c r="D6621" t="s">
        <v>20</v>
      </c>
      <c r="E6621">
        <v>2028</v>
      </c>
      <c r="G6621" t="s">
        <v>273</v>
      </c>
    </row>
    <row r="6622" spans="1:7">
      <c r="A6622">
        <v>73063018</v>
      </c>
      <c r="B6622" t="s">
        <v>37</v>
      </c>
      <c r="C6622" s="30">
        <v>1.63</v>
      </c>
      <c r="D6622" t="s">
        <v>20</v>
      </c>
      <c r="G6622" t="s">
        <v>273</v>
      </c>
    </row>
    <row r="6623" spans="1:7">
      <c r="A6623">
        <v>73063018</v>
      </c>
      <c r="B6623" t="s">
        <v>37</v>
      </c>
      <c r="C6623" s="30">
        <v>1.7929999999999999</v>
      </c>
      <c r="D6623" t="s">
        <v>20</v>
      </c>
      <c r="E6623">
        <v>2026</v>
      </c>
      <c r="G6623" t="s">
        <v>273</v>
      </c>
    </row>
    <row r="6624" spans="1:7">
      <c r="A6624">
        <v>73063018</v>
      </c>
      <c r="B6624" t="s">
        <v>37</v>
      </c>
      <c r="C6624" s="30">
        <v>1.956</v>
      </c>
      <c r="D6624" t="s">
        <v>20</v>
      </c>
      <c r="E6624">
        <v>2027</v>
      </c>
      <c r="G6624" t="s">
        <v>273</v>
      </c>
    </row>
    <row r="6625" spans="1:7">
      <c r="A6625">
        <v>73063018</v>
      </c>
      <c r="B6625" t="s">
        <v>37</v>
      </c>
      <c r="C6625" s="30">
        <v>2.1189999999999998</v>
      </c>
      <c r="D6625" t="s">
        <v>20</v>
      </c>
      <c r="E6625">
        <v>2028</v>
      </c>
      <c r="G6625" t="s">
        <v>273</v>
      </c>
    </row>
    <row r="6626" spans="1:7">
      <c r="A6626">
        <v>73063041</v>
      </c>
      <c r="B6626" t="s">
        <v>37</v>
      </c>
      <c r="C6626" s="30">
        <v>1.74</v>
      </c>
      <c r="D6626" t="s">
        <v>20</v>
      </c>
      <c r="G6626" t="s">
        <v>273</v>
      </c>
    </row>
    <row r="6627" spans="1:7">
      <c r="A6627">
        <v>73063041</v>
      </c>
      <c r="B6627" t="s">
        <v>37</v>
      </c>
      <c r="C6627" s="30">
        <v>1.9139999999999999</v>
      </c>
      <c r="D6627" t="s">
        <v>20</v>
      </c>
      <c r="E6627">
        <v>2026</v>
      </c>
      <c r="G6627" t="s">
        <v>273</v>
      </c>
    </row>
    <row r="6628" spans="1:7">
      <c r="A6628">
        <v>73063041</v>
      </c>
      <c r="B6628" t="s">
        <v>37</v>
      </c>
      <c r="C6628" s="30">
        <v>2.0880000000000001</v>
      </c>
      <c r="D6628" t="s">
        <v>20</v>
      </c>
      <c r="E6628">
        <v>2027</v>
      </c>
      <c r="G6628" t="s">
        <v>273</v>
      </c>
    </row>
    <row r="6629" spans="1:7">
      <c r="A6629">
        <v>73063041</v>
      </c>
      <c r="B6629" t="s">
        <v>37</v>
      </c>
      <c r="C6629" s="30">
        <v>2.262</v>
      </c>
      <c r="D6629" t="s">
        <v>20</v>
      </c>
      <c r="E6629">
        <v>2028</v>
      </c>
      <c r="G6629" t="s">
        <v>273</v>
      </c>
    </row>
    <row r="6630" spans="1:7">
      <c r="A6630">
        <v>73063049</v>
      </c>
      <c r="B6630" t="s">
        <v>37</v>
      </c>
      <c r="C6630" s="30">
        <v>1.74</v>
      </c>
      <c r="D6630" t="s">
        <v>20</v>
      </c>
      <c r="G6630" t="s">
        <v>273</v>
      </c>
    </row>
    <row r="6631" spans="1:7">
      <c r="A6631">
        <v>73063049</v>
      </c>
      <c r="B6631" t="s">
        <v>37</v>
      </c>
      <c r="C6631" s="30">
        <v>1.9139999999999999</v>
      </c>
      <c r="D6631" t="s">
        <v>20</v>
      </c>
      <c r="E6631">
        <v>2026</v>
      </c>
      <c r="G6631" t="s">
        <v>273</v>
      </c>
    </row>
    <row r="6632" spans="1:7">
      <c r="A6632">
        <v>73063049</v>
      </c>
      <c r="B6632" t="s">
        <v>37</v>
      </c>
      <c r="C6632" s="30">
        <v>2.0880000000000001</v>
      </c>
      <c r="D6632" t="s">
        <v>20</v>
      </c>
      <c r="E6632">
        <v>2027</v>
      </c>
      <c r="G6632" t="s">
        <v>273</v>
      </c>
    </row>
    <row r="6633" spans="1:7">
      <c r="A6633">
        <v>73063049</v>
      </c>
      <c r="B6633" t="s">
        <v>37</v>
      </c>
      <c r="C6633" s="30">
        <v>2.262</v>
      </c>
      <c r="D6633" t="s">
        <v>20</v>
      </c>
      <c r="E6633">
        <v>2028</v>
      </c>
      <c r="G6633" t="s">
        <v>273</v>
      </c>
    </row>
    <row r="6634" spans="1:7">
      <c r="A6634">
        <v>73063072</v>
      </c>
      <c r="B6634" t="s">
        <v>37</v>
      </c>
      <c r="C6634" s="30">
        <v>1.74</v>
      </c>
      <c r="D6634" t="s">
        <v>20</v>
      </c>
      <c r="G6634" t="s">
        <v>273</v>
      </c>
    </row>
    <row r="6635" spans="1:7">
      <c r="A6635">
        <v>73063072</v>
      </c>
      <c r="B6635" t="s">
        <v>37</v>
      </c>
      <c r="C6635" s="30">
        <v>1.9139999999999999</v>
      </c>
      <c r="D6635" t="s">
        <v>20</v>
      </c>
      <c r="E6635">
        <v>2026</v>
      </c>
      <c r="G6635" t="s">
        <v>273</v>
      </c>
    </row>
    <row r="6636" spans="1:7">
      <c r="A6636">
        <v>73063072</v>
      </c>
      <c r="B6636" t="s">
        <v>37</v>
      </c>
      <c r="C6636" s="30">
        <v>2.0880000000000001</v>
      </c>
      <c r="D6636" t="s">
        <v>20</v>
      </c>
      <c r="E6636">
        <v>2027</v>
      </c>
      <c r="G6636" t="s">
        <v>273</v>
      </c>
    </row>
    <row r="6637" spans="1:7">
      <c r="A6637">
        <v>73063072</v>
      </c>
      <c r="B6637" t="s">
        <v>37</v>
      </c>
      <c r="C6637" s="30">
        <v>2.262</v>
      </c>
      <c r="D6637" t="s">
        <v>20</v>
      </c>
      <c r="E6637">
        <v>2028</v>
      </c>
      <c r="G6637" t="s">
        <v>273</v>
      </c>
    </row>
    <row r="6638" spans="1:7">
      <c r="A6638">
        <v>73063077</v>
      </c>
      <c r="B6638" t="s">
        <v>37</v>
      </c>
      <c r="C6638" s="30">
        <v>1.74</v>
      </c>
      <c r="D6638" t="s">
        <v>20</v>
      </c>
      <c r="G6638" t="s">
        <v>273</v>
      </c>
    </row>
    <row r="6639" spans="1:7">
      <c r="A6639">
        <v>73063077</v>
      </c>
      <c r="B6639" t="s">
        <v>37</v>
      </c>
      <c r="C6639" s="30">
        <v>1.9139999999999999</v>
      </c>
      <c r="D6639" t="s">
        <v>20</v>
      </c>
      <c r="E6639">
        <v>2026</v>
      </c>
      <c r="G6639" t="s">
        <v>273</v>
      </c>
    </row>
    <row r="6640" spans="1:7">
      <c r="A6640">
        <v>73063077</v>
      </c>
      <c r="B6640" t="s">
        <v>37</v>
      </c>
      <c r="C6640" s="30">
        <v>2.0880000000000001</v>
      </c>
      <c r="D6640" t="s">
        <v>20</v>
      </c>
      <c r="E6640">
        <v>2027</v>
      </c>
      <c r="G6640" t="s">
        <v>273</v>
      </c>
    </row>
    <row r="6641" spans="1:7">
      <c r="A6641">
        <v>73063077</v>
      </c>
      <c r="B6641" t="s">
        <v>37</v>
      </c>
      <c r="C6641" s="30">
        <v>2.262</v>
      </c>
      <c r="D6641" t="s">
        <v>20</v>
      </c>
      <c r="E6641">
        <v>2028</v>
      </c>
      <c r="G6641" t="s">
        <v>273</v>
      </c>
    </row>
    <row r="6642" spans="1:7">
      <c r="A6642">
        <v>73063080</v>
      </c>
      <c r="B6642" t="s">
        <v>37</v>
      </c>
      <c r="C6642" s="30">
        <v>1.74</v>
      </c>
      <c r="D6642" t="s">
        <v>20</v>
      </c>
      <c r="G6642" t="s">
        <v>273</v>
      </c>
    </row>
    <row r="6643" spans="1:7">
      <c r="A6643">
        <v>73063080</v>
      </c>
      <c r="B6643" t="s">
        <v>37</v>
      </c>
      <c r="C6643" s="30">
        <v>1.9139999999999999</v>
      </c>
      <c r="D6643" t="s">
        <v>20</v>
      </c>
      <c r="E6643">
        <v>2026</v>
      </c>
      <c r="G6643" t="s">
        <v>273</v>
      </c>
    </row>
    <row r="6644" spans="1:7">
      <c r="A6644">
        <v>73063080</v>
      </c>
      <c r="B6644" t="s">
        <v>37</v>
      </c>
      <c r="C6644" s="30">
        <v>2.0880000000000001</v>
      </c>
      <c r="D6644" t="s">
        <v>20</v>
      </c>
      <c r="E6644">
        <v>2027</v>
      </c>
      <c r="G6644" t="s">
        <v>273</v>
      </c>
    </row>
    <row r="6645" spans="1:7">
      <c r="A6645">
        <v>73063080</v>
      </c>
      <c r="B6645" t="s">
        <v>37</v>
      </c>
      <c r="C6645" s="30">
        <v>2.262</v>
      </c>
      <c r="D6645" t="s">
        <v>20</v>
      </c>
      <c r="E6645">
        <v>2028</v>
      </c>
      <c r="G6645" t="s">
        <v>273</v>
      </c>
    </row>
    <row r="6646" spans="1:7">
      <c r="A6646">
        <v>73064020</v>
      </c>
      <c r="B6646" t="s">
        <v>37</v>
      </c>
      <c r="C6646" s="30">
        <v>3.32</v>
      </c>
      <c r="G6646" t="s">
        <v>273</v>
      </c>
    </row>
    <row r="6647" spans="1:7">
      <c r="A6647">
        <v>73064020</v>
      </c>
      <c r="B6647" t="s">
        <v>37</v>
      </c>
      <c r="C6647" s="30">
        <v>3.6519999999999997</v>
      </c>
      <c r="E6647">
        <v>2026</v>
      </c>
      <c r="G6647" t="s">
        <v>273</v>
      </c>
    </row>
    <row r="6648" spans="1:7">
      <c r="A6648">
        <v>73064020</v>
      </c>
      <c r="B6648" t="s">
        <v>37</v>
      </c>
      <c r="C6648" s="30">
        <v>3.984</v>
      </c>
      <c r="E6648">
        <v>2027</v>
      </c>
      <c r="G6648" t="s">
        <v>273</v>
      </c>
    </row>
    <row r="6649" spans="1:7">
      <c r="A6649">
        <v>73064020</v>
      </c>
      <c r="B6649" t="s">
        <v>37</v>
      </c>
      <c r="C6649" s="30">
        <v>4.3159999999999998</v>
      </c>
      <c r="E6649">
        <v>2028</v>
      </c>
      <c r="G6649" t="s">
        <v>273</v>
      </c>
    </row>
    <row r="6650" spans="1:7">
      <c r="A6650">
        <v>73064080</v>
      </c>
      <c r="B6650" t="s">
        <v>37</v>
      </c>
      <c r="C6650" s="30">
        <v>3.21</v>
      </c>
      <c r="G6650" t="s">
        <v>273</v>
      </c>
    </row>
    <row r="6651" spans="1:7">
      <c r="A6651">
        <v>73064080</v>
      </c>
      <c r="B6651" t="s">
        <v>37</v>
      </c>
      <c r="C6651" s="30">
        <v>3.5310000000000001</v>
      </c>
      <c r="E6651">
        <v>2026</v>
      </c>
      <c r="G6651" t="s">
        <v>273</v>
      </c>
    </row>
    <row r="6652" spans="1:7">
      <c r="A6652">
        <v>73064080</v>
      </c>
      <c r="B6652" t="s">
        <v>37</v>
      </c>
      <c r="C6652" s="30">
        <v>3.8519999999999999</v>
      </c>
      <c r="E6652">
        <v>2027</v>
      </c>
      <c r="G6652" t="s">
        <v>273</v>
      </c>
    </row>
    <row r="6653" spans="1:7">
      <c r="A6653">
        <v>73064080</v>
      </c>
      <c r="B6653" t="s">
        <v>37</v>
      </c>
      <c r="C6653" s="30">
        <v>4.173</v>
      </c>
      <c r="E6653">
        <v>2028</v>
      </c>
      <c r="G6653" t="s">
        <v>273</v>
      </c>
    </row>
    <row r="6654" spans="1:7">
      <c r="A6654">
        <v>73065021</v>
      </c>
      <c r="B6654" t="s">
        <v>37</v>
      </c>
      <c r="C6654" s="30">
        <v>1.83</v>
      </c>
      <c r="D6654" t="s">
        <v>21</v>
      </c>
      <c r="G6654" t="s">
        <v>273</v>
      </c>
    </row>
    <row r="6655" spans="1:7">
      <c r="A6655">
        <v>73065021</v>
      </c>
      <c r="B6655" t="s">
        <v>37</v>
      </c>
      <c r="C6655" s="30">
        <v>2.0129999999999999</v>
      </c>
      <c r="D6655" t="s">
        <v>21</v>
      </c>
      <c r="E6655">
        <v>2026</v>
      </c>
      <c r="G6655" t="s">
        <v>273</v>
      </c>
    </row>
    <row r="6656" spans="1:7">
      <c r="A6656">
        <v>73065021</v>
      </c>
      <c r="B6656" t="s">
        <v>37</v>
      </c>
      <c r="C6656" s="30">
        <v>2.1960000000000002</v>
      </c>
      <c r="D6656" t="s">
        <v>21</v>
      </c>
      <c r="E6656">
        <v>2027</v>
      </c>
      <c r="G6656" t="s">
        <v>273</v>
      </c>
    </row>
    <row r="6657" spans="1:7">
      <c r="A6657">
        <v>73065021</v>
      </c>
      <c r="B6657" t="s">
        <v>37</v>
      </c>
      <c r="C6657" s="30">
        <v>2.379</v>
      </c>
      <c r="D6657" t="s">
        <v>21</v>
      </c>
      <c r="E6657">
        <v>2028</v>
      </c>
      <c r="G6657" t="s">
        <v>273</v>
      </c>
    </row>
    <row r="6658" spans="1:7">
      <c r="A6658">
        <v>73065029</v>
      </c>
      <c r="B6658" t="s">
        <v>37</v>
      </c>
      <c r="C6658" s="30">
        <v>1.73</v>
      </c>
      <c r="D6658" t="s">
        <v>21</v>
      </c>
      <c r="G6658" t="s">
        <v>273</v>
      </c>
    </row>
    <row r="6659" spans="1:7">
      <c r="A6659">
        <v>73065029</v>
      </c>
      <c r="B6659" t="s">
        <v>37</v>
      </c>
      <c r="C6659" s="30">
        <v>1.903</v>
      </c>
      <c r="D6659" t="s">
        <v>21</v>
      </c>
      <c r="E6659">
        <v>2026</v>
      </c>
      <c r="G6659" t="s">
        <v>273</v>
      </c>
    </row>
    <row r="6660" spans="1:7">
      <c r="A6660">
        <v>73065029</v>
      </c>
      <c r="B6660" t="s">
        <v>37</v>
      </c>
      <c r="C6660" s="30">
        <v>2.0760000000000001</v>
      </c>
      <c r="D6660" t="s">
        <v>21</v>
      </c>
      <c r="E6660">
        <v>2027</v>
      </c>
      <c r="G6660" t="s">
        <v>273</v>
      </c>
    </row>
    <row r="6661" spans="1:7">
      <c r="A6661">
        <v>73065029</v>
      </c>
      <c r="B6661" t="s">
        <v>37</v>
      </c>
      <c r="C6661" s="30">
        <v>2.2490000000000001</v>
      </c>
      <c r="D6661" t="s">
        <v>21</v>
      </c>
      <c r="E6661">
        <v>2028</v>
      </c>
      <c r="G6661" t="s">
        <v>273</v>
      </c>
    </row>
    <row r="6662" spans="1:7">
      <c r="A6662">
        <v>73065080</v>
      </c>
      <c r="B6662" t="s">
        <v>37</v>
      </c>
      <c r="C6662" s="30">
        <v>1.83</v>
      </c>
      <c r="D6662" t="s">
        <v>21</v>
      </c>
      <c r="G6662" t="s">
        <v>273</v>
      </c>
    </row>
    <row r="6663" spans="1:7">
      <c r="A6663">
        <v>73065080</v>
      </c>
      <c r="B6663" t="s">
        <v>37</v>
      </c>
      <c r="C6663" s="30">
        <v>2.0129999999999999</v>
      </c>
      <c r="D6663" t="s">
        <v>21</v>
      </c>
      <c r="E6663">
        <v>2026</v>
      </c>
      <c r="G6663" t="s">
        <v>273</v>
      </c>
    </row>
    <row r="6664" spans="1:7">
      <c r="A6664">
        <v>73065080</v>
      </c>
      <c r="B6664" t="s">
        <v>37</v>
      </c>
      <c r="C6664" s="30">
        <v>2.1960000000000002</v>
      </c>
      <c r="D6664" t="s">
        <v>21</v>
      </c>
      <c r="E6664">
        <v>2027</v>
      </c>
      <c r="G6664" t="s">
        <v>273</v>
      </c>
    </row>
    <row r="6665" spans="1:7">
      <c r="A6665">
        <v>73065080</v>
      </c>
      <c r="B6665" t="s">
        <v>37</v>
      </c>
      <c r="C6665" s="30">
        <v>2.379</v>
      </c>
      <c r="D6665" t="s">
        <v>21</v>
      </c>
      <c r="E6665">
        <v>2028</v>
      </c>
      <c r="G6665" t="s">
        <v>273</v>
      </c>
    </row>
    <row r="6666" spans="1:7">
      <c r="A6666">
        <v>73066110</v>
      </c>
      <c r="B6666" t="s">
        <v>37</v>
      </c>
      <c r="C6666" s="30">
        <v>3.32</v>
      </c>
      <c r="G6666" t="s">
        <v>273</v>
      </c>
    </row>
    <row r="6667" spans="1:7">
      <c r="A6667">
        <v>73066110</v>
      </c>
      <c r="B6667" t="s">
        <v>37</v>
      </c>
      <c r="C6667" s="30">
        <v>3.6519999999999997</v>
      </c>
      <c r="E6667">
        <v>2026</v>
      </c>
      <c r="G6667" t="s">
        <v>273</v>
      </c>
    </row>
    <row r="6668" spans="1:7">
      <c r="A6668">
        <v>73066110</v>
      </c>
      <c r="B6668" t="s">
        <v>37</v>
      </c>
      <c r="C6668" s="30">
        <v>3.984</v>
      </c>
      <c r="E6668">
        <v>2027</v>
      </c>
      <c r="G6668" t="s">
        <v>273</v>
      </c>
    </row>
    <row r="6669" spans="1:7">
      <c r="A6669">
        <v>73066110</v>
      </c>
      <c r="B6669" t="s">
        <v>37</v>
      </c>
      <c r="C6669" s="30">
        <v>4.3159999999999998</v>
      </c>
      <c r="E6669">
        <v>2028</v>
      </c>
      <c r="G6669" t="s">
        <v>273</v>
      </c>
    </row>
    <row r="6670" spans="1:7">
      <c r="A6670">
        <v>73066192</v>
      </c>
      <c r="B6670" t="s">
        <v>37</v>
      </c>
      <c r="C6670" s="30">
        <v>1.74</v>
      </c>
      <c r="D6670" t="s">
        <v>20</v>
      </c>
      <c r="G6670" t="s">
        <v>273</v>
      </c>
    </row>
    <row r="6671" spans="1:7">
      <c r="A6671">
        <v>73066192</v>
      </c>
      <c r="B6671" t="s">
        <v>37</v>
      </c>
      <c r="C6671" s="30">
        <v>1.9139999999999999</v>
      </c>
      <c r="D6671" t="s">
        <v>20</v>
      </c>
      <c r="E6671">
        <v>2026</v>
      </c>
      <c r="G6671" t="s">
        <v>273</v>
      </c>
    </row>
    <row r="6672" spans="1:7">
      <c r="A6672">
        <v>73066192</v>
      </c>
      <c r="B6672" t="s">
        <v>37</v>
      </c>
      <c r="C6672" s="30">
        <v>2.0880000000000001</v>
      </c>
      <c r="D6672" t="s">
        <v>20</v>
      </c>
      <c r="E6672">
        <v>2027</v>
      </c>
      <c r="G6672" t="s">
        <v>273</v>
      </c>
    </row>
    <row r="6673" spans="1:7">
      <c r="A6673">
        <v>73066192</v>
      </c>
      <c r="B6673" t="s">
        <v>37</v>
      </c>
      <c r="C6673" s="30">
        <v>2.262</v>
      </c>
      <c r="D6673" t="s">
        <v>20</v>
      </c>
      <c r="E6673">
        <v>2028</v>
      </c>
      <c r="G6673" t="s">
        <v>273</v>
      </c>
    </row>
    <row r="6674" spans="1:7">
      <c r="A6674">
        <v>73066199</v>
      </c>
      <c r="B6674" t="s">
        <v>37</v>
      </c>
      <c r="C6674" s="30">
        <v>1.74</v>
      </c>
      <c r="D6674" t="s">
        <v>20</v>
      </c>
      <c r="G6674" t="s">
        <v>273</v>
      </c>
    </row>
    <row r="6675" spans="1:7">
      <c r="A6675">
        <v>73066199</v>
      </c>
      <c r="B6675" t="s">
        <v>37</v>
      </c>
      <c r="C6675" s="30">
        <v>1.9139999999999999</v>
      </c>
      <c r="D6675" t="s">
        <v>20</v>
      </c>
      <c r="E6675">
        <v>2026</v>
      </c>
      <c r="G6675" t="s">
        <v>273</v>
      </c>
    </row>
    <row r="6676" spans="1:7">
      <c r="A6676">
        <v>73066199</v>
      </c>
      <c r="B6676" t="s">
        <v>37</v>
      </c>
      <c r="C6676" s="30">
        <v>2.0880000000000001</v>
      </c>
      <c r="D6676" t="s">
        <v>20</v>
      </c>
      <c r="E6676">
        <v>2027</v>
      </c>
      <c r="G6676" t="s">
        <v>273</v>
      </c>
    </row>
    <row r="6677" spans="1:7">
      <c r="A6677">
        <v>73066199</v>
      </c>
      <c r="B6677" t="s">
        <v>37</v>
      </c>
      <c r="C6677" s="30">
        <v>2.262</v>
      </c>
      <c r="D6677" t="s">
        <v>20</v>
      </c>
      <c r="E6677">
        <v>2028</v>
      </c>
      <c r="G6677" t="s">
        <v>273</v>
      </c>
    </row>
    <row r="6678" spans="1:7">
      <c r="A6678">
        <v>73066910</v>
      </c>
      <c r="B6678" t="s">
        <v>37</v>
      </c>
      <c r="C6678" s="30">
        <v>3.32</v>
      </c>
      <c r="G6678" t="s">
        <v>273</v>
      </c>
    </row>
    <row r="6679" spans="1:7">
      <c r="A6679">
        <v>73066910</v>
      </c>
      <c r="B6679" t="s">
        <v>37</v>
      </c>
      <c r="C6679" s="30">
        <v>3.6519999999999997</v>
      </c>
      <c r="E6679">
        <v>2026</v>
      </c>
      <c r="G6679" t="s">
        <v>273</v>
      </c>
    </row>
    <row r="6680" spans="1:7">
      <c r="A6680">
        <v>73066910</v>
      </c>
      <c r="B6680" t="s">
        <v>37</v>
      </c>
      <c r="C6680" s="30">
        <v>3.984</v>
      </c>
      <c r="E6680">
        <v>2027</v>
      </c>
      <c r="G6680" t="s">
        <v>273</v>
      </c>
    </row>
    <row r="6681" spans="1:7">
      <c r="A6681">
        <v>73066910</v>
      </c>
      <c r="B6681" t="s">
        <v>37</v>
      </c>
      <c r="C6681" s="30">
        <v>4.3159999999999998</v>
      </c>
      <c r="E6681">
        <v>2028</v>
      </c>
      <c r="G6681" t="s">
        <v>273</v>
      </c>
    </row>
    <row r="6682" spans="1:7">
      <c r="A6682">
        <v>73066990</v>
      </c>
      <c r="B6682" t="s">
        <v>37</v>
      </c>
      <c r="C6682" s="30">
        <v>1.74</v>
      </c>
      <c r="D6682" t="s">
        <v>20</v>
      </c>
      <c r="G6682" t="s">
        <v>273</v>
      </c>
    </row>
    <row r="6683" spans="1:7">
      <c r="A6683">
        <v>73066990</v>
      </c>
      <c r="B6683" t="s">
        <v>37</v>
      </c>
      <c r="C6683" s="30">
        <v>1.9139999999999999</v>
      </c>
      <c r="D6683" t="s">
        <v>20</v>
      </c>
      <c r="E6683">
        <v>2026</v>
      </c>
      <c r="G6683" t="s">
        <v>273</v>
      </c>
    </row>
    <row r="6684" spans="1:7">
      <c r="A6684">
        <v>73066990</v>
      </c>
      <c r="B6684" t="s">
        <v>37</v>
      </c>
      <c r="C6684" s="30">
        <v>2.0880000000000001</v>
      </c>
      <c r="D6684" t="s">
        <v>20</v>
      </c>
      <c r="E6684">
        <v>2027</v>
      </c>
      <c r="G6684" t="s">
        <v>273</v>
      </c>
    </row>
    <row r="6685" spans="1:7">
      <c r="A6685">
        <v>73066990</v>
      </c>
      <c r="B6685" t="s">
        <v>37</v>
      </c>
      <c r="C6685" s="30">
        <v>2.262</v>
      </c>
      <c r="D6685" t="s">
        <v>20</v>
      </c>
      <c r="E6685">
        <v>2028</v>
      </c>
      <c r="G6685" t="s">
        <v>273</v>
      </c>
    </row>
    <row r="6686" spans="1:7">
      <c r="A6686">
        <v>73069000</v>
      </c>
      <c r="B6686" t="s">
        <v>37</v>
      </c>
      <c r="C6686" s="30">
        <v>1.74</v>
      </c>
      <c r="D6686" t="s">
        <v>20</v>
      </c>
      <c r="G6686" t="s">
        <v>273</v>
      </c>
    </row>
    <row r="6687" spans="1:7">
      <c r="A6687">
        <v>73069000</v>
      </c>
      <c r="B6687" t="s">
        <v>37</v>
      </c>
      <c r="C6687" s="30">
        <v>1.9139999999999999</v>
      </c>
      <c r="D6687" t="s">
        <v>20</v>
      </c>
      <c r="E6687">
        <v>2026</v>
      </c>
      <c r="G6687" t="s">
        <v>273</v>
      </c>
    </row>
    <row r="6688" spans="1:7">
      <c r="A6688">
        <v>73069000</v>
      </c>
      <c r="B6688" t="s">
        <v>37</v>
      </c>
      <c r="C6688" s="30">
        <v>2.0880000000000001</v>
      </c>
      <c r="D6688" t="s">
        <v>20</v>
      </c>
      <c r="E6688">
        <v>2027</v>
      </c>
      <c r="G6688" t="s">
        <v>273</v>
      </c>
    </row>
    <row r="6689" spans="1:7">
      <c r="A6689">
        <v>73069000</v>
      </c>
      <c r="B6689" t="s">
        <v>37</v>
      </c>
      <c r="C6689" s="30">
        <v>2.262</v>
      </c>
      <c r="D6689" t="s">
        <v>20</v>
      </c>
      <c r="E6689">
        <v>2028</v>
      </c>
      <c r="G6689" t="s">
        <v>273</v>
      </c>
    </row>
    <row r="6690" spans="1:7">
      <c r="A6690">
        <v>730711</v>
      </c>
      <c r="B6690" t="s">
        <v>37</v>
      </c>
      <c r="C6690" s="30">
        <v>2.3199999999999998</v>
      </c>
      <c r="G6690" t="s">
        <v>273</v>
      </c>
    </row>
    <row r="6691" spans="1:7">
      <c r="A6691">
        <v>730711</v>
      </c>
      <c r="B6691" t="s">
        <v>37</v>
      </c>
      <c r="C6691" s="30">
        <v>2.552</v>
      </c>
      <c r="E6691">
        <v>2026</v>
      </c>
      <c r="G6691" t="s">
        <v>273</v>
      </c>
    </row>
    <row r="6692" spans="1:7">
      <c r="A6692">
        <v>730711</v>
      </c>
      <c r="B6692" t="s">
        <v>37</v>
      </c>
      <c r="C6692" s="30">
        <v>2.7839999999999998</v>
      </c>
      <c r="E6692">
        <v>2027</v>
      </c>
      <c r="G6692" t="s">
        <v>273</v>
      </c>
    </row>
    <row r="6693" spans="1:7">
      <c r="A6693">
        <v>730711</v>
      </c>
      <c r="B6693" t="s">
        <v>37</v>
      </c>
      <c r="C6693" s="30">
        <v>3.016</v>
      </c>
      <c r="E6693">
        <v>2028</v>
      </c>
      <c r="G6693" t="s">
        <v>273</v>
      </c>
    </row>
    <row r="6694" spans="1:7">
      <c r="A6694">
        <v>73071910</v>
      </c>
      <c r="B6694" t="s">
        <v>37</v>
      </c>
      <c r="C6694" s="30">
        <v>2.3199999999999998</v>
      </c>
      <c r="G6694" t="s">
        <v>273</v>
      </c>
    </row>
    <row r="6695" spans="1:7">
      <c r="A6695">
        <v>73071910</v>
      </c>
      <c r="B6695" t="s">
        <v>37</v>
      </c>
      <c r="C6695" s="30">
        <v>2.552</v>
      </c>
      <c r="E6695">
        <v>2026</v>
      </c>
      <c r="G6695" t="s">
        <v>273</v>
      </c>
    </row>
    <row r="6696" spans="1:7">
      <c r="A6696">
        <v>73071910</v>
      </c>
      <c r="B6696" t="s">
        <v>37</v>
      </c>
      <c r="C6696" s="30">
        <v>2.7839999999999998</v>
      </c>
      <c r="E6696">
        <v>2027</v>
      </c>
      <c r="G6696" t="s">
        <v>273</v>
      </c>
    </row>
    <row r="6697" spans="1:7">
      <c r="A6697">
        <v>73071910</v>
      </c>
      <c r="B6697" t="s">
        <v>37</v>
      </c>
      <c r="C6697" s="30">
        <v>3.016</v>
      </c>
      <c r="E6697">
        <v>2028</v>
      </c>
      <c r="G6697" t="s">
        <v>273</v>
      </c>
    </row>
    <row r="6698" spans="1:7">
      <c r="A6698">
        <v>73071990</v>
      </c>
      <c r="B6698" t="s">
        <v>37</v>
      </c>
      <c r="C6698" s="30">
        <v>2.44</v>
      </c>
      <c r="D6698" t="s">
        <v>20</v>
      </c>
      <c r="G6698" t="s">
        <v>273</v>
      </c>
    </row>
    <row r="6699" spans="1:7">
      <c r="A6699">
        <v>73071990</v>
      </c>
      <c r="B6699" t="s">
        <v>37</v>
      </c>
      <c r="C6699" s="30">
        <v>2.6840000000000002</v>
      </c>
      <c r="D6699" t="s">
        <v>20</v>
      </c>
      <c r="E6699">
        <v>2026</v>
      </c>
      <c r="G6699" t="s">
        <v>273</v>
      </c>
    </row>
    <row r="6700" spans="1:7">
      <c r="A6700">
        <v>73071990</v>
      </c>
      <c r="B6700" t="s">
        <v>37</v>
      </c>
      <c r="C6700" s="30">
        <v>2.9279999999999999</v>
      </c>
      <c r="D6700" t="s">
        <v>20</v>
      </c>
      <c r="E6700">
        <v>2027</v>
      </c>
      <c r="G6700" t="s">
        <v>273</v>
      </c>
    </row>
    <row r="6701" spans="1:7">
      <c r="A6701">
        <v>73071990</v>
      </c>
      <c r="B6701" t="s">
        <v>37</v>
      </c>
      <c r="C6701" s="30">
        <v>3.1720000000000002</v>
      </c>
      <c r="D6701" t="s">
        <v>20</v>
      </c>
      <c r="E6701">
        <v>2028</v>
      </c>
      <c r="G6701" t="s">
        <v>273</v>
      </c>
    </row>
    <row r="6702" spans="1:7">
      <c r="A6702">
        <v>73072100</v>
      </c>
      <c r="B6702" t="s">
        <v>37</v>
      </c>
      <c r="C6702" s="30">
        <v>2.77</v>
      </c>
      <c r="G6702" t="s">
        <v>273</v>
      </c>
    </row>
    <row r="6703" spans="1:7">
      <c r="A6703">
        <v>73072100</v>
      </c>
      <c r="B6703" t="s">
        <v>37</v>
      </c>
      <c r="C6703" s="30">
        <v>3.0470000000000002</v>
      </c>
      <c r="E6703">
        <v>2026</v>
      </c>
      <c r="G6703" t="s">
        <v>273</v>
      </c>
    </row>
    <row r="6704" spans="1:7">
      <c r="A6704">
        <v>73072100</v>
      </c>
      <c r="B6704" t="s">
        <v>37</v>
      </c>
      <c r="C6704" s="30">
        <v>3.3239999999999998</v>
      </c>
      <c r="E6704">
        <v>2027</v>
      </c>
      <c r="G6704" t="s">
        <v>273</v>
      </c>
    </row>
    <row r="6705" spans="1:7">
      <c r="A6705">
        <v>73072100</v>
      </c>
      <c r="B6705" t="s">
        <v>37</v>
      </c>
      <c r="C6705" s="30">
        <v>3.601</v>
      </c>
      <c r="E6705">
        <v>2028</v>
      </c>
      <c r="G6705" t="s">
        <v>273</v>
      </c>
    </row>
    <row r="6706" spans="1:7">
      <c r="A6706">
        <v>730722</v>
      </c>
      <c r="B6706" t="s">
        <v>37</v>
      </c>
      <c r="C6706" s="30">
        <v>2.77</v>
      </c>
      <c r="G6706" t="s">
        <v>273</v>
      </c>
    </row>
    <row r="6707" spans="1:7">
      <c r="A6707">
        <v>730722</v>
      </c>
      <c r="B6707" t="s">
        <v>37</v>
      </c>
      <c r="C6707" s="30">
        <v>3.0470000000000002</v>
      </c>
      <c r="E6707">
        <v>2026</v>
      </c>
      <c r="G6707" t="s">
        <v>273</v>
      </c>
    </row>
    <row r="6708" spans="1:7">
      <c r="A6708">
        <v>730722</v>
      </c>
      <c r="B6708" t="s">
        <v>37</v>
      </c>
      <c r="C6708" s="30">
        <v>3.3239999999999998</v>
      </c>
      <c r="E6708">
        <v>2027</v>
      </c>
      <c r="G6708" t="s">
        <v>273</v>
      </c>
    </row>
    <row r="6709" spans="1:7">
      <c r="A6709">
        <v>730722</v>
      </c>
      <c r="B6709" t="s">
        <v>37</v>
      </c>
      <c r="C6709" s="30">
        <v>3.601</v>
      </c>
      <c r="E6709">
        <v>2028</v>
      </c>
      <c r="G6709" t="s">
        <v>273</v>
      </c>
    </row>
    <row r="6710" spans="1:7">
      <c r="A6710">
        <v>730723</v>
      </c>
      <c r="B6710" t="s">
        <v>37</v>
      </c>
      <c r="C6710" s="30">
        <v>2.77</v>
      </c>
      <c r="G6710" t="s">
        <v>273</v>
      </c>
    </row>
    <row r="6711" spans="1:7">
      <c r="A6711">
        <v>730723</v>
      </c>
      <c r="B6711" t="s">
        <v>37</v>
      </c>
      <c r="C6711" s="30">
        <v>3.0470000000000002</v>
      </c>
      <c r="E6711">
        <v>2026</v>
      </c>
      <c r="G6711" t="s">
        <v>273</v>
      </c>
    </row>
    <row r="6712" spans="1:7">
      <c r="A6712">
        <v>730723</v>
      </c>
      <c r="B6712" t="s">
        <v>37</v>
      </c>
      <c r="C6712" s="30">
        <v>3.3239999999999998</v>
      </c>
      <c r="E6712">
        <v>2027</v>
      </c>
      <c r="G6712" t="s">
        <v>273</v>
      </c>
    </row>
    <row r="6713" spans="1:7">
      <c r="A6713">
        <v>730723</v>
      </c>
      <c r="B6713" t="s">
        <v>37</v>
      </c>
      <c r="C6713" s="30">
        <v>3.601</v>
      </c>
      <c r="E6713">
        <v>2028</v>
      </c>
      <c r="G6713" t="s">
        <v>273</v>
      </c>
    </row>
    <row r="6714" spans="1:7">
      <c r="A6714">
        <v>730729</v>
      </c>
      <c r="B6714" t="s">
        <v>37</v>
      </c>
      <c r="C6714" s="30">
        <v>2.77</v>
      </c>
      <c r="G6714" t="s">
        <v>273</v>
      </c>
    </row>
    <row r="6715" spans="1:7">
      <c r="A6715">
        <v>730729</v>
      </c>
      <c r="B6715" t="s">
        <v>37</v>
      </c>
      <c r="C6715" s="30">
        <v>3.0470000000000002</v>
      </c>
      <c r="E6715">
        <v>2026</v>
      </c>
      <c r="G6715" t="s">
        <v>273</v>
      </c>
    </row>
    <row r="6716" spans="1:7">
      <c r="A6716">
        <v>730729</v>
      </c>
      <c r="B6716" t="s">
        <v>37</v>
      </c>
      <c r="C6716" s="30">
        <v>3.3239999999999998</v>
      </c>
      <c r="E6716">
        <v>2027</v>
      </c>
      <c r="G6716" t="s">
        <v>273</v>
      </c>
    </row>
    <row r="6717" spans="1:7">
      <c r="A6717">
        <v>730729</v>
      </c>
      <c r="B6717" t="s">
        <v>37</v>
      </c>
      <c r="C6717" s="30">
        <v>3.601</v>
      </c>
      <c r="E6717">
        <v>2028</v>
      </c>
      <c r="G6717" t="s">
        <v>273</v>
      </c>
    </row>
    <row r="6718" spans="1:7">
      <c r="A6718">
        <v>73079100</v>
      </c>
      <c r="B6718" t="s">
        <v>37</v>
      </c>
      <c r="C6718" s="30">
        <v>1.65</v>
      </c>
      <c r="D6718" t="s">
        <v>20</v>
      </c>
      <c r="G6718" t="s">
        <v>273</v>
      </c>
    </row>
    <row r="6719" spans="1:7">
      <c r="A6719">
        <v>73079100</v>
      </c>
      <c r="B6719" t="s">
        <v>37</v>
      </c>
      <c r="C6719" s="30">
        <v>1.8149999999999999</v>
      </c>
      <c r="D6719" t="s">
        <v>20</v>
      </c>
      <c r="E6719">
        <v>2026</v>
      </c>
      <c r="G6719" t="s">
        <v>273</v>
      </c>
    </row>
    <row r="6720" spans="1:7">
      <c r="A6720">
        <v>73079100</v>
      </c>
      <c r="B6720" t="s">
        <v>37</v>
      </c>
      <c r="C6720" s="30">
        <v>1.98</v>
      </c>
      <c r="D6720" t="s">
        <v>20</v>
      </c>
      <c r="E6720">
        <v>2027</v>
      </c>
      <c r="G6720" t="s">
        <v>273</v>
      </c>
    </row>
    <row r="6721" spans="1:7">
      <c r="A6721">
        <v>73079100</v>
      </c>
      <c r="B6721" t="s">
        <v>37</v>
      </c>
      <c r="C6721" s="30">
        <v>2.145</v>
      </c>
      <c r="D6721" t="s">
        <v>20</v>
      </c>
      <c r="E6721">
        <v>2028</v>
      </c>
      <c r="G6721" t="s">
        <v>273</v>
      </c>
    </row>
    <row r="6722" spans="1:7">
      <c r="A6722">
        <v>730792</v>
      </c>
      <c r="B6722" t="s">
        <v>37</v>
      </c>
      <c r="C6722" s="30">
        <v>1.65</v>
      </c>
      <c r="D6722" t="s">
        <v>20</v>
      </c>
      <c r="G6722" t="s">
        <v>273</v>
      </c>
    </row>
    <row r="6723" spans="1:7">
      <c r="A6723">
        <v>730792</v>
      </c>
      <c r="B6723" t="s">
        <v>37</v>
      </c>
      <c r="C6723" s="30">
        <v>1.8149999999999999</v>
      </c>
      <c r="D6723" t="s">
        <v>20</v>
      </c>
      <c r="E6723">
        <v>2026</v>
      </c>
      <c r="G6723" t="s">
        <v>273</v>
      </c>
    </row>
    <row r="6724" spans="1:7">
      <c r="A6724">
        <v>730792</v>
      </c>
      <c r="B6724" t="s">
        <v>37</v>
      </c>
      <c r="C6724" s="30">
        <v>1.98</v>
      </c>
      <c r="D6724" t="s">
        <v>20</v>
      </c>
      <c r="E6724">
        <v>2027</v>
      </c>
      <c r="G6724" t="s">
        <v>273</v>
      </c>
    </row>
    <row r="6725" spans="1:7">
      <c r="A6725">
        <v>730792</v>
      </c>
      <c r="B6725" t="s">
        <v>37</v>
      </c>
      <c r="C6725" s="30">
        <v>2.145</v>
      </c>
      <c r="D6725" t="s">
        <v>20</v>
      </c>
      <c r="E6725">
        <v>2028</v>
      </c>
      <c r="G6725" t="s">
        <v>273</v>
      </c>
    </row>
    <row r="6726" spans="1:7">
      <c r="A6726">
        <v>730793</v>
      </c>
      <c r="B6726" t="s">
        <v>37</v>
      </c>
      <c r="C6726" s="30">
        <v>1.65</v>
      </c>
      <c r="D6726" t="s">
        <v>20</v>
      </c>
      <c r="G6726" t="s">
        <v>273</v>
      </c>
    </row>
    <row r="6727" spans="1:7">
      <c r="A6727">
        <v>730793</v>
      </c>
      <c r="B6727" t="s">
        <v>37</v>
      </c>
      <c r="C6727" s="30">
        <v>1.8149999999999999</v>
      </c>
      <c r="D6727" t="s">
        <v>20</v>
      </c>
      <c r="E6727">
        <v>2026</v>
      </c>
      <c r="G6727" t="s">
        <v>273</v>
      </c>
    </row>
    <row r="6728" spans="1:7">
      <c r="A6728">
        <v>730793</v>
      </c>
      <c r="B6728" t="s">
        <v>37</v>
      </c>
      <c r="C6728" s="30">
        <v>1.98</v>
      </c>
      <c r="D6728" t="s">
        <v>20</v>
      </c>
      <c r="E6728">
        <v>2027</v>
      </c>
      <c r="G6728" t="s">
        <v>273</v>
      </c>
    </row>
    <row r="6729" spans="1:7">
      <c r="A6729">
        <v>730793</v>
      </c>
      <c r="B6729" t="s">
        <v>37</v>
      </c>
      <c r="C6729" s="30">
        <v>2.145</v>
      </c>
      <c r="D6729" t="s">
        <v>20</v>
      </c>
      <c r="E6729">
        <v>2028</v>
      </c>
      <c r="G6729" t="s">
        <v>273</v>
      </c>
    </row>
    <row r="6730" spans="1:7">
      <c r="A6730">
        <v>730799</v>
      </c>
      <c r="B6730" t="s">
        <v>37</v>
      </c>
      <c r="C6730" s="30">
        <v>1.65</v>
      </c>
      <c r="D6730" t="s">
        <v>20</v>
      </c>
      <c r="G6730" t="s">
        <v>273</v>
      </c>
    </row>
    <row r="6731" spans="1:7">
      <c r="A6731">
        <v>730799</v>
      </c>
      <c r="B6731" t="s">
        <v>37</v>
      </c>
      <c r="C6731" s="30">
        <v>1.8149999999999999</v>
      </c>
      <c r="D6731" t="s">
        <v>20</v>
      </c>
      <c r="E6731">
        <v>2026</v>
      </c>
      <c r="G6731" t="s">
        <v>273</v>
      </c>
    </row>
    <row r="6732" spans="1:7">
      <c r="A6732">
        <v>730799</v>
      </c>
      <c r="B6732" t="s">
        <v>37</v>
      </c>
      <c r="C6732" s="30">
        <v>1.98</v>
      </c>
      <c r="D6732" t="s">
        <v>20</v>
      </c>
      <c r="E6732">
        <v>2027</v>
      </c>
      <c r="G6732" t="s">
        <v>273</v>
      </c>
    </row>
    <row r="6733" spans="1:7">
      <c r="A6733">
        <v>730799</v>
      </c>
      <c r="B6733" t="s">
        <v>37</v>
      </c>
      <c r="C6733" s="30">
        <v>2.145</v>
      </c>
      <c r="D6733" t="s">
        <v>20</v>
      </c>
      <c r="E6733">
        <v>2028</v>
      </c>
      <c r="G6733" t="s">
        <v>273</v>
      </c>
    </row>
    <row r="6734" spans="1:7">
      <c r="A6734">
        <v>7308</v>
      </c>
      <c r="B6734" t="s">
        <v>37</v>
      </c>
      <c r="C6734" s="30">
        <v>2.91</v>
      </c>
      <c r="D6734" t="s">
        <v>20</v>
      </c>
      <c r="G6734" t="s">
        <v>273</v>
      </c>
    </row>
    <row r="6735" spans="1:7">
      <c r="A6735">
        <v>7308</v>
      </c>
      <c r="B6735" t="s">
        <v>37</v>
      </c>
      <c r="C6735" s="30">
        <v>3.2010000000000001</v>
      </c>
      <c r="D6735" t="s">
        <v>20</v>
      </c>
      <c r="E6735">
        <v>2026</v>
      </c>
      <c r="G6735" t="s">
        <v>273</v>
      </c>
    </row>
    <row r="6736" spans="1:7">
      <c r="A6736">
        <v>7308</v>
      </c>
      <c r="B6736" t="s">
        <v>37</v>
      </c>
      <c r="C6736" s="30">
        <v>3.492</v>
      </c>
      <c r="D6736" t="s">
        <v>20</v>
      </c>
      <c r="E6736">
        <v>2027</v>
      </c>
      <c r="G6736" t="s">
        <v>273</v>
      </c>
    </row>
    <row r="6737" spans="1:7">
      <c r="A6737">
        <v>7308</v>
      </c>
      <c r="B6737" t="s">
        <v>37</v>
      </c>
      <c r="C6737" s="30">
        <v>3.7830000000000004</v>
      </c>
      <c r="D6737" t="s">
        <v>20</v>
      </c>
      <c r="E6737">
        <v>2028</v>
      </c>
      <c r="G6737" t="s">
        <v>273</v>
      </c>
    </row>
    <row r="6738" spans="1:7">
      <c r="A6738">
        <v>7309</v>
      </c>
      <c r="B6738" t="s">
        <v>37</v>
      </c>
      <c r="C6738" s="30">
        <v>3.12</v>
      </c>
      <c r="D6738" t="s">
        <v>20</v>
      </c>
      <c r="G6738" t="s">
        <v>273</v>
      </c>
    </row>
    <row r="6739" spans="1:7">
      <c r="A6739">
        <v>7309</v>
      </c>
      <c r="B6739" t="s">
        <v>37</v>
      </c>
      <c r="C6739" s="30">
        <v>3.4319999999999999</v>
      </c>
      <c r="D6739" t="s">
        <v>20</v>
      </c>
      <c r="E6739">
        <v>2026</v>
      </c>
      <c r="G6739" t="s">
        <v>273</v>
      </c>
    </row>
    <row r="6740" spans="1:7">
      <c r="A6740">
        <v>7309</v>
      </c>
      <c r="B6740" t="s">
        <v>37</v>
      </c>
      <c r="C6740" s="30">
        <v>3.7440000000000002</v>
      </c>
      <c r="D6740" t="s">
        <v>20</v>
      </c>
      <c r="E6740">
        <v>2027</v>
      </c>
      <c r="G6740" t="s">
        <v>273</v>
      </c>
    </row>
    <row r="6741" spans="1:7">
      <c r="A6741">
        <v>7309</v>
      </c>
      <c r="B6741" t="s">
        <v>37</v>
      </c>
      <c r="C6741" s="30">
        <v>4.056</v>
      </c>
      <c r="D6741" t="s">
        <v>20</v>
      </c>
      <c r="E6741">
        <v>2028</v>
      </c>
      <c r="G6741" t="s">
        <v>273</v>
      </c>
    </row>
    <row r="6742" spans="1:7">
      <c r="A6742">
        <v>7310</v>
      </c>
      <c r="B6742" t="s">
        <v>37</v>
      </c>
      <c r="C6742" s="30">
        <v>1.74</v>
      </c>
      <c r="D6742" t="s">
        <v>20</v>
      </c>
      <c r="G6742" t="s">
        <v>273</v>
      </c>
    </row>
    <row r="6743" spans="1:7">
      <c r="A6743">
        <v>7310</v>
      </c>
      <c r="B6743" t="s">
        <v>37</v>
      </c>
      <c r="C6743" s="30">
        <v>1.9139999999999999</v>
      </c>
      <c r="D6743" t="s">
        <v>20</v>
      </c>
      <c r="E6743">
        <v>2026</v>
      </c>
      <c r="G6743" t="s">
        <v>273</v>
      </c>
    </row>
    <row r="6744" spans="1:7">
      <c r="A6744">
        <v>7310</v>
      </c>
      <c r="B6744" t="s">
        <v>37</v>
      </c>
      <c r="C6744" s="30">
        <v>2.0880000000000001</v>
      </c>
      <c r="D6744" t="s">
        <v>20</v>
      </c>
      <c r="E6744">
        <v>2027</v>
      </c>
      <c r="G6744" t="s">
        <v>273</v>
      </c>
    </row>
    <row r="6745" spans="1:7">
      <c r="A6745">
        <v>7310</v>
      </c>
      <c r="B6745" t="s">
        <v>37</v>
      </c>
      <c r="C6745" s="30">
        <v>2.262</v>
      </c>
      <c r="D6745" t="s">
        <v>20</v>
      </c>
      <c r="E6745">
        <v>2028</v>
      </c>
      <c r="G6745" t="s">
        <v>273</v>
      </c>
    </row>
    <row r="6746" spans="1:7">
      <c r="A6746">
        <v>731100</v>
      </c>
      <c r="B6746" t="s">
        <v>37</v>
      </c>
      <c r="C6746" s="30">
        <v>3</v>
      </c>
      <c r="D6746" t="s">
        <v>20</v>
      </c>
      <c r="G6746" t="s">
        <v>273</v>
      </c>
    </row>
    <row r="6747" spans="1:7">
      <c r="A6747">
        <v>731100</v>
      </c>
      <c r="B6747" t="s">
        <v>37</v>
      </c>
      <c r="C6747" s="30">
        <v>3.3</v>
      </c>
      <c r="D6747" t="s">
        <v>20</v>
      </c>
      <c r="E6747">
        <v>2026</v>
      </c>
      <c r="G6747" t="s">
        <v>273</v>
      </c>
    </row>
    <row r="6748" spans="1:7">
      <c r="A6748">
        <v>731100</v>
      </c>
      <c r="B6748" t="s">
        <v>37</v>
      </c>
      <c r="C6748" s="30">
        <v>3.6</v>
      </c>
      <c r="D6748" t="s">
        <v>20</v>
      </c>
      <c r="E6748">
        <v>2027</v>
      </c>
      <c r="G6748" t="s">
        <v>273</v>
      </c>
    </row>
    <row r="6749" spans="1:7">
      <c r="A6749">
        <v>731100</v>
      </c>
      <c r="B6749" t="s">
        <v>37</v>
      </c>
      <c r="C6749" s="30">
        <v>3.9</v>
      </c>
      <c r="D6749" t="s">
        <v>20</v>
      </c>
      <c r="E6749">
        <v>2028</v>
      </c>
      <c r="G6749" t="s">
        <v>273</v>
      </c>
    </row>
    <row r="6750" spans="1:7">
      <c r="A6750">
        <v>73181100</v>
      </c>
      <c r="B6750" t="s">
        <v>37</v>
      </c>
      <c r="C6750" s="30">
        <v>1.61</v>
      </c>
      <c r="D6750" t="s">
        <v>20</v>
      </c>
      <c r="G6750" t="s">
        <v>273</v>
      </c>
    </row>
    <row r="6751" spans="1:7">
      <c r="A6751">
        <v>73181100</v>
      </c>
      <c r="B6751" t="s">
        <v>37</v>
      </c>
      <c r="C6751" s="30">
        <v>1.7710000000000001</v>
      </c>
      <c r="D6751" t="s">
        <v>20</v>
      </c>
      <c r="E6751">
        <v>2026</v>
      </c>
      <c r="G6751" t="s">
        <v>273</v>
      </c>
    </row>
    <row r="6752" spans="1:7">
      <c r="A6752">
        <v>73181100</v>
      </c>
      <c r="B6752" t="s">
        <v>37</v>
      </c>
      <c r="C6752" s="30">
        <v>1.9320000000000002</v>
      </c>
      <c r="D6752" t="s">
        <v>20</v>
      </c>
      <c r="E6752">
        <v>2027</v>
      </c>
      <c r="G6752" t="s">
        <v>273</v>
      </c>
    </row>
    <row r="6753" spans="1:7">
      <c r="A6753">
        <v>73181100</v>
      </c>
      <c r="B6753" t="s">
        <v>37</v>
      </c>
      <c r="C6753" s="30">
        <v>2.093</v>
      </c>
      <c r="D6753" t="s">
        <v>20</v>
      </c>
      <c r="E6753">
        <v>2028</v>
      </c>
      <c r="G6753" t="s">
        <v>273</v>
      </c>
    </row>
    <row r="6754" spans="1:7">
      <c r="A6754">
        <v>73181210</v>
      </c>
      <c r="B6754" t="s">
        <v>37</v>
      </c>
      <c r="C6754" s="30">
        <v>3.11</v>
      </c>
      <c r="G6754" t="s">
        <v>273</v>
      </c>
    </row>
    <row r="6755" spans="1:7">
      <c r="A6755">
        <v>73181210</v>
      </c>
      <c r="B6755" t="s">
        <v>37</v>
      </c>
      <c r="C6755" s="30">
        <v>3.4209999999999998</v>
      </c>
      <c r="E6755">
        <v>2026</v>
      </c>
      <c r="G6755" t="s">
        <v>273</v>
      </c>
    </row>
    <row r="6756" spans="1:7">
      <c r="A6756">
        <v>73181210</v>
      </c>
      <c r="B6756" t="s">
        <v>37</v>
      </c>
      <c r="C6756" s="30">
        <v>3.7319999999999998</v>
      </c>
      <c r="E6756">
        <v>2027</v>
      </c>
      <c r="G6756" t="s">
        <v>273</v>
      </c>
    </row>
    <row r="6757" spans="1:7">
      <c r="A6757">
        <v>73181210</v>
      </c>
      <c r="B6757" t="s">
        <v>37</v>
      </c>
      <c r="C6757" s="30">
        <v>4.0430000000000001</v>
      </c>
      <c r="E6757">
        <v>2028</v>
      </c>
      <c r="G6757" t="s">
        <v>273</v>
      </c>
    </row>
    <row r="6758" spans="1:7">
      <c r="A6758">
        <v>73181290</v>
      </c>
      <c r="B6758" t="s">
        <v>37</v>
      </c>
      <c r="C6758" s="30">
        <v>1.61</v>
      </c>
      <c r="D6758" t="s">
        <v>20</v>
      </c>
      <c r="G6758" t="s">
        <v>273</v>
      </c>
    </row>
    <row r="6759" spans="1:7">
      <c r="A6759">
        <v>73181290</v>
      </c>
      <c r="B6759" t="s">
        <v>37</v>
      </c>
      <c r="C6759" s="30">
        <v>1.7710000000000001</v>
      </c>
      <c r="D6759" t="s">
        <v>20</v>
      </c>
      <c r="E6759">
        <v>2026</v>
      </c>
      <c r="G6759" t="s">
        <v>273</v>
      </c>
    </row>
    <row r="6760" spans="1:7">
      <c r="A6760">
        <v>73181290</v>
      </c>
      <c r="B6760" t="s">
        <v>37</v>
      </c>
      <c r="C6760" s="30">
        <v>1.9320000000000002</v>
      </c>
      <c r="D6760" t="s">
        <v>20</v>
      </c>
      <c r="E6760">
        <v>2027</v>
      </c>
      <c r="G6760" t="s">
        <v>273</v>
      </c>
    </row>
    <row r="6761" spans="1:7">
      <c r="A6761">
        <v>73181290</v>
      </c>
      <c r="B6761" t="s">
        <v>37</v>
      </c>
      <c r="C6761" s="30">
        <v>2.093</v>
      </c>
      <c r="D6761" t="s">
        <v>20</v>
      </c>
      <c r="E6761">
        <v>2028</v>
      </c>
      <c r="G6761" t="s">
        <v>273</v>
      </c>
    </row>
    <row r="6762" spans="1:7">
      <c r="A6762">
        <v>73181300</v>
      </c>
      <c r="B6762" t="s">
        <v>37</v>
      </c>
      <c r="C6762" s="30">
        <v>1.61</v>
      </c>
      <c r="D6762" t="s">
        <v>20</v>
      </c>
      <c r="G6762" t="s">
        <v>273</v>
      </c>
    </row>
    <row r="6763" spans="1:7">
      <c r="A6763">
        <v>73181300</v>
      </c>
      <c r="B6763" t="s">
        <v>37</v>
      </c>
      <c r="C6763" s="30">
        <v>1.7710000000000001</v>
      </c>
      <c r="D6763" t="s">
        <v>20</v>
      </c>
      <c r="E6763">
        <v>2026</v>
      </c>
      <c r="G6763" t="s">
        <v>273</v>
      </c>
    </row>
    <row r="6764" spans="1:7">
      <c r="A6764">
        <v>73181300</v>
      </c>
      <c r="B6764" t="s">
        <v>37</v>
      </c>
      <c r="C6764" s="30">
        <v>1.9320000000000002</v>
      </c>
      <c r="D6764" t="s">
        <v>20</v>
      </c>
      <c r="E6764">
        <v>2027</v>
      </c>
      <c r="G6764" t="s">
        <v>273</v>
      </c>
    </row>
    <row r="6765" spans="1:7">
      <c r="A6765">
        <v>73181300</v>
      </c>
      <c r="B6765" t="s">
        <v>37</v>
      </c>
      <c r="C6765" s="30">
        <v>2.093</v>
      </c>
      <c r="D6765" t="s">
        <v>20</v>
      </c>
      <c r="E6765">
        <v>2028</v>
      </c>
      <c r="G6765" t="s">
        <v>273</v>
      </c>
    </row>
    <row r="6766" spans="1:7">
      <c r="A6766">
        <v>73181410</v>
      </c>
      <c r="B6766" t="s">
        <v>37</v>
      </c>
      <c r="C6766" s="30">
        <v>3.11</v>
      </c>
      <c r="G6766" t="s">
        <v>273</v>
      </c>
    </row>
    <row r="6767" spans="1:7">
      <c r="A6767">
        <v>73181410</v>
      </c>
      <c r="B6767" t="s">
        <v>37</v>
      </c>
      <c r="C6767" s="30">
        <v>3.4209999999999998</v>
      </c>
      <c r="E6767">
        <v>2026</v>
      </c>
      <c r="G6767" t="s">
        <v>273</v>
      </c>
    </row>
    <row r="6768" spans="1:7">
      <c r="A6768">
        <v>73181410</v>
      </c>
      <c r="B6768" t="s">
        <v>37</v>
      </c>
      <c r="C6768" s="30">
        <v>3.7319999999999998</v>
      </c>
      <c r="E6768">
        <v>2027</v>
      </c>
      <c r="G6768" t="s">
        <v>273</v>
      </c>
    </row>
    <row r="6769" spans="1:7">
      <c r="A6769">
        <v>73181410</v>
      </c>
      <c r="B6769" t="s">
        <v>37</v>
      </c>
      <c r="C6769" s="30">
        <v>4.0430000000000001</v>
      </c>
      <c r="E6769">
        <v>2028</v>
      </c>
      <c r="G6769" t="s">
        <v>273</v>
      </c>
    </row>
    <row r="6770" spans="1:7">
      <c r="A6770">
        <v>73181491</v>
      </c>
      <c r="B6770" t="s">
        <v>37</v>
      </c>
      <c r="C6770" s="30">
        <v>1.61</v>
      </c>
      <c r="D6770" t="s">
        <v>20</v>
      </c>
      <c r="G6770" t="s">
        <v>273</v>
      </c>
    </row>
    <row r="6771" spans="1:7">
      <c r="A6771">
        <v>73181491</v>
      </c>
      <c r="B6771" t="s">
        <v>37</v>
      </c>
      <c r="C6771" s="30">
        <v>1.7710000000000001</v>
      </c>
      <c r="D6771" t="s">
        <v>20</v>
      </c>
      <c r="E6771">
        <v>2026</v>
      </c>
      <c r="G6771" t="s">
        <v>273</v>
      </c>
    </row>
    <row r="6772" spans="1:7">
      <c r="A6772">
        <v>73181491</v>
      </c>
      <c r="B6772" t="s">
        <v>37</v>
      </c>
      <c r="C6772" s="30">
        <v>1.9320000000000002</v>
      </c>
      <c r="D6772" t="s">
        <v>20</v>
      </c>
      <c r="E6772">
        <v>2027</v>
      </c>
      <c r="G6772" t="s">
        <v>273</v>
      </c>
    </row>
    <row r="6773" spans="1:7">
      <c r="A6773">
        <v>73181491</v>
      </c>
      <c r="B6773" t="s">
        <v>37</v>
      </c>
      <c r="C6773" s="30">
        <v>2.093</v>
      </c>
      <c r="D6773" t="s">
        <v>20</v>
      </c>
      <c r="E6773">
        <v>2028</v>
      </c>
      <c r="G6773" t="s">
        <v>273</v>
      </c>
    </row>
    <row r="6774" spans="1:7">
      <c r="A6774">
        <v>73181499</v>
      </c>
      <c r="B6774" t="s">
        <v>37</v>
      </c>
      <c r="C6774" s="30">
        <v>1.61</v>
      </c>
      <c r="D6774" t="s">
        <v>20</v>
      </c>
      <c r="G6774" t="s">
        <v>273</v>
      </c>
    </row>
    <row r="6775" spans="1:7">
      <c r="A6775">
        <v>73181499</v>
      </c>
      <c r="B6775" t="s">
        <v>37</v>
      </c>
      <c r="C6775" s="30">
        <v>1.7710000000000001</v>
      </c>
      <c r="D6775" t="s">
        <v>20</v>
      </c>
      <c r="E6775">
        <v>2026</v>
      </c>
      <c r="G6775" t="s">
        <v>273</v>
      </c>
    </row>
    <row r="6776" spans="1:7">
      <c r="A6776">
        <v>73181499</v>
      </c>
      <c r="B6776" t="s">
        <v>37</v>
      </c>
      <c r="C6776" s="30">
        <v>1.9320000000000002</v>
      </c>
      <c r="D6776" t="s">
        <v>20</v>
      </c>
      <c r="E6776">
        <v>2027</v>
      </c>
      <c r="G6776" t="s">
        <v>273</v>
      </c>
    </row>
    <row r="6777" spans="1:7">
      <c r="A6777">
        <v>73181499</v>
      </c>
      <c r="B6777" t="s">
        <v>37</v>
      </c>
      <c r="C6777" s="30">
        <v>2.093</v>
      </c>
      <c r="D6777" t="s">
        <v>20</v>
      </c>
      <c r="E6777">
        <v>2028</v>
      </c>
      <c r="G6777" t="s">
        <v>273</v>
      </c>
    </row>
    <row r="6778" spans="1:7">
      <c r="A6778">
        <v>731815</v>
      </c>
      <c r="B6778" t="s">
        <v>37</v>
      </c>
      <c r="C6778" s="30">
        <v>2.56</v>
      </c>
      <c r="D6778" t="s">
        <v>20</v>
      </c>
      <c r="G6778" t="s">
        <v>273</v>
      </c>
    </row>
    <row r="6779" spans="1:7">
      <c r="A6779">
        <v>731815</v>
      </c>
      <c r="B6779" t="s">
        <v>37</v>
      </c>
      <c r="C6779" s="30">
        <v>2.8160000000000003</v>
      </c>
      <c r="D6779" t="s">
        <v>20</v>
      </c>
      <c r="E6779">
        <v>2026</v>
      </c>
      <c r="G6779" t="s">
        <v>273</v>
      </c>
    </row>
    <row r="6780" spans="1:7">
      <c r="A6780">
        <v>731815</v>
      </c>
      <c r="B6780" t="s">
        <v>37</v>
      </c>
      <c r="C6780" s="30">
        <v>3.0720000000000001</v>
      </c>
      <c r="D6780" t="s">
        <v>20</v>
      </c>
      <c r="E6780">
        <v>2027</v>
      </c>
      <c r="G6780" t="s">
        <v>273</v>
      </c>
    </row>
    <row r="6781" spans="1:7">
      <c r="A6781">
        <v>731815</v>
      </c>
      <c r="B6781" t="s">
        <v>37</v>
      </c>
      <c r="C6781" s="30">
        <v>3.3280000000000003</v>
      </c>
      <c r="D6781" t="s">
        <v>20</v>
      </c>
      <c r="E6781">
        <v>2028</v>
      </c>
      <c r="G6781" t="s">
        <v>273</v>
      </c>
    </row>
    <row r="6782" spans="1:7">
      <c r="A6782">
        <v>731816</v>
      </c>
      <c r="B6782" t="s">
        <v>37</v>
      </c>
      <c r="C6782" s="30">
        <v>2.96</v>
      </c>
      <c r="D6782" t="s">
        <v>20</v>
      </c>
      <c r="G6782" t="s">
        <v>273</v>
      </c>
    </row>
    <row r="6783" spans="1:7">
      <c r="A6783">
        <v>731816</v>
      </c>
      <c r="B6783" t="s">
        <v>37</v>
      </c>
      <c r="C6783" s="30">
        <v>3.2559999999999998</v>
      </c>
      <c r="D6783" t="s">
        <v>20</v>
      </c>
      <c r="E6783">
        <v>2026</v>
      </c>
      <c r="G6783" t="s">
        <v>273</v>
      </c>
    </row>
    <row r="6784" spans="1:7">
      <c r="A6784">
        <v>731816</v>
      </c>
      <c r="B6784" t="s">
        <v>37</v>
      </c>
      <c r="C6784" s="30">
        <v>3.552</v>
      </c>
      <c r="D6784" t="s">
        <v>20</v>
      </c>
      <c r="E6784">
        <v>2027</v>
      </c>
      <c r="G6784" t="s">
        <v>273</v>
      </c>
    </row>
    <row r="6785" spans="1:7">
      <c r="A6785">
        <v>731816</v>
      </c>
      <c r="B6785" t="s">
        <v>37</v>
      </c>
      <c r="C6785" s="30">
        <v>3.8479999999999999</v>
      </c>
      <c r="D6785" t="s">
        <v>20</v>
      </c>
      <c r="E6785">
        <v>2028</v>
      </c>
      <c r="G6785" t="s">
        <v>273</v>
      </c>
    </row>
    <row r="6786" spans="1:7">
      <c r="A6786">
        <v>73181900</v>
      </c>
      <c r="B6786" t="s">
        <v>37</v>
      </c>
      <c r="C6786" s="30">
        <v>1.61</v>
      </c>
      <c r="D6786" t="s">
        <v>20</v>
      </c>
      <c r="G6786" t="s">
        <v>273</v>
      </c>
    </row>
    <row r="6787" spans="1:7">
      <c r="A6787">
        <v>73181900</v>
      </c>
      <c r="B6787" t="s">
        <v>37</v>
      </c>
      <c r="C6787" s="30">
        <v>1.7710000000000001</v>
      </c>
      <c r="D6787" t="s">
        <v>20</v>
      </c>
      <c r="E6787">
        <v>2026</v>
      </c>
      <c r="G6787" t="s">
        <v>273</v>
      </c>
    </row>
    <row r="6788" spans="1:7">
      <c r="A6788">
        <v>73181900</v>
      </c>
      <c r="B6788" t="s">
        <v>37</v>
      </c>
      <c r="C6788" s="30">
        <v>1.9320000000000002</v>
      </c>
      <c r="D6788" t="s">
        <v>20</v>
      </c>
      <c r="E6788">
        <v>2027</v>
      </c>
      <c r="G6788" t="s">
        <v>273</v>
      </c>
    </row>
    <row r="6789" spans="1:7">
      <c r="A6789">
        <v>73181900</v>
      </c>
      <c r="B6789" t="s">
        <v>37</v>
      </c>
      <c r="C6789" s="30">
        <v>2.093</v>
      </c>
      <c r="D6789" t="s">
        <v>20</v>
      </c>
      <c r="E6789">
        <v>2028</v>
      </c>
      <c r="G6789" t="s">
        <v>273</v>
      </c>
    </row>
    <row r="6790" spans="1:7">
      <c r="A6790">
        <v>73182100</v>
      </c>
      <c r="B6790" t="s">
        <v>37</v>
      </c>
      <c r="C6790" s="30">
        <v>1.61</v>
      </c>
      <c r="D6790" t="s">
        <v>20</v>
      </c>
      <c r="G6790" t="s">
        <v>273</v>
      </c>
    </row>
    <row r="6791" spans="1:7">
      <c r="A6791">
        <v>73182100</v>
      </c>
      <c r="B6791" t="s">
        <v>37</v>
      </c>
      <c r="C6791" s="30">
        <v>1.7710000000000001</v>
      </c>
      <c r="D6791" t="s">
        <v>20</v>
      </c>
      <c r="E6791">
        <v>2026</v>
      </c>
      <c r="G6791" t="s">
        <v>273</v>
      </c>
    </row>
    <row r="6792" spans="1:7">
      <c r="A6792">
        <v>73182100</v>
      </c>
      <c r="B6792" t="s">
        <v>37</v>
      </c>
      <c r="C6792" s="30">
        <v>1.9320000000000002</v>
      </c>
      <c r="D6792" t="s">
        <v>20</v>
      </c>
      <c r="E6792">
        <v>2027</v>
      </c>
      <c r="G6792" t="s">
        <v>273</v>
      </c>
    </row>
    <row r="6793" spans="1:7">
      <c r="A6793">
        <v>73182100</v>
      </c>
      <c r="B6793" t="s">
        <v>37</v>
      </c>
      <c r="C6793" s="30">
        <v>2.093</v>
      </c>
      <c r="D6793" t="s">
        <v>20</v>
      </c>
      <c r="E6793">
        <v>2028</v>
      </c>
      <c r="G6793" t="s">
        <v>273</v>
      </c>
    </row>
    <row r="6794" spans="1:7">
      <c r="A6794">
        <v>73182200</v>
      </c>
      <c r="B6794" t="s">
        <v>37</v>
      </c>
      <c r="C6794" s="30">
        <v>1.88</v>
      </c>
      <c r="D6794" t="s">
        <v>20</v>
      </c>
      <c r="G6794" t="s">
        <v>273</v>
      </c>
    </row>
    <row r="6795" spans="1:7">
      <c r="A6795">
        <v>73182200</v>
      </c>
      <c r="B6795" t="s">
        <v>37</v>
      </c>
      <c r="C6795" s="30">
        <v>2.0680000000000001</v>
      </c>
      <c r="D6795" t="s">
        <v>20</v>
      </c>
      <c r="E6795">
        <v>2026</v>
      </c>
      <c r="G6795" t="s">
        <v>273</v>
      </c>
    </row>
    <row r="6796" spans="1:7">
      <c r="A6796">
        <v>73182200</v>
      </c>
      <c r="B6796" t="s">
        <v>37</v>
      </c>
      <c r="C6796" s="30">
        <v>2.2559999999999998</v>
      </c>
      <c r="D6796" t="s">
        <v>20</v>
      </c>
      <c r="E6796">
        <v>2027</v>
      </c>
      <c r="G6796" t="s">
        <v>273</v>
      </c>
    </row>
    <row r="6797" spans="1:7">
      <c r="A6797">
        <v>73182200</v>
      </c>
      <c r="B6797" t="s">
        <v>37</v>
      </c>
      <c r="C6797" s="30">
        <v>2.444</v>
      </c>
      <c r="D6797" t="s">
        <v>20</v>
      </c>
      <c r="E6797">
        <v>2028</v>
      </c>
      <c r="G6797" t="s">
        <v>273</v>
      </c>
    </row>
    <row r="6798" spans="1:7">
      <c r="A6798">
        <v>73182300</v>
      </c>
      <c r="B6798" t="s">
        <v>37</v>
      </c>
      <c r="C6798" s="30">
        <v>1.78</v>
      </c>
      <c r="D6798" t="s">
        <v>20</v>
      </c>
      <c r="G6798" t="s">
        <v>273</v>
      </c>
    </row>
    <row r="6799" spans="1:7">
      <c r="A6799">
        <v>73182300</v>
      </c>
      <c r="B6799" t="s">
        <v>37</v>
      </c>
      <c r="C6799" s="30">
        <v>1.958</v>
      </c>
      <c r="D6799" t="s">
        <v>20</v>
      </c>
      <c r="E6799">
        <v>2026</v>
      </c>
      <c r="G6799" t="s">
        <v>273</v>
      </c>
    </row>
    <row r="6800" spans="1:7">
      <c r="A6800">
        <v>73182300</v>
      </c>
      <c r="B6800" t="s">
        <v>37</v>
      </c>
      <c r="C6800" s="30">
        <v>2.1360000000000001</v>
      </c>
      <c r="D6800" t="s">
        <v>20</v>
      </c>
      <c r="E6800">
        <v>2027</v>
      </c>
      <c r="G6800" t="s">
        <v>273</v>
      </c>
    </row>
    <row r="6801" spans="1:7">
      <c r="A6801">
        <v>73182300</v>
      </c>
      <c r="B6801" t="s">
        <v>37</v>
      </c>
      <c r="C6801" s="30">
        <v>2.3140000000000001</v>
      </c>
      <c r="D6801" t="s">
        <v>20</v>
      </c>
      <c r="E6801">
        <v>2028</v>
      </c>
      <c r="G6801" t="s">
        <v>273</v>
      </c>
    </row>
    <row r="6802" spans="1:7">
      <c r="A6802">
        <v>73182400</v>
      </c>
      <c r="B6802" t="s">
        <v>37</v>
      </c>
      <c r="C6802" s="30">
        <v>1.61</v>
      </c>
      <c r="D6802" t="s">
        <v>20</v>
      </c>
      <c r="G6802" t="s">
        <v>273</v>
      </c>
    </row>
    <row r="6803" spans="1:7">
      <c r="A6803">
        <v>73182400</v>
      </c>
      <c r="B6803" t="s">
        <v>37</v>
      </c>
      <c r="C6803" s="30">
        <v>1.7710000000000001</v>
      </c>
      <c r="D6803" t="s">
        <v>20</v>
      </c>
      <c r="E6803">
        <v>2026</v>
      </c>
      <c r="G6803" t="s">
        <v>273</v>
      </c>
    </row>
    <row r="6804" spans="1:7">
      <c r="A6804">
        <v>73182400</v>
      </c>
      <c r="B6804" t="s">
        <v>37</v>
      </c>
      <c r="C6804" s="30">
        <v>1.9320000000000002</v>
      </c>
      <c r="D6804" t="s">
        <v>20</v>
      </c>
      <c r="E6804">
        <v>2027</v>
      </c>
      <c r="G6804" t="s">
        <v>273</v>
      </c>
    </row>
    <row r="6805" spans="1:7">
      <c r="A6805">
        <v>73182400</v>
      </c>
      <c r="B6805" t="s">
        <v>37</v>
      </c>
      <c r="C6805" s="30">
        <v>2.093</v>
      </c>
      <c r="D6805" t="s">
        <v>20</v>
      </c>
      <c r="E6805">
        <v>2028</v>
      </c>
      <c r="G6805" t="s">
        <v>273</v>
      </c>
    </row>
    <row r="6806" spans="1:7">
      <c r="A6806">
        <v>73182900</v>
      </c>
      <c r="B6806" t="s">
        <v>37</v>
      </c>
      <c r="C6806" s="30">
        <v>1.61</v>
      </c>
      <c r="D6806" t="s">
        <v>20</v>
      </c>
      <c r="G6806" t="s">
        <v>273</v>
      </c>
    </row>
    <row r="6807" spans="1:7">
      <c r="A6807">
        <v>73182900</v>
      </c>
      <c r="B6807" t="s">
        <v>37</v>
      </c>
      <c r="C6807" s="30">
        <v>1.7710000000000001</v>
      </c>
      <c r="D6807" t="s">
        <v>20</v>
      </c>
      <c r="E6807">
        <v>2026</v>
      </c>
      <c r="G6807" t="s">
        <v>273</v>
      </c>
    </row>
    <row r="6808" spans="1:7">
      <c r="A6808">
        <v>73182900</v>
      </c>
      <c r="B6808" t="s">
        <v>37</v>
      </c>
      <c r="C6808" s="30">
        <v>1.9320000000000002</v>
      </c>
      <c r="D6808" t="s">
        <v>20</v>
      </c>
      <c r="E6808">
        <v>2027</v>
      </c>
      <c r="G6808" t="s">
        <v>273</v>
      </c>
    </row>
    <row r="6809" spans="1:7">
      <c r="A6809">
        <v>73182900</v>
      </c>
      <c r="B6809" t="s">
        <v>37</v>
      </c>
      <c r="C6809" s="30">
        <v>2.093</v>
      </c>
      <c r="D6809" t="s">
        <v>20</v>
      </c>
      <c r="E6809">
        <v>2028</v>
      </c>
      <c r="G6809" t="s">
        <v>273</v>
      </c>
    </row>
    <row r="6810" spans="1:7">
      <c r="A6810">
        <v>73261100</v>
      </c>
      <c r="B6810" t="s">
        <v>37</v>
      </c>
      <c r="C6810" s="30">
        <v>2.44</v>
      </c>
      <c r="D6810" t="s">
        <v>20</v>
      </c>
      <c r="G6810" t="s">
        <v>273</v>
      </c>
    </row>
    <row r="6811" spans="1:7">
      <c r="A6811">
        <v>73261100</v>
      </c>
      <c r="B6811" t="s">
        <v>37</v>
      </c>
      <c r="C6811" s="30">
        <v>2.6840000000000002</v>
      </c>
      <c r="D6811" t="s">
        <v>20</v>
      </c>
      <c r="E6811">
        <v>2026</v>
      </c>
      <c r="G6811" t="s">
        <v>273</v>
      </c>
    </row>
    <row r="6812" spans="1:7">
      <c r="A6812">
        <v>73261100</v>
      </c>
      <c r="B6812" t="s">
        <v>37</v>
      </c>
      <c r="C6812" s="30">
        <v>2.9279999999999999</v>
      </c>
      <c r="D6812" t="s">
        <v>20</v>
      </c>
      <c r="E6812">
        <v>2027</v>
      </c>
      <c r="G6812" t="s">
        <v>273</v>
      </c>
    </row>
    <row r="6813" spans="1:7">
      <c r="A6813">
        <v>73261100</v>
      </c>
      <c r="B6813" t="s">
        <v>37</v>
      </c>
      <c r="C6813" s="30">
        <v>3.1720000000000002</v>
      </c>
      <c r="D6813" t="s">
        <v>20</v>
      </c>
      <c r="E6813">
        <v>2028</v>
      </c>
      <c r="G6813" t="s">
        <v>273</v>
      </c>
    </row>
    <row r="6814" spans="1:7">
      <c r="A6814">
        <v>732619</v>
      </c>
      <c r="B6814" t="s">
        <v>37</v>
      </c>
      <c r="C6814" s="30">
        <v>2.44</v>
      </c>
      <c r="D6814" t="s">
        <v>20</v>
      </c>
      <c r="G6814" t="s">
        <v>273</v>
      </c>
    </row>
    <row r="6815" spans="1:7">
      <c r="A6815">
        <v>732619</v>
      </c>
      <c r="B6815" t="s">
        <v>37</v>
      </c>
      <c r="C6815" s="30">
        <v>2.6840000000000002</v>
      </c>
      <c r="D6815" t="s">
        <v>20</v>
      </c>
      <c r="E6815">
        <v>2026</v>
      </c>
      <c r="G6815" t="s">
        <v>273</v>
      </c>
    </row>
    <row r="6816" spans="1:7">
      <c r="A6816">
        <v>732619</v>
      </c>
      <c r="B6816" t="s">
        <v>37</v>
      </c>
      <c r="C6816" s="30">
        <v>2.9279999999999999</v>
      </c>
      <c r="D6816" t="s">
        <v>20</v>
      </c>
      <c r="E6816">
        <v>2027</v>
      </c>
      <c r="G6816" t="s">
        <v>273</v>
      </c>
    </row>
    <row r="6817" spans="1:7">
      <c r="A6817">
        <v>732619</v>
      </c>
      <c r="B6817" t="s">
        <v>37</v>
      </c>
      <c r="C6817" s="30">
        <v>3.1720000000000002</v>
      </c>
      <c r="D6817" t="s">
        <v>20</v>
      </c>
      <c r="E6817">
        <v>2028</v>
      </c>
      <c r="G6817" t="s">
        <v>273</v>
      </c>
    </row>
    <row r="6818" spans="1:7">
      <c r="A6818">
        <v>73262000</v>
      </c>
      <c r="B6818" t="s">
        <v>37</v>
      </c>
      <c r="C6818" s="30">
        <v>1.64</v>
      </c>
      <c r="D6818" t="s">
        <v>20</v>
      </c>
      <c r="G6818" t="s">
        <v>273</v>
      </c>
    </row>
    <row r="6819" spans="1:7">
      <c r="A6819">
        <v>73262000</v>
      </c>
      <c r="B6819" t="s">
        <v>37</v>
      </c>
      <c r="C6819" s="30">
        <v>1.8039999999999998</v>
      </c>
      <c r="D6819" t="s">
        <v>20</v>
      </c>
      <c r="E6819">
        <v>2026</v>
      </c>
      <c r="G6819" t="s">
        <v>273</v>
      </c>
    </row>
    <row r="6820" spans="1:7">
      <c r="A6820">
        <v>73262000</v>
      </c>
      <c r="B6820" t="s">
        <v>37</v>
      </c>
      <c r="C6820" s="30">
        <v>1.968</v>
      </c>
      <c r="D6820" t="s">
        <v>20</v>
      </c>
      <c r="E6820">
        <v>2027</v>
      </c>
      <c r="G6820" t="s">
        <v>273</v>
      </c>
    </row>
    <row r="6821" spans="1:7">
      <c r="A6821">
        <v>73262000</v>
      </c>
      <c r="B6821" t="s">
        <v>37</v>
      </c>
      <c r="C6821" s="30">
        <v>2.1320000000000001</v>
      </c>
      <c r="D6821" t="s">
        <v>20</v>
      </c>
      <c r="E6821">
        <v>2028</v>
      </c>
      <c r="G6821" t="s">
        <v>273</v>
      </c>
    </row>
    <row r="6822" spans="1:7">
      <c r="A6822">
        <v>73269030</v>
      </c>
      <c r="B6822" t="s">
        <v>37</v>
      </c>
      <c r="C6822" s="30">
        <v>1.61</v>
      </c>
      <c r="D6822" t="s">
        <v>20</v>
      </c>
      <c r="G6822" t="s">
        <v>273</v>
      </c>
    </row>
    <row r="6823" spans="1:7">
      <c r="A6823">
        <v>73269030</v>
      </c>
      <c r="B6823" t="s">
        <v>37</v>
      </c>
      <c r="C6823" s="30">
        <v>1.7710000000000001</v>
      </c>
      <c r="D6823" t="s">
        <v>20</v>
      </c>
      <c r="E6823">
        <v>2026</v>
      </c>
      <c r="G6823" t="s">
        <v>273</v>
      </c>
    </row>
    <row r="6824" spans="1:7">
      <c r="A6824">
        <v>73269030</v>
      </c>
      <c r="B6824" t="s">
        <v>37</v>
      </c>
      <c r="C6824" s="30">
        <v>1.9320000000000002</v>
      </c>
      <c r="D6824" t="s">
        <v>20</v>
      </c>
      <c r="E6824">
        <v>2027</v>
      </c>
      <c r="G6824" t="s">
        <v>273</v>
      </c>
    </row>
    <row r="6825" spans="1:7">
      <c r="A6825">
        <v>73269030</v>
      </c>
      <c r="B6825" t="s">
        <v>37</v>
      </c>
      <c r="C6825" s="30">
        <v>2.093</v>
      </c>
      <c r="D6825" t="s">
        <v>20</v>
      </c>
      <c r="E6825">
        <v>2028</v>
      </c>
      <c r="G6825" t="s">
        <v>273</v>
      </c>
    </row>
    <row r="6826" spans="1:7">
      <c r="A6826">
        <v>73269040</v>
      </c>
      <c r="B6826" t="s">
        <v>37</v>
      </c>
      <c r="C6826" s="30">
        <v>1.61</v>
      </c>
      <c r="D6826" t="s">
        <v>20</v>
      </c>
      <c r="G6826" t="s">
        <v>273</v>
      </c>
    </row>
    <row r="6827" spans="1:7">
      <c r="A6827">
        <v>73269040</v>
      </c>
      <c r="B6827" t="s">
        <v>37</v>
      </c>
      <c r="C6827" s="30">
        <v>1.7710000000000001</v>
      </c>
      <c r="D6827" t="s">
        <v>20</v>
      </c>
      <c r="E6827">
        <v>2026</v>
      </c>
      <c r="G6827" t="s">
        <v>273</v>
      </c>
    </row>
    <row r="6828" spans="1:7">
      <c r="A6828">
        <v>73269040</v>
      </c>
      <c r="B6828" t="s">
        <v>37</v>
      </c>
      <c r="C6828" s="30">
        <v>1.9320000000000002</v>
      </c>
      <c r="D6828" t="s">
        <v>20</v>
      </c>
      <c r="E6828">
        <v>2027</v>
      </c>
      <c r="G6828" t="s">
        <v>273</v>
      </c>
    </row>
    <row r="6829" spans="1:7">
      <c r="A6829">
        <v>73269040</v>
      </c>
      <c r="B6829" t="s">
        <v>37</v>
      </c>
      <c r="C6829" s="30">
        <v>2.093</v>
      </c>
      <c r="D6829" t="s">
        <v>20</v>
      </c>
      <c r="E6829">
        <v>2028</v>
      </c>
      <c r="G6829" t="s">
        <v>273</v>
      </c>
    </row>
    <row r="6830" spans="1:7">
      <c r="A6830">
        <v>73269050</v>
      </c>
      <c r="B6830" t="s">
        <v>37</v>
      </c>
      <c r="C6830" s="30">
        <v>1.61</v>
      </c>
      <c r="D6830" t="s">
        <v>20</v>
      </c>
      <c r="G6830" t="s">
        <v>273</v>
      </c>
    </row>
    <row r="6831" spans="1:7">
      <c r="A6831">
        <v>73269050</v>
      </c>
      <c r="B6831" t="s">
        <v>37</v>
      </c>
      <c r="C6831" s="30">
        <v>1.7710000000000001</v>
      </c>
      <c r="D6831" t="s">
        <v>20</v>
      </c>
      <c r="E6831">
        <v>2026</v>
      </c>
      <c r="G6831" t="s">
        <v>273</v>
      </c>
    </row>
    <row r="6832" spans="1:7">
      <c r="A6832">
        <v>73269050</v>
      </c>
      <c r="B6832" t="s">
        <v>37</v>
      </c>
      <c r="C6832" s="30">
        <v>1.9320000000000002</v>
      </c>
      <c r="D6832" t="s">
        <v>20</v>
      </c>
      <c r="E6832">
        <v>2027</v>
      </c>
      <c r="G6832" t="s">
        <v>273</v>
      </c>
    </row>
    <row r="6833" spans="1:7">
      <c r="A6833">
        <v>73269050</v>
      </c>
      <c r="B6833" t="s">
        <v>37</v>
      </c>
      <c r="C6833" s="30">
        <v>2.093</v>
      </c>
      <c r="D6833" t="s">
        <v>20</v>
      </c>
      <c r="E6833">
        <v>2028</v>
      </c>
      <c r="G6833" t="s">
        <v>273</v>
      </c>
    </row>
    <row r="6834" spans="1:7">
      <c r="A6834">
        <v>73269060</v>
      </c>
      <c r="B6834" t="s">
        <v>37</v>
      </c>
      <c r="C6834" s="30">
        <v>1.61</v>
      </c>
      <c r="D6834" t="s">
        <v>20</v>
      </c>
      <c r="G6834" t="s">
        <v>273</v>
      </c>
    </row>
    <row r="6835" spans="1:7">
      <c r="A6835">
        <v>73269060</v>
      </c>
      <c r="B6835" t="s">
        <v>37</v>
      </c>
      <c r="C6835" s="30">
        <v>1.7710000000000001</v>
      </c>
      <c r="D6835" t="s">
        <v>20</v>
      </c>
      <c r="E6835">
        <v>2026</v>
      </c>
      <c r="G6835" t="s">
        <v>273</v>
      </c>
    </row>
    <row r="6836" spans="1:7">
      <c r="A6836">
        <v>73269060</v>
      </c>
      <c r="B6836" t="s">
        <v>37</v>
      </c>
      <c r="C6836" s="30">
        <v>1.9320000000000002</v>
      </c>
      <c r="D6836" t="s">
        <v>20</v>
      </c>
      <c r="E6836">
        <v>2027</v>
      </c>
      <c r="G6836" t="s">
        <v>273</v>
      </c>
    </row>
    <row r="6837" spans="1:7">
      <c r="A6837">
        <v>73269060</v>
      </c>
      <c r="B6837" t="s">
        <v>37</v>
      </c>
      <c r="C6837" s="30">
        <v>2.093</v>
      </c>
      <c r="D6837" t="s">
        <v>20</v>
      </c>
      <c r="E6837">
        <v>2028</v>
      </c>
      <c r="G6837" t="s">
        <v>273</v>
      </c>
    </row>
    <row r="6838" spans="1:7">
      <c r="A6838">
        <v>73269092</v>
      </c>
      <c r="B6838" t="s">
        <v>37</v>
      </c>
      <c r="C6838" s="30">
        <v>2.44</v>
      </c>
      <c r="D6838" t="s">
        <v>20</v>
      </c>
      <c r="G6838" t="s">
        <v>273</v>
      </c>
    </row>
    <row r="6839" spans="1:7">
      <c r="A6839">
        <v>73269092</v>
      </c>
      <c r="B6839" t="s">
        <v>37</v>
      </c>
      <c r="C6839" s="30">
        <v>2.6840000000000002</v>
      </c>
      <c r="D6839" t="s">
        <v>20</v>
      </c>
      <c r="E6839">
        <v>2026</v>
      </c>
      <c r="G6839" t="s">
        <v>273</v>
      </c>
    </row>
    <row r="6840" spans="1:7">
      <c r="A6840">
        <v>73269092</v>
      </c>
      <c r="B6840" t="s">
        <v>37</v>
      </c>
      <c r="C6840" s="30">
        <v>2.9279999999999999</v>
      </c>
      <c r="D6840" t="s">
        <v>20</v>
      </c>
      <c r="E6840">
        <v>2027</v>
      </c>
      <c r="G6840" t="s">
        <v>273</v>
      </c>
    </row>
    <row r="6841" spans="1:7">
      <c r="A6841">
        <v>73269092</v>
      </c>
      <c r="B6841" t="s">
        <v>37</v>
      </c>
      <c r="C6841" s="30">
        <v>3.1720000000000002</v>
      </c>
      <c r="D6841" t="s">
        <v>20</v>
      </c>
      <c r="E6841">
        <v>2028</v>
      </c>
      <c r="G6841" t="s">
        <v>273</v>
      </c>
    </row>
    <row r="6842" spans="1:7">
      <c r="A6842">
        <v>73269094</v>
      </c>
      <c r="B6842" t="s">
        <v>37</v>
      </c>
      <c r="C6842" s="30">
        <v>2.44</v>
      </c>
      <c r="D6842" t="s">
        <v>20</v>
      </c>
      <c r="G6842" t="s">
        <v>273</v>
      </c>
    </row>
    <row r="6843" spans="1:7">
      <c r="A6843">
        <v>73269094</v>
      </c>
      <c r="B6843" t="s">
        <v>37</v>
      </c>
      <c r="C6843" s="30">
        <v>2.6840000000000002</v>
      </c>
      <c r="D6843" t="s">
        <v>20</v>
      </c>
      <c r="E6843">
        <v>2026</v>
      </c>
      <c r="G6843" t="s">
        <v>273</v>
      </c>
    </row>
    <row r="6844" spans="1:7">
      <c r="A6844">
        <v>73269094</v>
      </c>
      <c r="B6844" t="s">
        <v>37</v>
      </c>
      <c r="C6844" s="30">
        <v>2.9279999999999999</v>
      </c>
      <c r="D6844" t="s">
        <v>20</v>
      </c>
      <c r="E6844">
        <v>2027</v>
      </c>
      <c r="G6844" t="s">
        <v>273</v>
      </c>
    </row>
    <row r="6845" spans="1:7">
      <c r="A6845">
        <v>73269094</v>
      </c>
      <c r="B6845" t="s">
        <v>37</v>
      </c>
      <c r="C6845" s="30">
        <v>3.1720000000000002</v>
      </c>
      <c r="D6845" t="s">
        <v>20</v>
      </c>
      <c r="E6845">
        <v>2028</v>
      </c>
      <c r="G6845" t="s">
        <v>273</v>
      </c>
    </row>
    <row r="6846" spans="1:7">
      <c r="A6846">
        <v>73269096</v>
      </c>
      <c r="B6846" t="s">
        <v>37</v>
      </c>
      <c r="C6846" s="30">
        <v>2.44</v>
      </c>
      <c r="D6846" t="s">
        <v>20</v>
      </c>
      <c r="G6846" t="s">
        <v>273</v>
      </c>
    </row>
    <row r="6847" spans="1:7">
      <c r="A6847">
        <v>73269096</v>
      </c>
      <c r="B6847" t="s">
        <v>37</v>
      </c>
      <c r="C6847" s="30">
        <v>2.6840000000000002</v>
      </c>
      <c r="D6847" t="s">
        <v>20</v>
      </c>
      <c r="E6847">
        <v>2026</v>
      </c>
      <c r="G6847" t="s">
        <v>273</v>
      </c>
    </row>
    <row r="6848" spans="1:7">
      <c r="A6848">
        <v>73269096</v>
      </c>
      <c r="B6848" t="s">
        <v>37</v>
      </c>
      <c r="C6848" s="30">
        <v>2.9279999999999999</v>
      </c>
      <c r="D6848" t="s">
        <v>20</v>
      </c>
      <c r="E6848">
        <v>2027</v>
      </c>
      <c r="G6848" t="s">
        <v>273</v>
      </c>
    </row>
    <row r="6849" spans="1:7">
      <c r="A6849">
        <v>73269096</v>
      </c>
      <c r="B6849" t="s">
        <v>37</v>
      </c>
      <c r="C6849" s="30">
        <v>3.1720000000000002</v>
      </c>
      <c r="D6849" t="s">
        <v>20</v>
      </c>
      <c r="E6849">
        <v>2028</v>
      </c>
      <c r="G6849" t="s">
        <v>273</v>
      </c>
    </row>
    <row r="6850" spans="1:7">
      <c r="A6850">
        <v>73269098</v>
      </c>
      <c r="B6850" t="s">
        <v>37</v>
      </c>
      <c r="C6850" s="30">
        <v>1.73</v>
      </c>
      <c r="D6850" t="s">
        <v>20</v>
      </c>
      <c r="G6850" t="s">
        <v>273</v>
      </c>
    </row>
    <row r="6851" spans="1:7">
      <c r="A6851">
        <v>73269098</v>
      </c>
      <c r="B6851" t="s">
        <v>37</v>
      </c>
      <c r="C6851" s="30">
        <v>1.903</v>
      </c>
      <c r="D6851" t="s">
        <v>20</v>
      </c>
      <c r="E6851">
        <v>2026</v>
      </c>
      <c r="G6851" t="s">
        <v>273</v>
      </c>
    </row>
    <row r="6852" spans="1:7">
      <c r="A6852">
        <v>73269098</v>
      </c>
      <c r="B6852" t="s">
        <v>37</v>
      </c>
      <c r="C6852" s="30">
        <v>2.0760000000000001</v>
      </c>
      <c r="D6852" t="s">
        <v>20</v>
      </c>
      <c r="E6852">
        <v>2027</v>
      </c>
      <c r="G6852" t="s">
        <v>273</v>
      </c>
    </row>
    <row r="6853" spans="1:7">
      <c r="A6853">
        <v>73269098</v>
      </c>
      <c r="B6853" t="s">
        <v>37</v>
      </c>
      <c r="C6853" s="30">
        <v>2.2490000000000001</v>
      </c>
      <c r="D6853" t="s">
        <v>20</v>
      </c>
      <c r="E6853">
        <v>2028</v>
      </c>
      <c r="G6853" t="s">
        <v>273</v>
      </c>
    </row>
    <row r="6854" spans="1:7">
      <c r="A6854">
        <v>25232900</v>
      </c>
      <c r="B6854" t="s">
        <v>41</v>
      </c>
      <c r="C6854" s="30">
        <v>1.1100000000000001</v>
      </c>
      <c r="G6854" t="s">
        <v>270</v>
      </c>
    </row>
    <row r="6855" spans="1:7">
      <c r="A6855">
        <v>25232900</v>
      </c>
      <c r="B6855" t="s">
        <v>41</v>
      </c>
      <c r="C6855" s="30">
        <v>1.2210000000000001</v>
      </c>
      <c r="E6855">
        <v>2026</v>
      </c>
      <c r="G6855" t="s">
        <v>270</v>
      </c>
    </row>
    <row r="6856" spans="1:7">
      <c r="A6856">
        <v>25232900</v>
      </c>
      <c r="B6856" t="s">
        <v>41</v>
      </c>
      <c r="C6856" s="30">
        <v>1.3320000000000001</v>
      </c>
      <c r="E6856">
        <v>2027</v>
      </c>
      <c r="G6856" t="s">
        <v>270</v>
      </c>
    </row>
    <row r="6857" spans="1:7">
      <c r="A6857">
        <v>25232900</v>
      </c>
      <c r="B6857" t="s">
        <v>41</v>
      </c>
      <c r="C6857" s="30">
        <v>1.4430000000000001</v>
      </c>
      <c r="E6857">
        <v>2028</v>
      </c>
      <c r="G6857" t="s">
        <v>270</v>
      </c>
    </row>
    <row r="6858" spans="1:7">
      <c r="A6858">
        <v>28041000</v>
      </c>
      <c r="B6858" t="s">
        <v>41</v>
      </c>
      <c r="C6858" s="30">
        <v>10.82</v>
      </c>
      <c r="G6858" t="s">
        <v>272</v>
      </c>
    </row>
    <row r="6859" spans="1:7">
      <c r="A6859">
        <v>28041000</v>
      </c>
      <c r="B6859" t="s">
        <v>41</v>
      </c>
      <c r="C6859" s="30">
        <v>11.902000000000001</v>
      </c>
      <c r="E6859">
        <v>2026</v>
      </c>
      <c r="G6859" t="s">
        <v>272</v>
      </c>
    </row>
    <row r="6860" spans="1:7">
      <c r="A6860">
        <v>28041000</v>
      </c>
      <c r="B6860" t="s">
        <v>41</v>
      </c>
      <c r="C6860" s="30">
        <v>12.984</v>
      </c>
      <c r="E6860">
        <v>2027</v>
      </c>
      <c r="G6860" t="s">
        <v>272</v>
      </c>
    </row>
    <row r="6861" spans="1:7">
      <c r="A6861">
        <v>28041000</v>
      </c>
      <c r="B6861" t="s">
        <v>41</v>
      </c>
      <c r="C6861" s="30">
        <v>14.066000000000001</v>
      </c>
      <c r="E6861">
        <v>2028</v>
      </c>
      <c r="G6861" t="s">
        <v>272</v>
      </c>
    </row>
    <row r="6862" spans="1:7">
      <c r="A6862">
        <v>2523100090</v>
      </c>
      <c r="B6862" t="s">
        <v>38</v>
      </c>
      <c r="C6862">
        <v>0.9</v>
      </c>
      <c r="D6862" t="s">
        <v>13</v>
      </c>
      <c r="G6862" t="s">
        <v>270</v>
      </c>
    </row>
    <row r="6863" spans="1:7">
      <c r="A6863">
        <v>2523100090</v>
      </c>
      <c r="B6863" t="s">
        <v>38</v>
      </c>
      <c r="C6863">
        <v>0.99</v>
      </c>
      <c r="D6863" t="s">
        <v>13</v>
      </c>
      <c r="E6863">
        <v>2026</v>
      </c>
      <c r="G6863" t="s">
        <v>270</v>
      </c>
    </row>
    <row r="6864" spans="1:7">
      <c r="A6864">
        <v>2523100090</v>
      </c>
      <c r="B6864" t="s">
        <v>38</v>
      </c>
      <c r="C6864">
        <v>1.08</v>
      </c>
      <c r="D6864" t="s">
        <v>13</v>
      </c>
      <c r="E6864">
        <v>2027</v>
      </c>
      <c r="G6864" t="s">
        <v>270</v>
      </c>
    </row>
    <row r="6865" spans="1:7">
      <c r="A6865">
        <v>2523100090</v>
      </c>
      <c r="B6865" t="s">
        <v>38</v>
      </c>
      <c r="C6865">
        <v>1.1700000000000002</v>
      </c>
      <c r="D6865" t="s">
        <v>13</v>
      </c>
      <c r="E6865">
        <v>2028</v>
      </c>
      <c r="G6865" t="s">
        <v>270</v>
      </c>
    </row>
    <row r="6866" spans="1:7">
      <c r="A6866">
        <v>25232900</v>
      </c>
      <c r="B6866" t="s">
        <v>38</v>
      </c>
      <c r="C6866">
        <v>0.92</v>
      </c>
      <c r="G6866" t="s">
        <v>270</v>
      </c>
    </row>
    <row r="6867" spans="1:7">
      <c r="A6867">
        <v>25232900</v>
      </c>
      <c r="B6867" t="s">
        <v>38</v>
      </c>
      <c r="C6867">
        <v>1.012</v>
      </c>
      <c r="E6867">
        <v>2026</v>
      </c>
      <c r="G6867" t="s">
        <v>270</v>
      </c>
    </row>
    <row r="6868" spans="1:7">
      <c r="A6868">
        <v>25232900</v>
      </c>
      <c r="B6868" t="s">
        <v>38</v>
      </c>
      <c r="C6868">
        <v>1.1040000000000001</v>
      </c>
      <c r="E6868">
        <v>2027</v>
      </c>
      <c r="G6868" t="s">
        <v>270</v>
      </c>
    </row>
    <row r="6869" spans="1:7">
      <c r="A6869">
        <v>25232900</v>
      </c>
      <c r="B6869" t="s">
        <v>38</v>
      </c>
      <c r="C6869">
        <v>1.1960000000000002</v>
      </c>
      <c r="E6869">
        <v>2028</v>
      </c>
      <c r="G6869" t="s">
        <v>270</v>
      </c>
    </row>
    <row r="6870" spans="1:7">
      <c r="A6870">
        <v>2523900090</v>
      </c>
      <c r="B6870" t="s">
        <v>38</v>
      </c>
      <c r="C6870">
        <v>0.89</v>
      </c>
      <c r="D6870" t="s">
        <v>13</v>
      </c>
      <c r="G6870" t="s">
        <v>270</v>
      </c>
    </row>
    <row r="6871" spans="1:7">
      <c r="A6871">
        <v>2523900090</v>
      </c>
      <c r="B6871" t="s">
        <v>38</v>
      </c>
      <c r="C6871">
        <v>0.97899999999999998</v>
      </c>
      <c r="D6871" t="s">
        <v>13</v>
      </c>
      <c r="E6871">
        <v>2026</v>
      </c>
      <c r="G6871" t="s">
        <v>270</v>
      </c>
    </row>
    <row r="6872" spans="1:7">
      <c r="A6872">
        <v>2523900090</v>
      </c>
      <c r="B6872" t="s">
        <v>38</v>
      </c>
      <c r="C6872">
        <v>1.0680000000000001</v>
      </c>
      <c r="D6872" t="s">
        <v>13</v>
      </c>
      <c r="E6872">
        <v>2027</v>
      </c>
      <c r="G6872" t="s">
        <v>270</v>
      </c>
    </row>
    <row r="6873" spans="1:7">
      <c r="A6873">
        <v>2523900090</v>
      </c>
      <c r="B6873" t="s">
        <v>38</v>
      </c>
      <c r="C6873">
        <v>1.157</v>
      </c>
      <c r="D6873" t="s">
        <v>13</v>
      </c>
      <c r="E6873">
        <v>2028</v>
      </c>
      <c r="G6873" t="s">
        <v>270</v>
      </c>
    </row>
    <row r="6874" spans="1:7">
      <c r="A6874">
        <v>28080000</v>
      </c>
      <c r="B6874" t="s">
        <v>38</v>
      </c>
      <c r="C6874" s="30">
        <v>2.3199999999999998</v>
      </c>
      <c r="G6874" t="s">
        <v>271</v>
      </c>
    </row>
    <row r="6875" spans="1:7">
      <c r="A6875">
        <v>28080000</v>
      </c>
      <c r="B6875" t="s">
        <v>38</v>
      </c>
      <c r="C6875" s="30">
        <v>2.3431999999999999</v>
      </c>
      <c r="E6875">
        <v>2026</v>
      </c>
      <c r="G6875" t="s">
        <v>271</v>
      </c>
    </row>
    <row r="6876" spans="1:7">
      <c r="A6876">
        <v>28080000</v>
      </c>
      <c r="B6876" t="s">
        <v>38</v>
      </c>
      <c r="C6876" s="30">
        <v>2.3431999999999999</v>
      </c>
      <c r="E6876">
        <v>2027</v>
      </c>
      <c r="G6876" t="s">
        <v>271</v>
      </c>
    </row>
    <row r="6877" spans="1:7">
      <c r="A6877">
        <v>28080000</v>
      </c>
      <c r="B6877" t="s">
        <v>38</v>
      </c>
      <c r="C6877" s="30">
        <v>2.3431999999999999</v>
      </c>
      <c r="E6877">
        <v>2028</v>
      </c>
      <c r="G6877" t="s">
        <v>271</v>
      </c>
    </row>
    <row r="6878" spans="1:7">
      <c r="A6878">
        <v>28142000</v>
      </c>
      <c r="B6878" t="s">
        <v>38</v>
      </c>
      <c r="C6878">
        <v>0.77</v>
      </c>
      <c r="G6878" t="s">
        <v>271</v>
      </c>
    </row>
    <row r="6879" spans="1:7">
      <c r="A6879">
        <v>28142000</v>
      </c>
      <c r="B6879" t="s">
        <v>38</v>
      </c>
      <c r="C6879">
        <v>0.77770000000000006</v>
      </c>
      <c r="E6879">
        <v>2026</v>
      </c>
      <c r="G6879" t="s">
        <v>271</v>
      </c>
    </row>
    <row r="6880" spans="1:7">
      <c r="A6880">
        <v>28142000</v>
      </c>
      <c r="B6880" t="s">
        <v>38</v>
      </c>
      <c r="C6880">
        <v>0.77770000000000006</v>
      </c>
      <c r="E6880">
        <v>2027</v>
      </c>
      <c r="G6880" t="s">
        <v>271</v>
      </c>
    </row>
    <row r="6881" spans="1:7">
      <c r="A6881">
        <v>28142000</v>
      </c>
      <c r="B6881" t="s">
        <v>38</v>
      </c>
      <c r="C6881">
        <v>0.77770000000000006</v>
      </c>
      <c r="E6881">
        <v>2028</v>
      </c>
      <c r="G6881" t="s">
        <v>271</v>
      </c>
    </row>
    <row r="6882" spans="1:7">
      <c r="A6882">
        <v>28342100</v>
      </c>
      <c r="B6882" t="s">
        <v>38</v>
      </c>
      <c r="C6882" s="30">
        <v>2.02</v>
      </c>
      <c r="G6882" t="s">
        <v>271</v>
      </c>
    </row>
    <row r="6883" spans="1:7">
      <c r="A6883">
        <v>28342100</v>
      </c>
      <c r="B6883" t="s">
        <v>38</v>
      </c>
      <c r="C6883" s="30">
        <v>2.0402</v>
      </c>
      <c r="E6883">
        <v>2026</v>
      </c>
      <c r="G6883" t="s">
        <v>271</v>
      </c>
    </row>
    <row r="6884" spans="1:7">
      <c r="A6884">
        <v>28342100</v>
      </c>
      <c r="B6884" t="s">
        <v>38</v>
      </c>
      <c r="C6884" s="30">
        <v>2.0402</v>
      </c>
      <c r="E6884">
        <v>2027</v>
      </c>
      <c r="G6884" t="s">
        <v>271</v>
      </c>
    </row>
    <row r="6885" spans="1:7">
      <c r="A6885">
        <v>28342100</v>
      </c>
      <c r="B6885" t="s">
        <v>38</v>
      </c>
      <c r="C6885" s="30">
        <v>2.0402</v>
      </c>
      <c r="E6885">
        <v>2028</v>
      </c>
      <c r="G6885" t="s">
        <v>271</v>
      </c>
    </row>
    <row r="6886" spans="1:7">
      <c r="A6886">
        <v>31021012</v>
      </c>
      <c r="B6886" t="s">
        <v>38</v>
      </c>
      <c r="C6886">
        <v>0.91</v>
      </c>
      <c r="G6886" t="s">
        <v>271</v>
      </c>
    </row>
    <row r="6887" spans="1:7">
      <c r="A6887">
        <v>31021012</v>
      </c>
      <c r="B6887" t="s">
        <v>38</v>
      </c>
      <c r="C6887">
        <v>0.91910000000000003</v>
      </c>
      <c r="E6887">
        <v>2026</v>
      </c>
      <c r="G6887" t="s">
        <v>271</v>
      </c>
    </row>
    <row r="6888" spans="1:7">
      <c r="A6888">
        <v>31021012</v>
      </c>
      <c r="B6888" t="s">
        <v>38</v>
      </c>
      <c r="C6888">
        <v>0.91910000000000003</v>
      </c>
      <c r="E6888">
        <v>2027</v>
      </c>
      <c r="G6888" t="s">
        <v>271</v>
      </c>
    </row>
    <row r="6889" spans="1:7">
      <c r="A6889">
        <v>31021012</v>
      </c>
      <c r="B6889" t="s">
        <v>38</v>
      </c>
      <c r="C6889">
        <v>0.91910000000000003</v>
      </c>
      <c r="E6889">
        <v>2028</v>
      </c>
      <c r="G6889" t="s">
        <v>271</v>
      </c>
    </row>
    <row r="6890" spans="1:7">
      <c r="A6890">
        <v>31021015</v>
      </c>
      <c r="B6890" t="s">
        <v>38</v>
      </c>
      <c r="C6890" s="30">
        <v>1.48</v>
      </c>
      <c r="G6890" t="s">
        <v>271</v>
      </c>
    </row>
    <row r="6891" spans="1:7">
      <c r="A6891">
        <v>31021015</v>
      </c>
      <c r="B6891" t="s">
        <v>38</v>
      </c>
      <c r="C6891" s="30">
        <v>1.4947999999999999</v>
      </c>
      <c r="E6891">
        <v>2026</v>
      </c>
      <c r="G6891" t="s">
        <v>271</v>
      </c>
    </row>
    <row r="6892" spans="1:7">
      <c r="A6892">
        <v>31021015</v>
      </c>
      <c r="B6892" t="s">
        <v>38</v>
      </c>
      <c r="C6892" s="30">
        <v>1.4947999999999999</v>
      </c>
      <c r="E6892">
        <v>2027</v>
      </c>
      <c r="G6892" t="s">
        <v>271</v>
      </c>
    </row>
    <row r="6893" spans="1:7">
      <c r="A6893">
        <v>31021015</v>
      </c>
      <c r="B6893" t="s">
        <v>38</v>
      </c>
      <c r="C6893" s="30">
        <v>1.4947999999999999</v>
      </c>
      <c r="E6893">
        <v>2028</v>
      </c>
      <c r="G6893" t="s">
        <v>271</v>
      </c>
    </row>
    <row r="6894" spans="1:7">
      <c r="A6894">
        <v>31021019</v>
      </c>
      <c r="B6894" t="s">
        <v>38</v>
      </c>
      <c r="C6894" s="30">
        <v>2.73</v>
      </c>
      <c r="G6894" t="s">
        <v>271</v>
      </c>
    </row>
    <row r="6895" spans="1:7">
      <c r="A6895">
        <v>31021019</v>
      </c>
      <c r="B6895" t="s">
        <v>38</v>
      </c>
      <c r="C6895" s="30">
        <v>2.7572999999999999</v>
      </c>
      <c r="E6895">
        <v>2026</v>
      </c>
      <c r="G6895" t="s">
        <v>271</v>
      </c>
    </row>
    <row r="6896" spans="1:7">
      <c r="A6896">
        <v>31021019</v>
      </c>
      <c r="B6896" t="s">
        <v>38</v>
      </c>
      <c r="C6896" s="30">
        <v>2.7572999999999999</v>
      </c>
      <c r="E6896">
        <v>2027</v>
      </c>
      <c r="G6896" t="s">
        <v>271</v>
      </c>
    </row>
    <row r="6897" spans="1:7">
      <c r="A6897">
        <v>31021019</v>
      </c>
      <c r="B6897" t="s">
        <v>38</v>
      </c>
      <c r="C6897" s="30">
        <v>2.7572999999999999</v>
      </c>
      <c r="E6897">
        <v>2028</v>
      </c>
      <c r="G6897" t="s">
        <v>271</v>
      </c>
    </row>
    <row r="6898" spans="1:7">
      <c r="A6898">
        <v>31021090</v>
      </c>
      <c r="B6898" t="s">
        <v>38</v>
      </c>
      <c r="C6898" s="30">
        <v>2.67</v>
      </c>
      <c r="G6898" t="s">
        <v>271</v>
      </c>
    </row>
    <row r="6899" spans="1:7">
      <c r="A6899">
        <v>31021090</v>
      </c>
      <c r="B6899" t="s">
        <v>38</v>
      </c>
      <c r="C6899" s="30">
        <v>2.6966999999999999</v>
      </c>
      <c r="E6899">
        <v>2026</v>
      </c>
      <c r="G6899" t="s">
        <v>271</v>
      </c>
    </row>
    <row r="6900" spans="1:7">
      <c r="A6900">
        <v>31021090</v>
      </c>
      <c r="B6900" t="s">
        <v>38</v>
      </c>
      <c r="C6900" s="30">
        <v>2.6966999999999999</v>
      </c>
      <c r="E6900">
        <v>2027</v>
      </c>
      <c r="G6900" t="s">
        <v>271</v>
      </c>
    </row>
    <row r="6901" spans="1:7">
      <c r="A6901">
        <v>31021090</v>
      </c>
      <c r="B6901" t="s">
        <v>38</v>
      </c>
      <c r="C6901" s="30">
        <v>2.6966999999999999</v>
      </c>
      <c r="E6901">
        <v>2028</v>
      </c>
      <c r="G6901" t="s">
        <v>271</v>
      </c>
    </row>
    <row r="6902" spans="1:7">
      <c r="A6902">
        <v>31022100</v>
      </c>
      <c r="B6902" t="s">
        <v>38</v>
      </c>
      <c r="C6902">
        <v>0.78</v>
      </c>
      <c r="G6902" t="s">
        <v>271</v>
      </c>
    </row>
    <row r="6903" spans="1:7">
      <c r="A6903">
        <v>31022100</v>
      </c>
      <c r="B6903" t="s">
        <v>38</v>
      </c>
      <c r="C6903">
        <v>0.78780000000000006</v>
      </c>
      <c r="E6903">
        <v>2026</v>
      </c>
      <c r="G6903" t="s">
        <v>271</v>
      </c>
    </row>
    <row r="6904" spans="1:7">
      <c r="A6904">
        <v>31022100</v>
      </c>
      <c r="B6904" t="s">
        <v>38</v>
      </c>
      <c r="C6904">
        <v>0.78780000000000006</v>
      </c>
      <c r="E6904">
        <v>2027</v>
      </c>
      <c r="G6904" t="s">
        <v>271</v>
      </c>
    </row>
    <row r="6905" spans="1:7">
      <c r="A6905">
        <v>31022100</v>
      </c>
      <c r="B6905" t="s">
        <v>38</v>
      </c>
      <c r="C6905">
        <v>0.78780000000000006</v>
      </c>
      <c r="E6905">
        <v>2028</v>
      </c>
      <c r="G6905" t="s">
        <v>271</v>
      </c>
    </row>
    <row r="6906" spans="1:7">
      <c r="A6906">
        <v>31022900</v>
      </c>
      <c r="B6906" t="s">
        <v>38</v>
      </c>
      <c r="C6906" s="30">
        <v>1.43</v>
      </c>
      <c r="G6906" t="s">
        <v>271</v>
      </c>
    </row>
    <row r="6907" spans="1:7">
      <c r="A6907">
        <v>31022900</v>
      </c>
      <c r="B6907" t="s">
        <v>38</v>
      </c>
      <c r="C6907" s="30">
        <v>1.4442999999999999</v>
      </c>
      <c r="E6907">
        <v>2026</v>
      </c>
      <c r="G6907" t="s">
        <v>271</v>
      </c>
    </row>
    <row r="6908" spans="1:7">
      <c r="A6908">
        <v>31022900</v>
      </c>
      <c r="B6908" t="s">
        <v>38</v>
      </c>
      <c r="C6908" s="30">
        <v>1.4442999999999999</v>
      </c>
      <c r="E6908">
        <v>2027</v>
      </c>
      <c r="G6908" t="s">
        <v>271</v>
      </c>
    </row>
    <row r="6909" spans="1:7">
      <c r="A6909">
        <v>31022900</v>
      </c>
      <c r="B6909" t="s">
        <v>38</v>
      </c>
      <c r="C6909" s="30">
        <v>1.4442999999999999</v>
      </c>
      <c r="E6909">
        <v>2028</v>
      </c>
      <c r="G6909" t="s">
        <v>271</v>
      </c>
    </row>
    <row r="6910" spans="1:7">
      <c r="A6910">
        <v>31023010</v>
      </c>
      <c r="B6910" t="s">
        <v>38</v>
      </c>
      <c r="C6910" s="30">
        <v>1.55</v>
      </c>
      <c r="G6910" t="s">
        <v>271</v>
      </c>
    </row>
    <row r="6911" spans="1:7">
      <c r="A6911">
        <v>31023010</v>
      </c>
      <c r="B6911" t="s">
        <v>38</v>
      </c>
      <c r="C6911" s="30">
        <v>1.5655000000000001</v>
      </c>
      <c r="E6911">
        <v>2026</v>
      </c>
      <c r="G6911" t="s">
        <v>271</v>
      </c>
    </row>
    <row r="6912" spans="1:7">
      <c r="A6912">
        <v>31023010</v>
      </c>
      <c r="B6912" t="s">
        <v>38</v>
      </c>
      <c r="C6912" s="30">
        <v>1.5655000000000001</v>
      </c>
      <c r="E6912">
        <v>2027</v>
      </c>
      <c r="G6912" t="s">
        <v>271</v>
      </c>
    </row>
    <row r="6913" spans="1:7">
      <c r="A6913">
        <v>31023010</v>
      </c>
      <c r="B6913" t="s">
        <v>38</v>
      </c>
      <c r="C6913" s="30">
        <v>1.5655000000000001</v>
      </c>
      <c r="E6913">
        <v>2028</v>
      </c>
      <c r="G6913" t="s">
        <v>271</v>
      </c>
    </row>
    <row r="6914" spans="1:7">
      <c r="A6914">
        <v>31023090</v>
      </c>
      <c r="B6914" t="s">
        <v>38</v>
      </c>
      <c r="C6914" s="30">
        <v>2.38</v>
      </c>
      <c r="G6914" t="s">
        <v>271</v>
      </c>
    </row>
    <row r="6915" spans="1:7">
      <c r="A6915">
        <v>31023090</v>
      </c>
      <c r="B6915" t="s">
        <v>38</v>
      </c>
      <c r="C6915" s="30">
        <v>2.4037999999999999</v>
      </c>
      <c r="E6915">
        <v>2026</v>
      </c>
      <c r="G6915" t="s">
        <v>271</v>
      </c>
    </row>
    <row r="6916" spans="1:7">
      <c r="A6916">
        <v>31023090</v>
      </c>
      <c r="B6916" t="s">
        <v>38</v>
      </c>
      <c r="C6916" s="30">
        <v>2.4037999999999999</v>
      </c>
      <c r="E6916">
        <v>2027</v>
      </c>
      <c r="G6916" t="s">
        <v>271</v>
      </c>
    </row>
    <row r="6917" spans="1:7">
      <c r="A6917">
        <v>31023090</v>
      </c>
      <c r="B6917" t="s">
        <v>38</v>
      </c>
      <c r="C6917" s="30">
        <v>2.4037999999999999</v>
      </c>
      <c r="E6917">
        <v>2028</v>
      </c>
      <c r="G6917" t="s">
        <v>271</v>
      </c>
    </row>
    <row r="6918" spans="1:7">
      <c r="A6918">
        <v>31024010</v>
      </c>
      <c r="B6918" t="s">
        <v>38</v>
      </c>
      <c r="C6918" s="30">
        <v>2.0499999999999998</v>
      </c>
      <c r="G6918" t="s">
        <v>271</v>
      </c>
    </row>
    <row r="6919" spans="1:7">
      <c r="A6919">
        <v>31024010</v>
      </c>
      <c r="B6919" t="s">
        <v>38</v>
      </c>
      <c r="C6919" s="30">
        <v>2.0705</v>
      </c>
      <c r="E6919">
        <v>2026</v>
      </c>
      <c r="G6919" t="s">
        <v>271</v>
      </c>
    </row>
    <row r="6920" spans="1:7">
      <c r="A6920">
        <v>31024010</v>
      </c>
      <c r="B6920" t="s">
        <v>38</v>
      </c>
      <c r="C6920" s="30">
        <v>2.0705</v>
      </c>
      <c r="E6920">
        <v>2027</v>
      </c>
      <c r="G6920" t="s">
        <v>271</v>
      </c>
    </row>
    <row r="6921" spans="1:7">
      <c r="A6921">
        <v>31024010</v>
      </c>
      <c r="B6921" t="s">
        <v>38</v>
      </c>
      <c r="C6921" s="30">
        <v>2.0705</v>
      </c>
      <c r="E6921">
        <v>2028</v>
      </c>
      <c r="G6921" t="s">
        <v>271</v>
      </c>
    </row>
    <row r="6922" spans="1:7">
      <c r="A6922">
        <v>31024090</v>
      </c>
      <c r="B6922" t="s">
        <v>38</v>
      </c>
      <c r="C6922" s="30">
        <v>2.0499999999999998</v>
      </c>
      <c r="G6922" t="s">
        <v>271</v>
      </c>
    </row>
    <row r="6923" spans="1:7">
      <c r="A6923">
        <v>31024090</v>
      </c>
      <c r="B6923" t="s">
        <v>38</v>
      </c>
      <c r="C6923" s="30">
        <v>2.0705</v>
      </c>
      <c r="E6923">
        <v>2026</v>
      </c>
      <c r="G6923" t="s">
        <v>271</v>
      </c>
    </row>
    <row r="6924" spans="1:7">
      <c r="A6924">
        <v>31024090</v>
      </c>
      <c r="B6924" t="s">
        <v>38</v>
      </c>
      <c r="C6924" s="30">
        <v>2.0705</v>
      </c>
      <c r="E6924">
        <v>2027</v>
      </c>
      <c r="G6924" t="s">
        <v>271</v>
      </c>
    </row>
    <row r="6925" spans="1:7">
      <c r="A6925">
        <v>31024090</v>
      </c>
      <c r="B6925" t="s">
        <v>38</v>
      </c>
      <c r="C6925" s="30">
        <v>2.0705</v>
      </c>
      <c r="E6925">
        <v>2028</v>
      </c>
      <c r="G6925" t="s">
        <v>271</v>
      </c>
    </row>
    <row r="6926" spans="1:7">
      <c r="A6926">
        <v>31025000</v>
      </c>
      <c r="B6926" t="s">
        <v>38</v>
      </c>
      <c r="C6926" s="30">
        <v>3.61</v>
      </c>
      <c r="G6926" t="s">
        <v>271</v>
      </c>
    </row>
    <row r="6927" spans="1:7">
      <c r="A6927">
        <v>31025000</v>
      </c>
      <c r="B6927" t="s">
        <v>38</v>
      </c>
      <c r="C6927" s="30">
        <v>3.6461000000000001</v>
      </c>
      <c r="E6927">
        <v>2026</v>
      </c>
      <c r="G6927" t="s">
        <v>271</v>
      </c>
    </row>
    <row r="6928" spans="1:7">
      <c r="A6928">
        <v>31025000</v>
      </c>
      <c r="B6928" t="s">
        <v>38</v>
      </c>
      <c r="C6928" s="30">
        <v>3.6461000000000001</v>
      </c>
      <c r="E6928">
        <v>2027</v>
      </c>
      <c r="G6928" t="s">
        <v>271</v>
      </c>
    </row>
    <row r="6929" spans="1:7">
      <c r="A6929">
        <v>31025000</v>
      </c>
      <c r="B6929" t="s">
        <v>38</v>
      </c>
      <c r="C6929" s="30">
        <v>3.6461000000000001</v>
      </c>
      <c r="E6929">
        <v>2028</v>
      </c>
      <c r="G6929" t="s">
        <v>271</v>
      </c>
    </row>
    <row r="6930" spans="1:7">
      <c r="A6930">
        <v>31026000</v>
      </c>
      <c r="B6930" t="s">
        <v>38</v>
      </c>
      <c r="C6930" s="30">
        <v>2</v>
      </c>
      <c r="G6930" t="s">
        <v>271</v>
      </c>
    </row>
    <row r="6931" spans="1:7">
      <c r="A6931">
        <v>31026000</v>
      </c>
      <c r="B6931" t="s">
        <v>38</v>
      </c>
      <c r="C6931" s="30">
        <v>2.02</v>
      </c>
      <c r="E6931">
        <v>2026</v>
      </c>
      <c r="G6931" t="s">
        <v>271</v>
      </c>
    </row>
    <row r="6932" spans="1:7">
      <c r="A6932">
        <v>31026000</v>
      </c>
      <c r="B6932" t="s">
        <v>38</v>
      </c>
      <c r="C6932" s="30">
        <v>2.02</v>
      </c>
      <c r="E6932">
        <v>2027</v>
      </c>
      <c r="G6932" t="s">
        <v>271</v>
      </c>
    </row>
    <row r="6933" spans="1:7">
      <c r="A6933">
        <v>31026000</v>
      </c>
      <c r="B6933" t="s">
        <v>38</v>
      </c>
      <c r="C6933" s="30">
        <v>2.02</v>
      </c>
      <c r="E6933">
        <v>2028</v>
      </c>
      <c r="G6933" t="s">
        <v>271</v>
      </c>
    </row>
    <row r="6934" spans="1:7">
      <c r="A6934">
        <v>31028000</v>
      </c>
      <c r="B6934" t="s">
        <v>38</v>
      </c>
      <c r="C6934" s="30">
        <v>1.94</v>
      </c>
      <c r="G6934" t="s">
        <v>271</v>
      </c>
    </row>
    <row r="6935" spans="1:7">
      <c r="A6935">
        <v>31028000</v>
      </c>
      <c r="B6935" t="s">
        <v>38</v>
      </c>
      <c r="C6935" s="30">
        <v>1.9594</v>
      </c>
      <c r="E6935">
        <v>2026</v>
      </c>
      <c r="G6935" t="s">
        <v>271</v>
      </c>
    </row>
    <row r="6936" spans="1:7">
      <c r="A6936">
        <v>31028000</v>
      </c>
      <c r="B6936" t="s">
        <v>38</v>
      </c>
      <c r="C6936" s="30">
        <v>1.9594</v>
      </c>
      <c r="E6936">
        <v>2027</v>
      </c>
      <c r="G6936" t="s">
        <v>271</v>
      </c>
    </row>
    <row r="6937" spans="1:7">
      <c r="A6937">
        <v>31028000</v>
      </c>
      <c r="B6937" t="s">
        <v>38</v>
      </c>
      <c r="C6937" s="30">
        <v>1.9594</v>
      </c>
      <c r="E6937">
        <v>2028</v>
      </c>
      <c r="G6937" t="s">
        <v>271</v>
      </c>
    </row>
    <row r="6938" spans="1:7">
      <c r="A6938">
        <v>31029000</v>
      </c>
      <c r="B6938" t="s">
        <v>38</v>
      </c>
      <c r="C6938" s="30">
        <v>2.2599999999999998</v>
      </c>
      <c r="G6938" t="s">
        <v>271</v>
      </c>
    </row>
    <row r="6939" spans="1:7">
      <c r="A6939">
        <v>31029000</v>
      </c>
      <c r="B6939" t="s">
        <v>38</v>
      </c>
      <c r="C6939" s="30">
        <v>2.2826</v>
      </c>
      <c r="E6939">
        <v>2026</v>
      </c>
      <c r="G6939" t="s">
        <v>271</v>
      </c>
    </row>
    <row r="6940" spans="1:7">
      <c r="A6940">
        <v>31029000</v>
      </c>
      <c r="B6940" t="s">
        <v>38</v>
      </c>
      <c r="C6940" s="30">
        <v>2.2826</v>
      </c>
      <c r="E6940">
        <v>2027</v>
      </c>
      <c r="G6940" t="s">
        <v>271</v>
      </c>
    </row>
    <row r="6941" spans="1:7">
      <c r="A6941">
        <v>31029000</v>
      </c>
      <c r="B6941" t="s">
        <v>38</v>
      </c>
      <c r="C6941" s="30">
        <v>2.2826</v>
      </c>
      <c r="E6941">
        <v>2028</v>
      </c>
      <c r="G6941" t="s">
        <v>271</v>
      </c>
    </row>
    <row r="6942" spans="1:7">
      <c r="A6942">
        <v>31051000</v>
      </c>
      <c r="B6942" t="s">
        <v>38</v>
      </c>
      <c r="C6942">
        <v>0.87</v>
      </c>
      <c r="G6942" t="s">
        <v>271</v>
      </c>
    </row>
    <row r="6943" spans="1:7">
      <c r="A6943">
        <v>31051000</v>
      </c>
      <c r="B6943" t="s">
        <v>38</v>
      </c>
      <c r="C6943">
        <v>0.87870000000000004</v>
      </c>
      <c r="E6943">
        <v>2026</v>
      </c>
      <c r="G6943" t="s">
        <v>271</v>
      </c>
    </row>
    <row r="6944" spans="1:7">
      <c r="A6944">
        <v>31051000</v>
      </c>
      <c r="B6944" t="s">
        <v>38</v>
      </c>
      <c r="C6944">
        <v>0.87870000000000004</v>
      </c>
      <c r="E6944">
        <v>2027</v>
      </c>
      <c r="G6944" t="s">
        <v>271</v>
      </c>
    </row>
    <row r="6945" spans="1:7">
      <c r="A6945">
        <v>31051000</v>
      </c>
      <c r="B6945" t="s">
        <v>38</v>
      </c>
      <c r="C6945">
        <v>0.87870000000000004</v>
      </c>
      <c r="E6945">
        <v>2028</v>
      </c>
      <c r="G6945" t="s">
        <v>271</v>
      </c>
    </row>
    <row r="6946" spans="1:7">
      <c r="A6946">
        <v>31052010</v>
      </c>
      <c r="B6946" t="s">
        <v>38</v>
      </c>
      <c r="C6946" s="30">
        <v>1.07</v>
      </c>
      <c r="G6946" t="s">
        <v>271</v>
      </c>
    </row>
    <row r="6947" spans="1:7">
      <c r="A6947">
        <v>31052010</v>
      </c>
      <c r="B6947" t="s">
        <v>38</v>
      </c>
      <c r="C6947" s="30">
        <v>1.0807</v>
      </c>
      <c r="E6947">
        <v>2026</v>
      </c>
      <c r="G6947" t="s">
        <v>271</v>
      </c>
    </row>
    <row r="6948" spans="1:7">
      <c r="A6948">
        <v>31052010</v>
      </c>
      <c r="B6948" t="s">
        <v>38</v>
      </c>
      <c r="C6948" s="30">
        <v>1.0807</v>
      </c>
      <c r="E6948">
        <v>2027</v>
      </c>
      <c r="G6948" t="s">
        <v>271</v>
      </c>
    </row>
    <row r="6949" spans="1:7">
      <c r="A6949">
        <v>31052010</v>
      </c>
      <c r="B6949" t="s">
        <v>38</v>
      </c>
      <c r="C6949" s="30">
        <v>1.0807</v>
      </c>
      <c r="E6949">
        <v>2028</v>
      </c>
      <c r="G6949" t="s">
        <v>271</v>
      </c>
    </row>
    <row r="6950" spans="1:7">
      <c r="A6950">
        <v>31052090</v>
      </c>
      <c r="B6950" t="s">
        <v>38</v>
      </c>
      <c r="C6950">
        <v>0.73</v>
      </c>
      <c r="G6950" t="s">
        <v>271</v>
      </c>
    </row>
    <row r="6951" spans="1:7">
      <c r="A6951">
        <v>31052090</v>
      </c>
      <c r="B6951" t="s">
        <v>38</v>
      </c>
      <c r="C6951">
        <v>0.73729999999999996</v>
      </c>
      <c r="E6951">
        <v>2026</v>
      </c>
      <c r="G6951" t="s">
        <v>271</v>
      </c>
    </row>
    <row r="6952" spans="1:7">
      <c r="A6952">
        <v>31052090</v>
      </c>
      <c r="B6952" t="s">
        <v>38</v>
      </c>
      <c r="C6952">
        <v>0.73729999999999996</v>
      </c>
      <c r="E6952">
        <v>2027</v>
      </c>
      <c r="G6952" t="s">
        <v>271</v>
      </c>
    </row>
    <row r="6953" spans="1:7">
      <c r="A6953">
        <v>31052090</v>
      </c>
      <c r="B6953" t="s">
        <v>38</v>
      </c>
      <c r="C6953">
        <v>0.73729999999999996</v>
      </c>
      <c r="E6953">
        <v>2028</v>
      </c>
      <c r="G6953" t="s">
        <v>271</v>
      </c>
    </row>
    <row r="6954" spans="1:7">
      <c r="A6954">
        <v>31053000</v>
      </c>
      <c r="B6954" t="s">
        <v>38</v>
      </c>
      <c r="C6954">
        <v>0.62</v>
      </c>
      <c r="G6954" t="s">
        <v>271</v>
      </c>
    </row>
    <row r="6955" spans="1:7">
      <c r="A6955">
        <v>31053000</v>
      </c>
      <c r="B6955" t="s">
        <v>38</v>
      </c>
      <c r="C6955">
        <v>0.62619999999999998</v>
      </c>
      <c r="E6955">
        <v>2026</v>
      </c>
      <c r="G6955" t="s">
        <v>271</v>
      </c>
    </row>
    <row r="6956" spans="1:7">
      <c r="A6956">
        <v>31053000</v>
      </c>
      <c r="B6956" t="s">
        <v>38</v>
      </c>
      <c r="C6956">
        <v>0.62619999999999998</v>
      </c>
      <c r="E6956">
        <v>2027</v>
      </c>
      <c r="G6956" t="s">
        <v>271</v>
      </c>
    </row>
    <row r="6957" spans="1:7">
      <c r="A6957">
        <v>31053000</v>
      </c>
      <c r="B6957" t="s">
        <v>38</v>
      </c>
      <c r="C6957">
        <v>0.62619999999999998</v>
      </c>
      <c r="E6957">
        <v>2028</v>
      </c>
      <c r="G6957" t="s">
        <v>271</v>
      </c>
    </row>
    <row r="6958" spans="1:7">
      <c r="A6958">
        <v>31054000</v>
      </c>
      <c r="B6958" t="s">
        <v>38</v>
      </c>
      <c r="C6958">
        <v>0.41</v>
      </c>
      <c r="G6958" t="s">
        <v>271</v>
      </c>
    </row>
    <row r="6959" spans="1:7">
      <c r="A6959">
        <v>31054000</v>
      </c>
      <c r="B6959" t="s">
        <v>38</v>
      </c>
      <c r="C6959">
        <v>0.41409999999999997</v>
      </c>
      <c r="E6959">
        <v>2026</v>
      </c>
      <c r="G6959" t="s">
        <v>271</v>
      </c>
    </row>
    <row r="6960" spans="1:7">
      <c r="A6960">
        <v>31054000</v>
      </c>
      <c r="B6960" t="s">
        <v>38</v>
      </c>
      <c r="C6960">
        <v>0.41409999999999997</v>
      </c>
      <c r="E6960">
        <v>2027</v>
      </c>
      <c r="G6960" t="s">
        <v>271</v>
      </c>
    </row>
    <row r="6961" spans="1:7">
      <c r="A6961">
        <v>31054000</v>
      </c>
      <c r="B6961" t="s">
        <v>38</v>
      </c>
      <c r="C6961">
        <v>0.41409999999999997</v>
      </c>
      <c r="E6961">
        <v>2028</v>
      </c>
      <c r="G6961" t="s">
        <v>271</v>
      </c>
    </row>
    <row r="6962" spans="1:7">
      <c r="A6962">
        <v>31055100</v>
      </c>
      <c r="B6962" t="s">
        <v>38</v>
      </c>
      <c r="C6962" s="30">
        <v>1.45</v>
      </c>
      <c r="G6962" t="s">
        <v>271</v>
      </c>
    </row>
    <row r="6963" spans="1:7">
      <c r="A6963">
        <v>31055100</v>
      </c>
      <c r="B6963" t="s">
        <v>38</v>
      </c>
      <c r="C6963" s="30">
        <v>1.4644999999999999</v>
      </c>
      <c r="E6963">
        <v>2026</v>
      </c>
      <c r="G6963" t="s">
        <v>271</v>
      </c>
    </row>
    <row r="6964" spans="1:7">
      <c r="A6964">
        <v>31055100</v>
      </c>
      <c r="B6964" t="s">
        <v>38</v>
      </c>
      <c r="C6964" s="30">
        <v>1.4644999999999999</v>
      </c>
      <c r="E6964">
        <v>2027</v>
      </c>
      <c r="G6964" t="s">
        <v>271</v>
      </c>
    </row>
    <row r="6965" spans="1:7">
      <c r="A6965">
        <v>31055100</v>
      </c>
      <c r="B6965" t="s">
        <v>38</v>
      </c>
      <c r="C6965" s="30">
        <v>1.4644999999999999</v>
      </c>
      <c r="E6965">
        <v>2028</v>
      </c>
      <c r="G6965" t="s">
        <v>271</v>
      </c>
    </row>
    <row r="6966" spans="1:7">
      <c r="A6966">
        <v>31055900</v>
      </c>
      <c r="B6966" t="s">
        <v>38</v>
      </c>
      <c r="C6966">
        <v>0.75</v>
      </c>
      <c r="G6966" t="s">
        <v>271</v>
      </c>
    </row>
    <row r="6967" spans="1:7">
      <c r="A6967">
        <v>31055900</v>
      </c>
      <c r="B6967" t="s">
        <v>38</v>
      </c>
      <c r="C6967">
        <v>0.75750000000000006</v>
      </c>
      <c r="E6967">
        <v>2026</v>
      </c>
      <c r="G6967" t="s">
        <v>271</v>
      </c>
    </row>
    <row r="6968" spans="1:7">
      <c r="A6968">
        <v>31055900</v>
      </c>
      <c r="B6968" t="s">
        <v>38</v>
      </c>
      <c r="C6968">
        <v>0.75750000000000006</v>
      </c>
      <c r="E6968">
        <v>2027</v>
      </c>
      <c r="G6968" t="s">
        <v>271</v>
      </c>
    </row>
    <row r="6969" spans="1:7">
      <c r="A6969">
        <v>31055900</v>
      </c>
      <c r="B6969" t="s">
        <v>38</v>
      </c>
      <c r="C6969">
        <v>0.75750000000000006</v>
      </c>
      <c r="E6969">
        <v>2028</v>
      </c>
      <c r="G6969" t="s">
        <v>271</v>
      </c>
    </row>
    <row r="6970" spans="1:7">
      <c r="A6970">
        <v>31059020</v>
      </c>
      <c r="B6970" t="s">
        <v>38</v>
      </c>
      <c r="C6970" s="30">
        <v>1.37</v>
      </c>
      <c r="G6970" t="s">
        <v>271</v>
      </c>
    </row>
    <row r="6971" spans="1:7">
      <c r="A6971">
        <v>31059020</v>
      </c>
      <c r="B6971" t="s">
        <v>38</v>
      </c>
      <c r="C6971" s="30">
        <v>1.3837000000000002</v>
      </c>
      <c r="E6971">
        <v>2026</v>
      </c>
      <c r="G6971" t="s">
        <v>271</v>
      </c>
    </row>
    <row r="6972" spans="1:7">
      <c r="A6972">
        <v>31059020</v>
      </c>
      <c r="B6972" t="s">
        <v>38</v>
      </c>
      <c r="C6972" s="30">
        <v>1.3837000000000002</v>
      </c>
      <c r="E6972">
        <v>2027</v>
      </c>
      <c r="G6972" t="s">
        <v>271</v>
      </c>
    </row>
    <row r="6973" spans="1:7">
      <c r="A6973">
        <v>31059020</v>
      </c>
      <c r="B6973" t="s">
        <v>38</v>
      </c>
      <c r="C6973" s="30">
        <v>1.3837000000000002</v>
      </c>
      <c r="E6973">
        <v>2028</v>
      </c>
      <c r="G6973" t="s">
        <v>271</v>
      </c>
    </row>
    <row r="6974" spans="1:7">
      <c r="A6974">
        <v>31059080</v>
      </c>
      <c r="B6974" t="s">
        <v>38</v>
      </c>
      <c r="C6974">
        <v>0.72</v>
      </c>
      <c r="G6974" t="s">
        <v>271</v>
      </c>
    </row>
    <row r="6975" spans="1:7">
      <c r="A6975">
        <v>31059080</v>
      </c>
      <c r="B6975" t="s">
        <v>38</v>
      </c>
      <c r="C6975">
        <v>0.72719999999999996</v>
      </c>
      <c r="E6975">
        <v>2026</v>
      </c>
      <c r="G6975" t="s">
        <v>271</v>
      </c>
    </row>
    <row r="6976" spans="1:7">
      <c r="A6976">
        <v>31059080</v>
      </c>
      <c r="B6976" t="s">
        <v>38</v>
      </c>
      <c r="C6976">
        <v>0.72719999999999996</v>
      </c>
      <c r="E6976">
        <v>2027</v>
      </c>
      <c r="G6976" t="s">
        <v>271</v>
      </c>
    </row>
    <row r="6977" spans="1:7">
      <c r="A6977">
        <v>31059080</v>
      </c>
      <c r="B6977" t="s">
        <v>38</v>
      </c>
      <c r="C6977">
        <v>0.72719999999999996</v>
      </c>
      <c r="E6977">
        <v>2028</v>
      </c>
      <c r="G6977" t="s">
        <v>271</v>
      </c>
    </row>
    <row r="6978" spans="1:7">
      <c r="A6978">
        <v>2507008080</v>
      </c>
      <c r="B6978" t="s">
        <v>39</v>
      </c>
      <c r="C6978">
        <v>0.26</v>
      </c>
      <c r="G6978" t="s">
        <v>270</v>
      </c>
    </row>
    <row r="6979" spans="1:7">
      <c r="A6979">
        <v>2507008080</v>
      </c>
      <c r="B6979" t="s">
        <v>39</v>
      </c>
      <c r="C6979">
        <v>0.28600000000000003</v>
      </c>
      <c r="E6979">
        <v>2026</v>
      </c>
      <c r="G6979" t="s">
        <v>270</v>
      </c>
    </row>
    <row r="6980" spans="1:7">
      <c r="A6980">
        <v>2507008080</v>
      </c>
      <c r="B6980" t="s">
        <v>39</v>
      </c>
      <c r="C6980">
        <v>0.312</v>
      </c>
      <c r="E6980">
        <v>2027</v>
      </c>
      <c r="G6980" t="s">
        <v>270</v>
      </c>
    </row>
    <row r="6981" spans="1:7">
      <c r="A6981">
        <v>2507008080</v>
      </c>
      <c r="B6981" t="s">
        <v>39</v>
      </c>
      <c r="C6981">
        <v>0.33800000000000002</v>
      </c>
      <c r="E6981">
        <v>2028</v>
      </c>
      <c r="G6981" t="s">
        <v>270</v>
      </c>
    </row>
    <row r="6982" spans="1:7">
      <c r="A6982">
        <v>28080000</v>
      </c>
      <c r="B6982" t="s">
        <v>39</v>
      </c>
      <c r="C6982" s="30">
        <v>1.87</v>
      </c>
      <c r="G6982" t="s">
        <v>271</v>
      </c>
    </row>
    <row r="6983" spans="1:7">
      <c r="A6983">
        <v>28080000</v>
      </c>
      <c r="B6983" t="s">
        <v>39</v>
      </c>
      <c r="C6983" s="30">
        <v>1.8887</v>
      </c>
      <c r="E6983">
        <v>2026</v>
      </c>
      <c r="G6983" t="s">
        <v>271</v>
      </c>
    </row>
    <row r="6984" spans="1:7">
      <c r="A6984">
        <v>28080000</v>
      </c>
      <c r="B6984" t="s">
        <v>39</v>
      </c>
      <c r="C6984" s="30">
        <v>1.8887</v>
      </c>
      <c r="E6984">
        <v>2027</v>
      </c>
      <c r="G6984" t="s">
        <v>271</v>
      </c>
    </row>
    <row r="6985" spans="1:7">
      <c r="A6985">
        <v>28080000</v>
      </c>
      <c r="B6985" t="s">
        <v>39</v>
      </c>
      <c r="C6985" s="30">
        <v>1.8887</v>
      </c>
      <c r="E6985">
        <v>2028</v>
      </c>
      <c r="G6985" t="s">
        <v>271</v>
      </c>
    </row>
    <row r="6986" spans="1:7">
      <c r="A6986">
        <v>28142000</v>
      </c>
      <c r="B6986" t="s">
        <v>39</v>
      </c>
      <c r="C6986">
        <v>0.75</v>
      </c>
      <c r="G6986" t="s">
        <v>271</v>
      </c>
    </row>
    <row r="6987" spans="1:7">
      <c r="A6987">
        <v>28142000</v>
      </c>
      <c r="B6987" t="s">
        <v>39</v>
      </c>
      <c r="C6987">
        <v>0.75750000000000006</v>
      </c>
      <c r="E6987">
        <v>2026</v>
      </c>
      <c r="G6987" t="s">
        <v>271</v>
      </c>
    </row>
    <row r="6988" spans="1:7">
      <c r="A6988">
        <v>28142000</v>
      </c>
      <c r="B6988" t="s">
        <v>39</v>
      </c>
      <c r="C6988">
        <v>0.75750000000000006</v>
      </c>
      <c r="E6988">
        <v>2027</v>
      </c>
      <c r="G6988" t="s">
        <v>271</v>
      </c>
    </row>
    <row r="6989" spans="1:7">
      <c r="A6989">
        <v>28142000</v>
      </c>
      <c r="B6989" t="s">
        <v>39</v>
      </c>
      <c r="C6989">
        <v>0.75750000000000006</v>
      </c>
      <c r="E6989">
        <v>2028</v>
      </c>
      <c r="G6989" t="s">
        <v>271</v>
      </c>
    </row>
    <row r="6990" spans="1:7">
      <c r="A6990">
        <v>28342100</v>
      </c>
      <c r="B6990" t="s">
        <v>39</v>
      </c>
      <c r="C6990" s="30">
        <v>1.71</v>
      </c>
      <c r="G6990" t="s">
        <v>271</v>
      </c>
    </row>
    <row r="6991" spans="1:7">
      <c r="A6991">
        <v>28342100</v>
      </c>
      <c r="B6991" t="s">
        <v>39</v>
      </c>
      <c r="C6991" s="30">
        <v>1.7271000000000001</v>
      </c>
      <c r="E6991">
        <v>2026</v>
      </c>
      <c r="G6991" t="s">
        <v>271</v>
      </c>
    </row>
    <row r="6992" spans="1:7">
      <c r="A6992">
        <v>28342100</v>
      </c>
      <c r="B6992" t="s">
        <v>39</v>
      </c>
      <c r="C6992" s="30">
        <v>1.7271000000000001</v>
      </c>
      <c r="E6992">
        <v>2027</v>
      </c>
      <c r="G6992" t="s">
        <v>271</v>
      </c>
    </row>
    <row r="6993" spans="1:7">
      <c r="A6993">
        <v>28342100</v>
      </c>
      <c r="B6993" t="s">
        <v>39</v>
      </c>
      <c r="C6993" s="30">
        <v>1.7271000000000001</v>
      </c>
      <c r="E6993">
        <v>2028</v>
      </c>
      <c r="G6993" t="s">
        <v>271</v>
      </c>
    </row>
    <row r="6994" spans="1:7">
      <c r="A6994">
        <v>31021012</v>
      </c>
      <c r="B6994" t="s">
        <v>39</v>
      </c>
      <c r="C6994">
        <v>0.56000000000000005</v>
      </c>
      <c r="G6994" t="s">
        <v>271</v>
      </c>
    </row>
    <row r="6995" spans="1:7">
      <c r="A6995">
        <v>31021012</v>
      </c>
      <c r="B6995" t="s">
        <v>39</v>
      </c>
      <c r="C6995">
        <v>0.5656000000000001</v>
      </c>
      <c r="E6995">
        <v>2026</v>
      </c>
      <c r="G6995" t="s">
        <v>271</v>
      </c>
    </row>
    <row r="6996" spans="1:7">
      <c r="A6996">
        <v>31021012</v>
      </c>
      <c r="B6996" t="s">
        <v>39</v>
      </c>
      <c r="C6996">
        <v>0.5656000000000001</v>
      </c>
      <c r="E6996">
        <v>2027</v>
      </c>
      <c r="G6996" t="s">
        <v>271</v>
      </c>
    </row>
    <row r="6997" spans="1:7">
      <c r="A6997">
        <v>31021012</v>
      </c>
      <c r="B6997" t="s">
        <v>39</v>
      </c>
      <c r="C6997">
        <v>0.5656000000000001</v>
      </c>
      <c r="E6997">
        <v>2028</v>
      </c>
      <c r="G6997" t="s">
        <v>271</v>
      </c>
    </row>
    <row r="6998" spans="1:7">
      <c r="A6998">
        <v>31021015</v>
      </c>
      <c r="B6998" t="s">
        <v>39</v>
      </c>
      <c r="C6998">
        <v>0.9</v>
      </c>
      <c r="G6998" t="s">
        <v>271</v>
      </c>
    </row>
    <row r="6999" spans="1:7">
      <c r="A6999">
        <v>31021015</v>
      </c>
      <c r="B6999" t="s">
        <v>39</v>
      </c>
      <c r="C6999">
        <v>0.90900000000000003</v>
      </c>
      <c r="E6999">
        <v>2026</v>
      </c>
      <c r="G6999" t="s">
        <v>271</v>
      </c>
    </row>
    <row r="7000" spans="1:7">
      <c r="A7000">
        <v>31021015</v>
      </c>
      <c r="B7000" t="s">
        <v>39</v>
      </c>
      <c r="C7000">
        <v>0.90900000000000003</v>
      </c>
      <c r="E7000">
        <v>2027</v>
      </c>
      <c r="G7000" t="s">
        <v>271</v>
      </c>
    </row>
    <row r="7001" spans="1:7">
      <c r="A7001">
        <v>31021015</v>
      </c>
      <c r="B7001" t="s">
        <v>39</v>
      </c>
      <c r="C7001">
        <v>0.90900000000000003</v>
      </c>
      <c r="E7001">
        <v>2028</v>
      </c>
      <c r="G7001" t="s">
        <v>271</v>
      </c>
    </row>
    <row r="7002" spans="1:7">
      <c r="A7002">
        <v>31021019</v>
      </c>
      <c r="B7002" t="s">
        <v>39</v>
      </c>
      <c r="C7002" s="30">
        <v>1.68</v>
      </c>
      <c r="G7002" t="s">
        <v>271</v>
      </c>
    </row>
    <row r="7003" spans="1:7">
      <c r="A7003">
        <v>31021019</v>
      </c>
      <c r="B7003" t="s">
        <v>39</v>
      </c>
      <c r="C7003" s="30">
        <v>1.6967999999999999</v>
      </c>
      <c r="E7003">
        <v>2026</v>
      </c>
      <c r="G7003" t="s">
        <v>271</v>
      </c>
    </row>
    <row r="7004" spans="1:7">
      <c r="A7004">
        <v>31021019</v>
      </c>
      <c r="B7004" t="s">
        <v>39</v>
      </c>
      <c r="C7004" s="30">
        <v>1.6967999999999999</v>
      </c>
      <c r="E7004">
        <v>2027</v>
      </c>
      <c r="G7004" t="s">
        <v>271</v>
      </c>
    </row>
    <row r="7005" spans="1:7">
      <c r="A7005">
        <v>31021019</v>
      </c>
      <c r="B7005" t="s">
        <v>39</v>
      </c>
      <c r="C7005" s="30">
        <v>1.6967999999999999</v>
      </c>
      <c r="E7005">
        <v>2028</v>
      </c>
      <c r="G7005" t="s">
        <v>271</v>
      </c>
    </row>
    <row r="7006" spans="1:7">
      <c r="A7006">
        <v>31021090</v>
      </c>
      <c r="B7006" t="s">
        <v>39</v>
      </c>
      <c r="C7006" s="30">
        <v>1.65</v>
      </c>
      <c r="G7006" t="s">
        <v>271</v>
      </c>
    </row>
    <row r="7007" spans="1:7">
      <c r="A7007">
        <v>31021090</v>
      </c>
      <c r="B7007" t="s">
        <v>39</v>
      </c>
      <c r="C7007" s="30">
        <v>1.6664999999999999</v>
      </c>
      <c r="E7007">
        <v>2026</v>
      </c>
      <c r="G7007" t="s">
        <v>271</v>
      </c>
    </row>
    <row r="7008" spans="1:7">
      <c r="A7008">
        <v>31021090</v>
      </c>
      <c r="B7008" t="s">
        <v>39</v>
      </c>
      <c r="C7008" s="30">
        <v>1.6664999999999999</v>
      </c>
      <c r="E7008">
        <v>2027</v>
      </c>
      <c r="G7008" t="s">
        <v>271</v>
      </c>
    </row>
    <row r="7009" spans="1:7">
      <c r="A7009">
        <v>31021090</v>
      </c>
      <c r="B7009" t="s">
        <v>39</v>
      </c>
      <c r="C7009" s="30">
        <v>1.6664999999999999</v>
      </c>
      <c r="E7009">
        <v>2028</v>
      </c>
      <c r="G7009" t="s">
        <v>271</v>
      </c>
    </row>
    <row r="7010" spans="1:7">
      <c r="A7010">
        <v>31022100</v>
      </c>
      <c r="B7010" t="s">
        <v>39</v>
      </c>
      <c r="C7010">
        <v>0.75</v>
      </c>
      <c r="G7010" t="s">
        <v>271</v>
      </c>
    </row>
    <row r="7011" spans="1:7">
      <c r="A7011">
        <v>31022100</v>
      </c>
      <c r="B7011" t="s">
        <v>39</v>
      </c>
      <c r="C7011">
        <v>0.75750000000000006</v>
      </c>
      <c r="E7011">
        <v>2026</v>
      </c>
      <c r="G7011" t="s">
        <v>271</v>
      </c>
    </row>
    <row r="7012" spans="1:7">
      <c r="A7012">
        <v>31022100</v>
      </c>
      <c r="B7012" t="s">
        <v>39</v>
      </c>
      <c r="C7012">
        <v>0.75750000000000006</v>
      </c>
      <c r="E7012">
        <v>2027</v>
      </c>
      <c r="G7012" t="s">
        <v>271</v>
      </c>
    </row>
    <row r="7013" spans="1:7">
      <c r="A7013">
        <v>31022100</v>
      </c>
      <c r="B7013" t="s">
        <v>39</v>
      </c>
      <c r="C7013">
        <v>0.75750000000000006</v>
      </c>
      <c r="E7013">
        <v>2028</v>
      </c>
      <c r="G7013" t="s">
        <v>271</v>
      </c>
    </row>
    <row r="7014" spans="1:7">
      <c r="A7014">
        <v>31022900</v>
      </c>
      <c r="B7014" t="s">
        <v>39</v>
      </c>
      <c r="C7014" s="30">
        <v>1.26</v>
      </c>
      <c r="G7014" t="s">
        <v>271</v>
      </c>
    </row>
    <row r="7015" spans="1:7">
      <c r="A7015">
        <v>31022900</v>
      </c>
      <c r="B7015" t="s">
        <v>39</v>
      </c>
      <c r="C7015" s="30">
        <v>1.2726</v>
      </c>
      <c r="E7015">
        <v>2026</v>
      </c>
      <c r="G7015" t="s">
        <v>271</v>
      </c>
    </row>
    <row r="7016" spans="1:7">
      <c r="A7016">
        <v>31022900</v>
      </c>
      <c r="B7016" t="s">
        <v>39</v>
      </c>
      <c r="C7016" s="30">
        <v>1.2726</v>
      </c>
      <c r="E7016">
        <v>2027</v>
      </c>
      <c r="G7016" t="s">
        <v>271</v>
      </c>
    </row>
    <row r="7017" spans="1:7">
      <c r="A7017">
        <v>31022900</v>
      </c>
      <c r="B7017" t="s">
        <v>39</v>
      </c>
      <c r="C7017" s="30">
        <v>1.2726</v>
      </c>
      <c r="E7017">
        <v>2028</v>
      </c>
      <c r="G7017" t="s">
        <v>271</v>
      </c>
    </row>
    <row r="7018" spans="1:7">
      <c r="A7018">
        <v>31023010</v>
      </c>
      <c r="B7018" t="s">
        <v>39</v>
      </c>
      <c r="C7018" s="30">
        <v>1.31</v>
      </c>
      <c r="G7018" t="s">
        <v>271</v>
      </c>
    </row>
    <row r="7019" spans="1:7">
      <c r="A7019">
        <v>31023010</v>
      </c>
      <c r="B7019" t="s">
        <v>39</v>
      </c>
      <c r="C7019" s="30">
        <v>1.3231000000000002</v>
      </c>
      <c r="E7019">
        <v>2026</v>
      </c>
      <c r="G7019" t="s">
        <v>271</v>
      </c>
    </row>
    <row r="7020" spans="1:7">
      <c r="A7020">
        <v>31023010</v>
      </c>
      <c r="B7020" t="s">
        <v>39</v>
      </c>
      <c r="C7020" s="30">
        <v>1.3231000000000002</v>
      </c>
      <c r="E7020">
        <v>2027</v>
      </c>
      <c r="G7020" t="s">
        <v>271</v>
      </c>
    </row>
    <row r="7021" spans="1:7">
      <c r="A7021">
        <v>31023010</v>
      </c>
      <c r="B7021" t="s">
        <v>39</v>
      </c>
      <c r="C7021" s="30">
        <v>1.3231000000000002</v>
      </c>
      <c r="E7021">
        <v>2028</v>
      </c>
      <c r="G7021" t="s">
        <v>271</v>
      </c>
    </row>
    <row r="7022" spans="1:7">
      <c r="A7022">
        <v>31023090</v>
      </c>
      <c r="B7022" t="s">
        <v>39</v>
      </c>
      <c r="C7022" s="30">
        <v>2.0099999999999998</v>
      </c>
      <c r="G7022" t="s">
        <v>271</v>
      </c>
    </row>
    <row r="7023" spans="1:7">
      <c r="A7023">
        <v>31023090</v>
      </c>
      <c r="B7023" t="s">
        <v>39</v>
      </c>
      <c r="C7023" s="30">
        <v>2.0301</v>
      </c>
      <c r="E7023">
        <v>2026</v>
      </c>
      <c r="G7023" t="s">
        <v>271</v>
      </c>
    </row>
    <row r="7024" spans="1:7">
      <c r="A7024">
        <v>31023090</v>
      </c>
      <c r="B7024" t="s">
        <v>39</v>
      </c>
      <c r="C7024" s="30">
        <v>2.0301</v>
      </c>
      <c r="E7024">
        <v>2027</v>
      </c>
      <c r="G7024" t="s">
        <v>271</v>
      </c>
    </row>
    <row r="7025" spans="1:7">
      <c r="A7025">
        <v>31023090</v>
      </c>
      <c r="B7025" t="s">
        <v>39</v>
      </c>
      <c r="C7025" s="30">
        <v>2.0301</v>
      </c>
      <c r="E7025">
        <v>2028</v>
      </c>
      <c r="G7025" t="s">
        <v>271</v>
      </c>
    </row>
    <row r="7026" spans="1:7">
      <c r="A7026">
        <v>31024010</v>
      </c>
      <c r="B7026" t="s">
        <v>39</v>
      </c>
      <c r="C7026" s="30">
        <v>1.74</v>
      </c>
      <c r="G7026" t="s">
        <v>271</v>
      </c>
    </row>
    <row r="7027" spans="1:7">
      <c r="A7027">
        <v>31024010</v>
      </c>
      <c r="B7027" t="s">
        <v>39</v>
      </c>
      <c r="C7027" s="30">
        <v>1.7574000000000001</v>
      </c>
      <c r="E7027">
        <v>2026</v>
      </c>
      <c r="G7027" t="s">
        <v>271</v>
      </c>
    </row>
    <row r="7028" spans="1:7">
      <c r="A7028">
        <v>31024010</v>
      </c>
      <c r="B7028" t="s">
        <v>39</v>
      </c>
      <c r="C7028" s="30">
        <v>1.7574000000000001</v>
      </c>
      <c r="E7028">
        <v>2027</v>
      </c>
      <c r="G7028" t="s">
        <v>271</v>
      </c>
    </row>
    <row r="7029" spans="1:7">
      <c r="A7029">
        <v>31024010</v>
      </c>
      <c r="B7029" t="s">
        <v>39</v>
      </c>
      <c r="C7029" s="30">
        <v>1.7574000000000001</v>
      </c>
      <c r="E7029">
        <v>2028</v>
      </c>
      <c r="G7029" t="s">
        <v>271</v>
      </c>
    </row>
    <row r="7030" spans="1:7">
      <c r="A7030">
        <v>31024090</v>
      </c>
      <c r="B7030" t="s">
        <v>39</v>
      </c>
      <c r="C7030" s="30">
        <v>1.74</v>
      </c>
      <c r="G7030" t="s">
        <v>271</v>
      </c>
    </row>
    <row r="7031" spans="1:7">
      <c r="A7031">
        <v>31024090</v>
      </c>
      <c r="B7031" t="s">
        <v>39</v>
      </c>
      <c r="C7031" s="30">
        <v>1.7574000000000001</v>
      </c>
      <c r="E7031">
        <v>2026</v>
      </c>
      <c r="G7031" t="s">
        <v>271</v>
      </c>
    </row>
    <row r="7032" spans="1:7">
      <c r="A7032">
        <v>31024090</v>
      </c>
      <c r="B7032" t="s">
        <v>39</v>
      </c>
      <c r="C7032" s="30">
        <v>1.7574000000000001</v>
      </c>
      <c r="E7032">
        <v>2027</v>
      </c>
      <c r="G7032" t="s">
        <v>271</v>
      </c>
    </row>
    <row r="7033" spans="1:7">
      <c r="A7033">
        <v>31024090</v>
      </c>
      <c r="B7033" t="s">
        <v>39</v>
      </c>
      <c r="C7033" s="30">
        <v>1.7574000000000001</v>
      </c>
      <c r="E7033">
        <v>2028</v>
      </c>
      <c r="G7033" t="s">
        <v>271</v>
      </c>
    </row>
    <row r="7034" spans="1:7">
      <c r="A7034">
        <v>31025000</v>
      </c>
      <c r="B7034" t="s">
        <v>39</v>
      </c>
      <c r="C7034" s="30">
        <v>2.92</v>
      </c>
      <c r="G7034" t="s">
        <v>271</v>
      </c>
    </row>
    <row r="7035" spans="1:7">
      <c r="A7035">
        <v>31025000</v>
      </c>
      <c r="B7035" t="s">
        <v>39</v>
      </c>
      <c r="C7035" s="30">
        <v>2.9491999999999998</v>
      </c>
      <c r="E7035">
        <v>2026</v>
      </c>
      <c r="G7035" t="s">
        <v>271</v>
      </c>
    </row>
    <row r="7036" spans="1:7">
      <c r="A7036">
        <v>31025000</v>
      </c>
      <c r="B7036" t="s">
        <v>39</v>
      </c>
      <c r="C7036" s="30">
        <v>2.9491999999999998</v>
      </c>
      <c r="E7036">
        <v>2027</v>
      </c>
      <c r="G7036" t="s">
        <v>271</v>
      </c>
    </row>
    <row r="7037" spans="1:7">
      <c r="A7037">
        <v>31025000</v>
      </c>
      <c r="B7037" t="s">
        <v>39</v>
      </c>
      <c r="C7037" s="30">
        <v>2.9491999999999998</v>
      </c>
      <c r="E7037">
        <v>2028</v>
      </c>
      <c r="G7037" t="s">
        <v>271</v>
      </c>
    </row>
    <row r="7038" spans="1:7">
      <c r="A7038">
        <v>31026000</v>
      </c>
      <c r="B7038" t="s">
        <v>39</v>
      </c>
      <c r="C7038" s="30">
        <v>1.69</v>
      </c>
      <c r="G7038" t="s">
        <v>271</v>
      </c>
    </row>
    <row r="7039" spans="1:7">
      <c r="A7039">
        <v>31026000</v>
      </c>
      <c r="B7039" t="s">
        <v>39</v>
      </c>
      <c r="C7039" s="30">
        <v>1.7068999999999999</v>
      </c>
      <c r="E7039">
        <v>2026</v>
      </c>
      <c r="G7039" t="s">
        <v>271</v>
      </c>
    </row>
    <row r="7040" spans="1:7">
      <c r="A7040">
        <v>31026000</v>
      </c>
      <c r="B7040" t="s">
        <v>39</v>
      </c>
      <c r="C7040" s="30">
        <v>1.7068999999999999</v>
      </c>
      <c r="E7040">
        <v>2027</v>
      </c>
      <c r="G7040" t="s">
        <v>271</v>
      </c>
    </row>
    <row r="7041" spans="1:7">
      <c r="A7041">
        <v>31026000</v>
      </c>
      <c r="B7041" t="s">
        <v>39</v>
      </c>
      <c r="C7041" s="30">
        <v>1.7068999999999999</v>
      </c>
      <c r="E7041">
        <v>2028</v>
      </c>
      <c r="G7041" t="s">
        <v>271</v>
      </c>
    </row>
    <row r="7042" spans="1:7">
      <c r="A7042">
        <v>31028000</v>
      </c>
      <c r="B7042" t="s">
        <v>39</v>
      </c>
      <c r="C7042" s="30">
        <v>1.44</v>
      </c>
      <c r="G7042" t="s">
        <v>271</v>
      </c>
    </row>
    <row r="7043" spans="1:7">
      <c r="A7043">
        <v>31028000</v>
      </c>
      <c r="B7043" t="s">
        <v>39</v>
      </c>
      <c r="C7043" s="30">
        <v>1.4543999999999999</v>
      </c>
      <c r="E7043">
        <v>2026</v>
      </c>
      <c r="G7043" t="s">
        <v>271</v>
      </c>
    </row>
    <row r="7044" spans="1:7">
      <c r="A7044">
        <v>31028000</v>
      </c>
      <c r="B7044" t="s">
        <v>39</v>
      </c>
      <c r="C7044" s="30">
        <v>1.4543999999999999</v>
      </c>
      <c r="E7044">
        <v>2027</v>
      </c>
      <c r="G7044" t="s">
        <v>271</v>
      </c>
    </row>
    <row r="7045" spans="1:7">
      <c r="A7045">
        <v>31028000</v>
      </c>
      <c r="B7045" t="s">
        <v>39</v>
      </c>
      <c r="C7045" s="30">
        <v>1.4543999999999999</v>
      </c>
      <c r="E7045">
        <v>2028</v>
      </c>
      <c r="G7045" t="s">
        <v>271</v>
      </c>
    </row>
    <row r="7046" spans="1:7">
      <c r="A7046">
        <v>31029000</v>
      </c>
      <c r="B7046" t="s">
        <v>39</v>
      </c>
      <c r="C7046" s="30">
        <v>1.6</v>
      </c>
      <c r="G7046" t="s">
        <v>271</v>
      </c>
    </row>
    <row r="7047" spans="1:7">
      <c r="A7047">
        <v>31029000</v>
      </c>
      <c r="B7047" t="s">
        <v>39</v>
      </c>
      <c r="C7047" s="30">
        <v>1.6160000000000001</v>
      </c>
      <c r="E7047">
        <v>2026</v>
      </c>
      <c r="G7047" t="s">
        <v>271</v>
      </c>
    </row>
    <row r="7048" spans="1:7">
      <c r="A7048">
        <v>31029000</v>
      </c>
      <c r="B7048" t="s">
        <v>39</v>
      </c>
      <c r="C7048" s="30">
        <v>1.6160000000000001</v>
      </c>
      <c r="E7048">
        <v>2027</v>
      </c>
      <c r="G7048" t="s">
        <v>271</v>
      </c>
    </row>
    <row r="7049" spans="1:7">
      <c r="A7049">
        <v>31029000</v>
      </c>
      <c r="B7049" t="s">
        <v>39</v>
      </c>
      <c r="C7049" s="30">
        <v>1.6160000000000001</v>
      </c>
      <c r="E7049">
        <v>2028</v>
      </c>
      <c r="G7049" t="s">
        <v>271</v>
      </c>
    </row>
    <row r="7050" spans="1:7">
      <c r="A7050">
        <v>31051000</v>
      </c>
      <c r="B7050" t="s">
        <v>39</v>
      </c>
      <c r="C7050">
        <v>0.77</v>
      </c>
      <c r="G7050" t="s">
        <v>271</v>
      </c>
    </row>
    <row r="7051" spans="1:7">
      <c r="A7051">
        <v>31051000</v>
      </c>
      <c r="B7051" t="s">
        <v>39</v>
      </c>
      <c r="C7051">
        <v>0.77770000000000006</v>
      </c>
      <c r="E7051">
        <v>2026</v>
      </c>
      <c r="G7051" t="s">
        <v>271</v>
      </c>
    </row>
    <row r="7052" spans="1:7">
      <c r="A7052">
        <v>31051000</v>
      </c>
      <c r="B7052" t="s">
        <v>39</v>
      </c>
      <c r="C7052">
        <v>0.77770000000000006</v>
      </c>
      <c r="E7052">
        <v>2027</v>
      </c>
      <c r="G7052" t="s">
        <v>271</v>
      </c>
    </row>
    <row r="7053" spans="1:7">
      <c r="A7053">
        <v>31051000</v>
      </c>
      <c r="B7053" t="s">
        <v>39</v>
      </c>
      <c r="C7053">
        <v>0.77770000000000006</v>
      </c>
      <c r="E7053">
        <v>2028</v>
      </c>
      <c r="G7053" t="s">
        <v>271</v>
      </c>
    </row>
    <row r="7054" spans="1:7">
      <c r="A7054">
        <v>31052010</v>
      </c>
      <c r="B7054" t="s">
        <v>39</v>
      </c>
      <c r="C7054">
        <v>0.91</v>
      </c>
      <c r="G7054" t="s">
        <v>271</v>
      </c>
    </row>
    <row r="7055" spans="1:7">
      <c r="A7055">
        <v>31052010</v>
      </c>
      <c r="B7055" t="s">
        <v>39</v>
      </c>
      <c r="C7055">
        <v>0.91910000000000003</v>
      </c>
      <c r="E7055">
        <v>2026</v>
      </c>
      <c r="G7055" t="s">
        <v>271</v>
      </c>
    </row>
    <row r="7056" spans="1:7">
      <c r="A7056">
        <v>31052010</v>
      </c>
      <c r="B7056" t="s">
        <v>39</v>
      </c>
      <c r="C7056">
        <v>0.91910000000000003</v>
      </c>
      <c r="E7056">
        <v>2027</v>
      </c>
      <c r="G7056" t="s">
        <v>271</v>
      </c>
    </row>
    <row r="7057" spans="1:7">
      <c r="A7057">
        <v>31052010</v>
      </c>
      <c r="B7057" t="s">
        <v>39</v>
      </c>
      <c r="C7057">
        <v>0.91910000000000003</v>
      </c>
      <c r="E7057">
        <v>2028</v>
      </c>
      <c r="G7057" t="s">
        <v>271</v>
      </c>
    </row>
    <row r="7058" spans="1:7">
      <c r="A7058">
        <v>31052090</v>
      </c>
      <c r="B7058" t="s">
        <v>39</v>
      </c>
      <c r="C7058">
        <v>0.62</v>
      </c>
      <c r="G7058" t="s">
        <v>271</v>
      </c>
    </row>
    <row r="7059" spans="1:7">
      <c r="A7059">
        <v>31052090</v>
      </c>
      <c r="B7059" t="s">
        <v>39</v>
      </c>
      <c r="C7059">
        <v>0.62619999999999998</v>
      </c>
      <c r="E7059">
        <v>2026</v>
      </c>
      <c r="G7059" t="s">
        <v>271</v>
      </c>
    </row>
    <row r="7060" spans="1:7">
      <c r="A7060">
        <v>31052090</v>
      </c>
      <c r="B7060" t="s">
        <v>39</v>
      </c>
      <c r="C7060">
        <v>0.62619999999999998</v>
      </c>
      <c r="E7060">
        <v>2027</v>
      </c>
      <c r="G7060" t="s">
        <v>271</v>
      </c>
    </row>
    <row r="7061" spans="1:7">
      <c r="A7061">
        <v>31052090</v>
      </c>
      <c r="B7061" t="s">
        <v>39</v>
      </c>
      <c r="C7061">
        <v>0.62619999999999998</v>
      </c>
      <c r="E7061">
        <v>2028</v>
      </c>
      <c r="G7061" t="s">
        <v>271</v>
      </c>
    </row>
    <row r="7062" spans="1:7">
      <c r="A7062">
        <v>31053000</v>
      </c>
      <c r="B7062" t="s">
        <v>39</v>
      </c>
      <c r="C7062">
        <v>0.6</v>
      </c>
      <c r="G7062" t="s">
        <v>271</v>
      </c>
    </row>
    <row r="7063" spans="1:7">
      <c r="A7063">
        <v>31053000</v>
      </c>
      <c r="B7063" t="s">
        <v>39</v>
      </c>
      <c r="C7063">
        <v>0.60599999999999998</v>
      </c>
      <c r="E7063">
        <v>2026</v>
      </c>
      <c r="G7063" t="s">
        <v>271</v>
      </c>
    </row>
    <row r="7064" spans="1:7">
      <c r="A7064">
        <v>31053000</v>
      </c>
      <c r="B7064" t="s">
        <v>39</v>
      </c>
      <c r="C7064">
        <v>0.60599999999999998</v>
      </c>
      <c r="E7064">
        <v>2027</v>
      </c>
      <c r="G7064" t="s">
        <v>271</v>
      </c>
    </row>
    <row r="7065" spans="1:7">
      <c r="A7065">
        <v>31053000</v>
      </c>
      <c r="B7065" t="s">
        <v>39</v>
      </c>
      <c r="C7065">
        <v>0.60599999999999998</v>
      </c>
      <c r="E7065">
        <v>2028</v>
      </c>
      <c r="G7065" t="s">
        <v>271</v>
      </c>
    </row>
    <row r="7066" spans="1:7">
      <c r="A7066">
        <v>31054000</v>
      </c>
      <c r="B7066" t="s">
        <v>39</v>
      </c>
      <c r="C7066">
        <v>0.39</v>
      </c>
      <c r="G7066" t="s">
        <v>271</v>
      </c>
    </row>
    <row r="7067" spans="1:7">
      <c r="A7067">
        <v>31054000</v>
      </c>
      <c r="B7067" t="s">
        <v>39</v>
      </c>
      <c r="C7067">
        <v>0.39390000000000003</v>
      </c>
      <c r="E7067">
        <v>2026</v>
      </c>
      <c r="G7067" t="s">
        <v>271</v>
      </c>
    </row>
    <row r="7068" spans="1:7">
      <c r="A7068">
        <v>31054000</v>
      </c>
      <c r="B7068" t="s">
        <v>39</v>
      </c>
      <c r="C7068">
        <v>0.39390000000000003</v>
      </c>
      <c r="E7068">
        <v>2027</v>
      </c>
      <c r="G7068" t="s">
        <v>271</v>
      </c>
    </row>
    <row r="7069" spans="1:7">
      <c r="A7069">
        <v>31054000</v>
      </c>
      <c r="B7069" t="s">
        <v>39</v>
      </c>
      <c r="C7069">
        <v>0.39390000000000003</v>
      </c>
      <c r="E7069">
        <v>2028</v>
      </c>
      <c r="G7069" t="s">
        <v>271</v>
      </c>
    </row>
    <row r="7070" spans="1:7">
      <c r="A7070">
        <v>31055100</v>
      </c>
      <c r="B7070" t="s">
        <v>39</v>
      </c>
      <c r="C7070" s="30">
        <v>1.23</v>
      </c>
      <c r="G7070" t="s">
        <v>271</v>
      </c>
    </row>
    <row r="7071" spans="1:7">
      <c r="A7071">
        <v>31055100</v>
      </c>
      <c r="B7071" t="s">
        <v>39</v>
      </c>
      <c r="C7071" s="30">
        <v>1.2423</v>
      </c>
      <c r="E7071">
        <v>2026</v>
      </c>
      <c r="G7071" t="s">
        <v>271</v>
      </c>
    </row>
    <row r="7072" spans="1:7">
      <c r="A7072">
        <v>31055100</v>
      </c>
      <c r="B7072" t="s">
        <v>39</v>
      </c>
      <c r="C7072" s="30">
        <v>1.2423</v>
      </c>
      <c r="E7072">
        <v>2027</v>
      </c>
      <c r="G7072" t="s">
        <v>271</v>
      </c>
    </row>
    <row r="7073" spans="1:7">
      <c r="A7073">
        <v>31055100</v>
      </c>
      <c r="B7073" t="s">
        <v>39</v>
      </c>
      <c r="C7073" s="30">
        <v>1.2423</v>
      </c>
      <c r="E7073">
        <v>2028</v>
      </c>
      <c r="G7073" t="s">
        <v>271</v>
      </c>
    </row>
    <row r="7074" spans="1:7">
      <c r="A7074">
        <v>31055900</v>
      </c>
      <c r="B7074" t="s">
        <v>39</v>
      </c>
      <c r="C7074">
        <v>0.72</v>
      </c>
      <c r="G7074" t="s">
        <v>271</v>
      </c>
    </row>
    <row r="7075" spans="1:7">
      <c r="A7075">
        <v>31055900</v>
      </c>
      <c r="B7075" t="s">
        <v>39</v>
      </c>
      <c r="C7075">
        <v>0.72719999999999996</v>
      </c>
      <c r="E7075">
        <v>2026</v>
      </c>
      <c r="G7075" t="s">
        <v>271</v>
      </c>
    </row>
    <row r="7076" spans="1:7">
      <c r="A7076">
        <v>31055900</v>
      </c>
      <c r="B7076" t="s">
        <v>39</v>
      </c>
      <c r="C7076">
        <v>0.72719999999999996</v>
      </c>
      <c r="E7076">
        <v>2027</v>
      </c>
      <c r="G7076" t="s">
        <v>271</v>
      </c>
    </row>
    <row r="7077" spans="1:7">
      <c r="A7077">
        <v>31055900</v>
      </c>
      <c r="B7077" t="s">
        <v>39</v>
      </c>
      <c r="C7077">
        <v>0.72719999999999996</v>
      </c>
      <c r="E7077">
        <v>2028</v>
      </c>
      <c r="G7077" t="s">
        <v>271</v>
      </c>
    </row>
    <row r="7078" spans="1:7">
      <c r="A7078">
        <v>31059020</v>
      </c>
      <c r="B7078" t="s">
        <v>39</v>
      </c>
      <c r="C7078" s="30">
        <v>1.17</v>
      </c>
      <c r="G7078" t="s">
        <v>271</v>
      </c>
    </row>
    <row r="7079" spans="1:7">
      <c r="A7079">
        <v>31059020</v>
      </c>
      <c r="B7079" t="s">
        <v>39</v>
      </c>
      <c r="C7079" s="30">
        <v>1.1817</v>
      </c>
      <c r="E7079">
        <v>2026</v>
      </c>
      <c r="G7079" t="s">
        <v>271</v>
      </c>
    </row>
    <row r="7080" spans="1:7">
      <c r="A7080">
        <v>31059020</v>
      </c>
      <c r="B7080" t="s">
        <v>39</v>
      </c>
      <c r="C7080" s="30">
        <v>1.1817</v>
      </c>
      <c r="E7080">
        <v>2027</v>
      </c>
      <c r="G7080" t="s">
        <v>271</v>
      </c>
    </row>
    <row r="7081" spans="1:7">
      <c r="A7081">
        <v>31059020</v>
      </c>
      <c r="B7081" t="s">
        <v>39</v>
      </c>
      <c r="C7081" s="30">
        <v>1.1817</v>
      </c>
      <c r="E7081">
        <v>2028</v>
      </c>
      <c r="G7081" t="s">
        <v>271</v>
      </c>
    </row>
    <row r="7082" spans="1:7">
      <c r="A7082">
        <v>31059080</v>
      </c>
      <c r="B7082" t="s">
        <v>39</v>
      </c>
      <c r="C7082">
        <v>0.61</v>
      </c>
      <c r="G7082" t="s">
        <v>271</v>
      </c>
    </row>
    <row r="7083" spans="1:7">
      <c r="A7083">
        <v>31059080</v>
      </c>
      <c r="B7083" t="s">
        <v>39</v>
      </c>
      <c r="C7083">
        <v>0.61609999999999998</v>
      </c>
      <c r="E7083">
        <v>2026</v>
      </c>
      <c r="G7083" t="s">
        <v>271</v>
      </c>
    </row>
    <row r="7084" spans="1:7">
      <c r="A7084">
        <v>31059080</v>
      </c>
      <c r="B7084" t="s">
        <v>39</v>
      </c>
      <c r="C7084">
        <v>0.61609999999999998</v>
      </c>
      <c r="E7084">
        <v>2027</v>
      </c>
      <c r="G7084" t="s">
        <v>271</v>
      </c>
    </row>
    <row r="7085" spans="1:7">
      <c r="A7085">
        <v>31059080</v>
      </c>
      <c r="B7085" t="s">
        <v>39</v>
      </c>
      <c r="C7085">
        <v>0.61609999999999998</v>
      </c>
      <c r="E7085">
        <v>2028</v>
      </c>
      <c r="G7085" t="s">
        <v>271</v>
      </c>
    </row>
    <row r="7086" spans="1:7">
      <c r="A7086">
        <v>7601</v>
      </c>
      <c r="B7086" t="s">
        <v>39</v>
      </c>
      <c r="C7086" s="30">
        <v>1.7</v>
      </c>
      <c r="D7086" t="s">
        <v>24</v>
      </c>
      <c r="G7086" t="s">
        <v>25</v>
      </c>
    </row>
    <row r="7087" spans="1:7">
      <c r="A7087">
        <v>7601</v>
      </c>
      <c r="B7087" t="s">
        <v>39</v>
      </c>
      <c r="C7087" s="30">
        <v>1.8699999999999999</v>
      </c>
      <c r="D7087" t="s">
        <v>24</v>
      </c>
      <c r="E7087">
        <v>2026</v>
      </c>
      <c r="G7087" t="s">
        <v>25</v>
      </c>
    </row>
    <row r="7088" spans="1:7">
      <c r="A7088">
        <v>7601</v>
      </c>
      <c r="B7088" t="s">
        <v>39</v>
      </c>
      <c r="C7088" s="30">
        <v>2.04</v>
      </c>
      <c r="D7088" t="s">
        <v>24</v>
      </c>
      <c r="E7088">
        <v>2027</v>
      </c>
      <c r="G7088" t="s">
        <v>25</v>
      </c>
    </row>
    <row r="7089" spans="1:7">
      <c r="A7089">
        <v>7601</v>
      </c>
      <c r="B7089" t="s">
        <v>39</v>
      </c>
      <c r="C7089" s="30">
        <v>2.21</v>
      </c>
      <c r="D7089" t="s">
        <v>24</v>
      </c>
      <c r="E7089">
        <v>2028</v>
      </c>
      <c r="G7089" t="s">
        <v>25</v>
      </c>
    </row>
    <row r="7090" spans="1:7">
      <c r="A7090">
        <v>7603</v>
      </c>
      <c r="B7090" t="s">
        <v>39</v>
      </c>
      <c r="C7090" s="30">
        <v>1.81</v>
      </c>
      <c r="D7090" t="s">
        <v>24</v>
      </c>
      <c r="G7090" t="s">
        <v>25</v>
      </c>
    </row>
    <row r="7091" spans="1:7">
      <c r="A7091">
        <v>7603</v>
      </c>
      <c r="B7091" t="s">
        <v>39</v>
      </c>
      <c r="C7091" s="30">
        <v>1.9910000000000001</v>
      </c>
      <c r="D7091" t="s">
        <v>24</v>
      </c>
      <c r="E7091">
        <v>2026</v>
      </c>
      <c r="G7091" t="s">
        <v>25</v>
      </c>
    </row>
    <row r="7092" spans="1:7">
      <c r="A7092">
        <v>7603</v>
      </c>
      <c r="B7092" t="s">
        <v>39</v>
      </c>
      <c r="C7092" s="30">
        <v>2.1720000000000002</v>
      </c>
      <c r="D7092" t="s">
        <v>24</v>
      </c>
      <c r="E7092">
        <v>2027</v>
      </c>
      <c r="G7092" t="s">
        <v>25</v>
      </c>
    </row>
    <row r="7093" spans="1:7">
      <c r="A7093">
        <v>7603</v>
      </c>
      <c r="B7093" t="s">
        <v>39</v>
      </c>
      <c r="C7093" s="30">
        <v>2.3530000000000002</v>
      </c>
      <c r="D7093" t="s">
        <v>24</v>
      </c>
      <c r="E7093">
        <v>2028</v>
      </c>
      <c r="G7093" t="s">
        <v>25</v>
      </c>
    </row>
    <row r="7094" spans="1:7">
      <c r="A7094">
        <v>76041010</v>
      </c>
      <c r="B7094" t="s">
        <v>39</v>
      </c>
      <c r="C7094" s="30">
        <v>2.0299999999999998</v>
      </c>
      <c r="D7094" t="s">
        <v>24</v>
      </c>
      <c r="G7094" t="s">
        <v>25</v>
      </c>
    </row>
    <row r="7095" spans="1:7">
      <c r="A7095">
        <v>76041010</v>
      </c>
      <c r="B7095" t="s">
        <v>39</v>
      </c>
      <c r="C7095" s="30">
        <v>2.2329999999999997</v>
      </c>
      <c r="D7095" t="s">
        <v>24</v>
      </c>
      <c r="E7095">
        <v>2026</v>
      </c>
      <c r="G7095" t="s">
        <v>25</v>
      </c>
    </row>
    <row r="7096" spans="1:7">
      <c r="A7096">
        <v>76041010</v>
      </c>
      <c r="B7096" t="s">
        <v>39</v>
      </c>
      <c r="C7096" s="30">
        <v>2.4359999999999999</v>
      </c>
      <c r="D7096" t="s">
        <v>24</v>
      </c>
      <c r="E7096">
        <v>2027</v>
      </c>
      <c r="G7096" t="s">
        <v>25</v>
      </c>
    </row>
    <row r="7097" spans="1:7">
      <c r="A7097">
        <v>76041010</v>
      </c>
      <c r="B7097" t="s">
        <v>39</v>
      </c>
      <c r="C7097" s="30">
        <v>2.6389999999999998</v>
      </c>
      <c r="D7097" t="s">
        <v>24</v>
      </c>
      <c r="E7097">
        <v>2028</v>
      </c>
      <c r="G7097" t="s">
        <v>25</v>
      </c>
    </row>
    <row r="7098" spans="1:7">
      <c r="A7098">
        <v>76041090</v>
      </c>
      <c r="B7098" t="s">
        <v>39</v>
      </c>
      <c r="C7098" s="30">
        <v>2.0499999999999998</v>
      </c>
      <c r="D7098" t="s">
        <v>24</v>
      </c>
      <c r="G7098" t="s">
        <v>25</v>
      </c>
    </row>
    <row r="7099" spans="1:7">
      <c r="A7099">
        <v>76041090</v>
      </c>
      <c r="B7099" t="s">
        <v>39</v>
      </c>
      <c r="C7099" s="30">
        <v>2.2549999999999999</v>
      </c>
      <c r="D7099" t="s">
        <v>24</v>
      </c>
      <c r="E7099">
        <v>2026</v>
      </c>
      <c r="G7099" t="s">
        <v>25</v>
      </c>
    </row>
    <row r="7100" spans="1:7">
      <c r="A7100">
        <v>76041090</v>
      </c>
      <c r="B7100" t="s">
        <v>39</v>
      </c>
      <c r="C7100" s="30">
        <v>2.46</v>
      </c>
      <c r="D7100" t="s">
        <v>24</v>
      </c>
      <c r="E7100">
        <v>2027</v>
      </c>
      <c r="G7100" t="s">
        <v>25</v>
      </c>
    </row>
    <row r="7101" spans="1:7">
      <c r="A7101">
        <v>76041090</v>
      </c>
      <c r="B7101" t="s">
        <v>39</v>
      </c>
      <c r="C7101" s="30">
        <v>2.6649999999999996</v>
      </c>
      <c r="D7101" t="s">
        <v>24</v>
      </c>
      <c r="E7101">
        <v>2028</v>
      </c>
      <c r="G7101" t="s">
        <v>25</v>
      </c>
    </row>
    <row r="7102" spans="1:7">
      <c r="A7102">
        <v>76042100</v>
      </c>
      <c r="B7102" t="s">
        <v>39</v>
      </c>
      <c r="C7102" s="30">
        <v>2.0499999999999998</v>
      </c>
      <c r="D7102" t="s">
        <v>24</v>
      </c>
      <c r="G7102" t="s">
        <v>25</v>
      </c>
    </row>
    <row r="7103" spans="1:7">
      <c r="A7103">
        <v>76042100</v>
      </c>
      <c r="B7103" t="s">
        <v>39</v>
      </c>
      <c r="C7103" s="30">
        <v>2.2549999999999999</v>
      </c>
      <c r="D7103" t="s">
        <v>24</v>
      </c>
      <c r="E7103">
        <v>2026</v>
      </c>
      <c r="G7103" t="s">
        <v>25</v>
      </c>
    </row>
    <row r="7104" spans="1:7">
      <c r="A7104">
        <v>76042100</v>
      </c>
      <c r="B7104" t="s">
        <v>39</v>
      </c>
      <c r="C7104" s="30">
        <v>2.46</v>
      </c>
      <c r="D7104" t="s">
        <v>24</v>
      </c>
      <c r="E7104">
        <v>2027</v>
      </c>
      <c r="G7104" t="s">
        <v>25</v>
      </c>
    </row>
    <row r="7105" spans="1:7">
      <c r="A7105">
        <v>76042100</v>
      </c>
      <c r="B7105" t="s">
        <v>39</v>
      </c>
      <c r="C7105" s="30">
        <v>2.6649999999999996</v>
      </c>
      <c r="D7105" t="s">
        <v>24</v>
      </c>
      <c r="E7105">
        <v>2028</v>
      </c>
      <c r="G7105" t="s">
        <v>25</v>
      </c>
    </row>
    <row r="7106" spans="1:7">
      <c r="A7106">
        <v>76042910</v>
      </c>
      <c r="B7106" t="s">
        <v>39</v>
      </c>
      <c r="C7106" s="30">
        <v>2.0299999999999998</v>
      </c>
      <c r="D7106" t="s">
        <v>24</v>
      </c>
      <c r="G7106" t="s">
        <v>25</v>
      </c>
    </row>
    <row r="7107" spans="1:7">
      <c r="A7107">
        <v>76042910</v>
      </c>
      <c r="B7107" t="s">
        <v>39</v>
      </c>
      <c r="C7107" s="30">
        <v>2.2329999999999997</v>
      </c>
      <c r="D7107" t="s">
        <v>24</v>
      </c>
      <c r="E7107">
        <v>2026</v>
      </c>
      <c r="G7107" t="s">
        <v>25</v>
      </c>
    </row>
    <row r="7108" spans="1:7">
      <c r="A7108">
        <v>76042910</v>
      </c>
      <c r="B7108" t="s">
        <v>39</v>
      </c>
      <c r="C7108" s="30">
        <v>2.4359999999999999</v>
      </c>
      <c r="D7108" t="s">
        <v>24</v>
      </c>
      <c r="E7108">
        <v>2027</v>
      </c>
      <c r="G7108" t="s">
        <v>25</v>
      </c>
    </row>
    <row r="7109" spans="1:7">
      <c r="A7109">
        <v>76042910</v>
      </c>
      <c r="B7109" t="s">
        <v>39</v>
      </c>
      <c r="C7109" s="30">
        <v>2.6389999999999998</v>
      </c>
      <c r="D7109" t="s">
        <v>24</v>
      </c>
      <c r="E7109">
        <v>2028</v>
      </c>
      <c r="G7109" t="s">
        <v>25</v>
      </c>
    </row>
    <row r="7110" spans="1:7">
      <c r="A7110">
        <v>76042990</v>
      </c>
      <c r="B7110" t="s">
        <v>39</v>
      </c>
      <c r="C7110" s="30">
        <v>2.0499999999999998</v>
      </c>
      <c r="D7110" t="s">
        <v>24</v>
      </c>
      <c r="G7110" t="s">
        <v>25</v>
      </c>
    </row>
    <row r="7111" spans="1:7">
      <c r="A7111">
        <v>76042990</v>
      </c>
      <c r="B7111" t="s">
        <v>39</v>
      </c>
      <c r="C7111" s="30">
        <v>2.2549999999999999</v>
      </c>
      <c r="D7111" t="s">
        <v>24</v>
      </c>
      <c r="E7111">
        <v>2026</v>
      </c>
      <c r="G7111" t="s">
        <v>25</v>
      </c>
    </row>
    <row r="7112" spans="1:7">
      <c r="A7112">
        <v>76042990</v>
      </c>
      <c r="B7112" t="s">
        <v>39</v>
      </c>
      <c r="C7112" s="30">
        <v>2.46</v>
      </c>
      <c r="D7112" t="s">
        <v>24</v>
      </c>
      <c r="E7112">
        <v>2027</v>
      </c>
      <c r="G7112" t="s">
        <v>25</v>
      </c>
    </row>
    <row r="7113" spans="1:7">
      <c r="A7113">
        <v>76042990</v>
      </c>
      <c r="B7113" t="s">
        <v>39</v>
      </c>
      <c r="C7113" s="30">
        <v>2.6649999999999996</v>
      </c>
      <c r="D7113" t="s">
        <v>24</v>
      </c>
      <c r="E7113">
        <v>2028</v>
      </c>
      <c r="G7113" t="s">
        <v>25</v>
      </c>
    </row>
    <row r="7114" spans="1:7">
      <c r="A7114">
        <v>7605</v>
      </c>
      <c r="B7114" t="s">
        <v>39</v>
      </c>
      <c r="C7114" s="30">
        <v>2.0299999999999998</v>
      </c>
      <c r="D7114" t="s">
        <v>24</v>
      </c>
      <c r="G7114" t="s">
        <v>25</v>
      </c>
    </row>
    <row r="7115" spans="1:7">
      <c r="A7115">
        <v>7605</v>
      </c>
      <c r="B7115" t="s">
        <v>39</v>
      </c>
      <c r="C7115" s="30">
        <v>2.2329999999999997</v>
      </c>
      <c r="D7115" t="s">
        <v>24</v>
      </c>
      <c r="E7115">
        <v>2026</v>
      </c>
      <c r="G7115" t="s">
        <v>25</v>
      </c>
    </row>
    <row r="7116" spans="1:7">
      <c r="A7116">
        <v>7605</v>
      </c>
      <c r="B7116" t="s">
        <v>39</v>
      </c>
      <c r="C7116" s="30">
        <v>2.4359999999999999</v>
      </c>
      <c r="D7116" t="s">
        <v>24</v>
      </c>
      <c r="E7116">
        <v>2027</v>
      </c>
      <c r="G7116" t="s">
        <v>25</v>
      </c>
    </row>
    <row r="7117" spans="1:7">
      <c r="A7117">
        <v>7605</v>
      </c>
      <c r="B7117" t="s">
        <v>39</v>
      </c>
      <c r="C7117" s="30">
        <v>2.6389999999999998</v>
      </c>
      <c r="D7117" t="s">
        <v>24</v>
      </c>
      <c r="E7117">
        <v>2028</v>
      </c>
      <c r="G7117" t="s">
        <v>25</v>
      </c>
    </row>
    <row r="7118" spans="1:7">
      <c r="A7118">
        <v>7606</v>
      </c>
      <c r="B7118" t="s">
        <v>39</v>
      </c>
      <c r="C7118" s="30">
        <v>2.4900000000000002</v>
      </c>
      <c r="D7118" t="s">
        <v>24</v>
      </c>
      <c r="G7118" t="s">
        <v>25</v>
      </c>
    </row>
    <row r="7119" spans="1:7">
      <c r="A7119">
        <v>7606</v>
      </c>
      <c r="B7119" t="s">
        <v>39</v>
      </c>
      <c r="C7119" s="30">
        <v>2.7390000000000003</v>
      </c>
      <c r="D7119" t="s">
        <v>24</v>
      </c>
      <c r="E7119">
        <v>2026</v>
      </c>
      <c r="G7119" t="s">
        <v>25</v>
      </c>
    </row>
    <row r="7120" spans="1:7">
      <c r="A7120">
        <v>7606</v>
      </c>
      <c r="B7120" t="s">
        <v>39</v>
      </c>
      <c r="C7120" s="30">
        <v>2.9880000000000004</v>
      </c>
      <c r="D7120" t="s">
        <v>24</v>
      </c>
      <c r="E7120">
        <v>2027</v>
      </c>
      <c r="G7120" t="s">
        <v>25</v>
      </c>
    </row>
    <row r="7121" spans="1:7">
      <c r="A7121">
        <v>7606</v>
      </c>
      <c r="B7121" t="s">
        <v>39</v>
      </c>
      <c r="C7121" s="30">
        <v>3.2370000000000001</v>
      </c>
      <c r="D7121" t="s">
        <v>24</v>
      </c>
      <c r="E7121">
        <v>2028</v>
      </c>
      <c r="G7121" t="s">
        <v>25</v>
      </c>
    </row>
    <row r="7122" spans="1:7">
      <c r="A7122">
        <v>7607</v>
      </c>
      <c r="B7122" t="s">
        <v>39</v>
      </c>
      <c r="C7122" s="30">
        <v>2.4900000000000002</v>
      </c>
      <c r="D7122" t="s">
        <v>24</v>
      </c>
      <c r="G7122" t="s">
        <v>25</v>
      </c>
    </row>
    <row r="7123" spans="1:7">
      <c r="A7123">
        <v>7607</v>
      </c>
      <c r="B7123" t="s">
        <v>39</v>
      </c>
      <c r="C7123" s="30">
        <v>2.7390000000000003</v>
      </c>
      <c r="D7123" t="s">
        <v>24</v>
      </c>
      <c r="E7123">
        <v>2026</v>
      </c>
      <c r="G7123" t="s">
        <v>25</v>
      </c>
    </row>
    <row r="7124" spans="1:7">
      <c r="A7124">
        <v>7607</v>
      </c>
      <c r="B7124" t="s">
        <v>39</v>
      </c>
      <c r="C7124" s="30">
        <v>2.9880000000000004</v>
      </c>
      <c r="D7124" t="s">
        <v>24</v>
      </c>
      <c r="E7124">
        <v>2027</v>
      </c>
      <c r="G7124" t="s">
        <v>25</v>
      </c>
    </row>
    <row r="7125" spans="1:7">
      <c r="A7125">
        <v>7607</v>
      </c>
      <c r="B7125" t="s">
        <v>39</v>
      </c>
      <c r="C7125" s="30">
        <v>3.2370000000000001</v>
      </c>
      <c r="D7125" t="s">
        <v>24</v>
      </c>
      <c r="E7125">
        <v>2028</v>
      </c>
      <c r="G7125" t="s">
        <v>25</v>
      </c>
    </row>
    <row r="7126" spans="1:7">
      <c r="A7126">
        <v>7608</v>
      </c>
      <c r="B7126" t="s">
        <v>39</v>
      </c>
      <c r="C7126" s="30">
        <v>2.0499999999999998</v>
      </c>
      <c r="D7126" t="s">
        <v>24</v>
      </c>
      <c r="G7126" t="s">
        <v>25</v>
      </c>
    </row>
    <row r="7127" spans="1:7">
      <c r="A7127">
        <v>7608</v>
      </c>
      <c r="B7127" t="s">
        <v>39</v>
      </c>
      <c r="C7127" s="30">
        <v>2.2549999999999999</v>
      </c>
      <c r="D7127" t="s">
        <v>24</v>
      </c>
      <c r="E7127">
        <v>2026</v>
      </c>
      <c r="G7127" t="s">
        <v>25</v>
      </c>
    </row>
    <row r="7128" spans="1:7">
      <c r="A7128">
        <v>7608</v>
      </c>
      <c r="B7128" t="s">
        <v>39</v>
      </c>
      <c r="C7128" s="30">
        <v>2.46</v>
      </c>
      <c r="D7128" t="s">
        <v>24</v>
      </c>
      <c r="E7128">
        <v>2027</v>
      </c>
      <c r="G7128" t="s">
        <v>25</v>
      </c>
    </row>
    <row r="7129" spans="1:7">
      <c r="A7129">
        <v>7608</v>
      </c>
      <c r="B7129" t="s">
        <v>39</v>
      </c>
      <c r="C7129" s="30">
        <v>2.6649999999999996</v>
      </c>
      <c r="D7129" t="s">
        <v>24</v>
      </c>
      <c r="E7129">
        <v>2028</v>
      </c>
      <c r="G7129" t="s">
        <v>25</v>
      </c>
    </row>
    <row r="7130" spans="1:7">
      <c r="A7130">
        <v>76090000</v>
      </c>
      <c r="B7130" t="s">
        <v>39</v>
      </c>
      <c r="C7130" s="30">
        <v>2.0499999999999998</v>
      </c>
      <c r="D7130" t="s">
        <v>24</v>
      </c>
      <c r="G7130" t="s">
        <v>25</v>
      </c>
    </row>
    <row r="7131" spans="1:7">
      <c r="A7131">
        <v>76090000</v>
      </c>
      <c r="B7131" t="s">
        <v>39</v>
      </c>
      <c r="C7131" s="30">
        <v>2.2549999999999999</v>
      </c>
      <c r="D7131" t="s">
        <v>24</v>
      </c>
      <c r="E7131">
        <v>2026</v>
      </c>
      <c r="G7131" t="s">
        <v>25</v>
      </c>
    </row>
    <row r="7132" spans="1:7">
      <c r="A7132">
        <v>76090000</v>
      </c>
      <c r="B7132" t="s">
        <v>39</v>
      </c>
      <c r="C7132" s="30">
        <v>2.46</v>
      </c>
      <c r="D7132" t="s">
        <v>24</v>
      </c>
      <c r="E7132">
        <v>2027</v>
      </c>
      <c r="G7132" t="s">
        <v>25</v>
      </c>
    </row>
    <row r="7133" spans="1:7">
      <c r="A7133">
        <v>76090000</v>
      </c>
      <c r="B7133" t="s">
        <v>39</v>
      </c>
      <c r="C7133" s="30">
        <v>2.6649999999999996</v>
      </c>
      <c r="D7133" t="s">
        <v>24</v>
      </c>
      <c r="E7133">
        <v>2028</v>
      </c>
      <c r="G7133" t="s">
        <v>25</v>
      </c>
    </row>
    <row r="7134" spans="1:7">
      <c r="A7134">
        <v>76101000</v>
      </c>
      <c r="B7134" t="s">
        <v>39</v>
      </c>
      <c r="C7134" s="30">
        <v>2.0499999999999998</v>
      </c>
      <c r="D7134" t="s">
        <v>24</v>
      </c>
      <c r="G7134" t="s">
        <v>25</v>
      </c>
    </row>
    <row r="7135" spans="1:7">
      <c r="A7135">
        <v>76101000</v>
      </c>
      <c r="B7135" t="s">
        <v>39</v>
      </c>
      <c r="C7135" s="30">
        <v>2.2549999999999999</v>
      </c>
      <c r="D7135" t="s">
        <v>24</v>
      </c>
      <c r="E7135">
        <v>2026</v>
      </c>
      <c r="G7135" t="s">
        <v>25</v>
      </c>
    </row>
    <row r="7136" spans="1:7">
      <c r="A7136">
        <v>76101000</v>
      </c>
      <c r="B7136" t="s">
        <v>39</v>
      </c>
      <c r="C7136" s="30">
        <v>2.46</v>
      </c>
      <c r="D7136" t="s">
        <v>24</v>
      </c>
      <c r="E7136">
        <v>2027</v>
      </c>
      <c r="G7136" t="s">
        <v>25</v>
      </c>
    </row>
    <row r="7137" spans="1:7">
      <c r="A7137">
        <v>76101000</v>
      </c>
      <c r="B7137" t="s">
        <v>39</v>
      </c>
      <c r="C7137" s="30">
        <v>2.6649999999999996</v>
      </c>
      <c r="D7137" t="s">
        <v>24</v>
      </c>
      <c r="E7137">
        <v>2028</v>
      </c>
      <c r="G7137" t="s">
        <v>25</v>
      </c>
    </row>
    <row r="7138" spans="1:7">
      <c r="A7138">
        <v>761090</v>
      </c>
      <c r="B7138" t="s">
        <v>39</v>
      </c>
      <c r="C7138" s="30">
        <v>2.0499999999999998</v>
      </c>
      <c r="D7138" t="s">
        <v>24</v>
      </c>
      <c r="G7138" t="s">
        <v>25</v>
      </c>
    </row>
    <row r="7139" spans="1:7">
      <c r="A7139">
        <v>761090</v>
      </c>
      <c r="B7139" t="s">
        <v>39</v>
      </c>
      <c r="C7139" s="30">
        <v>2.2549999999999999</v>
      </c>
      <c r="D7139" t="s">
        <v>24</v>
      </c>
      <c r="E7139">
        <v>2026</v>
      </c>
      <c r="G7139" t="s">
        <v>25</v>
      </c>
    </row>
    <row r="7140" spans="1:7">
      <c r="A7140">
        <v>761090</v>
      </c>
      <c r="B7140" t="s">
        <v>39</v>
      </c>
      <c r="C7140" s="30">
        <v>2.46</v>
      </c>
      <c r="D7140" t="s">
        <v>24</v>
      </c>
      <c r="E7140">
        <v>2027</v>
      </c>
      <c r="G7140" t="s">
        <v>25</v>
      </c>
    </row>
    <row r="7141" spans="1:7">
      <c r="A7141">
        <v>761090</v>
      </c>
      <c r="B7141" t="s">
        <v>39</v>
      </c>
      <c r="C7141" s="30">
        <v>2.6649999999999996</v>
      </c>
      <c r="D7141" t="s">
        <v>24</v>
      </c>
      <c r="E7141">
        <v>2028</v>
      </c>
      <c r="G7141" t="s">
        <v>25</v>
      </c>
    </row>
    <row r="7142" spans="1:7">
      <c r="A7142">
        <v>76109010</v>
      </c>
      <c r="B7142" t="s">
        <v>39</v>
      </c>
      <c r="C7142" s="30">
        <v>2.0499999999999998</v>
      </c>
      <c r="D7142" t="s">
        <v>24</v>
      </c>
      <c r="G7142" t="s">
        <v>25</v>
      </c>
    </row>
    <row r="7143" spans="1:7">
      <c r="A7143">
        <v>76109010</v>
      </c>
      <c r="B7143" t="s">
        <v>39</v>
      </c>
      <c r="C7143" s="30">
        <v>2.2549999999999999</v>
      </c>
      <c r="D7143" t="s">
        <v>24</v>
      </c>
      <c r="E7143">
        <v>2026</v>
      </c>
      <c r="G7143" t="s">
        <v>25</v>
      </c>
    </row>
    <row r="7144" spans="1:7">
      <c r="A7144">
        <v>76109010</v>
      </c>
      <c r="B7144" t="s">
        <v>39</v>
      </c>
      <c r="C7144" s="30">
        <v>2.46</v>
      </c>
      <c r="D7144" t="s">
        <v>24</v>
      </c>
      <c r="E7144">
        <v>2027</v>
      </c>
      <c r="G7144" t="s">
        <v>25</v>
      </c>
    </row>
    <row r="7145" spans="1:7">
      <c r="A7145">
        <v>76109010</v>
      </c>
      <c r="B7145" t="s">
        <v>39</v>
      </c>
      <c r="C7145" s="30">
        <v>2.6649999999999996</v>
      </c>
      <c r="D7145" t="s">
        <v>24</v>
      </c>
      <c r="E7145">
        <v>2028</v>
      </c>
      <c r="G7145" t="s">
        <v>25</v>
      </c>
    </row>
    <row r="7146" spans="1:7">
      <c r="A7146">
        <v>76109090</v>
      </c>
      <c r="B7146" t="s">
        <v>39</v>
      </c>
      <c r="C7146" s="30">
        <v>2.0499999999999998</v>
      </c>
      <c r="D7146" t="s">
        <v>24</v>
      </c>
      <c r="G7146" t="s">
        <v>25</v>
      </c>
    </row>
    <row r="7147" spans="1:7">
      <c r="A7147">
        <v>76109090</v>
      </c>
      <c r="B7147" t="s">
        <v>39</v>
      </c>
      <c r="C7147" s="30">
        <v>2.2549999999999999</v>
      </c>
      <c r="D7147" t="s">
        <v>24</v>
      </c>
      <c r="E7147">
        <v>2026</v>
      </c>
      <c r="G7147" t="s">
        <v>25</v>
      </c>
    </row>
    <row r="7148" spans="1:7">
      <c r="A7148">
        <v>76109090</v>
      </c>
      <c r="B7148" t="s">
        <v>39</v>
      </c>
      <c r="C7148" s="30">
        <v>2.46</v>
      </c>
      <c r="D7148" t="s">
        <v>24</v>
      </c>
      <c r="E7148">
        <v>2027</v>
      </c>
      <c r="G7148" t="s">
        <v>25</v>
      </c>
    </row>
    <row r="7149" spans="1:7">
      <c r="A7149">
        <v>76109090</v>
      </c>
      <c r="B7149" t="s">
        <v>39</v>
      </c>
      <c r="C7149" s="30">
        <v>2.6649999999999996</v>
      </c>
      <c r="D7149" t="s">
        <v>24</v>
      </c>
      <c r="E7149">
        <v>2028</v>
      </c>
      <c r="G7149" t="s">
        <v>25</v>
      </c>
    </row>
    <row r="7150" spans="1:7">
      <c r="A7150">
        <v>76110000</v>
      </c>
      <c r="B7150" t="s">
        <v>39</v>
      </c>
      <c r="C7150" s="30">
        <v>2.4900000000000002</v>
      </c>
      <c r="D7150" t="s">
        <v>24</v>
      </c>
      <c r="G7150" t="s">
        <v>25</v>
      </c>
    </row>
    <row r="7151" spans="1:7">
      <c r="A7151">
        <v>76110000</v>
      </c>
      <c r="B7151" t="s">
        <v>39</v>
      </c>
      <c r="C7151" s="30">
        <v>2.7390000000000003</v>
      </c>
      <c r="D7151" t="s">
        <v>24</v>
      </c>
      <c r="E7151">
        <v>2026</v>
      </c>
      <c r="G7151" t="s">
        <v>25</v>
      </c>
    </row>
    <row r="7152" spans="1:7">
      <c r="A7152">
        <v>76110000</v>
      </c>
      <c r="B7152" t="s">
        <v>39</v>
      </c>
      <c r="C7152" s="30">
        <v>2.9880000000000004</v>
      </c>
      <c r="D7152" t="s">
        <v>24</v>
      </c>
      <c r="E7152">
        <v>2027</v>
      </c>
      <c r="G7152" t="s">
        <v>25</v>
      </c>
    </row>
    <row r="7153" spans="1:7">
      <c r="A7153">
        <v>76110000</v>
      </c>
      <c r="B7153" t="s">
        <v>39</v>
      </c>
      <c r="C7153" s="30">
        <v>3.2370000000000001</v>
      </c>
      <c r="D7153" t="s">
        <v>24</v>
      </c>
      <c r="E7153">
        <v>2028</v>
      </c>
      <c r="G7153" t="s">
        <v>25</v>
      </c>
    </row>
    <row r="7154" spans="1:7">
      <c r="A7154">
        <v>7612</v>
      </c>
      <c r="B7154" t="s">
        <v>39</v>
      </c>
      <c r="C7154" s="30">
        <v>2.4900000000000002</v>
      </c>
      <c r="D7154" t="s">
        <v>24</v>
      </c>
      <c r="G7154" t="s">
        <v>25</v>
      </c>
    </row>
    <row r="7155" spans="1:7">
      <c r="A7155">
        <v>7612</v>
      </c>
      <c r="B7155" t="s">
        <v>39</v>
      </c>
      <c r="C7155" s="30">
        <v>2.7390000000000003</v>
      </c>
      <c r="D7155" t="s">
        <v>24</v>
      </c>
      <c r="E7155">
        <v>2026</v>
      </c>
      <c r="G7155" t="s">
        <v>25</v>
      </c>
    </row>
    <row r="7156" spans="1:7">
      <c r="A7156">
        <v>7612</v>
      </c>
      <c r="B7156" t="s">
        <v>39</v>
      </c>
      <c r="C7156" s="30">
        <v>2.9880000000000004</v>
      </c>
      <c r="D7156" t="s">
        <v>24</v>
      </c>
      <c r="E7156">
        <v>2027</v>
      </c>
      <c r="G7156" t="s">
        <v>25</v>
      </c>
    </row>
    <row r="7157" spans="1:7">
      <c r="A7157">
        <v>7612</v>
      </c>
      <c r="B7157" t="s">
        <v>39</v>
      </c>
      <c r="C7157" s="30">
        <v>3.2370000000000001</v>
      </c>
      <c r="D7157" t="s">
        <v>24</v>
      </c>
      <c r="E7157">
        <v>2028</v>
      </c>
      <c r="G7157" t="s">
        <v>25</v>
      </c>
    </row>
    <row r="7158" spans="1:7">
      <c r="A7158">
        <v>76130000</v>
      </c>
      <c r="B7158" t="s">
        <v>39</v>
      </c>
      <c r="C7158" s="30">
        <v>2.4900000000000002</v>
      </c>
      <c r="D7158" t="s">
        <v>24</v>
      </c>
      <c r="G7158" t="s">
        <v>25</v>
      </c>
    </row>
    <row r="7159" spans="1:7">
      <c r="A7159">
        <v>76130000</v>
      </c>
      <c r="B7159" t="s">
        <v>39</v>
      </c>
      <c r="C7159" s="30">
        <v>2.7390000000000003</v>
      </c>
      <c r="D7159" t="s">
        <v>24</v>
      </c>
      <c r="E7159">
        <v>2026</v>
      </c>
      <c r="G7159" t="s">
        <v>25</v>
      </c>
    </row>
    <row r="7160" spans="1:7">
      <c r="A7160">
        <v>76130000</v>
      </c>
      <c r="B7160" t="s">
        <v>39</v>
      </c>
      <c r="C7160" s="30">
        <v>2.9880000000000004</v>
      </c>
      <c r="D7160" t="s">
        <v>24</v>
      </c>
      <c r="E7160">
        <v>2027</v>
      </c>
      <c r="G7160" t="s">
        <v>25</v>
      </c>
    </row>
    <row r="7161" spans="1:7">
      <c r="A7161">
        <v>76130000</v>
      </c>
      <c r="B7161" t="s">
        <v>39</v>
      </c>
      <c r="C7161" s="30">
        <v>3.2370000000000001</v>
      </c>
      <c r="D7161" t="s">
        <v>24</v>
      </c>
      <c r="E7161">
        <v>2028</v>
      </c>
      <c r="G7161" t="s">
        <v>25</v>
      </c>
    </row>
    <row r="7162" spans="1:7">
      <c r="A7162">
        <v>7614</v>
      </c>
      <c r="B7162" t="s">
        <v>39</v>
      </c>
      <c r="C7162" s="30">
        <v>2.0299999999999998</v>
      </c>
      <c r="D7162" t="s">
        <v>24</v>
      </c>
      <c r="G7162" t="s">
        <v>25</v>
      </c>
    </row>
    <row r="7163" spans="1:7">
      <c r="A7163">
        <v>7614</v>
      </c>
      <c r="B7163" t="s">
        <v>39</v>
      </c>
      <c r="C7163" s="30">
        <v>2.2329999999999997</v>
      </c>
      <c r="D7163" t="s">
        <v>24</v>
      </c>
      <c r="E7163">
        <v>2026</v>
      </c>
      <c r="G7163" t="s">
        <v>25</v>
      </c>
    </row>
    <row r="7164" spans="1:7">
      <c r="A7164">
        <v>7614</v>
      </c>
      <c r="B7164" t="s">
        <v>39</v>
      </c>
      <c r="C7164" s="30">
        <v>2.4359999999999999</v>
      </c>
      <c r="D7164" t="s">
        <v>24</v>
      </c>
      <c r="E7164">
        <v>2027</v>
      </c>
      <c r="G7164" t="s">
        <v>25</v>
      </c>
    </row>
    <row r="7165" spans="1:7">
      <c r="A7165">
        <v>7614</v>
      </c>
      <c r="B7165" t="s">
        <v>39</v>
      </c>
      <c r="C7165" s="30">
        <v>2.6389999999999998</v>
      </c>
      <c r="D7165" t="s">
        <v>24</v>
      </c>
      <c r="E7165">
        <v>2028</v>
      </c>
      <c r="G7165" t="s">
        <v>25</v>
      </c>
    </row>
    <row r="7166" spans="1:7">
      <c r="A7166">
        <v>76161000</v>
      </c>
      <c r="B7166" t="s">
        <v>39</v>
      </c>
      <c r="C7166" s="30">
        <v>2.4900000000000002</v>
      </c>
      <c r="D7166" t="s">
        <v>24</v>
      </c>
      <c r="G7166" t="s">
        <v>25</v>
      </c>
    </row>
    <row r="7167" spans="1:7">
      <c r="A7167">
        <v>76161000</v>
      </c>
      <c r="B7167" t="s">
        <v>39</v>
      </c>
      <c r="C7167" s="30">
        <v>2.7390000000000003</v>
      </c>
      <c r="D7167" t="s">
        <v>24</v>
      </c>
      <c r="E7167">
        <v>2026</v>
      </c>
      <c r="G7167" t="s">
        <v>25</v>
      </c>
    </row>
    <row r="7168" spans="1:7">
      <c r="A7168">
        <v>76161000</v>
      </c>
      <c r="B7168" t="s">
        <v>39</v>
      </c>
      <c r="C7168" s="30">
        <v>2.9880000000000004</v>
      </c>
      <c r="D7168" t="s">
        <v>24</v>
      </c>
      <c r="E7168">
        <v>2027</v>
      </c>
      <c r="G7168" t="s">
        <v>25</v>
      </c>
    </row>
    <row r="7169" spans="1:7">
      <c r="A7169">
        <v>76161000</v>
      </c>
      <c r="B7169" t="s">
        <v>39</v>
      </c>
      <c r="C7169" s="30">
        <v>3.2370000000000001</v>
      </c>
      <c r="D7169" t="s">
        <v>24</v>
      </c>
      <c r="E7169">
        <v>2028</v>
      </c>
      <c r="G7169" t="s">
        <v>25</v>
      </c>
    </row>
    <row r="7170" spans="1:7">
      <c r="A7170">
        <v>76169100</v>
      </c>
      <c r="B7170" t="s">
        <v>39</v>
      </c>
      <c r="C7170" s="30">
        <v>2.4900000000000002</v>
      </c>
      <c r="D7170" t="s">
        <v>24</v>
      </c>
      <c r="G7170" t="s">
        <v>25</v>
      </c>
    </row>
    <row r="7171" spans="1:7">
      <c r="A7171">
        <v>76169100</v>
      </c>
      <c r="B7171" t="s">
        <v>39</v>
      </c>
      <c r="C7171" s="30">
        <v>2.7390000000000003</v>
      </c>
      <c r="D7171" t="s">
        <v>24</v>
      </c>
      <c r="E7171">
        <v>2026</v>
      </c>
      <c r="G7171" t="s">
        <v>25</v>
      </c>
    </row>
    <row r="7172" spans="1:7">
      <c r="A7172">
        <v>76169100</v>
      </c>
      <c r="B7172" t="s">
        <v>39</v>
      </c>
      <c r="C7172" s="30">
        <v>2.9880000000000004</v>
      </c>
      <c r="D7172" t="s">
        <v>24</v>
      </c>
      <c r="E7172">
        <v>2027</v>
      </c>
      <c r="G7172" t="s">
        <v>25</v>
      </c>
    </row>
    <row r="7173" spans="1:7">
      <c r="A7173">
        <v>76169100</v>
      </c>
      <c r="B7173" t="s">
        <v>39</v>
      </c>
      <c r="C7173" s="30">
        <v>3.2370000000000001</v>
      </c>
      <c r="D7173" t="s">
        <v>24</v>
      </c>
      <c r="E7173">
        <v>2028</v>
      </c>
      <c r="G7173" t="s">
        <v>25</v>
      </c>
    </row>
    <row r="7174" spans="1:7">
      <c r="A7174">
        <v>76169910</v>
      </c>
      <c r="B7174" t="s">
        <v>39</v>
      </c>
      <c r="C7174" s="30">
        <v>1.81</v>
      </c>
      <c r="D7174" t="s">
        <v>24</v>
      </c>
      <c r="G7174" t="s">
        <v>25</v>
      </c>
    </row>
    <row r="7175" spans="1:7">
      <c r="A7175">
        <v>76169910</v>
      </c>
      <c r="B7175" t="s">
        <v>39</v>
      </c>
      <c r="C7175" s="30">
        <v>1.9910000000000001</v>
      </c>
      <c r="D7175" t="s">
        <v>24</v>
      </c>
      <c r="E7175">
        <v>2026</v>
      </c>
      <c r="G7175" t="s">
        <v>25</v>
      </c>
    </row>
    <row r="7176" spans="1:7">
      <c r="A7176">
        <v>76169910</v>
      </c>
      <c r="B7176" t="s">
        <v>39</v>
      </c>
      <c r="C7176" s="30">
        <v>2.1720000000000002</v>
      </c>
      <c r="D7176" t="s">
        <v>24</v>
      </c>
      <c r="E7176">
        <v>2027</v>
      </c>
      <c r="G7176" t="s">
        <v>25</v>
      </c>
    </row>
    <row r="7177" spans="1:7">
      <c r="A7177">
        <v>76169910</v>
      </c>
      <c r="B7177" t="s">
        <v>39</v>
      </c>
      <c r="C7177" s="30">
        <v>2.3530000000000002</v>
      </c>
      <c r="D7177" t="s">
        <v>24</v>
      </c>
      <c r="E7177">
        <v>2028</v>
      </c>
      <c r="G7177" t="s">
        <v>25</v>
      </c>
    </row>
    <row r="7178" spans="1:7">
      <c r="A7178">
        <v>76169990</v>
      </c>
      <c r="B7178" t="s">
        <v>39</v>
      </c>
      <c r="C7178" s="30">
        <v>2.4900000000000002</v>
      </c>
      <c r="D7178" t="s">
        <v>24</v>
      </c>
      <c r="G7178" t="s">
        <v>25</v>
      </c>
    </row>
    <row r="7179" spans="1:7">
      <c r="A7179">
        <v>76169990</v>
      </c>
      <c r="B7179" t="s">
        <v>39</v>
      </c>
      <c r="C7179" s="30">
        <v>2.7390000000000003</v>
      </c>
      <c r="D7179" t="s">
        <v>24</v>
      </c>
      <c r="E7179">
        <v>2026</v>
      </c>
      <c r="G7179" t="s">
        <v>25</v>
      </c>
    </row>
    <row r="7180" spans="1:7">
      <c r="A7180">
        <v>76169990</v>
      </c>
      <c r="B7180" t="s">
        <v>39</v>
      </c>
      <c r="C7180" s="30">
        <v>2.9880000000000004</v>
      </c>
      <c r="D7180" t="s">
        <v>24</v>
      </c>
      <c r="E7180">
        <v>2027</v>
      </c>
      <c r="G7180" t="s">
        <v>25</v>
      </c>
    </row>
    <row r="7181" spans="1:7">
      <c r="A7181">
        <v>76169990</v>
      </c>
      <c r="B7181" t="s">
        <v>39</v>
      </c>
      <c r="C7181" s="30">
        <v>3.2370000000000001</v>
      </c>
      <c r="D7181" t="s">
        <v>24</v>
      </c>
      <c r="E7181">
        <v>2028</v>
      </c>
      <c r="G7181" t="s">
        <v>25</v>
      </c>
    </row>
    <row r="7182" spans="1:7">
      <c r="A7182">
        <v>28041000</v>
      </c>
      <c r="B7182" t="s">
        <v>39</v>
      </c>
      <c r="C7182" s="30">
        <v>10.82</v>
      </c>
      <c r="G7182" t="s">
        <v>272</v>
      </c>
    </row>
    <row r="7183" spans="1:7">
      <c r="A7183">
        <v>28041000</v>
      </c>
      <c r="B7183" t="s">
        <v>39</v>
      </c>
      <c r="C7183" s="30">
        <v>11.902000000000001</v>
      </c>
      <c r="E7183">
        <v>2026</v>
      </c>
      <c r="G7183" t="s">
        <v>272</v>
      </c>
    </row>
    <row r="7184" spans="1:7">
      <c r="A7184">
        <v>28041000</v>
      </c>
      <c r="B7184" t="s">
        <v>39</v>
      </c>
      <c r="C7184" s="30">
        <v>12.984</v>
      </c>
      <c r="E7184">
        <v>2027</v>
      </c>
      <c r="G7184" t="s">
        <v>272</v>
      </c>
    </row>
    <row r="7185" spans="1:7">
      <c r="A7185">
        <v>28041000</v>
      </c>
      <c r="B7185" t="s">
        <v>39</v>
      </c>
      <c r="C7185" s="30">
        <v>14.066000000000001</v>
      </c>
      <c r="E7185">
        <v>2028</v>
      </c>
      <c r="G7185" t="s">
        <v>272</v>
      </c>
    </row>
    <row r="7186" spans="1:7">
      <c r="A7186">
        <v>2507008080</v>
      </c>
      <c r="B7186" t="s">
        <v>40</v>
      </c>
      <c r="C7186">
        <v>0.24</v>
      </c>
      <c r="G7186" t="s">
        <v>270</v>
      </c>
    </row>
    <row r="7187" spans="1:7">
      <c r="A7187">
        <v>2507008080</v>
      </c>
      <c r="B7187" t="s">
        <v>40</v>
      </c>
      <c r="C7187">
        <v>0.26400000000000001</v>
      </c>
      <c r="E7187">
        <v>2026</v>
      </c>
      <c r="G7187" t="s">
        <v>270</v>
      </c>
    </row>
    <row r="7188" spans="1:7">
      <c r="A7188">
        <v>2507008080</v>
      </c>
      <c r="B7188" t="s">
        <v>40</v>
      </c>
      <c r="C7188">
        <v>0.28799999999999998</v>
      </c>
      <c r="E7188">
        <v>2027</v>
      </c>
      <c r="G7188" t="s">
        <v>270</v>
      </c>
    </row>
    <row r="7189" spans="1:7">
      <c r="A7189">
        <v>2507008080</v>
      </c>
      <c r="B7189" t="s">
        <v>40</v>
      </c>
      <c r="C7189">
        <v>0.312</v>
      </c>
      <c r="E7189">
        <v>2028</v>
      </c>
      <c r="G7189" t="s">
        <v>270</v>
      </c>
    </row>
    <row r="7190" spans="1:7">
      <c r="A7190">
        <v>2523100010</v>
      </c>
      <c r="B7190" t="s">
        <v>40</v>
      </c>
      <c r="C7190" s="30">
        <v>1.29</v>
      </c>
      <c r="D7190" t="s">
        <v>17</v>
      </c>
      <c r="G7190" t="s">
        <v>270</v>
      </c>
    </row>
    <row r="7191" spans="1:7">
      <c r="A7191">
        <v>2523100010</v>
      </c>
      <c r="B7191" t="s">
        <v>40</v>
      </c>
      <c r="C7191" s="30">
        <v>1.419</v>
      </c>
      <c r="D7191" t="s">
        <v>17</v>
      </c>
      <c r="E7191">
        <v>2026</v>
      </c>
      <c r="G7191" t="s">
        <v>270</v>
      </c>
    </row>
    <row r="7192" spans="1:7">
      <c r="A7192">
        <v>2523100010</v>
      </c>
      <c r="B7192" t="s">
        <v>40</v>
      </c>
      <c r="C7192" s="30">
        <v>1.548</v>
      </c>
      <c r="D7192" t="s">
        <v>17</v>
      </c>
      <c r="E7192">
        <v>2027</v>
      </c>
      <c r="G7192" t="s">
        <v>270</v>
      </c>
    </row>
    <row r="7193" spans="1:7">
      <c r="A7193">
        <v>2523100010</v>
      </c>
      <c r="B7193" t="s">
        <v>40</v>
      </c>
      <c r="C7193" s="30">
        <v>1.677</v>
      </c>
      <c r="D7193" t="s">
        <v>17</v>
      </c>
      <c r="E7193">
        <v>2028</v>
      </c>
      <c r="G7193" t="s">
        <v>270</v>
      </c>
    </row>
    <row r="7194" spans="1:7">
      <c r="A7194">
        <v>25232100</v>
      </c>
      <c r="B7194" t="s">
        <v>40</v>
      </c>
      <c r="C7194" s="30">
        <v>1.36</v>
      </c>
      <c r="G7194" t="s">
        <v>270</v>
      </c>
    </row>
    <row r="7195" spans="1:7">
      <c r="A7195">
        <v>25232100</v>
      </c>
      <c r="B7195" t="s">
        <v>40</v>
      </c>
      <c r="C7195" s="30">
        <v>1.4960000000000002</v>
      </c>
      <c r="E7195">
        <v>2026</v>
      </c>
      <c r="G7195" t="s">
        <v>270</v>
      </c>
    </row>
    <row r="7196" spans="1:7">
      <c r="A7196">
        <v>25232100</v>
      </c>
      <c r="B7196" t="s">
        <v>40</v>
      </c>
      <c r="C7196" s="30">
        <v>1.6320000000000001</v>
      </c>
      <c r="E7196">
        <v>2027</v>
      </c>
      <c r="G7196" t="s">
        <v>270</v>
      </c>
    </row>
    <row r="7197" spans="1:7">
      <c r="A7197">
        <v>25232100</v>
      </c>
      <c r="B7197" t="s">
        <v>40</v>
      </c>
      <c r="C7197" s="30">
        <v>1.7680000000000002</v>
      </c>
      <c r="E7197">
        <v>2028</v>
      </c>
      <c r="G7197" t="s">
        <v>270</v>
      </c>
    </row>
    <row r="7198" spans="1:7">
      <c r="A7198">
        <v>2523900010</v>
      </c>
      <c r="B7198" t="s">
        <v>40</v>
      </c>
      <c r="C7198" s="30">
        <v>1.42</v>
      </c>
      <c r="D7198" t="s">
        <v>17</v>
      </c>
      <c r="G7198" t="s">
        <v>270</v>
      </c>
    </row>
    <row r="7199" spans="1:7">
      <c r="A7199">
        <v>2523900010</v>
      </c>
      <c r="B7199" t="s">
        <v>40</v>
      </c>
      <c r="C7199" s="30">
        <v>1.5619999999999998</v>
      </c>
      <c r="D7199" t="s">
        <v>17</v>
      </c>
      <c r="E7199">
        <v>2026</v>
      </c>
      <c r="G7199" t="s">
        <v>270</v>
      </c>
    </row>
    <row r="7200" spans="1:7">
      <c r="A7200">
        <v>2523900010</v>
      </c>
      <c r="B7200" t="s">
        <v>40</v>
      </c>
      <c r="C7200" s="30">
        <v>1.704</v>
      </c>
      <c r="D7200" t="s">
        <v>17</v>
      </c>
      <c r="E7200">
        <v>2027</v>
      </c>
      <c r="G7200" t="s">
        <v>270</v>
      </c>
    </row>
    <row r="7201" spans="1:7">
      <c r="A7201">
        <v>2523900010</v>
      </c>
      <c r="B7201" t="s">
        <v>40</v>
      </c>
      <c r="C7201" s="30">
        <v>1.8459999999999999</v>
      </c>
      <c r="D7201" t="s">
        <v>17</v>
      </c>
      <c r="E7201">
        <v>2028</v>
      </c>
      <c r="G7201" t="s">
        <v>270</v>
      </c>
    </row>
    <row r="7202" spans="1:7">
      <c r="A7202">
        <v>28080000</v>
      </c>
      <c r="B7202" t="s">
        <v>40</v>
      </c>
      <c r="C7202" s="30">
        <v>1.54</v>
      </c>
      <c r="G7202" t="s">
        <v>271</v>
      </c>
    </row>
    <row r="7203" spans="1:7">
      <c r="A7203">
        <v>28080000</v>
      </c>
      <c r="B7203" t="s">
        <v>40</v>
      </c>
      <c r="C7203" s="30">
        <v>1.5554000000000001</v>
      </c>
      <c r="E7203">
        <v>2026</v>
      </c>
      <c r="G7203" t="s">
        <v>271</v>
      </c>
    </row>
    <row r="7204" spans="1:7">
      <c r="A7204">
        <v>28080000</v>
      </c>
      <c r="B7204" t="s">
        <v>40</v>
      </c>
      <c r="C7204" s="30">
        <v>1.5554000000000001</v>
      </c>
      <c r="E7204">
        <v>2027</v>
      </c>
      <c r="G7204" t="s">
        <v>271</v>
      </c>
    </row>
    <row r="7205" spans="1:7">
      <c r="A7205">
        <v>28080000</v>
      </c>
      <c r="B7205" t="s">
        <v>40</v>
      </c>
      <c r="C7205" s="30">
        <v>1.5554000000000001</v>
      </c>
      <c r="E7205">
        <v>2028</v>
      </c>
      <c r="G7205" t="s">
        <v>271</v>
      </c>
    </row>
    <row r="7206" spans="1:7">
      <c r="A7206">
        <v>28141000</v>
      </c>
      <c r="B7206" t="s">
        <v>40</v>
      </c>
      <c r="C7206" s="30">
        <v>1.98</v>
      </c>
      <c r="G7206" t="s">
        <v>271</v>
      </c>
    </row>
    <row r="7207" spans="1:7">
      <c r="A7207">
        <v>28141000</v>
      </c>
      <c r="B7207" t="s">
        <v>40</v>
      </c>
      <c r="C7207" s="30">
        <v>1.9998</v>
      </c>
      <c r="E7207">
        <v>2026</v>
      </c>
      <c r="G7207" t="s">
        <v>271</v>
      </c>
    </row>
    <row r="7208" spans="1:7">
      <c r="A7208">
        <v>28141000</v>
      </c>
      <c r="B7208" t="s">
        <v>40</v>
      </c>
      <c r="C7208" s="30">
        <v>1.9998</v>
      </c>
      <c r="E7208">
        <v>2027</v>
      </c>
      <c r="G7208" t="s">
        <v>271</v>
      </c>
    </row>
    <row r="7209" spans="1:7">
      <c r="A7209">
        <v>28141000</v>
      </c>
      <c r="B7209" t="s">
        <v>40</v>
      </c>
      <c r="C7209" s="30">
        <v>1.9998</v>
      </c>
      <c r="E7209">
        <v>2028</v>
      </c>
      <c r="G7209" t="s">
        <v>271</v>
      </c>
    </row>
    <row r="7210" spans="1:7">
      <c r="A7210">
        <v>28142000</v>
      </c>
      <c r="B7210" t="s">
        <v>40</v>
      </c>
      <c r="C7210">
        <v>0.59</v>
      </c>
      <c r="G7210" t="s">
        <v>271</v>
      </c>
    </row>
    <row r="7211" spans="1:7">
      <c r="A7211">
        <v>28142000</v>
      </c>
      <c r="B7211" t="s">
        <v>40</v>
      </c>
      <c r="C7211">
        <v>0.59589999999999999</v>
      </c>
      <c r="E7211">
        <v>2026</v>
      </c>
      <c r="G7211" t="s">
        <v>271</v>
      </c>
    </row>
    <row r="7212" spans="1:7">
      <c r="A7212">
        <v>28142000</v>
      </c>
      <c r="B7212" t="s">
        <v>40</v>
      </c>
      <c r="C7212">
        <v>0.59589999999999999</v>
      </c>
      <c r="E7212">
        <v>2027</v>
      </c>
      <c r="G7212" t="s">
        <v>271</v>
      </c>
    </row>
    <row r="7213" spans="1:7">
      <c r="A7213">
        <v>28142000</v>
      </c>
      <c r="B7213" t="s">
        <v>40</v>
      </c>
      <c r="C7213">
        <v>0.59589999999999999</v>
      </c>
      <c r="E7213">
        <v>2028</v>
      </c>
      <c r="G7213" t="s">
        <v>271</v>
      </c>
    </row>
    <row r="7214" spans="1:7">
      <c r="A7214">
        <v>28342100</v>
      </c>
      <c r="B7214" t="s">
        <v>40</v>
      </c>
      <c r="C7214" s="30">
        <v>1.4</v>
      </c>
      <c r="G7214" t="s">
        <v>271</v>
      </c>
    </row>
    <row r="7215" spans="1:7">
      <c r="A7215">
        <v>28342100</v>
      </c>
      <c r="B7215" t="s">
        <v>40</v>
      </c>
      <c r="C7215" s="30">
        <v>1.4139999999999999</v>
      </c>
      <c r="E7215">
        <v>2026</v>
      </c>
      <c r="G7215" t="s">
        <v>271</v>
      </c>
    </row>
    <row r="7216" spans="1:7">
      <c r="A7216">
        <v>28342100</v>
      </c>
      <c r="B7216" t="s">
        <v>40</v>
      </c>
      <c r="C7216" s="30">
        <v>1.4139999999999999</v>
      </c>
      <c r="E7216">
        <v>2027</v>
      </c>
      <c r="G7216" t="s">
        <v>271</v>
      </c>
    </row>
    <row r="7217" spans="1:7">
      <c r="A7217">
        <v>28342100</v>
      </c>
      <c r="B7217" t="s">
        <v>40</v>
      </c>
      <c r="C7217" s="30">
        <v>1.4139999999999999</v>
      </c>
      <c r="E7217">
        <v>2028</v>
      </c>
      <c r="G7217" t="s">
        <v>271</v>
      </c>
    </row>
    <row r="7218" spans="1:7">
      <c r="A7218">
        <v>31021012</v>
      </c>
      <c r="B7218" t="s">
        <v>40</v>
      </c>
      <c r="C7218">
        <v>0.46</v>
      </c>
      <c r="G7218" t="s">
        <v>271</v>
      </c>
    </row>
    <row r="7219" spans="1:7">
      <c r="A7219">
        <v>31021012</v>
      </c>
      <c r="B7219" t="s">
        <v>40</v>
      </c>
      <c r="C7219">
        <v>0.46460000000000001</v>
      </c>
      <c r="E7219">
        <v>2026</v>
      </c>
      <c r="G7219" t="s">
        <v>271</v>
      </c>
    </row>
    <row r="7220" spans="1:7">
      <c r="A7220">
        <v>31021012</v>
      </c>
      <c r="B7220" t="s">
        <v>40</v>
      </c>
      <c r="C7220">
        <v>0.46460000000000001</v>
      </c>
      <c r="E7220">
        <v>2027</v>
      </c>
      <c r="G7220" t="s">
        <v>271</v>
      </c>
    </row>
    <row r="7221" spans="1:7">
      <c r="A7221">
        <v>31021012</v>
      </c>
      <c r="B7221" t="s">
        <v>40</v>
      </c>
      <c r="C7221">
        <v>0.46460000000000001</v>
      </c>
      <c r="E7221">
        <v>2028</v>
      </c>
      <c r="G7221" t="s">
        <v>271</v>
      </c>
    </row>
    <row r="7222" spans="1:7">
      <c r="A7222">
        <v>31021015</v>
      </c>
      <c r="B7222" t="s">
        <v>40</v>
      </c>
      <c r="C7222">
        <v>0.74</v>
      </c>
      <c r="G7222" t="s">
        <v>271</v>
      </c>
    </row>
    <row r="7223" spans="1:7">
      <c r="A7223">
        <v>31021015</v>
      </c>
      <c r="B7223" t="s">
        <v>40</v>
      </c>
      <c r="C7223">
        <v>0.74739999999999995</v>
      </c>
      <c r="E7223">
        <v>2026</v>
      </c>
      <c r="G7223" t="s">
        <v>271</v>
      </c>
    </row>
    <row r="7224" spans="1:7">
      <c r="A7224">
        <v>31021015</v>
      </c>
      <c r="B7224" t="s">
        <v>40</v>
      </c>
      <c r="C7224">
        <v>0.74739999999999995</v>
      </c>
      <c r="E7224">
        <v>2027</v>
      </c>
      <c r="G7224" t="s">
        <v>271</v>
      </c>
    </row>
    <row r="7225" spans="1:7">
      <c r="A7225">
        <v>31021015</v>
      </c>
      <c r="B7225" t="s">
        <v>40</v>
      </c>
      <c r="C7225">
        <v>0.74739999999999995</v>
      </c>
      <c r="E7225">
        <v>2028</v>
      </c>
      <c r="G7225" t="s">
        <v>271</v>
      </c>
    </row>
    <row r="7226" spans="1:7">
      <c r="A7226">
        <v>31021019</v>
      </c>
      <c r="B7226" t="s">
        <v>40</v>
      </c>
      <c r="C7226" s="30">
        <v>1.37</v>
      </c>
      <c r="G7226" t="s">
        <v>271</v>
      </c>
    </row>
    <row r="7227" spans="1:7">
      <c r="A7227">
        <v>31021019</v>
      </c>
      <c r="B7227" t="s">
        <v>40</v>
      </c>
      <c r="C7227" s="30">
        <v>1.3837000000000002</v>
      </c>
      <c r="E7227">
        <v>2026</v>
      </c>
      <c r="G7227" t="s">
        <v>271</v>
      </c>
    </row>
    <row r="7228" spans="1:7">
      <c r="A7228">
        <v>31021019</v>
      </c>
      <c r="B7228" t="s">
        <v>40</v>
      </c>
      <c r="C7228" s="30">
        <v>1.3837000000000002</v>
      </c>
      <c r="E7228">
        <v>2027</v>
      </c>
      <c r="G7228" t="s">
        <v>271</v>
      </c>
    </row>
    <row r="7229" spans="1:7">
      <c r="A7229">
        <v>31021019</v>
      </c>
      <c r="B7229" t="s">
        <v>40</v>
      </c>
      <c r="C7229" s="30">
        <v>1.3837000000000002</v>
      </c>
      <c r="E7229">
        <v>2028</v>
      </c>
      <c r="G7229" t="s">
        <v>271</v>
      </c>
    </row>
    <row r="7230" spans="1:7">
      <c r="A7230">
        <v>31021090</v>
      </c>
      <c r="B7230" t="s">
        <v>40</v>
      </c>
      <c r="C7230" s="30">
        <v>1.34</v>
      </c>
      <c r="G7230" t="s">
        <v>271</v>
      </c>
    </row>
    <row r="7231" spans="1:7">
      <c r="A7231">
        <v>31021090</v>
      </c>
      <c r="B7231" t="s">
        <v>40</v>
      </c>
      <c r="C7231" s="30">
        <v>1.3534000000000002</v>
      </c>
      <c r="E7231">
        <v>2026</v>
      </c>
      <c r="G7231" t="s">
        <v>271</v>
      </c>
    </row>
    <row r="7232" spans="1:7">
      <c r="A7232">
        <v>31021090</v>
      </c>
      <c r="B7232" t="s">
        <v>40</v>
      </c>
      <c r="C7232" s="30">
        <v>1.3534000000000002</v>
      </c>
      <c r="E7232">
        <v>2027</v>
      </c>
      <c r="G7232" t="s">
        <v>271</v>
      </c>
    </row>
    <row r="7233" spans="1:7">
      <c r="A7233">
        <v>31021090</v>
      </c>
      <c r="B7233" t="s">
        <v>40</v>
      </c>
      <c r="C7233" s="30">
        <v>1.3534000000000002</v>
      </c>
      <c r="E7233">
        <v>2028</v>
      </c>
      <c r="G7233" t="s">
        <v>271</v>
      </c>
    </row>
    <row r="7234" spans="1:7">
      <c r="A7234">
        <v>31022100</v>
      </c>
      <c r="B7234" t="s">
        <v>40</v>
      </c>
      <c r="C7234">
        <v>0.61</v>
      </c>
      <c r="G7234" t="s">
        <v>271</v>
      </c>
    </row>
    <row r="7235" spans="1:7">
      <c r="A7235">
        <v>31022100</v>
      </c>
      <c r="B7235" t="s">
        <v>40</v>
      </c>
      <c r="C7235">
        <v>0.61609999999999998</v>
      </c>
      <c r="E7235">
        <v>2026</v>
      </c>
      <c r="G7235" t="s">
        <v>271</v>
      </c>
    </row>
    <row r="7236" spans="1:7">
      <c r="A7236">
        <v>31022100</v>
      </c>
      <c r="B7236" t="s">
        <v>40</v>
      </c>
      <c r="C7236">
        <v>0.61609999999999998</v>
      </c>
      <c r="E7236">
        <v>2027</v>
      </c>
      <c r="G7236" t="s">
        <v>271</v>
      </c>
    </row>
    <row r="7237" spans="1:7">
      <c r="A7237">
        <v>31022100</v>
      </c>
      <c r="B7237" t="s">
        <v>40</v>
      </c>
      <c r="C7237">
        <v>0.61609999999999998</v>
      </c>
      <c r="E7237">
        <v>2028</v>
      </c>
      <c r="G7237" t="s">
        <v>271</v>
      </c>
    </row>
    <row r="7238" spans="1:7">
      <c r="A7238">
        <v>31022900</v>
      </c>
      <c r="B7238" t="s">
        <v>40</v>
      </c>
      <c r="C7238" s="30">
        <v>1.03</v>
      </c>
      <c r="G7238" t="s">
        <v>271</v>
      </c>
    </row>
    <row r="7239" spans="1:7">
      <c r="A7239">
        <v>31022900</v>
      </c>
      <c r="B7239" t="s">
        <v>40</v>
      </c>
      <c r="C7239" s="30">
        <v>1.0403</v>
      </c>
      <c r="E7239">
        <v>2026</v>
      </c>
      <c r="G7239" t="s">
        <v>271</v>
      </c>
    </row>
    <row r="7240" spans="1:7">
      <c r="A7240">
        <v>31022900</v>
      </c>
      <c r="B7240" t="s">
        <v>40</v>
      </c>
      <c r="C7240" s="30">
        <v>1.0403</v>
      </c>
      <c r="E7240">
        <v>2027</v>
      </c>
      <c r="G7240" t="s">
        <v>271</v>
      </c>
    </row>
    <row r="7241" spans="1:7">
      <c r="A7241">
        <v>31022900</v>
      </c>
      <c r="B7241" t="s">
        <v>40</v>
      </c>
      <c r="C7241" s="30">
        <v>1.0403</v>
      </c>
      <c r="E7241">
        <v>2028</v>
      </c>
      <c r="G7241" t="s">
        <v>271</v>
      </c>
    </row>
    <row r="7242" spans="1:7">
      <c r="A7242">
        <v>31023010</v>
      </c>
      <c r="B7242" t="s">
        <v>40</v>
      </c>
      <c r="C7242" s="30">
        <v>1.07</v>
      </c>
      <c r="G7242" t="s">
        <v>271</v>
      </c>
    </row>
    <row r="7243" spans="1:7">
      <c r="A7243">
        <v>31023010</v>
      </c>
      <c r="B7243" t="s">
        <v>40</v>
      </c>
      <c r="C7243" s="30">
        <v>1.0807</v>
      </c>
      <c r="E7243">
        <v>2026</v>
      </c>
      <c r="G7243" t="s">
        <v>271</v>
      </c>
    </row>
    <row r="7244" spans="1:7">
      <c r="A7244">
        <v>31023010</v>
      </c>
      <c r="B7244" t="s">
        <v>40</v>
      </c>
      <c r="C7244" s="30">
        <v>1.0807</v>
      </c>
      <c r="E7244">
        <v>2027</v>
      </c>
      <c r="G7244" t="s">
        <v>271</v>
      </c>
    </row>
    <row r="7245" spans="1:7">
      <c r="A7245">
        <v>31023010</v>
      </c>
      <c r="B7245" t="s">
        <v>40</v>
      </c>
      <c r="C7245" s="30">
        <v>1.0807</v>
      </c>
      <c r="E7245">
        <v>2028</v>
      </c>
      <c r="G7245" t="s">
        <v>271</v>
      </c>
    </row>
    <row r="7246" spans="1:7">
      <c r="A7246">
        <v>31023090</v>
      </c>
      <c r="B7246" t="s">
        <v>40</v>
      </c>
      <c r="C7246" s="30">
        <v>1.65</v>
      </c>
      <c r="G7246" t="s">
        <v>271</v>
      </c>
    </row>
    <row r="7247" spans="1:7">
      <c r="A7247">
        <v>31023090</v>
      </c>
      <c r="B7247" t="s">
        <v>40</v>
      </c>
      <c r="C7247" s="30">
        <v>1.6664999999999999</v>
      </c>
      <c r="E7247">
        <v>2026</v>
      </c>
      <c r="G7247" t="s">
        <v>271</v>
      </c>
    </row>
    <row r="7248" spans="1:7">
      <c r="A7248">
        <v>31023090</v>
      </c>
      <c r="B7248" t="s">
        <v>40</v>
      </c>
      <c r="C7248" s="30">
        <v>1.6664999999999999</v>
      </c>
      <c r="E7248">
        <v>2027</v>
      </c>
      <c r="G7248" t="s">
        <v>271</v>
      </c>
    </row>
    <row r="7249" spans="1:7">
      <c r="A7249">
        <v>31023090</v>
      </c>
      <c r="B7249" t="s">
        <v>40</v>
      </c>
      <c r="C7249" s="30">
        <v>1.6664999999999999</v>
      </c>
      <c r="E7249">
        <v>2028</v>
      </c>
      <c r="G7249" t="s">
        <v>271</v>
      </c>
    </row>
    <row r="7250" spans="1:7">
      <c r="A7250">
        <v>31024010</v>
      </c>
      <c r="B7250" t="s">
        <v>40</v>
      </c>
      <c r="C7250" s="30">
        <v>1.44</v>
      </c>
      <c r="G7250" t="s">
        <v>271</v>
      </c>
    </row>
    <row r="7251" spans="1:7">
      <c r="A7251">
        <v>31024010</v>
      </c>
      <c r="B7251" t="s">
        <v>40</v>
      </c>
      <c r="C7251" s="30">
        <v>1.4543999999999999</v>
      </c>
      <c r="E7251">
        <v>2026</v>
      </c>
      <c r="G7251" t="s">
        <v>271</v>
      </c>
    </row>
    <row r="7252" spans="1:7">
      <c r="A7252">
        <v>31024010</v>
      </c>
      <c r="B7252" t="s">
        <v>40</v>
      </c>
      <c r="C7252" s="30">
        <v>1.4543999999999999</v>
      </c>
      <c r="E7252">
        <v>2027</v>
      </c>
      <c r="G7252" t="s">
        <v>271</v>
      </c>
    </row>
    <row r="7253" spans="1:7">
      <c r="A7253">
        <v>31024010</v>
      </c>
      <c r="B7253" t="s">
        <v>40</v>
      </c>
      <c r="C7253" s="30">
        <v>1.4543999999999999</v>
      </c>
      <c r="E7253">
        <v>2028</v>
      </c>
      <c r="G7253" t="s">
        <v>271</v>
      </c>
    </row>
    <row r="7254" spans="1:7">
      <c r="A7254">
        <v>31024090</v>
      </c>
      <c r="B7254" t="s">
        <v>40</v>
      </c>
      <c r="C7254" s="30">
        <v>1.44</v>
      </c>
      <c r="G7254" t="s">
        <v>271</v>
      </c>
    </row>
    <row r="7255" spans="1:7">
      <c r="A7255">
        <v>31024090</v>
      </c>
      <c r="B7255" t="s">
        <v>40</v>
      </c>
      <c r="C7255" s="30">
        <v>1.4543999999999999</v>
      </c>
      <c r="E7255">
        <v>2026</v>
      </c>
      <c r="G7255" t="s">
        <v>271</v>
      </c>
    </row>
    <row r="7256" spans="1:7">
      <c r="A7256">
        <v>31024090</v>
      </c>
      <c r="B7256" t="s">
        <v>40</v>
      </c>
      <c r="C7256" s="30">
        <v>1.4543999999999999</v>
      </c>
      <c r="E7256">
        <v>2027</v>
      </c>
      <c r="G7256" t="s">
        <v>271</v>
      </c>
    </row>
    <row r="7257" spans="1:7">
      <c r="A7257">
        <v>31024090</v>
      </c>
      <c r="B7257" t="s">
        <v>40</v>
      </c>
      <c r="C7257" s="30">
        <v>1.4543999999999999</v>
      </c>
      <c r="E7257">
        <v>2028</v>
      </c>
      <c r="G7257" t="s">
        <v>271</v>
      </c>
    </row>
    <row r="7258" spans="1:7">
      <c r="A7258">
        <v>31025000</v>
      </c>
      <c r="B7258" t="s">
        <v>40</v>
      </c>
      <c r="C7258" s="30">
        <v>2.4</v>
      </c>
      <c r="G7258" t="s">
        <v>271</v>
      </c>
    </row>
    <row r="7259" spans="1:7">
      <c r="A7259">
        <v>31025000</v>
      </c>
      <c r="B7259" t="s">
        <v>40</v>
      </c>
      <c r="C7259" s="30">
        <v>2.4239999999999999</v>
      </c>
      <c r="E7259">
        <v>2026</v>
      </c>
      <c r="G7259" t="s">
        <v>271</v>
      </c>
    </row>
    <row r="7260" spans="1:7">
      <c r="A7260">
        <v>31025000</v>
      </c>
      <c r="B7260" t="s">
        <v>40</v>
      </c>
      <c r="C7260" s="30">
        <v>2.4239999999999999</v>
      </c>
      <c r="E7260">
        <v>2027</v>
      </c>
      <c r="G7260" t="s">
        <v>271</v>
      </c>
    </row>
    <row r="7261" spans="1:7">
      <c r="A7261">
        <v>31025000</v>
      </c>
      <c r="B7261" t="s">
        <v>40</v>
      </c>
      <c r="C7261" s="30">
        <v>2.4239999999999999</v>
      </c>
      <c r="E7261">
        <v>2028</v>
      </c>
      <c r="G7261" t="s">
        <v>271</v>
      </c>
    </row>
    <row r="7262" spans="1:7">
      <c r="A7262">
        <v>31026000</v>
      </c>
      <c r="B7262" t="s">
        <v>40</v>
      </c>
      <c r="C7262" s="30">
        <v>1.39</v>
      </c>
      <c r="G7262" t="s">
        <v>271</v>
      </c>
    </row>
    <row r="7263" spans="1:7">
      <c r="A7263">
        <v>31026000</v>
      </c>
      <c r="B7263" t="s">
        <v>40</v>
      </c>
      <c r="C7263" s="30">
        <v>1.4038999999999999</v>
      </c>
      <c r="E7263">
        <v>2026</v>
      </c>
      <c r="G7263" t="s">
        <v>271</v>
      </c>
    </row>
    <row r="7264" spans="1:7">
      <c r="A7264">
        <v>31026000</v>
      </c>
      <c r="B7264" t="s">
        <v>40</v>
      </c>
      <c r="C7264" s="30">
        <v>1.4038999999999999</v>
      </c>
      <c r="E7264">
        <v>2027</v>
      </c>
      <c r="G7264" t="s">
        <v>271</v>
      </c>
    </row>
    <row r="7265" spans="1:7">
      <c r="A7265">
        <v>31026000</v>
      </c>
      <c r="B7265" t="s">
        <v>40</v>
      </c>
      <c r="C7265" s="30">
        <v>1.4038999999999999</v>
      </c>
      <c r="E7265">
        <v>2028</v>
      </c>
      <c r="G7265" t="s">
        <v>271</v>
      </c>
    </row>
    <row r="7266" spans="1:7">
      <c r="A7266">
        <v>31028000</v>
      </c>
      <c r="B7266" t="s">
        <v>40</v>
      </c>
      <c r="C7266" s="30">
        <v>1.17</v>
      </c>
      <c r="G7266" t="s">
        <v>271</v>
      </c>
    </row>
    <row r="7267" spans="1:7">
      <c r="A7267">
        <v>31028000</v>
      </c>
      <c r="B7267" t="s">
        <v>40</v>
      </c>
      <c r="C7267" s="30">
        <v>1.1817</v>
      </c>
      <c r="E7267">
        <v>2026</v>
      </c>
      <c r="G7267" t="s">
        <v>271</v>
      </c>
    </row>
    <row r="7268" spans="1:7">
      <c r="A7268">
        <v>31028000</v>
      </c>
      <c r="B7268" t="s">
        <v>40</v>
      </c>
      <c r="C7268" s="30">
        <v>1.1817</v>
      </c>
      <c r="E7268">
        <v>2027</v>
      </c>
      <c r="G7268" t="s">
        <v>271</v>
      </c>
    </row>
    <row r="7269" spans="1:7">
      <c r="A7269">
        <v>31028000</v>
      </c>
      <c r="B7269" t="s">
        <v>40</v>
      </c>
      <c r="C7269" s="30">
        <v>1.1817</v>
      </c>
      <c r="E7269">
        <v>2028</v>
      </c>
      <c r="G7269" t="s">
        <v>271</v>
      </c>
    </row>
    <row r="7270" spans="1:7">
      <c r="A7270">
        <v>31029000</v>
      </c>
      <c r="B7270" t="s">
        <v>40</v>
      </c>
      <c r="C7270" s="30">
        <v>1.3</v>
      </c>
      <c r="G7270" t="s">
        <v>271</v>
      </c>
    </row>
    <row r="7271" spans="1:7">
      <c r="A7271">
        <v>31029000</v>
      </c>
      <c r="B7271" t="s">
        <v>40</v>
      </c>
      <c r="C7271" s="30">
        <v>1.3130000000000002</v>
      </c>
      <c r="E7271">
        <v>2026</v>
      </c>
      <c r="G7271" t="s">
        <v>271</v>
      </c>
    </row>
    <row r="7272" spans="1:7">
      <c r="A7272">
        <v>31029000</v>
      </c>
      <c r="B7272" t="s">
        <v>40</v>
      </c>
      <c r="C7272" s="30">
        <v>1.3130000000000002</v>
      </c>
      <c r="E7272">
        <v>2027</v>
      </c>
      <c r="G7272" t="s">
        <v>271</v>
      </c>
    </row>
    <row r="7273" spans="1:7">
      <c r="A7273">
        <v>31029000</v>
      </c>
      <c r="B7273" t="s">
        <v>40</v>
      </c>
      <c r="C7273" s="30">
        <v>1.3130000000000002</v>
      </c>
      <c r="E7273">
        <v>2028</v>
      </c>
      <c r="G7273" t="s">
        <v>271</v>
      </c>
    </row>
    <row r="7274" spans="1:7">
      <c r="A7274">
        <v>31051000</v>
      </c>
      <c r="B7274" t="s">
        <v>40</v>
      </c>
      <c r="C7274">
        <v>0.63</v>
      </c>
      <c r="G7274" t="s">
        <v>271</v>
      </c>
    </row>
    <row r="7275" spans="1:7">
      <c r="A7275">
        <v>31051000</v>
      </c>
      <c r="B7275" t="s">
        <v>40</v>
      </c>
      <c r="C7275">
        <v>0.63629999999999998</v>
      </c>
      <c r="E7275">
        <v>2026</v>
      </c>
      <c r="G7275" t="s">
        <v>271</v>
      </c>
    </row>
    <row r="7276" spans="1:7">
      <c r="A7276">
        <v>31051000</v>
      </c>
      <c r="B7276" t="s">
        <v>40</v>
      </c>
      <c r="C7276">
        <v>0.63629999999999998</v>
      </c>
      <c r="E7276">
        <v>2027</v>
      </c>
      <c r="G7276" t="s">
        <v>271</v>
      </c>
    </row>
    <row r="7277" spans="1:7">
      <c r="A7277">
        <v>31051000</v>
      </c>
      <c r="B7277" t="s">
        <v>40</v>
      </c>
      <c r="C7277">
        <v>0.63629999999999998</v>
      </c>
      <c r="E7277">
        <v>2028</v>
      </c>
      <c r="G7277" t="s">
        <v>271</v>
      </c>
    </row>
    <row r="7278" spans="1:7">
      <c r="A7278">
        <v>31052010</v>
      </c>
      <c r="B7278" t="s">
        <v>40</v>
      </c>
      <c r="C7278">
        <v>0.76</v>
      </c>
      <c r="G7278" t="s">
        <v>271</v>
      </c>
    </row>
    <row r="7279" spans="1:7">
      <c r="A7279">
        <v>31052010</v>
      </c>
      <c r="B7279" t="s">
        <v>40</v>
      </c>
      <c r="C7279">
        <v>0.76760000000000006</v>
      </c>
      <c r="E7279">
        <v>2026</v>
      </c>
      <c r="G7279" t="s">
        <v>271</v>
      </c>
    </row>
    <row r="7280" spans="1:7">
      <c r="A7280">
        <v>31052010</v>
      </c>
      <c r="B7280" t="s">
        <v>40</v>
      </c>
      <c r="C7280">
        <v>0.76760000000000006</v>
      </c>
      <c r="E7280">
        <v>2027</v>
      </c>
      <c r="G7280" t="s">
        <v>271</v>
      </c>
    </row>
    <row r="7281" spans="1:7">
      <c r="A7281">
        <v>31052010</v>
      </c>
      <c r="B7281" t="s">
        <v>40</v>
      </c>
      <c r="C7281">
        <v>0.76760000000000006</v>
      </c>
      <c r="E7281">
        <v>2028</v>
      </c>
      <c r="G7281" t="s">
        <v>271</v>
      </c>
    </row>
    <row r="7282" spans="1:7">
      <c r="A7282">
        <v>31052090</v>
      </c>
      <c r="B7282" t="s">
        <v>40</v>
      </c>
      <c r="C7282">
        <v>0.52</v>
      </c>
      <c r="G7282" t="s">
        <v>271</v>
      </c>
    </row>
    <row r="7283" spans="1:7">
      <c r="A7283">
        <v>31052090</v>
      </c>
      <c r="B7283" t="s">
        <v>40</v>
      </c>
      <c r="C7283">
        <v>0.5252</v>
      </c>
      <c r="E7283">
        <v>2026</v>
      </c>
      <c r="G7283" t="s">
        <v>271</v>
      </c>
    </row>
    <row r="7284" spans="1:7">
      <c r="A7284">
        <v>31052090</v>
      </c>
      <c r="B7284" t="s">
        <v>40</v>
      </c>
      <c r="C7284">
        <v>0.5252</v>
      </c>
      <c r="E7284">
        <v>2027</v>
      </c>
      <c r="G7284" t="s">
        <v>271</v>
      </c>
    </row>
    <row r="7285" spans="1:7">
      <c r="A7285">
        <v>31052090</v>
      </c>
      <c r="B7285" t="s">
        <v>40</v>
      </c>
      <c r="C7285">
        <v>0.5252</v>
      </c>
      <c r="E7285">
        <v>2028</v>
      </c>
      <c r="G7285" t="s">
        <v>271</v>
      </c>
    </row>
    <row r="7286" spans="1:7">
      <c r="A7286">
        <v>31053000</v>
      </c>
      <c r="B7286" t="s">
        <v>40</v>
      </c>
      <c r="C7286">
        <v>0.48</v>
      </c>
      <c r="G7286" t="s">
        <v>271</v>
      </c>
    </row>
    <row r="7287" spans="1:7">
      <c r="A7287">
        <v>31053000</v>
      </c>
      <c r="B7287" t="s">
        <v>40</v>
      </c>
      <c r="C7287">
        <v>0.48480000000000001</v>
      </c>
      <c r="E7287">
        <v>2026</v>
      </c>
      <c r="G7287" t="s">
        <v>271</v>
      </c>
    </row>
    <row r="7288" spans="1:7">
      <c r="A7288">
        <v>31053000</v>
      </c>
      <c r="B7288" t="s">
        <v>40</v>
      </c>
      <c r="C7288">
        <v>0.48480000000000001</v>
      </c>
      <c r="E7288">
        <v>2027</v>
      </c>
      <c r="G7288" t="s">
        <v>271</v>
      </c>
    </row>
    <row r="7289" spans="1:7">
      <c r="A7289">
        <v>31053000</v>
      </c>
      <c r="B7289" t="s">
        <v>40</v>
      </c>
      <c r="C7289">
        <v>0.48480000000000001</v>
      </c>
      <c r="E7289">
        <v>2028</v>
      </c>
      <c r="G7289" t="s">
        <v>271</v>
      </c>
    </row>
    <row r="7290" spans="1:7">
      <c r="A7290">
        <v>31054000</v>
      </c>
      <c r="B7290" t="s">
        <v>40</v>
      </c>
      <c r="C7290">
        <v>0.32</v>
      </c>
      <c r="G7290" t="s">
        <v>271</v>
      </c>
    </row>
    <row r="7291" spans="1:7">
      <c r="A7291">
        <v>31054000</v>
      </c>
      <c r="B7291" t="s">
        <v>40</v>
      </c>
      <c r="C7291">
        <v>0.32319999999999999</v>
      </c>
      <c r="E7291">
        <v>2026</v>
      </c>
      <c r="G7291" t="s">
        <v>271</v>
      </c>
    </row>
    <row r="7292" spans="1:7">
      <c r="A7292">
        <v>31054000</v>
      </c>
      <c r="B7292" t="s">
        <v>40</v>
      </c>
      <c r="C7292">
        <v>0.32319999999999999</v>
      </c>
      <c r="E7292">
        <v>2027</v>
      </c>
      <c r="G7292" t="s">
        <v>271</v>
      </c>
    </row>
    <row r="7293" spans="1:7">
      <c r="A7293">
        <v>31054000</v>
      </c>
      <c r="B7293" t="s">
        <v>40</v>
      </c>
      <c r="C7293">
        <v>0.32319999999999999</v>
      </c>
      <c r="E7293">
        <v>2028</v>
      </c>
      <c r="G7293" t="s">
        <v>271</v>
      </c>
    </row>
    <row r="7294" spans="1:7">
      <c r="A7294">
        <v>31055100</v>
      </c>
      <c r="B7294" t="s">
        <v>40</v>
      </c>
      <c r="C7294" s="30">
        <v>1.02</v>
      </c>
      <c r="G7294" t="s">
        <v>271</v>
      </c>
    </row>
    <row r="7295" spans="1:7">
      <c r="A7295">
        <v>31055100</v>
      </c>
      <c r="B7295" t="s">
        <v>40</v>
      </c>
      <c r="C7295" s="30">
        <v>1.0302</v>
      </c>
      <c r="E7295">
        <v>2026</v>
      </c>
      <c r="G7295" t="s">
        <v>271</v>
      </c>
    </row>
    <row r="7296" spans="1:7">
      <c r="A7296">
        <v>31055100</v>
      </c>
      <c r="B7296" t="s">
        <v>40</v>
      </c>
      <c r="C7296" s="30">
        <v>1.0302</v>
      </c>
      <c r="E7296">
        <v>2027</v>
      </c>
      <c r="G7296" t="s">
        <v>271</v>
      </c>
    </row>
    <row r="7297" spans="1:7">
      <c r="A7297">
        <v>31055100</v>
      </c>
      <c r="B7297" t="s">
        <v>40</v>
      </c>
      <c r="C7297" s="30">
        <v>1.0302</v>
      </c>
      <c r="E7297">
        <v>2028</v>
      </c>
      <c r="G7297" t="s">
        <v>271</v>
      </c>
    </row>
    <row r="7298" spans="1:7">
      <c r="A7298">
        <v>31055900</v>
      </c>
      <c r="B7298" t="s">
        <v>40</v>
      </c>
      <c r="C7298">
        <v>0.6</v>
      </c>
      <c r="G7298" t="s">
        <v>271</v>
      </c>
    </row>
    <row r="7299" spans="1:7">
      <c r="A7299">
        <v>31055900</v>
      </c>
      <c r="B7299" t="s">
        <v>40</v>
      </c>
      <c r="C7299">
        <v>0.60599999999999998</v>
      </c>
      <c r="E7299">
        <v>2026</v>
      </c>
      <c r="G7299" t="s">
        <v>271</v>
      </c>
    </row>
    <row r="7300" spans="1:7">
      <c r="A7300">
        <v>31055900</v>
      </c>
      <c r="B7300" t="s">
        <v>40</v>
      </c>
      <c r="C7300">
        <v>0.60599999999999998</v>
      </c>
      <c r="E7300">
        <v>2027</v>
      </c>
      <c r="G7300" t="s">
        <v>271</v>
      </c>
    </row>
    <row r="7301" spans="1:7">
      <c r="A7301">
        <v>31055900</v>
      </c>
      <c r="B7301" t="s">
        <v>40</v>
      </c>
      <c r="C7301">
        <v>0.60599999999999998</v>
      </c>
      <c r="E7301">
        <v>2028</v>
      </c>
      <c r="G7301" t="s">
        <v>271</v>
      </c>
    </row>
    <row r="7302" spans="1:7">
      <c r="A7302">
        <v>31059020</v>
      </c>
      <c r="B7302" t="s">
        <v>40</v>
      </c>
      <c r="C7302">
        <v>0.96</v>
      </c>
      <c r="G7302" t="s">
        <v>271</v>
      </c>
    </row>
    <row r="7303" spans="1:7">
      <c r="A7303">
        <v>31059020</v>
      </c>
      <c r="B7303" t="s">
        <v>40</v>
      </c>
      <c r="C7303">
        <v>0.96960000000000002</v>
      </c>
      <c r="E7303">
        <v>2026</v>
      </c>
      <c r="G7303" t="s">
        <v>271</v>
      </c>
    </row>
    <row r="7304" spans="1:7">
      <c r="A7304">
        <v>31059020</v>
      </c>
      <c r="B7304" t="s">
        <v>40</v>
      </c>
      <c r="C7304">
        <v>0.96960000000000002</v>
      </c>
      <c r="E7304">
        <v>2027</v>
      </c>
      <c r="G7304" t="s">
        <v>271</v>
      </c>
    </row>
    <row r="7305" spans="1:7">
      <c r="A7305">
        <v>31059020</v>
      </c>
      <c r="B7305" t="s">
        <v>40</v>
      </c>
      <c r="C7305">
        <v>0.96960000000000002</v>
      </c>
      <c r="E7305">
        <v>2028</v>
      </c>
      <c r="G7305" t="s">
        <v>271</v>
      </c>
    </row>
    <row r="7306" spans="1:7">
      <c r="A7306">
        <v>31059080</v>
      </c>
      <c r="B7306" t="s">
        <v>40</v>
      </c>
      <c r="C7306">
        <v>0.5</v>
      </c>
      <c r="G7306" t="s">
        <v>271</v>
      </c>
    </row>
    <row r="7307" spans="1:7">
      <c r="A7307">
        <v>31059080</v>
      </c>
      <c r="B7307" t="s">
        <v>40</v>
      </c>
      <c r="C7307">
        <v>0.505</v>
      </c>
      <c r="E7307">
        <v>2026</v>
      </c>
      <c r="G7307" t="s">
        <v>271</v>
      </c>
    </row>
    <row r="7308" spans="1:7">
      <c r="A7308">
        <v>31059080</v>
      </c>
      <c r="B7308" t="s">
        <v>40</v>
      </c>
      <c r="C7308">
        <v>0.505</v>
      </c>
      <c r="E7308">
        <v>2027</v>
      </c>
      <c r="G7308" t="s">
        <v>271</v>
      </c>
    </row>
    <row r="7309" spans="1:7">
      <c r="A7309">
        <v>31059080</v>
      </c>
      <c r="B7309" t="s">
        <v>40</v>
      </c>
      <c r="C7309">
        <v>0.505</v>
      </c>
      <c r="E7309">
        <v>2028</v>
      </c>
      <c r="G7309" t="s">
        <v>271</v>
      </c>
    </row>
    <row r="7310" spans="1:7">
      <c r="A7310">
        <v>7601</v>
      </c>
      <c r="B7310" t="s">
        <v>40</v>
      </c>
      <c r="C7310" s="30">
        <v>1.96</v>
      </c>
      <c r="D7310" t="s">
        <v>24</v>
      </c>
      <c r="G7310" t="s">
        <v>25</v>
      </c>
    </row>
    <row r="7311" spans="1:7">
      <c r="A7311">
        <v>7601</v>
      </c>
      <c r="B7311" t="s">
        <v>40</v>
      </c>
      <c r="C7311" s="30">
        <v>2.1560000000000001</v>
      </c>
      <c r="D7311" t="s">
        <v>24</v>
      </c>
      <c r="E7311">
        <v>2026</v>
      </c>
      <c r="G7311" t="s">
        <v>25</v>
      </c>
    </row>
    <row r="7312" spans="1:7">
      <c r="A7312">
        <v>7601</v>
      </c>
      <c r="B7312" t="s">
        <v>40</v>
      </c>
      <c r="C7312" s="30">
        <v>2.3519999999999999</v>
      </c>
      <c r="D7312" t="s">
        <v>24</v>
      </c>
      <c r="E7312">
        <v>2027</v>
      </c>
      <c r="G7312" t="s">
        <v>25</v>
      </c>
    </row>
    <row r="7313" spans="1:7">
      <c r="A7313">
        <v>7601</v>
      </c>
      <c r="B7313" t="s">
        <v>40</v>
      </c>
      <c r="C7313" s="30">
        <v>2.548</v>
      </c>
      <c r="D7313" t="s">
        <v>24</v>
      </c>
      <c r="E7313">
        <v>2028</v>
      </c>
      <c r="G7313" t="s">
        <v>25</v>
      </c>
    </row>
    <row r="7314" spans="1:7">
      <c r="A7314">
        <v>7603</v>
      </c>
      <c r="B7314" t="s">
        <v>40</v>
      </c>
      <c r="C7314" s="30">
        <v>2.0699999999999998</v>
      </c>
      <c r="D7314" t="s">
        <v>24</v>
      </c>
      <c r="G7314" t="s">
        <v>25</v>
      </c>
    </row>
    <row r="7315" spans="1:7">
      <c r="A7315">
        <v>7603</v>
      </c>
      <c r="B7315" t="s">
        <v>40</v>
      </c>
      <c r="C7315" s="30">
        <v>2.2769999999999997</v>
      </c>
      <c r="D7315" t="s">
        <v>24</v>
      </c>
      <c r="E7315">
        <v>2026</v>
      </c>
      <c r="G7315" t="s">
        <v>25</v>
      </c>
    </row>
    <row r="7316" spans="1:7">
      <c r="A7316">
        <v>7603</v>
      </c>
      <c r="B7316" t="s">
        <v>40</v>
      </c>
      <c r="C7316" s="30">
        <v>2.484</v>
      </c>
      <c r="D7316" t="s">
        <v>24</v>
      </c>
      <c r="E7316">
        <v>2027</v>
      </c>
      <c r="G7316" t="s">
        <v>25</v>
      </c>
    </row>
    <row r="7317" spans="1:7">
      <c r="A7317">
        <v>7603</v>
      </c>
      <c r="B7317" t="s">
        <v>40</v>
      </c>
      <c r="C7317" s="30">
        <v>2.6909999999999998</v>
      </c>
      <c r="D7317" t="s">
        <v>24</v>
      </c>
      <c r="E7317">
        <v>2028</v>
      </c>
      <c r="G7317" t="s">
        <v>25</v>
      </c>
    </row>
    <row r="7318" spans="1:7">
      <c r="A7318">
        <v>76041010</v>
      </c>
      <c r="B7318" t="s">
        <v>40</v>
      </c>
      <c r="C7318" s="30">
        <v>2.29</v>
      </c>
      <c r="D7318" t="s">
        <v>24</v>
      </c>
      <c r="G7318" t="s">
        <v>25</v>
      </c>
    </row>
    <row r="7319" spans="1:7">
      <c r="A7319">
        <v>76041010</v>
      </c>
      <c r="B7319" t="s">
        <v>40</v>
      </c>
      <c r="C7319" s="30">
        <v>2.5190000000000001</v>
      </c>
      <c r="D7319" t="s">
        <v>24</v>
      </c>
      <c r="E7319">
        <v>2026</v>
      </c>
      <c r="G7319" t="s">
        <v>25</v>
      </c>
    </row>
    <row r="7320" spans="1:7">
      <c r="A7320">
        <v>76041010</v>
      </c>
      <c r="B7320" t="s">
        <v>40</v>
      </c>
      <c r="C7320" s="30">
        <v>2.7480000000000002</v>
      </c>
      <c r="D7320" t="s">
        <v>24</v>
      </c>
      <c r="E7320">
        <v>2027</v>
      </c>
      <c r="G7320" t="s">
        <v>25</v>
      </c>
    </row>
    <row r="7321" spans="1:7">
      <c r="A7321">
        <v>76041010</v>
      </c>
      <c r="B7321" t="s">
        <v>40</v>
      </c>
      <c r="C7321" s="30">
        <v>2.9769999999999999</v>
      </c>
      <c r="D7321" t="s">
        <v>24</v>
      </c>
      <c r="E7321">
        <v>2028</v>
      </c>
      <c r="G7321" t="s">
        <v>25</v>
      </c>
    </row>
    <row r="7322" spans="1:7">
      <c r="A7322">
        <v>76041090</v>
      </c>
      <c r="B7322" t="s">
        <v>40</v>
      </c>
      <c r="C7322" s="30">
        <v>2.31</v>
      </c>
      <c r="D7322" t="s">
        <v>24</v>
      </c>
      <c r="G7322" t="s">
        <v>25</v>
      </c>
    </row>
    <row r="7323" spans="1:7">
      <c r="A7323">
        <v>76041090</v>
      </c>
      <c r="B7323" t="s">
        <v>40</v>
      </c>
      <c r="C7323" s="30">
        <v>2.5409999999999999</v>
      </c>
      <c r="D7323" t="s">
        <v>24</v>
      </c>
      <c r="E7323">
        <v>2026</v>
      </c>
      <c r="G7323" t="s">
        <v>25</v>
      </c>
    </row>
    <row r="7324" spans="1:7">
      <c r="A7324">
        <v>76041090</v>
      </c>
      <c r="B7324" t="s">
        <v>40</v>
      </c>
      <c r="C7324" s="30">
        <v>2.7720000000000002</v>
      </c>
      <c r="D7324" t="s">
        <v>24</v>
      </c>
      <c r="E7324">
        <v>2027</v>
      </c>
      <c r="G7324" t="s">
        <v>25</v>
      </c>
    </row>
    <row r="7325" spans="1:7">
      <c r="A7325">
        <v>76041090</v>
      </c>
      <c r="B7325" t="s">
        <v>40</v>
      </c>
      <c r="C7325" s="30">
        <v>3.0030000000000001</v>
      </c>
      <c r="D7325" t="s">
        <v>24</v>
      </c>
      <c r="E7325">
        <v>2028</v>
      </c>
      <c r="G7325" t="s">
        <v>25</v>
      </c>
    </row>
    <row r="7326" spans="1:7">
      <c r="A7326">
        <v>76042100</v>
      </c>
      <c r="B7326" t="s">
        <v>40</v>
      </c>
      <c r="C7326" s="30">
        <v>2.31</v>
      </c>
      <c r="D7326" t="s">
        <v>24</v>
      </c>
      <c r="G7326" t="s">
        <v>25</v>
      </c>
    </row>
    <row r="7327" spans="1:7">
      <c r="A7327">
        <v>76042100</v>
      </c>
      <c r="B7327" t="s">
        <v>40</v>
      </c>
      <c r="C7327" s="30">
        <v>2.5409999999999999</v>
      </c>
      <c r="D7327" t="s">
        <v>24</v>
      </c>
      <c r="E7327">
        <v>2026</v>
      </c>
      <c r="G7327" t="s">
        <v>25</v>
      </c>
    </row>
    <row r="7328" spans="1:7">
      <c r="A7328">
        <v>76042100</v>
      </c>
      <c r="B7328" t="s">
        <v>40</v>
      </c>
      <c r="C7328" s="30">
        <v>2.7720000000000002</v>
      </c>
      <c r="D7328" t="s">
        <v>24</v>
      </c>
      <c r="E7328">
        <v>2027</v>
      </c>
      <c r="G7328" t="s">
        <v>25</v>
      </c>
    </row>
    <row r="7329" spans="1:7">
      <c r="A7329">
        <v>76042100</v>
      </c>
      <c r="B7329" t="s">
        <v>40</v>
      </c>
      <c r="C7329" s="30">
        <v>3.0030000000000001</v>
      </c>
      <c r="D7329" t="s">
        <v>24</v>
      </c>
      <c r="E7329">
        <v>2028</v>
      </c>
      <c r="G7329" t="s">
        <v>25</v>
      </c>
    </row>
    <row r="7330" spans="1:7">
      <c r="A7330">
        <v>76042910</v>
      </c>
      <c r="B7330" t="s">
        <v>40</v>
      </c>
      <c r="C7330" s="30">
        <v>2.29</v>
      </c>
      <c r="D7330" t="s">
        <v>24</v>
      </c>
      <c r="G7330" t="s">
        <v>25</v>
      </c>
    </row>
    <row r="7331" spans="1:7">
      <c r="A7331">
        <v>76042910</v>
      </c>
      <c r="B7331" t="s">
        <v>40</v>
      </c>
      <c r="C7331" s="30">
        <v>2.5190000000000001</v>
      </c>
      <c r="D7331" t="s">
        <v>24</v>
      </c>
      <c r="E7331">
        <v>2026</v>
      </c>
      <c r="G7331" t="s">
        <v>25</v>
      </c>
    </row>
    <row r="7332" spans="1:7">
      <c r="A7332">
        <v>76042910</v>
      </c>
      <c r="B7332" t="s">
        <v>40</v>
      </c>
      <c r="C7332" s="30">
        <v>2.7480000000000002</v>
      </c>
      <c r="D7332" t="s">
        <v>24</v>
      </c>
      <c r="E7332">
        <v>2027</v>
      </c>
      <c r="G7332" t="s">
        <v>25</v>
      </c>
    </row>
    <row r="7333" spans="1:7">
      <c r="A7333">
        <v>76042910</v>
      </c>
      <c r="B7333" t="s">
        <v>40</v>
      </c>
      <c r="C7333" s="30">
        <v>2.9769999999999999</v>
      </c>
      <c r="D7333" t="s">
        <v>24</v>
      </c>
      <c r="E7333">
        <v>2028</v>
      </c>
      <c r="G7333" t="s">
        <v>25</v>
      </c>
    </row>
    <row r="7334" spans="1:7">
      <c r="A7334">
        <v>76042990</v>
      </c>
      <c r="B7334" t="s">
        <v>40</v>
      </c>
      <c r="C7334" s="30">
        <v>2.31</v>
      </c>
      <c r="D7334" t="s">
        <v>24</v>
      </c>
      <c r="G7334" t="s">
        <v>25</v>
      </c>
    </row>
    <row r="7335" spans="1:7">
      <c r="A7335">
        <v>76042990</v>
      </c>
      <c r="B7335" t="s">
        <v>40</v>
      </c>
      <c r="C7335" s="30">
        <v>2.5409999999999999</v>
      </c>
      <c r="D7335" t="s">
        <v>24</v>
      </c>
      <c r="E7335">
        <v>2026</v>
      </c>
      <c r="G7335" t="s">
        <v>25</v>
      </c>
    </row>
    <row r="7336" spans="1:7">
      <c r="A7336">
        <v>76042990</v>
      </c>
      <c r="B7336" t="s">
        <v>40</v>
      </c>
      <c r="C7336" s="30">
        <v>2.7720000000000002</v>
      </c>
      <c r="D7336" t="s">
        <v>24</v>
      </c>
      <c r="E7336">
        <v>2027</v>
      </c>
      <c r="G7336" t="s">
        <v>25</v>
      </c>
    </row>
    <row r="7337" spans="1:7">
      <c r="A7337">
        <v>76042990</v>
      </c>
      <c r="B7337" t="s">
        <v>40</v>
      </c>
      <c r="C7337" s="30">
        <v>3.0030000000000001</v>
      </c>
      <c r="D7337" t="s">
        <v>24</v>
      </c>
      <c r="E7337">
        <v>2028</v>
      </c>
      <c r="G7337" t="s">
        <v>25</v>
      </c>
    </row>
    <row r="7338" spans="1:7">
      <c r="A7338">
        <v>7605</v>
      </c>
      <c r="B7338" t="s">
        <v>40</v>
      </c>
      <c r="C7338" s="30">
        <v>2.29</v>
      </c>
      <c r="D7338" t="s">
        <v>24</v>
      </c>
      <c r="G7338" t="s">
        <v>25</v>
      </c>
    </row>
    <row r="7339" spans="1:7">
      <c r="A7339">
        <v>7605</v>
      </c>
      <c r="B7339" t="s">
        <v>40</v>
      </c>
      <c r="C7339" s="30">
        <v>2.5190000000000001</v>
      </c>
      <c r="D7339" t="s">
        <v>24</v>
      </c>
      <c r="E7339">
        <v>2026</v>
      </c>
      <c r="G7339" t="s">
        <v>25</v>
      </c>
    </row>
    <row r="7340" spans="1:7">
      <c r="A7340">
        <v>7605</v>
      </c>
      <c r="B7340" t="s">
        <v>40</v>
      </c>
      <c r="C7340" s="30">
        <v>2.7480000000000002</v>
      </c>
      <c r="D7340" t="s">
        <v>24</v>
      </c>
      <c r="E7340">
        <v>2027</v>
      </c>
      <c r="G7340" t="s">
        <v>25</v>
      </c>
    </row>
    <row r="7341" spans="1:7">
      <c r="A7341">
        <v>7605</v>
      </c>
      <c r="B7341" t="s">
        <v>40</v>
      </c>
      <c r="C7341" s="30">
        <v>2.9769999999999999</v>
      </c>
      <c r="D7341" t="s">
        <v>24</v>
      </c>
      <c r="E7341">
        <v>2028</v>
      </c>
      <c r="G7341" t="s">
        <v>25</v>
      </c>
    </row>
    <row r="7342" spans="1:7">
      <c r="A7342">
        <v>7606</v>
      </c>
      <c r="B7342" t="s">
        <v>40</v>
      </c>
      <c r="C7342" s="30">
        <v>2.75</v>
      </c>
      <c r="D7342" t="s">
        <v>24</v>
      </c>
      <c r="G7342" t="s">
        <v>25</v>
      </c>
    </row>
    <row r="7343" spans="1:7">
      <c r="A7343">
        <v>7606</v>
      </c>
      <c r="B7343" t="s">
        <v>40</v>
      </c>
      <c r="C7343" s="30">
        <v>3.0249999999999999</v>
      </c>
      <c r="D7343" t="s">
        <v>24</v>
      </c>
      <c r="E7343">
        <v>2026</v>
      </c>
      <c r="G7343" t="s">
        <v>25</v>
      </c>
    </row>
    <row r="7344" spans="1:7">
      <c r="A7344">
        <v>7606</v>
      </c>
      <c r="B7344" t="s">
        <v>40</v>
      </c>
      <c r="C7344" s="30">
        <v>3.3</v>
      </c>
      <c r="D7344" t="s">
        <v>24</v>
      </c>
      <c r="E7344">
        <v>2027</v>
      </c>
      <c r="G7344" t="s">
        <v>25</v>
      </c>
    </row>
    <row r="7345" spans="1:7">
      <c r="A7345">
        <v>7606</v>
      </c>
      <c r="B7345" t="s">
        <v>40</v>
      </c>
      <c r="C7345" s="30">
        <v>3.5750000000000002</v>
      </c>
      <c r="D7345" t="s">
        <v>24</v>
      </c>
      <c r="E7345">
        <v>2028</v>
      </c>
      <c r="G7345" t="s">
        <v>25</v>
      </c>
    </row>
    <row r="7346" spans="1:7">
      <c r="A7346">
        <v>7607</v>
      </c>
      <c r="B7346" t="s">
        <v>40</v>
      </c>
      <c r="C7346" s="30">
        <v>2.75</v>
      </c>
      <c r="D7346" t="s">
        <v>24</v>
      </c>
      <c r="G7346" t="s">
        <v>25</v>
      </c>
    </row>
    <row r="7347" spans="1:7">
      <c r="A7347">
        <v>7607</v>
      </c>
      <c r="B7347" t="s">
        <v>40</v>
      </c>
      <c r="C7347" s="30">
        <v>3.0249999999999999</v>
      </c>
      <c r="D7347" t="s">
        <v>24</v>
      </c>
      <c r="E7347">
        <v>2026</v>
      </c>
      <c r="G7347" t="s">
        <v>25</v>
      </c>
    </row>
    <row r="7348" spans="1:7">
      <c r="A7348">
        <v>7607</v>
      </c>
      <c r="B7348" t="s">
        <v>40</v>
      </c>
      <c r="C7348" s="30">
        <v>3.3</v>
      </c>
      <c r="D7348" t="s">
        <v>24</v>
      </c>
      <c r="E7348">
        <v>2027</v>
      </c>
      <c r="G7348" t="s">
        <v>25</v>
      </c>
    </row>
    <row r="7349" spans="1:7">
      <c r="A7349">
        <v>7607</v>
      </c>
      <c r="B7349" t="s">
        <v>40</v>
      </c>
      <c r="C7349" s="30">
        <v>3.5750000000000002</v>
      </c>
      <c r="D7349" t="s">
        <v>24</v>
      </c>
      <c r="E7349">
        <v>2028</v>
      </c>
      <c r="G7349" t="s">
        <v>25</v>
      </c>
    </row>
    <row r="7350" spans="1:7">
      <c r="A7350">
        <v>7608</v>
      </c>
      <c r="B7350" t="s">
        <v>40</v>
      </c>
      <c r="C7350" s="30">
        <v>2.31</v>
      </c>
      <c r="D7350" t="s">
        <v>24</v>
      </c>
      <c r="G7350" t="s">
        <v>25</v>
      </c>
    </row>
    <row r="7351" spans="1:7">
      <c r="A7351">
        <v>7608</v>
      </c>
      <c r="B7351" t="s">
        <v>40</v>
      </c>
      <c r="C7351" s="30">
        <v>2.5409999999999999</v>
      </c>
      <c r="D7351" t="s">
        <v>24</v>
      </c>
      <c r="E7351">
        <v>2026</v>
      </c>
      <c r="G7351" t="s">
        <v>25</v>
      </c>
    </row>
    <row r="7352" spans="1:7">
      <c r="A7352">
        <v>7608</v>
      </c>
      <c r="B7352" t="s">
        <v>40</v>
      </c>
      <c r="C7352" s="30">
        <v>2.7720000000000002</v>
      </c>
      <c r="D7352" t="s">
        <v>24</v>
      </c>
      <c r="E7352">
        <v>2027</v>
      </c>
      <c r="G7352" t="s">
        <v>25</v>
      </c>
    </row>
    <row r="7353" spans="1:7">
      <c r="A7353">
        <v>7608</v>
      </c>
      <c r="B7353" t="s">
        <v>40</v>
      </c>
      <c r="C7353" s="30">
        <v>3.0030000000000001</v>
      </c>
      <c r="D7353" t="s">
        <v>24</v>
      </c>
      <c r="E7353">
        <v>2028</v>
      </c>
      <c r="G7353" t="s">
        <v>25</v>
      </c>
    </row>
    <row r="7354" spans="1:7">
      <c r="A7354">
        <v>76090000</v>
      </c>
      <c r="B7354" t="s">
        <v>40</v>
      </c>
      <c r="C7354" s="30">
        <v>2.31</v>
      </c>
      <c r="D7354" t="s">
        <v>24</v>
      </c>
      <c r="G7354" t="s">
        <v>25</v>
      </c>
    </row>
    <row r="7355" spans="1:7">
      <c r="A7355">
        <v>76090000</v>
      </c>
      <c r="B7355" t="s">
        <v>40</v>
      </c>
      <c r="C7355" s="30">
        <v>2.5409999999999999</v>
      </c>
      <c r="D7355" t="s">
        <v>24</v>
      </c>
      <c r="E7355">
        <v>2026</v>
      </c>
      <c r="G7355" t="s">
        <v>25</v>
      </c>
    </row>
    <row r="7356" spans="1:7">
      <c r="A7356">
        <v>76090000</v>
      </c>
      <c r="B7356" t="s">
        <v>40</v>
      </c>
      <c r="C7356" s="30">
        <v>2.7720000000000002</v>
      </c>
      <c r="D7356" t="s">
        <v>24</v>
      </c>
      <c r="E7356">
        <v>2027</v>
      </c>
      <c r="G7356" t="s">
        <v>25</v>
      </c>
    </row>
    <row r="7357" spans="1:7">
      <c r="A7357">
        <v>76090000</v>
      </c>
      <c r="B7357" t="s">
        <v>40</v>
      </c>
      <c r="C7357" s="30">
        <v>3.0030000000000001</v>
      </c>
      <c r="D7357" t="s">
        <v>24</v>
      </c>
      <c r="E7357">
        <v>2028</v>
      </c>
      <c r="G7357" t="s">
        <v>25</v>
      </c>
    </row>
    <row r="7358" spans="1:7">
      <c r="A7358">
        <v>76101000</v>
      </c>
      <c r="B7358" t="s">
        <v>40</v>
      </c>
      <c r="C7358" s="30">
        <v>2.31</v>
      </c>
      <c r="D7358" t="s">
        <v>24</v>
      </c>
      <c r="G7358" t="s">
        <v>25</v>
      </c>
    </row>
    <row r="7359" spans="1:7">
      <c r="A7359">
        <v>76101000</v>
      </c>
      <c r="B7359" t="s">
        <v>40</v>
      </c>
      <c r="C7359" s="30">
        <v>2.5409999999999999</v>
      </c>
      <c r="D7359" t="s">
        <v>24</v>
      </c>
      <c r="E7359">
        <v>2026</v>
      </c>
      <c r="G7359" t="s">
        <v>25</v>
      </c>
    </row>
    <row r="7360" spans="1:7">
      <c r="A7360">
        <v>76101000</v>
      </c>
      <c r="B7360" t="s">
        <v>40</v>
      </c>
      <c r="C7360" s="30">
        <v>2.7720000000000002</v>
      </c>
      <c r="D7360" t="s">
        <v>24</v>
      </c>
      <c r="E7360">
        <v>2027</v>
      </c>
      <c r="G7360" t="s">
        <v>25</v>
      </c>
    </row>
    <row r="7361" spans="1:7">
      <c r="A7361">
        <v>76101000</v>
      </c>
      <c r="B7361" t="s">
        <v>40</v>
      </c>
      <c r="C7361" s="30">
        <v>3.0030000000000001</v>
      </c>
      <c r="D7361" t="s">
        <v>24</v>
      </c>
      <c r="E7361">
        <v>2028</v>
      </c>
      <c r="G7361" t="s">
        <v>25</v>
      </c>
    </row>
    <row r="7362" spans="1:7">
      <c r="A7362">
        <v>761090</v>
      </c>
      <c r="B7362" t="s">
        <v>40</v>
      </c>
      <c r="C7362" s="30">
        <v>2.31</v>
      </c>
      <c r="D7362" t="s">
        <v>24</v>
      </c>
      <c r="G7362" t="s">
        <v>25</v>
      </c>
    </row>
    <row r="7363" spans="1:7">
      <c r="A7363">
        <v>761090</v>
      </c>
      <c r="B7363" t="s">
        <v>40</v>
      </c>
      <c r="C7363" s="30">
        <v>2.5409999999999999</v>
      </c>
      <c r="D7363" t="s">
        <v>24</v>
      </c>
      <c r="E7363">
        <v>2026</v>
      </c>
      <c r="G7363" t="s">
        <v>25</v>
      </c>
    </row>
    <row r="7364" spans="1:7">
      <c r="A7364">
        <v>761090</v>
      </c>
      <c r="B7364" t="s">
        <v>40</v>
      </c>
      <c r="C7364" s="30">
        <v>2.7720000000000002</v>
      </c>
      <c r="D7364" t="s">
        <v>24</v>
      </c>
      <c r="E7364">
        <v>2027</v>
      </c>
      <c r="G7364" t="s">
        <v>25</v>
      </c>
    </row>
    <row r="7365" spans="1:7">
      <c r="A7365">
        <v>761090</v>
      </c>
      <c r="B7365" t="s">
        <v>40</v>
      </c>
      <c r="C7365" s="30">
        <v>3.0030000000000001</v>
      </c>
      <c r="D7365" t="s">
        <v>24</v>
      </c>
      <c r="E7365">
        <v>2028</v>
      </c>
      <c r="G7365" t="s">
        <v>25</v>
      </c>
    </row>
    <row r="7366" spans="1:7">
      <c r="A7366">
        <v>76109010</v>
      </c>
      <c r="B7366" t="s">
        <v>40</v>
      </c>
      <c r="C7366" s="30">
        <v>2.31</v>
      </c>
      <c r="D7366" t="s">
        <v>24</v>
      </c>
      <c r="G7366" t="s">
        <v>25</v>
      </c>
    </row>
    <row r="7367" spans="1:7">
      <c r="A7367">
        <v>76109010</v>
      </c>
      <c r="B7367" t="s">
        <v>40</v>
      </c>
      <c r="C7367" s="30">
        <v>2.5409999999999999</v>
      </c>
      <c r="D7367" t="s">
        <v>24</v>
      </c>
      <c r="E7367">
        <v>2026</v>
      </c>
      <c r="G7367" t="s">
        <v>25</v>
      </c>
    </row>
    <row r="7368" spans="1:7">
      <c r="A7368">
        <v>76109010</v>
      </c>
      <c r="B7368" t="s">
        <v>40</v>
      </c>
      <c r="C7368" s="30">
        <v>2.7720000000000002</v>
      </c>
      <c r="D7368" t="s">
        <v>24</v>
      </c>
      <c r="E7368">
        <v>2027</v>
      </c>
      <c r="G7368" t="s">
        <v>25</v>
      </c>
    </row>
    <row r="7369" spans="1:7">
      <c r="A7369">
        <v>76109010</v>
      </c>
      <c r="B7369" t="s">
        <v>40</v>
      </c>
      <c r="C7369" s="30">
        <v>3.0030000000000001</v>
      </c>
      <c r="D7369" t="s">
        <v>24</v>
      </c>
      <c r="E7369">
        <v>2028</v>
      </c>
      <c r="G7369" t="s">
        <v>25</v>
      </c>
    </row>
    <row r="7370" spans="1:7">
      <c r="A7370">
        <v>76109090</v>
      </c>
      <c r="B7370" t="s">
        <v>40</v>
      </c>
      <c r="C7370" s="30">
        <v>2.31</v>
      </c>
      <c r="D7370" t="s">
        <v>24</v>
      </c>
      <c r="G7370" t="s">
        <v>25</v>
      </c>
    </row>
    <row r="7371" spans="1:7">
      <c r="A7371">
        <v>76109090</v>
      </c>
      <c r="B7371" t="s">
        <v>40</v>
      </c>
      <c r="C7371" s="30">
        <v>2.5409999999999999</v>
      </c>
      <c r="D7371" t="s">
        <v>24</v>
      </c>
      <c r="E7371">
        <v>2026</v>
      </c>
      <c r="G7371" t="s">
        <v>25</v>
      </c>
    </row>
    <row r="7372" spans="1:7">
      <c r="A7372">
        <v>76109090</v>
      </c>
      <c r="B7372" t="s">
        <v>40</v>
      </c>
      <c r="C7372" s="30">
        <v>2.7720000000000002</v>
      </c>
      <c r="D7372" t="s">
        <v>24</v>
      </c>
      <c r="E7372">
        <v>2027</v>
      </c>
      <c r="G7372" t="s">
        <v>25</v>
      </c>
    </row>
    <row r="7373" spans="1:7">
      <c r="A7373">
        <v>76109090</v>
      </c>
      <c r="B7373" t="s">
        <v>40</v>
      </c>
      <c r="C7373" s="30">
        <v>3.0030000000000001</v>
      </c>
      <c r="D7373" t="s">
        <v>24</v>
      </c>
      <c r="E7373">
        <v>2028</v>
      </c>
      <c r="G7373" t="s">
        <v>25</v>
      </c>
    </row>
    <row r="7374" spans="1:7">
      <c r="A7374">
        <v>76110000</v>
      </c>
      <c r="B7374" t="s">
        <v>40</v>
      </c>
      <c r="C7374" s="30">
        <v>2.75</v>
      </c>
      <c r="D7374" t="s">
        <v>24</v>
      </c>
      <c r="G7374" t="s">
        <v>25</v>
      </c>
    </row>
    <row r="7375" spans="1:7">
      <c r="A7375">
        <v>76110000</v>
      </c>
      <c r="B7375" t="s">
        <v>40</v>
      </c>
      <c r="C7375" s="30">
        <v>3.0249999999999999</v>
      </c>
      <c r="D7375" t="s">
        <v>24</v>
      </c>
      <c r="E7375">
        <v>2026</v>
      </c>
      <c r="G7375" t="s">
        <v>25</v>
      </c>
    </row>
    <row r="7376" spans="1:7">
      <c r="A7376">
        <v>76110000</v>
      </c>
      <c r="B7376" t="s">
        <v>40</v>
      </c>
      <c r="C7376" s="30">
        <v>3.3</v>
      </c>
      <c r="D7376" t="s">
        <v>24</v>
      </c>
      <c r="E7376">
        <v>2027</v>
      </c>
      <c r="G7376" t="s">
        <v>25</v>
      </c>
    </row>
    <row r="7377" spans="1:7">
      <c r="A7377">
        <v>76110000</v>
      </c>
      <c r="B7377" t="s">
        <v>40</v>
      </c>
      <c r="C7377" s="30">
        <v>3.5750000000000002</v>
      </c>
      <c r="D7377" t="s">
        <v>24</v>
      </c>
      <c r="E7377">
        <v>2028</v>
      </c>
      <c r="G7377" t="s">
        <v>25</v>
      </c>
    </row>
    <row r="7378" spans="1:7">
      <c r="A7378">
        <v>7612</v>
      </c>
      <c r="B7378" t="s">
        <v>40</v>
      </c>
      <c r="C7378" s="30">
        <v>2.75</v>
      </c>
      <c r="D7378" t="s">
        <v>24</v>
      </c>
      <c r="G7378" t="s">
        <v>25</v>
      </c>
    </row>
    <row r="7379" spans="1:7">
      <c r="A7379">
        <v>7612</v>
      </c>
      <c r="B7379" t="s">
        <v>40</v>
      </c>
      <c r="C7379" s="30">
        <v>3.0249999999999999</v>
      </c>
      <c r="D7379" t="s">
        <v>24</v>
      </c>
      <c r="E7379">
        <v>2026</v>
      </c>
      <c r="G7379" t="s">
        <v>25</v>
      </c>
    </row>
    <row r="7380" spans="1:7">
      <c r="A7380">
        <v>7612</v>
      </c>
      <c r="B7380" t="s">
        <v>40</v>
      </c>
      <c r="C7380" s="30">
        <v>3.3</v>
      </c>
      <c r="D7380" t="s">
        <v>24</v>
      </c>
      <c r="E7380">
        <v>2027</v>
      </c>
      <c r="G7380" t="s">
        <v>25</v>
      </c>
    </row>
    <row r="7381" spans="1:7">
      <c r="A7381">
        <v>7612</v>
      </c>
      <c r="B7381" t="s">
        <v>40</v>
      </c>
      <c r="C7381" s="30">
        <v>3.5750000000000002</v>
      </c>
      <c r="D7381" t="s">
        <v>24</v>
      </c>
      <c r="E7381">
        <v>2028</v>
      </c>
      <c r="G7381" t="s">
        <v>25</v>
      </c>
    </row>
    <row r="7382" spans="1:7">
      <c r="A7382">
        <v>76130000</v>
      </c>
      <c r="B7382" t="s">
        <v>40</v>
      </c>
      <c r="C7382" s="30">
        <v>2.75</v>
      </c>
      <c r="D7382" t="s">
        <v>24</v>
      </c>
      <c r="G7382" t="s">
        <v>25</v>
      </c>
    </row>
    <row r="7383" spans="1:7">
      <c r="A7383">
        <v>76130000</v>
      </c>
      <c r="B7383" t="s">
        <v>40</v>
      </c>
      <c r="C7383" s="30">
        <v>3.0249999999999999</v>
      </c>
      <c r="D7383" t="s">
        <v>24</v>
      </c>
      <c r="E7383">
        <v>2026</v>
      </c>
      <c r="G7383" t="s">
        <v>25</v>
      </c>
    </row>
    <row r="7384" spans="1:7">
      <c r="A7384">
        <v>76130000</v>
      </c>
      <c r="B7384" t="s">
        <v>40</v>
      </c>
      <c r="C7384" s="30">
        <v>3.3</v>
      </c>
      <c r="D7384" t="s">
        <v>24</v>
      </c>
      <c r="E7384">
        <v>2027</v>
      </c>
      <c r="G7384" t="s">
        <v>25</v>
      </c>
    </row>
    <row r="7385" spans="1:7">
      <c r="A7385">
        <v>76130000</v>
      </c>
      <c r="B7385" t="s">
        <v>40</v>
      </c>
      <c r="C7385" s="30">
        <v>3.5750000000000002</v>
      </c>
      <c r="D7385" t="s">
        <v>24</v>
      </c>
      <c r="E7385">
        <v>2028</v>
      </c>
      <c r="G7385" t="s">
        <v>25</v>
      </c>
    </row>
    <row r="7386" spans="1:7">
      <c r="A7386">
        <v>7614</v>
      </c>
      <c r="B7386" t="s">
        <v>40</v>
      </c>
      <c r="C7386" s="30">
        <v>2.29</v>
      </c>
      <c r="D7386" t="s">
        <v>24</v>
      </c>
      <c r="G7386" t="s">
        <v>25</v>
      </c>
    </row>
    <row r="7387" spans="1:7">
      <c r="A7387">
        <v>7614</v>
      </c>
      <c r="B7387" t="s">
        <v>40</v>
      </c>
      <c r="C7387" s="30">
        <v>2.5190000000000001</v>
      </c>
      <c r="D7387" t="s">
        <v>24</v>
      </c>
      <c r="E7387">
        <v>2026</v>
      </c>
      <c r="G7387" t="s">
        <v>25</v>
      </c>
    </row>
    <row r="7388" spans="1:7">
      <c r="A7388">
        <v>7614</v>
      </c>
      <c r="B7388" t="s">
        <v>40</v>
      </c>
      <c r="C7388" s="30">
        <v>2.7480000000000002</v>
      </c>
      <c r="D7388" t="s">
        <v>24</v>
      </c>
      <c r="E7388">
        <v>2027</v>
      </c>
      <c r="G7388" t="s">
        <v>25</v>
      </c>
    </row>
    <row r="7389" spans="1:7">
      <c r="A7389">
        <v>7614</v>
      </c>
      <c r="B7389" t="s">
        <v>40</v>
      </c>
      <c r="C7389" s="30">
        <v>2.9769999999999999</v>
      </c>
      <c r="D7389" t="s">
        <v>24</v>
      </c>
      <c r="E7389">
        <v>2028</v>
      </c>
      <c r="G7389" t="s">
        <v>25</v>
      </c>
    </row>
    <row r="7390" spans="1:7">
      <c r="A7390">
        <v>76161000</v>
      </c>
      <c r="B7390" t="s">
        <v>40</v>
      </c>
      <c r="C7390" s="30">
        <v>2.75</v>
      </c>
      <c r="D7390" t="s">
        <v>24</v>
      </c>
      <c r="G7390" t="s">
        <v>25</v>
      </c>
    </row>
    <row r="7391" spans="1:7">
      <c r="A7391">
        <v>76161000</v>
      </c>
      <c r="B7391" t="s">
        <v>40</v>
      </c>
      <c r="C7391" s="30">
        <v>3.0249999999999999</v>
      </c>
      <c r="D7391" t="s">
        <v>24</v>
      </c>
      <c r="E7391">
        <v>2026</v>
      </c>
      <c r="G7391" t="s">
        <v>25</v>
      </c>
    </row>
    <row r="7392" spans="1:7">
      <c r="A7392">
        <v>76161000</v>
      </c>
      <c r="B7392" t="s">
        <v>40</v>
      </c>
      <c r="C7392" s="30">
        <v>3.3</v>
      </c>
      <c r="D7392" t="s">
        <v>24</v>
      </c>
      <c r="E7392">
        <v>2027</v>
      </c>
      <c r="G7392" t="s">
        <v>25</v>
      </c>
    </row>
    <row r="7393" spans="1:7">
      <c r="A7393">
        <v>76161000</v>
      </c>
      <c r="B7393" t="s">
        <v>40</v>
      </c>
      <c r="C7393" s="30">
        <v>3.5750000000000002</v>
      </c>
      <c r="D7393" t="s">
        <v>24</v>
      </c>
      <c r="E7393">
        <v>2028</v>
      </c>
      <c r="G7393" t="s">
        <v>25</v>
      </c>
    </row>
    <row r="7394" spans="1:7">
      <c r="A7394">
        <v>76169100</v>
      </c>
      <c r="B7394" t="s">
        <v>40</v>
      </c>
      <c r="C7394" s="30">
        <v>2.75</v>
      </c>
      <c r="D7394" t="s">
        <v>24</v>
      </c>
      <c r="G7394" t="s">
        <v>25</v>
      </c>
    </row>
    <row r="7395" spans="1:7">
      <c r="A7395">
        <v>76169100</v>
      </c>
      <c r="B7395" t="s">
        <v>40</v>
      </c>
      <c r="C7395" s="30">
        <v>3.0249999999999999</v>
      </c>
      <c r="D7395" t="s">
        <v>24</v>
      </c>
      <c r="E7395">
        <v>2026</v>
      </c>
      <c r="G7395" t="s">
        <v>25</v>
      </c>
    </row>
    <row r="7396" spans="1:7">
      <c r="A7396">
        <v>76169100</v>
      </c>
      <c r="B7396" t="s">
        <v>40</v>
      </c>
      <c r="C7396" s="30">
        <v>3.3</v>
      </c>
      <c r="D7396" t="s">
        <v>24</v>
      </c>
      <c r="E7396">
        <v>2027</v>
      </c>
      <c r="G7396" t="s">
        <v>25</v>
      </c>
    </row>
    <row r="7397" spans="1:7">
      <c r="A7397">
        <v>76169100</v>
      </c>
      <c r="B7397" t="s">
        <v>40</v>
      </c>
      <c r="C7397" s="30">
        <v>3.5750000000000002</v>
      </c>
      <c r="D7397" t="s">
        <v>24</v>
      </c>
      <c r="E7397">
        <v>2028</v>
      </c>
      <c r="G7397" t="s">
        <v>25</v>
      </c>
    </row>
    <row r="7398" spans="1:7">
      <c r="A7398">
        <v>76169910</v>
      </c>
      <c r="B7398" t="s">
        <v>40</v>
      </c>
      <c r="C7398" s="30">
        <v>2.0699999999999998</v>
      </c>
      <c r="D7398" t="s">
        <v>24</v>
      </c>
      <c r="G7398" t="s">
        <v>25</v>
      </c>
    </row>
    <row r="7399" spans="1:7">
      <c r="A7399">
        <v>76169910</v>
      </c>
      <c r="B7399" t="s">
        <v>40</v>
      </c>
      <c r="C7399" s="30">
        <v>2.2769999999999997</v>
      </c>
      <c r="D7399" t="s">
        <v>24</v>
      </c>
      <c r="E7399">
        <v>2026</v>
      </c>
      <c r="G7399" t="s">
        <v>25</v>
      </c>
    </row>
    <row r="7400" spans="1:7">
      <c r="A7400">
        <v>76169910</v>
      </c>
      <c r="B7400" t="s">
        <v>40</v>
      </c>
      <c r="C7400" s="30">
        <v>2.484</v>
      </c>
      <c r="D7400" t="s">
        <v>24</v>
      </c>
      <c r="E7400">
        <v>2027</v>
      </c>
      <c r="G7400" t="s">
        <v>25</v>
      </c>
    </row>
    <row r="7401" spans="1:7">
      <c r="A7401">
        <v>76169910</v>
      </c>
      <c r="B7401" t="s">
        <v>40</v>
      </c>
      <c r="C7401" s="30">
        <v>2.6909999999999998</v>
      </c>
      <c r="D7401" t="s">
        <v>24</v>
      </c>
      <c r="E7401">
        <v>2028</v>
      </c>
      <c r="G7401" t="s">
        <v>25</v>
      </c>
    </row>
    <row r="7402" spans="1:7">
      <c r="A7402">
        <v>76169990</v>
      </c>
      <c r="B7402" t="s">
        <v>40</v>
      </c>
      <c r="C7402" s="30">
        <v>2.75</v>
      </c>
      <c r="D7402" t="s">
        <v>24</v>
      </c>
      <c r="G7402" t="s">
        <v>25</v>
      </c>
    </row>
    <row r="7403" spans="1:7">
      <c r="A7403">
        <v>76169990</v>
      </c>
      <c r="B7403" t="s">
        <v>40</v>
      </c>
      <c r="C7403" s="30">
        <v>3.0249999999999999</v>
      </c>
      <c r="D7403" t="s">
        <v>24</v>
      </c>
      <c r="E7403">
        <v>2026</v>
      </c>
      <c r="G7403" t="s">
        <v>25</v>
      </c>
    </row>
    <row r="7404" spans="1:7">
      <c r="A7404">
        <v>76169990</v>
      </c>
      <c r="B7404" t="s">
        <v>40</v>
      </c>
      <c r="C7404" s="30">
        <v>3.3</v>
      </c>
      <c r="D7404" t="s">
        <v>24</v>
      </c>
      <c r="E7404">
        <v>2027</v>
      </c>
      <c r="G7404" t="s">
        <v>25</v>
      </c>
    </row>
    <row r="7405" spans="1:7">
      <c r="A7405">
        <v>76169990</v>
      </c>
      <c r="B7405" t="s">
        <v>40</v>
      </c>
      <c r="C7405" s="30">
        <v>3.5750000000000002</v>
      </c>
      <c r="D7405" t="s">
        <v>24</v>
      </c>
      <c r="E7405">
        <v>2028</v>
      </c>
      <c r="G7405" t="s">
        <v>25</v>
      </c>
    </row>
    <row r="7406" spans="1:7">
      <c r="A7406">
        <v>28041000</v>
      </c>
      <c r="B7406" t="s">
        <v>40</v>
      </c>
      <c r="C7406" s="30">
        <v>10.82</v>
      </c>
      <c r="G7406" t="s">
        <v>272</v>
      </c>
    </row>
    <row r="7407" spans="1:7">
      <c r="A7407">
        <v>28041000</v>
      </c>
      <c r="B7407" t="s">
        <v>40</v>
      </c>
      <c r="C7407" s="30">
        <v>11.902000000000001</v>
      </c>
      <c r="E7407">
        <v>2026</v>
      </c>
      <c r="G7407" t="s">
        <v>272</v>
      </c>
    </row>
    <row r="7408" spans="1:7">
      <c r="A7408">
        <v>28041000</v>
      </c>
      <c r="B7408" t="s">
        <v>40</v>
      </c>
      <c r="C7408" s="30">
        <v>12.984</v>
      </c>
      <c r="E7408">
        <v>2027</v>
      </c>
      <c r="G7408" t="s">
        <v>272</v>
      </c>
    </row>
    <row r="7409" spans="1:7">
      <c r="A7409">
        <v>28041000</v>
      </c>
      <c r="B7409" t="s">
        <v>40</v>
      </c>
      <c r="C7409" s="30">
        <v>14.066000000000001</v>
      </c>
      <c r="E7409">
        <v>2028</v>
      </c>
      <c r="G7409" t="s">
        <v>272</v>
      </c>
    </row>
    <row r="7410" spans="1:7">
      <c r="A7410">
        <v>26011200</v>
      </c>
      <c r="B7410" t="s">
        <v>40</v>
      </c>
      <c r="C7410">
        <v>0.09</v>
      </c>
      <c r="G7410" t="s">
        <v>273</v>
      </c>
    </row>
    <row r="7411" spans="1:7">
      <c r="A7411">
        <v>26011200</v>
      </c>
      <c r="B7411" t="s">
        <v>40</v>
      </c>
      <c r="C7411">
        <v>9.8999999999999991E-2</v>
      </c>
      <c r="E7411">
        <v>2026</v>
      </c>
      <c r="G7411" t="s">
        <v>273</v>
      </c>
    </row>
    <row r="7412" spans="1:7">
      <c r="A7412">
        <v>26011200</v>
      </c>
      <c r="B7412" t="s">
        <v>40</v>
      </c>
      <c r="C7412">
        <v>0.108</v>
      </c>
      <c r="E7412">
        <v>2027</v>
      </c>
      <c r="G7412" t="s">
        <v>273</v>
      </c>
    </row>
    <row r="7413" spans="1:7">
      <c r="A7413">
        <v>26011200</v>
      </c>
      <c r="B7413" t="s">
        <v>40</v>
      </c>
      <c r="C7413">
        <v>0.11699999999999999</v>
      </c>
      <c r="E7413">
        <v>2028</v>
      </c>
      <c r="G7413" t="s">
        <v>273</v>
      </c>
    </row>
    <row r="7414" spans="1:7">
      <c r="A7414">
        <v>7201</v>
      </c>
      <c r="B7414" t="s">
        <v>40</v>
      </c>
      <c r="C7414" s="30">
        <v>1.1100000000000001</v>
      </c>
      <c r="G7414" t="s">
        <v>273</v>
      </c>
    </row>
    <row r="7415" spans="1:7">
      <c r="A7415">
        <v>7201</v>
      </c>
      <c r="B7415" t="s">
        <v>40</v>
      </c>
      <c r="C7415" s="30">
        <v>1.2210000000000001</v>
      </c>
      <c r="E7415">
        <v>2026</v>
      </c>
      <c r="G7415" t="s">
        <v>273</v>
      </c>
    </row>
    <row r="7416" spans="1:7">
      <c r="A7416">
        <v>7201</v>
      </c>
      <c r="B7416" t="s">
        <v>40</v>
      </c>
      <c r="C7416" s="30">
        <v>1.3320000000000001</v>
      </c>
      <c r="E7416">
        <v>2027</v>
      </c>
      <c r="G7416" t="s">
        <v>273</v>
      </c>
    </row>
    <row r="7417" spans="1:7">
      <c r="A7417">
        <v>7201</v>
      </c>
      <c r="B7417" t="s">
        <v>40</v>
      </c>
      <c r="C7417" s="30">
        <v>1.4430000000000001</v>
      </c>
      <c r="E7417">
        <v>2028</v>
      </c>
      <c r="G7417" t="s">
        <v>273</v>
      </c>
    </row>
    <row r="7418" spans="1:7">
      <c r="A7418">
        <v>720211</v>
      </c>
      <c r="B7418" t="s">
        <v>40</v>
      </c>
      <c r="C7418" s="30">
        <v>1.69</v>
      </c>
      <c r="G7418" t="s">
        <v>273</v>
      </c>
    </row>
    <row r="7419" spans="1:7">
      <c r="A7419">
        <v>720211</v>
      </c>
      <c r="B7419" t="s">
        <v>40</v>
      </c>
      <c r="C7419" s="30">
        <v>1.859</v>
      </c>
      <c r="E7419">
        <v>2026</v>
      </c>
      <c r="G7419" t="s">
        <v>273</v>
      </c>
    </row>
    <row r="7420" spans="1:7">
      <c r="A7420">
        <v>720211</v>
      </c>
      <c r="B7420" t="s">
        <v>40</v>
      </c>
      <c r="C7420" s="30">
        <v>2.028</v>
      </c>
      <c r="E7420">
        <v>2027</v>
      </c>
      <c r="G7420" t="s">
        <v>273</v>
      </c>
    </row>
    <row r="7421" spans="1:7">
      <c r="A7421">
        <v>720211</v>
      </c>
      <c r="B7421" t="s">
        <v>40</v>
      </c>
      <c r="C7421" s="30">
        <v>2.1970000000000001</v>
      </c>
      <c r="E7421">
        <v>2028</v>
      </c>
      <c r="G7421" t="s">
        <v>273</v>
      </c>
    </row>
    <row r="7422" spans="1:7">
      <c r="A7422">
        <v>720241</v>
      </c>
      <c r="B7422" t="s">
        <v>40</v>
      </c>
      <c r="C7422" s="30">
        <v>2.35</v>
      </c>
      <c r="G7422" t="s">
        <v>273</v>
      </c>
    </row>
    <row r="7423" spans="1:7">
      <c r="A7423">
        <v>720241</v>
      </c>
      <c r="B7423" t="s">
        <v>40</v>
      </c>
      <c r="C7423" s="30">
        <v>2.585</v>
      </c>
      <c r="E7423">
        <v>2026</v>
      </c>
      <c r="G7423" t="s">
        <v>273</v>
      </c>
    </row>
    <row r="7424" spans="1:7">
      <c r="A7424">
        <v>720241</v>
      </c>
      <c r="B7424" t="s">
        <v>40</v>
      </c>
      <c r="C7424" s="30">
        <v>2.8200000000000003</v>
      </c>
      <c r="E7424">
        <v>2027</v>
      </c>
      <c r="G7424" t="s">
        <v>273</v>
      </c>
    </row>
    <row r="7425" spans="1:7">
      <c r="A7425">
        <v>720241</v>
      </c>
      <c r="B7425" t="s">
        <v>40</v>
      </c>
      <c r="C7425" s="30">
        <v>3.0550000000000002</v>
      </c>
      <c r="E7425">
        <v>2028</v>
      </c>
      <c r="G7425" t="s">
        <v>273</v>
      </c>
    </row>
    <row r="7426" spans="1:7">
      <c r="A7426">
        <v>72026000</v>
      </c>
      <c r="B7426" t="s">
        <v>40</v>
      </c>
      <c r="C7426" s="30">
        <v>3.48</v>
      </c>
      <c r="G7426" t="s">
        <v>273</v>
      </c>
    </row>
    <row r="7427" spans="1:7">
      <c r="A7427">
        <v>72026000</v>
      </c>
      <c r="B7427" t="s">
        <v>40</v>
      </c>
      <c r="C7427" s="30">
        <v>3.8279999999999998</v>
      </c>
      <c r="E7427">
        <v>2026</v>
      </c>
      <c r="G7427" t="s">
        <v>273</v>
      </c>
    </row>
    <row r="7428" spans="1:7">
      <c r="A7428">
        <v>72026000</v>
      </c>
      <c r="B7428" t="s">
        <v>40</v>
      </c>
      <c r="C7428" s="30">
        <v>4.1760000000000002</v>
      </c>
      <c r="E7428">
        <v>2027</v>
      </c>
      <c r="G7428" t="s">
        <v>273</v>
      </c>
    </row>
    <row r="7429" spans="1:7">
      <c r="A7429">
        <v>72026000</v>
      </c>
      <c r="B7429" t="s">
        <v>40</v>
      </c>
      <c r="C7429" s="30">
        <v>4.524</v>
      </c>
      <c r="E7429">
        <v>2028</v>
      </c>
      <c r="G7429" t="s">
        <v>273</v>
      </c>
    </row>
    <row r="7430" spans="1:7">
      <c r="A7430">
        <v>7203</v>
      </c>
      <c r="B7430" t="s">
        <v>40</v>
      </c>
      <c r="C7430">
        <v>0.76</v>
      </c>
      <c r="G7430" t="s">
        <v>273</v>
      </c>
    </row>
    <row r="7431" spans="1:7">
      <c r="A7431">
        <v>7203</v>
      </c>
      <c r="B7431" t="s">
        <v>40</v>
      </c>
      <c r="C7431">
        <v>0.83599999999999997</v>
      </c>
      <c r="E7431">
        <v>2026</v>
      </c>
      <c r="G7431" t="s">
        <v>273</v>
      </c>
    </row>
    <row r="7432" spans="1:7">
      <c r="A7432">
        <v>7203</v>
      </c>
      <c r="B7432" t="s">
        <v>40</v>
      </c>
      <c r="C7432">
        <v>0.91200000000000003</v>
      </c>
      <c r="E7432">
        <v>2027</v>
      </c>
      <c r="G7432" t="s">
        <v>273</v>
      </c>
    </row>
    <row r="7433" spans="1:7">
      <c r="A7433">
        <v>7203</v>
      </c>
      <c r="B7433" t="s">
        <v>40</v>
      </c>
      <c r="C7433">
        <v>0.98799999999999999</v>
      </c>
      <c r="E7433">
        <v>2028</v>
      </c>
      <c r="G7433" t="s">
        <v>273</v>
      </c>
    </row>
    <row r="7434" spans="1:7">
      <c r="A7434">
        <v>7205</v>
      </c>
      <c r="B7434" t="s">
        <v>40</v>
      </c>
      <c r="C7434" s="30">
        <v>1.29</v>
      </c>
      <c r="D7434" t="s">
        <v>20</v>
      </c>
      <c r="G7434" t="s">
        <v>273</v>
      </c>
    </row>
    <row r="7435" spans="1:7">
      <c r="A7435">
        <v>7205</v>
      </c>
      <c r="B7435" t="s">
        <v>40</v>
      </c>
      <c r="C7435" s="30">
        <v>1.419</v>
      </c>
      <c r="D7435" t="s">
        <v>20</v>
      </c>
      <c r="E7435">
        <v>2026</v>
      </c>
      <c r="G7435" t="s">
        <v>273</v>
      </c>
    </row>
    <row r="7436" spans="1:7">
      <c r="A7436">
        <v>7205</v>
      </c>
      <c r="B7436" t="s">
        <v>40</v>
      </c>
      <c r="C7436" s="30">
        <v>1.548</v>
      </c>
      <c r="D7436" t="s">
        <v>20</v>
      </c>
      <c r="E7436">
        <v>2027</v>
      </c>
      <c r="G7436" t="s">
        <v>273</v>
      </c>
    </row>
    <row r="7437" spans="1:7">
      <c r="A7437">
        <v>7205</v>
      </c>
      <c r="B7437" t="s">
        <v>40</v>
      </c>
      <c r="C7437" s="30">
        <v>1.677</v>
      </c>
      <c r="D7437" t="s">
        <v>20</v>
      </c>
      <c r="E7437">
        <v>2028</v>
      </c>
      <c r="G7437" t="s">
        <v>273</v>
      </c>
    </row>
    <row r="7438" spans="1:7">
      <c r="A7438">
        <v>72061000</v>
      </c>
      <c r="B7438" t="s">
        <v>40</v>
      </c>
      <c r="C7438" s="30">
        <v>1.33</v>
      </c>
      <c r="D7438" t="s">
        <v>20</v>
      </c>
      <c r="G7438" t="s">
        <v>273</v>
      </c>
    </row>
    <row r="7439" spans="1:7">
      <c r="A7439">
        <v>72061000</v>
      </c>
      <c r="B7439" t="s">
        <v>40</v>
      </c>
      <c r="C7439" s="30">
        <v>1.4630000000000001</v>
      </c>
      <c r="D7439" t="s">
        <v>20</v>
      </c>
      <c r="E7439">
        <v>2026</v>
      </c>
      <c r="G7439" t="s">
        <v>273</v>
      </c>
    </row>
    <row r="7440" spans="1:7">
      <c r="A7440">
        <v>72061000</v>
      </c>
      <c r="B7440" t="s">
        <v>40</v>
      </c>
      <c r="C7440" s="30">
        <v>1.5960000000000001</v>
      </c>
      <c r="D7440" t="s">
        <v>20</v>
      </c>
      <c r="E7440">
        <v>2027</v>
      </c>
      <c r="G7440" t="s">
        <v>273</v>
      </c>
    </row>
    <row r="7441" spans="1:7">
      <c r="A7441">
        <v>72061000</v>
      </c>
      <c r="B7441" t="s">
        <v>40</v>
      </c>
      <c r="C7441" s="30">
        <v>1.7290000000000001</v>
      </c>
      <c r="D7441" t="s">
        <v>20</v>
      </c>
      <c r="E7441">
        <v>2028</v>
      </c>
      <c r="G7441" t="s">
        <v>273</v>
      </c>
    </row>
    <row r="7442" spans="1:7">
      <c r="A7442">
        <v>72069000</v>
      </c>
      <c r="B7442" t="s">
        <v>40</v>
      </c>
      <c r="C7442" s="30">
        <v>1.33</v>
      </c>
      <c r="D7442" t="s">
        <v>20</v>
      </c>
      <c r="G7442" t="s">
        <v>273</v>
      </c>
    </row>
    <row r="7443" spans="1:7">
      <c r="A7443">
        <v>72069000</v>
      </c>
      <c r="B7443" t="s">
        <v>40</v>
      </c>
      <c r="C7443" s="30">
        <v>1.4630000000000001</v>
      </c>
      <c r="D7443" t="s">
        <v>20</v>
      </c>
      <c r="E7443">
        <v>2026</v>
      </c>
      <c r="G7443" t="s">
        <v>273</v>
      </c>
    </row>
    <row r="7444" spans="1:7">
      <c r="A7444">
        <v>72069000</v>
      </c>
      <c r="B7444" t="s">
        <v>40</v>
      </c>
      <c r="C7444" s="30">
        <v>1.5960000000000001</v>
      </c>
      <c r="D7444" t="s">
        <v>20</v>
      </c>
      <c r="E7444">
        <v>2027</v>
      </c>
      <c r="G7444" t="s">
        <v>273</v>
      </c>
    </row>
    <row r="7445" spans="1:7">
      <c r="A7445">
        <v>72069000</v>
      </c>
      <c r="B7445" t="s">
        <v>40</v>
      </c>
      <c r="C7445" s="30">
        <v>1.7290000000000001</v>
      </c>
      <c r="D7445" t="s">
        <v>20</v>
      </c>
      <c r="E7445">
        <v>2028</v>
      </c>
      <c r="G7445" t="s">
        <v>273</v>
      </c>
    </row>
    <row r="7446" spans="1:7">
      <c r="A7446">
        <v>72071111</v>
      </c>
      <c r="B7446" t="s">
        <v>40</v>
      </c>
      <c r="C7446" s="30">
        <v>1.33</v>
      </c>
      <c r="D7446" t="s">
        <v>20</v>
      </c>
      <c r="G7446" t="s">
        <v>273</v>
      </c>
    </row>
    <row r="7447" spans="1:7">
      <c r="A7447">
        <v>72071111</v>
      </c>
      <c r="B7447" t="s">
        <v>40</v>
      </c>
      <c r="C7447" s="30">
        <v>1.4630000000000001</v>
      </c>
      <c r="D7447" t="s">
        <v>20</v>
      </c>
      <c r="E7447">
        <v>2026</v>
      </c>
      <c r="G7447" t="s">
        <v>273</v>
      </c>
    </row>
    <row r="7448" spans="1:7">
      <c r="A7448">
        <v>72071111</v>
      </c>
      <c r="B7448" t="s">
        <v>40</v>
      </c>
      <c r="C7448" s="30">
        <v>1.5960000000000001</v>
      </c>
      <c r="D7448" t="s">
        <v>20</v>
      </c>
      <c r="E7448">
        <v>2027</v>
      </c>
      <c r="G7448" t="s">
        <v>273</v>
      </c>
    </row>
    <row r="7449" spans="1:7">
      <c r="A7449">
        <v>72071111</v>
      </c>
      <c r="B7449" t="s">
        <v>40</v>
      </c>
      <c r="C7449" s="30">
        <v>1.7290000000000001</v>
      </c>
      <c r="D7449" t="s">
        <v>20</v>
      </c>
      <c r="E7449">
        <v>2028</v>
      </c>
      <c r="G7449" t="s">
        <v>273</v>
      </c>
    </row>
    <row r="7450" spans="1:7">
      <c r="A7450">
        <v>72071114</v>
      </c>
      <c r="B7450" t="s">
        <v>40</v>
      </c>
      <c r="C7450" s="30">
        <v>1.33</v>
      </c>
      <c r="D7450" t="s">
        <v>20</v>
      </c>
      <c r="G7450" t="s">
        <v>273</v>
      </c>
    </row>
    <row r="7451" spans="1:7">
      <c r="A7451">
        <v>72071114</v>
      </c>
      <c r="B7451" t="s">
        <v>40</v>
      </c>
      <c r="C7451" s="30">
        <v>1.4630000000000001</v>
      </c>
      <c r="D7451" t="s">
        <v>20</v>
      </c>
      <c r="E7451">
        <v>2026</v>
      </c>
      <c r="G7451" t="s">
        <v>273</v>
      </c>
    </row>
    <row r="7452" spans="1:7">
      <c r="A7452">
        <v>72071114</v>
      </c>
      <c r="B7452" t="s">
        <v>40</v>
      </c>
      <c r="C7452" s="30">
        <v>1.5960000000000001</v>
      </c>
      <c r="D7452" t="s">
        <v>20</v>
      </c>
      <c r="E7452">
        <v>2027</v>
      </c>
      <c r="G7452" t="s">
        <v>273</v>
      </c>
    </row>
    <row r="7453" spans="1:7">
      <c r="A7453">
        <v>72071114</v>
      </c>
      <c r="B7453" t="s">
        <v>40</v>
      </c>
      <c r="C7453" s="30">
        <v>1.7290000000000001</v>
      </c>
      <c r="D7453" t="s">
        <v>20</v>
      </c>
      <c r="E7453">
        <v>2028</v>
      </c>
      <c r="G7453" t="s">
        <v>273</v>
      </c>
    </row>
    <row r="7454" spans="1:7">
      <c r="A7454">
        <v>72071116</v>
      </c>
      <c r="B7454" t="s">
        <v>40</v>
      </c>
      <c r="C7454" s="30">
        <v>1.33</v>
      </c>
      <c r="D7454" t="s">
        <v>20</v>
      </c>
      <c r="G7454" t="s">
        <v>273</v>
      </c>
    </row>
    <row r="7455" spans="1:7">
      <c r="A7455">
        <v>72071116</v>
      </c>
      <c r="B7455" t="s">
        <v>40</v>
      </c>
      <c r="C7455" s="30">
        <v>1.4630000000000001</v>
      </c>
      <c r="D7455" t="s">
        <v>20</v>
      </c>
      <c r="E7455">
        <v>2026</v>
      </c>
      <c r="G7455" t="s">
        <v>273</v>
      </c>
    </row>
    <row r="7456" spans="1:7">
      <c r="A7456">
        <v>72071116</v>
      </c>
      <c r="B7456" t="s">
        <v>40</v>
      </c>
      <c r="C7456" s="30">
        <v>1.5960000000000001</v>
      </c>
      <c r="D7456" t="s">
        <v>20</v>
      </c>
      <c r="E7456">
        <v>2027</v>
      </c>
      <c r="G7456" t="s">
        <v>273</v>
      </c>
    </row>
    <row r="7457" spans="1:7">
      <c r="A7457">
        <v>72071116</v>
      </c>
      <c r="B7457" t="s">
        <v>40</v>
      </c>
      <c r="C7457" s="30">
        <v>1.7290000000000001</v>
      </c>
      <c r="D7457" t="s">
        <v>20</v>
      </c>
      <c r="E7457">
        <v>2028</v>
      </c>
      <c r="G7457" t="s">
        <v>273</v>
      </c>
    </row>
    <row r="7458" spans="1:7">
      <c r="A7458">
        <v>72071190</v>
      </c>
      <c r="B7458" t="s">
        <v>40</v>
      </c>
      <c r="C7458" s="30">
        <v>1.33</v>
      </c>
      <c r="D7458" t="s">
        <v>20</v>
      </c>
      <c r="G7458" t="s">
        <v>273</v>
      </c>
    </row>
    <row r="7459" spans="1:7">
      <c r="A7459">
        <v>72071190</v>
      </c>
      <c r="B7459" t="s">
        <v>40</v>
      </c>
      <c r="C7459" s="30">
        <v>1.4630000000000001</v>
      </c>
      <c r="D7459" t="s">
        <v>20</v>
      </c>
      <c r="E7459">
        <v>2026</v>
      </c>
      <c r="G7459" t="s">
        <v>273</v>
      </c>
    </row>
    <row r="7460" spans="1:7">
      <c r="A7460">
        <v>72071190</v>
      </c>
      <c r="B7460" t="s">
        <v>40</v>
      </c>
      <c r="C7460" s="30">
        <v>1.5960000000000001</v>
      </c>
      <c r="D7460" t="s">
        <v>20</v>
      </c>
      <c r="E7460">
        <v>2027</v>
      </c>
      <c r="G7460" t="s">
        <v>273</v>
      </c>
    </row>
    <row r="7461" spans="1:7">
      <c r="A7461">
        <v>72071190</v>
      </c>
      <c r="B7461" t="s">
        <v>40</v>
      </c>
      <c r="C7461" s="30">
        <v>1.7290000000000001</v>
      </c>
      <c r="D7461" t="s">
        <v>20</v>
      </c>
      <c r="E7461">
        <v>2028</v>
      </c>
      <c r="G7461" t="s">
        <v>273</v>
      </c>
    </row>
    <row r="7462" spans="1:7">
      <c r="A7462">
        <v>72071210</v>
      </c>
      <c r="B7462" t="s">
        <v>40</v>
      </c>
      <c r="C7462" s="30">
        <v>1.33</v>
      </c>
      <c r="D7462" t="s">
        <v>20</v>
      </c>
      <c r="G7462" t="s">
        <v>273</v>
      </c>
    </row>
    <row r="7463" spans="1:7">
      <c r="A7463">
        <v>72071210</v>
      </c>
      <c r="B7463" t="s">
        <v>40</v>
      </c>
      <c r="C7463" s="30">
        <v>1.4630000000000001</v>
      </c>
      <c r="D7463" t="s">
        <v>20</v>
      </c>
      <c r="E7463">
        <v>2026</v>
      </c>
      <c r="G7463" t="s">
        <v>273</v>
      </c>
    </row>
    <row r="7464" spans="1:7">
      <c r="A7464">
        <v>72071210</v>
      </c>
      <c r="B7464" t="s">
        <v>40</v>
      </c>
      <c r="C7464" s="30">
        <v>1.5960000000000001</v>
      </c>
      <c r="D7464" t="s">
        <v>20</v>
      </c>
      <c r="E7464">
        <v>2027</v>
      </c>
      <c r="G7464" t="s">
        <v>273</v>
      </c>
    </row>
    <row r="7465" spans="1:7">
      <c r="A7465">
        <v>72071210</v>
      </c>
      <c r="B7465" t="s">
        <v>40</v>
      </c>
      <c r="C7465" s="30">
        <v>1.7290000000000001</v>
      </c>
      <c r="D7465" t="s">
        <v>20</v>
      </c>
      <c r="E7465">
        <v>2028</v>
      </c>
      <c r="G7465" t="s">
        <v>273</v>
      </c>
    </row>
    <row r="7466" spans="1:7">
      <c r="A7466">
        <v>72071290</v>
      </c>
      <c r="B7466" t="s">
        <v>40</v>
      </c>
      <c r="C7466" s="30">
        <v>1.33</v>
      </c>
      <c r="D7466" t="s">
        <v>20</v>
      </c>
      <c r="G7466" t="s">
        <v>273</v>
      </c>
    </row>
    <row r="7467" spans="1:7">
      <c r="A7467">
        <v>72071290</v>
      </c>
      <c r="B7467" t="s">
        <v>40</v>
      </c>
      <c r="C7467" s="30">
        <v>1.4630000000000001</v>
      </c>
      <c r="D7467" t="s">
        <v>20</v>
      </c>
      <c r="E7467">
        <v>2026</v>
      </c>
      <c r="G7467" t="s">
        <v>273</v>
      </c>
    </row>
    <row r="7468" spans="1:7">
      <c r="A7468">
        <v>72071290</v>
      </c>
      <c r="B7468" t="s">
        <v>40</v>
      </c>
      <c r="C7468" s="30">
        <v>1.5960000000000001</v>
      </c>
      <c r="D7468" t="s">
        <v>20</v>
      </c>
      <c r="E7468">
        <v>2027</v>
      </c>
      <c r="G7468" t="s">
        <v>273</v>
      </c>
    </row>
    <row r="7469" spans="1:7">
      <c r="A7469">
        <v>72071290</v>
      </c>
      <c r="B7469" t="s">
        <v>40</v>
      </c>
      <c r="C7469" s="30">
        <v>1.7290000000000001</v>
      </c>
      <c r="D7469" t="s">
        <v>20</v>
      </c>
      <c r="E7469">
        <v>2028</v>
      </c>
      <c r="G7469" t="s">
        <v>273</v>
      </c>
    </row>
    <row r="7470" spans="1:7">
      <c r="A7470">
        <v>72071912</v>
      </c>
      <c r="B7470" t="s">
        <v>40</v>
      </c>
      <c r="C7470" s="30">
        <v>1.33</v>
      </c>
      <c r="D7470" t="s">
        <v>20</v>
      </c>
      <c r="G7470" t="s">
        <v>273</v>
      </c>
    </row>
    <row r="7471" spans="1:7">
      <c r="A7471">
        <v>72071912</v>
      </c>
      <c r="B7471" t="s">
        <v>40</v>
      </c>
      <c r="C7471" s="30">
        <v>1.4630000000000001</v>
      </c>
      <c r="D7471" t="s">
        <v>20</v>
      </c>
      <c r="E7471">
        <v>2026</v>
      </c>
      <c r="G7471" t="s">
        <v>273</v>
      </c>
    </row>
    <row r="7472" spans="1:7">
      <c r="A7472">
        <v>72071912</v>
      </c>
      <c r="B7472" t="s">
        <v>40</v>
      </c>
      <c r="C7472" s="30">
        <v>1.5960000000000001</v>
      </c>
      <c r="D7472" t="s">
        <v>20</v>
      </c>
      <c r="E7472">
        <v>2027</v>
      </c>
      <c r="G7472" t="s">
        <v>273</v>
      </c>
    </row>
    <row r="7473" spans="1:7">
      <c r="A7473">
        <v>72071912</v>
      </c>
      <c r="B7473" t="s">
        <v>40</v>
      </c>
      <c r="C7473" s="30">
        <v>1.7290000000000001</v>
      </c>
      <c r="D7473" t="s">
        <v>20</v>
      </c>
      <c r="E7473">
        <v>2028</v>
      </c>
      <c r="G7473" t="s">
        <v>273</v>
      </c>
    </row>
    <row r="7474" spans="1:7">
      <c r="A7474">
        <v>72071919</v>
      </c>
      <c r="B7474" t="s">
        <v>40</v>
      </c>
      <c r="C7474" s="30">
        <v>1.33</v>
      </c>
      <c r="D7474" t="s">
        <v>20</v>
      </c>
      <c r="G7474" t="s">
        <v>273</v>
      </c>
    </row>
    <row r="7475" spans="1:7">
      <c r="A7475">
        <v>72071919</v>
      </c>
      <c r="B7475" t="s">
        <v>40</v>
      </c>
      <c r="C7475" s="30">
        <v>1.4630000000000001</v>
      </c>
      <c r="D7475" t="s">
        <v>20</v>
      </c>
      <c r="E7475">
        <v>2026</v>
      </c>
      <c r="G7475" t="s">
        <v>273</v>
      </c>
    </row>
    <row r="7476" spans="1:7">
      <c r="A7476">
        <v>72071919</v>
      </c>
      <c r="B7476" t="s">
        <v>40</v>
      </c>
      <c r="C7476" s="30">
        <v>1.5960000000000001</v>
      </c>
      <c r="D7476" t="s">
        <v>20</v>
      </c>
      <c r="E7476">
        <v>2027</v>
      </c>
      <c r="G7476" t="s">
        <v>273</v>
      </c>
    </row>
    <row r="7477" spans="1:7">
      <c r="A7477">
        <v>72071919</v>
      </c>
      <c r="B7477" t="s">
        <v>40</v>
      </c>
      <c r="C7477" s="30">
        <v>1.7290000000000001</v>
      </c>
      <c r="D7477" t="s">
        <v>20</v>
      </c>
      <c r="E7477">
        <v>2028</v>
      </c>
      <c r="G7477" t="s">
        <v>273</v>
      </c>
    </row>
    <row r="7478" spans="1:7">
      <c r="A7478">
        <v>72071980</v>
      </c>
      <c r="B7478" t="s">
        <v>40</v>
      </c>
      <c r="C7478" s="30">
        <v>1.33</v>
      </c>
      <c r="D7478" t="s">
        <v>20</v>
      </c>
      <c r="G7478" t="s">
        <v>273</v>
      </c>
    </row>
    <row r="7479" spans="1:7">
      <c r="A7479">
        <v>72071980</v>
      </c>
      <c r="B7479" t="s">
        <v>40</v>
      </c>
      <c r="C7479" s="30">
        <v>1.4630000000000001</v>
      </c>
      <c r="D7479" t="s">
        <v>20</v>
      </c>
      <c r="E7479">
        <v>2026</v>
      </c>
      <c r="G7479" t="s">
        <v>273</v>
      </c>
    </row>
    <row r="7480" spans="1:7">
      <c r="A7480">
        <v>72071980</v>
      </c>
      <c r="B7480" t="s">
        <v>40</v>
      </c>
      <c r="C7480" s="30">
        <v>1.5960000000000001</v>
      </c>
      <c r="D7480" t="s">
        <v>20</v>
      </c>
      <c r="E7480">
        <v>2027</v>
      </c>
      <c r="G7480" t="s">
        <v>273</v>
      </c>
    </row>
    <row r="7481" spans="1:7">
      <c r="A7481">
        <v>72071980</v>
      </c>
      <c r="B7481" t="s">
        <v>40</v>
      </c>
      <c r="C7481" s="30">
        <v>1.7290000000000001</v>
      </c>
      <c r="D7481" t="s">
        <v>20</v>
      </c>
      <c r="E7481">
        <v>2028</v>
      </c>
      <c r="G7481" t="s">
        <v>273</v>
      </c>
    </row>
    <row r="7482" spans="1:7">
      <c r="A7482">
        <v>72072011</v>
      </c>
      <c r="B7482" t="s">
        <v>40</v>
      </c>
      <c r="C7482" s="30">
        <v>1.33</v>
      </c>
      <c r="D7482" t="s">
        <v>20</v>
      </c>
      <c r="G7482" t="s">
        <v>273</v>
      </c>
    </row>
    <row r="7483" spans="1:7">
      <c r="A7483">
        <v>72072011</v>
      </c>
      <c r="B7483" t="s">
        <v>40</v>
      </c>
      <c r="C7483" s="30">
        <v>1.4630000000000001</v>
      </c>
      <c r="D7483" t="s">
        <v>20</v>
      </c>
      <c r="E7483">
        <v>2026</v>
      </c>
      <c r="G7483" t="s">
        <v>273</v>
      </c>
    </row>
    <row r="7484" spans="1:7">
      <c r="A7484">
        <v>72072011</v>
      </c>
      <c r="B7484" t="s">
        <v>40</v>
      </c>
      <c r="C7484" s="30">
        <v>1.5960000000000001</v>
      </c>
      <c r="D7484" t="s">
        <v>20</v>
      </c>
      <c r="E7484">
        <v>2027</v>
      </c>
      <c r="G7484" t="s">
        <v>273</v>
      </c>
    </row>
    <row r="7485" spans="1:7">
      <c r="A7485">
        <v>72072011</v>
      </c>
      <c r="B7485" t="s">
        <v>40</v>
      </c>
      <c r="C7485" s="30">
        <v>1.7290000000000001</v>
      </c>
      <c r="D7485" t="s">
        <v>20</v>
      </c>
      <c r="E7485">
        <v>2028</v>
      </c>
      <c r="G7485" t="s">
        <v>273</v>
      </c>
    </row>
    <row r="7486" spans="1:7">
      <c r="A7486">
        <v>72072015</v>
      </c>
      <c r="B7486" t="s">
        <v>40</v>
      </c>
      <c r="C7486" s="30">
        <v>1.33</v>
      </c>
      <c r="D7486" t="s">
        <v>20</v>
      </c>
      <c r="G7486" t="s">
        <v>273</v>
      </c>
    </row>
    <row r="7487" spans="1:7">
      <c r="A7487">
        <v>72072015</v>
      </c>
      <c r="B7487" t="s">
        <v>40</v>
      </c>
      <c r="C7487" s="30">
        <v>1.4630000000000001</v>
      </c>
      <c r="D7487" t="s">
        <v>20</v>
      </c>
      <c r="E7487">
        <v>2026</v>
      </c>
      <c r="G7487" t="s">
        <v>273</v>
      </c>
    </row>
    <row r="7488" spans="1:7">
      <c r="A7488">
        <v>72072015</v>
      </c>
      <c r="B7488" t="s">
        <v>40</v>
      </c>
      <c r="C7488" s="30">
        <v>1.5960000000000001</v>
      </c>
      <c r="D7488" t="s">
        <v>20</v>
      </c>
      <c r="E7488">
        <v>2027</v>
      </c>
      <c r="G7488" t="s">
        <v>273</v>
      </c>
    </row>
    <row r="7489" spans="1:7">
      <c r="A7489">
        <v>72072015</v>
      </c>
      <c r="B7489" t="s">
        <v>40</v>
      </c>
      <c r="C7489" s="30">
        <v>1.7290000000000001</v>
      </c>
      <c r="D7489" t="s">
        <v>20</v>
      </c>
      <c r="E7489">
        <v>2028</v>
      </c>
      <c r="G7489" t="s">
        <v>273</v>
      </c>
    </row>
    <row r="7490" spans="1:7">
      <c r="A7490">
        <v>72072017</v>
      </c>
      <c r="B7490" t="s">
        <v>40</v>
      </c>
      <c r="C7490" s="30">
        <v>1.33</v>
      </c>
      <c r="D7490" t="s">
        <v>20</v>
      </c>
      <c r="G7490" t="s">
        <v>273</v>
      </c>
    </row>
    <row r="7491" spans="1:7">
      <c r="A7491">
        <v>72072017</v>
      </c>
      <c r="B7491" t="s">
        <v>40</v>
      </c>
      <c r="C7491" s="30">
        <v>1.4630000000000001</v>
      </c>
      <c r="D7491" t="s">
        <v>20</v>
      </c>
      <c r="E7491">
        <v>2026</v>
      </c>
      <c r="G7491" t="s">
        <v>273</v>
      </c>
    </row>
    <row r="7492" spans="1:7">
      <c r="A7492">
        <v>72072017</v>
      </c>
      <c r="B7492" t="s">
        <v>40</v>
      </c>
      <c r="C7492" s="30">
        <v>1.5960000000000001</v>
      </c>
      <c r="D7492" t="s">
        <v>20</v>
      </c>
      <c r="E7492">
        <v>2027</v>
      </c>
      <c r="G7492" t="s">
        <v>273</v>
      </c>
    </row>
    <row r="7493" spans="1:7">
      <c r="A7493">
        <v>72072017</v>
      </c>
      <c r="B7493" t="s">
        <v>40</v>
      </c>
      <c r="C7493" s="30">
        <v>1.7290000000000001</v>
      </c>
      <c r="D7493" t="s">
        <v>20</v>
      </c>
      <c r="E7493">
        <v>2028</v>
      </c>
      <c r="G7493" t="s">
        <v>273</v>
      </c>
    </row>
    <row r="7494" spans="1:7">
      <c r="A7494">
        <v>72072019</v>
      </c>
      <c r="B7494" t="s">
        <v>40</v>
      </c>
      <c r="C7494" s="30">
        <v>1.33</v>
      </c>
      <c r="D7494" t="s">
        <v>20</v>
      </c>
      <c r="G7494" t="s">
        <v>273</v>
      </c>
    </row>
    <row r="7495" spans="1:7">
      <c r="A7495">
        <v>72072019</v>
      </c>
      <c r="B7495" t="s">
        <v>40</v>
      </c>
      <c r="C7495" s="30">
        <v>1.4630000000000001</v>
      </c>
      <c r="D7495" t="s">
        <v>20</v>
      </c>
      <c r="E7495">
        <v>2026</v>
      </c>
      <c r="G7495" t="s">
        <v>273</v>
      </c>
    </row>
    <row r="7496" spans="1:7">
      <c r="A7496">
        <v>72072019</v>
      </c>
      <c r="B7496" t="s">
        <v>40</v>
      </c>
      <c r="C7496" s="30">
        <v>1.5960000000000001</v>
      </c>
      <c r="D7496" t="s">
        <v>20</v>
      </c>
      <c r="E7496">
        <v>2027</v>
      </c>
      <c r="G7496" t="s">
        <v>273</v>
      </c>
    </row>
    <row r="7497" spans="1:7">
      <c r="A7497">
        <v>72072019</v>
      </c>
      <c r="B7497" t="s">
        <v>40</v>
      </c>
      <c r="C7497" s="30">
        <v>1.7290000000000001</v>
      </c>
      <c r="D7497" t="s">
        <v>20</v>
      </c>
      <c r="E7497">
        <v>2028</v>
      </c>
      <c r="G7497" t="s">
        <v>273</v>
      </c>
    </row>
    <row r="7498" spans="1:7">
      <c r="A7498">
        <v>72072032</v>
      </c>
      <c r="B7498" t="s">
        <v>40</v>
      </c>
      <c r="C7498" s="30">
        <v>1.33</v>
      </c>
      <c r="D7498" t="s">
        <v>20</v>
      </c>
      <c r="G7498" t="s">
        <v>273</v>
      </c>
    </row>
    <row r="7499" spans="1:7">
      <c r="A7499">
        <v>72072032</v>
      </c>
      <c r="B7499" t="s">
        <v>40</v>
      </c>
      <c r="C7499" s="30">
        <v>1.4630000000000001</v>
      </c>
      <c r="D7499" t="s">
        <v>20</v>
      </c>
      <c r="E7499">
        <v>2026</v>
      </c>
      <c r="G7499" t="s">
        <v>273</v>
      </c>
    </row>
    <row r="7500" spans="1:7">
      <c r="A7500">
        <v>72072032</v>
      </c>
      <c r="B7500" t="s">
        <v>40</v>
      </c>
      <c r="C7500" s="30">
        <v>1.5960000000000001</v>
      </c>
      <c r="D7500" t="s">
        <v>20</v>
      </c>
      <c r="E7500">
        <v>2027</v>
      </c>
      <c r="G7500" t="s">
        <v>273</v>
      </c>
    </row>
    <row r="7501" spans="1:7">
      <c r="A7501">
        <v>72072032</v>
      </c>
      <c r="B7501" t="s">
        <v>40</v>
      </c>
      <c r="C7501" s="30">
        <v>1.7290000000000001</v>
      </c>
      <c r="D7501" t="s">
        <v>20</v>
      </c>
      <c r="E7501">
        <v>2028</v>
      </c>
      <c r="G7501" t="s">
        <v>273</v>
      </c>
    </row>
    <row r="7502" spans="1:7">
      <c r="A7502">
        <v>72072039</v>
      </c>
      <c r="B7502" t="s">
        <v>40</v>
      </c>
      <c r="C7502" s="30">
        <v>1.33</v>
      </c>
      <c r="D7502" t="s">
        <v>20</v>
      </c>
      <c r="G7502" t="s">
        <v>273</v>
      </c>
    </row>
    <row r="7503" spans="1:7">
      <c r="A7503">
        <v>72072039</v>
      </c>
      <c r="B7503" t="s">
        <v>40</v>
      </c>
      <c r="C7503" s="30">
        <v>1.4630000000000001</v>
      </c>
      <c r="D7503" t="s">
        <v>20</v>
      </c>
      <c r="E7503">
        <v>2026</v>
      </c>
      <c r="G7503" t="s">
        <v>273</v>
      </c>
    </row>
    <row r="7504" spans="1:7">
      <c r="A7504">
        <v>72072039</v>
      </c>
      <c r="B7504" t="s">
        <v>40</v>
      </c>
      <c r="C7504" s="30">
        <v>1.5960000000000001</v>
      </c>
      <c r="D7504" t="s">
        <v>20</v>
      </c>
      <c r="E7504">
        <v>2027</v>
      </c>
      <c r="G7504" t="s">
        <v>273</v>
      </c>
    </row>
    <row r="7505" spans="1:7">
      <c r="A7505">
        <v>72072039</v>
      </c>
      <c r="B7505" t="s">
        <v>40</v>
      </c>
      <c r="C7505" s="30">
        <v>1.7290000000000001</v>
      </c>
      <c r="D7505" t="s">
        <v>20</v>
      </c>
      <c r="E7505">
        <v>2028</v>
      </c>
      <c r="G7505" t="s">
        <v>273</v>
      </c>
    </row>
    <row r="7506" spans="1:7">
      <c r="A7506">
        <v>72072052</v>
      </c>
      <c r="B7506" t="s">
        <v>40</v>
      </c>
      <c r="C7506" s="30">
        <v>1.33</v>
      </c>
      <c r="D7506" t="s">
        <v>20</v>
      </c>
      <c r="G7506" t="s">
        <v>273</v>
      </c>
    </row>
    <row r="7507" spans="1:7">
      <c r="A7507">
        <v>72072052</v>
      </c>
      <c r="B7507" t="s">
        <v>40</v>
      </c>
      <c r="C7507" s="30">
        <v>1.4630000000000001</v>
      </c>
      <c r="D7507" t="s">
        <v>20</v>
      </c>
      <c r="E7507">
        <v>2026</v>
      </c>
      <c r="G7507" t="s">
        <v>273</v>
      </c>
    </row>
    <row r="7508" spans="1:7">
      <c r="A7508">
        <v>72072052</v>
      </c>
      <c r="B7508" t="s">
        <v>40</v>
      </c>
      <c r="C7508" s="30">
        <v>1.5960000000000001</v>
      </c>
      <c r="D7508" t="s">
        <v>20</v>
      </c>
      <c r="E7508">
        <v>2027</v>
      </c>
      <c r="G7508" t="s">
        <v>273</v>
      </c>
    </row>
    <row r="7509" spans="1:7">
      <c r="A7509">
        <v>72072052</v>
      </c>
      <c r="B7509" t="s">
        <v>40</v>
      </c>
      <c r="C7509" s="30">
        <v>1.7290000000000001</v>
      </c>
      <c r="D7509" t="s">
        <v>20</v>
      </c>
      <c r="E7509">
        <v>2028</v>
      </c>
      <c r="G7509" t="s">
        <v>273</v>
      </c>
    </row>
    <row r="7510" spans="1:7">
      <c r="A7510">
        <v>72072059</v>
      </c>
      <c r="B7510" t="s">
        <v>40</v>
      </c>
      <c r="C7510" s="30">
        <v>1.33</v>
      </c>
      <c r="D7510" t="s">
        <v>20</v>
      </c>
      <c r="G7510" t="s">
        <v>273</v>
      </c>
    </row>
    <row r="7511" spans="1:7">
      <c r="A7511">
        <v>72072059</v>
      </c>
      <c r="B7511" t="s">
        <v>40</v>
      </c>
      <c r="C7511" s="30">
        <v>1.4630000000000001</v>
      </c>
      <c r="D7511" t="s">
        <v>20</v>
      </c>
      <c r="E7511">
        <v>2026</v>
      </c>
      <c r="G7511" t="s">
        <v>273</v>
      </c>
    </row>
    <row r="7512" spans="1:7">
      <c r="A7512">
        <v>72072059</v>
      </c>
      <c r="B7512" t="s">
        <v>40</v>
      </c>
      <c r="C7512" s="30">
        <v>1.5960000000000001</v>
      </c>
      <c r="D7512" t="s">
        <v>20</v>
      </c>
      <c r="E7512">
        <v>2027</v>
      </c>
      <c r="G7512" t="s">
        <v>273</v>
      </c>
    </row>
    <row r="7513" spans="1:7">
      <c r="A7513">
        <v>72072059</v>
      </c>
      <c r="B7513" t="s">
        <v>40</v>
      </c>
      <c r="C7513" s="30">
        <v>1.7290000000000001</v>
      </c>
      <c r="D7513" t="s">
        <v>20</v>
      </c>
      <c r="E7513">
        <v>2028</v>
      </c>
      <c r="G7513" t="s">
        <v>273</v>
      </c>
    </row>
    <row r="7514" spans="1:7">
      <c r="A7514">
        <v>72072080</v>
      </c>
      <c r="B7514" t="s">
        <v>40</v>
      </c>
      <c r="C7514" s="30">
        <v>1.33</v>
      </c>
      <c r="D7514" t="s">
        <v>20</v>
      </c>
      <c r="G7514" t="s">
        <v>273</v>
      </c>
    </row>
    <row r="7515" spans="1:7">
      <c r="A7515">
        <v>72072080</v>
      </c>
      <c r="B7515" t="s">
        <v>40</v>
      </c>
      <c r="C7515" s="30">
        <v>1.4630000000000001</v>
      </c>
      <c r="D7515" t="s">
        <v>20</v>
      </c>
      <c r="E7515">
        <v>2026</v>
      </c>
      <c r="G7515" t="s">
        <v>273</v>
      </c>
    </row>
    <row r="7516" spans="1:7">
      <c r="A7516">
        <v>72072080</v>
      </c>
      <c r="B7516" t="s">
        <v>40</v>
      </c>
      <c r="C7516" s="30">
        <v>1.5960000000000001</v>
      </c>
      <c r="D7516" t="s">
        <v>20</v>
      </c>
      <c r="E7516">
        <v>2027</v>
      </c>
      <c r="G7516" t="s">
        <v>273</v>
      </c>
    </row>
    <row r="7517" spans="1:7">
      <c r="A7517">
        <v>72072080</v>
      </c>
      <c r="B7517" t="s">
        <v>40</v>
      </c>
      <c r="C7517" s="30">
        <v>1.7290000000000001</v>
      </c>
      <c r="D7517" t="s">
        <v>20</v>
      </c>
      <c r="E7517">
        <v>2028</v>
      </c>
      <c r="G7517" t="s">
        <v>273</v>
      </c>
    </row>
    <row r="7518" spans="1:7">
      <c r="A7518">
        <v>7208</v>
      </c>
      <c r="B7518" t="s">
        <v>40</v>
      </c>
      <c r="C7518" s="30">
        <v>1.43</v>
      </c>
      <c r="D7518" t="s">
        <v>20</v>
      </c>
      <c r="G7518" t="s">
        <v>273</v>
      </c>
    </row>
    <row r="7519" spans="1:7">
      <c r="A7519">
        <v>7208</v>
      </c>
      <c r="B7519" t="s">
        <v>40</v>
      </c>
      <c r="C7519" s="30">
        <v>1.573</v>
      </c>
      <c r="D7519" t="s">
        <v>20</v>
      </c>
      <c r="E7519">
        <v>2026</v>
      </c>
      <c r="G7519" t="s">
        <v>273</v>
      </c>
    </row>
    <row r="7520" spans="1:7">
      <c r="A7520">
        <v>7208</v>
      </c>
      <c r="B7520" t="s">
        <v>40</v>
      </c>
      <c r="C7520" s="30">
        <v>1.716</v>
      </c>
      <c r="D7520" t="s">
        <v>20</v>
      </c>
      <c r="E7520">
        <v>2027</v>
      </c>
      <c r="G7520" t="s">
        <v>273</v>
      </c>
    </row>
    <row r="7521" spans="1:7">
      <c r="A7521">
        <v>7208</v>
      </c>
      <c r="B7521" t="s">
        <v>40</v>
      </c>
      <c r="C7521" s="30">
        <v>1.859</v>
      </c>
      <c r="D7521" t="s">
        <v>20</v>
      </c>
      <c r="E7521">
        <v>2028</v>
      </c>
      <c r="G7521" t="s">
        <v>273</v>
      </c>
    </row>
    <row r="7522" spans="1:7">
      <c r="A7522">
        <v>7209</v>
      </c>
      <c r="B7522" t="s">
        <v>40</v>
      </c>
      <c r="C7522" s="30">
        <v>1.51</v>
      </c>
      <c r="D7522" t="s">
        <v>20</v>
      </c>
      <c r="G7522" t="s">
        <v>273</v>
      </c>
    </row>
    <row r="7523" spans="1:7">
      <c r="A7523">
        <v>7209</v>
      </c>
      <c r="B7523" t="s">
        <v>40</v>
      </c>
      <c r="C7523" s="30">
        <v>1.661</v>
      </c>
      <c r="D7523" t="s">
        <v>20</v>
      </c>
      <c r="E7523">
        <v>2026</v>
      </c>
      <c r="G7523" t="s">
        <v>273</v>
      </c>
    </row>
    <row r="7524" spans="1:7">
      <c r="A7524">
        <v>7209</v>
      </c>
      <c r="B7524" t="s">
        <v>40</v>
      </c>
      <c r="C7524" s="30">
        <v>1.8120000000000001</v>
      </c>
      <c r="D7524" t="s">
        <v>20</v>
      </c>
      <c r="E7524">
        <v>2027</v>
      </c>
      <c r="G7524" t="s">
        <v>273</v>
      </c>
    </row>
    <row r="7525" spans="1:7">
      <c r="A7525">
        <v>7209</v>
      </c>
      <c r="B7525" t="s">
        <v>40</v>
      </c>
      <c r="C7525" s="30">
        <v>1.9630000000000001</v>
      </c>
      <c r="D7525" t="s">
        <v>20</v>
      </c>
      <c r="E7525">
        <v>2028</v>
      </c>
      <c r="G7525" t="s">
        <v>273</v>
      </c>
    </row>
    <row r="7526" spans="1:7">
      <c r="A7526">
        <v>7210</v>
      </c>
      <c r="B7526" t="s">
        <v>40</v>
      </c>
      <c r="C7526" s="30">
        <v>1.51</v>
      </c>
      <c r="D7526" t="s">
        <v>20</v>
      </c>
      <c r="G7526" t="s">
        <v>273</v>
      </c>
    </row>
    <row r="7527" spans="1:7">
      <c r="A7527">
        <v>7210</v>
      </c>
      <c r="B7527" t="s">
        <v>40</v>
      </c>
      <c r="C7527" s="30">
        <v>1.661</v>
      </c>
      <c r="D7527" t="s">
        <v>20</v>
      </c>
      <c r="E7527">
        <v>2026</v>
      </c>
      <c r="G7527" t="s">
        <v>273</v>
      </c>
    </row>
    <row r="7528" spans="1:7">
      <c r="A7528">
        <v>7210</v>
      </c>
      <c r="B7528" t="s">
        <v>40</v>
      </c>
      <c r="C7528" s="30">
        <v>1.8120000000000001</v>
      </c>
      <c r="D7528" t="s">
        <v>20</v>
      </c>
      <c r="E7528">
        <v>2027</v>
      </c>
      <c r="G7528" t="s">
        <v>273</v>
      </c>
    </row>
    <row r="7529" spans="1:7">
      <c r="A7529">
        <v>7210</v>
      </c>
      <c r="B7529" t="s">
        <v>40</v>
      </c>
      <c r="C7529" s="30">
        <v>1.9630000000000001</v>
      </c>
      <c r="D7529" t="s">
        <v>20</v>
      </c>
      <c r="E7529">
        <v>2028</v>
      </c>
      <c r="G7529" t="s">
        <v>273</v>
      </c>
    </row>
    <row r="7530" spans="1:7">
      <c r="A7530">
        <v>72111300</v>
      </c>
      <c r="B7530" t="s">
        <v>40</v>
      </c>
      <c r="C7530" s="30">
        <v>1.43</v>
      </c>
      <c r="D7530" t="s">
        <v>20</v>
      </c>
      <c r="G7530" t="s">
        <v>273</v>
      </c>
    </row>
    <row r="7531" spans="1:7">
      <c r="A7531">
        <v>72111300</v>
      </c>
      <c r="B7531" t="s">
        <v>40</v>
      </c>
      <c r="C7531" s="30">
        <v>1.573</v>
      </c>
      <c r="D7531" t="s">
        <v>20</v>
      </c>
      <c r="E7531">
        <v>2026</v>
      </c>
      <c r="G7531" t="s">
        <v>273</v>
      </c>
    </row>
    <row r="7532" spans="1:7">
      <c r="A7532">
        <v>72111300</v>
      </c>
      <c r="B7532" t="s">
        <v>40</v>
      </c>
      <c r="C7532" s="30">
        <v>1.716</v>
      </c>
      <c r="D7532" t="s">
        <v>20</v>
      </c>
      <c r="E7532">
        <v>2027</v>
      </c>
      <c r="G7532" t="s">
        <v>273</v>
      </c>
    </row>
    <row r="7533" spans="1:7">
      <c r="A7533">
        <v>72111300</v>
      </c>
      <c r="B7533" t="s">
        <v>40</v>
      </c>
      <c r="C7533" s="30">
        <v>1.859</v>
      </c>
      <c r="D7533" t="s">
        <v>20</v>
      </c>
      <c r="E7533">
        <v>2028</v>
      </c>
      <c r="G7533" t="s">
        <v>273</v>
      </c>
    </row>
    <row r="7534" spans="1:7">
      <c r="A7534">
        <v>72111400</v>
      </c>
      <c r="B7534" t="s">
        <v>40</v>
      </c>
      <c r="C7534" s="30">
        <v>1.43</v>
      </c>
      <c r="D7534" t="s">
        <v>20</v>
      </c>
      <c r="G7534" t="s">
        <v>273</v>
      </c>
    </row>
    <row r="7535" spans="1:7">
      <c r="A7535">
        <v>72111400</v>
      </c>
      <c r="B7535" t="s">
        <v>40</v>
      </c>
      <c r="C7535" s="30">
        <v>1.573</v>
      </c>
      <c r="D7535" t="s">
        <v>20</v>
      </c>
      <c r="E7535">
        <v>2026</v>
      </c>
      <c r="G7535" t="s">
        <v>273</v>
      </c>
    </row>
    <row r="7536" spans="1:7">
      <c r="A7536">
        <v>72111400</v>
      </c>
      <c r="B7536" t="s">
        <v>40</v>
      </c>
      <c r="C7536" s="30">
        <v>1.716</v>
      </c>
      <c r="D7536" t="s">
        <v>20</v>
      </c>
      <c r="E7536">
        <v>2027</v>
      </c>
      <c r="G7536" t="s">
        <v>273</v>
      </c>
    </row>
    <row r="7537" spans="1:7">
      <c r="A7537">
        <v>72111400</v>
      </c>
      <c r="B7537" t="s">
        <v>40</v>
      </c>
      <c r="C7537" s="30">
        <v>1.859</v>
      </c>
      <c r="D7537" t="s">
        <v>20</v>
      </c>
      <c r="E7537">
        <v>2028</v>
      </c>
      <c r="G7537" t="s">
        <v>273</v>
      </c>
    </row>
    <row r="7538" spans="1:7">
      <c r="A7538">
        <v>72111900</v>
      </c>
      <c r="B7538" t="s">
        <v>40</v>
      </c>
      <c r="C7538" s="30">
        <v>1.43</v>
      </c>
      <c r="D7538" t="s">
        <v>20</v>
      </c>
      <c r="G7538" t="s">
        <v>273</v>
      </c>
    </row>
    <row r="7539" spans="1:7">
      <c r="A7539">
        <v>72111900</v>
      </c>
      <c r="B7539" t="s">
        <v>40</v>
      </c>
      <c r="C7539" s="30">
        <v>1.573</v>
      </c>
      <c r="D7539" t="s">
        <v>20</v>
      </c>
      <c r="E7539">
        <v>2026</v>
      </c>
      <c r="G7539" t="s">
        <v>273</v>
      </c>
    </row>
    <row r="7540" spans="1:7">
      <c r="A7540">
        <v>72111900</v>
      </c>
      <c r="B7540" t="s">
        <v>40</v>
      </c>
      <c r="C7540" s="30">
        <v>1.716</v>
      </c>
      <c r="D7540" t="s">
        <v>20</v>
      </c>
      <c r="E7540">
        <v>2027</v>
      </c>
      <c r="G7540" t="s">
        <v>273</v>
      </c>
    </row>
    <row r="7541" spans="1:7">
      <c r="A7541">
        <v>72111900</v>
      </c>
      <c r="B7541" t="s">
        <v>40</v>
      </c>
      <c r="C7541" s="30">
        <v>1.859</v>
      </c>
      <c r="D7541" t="s">
        <v>20</v>
      </c>
      <c r="E7541">
        <v>2028</v>
      </c>
      <c r="G7541" t="s">
        <v>273</v>
      </c>
    </row>
    <row r="7542" spans="1:7">
      <c r="A7542">
        <v>721123</v>
      </c>
      <c r="B7542" t="s">
        <v>40</v>
      </c>
      <c r="C7542" s="30">
        <v>1.51</v>
      </c>
      <c r="D7542" t="s">
        <v>20</v>
      </c>
      <c r="G7542" t="s">
        <v>273</v>
      </c>
    </row>
    <row r="7543" spans="1:7">
      <c r="A7543">
        <v>721123</v>
      </c>
      <c r="B7543" t="s">
        <v>40</v>
      </c>
      <c r="C7543" s="30">
        <v>1.661</v>
      </c>
      <c r="D7543" t="s">
        <v>20</v>
      </c>
      <c r="E7543">
        <v>2026</v>
      </c>
      <c r="G7543" t="s">
        <v>273</v>
      </c>
    </row>
    <row r="7544" spans="1:7">
      <c r="A7544">
        <v>721123</v>
      </c>
      <c r="B7544" t="s">
        <v>40</v>
      </c>
      <c r="C7544" s="30">
        <v>1.8120000000000001</v>
      </c>
      <c r="D7544" t="s">
        <v>20</v>
      </c>
      <c r="E7544">
        <v>2027</v>
      </c>
      <c r="G7544" t="s">
        <v>273</v>
      </c>
    </row>
    <row r="7545" spans="1:7">
      <c r="A7545">
        <v>721123</v>
      </c>
      <c r="B7545" t="s">
        <v>40</v>
      </c>
      <c r="C7545" s="30">
        <v>1.9630000000000001</v>
      </c>
      <c r="D7545" t="s">
        <v>20</v>
      </c>
      <c r="E7545">
        <v>2028</v>
      </c>
      <c r="G7545" t="s">
        <v>273</v>
      </c>
    </row>
    <row r="7546" spans="1:7">
      <c r="A7546">
        <v>72112900</v>
      </c>
      <c r="B7546" t="s">
        <v>40</v>
      </c>
      <c r="C7546" s="30">
        <v>1.51</v>
      </c>
      <c r="D7546" t="s">
        <v>20</v>
      </c>
      <c r="G7546" t="s">
        <v>273</v>
      </c>
    </row>
    <row r="7547" spans="1:7">
      <c r="A7547">
        <v>72112900</v>
      </c>
      <c r="B7547" t="s">
        <v>40</v>
      </c>
      <c r="C7547" s="30">
        <v>1.661</v>
      </c>
      <c r="D7547" t="s">
        <v>20</v>
      </c>
      <c r="E7547">
        <v>2026</v>
      </c>
      <c r="G7547" t="s">
        <v>273</v>
      </c>
    </row>
    <row r="7548" spans="1:7">
      <c r="A7548">
        <v>72112900</v>
      </c>
      <c r="B7548" t="s">
        <v>40</v>
      </c>
      <c r="C7548" s="30">
        <v>1.8120000000000001</v>
      </c>
      <c r="D7548" t="s">
        <v>20</v>
      </c>
      <c r="E7548">
        <v>2027</v>
      </c>
      <c r="G7548" t="s">
        <v>273</v>
      </c>
    </row>
    <row r="7549" spans="1:7">
      <c r="A7549">
        <v>72112900</v>
      </c>
      <c r="B7549" t="s">
        <v>40</v>
      </c>
      <c r="C7549" s="30">
        <v>1.9630000000000001</v>
      </c>
      <c r="D7549" t="s">
        <v>20</v>
      </c>
      <c r="E7549">
        <v>2028</v>
      </c>
      <c r="G7549" t="s">
        <v>273</v>
      </c>
    </row>
    <row r="7550" spans="1:7">
      <c r="A7550">
        <v>721190</v>
      </c>
      <c r="B7550" t="s">
        <v>40</v>
      </c>
      <c r="C7550" s="30">
        <v>1.51</v>
      </c>
      <c r="D7550" t="s">
        <v>20</v>
      </c>
      <c r="G7550" t="s">
        <v>273</v>
      </c>
    </row>
    <row r="7551" spans="1:7">
      <c r="A7551">
        <v>721190</v>
      </c>
      <c r="B7551" t="s">
        <v>40</v>
      </c>
      <c r="C7551" s="30">
        <v>1.661</v>
      </c>
      <c r="D7551" t="s">
        <v>20</v>
      </c>
      <c r="E7551">
        <v>2026</v>
      </c>
      <c r="G7551" t="s">
        <v>273</v>
      </c>
    </row>
    <row r="7552" spans="1:7">
      <c r="A7552">
        <v>721190</v>
      </c>
      <c r="B7552" t="s">
        <v>40</v>
      </c>
      <c r="C7552" s="30">
        <v>1.8120000000000001</v>
      </c>
      <c r="D7552" t="s">
        <v>20</v>
      </c>
      <c r="E7552">
        <v>2027</v>
      </c>
      <c r="G7552" t="s">
        <v>273</v>
      </c>
    </row>
    <row r="7553" spans="1:7">
      <c r="A7553">
        <v>721190</v>
      </c>
      <c r="B7553" t="s">
        <v>40</v>
      </c>
      <c r="C7553" s="30">
        <v>1.9630000000000001</v>
      </c>
      <c r="D7553" t="s">
        <v>20</v>
      </c>
      <c r="E7553">
        <v>2028</v>
      </c>
      <c r="G7553" t="s">
        <v>273</v>
      </c>
    </row>
    <row r="7554" spans="1:7">
      <c r="A7554">
        <v>7212</v>
      </c>
      <c r="B7554" t="s">
        <v>40</v>
      </c>
      <c r="C7554" s="30">
        <v>1.51</v>
      </c>
      <c r="D7554" t="s">
        <v>20</v>
      </c>
      <c r="G7554" t="s">
        <v>273</v>
      </c>
    </row>
    <row r="7555" spans="1:7">
      <c r="A7555">
        <v>7212</v>
      </c>
      <c r="B7555" t="s">
        <v>40</v>
      </c>
      <c r="C7555" s="30">
        <v>1.661</v>
      </c>
      <c r="D7555" t="s">
        <v>20</v>
      </c>
      <c r="E7555">
        <v>2026</v>
      </c>
      <c r="G7555" t="s">
        <v>273</v>
      </c>
    </row>
    <row r="7556" spans="1:7">
      <c r="A7556">
        <v>7212</v>
      </c>
      <c r="B7556" t="s">
        <v>40</v>
      </c>
      <c r="C7556" s="30">
        <v>1.8120000000000001</v>
      </c>
      <c r="D7556" t="s">
        <v>20</v>
      </c>
      <c r="E7556">
        <v>2027</v>
      </c>
      <c r="G7556" t="s">
        <v>273</v>
      </c>
    </row>
    <row r="7557" spans="1:7">
      <c r="A7557">
        <v>7212</v>
      </c>
      <c r="B7557" t="s">
        <v>40</v>
      </c>
      <c r="C7557" s="30">
        <v>1.9630000000000001</v>
      </c>
      <c r="D7557" t="s">
        <v>20</v>
      </c>
      <c r="E7557">
        <v>2028</v>
      </c>
      <c r="G7557" t="s">
        <v>273</v>
      </c>
    </row>
    <row r="7558" spans="1:7">
      <c r="A7558">
        <v>7213</v>
      </c>
      <c r="B7558" t="s">
        <v>40</v>
      </c>
      <c r="C7558" s="30">
        <v>1.33</v>
      </c>
      <c r="D7558" t="s">
        <v>20</v>
      </c>
      <c r="G7558" t="s">
        <v>273</v>
      </c>
    </row>
    <row r="7559" spans="1:7">
      <c r="A7559">
        <v>7213</v>
      </c>
      <c r="B7559" t="s">
        <v>40</v>
      </c>
      <c r="C7559" s="30">
        <v>1.4630000000000001</v>
      </c>
      <c r="D7559" t="s">
        <v>20</v>
      </c>
      <c r="E7559">
        <v>2026</v>
      </c>
      <c r="G7559" t="s">
        <v>273</v>
      </c>
    </row>
    <row r="7560" spans="1:7">
      <c r="A7560">
        <v>7213</v>
      </c>
      <c r="B7560" t="s">
        <v>40</v>
      </c>
      <c r="C7560" s="30">
        <v>1.5960000000000001</v>
      </c>
      <c r="D7560" t="s">
        <v>20</v>
      </c>
      <c r="E7560">
        <v>2027</v>
      </c>
      <c r="G7560" t="s">
        <v>273</v>
      </c>
    </row>
    <row r="7561" spans="1:7">
      <c r="A7561">
        <v>7213</v>
      </c>
      <c r="B7561" t="s">
        <v>40</v>
      </c>
      <c r="C7561" s="30">
        <v>1.7290000000000001</v>
      </c>
      <c r="D7561" t="s">
        <v>20</v>
      </c>
      <c r="E7561">
        <v>2028</v>
      </c>
      <c r="G7561" t="s">
        <v>273</v>
      </c>
    </row>
    <row r="7562" spans="1:7">
      <c r="A7562">
        <v>72141000</v>
      </c>
      <c r="B7562" t="s">
        <v>40</v>
      </c>
      <c r="C7562" s="30">
        <v>1.33</v>
      </c>
      <c r="D7562" t="s">
        <v>20</v>
      </c>
      <c r="G7562" t="s">
        <v>273</v>
      </c>
    </row>
    <row r="7563" spans="1:7">
      <c r="A7563">
        <v>72141000</v>
      </c>
      <c r="B7563" t="s">
        <v>40</v>
      </c>
      <c r="C7563" s="30">
        <v>1.4630000000000001</v>
      </c>
      <c r="D7563" t="s">
        <v>20</v>
      </c>
      <c r="E7563">
        <v>2026</v>
      </c>
      <c r="G7563" t="s">
        <v>273</v>
      </c>
    </row>
    <row r="7564" spans="1:7">
      <c r="A7564">
        <v>72141000</v>
      </c>
      <c r="B7564" t="s">
        <v>40</v>
      </c>
      <c r="C7564" s="30">
        <v>1.5960000000000001</v>
      </c>
      <c r="D7564" t="s">
        <v>20</v>
      </c>
      <c r="E7564">
        <v>2027</v>
      </c>
      <c r="G7564" t="s">
        <v>273</v>
      </c>
    </row>
    <row r="7565" spans="1:7">
      <c r="A7565">
        <v>72141000</v>
      </c>
      <c r="B7565" t="s">
        <v>40</v>
      </c>
      <c r="C7565" s="30">
        <v>1.7290000000000001</v>
      </c>
      <c r="D7565" t="s">
        <v>20</v>
      </c>
      <c r="E7565">
        <v>2028</v>
      </c>
      <c r="G7565" t="s">
        <v>273</v>
      </c>
    </row>
    <row r="7566" spans="1:7">
      <c r="A7566">
        <v>72142000</v>
      </c>
      <c r="B7566" t="s">
        <v>40</v>
      </c>
      <c r="C7566" s="30">
        <v>1.33</v>
      </c>
      <c r="D7566" t="s">
        <v>20</v>
      </c>
      <c r="G7566" t="s">
        <v>273</v>
      </c>
    </row>
    <row r="7567" spans="1:7">
      <c r="A7567">
        <v>72142000</v>
      </c>
      <c r="B7567" t="s">
        <v>40</v>
      </c>
      <c r="C7567" s="30">
        <v>1.4630000000000001</v>
      </c>
      <c r="D7567" t="s">
        <v>20</v>
      </c>
      <c r="E7567">
        <v>2026</v>
      </c>
      <c r="G7567" t="s">
        <v>273</v>
      </c>
    </row>
    <row r="7568" spans="1:7">
      <c r="A7568">
        <v>72142000</v>
      </c>
      <c r="B7568" t="s">
        <v>40</v>
      </c>
      <c r="C7568" s="30">
        <v>1.5960000000000001</v>
      </c>
      <c r="D7568" t="s">
        <v>20</v>
      </c>
      <c r="E7568">
        <v>2027</v>
      </c>
      <c r="G7568" t="s">
        <v>273</v>
      </c>
    </row>
    <row r="7569" spans="1:7">
      <c r="A7569">
        <v>72142000</v>
      </c>
      <c r="B7569" t="s">
        <v>40</v>
      </c>
      <c r="C7569" s="30">
        <v>1.7290000000000001</v>
      </c>
      <c r="D7569" t="s">
        <v>20</v>
      </c>
      <c r="E7569">
        <v>2028</v>
      </c>
      <c r="G7569" t="s">
        <v>273</v>
      </c>
    </row>
    <row r="7570" spans="1:7">
      <c r="A7570">
        <v>72143000</v>
      </c>
      <c r="B7570" t="s">
        <v>40</v>
      </c>
      <c r="C7570" s="30">
        <v>1.33</v>
      </c>
      <c r="D7570" t="s">
        <v>20</v>
      </c>
      <c r="G7570" t="s">
        <v>273</v>
      </c>
    </row>
    <row r="7571" spans="1:7">
      <c r="A7571">
        <v>72143000</v>
      </c>
      <c r="B7571" t="s">
        <v>40</v>
      </c>
      <c r="C7571" s="30">
        <v>1.4630000000000001</v>
      </c>
      <c r="D7571" t="s">
        <v>20</v>
      </c>
      <c r="E7571">
        <v>2026</v>
      </c>
      <c r="G7571" t="s">
        <v>273</v>
      </c>
    </row>
    <row r="7572" spans="1:7">
      <c r="A7572">
        <v>72143000</v>
      </c>
      <c r="B7572" t="s">
        <v>40</v>
      </c>
      <c r="C7572" s="30">
        <v>1.5960000000000001</v>
      </c>
      <c r="D7572" t="s">
        <v>20</v>
      </c>
      <c r="E7572">
        <v>2027</v>
      </c>
      <c r="G7572" t="s">
        <v>273</v>
      </c>
    </row>
    <row r="7573" spans="1:7">
      <c r="A7573">
        <v>72143000</v>
      </c>
      <c r="B7573" t="s">
        <v>40</v>
      </c>
      <c r="C7573" s="30">
        <v>1.7290000000000001</v>
      </c>
      <c r="D7573" t="s">
        <v>20</v>
      </c>
      <c r="E7573">
        <v>2028</v>
      </c>
      <c r="G7573" t="s">
        <v>273</v>
      </c>
    </row>
    <row r="7574" spans="1:7">
      <c r="A7574">
        <v>721491</v>
      </c>
      <c r="B7574" t="s">
        <v>40</v>
      </c>
      <c r="C7574" s="30">
        <v>1.33</v>
      </c>
      <c r="D7574" t="s">
        <v>20</v>
      </c>
      <c r="G7574" t="s">
        <v>273</v>
      </c>
    </row>
    <row r="7575" spans="1:7">
      <c r="A7575">
        <v>721491</v>
      </c>
      <c r="B7575" t="s">
        <v>40</v>
      </c>
      <c r="C7575" s="30">
        <v>1.4630000000000001</v>
      </c>
      <c r="D7575" t="s">
        <v>20</v>
      </c>
      <c r="E7575">
        <v>2026</v>
      </c>
      <c r="G7575" t="s">
        <v>273</v>
      </c>
    </row>
    <row r="7576" spans="1:7">
      <c r="A7576">
        <v>721491</v>
      </c>
      <c r="B7576" t="s">
        <v>40</v>
      </c>
      <c r="C7576" s="30">
        <v>1.5960000000000001</v>
      </c>
      <c r="D7576" t="s">
        <v>20</v>
      </c>
      <c r="E7576">
        <v>2027</v>
      </c>
      <c r="G7576" t="s">
        <v>273</v>
      </c>
    </row>
    <row r="7577" spans="1:7">
      <c r="A7577">
        <v>721491</v>
      </c>
      <c r="B7577" t="s">
        <v>40</v>
      </c>
      <c r="C7577" s="30">
        <v>1.7290000000000001</v>
      </c>
      <c r="D7577" t="s">
        <v>20</v>
      </c>
      <c r="E7577">
        <v>2028</v>
      </c>
      <c r="G7577" t="s">
        <v>273</v>
      </c>
    </row>
    <row r="7578" spans="1:7">
      <c r="A7578">
        <v>721499</v>
      </c>
      <c r="B7578" t="s">
        <v>40</v>
      </c>
      <c r="C7578" s="30">
        <v>1.33</v>
      </c>
      <c r="D7578" t="s">
        <v>20</v>
      </c>
      <c r="G7578" t="s">
        <v>273</v>
      </c>
    </row>
    <row r="7579" spans="1:7">
      <c r="A7579">
        <v>721499</v>
      </c>
      <c r="B7579" t="s">
        <v>40</v>
      </c>
      <c r="C7579" s="30">
        <v>1.4630000000000001</v>
      </c>
      <c r="D7579" t="s">
        <v>20</v>
      </c>
      <c r="E7579">
        <v>2026</v>
      </c>
      <c r="G7579" t="s">
        <v>273</v>
      </c>
    </row>
    <row r="7580" spans="1:7">
      <c r="A7580">
        <v>721499</v>
      </c>
      <c r="B7580" t="s">
        <v>40</v>
      </c>
      <c r="C7580" s="30">
        <v>1.5960000000000001</v>
      </c>
      <c r="D7580" t="s">
        <v>20</v>
      </c>
      <c r="E7580">
        <v>2027</v>
      </c>
      <c r="G7580" t="s">
        <v>273</v>
      </c>
    </row>
    <row r="7581" spans="1:7">
      <c r="A7581">
        <v>721499</v>
      </c>
      <c r="B7581" t="s">
        <v>40</v>
      </c>
      <c r="C7581" s="30">
        <v>1.7290000000000001</v>
      </c>
      <c r="D7581" t="s">
        <v>20</v>
      </c>
      <c r="E7581">
        <v>2028</v>
      </c>
      <c r="G7581" t="s">
        <v>273</v>
      </c>
    </row>
    <row r="7582" spans="1:7">
      <c r="A7582">
        <v>7215</v>
      </c>
      <c r="B7582" t="s">
        <v>40</v>
      </c>
      <c r="C7582" s="30">
        <v>1.33</v>
      </c>
      <c r="D7582" t="s">
        <v>20</v>
      </c>
      <c r="G7582" t="s">
        <v>273</v>
      </c>
    </row>
    <row r="7583" spans="1:7">
      <c r="A7583">
        <v>7215</v>
      </c>
      <c r="B7583" t="s">
        <v>40</v>
      </c>
      <c r="C7583" s="30">
        <v>1.4630000000000001</v>
      </c>
      <c r="D7583" t="s">
        <v>20</v>
      </c>
      <c r="E7583">
        <v>2026</v>
      </c>
      <c r="G7583" t="s">
        <v>273</v>
      </c>
    </row>
    <row r="7584" spans="1:7">
      <c r="A7584">
        <v>7215</v>
      </c>
      <c r="B7584" t="s">
        <v>40</v>
      </c>
      <c r="C7584" s="30">
        <v>1.5960000000000001</v>
      </c>
      <c r="D7584" t="s">
        <v>20</v>
      </c>
      <c r="E7584">
        <v>2027</v>
      </c>
      <c r="G7584" t="s">
        <v>273</v>
      </c>
    </row>
    <row r="7585" spans="1:7">
      <c r="A7585">
        <v>7215</v>
      </c>
      <c r="B7585" t="s">
        <v>40</v>
      </c>
      <c r="C7585" s="30">
        <v>1.7290000000000001</v>
      </c>
      <c r="D7585" t="s">
        <v>20</v>
      </c>
      <c r="E7585">
        <v>2028</v>
      </c>
      <c r="G7585" t="s">
        <v>273</v>
      </c>
    </row>
    <row r="7586" spans="1:7">
      <c r="A7586">
        <v>7216</v>
      </c>
      <c r="B7586" t="s">
        <v>40</v>
      </c>
      <c r="C7586" s="30">
        <v>1.33</v>
      </c>
      <c r="D7586" t="s">
        <v>20</v>
      </c>
      <c r="G7586" t="s">
        <v>273</v>
      </c>
    </row>
    <row r="7587" spans="1:7">
      <c r="A7587">
        <v>7216</v>
      </c>
      <c r="B7587" t="s">
        <v>40</v>
      </c>
      <c r="C7587" s="30">
        <v>1.4630000000000001</v>
      </c>
      <c r="D7587" t="s">
        <v>20</v>
      </c>
      <c r="E7587">
        <v>2026</v>
      </c>
      <c r="G7587" t="s">
        <v>273</v>
      </c>
    </row>
    <row r="7588" spans="1:7">
      <c r="A7588">
        <v>7216</v>
      </c>
      <c r="B7588" t="s">
        <v>40</v>
      </c>
      <c r="C7588" s="30">
        <v>1.5960000000000001</v>
      </c>
      <c r="D7588" t="s">
        <v>20</v>
      </c>
      <c r="E7588">
        <v>2027</v>
      </c>
      <c r="G7588" t="s">
        <v>273</v>
      </c>
    </row>
    <row r="7589" spans="1:7">
      <c r="A7589">
        <v>7216</v>
      </c>
      <c r="B7589" t="s">
        <v>40</v>
      </c>
      <c r="C7589" s="30">
        <v>1.7290000000000001</v>
      </c>
      <c r="D7589" t="s">
        <v>20</v>
      </c>
      <c r="E7589">
        <v>2028</v>
      </c>
      <c r="G7589" t="s">
        <v>273</v>
      </c>
    </row>
    <row r="7590" spans="1:7">
      <c r="A7590">
        <v>721710</v>
      </c>
      <c r="B7590" t="s">
        <v>40</v>
      </c>
      <c r="C7590" s="30">
        <v>1.33</v>
      </c>
      <c r="D7590" t="s">
        <v>20</v>
      </c>
      <c r="G7590" t="s">
        <v>273</v>
      </c>
    </row>
    <row r="7591" spans="1:7">
      <c r="A7591">
        <v>721710</v>
      </c>
      <c r="B7591" t="s">
        <v>40</v>
      </c>
      <c r="C7591" s="30">
        <v>1.4630000000000001</v>
      </c>
      <c r="D7591" t="s">
        <v>20</v>
      </c>
      <c r="E7591">
        <v>2026</v>
      </c>
      <c r="G7591" t="s">
        <v>273</v>
      </c>
    </row>
    <row r="7592" spans="1:7">
      <c r="A7592">
        <v>721710</v>
      </c>
      <c r="B7592" t="s">
        <v>40</v>
      </c>
      <c r="C7592" s="30">
        <v>1.5960000000000001</v>
      </c>
      <c r="D7592" t="s">
        <v>20</v>
      </c>
      <c r="E7592">
        <v>2027</v>
      </c>
      <c r="G7592" t="s">
        <v>273</v>
      </c>
    </row>
    <row r="7593" spans="1:7">
      <c r="A7593">
        <v>721710</v>
      </c>
      <c r="B7593" t="s">
        <v>40</v>
      </c>
      <c r="C7593" s="30">
        <v>1.7290000000000001</v>
      </c>
      <c r="D7593" t="s">
        <v>20</v>
      </c>
      <c r="E7593">
        <v>2028</v>
      </c>
      <c r="G7593" t="s">
        <v>273</v>
      </c>
    </row>
    <row r="7594" spans="1:7">
      <c r="A7594">
        <v>721720</v>
      </c>
      <c r="B7594" t="s">
        <v>40</v>
      </c>
      <c r="C7594" s="30">
        <v>1.33</v>
      </c>
      <c r="D7594" t="s">
        <v>20</v>
      </c>
      <c r="G7594" t="s">
        <v>273</v>
      </c>
    </row>
    <row r="7595" spans="1:7">
      <c r="A7595">
        <v>721720</v>
      </c>
      <c r="B7595" t="s">
        <v>40</v>
      </c>
      <c r="C7595" s="30">
        <v>1.4630000000000001</v>
      </c>
      <c r="D7595" t="s">
        <v>20</v>
      </c>
      <c r="E7595">
        <v>2026</v>
      </c>
      <c r="G7595" t="s">
        <v>273</v>
      </c>
    </row>
    <row r="7596" spans="1:7">
      <c r="A7596">
        <v>721720</v>
      </c>
      <c r="B7596" t="s">
        <v>40</v>
      </c>
      <c r="C7596" s="30">
        <v>1.5960000000000001</v>
      </c>
      <c r="D7596" t="s">
        <v>20</v>
      </c>
      <c r="E7596">
        <v>2027</v>
      </c>
      <c r="G7596" t="s">
        <v>273</v>
      </c>
    </row>
    <row r="7597" spans="1:7">
      <c r="A7597">
        <v>721720</v>
      </c>
      <c r="B7597" t="s">
        <v>40</v>
      </c>
      <c r="C7597" s="30">
        <v>1.7290000000000001</v>
      </c>
      <c r="D7597" t="s">
        <v>20</v>
      </c>
      <c r="E7597">
        <v>2028</v>
      </c>
      <c r="G7597" t="s">
        <v>273</v>
      </c>
    </row>
    <row r="7598" spans="1:7">
      <c r="A7598">
        <v>721730</v>
      </c>
      <c r="B7598" t="s">
        <v>40</v>
      </c>
      <c r="C7598" s="30">
        <v>1.33</v>
      </c>
      <c r="D7598" t="s">
        <v>20</v>
      </c>
      <c r="G7598" t="s">
        <v>273</v>
      </c>
    </row>
    <row r="7599" spans="1:7">
      <c r="A7599">
        <v>721730</v>
      </c>
      <c r="B7599" t="s">
        <v>40</v>
      </c>
      <c r="C7599" s="30">
        <v>1.4630000000000001</v>
      </c>
      <c r="D7599" t="s">
        <v>20</v>
      </c>
      <c r="E7599">
        <v>2026</v>
      </c>
      <c r="G7599" t="s">
        <v>273</v>
      </c>
    </row>
    <row r="7600" spans="1:7">
      <c r="A7600">
        <v>721730</v>
      </c>
      <c r="B7600" t="s">
        <v>40</v>
      </c>
      <c r="C7600" s="30">
        <v>1.5960000000000001</v>
      </c>
      <c r="D7600" t="s">
        <v>20</v>
      </c>
      <c r="E7600">
        <v>2027</v>
      </c>
      <c r="G7600" t="s">
        <v>273</v>
      </c>
    </row>
    <row r="7601" spans="1:7">
      <c r="A7601">
        <v>721730</v>
      </c>
      <c r="B7601" t="s">
        <v>40</v>
      </c>
      <c r="C7601" s="30">
        <v>1.7290000000000001</v>
      </c>
      <c r="D7601" t="s">
        <v>20</v>
      </c>
      <c r="E7601">
        <v>2028</v>
      </c>
      <c r="G7601" t="s">
        <v>273</v>
      </c>
    </row>
    <row r="7602" spans="1:7">
      <c r="A7602">
        <v>721790</v>
      </c>
      <c r="B7602" t="s">
        <v>40</v>
      </c>
      <c r="C7602" s="30">
        <v>1.33</v>
      </c>
      <c r="D7602" t="s">
        <v>20</v>
      </c>
      <c r="G7602" t="s">
        <v>273</v>
      </c>
    </row>
    <row r="7603" spans="1:7">
      <c r="A7603">
        <v>721790</v>
      </c>
      <c r="B7603" t="s">
        <v>40</v>
      </c>
      <c r="C7603" s="30">
        <v>1.4630000000000001</v>
      </c>
      <c r="D7603" t="s">
        <v>20</v>
      </c>
      <c r="E7603">
        <v>2026</v>
      </c>
      <c r="G7603" t="s">
        <v>273</v>
      </c>
    </row>
    <row r="7604" spans="1:7">
      <c r="A7604">
        <v>721790</v>
      </c>
      <c r="B7604" t="s">
        <v>40</v>
      </c>
      <c r="C7604" s="30">
        <v>1.5960000000000001</v>
      </c>
      <c r="D7604" t="s">
        <v>20</v>
      </c>
      <c r="E7604">
        <v>2027</v>
      </c>
      <c r="G7604" t="s">
        <v>273</v>
      </c>
    </row>
    <row r="7605" spans="1:7">
      <c r="A7605">
        <v>721790</v>
      </c>
      <c r="B7605" t="s">
        <v>40</v>
      </c>
      <c r="C7605" s="30">
        <v>1.7290000000000001</v>
      </c>
      <c r="D7605" t="s">
        <v>20</v>
      </c>
      <c r="E7605">
        <v>2028</v>
      </c>
      <c r="G7605" t="s">
        <v>273</v>
      </c>
    </row>
    <row r="7606" spans="1:7">
      <c r="A7606">
        <v>72181000</v>
      </c>
      <c r="B7606" t="s">
        <v>40</v>
      </c>
      <c r="C7606" s="30">
        <v>3.05</v>
      </c>
      <c r="G7606" t="s">
        <v>273</v>
      </c>
    </row>
    <row r="7607" spans="1:7">
      <c r="A7607">
        <v>72181000</v>
      </c>
      <c r="B7607" t="s">
        <v>40</v>
      </c>
      <c r="C7607" s="30">
        <v>3.355</v>
      </c>
      <c r="E7607">
        <v>2026</v>
      </c>
      <c r="G7607" t="s">
        <v>273</v>
      </c>
    </row>
    <row r="7608" spans="1:7">
      <c r="A7608">
        <v>72181000</v>
      </c>
      <c r="B7608" t="s">
        <v>40</v>
      </c>
      <c r="C7608" s="30">
        <v>3.6599999999999997</v>
      </c>
      <c r="E7608">
        <v>2027</v>
      </c>
      <c r="G7608" t="s">
        <v>273</v>
      </c>
    </row>
    <row r="7609" spans="1:7">
      <c r="A7609">
        <v>72181000</v>
      </c>
      <c r="B7609" t="s">
        <v>40</v>
      </c>
      <c r="C7609" s="30">
        <v>3.9649999999999999</v>
      </c>
      <c r="E7609">
        <v>2028</v>
      </c>
      <c r="G7609" t="s">
        <v>273</v>
      </c>
    </row>
    <row r="7610" spans="1:7">
      <c r="A7610">
        <v>721891</v>
      </c>
      <c r="B7610" t="s">
        <v>40</v>
      </c>
      <c r="C7610" s="30">
        <v>3.21</v>
      </c>
      <c r="G7610" t="s">
        <v>273</v>
      </c>
    </row>
    <row r="7611" spans="1:7">
      <c r="A7611">
        <v>721891</v>
      </c>
      <c r="B7611" t="s">
        <v>40</v>
      </c>
      <c r="C7611" s="30">
        <v>3.5310000000000001</v>
      </c>
      <c r="E7611">
        <v>2026</v>
      </c>
      <c r="G7611" t="s">
        <v>273</v>
      </c>
    </row>
    <row r="7612" spans="1:7">
      <c r="A7612">
        <v>721891</v>
      </c>
      <c r="B7612" t="s">
        <v>40</v>
      </c>
      <c r="C7612" s="30">
        <v>3.8519999999999999</v>
      </c>
      <c r="E7612">
        <v>2027</v>
      </c>
      <c r="G7612" t="s">
        <v>273</v>
      </c>
    </row>
    <row r="7613" spans="1:7">
      <c r="A7613">
        <v>721891</v>
      </c>
      <c r="B7613" t="s">
        <v>40</v>
      </c>
      <c r="C7613" s="30">
        <v>4.173</v>
      </c>
      <c r="E7613">
        <v>2028</v>
      </c>
      <c r="G7613" t="s">
        <v>273</v>
      </c>
    </row>
    <row r="7614" spans="1:7">
      <c r="A7614">
        <v>72189911</v>
      </c>
      <c r="B7614" t="s">
        <v>40</v>
      </c>
      <c r="C7614" s="30">
        <v>3.21</v>
      </c>
      <c r="G7614" t="s">
        <v>273</v>
      </c>
    </row>
    <row r="7615" spans="1:7">
      <c r="A7615">
        <v>72189911</v>
      </c>
      <c r="B7615" t="s">
        <v>40</v>
      </c>
      <c r="C7615" s="30">
        <v>3.5310000000000001</v>
      </c>
      <c r="E7615">
        <v>2026</v>
      </c>
      <c r="G7615" t="s">
        <v>273</v>
      </c>
    </row>
    <row r="7616" spans="1:7">
      <c r="A7616">
        <v>72189911</v>
      </c>
      <c r="B7616" t="s">
        <v>40</v>
      </c>
      <c r="C7616" s="30">
        <v>3.8519999999999999</v>
      </c>
      <c r="E7616">
        <v>2027</v>
      </c>
      <c r="G7616" t="s">
        <v>273</v>
      </c>
    </row>
    <row r="7617" spans="1:7">
      <c r="A7617">
        <v>72189911</v>
      </c>
      <c r="B7617" t="s">
        <v>40</v>
      </c>
      <c r="C7617" s="30">
        <v>4.173</v>
      </c>
      <c r="E7617">
        <v>2028</v>
      </c>
      <c r="G7617" t="s">
        <v>273</v>
      </c>
    </row>
    <row r="7618" spans="1:7">
      <c r="A7618">
        <v>72189919</v>
      </c>
      <c r="B7618" t="s">
        <v>40</v>
      </c>
      <c r="C7618" s="30">
        <v>3.05</v>
      </c>
      <c r="G7618" t="s">
        <v>273</v>
      </c>
    </row>
    <row r="7619" spans="1:7">
      <c r="A7619">
        <v>72189919</v>
      </c>
      <c r="B7619" t="s">
        <v>40</v>
      </c>
      <c r="C7619" s="30">
        <v>3.355</v>
      </c>
      <c r="E7619">
        <v>2026</v>
      </c>
      <c r="G7619" t="s">
        <v>273</v>
      </c>
    </row>
    <row r="7620" spans="1:7">
      <c r="A7620">
        <v>72189919</v>
      </c>
      <c r="B7620" t="s">
        <v>40</v>
      </c>
      <c r="C7620" s="30">
        <v>3.6599999999999997</v>
      </c>
      <c r="E7620">
        <v>2027</v>
      </c>
      <c r="G7620" t="s">
        <v>273</v>
      </c>
    </row>
    <row r="7621" spans="1:7">
      <c r="A7621">
        <v>72189919</v>
      </c>
      <c r="B7621" t="s">
        <v>40</v>
      </c>
      <c r="C7621" s="30">
        <v>3.9649999999999999</v>
      </c>
      <c r="E7621">
        <v>2028</v>
      </c>
      <c r="G7621" t="s">
        <v>273</v>
      </c>
    </row>
    <row r="7622" spans="1:7">
      <c r="A7622">
        <v>72189920</v>
      </c>
      <c r="B7622" t="s">
        <v>40</v>
      </c>
      <c r="C7622" s="30">
        <v>3.21</v>
      </c>
      <c r="G7622" t="s">
        <v>273</v>
      </c>
    </row>
    <row r="7623" spans="1:7">
      <c r="A7623">
        <v>72189920</v>
      </c>
      <c r="B7623" t="s">
        <v>40</v>
      </c>
      <c r="C7623" s="30">
        <v>3.5310000000000001</v>
      </c>
      <c r="E7623">
        <v>2026</v>
      </c>
      <c r="G7623" t="s">
        <v>273</v>
      </c>
    </row>
    <row r="7624" spans="1:7">
      <c r="A7624">
        <v>72189920</v>
      </c>
      <c r="B7624" t="s">
        <v>40</v>
      </c>
      <c r="C7624" s="30">
        <v>3.8519999999999999</v>
      </c>
      <c r="E7624">
        <v>2027</v>
      </c>
      <c r="G7624" t="s">
        <v>273</v>
      </c>
    </row>
    <row r="7625" spans="1:7">
      <c r="A7625">
        <v>72189920</v>
      </c>
      <c r="B7625" t="s">
        <v>40</v>
      </c>
      <c r="C7625" s="30">
        <v>4.173</v>
      </c>
      <c r="E7625">
        <v>2028</v>
      </c>
      <c r="G7625" t="s">
        <v>273</v>
      </c>
    </row>
    <row r="7626" spans="1:7">
      <c r="A7626">
        <v>72189980</v>
      </c>
      <c r="B7626" t="s">
        <v>40</v>
      </c>
      <c r="C7626" s="30">
        <v>3.05</v>
      </c>
      <c r="G7626" t="s">
        <v>273</v>
      </c>
    </row>
    <row r="7627" spans="1:7">
      <c r="A7627">
        <v>72189980</v>
      </c>
      <c r="B7627" t="s">
        <v>40</v>
      </c>
      <c r="C7627" s="30">
        <v>3.355</v>
      </c>
      <c r="E7627">
        <v>2026</v>
      </c>
      <c r="G7627" t="s">
        <v>273</v>
      </c>
    </row>
    <row r="7628" spans="1:7">
      <c r="A7628">
        <v>72189980</v>
      </c>
      <c r="B7628" t="s">
        <v>40</v>
      </c>
      <c r="C7628" s="30">
        <v>3.6599999999999997</v>
      </c>
      <c r="E7628">
        <v>2027</v>
      </c>
      <c r="G7628" t="s">
        <v>273</v>
      </c>
    </row>
    <row r="7629" spans="1:7">
      <c r="A7629">
        <v>72189980</v>
      </c>
      <c r="B7629" t="s">
        <v>40</v>
      </c>
      <c r="C7629" s="30">
        <v>3.9649999999999999</v>
      </c>
      <c r="E7629">
        <v>2028</v>
      </c>
      <c r="G7629" t="s">
        <v>273</v>
      </c>
    </row>
    <row r="7630" spans="1:7">
      <c r="A7630">
        <v>72191100</v>
      </c>
      <c r="B7630" t="s">
        <v>40</v>
      </c>
      <c r="C7630" s="30">
        <v>3.21</v>
      </c>
      <c r="G7630" t="s">
        <v>273</v>
      </c>
    </row>
    <row r="7631" spans="1:7">
      <c r="A7631">
        <v>72191100</v>
      </c>
      <c r="B7631" t="s">
        <v>40</v>
      </c>
      <c r="C7631" s="30">
        <v>3.5310000000000001</v>
      </c>
      <c r="E7631">
        <v>2026</v>
      </c>
      <c r="G7631" t="s">
        <v>273</v>
      </c>
    </row>
    <row r="7632" spans="1:7">
      <c r="A7632">
        <v>72191100</v>
      </c>
      <c r="B7632" t="s">
        <v>40</v>
      </c>
      <c r="C7632" s="30">
        <v>3.8519999999999999</v>
      </c>
      <c r="E7632">
        <v>2027</v>
      </c>
      <c r="G7632" t="s">
        <v>273</v>
      </c>
    </row>
    <row r="7633" spans="1:7">
      <c r="A7633">
        <v>72191100</v>
      </c>
      <c r="B7633" t="s">
        <v>40</v>
      </c>
      <c r="C7633" s="30">
        <v>4.173</v>
      </c>
      <c r="E7633">
        <v>2028</v>
      </c>
      <c r="G7633" t="s">
        <v>273</v>
      </c>
    </row>
    <row r="7634" spans="1:7">
      <c r="A7634">
        <v>721912</v>
      </c>
      <c r="B7634" t="s">
        <v>40</v>
      </c>
      <c r="C7634" s="30">
        <v>3.21</v>
      </c>
      <c r="G7634" t="s">
        <v>273</v>
      </c>
    </row>
    <row r="7635" spans="1:7">
      <c r="A7635">
        <v>721912</v>
      </c>
      <c r="B7635" t="s">
        <v>40</v>
      </c>
      <c r="C7635" s="30">
        <v>3.5310000000000001</v>
      </c>
      <c r="E7635">
        <v>2026</v>
      </c>
      <c r="G7635" t="s">
        <v>273</v>
      </c>
    </row>
    <row r="7636" spans="1:7">
      <c r="A7636">
        <v>721912</v>
      </c>
      <c r="B7636" t="s">
        <v>40</v>
      </c>
      <c r="C7636" s="30">
        <v>3.8519999999999999</v>
      </c>
      <c r="E7636">
        <v>2027</v>
      </c>
      <c r="G7636" t="s">
        <v>273</v>
      </c>
    </row>
    <row r="7637" spans="1:7">
      <c r="A7637">
        <v>721912</v>
      </c>
      <c r="B7637" t="s">
        <v>40</v>
      </c>
      <c r="C7637" s="30">
        <v>4.173</v>
      </c>
      <c r="E7637">
        <v>2028</v>
      </c>
      <c r="G7637" t="s">
        <v>273</v>
      </c>
    </row>
    <row r="7638" spans="1:7">
      <c r="A7638">
        <v>721913</v>
      </c>
      <c r="B7638" t="s">
        <v>40</v>
      </c>
      <c r="C7638" s="30">
        <v>3.21</v>
      </c>
      <c r="G7638" t="s">
        <v>273</v>
      </c>
    </row>
    <row r="7639" spans="1:7">
      <c r="A7639">
        <v>721913</v>
      </c>
      <c r="B7639" t="s">
        <v>40</v>
      </c>
      <c r="C7639" s="30">
        <v>3.5310000000000001</v>
      </c>
      <c r="E7639">
        <v>2026</v>
      </c>
      <c r="G7639" t="s">
        <v>273</v>
      </c>
    </row>
    <row r="7640" spans="1:7">
      <c r="A7640">
        <v>721913</v>
      </c>
      <c r="B7640" t="s">
        <v>40</v>
      </c>
      <c r="C7640" s="30">
        <v>3.8519999999999999</v>
      </c>
      <c r="E7640">
        <v>2027</v>
      </c>
      <c r="G7640" t="s">
        <v>273</v>
      </c>
    </row>
    <row r="7641" spans="1:7">
      <c r="A7641">
        <v>721913</v>
      </c>
      <c r="B7641" t="s">
        <v>40</v>
      </c>
      <c r="C7641" s="30">
        <v>4.173</v>
      </c>
      <c r="E7641">
        <v>2028</v>
      </c>
      <c r="G7641" t="s">
        <v>273</v>
      </c>
    </row>
    <row r="7642" spans="1:7">
      <c r="A7642">
        <v>721914</v>
      </c>
      <c r="B7642" t="s">
        <v>40</v>
      </c>
      <c r="C7642" s="30">
        <v>3.21</v>
      </c>
      <c r="G7642" t="s">
        <v>273</v>
      </c>
    </row>
    <row r="7643" spans="1:7">
      <c r="A7643">
        <v>721914</v>
      </c>
      <c r="B7643" t="s">
        <v>40</v>
      </c>
      <c r="C7643" s="30">
        <v>3.5310000000000001</v>
      </c>
      <c r="E7643">
        <v>2026</v>
      </c>
      <c r="G7643" t="s">
        <v>273</v>
      </c>
    </row>
    <row r="7644" spans="1:7">
      <c r="A7644">
        <v>721914</v>
      </c>
      <c r="B7644" t="s">
        <v>40</v>
      </c>
      <c r="C7644" s="30">
        <v>3.8519999999999999</v>
      </c>
      <c r="E7644">
        <v>2027</v>
      </c>
      <c r="G7644" t="s">
        <v>273</v>
      </c>
    </row>
    <row r="7645" spans="1:7">
      <c r="A7645">
        <v>721914</v>
      </c>
      <c r="B7645" t="s">
        <v>40</v>
      </c>
      <c r="C7645" s="30">
        <v>4.173</v>
      </c>
      <c r="E7645">
        <v>2028</v>
      </c>
      <c r="G7645" t="s">
        <v>273</v>
      </c>
    </row>
    <row r="7646" spans="1:7">
      <c r="A7646">
        <v>721921</v>
      </c>
      <c r="B7646" t="s">
        <v>40</v>
      </c>
      <c r="C7646" s="30">
        <v>3.21</v>
      </c>
      <c r="G7646" t="s">
        <v>273</v>
      </c>
    </row>
    <row r="7647" spans="1:7">
      <c r="A7647">
        <v>721921</v>
      </c>
      <c r="B7647" t="s">
        <v>40</v>
      </c>
      <c r="C7647" s="30">
        <v>3.5310000000000001</v>
      </c>
      <c r="E7647">
        <v>2026</v>
      </c>
      <c r="G7647" t="s">
        <v>273</v>
      </c>
    </row>
    <row r="7648" spans="1:7">
      <c r="A7648">
        <v>721921</v>
      </c>
      <c r="B7648" t="s">
        <v>40</v>
      </c>
      <c r="C7648" s="30">
        <v>3.8519999999999999</v>
      </c>
      <c r="E7648">
        <v>2027</v>
      </c>
      <c r="G7648" t="s">
        <v>273</v>
      </c>
    </row>
    <row r="7649" spans="1:7">
      <c r="A7649">
        <v>721921</v>
      </c>
      <c r="B7649" t="s">
        <v>40</v>
      </c>
      <c r="C7649" s="30">
        <v>4.173</v>
      </c>
      <c r="E7649">
        <v>2028</v>
      </c>
      <c r="G7649" t="s">
        <v>273</v>
      </c>
    </row>
    <row r="7650" spans="1:7">
      <c r="A7650">
        <v>721922</v>
      </c>
      <c r="B7650" t="s">
        <v>40</v>
      </c>
      <c r="C7650" s="30">
        <v>3.21</v>
      </c>
      <c r="G7650" t="s">
        <v>273</v>
      </c>
    </row>
    <row r="7651" spans="1:7">
      <c r="A7651">
        <v>721922</v>
      </c>
      <c r="B7651" t="s">
        <v>40</v>
      </c>
      <c r="C7651" s="30">
        <v>3.5310000000000001</v>
      </c>
      <c r="E7651">
        <v>2026</v>
      </c>
      <c r="G7651" t="s">
        <v>273</v>
      </c>
    </row>
    <row r="7652" spans="1:7">
      <c r="A7652">
        <v>721922</v>
      </c>
      <c r="B7652" t="s">
        <v>40</v>
      </c>
      <c r="C7652" s="30">
        <v>3.8519999999999999</v>
      </c>
      <c r="E7652">
        <v>2027</v>
      </c>
      <c r="G7652" t="s">
        <v>273</v>
      </c>
    </row>
    <row r="7653" spans="1:7">
      <c r="A7653">
        <v>721922</v>
      </c>
      <c r="B7653" t="s">
        <v>40</v>
      </c>
      <c r="C7653" s="30">
        <v>4.173</v>
      </c>
      <c r="E7653">
        <v>2028</v>
      </c>
      <c r="G7653" t="s">
        <v>273</v>
      </c>
    </row>
    <row r="7654" spans="1:7">
      <c r="A7654">
        <v>72192300</v>
      </c>
      <c r="B7654" t="s">
        <v>40</v>
      </c>
      <c r="C7654" s="30">
        <v>3.21</v>
      </c>
      <c r="G7654" t="s">
        <v>273</v>
      </c>
    </row>
    <row r="7655" spans="1:7">
      <c r="A7655">
        <v>72192300</v>
      </c>
      <c r="B7655" t="s">
        <v>40</v>
      </c>
      <c r="C7655" s="30">
        <v>3.5310000000000001</v>
      </c>
      <c r="E7655">
        <v>2026</v>
      </c>
      <c r="G7655" t="s">
        <v>273</v>
      </c>
    </row>
    <row r="7656" spans="1:7">
      <c r="A7656">
        <v>72192300</v>
      </c>
      <c r="B7656" t="s">
        <v>40</v>
      </c>
      <c r="C7656" s="30">
        <v>3.8519999999999999</v>
      </c>
      <c r="E7656">
        <v>2027</v>
      </c>
      <c r="G7656" t="s">
        <v>273</v>
      </c>
    </row>
    <row r="7657" spans="1:7">
      <c r="A7657">
        <v>72192300</v>
      </c>
      <c r="B7657" t="s">
        <v>40</v>
      </c>
      <c r="C7657" s="30">
        <v>4.173</v>
      </c>
      <c r="E7657">
        <v>2028</v>
      </c>
      <c r="G7657" t="s">
        <v>273</v>
      </c>
    </row>
    <row r="7658" spans="1:7">
      <c r="A7658">
        <v>72192400</v>
      </c>
      <c r="B7658" t="s">
        <v>40</v>
      </c>
      <c r="C7658" s="30">
        <v>3.21</v>
      </c>
      <c r="G7658" t="s">
        <v>273</v>
      </c>
    </row>
    <row r="7659" spans="1:7">
      <c r="A7659">
        <v>72192400</v>
      </c>
      <c r="B7659" t="s">
        <v>40</v>
      </c>
      <c r="C7659" s="30">
        <v>3.5310000000000001</v>
      </c>
      <c r="E7659">
        <v>2026</v>
      </c>
      <c r="G7659" t="s">
        <v>273</v>
      </c>
    </row>
    <row r="7660" spans="1:7">
      <c r="A7660">
        <v>72192400</v>
      </c>
      <c r="B7660" t="s">
        <v>40</v>
      </c>
      <c r="C7660" s="30">
        <v>3.8519999999999999</v>
      </c>
      <c r="E7660">
        <v>2027</v>
      </c>
      <c r="G7660" t="s">
        <v>273</v>
      </c>
    </row>
    <row r="7661" spans="1:7">
      <c r="A7661">
        <v>72192400</v>
      </c>
      <c r="B7661" t="s">
        <v>40</v>
      </c>
      <c r="C7661" s="30">
        <v>4.173</v>
      </c>
      <c r="E7661">
        <v>2028</v>
      </c>
      <c r="G7661" t="s">
        <v>273</v>
      </c>
    </row>
    <row r="7662" spans="1:7">
      <c r="A7662">
        <v>72193100</v>
      </c>
      <c r="B7662" t="s">
        <v>40</v>
      </c>
      <c r="C7662" s="30">
        <v>3.29</v>
      </c>
      <c r="G7662" t="s">
        <v>273</v>
      </c>
    </row>
    <row r="7663" spans="1:7">
      <c r="A7663">
        <v>72193100</v>
      </c>
      <c r="B7663" t="s">
        <v>40</v>
      </c>
      <c r="C7663" s="30">
        <v>3.6190000000000002</v>
      </c>
      <c r="E7663">
        <v>2026</v>
      </c>
      <c r="G7663" t="s">
        <v>273</v>
      </c>
    </row>
    <row r="7664" spans="1:7">
      <c r="A7664">
        <v>72193100</v>
      </c>
      <c r="B7664" t="s">
        <v>40</v>
      </c>
      <c r="C7664" s="30">
        <v>3.948</v>
      </c>
      <c r="E7664">
        <v>2027</v>
      </c>
      <c r="G7664" t="s">
        <v>273</v>
      </c>
    </row>
    <row r="7665" spans="1:7">
      <c r="A7665">
        <v>72193100</v>
      </c>
      <c r="B7665" t="s">
        <v>40</v>
      </c>
      <c r="C7665" s="30">
        <v>4.2770000000000001</v>
      </c>
      <c r="E7665">
        <v>2028</v>
      </c>
      <c r="G7665" t="s">
        <v>273</v>
      </c>
    </row>
    <row r="7666" spans="1:7">
      <c r="A7666">
        <v>721932</v>
      </c>
      <c r="B7666" t="s">
        <v>40</v>
      </c>
      <c r="C7666" s="30">
        <v>3.29</v>
      </c>
      <c r="G7666" t="s">
        <v>273</v>
      </c>
    </row>
    <row r="7667" spans="1:7">
      <c r="A7667">
        <v>721932</v>
      </c>
      <c r="B7667" t="s">
        <v>40</v>
      </c>
      <c r="C7667" s="30">
        <v>3.6190000000000002</v>
      </c>
      <c r="E7667">
        <v>2026</v>
      </c>
      <c r="G7667" t="s">
        <v>273</v>
      </c>
    </row>
    <row r="7668" spans="1:7">
      <c r="A7668">
        <v>721932</v>
      </c>
      <c r="B7668" t="s">
        <v>40</v>
      </c>
      <c r="C7668" s="30">
        <v>3.948</v>
      </c>
      <c r="E7668">
        <v>2027</v>
      </c>
      <c r="G7668" t="s">
        <v>273</v>
      </c>
    </row>
    <row r="7669" spans="1:7">
      <c r="A7669">
        <v>721932</v>
      </c>
      <c r="B7669" t="s">
        <v>40</v>
      </c>
      <c r="C7669" s="30">
        <v>4.2770000000000001</v>
      </c>
      <c r="E7669">
        <v>2028</v>
      </c>
      <c r="G7669" t="s">
        <v>273</v>
      </c>
    </row>
    <row r="7670" spans="1:7">
      <c r="A7670">
        <v>721933</v>
      </c>
      <c r="B7670" t="s">
        <v>40</v>
      </c>
      <c r="C7670" s="30">
        <v>3.29</v>
      </c>
      <c r="G7670" t="s">
        <v>273</v>
      </c>
    </row>
    <row r="7671" spans="1:7">
      <c r="A7671">
        <v>721933</v>
      </c>
      <c r="B7671" t="s">
        <v>40</v>
      </c>
      <c r="C7671" s="30">
        <v>3.6190000000000002</v>
      </c>
      <c r="E7671">
        <v>2026</v>
      </c>
      <c r="G7671" t="s">
        <v>273</v>
      </c>
    </row>
    <row r="7672" spans="1:7">
      <c r="A7672">
        <v>721933</v>
      </c>
      <c r="B7672" t="s">
        <v>40</v>
      </c>
      <c r="C7672" s="30">
        <v>3.948</v>
      </c>
      <c r="E7672">
        <v>2027</v>
      </c>
      <c r="G7672" t="s">
        <v>273</v>
      </c>
    </row>
    <row r="7673" spans="1:7">
      <c r="A7673">
        <v>721933</v>
      </c>
      <c r="B7673" t="s">
        <v>40</v>
      </c>
      <c r="C7673" s="30">
        <v>4.2770000000000001</v>
      </c>
      <c r="E7673">
        <v>2028</v>
      </c>
      <c r="G7673" t="s">
        <v>273</v>
      </c>
    </row>
    <row r="7674" spans="1:7">
      <c r="A7674">
        <v>721934</v>
      </c>
      <c r="B7674" t="s">
        <v>40</v>
      </c>
      <c r="C7674" s="30">
        <v>3.29</v>
      </c>
      <c r="G7674" t="s">
        <v>273</v>
      </c>
    </row>
    <row r="7675" spans="1:7">
      <c r="A7675">
        <v>721934</v>
      </c>
      <c r="B7675" t="s">
        <v>40</v>
      </c>
      <c r="C7675" s="30">
        <v>3.6190000000000002</v>
      </c>
      <c r="E7675">
        <v>2026</v>
      </c>
      <c r="G7675" t="s">
        <v>273</v>
      </c>
    </row>
    <row r="7676" spans="1:7">
      <c r="A7676">
        <v>721934</v>
      </c>
      <c r="B7676" t="s">
        <v>40</v>
      </c>
      <c r="C7676" s="30">
        <v>3.948</v>
      </c>
      <c r="E7676">
        <v>2027</v>
      </c>
      <c r="G7676" t="s">
        <v>273</v>
      </c>
    </row>
    <row r="7677" spans="1:7">
      <c r="A7677">
        <v>721934</v>
      </c>
      <c r="B7677" t="s">
        <v>40</v>
      </c>
      <c r="C7677" s="30">
        <v>4.2770000000000001</v>
      </c>
      <c r="E7677">
        <v>2028</v>
      </c>
      <c r="G7677" t="s">
        <v>273</v>
      </c>
    </row>
    <row r="7678" spans="1:7">
      <c r="A7678">
        <v>721935</v>
      </c>
      <c r="B7678" t="s">
        <v>40</v>
      </c>
      <c r="C7678" s="30">
        <v>3.29</v>
      </c>
      <c r="G7678" t="s">
        <v>273</v>
      </c>
    </row>
    <row r="7679" spans="1:7">
      <c r="A7679">
        <v>721935</v>
      </c>
      <c r="B7679" t="s">
        <v>40</v>
      </c>
      <c r="C7679" s="30">
        <v>3.6190000000000002</v>
      </c>
      <c r="E7679">
        <v>2026</v>
      </c>
      <c r="G7679" t="s">
        <v>273</v>
      </c>
    </row>
    <row r="7680" spans="1:7">
      <c r="A7680">
        <v>721935</v>
      </c>
      <c r="B7680" t="s">
        <v>40</v>
      </c>
      <c r="C7680" s="30">
        <v>3.948</v>
      </c>
      <c r="E7680">
        <v>2027</v>
      </c>
      <c r="G7680" t="s">
        <v>273</v>
      </c>
    </row>
    <row r="7681" spans="1:7">
      <c r="A7681">
        <v>721935</v>
      </c>
      <c r="B7681" t="s">
        <v>40</v>
      </c>
      <c r="C7681" s="30">
        <v>4.2770000000000001</v>
      </c>
      <c r="E7681">
        <v>2028</v>
      </c>
      <c r="G7681" t="s">
        <v>273</v>
      </c>
    </row>
    <row r="7682" spans="1:7">
      <c r="A7682">
        <v>721990</v>
      </c>
      <c r="B7682" t="s">
        <v>40</v>
      </c>
      <c r="C7682" s="30">
        <v>3.29</v>
      </c>
      <c r="G7682" t="s">
        <v>273</v>
      </c>
    </row>
    <row r="7683" spans="1:7">
      <c r="A7683">
        <v>721990</v>
      </c>
      <c r="B7683" t="s">
        <v>40</v>
      </c>
      <c r="C7683" s="30">
        <v>3.6190000000000002</v>
      </c>
      <c r="E7683">
        <v>2026</v>
      </c>
      <c r="G7683" t="s">
        <v>273</v>
      </c>
    </row>
    <row r="7684" spans="1:7">
      <c r="A7684">
        <v>721990</v>
      </c>
      <c r="B7684" t="s">
        <v>40</v>
      </c>
      <c r="C7684" s="30">
        <v>3.948</v>
      </c>
      <c r="E7684">
        <v>2027</v>
      </c>
      <c r="G7684" t="s">
        <v>273</v>
      </c>
    </row>
    <row r="7685" spans="1:7">
      <c r="A7685">
        <v>721990</v>
      </c>
      <c r="B7685" t="s">
        <v>40</v>
      </c>
      <c r="C7685" s="30">
        <v>4.2770000000000001</v>
      </c>
      <c r="E7685">
        <v>2028</v>
      </c>
      <c r="G7685" t="s">
        <v>273</v>
      </c>
    </row>
    <row r="7686" spans="1:7">
      <c r="A7686">
        <v>72201100</v>
      </c>
      <c r="B7686" t="s">
        <v>40</v>
      </c>
      <c r="C7686" s="30">
        <v>3.21</v>
      </c>
      <c r="G7686" t="s">
        <v>273</v>
      </c>
    </row>
    <row r="7687" spans="1:7">
      <c r="A7687">
        <v>72201100</v>
      </c>
      <c r="B7687" t="s">
        <v>40</v>
      </c>
      <c r="C7687" s="30">
        <v>3.5310000000000001</v>
      </c>
      <c r="E7687">
        <v>2026</v>
      </c>
      <c r="G7687" t="s">
        <v>273</v>
      </c>
    </row>
    <row r="7688" spans="1:7">
      <c r="A7688">
        <v>72201100</v>
      </c>
      <c r="B7688" t="s">
        <v>40</v>
      </c>
      <c r="C7688" s="30">
        <v>3.8519999999999999</v>
      </c>
      <c r="E7688">
        <v>2027</v>
      </c>
      <c r="G7688" t="s">
        <v>273</v>
      </c>
    </row>
    <row r="7689" spans="1:7">
      <c r="A7689">
        <v>72201100</v>
      </c>
      <c r="B7689" t="s">
        <v>40</v>
      </c>
      <c r="C7689" s="30">
        <v>4.173</v>
      </c>
      <c r="E7689">
        <v>2028</v>
      </c>
      <c r="G7689" t="s">
        <v>273</v>
      </c>
    </row>
    <row r="7690" spans="1:7">
      <c r="A7690">
        <v>72201200</v>
      </c>
      <c r="B7690" t="s">
        <v>40</v>
      </c>
      <c r="C7690" s="30">
        <v>3.21</v>
      </c>
      <c r="G7690" t="s">
        <v>273</v>
      </c>
    </row>
    <row r="7691" spans="1:7">
      <c r="A7691">
        <v>72201200</v>
      </c>
      <c r="B7691" t="s">
        <v>40</v>
      </c>
      <c r="C7691" s="30">
        <v>3.5310000000000001</v>
      </c>
      <c r="E7691">
        <v>2026</v>
      </c>
      <c r="G7691" t="s">
        <v>273</v>
      </c>
    </row>
    <row r="7692" spans="1:7">
      <c r="A7692">
        <v>72201200</v>
      </c>
      <c r="B7692" t="s">
        <v>40</v>
      </c>
      <c r="C7692" s="30">
        <v>3.8519999999999999</v>
      </c>
      <c r="E7692">
        <v>2027</v>
      </c>
      <c r="G7692" t="s">
        <v>273</v>
      </c>
    </row>
    <row r="7693" spans="1:7">
      <c r="A7693">
        <v>72201200</v>
      </c>
      <c r="B7693" t="s">
        <v>40</v>
      </c>
      <c r="C7693" s="30">
        <v>4.173</v>
      </c>
      <c r="E7693">
        <v>2028</v>
      </c>
      <c r="G7693" t="s">
        <v>273</v>
      </c>
    </row>
    <row r="7694" spans="1:7">
      <c r="A7694">
        <v>722020</v>
      </c>
      <c r="B7694" t="s">
        <v>40</v>
      </c>
      <c r="C7694" s="30">
        <v>3.29</v>
      </c>
      <c r="G7694" t="s">
        <v>273</v>
      </c>
    </row>
    <row r="7695" spans="1:7">
      <c r="A7695">
        <v>722020</v>
      </c>
      <c r="B7695" t="s">
        <v>40</v>
      </c>
      <c r="C7695" s="30">
        <v>3.6190000000000002</v>
      </c>
      <c r="E7695">
        <v>2026</v>
      </c>
      <c r="G7695" t="s">
        <v>273</v>
      </c>
    </row>
    <row r="7696" spans="1:7">
      <c r="A7696">
        <v>722020</v>
      </c>
      <c r="B7696" t="s">
        <v>40</v>
      </c>
      <c r="C7696" s="30">
        <v>3.948</v>
      </c>
      <c r="E7696">
        <v>2027</v>
      </c>
      <c r="G7696" t="s">
        <v>273</v>
      </c>
    </row>
    <row r="7697" spans="1:7">
      <c r="A7697">
        <v>722020</v>
      </c>
      <c r="B7697" t="s">
        <v>40</v>
      </c>
      <c r="C7697" s="30">
        <v>4.2770000000000001</v>
      </c>
      <c r="E7697">
        <v>2028</v>
      </c>
      <c r="G7697" t="s">
        <v>273</v>
      </c>
    </row>
    <row r="7698" spans="1:7">
      <c r="A7698">
        <v>722090</v>
      </c>
      <c r="B7698" t="s">
        <v>40</v>
      </c>
      <c r="C7698" s="30">
        <v>3.29</v>
      </c>
      <c r="G7698" t="s">
        <v>273</v>
      </c>
    </row>
    <row r="7699" spans="1:7">
      <c r="A7699">
        <v>722090</v>
      </c>
      <c r="B7699" t="s">
        <v>40</v>
      </c>
      <c r="C7699" s="30">
        <v>3.6190000000000002</v>
      </c>
      <c r="E7699">
        <v>2026</v>
      </c>
      <c r="G7699" t="s">
        <v>273</v>
      </c>
    </row>
    <row r="7700" spans="1:7">
      <c r="A7700">
        <v>722090</v>
      </c>
      <c r="B7700" t="s">
        <v>40</v>
      </c>
      <c r="C7700" s="30">
        <v>3.948</v>
      </c>
      <c r="E7700">
        <v>2027</v>
      </c>
      <c r="G7700" t="s">
        <v>273</v>
      </c>
    </row>
    <row r="7701" spans="1:7">
      <c r="A7701">
        <v>722090</v>
      </c>
      <c r="B7701" t="s">
        <v>40</v>
      </c>
      <c r="C7701" s="30">
        <v>4.2770000000000001</v>
      </c>
      <c r="E7701">
        <v>2028</v>
      </c>
      <c r="G7701" t="s">
        <v>273</v>
      </c>
    </row>
    <row r="7702" spans="1:7">
      <c r="A7702">
        <v>7221</v>
      </c>
      <c r="B7702" t="s">
        <v>40</v>
      </c>
      <c r="C7702" s="30">
        <v>3.05</v>
      </c>
      <c r="G7702" t="s">
        <v>273</v>
      </c>
    </row>
    <row r="7703" spans="1:7">
      <c r="A7703">
        <v>7221</v>
      </c>
      <c r="B7703" t="s">
        <v>40</v>
      </c>
      <c r="C7703" s="30">
        <v>3.355</v>
      </c>
      <c r="E7703">
        <v>2026</v>
      </c>
      <c r="G7703" t="s">
        <v>273</v>
      </c>
    </row>
    <row r="7704" spans="1:7">
      <c r="A7704">
        <v>7221</v>
      </c>
      <c r="B7704" t="s">
        <v>40</v>
      </c>
      <c r="C7704" s="30">
        <v>3.6599999999999997</v>
      </c>
      <c r="E7704">
        <v>2027</v>
      </c>
      <c r="G7704" t="s">
        <v>273</v>
      </c>
    </row>
    <row r="7705" spans="1:7">
      <c r="A7705">
        <v>7221</v>
      </c>
      <c r="B7705" t="s">
        <v>40</v>
      </c>
      <c r="C7705" s="30">
        <v>3.9649999999999999</v>
      </c>
      <c r="E7705">
        <v>2028</v>
      </c>
      <c r="G7705" t="s">
        <v>273</v>
      </c>
    </row>
    <row r="7706" spans="1:7">
      <c r="A7706">
        <v>722211</v>
      </c>
      <c r="B7706" t="s">
        <v>40</v>
      </c>
      <c r="C7706" s="30">
        <v>3.05</v>
      </c>
      <c r="G7706" t="s">
        <v>273</v>
      </c>
    </row>
    <row r="7707" spans="1:7">
      <c r="A7707">
        <v>722211</v>
      </c>
      <c r="B7707" t="s">
        <v>40</v>
      </c>
      <c r="C7707" s="30">
        <v>3.355</v>
      </c>
      <c r="E7707">
        <v>2026</v>
      </c>
      <c r="G7707" t="s">
        <v>273</v>
      </c>
    </row>
    <row r="7708" spans="1:7">
      <c r="A7708">
        <v>722211</v>
      </c>
      <c r="B7708" t="s">
        <v>40</v>
      </c>
      <c r="C7708" s="30">
        <v>3.6599999999999997</v>
      </c>
      <c r="E7708">
        <v>2027</v>
      </c>
      <c r="G7708" t="s">
        <v>273</v>
      </c>
    </row>
    <row r="7709" spans="1:7">
      <c r="A7709">
        <v>722211</v>
      </c>
      <c r="B7709" t="s">
        <v>40</v>
      </c>
      <c r="C7709" s="30">
        <v>3.9649999999999999</v>
      </c>
      <c r="E7709">
        <v>2028</v>
      </c>
      <c r="G7709" t="s">
        <v>273</v>
      </c>
    </row>
    <row r="7710" spans="1:7">
      <c r="A7710">
        <v>722219</v>
      </c>
      <c r="B7710" t="s">
        <v>40</v>
      </c>
      <c r="C7710" s="30">
        <v>3.05</v>
      </c>
      <c r="G7710" t="s">
        <v>273</v>
      </c>
    </row>
    <row r="7711" spans="1:7">
      <c r="A7711">
        <v>722219</v>
      </c>
      <c r="B7711" t="s">
        <v>40</v>
      </c>
      <c r="C7711" s="30">
        <v>3.355</v>
      </c>
      <c r="E7711">
        <v>2026</v>
      </c>
      <c r="G7711" t="s">
        <v>273</v>
      </c>
    </row>
    <row r="7712" spans="1:7">
      <c r="A7712">
        <v>722219</v>
      </c>
      <c r="B7712" t="s">
        <v>40</v>
      </c>
      <c r="C7712" s="30">
        <v>3.6599999999999997</v>
      </c>
      <c r="E7712">
        <v>2027</v>
      </c>
      <c r="G7712" t="s">
        <v>273</v>
      </c>
    </row>
    <row r="7713" spans="1:7">
      <c r="A7713">
        <v>722219</v>
      </c>
      <c r="B7713" t="s">
        <v>40</v>
      </c>
      <c r="C7713" s="30">
        <v>3.9649999999999999</v>
      </c>
      <c r="E7713">
        <v>2028</v>
      </c>
      <c r="G7713" t="s">
        <v>273</v>
      </c>
    </row>
    <row r="7714" spans="1:7">
      <c r="A7714">
        <v>722220</v>
      </c>
      <c r="B7714" t="s">
        <v>40</v>
      </c>
      <c r="C7714" s="30">
        <v>3.05</v>
      </c>
      <c r="G7714" t="s">
        <v>273</v>
      </c>
    </row>
    <row r="7715" spans="1:7">
      <c r="A7715">
        <v>722220</v>
      </c>
      <c r="B7715" t="s">
        <v>40</v>
      </c>
      <c r="C7715" s="30">
        <v>3.355</v>
      </c>
      <c r="E7715">
        <v>2026</v>
      </c>
      <c r="G7715" t="s">
        <v>273</v>
      </c>
    </row>
    <row r="7716" spans="1:7">
      <c r="A7716">
        <v>722220</v>
      </c>
      <c r="B7716" t="s">
        <v>40</v>
      </c>
      <c r="C7716" s="30">
        <v>3.6599999999999997</v>
      </c>
      <c r="E7716">
        <v>2027</v>
      </c>
      <c r="G7716" t="s">
        <v>273</v>
      </c>
    </row>
    <row r="7717" spans="1:7">
      <c r="A7717">
        <v>722220</v>
      </c>
      <c r="B7717" t="s">
        <v>40</v>
      </c>
      <c r="C7717" s="30">
        <v>3.9649999999999999</v>
      </c>
      <c r="E7717">
        <v>2028</v>
      </c>
      <c r="G7717" t="s">
        <v>273</v>
      </c>
    </row>
    <row r="7718" spans="1:7">
      <c r="A7718">
        <v>722230</v>
      </c>
      <c r="B7718" t="s">
        <v>40</v>
      </c>
      <c r="C7718" s="30">
        <v>3.05</v>
      </c>
      <c r="G7718" t="s">
        <v>273</v>
      </c>
    </row>
    <row r="7719" spans="1:7">
      <c r="A7719">
        <v>722230</v>
      </c>
      <c r="B7719" t="s">
        <v>40</v>
      </c>
      <c r="C7719" s="30">
        <v>3.355</v>
      </c>
      <c r="E7719">
        <v>2026</v>
      </c>
      <c r="G7719" t="s">
        <v>273</v>
      </c>
    </row>
    <row r="7720" spans="1:7">
      <c r="A7720">
        <v>722230</v>
      </c>
      <c r="B7720" t="s">
        <v>40</v>
      </c>
      <c r="C7720" s="30">
        <v>3.6599999999999997</v>
      </c>
      <c r="E7720">
        <v>2027</v>
      </c>
      <c r="G7720" t="s">
        <v>273</v>
      </c>
    </row>
    <row r="7721" spans="1:7">
      <c r="A7721">
        <v>722230</v>
      </c>
      <c r="B7721" t="s">
        <v>40</v>
      </c>
      <c r="C7721" s="30">
        <v>3.9649999999999999</v>
      </c>
      <c r="E7721">
        <v>2028</v>
      </c>
      <c r="G7721" t="s">
        <v>273</v>
      </c>
    </row>
    <row r="7722" spans="1:7">
      <c r="A7722">
        <v>722240</v>
      </c>
      <c r="B7722" t="s">
        <v>40</v>
      </c>
      <c r="C7722" s="30">
        <v>3.05</v>
      </c>
      <c r="G7722" t="s">
        <v>273</v>
      </c>
    </row>
    <row r="7723" spans="1:7">
      <c r="A7723">
        <v>722240</v>
      </c>
      <c r="B7723" t="s">
        <v>40</v>
      </c>
      <c r="C7723" s="30">
        <v>3.355</v>
      </c>
      <c r="E7723">
        <v>2026</v>
      </c>
      <c r="G7723" t="s">
        <v>273</v>
      </c>
    </row>
    <row r="7724" spans="1:7">
      <c r="A7724">
        <v>722240</v>
      </c>
      <c r="B7724" t="s">
        <v>40</v>
      </c>
      <c r="C7724" s="30">
        <v>3.6599999999999997</v>
      </c>
      <c r="E7724">
        <v>2027</v>
      </c>
      <c r="G7724" t="s">
        <v>273</v>
      </c>
    </row>
    <row r="7725" spans="1:7">
      <c r="A7725">
        <v>722240</v>
      </c>
      <c r="B7725" t="s">
        <v>40</v>
      </c>
      <c r="C7725" s="30">
        <v>3.9649999999999999</v>
      </c>
      <c r="E7725">
        <v>2028</v>
      </c>
      <c r="G7725" t="s">
        <v>273</v>
      </c>
    </row>
    <row r="7726" spans="1:7">
      <c r="A7726">
        <v>722300</v>
      </c>
      <c r="B7726" t="s">
        <v>40</v>
      </c>
      <c r="C7726" s="30">
        <v>3.05</v>
      </c>
      <c r="G7726" t="s">
        <v>273</v>
      </c>
    </row>
    <row r="7727" spans="1:7">
      <c r="A7727">
        <v>722300</v>
      </c>
      <c r="B7727" t="s">
        <v>40</v>
      </c>
      <c r="C7727" s="30">
        <v>3.355</v>
      </c>
      <c r="E7727">
        <v>2026</v>
      </c>
      <c r="G7727" t="s">
        <v>273</v>
      </c>
    </row>
    <row r="7728" spans="1:7">
      <c r="A7728">
        <v>722300</v>
      </c>
      <c r="B7728" t="s">
        <v>40</v>
      </c>
      <c r="C7728" s="30">
        <v>3.6599999999999997</v>
      </c>
      <c r="E7728">
        <v>2027</v>
      </c>
      <c r="G7728" t="s">
        <v>273</v>
      </c>
    </row>
    <row r="7729" spans="1:7">
      <c r="A7729">
        <v>722300</v>
      </c>
      <c r="B7729" t="s">
        <v>40</v>
      </c>
      <c r="C7729" s="30">
        <v>3.9649999999999999</v>
      </c>
      <c r="E7729">
        <v>2028</v>
      </c>
      <c r="G7729" t="s">
        <v>273</v>
      </c>
    </row>
    <row r="7730" spans="1:7">
      <c r="A7730">
        <v>722410</v>
      </c>
      <c r="B7730" t="s">
        <v>40</v>
      </c>
      <c r="C7730" s="30">
        <v>3.42</v>
      </c>
      <c r="D7730" t="s">
        <v>21</v>
      </c>
      <c r="G7730" t="s">
        <v>273</v>
      </c>
    </row>
    <row r="7731" spans="1:7">
      <c r="A7731">
        <v>722410</v>
      </c>
      <c r="B7731" t="s">
        <v>40</v>
      </c>
      <c r="C7731" s="30">
        <v>3.762</v>
      </c>
      <c r="D7731" t="s">
        <v>21</v>
      </c>
      <c r="E7731">
        <v>2026</v>
      </c>
      <c r="G7731" t="s">
        <v>273</v>
      </c>
    </row>
    <row r="7732" spans="1:7">
      <c r="A7732">
        <v>722410</v>
      </c>
      <c r="B7732" t="s">
        <v>40</v>
      </c>
      <c r="C7732" s="30">
        <v>4.1040000000000001</v>
      </c>
      <c r="D7732" t="s">
        <v>21</v>
      </c>
      <c r="E7732">
        <v>2027</v>
      </c>
      <c r="G7732" t="s">
        <v>273</v>
      </c>
    </row>
    <row r="7733" spans="1:7">
      <c r="A7733">
        <v>722410</v>
      </c>
      <c r="B7733" t="s">
        <v>40</v>
      </c>
      <c r="C7733" s="30">
        <v>4.4459999999999997</v>
      </c>
      <c r="D7733" t="s">
        <v>21</v>
      </c>
      <c r="E7733">
        <v>2028</v>
      </c>
      <c r="G7733" t="s">
        <v>273</v>
      </c>
    </row>
    <row r="7734" spans="1:7">
      <c r="A7734">
        <v>72249002</v>
      </c>
      <c r="B7734" t="s">
        <v>40</v>
      </c>
      <c r="C7734" s="30">
        <v>3.59</v>
      </c>
      <c r="D7734" t="s">
        <v>21</v>
      </c>
      <c r="G7734" t="s">
        <v>273</v>
      </c>
    </row>
    <row r="7735" spans="1:7">
      <c r="A7735">
        <v>72249002</v>
      </c>
      <c r="B7735" t="s">
        <v>40</v>
      </c>
      <c r="C7735" s="30">
        <v>3.9489999999999998</v>
      </c>
      <c r="D7735" t="s">
        <v>21</v>
      </c>
      <c r="E7735">
        <v>2026</v>
      </c>
      <c r="G7735" t="s">
        <v>273</v>
      </c>
    </row>
    <row r="7736" spans="1:7">
      <c r="A7736">
        <v>72249002</v>
      </c>
      <c r="B7736" t="s">
        <v>40</v>
      </c>
      <c r="C7736" s="30">
        <v>4.3079999999999998</v>
      </c>
      <c r="D7736" t="s">
        <v>21</v>
      </c>
      <c r="E7736">
        <v>2027</v>
      </c>
      <c r="G7736" t="s">
        <v>273</v>
      </c>
    </row>
    <row r="7737" spans="1:7">
      <c r="A7737">
        <v>72249002</v>
      </c>
      <c r="B7737" t="s">
        <v>40</v>
      </c>
      <c r="C7737" s="30">
        <v>4.6669999999999998</v>
      </c>
      <c r="D7737" t="s">
        <v>21</v>
      </c>
      <c r="E7737">
        <v>2028</v>
      </c>
      <c r="G7737" t="s">
        <v>273</v>
      </c>
    </row>
    <row r="7738" spans="1:7">
      <c r="A7738">
        <v>72249003</v>
      </c>
      <c r="B7738" t="s">
        <v>40</v>
      </c>
      <c r="C7738" s="30">
        <v>3.59</v>
      </c>
      <c r="D7738" t="s">
        <v>21</v>
      </c>
      <c r="G7738" t="s">
        <v>273</v>
      </c>
    </row>
    <row r="7739" spans="1:7">
      <c r="A7739">
        <v>72249003</v>
      </c>
      <c r="B7739" t="s">
        <v>40</v>
      </c>
      <c r="C7739" s="30">
        <v>3.9489999999999998</v>
      </c>
      <c r="D7739" t="s">
        <v>21</v>
      </c>
      <c r="E7739">
        <v>2026</v>
      </c>
      <c r="G7739" t="s">
        <v>273</v>
      </c>
    </row>
    <row r="7740" spans="1:7">
      <c r="A7740">
        <v>72249003</v>
      </c>
      <c r="B7740" t="s">
        <v>40</v>
      </c>
      <c r="C7740" s="30">
        <v>4.3079999999999998</v>
      </c>
      <c r="D7740" t="s">
        <v>21</v>
      </c>
      <c r="E7740">
        <v>2027</v>
      </c>
      <c r="G7740" t="s">
        <v>273</v>
      </c>
    </row>
    <row r="7741" spans="1:7">
      <c r="A7741">
        <v>72249003</v>
      </c>
      <c r="B7741" t="s">
        <v>40</v>
      </c>
      <c r="C7741" s="30">
        <v>4.6669999999999998</v>
      </c>
      <c r="D7741" t="s">
        <v>21</v>
      </c>
      <c r="E7741">
        <v>2028</v>
      </c>
      <c r="G7741" t="s">
        <v>273</v>
      </c>
    </row>
    <row r="7742" spans="1:7">
      <c r="A7742">
        <v>72249005</v>
      </c>
      <c r="B7742" t="s">
        <v>40</v>
      </c>
      <c r="C7742" s="30">
        <v>3.59</v>
      </c>
      <c r="D7742" t="s">
        <v>21</v>
      </c>
      <c r="G7742" t="s">
        <v>273</v>
      </c>
    </row>
    <row r="7743" spans="1:7">
      <c r="A7743">
        <v>72249005</v>
      </c>
      <c r="B7743" t="s">
        <v>40</v>
      </c>
      <c r="C7743" s="30">
        <v>3.9489999999999998</v>
      </c>
      <c r="D7743" t="s">
        <v>21</v>
      </c>
      <c r="E7743">
        <v>2026</v>
      </c>
      <c r="G7743" t="s">
        <v>273</v>
      </c>
    </row>
    <row r="7744" spans="1:7">
      <c r="A7744">
        <v>72249005</v>
      </c>
      <c r="B7744" t="s">
        <v>40</v>
      </c>
      <c r="C7744" s="30">
        <v>4.3079999999999998</v>
      </c>
      <c r="D7744" t="s">
        <v>21</v>
      </c>
      <c r="E7744">
        <v>2027</v>
      </c>
      <c r="G7744" t="s">
        <v>273</v>
      </c>
    </row>
    <row r="7745" spans="1:7">
      <c r="A7745">
        <v>72249005</v>
      </c>
      <c r="B7745" t="s">
        <v>40</v>
      </c>
      <c r="C7745" s="30">
        <v>4.6669999999999998</v>
      </c>
      <c r="D7745" t="s">
        <v>21</v>
      </c>
      <c r="E7745">
        <v>2028</v>
      </c>
      <c r="G7745" t="s">
        <v>273</v>
      </c>
    </row>
    <row r="7746" spans="1:7">
      <c r="A7746">
        <v>72249007</v>
      </c>
      <c r="B7746" t="s">
        <v>40</v>
      </c>
      <c r="C7746" s="30">
        <v>3.59</v>
      </c>
      <c r="D7746" t="s">
        <v>21</v>
      </c>
      <c r="G7746" t="s">
        <v>273</v>
      </c>
    </row>
    <row r="7747" spans="1:7">
      <c r="A7747">
        <v>72249007</v>
      </c>
      <c r="B7747" t="s">
        <v>40</v>
      </c>
      <c r="C7747" s="30">
        <v>3.9489999999999998</v>
      </c>
      <c r="D7747" t="s">
        <v>21</v>
      </c>
      <c r="E7747">
        <v>2026</v>
      </c>
      <c r="G7747" t="s">
        <v>273</v>
      </c>
    </row>
    <row r="7748" spans="1:7">
      <c r="A7748">
        <v>72249007</v>
      </c>
      <c r="B7748" t="s">
        <v>40</v>
      </c>
      <c r="C7748" s="30">
        <v>4.3079999999999998</v>
      </c>
      <c r="D7748" t="s">
        <v>21</v>
      </c>
      <c r="E7748">
        <v>2027</v>
      </c>
      <c r="G7748" t="s">
        <v>273</v>
      </c>
    </row>
    <row r="7749" spans="1:7">
      <c r="A7749">
        <v>72249007</v>
      </c>
      <c r="B7749" t="s">
        <v>40</v>
      </c>
      <c r="C7749" s="30">
        <v>4.6669999999999998</v>
      </c>
      <c r="D7749" t="s">
        <v>21</v>
      </c>
      <c r="E7749">
        <v>2028</v>
      </c>
      <c r="G7749" t="s">
        <v>273</v>
      </c>
    </row>
    <row r="7750" spans="1:7">
      <c r="A7750">
        <v>72249014</v>
      </c>
      <c r="B7750" t="s">
        <v>40</v>
      </c>
      <c r="C7750" s="30">
        <v>3.59</v>
      </c>
      <c r="D7750" t="s">
        <v>21</v>
      </c>
      <c r="G7750" t="s">
        <v>273</v>
      </c>
    </row>
    <row r="7751" spans="1:7">
      <c r="A7751">
        <v>72249014</v>
      </c>
      <c r="B7751" t="s">
        <v>40</v>
      </c>
      <c r="C7751" s="30">
        <v>3.9489999999999998</v>
      </c>
      <c r="D7751" t="s">
        <v>21</v>
      </c>
      <c r="E7751">
        <v>2026</v>
      </c>
      <c r="G7751" t="s">
        <v>273</v>
      </c>
    </row>
    <row r="7752" spans="1:7">
      <c r="A7752">
        <v>72249014</v>
      </c>
      <c r="B7752" t="s">
        <v>40</v>
      </c>
      <c r="C7752" s="30">
        <v>4.3079999999999998</v>
      </c>
      <c r="D7752" t="s">
        <v>21</v>
      </c>
      <c r="E7752">
        <v>2027</v>
      </c>
      <c r="G7752" t="s">
        <v>273</v>
      </c>
    </row>
    <row r="7753" spans="1:7">
      <c r="A7753">
        <v>72249014</v>
      </c>
      <c r="B7753" t="s">
        <v>40</v>
      </c>
      <c r="C7753" s="30">
        <v>4.6669999999999998</v>
      </c>
      <c r="D7753" t="s">
        <v>21</v>
      </c>
      <c r="E7753">
        <v>2028</v>
      </c>
      <c r="G7753" t="s">
        <v>273</v>
      </c>
    </row>
    <row r="7754" spans="1:7">
      <c r="A7754">
        <v>72249018</v>
      </c>
      <c r="B7754" t="s">
        <v>40</v>
      </c>
      <c r="C7754" s="30">
        <v>3.42</v>
      </c>
      <c r="D7754" t="s">
        <v>21</v>
      </c>
      <c r="G7754" t="s">
        <v>273</v>
      </c>
    </row>
    <row r="7755" spans="1:7">
      <c r="A7755">
        <v>72249018</v>
      </c>
      <c r="B7755" t="s">
        <v>40</v>
      </c>
      <c r="C7755" s="30">
        <v>3.762</v>
      </c>
      <c r="D7755" t="s">
        <v>21</v>
      </c>
      <c r="E7755">
        <v>2026</v>
      </c>
      <c r="G7755" t="s">
        <v>273</v>
      </c>
    </row>
    <row r="7756" spans="1:7">
      <c r="A7756">
        <v>72249018</v>
      </c>
      <c r="B7756" t="s">
        <v>40</v>
      </c>
      <c r="C7756" s="30">
        <v>4.1040000000000001</v>
      </c>
      <c r="D7756" t="s">
        <v>21</v>
      </c>
      <c r="E7756">
        <v>2027</v>
      </c>
      <c r="G7756" t="s">
        <v>273</v>
      </c>
    </row>
    <row r="7757" spans="1:7">
      <c r="A7757">
        <v>72249018</v>
      </c>
      <c r="B7757" t="s">
        <v>40</v>
      </c>
      <c r="C7757" s="30">
        <v>4.4459999999999997</v>
      </c>
      <c r="D7757" t="s">
        <v>21</v>
      </c>
      <c r="E7757">
        <v>2028</v>
      </c>
      <c r="G7757" t="s">
        <v>273</v>
      </c>
    </row>
    <row r="7758" spans="1:7">
      <c r="A7758">
        <v>72249031</v>
      </c>
      <c r="B7758" t="s">
        <v>40</v>
      </c>
      <c r="C7758" s="30">
        <v>3.59</v>
      </c>
      <c r="D7758" t="s">
        <v>21</v>
      </c>
      <c r="G7758" t="s">
        <v>273</v>
      </c>
    </row>
    <row r="7759" spans="1:7">
      <c r="A7759">
        <v>72249031</v>
      </c>
      <c r="B7759" t="s">
        <v>40</v>
      </c>
      <c r="C7759" s="30">
        <v>3.9489999999999998</v>
      </c>
      <c r="D7759" t="s">
        <v>21</v>
      </c>
      <c r="E7759">
        <v>2026</v>
      </c>
      <c r="G7759" t="s">
        <v>273</v>
      </c>
    </row>
    <row r="7760" spans="1:7">
      <c r="A7760">
        <v>72249031</v>
      </c>
      <c r="B7760" t="s">
        <v>40</v>
      </c>
      <c r="C7760" s="30">
        <v>4.3079999999999998</v>
      </c>
      <c r="D7760" t="s">
        <v>21</v>
      </c>
      <c r="E7760">
        <v>2027</v>
      </c>
      <c r="G7760" t="s">
        <v>273</v>
      </c>
    </row>
    <row r="7761" spans="1:7">
      <c r="A7761">
        <v>72249031</v>
      </c>
      <c r="B7761" t="s">
        <v>40</v>
      </c>
      <c r="C7761" s="30">
        <v>4.6669999999999998</v>
      </c>
      <c r="D7761" t="s">
        <v>21</v>
      </c>
      <c r="E7761">
        <v>2028</v>
      </c>
      <c r="G7761" t="s">
        <v>273</v>
      </c>
    </row>
    <row r="7762" spans="1:7">
      <c r="A7762">
        <v>72249038</v>
      </c>
      <c r="B7762" t="s">
        <v>40</v>
      </c>
      <c r="C7762" s="30">
        <v>3.59</v>
      </c>
      <c r="D7762" t="s">
        <v>21</v>
      </c>
      <c r="G7762" t="s">
        <v>273</v>
      </c>
    </row>
    <row r="7763" spans="1:7">
      <c r="A7763">
        <v>72249038</v>
      </c>
      <c r="B7763" t="s">
        <v>40</v>
      </c>
      <c r="C7763" s="30">
        <v>3.9489999999999998</v>
      </c>
      <c r="D7763" t="s">
        <v>21</v>
      </c>
      <c r="E7763">
        <v>2026</v>
      </c>
      <c r="G7763" t="s">
        <v>273</v>
      </c>
    </row>
    <row r="7764" spans="1:7">
      <c r="A7764">
        <v>72249038</v>
      </c>
      <c r="B7764" t="s">
        <v>40</v>
      </c>
      <c r="C7764" s="30">
        <v>4.3079999999999998</v>
      </c>
      <c r="D7764" t="s">
        <v>21</v>
      </c>
      <c r="E7764">
        <v>2027</v>
      </c>
      <c r="G7764" t="s">
        <v>273</v>
      </c>
    </row>
    <row r="7765" spans="1:7">
      <c r="A7765">
        <v>72249038</v>
      </c>
      <c r="B7765" t="s">
        <v>40</v>
      </c>
      <c r="C7765" s="30">
        <v>4.6669999999999998</v>
      </c>
      <c r="D7765" t="s">
        <v>21</v>
      </c>
      <c r="E7765">
        <v>2028</v>
      </c>
      <c r="G7765" t="s">
        <v>273</v>
      </c>
    </row>
    <row r="7766" spans="1:7">
      <c r="A7766">
        <v>72249090</v>
      </c>
      <c r="B7766" t="s">
        <v>40</v>
      </c>
      <c r="C7766" s="30">
        <v>3.42</v>
      </c>
      <c r="D7766" t="s">
        <v>21</v>
      </c>
      <c r="G7766" t="s">
        <v>273</v>
      </c>
    </row>
    <row r="7767" spans="1:7">
      <c r="A7767">
        <v>72249090</v>
      </c>
      <c r="B7767" t="s">
        <v>40</v>
      </c>
      <c r="C7767" s="30">
        <v>3.762</v>
      </c>
      <c r="D7767" t="s">
        <v>21</v>
      </c>
      <c r="E7767">
        <v>2026</v>
      </c>
      <c r="G7767" t="s">
        <v>273</v>
      </c>
    </row>
    <row r="7768" spans="1:7">
      <c r="A7768">
        <v>72249090</v>
      </c>
      <c r="B7768" t="s">
        <v>40</v>
      </c>
      <c r="C7768" s="30">
        <v>4.1040000000000001</v>
      </c>
      <c r="D7768" t="s">
        <v>21</v>
      </c>
      <c r="E7768">
        <v>2027</v>
      </c>
      <c r="G7768" t="s">
        <v>273</v>
      </c>
    </row>
    <row r="7769" spans="1:7">
      <c r="A7769">
        <v>72249090</v>
      </c>
      <c r="B7769" t="s">
        <v>40</v>
      </c>
      <c r="C7769" s="30">
        <v>4.4459999999999997</v>
      </c>
      <c r="D7769" t="s">
        <v>21</v>
      </c>
      <c r="E7769">
        <v>2028</v>
      </c>
      <c r="G7769" t="s">
        <v>273</v>
      </c>
    </row>
    <row r="7770" spans="1:7">
      <c r="A7770">
        <v>72251100</v>
      </c>
      <c r="B7770" t="s">
        <v>40</v>
      </c>
      <c r="C7770" s="30">
        <v>4.7</v>
      </c>
      <c r="D7770" t="s">
        <v>20</v>
      </c>
      <c r="G7770" t="s">
        <v>273</v>
      </c>
    </row>
    <row r="7771" spans="1:7">
      <c r="A7771">
        <v>72251100</v>
      </c>
      <c r="B7771" t="s">
        <v>40</v>
      </c>
      <c r="C7771" s="30">
        <v>5.17</v>
      </c>
      <c r="D7771" t="s">
        <v>20</v>
      </c>
      <c r="E7771">
        <v>2026</v>
      </c>
      <c r="G7771" t="s">
        <v>273</v>
      </c>
    </row>
    <row r="7772" spans="1:7">
      <c r="A7772">
        <v>72251100</v>
      </c>
      <c r="B7772" t="s">
        <v>40</v>
      </c>
      <c r="C7772" s="30">
        <v>5.6400000000000006</v>
      </c>
      <c r="D7772" t="s">
        <v>20</v>
      </c>
      <c r="E7772">
        <v>2027</v>
      </c>
      <c r="G7772" t="s">
        <v>273</v>
      </c>
    </row>
    <row r="7773" spans="1:7">
      <c r="A7773">
        <v>72251100</v>
      </c>
      <c r="B7773" t="s">
        <v>40</v>
      </c>
      <c r="C7773" s="30">
        <v>6.11</v>
      </c>
      <c r="D7773" t="s">
        <v>20</v>
      </c>
      <c r="E7773">
        <v>2028</v>
      </c>
      <c r="G7773" t="s">
        <v>273</v>
      </c>
    </row>
    <row r="7774" spans="1:7">
      <c r="A7774">
        <v>72251910</v>
      </c>
      <c r="B7774" t="s">
        <v>40</v>
      </c>
      <c r="C7774" s="30">
        <v>3.59</v>
      </c>
      <c r="D7774" t="s">
        <v>20</v>
      </c>
      <c r="G7774" t="s">
        <v>273</v>
      </c>
    </row>
    <row r="7775" spans="1:7">
      <c r="A7775">
        <v>72251910</v>
      </c>
      <c r="B7775" t="s">
        <v>40</v>
      </c>
      <c r="C7775" s="30">
        <v>3.9489999999999998</v>
      </c>
      <c r="D7775" t="s">
        <v>20</v>
      </c>
      <c r="E7775">
        <v>2026</v>
      </c>
      <c r="G7775" t="s">
        <v>273</v>
      </c>
    </row>
    <row r="7776" spans="1:7">
      <c r="A7776">
        <v>72251910</v>
      </c>
      <c r="B7776" t="s">
        <v>40</v>
      </c>
      <c r="C7776" s="30">
        <v>4.3079999999999998</v>
      </c>
      <c r="D7776" t="s">
        <v>20</v>
      </c>
      <c r="E7776">
        <v>2027</v>
      </c>
      <c r="G7776" t="s">
        <v>273</v>
      </c>
    </row>
    <row r="7777" spans="1:7">
      <c r="A7777">
        <v>72251910</v>
      </c>
      <c r="B7777" t="s">
        <v>40</v>
      </c>
      <c r="C7777" s="30">
        <v>4.6669999999999998</v>
      </c>
      <c r="D7777" t="s">
        <v>20</v>
      </c>
      <c r="E7777">
        <v>2028</v>
      </c>
      <c r="G7777" t="s">
        <v>273</v>
      </c>
    </row>
    <row r="7778" spans="1:7">
      <c r="A7778">
        <v>72251990</v>
      </c>
      <c r="B7778" t="s">
        <v>40</v>
      </c>
      <c r="C7778" s="30">
        <v>3.66</v>
      </c>
      <c r="D7778" t="s">
        <v>20</v>
      </c>
      <c r="G7778" t="s">
        <v>273</v>
      </c>
    </row>
    <row r="7779" spans="1:7">
      <c r="A7779">
        <v>72251990</v>
      </c>
      <c r="B7779" t="s">
        <v>40</v>
      </c>
      <c r="C7779" s="30">
        <v>4.0259999999999998</v>
      </c>
      <c r="D7779" t="s">
        <v>20</v>
      </c>
      <c r="E7779">
        <v>2026</v>
      </c>
      <c r="G7779" t="s">
        <v>273</v>
      </c>
    </row>
    <row r="7780" spans="1:7">
      <c r="A7780">
        <v>72251990</v>
      </c>
      <c r="B7780" t="s">
        <v>40</v>
      </c>
      <c r="C7780" s="30">
        <v>4.3920000000000003</v>
      </c>
      <c r="D7780" t="s">
        <v>20</v>
      </c>
      <c r="E7780">
        <v>2027</v>
      </c>
      <c r="G7780" t="s">
        <v>273</v>
      </c>
    </row>
    <row r="7781" spans="1:7">
      <c r="A7781">
        <v>72251990</v>
      </c>
      <c r="B7781" t="s">
        <v>40</v>
      </c>
      <c r="C7781" s="30">
        <v>4.758</v>
      </c>
      <c r="D7781" t="s">
        <v>20</v>
      </c>
      <c r="E7781">
        <v>2028</v>
      </c>
      <c r="G7781" t="s">
        <v>273</v>
      </c>
    </row>
    <row r="7782" spans="1:7">
      <c r="A7782">
        <v>722530</v>
      </c>
      <c r="B7782" t="s">
        <v>40</v>
      </c>
      <c r="C7782" s="30">
        <v>3.59</v>
      </c>
      <c r="D7782" t="s">
        <v>21</v>
      </c>
      <c r="G7782" t="s">
        <v>273</v>
      </c>
    </row>
    <row r="7783" spans="1:7">
      <c r="A7783">
        <v>722530</v>
      </c>
      <c r="B7783" t="s">
        <v>40</v>
      </c>
      <c r="C7783" s="30">
        <v>3.9489999999999998</v>
      </c>
      <c r="D7783" t="s">
        <v>21</v>
      </c>
      <c r="E7783">
        <v>2026</v>
      </c>
      <c r="G7783" t="s">
        <v>273</v>
      </c>
    </row>
    <row r="7784" spans="1:7">
      <c r="A7784">
        <v>722530</v>
      </c>
      <c r="B7784" t="s">
        <v>40</v>
      </c>
      <c r="C7784" s="30">
        <v>4.3079999999999998</v>
      </c>
      <c r="D7784" t="s">
        <v>21</v>
      </c>
      <c r="E7784">
        <v>2027</v>
      </c>
      <c r="G7784" t="s">
        <v>273</v>
      </c>
    </row>
    <row r="7785" spans="1:7">
      <c r="A7785">
        <v>722530</v>
      </c>
      <c r="B7785" t="s">
        <v>40</v>
      </c>
      <c r="C7785" s="30">
        <v>4.6669999999999998</v>
      </c>
      <c r="D7785" t="s">
        <v>21</v>
      </c>
      <c r="E7785">
        <v>2028</v>
      </c>
      <c r="G7785" t="s">
        <v>273</v>
      </c>
    </row>
    <row r="7786" spans="1:7">
      <c r="A7786">
        <v>722540</v>
      </c>
      <c r="B7786" t="s">
        <v>40</v>
      </c>
      <c r="C7786" s="30">
        <v>3.59</v>
      </c>
      <c r="D7786" t="s">
        <v>21</v>
      </c>
      <c r="G7786" t="s">
        <v>273</v>
      </c>
    </row>
    <row r="7787" spans="1:7">
      <c r="A7787">
        <v>722540</v>
      </c>
      <c r="B7787" t="s">
        <v>40</v>
      </c>
      <c r="C7787" s="30">
        <v>3.9489999999999998</v>
      </c>
      <c r="D7787" t="s">
        <v>21</v>
      </c>
      <c r="E7787">
        <v>2026</v>
      </c>
      <c r="G7787" t="s">
        <v>273</v>
      </c>
    </row>
    <row r="7788" spans="1:7">
      <c r="A7788">
        <v>722540</v>
      </c>
      <c r="B7788" t="s">
        <v>40</v>
      </c>
      <c r="C7788" s="30">
        <v>4.3079999999999998</v>
      </c>
      <c r="D7788" t="s">
        <v>21</v>
      </c>
      <c r="E7788">
        <v>2027</v>
      </c>
      <c r="G7788" t="s">
        <v>273</v>
      </c>
    </row>
    <row r="7789" spans="1:7">
      <c r="A7789">
        <v>722540</v>
      </c>
      <c r="B7789" t="s">
        <v>40</v>
      </c>
      <c r="C7789" s="30">
        <v>4.6669999999999998</v>
      </c>
      <c r="D7789" t="s">
        <v>21</v>
      </c>
      <c r="E7789">
        <v>2028</v>
      </c>
      <c r="G7789" t="s">
        <v>273</v>
      </c>
    </row>
    <row r="7790" spans="1:7">
      <c r="A7790">
        <v>722550</v>
      </c>
      <c r="B7790" t="s">
        <v>40</v>
      </c>
      <c r="C7790" s="30">
        <v>3.66</v>
      </c>
      <c r="D7790" t="s">
        <v>21</v>
      </c>
      <c r="G7790" t="s">
        <v>273</v>
      </c>
    </row>
    <row r="7791" spans="1:7">
      <c r="A7791">
        <v>722550</v>
      </c>
      <c r="B7791" t="s">
        <v>40</v>
      </c>
      <c r="C7791" s="30">
        <v>4.0259999999999998</v>
      </c>
      <c r="D7791" t="s">
        <v>21</v>
      </c>
      <c r="E7791">
        <v>2026</v>
      </c>
      <c r="G7791" t="s">
        <v>273</v>
      </c>
    </row>
    <row r="7792" spans="1:7">
      <c r="A7792">
        <v>722550</v>
      </c>
      <c r="B7792" t="s">
        <v>40</v>
      </c>
      <c r="C7792" s="30">
        <v>4.3920000000000003</v>
      </c>
      <c r="D7792" t="s">
        <v>21</v>
      </c>
      <c r="E7792">
        <v>2027</v>
      </c>
      <c r="G7792" t="s">
        <v>273</v>
      </c>
    </row>
    <row r="7793" spans="1:7">
      <c r="A7793">
        <v>722550</v>
      </c>
      <c r="B7793" t="s">
        <v>40</v>
      </c>
      <c r="C7793" s="30">
        <v>4.758</v>
      </c>
      <c r="D7793" t="s">
        <v>21</v>
      </c>
      <c r="E7793">
        <v>2028</v>
      </c>
      <c r="G7793" t="s">
        <v>273</v>
      </c>
    </row>
    <row r="7794" spans="1:7">
      <c r="A7794">
        <v>72259100</v>
      </c>
      <c r="B7794" t="s">
        <v>40</v>
      </c>
      <c r="C7794" s="30">
        <v>3.66</v>
      </c>
      <c r="D7794" t="s">
        <v>21</v>
      </c>
      <c r="G7794" t="s">
        <v>273</v>
      </c>
    </row>
    <row r="7795" spans="1:7">
      <c r="A7795">
        <v>72259100</v>
      </c>
      <c r="B7795" t="s">
        <v>40</v>
      </c>
      <c r="C7795" s="30">
        <v>4.0259999999999998</v>
      </c>
      <c r="D7795" t="s">
        <v>21</v>
      </c>
      <c r="E7795">
        <v>2026</v>
      </c>
      <c r="G7795" t="s">
        <v>273</v>
      </c>
    </row>
    <row r="7796" spans="1:7">
      <c r="A7796">
        <v>72259100</v>
      </c>
      <c r="B7796" t="s">
        <v>40</v>
      </c>
      <c r="C7796" s="30">
        <v>4.3920000000000003</v>
      </c>
      <c r="D7796" t="s">
        <v>21</v>
      </c>
      <c r="E7796">
        <v>2027</v>
      </c>
      <c r="G7796" t="s">
        <v>273</v>
      </c>
    </row>
    <row r="7797" spans="1:7">
      <c r="A7797">
        <v>72259100</v>
      </c>
      <c r="B7797" t="s">
        <v>40</v>
      </c>
      <c r="C7797" s="30">
        <v>4.758</v>
      </c>
      <c r="D7797" t="s">
        <v>21</v>
      </c>
      <c r="E7797">
        <v>2028</v>
      </c>
      <c r="G7797" t="s">
        <v>273</v>
      </c>
    </row>
    <row r="7798" spans="1:7">
      <c r="A7798">
        <v>72259200</v>
      </c>
      <c r="B7798" t="s">
        <v>40</v>
      </c>
      <c r="C7798" s="30">
        <v>3.66</v>
      </c>
      <c r="D7798" t="s">
        <v>21</v>
      </c>
      <c r="G7798" t="s">
        <v>273</v>
      </c>
    </row>
    <row r="7799" spans="1:7">
      <c r="A7799">
        <v>72259200</v>
      </c>
      <c r="B7799" t="s">
        <v>40</v>
      </c>
      <c r="C7799" s="30">
        <v>4.0259999999999998</v>
      </c>
      <c r="D7799" t="s">
        <v>21</v>
      </c>
      <c r="E7799">
        <v>2026</v>
      </c>
      <c r="G7799" t="s">
        <v>273</v>
      </c>
    </row>
    <row r="7800" spans="1:7">
      <c r="A7800">
        <v>72259200</v>
      </c>
      <c r="B7800" t="s">
        <v>40</v>
      </c>
      <c r="C7800" s="30">
        <v>4.3920000000000003</v>
      </c>
      <c r="D7800" t="s">
        <v>21</v>
      </c>
      <c r="E7800">
        <v>2027</v>
      </c>
      <c r="G7800" t="s">
        <v>273</v>
      </c>
    </row>
    <row r="7801" spans="1:7">
      <c r="A7801">
        <v>72259200</v>
      </c>
      <c r="B7801" t="s">
        <v>40</v>
      </c>
      <c r="C7801" s="30">
        <v>4.758</v>
      </c>
      <c r="D7801" t="s">
        <v>21</v>
      </c>
      <c r="E7801">
        <v>2028</v>
      </c>
      <c r="G7801" t="s">
        <v>273</v>
      </c>
    </row>
    <row r="7802" spans="1:7">
      <c r="A7802">
        <v>72259900</v>
      </c>
      <c r="B7802" t="s">
        <v>40</v>
      </c>
      <c r="C7802" s="30">
        <v>3.66</v>
      </c>
      <c r="D7802" t="s">
        <v>21</v>
      </c>
      <c r="G7802" t="s">
        <v>273</v>
      </c>
    </row>
    <row r="7803" spans="1:7">
      <c r="A7803">
        <v>72259900</v>
      </c>
      <c r="B7803" t="s">
        <v>40</v>
      </c>
      <c r="C7803" s="30">
        <v>4.0259999999999998</v>
      </c>
      <c r="D7803" t="s">
        <v>21</v>
      </c>
      <c r="E7803">
        <v>2026</v>
      </c>
      <c r="G7803" t="s">
        <v>273</v>
      </c>
    </row>
    <row r="7804" spans="1:7">
      <c r="A7804">
        <v>72259900</v>
      </c>
      <c r="B7804" t="s">
        <v>40</v>
      </c>
      <c r="C7804" s="30">
        <v>4.3920000000000003</v>
      </c>
      <c r="D7804" t="s">
        <v>21</v>
      </c>
      <c r="E7804">
        <v>2027</v>
      </c>
      <c r="G7804" t="s">
        <v>273</v>
      </c>
    </row>
    <row r="7805" spans="1:7">
      <c r="A7805">
        <v>72259900</v>
      </c>
      <c r="B7805" t="s">
        <v>40</v>
      </c>
      <c r="C7805" s="30">
        <v>4.758</v>
      </c>
      <c r="D7805" t="s">
        <v>21</v>
      </c>
      <c r="E7805">
        <v>2028</v>
      </c>
      <c r="G7805" t="s">
        <v>273</v>
      </c>
    </row>
    <row r="7806" spans="1:7">
      <c r="A7806">
        <v>72261100</v>
      </c>
      <c r="B7806" t="s">
        <v>40</v>
      </c>
      <c r="C7806" s="30">
        <v>4.7</v>
      </c>
      <c r="D7806" t="s">
        <v>20</v>
      </c>
      <c r="G7806" t="s">
        <v>273</v>
      </c>
    </row>
    <row r="7807" spans="1:7">
      <c r="A7807">
        <v>72261100</v>
      </c>
      <c r="B7807" t="s">
        <v>40</v>
      </c>
      <c r="C7807" s="30">
        <v>5.17</v>
      </c>
      <c r="D7807" t="s">
        <v>20</v>
      </c>
      <c r="E7807">
        <v>2026</v>
      </c>
      <c r="G7807" t="s">
        <v>273</v>
      </c>
    </row>
    <row r="7808" spans="1:7">
      <c r="A7808">
        <v>72261100</v>
      </c>
      <c r="B7808" t="s">
        <v>40</v>
      </c>
      <c r="C7808" s="30">
        <v>5.6400000000000006</v>
      </c>
      <c r="D7808" t="s">
        <v>20</v>
      </c>
      <c r="E7808">
        <v>2027</v>
      </c>
      <c r="G7808" t="s">
        <v>273</v>
      </c>
    </row>
    <row r="7809" spans="1:7">
      <c r="A7809">
        <v>72261100</v>
      </c>
      <c r="B7809" t="s">
        <v>40</v>
      </c>
      <c r="C7809" s="30">
        <v>6.11</v>
      </c>
      <c r="D7809" t="s">
        <v>20</v>
      </c>
      <c r="E7809">
        <v>2028</v>
      </c>
      <c r="G7809" t="s">
        <v>273</v>
      </c>
    </row>
    <row r="7810" spans="1:7">
      <c r="A7810">
        <v>72261910</v>
      </c>
      <c r="B7810" t="s">
        <v>40</v>
      </c>
      <c r="C7810" s="30">
        <v>3.59</v>
      </c>
      <c r="D7810" t="s">
        <v>20</v>
      </c>
      <c r="G7810" t="s">
        <v>273</v>
      </c>
    </row>
    <row r="7811" spans="1:7">
      <c r="A7811">
        <v>72261910</v>
      </c>
      <c r="B7811" t="s">
        <v>40</v>
      </c>
      <c r="C7811" s="30">
        <v>3.9489999999999998</v>
      </c>
      <c r="D7811" t="s">
        <v>20</v>
      </c>
      <c r="E7811">
        <v>2026</v>
      </c>
      <c r="G7811" t="s">
        <v>273</v>
      </c>
    </row>
    <row r="7812" spans="1:7">
      <c r="A7812">
        <v>72261910</v>
      </c>
      <c r="B7812" t="s">
        <v>40</v>
      </c>
      <c r="C7812" s="30">
        <v>4.3079999999999998</v>
      </c>
      <c r="D7812" t="s">
        <v>20</v>
      </c>
      <c r="E7812">
        <v>2027</v>
      </c>
      <c r="G7812" t="s">
        <v>273</v>
      </c>
    </row>
    <row r="7813" spans="1:7">
      <c r="A7813">
        <v>72261910</v>
      </c>
      <c r="B7813" t="s">
        <v>40</v>
      </c>
      <c r="C7813" s="30">
        <v>4.6669999999999998</v>
      </c>
      <c r="D7813" t="s">
        <v>20</v>
      </c>
      <c r="E7813">
        <v>2028</v>
      </c>
      <c r="G7813" t="s">
        <v>273</v>
      </c>
    </row>
    <row r="7814" spans="1:7">
      <c r="A7814">
        <v>72261980</v>
      </c>
      <c r="B7814" t="s">
        <v>40</v>
      </c>
      <c r="C7814" s="30">
        <v>3.66</v>
      </c>
      <c r="D7814" t="s">
        <v>20</v>
      </c>
      <c r="G7814" t="s">
        <v>273</v>
      </c>
    </row>
    <row r="7815" spans="1:7">
      <c r="A7815">
        <v>72261980</v>
      </c>
      <c r="B7815" t="s">
        <v>40</v>
      </c>
      <c r="C7815" s="30">
        <v>4.0259999999999998</v>
      </c>
      <c r="D7815" t="s">
        <v>20</v>
      </c>
      <c r="E7815">
        <v>2026</v>
      </c>
      <c r="G7815" t="s">
        <v>273</v>
      </c>
    </row>
    <row r="7816" spans="1:7">
      <c r="A7816">
        <v>72261980</v>
      </c>
      <c r="B7816" t="s">
        <v>40</v>
      </c>
      <c r="C7816" s="30">
        <v>4.3920000000000003</v>
      </c>
      <c r="D7816" t="s">
        <v>20</v>
      </c>
      <c r="E7816">
        <v>2027</v>
      </c>
      <c r="G7816" t="s">
        <v>273</v>
      </c>
    </row>
    <row r="7817" spans="1:7">
      <c r="A7817">
        <v>72261980</v>
      </c>
      <c r="B7817" t="s">
        <v>40</v>
      </c>
      <c r="C7817" s="30">
        <v>4.758</v>
      </c>
      <c r="D7817" t="s">
        <v>20</v>
      </c>
      <c r="E7817">
        <v>2028</v>
      </c>
      <c r="G7817" t="s">
        <v>273</v>
      </c>
    </row>
    <row r="7818" spans="1:7">
      <c r="A7818">
        <v>72262000</v>
      </c>
      <c r="B7818" t="s">
        <v>40</v>
      </c>
      <c r="C7818" s="30">
        <v>3.59</v>
      </c>
      <c r="D7818" t="s">
        <v>21</v>
      </c>
      <c r="G7818" t="s">
        <v>273</v>
      </c>
    </row>
    <row r="7819" spans="1:7">
      <c r="A7819">
        <v>72262000</v>
      </c>
      <c r="B7819" t="s">
        <v>40</v>
      </c>
      <c r="C7819" s="30">
        <v>3.9489999999999998</v>
      </c>
      <c r="D7819" t="s">
        <v>21</v>
      </c>
      <c r="E7819">
        <v>2026</v>
      </c>
      <c r="G7819" t="s">
        <v>273</v>
      </c>
    </row>
    <row r="7820" spans="1:7">
      <c r="A7820">
        <v>72262000</v>
      </c>
      <c r="B7820" t="s">
        <v>40</v>
      </c>
      <c r="C7820" s="30">
        <v>4.3079999999999998</v>
      </c>
      <c r="D7820" t="s">
        <v>21</v>
      </c>
      <c r="E7820">
        <v>2027</v>
      </c>
      <c r="G7820" t="s">
        <v>273</v>
      </c>
    </row>
    <row r="7821" spans="1:7">
      <c r="A7821">
        <v>72262000</v>
      </c>
      <c r="B7821" t="s">
        <v>40</v>
      </c>
      <c r="C7821" s="30">
        <v>4.6669999999999998</v>
      </c>
      <c r="D7821" t="s">
        <v>21</v>
      </c>
      <c r="E7821">
        <v>2028</v>
      </c>
      <c r="G7821" t="s">
        <v>273</v>
      </c>
    </row>
    <row r="7822" spans="1:7">
      <c r="A7822">
        <v>722691</v>
      </c>
      <c r="B7822" t="s">
        <v>40</v>
      </c>
      <c r="C7822" s="30">
        <v>3.59</v>
      </c>
      <c r="D7822" t="s">
        <v>21</v>
      </c>
      <c r="G7822" t="s">
        <v>273</v>
      </c>
    </row>
    <row r="7823" spans="1:7">
      <c r="A7823">
        <v>722691</v>
      </c>
      <c r="B7823" t="s">
        <v>40</v>
      </c>
      <c r="C7823" s="30">
        <v>3.9489999999999998</v>
      </c>
      <c r="D7823" t="s">
        <v>21</v>
      </c>
      <c r="E7823">
        <v>2026</v>
      </c>
      <c r="G7823" t="s">
        <v>273</v>
      </c>
    </row>
    <row r="7824" spans="1:7">
      <c r="A7824">
        <v>722691</v>
      </c>
      <c r="B7824" t="s">
        <v>40</v>
      </c>
      <c r="C7824" s="30">
        <v>4.3079999999999998</v>
      </c>
      <c r="D7824" t="s">
        <v>21</v>
      </c>
      <c r="E7824">
        <v>2027</v>
      </c>
      <c r="G7824" t="s">
        <v>273</v>
      </c>
    </row>
    <row r="7825" spans="1:7">
      <c r="A7825">
        <v>722691</v>
      </c>
      <c r="B7825" t="s">
        <v>40</v>
      </c>
      <c r="C7825" s="30">
        <v>4.6669999999999998</v>
      </c>
      <c r="D7825" t="s">
        <v>21</v>
      </c>
      <c r="E7825">
        <v>2028</v>
      </c>
      <c r="G7825" t="s">
        <v>273</v>
      </c>
    </row>
    <row r="7826" spans="1:7">
      <c r="A7826">
        <v>72269200</v>
      </c>
      <c r="B7826" t="s">
        <v>40</v>
      </c>
      <c r="C7826" s="30">
        <v>3.66</v>
      </c>
      <c r="D7826" t="s">
        <v>21</v>
      </c>
      <c r="G7826" t="s">
        <v>273</v>
      </c>
    </row>
    <row r="7827" spans="1:7">
      <c r="A7827">
        <v>72269200</v>
      </c>
      <c r="B7827" t="s">
        <v>40</v>
      </c>
      <c r="C7827" s="30">
        <v>4.0259999999999998</v>
      </c>
      <c r="D7827" t="s">
        <v>21</v>
      </c>
      <c r="E7827">
        <v>2026</v>
      </c>
      <c r="G7827" t="s">
        <v>273</v>
      </c>
    </row>
    <row r="7828" spans="1:7">
      <c r="A7828">
        <v>72269200</v>
      </c>
      <c r="B7828" t="s">
        <v>40</v>
      </c>
      <c r="C7828" s="30">
        <v>4.3920000000000003</v>
      </c>
      <c r="D7828" t="s">
        <v>21</v>
      </c>
      <c r="E7828">
        <v>2027</v>
      </c>
      <c r="G7828" t="s">
        <v>273</v>
      </c>
    </row>
    <row r="7829" spans="1:7">
      <c r="A7829">
        <v>72269200</v>
      </c>
      <c r="B7829" t="s">
        <v>40</v>
      </c>
      <c r="C7829" s="30">
        <v>4.758</v>
      </c>
      <c r="D7829" t="s">
        <v>21</v>
      </c>
      <c r="E7829">
        <v>2028</v>
      </c>
      <c r="G7829" t="s">
        <v>273</v>
      </c>
    </row>
    <row r="7830" spans="1:7">
      <c r="A7830">
        <v>722699</v>
      </c>
      <c r="B7830" t="s">
        <v>40</v>
      </c>
      <c r="C7830" s="30">
        <v>3.66</v>
      </c>
      <c r="D7830" t="s">
        <v>21</v>
      </c>
      <c r="G7830" t="s">
        <v>273</v>
      </c>
    </row>
    <row r="7831" spans="1:7">
      <c r="A7831">
        <v>722699</v>
      </c>
      <c r="B7831" t="s">
        <v>40</v>
      </c>
      <c r="C7831" s="30">
        <v>4.0259999999999998</v>
      </c>
      <c r="D7831" t="s">
        <v>21</v>
      </c>
      <c r="E7831">
        <v>2026</v>
      </c>
      <c r="G7831" t="s">
        <v>273</v>
      </c>
    </row>
    <row r="7832" spans="1:7">
      <c r="A7832">
        <v>722699</v>
      </c>
      <c r="B7832" t="s">
        <v>40</v>
      </c>
      <c r="C7832" s="30">
        <v>4.3920000000000003</v>
      </c>
      <c r="D7832" t="s">
        <v>21</v>
      </c>
      <c r="E7832">
        <v>2027</v>
      </c>
      <c r="G7832" t="s">
        <v>273</v>
      </c>
    </row>
    <row r="7833" spans="1:7">
      <c r="A7833">
        <v>722699</v>
      </c>
      <c r="B7833" t="s">
        <v>40</v>
      </c>
      <c r="C7833" s="30">
        <v>4.758</v>
      </c>
      <c r="D7833" t="s">
        <v>21</v>
      </c>
      <c r="E7833">
        <v>2028</v>
      </c>
      <c r="G7833" t="s">
        <v>273</v>
      </c>
    </row>
    <row r="7834" spans="1:7">
      <c r="A7834">
        <v>7227</v>
      </c>
      <c r="B7834" t="s">
        <v>40</v>
      </c>
      <c r="C7834" s="30">
        <v>3.42</v>
      </c>
      <c r="D7834" t="s">
        <v>20</v>
      </c>
      <c r="G7834" t="s">
        <v>273</v>
      </c>
    </row>
    <row r="7835" spans="1:7">
      <c r="A7835">
        <v>7227</v>
      </c>
      <c r="B7835" t="s">
        <v>40</v>
      </c>
      <c r="C7835" s="30">
        <v>3.762</v>
      </c>
      <c r="D7835" t="s">
        <v>20</v>
      </c>
      <c r="E7835">
        <v>2026</v>
      </c>
      <c r="G7835" t="s">
        <v>273</v>
      </c>
    </row>
    <row r="7836" spans="1:7">
      <c r="A7836">
        <v>7227</v>
      </c>
      <c r="B7836" t="s">
        <v>40</v>
      </c>
      <c r="C7836" s="30">
        <v>4.1040000000000001</v>
      </c>
      <c r="D7836" t="s">
        <v>20</v>
      </c>
      <c r="E7836">
        <v>2027</v>
      </c>
      <c r="G7836" t="s">
        <v>273</v>
      </c>
    </row>
    <row r="7837" spans="1:7">
      <c r="A7837">
        <v>7227</v>
      </c>
      <c r="B7837" t="s">
        <v>40</v>
      </c>
      <c r="C7837" s="30">
        <v>4.4459999999999997</v>
      </c>
      <c r="D7837" t="s">
        <v>20</v>
      </c>
      <c r="E7837">
        <v>2028</v>
      </c>
      <c r="G7837" t="s">
        <v>273</v>
      </c>
    </row>
    <row r="7838" spans="1:7">
      <c r="A7838">
        <v>72281020</v>
      </c>
      <c r="B7838" t="s">
        <v>40</v>
      </c>
      <c r="C7838" s="30">
        <v>3.42</v>
      </c>
      <c r="D7838" t="s">
        <v>21</v>
      </c>
      <c r="G7838" t="s">
        <v>273</v>
      </c>
    </row>
    <row r="7839" spans="1:7">
      <c r="A7839">
        <v>72281020</v>
      </c>
      <c r="B7839" t="s">
        <v>40</v>
      </c>
      <c r="C7839" s="30">
        <v>3.762</v>
      </c>
      <c r="D7839" t="s">
        <v>21</v>
      </c>
      <c r="E7839">
        <v>2026</v>
      </c>
      <c r="G7839" t="s">
        <v>273</v>
      </c>
    </row>
    <row r="7840" spans="1:7">
      <c r="A7840">
        <v>72281020</v>
      </c>
      <c r="B7840" t="s">
        <v>40</v>
      </c>
      <c r="C7840" s="30">
        <v>4.1040000000000001</v>
      </c>
      <c r="D7840" t="s">
        <v>21</v>
      </c>
      <c r="E7840">
        <v>2027</v>
      </c>
      <c r="G7840" t="s">
        <v>273</v>
      </c>
    </row>
    <row r="7841" spans="1:7">
      <c r="A7841">
        <v>72281020</v>
      </c>
      <c r="B7841" t="s">
        <v>40</v>
      </c>
      <c r="C7841" s="30">
        <v>4.4459999999999997</v>
      </c>
      <c r="D7841" t="s">
        <v>21</v>
      </c>
      <c r="E7841">
        <v>2028</v>
      </c>
      <c r="G7841" t="s">
        <v>273</v>
      </c>
    </row>
    <row r="7842" spans="1:7">
      <c r="A7842">
        <v>72281050</v>
      </c>
      <c r="B7842" t="s">
        <v>40</v>
      </c>
      <c r="C7842" s="30">
        <v>3.42</v>
      </c>
      <c r="D7842" t="s">
        <v>21</v>
      </c>
      <c r="G7842" t="s">
        <v>273</v>
      </c>
    </row>
    <row r="7843" spans="1:7">
      <c r="A7843">
        <v>72281050</v>
      </c>
      <c r="B7843" t="s">
        <v>40</v>
      </c>
      <c r="C7843" s="30">
        <v>3.762</v>
      </c>
      <c r="D7843" t="s">
        <v>21</v>
      </c>
      <c r="E7843">
        <v>2026</v>
      </c>
      <c r="G7843" t="s">
        <v>273</v>
      </c>
    </row>
    <row r="7844" spans="1:7">
      <c r="A7844">
        <v>72281050</v>
      </c>
      <c r="B7844" t="s">
        <v>40</v>
      </c>
      <c r="C7844" s="30">
        <v>4.1040000000000001</v>
      </c>
      <c r="D7844" t="s">
        <v>21</v>
      </c>
      <c r="E7844">
        <v>2027</v>
      </c>
      <c r="G7844" t="s">
        <v>273</v>
      </c>
    </row>
    <row r="7845" spans="1:7">
      <c r="A7845">
        <v>72281050</v>
      </c>
      <c r="B7845" t="s">
        <v>40</v>
      </c>
      <c r="C7845" s="30">
        <v>4.4459999999999997</v>
      </c>
      <c r="D7845" t="s">
        <v>21</v>
      </c>
      <c r="E7845">
        <v>2028</v>
      </c>
      <c r="G7845" t="s">
        <v>273</v>
      </c>
    </row>
    <row r="7846" spans="1:7">
      <c r="A7846">
        <v>72281090</v>
      </c>
      <c r="B7846" t="s">
        <v>40</v>
      </c>
      <c r="C7846" s="30">
        <v>3.42</v>
      </c>
      <c r="D7846" t="s">
        <v>21</v>
      </c>
      <c r="G7846" t="s">
        <v>273</v>
      </c>
    </row>
    <row r="7847" spans="1:7">
      <c r="A7847">
        <v>72281090</v>
      </c>
      <c r="B7847" t="s">
        <v>40</v>
      </c>
      <c r="C7847" s="30">
        <v>3.762</v>
      </c>
      <c r="D7847" t="s">
        <v>21</v>
      </c>
      <c r="E7847">
        <v>2026</v>
      </c>
      <c r="G7847" t="s">
        <v>273</v>
      </c>
    </row>
    <row r="7848" spans="1:7">
      <c r="A7848">
        <v>72281090</v>
      </c>
      <c r="B7848" t="s">
        <v>40</v>
      </c>
      <c r="C7848" s="30">
        <v>4.1040000000000001</v>
      </c>
      <c r="D7848" t="s">
        <v>21</v>
      </c>
      <c r="E7848">
        <v>2027</v>
      </c>
      <c r="G7848" t="s">
        <v>273</v>
      </c>
    </row>
    <row r="7849" spans="1:7">
      <c r="A7849">
        <v>72281090</v>
      </c>
      <c r="B7849" t="s">
        <v>40</v>
      </c>
      <c r="C7849" s="30">
        <v>4.4459999999999997</v>
      </c>
      <c r="D7849" t="s">
        <v>21</v>
      </c>
      <c r="E7849">
        <v>2028</v>
      </c>
      <c r="G7849" t="s">
        <v>273</v>
      </c>
    </row>
    <row r="7850" spans="1:7">
      <c r="A7850">
        <v>722820</v>
      </c>
      <c r="B7850" t="s">
        <v>40</v>
      </c>
      <c r="C7850" s="30">
        <v>3.42</v>
      </c>
      <c r="D7850" t="s">
        <v>21</v>
      </c>
      <c r="G7850" t="s">
        <v>273</v>
      </c>
    </row>
    <row r="7851" spans="1:7">
      <c r="A7851">
        <v>722820</v>
      </c>
      <c r="B7851" t="s">
        <v>40</v>
      </c>
      <c r="C7851" s="30">
        <v>3.762</v>
      </c>
      <c r="D7851" t="s">
        <v>21</v>
      </c>
      <c r="E7851">
        <v>2026</v>
      </c>
      <c r="G7851" t="s">
        <v>273</v>
      </c>
    </row>
    <row r="7852" spans="1:7">
      <c r="A7852">
        <v>722820</v>
      </c>
      <c r="B7852" t="s">
        <v>40</v>
      </c>
      <c r="C7852" s="30">
        <v>4.1040000000000001</v>
      </c>
      <c r="D7852" t="s">
        <v>21</v>
      </c>
      <c r="E7852">
        <v>2027</v>
      </c>
      <c r="G7852" t="s">
        <v>273</v>
      </c>
    </row>
    <row r="7853" spans="1:7">
      <c r="A7853">
        <v>722820</v>
      </c>
      <c r="B7853" t="s">
        <v>40</v>
      </c>
      <c r="C7853" s="30">
        <v>4.4459999999999997</v>
      </c>
      <c r="D7853" t="s">
        <v>21</v>
      </c>
      <c r="E7853">
        <v>2028</v>
      </c>
      <c r="G7853" t="s">
        <v>273</v>
      </c>
    </row>
    <row r="7854" spans="1:7">
      <c r="A7854">
        <v>722830</v>
      </c>
      <c r="B7854" t="s">
        <v>40</v>
      </c>
      <c r="C7854" s="30">
        <v>3.42</v>
      </c>
      <c r="D7854" t="s">
        <v>20</v>
      </c>
      <c r="G7854" t="s">
        <v>273</v>
      </c>
    </row>
    <row r="7855" spans="1:7">
      <c r="A7855">
        <v>722830</v>
      </c>
      <c r="B7855" t="s">
        <v>40</v>
      </c>
      <c r="C7855" s="30">
        <v>3.762</v>
      </c>
      <c r="D7855" t="s">
        <v>20</v>
      </c>
      <c r="E7855">
        <v>2026</v>
      </c>
      <c r="G7855" t="s">
        <v>273</v>
      </c>
    </row>
    <row r="7856" spans="1:7">
      <c r="A7856">
        <v>722830</v>
      </c>
      <c r="B7856" t="s">
        <v>40</v>
      </c>
      <c r="C7856" s="30">
        <v>4.1040000000000001</v>
      </c>
      <c r="D7856" t="s">
        <v>20</v>
      </c>
      <c r="E7856">
        <v>2027</v>
      </c>
      <c r="G7856" t="s">
        <v>273</v>
      </c>
    </row>
    <row r="7857" spans="1:7">
      <c r="A7857">
        <v>722830</v>
      </c>
      <c r="B7857" t="s">
        <v>40</v>
      </c>
      <c r="C7857" s="30">
        <v>4.4459999999999997</v>
      </c>
      <c r="D7857" t="s">
        <v>20</v>
      </c>
      <c r="E7857">
        <v>2028</v>
      </c>
      <c r="G7857" t="s">
        <v>273</v>
      </c>
    </row>
    <row r="7858" spans="1:7">
      <c r="A7858">
        <v>722840</v>
      </c>
      <c r="B7858" t="s">
        <v>40</v>
      </c>
      <c r="C7858" s="30">
        <v>3.42</v>
      </c>
      <c r="D7858" t="s">
        <v>21</v>
      </c>
      <c r="G7858" t="s">
        <v>273</v>
      </c>
    </row>
    <row r="7859" spans="1:7">
      <c r="A7859">
        <v>722840</v>
      </c>
      <c r="B7859" t="s">
        <v>40</v>
      </c>
      <c r="C7859" s="30">
        <v>3.762</v>
      </c>
      <c r="D7859" t="s">
        <v>21</v>
      </c>
      <c r="E7859">
        <v>2026</v>
      </c>
      <c r="G7859" t="s">
        <v>273</v>
      </c>
    </row>
    <row r="7860" spans="1:7">
      <c r="A7860">
        <v>722840</v>
      </c>
      <c r="B7860" t="s">
        <v>40</v>
      </c>
      <c r="C7860" s="30">
        <v>4.1040000000000001</v>
      </c>
      <c r="D7860" t="s">
        <v>21</v>
      </c>
      <c r="E7860">
        <v>2027</v>
      </c>
      <c r="G7860" t="s">
        <v>273</v>
      </c>
    </row>
    <row r="7861" spans="1:7">
      <c r="A7861">
        <v>722840</v>
      </c>
      <c r="B7861" t="s">
        <v>40</v>
      </c>
      <c r="C7861" s="30">
        <v>4.4459999999999997</v>
      </c>
      <c r="D7861" t="s">
        <v>21</v>
      </c>
      <c r="E7861">
        <v>2028</v>
      </c>
      <c r="G7861" t="s">
        <v>273</v>
      </c>
    </row>
    <row r="7862" spans="1:7">
      <c r="A7862">
        <v>722850</v>
      </c>
      <c r="B7862" t="s">
        <v>40</v>
      </c>
      <c r="C7862" s="30">
        <v>3.42</v>
      </c>
      <c r="D7862" t="s">
        <v>20</v>
      </c>
      <c r="G7862" t="s">
        <v>273</v>
      </c>
    </row>
    <row r="7863" spans="1:7">
      <c r="A7863">
        <v>722850</v>
      </c>
      <c r="B7863" t="s">
        <v>40</v>
      </c>
      <c r="C7863" s="30">
        <v>3.762</v>
      </c>
      <c r="D7863" t="s">
        <v>20</v>
      </c>
      <c r="E7863">
        <v>2026</v>
      </c>
      <c r="G7863" t="s">
        <v>273</v>
      </c>
    </row>
    <row r="7864" spans="1:7">
      <c r="A7864">
        <v>722850</v>
      </c>
      <c r="B7864" t="s">
        <v>40</v>
      </c>
      <c r="C7864" s="30">
        <v>4.1040000000000001</v>
      </c>
      <c r="D7864" t="s">
        <v>20</v>
      </c>
      <c r="E7864">
        <v>2027</v>
      </c>
      <c r="G7864" t="s">
        <v>273</v>
      </c>
    </row>
    <row r="7865" spans="1:7">
      <c r="A7865">
        <v>722850</v>
      </c>
      <c r="B7865" t="s">
        <v>40</v>
      </c>
      <c r="C7865" s="30">
        <v>4.4459999999999997</v>
      </c>
      <c r="D7865" t="s">
        <v>20</v>
      </c>
      <c r="E7865">
        <v>2028</v>
      </c>
      <c r="G7865" t="s">
        <v>273</v>
      </c>
    </row>
    <row r="7866" spans="1:7">
      <c r="A7866">
        <v>722860</v>
      </c>
      <c r="B7866" t="s">
        <v>40</v>
      </c>
      <c r="C7866" s="30">
        <v>3.42</v>
      </c>
      <c r="D7866" t="s">
        <v>21</v>
      </c>
      <c r="G7866" t="s">
        <v>273</v>
      </c>
    </row>
    <row r="7867" spans="1:7">
      <c r="A7867">
        <v>722860</v>
      </c>
      <c r="B7867" t="s">
        <v>40</v>
      </c>
      <c r="C7867" s="30">
        <v>3.762</v>
      </c>
      <c r="D7867" t="s">
        <v>21</v>
      </c>
      <c r="E7867">
        <v>2026</v>
      </c>
      <c r="G7867" t="s">
        <v>273</v>
      </c>
    </row>
    <row r="7868" spans="1:7">
      <c r="A7868">
        <v>722860</v>
      </c>
      <c r="B7868" t="s">
        <v>40</v>
      </c>
      <c r="C7868" s="30">
        <v>4.1040000000000001</v>
      </c>
      <c r="D7868" t="s">
        <v>21</v>
      </c>
      <c r="E7868">
        <v>2027</v>
      </c>
      <c r="G7868" t="s">
        <v>273</v>
      </c>
    </row>
    <row r="7869" spans="1:7">
      <c r="A7869">
        <v>722860</v>
      </c>
      <c r="B7869" t="s">
        <v>40</v>
      </c>
      <c r="C7869" s="30">
        <v>4.4459999999999997</v>
      </c>
      <c r="D7869" t="s">
        <v>21</v>
      </c>
      <c r="E7869">
        <v>2028</v>
      </c>
      <c r="G7869" t="s">
        <v>273</v>
      </c>
    </row>
    <row r="7870" spans="1:7">
      <c r="A7870">
        <v>722870</v>
      </c>
      <c r="B7870" t="s">
        <v>40</v>
      </c>
      <c r="C7870" s="30">
        <v>3.42</v>
      </c>
      <c r="D7870" t="s">
        <v>21</v>
      </c>
      <c r="G7870" t="s">
        <v>273</v>
      </c>
    </row>
    <row r="7871" spans="1:7">
      <c r="A7871">
        <v>722870</v>
      </c>
      <c r="B7871" t="s">
        <v>40</v>
      </c>
      <c r="C7871" s="30">
        <v>3.762</v>
      </c>
      <c r="D7871" t="s">
        <v>21</v>
      </c>
      <c r="E7871">
        <v>2026</v>
      </c>
      <c r="G7871" t="s">
        <v>273</v>
      </c>
    </row>
    <row r="7872" spans="1:7">
      <c r="A7872">
        <v>722870</v>
      </c>
      <c r="B7872" t="s">
        <v>40</v>
      </c>
      <c r="C7872" s="30">
        <v>4.1040000000000001</v>
      </c>
      <c r="D7872" t="s">
        <v>21</v>
      </c>
      <c r="E7872">
        <v>2027</v>
      </c>
      <c r="G7872" t="s">
        <v>273</v>
      </c>
    </row>
    <row r="7873" spans="1:7">
      <c r="A7873">
        <v>722870</v>
      </c>
      <c r="B7873" t="s">
        <v>40</v>
      </c>
      <c r="C7873" s="30">
        <v>4.4459999999999997</v>
      </c>
      <c r="D7873" t="s">
        <v>21</v>
      </c>
      <c r="E7873">
        <v>2028</v>
      </c>
      <c r="G7873" t="s">
        <v>273</v>
      </c>
    </row>
    <row r="7874" spans="1:7">
      <c r="A7874">
        <v>72288000</v>
      </c>
      <c r="B7874" t="s">
        <v>40</v>
      </c>
      <c r="C7874" s="30">
        <v>3.42</v>
      </c>
      <c r="D7874" t="s">
        <v>21</v>
      </c>
      <c r="G7874" t="s">
        <v>273</v>
      </c>
    </row>
    <row r="7875" spans="1:7">
      <c r="A7875">
        <v>72288000</v>
      </c>
      <c r="B7875" t="s">
        <v>40</v>
      </c>
      <c r="C7875" s="30">
        <v>3.762</v>
      </c>
      <c r="D7875" t="s">
        <v>21</v>
      </c>
      <c r="E7875">
        <v>2026</v>
      </c>
      <c r="G7875" t="s">
        <v>273</v>
      </c>
    </row>
    <row r="7876" spans="1:7">
      <c r="A7876">
        <v>72288000</v>
      </c>
      <c r="B7876" t="s">
        <v>40</v>
      </c>
      <c r="C7876" s="30">
        <v>4.1040000000000001</v>
      </c>
      <c r="D7876" t="s">
        <v>21</v>
      </c>
      <c r="E7876">
        <v>2027</v>
      </c>
      <c r="G7876" t="s">
        <v>273</v>
      </c>
    </row>
    <row r="7877" spans="1:7">
      <c r="A7877">
        <v>72288000</v>
      </c>
      <c r="B7877" t="s">
        <v>40</v>
      </c>
      <c r="C7877" s="30">
        <v>4.4459999999999997</v>
      </c>
      <c r="D7877" t="s">
        <v>21</v>
      </c>
      <c r="E7877">
        <v>2028</v>
      </c>
      <c r="G7877" t="s">
        <v>273</v>
      </c>
    </row>
    <row r="7878" spans="1:7">
      <c r="A7878">
        <v>7229</v>
      </c>
      <c r="B7878" t="s">
        <v>40</v>
      </c>
      <c r="C7878" s="30">
        <v>3.42</v>
      </c>
      <c r="D7878" t="s">
        <v>20</v>
      </c>
      <c r="G7878" t="s">
        <v>273</v>
      </c>
    </row>
    <row r="7879" spans="1:7">
      <c r="A7879">
        <v>7229</v>
      </c>
      <c r="B7879" t="s">
        <v>40</v>
      </c>
      <c r="C7879" s="30">
        <v>3.762</v>
      </c>
      <c r="D7879" t="s">
        <v>20</v>
      </c>
      <c r="E7879">
        <v>2026</v>
      </c>
      <c r="G7879" t="s">
        <v>273</v>
      </c>
    </row>
    <row r="7880" spans="1:7">
      <c r="A7880">
        <v>7229</v>
      </c>
      <c r="B7880" t="s">
        <v>40</v>
      </c>
      <c r="C7880" s="30">
        <v>4.1040000000000001</v>
      </c>
      <c r="D7880" t="s">
        <v>20</v>
      </c>
      <c r="E7880">
        <v>2027</v>
      </c>
      <c r="G7880" t="s">
        <v>273</v>
      </c>
    </row>
    <row r="7881" spans="1:7">
      <c r="A7881">
        <v>7229</v>
      </c>
      <c r="B7881" t="s">
        <v>40</v>
      </c>
      <c r="C7881" s="30">
        <v>4.4459999999999997</v>
      </c>
      <c r="D7881" t="s">
        <v>20</v>
      </c>
      <c r="E7881">
        <v>2028</v>
      </c>
      <c r="G7881" t="s">
        <v>273</v>
      </c>
    </row>
    <row r="7882" spans="1:7">
      <c r="A7882">
        <v>7301</v>
      </c>
      <c r="B7882" t="s">
        <v>40</v>
      </c>
      <c r="C7882" s="30">
        <v>1.51</v>
      </c>
      <c r="D7882" t="s">
        <v>20</v>
      </c>
      <c r="G7882" t="s">
        <v>273</v>
      </c>
    </row>
    <row r="7883" spans="1:7">
      <c r="A7883">
        <v>7301</v>
      </c>
      <c r="B7883" t="s">
        <v>40</v>
      </c>
      <c r="C7883" s="30">
        <v>1.661</v>
      </c>
      <c r="D7883" t="s">
        <v>20</v>
      </c>
      <c r="E7883">
        <v>2026</v>
      </c>
      <c r="G7883" t="s">
        <v>273</v>
      </c>
    </row>
    <row r="7884" spans="1:7">
      <c r="A7884">
        <v>7301</v>
      </c>
      <c r="B7884" t="s">
        <v>40</v>
      </c>
      <c r="C7884" s="30">
        <v>1.8120000000000001</v>
      </c>
      <c r="D7884" t="s">
        <v>20</v>
      </c>
      <c r="E7884">
        <v>2027</v>
      </c>
      <c r="G7884" t="s">
        <v>273</v>
      </c>
    </row>
    <row r="7885" spans="1:7">
      <c r="A7885">
        <v>7301</v>
      </c>
      <c r="B7885" t="s">
        <v>40</v>
      </c>
      <c r="C7885" s="30">
        <v>1.9630000000000001</v>
      </c>
      <c r="D7885" t="s">
        <v>20</v>
      </c>
      <c r="E7885">
        <v>2028</v>
      </c>
      <c r="G7885" t="s">
        <v>273</v>
      </c>
    </row>
    <row r="7886" spans="1:7">
      <c r="A7886">
        <v>7302</v>
      </c>
      <c r="B7886" t="s">
        <v>40</v>
      </c>
      <c r="C7886" s="30">
        <v>2.6</v>
      </c>
      <c r="D7886" t="s">
        <v>20</v>
      </c>
      <c r="G7886" t="s">
        <v>273</v>
      </c>
    </row>
    <row r="7887" spans="1:7">
      <c r="A7887">
        <v>7302</v>
      </c>
      <c r="B7887" t="s">
        <v>40</v>
      </c>
      <c r="C7887" s="30">
        <v>2.8600000000000003</v>
      </c>
      <c r="D7887" t="s">
        <v>20</v>
      </c>
      <c r="E7887">
        <v>2026</v>
      </c>
      <c r="G7887" t="s">
        <v>273</v>
      </c>
    </row>
    <row r="7888" spans="1:7">
      <c r="A7888">
        <v>7302</v>
      </c>
      <c r="B7888" t="s">
        <v>40</v>
      </c>
      <c r="C7888" s="30">
        <v>3.12</v>
      </c>
      <c r="D7888" t="s">
        <v>20</v>
      </c>
      <c r="E7888">
        <v>2027</v>
      </c>
      <c r="G7888" t="s">
        <v>273</v>
      </c>
    </row>
    <row r="7889" spans="1:7">
      <c r="A7889">
        <v>7302</v>
      </c>
      <c r="B7889" t="s">
        <v>40</v>
      </c>
      <c r="C7889" s="30">
        <v>3.3800000000000003</v>
      </c>
      <c r="D7889" t="s">
        <v>20</v>
      </c>
      <c r="E7889">
        <v>2028</v>
      </c>
      <c r="G7889" t="s">
        <v>273</v>
      </c>
    </row>
    <row r="7890" spans="1:7">
      <c r="A7890">
        <v>730300</v>
      </c>
      <c r="B7890" t="s">
        <v>40</v>
      </c>
      <c r="C7890" s="30">
        <v>1.59</v>
      </c>
      <c r="G7890" t="s">
        <v>273</v>
      </c>
    </row>
    <row r="7891" spans="1:7">
      <c r="A7891">
        <v>730300</v>
      </c>
      <c r="B7891" t="s">
        <v>40</v>
      </c>
      <c r="C7891" s="30">
        <v>1.7490000000000001</v>
      </c>
      <c r="E7891">
        <v>2026</v>
      </c>
      <c r="G7891" t="s">
        <v>273</v>
      </c>
    </row>
    <row r="7892" spans="1:7">
      <c r="A7892">
        <v>730300</v>
      </c>
      <c r="B7892" t="s">
        <v>40</v>
      </c>
      <c r="C7892" s="30">
        <v>1.9080000000000001</v>
      </c>
      <c r="E7892">
        <v>2027</v>
      </c>
      <c r="G7892" t="s">
        <v>273</v>
      </c>
    </row>
    <row r="7893" spans="1:7">
      <c r="A7893">
        <v>730300</v>
      </c>
      <c r="B7893" t="s">
        <v>40</v>
      </c>
      <c r="C7893" s="30">
        <v>2.0670000000000002</v>
      </c>
      <c r="E7893">
        <v>2028</v>
      </c>
      <c r="G7893" t="s">
        <v>273</v>
      </c>
    </row>
    <row r="7894" spans="1:7">
      <c r="A7894">
        <v>73041100</v>
      </c>
      <c r="B7894" t="s">
        <v>40</v>
      </c>
      <c r="C7894" s="30">
        <v>3.05</v>
      </c>
      <c r="G7894" t="s">
        <v>273</v>
      </c>
    </row>
    <row r="7895" spans="1:7">
      <c r="A7895">
        <v>73041100</v>
      </c>
      <c r="B7895" t="s">
        <v>40</v>
      </c>
      <c r="C7895" s="30">
        <v>3.355</v>
      </c>
      <c r="E7895">
        <v>2026</v>
      </c>
      <c r="G7895" t="s">
        <v>273</v>
      </c>
    </row>
    <row r="7896" spans="1:7">
      <c r="A7896">
        <v>73041100</v>
      </c>
      <c r="B7896" t="s">
        <v>40</v>
      </c>
      <c r="C7896" s="30">
        <v>3.6599999999999997</v>
      </c>
      <c r="E7896">
        <v>2027</v>
      </c>
      <c r="G7896" t="s">
        <v>273</v>
      </c>
    </row>
    <row r="7897" spans="1:7">
      <c r="A7897">
        <v>73041100</v>
      </c>
      <c r="B7897" t="s">
        <v>40</v>
      </c>
      <c r="C7897" s="30">
        <v>3.9649999999999999</v>
      </c>
      <c r="E7897">
        <v>2028</v>
      </c>
      <c r="G7897" t="s">
        <v>273</v>
      </c>
    </row>
    <row r="7898" spans="1:7">
      <c r="A7898">
        <v>730419</v>
      </c>
      <c r="B7898" t="s">
        <v>40</v>
      </c>
      <c r="C7898" s="30">
        <v>1.34</v>
      </c>
      <c r="D7898" t="s">
        <v>20</v>
      </c>
      <c r="G7898" t="s">
        <v>273</v>
      </c>
    </row>
    <row r="7899" spans="1:7">
      <c r="A7899">
        <v>730419</v>
      </c>
      <c r="B7899" t="s">
        <v>40</v>
      </c>
      <c r="C7899" s="30">
        <v>1.4740000000000002</v>
      </c>
      <c r="D7899" t="s">
        <v>20</v>
      </c>
      <c r="E7899">
        <v>2026</v>
      </c>
      <c r="G7899" t="s">
        <v>273</v>
      </c>
    </row>
    <row r="7900" spans="1:7">
      <c r="A7900">
        <v>730419</v>
      </c>
      <c r="B7900" t="s">
        <v>40</v>
      </c>
      <c r="C7900" s="30">
        <v>1.6080000000000001</v>
      </c>
      <c r="D7900" t="s">
        <v>20</v>
      </c>
      <c r="E7900">
        <v>2027</v>
      </c>
      <c r="G7900" t="s">
        <v>273</v>
      </c>
    </row>
    <row r="7901" spans="1:7">
      <c r="A7901">
        <v>730419</v>
      </c>
      <c r="B7901" t="s">
        <v>40</v>
      </c>
      <c r="C7901" s="30">
        <v>1.7420000000000002</v>
      </c>
      <c r="D7901" t="s">
        <v>20</v>
      </c>
      <c r="E7901">
        <v>2028</v>
      </c>
      <c r="G7901" t="s">
        <v>273</v>
      </c>
    </row>
    <row r="7902" spans="1:7">
      <c r="A7902">
        <v>73042200</v>
      </c>
      <c r="B7902" t="s">
        <v>40</v>
      </c>
      <c r="C7902" s="30">
        <v>3.05</v>
      </c>
      <c r="G7902" t="s">
        <v>273</v>
      </c>
    </row>
    <row r="7903" spans="1:7">
      <c r="A7903">
        <v>73042200</v>
      </c>
      <c r="B7903" t="s">
        <v>40</v>
      </c>
      <c r="C7903" s="30">
        <v>3.355</v>
      </c>
      <c r="E7903">
        <v>2026</v>
      </c>
      <c r="G7903" t="s">
        <v>273</v>
      </c>
    </row>
    <row r="7904" spans="1:7">
      <c r="A7904">
        <v>73042200</v>
      </c>
      <c r="B7904" t="s">
        <v>40</v>
      </c>
      <c r="C7904" s="30">
        <v>3.6599999999999997</v>
      </c>
      <c r="E7904">
        <v>2027</v>
      </c>
      <c r="G7904" t="s">
        <v>273</v>
      </c>
    </row>
    <row r="7905" spans="1:7">
      <c r="A7905">
        <v>73042200</v>
      </c>
      <c r="B7905" t="s">
        <v>40</v>
      </c>
      <c r="C7905" s="30">
        <v>3.9649999999999999</v>
      </c>
      <c r="E7905">
        <v>2028</v>
      </c>
      <c r="G7905" t="s">
        <v>273</v>
      </c>
    </row>
    <row r="7906" spans="1:7">
      <c r="A7906">
        <v>73042300</v>
      </c>
      <c r="B7906" t="s">
        <v>40</v>
      </c>
      <c r="C7906" s="30">
        <v>1.34</v>
      </c>
      <c r="D7906" t="s">
        <v>20</v>
      </c>
      <c r="G7906" t="s">
        <v>273</v>
      </c>
    </row>
    <row r="7907" spans="1:7">
      <c r="A7907">
        <v>73042300</v>
      </c>
      <c r="B7907" t="s">
        <v>40</v>
      </c>
      <c r="C7907" s="30">
        <v>1.4740000000000002</v>
      </c>
      <c r="D7907" t="s">
        <v>20</v>
      </c>
      <c r="E7907">
        <v>2026</v>
      </c>
      <c r="G7907" t="s">
        <v>273</v>
      </c>
    </row>
    <row r="7908" spans="1:7">
      <c r="A7908">
        <v>73042300</v>
      </c>
      <c r="B7908" t="s">
        <v>40</v>
      </c>
      <c r="C7908" s="30">
        <v>1.6080000000000001</v>
      </c>
      <c r="D7908" t="s">
        <v>20</v>
      </c>
      <c r="E7908">
        <v>2027</v>
      </c>
      <c r="G7908" t="s">
        <v>273</v>
      </c>
    </row>
    <row r="7909" spans="1:7">
      <c r="A7909">
        <v>73042300</v>
      </c>
      <c r="B7909" t="s">
        <v>40</v>
      </c>
      <c r="C7909" s="30">
        <v>1.7420000000000002</v>
      </c>
      <c r="D7909" t="s">
        <v>20</v>
      </c>
      <c r="E7909">
        <v>2028</v>
      </c>
      <c r="G7909" t="s">
        <v>273</v>
      </c>
    </row>
    <row r="7910" spans="1:7">
      <c r="A7910">
        <v>73042400</v>
      </c>
      <c r="B7910" t="s">
        <v>40</v>
      </c>
      <c r="C7910" s="30">
        <v>3.05</v>
      </c>
      <c r="G7910" t="s">
        <v>273</v>
      </c>
    </row>
    <row r="7911" spans="1:7">
      <c r="A7911">
        <v>73042400</v>
      </c>
      <c r="B7911" t="s">
        <v>40</v>
      </c>
      <c r="C7911" s="30">
        <v>3.355</v>
      </c>
      <c r="E7911">
        <v>2026</v>
      </c>
      <c r="G7911" t="s">
        <v>273</v>
      </c>
    </row>
    <row r="7912" spans="1:7">
      <c r="A7912">
        <v>73042400</v>
      </c>
      <c r="B7912" t="s">
        <v>40</v>
      </c>
      <c r="C7912" s="30">
        <v>3.6599999999999997</v>
      </c>
      <c r="E7912">
        <v>2027</v>
      </c>
      <c r="G7912" t="s">
        <v>273</v>
      </c>
    </row>
    <row r="7913" spans="1:7">
      <c r="A7913">
        <v>73042400</v>
      </c>
      <c r="B7913" t="s">
        <v>40</v>
      </c>
      <c r="C7913" s="30">
        <v>3.9649999999999999</v>
      </c>
      <c r="E7913">
        <v>2028</v>
      </c>
      <c r="G7913" t="s">
        <v>273</v>
      </c>
    </row>
    <row r="7914" spans="1:7">
      <c r="A7914">
        <v>730429</v>
      </c>
      <c r="B7914" t="s">
        <v>40</v>
      </c>
      <c r="C7914" s="30">
        <v>1.34</v>
      </c>
      <c r="D7914" t="s">
        <v>20</v>
      </c>
      <c r="G7914" t="s">
        <v>273</v>
      </c>
    </row>
    <row r="7915" spans="1:7">
      <c r="A7915">
        <v>730429</v>
      </c>
      <c r="B7915" t="s">
        <v>40</v>
      </c>
      <c r="C7915" s="30">
        <v>1.4740000000000002</v>
      </c>
      <c r="D7915" t="s">
        <v>20</v>
      </c>
      <c r="E7915">
        <v>2026</v>
      </c>
      <c r="G7915" t="s">
        <v>273</v>
      </c>
    </row>
    <row r="7916" spans="1:7">
      <c r="A7916">
        <v>730429</v>
      </c>
      <c r="B7916" t="s">
        <v>40</v>
      </c>
      <c r="C7916" s="30">
        <v>1.6080000000000001</v>
      </c>
      <c r="D7916" t="s">
        <v>20</v>
      </c>
      <c r="E7916">
        <v>2027</v>
      </c>
      <c r="G7916" t="s">
        <v>273</v>
      </c>
    </row>
    <row r="7917" spans="1:7">
      <c r="A7917">
        <v>730429</v>
      </c>
      <c r="B7917" t="s">
        <v>40</v>
      </c>
      <c r="C7917" s="30">
        <v>1.7420000000000002</v>
      </c>
      <c r="D7917" t="s">
        <v>20</v>
      </c>
      <c r="E7917">
        <v>2028</v>
      </c>
      <c r="G7917" t="s">
        <v>273</v>
      </c>
    </row>
    <row r="7918" spans="1:7">
      <c r="A7918">
        <v>730431</v>
      </c>
      <c r="B7918" t="s">
        <v>40</v>
      </c>
      <c r="C7918" s="30">
        <v>1.34</v>
      </c>
      <c r="D7918" t="s">
        <v>20</v>
      </c>
      <c r="G7918" t="s">
        <v>273</v>
      </c>
    </row>
    <row r="7919" spans="1:7">
      <c r="A7919">
        <v>730431</v>
      </c>
      <c r="B7919" t="s">
        <v>40</v>
      </c>
      <c r="C7919" s="30">
        <v>1.4740000000000002</v>
      </c>
      <c r="D7919" t="s">
        <v>20</v>
      </c>
      <c r="E7919">
        <v>2026</v>
      </c>
      <c r="G7919" t="s">
        <v>273</v>
      </c>
    </row>
    <row r="7920" spans="1:7">
      <c r="A7920">
        <v>730431</v>
      </c>
      <c r="B7920" t="s">
        <v>40</v>
      </c>
      <c r="C7920" s="30">
        <v>1.6080000000000001</v>
      </c>
      <c r="D7920" t="s">
        <v>20</v>
      </c>
      <c r="E7920">
        <v>2027</v>
      </c>
      <c r="G7920" t="s">
        <v>273</v>
      </c>
    </row>
    <row r="7921" spans="1:7">
      <c r="A7921">
        <v>730431</v>
      </c>
      <c r="B7921" t="s">
        <v>40</v>
      </c>
      <c r="C7921" s="30">
        <v>1.7420000000000002</v>
      </c>
      <c r="D7921" t="s">
        <v>20</v>
      </c>
      <c r="E7921">
        <v>2028</v>
      </c>
      <c r="G7921" t="s">
        <v>273</v>
      </c>
    </row>
    <row r="7922" spans="1:7">
      <c r="A7922">
        <v>730439</v>
      </c>
      <c r="B7922" t="s">
        <v>40</v>
      </c>
      <c r="C7922" s="30">
        <v>1.34</v>
      </c>
      <c r="D7922" t="s">
        <v>20</v>
      </c>
      <c r="G7922" t="s">
        <v>273</v>
      </c>
    </row>
    <row r="7923" spans="1:7">
      <c r="A7923">
        <v>730439</v>
      </c>
      <c r="B7923" t="s">
        <v>40</v>
      </c>
      <c r="C7923" s="30">
        <v>1.4740000000000002</v>
      </c>
      <c r="D7923" t="s">
        <v>20</v>
      </c>
      <c r="E7923">
        <v>2026</v>
      </c>
      <c r="G7923" t="s">
        <v>273</v>
      </c>
    </row>
    <row r="7924" spans="1:7">
      <c r="A7924">
        <v>730439</v>
      </c>
      <c r="B7924" t="s">
        <v>40</v>
      </c>
      <c r="C7924" s="30">
        <v>1.6080000000000001</v>
      </c>
      <c r="D7924" t="s">
        <v>20</v>
      </c>
      <c r="E7924">
        <v>2027</v>
      </c>
      <c r="G7924" t="s">
        <v>273</v>
      </c>
    </row>
    <row r="7925" spans="1:7">
      <c r="A7925">
        <v>730439</v>
      </c>
      <c r="B7925" t="s">
        <v>40</v>
      </c>
      <c r="C7925" s="30">
        <v>1.7420000000000002</v>
      </c>
      <c r="D7925" t="s">
        <v>20</v>
      </c>
      <c r="E7925">
        <v>2028</v>
      </c>
      <c r="G7925" t="s">
        <v>273</v>
      </c>
    </row>
    <row r="7926" spans="1:7">
      <c r="A7926">
        <v>73044100</v>
      </c>
      <c r="B7926" t="s">
        <v>40</v>
      </c>
      <c r="C7926" s="30">
        <v>3.05</v>
      </c>
      <c r="G7926" t="s">
        <v>273</v>
      </c>
    </row>
    <row r="7927" spans="1:7">
      <c r="A7927">
        <v>73044100</v>
      </c>
      <c r="B7927" t="s">
        <v>40</v>
      </c>
      <c r="C7927" s="30">
        <v>3.355</v>
      </c>
      <c r="E7927">
        <v>2026</v>
      </c>
      <c r="G7927" t="s">
        <v>273</v>
      </c>
    </row>
    <row r="7928" spans="1:7">
      <c r="A7928">
        <v>73044100</v>
      </c>
      <c r="B7928" t="s">
        <v>40</v>
      </c>
      <c r="C7928" s="30">
        <v>3.6599999999999997</v>
      </c>
      <c r="E7928">
        <v>2027</v>
      </c>
      <c r="G7928" t="s">
        <v>273</v>
      </c>
    </row>
    <row r="7929" spans="1:7">
      <c r="A7929">
        <v>73044100</v>
      </c>
      <c r="B7929" t="s">
        <v>40</v>
      </c>
      <c r="C7929" s="30">
        <v>3.9649999999999999</v>
      </c>
      <c r="E7929">
        <v>2028</v>
      </c>
      <c r="G7929" t="s">
        <v>273</v>
      </c>
    </row>
    <row r="7930" spans="1:7">
      <c r="A7930">
        <v>730449</v>
      </c>
      <c r="B7930" t="s">
        <v>40</v>
      </c>
      <c r="C7930" s="30">
        <v>3.05</v>
      </c>
      <c r="G7930" t="s">
        <v>273</v>
      </c>
    </row>
    <row r="7931" spans="1:7">
      <c r="A7931">
        <v>730449</v>
      </c>
      <c r="B7931" t="s">
        <v>40</v>
      </c>
      <c r="C7931" s="30">
        <v>3.355</v>
      </c>
      <c r="E7931">
        <v>2026</v>
      </c>
      <c r="G7931" t="s">
        <v>273</v>
      </c>
    </row>
    <row r="7932" spans="1:7">
      <c r="A7932">
        <v>730449</v>
      </c>
      <c r="B7932" t="s">
        <v>40</v>
      </c>
      <c r="C7932" s="30">
        <v>3.6599999999999997</v>
      </c>
      <c r="E7932">
        <v>2027</v>
      </c>
      <c r="G7932" t="s">
        <v>273</v>
      </c>
    </row>
    <row r="7933" spans="1:7">
      <c r="A7933">
        <v>730449</v>
      </c>
      <c r="B7933" t="s">
        <v>40</v>
      </c>
      <c r="C7933" s="30">
        <v>3.9649999999999999</v>
      </c>
      <c r="E7933">
        <v>2028</v>
      </c>
      <c r="G7933" t="s">
        <v>273</v>
      </c>
    </row>
    <row r="7934" spans="1:7">
      <c r="A7934">
        <v>730451</v>
      </c>
      <c r="B7934" t="s">
        <v>40</v>
      </c>
      <c r="C7934" s="30">
        <v>1.34</v>
      </c>
      <c r="D7934" t="s">
        <v>21</v>
      </c>
      <c r="G7934" t="s">
        <v>273</v>
      </c>
    </row>
    <row r="7935" spans="1:7">
      <c r="A7935">
        <v>730451</v>
      </c>
      <c r="B7935" t="s">
        <v>40</v>
      </c>
      <c r="C7935" s="30">
        <v>1.4740000000000002</v>
      </c>
      <c r="D7935" t="s">
        <v>21</v>
      </c>
      <c r="E7935">
        <v>2026</v>
      </c>
      <c r="G7935" t="s">
        <v>273</v>
      </c>
    </row>
    <row r="7936" spans="1:7">
      <c r="A7936">
        <v>730451</v>
      </c>
      <c r="B7936" t="s">
        <v>40</v>
      </c>
      <c r="C7936" s="30">
        <v>1.6080000000000001</v>
      </c>
      <c r="D7936" t="s">
        <v>21</v>
      </c>
      <c r="E7936">
        <v>2027</v>
      </c>
      <c r="G7936" t="s">
        <v>273</v>
      </c>
    </row>
    <row r="7937" spans="1:7">
      <c r="A7937">
        <v>730451</v>
      </c>
      <c r="B7937" t="s">
        <v>40</v>
      </c>
      <c r="C7937" s="30">
        <v>1.7420000000000002</v>
      </c>
      <c r="D7937" t="s">
        <v>21</v>
      </c>
      <c r="E7937">
        <v>2028</v>
      </c>
      <c r="G7937" t="s">
        <v>273</v>
      </c>
    </row>
    <row r="7938" spans="1:7">
      <c r="A7938">
        <v>730459</v>
      </c>
      <c r="B7938" t="s">
        <v>40</v>
      </c>
      <c r="C7938" s="30">
        <v>1.34</v>
      </c>
      <c r="D7938" t="s">
        <v>20</v>
      </c>
      <c r="G7938" t="s">
        <v>273</v>
      </c>
    </row>
    <row r="7939" spans="1:7">
      <c r="A7939">
        <v>730459</v>
      </c>
      <c r="B7939" t="s">
        <v>40</v>
      </c>
      <c r="C7939" s="30">
        <v>1.4740000000000002</v>
      </c>
      <c r="D7939" t="s">
        <v>20</v>
      </c>
      <c r="E7939">
        <v>2026</v>
      </c>
      <c r="G7939" t="s">
        <v>273</v>
      </c>
    </row>
    <row r="7940" spans="1:7">
      <c r="A7940">
        <v>730459</v>
      </c>
      <c r="B7940" t="s">
        <v>40</v>
      </c>
      <c r="C7940" s="30">
        <v>1.6080000000000001</v>
      </c>
      <c r="D7940" t="s">
        <v>20</v>
      </c>
      <c r="E7940">
        <v>2027</v>
      </c>
      <c r="G7940" t="s">
        <v>273</v>
      </c>
    </row>
    <row r="7941" spans="1:7">
      <c r="A7941">
        <v>730459</v>
      </c>
      <c r="B7941" t="s">
        <v>40</v>
      </c>
      <c r="C7941" s="30">
        <v>1.7420000000000002</v>
      </c>
      <c r="D7941" t="s">
        <v>20</v>
      </c>
      <c r="E7941">
        <v>2028</v>
      </c>
      <c r="G7941" t="s">
        <v>273</v>
      </c>
    </row>
    <row r="7942" spans="1:7">
      <c r="A7942">
        <v>73049000</v>
      </c>
      <c r="B7942" t="s">
        <v>40</v>
      </c>
      <c r="C7942" s="30">
        <v>1.34</v>
      </c>
      <c r="D7942" t="s">
        <v>20</v>
      </c>
      <c r="G7942" t="s">
        <v>273</v>
      </c>
    </row>
    <row r="7943" spans="1:7">
      <c r="A7943">
        <v>73049000</v>
      </c>
      <c r="B7943" t="s">
        <v>40</v>
      </c>
      <c r="C7943" s="30">
        <v>1.4740000000000002</v>
      </c>
      <c r="D7943" t="s">
        <v>20</v>
      </c>
      <c r="E7943">
        <v>2026</v>
      </c>
      <c r="G7943" t="s">
        <v>273</v>
      </c>
    </row>
    <row r="7944" spans="1:7">
      <c r="A7944">
        <v>73049000</v>
      </c>
      <c r="B7944" t="s">
        <v>40</v>
      </c>
      <c r="C7944" s="30">
        <v>1.6080000000000001</v>
      </c>
      <c r="D7944" t="s">
        <v>20</v>
      </c>
      <c r="E7944">
        <v>2027</v>
      </c>
      <c r="G7944" t="s">
        <v>273</v>
      </c>
    </row>
    <row r="7945" spans="1:7">
      <c r="A7945">
        <v>73049000</v>
      </c>
      <c r="B7945" t="s">
        <v>40</v>
      </c>
      <c r="C7945" s="30">
        <v>1.7420000000000002</v>
      </c>
      <c r="D7945" t="s">
        <v>20</v>
      </c>
      <c r="E7945">
        <v>2028</v>
      </c>
      <c r="G7945" t="s">
        <v>273</v>
      </c>
    </row>
    <row r="7946" spans="1:7">
      <c r="A7946">
        <v>7305</v>
      </c>
      <c r="B7946" t="s">
        <v>40</v>
      </c>
      <c r="C7946" s="30">
        <v>1.51</v>
      </c>
      <c r="D7946" t="s">
        <v>20</v>
      </c>
      <c r="G7946" t="s">
        <v>273</v>
      </c>
    </row>
    <row r="7947" spans="1:7">
      <c r="A7947">
        <v>7305</v>
      </c>
      <c r="B7947" t="s">
        <v>40</v>
      </c>
      <c r="C7947" s="30">
        <v>1.661</v>
      </c>
      <c r="D7947" t="s">
        <v>20</v>
      </c>
      <c r="E7947">
        <v>2026</v>
      </c>
      <c r="G7947" t="s">
        <v>273</v>
      </c>
    </row>
    <row r="7948" spans="1:7">
      <c r="A7948">
        <v>7305</v>
      </c>
      <c r="B7948" t="s">
        <v>40</v>
      </c>
      <c r="C7948" s="30">
        <v>1.8120000000000001</v>
      </c>
      <c r="D7948" t="s">
        <v>20</v>
      </c>
      <c r="E7948">
        <v>2027</v>
      </c>
      <c r="G7948" t="s">
        <v>273</v>
      </c>
    </row>
    <row r="7949" spans="1:7">
      <c r="A7949">
        <v>7305</v>
      </c>
      <c r="B7949" t="s">
        <v>40</v>
      </c>
      <c r="C7949" s="30">
        <v>1.9630000000000001</v>
      </c>
      <c r="D7949" t="s">
        <v>20</v>
      </c>
      <c r="E7949">
        <v>2028</v>
      </c>
      <c r="G7949" t="s">
        <v>273</v>
      </c>
    </row>
    <row r="7950" spans="1:7">
      <c r="A7950">
        <v>73061100</v>
      </c>
      <c r="B7950" t="s">
        <v>40</v>
      </c>
      <c r="C7950" s="30">
        <v>3.29</v>
      </c>
      <c r="G7950" t="s">
        <v>273</v>
      </c>
    </row>
    <row r="7951" spans="1:7">
      <c r="A7951">
        <v>73061100</v>
      </c>
      <c r="B7951" t="s">
        <v>40</v>
      </c>
      <c r="C7951" s="30">
        <v>3.6190000000000002</v>
      </c>
      <c r="E7951">
        <v>2026</v>
      </c>
      <c r="G7951" t="s">
        <v>273</v>
      </c>
    </row>
    <row r="7952" spans="1:7">
      <c r="A7952">
        <v>73061100</v>
      </c>
      <c r="B7952" t="s">
        <v>40</v>
      </c>
      <c r="C7952" s="30">
        <v>3.948</v>
      </c>
      <c r="E7952">
        <v>2027</v>
      </c>
      <c r="G7952" t="s">
        <v>273</v>
      </c>
    </row>
    <row r="7953" spans="1:7">
      <c r="A7953">
        <v>73061100</v>
      </c>
      <c r="B7953" t="s">
        <v>40</v>
      </c>
      <c r="C7953" s="30">
        <v>4.2770000000000001</v>
      </c>
      <c r="E7953">
        <v>2028</v>
      </c>
      <c r="G7953" t="s">
        <v>273</v>
      </c>
    </row>
    <row r="7954" spans="1:7">
      <c r="A7954">
        <v>73061900</v>
      </c>
      <c r="B7954" t="s">
        <v>40</v>
      </c>
      <c r="C7954" s="30">
        <v>1.51</v>
      </c>
      <c r="D7954" t="s">
        <v>20</v>
      </c>
      <c r="G7954" t="s">
        <v>273</v>
      </c>
    </row>
    <row r="7955" spans="1:7">
      <c r="A7955">
        <v>73061900</v>
      </c>
      <c r="B7955" t="s">
        <v>40</v>
      </c>
      <c r="C7955" s="30">
        <v>1.661</v>
      </c>
      <c r="D7955" t="s">
        <v>20</v>
      </c>
      <c r="E7955">
        <v>2026</v>
      </c>
      <c r="G7955" t="s">
        <v>273</v>
      </c>
    </row>
    <row r="7956" spans="1:7">
      <c r="A7956">
        <v>73061900</v>
      </c>
      <c r="B7956" t="s">
        <v>40</v>
      </c>
      <c r="C7956" s="30">
        <v>1.8120000000000001</v>
      </c>
      <c r="D7956" t="s">
        <v>20</v>
      </c>
      <c r="E7956">
        <v>2027</v>
      </c>
      <c r="G7956" t="s">
        <v>273</v>
      </c>
    </row>
    <row r="7957" spans="1:7">
      <c r="A7957">
        <v>73061900</v>
      </c>
      <c r="B7957" t="s">
        <v>40</v>
      </c>
      <c r="C7957" s="30">
        <v>1.9630000000000001</v>
      </c>
      <c r="D7957" t="s">
        <v>20</v>
      </c>
      <c r="E7957">
        <v>2028</v>
      </c>
      <c r="G7957" t="s">
        <v>273</v>
      </c>
    </row>
    <row r="7958" spans="1:7">
      <c r="A7958">
        <v>73062100</v>
      </c>
      <c r="B7958" t="s">
        <v>40</v>
      </c>
      <c r="C7958" s="30">
        <v>3.29</v>
      </c>
      <c r="G7958" t="s">
        <v>273</v>
      </c>
    </row>
    <row r="7959" spans="1:7">
      <c r="A7959">
        <v>73062100</v>
      </c>
      <c r="B7959" t="s">
        <v>40</v>
      </c>
      <c r="C7959" s="30">
        <v>3.6190000000000002</v>
      </c>
      <c r="E7959">
        <v>2026</v>
      </c>
      <c r="G7959" t="s">
        <v>273</v>
      </c>
    </row>
    <row r="7960" spans="1:7">
      <c r="A7960">
        <v>73062100</v>
      </c>
      <c r="B7960" t="s">
        <v>40</v>
      </c>
      <c r="C7960" s="30">
        <v>3.948</v>
      </c>
      <c r="E7960">
        <v>2027</v>
      </c>
      <c r="G7960" t="s">
        <v>273</v>
      </c>
    </row>
    <row r="7961" spans="1:7">
      <c r="A7961">
        <v>73062100</v>
      </c>
      <c r="B7961" t="s">
        <v>40</v>
      </c>
      <c r="C7961" s="30">
        <v>4.2770000000000001</v>
      </c>
      <c r="E7961">
        <v>2028</v>
      </c>
      <c r="G7961" t="s">
        <v>273</v>
      </c>
    </row>
    <row r="7962" spans="1:7">
      <c r="A7962">
        <v>73062900</v>
      </c>
      <c r="B7962" t="s">
        <v>40</v>
      </c>
      <c r="C7962" s="30">
        <v>1.51</v>
      </c>
      <c r="D7962" t="s">
        <v>20</v>
      </c>
      <c r="G7962" t="s">
        <v>273</v>
      </c>
    </row>
    <row r="7963" spans="1:7">
      <c r="A7963">
        <v>73062900</v>
      </c>
      <c r="B7963" t="s">
        <v>40</v>
      </c>
      <c r="C7963" s="30">
        <v>1.661</v>
      </c>
      <c r="D7963" t="s">
        <v>20</v>
      </c>
      <c r="E7963">
        <v>2026</v>
      </c>
      <c r="G7963" t="s">
        <v>273</v>
      </c>
    </row>
    <row r="7964" spans="1:7">
      <c r="A7964">
        <v>73062900</v>
      </c>
      <c r="B7964" t="s">
        <v>40</v>
      </c>
      <c r="C7964" s="30">
        <v>1.8120000000000001</v>
      </c>
      <c r="D7964" t="s">
        <v>20</v>
      </c>
      <c r="E7964">
        <v>2027</v>
      </c>
      <c r="G7964" t="s">
        <v>273</v>
      </c>
    </row>
    <row r="7965" spans="1:7">
      <c r="A7965">
        <v>73062900</v>
      </c>
      <c r="B7965" t="s">
        <v>40</v>
      </c>
      <c r="C7965" s="30">
        <v>1.9630000000000001</v>
      </c>
      <c r="D7965" t="s">
        <v>20</v>
      </c>
      <c r="E7965">
        <v>2028</v>
      </c>
      <c r="G7965" t="s">
        <v>273</v>
      </c>
    </row>
    <row r="7966" spans="1:7">
      <c r="A7966">
        <v>73063012</v>
      </c>
      <c r="B7966" t="s">
        <v>40</v>
      </c>
      <c r="C7966" s="30">
        <v>1.51</v>
      </c>
      <c r="D7966" t="s">
        <v>20</v>
      </c>
      <c r="G7966" t="s">
        <v>273</v>
      </c>
    </row>
    <row r="7967" spans="1:7">
      <c r="A7967">
        <v>73063012</v>
      </c>
      <c r="B7967" t="s">
        <v>40</v>
      </c>
      <c r="C7967" s="30">
        <v>1.661</v>
      </c>
      <c r="D7967" t="s">
        <v>20</v>
      </c>
      <c r="E7967">
        <v>2026</v>
      </c>
      <c r="G7967" t="s">
        <v>273</v>
      </c>
    </row>
    <row r="7968" spans="1:7">
      <c r="A7968">
        <v>73063012</v>
      </c>
      <c r="B7968" t="s">
        <v>40</v>
      </c>
      <c r="C7968" s="30">
        <v>1.8120000000000001</v>
      </c>
      <c r="D7968" t="s">
        <v>20</v>
      </c>
      <c r="E7968">
        <v>2027</v>
      </c>
      <c r="G7968" t="s">
        <v>273</v>
      </c>
    </row>
    <row r="7969" spans="1:7">
      <c r="A7969">
        <v>73063012</v>
      </c>
      <c r="B7969" t="s">
        <v>40</v>
      </c>
      <c r="C7969" s="30">
        <v>1.9630000000000001</v>
      </c>
      <c r="D7969" t="s">
        <v>20</v>
      </c>
      <c r="E7969">
        <v>2028</v>
      </c>
      <c r="G7969" t="s">
        <v>273</v>
      </c>
    </row>
    <row r="7970" spans="1:7">
      <c r="A7970">
        <v>73063018</v>
      </c>
      <c r="B7970" t="s">
        <v>40</v>
      </c>
      <c r="C7970" s="30">
        <v>1.44</v>
      </c>
      <c r="D7970" t="s">
        <v>20</v>
      </c>
      <c r="G7970" t="s">
        <v>273</v>
      </c>
    </row>
    <row r="7971" spans="1:7">
      <c r="A7971">
        <v>73063018</v>
      </c>
      <c r="B7971" t="s">
        <v>40</v>
      </c>
      <c r="C7971" s="30">
        <v>1.5839999999999999</v>
      </c>
      <c r="D7971" t="s">
        <v>20</v>
      </c>
      <c r="E7971">
        <v>2026</v>
      </c>
      <c r="G7971" t="s">
        <v>273</v>
      </c>
    </row>
    <row r="7972" spans="1:7">
      <c r="A7972">
        <v>73063018</v>
      </c>
      <c r="B7972" t="s">
        <v>40</v>
      </c>
      <c r="C7972" s="30">
        <v>1.728</v>
      </c>
      <c r="D7972" t="s">
        <v>20</v>
      </c>
      <c r="E7972">
        <v>2027</v>
      </c>
      <c r="G7972" t="s">
        <v>273</v>
      </c>
    </row>
    <row r="7973" spans="1:7">
      <c r="A7973">
        <v>73063018</v>
      </c>
      <c r="B7973" t="s">
        <v>40</v>
      </c>
      <c r="C7973" s="30">
        <v>1.8719999999999999</v>
      </c>
      <c r="D7973" t="s">
        <v>20</v>
      </c>
      <c r="E7973">
        <v>2028</v>
      </c>
      <c r="G7973" t="s">
        <v>273</v>
      </c>
    </row>
    <row r="7974" spans="1:7">
      <c r="A7974">
        <v>73063041</v>
      </c>
      <c r="B7974" t="s">
        <v>40</v>
      </c>
      <c r="C7974" s="30">
        <v>1.51</v>
      </c>
      <c r="D7974" t="s">
        <v>20</v>
      </c>
      <c r="G7974" t="s">
        <v>273</v>
      </c>
    </row>
    <row r="7975" spans="1:7">
      <c r="A7975">
        <v>73063041</v>
      </c>
      <c r="B7975" t="s">
        <v>40</v>
      </c>
      <c r="C7975" s="30">
        <v>1.661</v>
      </c>
      <c r="D7975" t="s">
        <v>20</v>
      </c>
      <c r="E7975">
        <v>2026</v>
      </c>
      <c r="G7975" t="s">
        <v>273</v>
      </c>
    </row>
    <row r="7976" spans="1:7">
      <c r="A7976">
        <v>73063041</v>
      </c>
      <c r="B7976" t="s">
        <v>40</v>
      </c>
      <c r="C7976" s="30">
        <v>1.8120000000000001</v>
      </c>
      <c r="D7976" t="s">
        <v>20</v>
      </c>
      <c r="E7976">
        <v>2027</v>
      </c>
      <c r="G7976" t="s">
        <v>273</v>
      </c>
    </row>
    <row r="7977" spans="1:7">
      <c r="A7977">
        <v>73063041</v>
      </c>
      <c r="B7977" t="s">
        <v>40</v>
      </c>
      <c r="C7977" s="30">
        <v>1.9630000000000001</v>
      </c>
      <c r="D7977" t="s">
        <v>20</v>
      </c>
      <c r="E7977">
        <v>2028</v>
      </c>
      <c r="G7977" t="s">
        <v>273</v>
      </c>
    </row>
    <row r="7978" spans="1:7">
      <c r="A7978">
        <v>73063049</v>
      </c>
      <c r="B7978" t="s">
        <v>40</v>
      </c>
      <c r="C7978" s="30">
        <v>1.51</v>
      </c>
      <c r="D7978" t="s">
        <v>20</v>
      </c>
      <c r="G7978" t="s">
        <v>273</v>
      </c>
    </row>
    <row r="7979" spans="1:7">
      <c r="A7979">
        <v>73063049</v>
      </c>
      <c r="B7979" t="s">
        <v>40</v>
      </c>
      <c r="C7979" s="30">
        <v>1.661</v>
      </c>
      <c r="D7979" t="s">
        <v>20</v>
      </c>
      <c r="E7979">
        <v>2026</v>
      </c>
      <c r="G7979" t="s">
        <v>273</v>
      </c>
    </row>
    <row r="7980" spans="1:7">
      <c r="A7980">
        <v>73063049</v>
      </c>
      <c r="B7980" t="s">
        <v>40</v>
      </c>
      <c r="C7980" s="30">
        <v>1.8120000000000001</v>
      </c>
      <c r="D7980" t="s">
        <v>20</v>
      </c>
      <c r="E7980">
        <v>2027</v>
      </c>
      <c r="G7980" t="s">
        <v>273</v>
      </c>
    </row>
    <row r="7981" spans="1:7">
      <c r="A7981">
        <v>73063049</v>
      </c>
      <c r="B7981" t="s">
        <v>40</v>
      </c>
      <c r="C7981" s="30">
        <v>1.9630000000000001</v>
      </c>
      <c r="D7981" t="s">
        <v>20</v>
      </c>
      <c r="E7981">
        <v>2028</v>
      </c>
      <c r="G7981" t="s">
        <v>273</v>
      </c>
    </row>
    <row r="7982" spans="1:7">
      <c r="A7982">
        <v>73063072</v>
      </c>
      <c r="B7982" t="s">
        <v>40</v>
      </c>
      <c r="C7982" s="30">
        <v>1.51</v>
      </c>
      <c r="D7982" t="s">
        <v>20</v>
      </c>
      <c r="G7982" t="s">
        <v>273</v>
      </c>
    </row>
    <row r="7983" spans="1:7">
      <c r="A7983">
        <v>73063072</v>
      </c>
      <c r="B7983" t="s">
        <v>40</v>
      </c>
      <c r="C7983" s="30">
        <v>1.661</v>
      </c>
      <c r="D7983" t="s">
        <v>20</v>
      </c>
      <c r="E7983">
        <v>2026</v>
      </c>
      <c r="G7983" t="s">
        <v>273</v>
      </c>
    </row>
    <row r="7984" spans="1:7">
      <c r="A7984">
        <v>73063072</v>
      </c>
      <c r="B7984" t="s">
        <v>40</v>
      </c>
      <c r="C7984" s="30">
        <v>1.8120000000000001</v>
      </c>
      <c r="D7984" t="s">
        <v>20</v>
      </c>
      <c r="E7984">
        <v>2027</v>
      </c>
      <c r="G7984" t="s">
        <v>273</v>
      </c>
    </row>
    <row r="7985" spans="1:7">
      <c r="A7985">
        <v>73063072</v>
      </c>
      <c r="B7985" t="s">
        <v>40</v>
      </c>
      <c r="C7985" s="30">
        <v>1.9630000000000001</v>
      </c>
      <c r="D7985" t="s">
        <v>20</v>
      </c>
      <c r="E7985">
        <v>2028</v>
      </c>
      <c r="G7985" t="s">
        <v>273</v>
      </c>
    </row>
    <row r="7986" spans="1:7">
      <c r="A7986">
        <v>73063077</v>
      </c>
      <c r="B7986" t="s">
        <v>40</v>
      </c>
      <c r="C7986" s="30">
        <v>1.51</v>
      </c>
      <c r="D7986" t="s">
        <v>20</v>
      </c>
      <c r="G7986" t="s">
        <v>273</v>
      </c>
    </row>
    <row r="7987" spans="1:7">
      <c r="A7987">
        <v>73063077</v>
      </c>
      <c r="B7987" t="s">
        <v>40</v>
      </c>
      <c r="C7987" s="30">
        <v>1.661</v>
      </c>
      <c r="D7987" t="s">
        <v>20</v>
      </c>
      <c r="E7987">
        <v>2026</v>
      </c>
      <c r="G7987" t="s">
        <v>273</v>
      </c>
    </row>
    <row r="7988" spans="1:7">
      <c r="A7988">
        <v>73063077</v>
      </c>
      <c r="B7988" t="s">
        <v>40</v>
      </c>
      <c r="C7988" s="30">
        <v>1.8120000000000001</v>
      </c>
      <c r="D7988" t="s">
        <v>20</v>
      </c>
      <c r="E7988">
        <v>2027</v>
      </c>
      <c r="G7988" t="s">
        <v>273</v>
      </c>
    </row>
    <row r="7989" spans="1:7">
      <c r="A7989">
        <v>73063077</v>
      </c>
      <c r="B7989" t="s">
        <v>40</v>
      </c>
      <c r="C7989" s="30">
        <v>1.9630000000000001</v>
      </c>
      <c r="D7989" t="s">
        <v>20</v>
      </c>
      <c r="E7989">
        <v>2028</v>
      </c>
      <c r="G7989" t="s">
        <v>273</v>
      </c>
    </row>
    <row r="7990" spans="1:7">
      <c r="A7990">
        <v>73063080</v>
      </c>
      <c r="B7990" t="s">
        <v>40</v>
      </c>
      <c r="C7990" s="30">
        <v>1.51</v>
      </c>
      <c r="D7990" t="s">
        <v>20</v>
      </c>
      <c r="G7990" t="s">
        <v>273</v>
      </c>
    </row>
    <row r="7991" spans="1:7">
      <c r="A7991">
        <v>73063080</v>
      </c>
      <c r="B7991" t="s">
        <v>40</v>
      </c>
      <c r="C7991" s="30">
        <v>1.661</v>
      </c>
      <c r="D7991" t="s">
        <v>20</v>
      </c>
      <c r="E7991">
        <v>2026</v>
      </c>
      <c r="G7991" t="s">
        <v>273</v>
      </c>
    </row>
    <row r="7992" spans="1:7">
      <c r="A7992">
        <v>73063080</v>
      </c>
      <c r="B7992" t="s">
        <v>40</v>
      </c>
      <c r="C7992" s="30">
        <v>1.8120000000000001</v>
      </c>
      <c r="D7992" t="s">
        <v>20</v>
      </c>
      <c r="E7992">
        <v>2027</v>
      </c>
      <c r="G7992" t="s">
        <v>273</v>
      </c>
    </row>
    <row r="7993" spans="1:7">
      <c r="A7993">
        <v>73063080</v>
      </c>
      <c r="B7993" t="s">
        <v>40</v>
      </c>
      <c r="C7993" s="30">
        <v>1.9630000000000001</v>
      </c>
      <c r="D7993" t="s">
        <v>20</v>
      </c>
      <c r="E7993">
        <v>2028</v>
      </c>
      <c r="G7993" t="s">
        <v>273</v>
      </c>
    </row>
    <row r="7994" spans="1:7">
      <c r="A7994">
        <v>73064020</v>
      </c>
      <c r="B7994" t="s">
        <v>40</v>
      </c>
      <c r="C7994" s="30">
        <v>3.29</v>
      </c>
      <c r="G7994" t="s">
        <v>273</v>
      </c>
    </row>
    <row r="7995" spans="1:7">
      <c r="A7995">
        <v>73064020</v>
      </c>
      <c r="B7995" t="s">
        <v>40</v>
      </c>
      <c r="C7995" s="30">
        <v>3.6190000000000002</v>
      </c>
      <c r="E7995">
        <v>2026</v>
      </c>
      <c r="G7995" t="s">
        <v>273</v>
      </c>
    </row>
    <row r="7996" spans="1:7">
      <c r="A7996">
        <v>73064020</v>
      </c>
      <c r="B7996" t="s">
        <v>40</v>
      </c>
      <c r="C7996" s="30">
        <v>3.948</v>
      </c>
      <c r="E7996">
        <v>2027</v>
      </c>
      <c r="G7996" t="s">
        <v>273</v>
      </c>
    </row>
    <row r="7997" spans="1:7">
      <c r="A7997">
        <v>73064020</v>
      </c>
      <c r="B7997" t="s">
        <v>40</v>
      </c>
      <c r="C7997" s="30">
        <v>4.2770000000000001</v>
      </c>
      <c r="E7997">
        <v>2028</v>
      </c>
      <c r="G7997" t="s">
        <v>273</v>
      </c>
    </row>
    <row r="7998" spans="1:7">
      <c r="A7998">
        <v>73064080</v>
      </c>
      <c r="B7998" t="s">
        <v>40</v>
      </c>
      <c r="C7998" s="30">
        <v>3.21</v>
      </c>
      <c r="G7998" t="s">
        <v>273</v>
      </c>
    </row>
    <row r="7999" spans="1:7">
      <c r="A7999">
        <v>73064080</v>
      </c>
      <c r="B7999" t="s">
        <v>40</v>
      </c>
      <c r="C7999" s="30">
        <v>3.5310000000000001</v>
      </c>
      <c r="E7999">
        <v>2026</v>
      </c>
      <c r="G7999" t="s">
        <v>273</v>
      </c>
    </row>
    <row r="8000" spans="1:7">
      <c r="A8000">
        <v>73064080</v>
      </c>
      <c r="B8000" t="s">
        <v>40</v>
      </c>
      <c r="C8000" s="30">
        <v>3.8519999999999999</v>
      </c>
      <c r="E8000">
        <v>2027</v>
      </c>
      <c r="G8000" t="s">
        <v>273</v>
      </c>
    </row>
    <row r="8001" spans="1:7">
      <c r="A8001">
        <v>73064080</v>
      </c>
      <c r="B8001" t="s">
        <v>40</v>
      </c>
      <c r="C8001" s="30">
        <v>4.173</v>
      </c>
      <c r="E8001">
        <v>2028</v>
      </c>
      <c r="G8001" t="s">
        <v>273</v>
      </c>
    </row>
    <row r="8002" spans="1:7">
      <c r="A8002">
        <v>73065021</v>
      </c>
      <c r="B8002" t="s">
        <v>40</v>
      </c>
      <c r="C8002" s="30">
        <v>1.58</v>
      </c>
      <c r="D8002" t="s">
        <v>21</v>
      </c>
      <c r="G8002" t="s">
        <v>273</v>
      </c>
    </row>
    <row r="8003" spans="1:7">
      <c r="A8003">
        <v>73065021</v>
      </c>
      <c r="B8003" t="s">
        <v>40</v>
      </c>
      <c r="C8003" s="30">
        <v>1.738</v>
      </c>
      <c r="D8003" t="s">
        <v>21</v>
      </c>
      <c r="E8003">
        <v>2026</v>
      </c>
      <c r="G8003" t="s">
        <v>273</v>
      </c>
    </row>
    <row r="8004" spans="1:7">
      <c r="A8004">
        <v>73065021</v>
      </c>
      <c r="B8004" t="s">
        <v>40</v>
      </c>
      <c r="C8004" s="30">
        <v>1.8960000000000001</v>
      </c>
      <c r="D8004" t="s">
        <v>21</v>
      </c>
      <c r="E8004">
        <v>2027</v>
      </c>
      <c r="G8004" t="s">
        <v>273</v>
      </c>
    </row>
    <row r="8005" spans="1:7">
      <c r="A8005">
        <v>73065021</v>
      </c>
      <c r="B8005" t="s">
        <v>40</v>
      </c>
      <c r="C8005" s="30">
        <v>2.0540000000000003</v>
      </c>
      <c r="D8005" t="s">
        <v>21</v>
      </c>
      <c r="E8005">
        <v>2028</v>
      </c>
      <c r="G8005" t="s">
        <v>273</v>
      </c>
    </row>
    <row r="8006" spans="1:7">
      <c r="A8006">
        <v>73065029</v>
      </c>
      <c r="B8006" t="s">
        <v>40</v>
      </c>
      <c r="C8006" s="30">
        <v>1.51</v>
      </c>
      <c r="D8006" t="s">
        <v>21</v>
      </c>
      <c r="G8006" t="s">
        <v>273</v>
      </c>
    </row>
    <row r="8007" spans="1:7">
      <c r="A8007">
        <v>73065029</v>
      </c>
      <c r="B8007" t="s">
        <v>40</v>
      </c>
      <c r="C8007" s="30">
        <v>1.661</v>
      </c>
      <c r="D8007" t="s">
        <v>21</v>
      </c>
      <c r="E8007">
        <v>2026</v>
      </c>
      <c r="G8007" t="s">
        <v>273</v>
      </c>
    </row>
    <row r="8008" spans="1:7">
      <c r="A8008">
        <v>73065029</v>
      </c>
      <c r="B8008" t="s">
        <v>40</v>
      </c>
      <c r="C8008" s="30">
        <v>1.8120000000000001</v>
      </c>
      <c r="D8008" t="s">
        <v>21</v>
      </c>
      <c r="E8008">
        <v>2027</v>
      </c>
      <c r="G8008" t="s">
        <v>273</v>
      </c>
    </row>
    <row r="8009" spans="1:7">
      <c r="A8009">
        <v>73065029</v>
      </c>
      <c r="B8009" t="s">
        <v>40</v>
      </c>
      <c r="C8009" s="30">
        <v>1.9630000000000001</v>
      </c>
      <c r="D8009" t="s">
        <v>21</v>
      </c>
      <c r="E8009">
        <v>2028</v>
      </c>
      <c r="G8009" t="s">
        <v>273</v>
      </c>
    </row>
    <row r="8010" spans="1:7">
      <c r="A8010">
        <v>73065080</v>
      </c>
      <c r="B8010" t="s">
        <v>40</v>
      </c>
      <c r="C8010" s="30">
        <v>1.58</v>
      </c>
      <c r="D8010" t="s">
        <v>21</v>
      </c>
      <c r="G8010" t="s">
        <v>273</v>
      </c>
    </row>
    <row r="8011" spans="1:7">
      <c r="A8011">
        <v>73065080</v>
      </c>
      <c r="B8011" t="s">
        <v>40</v>
      </c>
      <c r="C8011" s="30">
        <v>1.738</v>
      </c>
      <c r="D8011" t="s">
        <v>21</v>
      </c>
      <c r="E8011">
        <v>2026</v>
      </c>
      <c r="G8011" t="s">
        <v>273</v>
      </c>
    </row>
    <row r="8012" spans="1:7">
      <c r="A8012">
        <v>73065080</v>
      </c>
      <c r="B8012" t="s">
        <v>40</v>
      </c>
      <c r="C8012" s="30">
        <v>1.8960000000000001</v>
      </c>
      <c r="D8012" t="s">
        <v>21</v>
      </c>
      <c r="E8012">
        <v>2027</v>
      </c>
      <c r="G8012" t="s">
        <v>273</v>
      </c>
    </row>
    <row r="8013" spans="1:7">
      <c r="A8013">
        <v>73065080</v>
      </c>
      <c r="B8013" t="s">
        <v>40</v>
      </c>
      <c r="C8013" s="30">
        <v>2.0540000000000003</v>
      </c>
      <c r="D8013" t="s">
        <v>21</v>
      </c>
      <c r="E8013">
        <v>2028</v>
      </c>
      <c r="G8013" t="s">
        <v>273</v>
      </c>
    </row>
    <row r="8014" spans="1:7">
      <c r="A8014">
        <v>73066110</v>
      </c>
      <c r="B8014" t="s">
        <v>40</v>
      </c>
      <c r="C8014" s="30">
        <v>3.29</v>
      </c>
      <c r="G8014" t="s">
        <v>273</v>
      </c>
    </row>
    <row r="8015" spans="1:7">
      <c r="A8015">
        <v>73066110</v>
      </c>
      <c r="B8015" t="s">
        <v>40</v>
      </c>
      <c r="C8015" s="30">
        <v>3.6190000000000002</v>
      </c>
      <c r="E8015">
        <v>2026</v>
      </c>
      <c r="G8015" t="s">
        <v>273</v>
      </c>
    </row>
    <row r="8016" spans="1:7">
      <c r="A8016">
        <v>73066110</v>
      </c>
      <c r="B8016" t="s">
        <v>40</v>
      </c>
      <c r="C8016" s="30">
        <v>3.948</v>
      </c>
      <c r="E8016">
        <v>2027</v>
      </c>
      <c r="G8016" t="s">
        <v>273</v>
      </c>
    </row>
    <row r="8017" spans="1:7">
      <c r="A8017">
        <v>73066110</v>
      </c>
      <c r="B8017" t="s">
        <v>40</v>
      </c>
      <c r="C8017" s="30">
        <v>4.2770000000000001</v>
      </c>
      <c r="E8017">
        <v>2028</v>
      </c>
      <c r="G8017" t="s">
        <v>273</v>
      </c>
    </row>
    <row r="8018" spans="1:7">
      <c r="A8018">
        <v>73066192</v>
      </c>
      <c r="B8018" t="s">
        <v>40</v>
      </c>
      <c r="C8018" s="30">
        <v>1.51</v>
      </c>
      <c r="D8018" t="s">
        <v>20</v>
      </c>
      <c r="G8018" t="s">
        <v>273</v>
      </c>
    </row>
    <row r="8019" spans="1:7">
      <c r="A8019">
        <v>73066192</v>
      </c>
      <c r="B8019" t="s">
        <v>40</v>
      </c>
      <c r="C8019" s="30">
        <v>1.661</v>
      </c>
      <c r="D8019" t="s">
        <v>20</v>
      </c>
      <c r="E8019">
        <v>2026</v>
      </c>
      <c r="G8019" t="s">
        <v>273</v>
      </c>
    </row>
    <row r="8020" spans="1:7">
      <c r="A8020">
        <v>73066192</v>
      </c>
      <c r="B8020" t="s">
        <v>40</v>
      </c>
      <c r="C8020" s="30">
        <v>1.8120000000000001</v>
      </c>
      <c r="D8020" t="s">
        <v>20</v>
      </c>
      <c r="E8020">
        <v>2027</v>
      </c>
      <c r="G8020" t="s">
        <v>273</v>
      </c>
    </row>
    <row r="8021" spans="1:7">
      <c r="A8021">
        <v>73066192</v>
      </c>
      <c r="B8021" t="s">
        <v>40</v>
      </c>
      <c r="C8021" s="30">
        <v>1.9630000000000001</v>
      </c>
      <c r="D8021" t="s">
        <v>20</v>
      </c>
      <c r="E8021">
        <v>2028</v>
      </c>
      <c r="G8021" t="s">
        <v>273</v>
      </c>
    </row>
    <row r="8022" spans="1:7">
      <c r="A8022">
        <v>73066199</v>
      </c>
      <c r="B8022" t="s">
        <v>40</v>
      </c>
      <c r="C8022" s="30">
        <v>1.51</v>
      </c>
      <c r="D8022" t="s">
        <v>20</v>
      </c>
      <c r="G8022" t="s">
        <v>273</v>
      </c>
    </row>
    <row r="8023" spans="1:7">
      <c r="A8023">
        <v>73066199</v>
      </c>
      <c r="B8023" t="s">
        <v>40</v>
      </c>
      <c r="C8023" s="30">
        <v>1.661</v>
      </c>
      <c r="D8023" t="s">
        <v>20</v>
      </c>
      <c r="E8023">
        <v>2026</v>
      </c>
      <c r="G8023" t="s">
        <v>273</v>
      </c>
    </row>
    <row r="8024" spans="1:7">
      <c r="A8024">
        <v>73066199</v>
      </c>
      <c r="B8024" t="s">
        <v>40</v>
      </c>
      <c r="C8024" s="30">
        <v>1.8120000000000001</v>
      </c>
      <c r="D8024" t="s">
        <v>20</v>
      </c>
      <c r="E8024">
        <v>2027</v>
      </c>
      <c r="G8024" t="s">
        <v>273</v>
      </c>
    </row>
    <row r="8025" spans="1:7">
      <c r="A8025">
        <v>73066199</v>
      </c>
      <c r="B8025" t="s">
        <v>40</v>
      </c>
      <c r="C8025" s="30">
        <v>1.9630000000000001</v>
      </c>
      <c r="D8025" t="s">
        <v>20</v>
      </c>
      <c r="E8025">
        <v>2028</v>
      </c>
      <c r="G8025" t="s">
        <v>273</v>
      </c>
    </row>
    <row r="8026" spans="1:7">
      <c r="A8026">
        <v>73066910</v>
      </c>
      <c r="B8026" t="s">
        <v>40</v>
      </c>
      <c r="C8026" s="30">
        <v>3.29</v>
      </c>
      <c r="G8026" t="s">
        <v>273</v>
      </c>
    </row>
    <row r="8027" spans="1:7">
      <c r="A8027">
        <v>73066910</v>
      </c>
      <c r="B8027" t="s">
        <v>40</v>
      </c>
      <c r="C8027" s="30">
        <v>3.6190000000000002</v>
      </c>
      <c r="E8027">
        <v>2026</v>
      </c>
      <c r="G8027" t="s">
        <v>273</v>
      </c>
    </row>
    <row r="8028" spans="1:7">
      <c r="A8028">
        <v>73066910</v>
      </c>
      <c r="B8028" t="s">
        <v>40</v>
      </c>
      <c r="C8028" s="30">
        <v>3.948</v>
      </c>
      <c r="E8028">
        <v>2027</v>
      </c>
      <c r="G8028" t="s">
        <v>273</v>
      </c>
    </row>
    <row r="8029" spans="1:7">
      <c r="A8029">
        <v>73066910</v>
      </c>
      <c r="B8029" t="s">
        <v>40</v>
      </c>
      <c r="C8029" s="30">
        <v>4.2770000000000001</v>
      </c>
      <c r="E8029">
        <v>2028</v>
      </c>
      <c r="G8029" t="s">
        <v>273</v>
      </c>
    </row>
    <row r="8030" spans="1:7">
      <c r="A8030">
        <v>73066990</v>
      </c>
      <c r="B8030" t="s">
        <v>40</v>
      </c>
      <c r="C8030" s="30">
        <v>1.51</v>
      </c>
      <c r="D8030" t="s">
        <v>20</v>
      </c>
      <c r="G8030" t="s">
        <v>273</v>
      </c>
    </row>
    <row r="8031" spans="1:7">
      <c r="A8031">
        <v>73066990</v>
      </c>
      <c r="B8031" t="s">
        <v>40</v>
      </c>
      <c r="C8031" s="30">
        <v>1.661</v>
      </c>
      <c r="D8031" t="s">
        <v>20</v>
      </c>
      <c r="E8031">
        <v>2026</v>
      </c>
      <c r="G8031" t="s">
        <v>273</v>
      </c>
    </row>
    <row r="8032" spans="1:7">
      <c r="A8032">
        <v>73066990</v>
      </c>
      <c r="B8032" t="s">
        <v>40</v>
      </c>
      <c r="C8032" s="30">
        <v>1.8120000000000001</v>
      </c>
      <c r="D8032" t="s">
        <v>20</v>
      </c>
      <c r="E8032">
        <v>2027</v>
      </c>
      <c r="G8032" t="s">
        <v>273</v>
      </c>
    </row>
    <row r="8033" spans="1:7">
      <c r="A8033">
        <v>73066990</v>
      </c>
      <c r="B8033" t="s">
        <v>40</v>
      </c>
      <c r="C8033" s="30">
        <v>1.9630000000000001</v>
      </c>
      <c r="D8033" t="s">
        <v>20</v>
      </c>
      <c r="E8033">
        <v>2028</v>
      </c>
      <c r="G8033" t="s">
        <v>273</v>
      </c>
    </row>
    <row r="8034" spans="1:7">
      <c r="A8034">
        <v>73069000</v>
      </c>
      <c r="B8034" t="s">
        <v>40</v>
      </c>
      <c r="C8034" s="30">
        <v>1.51</v>
      </c>
      <c r="D8034" t="s">
        <v>20</v>
      </c>
      <c r="G8034" t="s">
        <v>273</v>
      </c>
    </row>
    <row r="8035" spans="1:7">
      <c r="A8035">
        <v>73069000</v>
      </c>
      <c r="B8035" t="s">
        <v>40</v>
      </c>
      <c r="C8035" s="30">
        <v>1.661</v>
      </c>
      <c r="D8035" t="s">
        <v>20</v>
      </c>
      <c r="E8035">
        <v>2026</v>
      </c>
      <c r="G8035" t="s">
        <v>273</v>
      </c>
    </row>
    <row r="8036" spans="1:7">
      <c r="A8036">
        <v>73069000</v>
      </c>
      <c r="B8036" t="s">
        <v>40</v>
      </c>
      <c r="C8036" s="30">
        <v>1.8120000000000001</v>
      </c>
      <c r="D8036" t="s">
        <v>20</v>
      </c>
      <c r="E8036">
        <v>2027</v>
      </c>
      <c r="G8036" t="s">
        <v>273</v>
      </c>
    </row>
    <row r="8037" spans="1:7">
      <c r="A8037">
        <v>73069000</v>
      </c>
      <c r="B8037" t="s">
        <v>40</v>
      </c>
      <c r="C8037" s="30">
        <v>1.9630000000000001</v>
      </c>
      <c r="D8037" t="s">
        <v>20</v>
      </c>
      <c r="E8037">
        <v>2028</v>
      </c>
      <c r="G8037" t="s">
        <v>273</v>
      </c>
    </row>
    <row r="8038" spans="1:7">
      <c r="A8038">
        <v>730711</v>
      </c>
      <c r="B8038" t="s">
        <v>40</v>
      </c>
      <c r="C8038" s="30">
        <v>1.1100000000000001</v>
      </c>
      <c r="G8038" t="s">
        <v>273</v>
      </c>
    </row>
    <row r="8039" spans="1:7">
      <c r="A8039">
        <v>730711</v>
      </c>
      <c r="B8039" t="s">
        <v>40</v>
      </c>
      <c r="C8039" s="30">
        <v>1.2210000000000001</v>
      </c>
      <c r="E8039">
        <v>2026</v>
      </c>
      <c r="G8039" t="s">
        <v>273</v>
      </c>
    </row>
    <row r="8040" spans="1:7">
      <c r="A8040">
        <v>730711</v>
      </c>
      <c r="B8040" t="s">
        <v>40</v>
      </c>
      <c r="C8040" s="30">
        <v>1.3320000000000001</v>
      </c>
      <c r="E8040">
        <v>2027</v>
      </c>
      <c r="G8040" t="s">
        <v>273</v>
      </c>
    </row>
    <row r="8041" spans="1:7">
      <c r="A8041">
        <v>730711</v>
      </c>
      <c r="B8041" t="s">
        <v>40</v>
      </c>
      <c r="C8041" s="30">
        <v>1.4430000000000001</v>
      </c>
      <c r="E8041">
        <v>2028</v>
      </c>
      <c r="G8041" t="s">
        <v>273</v>
      </c>
    </row>
    <row r="8042" spans="1:7">
      <c r="A8042">
        <v>73071910</v>
      </c>
      <c r="B8042" t="s">
        <v>40</v>
      </c>
      <c r="C8042" s="30">
        <v>1.1100000000000001</v>
      </c>
      <c r="G8042" t="s">
        <v>273</v>
      </c>
    </row>
    <row r="8043" spans="1:7">
      <c r="A8043">
        <v>73071910</v>
      </c>
      <c r="B8043" t="s">
        <v>40</v>
      </c>
      <c r="C8043" s="30">
        <v>1.2210000000000001</v>
      </c>
      <c r="E8043">
        <v>2026</v>
      </c>
      <c r="G8043" t="s">
        <v>273</v>
      </c>
    </row>
    <row r="8044" spans="1:7">
      <c r="A8044">
        <v>73071910</v>
      </c>
      <c r="B8044" t="s">
        <v>40</v>
      </c>
      <c r="C8044" s="30">
        <v>1.3320000000000001</v>
      </c>
      <c r="E8044">
        <v>2027</v>
      </c>
      <c r="G8044" t="s">
        <v>273</v>
      </c>
    </row>
    <row r="8045" spans="1:7">
      <c r="A8045">
        <v>73071910</v>
      </c>
      <c r="B8045" t="s">
        <v>40</v>
      </c>
      <c r="C8045" s="30">
        <v>1.4430000000000001</v>
      </c>
      <c r="E8045">
        <v>2028</v>
      </c>
      <c r="G8045" t="s">
        <v>273</v>
      </c>
    </row>
    <row r="8046" spans="1:7">
      <c r="A8046">
        <v>73071990</v>
      </c>
      <c r="B8046" t="s">
        <v>40</v>
      </c>
      <c r="C8046" s="30">
        <v>1.33</v>
      </c>
      <c r="D8046" t="s">
        <v>20</v>
      </c>
      <c r="G8046" t="s">
        <v>273</v>
      </c>
    </row>
    <row r="8047" spans="1:7">
      <c r="A8047">
        <v>73071990</v>
      </c>
      <c r="B8047" t="s">
        <v>40</v>
      </c>
      <c r="C8047" s="30">
        <v>1.4630000000000001</v>
      </c>
      <c r="D8047" t="s">
        <v>20</v>
      </c>
      <c r="E8047">
        <v>2026</v>
      </c>
      <c r="G8047" t="s">
        <v>273</v>
      </c>
    </row>
    <row r="8048" spans="1:7">
      <c r="A8048">
        <v>73071990</v>
      </c>
      <c r="B8048" t="s">
        <v>40</v>
      </c>
      <c r="C8048" s="30">
        <v>1.5960000000000001</v>
      </c>
      <c r="D8048" t="s">
        <v>20</v>
      </c>
      <c r="E8048">
        <v>2027</v>
      </c>
      <c r="G8048" t="s">
        <v>273</v>
      </c>
    </row>
    <row r="8049" spans="1:7">
      <c r="A8049">
        <v>73071990</v>
      </c>
      <c r="B8049" t="s">
        <v>40</v>
      </c>
      <c r="C8049" s="30">
        <v>1.7290000000000001</v>
      </c>
      <c r="D8049" t="s">
        <v>20</v>
      </c>
      <c r="E8049">
        <v>2028</v>
      </c>
      <c r="G8049" t="s">
        <v>273</v>
      </c>
    </row>
    <row r="8050" spans="1:7">
      <c r="A8050">
        <v>73072100</v>
      </c>
      <c r="B8050" t="s">
        <v>40</v>
      </c>
      <c r="C8050" s="30">
        <v>2.66</v>
      </c>
      <c r="G8050" t="s">
        <v>273</v>
      </c>
    </row>
    <row r="8051" spans="1:7">
      <c r="A8051">
        <v>73072100</v>
      </c>
      <c r="B8051" t="s">
        <v>40</v>
      </c>
      <c r="C8051" s="30">
        <v>2.9260000000000002</v>
      </c>
      <c r="E8051">
        <v>2026</v>
      </c>
      <c r="G8051" t="s">
        <v>273</v>
      </c>
    </row>
    <row r="8052" spans="1:7">
      <c r="A8052">
        <v>73072100</v>
      </c>
      <c r="B8052" t="s">
        <v>40</v>
      </c>
      <c r="C8052" s="30">
        <v>3.1920000000000002</v>
      </c>
      <c r="E8052">
        <v>2027</v>
      </c>
      <c r="G8052" t="s">
        <v>273</v>
      </c>
    </row>
    <row r="8053" spans="1:7">
      <c r="A8053">
        <v>73072100</v>
      </c>
      <c r="B8053" t="s">
        <v>40</v>
      </c>
      <c r="C8053" s="30">
        <v>3.4580000000000002</v>
      </c>
      <c r="E8053">
        <v>2028</v>
      </c>
      <c r="G8053" t="s">
        <v>273</v>
      </c>
    </row>
    <row r="8054" spans="1:7">
      <c r="A8054">
        <v>730722</v>
      </c>
      <c r="B8054" t="s">
        <v>40</v>
      </c>
      <c r="C8054" s="30">
        <v>2.66</v>
      </c>
      <c r="G8054" t="s">
        <v>273</v>
      </c>
    </row>
    <row r="8055" spans="1:7">
      <c r="A8055">
        <v>730722</v>
      </c>
      <c r="B8055" t="s">
        <v>40</v>
      </c>
      <c r="C8055" s="30">
        <v>2.9260000000000002</v>
      </c>
      <c r="E8055">
        <v>2026</v>
      </c>
      <c r="G8055" t="s">
        <v>273</v>
      </c>
    </row>
    <row r="8056" spans="1:7">
      <c r="A8056">
        <v>730722</v>
      </c>
      <c r="B8056" t="s">
        <v>40</v>
      </c>
      <c r="C8056" s="30">
        <v>3.1920000000000002</v>
      </c>
      <c r="E8056">
        <v>2027</v>
      </c>
      <c r="G8056" t="s">
        <v>273</v>
      </c>
    </row>
    <row r="8057" spans="1:7">
      <c r="A8057">
        <v>730722</v>
      </c>
      <c r="B8057" t="s">
        <v>40</v>
      </c>
      <c r="C8057" s="30">
        <v>3.4580000000000002</v>
      </c>
      <c r="E8057">
        <v>2028</v>
      </c>
      <c r="G8057" t="s">
        <v>273</v>
      </c>
    </row>
    <row r="8058" spans="1:7">
      <c r="A8058">
        <v>730723</v>
      </c>
      <c r="B8058" t="s">
        <v>40</v>
      </c>
      <c r="C8058" s="30">
        <v>2.66</v>
      </c>
      <c r="G8058" t="s">
        <v>273</v>
      </c>
    </row>
    <row r="8059" spans="1:7">
      <c r="A8059">
        <v>730723</v>
      </c>
      <c r="B8059" t="s">
        <v>40</v>
      </c>
      <c r="C8059" s="30">
        <v>2.9260000000000002</v>
      </c>
      <c r="E8059">
        <v>2026</v>
      </c>
      <c r="G8059" t="s">
        <v>273</v>
      </c>
    </row>
    <row r="8060" spans="1:7">
      <c r="A8060">
        <v>730723</v>
      </c>
      <c r="B8060" t="s">
        <v>40</v>
      </c>
      <c r="C8060" s="30">
        <v>3.1920000000000002</v>
      </c>
      <c r="E8060">
        <v>2027</v>
      </c>
      <c r="G8060" t="s">
        <v>273</v>
      </c>
    </row>
    <row r="8061" spans="1:7">
      <c r="A8061">
        <v>730723</v>
      </c>
      <c r="B8061" t="s">
        <v>40</v>
      </c>
      <c r="C8061" s="30">
        <v>3.4580000000000002</v>
      </c>
      <c r="E8061">
        <v>2028</v>
      </c>
      <c r="G8061" t="s">
        <v>273</v>
      </c>
    </row>
    <row r="8062" spans="1:7">
      <c r="A8062">
        <v>730729</v>
      </c>
      <c r="B8062" t="s">
        <v>40</v>
      </c>
      <c r="C8062" s="30">
        <v>2.66</v>
      </c>
      <c r="G8062" t="s">
        <v>273</v>
      </c>
    </row>
    <row r="8063" spans="1:7">
      <c r="A8063">
        <v>730729</v>
      </c>
      <c r="B8063" t="s">
        <v>40</v>
      </c>
      <c r="C8063" s="30">
        <v>2.9260000000000002</v>
      </c>
      <c r="E8063">
        <v>2026</v>
      </c>
      <c r="G8063" t="s">
        <v>273</v>
      </c>
    </row>
    <row r="8064" spans="1:7">
      <c r="A8064">
        <v>730729</v>
      </c>
      <c r="B8064" t="s">
        <v>40</v>
      </c>
      <c r="C8064" s="30">
        <v>3.1920000000000002</v>
      </c>
      <c r="E8064">
        <v>2027</v>
      </c>
      <c r="G8064" t="s">
        <v>273</v>
      </c>
    </row>
    <row r="8065" spans="1:7">
      <c r="A8065">
        <v>730729</v>
      </c>
      <c r="B8065" t="s">
        <v>40</v>
      </c>
      <c r="C8065" s="30">
        <v>3.4580000000000002</v>
      </c>
      <c r="E8065">
        <v>2028</v>
      </c>
      <c r="G8065" t="s">
        <v>273</v>
      </c>
    </row>
    <row r="8066" spans="1:7">
      <c r="A8066">
        <v>73079100</v>
      </c>
      <c r="B8066" t="s">
        <v>40</v>
      </c>
      <c r="C8066" s="30">
        <v>1.33</v>
      </c>
      <c r="D8066" t="s">
        <v>20</v>
      </c>
      <c r="G8066" t="s">
        <v>273</v>
      </c>
    </row>
    <row r="8067" spans="1:7">
      <c r="A8067">
        <v>73079100</v>
      </c>
      <c r="B8067" t="s">
        <v>40</v>
      </c>
      <c r="C8067" s="30">
        <v>1.4630000000000001</v>
      </c>
      <c r="D8067" t="s">
        <v>20</v>
      </c>
      <c r="E8067">
        <v>2026</v>
      </c>
      <c r="G8067" t="s">
        <v>273</v>
      </c>
    </row>
    <row r="8068" spans="1:7">
      <c r="A8068">
        <v>73079100</v>
      </c>
      <c r="B8068" t="s">
        <v>40</v>
      </c>
      <c r="C8068" s="30">
        <v>1.5960000000000001</v>
      </c>
      <c r="D8068" t="s">
        <v>20</v>
      </c>
      <c r="E8068">
        <v>2027</v>
      </c>
      <c r="G8068" t="s">
        <v>273</v>
      </c>
    </row>
    <row r="8069" spans="1:7">
      <c r="A8069">
        <v>73079100</v>
      </c>
      <c r="B8069" t="s">
        <v>40</v>
      </c>
      <c r="C8069" s="30">
        <v>1.7290000000000001</v>
      </c>
      <c r="D8069" t="s">
        <v>20</v>
      </c>
      <c r="E8069">
        <v>2028</v>
      </c>
      <c r="G8069" t="s">
        <v>273</v>
      </c>
    </row>
    <row r="8070" spans="1:7">
      <c r="A8070">
        <v>730792</v>
      </c>
      <c r="B8070" t="s">
        <v>40</v>
      </c>
      <c r="C8070" s="30">
        <v>1.33</v>
      </c>
      <c r="D8070" t="s">
        <v>20</v>
      </c>
      <c r="G8070" t="s">
        <v>273</v>
      </c>
    </row>
    <row r="8071" spans="1:7">
      <c r="A8071">
        <v>730792</v>
      </c>
      <c r="B8071" t="s">
        <v>40</v>
      </c>
      <c r="C8071" s="30">
        <v>1.4630000000000001</v>
      </c>
      <c r="D8071" t="s">
        <v>20</v>
      </c>
      <c r="E8071">
        <v>2026</v>
      </c>
      <c r="G8071" t="s">
        <v>273</v>
      </c>
    </row>
    <row r="8072" spans="1:7">
      <c r="A8072">
        <v>730792</v>
      </c>
      <c r="B8072" t="s">
        <v>40</v>
      </c>
      <c r="C8072" s="30">
        <v>1.5960000000000001</v>
      </c>
      <c r="D8072" t="s">
        <v>20</v>
      </c>
      <c r="E8072">
        <v>2027</v>
      </c>
      <c r="G8072" t="s">
        <v>273</v>
      </c>
    </row>
    <row r="8073" spans="1:7">
      <c r="A8073">
        <v>730792</v>
      </c>
      <c r="B8073" t="s">
        <v>40</v>
      </c>
      <c r="C8073" s="30">
        <v>1.7290000000000001</v>
      </c>
      <c r="D8073" t="s">
        <v>20</v>
      </c>
      <c r="E8073">
        <v>2028</v>
      </c>
      <c r="G8073" t="s">
        <v>273</v>
      </c>
    </row>
    <row r="8074" spans="1:7">
      <c r="A8074">
        <v>730793</v>
      </c>
      <c r="B8074" t="s">
        <v>40</v>
      </c>
      <c r="C8074" s="30">
        <v>1.33</v>
      </c>
      <c r="D8074" t="s">
        <v>20</v>
      </c>
      <c r="G8074" t="s">
        <v>273</v>
      </c>
    </row>
    <row r="8075" spans="1:7">
      <c r="A8075">
        <v>730793</v>
      </c>
      <c r="B8075" t="s">
        <v>40</v>
      </c>
      <c r="C8075" s="30">
        <v>1.4630000000000001</v>
      </c>
      <c r="D8075" t="s">
        <v>20</v>
      </c>
      <c r="E8075">
        <v>2026</v>
      </c>
      <c r="G8075" t="s">
        <v>273</v>
      </c>
    </row>
    <row r="8076" spans="1:7">
      <c r="A8076">
        <v>730793</v>
      </c>
      <c r="B8076" t="s">
        <v>40</v>
      </c>
      <c r="C8076" s="30">
        <v>1.5960000000000001</v>
      </c>
      <c r="D8076" t="s">
        <v>20</v>
      </c>
      <c r="E8076">
        <v>2027</v>
      </c>
      <c r="G8076" t="s">
        <v>273</v>
      </c>
    </row>
    <row r="8077" spans="1:7">
      <c r="A8077">
        <v>730793</v>
      </c>
      <c r="B8077" t="s">
        <v>40</v>
      </c>
      <c r="C8077" s="30">
        <v>1.7290000000000001</v>
      </c>
      <c r="D8077" t="s">
        <v>20</v>
      </c>
      <c r="E8077">
        <v>2028</v>
      </c>
      <c r="G8077" t="s">
        <v>273</v>
      </c>
    </row>
    <row r="8078" spans="1:7">
      <c r="A8078">
        <v>730799</v>
      </c>
      <c r="B8078" t="s">
        <v>40</v>
      </c>
      <c r="C8078" s="30">
        <v>1.33</v>
      </c>
      <c r="D8078" t="s">
        <v>20</v>
      </c>
      <c r="G8078" t="s">
        <v>273</v>
      </c>
    </row>
    <row r="8079" spans="1:7">
      <c r="A8079">
        <v>730799</v>
      </c>
      <c r="B8079" t="s">
        <v>40</v>
      </c>
      <c r="C8079" s="30">
        <v>1.4630000000000001</v>
      </c>
      <c r="D8079" t="s">
        <v>20</v>
      </c>
      <c r="E8079">
        <v>2026</v>
      </c>
      <c r="G8079" t="s">
        <v>273</v>
      </c>
    </row>
    <row r="8080" spans="1:7">
      <c r="A8080">
        <v>730799</v>
      </c>
      <c r="B8080" t="s">
        <v>40</v>
      </c>
      <c r="C8080" s="30">
        <v>1.5960000000000001</v>
      </c>
      <c r="D8080" t="s">
        <v>20</v>
      </c>
      <c r="E8080">
        <v>2027</v>
      </c>
      <c r="G8080" t="s">
        <v>273</v>
      </c>
    </row>
    <row r="8081" spans="1:7">
      <c r="A8081">
        <v>730799</v>
      </c>
      <c r="B8081" t="s">
        <v>40</v>
      </c>
      <c r="C8081" s="30">
        <v>1.7290000000000001</v>
      </c>
      <c r="D8081" t="s">
        <v>20</v>
      </c>
      <c r="E8081">
        <v>2028</v>
      </c>
      <c r="G8081" t="s">
        <v>273</v>
      </c>
    </row>
    <row r="8082" spans="1:7">
      <c r="A8082">
        <v>7308</v>
      </c>
      <c r="B8082" t="s">
        <v>40</v>
      </c>
      <c r="C8082" s="30">
        <v>2.91</v>
      </c>
      <c r="D8082" t="s">
        <v>20</v>
      </c>
      <c r="G8082" t="s">
        <v>273</v>
      </c>
    </row>
    <row r="8083" spans="1:7">
      <c r="A8083">
        <v>7308</v>
      </c>
      <c r="B8083" t="s">
        <v>40</v>
      </c>
      <c r="C8083" s="30">
        <v>3.2010000000000001</v>
      </c>
      <c r="D8083" t="s">
        <v>20</v>
      </c>
      <c r="E8083">
        <v>2026</v>
      </c>
      <c r="G8083" t="s">
        <v>273</v>
      </c>
    </row>
    <row r="8084" spans="1:7">
      <c r="A8084">
        <v>7308</v>
      </c>
      <c r="B8084" t="s">
        <v>40</v>
      </c>
      <c r="C8084" s="30">
        <v>3.492</v>
      </c>
      <c r="D8084" t="s">
        <v>20</v>
      </c>
      <c r="E8084">
        <v>2027</v>
      </c>
      <c r="G8084" t="s">
        <v>273</v>
      </c>
    </row>
    <row r="8085" spans="1:7">
      <c r="A8085">
        <v>7308</v>
      </c>
      <c r="B8085" t="s">
        <v>40</v>
      </c>
      <c r="C8085" s="30">
        <v>3.7830000000000004</v>
      </c>
      <c r="D8085" t="s">
        <v>20</v>
      </c>
      <c r="E8085">
        <v>2028</v>
      </c>
      <c r="G8085" t="s">
        <v>273</v>
      </c>
    </row>
    <row r="8086" spans="1:7">
      <c r="A8086">
        <v>7309</v>
      </c>
      <c r="B8086" t="s">
        <v>40</v>
      </c>
      <c r="C8086" s="30">
        <v>3.18</v>
      </c>
      <c r="D8086" t="s">
        <v>20</v>
      </c>
      <c r="G8086" t="s">
        <v>273</v>
      </c>
    </row>
    <row r="8087" spans="1:7">
      <c r="A8087">
        <v>7309</v>
      </c>
      <c r="B8087" t="s">
        <v>40</v>
      </c>
      <c r="C8087" s="30">
        <v>3.4980000000000002</v>
      </c>
      <c r="D8087" t="s">
        <v>20</v>
      </c>
      <c r="E8087">
        <v>2026</v>
      </c>
      <c r="G8087" t="s">
        <v>273</v>
      </c>
    </row>
    <row r="8088" spans="1:7">
      <c r="A8088">
        <v>7309</v>
      </c>
      <c r="B8088" t="s">
        <v>40</v>
      </c>
      <c r="C8088" s="30">
        <v>3.8160000000000003</v>
      </c>
      <c r="D8088" t="s">
        <v>20</v>
      </c>
      <c r="E8088">
        <v>2027</v>
      </c>
      <c r="G8088" t="s">
        <v>273</v>
      </c>
    </row>
    <row r="8089" spans="1:7">
      <c r="A8089">
        <v>7309</v>
      </c>
      <c r="B8089" t="s">
        <v>40</v>
      </c>
      <c r="C8089" s="30">
        <v>4.1340000000000003</v>
      </c>
      <c r="D8089" t="s">
        <v>20</v>
      </c>
      <c r="E8089">
        <v>2028</v>
      </c>
      <c r="G8089" t="s">
        <v>273</v>
      </c>
    </row>
    <row r="8090" spans="1:7">
      <c r="A8090">
        <v>7310</v>
      </c>
      <c r="B8090" t="s">
        <v>40</v>
      </c>
      <c r="C8090" s="30">
        <v>1.52</v>
      </c>
      <c r="D8090" t="s">
        <v>20</v>
      </c>
      <c r="G8090" t="s">
        <v>273</v>
      </c>
    </row>
    <row r="8091" spans="1:7">
      <c r="A8091">
        <v>7310</v>
      </c>
      <c r="B8091" t="s">
        <v>40</v>
      </c>
      <c r="C8091" s="30">
        <v>1.6719999999999999</v>
      </c>
      <c r="D8091" t="s">
        <v>20</v>
      </c>
      <c r="E8091">
        <v>2026</v>
      </c>
      <c r="G8091" t="s">
        <v>273</v>
      </c>
    </row>
    <row r="8092" spans="1:7">
      <c r="A8092">
        <v>7310</v>
      </c>
      <c r="B8092" t="s">
        <v>40</v>
      </c>
      <c r="C8092" s="30">
        <v>1.8240000000000001</v>
      </c>
      <c r="D8092" t="s">
        <v>20</v>
      </c>
      <c r="E8092">
        <v>2027</v>
      </c>
      <c r="G8092" t="s">
        <v>273</v>
      </c>
    </row>
    <row r="8093" spans="1:7">
      <c r="A8093">
        <v>7310</v>
      </c>
      <c r="B8093" t="s">
        <v>40</v>
      </c>
      <c r="C8093" s="30">
        <v>1.976</v>
      </c>
      <c r="D8093" t="s">
        <v>20</v>
      </c>
      <c r="E8093">
        <v>2028</v>
      </c>
      <c r="G8093" t="s">
        <v>273</v>
      </c>
    </row>
    <row r="8094" spans="1:7">
      <c r="A8094">
        <v>731100</v>
      </c>
      <c r="B8094" t="s">
        <v>40</v>
      </c>
      <c r="C8094" s="30">
        <v>3.01</v>
      </c>
      <c r="D8094" t="s">
        <v>20</v>
      </c>
      <c r="G8094" t="s">
        <v>273</v>
      </c>
    </row>
    <row r="8095" spans="1:7">
      <c r="A8095">
        <v>731100</v>
      </c>
      <c r="B8095" t="s">
        <v>40</v>
      </c>
      <c r="C8095" s="30">
        <v>3.3109999999999999</v>
      </c>
      <c r="D8095" t="s">
        <v>20</v>
      </c>
      <c r="E8095">
        <v>2026</v>
      </c>
      <c r="G8095" t="s">
        <v>273</v>
      </c>
    </row>
    <row r="8096" spans="1:7">
      <c r="A8096">
        <v>731100</v>
      </c>
      <c r="B8096" t="s">
        <v>40</v>
      </c>
      <c r="C8096" s="30">
        <v>3.6119999999999997</v>
      </c>
      <c r="D8096" t="s">
        <v>20</v>
      </c>
      <c r="E8096">
        <v>2027</v>
      </c>
      <c r="G8096" t="s">
        <v>273</v>
      </c>
    </row>
    <row r="8097" spans="1:7">
      <c r="A8097">
        <v>731100</v>
      </c>
      <c r="B8097" t="s">
        <v>40</v>
      </c>
      <c r="C8097" s="30">
        <v>3.9129999999999998</v>
      </c>
      <c r="D8097" t="s">
        <v>20</v>
      </c>
      <c r="E8097">
        <v>2028</v>
      </c>
      <c r="G8097" t="s">
        <v>273</v>
      </c>
    </row>
    <row r="8098" spans="1:7">
      <c r="A8098">
        <v>73181100</v>
      </c>
      <c r="B8098" t="s">
        <v>40</v>
      </c>
      <c r="C8098" s="30">
        <v>1.33</v>
      </c>
      <c r="D8098" t="s">
        <v>20</v>
      </c>
      <c r="G8098" t="s">
        <v>273</v>
      </c>
    </row>
    <row r="8099" spans="1:7">
      <c r="A8099">
        <v>73181100</v>
      </c>
      <c r="B8099" t="s">
        <v>40</v>
      </c>
      <c r="C8099" s="30">
        <v>1.4630000000000001</v>
      </c>
      <c r="D8099" t="s">
        <v>20</v>
      </c>
      <c r="E8099">
        <v>2026</v>
      </c>
      <c r="G8099" t="s">
        <v>273</v>
      </c>
    </row>
    <row r="8100" spans="1:7">
      <c r="A8100">
        <v>73181100</v>
      </c>
      <c r="B8100" t="s">
        <v>40</v>
      </c>
      <c r="C8100" s="30">
        <v>1.5960000000000001</v>
      </c>
      <c r="D8100" t="s">
        <v>20</v>
      </c>
      <c r="E8100">
        <v>2027</v>
      </c>
      <c r="G8100" t="s">
        <v>273</v>
      </c>
    </row>
    <row r="8101" spans="1:7">
      <c r="A8101">
        <v>73181100</v>
      </c>
      <c r="B8101" t="s">
        <v>40</v>
      </c>
      <c r="C8101" s="30">
        <v>1.7290000000000001</v>
      </c>
      <c r="D8101" t="s">
        <v>20</v>
      </c>
      <c r="E8101">
        <v>2028</v>
      </c>
      <c r="G8101" t="s">
        <v>273</v>
      </c>
    </row>
    <row r="8102" spans="1:7">
      <c r="A8102">
        <v>73181210</v>
      </c>
      <c r="B8102" t="s">
        <v>40</v>
      </c>
      <c r="C8102" s="30">
        <v>3.05</v>
      </c>
      <c r="G8102" t="s">
        <v>273</v>
      </c>
    </row>
    <row r="8103" spans="1:7">
      <c r="A8103">
        <v>73181210</v>
      </c>
      <c r="B8103" t="s">
        <v>40</v>
      </c>
      <c r="C8103" s="30">
        <v>3.355</v>
      </c>
      <c r="E8103">
        <v>2026</v>
      </c>
      <c r="G8103" t="s">
        <v>273</v>
      </c>
    </row>
    <row r="8104" spans="1:7">
      <c r="A8104">
        <v>73181210</v>
      </c>
      <c r="B8104" t="s">
        <v>40</v>
      </c>
      <c r="C8104" s="30">
        <v>3.6599999999999997</v>
      </c>
      <c r="E8104">
        <v>2027</v>
      </c>
      <c r="G8104" t="s">
        <v>273</v>
      </c>
    </row>
    <row r="8105" spans="1:7">
      <c r="A8105">
        <v>73181210</v>
      </c>
      <c r="B8105" t="s">
        <v>40</v>
      </c>
      <c r="C8105" s="30">
        <v>3.9649999999999999</v>
      </c>
      <c r="E8105">
        <v>2028</v>
      </c>
      <c r="G8105" t="s">
        <v>273</v>
      </c>
    </row>
    <row r="8106" spans="1:7">
      <c r="A8106">
        <v>73181290</v>
      </c>
      <c r="B8106" t="s">
        <v>40</v>
      </c>
      <c r="C8106" s="30">
        <v>1.33</v>
      </c>
      <c r="D8106" t="s">
        <v>20</v>
      </c>
      <c r="G8106" t="s">
        <v>273</v>
      </c>
    </row>
    <row r="8107" spans="1:7">
      <c r="A8107">
        <v>73181290</v>
      </c>
      <c r="B8107" t="s">
        <v>40</v>
      </c>
      <c r="C8107" s="30">
        <v>1.4630000000000001</v>
      </c>
      <c r="D8107" t="s">
        <v>20</v>
      </c>
      <c r="E8107">
        <v>2026</v>
      </c>
      <c r="G8107" t="s">
        <v>273</v>
      </c>
    </row>
    <row r="8108" spans="1:7">
      <c r="A8108">
        <v>73181290</v>
      </c>
      <c r="B8108" t="s">
        <v>40</v>
      </c>
      <c r="C8108" s="30">
        <v>1.5960000000000001</v>
      </c>
      <c r="D8108" t="s">
        <v>20</v>
      </c>
      <c r="E8108">
        <v>2027</v>
      </c>
      <c r="G8108" t="s">
        <v>273</v>
      </c>
    </row>
    <row r="8109" spans="1:7">
      <c r="A8109">
        <v>73181290</v>
      </c>
      <c r="B8109" t="s">
        <v>40</v>
      </c>
      <c r="C8109" s="30">
        <v>1.7290000000000001</v>
      </c>
      <c r="D8109" t="s">
        <v>20</v>
      </c>
      <c r="E8109">
        <v>2028</v>
      </c>
      <c r="G8109" t="s">
        <v>273</v>
      </c>
    </row>
    <row r="8110" spans="1:7">
      <c r="A8110">
        <v>73181300</v>
      </c>
      <c r="B8110" t="s">
        <v>40</v>
      </c>
      <c r="C8110" s="30">
        <v>1.33</v>
      </c>
      <c r="D8110" t="s">
        <v>20</v>
      </c>
      <c r="G8110" t="s">
        <v>273</v>
      </c>
    </row>
    <row r="8111" spans="1:7">
      <c r="A8111">
        <v>73181300</v>
      </c>
      <c r="B8111" t="s">
        <v>40</v>
      </c>
      <c r="C8111" s="30">
        <v>1.4630000000000001</v>
      </c>
      <c r="D8111" t="s">
        <v>20</v>
      </c>
      <c r="E8111">
        <v>2026</v>
      </c>
      <c r="G8111" t="s">
        <v>273</v>
      </c>
    </row>
    <row r="8112" spans="1:7">
      <c r="A8112">
        <v>73181300</v>
      </c>
      <c r="B8112" t="s">
        <v>40</v>
      </c>
      <c r="C8112" s="30">
        <v>1.5960000000000001</v>
      </c>
      <c r="D8112" t="s">
        <v>20</v>
      </c>
      <c r="E8112">
        <v>2027</v>
      </c>
      <c r="G8112" t="s">
        <v>273</v>
      </c>
    </row>
    <row r="8113" spans="1:7">
      <c r="A8113">
        <v>73181300</v>
      </c>
      <c r="B8113" t="s">
        <v>40</v>
      </c>
      <c r="C8113" s="30">
        <v>1.7290000000000001</v>
      </c>
      <c r="D8113" t="s">
        <v>20</v>
      </c>
      <c r="E8113">
        <v>2028</v>
      </c>
      <c r="G8113" t="s">
        <v>273</v>
      </c>
    </row>
    <row r="8114" spans="1:7">
      <c r="A8114">
        <v>73181410</v>
      </c>
      <c r="B8114" t="s">
        <v>40</v>
      </c>
      <c r="C8114" s="30">
        <v>3.05</v>
      </c>
      <c r="G8114" t="s">
        <v>273</v>
      </c>
    </row>
    <row r="8115" spans="1:7">
      <c r="A8115">
        <v>73181410</v>
      </c>
      <c r="B8115" t="s">
        <v>40</v>
      </c>
      <c r="C8115" s="30">
        <v>3.355</v>
      </c>
      <c r="E8115">
        <v>2026</v>
      </c>
      <c r="G8115" t="s">
        <v>273</v>
      </c>
    </row>
    <row r="8116" spans="1:7">
      <c r="A8116">
        <v>73181410</v>
      </c>
      <c r="B8116" t="s">
        <v>40</v>
      </c>
      <c r="C8116" s="30">
        <v>3.6599999999999997</v>
      </c>
      <c r="E8116">
        <v>2027</v>
      </c>
      <c r="G8116" t="s">
        <v>273</v>
      </c>
    </row>
    <row r="8117" spans="1:7">
      <c r="A8117">
        <v>73181410</v>
      </c>
      <c r="B8117" t="s">
        <v>40</v>
      </c>
      <c r="C8117" s="30">
        <v>3.9649999999999999</v>
      </c>
      <c r="E8117">
        <v>2028</v>
      </c>
      <c r="G8117" t="s">
        <v>273</v>
      </c>
    </row>
    <row r="8118" spans="1:7">
      <c r="A8118">
        <v>73181491</v>
      </c>
      <c r="B8118" t="s">
        <v>40</v>
      </c>
      <c r="C8118" s="30">
        <v>1.33</v>
      </c>
      <c r="D8118" t="s">
        <v>20</v>
      </c>
      <c r="G8118" t="s">
        <v>273</v>
      </c>
    </row>
    <row r="8119" spans="1:7">
      <c r="A8119">
        <v>73181491</v>
      </c>
      <c r="B8119" t="s">
        <v>40</v>
      </c>
      <c r="C8119" s="30">
        <v>1.4630000000000001</v>
      </c>
      <c r="D8119" t="s">
        <v>20</v>
      </c>
      <c r="E8119">
        <v>2026</v>
      </c>
      <c r="G8119" t="s">
        <v>273</v>
      </c>
    </row>
    <row r="8120" spans="1:7">
      <c r="A8120">
        <v>73181491</v>
      </c>
      <c r="B8120" t="s">
        <v>40</v>
      </c>
      <c r="C8120" s="30">
        <v>1.5960000000000001</v>
      </c>
      <c r="D8120" t="s">
        <v>20</v>
      </c>
      <c r="E8120">
        <v>2027</v>
      </c>
      <c r="G8120" t="s">
        <v>273</v>
      </c>
    </row>
    <row r="8121" spans="1:7">
      <c r="A8121">
        <v>73181491</v>
      </c>
      <c r="B8121" t="s">
        <v>40</v>
      </c>
      <c r="C8121" s="30">
        <v>1.7290000000000001</v>
      </c>
      <c r="D8121" t="s">
        <v>20</v>
      </c>
      <c r="E8121">
        <v>2028</v>
      </c>
      <c r="G8121" t="s">
        <v>273</v>
      </c>
    </row>
    <row r="8122" spans="1:7">
      <c r="A8122">
        <v>73181499</v>
      </c>
      <c r="B8122" t="s">
        <v>40</v>
      </c>
      <c r="C8122" s="30">
        <v>1.33</v>
      </c>
      <c r="D8122" t="s">
        <v>20</v>
      </c>
      <c r="G8122" t="s">
        <v>273</v>
      </c>
    </row>
    <row r="8123" spans="1:7">
      <c r="A8123">
        <v>73181499</v>
      </c>
      <c r="B8123" t="s">
        <v>40</v>
      </c>
      <c r="C8123" s="30">
        <v>1.4630000000000001</v>
      </c>
      <c r="D8123" t="s">
        <v>20</v>
      </c>
      <c r="E8123">
        <v>2026</v>
      </c>
      <c r="G8123" t="s">
        <v>273</v>
      </c>
    </row>
    <row r="8124" spans="1:7">
      <c r="A8124">
        <v>73181499</v>
      </c>
      <c r="B8124" t="s">
        <v>40</v>
      </c>
      <c r="C8124" s="30">
        <v>1.5960000000000001</v>
      </c>
      <c r="D8124" t="s">
        <v>20</v>
      </c>
      <c r="E8124">
        <v>2027</v>
      </c>
      <c r="G8124" t="s">
        <v>273</v>
      </c>
    </row>
    <row r="8125" spans="1:7">
      <c r="A8125">
        <v>73181499</v>
      </c>
      <c r="B8125" t="s">
        <v>40</v>
      </c>
      <c r="C8125" s="30">
        <v>1.7290000000000001</v>
      </c>
      <c r="D8125" t="s">
        <v>20</v>
      </c>
      <c r="E8125">
        <v>2028</v>
      </c>
      <c r="G8125" t="s">
        <v>273</v>
      </c>
    </row>
    <row r="8126" spans="1:7">
      <c r="A8126">
        <v>731815</v>
      </c>
      <c r="B8126" t="s">
        <v>40</v>
      </c>
      <c r="C8126" s="30">
        <v>2.48</v>
      </c>
      <c r="D8126" t="s">
        <v>20</v>
      </c>
      <c r="G8126" t="s">
        <v>273</v>
      </c>
    </row>
    <row r="8127" spans="1:7">
      <c r="A8127">
        <v>731815</v>
      </c>
      <c r="B8127" t="s">
        <v>40</v>
      </c>
      <c r="C8127" s="30">
        <v>2.7280000000000002</v>
      </c>
      <c r="D8127" t="s">
        <v>20</v>
      </c>
      <c r="E8127">
        <v>2026</v>
      </c>
      <c r="G8127" t="s">
        <v>273</v>
      </c>
    </row>
    <row r="8128" spans="1:7">
      <c r="A8128">
        <v>731815</v>
      </c>
      <c r="B8128" t="s">
        <v>40</v>
      </c>
      <c r="C8128" s="30">
        <v>2.976</v>
      </c>
      <c r="D8128" t="s">
        <v>20</v>
      </c>
      <c r="E8128">
        <v>2027</v>
      </c>
      <c r="G8128" t="s">
        <v>273</v>
      </c>
    </row>
    <row r="8129" spans="1:7">
      <c r="A8129">
        <v>731815</v>
      </c>
      <c r="B8129" t="s">
        <v>40</v>
      </c>
      <c r="C8129" s="30">
        <v>3.2240000000000002</v>
      </c>
      <c r="D8129" t="s">
        <v>20</v>
      </c>
      <c r="E8129">
        <v>2028</v>
      </c>
      <c r="G8129" t="s">
        <v>273</v>
      </c>
    </row>
    <row r="8130" spans="1:7">
      <c r="A8130">
        <v>731816</v>
      </c>
      <c r="B8130" t="s">
        <v>40</v>
      </c>
      <c r="C8130" s="30">
        <v>2.91</v>
      </c>
      <c r="D8130" t="s">
        <v>20</v>
      </c>
      <c r="G8130" t="s">
        <v>273</v>
      </c>
    </row>
    <row r="8131" spans="1:7">
      <c r="A8131">
        <v>731816</v>
      </c>
      <c r="B8131" t="s">
        <v>40</v>
      </c>
      <c r="C8131" s="30">
        <v>3.2010000000000001</v>
      </c>
      <c r="D8131" t="s">
        <v>20</v>
      </c>
      <c r="E8131">
        <v>2026</v>
      </c>
      <c r="G8131" t="s">
        <v>273</v>
      </c>
    </row>
    <row r="8132" spans="1:7">
      <c r="A8132">
        <v>731816</v>
      </c>
      <c r="B8132" t="s">
        <v>40</v>
      </c>
      <c r="C8132" s="30">
        <v>3.492</v>
      </c>
      <c r="D8132" t="s">
        <v>20</v>
      </c>
      <c r="E8132">
        <v>2027</v>
      </c>
      <c r="G8132" t="s">
        <v>273</v>
      </c>
    </row>
    <row r="8133" spans="1:7">
      <c r="A8133">
        <v>731816</v>
      </c>
      <c r="B8133" t="s">
        <v>40</v>
      </c>
      <c r="C8133" s="30">
        <v>3.7830000000000004</v>
      </c>
      <c r="D8133" t="s">
        <v>20</v>
      </c>
      <c r="E8133">
        <v>2028</v>
      </c>
      <c r="G8133" t="s">
        <v>273</v>
      </c>
    </row>
    <row r="8134" spans="1:7">
      <c r="A8134">
        <v>73181900</v>
      </c>
      <c r="B8134" t="s">
        <v>40</v>
      </c>
      <c r="C8134" s="30">
        <v>1.33</v>
      </c>
      <c r="D8134" t="s">
        <v>20</v>
      </c>
      <c r="G8134" t="s">
        <v>273</v>
      </c>
    </row>
    <row r="8135" spans="1:7">
      <c r="A8135">
        <v>73181900</v>
      </c>
      <c r="B8135" t="s">
        <v>40</v>
      </c>
      <c r="C8135" s="30">
        <v>1.4630000000000001</v>
      </c>
      <c r="D8135" t="s">
        <v>20</v>
      </c>
      <c r="E8135">
        <v>2026</v>
      </c>
      <c r="G8135" t="s">
        <v>273</v>
      </c>
    </row>
    <row r="8136" spans="1:7">
      <c r="A8136">
        <v>73181900</v>
      </c>
      <c r="B8136" t="s">
        <v>40</v>
      </c>
      <c r="C8136" s="30">
        <v>1.5960000000000001</v>
      </c>
      <c r="D8136" t="s">
        <v>20</v>
      </c>
      <c r="E8136">
        <v>2027</v>
      </c>
      <c r="G8136" t="s">
        <v>273</v>
      </c>
    </row>
    <row r="8137" spans="1:7">
      <c r="A8137">
        <v>73181900</v>
      </c>
      <c r="B8137" t="s">
        <v>40</v>
      </c>
      <c r="C8137" s="30">
        <v>1.7290000000000001</v>
      </c>
      <c r="D8137" t="s">
        <v>20</v>
      </c>
      <c r="E8137">
        <v>2028</v>
      </c>
      <c r="G8137" t="s">
        <v>273</v>
      </c>
    </row>
    <row r="8138" spans="1:7">
      <c r="A8138">
        <v>73182100</v>
      </c>
      <c r="B8138" t="s">
        <v>40</v>
      </c>
      <c r="C8138" s="30">
        <v>1.33</v>
      </c>
      <c r="D8138" t="s">
        <v>20</v>
      </c>
      <c r="G8138" t="s">
        <v>273</v>
      </c>
    </row>
    <row r="8139" spans="1:7">
      <c r="A8139">
        <v>73182100</v>
      </c>
      <c r="B8139" t="s">
        <v>40</v>
      </c>
      <c r="C8139" s="30">
        <v>1.4630000000000001</v>
      </c>
      <c r="D8139" t="s">
        <v>20</v>
      </c>
      <c r="E8139">
        <v>2026</v>
      </c>
      <c r="G8139" t="s">
        <v>273</v>
      </c>
    </row>
    <row r="8140" spans="1:7">
      <c r="A8140">
        <v>73182100</v>
      </c>
      <c r="B8140" t="s">
        <v>40</v>
      </c>
      <c r="C8140" s="30">
        <v>1.5960000000000001</v>
      </c>
      <c r="D8140" t="s">
        <v>20</v>
      </c>
      <c r="E8140">
        <v>2027</v>
      </c>
      <c r="G8140" t="s">
        <v>273</v>
      </c>
    </row>
    <row r="8141" spans="1:7">
      <c r="A8141">
        <v>73182100</v>
      </c>
      <c r="B8141" t="s">
        <v>40</v>
      </c>
      <c r="C8141" s="30">
        <v>1.7290000000000001</v>
      </c>
      <c r="D8141" t="s">
        <v>20</v>
      </c>
      <c r="E8141">
        <v>2028</v>
      </c>
      <c r="G8141" t="s">
        <v>273</v>
      </c>
    </row>
    <row r="8142" spans="1:7">
      <c r="A8142">
        <v>73182200</v>
      </c>
      <c r="B8142" t="s">
        <v>40</v>
      </c>
      <c r="C8142" s="30">
        <v>1.74</v>
      </c>
      <c r="D8142" t="s">
        <v>20</v>
      </c>
      <c r="G8142" t="s">
        <v>273</v>
      </c>
    </row>
    <row r="8143" spans="1:7">
      <c r="A8143">
        <v>73182200</v>
      </c>
      <c r="B8143" t="s">
        <v>40</v>
      </c>
      <c r="C8143" s="30">
        <v>1.9139999999999999</v>
      </c>
      <c r="D8143" t="s">
        <v>20</v>
      </c>
      <c r="E8143">
        <v>2026</v>
      </c>
      <c r="G8143" t="s">
        <v>273</v>
      </c>
    </row>
    <row r="8144" spans="1:7">
      <c r="A8144">
        <v>73182200</v>
      </c>
      <c r="B8144" t="s">
        <v>40</v>
      </c>
      <c r="C8144" s="30">
        <v>2.0880000000000001</v>
      </c>
      <c r="D8144" t="s">
        <v>20</v>
      </c>
      <c r="E8144">
        <v>2027</v>
      </c>
      <c r="G8144" t="s">
        <v>273</v>
      </c>
    </row>
    <row r="8145" spans="1:7">
      <c r="A8145">
        <v>73182200</v>
      </c>
      <c r="B8145" t="s">
        <v>40</v>
      </c>
      <c r="C8145" s="30">
        <v>2.262</v>
      </c>
      <c r="D8145" t="s">
        <v>20</v>
      </c>
      <c r="E8145">
        <v>2028</v>
      </c>
      <c r="G8145" t="s">
        <v>273</v>
      </c>
    </row>
    <row r="8146" spans="1:7">
      <c r="A8146">
        <v>73182300</v>
      </c>
      <c r="B8146" t="s">
        <v>40</v>
      </c>
      <c r="C8146" s="30">
        <v>1.61</v>
      </c>
      <c r="D8146" t="s">
        <v>20</v>
      </c>
      <c r="G8146" t="s">
        <v>273</v>
      </c>
    </row>
    <row r="8147" spans="1:7">
      <c r="A8147">
        <v>73182300</v>
      </c>
      <c r="B8147" t="s">
        <v>40</v>
      </c>
      <c r="C8147" s="30">
        <v>1.7710000000000001</v>
      </c>
      <c r="D8147" t="s">
        <v>20</v>
      </c>
      <c r="E8147">
        <v>2026</v>
      </c>
      <c r="G8147" t="s">
        <v>273</v>
      </c>
    </row>
    <row r="8148" spans="1:7">
      <c r="A8148">
        <v>73182300</v>
      </c>
      <c r="B8148" t="s">
        <v>40</v>
      </c>
      <c r="C8148" s="30">
        <v>1.9320000000000002</v>
      </c>
      <c r="D8148" t="s">
        <v>20</v>
      </c>
      <c r="E8148">
        <v>2027</v>
      </c>
      <c r="G8148" t="s">
        <v>273</v>
      </c>
    </row>
    <row r="8149" spans="1:7">
      <c r="A8149">
        <v>73182300</v>
      </c>
      <c r="B8149" t="s">
        <v>40</v>
      </c>
      <c r="C8149" s="30">
        <v>2.093</v>
      </c>
      <c r="D8149" t="s">
        <v>20</v>
      </c>
      <c r="E8149">
        <v>2028</v>
      </c>
      <c r="G8149" t="s">
        <v>273</v>
      </c>
    </row>
    <row r="8150" spans="1:7">
      <c r="A8150">
        <v>73182400</v>
      </c>
      <c r="B8150" t="s">
        <v>40</v>
      </c>
      <c r="C8150" s="30">
        <v>1.33</v>
      </c>
      <c r="D8150" t="s">
        <v>20</v>
      </c>
      <c r="G8150" t="s">
        <v>273</v>
      </c>
    </row>
    <row r="8151" spans="1:7">
      <c r="A8151">
        <v>73182400</v>
      </c>
      <c r="B8151" t="s">
        <v>40</v>
      </c>
      <c r="C8151" s="30">
        <v>1.4630000000000001</v>
      </c>
      <c r="D8151" t="s">
        <v>20</v>
      </c>
      <c r="E8151">
        <v>2026</v>
      </c>
      <c r="G8151" t="s">
        <v>273</v>
      </c>
    </row>
    <row r="8152" spans="1:7">
      <c r="A8152">
        <v>73182400</v>
      </c>
      <c r="B8152" t="s">
        <v>40</v>
      </c>
      <c r="C8152" s="30">
        <v>1.5960000000000001</v>
      </c>
      <c r="D8152" t="s">
        <v>20</v>
      </c>
      <c r="E8152">
        <v>2027</v>
      </c>
      <c r="G8152" t="s">
        <v>273</v>
      </c>
    </row>
    <row r="8153" spans="1:7">
      <c r="A8153">
        <v>73182400</v>
      </c>
      <c r="B8153" t="s">
        <v>40</v>
      </c>
      <c r="C8153" s="30">
        <v>1.7290000000000001</v>
      </c>
      <c r="D8153" t="s">
        <v>20</v>
      </c>
      <c r="E8153">
        <v>2028</v>
      </c>
      <c r="G8153" t="s">
        <v>273</v>
      </c>
    </row>
    <row r="8154" spans="1:7">
      <c r="A8154">
        <v>73182900</v>
      </c>
      <c r="B8154" t="s">
        <v>40</v>
      </c>
      <c r="C8154" s="30">
        <v>1.33</v>
      </c>
      <c r="D8154" t="s">
        <v>20</v>
      </c>
      <c r="G8154" t="s">
        <v>273</v>
      </c>
    </row>
    <row r="8155" spans="1:7">
      <c r="A8155">
        <v>73182900</v>
      </c>
      <c r="B8155" t="s">
        <v>40</v>
      </c>
      <c r="C8155" s="30">
        <v>1.4630000000000001</v>
      </c>
      <c r="D8155" t="s">
        <v>20</v>
      </c>
      <c r="E8155">
        <v>2026</v>
      </c>
      <c r="G8155" t="s">
        <v>273</v>
      </c>
    </row>
    <row r="8156" spans="1:7">
      <c r="A8156">
        <v>73182900</v>
      </c>
      <c r="B8156" t="s">
        <v>40</v>
      </c>
      <c r="C8156" s="30">
        <v>1.5960000000000001</v>
      </c>
      <c r="D8156" t="s">
        <v>20</v>
      </c>
      <c r="E8156">
        <v>2027</v>
      </c>
      <c r="G8156" t="s">
        <v>273</v>
      </c>
    </row>
    <row r="8157" spans="1:7">
      <c r="A8157">
        <v>73182900</v>
      </c>
      <c r="B8157" t="s">
        <v>40</v>
      </c>
      <c r="C8157" s="30">
        <v>1.7290000000000001</v>
      </c>
      <c r="D8157" t="s">
        <v>20</v>
      </c>
      <c r="E8157">
        <v>2028</v>
      </c>
      <c r="G8157" t="s">
        <v>273</v>
      </c>
    </row>
    <row r="8158" spans="1:7">
      <c r="A8158">
        <v>73261100</v>
      </c>
      <c r="B8158" t="s">
        <v>40</v>
      </c>
      <c r="C8158" s="30">
        <v>1.33</v>
      </c>
      <c r="D8158" t="s">
        <v>20</v>
      </c>
      <c r="G8158" t="s">
        <v>273</v>
      </c>
    </row>
    <row r="8159" spans="1:7">
      <c r="A8159">
        <v>73261100</v>
      </c>
      <c r="B8159" t="s">
        <v>40</v>
      </c>
      <c r="C8159" s="30">
        <v>1.4630000000000001</v>
      </c>
      <c r="D8159" t="s">
        <v>20</v>
      </c>
      <c r="E8159">
        <v>2026</v>
      </c>
      <c r="G8159" t="s">
        <v>273</v>
      </c>
    </row>
    <row r="8160" spans="1:7">
      <c r="A8160">
        <v>73261100</v>
      </c>
      <c r="B8160" t="s">
        <v>40</v>
      </c>
      <c r="C8160" s="30">
        <v>1.5960000000000001</v>
      </c>
      <c r="D8160" t="s">
        <v>20</v>
      </c>
      <c r="E8160">
        <v>2027</v>
      </c>
      <c r="G8160" t="s">
        <v>273</v>
      </c>
    </row>
    <row r="8161" spans="1:7">
      <c r="A8161">
        <v>73261100</v>
      </c>
      <c r="B8161" t="s">
        <v>40</v>
      </c>
      <c r="C8161" s="30">
        <v>1.7290000000000001</v>
      </c>
      <c r="D8161" t="s">
        <v>20</v>
      </c>
      <c r="E8161">
        <v>2028</v>
      </c>
      <c r="G8161" t="s">
        <v>273</v>
      </c>
    </row>
    <row r="8162" spans="1:7">
      <c r="A8162">
        <v>732619</v>
      </c>
      <c r="B8162" t="s">
        <v>40</v>
      </c>
      <c r="C8162" s="30">
        <v>1.33</v>
      </c>
      <c r="D8162" t="s">
        <v>20</v>
      </c>
      <c r="G8162" t="s">
        <v>273</v>
      </c>
    </row>
    <row r="8163" spans="1:7">
      <c r="A8163">
        <v>732619</v>
      </c>
      <c r="B8163" t="s">
        <v>40</v>
      </c>
      <c r="C8163" s="30">
        <v>1.4630000000000001</v>
      </c>
      <c r="D8163" t="s">
        <v>20</v>
      </c>
      <c r="E8163">
        <v>2026</v>
      </c>
      <c r="G8163" t="s">
        <v>273</v>
      </c>
    </row>
    <row r="8164" spans="1:7">
      <c r="A8164">
        <v>732619</v>
      </c>
      <c r="B8164" t="s">
        <v>40</v>
      </c>
      <c r="C8164" s="30">
        <v>1.5960000000000001</v>
      </c>
      <c r="D8164" t="s">
        <v>20</v>
      </c>
      <c r="E8164">
        <v>2027</v>
      </c>
      <c r="G8164" t="s">
        <v>273</v>
      </c>
    </row>
    <row r="8165" spans="1:7">
      <c r="A8165">
        <v>732619</v>
      </c>
      <c r="B8165" t="s">
        <v>40</v>
      </c>
      <c r="C8165" s="30">
        <v>1.7290000000000001</v>
      </c>
      <c r="D8165" t="s">
        <v>20</v>
      </c>
      <c r="E8165">
        <v>2028</v>
      </c>
      <c r="G8165" t="s">
        <v>273</v>
      </c>
    </row>
    <row r="8166" spans="1:7">
      <c r="A8166">
        <v>73262000</v>
      </c>
      <c r="B8166" t="s">
        <v>40</v>
      </c>
      <c r="C8166" s="30">
        <v>1.33</v>
      </c>
      <c r="D8166" t="s">
        <v>20</v>
      </c>
      <c r="G8166" t="s">
        <v>273</v>
      </c>
    </row>
    <row r="8167" spans="1:7">
      <c r="A8167">
        <v>73262000</v>
      </c>
      <c r="B8167" t="s">
        <v>40</v>
      </c>
      <c r="C8167" s="30">
        <v>1.4630000000000001</v>
      </c>
      <c r="D8167" t="s">
        <v>20</v>
      </c>
      <c r="E8167">
        <v>2026</v>
      </c>
      <c r="G8167" t="s">
        <v>273</v>
      </c>
    </row>
    <row r="8168" spans="1:7">
      <c r="A8168">
        <v>73262000</v>
      </c>
      <c r="B8168" t="s">
        <v>40</v>
      </c>
      <c r="C8168" s="30">
        <v>1.5960000000000001</v>
      </c>
      <c r="D8168" t="s">
        <v>20</v>
      </c>
      <c r="E8168">
        <v>2027</v>
      </c>
      <c r="G8168" t="s">
        <v>273</v>
      </c>
    </row>
    <row r="8169" spans="1:7">
      <c r="A8169">
        <v>73262000</v>
      </c>
      <c r="B8169" t="s">
        <v>40</v>
      </c>
      <c r="C8169" s="30">
        <v>1.7290000000000001</v>
      </c>
      <c r="D8169" t="s">
        <v>20</v>
      </c>
      <c r="E8169">
        <v>2028</v>
      </c>
      <c r="G8169" t="s">
        <v>273</v>
      </c>
    </row>
    <row r="8170" spans="1:7">
      <c r="A8170">
        <v>73269030</v>
      </c>
      <c r="B8170" t="s">
        <v>40</v>
      </c>
      <c r="C8170" s="30">
        <v>1.33</v>
      </c>
      <c r="D8170" t="s">
        <v>20</v>
      </c>
      <c r="G8170" t="s">
        <v>273</v>
      </c>
    </row>
    <row r="8171" spans="1:7">
      <c r="A8171">
        <v>73269030</v>
      </c>
      <c r="B8171" t="s">
        <v>40</v>
      </c>
      <c r="C8171" s="30">
        <v>1.4630000000000001</v>
      </c>
      <c r="D8171" t="s">
        <v>20</v>
      </c>
      <c r="E8171">
        <v>2026</v>
      </c>
      <c r="G8171" t="s">
        <v>273</v>
      </c>
    </row>
    <row r="8172" spans="1:7">
      <c r="A8172">
        <v>73269030</v>
      </c>
      <c r="B8172" t="s">
        <v>40</v>
      </c>
      <c r="C8172" s="30">
        <v>1.5960000000000001</v>
      </c>
      <c r="D8172" t="s">
        <v>20</v>
      </c>
      <c r="E8172">
        <v>2027</v>
      </c>
      <c r="G8172" t="s">
        <v>273</v>
      </c>
    </row>
    <row r="8173" spans="1:7">
      <c r="A8173">
        <v>73269030</v>
      </c>
      <c r="B8173" t="s">
        <v>40</v>
      </c>
      <c r="C8173" s="30">
        <v>1.7290000000000001</v>
      </c>
      <c r="D8173" t="s">
        <v>20</v>
      </c>
      <c r="E8173">
        <v>2028</v>
      </c>
      <c r="G8173" t="s">
        <v>273</v>
      </c>
    </row>
    <row r="8174" spans="1:7">
      <c r="A8174">
        <v>73269040</v>
      </c>
      <c r="B8174" t="s">
        <v>40</v>
      </c>
      <c r="C8174" s="30">
        <v>1.33</v>
      </c>
      <c r="D8174" t="s">
        <v>20</v>
      </c>
      <c r="G8174" t="s">
        <v>273</v>
      </c>
    </row>
    <row r="8175" spans="1:7">
      <c r="A8175">
        <v>73269040</v>
      </c>
      <c r="B8175" t="s">
        <v>40</v>
      </c>
      <c r="C8175" s="30">
        <v>1.4630000000000001</v>
      </c>
      <c r="D8175" t="s">
        <v>20</v>
      </c>
      <c r="E8175">
        <v>2026</v>
      </c>
      <c r="G8175" t="s">
        <v>273</v>
      </c>
    </row>
    <row r="8176" spans="1:7">
      <c r="A8176">
        <v>73269040</v>
      </c>
      <c r="B8176" t="s">
        <v>40</v>
      </c>
      <c r="C8176" s="30">
        <v>1.5960000000000001</v>
      </c>
      <c r="D8176" t="s">
        <v>20</v>
      </c>
      <c r="E8176">
        <v>2027</v>
      </c>
      <c r="G8176" t="s">
        <v>273</v>
      </c>
    </row>
    <row r="8177" spans="1:7">
      <c r="A8177">
        <v>73269040</v>
      </c>
      <c r="B8177" t="s">
        <v>40</v>
      </c>
      <c r="C8177" s="30">
        <v>1.7290000000000001</v>
      </c>
      <c r="D8177" t="s">
        <v>20</v>
      </c>
      <c r="E8177">
        <v>2028</v>
      </c>
      <c r="G8177" t="s">
        <v>273</v>
      </c>
    </row>
    <row r="8178" spans="1:7">
      <c r="A8178">
        <v>73269050</v>
      </c>
      <c r="B8178" t="s">
        <v>40</v>
      </c>
      <c r="C8178" s="30">
        <v>1.33</v>
      </c>
      <c r="D8178" t="s">
        <v>20</v>
      </c>
      <c r="G8178" t="s">
        <v>273</v>
      </c>
    </row>
    <row r="8179" spans="1:7">
      <c r="A8179">
        <v>73269050</v>
      </c>
      <c r="B8179" t="s">
        <v>40</v>
      </c>
      <c r="C8179" s="30">
        <v>1.4630000000000001</v>
      </c>
      <c r="D8179" t="s">
        <v>20</v>
      </c>
      <c r="E8179">
        <v>2026</v>
      </c>
      <c r="G8179" t="s">
        <v>273</v>
      </c>
    </row>
    <row r="8180" spans="1:7">
      <c r="A8180">
        <v>73269050</v>
      </c>
      <c r="B8180" t="s">
        <v>40</v>
      </c>
      <c r="C8180" s="30">
        <v>1.5960000000000001</v>
      </c>
      <c r="D8180" t="s">
        <v>20</v>
      </c>
      <c r="E8180">
        <v>2027</v>
      </c>
      <c r="G8180" t="s">
        <v>273</v>
      </c>
    </row>
    <row r="8181" spans="1:7">
      <c r="A8181">
        <v>73269050</v>
      </c>
      <c r="B8181" t="s">
        <v>40</v>
      </c>
      <c r="C8181" s="30">
        <v>1.7290000000000001</v>
      </c>
      <c r="D8181" t="s">
        <v>20</v>
      </c>
      <c r="E8181">
        <v>2028</v>
      </c>
      <c r="G8181" t="s">
        <v>273</v>
      </c>
    </row>
    <row r="8182" spans="1:7">
      <c r="A8182">
        <v>73269060</v>
      </c>
      <c r="B8182" t="s">
        <v>40</v>
      </c>
      <c r="C8182" s="30">
        <v>1.33</v>
      </c>
      <c r="D8182" t="s">
        <v>20</v>
      </c>
      <c r="G8182" t="s">
        <v>273</v>
      </c>
    </row>
    <row r="8183" spans="1:7">
      <c r="A8183">
        <v>73269060</v>
      </c>
      <c r="B8183" t="s">
        <v>40</v>
      </c>
      <c r="C8183" s="30">
        <v>1.4630000000000001</v>
      </c>
      <c r="D8183" t="s">
        <v>20</v>
      </c>
      <c r="E8183">
        <v>2026</v>
      </c>
      <c r="G8183" t="s">
        <v>273</v>
      </c>
    </row>
    <row r="8184" spans="1:7">
      <c r="A8184">
        <v>73269060</v>
      </c>
      <c r="B8184" t="s">
        <v>40</v>
      </c>
      <c r="C8184" s="30">
        <v>1.5960000000000001</v>
      </c>
      <c r="D8184" t="s">
        <v>20</v>
      </c>
      <c r="E8184">
        <v>2027</v>
      </c>
      <c r="G8184" t="s">
        <v>273</v>
      </c>
    </row>
    <row r="8185" spans="1:7">
      <c r="A8185">
        <v>73269060</v>
      </c>
      <c r="B8185" t="s">
        <v>40</v>
      </c>
      <c r="C8185" s="30">
        <v>1.7290000000000001</v>
      </c>
      <c r="D8185" t="s">
        <v>20</v>
      </c>
      <c r="E8185">
        <v>2028</v>
      </c>
      <c r="G8185" t="s">
        <v>273</v>
      </c>
    </row>
    <row r="8186" spans="1:7">
      <c r="A8186">
        <v>73269092</v>
      </c>
      <c r="B8186" t="s">
        <v>40</v>
      </c>
      <c r="C8186" s="30">
        <v>1.33</v>
      </c>
      <c r="D8186" t="s">
        <v>20</v>
      </c>
      <c r="G8186" t="s">
        <v>273</v>
      </c>
    </row>
    <row r="8187" spans="1:7">
      <c r="A8187">
        <v>73269092</v>
      </c>
      <c r="B8187" t="s">
        <v>40</v>
      </c>
      <c r="C8187" s="30">
        <v>1.4630000000000001</v>
      </c>
      <c r="D8187" t="s">
        <v>20</v>
      </c>
      <c r="E8187">
        <v>2026</v>
      </c>
      <c r="G8187" t="s">
        <v>273</v>
      </c>
    </row>
    <row r="8188" spans="1:7">
      <c r="A8188">
        <v>73269092</v>
      </c>
      <c r="B8188" t="s">
        <v>40</v>
      </c>
      <c r="C8188" s="30">
        <v>1.5960000000000001</v>
      </c>
      <c r="D8188" t="s">
        <v>20</v>
      </c>
      <c r="E8188">
        <v>2027</v>
      </c>
      <c r="G8188" t="s">
        <v>273</v>
      </c>
    </row>
    <row r="8189" spans="1:7">
      <c r="A8189">
        <v>73269092</v>
      </c>
      <c r="B8189" t="s">
        <v>40</v>
      </c>
      <c r="C8189" s="30">
        <v>1.7290000000000001</v>
      </c>
      <c r="D8189" t="s">
        <v>20</v>
      </c>
      <c r="E8189">
        <v>2028</v>
      </c>
      <c r="G8189" t="s">
        <v>273</v>
      </c>
    </row>
    <row r="8190" spans="1:7">
      <c r="A8190">
        <v>73269094</v>
      </c>
      <c r="B8190" t="s">
        <v>40</v>
      </c>
      <c r="C8190" s="30">
        <v>1.33</v>
      </c>
      <c r="D8190" t="s">
        <v>20</v>
      </c>
      <c r="G8190" t="s">
        <v>273</v>
      </c>
    </row>
    <row r="8191" spans="1:7">
      <c r="A8191">
        <v>73269094</v>
      </c>
      <c r="B8191" t="s">
        <v>40</v>
      </c>
      <c r="C8191" s="30">
        <v>1.4630000000000001</v>
      </c>
      <c r="D8191" t="s">
        <v>20</v>
      </c>
      <c r="E8191">
        <v>2026</v>
      </c>
      <c r="G8191" t="s">
        <v>273</v>
      </c>
    </row>
    <row r="8192" spans="1:7">
      <c r="A8192">
        <v>73269094</v>
      </c>
      <c r="B8192" t="s">
        <v>40</v>
      </c>
      <c r="C8192" s="30">
        <v>1.5960000000000001</v>
      </c>
      <c r="D8192" t="s">
        <v>20</v>
      </c>
      <c r="E8192">
        <v>2027</v>
      </c>
      <c r="G8192" t="s">
        <v>273</v>
      </c>
    </row>
    <row r="8193" spans="1:7">
      <c r="A8193">
        <v>73269094</v>
      </c>
      <c r="B8193" t="s">
        <v>40</v>
      </c>
      <c r="C8193" s="30">
        <v>1.7290000000000001</v>
      </c>
      <c r="D8193" t="s">
        <v>20</v>
      </c>
      <c r="E8193">
        <v>2028</v>
      </c>
      <c r="G8193" t="s">
        <v>273</v>
      </c>
    </row>
    <row r="8194" spans="1:7">
      <c r="A8194">
        <v>73269096</v>
      </c>
      <c r="B8194" t="s">
        <v>40</v>
      </c>
      <c r="C8194" s="30">
        <v>1.33</v>
      </c>
      <c r="D8194" t="s">
        <v>20</v>
      </c>
      <c r="G8194" t="s">
        <v>273</v>
      </c>
    </row>
    <row r="8195" spans="1:7">
      <c r="A8195">
        <v>73269096</v>
      </c>
      <c r="B8195" t="s">
        <v>40</v>
      </c>
      <c r="C8195" s="30">
        <v>1.4630000000000001</v>
      </c>
      <c r="D8195" t="s">
        <v>20</v>
      </c>
      <c r="E8195">
        <v>2026</v>
      </c>
      <c r="G8195" t="s">
        <v>273</v>
      </c>
    </row>
    <row r="8196" spans="1:7">
      <c r="A8196">
        <v>73269096</v>
      </c>
      <c r="B8196" t="s">
        <v>40</v>
      </c>
      <c r="C8196" s="30">
        <v>1.5960000000000001</v>
      </c>
      <c r="D8196" t="s">
        <v>20</v>
      </c>
      <c r="E8196">
        <v>2027</v>
      </c>
      <c r="G8196" t="s">
        <v>273</v>
      </c>
    </row>
    <row r="8197" spans="1:7">
      <c r="A8197">
        <v>73269096</v>
      </c>
      <c r="B8197" t="s">
        <v>40</v>
      </c>
      <c r="C8197" s="30">
        <v>1.7290000000000001</v>
      </c>
      <c r="D8197" t="s">
        <v>20</v>
      </c>
      <c r="E8197">
        <v>2028</v>
      </c>
      <c r="G8197" t="s">
        <v>273</v>
      </c>
    </row>
    <row r="8198" spans="1:7">
      <c r="A8198">
        <v>73269098</v>
      </c>
      <c r="B8198" t="s">
        <v>40</v>
      </c>
      <c r="C8198" s="30">
        <v>1.51</v>
      </c>
      <c r="D8198" t="s">
        <v>20</v>
      </c>
      <c r="G8198" t="s">
        <v>273</v>
      </c>
    </row>
    <row r="8199" spans="1:7">
      <c r="A8199">
        <v>73269098</v>
      </c>
      <c r="B8199" t="s">
        <v>40</v>
      </c>
      <c r="C8199" s="30">
        <v>1.661</v>
      </c>
      <c r="D8199" t="s">
        <v>20</v>
      </c>
      <c r="E8199">
        <v>2026</v>
      </c>
      <c r="G8199" t="s">
        <v>273</v>
      </c>
    </row>
    <row r="8200" spans="1:7">
      <c r="A8200">
        <v>73269098</v>
      </c>
      <c r="B8200" t="s">
        <v>40</v>
      </c>
      <c r="C8200" s="30">
        <v>1.8120000000000001</v>
      </c>
      <c r="D8200" t="s">
        <v>20</v>
      </c>
      <c r="E8200">
        <v>2027</v>
      </c>
      <c r="G8200" t="s">
        <v>273</v>
      </c>
    </row>
    <row r="8201" spans="1:7">
      <c r="A8201">
        <v>73269098</v>
      </c>
      <c r="B8201" t="s">
        <v>40</v>
      </c>
      <c r="C8201" s="30">
        <v>1.9630000000000001</v>
      </c>
      <c r="D8201" t="s">
        <v>20</v>
      </c>
      <c r="E8201">
        <v>2028</v>
      </c>
      <c r="G8201" t="s">
        <v>273</v>
      </c>
    </row>
    <row r="8202" spans="1:7">
      <c r="A8202">
        <v>2523100090</v>
      </c>
      <c r="B8202" t="s">
        <v>42</v>
      </c>
      <c r="C8202">
        <v>0.92</v>
      </c>
      <c r="D8202" t="s">
        <v>13</v>
      </c>
      <c r="G8202" t="s">
        <v>270</v>
      </c>
    </row>
    <row r="8203" spans="1:7">
      <c r="A8203">
        <v>2523100090</v>
      </c>
      <c r="B8203" t="s">
        <v>42</v>
      </c>
      <c r="C8203">
        <v>1.012</v>
      </c>
      <c r="D8203" t="s">
        <v>13</v>
      </c>
      <c r="E8203">
        <v>2026</v>
      </c>
      <c r="G8203" t="s">
        <v>270</v>
      </c>
    </row>
    <row r="8204" spans="1:7">
      <c r="A8204">
        <v>2523100090</v>
      </c>
      <c r="B8204" t="s">
        <v>42</v>
      </c>
      <c r="C8204">
        <v>1.1040000000000001</v>
      </c>
      <c r="D8204" t="s">
        <v>13</v>
      </c>
      <c r="E8204">
        <v>2027</v>
      </c>
      <c r="G8204" t="s">
        <v>270</v>
      </c>
    </row>
    <row r="8205" spans="1:7">
      <c r="A8205">
        <v>2523100090</v>
      </c>
      <c r="B8205" t="s">
        <v>42</v>
      </c>
      <c r="C8205">
        <v>1.1960000000000002</v>
      </c>
      <c r="D8205" t="s">
        <v>13</v>
      </c>
      <c r="E8205">
        <v>2028</v>
      </c>
      <c r="G8205" t="s">
        <v>270</v>
      </c>
    </row>
    <row r="8206" spans="1:7">
      <c r="A8206">
        <v>25232900</v>
      </c>
      <c r="B8206" t="s">
        <v>42</v>
      </c>
      <c r="C8206" s="30">
        <v>1.01</v>
      </c>
      <c r="G8206" t="s">
        <v>270</v>
      </c>
    </row>
    <row r="8207" spans="1:7">
      <c r="A8207">
        <v>25232900</v>
      </c>
      <c r="B8207" t="s">
        <v>42</v>
      </c>
      <c r="C8207" s="30">
        <v>1.111</v>
      </c>
      <c r="E8207">
        <v>2026</v>
      </c>
      <c r="G8207" t="s">
        <v>270</v>
      </c>
    </row>
    <row r="8208" spans="1:7">
      <c r="A8208">
        <v>25232900</v>
      </c>
      <c r="B8208" t="s">
        <v>42</v>
      </c>
      <c r="C8208" s="30">
        <v>1.212</v>
      </c>
      <c r="E8208">
        <v>2027</v>
      </c>
      <c r="G8208" t="s">
        <v>270</v>
      </c>
    </row>
    <row r="8209" spans="1:7">
      <c r="A8209">
        <v>25232900</v>
      </c>
      <c r="B8209" t="s">
        <v>42</v>
      </c>
      <c r="C8209" s="30">
        <v>1.3129999999999999</v>
      </c>
      <c r="E8209">
        <v>2028</v>
      </c>
      <c r="G8209" t="s">
        <v>270</v>
      </c>
    </row>
    <row r="8210" spans="1:7">
      <c r="A8210">
        <v>2523900090</v>
      </c>
      <c r="B8210" t="s">
        <v>42</v>
      </c>
      <c r="C8210">
        <v>0.97</v>
      </c>
      <c r="D8210" t="s">
        <v>13</v>
      </c>
      <c r="G8210" t="s">
        <v>270</v>
      </c>
    </row>
    <row r="8211" spans="1:7">
      <c r="A8211">
        <v>2523900090</v>
      </c>
      <c r="B8211" t="s">
        <v>42</v>
      </c>
      <c r="C8211">
        <v>1.0669999999999999</v>
      </c>
      <c r="D8211" t="s">
        <v>13</v>
      </c>
      <c r="E8211">
        <v>2026</v>
      </c>
      <c r="G8211" t="s">
        <v>270</v>
      </c>
    </row>
    <row r="8212" spans="1:7">
      <c r="A8212">
        <v>2523900090</v>
      </c>
      <c r="B8212" t="s">
        <v>42</v>
      </c>
      <c r="C8212">
        <v>1.1639999999999999</v>
      </c>
      <c r="D8212" t="s">
        <v>13</v>
      </c>
      <c r="E8212">
        <v>2027</v>
      </c>
      <c r="G8212" t="s">
        <v>270</v>
      </c>
    </row>
    <row r="8213" spans="1:7">
      <c r="A8213">
        <v>2523900090</v>
      </c>
      <c r="B8213" t="s">
        <v>42</v>
      </c>
      <c r="C8213">
        <v>1.2609999999999999</v>
      </c>
      <c r="D8213" t="s">
        <v>13</v>
      </c>
      <c r="E8213">
        <v>2028</v>
      </c>
      <c r="G8213" t="s">
        <v>270</v>
      </c>
    </row>
    <row r="8214" spans="1:7">
      <c r="A8214">
        <v>28080000</v>
      </c>
      <c r="B8214" t="s">
        <v>42</v>
      </c>
      <c r="C8214" s="30">
        <v>1.9</v>
      </c>
      <c r="G8214" t="s">
        <v>271</v>
      </c>
    </row>
    <row r="8215" spans="1:7">
      <c r="A8215">
        <v>28080000</v>
      </c>
      <c r="B8215" t="s">
        <v>42</v>
      </c>
      <c r="C8215" s="30">
        <v>1.9189999999999998</v>
      </c>
      <c r="E8215">
        <v>2026</v>
      </c>
      <c r="G8215" t="s">
        <v>271</v>
      </c>
    </row>
    <row r="8216" spans="1:7">
      <c r="A8216">
        <v>28080000</v>
      </c>
      <c r="B8216" t="s">
        <v>42</v>
      </c>
      <c r="C8216" s="30">
        <v>1.9189999999999998</v>
      </c>
      <c r="E8216">
        <v>2027</v>
      </c>
      <c r="G8216" t="s">
        <v>271</v>
      </c>
    </row>
    <row r="8217" spans="1:7">
      <c r="A8217">
        <v>28080000</v>
      </c>
      <c r="B8217" t="s">
        <v>42</v>
      </c>
      <c r="C8217" s="30">
        <v>1.9189999999999998</v>
      </c>
      <c r="E8217">
        <v>2028</v>
      </c>
      <c r="G8217" t="s">
        <v>271</v>
      </c>
    </row>
    <row r="8218" spans="1:7">
      <c r="A8218">
        <v>28142000</v>
      </c>
      <c r="B8218" t="s">
        <v>42</v>
      </c>
      <c r="C8218">
        <v>0.73</v>
      </c>
      <c r="G8218" t="s">
        <v>271</v>
      </c>
    </row>
    <row r="8219" spans="1:7">
      <c r="A8219">
        <v>28142000</v>
      </c>
      <c r="B8219" t="s">
        <v>42</v>
      </c>
      <c r="C8219">
        <v>0.73729999999999996</v>
      </c>
      <c r="E8219">
        <v>2026</v>
      </c>
      <c r="G8219" t="s">
        <v>271</v>
      </c>
    </row>
    <row r="8220" spans="1:7">
      <c r="A8220">
        <v>28142000</v>
      </c>
      <c r="B8220" t="s">
        <v>42</v>
      </c>
      <c r="C8220">
        <v>0.73729999999999996</v>
      </c>
      <c r="E8220">
        <v>2027</v>
      </c>
      <c r="G8220" t="s">
        <v>271</v>
      </c>
    </row>
    <row r="8221" spans="1:7">
      <c r="A8221">
        <v>28142000</v>
      </c>
      <c r="B8221" t="s">
        <v>42</v>
      </c>
      <c r="C8221">
        <v>0.73729999999999996</v>
      </c>
      <c r="E8221">
        <v>2028</v>
      </c>
      <c r="G8221" t="s">
        <v>271</v>
      </c>
    </row>
    <row r="8222" spans="1:7">
      <c r="A8222">
        <v>28342100</v>
      </c>
      <c r="B8222" t="s">
        <v>42</v>
      </c>
      <c r="C8222" s="30">
        <v>1.73</v>
      </c>
      <c r="G8222" t="s">
        <v>271</v>
      </c>
    </row>
    <row r="8223" spans="1:7">
      <c r="A8223">
        <v>28342100</v>
      </c>
      <c r="B8223" t="s">
        <v>42</v>
      </c>
      <c r="C8223" s="30">
        <v>1.7473000000000001</v>
      </c>
      <c r="E8223">
        <v>2026</v>
      </c>
      <c r="G8223" t="s">
        <v>271</v>
      </c>
    </row>
    <row r="8224" spans="1:7">
      <c r="A8224">
        <v>28342100</v>
      </c>
      <c r="B8224" t="s">
        <v>42</v>
      </c>
      <c r="C8224" s="30">
        <v>1.7473000000000001</v>
      </c>
      <c r="E8224">
        <v>2027</v>
      </c>
      <c r="G8224" t="s">
        <v>271</v>
      </c>
    </row>
    <row r="8225" spans="1:7">
      <c r="A8225">
        <v>28342100</v>
      </c>
      <c r="B8225" t="s">
        <v>42</v>
      </c>
      <c r="C8225" s="30">
        <v>1.7473000000000001</v>
      </c>
      <c r="E8225">
        <v>2028</v>
      </c>
      <c r="G8225" t="s">
        <v>271</v>
      </c>
    </row>
    <row r="8226" spans="1:7">
      <c r="A8226">
        <v>31021012</v>
      </c>
      <c r="B8226" t="s">
        <v>42</v>
      </c>
      <c r="C8226">
        <v>0.55000000000000004</v>
      </c>
      <c r="G8226" t="s">
        <v>271</v>
      </c>
    </row>
    <row r="8227" spans="1:7">
      <c r="A8227">
        <v>31021012</v>
      </c>
      <c r="B8227" t="s">
        <v>42</v>
      </c>
      <c r="C8227">
        <v>0.5555000000000001</v>
      </c>
      <c r="E8227">
        <v>2026</v>
      </c>
      <c r="G8227" t="s">
        <v>271</v>
      </c>
    </row>
    <row r="8228" spans="1:7">
      <c r="A8228">
        <v>31021012</v>
      </c>
      <c r="B8228" t="s">
        <v>42</v>
      </c>
      <c r="C8228">
        <v>0.5555000000000001</v>
      </c>
      <c r="E8228">
        <v>2027</v>
      </c>
      <c r="G8228" t="s">
        <v>271</v>
      </c>
    </row>
    <row r="8229" spans="1:7">
      <c r="A8229">
        <v>31021012</v>
      </c>
      <c r="B8229" t="s">
        <v>42</v>
      </c>
      <c r="C8229">
        <v>0.5555000000000001</v>
      </c>
      <c r="E8229">
        <v>2028</v>
      </c>
      <c r="G8229" t="s">
        <v>271</v>
      </c>
    </row>
    <row r="8230" spans="1:7">
      <c r="A8230">
        <v>31021015</v>
      </c>
      <c r="B8230" t="s">
        <v>42</v>
      </c>
      <c r="C8230">
        <v>0.88</v>
      </c>
      <c r="G8230" t="s">
        <v>271</v>
      </c>
    </row>
    <row r="8231" spans="1:7">
      <c r="A8231">
        <v>31021015</v>
      </c>
      <c r="B8231" t="s">
        <v>42</v>
      </c>
      <c r="C8231">
        <v>0.88880000000000003</v>
      </c>
      <c r="E8231">
        <v>2026</v>
      </c>
      <c r="G8231" t="s">
        <v>271</v>
      </c>
    </row>
    <row r="8232" spans="1:7">
      <c r="A8232">
        <v>31021015</v>
      </c>
      <c r="B8232" t="s">
        <v>42</v>
      </c>
      <c r="C8232">
        <v>0.88880000000000003</v>
      </c>
      <c r="E8232">
        <v>2027</v>
      </c>
      <c r="G8232" t="s">
        <v>271</v>
      </c>
    </row>
    <row r="8233" spans="1:7">
      <c r="A8233">
        <v>31021015</v>
      </c>
      <c r="B8233" t="s">
        <v>42</v>
      </c>
      <c r="C8233">
        <v>0.88880000000000003</v>
      </c>
      <c r="E8233">
        <v>2028</v>
      </c>
      <c r="G8233" t="s">
        <v>271</v>
      </c>
    </row>
    <row r="8234" spans="1:7">
      <c r="A8234">
        <v>31021019</v>
      </c>
      <c r="B8234" t="s">
        <v>42</v>
      </c>
      <c r="C8234" s="30">
        <v>1.66</v>
      </c>
      <c r="G8234" t="s">
        <v>271</v>
      </c>
    </row>
    <row r="8235" spans="1:7">
      <c r="A8235">
        <v>31021019</v>
      </c>
      <c r="B8235" t="s">
        <v>42</v>
      </c>
      <c r="C8235" s="30">
        <v>1.6765999999999999</v>
      </c>
      <c r="E8235">
        <v>2026</v>
      </c>
      <c r="G8235" t="s">
        <v>271</v>
      </c>
    </row>
    <row r="8236" spans="1:7">
      <c r="A8236">
        <v>31021019</v>
      </c>
      <c r="B8236" t="s">
        <v>42</v>
      </c>
      <c r="C8236" s="30">
        <v>1.6765999999999999</v>
      </c>
      <c r="E8236">
        <v>2027</v>
      </c>
      <c r="G8236" t="s">
        <v>271</v>
      </c>
    </row>
    <row r="8237" spans="1:7">
      <c r="A8237">
        <v>31021019</v>
      </c>
      <c r="B8237" t="s">
        <v>42</v>
      </c>
      <c r="C8237" s="30">
        <v>1.6765999999999999</v>
      </c>
      <c r="E8237">
        <v>2028</v>
      </c>
      <c r="G8237" t="s">
        <v>271</v>
      </c>
    </row>
    <row r="8238" spans="1:7">
      <c r="A8238">
        <v>31021090</v>
      </c>
      <c r="B8238" t="s">
        <v>42</v>
      </c>
      <c r="C8238" s="30">
        <v>1.63</v>
      </c>
      <c r="G8238" t="s">
        <v>271</v>
      </c>
    </row>
    <row r="8239" spans="1:7">
      <c r="A8239">
        <v>31021090</v>
      </c>
      <c r="B8239" t="s">
        <v>42</v>
      </c>
      <c r="C8239" s="30">
        <v>1.6462999999999999</v>
      </c>
      <c r="E8239">
        <v>2026</v>
      </c>
      <c r="G8239" t="s">
        <v>271</v>
      </c>
    </row>
    <row r="8240" spans="1:7">
      <c r="A8240">
        <v>31021090</v>
      </c>
      <c r="B8240" t="s">
        <v>42</v>
      </c>
      <c r="C8240" s="30">
        <v>1.6462999999999999</v>
      </c>
      <c r="E8240">
        <v>2027</v>
      </c>
      <c r="G8240" t="s">
        <v>271</v>
      </c>
    </row>
    <row r="8241" spans="1:7">
      <c r="A8241">
        <v>31021090</v>
      </c>
      <c r="B8241" t="s">
        <v>42</v>
      </c>
      <c r="C8241" s="30">
        <v>1.6462999999999999</v>
      </c>
      <c r="E8241">
        <v>2028</v>
      </c>
      <c r="G8241" t="s">
        <v>271</v>
      </c>
    </row>
    <row r="8242" spans="1:7">
      <c r="A8242">
        <v>31022100</v>
      </c>
      <c r="B8242" t="s">
        <v>42</v>
      </c>
      <c r="C8242">
        <v>0.76</v>
      </c>
      <c r="G8242" t="s">
        <v>271</v>
      </c>
    </row>
    <row r="8243" spans="1:7">
      <c r="A8243">
        <v>31022100</v>
      </c>
      <c r="B8243" t="s">
        <v>42</v>
      </c>
      <c r="C8243">
        <v>0.76760000000000006</v>
      </c>
      <c r="E8243">
        <v>2026</v>
      </c>
      <c r="G8243" t="s">
        <v>271</v>
      </c>
    </row>
    <row r="8244" spans="1:7">
      <c r="A8244">
        <v>31022100</v>
      </c>
      <c r="B8244" t="s">
        <v>42</v>
      </c>
      <c r="C8244">
        <v>0.76760000000000006</v>
      </c>
      <c r="E8244">
        <v>2027</v>
      </c>
      <c r="G8244" t="s">
        <v>271</v>
      </c>
    </row>
    <row r="8245" spans="1:7">
      <c r="A8245">
        <v>31022100</v>
      </c>
      <c r="B8245" t="s">
        <v>42</v>
      </c>
      <c r="C8245">
        <v>0.76760000000000006</v>
      </c>
      <c r="E8245">
        <v>2028</v>
      </c>
      <c r="G8245" t="s">
        <v>271</v>
      </c>
    </row>
    <row r="8246" spans="1:7">
      <c r="A8246">
        <v>31022900</v>
      </c>
      <c r="B8246" t="s">
        <v>42</v>
      </c>
      <c r="C8246" s="30">
        <v>1.28</v>
      </c>
      <c r="G8246" t="s">
        <v>271</v>
      </c>
    </row>
    <row r="8247" spans="1:7">
      <c r="A8247">
        <v>31022900</v>
      </c>
      <c r="B8247" t="s">
        <v>42</v>
      </c>
      <c r="C8247" s="30">
        <v>1.2927999999999999</v>
      </c>
      <c r="E8247">
        <v>2026</v>
      </c>
      <c r="G8247" t="s">
        <v>271</v>
      </c>
    </row>
    <row r="8248" spans="1:7">
      <c r="A8248">
        <v>31022900</v>
      </c>
      <c r="B8248" t="s">
        <v>42</v>
      </c>
      <c r="C8248" s="30">
        <v>1.2927999999999999</v>
      </c>
      <c r="E8248">
        <v>2027</v>
      </c>
      <c r="G8248" t="s">
        <v>271</v>
      </c>
    </row>
    <row r="8249" spans="1:7">
      <c r="A8249">
        <v>31022900</v>
      </c>
      <c r="B8249" t="s">
        <v>42</v>
      </c>
      <c r="C8249" s="30">
        <v>1.2927999999999999</v>
      </c>
      <c r="E8249">
        <v>2028</v>
      </c>
      <c r="G8249" t="s">
        <v>271</v>
      </c>
    </row>
    <row r="8250" spans="1:7">
      <c r="A8250">
        <v>31023010</v>
      </c>
      <c r="B8250" t="s">
        <v>42</v>
      </c>
      <c r="C8250" s="30">
        <v>1.34</v>
      </c>
      <c r="G8250" t="s">
        <v>271</v>
      </c>
    </row>
    <row r="8251" spans="1:7">
      <c r="A8251">
        <v>31023010</v>
      </c>
      <c r="B8251" t="s">
        <v>42</v>
      </c>
      <c r="C8251" s="30">
        <v>1.3534000000000002</v>
      </c>
      <c r="E8251">
        <v>2026</v>
      </c>
      <c r="G8251" t="s">
        <v>271</v>
      </c>
    </row>
    <row r="8252" spans="1:7">
      <c r="A8252">
        <v>31023010</v>
      </c>
      <c r="B8252" t="s">
        <v>42</v>
      </c>
      <c r="C8252" s="30">
        <v>1.3534000000000002</v>
      </c>
      <c r="E8252">
        <v>2027</v>
      </c>
      <c r="G8252" t="s">
        <v>271</v>
      </c>
    </row>
    <row r="8253" spans="1:7">
      <c r="A8253">
        <v>31023010</v>
      </c>
      <c r="B8253" t="s">
        <v>42</v>
      </c>
      <c r="C8253" s="30">
        <v>1.3534000000000002</v>
      </c>
      <c r="E8253">
        <v>2028</v>
      </c>
      <c r="G8253" t="s">
        <v>271</v>
      </c>
    </row>
    <row r="8254" spans="1:7">
      <c r="A8254">
        <v>31023090</v>
      </c>
      <c r="B8254" t="s">
        <v>42</v>
      </c>
      <c r="C8254" s="30">
        <v>2.06</v>
      </c>
      <c r="G8254" t="s">
        <v>271</v>
      </c>
    </row>
    <row r="8255" spans="1:7">
      <c r="A8255">
        <v>31023090</v>
      </c>
      <c r="B8255" t="s">
        <v>42</v>
      </c>
      <c r="C8255" s="30">
        <v>2.0806</v>
      </c>
      <c r="E8255">
        <v>2026</v>
      </c>
      <c r="G8255" t="s">
        <v>271</v>
      </c>
    </row>
    <row r="8256" spans="1:7">
      <c r="A8256">
        <v>31023090</v>
      </c>
      <c r="B8256" t="s">
        <v>42</v>
      </c>
      <c r="C8256" s="30">
        <v>2.0806</v>
      </c>
      <c r="E8256">
        <v>2027</v>
      </c>
      <c r="G8256" t="s">
        <v>271</v>
      </c>
    </row>
    <row r="8257" spans="1:7">
      <c r="A8257">
        <v>31023090</v>
      </c>
      <c r="B8257" t="s">
        <v>42</v>
      </c>
      <c r="C8257" s="30">
        <v>2.0806</v>
      </c>
      <c r="E8257">
        <v>2028</v>
      </c>
      <c r="G8257" t="s">
        <v>271</v>
      </c>
    </row>
    <row r="8258" spans="1:7">
      <c r="A8258">
        <v>31024010</v>
      </c>
      <c r="B8258" t="s">
        <v>42</v>
      </c>
      <c r="C8258" s="30">
        <v>1.78</v>
      </c>
      <c r="G8258" t="s">
        <v>271</v>
      </c>
    </row>
    <row r="8259" spans="1:7">
      <c r="A8259">
        <v>31024010</v>
      </c>
      <c r="B8259" t="s">
        <v>42</v>
      </c>
      <c r="C8259" s="30">
        <v>1.7978000000000001</v>
      </c>
      <c r="E8259">
        <v>2026</v>
      </c>
      <c r="G8259" t="s">
        <v>271</v>
      </c>
    </row>
    <row r="8260" spans="1:7">
      <c r="A8260">
        <v>31024010</v>
      </c>
      <c r="B8260" t="s">
        <v>42</v>
      </c>
      <c r="C8260" s="30">
        <v>1.7978000000000001</v>
      </c>
      <c r="E8260">
        <v>2027</v>
      </c>
      <c r="G8260" t="s">
        <v>271</v>
      </c>
    </row>
    <row r="8261" spans="1:7">
      <c r="A8261">
        <v>31024010</v>
      </c>
      <c r="B8261" t="s">
        <v>42</v>
      </c>
      <c r="C8261" s="30">
        <v>1.7978000000000001</v>
      </c>
      <c r="E8261">
        <v>2028</v>
      </c>
      <c r="G8261" t="s">
        <v>271</v>
      </c>
    </row>
    <row r="8262" spans="1:7">
      <c r="A8262">
        <v>31024090</v>
      </c>
      <c r="B8262" t="s">
        <v>42</v>
      </c>
      <c r="C8262" s="30">
        <v>1.78</v>
      </c>
      <c r="G8262" t="s">
        <v>271</v>
      </c>
    </row>
    <row r="8263" spans="1:7">
      <c r="A8263">
        <v>31024090</v>
      </c>
      <c r="B8263" t="s">
        <v>42</v>
      </c>
      <c r="C8263" s="30">
        <v>1.7978000000000001</v>
      </c>
      <c r="E8263">
        <v>2026</v>
      </c>
      <c r="G8263" t="s">
        <v>271</v>
      </c>
    </row>
    <row r="8264" spans="1:7">
      <c r="A8264">
        <v>31024090</v>
      </c>
      <c r="B8264" t="s">
        <v>42</v>
      </c>
      <c r="C8264" s="30">
        <v>1.7978000000000001</v>
      </c>
      <c r="E8264">
        <v>2027</v>
      </c>
      <c r="G8264" t="s">
        <v>271</v>
      </c>
    </row>
    <row r="8265" spans="1:7">
      <c r="A8265">
        <v>31024090</v>
      </c>
      <c r="B8265" t="s">
        <v>42</v>
      </c>
      <c r="C8265" s="30">
        <v>1.7978000000000001</v>
      </c>
      <c r="E8265">
        <v>2028</v>
      </c>
      <c r="G8265" t="s">
        <v>271</v>
      </c>
    </row>
    <row r="8266" spans="1:7">
      <c r="A8266">
        <v>31025000</v>
      </c>
      <c r="B8266" t="s">
        <v>42</v>
      </c>
      <c r="C8266" s="30">
        <v>2.97</v>
      </c>
      <c r="G8266" t="s">
        <v>271</v>
      </c>
    </row>
    <row r="8267" spans="1:7">
      <c r="A8267">
        <v>31025000</v>
      </c>
      <c r="B8267" t="s">
        <v>42</v>
      </c>
      <c r="C8267" s="30">
        <v>2.9997000000000003</v>
      </c>
      <c r="E8267">
        <v>2026</v>
      </c>
      <c r="G8267" t="s">
        <v>271</v>
      </c>
    </row>
    <row r="8268" spans="1:7">
      <c r="A8268">
        <v>31025000</v>
      </c>
      <c r="B8268" t="s">
        <v>42</v>
      </c>
      <c r="C8268" s="30">
        <v>2.9997000000000003</v>
      </c>
      <c r="E8268">
        <v>2027</v>
      </c>
      <c r="G8268" t="s">
        <v>271</v>
      </c>
    </row>
    <row r="8269" spans="1:7">
      <c r="A8269">
        <v>31025000</v>
      </c>
      <c r="B8269" t="s">
        <v>42</v>
      </c>
      <c r="C8269" s="30">
        <v>2.9997000000000003</v>
      </c>
      <c r="E8269">
        <v>2028</v>
      </c>
      <c r="G8269" t="s">
        <v>271</v>
      </c>
    </row>
    <row r="8270" spans="1:7">
      <c r="A8270">
        <v>31026000</v>
      </c>
      <c r="B8270" t="s">
        <v>42</v>
      </c>
      <c r="C8270" s="30">
        <v>1.73</v>
      </c>
      <c r="G8270" t="s">
        <v>271</v>
      </c>
    </row>
    <row r="8271" spans="1:7">
      <c r="A8271">
        <v>31026000</v>
      </c>
      <c r="B8271" t="s">
        <v>42</v>
      </c>
      <c r="C8271" s="30">
        <v>1.7473000000000001</v>
      </c>
      <c r="E8271">
        <v>2026</v>
      </c>
      <c r="G8271" t="s">
        <v>271</v>
      </c>
    </row>
    <row r="8272" spans="1:7">
      <c r="A8272">
        <v>31026000</v>
      </c>
      <c r="B8272" t="s">
        <v>42</v>
      </c>
      <c r="C8272" s="30">
        <v>1.7473000000000001</v>
      </c>
      <c r="E8272">
        <v>2027</v>
      </c>
      <c r="G8272" t="s">
        <v>271</v>
      </c>
    </row>
    <row r="8273" spans="1:7">
      <c r="A8273">
        <v>31026000</v>
      </c>
      <c r="B8273" t="s">
        <v>42</v>
      </c>
      <c r="C8273" s="30">
        <v>1.7473000000000001</v>
      </c>
      <c r="E8273">
        <v>2028</v>
      </c>
      <c r="G8273" t="s">
        <v>271</v>
      </c>
    </row>
    <row r="8274" spans="1:7">
      <c r="A8274">
        <v>31028000</v>
      </c>
      <c r="B8274" t="s">
        <v>42</v>
      </c>
      <c r="C8274" s="30">
        <v>1.45</v>
      </c>
      <c r="G8274" t="s">
        <v>271</v>
      </c>
    </row>
    <row r="8275" spans="1:7">
      <c r="A8275">
        <v>31028000</v>
      </c>
      <c r="B8275" t="s">
        <v>42</v>
      </c>
      <c r="C8275" s="30">
        <v>1.4644999999999999</v>
      </c>
      <c r="E8275">
        <v>2026</v>
      </c>
      <c r="G8275" t="s">
        <v>271</v>
      </c>
    </row>
    <row r="8276" spans="1:7">
      <c r="A8276">
        <v>31028000</v>
      </c>
      <c r="B8276" t="s">
        <v>42</v>
      </c>
      <c r="C8276" s="30">
        <v>1.4644999999999999</v>
      </c>
      <c r="E8276">
        <v>2027</v>
      </c>
      <c r="G8276" t="s">
        <v>271</v>
      </c>
    </row>
    <row r="8277" spans="1:7">
      <c r="A8277">
        <v>31028000</v>
      </c>
      <c r="B8277" t="s">
        <v>42</v>
      </c>
      <c r="C8277" s="30">
        <v>1.4644999999999999</v>
      </c>
      <c r="E8277">
        <v>2028</v>
      </c>
      <c r="G8277" t="s">
        <v>271</v>
      </c>
    </row>
    <row r="8278" spans="1:7">
      <c r="A8278">
        <v>31029000</v>
      </c>
      <c r="B8278" t="s">
        <v>42</v>
      </c>
      <c r="C8278" s="30">
        <v>1.6</v>
      </c>
      <c r="G8278" t="s">
        <v>271</v>
      </c>
    </row>
    <row r="8279" spans="1:7">
      <c r="A8279">
        <v>31029000</v>
      </c>
      <c r="B8279" t="s">
        <v>42</v>
      </c>
      <c r="C8279" s="30">
        <v>1.6160000000000001</v>
      </c>
      <c r="E8279">
        <v>2026</v>
      </c>
      <c r="G8279" t="s">
        <v>271</v>
      </c>
    </row>
    <row r="8280" spans="1:7">
      <c r="A8280">
        <v>31029000</v>
      </c>
      <c r="B8280" t="s">
        <v>42</v>
      </c>
      <c r="C8280" s="30">
        <v>1.6160000000000001</v>
      </c>
      <c r="E8280">
        <v>2027</v>
      </c>
      <c r="G8280" t="s">
        <v>271</v>
      </c>
    </row>
    <row r="8281" spans="1:7">
      <c r="A8281">
        <v>31029000</v>
      </c>
      <c r="B8281" t="s">
        <v>42</v>
      </c>
      <c r="C8281" s="30">
        <v>1.6160000000000001</v>
      </c>
      <c r="E8281">
        <v>2028</v>
      </c>
      <c r="G8281" t="s">
        <v>271</v>
      </c>
    </row>
    <row r="8282" spans="1:7">
      <c r="A8282">
        <v>31051000</v>
      </c>
      <c r="B8282" t="s">
        <v>42</v>
      </c>
      <c r="C8282">
        <v>0.8</v>
      </c>
      <c r="G8282" t="s">
        <v>271</v>
      </c>
    </row>
    <row r="8283" spans="1:7">
      <c r="A8283">
        <v>31051000</v>
      </c>
      <c r="B8283" t="s">
        <v>42</v>
      </c>
      <c r="C8283">
        <v>0.80800000000000005</v>
      </c>
      <c r="E8283">
        <v>2026</v>
      </c>
      <c r="G8283" t="s">
        <v>271</v>
      </c>
    </row>
    <row r="8284" spans="1:7">
      <c r="A8284">
        <v>31051000</v>
      </c>
      <c r="B8284" t="s">
        <v>42</v>
      </c>
      <c r="C8284">
        <v>0.80800000000000005</v>
      </c>
      <c r="E8284">
        <v>2027</v>
      </c>
      <c r="G8284" t="s">
        <v>271</v>
      </c>
    </row>
    <row r="8285" spans="1:7">
      <c r="A8285">
        <v>31051000</v>
      </c>
      <c r="B8285" t="s">
        <v>42</v>
      </c>
      <c r="C8285">
        <v>0.80800000000000005</v>
      </c>
      <c r="E8285">
        <v>2028</v>
      </c>
      <c r="G8285" t="s">
        <v>271</v>
      </c>
    </row>
    <row r="8286" spans="1:7">
      <c r="A8286">
        <v>31052010</v>
      </c>
      <c r="B8286" t="s">
        <v>42</v>
      </c>
      <c r="C8286">
        <v>0.96</v>
      </c>
      <c r="G8286" t="s">
        <v>271</v>
      </c>
    </row>
    <row r="8287" spans="1:7">
      <c r="A8287">
        <v>31052010</v>
      </c>
      <c r="B8287" t="s">
        <v>42</v>
      </c>
      <c r="C8287">
        <v>0.96960000000000002</v>
      </c>
      <c r="E8287">
        <v>2026</v>
      </c>
      <c r="G8287" t="s">
        <v>271</v>
      </c>
    </row>
    <row r="8288" spans="1:7">
      <c r="A8288">
        <v>31052010</v>
      </c>
      <c r="B8288" t="s">
        <v>42</v>
      </c>
      <c r="C8288">
        <v>0.96960000000000002</v>
      </c>
      <c r="E8288">
        <v>2027</v>
      </c>
      <c r="G8288" t="s">
        <v>271</v>
      </c>
    </row>
    <row r="8289" spans="1:7">
      <c r="A8289">
        <v>31052010</v>
      </c>
      <c r="B8289" t="s">
        <v>42</v>
      </c>
      <c r="C8289">
        <v>0.96960000000000002</v>
      </c>
      <c r="E8289">
        <v>2028</v>
      </c>
      <c r="G8289" t="s">
        <v>271</v>
      </c>
    </row>
    <row r="8290" spans="1:7">
      <c r="A8290">
        <v>31052090</v>
      </c>
      <c r="B8290" t="s">
        <v>42</v>
      </c>
      <c r="C8290">
        <v>0.66</v>
      </c>
      <c r="G8290" t="s">
        <v>271</v>
      </c>
    </row>
    <row r="8291" spans="1:7">
      <c r="A8291">
        <v>31052090</v>
      </c>
      <c r="B8291" t="s">
        <v>42</v>
      </c>
      <c r="C8291">
        <v>0.66660000000000008</v>
      </c>
      <c r="E8291">
        <v>2026</v>
      </c>
      <c r="G8291" t="s">
        <v>271</v>
      </c>
    </row>
    <row r="8292" spans="1:7">
      <c r="A8292">
        <v>31052090</v>
      </c>
      <c r="B8292" t="s">
        <v>42</v>
      </c>
      <c r="C8292">
        <v>0.66660000000000008</v>
      </c>
      <c r="E8292">
        <v>2027</v>
      </c>
      <c r="G8292" t="s">
        <v>271</v>
      </c>
    </row>
    <row r="8293" spans="1:7">
      <c r="A8293">
        <v>31052090</v>
      </c>
      <c r="B8293" t="s">
        <v>42</v>
      </c>
      <c r="C8293">
        <v>0.66660000000000008</v>
      </c>
      <c r="E8293">
        <v>2028</v>
      </c>
      <c r="G8293" t="s">
        <v>271</v>
      </c>
    </row>
    <row r="8294" spans="1:7">
      <c r="A8294">
        <v>31053000</v>
      </c>
      <c r="B8294" t="s">
        <v>42</v>
      </c>
      <c r="C8294">
        <v>0.6</v>
      </c>
      <c r="G8294" t="s">
        <v>271</v>
      </c>
    </row>
    <row r="8295" spans="1:7">
      <c r="A8295">
        <v>31053000</v>
      </c>
      <c r="B8295" t="s">
        <v>42</v>
      </c>
      <c r="C8295">
        <v>0.60599999999999998</v>
      </c>
      <c r="E8295">
        <v>2026</v>
      </c>
      <c r="G8295" t="s">
        <v>271</v>
      </c>
    </row>
    <row r="8296" spans="1:7">
      <c r="A8296">
        <v>31053000</v>
      </c>
      <c r="B8296" t="s">
        <v>42</v>
      </c>
      <c r="C8296">
        <v>0.60599999999999998</v>
      </c>
      <c r="E8296">
        <v>2027</v>
      </c>
      <c r="G8296" t="s">
        <v>271</v>
      </c>
    </row>
    <row r="8297" spans="1:7">
      <c r="A8297">
        <v>31053000</v>
      </c>
      <c r="B8297" t="s">
        <v>42</v>
      </c>
      <c r="C8297">
        <v>0.60599999999999998</v>
      </c>
      <c r="E8297">
        <v>2028</v>
      </c>
      <c r="G8297" t="s">
        <v>271</v>
      </c>
    </row>
    <row r="8298" spans="1:7">
      <c r="A8298">
        <v>31054000</v>
      </c>
      <c r="B8298" t="s">
        <v>42</v>
      </c>
      <c r="C8298">
        <v>0.4</v>
      </c>
      <c r="G8298" t="s">
        <v>271</v>
      </c>
    </row>
    <row r="8299" spans="1:7">
      <c r="A8299">
        <v>31054000</v>
      </c>
      <c r="B8299" t="s">
        <v>42</v>
      </c>
      <c r="C8299">
        <v>0.40400000000000003</v>
      </c>
      <c r="E8299">
        <v>2026</v>
      </c>
      <c r="G8299" t="s">
        <v>271</v>
      </c>
    </row>
    <row r="8300" spans="1:7">
      <c r="A8300">
        <v>31054000</v>
      </c>
      <c r="B8300" t="s">
        <v>42</v>
      </c>
      <c r="C8300">
        <v>0.40400000000000003</v>
      </c>
      <c r="E8300">
        <v>2027</v>
      </c>
      <c r="G8300" t="s">
        <v>271</v>
      </c>
    </row>
    <row r="8301" spans="1:7">
      <c r="A8301">
        <v>31054000</v>
      </c>
      <c r="B8301" t="s">
        <v>42</v>
      </c>
      <c r="C8301">
        <v>0.40400000000000003</v>
      </c>
      <c r="E8301">
        <v>2028</v>
      </c>
      <c r="G8301" t="s">
        <v>271</v>
      </c>
    </row>
    <row r="8302" spans="1:7">
      <c r="A8302">
        <v>31055100</v>
      </c>
      <c r="B8302" t="s">
        <v>42</v>
      </c>
      <c r="C8302" s="30">
        <v>1.29</v>
      </c>
      <c r="G8302" t="s">
        <v>271</v>
      </c>
    </row>
    <row r="8303" spans="1:7">
      <c r="A8303">
        <v>31055100</v>
      </c>
      <c r="B8303" t="s">
        <v>42</v>
      </c>
      <c r="C8303" s="30">
        <v>1.3028999999999999</v>
      </c>
      <c r="E8303">
        <v>2026</v>
      </c>
      <c r="G8303" t="s">
        <v>271</v>
      </c>
    </row>
    <row r="8304" spans="1:7">
      <c r="A8304">
        <v>31055100</v>
      </c>
      <c r="B8304" t="s">
        <v>42</v>
      </c>
      <c r="C8304" s="30">
        <v>1.3028999999999999</v>
      </c>
      <c r="E8304">
        <v>2027</v>
      </c>
      <c r="G8304" t="s">
        <v>271</v>
      </c>
    </row>
    <row r="8305" spans="1:7">
      <c r="A8305">
        <v>31055100</v>
      </c>
      <c r="B8305" t="s">
        <v>42</v>
      </c>
      <c r="C8305" s="30">
        <v>1.3028999999999999</v>
      </c>
      <c r="E8305">
        <v>2028</v>
      </c>
      <c r="G8305" t="s">
        <v>271</v>
      </c>
    </row>
    <row r="8306" spans="1:7">
      <c r="A8306">
        <v>31055900</v>
      </c>
      <c r="B8306" t="s">
        <v>42</v>
      </c>
      <c r="C8306">
        <v>0.73</v>
      </c>
      <c r="G8306" t="s">
        <v>271</v>
      </c>
    </row>
    <row r="8307" spans="1:7">
      <c r="A8307">
        <v>31055900</v>
      </c>
      <c r="B8307" t="s">
        <v>42</v>
      </c>
      <c r="C8307">
        <v>0.73729999999999996</v>
      </c>
      <c r="E8307">
        <v>2026</v>
      </c>
      <c r="G8307" t="s">
        <v>271</v>
      </c>
    </row>
    <row r="8308" spans="1:7">
      <c r="A8308">
        <v>31055900</v>
      </c>
      <c r="B8308" t="s">
        <v>42</v>
      </c>
      <c r="C8308">
        <v>0.73729999999999996</v>
      </c>
      <c r="E8308">
        <v>2027</v>
      </c>
      <c r="G8308" t="s">
        <v>271</v>
      </c>
    </row>
    <row r="8309" spans="1:7">
      <c r="A8309">
        <v>31055900</v>
      </c>
      <c r="B8309" t="s">
        <v>42</v>
      </c>
      <c r="C8309">
        <v>0.73729999999999996</v>
      </c>
      <c r="E8309">
        <v>2028</v>
      </c>
      <c r="G8309" t="s">
        <v>271</v>
      </c>
    </row>
    <row r="8310" spans="1:7">
      <c r="A8310">
        <v>31059020</v>
      </c>
      <c r="B8310" t="s">
        <v>42</v>
      </c>
      <c r="C8310" s="30">
        <v>1.2</v>
      </c>
      <c r="G8310" t="s">
        <v>271</v>
      </c>
    </row>
    <row r="8311" spans="1:7">
      <c r="A8311">
        <v>31059020</v>
      </c>
      <c r="B8311" t="s">
        <v>42</v>
      </c>
      <c r="C8311" s="30">
        <v>1.212</v>
      </c>
      <c r="E8311">
        <v>2026</v>
      </c>
      <c r="G8311" t="s">
        <v>271</v>
      </c>
    </row>
    <row r="8312" spans="1:7">
      <c r="A8312">
        <v>31059020</v>
      </c>
      <c r="B8312" t="s">
        <v>42</v>
      </c>
      <c r="C8312" s="30">
        <v>1.212</v>
      </c>
      <c r="E8312">
        <v>2027</v>
      </c>
      <c r="G8312" t="s">
        <v>271</v>
      </c>
    </row>
    <row r="8313" spans="1:7">
      <c r="A8313">
        <v>31059020</v>
      </c>
      <c r="B8313" t="s">
        <v>42</v>
      </c>
      <c r="C8313" s="30">
        <v>1.212</v>
      </c>
      <c r="E8313">
        <v>2028</v>
      </c>
      <c r="G8313" t="s">
        <v>271</v>
      </c>
    </row>
    <row r="8314" spans="1:7">
      <c r="A8314">
        <v>31059080</v>
      </c>
      <c r="B8314" t="s">
        <v>42</v>
      </c>
      <c r="C8314">
        <v>0.63</v>
      </c>
      <c r="G8314" t="s">
        <v>271</v>
      </c>
    </row>
    <row r="8315" spans="1:7">
      <c r="A8315">
        <v>31059080</v>
      </c>
      <c r="B8315" t="s">
        <v>42</v>
      </c>
      <c r="C8315">
        <v>0.63629999999999998</v>
      </c>
      <c r="E8315">
        <v>2026</v>
      </c>
      <c r="G8315" t="s">
        <v>271</v>
      </c>
    </row>
    <row r="8316" spans="1:7">
      <c r="A8316">
        <v>31059080</v>
      </c>
      <c r="B8316" t="s">
        <v>42</v>
      </c>
      <c r="C8316">
        <v>0.63629999999999998</v>
      </c>
      <c r="E8316">
        <v>2027</v>
      </c>
      <c r="G8316" t="s">
        <v>271</v>
      </c>
    </row>
    <row r="8317" spans="1:7">
      <c r="A8317">
        <v>31059080</v>
      </c>
      <c r="B8317" t="s">
        <v>42</v>
      </c>
      <c r="C8317">
        <v>0.63629999999999998</v>
      </c>
      <c r="E8317">
        <v>2028</v>
      </c>
      <c r="G8317" t="s">
        <v>271</v>
      </c>
    </row>
    <row r="8318" spans="1:7">
      <c r="A8318">
        <v>7601</v>
      </c>
      <c r="B8318" t="s">
        <v>42</v>
      </c>
      <c r="C8318">
        <v>0.36</v>
      </c>
      <c r="D8318" t="s">
        <v>19</v>
      </c>
      <c r="G8318" t="s">
        <v>25</v>
      </c>
    </row>
    <row r="8319" spans="1:7">
      <c r="A8319">
        <v>7601</v>
      </c>
      <c r="B8319" t="s">
        <v>42</v>
      </c>
      <c r="C8319">
        <v>0.39599999999999996</v>
      </c>
      <c r="D8319" t="s">
        <v>19</v>
      </c>
      <c r="E8319">
        <v>2026</v>
      </c>
      <c r="G8319" t="s">
        <v>25</v>
      </c>
    </row>
    <row r="8320" spans="1:7">
      <c r="A8320">
        <v>7601</v>
      </c>
      <c r="B8320" t="s">
        <v>42</v>
      </c>
      <c r="C8320">
        <v>0.432</v>
      </c>
      <c r="D8320" t="s">
        <v>19</v>
      </c>
      <c r="E8320">
        <v>2027</v>
      </c>
      <c r="G8320" t="s">
        <v>25</v>
      </c>
    </row>
    <row r="8321" spans="1:7">
      <c r="A8321">
        <v>7601</v>
      </c>
      <c r="B8321" t="s">
        <v>42</v>
      </c>
      <c r="C8321">
        <v>0.46799999999999997</v>
      </c>
      <c r="D8321" t="s">
        <v>19</v>
      </c>
      <c r="E8321">
        <v>2028</v>
      </c>
      <c r="G8321" t="s">
        <v>25</v>
      </c>
    </row>
    <row r="8322" spans="1:7">
      <c r="A8322">
        <v>7603</v>
      </c>
      <c r="B8322" t="s">
        <v>42</v>
      </c>
      <c r="C8322">
        <v>0.47</v>
      </c>
      <c r="D8322" t="s">
        <v>19</v>
      </c>
      <c r="G8322" t="s">
        <v>25</v>
      </c>
    </row>
    <row r="8323" spans="1:7">
      <c r="A8323">
        <v>7603</v>
      </c>
      <c r="B8323" t="s">
        <v>42</v>
      </c>
      <c r="C8323">
        <v>0.51700000000000002</v>
      </c>
      <c r="D8323" t="s">
        <v>19</v>
      </c>
      <c r="E8323">
        <v>2026</v>
      </c>
      <c r="G8323" t="s">
        <v>25</v>
      </c>
    </row>
    <row r="8324" spans="1:7">
      <c r="A8324">
        <v>7603</v>
      </c>
      <c r="B8324" t="s">
        <v>42</v>
      </c>
      <c r="C8324">
        <v>0.56399999999999995</v>
      </c>
      <c r="D8324" t="s">
        <v>19</v>
      </c>
      <c r="E8324">
        <v>2027</v>
      </c>
      <c r="G8324" t="s">
        <v>25</v>
      </c>
    </row>
    <row r="8325" spans="1:7">
      <c r="A8325">
        <v>7603</v>
      </c>
      <c r="B8325" t="s">
        <v>42</v>
      </c>
      <c r="C8325">
        <v>0.61099999999999999</v>
      </c>
      <c r="D8325" t="s">
        <v>19</v>
      </c>
      <c r="E8325">
        <v>2028</v>
      </c>
      <c r="G8325" t="s">
        <v>25</v>
      </c>
    </row>
    <row r="8326" spans="1:7">
      <c r="A8326">
        <v>76041010</v>
      </c>
      <c r="B8326" t="s">
        <v>42</v>
      </c>
      <c r="C8326">
        <v>0.7</v>
      </c>
      <c r="D8326" t="s">
        <v>19</v>
      </c>
      <c r="G8326" t="s">
        <v>25</v>
      </c>
    </row>
    <row r="8327" spans="1:7">
      <c r="A8327">
        <v>76041010</v>
      </c>
      <c r="B8327" t="s">
        <v>42</v>
      </c>
      <c r="C8327">
        <v>0.76999999999999991</v>
      </c>
      <c r="D8327" t="s">
        <v>19</v>
      </c>
      <c r="E8327">
        <v>2026</v>
      </c>
      <c r="G8327" t="s">
        <v>25</v>
      </c>
    </row>
    <row r="8328" spans="1:7">
      <c r="A8328">
        <v>76041010</v>
      </c>
      <c r="B8328" t="s">
        <v>42</v>
      </c>
      <c r="C8328">
        <v>0.84</v>
      </c>
      <c r="D8328" t="s">
        <v>19</v>
      </c>
      <c r="E8328">
        <v>2027</v>
      </c>
      <c r="G8328" t="s">
        <v>25</v>
      </c>
    </row>
    <row r="8329" spans="1:7">
      <c r="A8329">
        <v>76041010</v>
      </c>
      <c r="B8329" t="s">
        <v>42</v>
      </c>
      <c r="C8329">
        <v>0.90999999999999992</v>
      </c>
      <c r="D8329" t="s">
        <v>19</v>
      </c>
      <c r="E8329">
        <v>2028</v>
      </c>
      <c r="G8329" t="s">
        <v>25</v>
      </c>
    </row>
    <row r="8330" spans="1:7">
      <c r="A8330">
        <v>76041090</v>
      </c>
      <c r="B8330" t="s">
        <v>42</v>
      </c>
      <c r="C8330">
        <v>0.71</v>
      </c>
      <c r="D8330" t="s">
        <v>19</v>
      </c>
      <c r="G8330" t="s">
        <v>25</v>
      </c>
    </row>
    <row r="8331" spans="1:7">
      <c r="A8331">
        <v>76041090</v>
      </c>
      <c r="B8331" t="s">
        <v>42</v>
      </c>
      <c r="C8331">
        <v>0.78099999999999992</v>
      </c>
      <c r="D8331" t="s">
        <v>19</v>
      </c>
      <c r="E8331">
        <v>2026</v>
      </c>
      <c r="G8331" t="s">
        <v>25</v>
      </c>
    </row>
    <row r="8332" spans="1:7">
      <c r="A8332">
        <v>76041090</v>
      </c>
      <c r="B8332" t="s">
        <v>42</v>
      </c>
      <c r="C8332">
        <v>0.85199999999999998</v>
      </c>
      <c r="D8332" t="s">
        <v>19</v>
      </c>
      <c r="E8332">
        <v>2027</v>
      </c>
      <c r="G8332" t="s">
        <v>25</v>
      </c>
    </row>
    <row r="8333" spans="1:7">
      <c r="A8333">
        <v>76041090</v>
      </c>
      <c r="B8333" t="s">
        <v>42</v>
      </c>
      <c r="C8333">
        <v>0.92299999999999993</v>
      </c>
      <c r="D8333" t="s">
        <v>19</v>
      </c>
      <c r="E8333">
        <v>2028</v>
      </c>
      <c r="G8333" t="s">
        <v>25</v>
      </c>
    </row>
    <row r="8334" spans="1:7">
      <c r="A8334">
        <v>76042100</v>
      </c>
      <c r="B8334" t="s">
        <v>42</v>
      </c>
      <c r="C8334">
        <v>0.71</v>
      </c>
      <c r="D8334" t="s">
        <v>19</v>
      </c>
      <c r="G8334" t="s">
        <v>25</v>
      </c>
    </row>
    <row r="8335" spans="1:7">
      <c r="A8335">
        <v>76042100</v>
      </c>
      <c r="B8335" t="s">
        <v>42</v>
      </c>
      <c r="C8335">
        <v>0.78099999999999992</v>
      </c>
      <c r="D8335" t="s">
        <v>19</v>
      </c>
      <c r="E8335">
        <v>2026</v>
      </c>
      <c r="G8335" t="s">
        <v>25</v>
      </c>
    </row>
    <row r="8336" spans="1:7">
      <c r="A8336">
        <v>76042100</v>
      </c>
      <c r="B8336" t="s">
        <v>42</v>
      </c>
      <c r="C8336">
        <v>0.85199999999999998</v>
      </c>
      <c r="D8336" t="s">
        <v>19</v>
      </c>
      <c r="E8336">
        <v>2027</v>
      </c>
      <c r="G8336" t="s">
        <v>25</v>
      </c>
    </row>
    <row r="8337" spans="1:7">
      <c r="A8337">
        <v>76042100</v>
      </c>
      <c r="B8337" t="s">
        <v>42</v>
      </c>
      <c r="C8337">
        <v>0.92299999999999993</v>
      </c>
      <c r="D8337" t="s">
        <v>19</v>
      </c>
      <c r="E8337">
        <v>2028</v>
      </c>
      <c r="G8337" t="s">
        <v>25</v>
      </c>
    </row>
    <row r="8338" spans="1:7">
      <c r="A8338">
        <v>76042910</v>
      </c>
      <c r="B8338" t="s">
        <v>42</v>
      </c>
      <c r="C8338">
        <v>0.7</v>
      </c>
      <c r="D8338" t="s">
        <v>19</v>
      </c>
      <c r="G8338" t="s">
        <v>25</v>
      </c>
    </row>
    <row r="8339" spans="1:7">
      <c r="A8339">
        <v>76042910</v>
      </c>
      <c r="B8339" t="s">
        <v>42</v>
      </c>
      <c r="C8339">
        <v>0.76999999999999991</v>
      </c>
      <c r="D8339" t="s">
        <v>19</v>
      </c>
      <c r="E8339">
        <v>2026</v>
      </c>
      <c r="G8339" t="s">
        <v>25</v>
      </c>
    </row>
    <row r="8340" spans="1:7">
      <c r="A8340">
        <v>76042910</v>
      </c>
      <c r="B8340" t="s">
        <v>42</v>
      </c>
      <c r="C8340">
        <v>0.84</v>
      </c>
      <c r="D8340" t="s">
        <v>19</v>
      </c>
      <c r="E8340">
        <v>2027</v>
      </c>
      <c r="G8340" t="s">
        <v>25</v>
      </c>
    </row>
    <row r="8341" spans="1:7">
      <c r="A8341">
        <v>76042910</v>
      </c>
      <c r="B8341" t="s">
        <v>42</v>
      </c>
      <c r="C8341">
        <v>0.90999999999999992</v>
      </c>
      <c r="D8341" t="s">
        <v>19</v>
      </c>
      <c r="E8341">
        <v>2028</v>
      </c>
      <c r="G8341" t="s">
        <v>25</v>
      </c>
    </row>
    <row r="8342" spans="1:7">
      <c r="A8342">
        <v>76042990</v>
      </c>
      <c r="B8342" t="s">
        <v>42</v>
      </c>
      <c r="C8342">
        <v>0.71</v>
      </c>
      <c r="D8342" t="s">
        <v>19</v>
      </c>
      <c r="G8342" t="s">
        <v>25</v>
      </c>
    </row>
    <row r="8343" spans="1:7">
      <c r="A8343">
        <v>76042990</v>
      </c>
      <c r="B8343" t="s">
        <v>42</v>
      </c>
      <c r="C8343">
        <v>0.78099999999999992</v>
      </c>
      <c r="D8343" t="s">
        <v>19</v>
      </c>
      <c r="E8343">
        <v>2026</v>
      </c>
      <c r="G8343" t="s">
        <v>25</v>
      </c>
    </row>
    <row r="8344" spans="1:7">
      <c r="A8344">
        <v>76042990</v>
      </c>
      <c r="B8344" t="s">
        <v>42</v>
      </c>
      <c r="C8344">
        <v>0.85199999999999998</v>
      </c>
      <c r="D8344" t="s">
        <v>19</v>
      </c>
      <c r="E8344">
        <v>2027</v>
      </c>
      <c r="G8344" t="s">
        <v>25</v>
      </c>
    </row>
    <row r="8345" spans="1:7">
      <c r="A8345">
        <v>76042990</v>
      </c>
      <c r="B8345" t="s">
        <v>42</v>
      </c>
      <c r="C8345">
        <v>0.92299999999999993</v>
      </c>
      <c r="D8345" t="s">
        <v>19</v>
      </c>
      <c r="E8345">
        <v>2028</v>
      </c>
      <c r="G8345" t="s">
        <v>25</v>
      </c>
    </row>
    <row r="8346" spans="1:7">
      <c r="A8346">
        <v>7605</v>
      </c>
      <c r="B8346" t="s">
        <v>42</v>
      </c>
      <c r="C8346">
        <v>0.7</v>
      </c>
      <c r="D8346" t="s">
        <v>19</v>
      </c>
      <c r="G8346" t="s">
        <v>25</v>
      </c>
    </row>
    <row r="8347" spans="1:7">
      <c r="A8347">
        <v>7605</v>
      </c>
      <c r="B8347" t="s">
        <v>42</v>
      </c>
      <c r="C8347">
        <v>0.76999999999999991</v>
      </c>
      <c r="D8347" t="s">
        <v>19</v>
      </c>
      <c r="E8347">
        <v>2026</v>
      </c>
      <c r="G8347" t="s">
        <v>25</v>
      </c>
    </row>
    <row r="8348" spans="1:7">
      <c r="A8348">
        <v>7605</v>
      </c>
      <c r="B8348" t="s">
        <v>42</v>
      </c>
      <c r="C8348">
        <v>0.84</v>
      </c>
      <c r="D8348" t="s">
        <v>19</v>
      </c>
      <c r="E8348">
        <v>2027</v>
      </c>
      <c r="G8348" t="s">
        <v>25</v>
      </c>
    </row>
    <row r="8349" spans="1:7">
      <c r="A8349">
        <v>7605</v>
      </c>
      <c r="B8349" t="s">
        <v>42</v>
      </c>
      <c r="C8349">
        <v>0.90999999999999992</v>
      </c>
      <c r="D8349" t="s">
        <v>19</v>
      </c>
      <c r="E8349">
        <v>2028</v>
      </c>
      <c r="G8349" t="s">
        <v>25</v>
      </c>
    </row>
    <row r="8350" spans="1:7">
      <c r="A8350">
        <v>7606</v>
      </c>
      <c r="B8350" t="s">
        <v>42</v>
      </c>
      <c r="C8350" s="30">
        <v>1.1499999999999999</v>
      </c>
      <c r="D8350" t="s">
        <v>19</v>
      </c>
      <c r="G8350" t="s">
        <v>25</v>
      </c>
    </row>
    <row r="8351" spans="1:7">
      <c r="A8351">
        <v>7606</v>
      </c>
      <c r="B8351" t="s">
        <v>42</v>
      </c>
      <c r="C8351" s="30">
        <v>1.2649999999999999</v>
      </c>
      <c r="D8351" t="s">
        <v>19</v>
      </c>
      <c r="E8351">
        <v>2026</v>
      </c>
      <c r="G8351" t="s">
        <v>25</v>
      </c>
    </row>
    <row r="8352" spans="1:7">
      <c r="A8352">
        <v>7606</v>
      </c>
      <c r="B8352" t="s">
        <v>42</v>
      </c>
      <c r="C8352" s="30">
        <v>1.38</v>
      </c>
      <c r="D8352" t="s">
        <v>19</v>
      </c>
      <c r="E8352">
        <v>2027</v>
      </c>
      <c r="G8352" t="s">
        <v>25</v>
      </c>
    </row>
    <row r="8353" spans="1:7">
      <c r="A8353">
        <v>7606</v>
      </c>
      <c r="B8353" t="s">
        <v>42</v>
      </c>
      <c r="C8353" s="30">
        <v>1.4949999999999999</v>
      </c>
      <c r="D8353" t="s">
        <v>19</v>
      </c>
      <c r="E8353">
        <v>2028</v>
      </c>
      <c r="G8353" t="s">
        <v>25</v>
      </c>
    </row>
    <row r="8354" spans="1:7">
      <c r="A8354">
        <v>7607</v>
      </c>
      <c r="B8354" t="s">
        <v>42</v>
      </c>
      <c r="C8354" s="30">
        <v>1.1499999999999999</v>
      </c>
      <c r="D8354" t="s">
        <v>19</v>
      </c>
      <c r="G8354" t="s">
        <v>25</v>
      </c>
    </row>
    <row r="8355" spans="1:7">
      <c r="A8355">
        <v>7607</v>
      </c>
      <c r="B8355" t="s">
        <v>42</v>
      </c>
      <c r="C8355" s="30">
        <v>1.2649999999999999</v>
      </c>
      <c r="D8355" t="s">
        <v>19</v>
      </c>
      <c r="E8355">
        <v>2026</v>
      </c>
      <c r="G8355" t="s">
        <v>25</v>
      </c>
    </row>
    <row r="8356" spans="1:7">
      <c r="A8356">
        <v>7607</v>
      </c>
      <c r="B8356" t="s">
        <v>42</v>
      </c>
      <c r="C8356" s="30">
        <v>1.38</v>
      </c>
      <c r="D8356" t="s">
        <v>19</v>
      </c>
      <c r="E8356">
        <v>2027</v>
      </c>
      <c r="G8356" t="s">
        <v>25</v>
      </c>
    </row>
    <row r="8357" spans="1:7">
      <c r="A8357">
        <v>7607</v>
      </c>
      <c r="B8357" t="s">
        <v>42</v>
      </c>
      <c r="C8357" s="30">
        <v>1.4949999999999999</v>
      </c>
      <c r="D8357" t="s">
        <v>19</v>
      </c>
      <c r="E8357">
        <v>2028</v>
      </c>
      <c r="G8357" t="s">
        <v>25</v>
      </c>
    </row>
    <row r="8358" spans="1:7">
      <c r="A8358">
        <v>7608</v>
      </c>
      <c r="B8358" t="s">
        <v>42</v>
      </c>
      <c r="C8358">
        <v>0.71</v>
      </c>
      <c r="D8358" t="s">
        <v>19</v>
      </c>
      <c r="G8358" t="s">
        <v>25</v>
      </c>
    </row>
    <row r="8359" spans="1:7">
      <c r="A8359">
        <v>7608</v>
      </c>
      <c r="B8359" t="s">
        <v>42</v>
      </c>
      <c r="C8359">
        <v>0.78099999999999992</v>
      </c>
      <c r="D8359" t="s">
        <v>19</v>
      </c>
      <c r="E8359">
        <v>2026</v>
      </c>
      <c r="G8359" t="s">
        <v>25</v>
      </c>
    </row>
    <row r="8360" spans="1:7">
      <c r="A8360">
        <v>7608</v>
      </c>
      <c r="B8360" t="s">
        <v>42</v>
      </c>
      <c r="C8360">
        <v>0.85199999999999998</v>
      </c>
      <c r="D8360" t="s">
        <v>19</v>
      </c>
      <c r="E8360">
        <v>2027</v>
      </c>
      <c r="G8360" t="s">
        <v>25</v>
      </c>
    </row>
    <row r="8361" spans="1:7">
      <c r="A8361">
        <v>7608</v>
      </c>
      <c r="B8361" t="s">
        <v>42</v>
      </c>
      <c r="C8361">
        <v>0.92299999999999993</v>
      </c>
      <c r="D8361" t="s">
        <v>19</v>
      </c>
      <c r="E8361">
        <v>2028</v>
      </c>
      <c r="G8361" t="s">
        <v>25</v>
      </c>
    </row>
    <row r="8362" spans="1:7">
      <c r="A8362">
        <v>76090000</v>
      </c>
      <c r="B8362" t="s">
        <v>42</v>
      </c>
      <c r="C8362">
        <v>0.71</v>
      </c>
      <c r="D8362" t="s">
        <v>19</v>
      </c>
      <c r="G8362" t="s">
        <v>25</v>
      </c>
    </row>
    <row r="8363" spans="1:7">
      <c r="A8363">
        <v>76090000</v>
      </c>
      <c r="B8363" t="s">
        <v>42</v>
      </c>
      <c r="C8363">
        <v>0.78099999999999992</v>
      </c>
      <c r="D8363" t="s">
        <v>19</v>
      </c>
      <c r="E8363">
        <v>2026</v>
      </c>
      <c r="G8363" t="s">
        <v>25</v>
      </c>
    </row>
    <row r="8364" spans="1:7">
      <c r="A8364">
        <v>76090000</v>
      </c>
      <c r="B8364" t="s">
        <v>42</v>
      </c>
      <c r="C8364">
        <v>0.85199999999999998</v>
      </c>
      <c r="D8364" t="s">
        <v>19</v>
      </c>
      <c r="E8364">
        <v>2027</v>
      </c>
      <c r="G8364" t="s">
        <v>25</v>
      </c>
    </row>
    <row r="8365" spans="1:7">
      <c r="A8365">
        <v>76090000</v>
      </c>
      <c r="B8365" t="s">
        <v>42</v>
      </c>
      <c r="C8365">
        <v>0.92299999999999993</v>
      </c>
      <c r="D8365" t="s">
        <v>19</v>
      </c>
      <c r="E8365">
        <v>2028</v>
      </c>
      <c r="G8365" t="s">
        <v>25</v>
      </c>
    </row>
    <row r="8366" spans="1:7">
      <c r="A8366">
        <v>76101000</v>
      </c>
      <c r="B8366" t="s">
        <v>42</v>
      </c>
      <c r="C8366">
        <v>0.71</v>
      </c>
      <c r="D8366" t="s">
        <v>19</v>
      </c>
      <c r="G8366" t="s">
        <v>25</v>
      </c>
    </row>
    <row r="8367" spans="1:7">
      <c r="A8367">
        <v>76101000</v>
      </c>
      <c r="B8367" t="s">
        <v>42</v>
      </c>
      <c r="C8367">
        <v>0.78099999999999992</v>
      </c>
      <c r="D8367" t="s">
        <v>19</v>
      </c>
      <c r="E8367">
        <v>2026</v>
      </c>
      <c r="G8367" t="s">
        <v>25</v>
      </c>
    </row>
    <row r="8368" spans="1:7">
      <c r="A8368">
        <v>76101000</v>
      </c>
      <c r="B8368" t="s">
        <v>42</v>
      </c>
      <c r="C8368">
        <v>0.85199999999999998</v>
      </c>
      <c r="D8368" t="s">
        <v>19</v>
      </c>
      <c r="E8368">
        <v>2027</v>
      </c>
      <c r="G8368" t="s">
        <v>25</v>
      </c>
    </row>
    <row r="8369" spans="1:7">
      <c r="A8369">
        <v>76101000</v>
      </c>
      <c r="B8369" t="s">
        <v>42</v>
      </c>
      <c r="C8369">
        <v>0.92299999999999993</v>
      </c>
      <c r="D8369" t="s">
        <v>19</v>
      </c>
      <c r="E8369">
        <v>2028</v>
      </c>
      <c r="G8369" t="s">
        <v>25</v>
      </c>
    </row>
    <row r="8370" spans="1:7">
      <c r="A8370">
        <v>761090</v>
      </c>
      <c r="B8370" t="s">
        <v>42</v>
      </c>
      <c r="C8370">
        <v>0.71</v>
      </c>
      <c r="D8370" t="s">
        <v>19</v>
      </c>
      <c r="G8370" t="s">
        <v>25</v>
      </c>
    </row>
    <row r="8371" spans="1:7">
      <c r="A8371">
        <v>761090</v>
      </c>
      <c r="B8371" t="s">
        <v>42</v>
      </c>
      <c r="C8371">
        <v>0.78099999999999992</v>
      </c>
      <c r="D8371" t="s">
        <v>19</v>
      </c>
      <c r="E8371">
        <v>2026</v>
      </c>
      <c r="G8371" t="s">
        <v>25</v>
      </c>
    </row>
    <row r="8372" spans="1:7">
      <c r="A8372">
        <v>761090</v>
      </c>
      <c r="B8372" t="s">
        <v>42</v>
      </c>
      <c r="C8372">
        <v>0.85199999999999998</v>
      </c>
      <c r="D8372" t="s">
        <v>19</v>
      </c>
      <c r="E8372">
        <v>2027</v>
      </c>
      <c r="G8372" t="s">
        <v>25</v>
      </c>
    </row>
    <row r="8373" spans="1:7">
      <c r="A8373">
        <v>761090</v>
      </c>
      <c r="B8373" t="s">
        <v>42</v>
      </c>
      <c r="C8373">
        <v>0.92299999999999993</v>
      </c>
      <c r="D8373" t="s">
        <v>19</v>
      </c>
      <c r="E8373">
        <v>2028</v>
      </c>
      <c r="G8373" t="s">
        <v>25</v>
      </c>
    </row>
    <row r="8374" spans="1:7">
      <c r="A8374">
        <v>76109010</v>
      </c>
      <c r="B8374" t="s">
        <v>42</v>
      </c>
      <c r="C8374">
        <v>0.71</v>
      </c>
      <c r="D8374" t="s">
        <v>19</v>
      </c>
      <c r="G8374" t="s">
        <v>25</v>
      </c>
    </row>
    <row r="8375" spans="1:7">
      <c r="A8375">
        <v>76109010</v>
      </c>
      <c r="B8375" t="s">
        <v>42</v>
      </c>
      <c r="C8375">
        <v>0.78099999999999992</v>
      </c>
      <c r="D8375" t="s">
        <v>19</v>
      </c>
      <c r="E8375">
        <v>2026</v>
      </c>
      <c r="G8375" t="s">
        <v>25</v>
      </c>
    </row>
    <row r="8376" spans="1:7">
      <c r="A8376">
        <v>76109010</v>
      </c>
      <c r="B8376" t="s">
        <v>42</v>
      </c>
      <c r="C8376">
        <v>0.85199999999999998</v>
      </c>
      <c r="D8376" t="s">
        <v>19</v>
      </c>
      <c r="E8376">
        <v>2027</v>
      </c>
      <c r="G8376" t="s">
        <v>25</v>
      </c>
    </row>
    <row r="8377" spans="1:7">
      <c r="A8377">
        <v>76109010</v>
      </c>
      <c r="B8377" t="s">
        <v>42</v>
      </c>
      <c r="C8377">
        <v>0.92299999999999993</v>
      </c>
      <c r="D8377" t="s">
        <v>19</v>
      </c>
      <c r="E8377">
        <v>2028</v>
      </c>
      <c r="G8377" t="s">
        <v>25</v>
      </c>
    </row>
    <row r="8378" spans="1:7">
      <c r="A8378">
        <v>76109090</v>
      </c>
      <c r="B8378" t="s">
        <v>42</v>
      </c>
      <c r="C8378">
        <v>0.71</v>
      </c>
      <c r="D8378" t="s">
        <v>19</v>
      </c>
      <c r="G8378" t="s">
        <v>25</v>
      </c>
    </row>
    <row r="8379" spans="1:7">
      <c r="A8379">
        <v>76109090</v>
      </c>
      <c r="B8379" t="s">
        <v>42</v>
      </c>
      <c r="C8379">
        <v>0.78099999999999992</v>
      </c>
      <c r="D8379" t="s">
        <v>19</v>
      </c>
      <c r="E8379">
        <v>2026</v>
      </c>
      <c r="G8379" t="s">
        <v>25</v>
      </c>
    </row>
    <row r="8380" spans="1:7">
      <c r="A8380">
        <v>76109090</v>
      </c>
      <c r="B8380" t="s">
        <v>42</v>
      </c>
      <c r="C8380">
        <v>0.85199999999999998</v>
      </c>
      <c r="D8380" t="s">
        <v>19</v>
      </c>
      <c r="E8380">
        <v>2027</v>
      </c>
      <c r="G8380" t="s">
        <v>25</v>
      </c>
    </row>
    <row r="8381" spans="1:7">
      <c r="A8381">
        <v>76109090</v>
      </c>
      <c r="B8381" t="s">
        <v>42</v>
      </c>
      <c r="C8381">
        <v>0.92299999999999993</v>
      </c>
      <c r="D8381" t="s">
        <v>19</v>
      </c>
      <c r="E8381">
        <v>2028</v>
      </c>
      <c r="G8381" t="s">
        <v>25</v>
      </c>
    </row>
    <row r="8382" spans="1:7">
      <c r="A8382">
        <v>76110000</v>
      </c>
      <c r="B8382" t="s">
        <v>42</v>
      </c>
      <c r="C8382" s="30">
        <v>1.1499999999999999</v>
      </c>
      <c r="D8382" t="s">
        <v>19</v>
      </c>
      <c r="G8382" t="s">
        <v>25</v>
      </c>
    </row>
    <row r="8383" spans="1:7">
      <c r="A8383">
        <v>76110000</v>
      </c>
      <c r="B8383" t="s">
        <v>42</v>
      </c>
      <c r="C8383" s="30">
        <v>1.2649999999999999</v>
      </c>
      <c r="D8383" t="s">
        <v>19</v>
      </c>
      <c r="E8383">
        <v>2026</v>
      </c>
      <c r="G8383" t="s">
        <v>25</v>
      </c>
    </row>
    <row r="8384" spans="1:7">
      <c r="A8384">
        <v>76110000</v>
      </c>
      <c r="B8384" t="s">
        <v>42</v>
      </c>
      <c r="C8384" s="30">
        <v>1.38</v>
      </c>
      <c r="D8384" t="s">
        <v>19</v>
      </c>
      <c r="E8384">
        <v>2027</v>
      </c>
      <c r="G8384" t="s">
        <v>25</v>
      </c>
    </row>
    <row r="8385" spans="1:7">
      <c r="A8385">
        <v>76110000</v>
      </c>
      <c r="B8385" t="s">
        <v>42</v>
      </c>
      <c r="C8385" s="30">
        <v>1.4949999999999999</v>
      </c>
      <c r="D8385" t="s">
        <v>19</v>
      </c>
      <c r="E8385">
        <v>2028</v>
      </c>
      <c r="G8385" t="s">
        <v>25</v>
      </c>
    </row>
    <row r="8386" spans="1:7">
      <c r="A8386">
        <v>7612</v>
      </c>
      <c r="B8386" t="s">
        <v>42</v>
      </c>
      <c r="C8386" s="30">
        <v>1.1499999999999999</v>
      </c>
      <c r="D8386" t="s">
        <v>19</v>
      </c>
      <c r="G8386" t="s">
        <v>25</v>
      </c>
    </row>
    <row r="8387" spans="1:7">
      <c r="A8387">
        <v>7612</v>
      </c>
      <c r="B8387" t="s">
        <v>42</v>
      </c>
      <c r="C8387" s="30">
        <v>1.2649999999999999</v>
      </c>
      <c r="D8387" t="s">
        <v>19</v>
      </c>
      <c r="E8387">
        <v>2026</v>
      </c>
      <c r="G8387" t="s">
        <v>25</v>
      </c>
    </row>
    <row r="8388" spans="1:7">
      <c r="A8388">
        <v>7612</v>
      </c>
      <c r="B8388" t="s">
        <v>42</v>
      </c>
      <c r="C8388" s="30">
        <v>1.38</v>
      </c>
      <c r="D8388" t="s">
        <v>19</v>
      </c>
      <c r="E8388">
        <v>2027</v>
      </c>
      <c r="G8388" t="s">
        <v>25</v>
      </c>
    </row>
    <row r="8389" spans="1:7">
      <c r="A8389">
        <v>7612</v>
      </c>
      <c r="B8389" t="s">
        <v>42</v>
      </c>
      <c r="C8389" s="30">
        <v>1.4949999999999999</v>
      </c>
      <c r="D8389" t="s">
        <v>19</v>
      </c>
      <c r="E8389">
        <v>2028</v>
      </c>
      <c r="G8389" t="s">
        <v>25</v>
      </c>
    </row>
    <row r="8390" spans="1:7">
      <c r="A8390">
        <v>76130000</v>
      </c>
      <c r="B8390" t="s">
        <v>42</v>
      </c>
      <c r="C8390" s="30">
        <v>1.1499999999999999</v>
      </c>
      <c r="D8390" t="s">
        <v>19</v>
      </c>
      <c r="G8390" t="s">
        <v>25</v>
      </c>
    </row>
    <row r="8391" spans="1:7">
      <c r="A8391">
        <v>76130000</v>
      </c>
      <c r="B8391" t="s">
        <v>42</v>
      </c>
      <c r="C8391" s="30">
        <v>1.2649999999999999</v>
      </c>
      <c r="D8391" t="s">
        <v>19</v>
      </c>
      <c r="E8391">
        <v>2026</v>
      </c>
      <c r="G8391" t="s">
        <v>25</v>
      </c>
    </row>
    <row r="8392" spans="1:7">
      <c r="A8392">
        <v>76130000</v>
      </c>
      <c r="B8392" t="s">
        <v>42</v>
      </c>
      <c r="C8392" s="30">
        <v>1.38</v>
      </c>
      <c r="D8392" t="s">
        <v>19</v>
      </c>
      <c r="E8392">
        <v>2027</v>
      </c>
      <c r="G8392" t="s">
        <v>25</v>
      </c>
    </row>
    <row r="8393" spans="1:7">
      <c r="A8393">
        <v>76130000</v>
      </c>
      <c r="B8393" t="s">
        <v>42</v>
      </c>
      <c r="C8393" s="30">
        <v>1.4949999999999999</v>
      </c>
      <c r="D8393" t="s">
        <v>19</v>
      </c>
      <c r="E8393">
        <v>2028</v>
      </c>
      <c r="G8393" t="s">
        <v>25</v>
      </c>
    </row>
    <row r="8394" spans="1:7">
      <c r="A8394">
        <v>7614</v>
      </c>
      <c r="B8394" t="s">
        <v>42</v>
      </c>
      <c r="C8394">
        <v>0.7</v>
      </c>
      <c r="D8394" t="s">
        <v>19</v>
      </c>
      <c r="G8394" t="s">
        <v>25</v>
      </c>
    </row>
    <row r="8395" spans="1:7">
      <c r="A8395">
        <v>7614</v>
      </c>
      <c r="B8395" t="s">
        <v>42</v>
      </c>
      <c r="C8395">
        <v>0.76999999999999991</v>
      </c>
      <c r="D8395" t="s">
        <v>19</v>
      </c>
      <c r="E8395">
        <v>2026</v>
      </c>
      <c r="G8395" t="s">
        <v>25</v>
      </c>
    </row>
    <row r="8396" spans="1:7">
      <c r="A8396">
        <v>7614</v>
      </c>
      <c r="B8396" t="s">
        <v>42</v>
      </c>
      <c r="C8396">
        <v>0.84</v>
      </c>
      <c r="D8396" t="s">
        <v>19</v>
      </c>
      <c r="E8396">
        <v>2027</v>
      </c>
      <c r="G8396" t="s">
        <v>25</v>
      </c>
    </row>
    <row r="8397" spans="1:7">
      <c r="A8397">
        <v>7614</v>
      </c>
      <c r="B8397" t="s">
        <v>42</v>
      </c>
      <c r="C8397">
        <v>0.90999999999999992</v>
      </c>
      <c r="D8397" t="s">
        <v>19</v>
      </c>
      <c r="E8397">
        <v>2028</v>
      </c>
      <c r="G8397" t="s">
        <v>25</v>
      </c>
    </row>
    <row r="8398" spans="1:7">
      <c r="A8398">
        <v>76161000</v>
      </c>
      <c r="B8398" t="s">
        <v>42</v>
      </c>
      <c r="C8398" s="30">
        <v>1.1499999999999999</v>
      </c>
      <c r="D8398" t="s">
        <v>19</v>
      </c>
      <c r="G8398" t="s">
        <v>25</v>
      </c>
    </row>
    <row r="8399" spans="1:7">
      <c r="A8399">
        <v>76161000</v>
      </c>
      <c r="B8399" t="s">
        <v>42</v>
      </c>
      <c r="C8399" s="30">
        <v>1.2649999999999999</v>
      </c>
      <c r="D8399" t="s">
        <v>19</v>
      </c>
      <c r="E8399">
        <v>2026</v>
      </c>
      <c r="G8399" t="s">
        <v>25</v>
      </c>
    </row>
    <row r="8400" spans="1:7">
      <c r="A8400">
        <v>76161000</v>
      </c>
      <c r="B8400" t="s">
        <v>42</v>
      </c>
      <c r="C8400" s="30">
        <v>1.38</v>
      </c>
      <c r="D8400" t="s">
        <v>19</v>
      </c>
      <c r="E8400">
        <v>2027</v>
      </c>
      <c r="G8400" t="s">
        <v>25</v>
      </c>
    </row>
    <row r="8401" spans="1:7">
      <c r="A8401">
        <v>76161000</v>
      </c>
      <c r="B8401" t="s">
        <v>42</v>
      </c>
      <c r="C8401" s="30">
        <v>1.4949999999999999</v>
      </c>
      <c r="D8401" t="s">
        <v>19</v>
      </c>
      <c r="E8401">
        <v>2028</v>
      </c>
      <c r="G8401" t="s">
        <v>25</v>
      </c>
    </row>
    <row r="8402" spans="1:7">
      <c r="A8402">
        <v>76169100</v>
      </c>
      <c r="B8402" t="s">
        <v>42</v>
      </c>
      <c r="C8402" s="30">
        <v>1.1499999999999999</v>
      </c>
      <c r="D8402" t="s">
        <v>19</v>
      </c>
      <c r="G8402" t="s">
        <v>25</v>
      </c>
    </row>
    <row r="8403" spans="1:7">
      <c r="A8403">
        <v>76169100</v>
      </c>
      <c r="B8403" t="s">
        <v>42</v>
      </c>
      <c r="C8403" s="30">
        <v>1.2649999999999999</v>
      </c>
      <c r="D8403" t="s">
        <v>19</v>
      </c>
      <c r="E8403">
        <v>2026</v>
      </c>
      <c r="G8403" t="s">
        <v>25</v>
      </c>
    </row>
    <row r="8404" spans="1:7">
      <c r="A8404">
        <v>76169100</v>
      </c>
      <c r="B8404" t="s">
        <v>42</v>
      </c>
      <c r="C8404" s="30">
        <v>1.38</v>
      </c>
      <c r="D8404" t="s">
        <v>19</v>
      </c>
      <c r="E8404">
        <v>2027</v>
      </c>
      <c r="G8404" t="s">
        <v>25</v>
      </c>
    </row>
    <row r="8405" spans="1:7">
      <c r="A8405">
        <v>76169100</v>
      </c>
      <c r="B8405" t="s">
        <v>42</v>
      </c>
      <c r="C8405" s="30">
        <v>1.4949999999999999</v>
      </c>
      <c r="D8405" t="s">
        <v>19</v>
      </c>
      <c r="E8405">
        <v>2028</v>
      </c>
      <c r="G8405" t="s">
        <v>25</v>
      </c>
    </row>
    <row r="8406" spans="1:7">
      <c r="A8406">
        <v>76169910</v>
      </c>
      <c r="B8406" t="s">
        <v>42</v>
      </c>
      <c r="C8406">
        <v>0.47</v>
      </c>
      <c r="D8406" t="s">
        <v>19</v>
      </c>
      <c r="G8406" t="s">
        <v>25</v>
      </c>
    </row>
    <row r="8407" spans="1:7">
      <c r="A8407">
        <v>76169910</v>
      </c>
      <c r="B8407" t="s">
        <v>42</v>
      </c>
      <c r="C8407">
        <v>0.51700000000000002</v>
      </c>
      <c r="D8407" t="s">
        <v>19</v>
      </c>
      <c r="E8407">
        <v>2026</v>
      </c>
      <c r="G8407" t="s">
        <v>25</v>
      </c>
    </row>
    <row r="8408" spans="1:7">
      <c r="A8408">
        <v>76169910</v>
      </c>
      <c r="B8408" t="s">
        <v>42</v>
      </c>
      <c r="C8408">
        <v>0.56399999999999995</v>
      </c>
      <c r="D8408" t="s">
        <v>19</v>
      </c>
      <c r="E8408">
        <v>2027</v>
      </c>
      <c r="G8408" t="s">
        <v>25</v>
      </c>
    </row>
    <row r="8409" spans="1:7">
      <c r="A8409">
        <v>76169910</v>
      </c>
      <c r="B8409" t="s">
        <v>42</v>
      </c>
      <c r="C8409">
        <v>0.61099999999999999</v>
      </c>
      <c r="D8409" t="s">
        <v>19</v>
      </c>
      <c r="E8409">
        <v>2028</v>
      </c>
      <c r="G8409" t="s">
        <v>25</v>
      </c>
    </row>
    <row r="8410" spans="1:7">
      <c r="A8410">
        <v>76169990</v>
      </c>
      <c r="B8410" t="s">
        <v>42</v>
      </c>
      <c r="C8410" s="30">
        <v>1.1499999999999999</v>
      </c>
      <c r="D8410" t="s">
        <v>19</v>
      </c>
      <c r="G8410" t="s">
        <v>25</v>
      </c>
    </row>
    <row r="8411" spans="1:7">
      <c r="A8411">
        <v>76169990</v>
      </c>
      <c r="B8411" t="s">
        <v>42</v>
      </c>
      <c r="C8411" s="30">
        <v>1.2649999999999999</v>
      </c>
      <c r="D8411" t="s">
        <v>19</v>
      </c>
      <c r="E8411">
        <v>2026</v>
      </c>
      <c r="G8411" t="s">
        <v>25</v>
      </c>
    </row>
    <row r="8412" spans="1:7">
      <c r="A8412">
        <v>76169990</v>
      </c>
      <c r="B8412" t="s">
        <v>42</v>
      </c>
      <c r="C8412" s="30">
        <v>1.38</v>
      </c>
      <c r="D8412" t="s">
        <v>19</v>
      </c>
      <c r="E8412">
        <v>2027</v>
      </c>
      <c r="G8412" t="s">
        <v>25</v>
      </c>
    </row>
    <row r="8413" spans="1:7">
      <c r="A8413">
        <v>76169990</v>
      </c>
      <c r="B8413" t="s">
        <v>42</v>
      </c>
      <c r="C8413" s="30">
        <v>1.4949999999999999</v>
      </c>
      <c r="D8413" t="s">
        <v>19</v>
      </c>
      <c r="E8413">
        <v>2028</v>
      </c>
      <c r="G8413" t="s">
        <v>25</v>
      </c>
    </row>
    <row r="8414" spans="1:7">
      <c r="A8414">
        <v>28041000</v>
      </c>
      <c r="B8414" t="s">
        <v>42</v>
      </c>
      <c r="C8414" s="30">
        <v>10.82</v>
      </c>
      <c r="G8414" t="s">
        <v>272</v>
      </c>
    </row>
    <row r="8415" spans="1:7">
      <c r="A8415">
        <v>28041000</v>
      </c>
      <c r="B8415" t="s">
        <v>42</v>
      </c>
      <c r="C8415" s="30">
        <v>11.902000000000001</v>
      </c>
      <c r="E8415">
        <v>2026</v>
      </c>
      <c r="G8415" t="s">
        <v>272</v>
      </c>
    </row>
    <row r="8416" spans="1:7">
      <c r="A8416">
        <v>28041000</v>
      </c>
      <c r="B8416" t="s">
        <v>42</v>
      </c>
      <c r="C8416" s="30">
        <v>12.984</v>
      </c>
      <c r="E8416">
        <v>2027</v>
      </c>
      <c r="G8416" t="s">
        <v>272</v>
      </c>
    </row>
    <row r="8417" spans="1:7">
      <c r="A8417">
        <v>28041000</v>
      </c>
      <c r="B8417" t="s">
        <v>42</v>
      </c>
      <c r="C8417" s="30">
        <v>14.066000000000001</v>
      </c>
      <c r="E8417">
        <v>2028</v>
      </c>
      <c r="G8417" t="s">
        <v>272</v>
      </c>
    </row>
    <row r="8418" spans="1:7">
      <c r="A8418">
        <v>26011200</v>
      </c>
      <c r="B8418" t="s">
        <v>42</v>
      </c>
      <c r="C8418">
        <v>0.1</v>
      </c>
      <c r="G8418" t="s">
        <v>273</v>
      </c>
    </row>
    <row r="8419" spans="1:7">
      <c r="A8419">
        <v>26011200</v>
      </c>
      <c r="B8419" t="s">
        <v>42</v>
      </c>
      <c r="C8419">
        <v>0.11</v>
      </c>
      <c r="E8419">
        <v>2026</v>
      </c>
      <c r="G8419" t="s">
        <v>273</v>
      </c>
    </row>
    <row r="8420" spans="1:7">
      <c r="A8420">
        <v>26011200</v>
      </c>
      <c r="B8420" t="s">
        <v>42</v>
      </c>
      <c r="C8420">
        <v>0.12000000000000001</v>
      </c>
      <c r="E8420">
        <v>2027</v>
      </c>
      <c r="G8420" t="s">
        <v>273</v>
      </c>
    </row>
    <row r="8421" spans="1:7">
      <c r="A8421">
        <v>26011200</v>
      </c>
      <c r="B8421" t="s">
        <v>42</v>
      </c>
      <c r="C8421">
        <v>0.13</v>
      </c>
      <c r="E8421">
        <v>2028</v>
      </c>
      <c r="G8421" t="s">
        <v>273</v>
      </c>
    </row>
    <row r="8422" spans="1:7">
      <c r="A8422">
        <v>7201</v>
      </c>
      <c r="B8422" t="s">
        <v>42</v>
      </c>
      <c r="C8422" s="30">
        <v>1.96</v>
      </c>
      <c r="G8422" t="s">
        <v>273</v>
      </c>
    </row>
    <row r="8423" spans="1:7">
      <c r="A8423">
        <v>7201</v>
      </c>
      <c r="B8423" t="s">
        <v>42</v>
      </c>
      <c r="C8423" s="30">
        <v>2.1560000000000001</v>
      </c>
      <c r="E8423">
        <v>2026</v>
      </c>
      <c r="G8423" t="s">
        <v>273</v>
      </c>
    </row>
    <row r="8424" spans="1:7">
      <c r="A8424">
        <v>7201</v>
      </c>
      <c r="B8424" t="s">
        <v>42</v>
      </c>
      <c r="C8424" s="30">
        <v>2.3519999999999999</v>
      </c>
      <c r="E8424">
        <v>2027</v>
      </c>
      <c r="G8424" t="s">
        <v>273</v>
      </c>
    </row>
    <row r="8425" spans="1:7">
      <c r="A8425">
        <v>7201</v>
      </c>
      <c r="B8425" t="s">
        <v>42</v>
      </c>
      <c r="C8425" s="30">
        <v>2.548</v>
      </c>
      <c r="E8425">
        <v>2028</v>
      </c>
      <c r="G8425" t="s">
        <v>273</v>
      </c>
    </row>
    <row r="8426" spans="1:7">
      <c r="A8426">
        <v>720211</v>
      </c>
      <c r="B8426" t="s">
        <v>42</v>
      </c>
      <c r="C8426" s="30">
        <v>1.69</v>
      </c>
      <c r="G8426" t="s">
        <v>273</v>
      </c>
    </row>
    <row r="8427" spans="1:7">
      <c r="A8427">
        <v>720211</v>
      </c>
      <c r="B8427" t="s">
        <v>42</v>
      </c>
      <c r="C8427" s="30">
        <v>1.859</v>
      </c>
      <c r="E8427">
        <v>2026</v>
      </c>
      <c r="G8427" t="s">
        <v>273</v>
      </c>
    </row>
    <row r="8428" spans="1:7">
      <c r="A8428">
        <v>720211</v>
      </c>
      <c r="B8428" t="s">
        <v>42</v>
      </c>
      <c r="C8428" s="30">
        <v>2.028</v>
      </c>
      <c r="E8428">
        <v>2027</v>
      </c>
      <c r="G8428" t="s">
        <v>273</v>
      </c>
    </row>
    <row r="8429" spans="1:7">
      <c r="A8429">
        <v>720211</v>
      </c>
      <c r="B8429" t="s">
        <v>42</v>
      </c>
      <c r="C8429" s="30">
        <v>2.1970000000000001</v>
      </c>
      <c r="E8429">
        <v>2028</v>
      </c>
      <c r="G8429" t="s">
        <v>273</v>
      </c>
    </row>
    <row r="8430" spans="1:7">
      <c r="A8430">
        <v>720241</v>
      </c>
      <c r="B8430" t="s">
        <v>42</v>
      </c>
      <c r="C8430" s="30">
        <v>2.35</v>
      </c>
      <c r="G8430" t="s">
        <v>273</v>
      </c>
    </row>
    <row r="8431" spans="1:7">
      <c r="A8431">
        <v>720241</v>
      </c>
      <c r="B8431" t="s">
        <v>42</v>
      </c>
      <c r="C8431" s="30">
        <v>2.585</v>
      </c>
      <c r="E8431">
        <v>2026</v>
      </c>
      <c r="G8431" t="s">
        <v>273</v>
      </c>
    </row>
    <row r="8432" spans="1:7">
      <c r="A8432">
        <v>720241</v>
      </c>
      <c r="B8432" t="s">
        <v>42</v>
      </c>
      <c r="C8432" s="30">
        <v>2.8200000000000003</v>
      </c>
      <c r="E8432">
        <v>2027</v>
      </c>
      <c r="G8432" t="s">
        <v>273</v>
      </c>
    </row>
    <row r="8433" spans="1:7">
      <c r="A8433">
        <v>720241</v>
      </c>
      <c r="B8433" t="s">
        <v>42</v>
      </c>
      <c r="C8433" s="30">
        <v>3.0550000000000002</v>
      </c>
      <c r="E8433">
        <v>2028</v>
      </c>
      <c r="G8433" t="s">
        <v>273</v>
      </c>
    </row>
    <row r="8434" spans="1:7">
      <c r="A8434">
        <v>7205</v>
      </c>
      <c r="B8434" t="s">
        <v>42</v>
      </c>
      <c r="C8434" s="30">
        <v>1.97</v>
      </c>
      <c r="D8434" t="s">
        <v>20</v>
      </c>
      <c r="G8434" t="s">
        <v>273</v>
      </c>
    </row>
    <row r="8435" spans="1:7">
      <c r="A8435">
        <v>7205</v>
      </c>
      <c r="B8435" t="s">
        <v>42</v>
      </c>
      <c r="C8435" s="30">
        <v>2.1669999999999998</v>
      </c>
      <c r="D8435" t="s">
        <v>20</v>
      </c>
      <c r="E8435">
        <v>2026</v>
      </c>
      <c r="G8435" t="s">
        <v>273</v>
      </c>
    </row>
    <row r="8436" spans="1:7">
      <c r="A8436">
        <v>7205</v>
      </c>
      <c r="B8436" t="s">
        <v>42</v>
      </c>
      <c r="C8436" s="30">
        <v>2.3639999999999999</v>
      </c>
      <c r="D8436" t="s">
        <v>20</v>
      </c>
      <c r="E8436">
        <v>2027</v>
      </c>
      <c r="G8436" t="s">
        <v>273</v>
      </c>
    </row>
    <row r="8437" spans="1:7">
      <c r="A8437">
        <v>7205</v>
      </c>
      <c r="B8437" t="s">
        <v>42</v>
      </c>
      <c r="C8437" s="30">
        <v>2.5609999999999999</v>
      </c>
      <c r="D8437" t="s">
        <v>20</v>
      </c>
      <c r="E8437">
        <v>2028</v>
      </c>
      <c r="G8437" t="s">
        <v>273</v>
      </c>
    </row>
    <row r="8438" spans="1:7">
      <c r="A8438">
        <v>72061000</v>
      </c>
      <c r="B8438" t="s">
        <v>42</v>
      </c>
      <c r="C8438" s="30">
        <v>2.0499999999999998</v>
      </c>
      <c r="D8438" t="s">
        <v>20</v>
      </c>
      <c r="G8438" t="s">
        <v>273</v>
      </c>
    </row>
    <row r="8439" spans="1:7">
      <c r="A8439">
        <v>72061000</v>
      </c>
      <c r="B8439" t="s">
        <v>42</v>
      </c>
      <c r="C8439" s="30">
        <v>2.2549999999999999</v>
      </c>
      <c r="D8439" t="s">
        <v>20</v>
      </c>
      <c r="E8439">
        <v>2026</v>
      </c>
      <c r="G8439" t="s">
        <v>273</v>
      </c>
    </row>
    <row r="8440" spans="1:7">
      <c r="A8440">
        <v>72061000</v>
      </c>
      <c r="B8440" t="s">
        <v>42</v>
      </c>
      <c r="C8440" s="30">
        <v>2.46</v>
      </c>
      <c r="D8440" t="s">
        <v>20</v>
      </c>
      <c r="E8440">
        <v>2027</v>
      </c>
      <c r="G8440" t="s">
        <v>273</v>
      </c>
    </row>
    <row r="8441" spans="1:7">
      <c r="A8441">
        <v>72061000</v>
      </c>
      <c r="B8441" t="s">
        <v>42</v>
      </c>
      <c r="C8441" s="30">
        <v>2.6649999999999996</v>
      </c>
      <c r="D8441" t="s">
        <v>20</v>
      </c>
      <c r="E8441">
        <v>2028</v>
      </c>
      <c r="G8441" t="s">
        <v>273</v>
      </c>
    </row>
    <row r="8442" spans="1:7">
      <c r="A8442">
        <v>72069000</v>
      </c>
      <c r="B8442" t="s">
        <v>42</v>
      </c>
      <c r="C8442" s="30">
        <v>2.0499999999999998</v>
      </c>
      <c r="D8442" t="s">
        <v>20</v>
      </c>
      <c r="G8442" t="s">
        <v>273</v>
      </c>
    </row>
    <row r="8443" spans="1:7">
      <c r="A8443">
        <v>72069000</v>
      </c>
      <c r="B8443" t="s">
        <v>42</v>
      </c>
      <c r="C8443" s="30">
        <v>2.2549999999999999</v>
      </c>
      <c r="D8443" t="s">
        <v>20</v>
      </c>
      <c r="E8443">
        <v>2026</v>
      </c>
      <c r="G8443" t="s">
        <v>273</v>
      </c>
    </row>
    <row r="8444" spans="1:7">
      <c r="A8444">
        <v>72069000</v>
      </c>
      <c r="B8444" t="s">
        <v>42</v>
      </c>
      <c r="C8444" s="30">
        <v>2.46</v>
      </c>
      <c r="D8444" t="s">
        <v>20</v>
      </c>
      <c r="E8444">
        <v>2027</v>
      </c>
      <c r="G8444" t="s">
        <v>273</v>
      </c>
    </row>
    <row r="8445" spans="1:7">
      <c r="A8445">
        <v>72069000</v>
      </c>
      <c r="B8445" t="s">
        <v>42</v>
      </c>
      <c r="C8445" s="30">
        <v>2.6649999999999996</v>
      </c>
      <c r="D8445" t="s">
        <v>20</v>
      </c>
      <c r="E8445">
        <v>2028</v>
      </c>
      <c r="G8445" t="s">
        <v>273</v>
      </c>
    </row>
    <row r="8446" spans="1:7">
      <c r="A8446">
        <v>72071111</v>
      </c>
      <c r="B8446" t="s">
        <v>42</v>
      </c>
      <c r="C8446" s="30">
        <v>2.0499999999999998</v>
      </c>
      <c r="D8446" t="s">
        <v>20</v>
      </c>
      <c r="G8446" t="s">
        <v>273</v>
      </c>
    </row>
    <row r="8447" spans="1:7">
      <c r="A8447">
        <v>72071111</v>
      </c>
      <c r="B8447" t="s">
        <v>42</v>
      </c>
      <c r="C8447" s="30">
        <v>2.2549999999999999</v>
      </c>
      <c r="D8447" t="s">
        <v>20</v>
      </c>
      <c r="E8447">
        <v>2026</v>
      </c>
      <c r="G8447" t="s">
        <v>273</v>
      </c>
    </row>
    <row r="8448" spans="1:7">
      <c r="A8448">
        <v>72071111</v>
      </c>
      <c r="B8448" t="s">
        <v>42</v>
      </c>
      <c r="C8448" s="30">
        <v>2.46</v>
      </c>
      <c r="D8448" t="s">
        <v>20</v>
      </c>
      <c r="E8448">
        <v>2027</v>
      </c>
      <c r="G8448" t="s">
        <v>273</v>
      </c>
    </row>
    <row r="8449" spans="1:7">
      <c r="A8449">
        <v>72071111</v>
      </c>
      <c r="B8449" t="s">
        <v>42</v>
      </c>
      <c r="C8449" s="30">
        <v>2.6649999999999996</v>
      </c>
      <c r="D8449" t="s">
        <v>20</v>
      </c>
      <c r="E8449">
        <v>2028</v>
      </c>
      <c r="G8449" t="s">
        <v>273</v>
      </c>
    </row>
    <row r="8450" spans="1:7">
      <c r="A8450">
        <v>72071114</v>
      </c>
      <c r="B8450" t="s">
        <v>42</v>
      </c>
      <c r="C8450" s="30">
        <v>2.0499999999999998</v>
      </c>
      <c r="D8450" t="s">
        <v>20</v>
      </c>
      <c r="G8450" t="s">
        <v>273</v>
      </c>
    </row>
    <row r="8451" spans="1:7">
      <c r="A8451">
        <v>72071114</v>
      </c>
      <c r="B8451" t="s">
        <v>42</v>
      </c>
      <c r="C8451" s="30">
        <v>2.2549999999999999</v>
      </c>
      <c r="D8451" t="s">
        <v>20</v>
      </c>
      <c r="E8451">
        <v>2026</v>
      </c>
      <c r="G8451" t="s">
        <v>273</v>
      </c>
    </row>
    <row r="8452" spans="1:7">
      <c r="A8452">
        <v>72071114</v>
      </c>
      <c r="B8452" t="s">
        <v>42</v>
      </c>
      <c r="C8452" s="30">
        <v>2.46</v>
      </c>
      <c r="D8452" t="s">
        <v>20</v>
      </c>
      <c r="E8452">
        <v>2027</v>
      </c>
      <c r="G8452" t="s">
        <v>273</v>
      </c>
    </row>
    <row r="8453" spans="1:7">
      <c r="A8453">
        <v>72071114</v>
      </c>
      <c r="B8453" t="s">
        <v>42</v>
      </c>
      <c r="C8453" s="30">
        <v>2.6649999999999996</v>
      </c>
      <c r="D8453" t="s">
        <v>20</v>
      </c>
      <c r="E8453">
        <v>2028</v>
      </c>
      <c r="G8453" t="s">
        <v>273</v>
      </c>
    </row>
    <row r="8454" spans="1:7">
      <c r="A8454">
        <v>72071116</v>
      </c>
      <c r="B8454" t="s">
        <v>42</v>
      </c>
      <c r="C8454" s="30">
        <v>2.0499999999999998</v>
      </c>
      <c r="D8454" t="s">
        <v>20</v>
      </c>
      <c r="G8454" t="s">
        <v>273</v>
      </c>
    </row>
    <row r="8455" spans="1:7">
      <c r="A8455">
        <v>72071116</v>
      </c>
      <c r="B8455" t="s">
        <v>42</v>
      </c>
      <c r="C8455" s="30">
        <v>2.2549999999999999</v>
      </c>
      <c r="D8455" t="s">
        <v>20</v>
      </c>
      <c r="E8455">
        <v>2026</v>
      </c>
      <c r="G8455" t="s">
        <v>273</v>
      </c>
    </row>
    <row r="8456" spans="1:7">
      <c r="A8456">
        <v>72071116</v>
      </c>
      <c r="B8456" t="s">
        <v>42</v>
      </c>
      <c r="C8456" s="30">
        <v>2.46</v>
      </c>
      <c r="D8456" t="s">
        <v>20</v>
      </c>
      <c r="E8456">
        <v>2027</v>
      </c>
      <c r="G8456" t="s">
        <v>273</v>
      </c>
    </row>
    <row r="8457" spans="1:7">
      <c r="A8457">
        <v>72071116</v>
      </c>
      <c r="B8457" t="s">
        <v>42</v>
      </c>
      <c r="C8457" s="30">
        <v>2.6649999999999996</v>
      </c>
      <c r="D8457" t="s">
        <v>20</v>
      </c>
      <c r="E8457">
        <v>2028</v>
      </c>
      <c r="G8457" t="s">
        <v>273</v>
      </c>
    </row>
    <row r="8458" spans="1:7">
      <c r="A8458">
        <v>72071190</v>
      </c>
      <c r="B8458" t="s">
        <v>42</v>
      </c>
      <c r="C8458" s="30">
        <v>2.0499999999999998</v>
      </c>
      <c r="D8458" t="s">
        <v>20</v>
      </c>
      <c r="G8458" t="s">
        <v>273</v>
      </c>
    </row>
    <row r="8459" spans="1:7">
      <c r="A8459">
        <v>72071190</v>
      </c>
      <c r="B8459" t="s">
        <v>42</v>
      </c>
      <c r="C8459" s="30">
        <v>2.2549999999999999</v>
      </c>
      <c r="D8459" t="s">
        <v>20</v>
      </c>
      <c r="E8459">
        <v>2026</v>
      </c>
      <c r="G8459" t="s">
        <v>273</v>
      </c>
    </row>
    <row r="8460" spans="1:7">
      <c r="A8460">
        <v>72071190</v>
      </c>
      <c r="B8460" t="s">
        <v>42</v>
      </c>
      <c r="C8460" s="30">
        <v>2.46</v>
      </c>
      <c r="D8460" t="s">
        <v>20</v>
      </c>
      <c r="E8460">
        <v>2027</v>
      </c>
      <c r="G8460" t="s">
        <v>273</v>
      </c>
    </row>
    <row r="8461" spans="1:7">
      <c r="A8461">
        <v>72071190</v>
      </c>
      <c r="B8461" t="s">
        <v>42</v>
      </c>
      <c r="C8461" s="30">
        <v>2.6649999999999996</v>
      </c>
      <c r="D8461" t="s">
        <v>20</v>
      </c>
      <c r="E8461">
        <v>2028</v>
      </c>
      <c r="G8461" t="s">
        <v>273</v>
      </c>
    </row>
    <row r="8462" spans="1:7">
      <c r="A8462">
        <v>72071210</v>
      </c>
      <c r="B8462" t="s">
        <v>42</v>
      </c>
      <c r="C8462" s="30">
        <v>2.0499999999999998</v>
      </c>
      <c r="D8462" t="s">
        <v>20</v>
      </c>
      <c r="G8462" t="s">
        <v>273</v>
      </c>
    </row>
    <row r="8463" spans="1:7">
      <c r="A8463">
        <v>72071210</v>
      </c>
      <c r="B8463" t="s">
        <v>42</v>
      </c>
      <c r="C8463" s="30">
        <v>2.2549999999999999</v>
      </c>
      <c r="D8463" t="s">
        <v>20</v>
      </c>
      <c r="E8463">
        <v>2026</v>
      </c>
      <c r="G8463" t="s">
        <v>273</v>
      </c>
    </row>
    <row r="8464" spans="1:7">
      <c r="A8464">
        <v>72071210</v>
      </c>
      <c r="B8464" t="s">
        <v>42</v>
      </c>
      <c r="C8464" s="30">
        <v>2.46</v>
      </c>
      <c r="D8464" t="s">
        <v>20</v>
      </c>
      <c r="E8464">
        <v>2027</v>
      </c>
      <c r="G8464" t="s">
        <v>273</v>
      </c>
    </row>
    <row r="8465" spans="1:7">
      <c r="A8465">
        <v>72071210</v>
      </c>
      <c r="B8465" t="s">
        <v>42</v>
      </c>
      <c r="C8465" s="30">
        <v>2.6649999999999996</v>
      </c>
      <c r="D8465" t="s">
        <v>20</v>
      </c>
      <c r="E8465">
        <v>2028</v>
      </c>
      <c r="G8465" t="s">
        <v>273</v>
      </c>
    </row>
    <row r="8466" spans="1:7">
      <c r="A8466">
        <v>72071290</v>
      </c>
      <c r="B8466" t="s">
        <v>42</v>
      </c>
      <c r="C8466" s="30">
        <v>2.0499999999999998</v>
      </c>
      <c r="D8466" t="s">
        <v>20</v>
      </c>
      <c r="G8466" t="s">
        <v>273</v>
      </c>
    </row>
    <row r="8467" spans="1:7">
      <c r="A8467">
        <v>72071290</v>
      </c>
      <c r="B8467" t="s">
        <v>42</v>
      </c>
      <c r="C8467" s="30">
        <v>2.2549999999999999</v>
      </c>
      <c r="D8467" t="s">
        <v>20</v>
      </c>
      <c r="E8467">
        <v>2026</v>
      </c>
      <c r="G8467" t="s">
        <v>273</v>
      </c>
    </row>
    <row r="8468" spans="1:7">
      <c r="A8468">
        <v>72071290</v>
      </c>
      <c r="B8468" t="s">
        <v>42</v>
      </c>
      <c r="C8468" s="30">
        <v>2.46</v>
      </c>
      <c r="D8468" t="s">
        <v>20</v>
      </c>
      <c r="E8468">
        <v>2027</v>
      </c>
      <c r="G8468" t="s">
        <v>273</v>
      </c>
    </row>
    <row r="8469" spans="1:7">
      <c r="A8469">
        <v>72071290</v>
      </c>
      <c r="B8469" t="s">
        <v>42</v>
      </c>
      <c r="C8469" s="30">
        <v>2.6649999999999996</v>
      </c>
      <c r="D8469" t="s">
        <v>20</v>
      </c>
      <c r="E8469">
        <v>2028</v>
      </c>
      <c r="G8469" t="s">
        <v>273</v>
      </c>
    </row>
    <row r="8470" spans="1:7">
      <c r="A8470">
        <v>72071912</v>
      </c>
      <c r="B8470" t="s">
        <v>42</v>
      </c>
      <c r="C8470" s="30">
        <v>2.0499999999999998</v>
      </c>
      <c r="D8470" t="s">
        <v>20</v>
      </c>
      <c r="G8470" t="s">
        <v>273</v>
      </c>
    </row>
    <row r="8471" spans="1:7">
      <c r="A8471">
        <v>72071912</v>
      </c>
      <c r="B8471" t="s">
        <v>42</v>
      </c>
      <c r="C8471" s="30">
        <v>2.2549999999999999</v>
      </c>
      <c r="D8471" t="s">
        <v>20</v>
      </c>
      <c r="E8471">
        <v>2026</v>
      </c>
      <c r="G8471" t="s">
        <v>273</v>
      </c>
    </row>
    <row r="8472" spans="1:7">
      <c r="A8472">
        <v>72071912</v>
      </c>
      <c r="B8472" t="s">
        <v>42</v>
      </c>
      <c r="C8472" s="30">
        <v>2.46</v>
      </c>
      <c r="D8472" t="s">
        <v>20</v>
      </c>
      <c r="E8472">
        <v>2027</v>
      </c>
      <c r="G8472" t="s">
        <v>273</v>
      </c>
    </row>
    <row r="8473" spans="1:7">
      <c r="A8473">
        <v>72071912</v>
      </c>
      <c r="B8473" t="s">
        <v>42</v>
      </c>
      <c r="C8473" s="30">
        <v>2.6649999999999996</v>
      </c>
      <c r="D8473" t="s">
        <v>20</v>
      </c>
      <c r="E8473">
        <v>2028</v>
      </c>
      <c r="G8473" t="s">
        <v>273</v>
      </c>
    </row>
    <row r="8474" spans="1:7">
      <c r="A8474">
        <v>72071919</v>
      </c>
      <c r="B8474" t="s">
        <v>42</v>
      </c>
      <c r="C8474" s="30">
        <v>2.0499999999999998</v>
      </c>
      <c r="D8474" t="s">
        <v>20</v>
      </c>
      <c r="G8474" t="s">
        <v>273</v>
      </c>
    </row>
    <row r="8475" spans="1:7">
      <c r="A8475">
        <v>72071919</v>
      </c>
      <c r="B8475" t="s">
        <v>42</v>
      </c>
      <c r="C8475" s="30">
        <v>2.2549999999999999</v>
      </c>
      <c r="D8475" t="s">
        <v>20</v>
      </c>
      <c r="E8475">
        <v>2026</v>
      </c>
      <c r="G8475" t="s">
        <v>273</v>
      </c>
    </row>
    <row r="8476" spans="1:7">
      <c r="A8476">
        <v>72071919</v>
      </c>
      <c r="B8476" t="s">
        <v>42</v>
      </c>
      <c r="C8476" s="30">
        <v>2.46</v>
      </c>
      <c r="D8476" t="s">
        <v>20</v>
      </c>
      <c r="E8476">
        <v>2027</v>
      </c>
      <c r="G8476" t="s">
        <v>273</v>
      </c>
    </row>
    <row r="8477" spans="1:7">
      <c r="A8477">
        <v>72071919</v>
      </c>
      <c r="B8477" t="s">
        <v>42</v>
      </c>
      <c r="C8477" s="30">
        <v>2.6649999999999996</v>
      </c>
      <c r="D8477" t="s">
        <v>20</v>
      </c>
      <c r="E8477">
        <v>2028</v>
      </c>
      <c r="G8477" t="s">
        <v>273</v>
      </c>
    </row>
    <row r="8478" spans="1:7">
      <c r="A8478">
        <v>72071980</v>
      </c>
      <c r="B8478" t="s">
        <v>42</v>
      </c>
      <c r="C8478" s="30">
        <v>2.0499999999999998</v>
      </c>
      <c r="D8478" t="s">
        <v>20</v>
      </c>
      <c r="G8478" t="s">
        <v>273</v>
      </c>
    </row>
    <row r="8479" spans="1:7">
      <c r="A8479">
        <v>72071980</v>
      </c>
      <c r="B8479" t="s">
        <v>42</v>
      </c>
      <c r="C8479" s="30">
        <v>2.2549999999999999</v>
      </c>
      <c r="D8479" t="s">
        <v>20</v>
      </c>
      <c r="E8479">
        <v>2026</v>
      </c>
      <c r="G8479" t="s">
        <v>273</v>
      </c>
    </row>
    <row r="8480" spans="1:7">
      <c r="A8480">
        <v>72071980</v>
      </c>
      <c r="B8480" t="s">
        <v>42</v>
      </c>
      <c r="C8480" s="30">
        <v>2.46</v>
      </c>
      <c r="D8480" t="s">
        <v>20</v>
      </c>
      <c r="E8480">
        <v>2027</v>
      </c>
      <c r="G8480" t="s">
        <v>273</v>
      </c>
    </row>
    <row r="8481" spans="1:7">
      <c r="A8481">
        <v>72071980</v>
      </c>
      <c r="B8481" t="s">
        <v>42</v>
      </c>
      <c r="C8481" s="30">
        <v>2.6649999999999996</v>
      </c>
      <c r="D8481" t="s">
        <v>20</v>
      </c>
      <c r="E8481">
        <v>2028</v>
      </c>
      <c r="G8481" t="s">
        <v>273</v>
      </c>
    </row>
    <row r="8482" spans="1:7">
      <c r="A8482">
        <v>72072011</v>
      </c>
      <c r="B8482" t="s">
        <v>42</v>
      </c>
      <c r="C8482" s="30">
        <v>2.0499999999999998</v>
      </c>
      <c r="D8482" t="s">
        <v>20</v>
      </c>
      <c r="G8482" t="s">
        <v>273</v>
      </c>
    </row>
    <row r="8483" spans="1:7">
      <c r="A8483">
        <v>72072011</v>
      </c>
      <c r="B8483" t="s">
        <v>42</v>
      </c>
      <c r="C8483" s="30">
        <v>2.2549999999999999</v>
      </c>
      <c r="D8483" t="s">
        <v>20</v>
      </c>
      <c r="E8483">
        <v>2026</v>
      </c>
      <c r="G8483" t="s">
        <v>273</v>
      </c>
    </row>
    <row r="8484" spans="1:7">
      <c r="A8484">
        <v>72072011</v>
      </c>
      <c r="B8484" t="s">
        <v>42</v>
      </c>
      <c r="C8484" s="30">
        <v>2.46</v>
      </c>
      <c r="D8484" t="s">
        <v>20</v>
      </c>
      <c r="E8484">
        <v>2027</v>
      </c>
      <c r="G8484" t="s">
        <v>273</v>
      </c>
    </row>
    <row r="8485" spans="1:7">
      <c r="A8485">
        <v>72072011</v>
      </c>
      <c r="B8485" t="s">
        <v>42</v>
      </c>
      <c r="C8485" s="30">
        <v>2.6649999999999996</v>
      </c>
      <c r="D8485" t="s">
        <v>20</v>
      </c>
      <c r="E8485">
        <v>2028</v>
      </c>
      <c r="G8485" t="s">
        <v>273</v>
      </c>
    </row>
    <row r="8486" spans="1:7">
      <c r="A8486">
        <v>72072015</v>
      </c>
      <c r="B8486" t="s">
        <v>42</v>
      </c>
      <c r="C8486" s="30">
        <v>2.0499999999999998</v>
      </c>
      <c r="D8486" t="s">
        <v>20</v>
      </c>
      <c r="G8486" t="s">
        <v>273</v>
      </c>
    </row>
    <row r="8487" spans="1:7">
      <c r="A8487">
        <v>72072015</v>
      </c>
      <c r="B8487" t="s">
        <v>42</v>
      </c>
      <c r="C8487" s="30">
        <v>2.2549999999999999</v>
      </c>
      <c r="D8487" t="s">
        <v>20</v>
      </c>
      <c r="E8487">
        <v>2026</v>
      </c>
      <c r="G8487" t="s">
        <v>273</v>
      </c>
    </row>
    <row r="8488" spans="1:7">
      <c r="A8488">
        <v>72072015</v>
      </c>
      <c r="B8488" t="s">
        <v>42</v>
      </c>
      <c r="C8488" s="30">
        <v>2.46</v>
      </c>
      <c r="D8488" t="s">
        <v>20</v>
      </c>
      <c r="E8488">
        <v>2027</v>
      </c>
      <c r="G8488" t="s">
        <v>273</v>
      </c>
    </row>
    <row r="8489" spans="1:7">
      <c r="A8489">
        <v>72072015</v>
      </c>
      <c r="B8489" t="s">
        <v>42</v>
      </c>
      <c r="C8489" s="30">
        <v>2.6649999999999996</v>
      </c>
      <c r="D8489" t="s">
        <v>20</v>
      </c>
      <c r="E8489">
        <v>2028</v>
      </c>
      <c r="G8489" t="s">
        <v>273</v>
      </c>
    </row>
    <row r="8490" spans="1:7">
      <c r="A8490">
        <v>72072017</v>
      </c>
      <c r="B8490" t="s">
        <v>42</v>
      </c>
      <c r="C8490" s="30">
        <v>2.0499999999999998</v>
      </c>
      <c r="D8490" t="s">
        <v>20</v>
      </c>
      <c r="G8490" t="s">
        <v>273</v>
      </c>
    </row>
    <row r="8491" spans="1:7">
      <c r="A8491">
        <v>72072017</v>
      </c>
      <c r="B8491" t="s">
        <v>42</v>
      </c>
      <c r="C8491" s="30">
        <v>2.2549999999999999</v>
      </c>
      <c r="D8491" t="s">
        <v>20</v>
      </c>
      <c r="E8491">
        <v>2026</v>
      </c>
      <c r="G8491" t="s">
        <v>273</v>
      </c>
    </row>
    <row r="8492" spans="1:7">
      <c r="A8492">
        <v>72072017</v>
      </c>
      <c r="B8492" t="s">
        <v>42</v>
      </c>
      <c r="C8492" s="30">
        <v>2.46</v>
      </c>
      <c r="D8492" t="s">
        <v>20</v>
      </c>
      <c r="E8492">
        <v>2027</v>
      </c>
      <c r="G8492" t="s">
        <v>273</v>
      </c>
    </row>
    <row r="8493" spans="1:7">
      <c r="A8493">
        <v>72072017</v>
      </c>
      <c r="B8493" t="s">
        <v>42</v>
      </c>
      <c r="C8493" s="30">
        <v>2.6649999999999996</v>
      </c>
      <c r="D8493" t="s">
        <v>20</v>
      </c>
      <c r="E8493">
        <v>2028</v>
      </c>
      <c r="G8493" t="s">
        <v>273</v>
      </c>
    </row>
    <row r="8494" spans="1:7">
      <c r="A8494">
        <v>72072019</v>
      </c>
      <c r="B8494" t="s">
        <v>42</v>
      </c>
      <c r="C8494" s="30">
        <v>2.0499999999999998</v>
      </c>
      <c r="D8494" t="s">
        <v>20</v>
      </c>
      <c r="G8494" t="s">
        <v>273</v>
      </c>
    </row>
    <row r="8495" spans="1:7">
      <c r="A8495">
        <v>72072019</v>
      </c>
      <c r="B8495" t="s">
        <v>42</v>
      </c>
      <c r="C8495" s="30">
        <v>2.2549999999999999</v>
      </c>
      <c r="D8495" t="s">
        <v>20</v>
      </c>
      <c r="E8495">
        <v>2026</v>
      </c>
      <c r="G8495" t="s">
        <v>273</v>
      </c>
    </row>
    <row r="8496" spans="1:7">
      <c r="A8496">
        <v>72072019</v>
      </c>
      <c r="B8496" t="s">
        <v>42</v>
      </c>
      <c r="C8496" s="30">
        <v>2.46</v>
      </c>
      <c r="D8496" t="s">
        <v>20</v>
      </c>
      <c r="E8496">
        <v>2027</v>
      </c>
      <c r="G8496" t="s">
        <v>273</v>
      </c>
    </row>
    <row r="8497" spans="1:7">
      <c r="A8497">
        <v>72072019</v>
      </c>
      <c r="B8497" t="s">
        <v>42</v>
      </c>
      <c r="C8497" s="30">
        <v>2.6649999999999996</v>
      </c>
      <c r="D8497" t="s">
        <v>20</v>
      </c>
      <c r="E8497">
        <v>2028</v>
      </c>
      <c r="G8497" t="s">
        <v>273</v>
      </c>
    </row>
    <row r="8498" spans="1:7">
      <c r="A8498">
        <v>72072032</v>
      </c>
      <c r="B8498" t="s">
        <v>42</v>
      </c>
      <c r="C8498" s="30">
        <v>2.0499999999999998</v>
      </c>
      <c r="D8498" t="s">
        <v>20</v>
      </c>
      <c r="G8498" t="s">
        <v>273</v>
      </c>
    </row>
    <row r="8499" spans="1:7">
      <c r="A8499">
        <v>72072032</v>
      </c>
      <c r="B8499" t="s">
        <v>42</v>
      </c>
      <c r="C8499" s="30">
        <v>2.2549999999999999</v>
      </c>
      <c r="D8499" t="s">
        <v>20</v>
      </c>
      <c r="E8499">
        <v>2026</v>
      </c>
      <c r="G8499" t="s">
        <v>273</v>
      </c>
    </row>
    <row r="8500" spans="1:7">
      <c r="A8500">
        <v>72072032</v>
      </c>
      <c r="B8500" t="s">
        <v>42</v>
      </c>
      <c r="C8500" s="30">
        <v>2.46</v>
      </c>
      <c r="D8500" t="s">
        <v>20</v>
      </c>
      <c r="E8500">
        <v>2027</v>
      </c>
      <c r="G8500" t="s">
        <v>273</v>
      </c>
    </row>
    <row r="8501" spans="1:7">
      <c r="A8501">
        <v>72072032</v>
      </c>
      <c r="B8501" t="s">
        <v>42</v>
      </c>
      <c r="C8501" s="30">
        <v>2.6649999999999996</v>
      </c>
      <c r="D8501" t="s">
        <v>20</v>
      </c>
      <c r="E8501">
        <v>2028</v>
      </c>
      <c r="G8501" t="s">
        <v>273</v>
      </c>
    </row>
    <row r="8502" spans="1:7">
      <c r="A8502">
        <v>72072039</v>
      </c>
      <c r="B8502" t="s">
        <v>42</v>
      </c>
      <c r="C8502" s="30">
        <v>2.0499999999999998</v>
      </c>
      <c r="D8502" t="s">
        <v>20</v>
      </c>
      <c r="G8502" t="s">
        <v>273</v>
      </c>
    </row>
    <row r="8503" spans="1:7">
      <c r="A8503">
        <v>72072039</v>
      </c>
      <c r="B8503" t="s">
        <v>42</v>
      </c>
      <c r="C8503" s="30">
        <v>2.2549999999999999</v>
      </c>
      <c r="D8503" t="s">
        <v>20</v>
      </c>
      <c r="E8503">
        <v>2026</v>
      </c>
      <c r="G8503" t="s">
        <v>273</v>
      </c>
    </row>
    <row r="8504" spans="1:7">
      <c r="A8504">
        <v>72072039</v>
      </c>
      <c r="B8504" t="s">
        <v>42</v>
      </c>
      <c r="C8504" s="30">
        <v>2.46</v>
      </c>
      <c r="D8504" t="s">
        <v>20</v>
      </c>
      <c r="E8504">
        <v>2027</v>
      </c>
      <c r="G8504" t="s">
        <v>273</v>
      </c>
    </row>
    <row r="8505" spans="1:7">
      <c r="A8505">
        <v>72072039</v>
      </c>
      <c r="B8505" t="s">
        <v>42</v>
      </c>
      <c r="C8505" s="30">
        <v>2.6649999999999996</v>
      </c>
      <c r="D8505" t="s">
        <v>20</v>
      </c>
      <c r="E8505">
        <v>2028</v>
      </c>
      <c r="G8505" t="s">
        <v>273</v>
      </c>
    </row>
    <row r="8506" spans="1:7">
      <c r="A8506">
        <v>72072052</v>
      </c>
      <c r="B8506" t="s">
        <v>42</v>
      </c>
      <c r="C8506" s="30">
        <v>2.0499999999999998</v>
      </c>
      <c r="D8506" t="s">
        <v>20</v>
      </c>
      <c r="G8506" t="s">
        <v>273</v>
      </c>
    </row>
    <row r="8507" spans="1:7">
      <c r="A8507">
        <v>72072052</v>
      </c>
      <c r="B8507" t="s">
        <v>42</v>
      </c>
      <c r="C8507" s="30">
        <v>2.2549999999999999</v>
      </c>
      <c r="D8507" t="s">
        <v>20</v>
      </c>
      <c r="E8507">
        <v>2026</v>
      </c>
      <c r="G8507" t="s">
        <v>273</v>
      </c>
    </row>
    <row r="8508" spans="1:7">
      <c r="A8508">
        <v>72072052</v>
      </c>
      <c r="B8508" t="s">
        <v>42</v>
      </c>
      <c r="C8508" s="30">
        <v>2.46</v>
      </c>
      <c r="D8508" t="s">
        <v>20</v>
      </c>
      <c r="E8508">
        <v>2027</v>
      </c>
      <c r="G8508" t="s">
        <v>273</v>
      </c>
    </row>
    <row r="8509" spans="1:7">
      <c r="A8509">
        <v>72072052</v>
      </c>
      <c r="B8509" t="s">
        <v>42</v>
      </c>
      <c r="C8509" s="30">
        <v>2.6649999999999996</v>
      </c>
      <c r="D8509" t="s">
        <v>20</v>
      </c>
      <c r="E8509">
        <v>2028</v>
      </c>
      <c r="G8509" t="s">
        <v>273</v>
      </c>
    </row>
    <row r="8510" spans="1:7">
      <c r="A8510">
        <v>72072059</v>
      </c>
      <c r="B8510" t="s">
        <v>42</v>
      </c>
      <c r="C8510" s="30">
        <v>2.0499999999999998</v>
      </c>
      <c r="D8510" t="s">
        <v>20</v>
      </c>
      <c r="G8510" t="s">
        <v>273</v>
      </c>
    </row>
    <row r="8511" spans="1:7">
      <c r="A8511">
        <v>72072059</v>
      </c>
      <c r="B8511" t="s">
        <v>42</v>
      </c>
      <c r="C8511" s="30">
        <v>2.2549999999999999</v>
      </c>
      <c r="D8511" t="s">
        <v>20</v>
      </c>
      <c r="E8511">
        <v>2026</v>
      </c>
      <c r="G8511" t="s">
        <v>273</v>
      </c>
    </row>
    <row r="8512" spans="1:7">
      <c r="A8512">
        <v>72072059</v>
      </c>
      <c r="B8512" t="s">
        <v>42</v>
      </c>
      <c r="C8512" s="30">
        <v>2.46</v>
      </c>
      <c r="D8512" t="s">
        <v>20</v>
      </c>
      <c r="E8512">
        <v>2027</v>
      </c>
      <c r="G8512" t="s">
        <v>273</v>
      </c>
    </row>
    <row r="8513" spans="1:7">
      <c r="A8513">
        <v>72072059</v>
      </c>
      <c r="B8513" t="s">
        <v>42</v>
      </c>
      <c r="C8513" s="30">
        <v>2.6649999999999996</v>
      </c>
      <c r="D8513" t="s">
        <v>20</v>
      </c>
      <c r="E8513">
        <v>2028</v>
      </c>
      <c r="G8513" t="s">
        <v>273</v>
      </c>
    </row>
    <row r="8514" spans="1:7">
      <c r="A8514">
        <v>72072080</v>
      </c>
      <c r="B8514" t="s">
        <v>42</v>
      </c>
      <c r="C8514" s="30">
        <v>2.0499999999999998</v>
      </c>
      <c r="D8514" t="s">
        <v>20</v>
      </c>
      <c r="G8514" t="s">
        <v>273</v>
      </c>
    </row>
    <row r="8515" spans="1:7">
      <c r="A8515">
        <v>72072080</v>
      </c>
      <c r="B8515" t="s">
        <v>42</v>
      </c>
      <c r="C8515" s="30">
        <v>2.2549999999999999</v>
      </c>
      <c r="D8515" t="s">
        <v>20</v>
      </c>
      <c r="E8515">
        <v>2026</v>
      </c>
      <c r="G8515" t="s">
        <v>273</v>
      </c>
    </row>
    <row r="8516" spans="1:7">
      <c r="A8516">
        <v>72072080</v>
      </c>
      <c r="B8516" t="s">
        <v>42</v>
      </c>
      <c r="C8516" s="30">
        <v>2.46</v>
      </c>
      <c r="D8516" t="s">
        <v>20</v>
      </c>
      <c r="E8516">
        <v>2027</v>
      </c>
      <c r="G8516" t="s">
        <v>273</v>
      </c>
    </row>
    <row r="8517" spans="1:7">
      <c r="A8517">
        <v>72072080</v>
      </c>
      <c r="B8517" t="s">
        <v>42</v>
      </c>
      <c r="C8517" s="30">
        <v>2.6649999999999996</v>
      </c>
      <c r="D8517" t="s">
        <v>20</v>
      </c>
      <c r="E8517">
        <v>2028</v>
      </c>
      <c r="G8517" t="s">
        <v>273</v>
      </c>
    </row>
    <row r="8518" spans="1:7">
      <c r="A8518">
        <v>7208</v>
      </c>
      <c r="B8518" t="s">
        <v>42</v>
      </c>
      <c r="C8518" s="30">
        <v>2.0499999999999998</v>
      </c>
      <c r="D8518" t="s">
        <v>20</v>
      </c>
      <c r="G8518" t="s">
        <v>273</v>
      </c>
    </row>
    <row r="8519" spans="1:7">
      <c r="A8519">
        <v>7208</v>
      </c>
      <c r="B8519" t="s">
        <v>42</v>
      </c>
      <c r="C8519" s="30">
        <v>2.2549999999999999</v>
      </c>
      <c r="D8519" t="s">
        <v>20</v>
      </c>
      <c r="E8519">
        <v>2026</v>
      </c>
      <c r="G8519" t="s">
        <v>273</v>
      </c>
    </row>
    <row r="8520" spans="1:7">
      <c r="A8520">
        <v>7208</v>
      </c>
      <c r="B8520" t="s">
        <v>42</v>
      </c>
      <c r="C8520" s="30">
        <v>2.46</v>
      </c>
      <c r="D8520" t="s">
        <v>20</v>
      </c>
      <c r="E8520">
        <v>2027</v>
      </c>
      <c r="G8520" t="s">
        <v>273</v>
      </c>
    </row>
    <row r="8521" spans="1:7">
      <c r="A8521">
        <v>7208</v>
      </c>
      <c r="B8521" t="s">
        <v>42</v>
      </c>
      <c r="C8521" s="30">
        <v>2.6649999999999996</v>
      </c>
      <c r="D8521" t="s">
        <v>20</v>
      </c>
      <c r="E8521">
        <v>2028</v>
      </c>
      <c r="G8521" t="s">
        <v>273</v>
      </c>
    </row>
    <row r="8522" spans="1:7">
      <c r="A8522">
        <v>7209</v>
      </c>
      <c r="B8522" t="s">
        <v>42</v>
      </c>
      <c r="C8522" s="30">
        <v>2.0499999999999998</v>
      </c>
      <c r="D8522" t="s">
        <v>20</v>
      </c>
      <c r="G8522" t="s">
        <v>273</v>
      </c>
    </row>
    <row r="8523" spans="1:7">
      <c r="A8523">
        <v>7209</v>
      </c>
      <c r="B8523" t="s">
        <v>42</v>
      </c>
      <c r="C8523" s="30">
        <v>2.2549999999999999</v>
      </c>
      <c r="D8523" t="s">
        <v>20</v>
      </c>
      <c r="E8523">
        <v>2026</v>
      </c>
      <c r="G8523" t="s">
        <v>273</v>
      </c>
    </row>
    <row r="8524" spans="1:7">
      <c r="A8524">
        <v>7209</v>
      </c>
      <c r="B8524" t="s">
        <v>42</v>
      </c>
      <c r="C8524" s="30">
        <v>2.46</v>
      </c>
      <c r="D8524" t="s">
        <v>20</v>
      </c>
      <c r="E8524">
        <v>2027</v>
      </c>
      <c r="G8524" t="s">
        <v>273</v>
      </c>
    </row>
    <row r="8525" spans="1:7">
      <c r="A8525">
        <v>7209</v>
      </c>
      <c r="B8525" t="s">
        <v>42</v>
      </c>
      <c r="C8525" s="30">
        <v>2.6649999999999996</v>
      </c>
      <c r="D8525" t="s">
        <v>20</v>
      </c>
      <c r="E8525">
        <v>2028</v>
      </c>
      <c r="G8525" t="s">
        <v>273</v>
      </c>
    </row>
    <row r="8526" spans="1:7">
      <c r="A8526">
        <v>7210</v>
      </c>
      <c r="B8526" t="s">
        <v>42</v>
      </c>
      <c r="C8526" s="30">
        <v>2.0499999999999998</v>
      </c>
      <c r="D8526" t="s">
        <v>20</v>
      </c>
      <c r="G8526" t="s">
        <v>273</v>
      </c>
    </row>
    <row r="8527" spans="1:7">
      <c r="A8527">
        <v>7210</v>
      </c>
      <c r="B8527" t="s">
        <v>42</v>
      </c>
      <c r="C8527" s="30">
        <v>2.2549999999999999</v>
      </c>
      <c r="D8527" t="s">
        <v>20</v>
      </c>
      <c r="E8527">
        <v>2026</v>
      </c>
      <c r="G8527" t="s">
        <v>273</v>
      </c>
    </row>
    <row r="8528" spans="1:7">
      <c r="A8528">
        <v>7210</v>
      </c>
      <c r="B8528" t="s">
        <v>42</v>
      </c>
      <c r="C8528" s="30">
        <v>2.46</v>
      </c>
      <c r="D8528" t="s">
        <v>20</v>
      </c>
      <c r="E8528">
        <v>2027</v>
      </c>
      <c r="G8528" t="s">
        <v>273</v>
      </c>
    </row>
    <row r="8529" spans="1:7">
      <c r="A8529">
        <v>7210</v>
      </c>
      <c r="B8529" t="s">
        <v>42</v>
      </c>
      <c r="C8529" s="30">
        <v>2.6649999999999996</v>
      </c>
      <c r="D8529" t="s">
        <v>20</v>
      </c>
      <c r="E8529">
        <v>2028</v>
      </c>
      <c r="G8529" t="s">
        <v>273</v>
      </c>
    </row>
    <row r="8530" spans="1:7">
      <c r="A8530">
        <v>72111300</v>
      </c>
      <c r="B8530" t="s">
        <v>42</v>
      </c>
      <c r="C8530" s="30">
        <v>2.0499999999999998</v>
      </c>
      <c r="D8530" t="s">
        <v>20</v>
      </c>
      <c r="G8530" t="s">
        <v>273</v>
      </c>
    </row>
    <row r="8531" spans="1:7">
      <c r="A8531">
        <v>72111300</v>
      </c>
      <c r="B8531" t="s">
        <v>42</v>
      </c>
      <c r="C8531" s="30">
        <v>2.2549999999999999</v>
      </c>
      <c r="D8531" t="s">
        <v>20</v>
      </c>
      <c r="E8531">
        <v>2026</v>
      </c>
      <c r="G8531" t="s">
        <v>273</v>
      </c>
    </row>
    <row r="8532" spans="1:7">
      <c r="A8532">
        <v>72111300</v>
      </c>
      <c r="B8532" t="s">
        <v>42</v>
      </c>
      <c r="C8532" s="30">
        <v>2.46</v>
      </c>
      <c r="D8532" t="s">
        <v>20</v>
      </c>
      <c r="E8532">
        <v>2027</v>
      </c>
      <c r="G8532" t="s">
        <v>273</v>
      </c>
    </row>
    <row r="8533" spans="1:7">
      <c r="A8533">
        <v>72111300</v>
      </c>
      <c r="B8533" t="s">
        <v>42</v>
      </c>
      <c r="C8533" s="30">
        <v>2.6649999999999996</v>
      </c>
      <c r="D8533" t="s">
        <v>20</v>
      </c>
      <c r="E8533">
        <v>2028</v>
      </c>
      <c r="G8533" t="s">
        <v>273</v>
      </c>
    </row>
    <row r="8534" spans="1:7">
      <c r="A8534">
        <v>72111400</v>
      </c>
      <c r="B8534" t="s">
        <v>42</v>
      </c>
      <c r="C8534" s="30">
        <v>2.0499999999999998</v>
      </c>
      <c r="D8534" t="s">
        <v>20</v>
      </c>
      <c r="G8534" t="s">
        <v>273</v>
      </c>
    </row>
    <row r="8535" spans="1:7">
      <c r="A8535">
        <v>72111400</v>
      </c>
      <c r="B8535" t="s">
        <v>42</v>
      </c>
      <c r="C8535" s="30">
        <v>2.2549999999999999</v>
      </c>
      <c r="D8535" t="s">
        <v>20</v>
      </c>
      <c r="E8535">
        <v>2026</v>
      </c>
      <c r="G8535" t="s">
        <v>273</v>
      </c>
    </row>
    <row r="8536" spans="1:7">
      <c r="A8536">
        <v>72111400</v>
      </c>
      <c r="B8536" t="s">
        <v>42</v>
      </c>
      <c r="C8536" s="30">
        <v>2.46</v>
      </c>
      <c r="D8536" t="s">
        <v>20</v>
      </c>
      <c r="E8536">
        <v>2027</v>
      </c>
      <c r="G8536" t="s">
        <v>273</v>
      </c>
    </row>
    <row r="8537" spans="1:7">
      <c r="A8537">
        <v>72111400</v>
      </c>
      <c r="B8537" t="s">
        <v>42</v>
      </c>
      <c r="C8537" s="30">
        <v>2.6649999999999996</v>
      </c>
      <c r="D8537" t="s">
        <v>20</v>
      </c>
      <c r="E8537">
        <v>2028</v>
      </c>
      <c r="G8537" t="s">
        <v>273</v>
      </c>
    </row>
    <row r="8538" spans="1:7">
      <c r="A8538">
        <v>72111900</v>
      </c>
      <c r="B8538" t="s">
        <v>42</v>
      </c>
      <c r="C8538" s="30">
        <v>2.0499999999999998</v>
      </c>
      <c r="D8538" t="s">
        <v>20</v>
      </c>
      <c r="G8538" t="s">
        <v>273</v>
      </c>
    </row>
    <row r="8539" spans="1:7">
      <c r="A8539">
        <v>72111900</v>
      </c>
      <c r="B8539" t="s">
        <v>42</v>
      </c>
      <c r="C8539" s="30">
        <v>2.2549999999999999</v>
      </c>
      <c r="D8539" t="s">
        <v>20</v>
      </c>
      <c r="E8539">
        <v>2026</v>
      </c>
      <c r="G8539" t="s">
        <v>273</v>
      </c>
    </row>
    <row r="8540" spans="1:7">
      <c r="A8540">
        <v>72111900</v>
      </c>
      <c r="B8540" t="s">
        <v>42</v>
      </c>
      <c r="C8540" s="30">
        <v>2.46</v>
      </c>
      <c r="D8540" t="s">
        <v>20</v>
      </c>
      <c r="E8540">
        <v>2027</v>
      </c>
      <c r="G8540" t="s">
        <v>273</v>
      </c>
    </row>
    <row r="8541" spans="1:7">
      <c r="A8541">
        <v>72111900</v>
      </c>
      <c r="B8541" t="s">
        <v>42</v>
      </c>
      <c r="C8541" s="30">
        <v>2.6649999999999996</v>
      </c>
      <c r="D8541" t="s">
        <v>20</v>
      </c>
      <c r="E8541">
        <v>2028</v>
      </c>
      <c r="G8541" t="s">
        <v>273</v>
      </c>
    </row>
    <row r="8542" spans="1:7">
      <c r="A8542">
        <v>721123</v>
      </c>
      <c r="B8542" t="s">
        <v>42</v>
      </c>
      <c r="C8542" s="30">
        <v>2.0499999999999998</v>
      </c>
      <c r="D8542" t="s">
        <v>20</v>
      </c>
      <c r="G8542" t="s">
        <v>273</v>
      </c>
    </row>
    <row r="8543" spans="1:7">
      <c r="A8543">
        <v>721123</v>
      </c>
      <c r="B8543" t="s">
        <v>42</v>
      </c>
      <c r="C8543" s="30">
        <v>2.2549999999999999</v>
      </c>
      <c r="D8543" t="s">
        <v>20</v>
      </c>
      <c r="E8543">
        <v>2026</v>
      </c>
      <c r="G8543" t="s">
        <v>273</v>
      </c>
    </row>
    <row r="8544" spans="1:7">
      <c r="A8544">
        <v>721123</v>
      </c>
      <c r="B8544" t="s">
        <v>42</v>
      </c>
      <c r="C8544" s="30">
        <v>2.46</v>
      </c>
      <c r="D8544" t="s">
        <v>20</v>
      </c>
      <c r="E8544">
        <v>2027</v>
      </c>
      <c r="G8544" t="s">
        <v>273</v>
      </c>
    </row>
    <row r="8545" spans="1:7">
      <c r="A8545">
        <v>721123</v>
      </c>
      <c r="B8545" t="s">
        <v>42</v>
      </c>
      <c r="C8545" s="30">
        <v>2.6649999999999996</v>
      </c>
      <c r="D8545" t="s">
        <v>20</v>
      </c>
      <c r="E8545">
        <v>2028</v>
      </c>
      <c r="G8545" t="s">
        <v>273</v>
      </c>
    </row>
    <row r="8546" spans="1:7">
      <c r="A8546">
        <v>72112900</v>
      </c>
      <c r="B8546" t="s">
        <v>42</v>
      </c>
      <c r="C8546" s="30">
        <v>2.0499999999999998</v>
      </c>
      <c r="D8546" t="s">
        <v>20</v>
      </c>
      <c r="G8546" t="s">
        <v>273</v>
      </c>
    </row>
    <row r="8547" spans="1:7">
      <c r="A8547">
        <v>72112900</v>
      </c>
      <c r="B8547" t="s">
        <v>42</v>
      </c>
      <c r="C8547" s="30">
        <v>2.2549999999999999</v>
      </c>
      <c r="D8547" t="s">
        <v>20</v>
      </c>
      <c r="E8547">
        <v>2026</v>
      </c>
      <c r="G8547" t="s">
        <v>273</v>
      </c>
    </row>
    <row r="8548" spans="1:7">
      <c r="A8548">
        <v>72112900</v>
      </c>
      <c r="B8548" t="s">
        <v>42</v>
      </c>
      <c r="C8548" s="30">
        <v>2.46</v>
      </c>
      <c r="D8548" t="s">
        <v>20</v>
      </c>
      <c r="E8548">
        <v>2027</v>
      </c>
      <c r="G8548" t="s">
        <v>273</v>
      </c>
    </row>
    <row r="8549" spans="1:7">
      <c r="A8549">
        <v>72112900</v>
      </c>
      <c r="B8549" t="s">
        <v>42</v>
      </c>
      <c r="C8549" s="30">
        <v>2.6649999999999996</v>
      </c>
      <c r="D8549" t="s">
        <v>20</v>
      </c>
      <c r="E8549">
        <v>2028</v>
      </c>
      <c r="G8549" t="s">
        <v>273</v>
      </c>
    </row>
    <row r="8550" spans="1:7">
      <c r="A8550">
        <v>721190</v>
      </c>
      <c r="B8550" t="s">
        <v>42</v>
      </c>
      <c r="C8550" s="30">
        <v>2.0499999999999998</v>
      </c>
      <c r="D8550" t="s">
        <v>20</v>
      </c>
      <c r="G8550" t="s">
        <v>273</v>
      </c>
    </row>
    <row r="8551" spans="1:7">
      <c r="A8551">
        <v>721190</v>
      </c>
      <c r="B8551" t="s">
        <v>42</v>
      </c>
      <c r="C8551" s="30">
        <v>2.2549999999999999</v>
      </c>
      <c r="D8551" t="s">
        <v>20</v>
      </c>
      <c r="E8551">
        <v>2026</v>
      </c>
      <c r="G8551" t="s">
        <v>273</v>
      </c>
    </row>
    <row r="8552" spans="1:7">
      <c r="A8552">
        <v>721190</v>
      </c>
      <c r="B8552" t="s">
        <v>42</v>
      </c>
      <c r="C8552" s="30">
        <v>2.46</v>
      </c>
      <c r="D8552" t="s">
        <v>20</v>
      </c>
      <c r="E8552">
        <v>2027</v>
      </c>
      <c r="G8552" t="s">
        <v>273</v>
      </c>
    </row>
    <row r="8553" spans="1:7">
      <c r="A8553">
        <v>721190</v>
      </c>
      <c r="B8553" t="s">
        <v>42</v>
      </c>
      <c r="C8553" s="30">
        <v>2.6649999999999996</v>
      </c>
      <c r="D8553" t="s">
        <v>20</v>
      </c>
      <c r="E8553">
        <v>2028</v>
      </c>
      <c r="G8553" t="s">
        <v>273</v>
      </c>
    </row>
    <row r="8554" spans="1:7">
      <c r="A8554">
        <v>7212</v>
      </c>
      <c r="B8554" t="s">
        <v>42</v>
      </c>
      <c r="C8554" s="30">
        <v>2.0499999999999998</v>
      </c>
      <c r="D8554" t="s">
        <v>20</v>
      </c>
      <c r="G8554" t="s">
        <v>273</v>
      </c>
    </row>
    <row r="8555" spans="1:7">
      <c r="A8555">
        <v>7212</v>
      </c>
      <c r="B8555" t="s">
        <v>42</v>
      </c>
      <c r="C8555" s="30">
        <v>2.2549999999999999</v>
      </c>
      <c r="D8555" t="s">
        <v>20</v>
      </c>
      <c r="E8555">
        <v>2026</v>
      </c>
      <c r="G8555" t="s">
        <v>273</v>
      </c>
    </row>
    <row r="8556" spans="1:7">
      <c r="A8556">
        <v>7212</v>
      </c>
      <c r="B8556" t="s">
        <v>42</v>
      </c>
      <c r="C8556" s="30">
        <v>2.46</v>
      </c>
      <c r="D8556" t="s">
        <v>20</v>
      </c>
      <c r="E8556">
        <v>2027</v>
      </c>
      <c r="G8556" t="s">
        <v>273</v>
      </c>
    </row>
    <row r="8557" spans="1:7">
      <c r="A8557">
        <v>7212</v>
      </c>
      <c r="B8557" t="s">
        <v>42</v>
      </c>
      <c r="C8557" s="30">
        <v>2.6649999999999996</v>
      </c>
      <c r="D8557" t="s">
        <v>20</v>
      </c>
      <c r="E8557">
        <v>2028</v>
      </c>
      <c r="G8557" t="s">
        <v>273</v>
      </c>
    </row>
    <row r="8558" spans="1:7">
      <c r="A8558">
        <v>7213</v>
      </c>
      <c r="B8558" t="s">
        <v>42</v>
      </c>
      <c r="C8558" s="30">
        <v>2.0499999999999998</v>
      </c>
      <c r="D8558" t="s">
        <v>20</v>
      </c>
      <c r="G8558" t="s">
        <v>273</v>
      </c>
    </row>
    <row r="8559" spans="1:7">
      <c r="A8559">
        <v>7213</v>
      </c>
      <c r="B8559" t="s">
        <v>42</v>
      </c>
      <c r="C8559" s="30">
        <v>2.2549999999999999</v>
      </c>
      <c r="D8559" t="s">
        <v>20</v>
      </c>
      <c r="E8559">
        <v>2026</v>
      </c>
      <c r="G8559" t="s">
        <v>273</v>
      </c>
    </row>
    <row r="8560" spans="1:7">
      <c r="A8560">
        <v>7213</v>
      </c>
      <c r="B8560" t="s">
        <v>42</v>
      </c>
      <c r="C8560" s="30">
        <v>2.46</v>
      </c>
      <c r="D8560" t="s">
        <v>20</v>
      </c>
      <c r="E8560">
        <v>2027</v>
      </c>
      <c r="G8560" t="s">
        <v>273</v>
      </c>
    </row>
    <row r="8561" spans="1:7">
      <c r="A8561">
        <v>7213</v>
      </c>
      <c r="B8561" t="s">
        <v>42</v>
      </c>
      <c r="C8561" s="30">
        <v>2.6649999999999996</v>
      </c>
      <c r="D8561" t="s">
        <v>20</v>
      </c>
      <c r="E8561">
        <v>2028</v>
      </c>
      <c r="G8561" t="s">
        <v>273</v>
      </c>
    </row>
    <row r="8562" spans="1:7">
      <c r="A8562">
        <v>72141000</v>
      </c>
      <c r="B8562" t="s">
        <v>42</v>
      </c>
      <c r="C8562" s="30">
        <v>2.0499999999999998</v>
      </c>
      <c r="D8562" t="s">
        <v>20</v>
      </c>
      <c r="G8562" t="s">
        <v>273</v>
      </c>
    </row>
    <row r="8563" spans="1:7">
      <c r="A8563">
        <v>72141000</v>
      </c>
      <c r="B8563" t="s">
        <v>42</v>
      </c>
      <c r="C8563" s="30">
        <v>2.2549999999999999</v>
      </c>
      <c r="D8563" t="s">
        <v>20</v>
      </c>
      <c r="E8563">
        <v>2026</v>
      </c>
      <c r="G8563" t="s">
        <v>273</v>
      </c>
    </row>
    <row r="8564" spans="1:7">
      <c r="A8564">
        <v>72141000</v>
      </c>
      <c r="B8564" t="s">
        <v>42</v>
      </c>
      <c r="C8564" s="30">
        <v>2.46</v>
      </c>
      <c r="D8564" t="s">
        <v>20</v>
      </c>
      <c r="E8564">
        <v>2027</v>
      </c>
      <c r="G8564" t="s">
        <v>273</v>
      </c>
    </row>
    <row r="8565" spans="1:7">
      <c r="A8565">
        <v>72141000</v>
      </c>
      <c r="B8565" t="s">
        <v>42</v>
      </c>
      <c r="C8565" s="30">
        <v>2.6649999999999996</v>
      </c>
      <c r="D8565" t="s">
        <v>20</v>
      </c>
      <c r="E8565">
        <v>2028</v>
      </c>
      <c r="G8565" t="s">
        <v>273</v>
      </c>
    </row>
    <row r="8566" spans="1:7">
      <c r="A8566">
        <v>72142000</v>
      </c>
      <c r="B8566" t="s">
        <v>42</v>
      </c>
      <c r="C8566" s="30">
        <v>2.0499999999999998</v>
      </c>
      <c r="D8566" t="s">
        <v>20</v>
      </c>
      <c r="G8566" t="s">
        <v>273</v>
      </c>
    </row>
    <row r="8567" spans="1:7">
      <c r="A8567">
        <v>72142000</v>
      </c>
      <c r="B8567" t="s">
        <v>42</v>
      </c>
      <c r="C8567" s="30">
        <v>2.2549999999999999</v>
      </c>
      <c r="D8567" t="s">
        <v>20</v>
      </c>
      <c r="E8567">
        <v>2026</v>
      </c>
      <c r="G8567" t="s">
        <v>273</v>
      </c>
    </row>
    <row r="8568" spans="1:7">
      <c r="A8568">
        <v>72142000</v>
      </c>
      <c r="B8568" t="s">
        <v>42</v>
      </c>
      <c r="C8568" s="30">
        <v>2.46</v>
      </c>
      <c r="D8568" t="s">
        <v>20</v>
      </c>
      <c r="E8568">
        <v>2027</v>
      </c>
      <c r="G8568" t="s">
        <v>273</v>
      </c>
    </row>
    <row r="8569" spans="1:7">
      <c r="A8569">
        <v>72142000</v>
      </c>
      <c r="B8569" t="s">
        <v>42</v>
      </c>
      <c r="C8569" s="30">
        <v>2.6649999999999996</v>
      </c>
      <c r="D8569" t="s">
        <v>20</v>
      </c>
      <c r="E8569">
        <v>2028</v>
      </c>
      <c r="G8569" t="s">
        <v>273</v>
      </c>
    </row>
    <row r="8570" spans="1:7">
      <c r="A8570">
        <v>72143000</v>
      </c>
      <c r="B8570" t="s">
        <v>42</v>
      </c>
      <c r="C8570" s="30">
        <v>2.0499999999999998</v>
      </c>
      <c r="D8570" t="s">
        <v>20</v>
      </c>
      <c r="G8570" t="s">
        <v>273</v>
      </c>
    </row>
    <row r="8571" spans="1:7">
      <c r="A8571">
        <v>72143000</v>
      </c>
      <c r="B8571" t="s">
        <v>42</v>
      </c>
      <c r="C8571" s="30">
        <v>2.2549999999999999</v>
      </c>
      <c r="D8571" t="s">
        <v>20</v>
      </c>
      <c r="E8571">
        <v>2026</v>
      </c>
      <c r="G8571" t="s">
        <v>273</v>
      </c>
    </row>
    <row r="8572" spans="1:7">
      <c r="A8572">
        <v>72143000</v>
      </c>
      <c r="B8572" t="s">
        <v>42</v>
      </c>
      <c r="C8572" s="30">
        <v>2.46</v>
      </c>
      <c r="D8572" t="s">
        <v>20</v>
      </c>
      <c r="E8572">
        <v>2027</v>
      </c>
      <c r="G8572" t="s">
        <v>273</v>
      </c>
    </row>
    <row r="8573" spans="1:7">
      <c r="A8573">
        <v>72143000</v>
      </c>
      <c r="B8573" t="s">
        <v>42</v>
      </c>
      <c r="C8573" s="30">
        <v>2.6649999999999996</v>
      </c>
      <c r="D8573" t="s">
        <v>20</v>
      </c>
      <c r="E8573">
        <v>2028</v>
      </c>
      <c r="G8573" t="s">
        <v>273</v>
      </c>
    </row>
    <row r="8574" spans="1:7">
      <c r="A8574">
        <v>721491</v>
      </c>
      <c r="B8574" t="s">
        <v>42</v>
      </c>
      <c r="C8574" s="30">
        <v>2.0499999999999998</v>
      </c>
      <c r="D8574" t="s">
        <v>20</v>
      </c>
      <c r="G8574" t="s">
        <v>273</v>
      </c>
    </row>
    <row r="8575" spans="1:7">
      <c r="A8575">
        <v>721491</v>
      </c>
      <c r="B8575" t="s">
        <v>42</v>
      </c>
      <c r="C8575" s="30">
        <v>2.2549999999999999</v>
      </c>
      <c r="D8575" t="s">
        <v>20</v>
      </c>
      <c r="E8575">
        <v>2026</v>
      </c>
      <c r="G8575" t="s">
        <v>273</v>
      </c>
    </row>
    <row r="8576" spans="1:7">
      <c r="A8576">
        <v>721491</v>
      </c>
      <c r="B8576" t="s">
        <v>42</v>
      </c>
      <c r="C8576" s="30">
        <v>2.46</v>
      </c>
      <c r="D8576" t="s">
        <v>20</v>
      </c>
      <c r="E8576">
        <v>2027</v>
      </c>
      <c r="G8576" t="s">
        <v>273</v>
      </c>
    </row>
    <row r="8577" spans="1:7">
      <c r="A8577">
        <v>721491</v>
      </c>
      <c r="B8577" t="s">
        <v>42</v>
      </c>
      <c r="C8577" s="30">
        <v>2.6649999999999996</v>
      </c>
      <c r="D8577" t="s">
        <v>20</v>
      </c>
      <c r="E8577">
        <v>2028</v>
      </c>
      <c r="G8577" t="s">
        <v>273</v>
      </c>
    </row>
    <row r="8578" spans="1:7">
      <c r="A8578">
        <v>721499</v>
      </c>
      <c r="B8578" t="s">
        <v>42</v>
      </c>
      <c r="C8578" s="30">
        <v>2.0499999999999998</v>
      </c>
      <c r="D8578" t="s">
        <v>20</v>
      </c>
      <c r="G8578" t="s">
        <v>273</v>
      </c>
    </row>
    <row r="8579" spans="1:7">
      <c r="A8579">
        <v>721499</v>
      </c>
      <c r="B8579" t="s">
        <v>42</v>
      </c>
      <c r="C8579" s="30">
        <v>2.2549999999999999</v>
      </c>
      <c r="D8579" t="s">
        <v>20</v>
      </c>
      <c r="E8579">
        <v>2026</v>
      </c>
      <c r="G8579" t="s">
        <v>273</v>
      </c>
    </row>
    <row r="8580" spans="1:7">
      <c r="A8580">
        <v>721499</v>
      </c>
      <c r="B8580" t="s">
        <v>42</v>
      </c>
      <c r="C8580" s="30">
        <v>2.46</v>
      </c>
      <c r="D8580" t="s">
        <v>20</v>
      </c>
      <c r="E8580">
        <v>2027</v>
      </c>
      <c r="G8580" t="s">
        <v>273</v>
      </c>
    </row>
    <row r="8581" spans="1:7">
      <c r="A8581">
        <v>721499</v>
      </c>
      <c r="B8581" t="s">
        <v>42</v>
      </c>
      <c r="C8581" s="30">
        <v>2.6649999999999996</v>
      </c>
      <c r="D8581" t="s">
        <v>20</v>
      </c>
      <c r="E8581">
        <v>2028</v>
      </c>
      <c r="G8581" t="s">
        <v>273</v>
      </c>
    </row>
    <row r="8582" spans="1:7">
      <c r="A8582">
        <v>7215</v>
      </c>
      <c r="B8582" t="s">
        <v>42</v>
      </c>
      <c r="C8582" s="30">
        <v>2.0499999999999998</v>
      </c>
      <c r="D8582" t="s">
        <v>20</v>
      </c>
      <c r="G8582" t="s">
        <v>273</v>
      </c>
    </row>
    <row r="8583" spans="1:7">
      <c r="A8583">
        <v>7215</v>
      </c>
      <c r="B8583" t="s">
        <v>42</v>
      </c>
      <c r="C8583" s="30">
        <v>2.2549999999999999</v>
      </c>
      <c r="D8583" t="s">
        <v>20</v>
      </c>
      <c r="E8583">
        <v>2026</v>
      </c>
      <c r="G8583" t="s">
        <v>273</v>
      </c>
    </row>
    <row r="8584" spans="1:7">
      <c r="A8584">
        <v>7215</v>
      </c>
      <c r="B8584" t="s">
        <v>42</v>
      </c>
      <c r="C8584" s="30">
        <v>2.46</v>
      </c>
      <c r="D8584" t="s">
        <v>20</v>
      </c>
      <c r="E8584">
        <v>2027</v>
      </c>
      <c r="G8584" t="s">
        <v>273</v>
      </c>
    </row>
    <row r="8585" spans="1:7">
      <c r="A8585">
        <v>7215</v>
      </c>
      <c r="B8585" t="s">
        <v>42</v>
      </c>
      <c r="C8585" s="30">
        <v>2.6649999999999996</v>
      </c>
      <c r="D8585" t="s">
        <v>20</v>
      </c>
      <c r="E8585">
        <v>2028</v>
      </c>
      <c r="G8585" t="s">
        <v>273</v>
      </c>
    </row>
    <row r="8586" spans="1:7">
      <c r="A8586">
        <v>7216</v>
      </c>
      <c r="B8586" t="s">
        <v>42</v>
      </c>
      <c r="C8586" s="30">
        <v>2.0499999999999998</v>
      </c>
      <c r="D8586" t="s">
        <v>20</v>
      </c>
      <c r="G8586" t="s">
        <v>273</v>
      </c>
    </row>
    <row r="8587" spans="1:7">
      <c r="A8587">
        <v>7216</v>
      </c>
      <c r="B8587" t="s">
        <v>42</v>
      </c>
      <c r="C8587" s="30">
        <v>2.2549999999999999</v>
      </c>
      <c r="D8587" t="s">
        <v>20</v>
      </c>
      <c r="E8587">
        <v>2026</v>
      </c>
      <c r="G8587" t="s">
        <v>273</v>
      </c>
    </row>
    <row r="8588" spans="1:7">
      <c r="A8588">
        <v>7216</v>
      </c>
      <c r="B8588" t="s">
        <v>42</v>
      </c>
      <c r="C8588" s="30">
        <v>2.46</v>
      </c>
      <c r="D8588" t="s">
        <v>20</v>
      </c>
      <c r="E8588">
        <v>2027</v>
      </c>
      <c r="G8588" t="s">
        <v>273</v>
      </c>
    </row>
    <row r="8589" spans="1:7">
      <c r="A8589">
        <v>7216</v>
      </c>
      <c r="B8589" t="s">
        <v>42</v>
      </c>
      <c r="C8589" s="30">
        <v>2.6649999999999996</v>
      </c>
      <c r="D8589" t="s">
        <v>20</v>
      </c>
      <c r="E8589">
        <v>2028</v>
      </c>
      <c r="G8589" t="s">
        <v>273</v>
      </c>
    </row>
    <row r="8590" spans="1:7">
      <c r="A8590">
        <v>721710</v>
      </c>
      <c r="B8590" t="s">
        <v>42</v>
      </c>
      <c r="C8590" s="30">
        <v>2.0499999999999998</v>
      </c>
      <c r="D8590" t="s">
        <v>20</v>
      </c>
      <c r="G8590" t="s">
        <v>273</v>
      </c>
    </row>
    <row r="8591" spans="1:7">
      <c r="A8591">
        <v>721710</v>
      </c>
      <c r="B8591" t="s">
        <v>42</v>
      </c>
      <c r="C8591" s="30">
        <v>2.2549999999999999</v>
      </c>
      <c r="D8591" t="s">
        <v>20</v>
      </c>
      <c r="E8591">
        <v>2026</v>
      </c>
      <c r="G8591" t="s">
        <v>273</v>
      </c>
    </row>
    <row r="8592" spans="1:7">
      <c r="A8592">
        <v>721710</v>
      </c>
      <c r="B8592" t="s">
        <v>42</v>
      </c>
      <c r="C8592" s="30">
        <v>2.46</v>
      </c>
      <c r="D8592" t="s">
        <v>20</v>
      </c>
      <c r="E8592">
        <v>2027</v>
      </c>
      <c r="G8592" t="s">
        <v>273</v>
      </c>
    </row>
    <row r="8593" spans="1:7">
      <c r="A8593">
        <v>721710</v>
      </c>
      <c r="B8593" t="s">
        <v>42</v>
      </c>
      <c r="C8593" s="30">
        <v>2.6649999999999996</v>
      </c>
      <c r="D8593" t="s">
        <v>20</v>
      </c>
      <c r="E8593">
        <v>2028</v>
      </c>
      <c r="G8593" t="s">
        <v>273</v>
      </c>
    </row>
    <row r="8594" spans="1:7">
      <c r="A8594">
        <v>721720</v>
      </c>
      <c r="B8594" t="s">
        <v>42</v>
      </c>
      <c r="C8594" s="30">
        <v>2.0499999999999998</v>
      </c>
      <c r="D8594" t="s">
        <v>20</v>
      </c>
      <c r="G8594" t="s">
        <v>273</v>
      </c>
    </row>
    <row r="8595" spans="1:7">
      <c r="A8595">
        <v>721720</v>
      </c>
      <c r="B8595" t="s">
        <v>42</v>
      </c>
      <c r="C8595" s="30">
        <v>2.2549999999999999</v>
      </c>
      <c r="D8595" t="s">
        <v>20</v>
      </c>
      <c r="E8595">
        <v>2026</v>
      </c>
      <c r="G8595" t="s">
        <v>273</v>
      </c>
    </row>
    <row r="8596" spans="1:7">
      <c r="A8596">
        <v>721720</v>
      </c>
      <c r="B8596" t="s">
        <v>42</v>
      </c>
      <c r="C8596" s="30">
        <v>2.46</v>
      </c>
      <c r="D8596" t="s">
        <v>20</v>
      </c>
      <c r="E8596">
        <v>2027</v>
      </c>
      <c r="G8596" t="s">
        <v>273</v>
      </c>
    </row>
    <row r="8597" spans="1:7">
      <c r="A8597">
        <v>721720</v>
      </c>
      <c r="B8597" t="s">
        <v>42</v>
      </c>
      <c r="C8597" s="30">
        <v>2.6649999999999996</v>
      </c>
      <c r="D8597" t="s">
        <v>20</v>
      </c>
      <c r="E8597">
        <v>2028</v>
      </c>
      <c r="G8597" t="s">
        <v>273</v>
      </c>
    </row>
    <row r="8598" spans="1:7">
      <c r="A8598">
        <v>721730</v>
      </c>
      <c r="B8598" t="s">
        <v>42</v>
      </c>
      <c r="C8598" s="30">
        <v>2.0499999999999998</v>
      </c>
      <c r="D8598" t="s">
        <v>20</v>
      </c>
      <c r="G8598" t="s">
        <v>273</v>
      </c>
    </row>
    <row r="8599" spans="1:7">
      <c r="A8599">
        <v>721730</v>
      </c>
      <c r="B8599" t="s">
        <v>42</v>
      </c>
      <c r="C8599" s="30">
        <v>2.2549999999999999</v>
      </c>
      <c r="D8599" t="s">
        <v>20</v>
      </c>
      <c r="E8599">
        <v>2026</v>
      </c>
      <c r="G8599" t="s">
        <v>273</v>
      </c>
    </row>
    <row r="8600" spans="1:7">
      <c r="A8600">
        <v>721730</v>
      </c>
      <c r="B8600" t="s">
        <v>42</v>
      </c>
      <c r="C8600" s="30">
        <v>2.46</v>
      </c>
      <c r="D8600" t="s">
        <v>20</v>
      </c>
      <c r="E8600">
        <v>2027</v>
      </c>
      <c r="G8600" t="s">
        <v>273</v>
      </c>
    </row>
    <row r="8601" spans="1:7">
      <c r="A8601">
        <v>721730</v>
      </c>
      <c r="B8601" t="s">
        <v>42</v>
      </c>
      <c r="C8601" s="30">
        <v>2.6649999999999996</v>
      </c>
      <c r="D8601" t="s">
        <v>20</v>
      </c>
      <c r="E8601">
        <v>2028</v>
      </c>
      <c r="G8601" t="s">
        <v>273</v>
      </c>
    </row>
    <row r="8602" spans="1:7">
      <c r="A8602">
        <v>721790</v>
      </c>
      <c r="B8602" t="s">
        <v>42</v>
      </c>
      <c r="C8602" s="30">
        <v>2.0499999999999998</v>
      </c>
      <c r="D8602" t="s">
        <v>20</v>
      </c>
      <c r="G8602" t="s">
        <v>273</v>
      </c>
    </row>
    <row r="8603" spans="1:7">
      <c r="A8603">
        <v>721790</v>
      </c>
      <c r="B8603" t="s">
        <v>42</v>
      </c>
      <c r="C8603" s="30">
        <v>2.2549999999999999</v>
      </c>
      <c r="D8603" t="s">
        <v>20</v>
      </c>
      <c r="E8603">
        <v>2026</v>
      </c>
      <c r="G8603" t="s">
        <v>273</v>
      </c>
    </row>
    <row r="8604" spans="1:7">
      <c r="A8604">
        <v>721790</v>
      </c>
      <c r="B8604" t="s">
        <v>42</v>
      </c>
      <c r="C8604" s="30">
        <v>2.46</v>
      </c>
      <c r="D8604" t="s">
        <v>20</v>
      </c>
      <c r="E8604">
        <v>2027</v>
      </c>
      <c r="G8604" t="s">
        <v>273</v>
      </c>
    </row>
    <row r="8605" spans="1:7">
      <c r="A8605">
        <v>721790</v>
      </c>
      <c r="B8605" t="s">
        <v>42</v>
      </c>
      <c r="C8605" s="30">
        <v>2.6649999999999996</v>
      </c>
      <c r="D8605" t="s">
        <v>20</v>
      </c>
      <c r="E8605">
        <v>2028</v>
      </c>
      <c r="G8605" t="s">
        <v>273</v>
      </c>
    </row>
    <row r="8606" spans="1:7">
      <c r="A8606">
        <v>72181000</v>
      </c>
      <c r="B8606" t="s">
        <v>42</v>
      </c>
      <c r="C8606" s="30">
        <v>2.95</v>
      </c>
      <c r="G8606" t="s">
        <v>273</v>
      </c>
    </row>
    <row r="8607" spans="1:7">
      <c r="A8607">
        <v>72181000</v>
      </c>
      <c r="B8607" t="s">
        <v>42</v>
      </c>
      <c r="C8607" s="30">
        <v>3.2450000000000001</v>
      </c>
      <c r="E8607">
        <v>2026</v>
      </c>
      <c r="G8607" t="s">
        <v>273</v>
      </c>
    </row>
    <row r="8608" spans="1:7">
      <c r="A8608">
        <v>72181000</v>
      </c>
      <c r="B8608" t="s">
        <v>42</v>
      </c>
      <c r="C8608" s="30">
        <v>3.54</v>
      </c>
      <c r="E8608">
        <v>2027</v>
      </c>
      <c r="G8608" t="s">
        <v>273</v>
      </c>
    </row>
    <row r="8609" spans="1:7">
      <c r="A8609">
        <v>72181000</v>
      </c>
      <c r="B8609" t="s">
        <v>42</v>
      </c>
      <c r="C8609" s="30">
        <v>3.8350000000000004</v>
      </c>
      <c r="E8609">
        <v>2028</v>
      </c>
      <c r="G8609" t="s">
        <v>273</v>
      </c>
    </row>
    <row r="8610" spans="1:7">
      <c r="A8610">
        <v>721891</v>
      </c>
      <c r="B8610" t="s">
        <v>42</v>
      </c>
      <c r="C8610" s="30">
        <v>2.95</v>
      </c>
      <c r="G8610" t="s">
        <v>273</v>
      </c>
    </row>
    <row r="8611" spans="1:7">
      <c r="A8611">
        <v>721891</v>
      </c>
      <c r="B8611" t="s">
        <v>42</v>
      </c>
      <c r="C8611" s="30">
        <v>3.2450000000000001</v>
      </c>
      <c r="E8611">
        <v>2026</v>
      </c>
      <c r="G8611" t="s">
        <v>273</v>
      </c>
    </row>
    <row r="8612" spans="1:7">
      <c r="A8612">
        <v>721891</v>
      </c>
      <c r="B8612" t="s">
        <v>42</v>
      </c>
      <c r="C8612" s="30">
        <v>3.54</v>
      </c>
      <c r="E8612">
        <v>2027</v>
      </c>
      <c r="G8612" t="s">
        <v>273</v>
      </c>
    </row>
    <row r="8613" spans="1:7">
      <c r="A8613">
        <v>721891</v>
      </c>
      <c r="B8613" t="s">
        <v>42</v>
      </c>
      <c r="C8613" s="30">
        <v>3.8350000000000004</v>
      </c>
      <c r="E8613">
        <v>2028</v>
      </c>
      <c r="G8613" t="s">
        <v>273</v>
      </c>
    </row>
    <row r="8614" spans="1:7">
      <c r="A8614">
        <v>72189911</v>
      </c>
      <c r="B8614" t="s">
        <v>42</v>
      </c>
      <c r="C8614" s="30">
        <v>2.95</v>
      </c>
      <c r="G8614" t="s">
        <v>273</v>
      </c>
    </row>
    <row r="8615" spans="1:7">
      <c r="A8615">
        <v>72189911</v>
      </c>
      <c r="B8615" t="s">
        <v>42</v>
      </c>
      <c r="C8615" s="30">
        <v>3.2450000000000001</v>
      </c>
      <c r="E8615">
        <v>2026</v>
      </c>
      <c r="G8615" t="s">
        <v>273</v>
      </c>
    </row>
    <row r="8616" spans="1:7">
      <c r="A8616">
        <v>72189911</v>
      </c>
      <c r="B8616" t="s">
        <v>42</v>
      </c>
      <c r="C8616" s="30">
        <v>3.54</v>
      </c>
      <c r="E8616">
        <v>2027</v>
      </c>
      <c r="G8616" t="s">
        <v>273</v>
      </c>
    </row>
    <row r="8617" spans="1:7">
      <c r="A8617">
        <v>72189911</v>
      </c>
      <c r="B8617" t="s">
        <v>42</v>
      </c>
      <c r="C8617" s="30">
        <v>3.8350000000000004</v>
      </c>
      <c r="E8617">
        <v>2028</v>
      </c>
      <c r="G8617" t="s">
        <v>273</v>
      </c>
    </row>
    <row r="8618" spans="1:7">
      <c r="A8618">
        <v>72189919</v>
      </c>
      <c r="B8618" t="s">
        <v>42</v>
      </c>
      <c r="C8618" s="30">
        <v>2.95</v>
      </c>
      <c r="G8618" t="s">
        <v>273</v>
      </c>
    </row>
    <row r="8619" spans="1:7">
      <c r="A8619">
        <v>72189919</v>
      </c>
      <c r="B8619" t="s">
        <v>42</v>
      </c>
      <c r="C8619" s="30">
        <v>3.2450000000000001</v>
      </c>
      <c r="E8619">
        <v>2026</v>
      </c>
      <c r="G8619" t="s">
        <v>273</v>
      </c>
    </row>
    <row r="8620" spans="1:7">
      <c r="A8620">
        <v>72189919</v>
      </c>
      <c r="B8620" t="s">
        <v>42</v>
      </c>
      <c r="C8620" s="30">
        <v>3.54</v>
      </c>
      <c r="E8620">
        <v>2027</v>
      </c>
      <c r="G8620" t="s">
        <v>273</v>
      </c>
    </row>
    <row r="8621" spans="1:7">
      <c r="A8621">
        <v>72189919</v>
      </c>
      <c r="B8621" t="s">
        <v>42</v>
      </c>
      <c r="C8621" s="30">
        <v>3.8350000000000004</v>
      </c>
      <c r="E8621">
        <v>2028</v>
      </c>
      <c r="G8621" t="s">
        <v>273</v>
      </c>
    </row>
    <row r="8622" spans="1:7">
      <c r="A8622">
        <v>72189920</v>
      </c>
      <c r="B8622" t="s">
        <v>42</v>
      </c>
      <c r="C8622" s="30">
        <v>2.95</v>
      </c>
      <c r="G8622" t="s">
        <v>273</v>
      </c>
    </row>
    <row r="8623" spans="1:7">
      <c r="A8623">
        <v>72189920</v>
      </c>
      <c r="B8623" t="s">
        <v>42</v>
      </c>
      <c r="C8623" s="30">
        <v>3.2450000000000001</v>
      </c>
      <c r="E8623">
        <v>2026</v>
      </c>
      <c r="G8623" t="s">
        <v>273</v>
      </c>
    </row>
    <row r="8624" spans="1:7">
      <c r="A8624">
        <v>72189920</v>
      </c>
      <c r="B8624" t="s">
        <v>42</v>
      </c>
      <c r="C8624" s="30">
        <v>3.54</v>
      </c>
      <c r="E8624">
        <v>2027</v>
      </c>
      <c r="G8624" t="s">
        <v>273</v>
      </c>
    </row>
    <row r="8625" spans="1:7">
      <c r="A8625">
        <v>72189920</v>
      </c>
      <c r="B8625" t="s">
        <v>42</v>
      </c>
      <c r="C8625" s="30">
        <v>3.8350000000000004</v>
      </c>
      <c r="E8625">
        <v>2028</v>
      </c>
      <c r="G8625" t="s">
        <v>273</v>
      </c>
    </row>
    <row r="8626" spans="1:7">
      <c r="A8626">
        <v>72189980</v>
      </c>
      <c r="B8626" t="s">
        <v>42</v>
      </c>
      <c r="C8626" s="30">
        <v>2.95</v>
      </c>
      <c r="G8626" t="s">
        <v>273</v>
      </c>
    </row>
    <row r="8627" spans="1:7">
      <c r="A8627">
        <v>72189980</v>
      </c>
      <c r="B8627" t="s">
        <v>42</v>
      </c>
      <c r="C8627" s="30">
        <v>3.2450000000000001</v>
      </c>
      <c r="E8627">
        <v>2026</v>
      </c>
      <c r="G8627" t="s">
        <v>273</v>
      </c>
    </row>
    <row r="8628" spans="1:7">
      <c r="A8628">
        <v>72189980</v>
      </c>
      <c r="B8628" t="s">
        <v>42</v>
      </c>
      <c r="C8628" s="30">
        <v>3.54</v>
      </c>
      <c r="E8628">
        <v>2027</v>
      </c>
      <c r="G8628" t="s">
        <v>273</v>
      </c>
    </row>
    <row r="8629" spans="1:7">
      <c r="A8629">
        <v>72189980</v>
      </c>
      <c r="B8629" t="s">
        <v>42</v>
      </c>
      <c r="C8629" s="30">
        <v>3.8350000000000004</v>
      </c>
      <c r="E8629">
        <v>2028</v>
      </c>
      <c r="G8629" t="s">
        <v>273</v>
      </c>
    </row>
    <row r="8630" spans="1:7">
      <c r="A8630">
        <v>72191100</v>
      </c>
      <c r="B8630" t="s">
        <v>42</v>
      </c>
      <c r="C8630" s="30">
        <v>2.95</v>
      </c>
      <c r="G8630" t="s">
        <v>273</v>
      </c>
    </row>
    <row r="8631" spans="1:7">
      <c r="A8631">
        <v>72191100</v>
      </c>
      <c r="B8631" t="s">
        <v>42</v>
      </c>
      <c r="C8631" s="30">
        <v>3.2450000000000001</v>
      </c>
      <c r="E8631">
        <v>2026</v>
      </c>
      <c r="G8631" t="s">
        <v>273</v>
      </c>
    </row>
    <row r="8632" spans="1:7">
      <c r="A8632">
        <v>72191100</v>
      </c>
      <c r="B8632" t="s">
        <v>42</v>
      </c>
      <c r="C8632" s="30">
        <v>3.54</v>
      </c>
      <c r="E8632">
        <v>2027</v>
      </c>
      <c r="G8632" t="s">
        <v>273</v>
      </c>
    </row>
    <row r="8633" spans="1:7">
      <c r="A8633">
        <v>72191100</v>
      </c>
      <c r="B8633" t="s">
        <v>42</v>
      </c>
      <c r="C8633" s="30">
        <v>3.8350000000000004</v>
      </c>
      <c r="E8633">
        <v>2028</v>
      </c>
      <c r="G8633" t="s">
        <v>273</v>
      </c>
    </row>
    <row r="8634" spans="1:7">
      <c r="A8634">
        <v>721912</v>
      </c>
      <c r="B8634" t="s">
        <v>42</v>
      </c>
      <c r="C8634" s="30">
        <v>2.95</v>
      </c>
      <c r="G8634" t="s">
        <v>273</v>
      </c>
    </row>
    <row r="8635" spans="1:7">
      <c r="A8635">
        <v>721912</v>
      </c>
      <c r="B8635" t="s">
        <v>42</v>
      </c>
      <c r="C8635" s="30">
        <v>3.2450000000000001</v>
      </c>
      <c r="E8635">
        <v>2026</v>
      </c>
      <c r="G8635" t="s">
        <v>273</v>
      </c>
    </row>
    <row r="8636" spans="1:7">
      <c r="A8636">
        <v>721912</v>
      </c>
      <c r="B8636" t="s">
        <v>42</v>
      </c>
      <c r="C8636" s="30">
        <v>3.54</v>
      </c>
      <c r="E8636">
        <v>2027</v>
      </c>
      <c r="G8636" t="s">
        <v>273</v>
      </c>
    </row>
    <row r="8637" spans="1:7">
      <c r="A8637">
        <v>721912</v>
      </c>
      <c r="B8637" t="s">
        <v>42</v>
      </c>
      <c r="C8637" s="30">
        <v>3.8350000000000004</v>
      </c>
      <c r="E8637">
        <v>2028</v>
      </c>
      <c r="G8637" t="s">
        <v>273</v>
      </c>
    </row>
    <row r="8638" spans="1:7">
      <c r="A8638">
        <v>721913</v>
      </c>
      <c r="B8638" t="s">
        <v>42</v>
      </c>
      <c r="C8638" s="30">
        <v>2.95</v>
      </c>
      <c r="G8638" t="s">
        <v>273</v>
      </c>
    </row>
    <row r="8639" spans="1:7">
      <c r="A8639">
        <v>721913</v>
      </c>
      <c r="B8639" t="s">
        <v>42</v>
      </c>
      <c r="C8639" s="30">
        <v>3.2450000000000001</v>
      </c>
      <c r="E8639">
        <v>2026</v>
      </c>
      <c r="G8639" t="s">
        <v>273</v>
      </c>
    </row>
    <row r="8640" spans="1:7">
      <c r="A8640">
        <v>721913</v>
      </c>
      <c r="B8640" t="s">
        <v>42</v>
      </c>
      <c r="C8640" s="30">
        <v>3.54</v>
      </c>
      <c r="E8640">
        <v>2027</v>
      </c>
      <c r="G8640" t="s">
        <v>273</v>
      </c>
    </row>
    <row r="8641" spans="1:7">
      <c r="A8641">
        <v>721913</v>
      </c>
      <c r="B8641" t="s">
        <v>42</v>
      </c>
      <c r="C8641" s="30">
        <v>3.8350000000000004</v>
      </c>
      <c r="E8641">
        <v>2028</v>
      </c>
      <c r="G8641" t="s">
        <v>273</v>
      </c>
    </row>
    <row r="8642" spans="1:7">
      <c r="A8642">
        <v>721914</v>
      </c>
      <c r="B8642" t="s">
        <v>42</v>
      </c>
      <c r="C8642" s="30">
        <v>2.95</v>
      </c>
      <c r="G8642" t="s">
        <v>273</v>
      </c>
    </row>
    <row r="8643" spans="1:7">
      <c r="A8643">
        <v>721914</v>
      </c>
      <c r="B8643" t="s">
        <v>42</v>
      </c>
      <c r="C8643" s="30">
        <v>3.2450000000000001</v>
      </c>
      <c r="E8643">
        <v>2026</v>
      </c>
      <c r="G8643" t="s">
        <v>273</v>
      </c>
    </row>
    <row r="8644" spans="1:7">
      <c r="A8644">
        <v>721914</v>
      </c>
      <c r="B8644" t="s">
        <v>42</v>
      </c>
      <c r="C8644" s="30">
        <v>3.54</v>
      </c>
      <c r="E8644">
        <v>2027</v>
      </c>
      <c r="G8644" t="s">
        <v>273</v>
      </c>
    </row>
    <row r="8645" spans="1:7">
      <c r="A8645">
        <v>721914</v>
      </c>
      <c r="B8645" t="s">
        <v>42</v>
      </c>
      <c r="C8645" s="30">
        <v>3.8350000000000004</v>
      </c>
      <c r="E8645">
        <v>2028</v>
      </c>
      <c r="G8645" t="s">
        <v>273</v>
      </c>
    </row>
    <row r="8646" spans="1:7">
      <c r="A8646">
        <v>721921</v>
      </c>
      <c r="B8646" t="s">
        <v>42</v>
      </c>
      <c r="C8646" s="30">
        <v>2.95</v>
      </c>
      <c r="G8646" t="s">
        <v>273</v>
      </c>
    </row>
    <row r="8647" spans="1:7">
      <c r="A8647">
        <v>721921</v>
      </c>
      <c r="B8647" t="s">
        <v>42</v>
      </c>
      <c r="C8647" s="30">
        <v>3.2450000000000001</v>
      </c>
      <c r="E8647">
        <v>2026</v>
      </c>
      <c r="G8647" t="s">
        <v>273</v>
      </c>
    </row>
    <row r="8648" spans="1:7">
      <c r="A8648">
        <v>721921</v>
      </c>
      <c r="B8648" t="s">
        <v>42</v>
      </c>
      <c r="C8648" s="30">
        <v>3.54</v>
      </c>
      <c r="E8648">
        <v>2027</v>
      </c>
      <c r="G8648" t="s">
        <v>273</v>
      </c>
    </row>
    <row r="8649" spans="1:7">
      <c r="A8649">
        <v>721921</v>
      </c>
      <c r="B8649" t="s">
        <v>42</v>
      </c>
      <c r="C8649" s="30">
        <v>3.8350000000000004</v>
      </c>
      <c r="E8649">
        <v>2028</v>
      </c>
      <c r="G8649" t="s">
        <v>273</v>
      </c>
    </row>
    <row r="8650" spans="1:7">
      <c r="A8650">
        <v>721922</v>
      </c>
      <c r="B8650" t="s">
        <v>42</v>
      </c>
      <c r="C8650" s="30">
        <v>2.95</v>
      </c>
      <c r="G8650" t="s">
        <v>273</v>
      </c>
    </row>
    <row r="8651" spans="1:7">
      <c r="A8651">
        <v>721922</v>
      </c>
      <c r="B8651" t="s">
        <v>42</v>
      </c>
      <c r="C8651" s="30">
        <v>3.2450000000000001</v>
      </c>
      <c r="E8651">
        <v>2026</v>
      </c>
      <c r="G8651" t="s">
        <v>273</v>
      </c>
    </row>
    <row r="8652" spans="1:7">
      <c r="A8652">
        <v>721922</v>
      </c>
      <c r="B8652" t="s">
        <v>42</v>
      </c>
      <c r="C8652" s="30">
        <v>3.54</v>
      </c>
      <c r="E8652">
        <v>2027</v>
      </c>
      <c r="G8652" t="s">
        <v>273</v>
      </c>
    </row>
    <row r="8653" spans="1:7">
      <c r="A8653">
        <v>721922</v>
      </c>
      <c r="B8653" t="s">
        <v>42</v>
      </c>
      <c r="C8653" s="30">
        <v>3.8350000000000004</v>
      </c>
      <c r="E8653">
        <v>2028</v>
      </c>
      <c r="G8653" t="s">
        <v>273</v>
      </c>
    </row>
    <row r="8654" spans="1:7">
      <c r="A8654">
        <v>72192300</v>
      </c>
      <c r="B8654" t="s">
        <v>42</v>
      </c>
      <c r="C8654" s="30">
        <v>2.95</v>
      </c>
      <c r="G8654" t="s">
        <v>273</v>
      </c>
    </row>
    <row r="8655" spans="1:7">
      <c r="A8655">
        <v>72192300</v>
      </c>
      <c r="B8655" t="s">
        <v>42</v>
      </c>
      <c r="C8655" s="30">
        <v>3.2450000000000001</v>
      </c>
      <c r="E8655">
        <v>2026</v>
      </c>
      <c r="G8655" t="s">
        <v>273</v>
      </c>
    </row>
    <row r="8656" spans="1:7">
      <c r="A8656">
        <v>72192300</v>
      </c>
      <c r="B8656" t="s">
        <v>42</v>
      </c>
      <c r="C8656" s="30">
        <v>3.54</v>
      </c>
      <c r="E8656">
        <v>2027</v>
      </c>
      <c r="G8656" t="s">
        <v>273</v>
      </c>
    </row>
    <row r="8657" spans="1:7">
      <c r="A8657">
        <v>72192300</v>
      </c>
      <c r="B8657" t="s">
        <v>42</v>
      </c>
      <c r="C8657" s="30">
        <v>3.8350000000000004</v>
      </c>
      <c r="E8657">
        <v>2028</v>
      </c>
      <c r="G8657" t="s">
        <v>273</v>
      </c>
    </row>
    <row r="8658" spans="1:7">
      <c r="A8658">
        <v>72192400</v>
      </c>
      <c r="B8658" t="s">
        <v>42</v>
      </c>
      <c r="C8658" s="30">
        <v>2.95</v>
      </c>
      <c r="G8658" t="s">
        <v>273</v>
      </c>
    </row>
    <row r="8659" spans="1:7">
      <c r="A8659">
        <v>72192400</v>
      </c>
      <c r="B8659" t="s">
        <v>42</v>
      </c>
      <c r="C8659" s="30">
        <v>3.2450000000000001</v>
      </c>
      <c r="E8659">
        <v>2026</v>
      </c>
      <c r="G8659" t="s">
        <v>273</v>
      </c>
    </row>
    <row r="8660" spans="1:7">
      <c r="A8660">
        <v>72192400</v>
      </c>
      <c r="B8660" t="s">
        <v>42</v>
      </c>
      <c r="C8660" s="30">
        <v>3.54</v>
      </c>
      <c r="E8660">
        <v>2027</v>
      </c>
      <c r="G8660" t="s">
        <v>273</v>
      </c>
    </row>
    <row r="8661" spans="1:7">
      <c r="A8661">
        <v>72192400</v>
      </c>
      <c r="B8661" t="s">
        <v>42</v>
      </c>
      <c r="C8661" s="30">
        <v>3.8350000000000004</v>
      </c>
      <c r="E8661">
        <v>2028</v>
      </c>
      <c r="G8661" t="s">
        <v>273</v>
      </c>
    </row>
    <row r="8662" spans="1:7">
      <c r="A8662">
        <v>72193100</v>
      </c>
      <c r="B8662" t="s">
        <v>42</v>
      </c>
      <c r="C8662" s="30">
        <v>2.95</v>
      </c>
      <c r="G8662" t="s">
        <v>273</v>
      </c>
    </row>
    <row r="8663" spans="1:7">
      <c r="A8663">
        <v>72193100</v>
      </c>
      <c r="B8663" t="s">
        <v>42</v>
      </c>
      <c r="C8663" s="30">
        <v>3.2450000000000001</v>
      </c>
      <c r="E8663">
        <v>2026</v>
      </c>
      <c r="G8663" t="s">
        <v>273</v>
      </c>
    </row>
    <row r="8664" spans="1:7">
      <c r="A8664">
        <v>72193100</v>
      </c>
      <c r="B8664" t="s">
        <v>42</v>
      </c>
      <c r="C8664" s="30">
        <v>3.54</v>
      </c>
      <c r="E8664">
        <v>2027</v>
      </c>
      <c r="G8664" t="s">
        <v>273</v>
      </c>
    </row>
    <row r="8665" spans="1:7">
      <c r="A8665">
        <v>72193100</v>
      </c>
      <c r="B8665" t="s">
        <v>42</v>
      </c>
      <c r="C8665" s="30">
        <v>3.8350000000000004</v>
      </c>
      <c r="E8665">
        <v>2028</v>
      </c>
      <c r="G8665" t="s">
        <v>273</v>
      </c>
    </row>
    <row r="8666" spans="1:7">
      <c r="A8666">
        <v>721932</v>
      </c>
      <c r="B8666" t="s">
        <v>42</v>
      </c>
      <c r="C8666" s="30">
        <v>2.95</v>
      </c>
      <c r="G8666" t="s">
        <v>273</v>
      </c>
    </row>
    <row r="8667" spans="1:7">
      <c r="A8667">
        <v>721932</v>
      </c>
      <c r="B8667" t="s">
        <v>42</v>
      </c>
      <c r="C8667" s="30">
        <v>3.2450000000000001</v>
      </c>
      <c r="E8667">
        <v>2026</v>
      </c>
      <c r="G8667" t="s">
        <v>273</v>
      </c>
    </row>
    <row r="8668" spans="1:7">
      <c r="A8668">
        <v>721932</v>
      </c>
      <c r="B8668" t="s">
        <v>42</v>
      </c>
      <c r="C8668" s="30">
        <v>3.54</v>
      </c>
      <c r="E8668">
        <v>2027</v>
      </c>
      <c r="G8668" t="s">
        <v>273</v>
      </c>
    </row>
    <row r="8669" spans="1:7">
      <c r="A8669">
        <v>721932</v>
      </c>
      <c r="B8669" t="s">
        <v>42</v>
      </c>
      <c r="C8669" s="30">
        <v>3.8350000000000004</v>
      </c>
      <c r="E8669">
        <v>2028</v>
      </c>
      <c r="G8669" t="s">
        <v>273</v>
      </c>
    </row>
    <row r="8670" spans="1:7">
      <c r="A8670">
        <v>721933</v>
      </c>
      <c r="B8670" t="s">
        <v>42</v>
      </c>
      <c r="C8670" s="30">
        <v>2.95</v>
      </c>
      <c r="G8670" t="s">
        <v>273</v>
      </c>
    </row>
    <row r="8671" spans="1:7">
      <c r="A8671">
        <v>721933</v>
      </c>
      <c r="B8671" t="s">
        <v>42</v>
      </c>
      <c r="C8671" s="30">
        <v>3.2450000000000001</v>
      </c>
      <c r="E8671">
        <v>2026</v>
      </c>
      <c r="G8671" t="s">
        <v>273</v>
      </c>
    </row>
    <row r="8672" spans="1:7">
      <c r="A8672">
        <v>721933</v>
      </c>
      <c r="B8672" t="s">
        <v>42</v>
      </c>
      <c r="C8672" s="30">
        <v>3.54</v>
      </c>
      <c r="E8672">
        <v>2027</v>
      </c>
      <c r="G8672" t="s">
        <v>273</v>
      </c>
    </row>
    <row r="8673" spans="1:7">
      <c r="A8673">
        <v>721933</v>
      </c>
      <c r="B8673" t="s">
        <v>42</v>
      </c>
      <c r="C8673" s="30">
        <v>3.8350000000000004</v>
      </c>
      <c r="E8673">
        <v>2028</v>
      </c>
      <c r="G8673" t="s">
        <v>273</v>
      </c>
    </row>
    <row r="8674" spans="1:7">
      <c r="A8674">
        <v>721934</v>
      </c>
      <c r="B8674" t="s">
        <v>42</v>
      </c>
      <c r="C8674" s="30">
        <v>2.95</v>
      </c>
      <c r="G8674" t="s">
        <v>273</v>
      </c>
    </row>
    <row r="8675" spans="1:7">
      <c r="A8675">
        <v>721934</v>
      </c>
      <c r="B8675" t="s">
        <v>42</v>
      </c>
      <c r="C8675" s="30">
        <v>3.2450000000000001</v>
      </c>
      <c r="E8675">
        <v>2026</v>
      </c>
      <c r="G8675" t="s">
        <v>273</v>
      </c>
    </row>
    <row r="8676" spans="1:7">
      <c r="A8676">
        <v>721934</v>
      </c>
      <c r="B8676" t="s">
        <v>42</v>
      </c>
      <c r="C8676" s="30">
        <v>3.54</v>
      </c>
      <c r="E8676">
        <v>2027</v>
      </c>
      <c r="G8676" t="s">
        <v>273</v>
      </c>
    </row>
    <row r="8677" spans="1:7">
      <c r="A8677">
        <v>721934</v>
      </c>
      <c r="B8677" t="s">
        <v>42</v>
      </c>
      <c r="C8677" s="30">
        <v>3.8350000000000004</v>
      </c>
      <c r="E8677">
        <v>2028</v>
      </c>
      <c r="G8677" t="s">
        <v>273</v>
      </c>
    </row>
    <row r="8678" spans="1:7">
      <c r="A8678">
        <v>721935</v>
      </c>
      <c r="B8678" t="s">
        <v>42</v>
      </c>
      <c r="C8678" s="30">
        <v>2.95</v>
      </c>
      <c r="G8678" t="s">
        <v>273</v>
      </c>
    </row>
    <row r="8679" spans="1:7">
      <c r="A8679">
        <v>721935</v>
      </c>
      <c r="B8679" t="s">
        <v>42</v>
      </c>
      <c r="C8679" s="30">
        <v>3.2450000000000001</v>
      </c>
      <c r="E8679">
        <v>2026</v>
      </c>
      <c r="G8679" t="s">
        <v>273</v>
      </c>
    </row>
    <row r="8680" spans="1:7">
      <c r="A8680">
        <v>721935</v>
      </c>
      <c r="B8680" t="s">
        <v>42</v>
      </c>
      <c r="C8680" s="30">
        <v>3.54</v>
      </c>
      <c r="E8680">
        <v>2027</v>
      </c>
      <c r="G8680" t="s">
        <v>273</v>
      </c>
    </row>
    <row r="8681" spans="1:7">
      <c r="A8681">
        <v>721935</v>
      </c>
      <c r="B8681" t="s">
        <v>42</v>
      </c>
      <c r="C8681" s="30">
        <v>3.8350000000000004</v>
      </c>
      <c r="E8681">
        <v>2028</v>
      </c>
      <c r="G8681" t="s">
        <v>273</v>
      </c>
    </row>
    <row r="8682" spans="1:7">
      <c r="A8682">
        <v>721990</v>
      </c>
      <c r="B8682" t="s">
        <v>42</v>
      </c>
      <c r="C8682" s="30">
        <v>2.95</v>
      </c>
      <c r="G8682" t="s">
        <v>273</v>
      </c>
    </row>
    <row r="8683" spans="1:7">
      <c r="A8683">
        <v>721990</v>
      </c>
      <c r="B8683" t="s">
        <v>42</v>
      </c>
      <c r="C8683" s="30">
        <v>3.2450000000000001</v>
      </c>
      <c r="E8683">
        <v>2026</v>
      </c>
      <c r="G8683" t="s">
        <v>273</v>
      </c>
    </row>
    <row r="8684" spans="1:7">
      <c r="A8684">
        <v>721990</v>
      </c>
      <c r="B8684" t="s">
        <v>42</v>
      </c>
      <c r="C8684" s="30">
        <v>3.54</v>
      </c>
      <c r="E8684">
        <v>2027</v>
      </c>
      <c r="G8684" t="s">
        <v>273</v>
      </c>
    </row>
    <row r="8685" spans="1:7">
      <c r="A8685">
        <v>721990</v>
      </c>
      <c r="B8685" t="s">
        <v>42</v>
      </c>
      <c r="C8685" s="30">
        <v>3.8350000000000004</v>
      </c>
      <c r="E8685">
        <v>2028</v>
      </c>
      <c r="G8685" t="s">
        <v>273</v>
      </c>
    </row>
    <row r="8686" spans="1:7">
      <c r="A8686">
        <v>72201100</v>
      </c>
      <c r="B8686" t="s">
        <v>42</v>
      </c>
      <c r="C8686" s="30">
        <v>2.95</v>
      </c>
      <c r="G8686" t="s">
        <v>273</v>
      </c>
    </row>
    <row r="8687" spans="1:7">
      <c r="A8687">
        <v>72201100</v>
      </c>
      <c r="B8687" t="s">
        <v>42</v>
      </c>
      <c r="C8687" s="30">
        <v>3.2450000000000001</v>
      </c>
      <c r="E8687">
        <v>2026</v>
      </c>
      <c r="G8687" t="s">
        <v>273</v>
      </c>
    </row>
    <row r="8688" spans="1:7">
      <c r="A8688">
        <v>72201100</v>
      </c>
      <c r="B8688" t="s">
        <v>42</v>
      </c>
      <c r="C8688" s="30">
        <v>3.54</v>
      </c>
      <c r="E8688">
        <v>2027</v>
      </c>
      <c r="G8688" t="s">
        <v>273</v>
      </c>
    </row>
    <row r="8689" spans="1:7">
      <c r="A8689">
        <v>72201100</v>
      </c>
      <c r="B8689" t="s">
        <v>42</v>
      </c>
      <c r="C8689" s="30">
        <v>3.8350000000000004</v>
      </c>
      <c r="E8689">
        <v>2028</v>
      </c>
      <c r="G8689" t="s">
        <v>273</v>
      </c>
    </row>
    <row r="8690" spans="1:7">
      <c r="A8690">
        <v>72201200</v>
      </c>
      <c r="B8690" t="s">
        <v>42</v>
      </c>
      <c r="C8690" s="30">
        <v>2.95</v>
      </c>
      <c r="G8690" t="s">
        <v>273</v>
      </c>
    </row>
    <row r="8691" spans="1:7">
      <c r="A8691">
        <v>72201200</v>
      </c>
      <c r="B8691" t="s">
        <v>42</v>
      </c>
      <c r="C8691" s="30">
        <v>3.2450000000000001</v>
      </c>
      <c r="E8691">
        <v>2026</v>
      </c>
      <c r="G8691" t="s">
        <v>273</v>
      </c>
    </row>
    <row r="8692" spans="1:7">
      <c r="A8692">
        <v>72201200</v>
      </c>
      <c r="B8692" t="s">
        <v>42</v>
      </c>
      <c r="C8692" s="30">
        <v>3.54</v>
      </c>
      <c r="E8692">
        <v>2027</v>
      </c>
      <c r="G8692" t="s">
        <v>273</v>
      </c>
    </row>
    <row r="8693" spans="1:7">
      <c r="A8693">
        <v>72201200</v>
      </c>
      <c r="B8693" t="s">
        <v>42</v>
      </c>
      <c r="C8693" s="30">
        <v>3.8350000000000004</v>
      </c>
      <c r="E8693">
        <v>2028</v>
      </c>
      <c r="G8693" t="s">
        <v>273</v>
      </c>
    </row>
    <row r="8694" spans="1:7">
      <c r="A8694">
        <v>722020</v>
      </c>
      <c r="B8694" t="s">
        <v>42</v>
      </c>
      <c r="C8694" s="30">
        <v>2.95</v>
      </c>
      <c r="G8694" t="s">
        <v>273</v>
      </c>
    </row>
    <row r="8695" spans="1:7">
      <c r="A8695">
        <v>722020</v>
      </c>
      <c r="B8695" t="s">
        <v>42</v>
      </c>
      <c r="C8695" s="30">
        <v>3.2450000000000001</v>
      </c>
      <c r="E8695">
        <v>2026</v>
      </c>
      <c r="G8695" t="s">
        <v>273</v>
      </c>
    </row>
    <row r="8696" spans="1:7">
      <c r="A8696">
        <v>722020</v>
      </c>
      <c r="B8696" t="s">
        <v>42</v>
      </c>
      <c r="C8696" s="30">
        <v>3.54</v>
      </c>
      <c r="E8696">
        <v>2027</v>
      </c>
      <c r="G8696" t="s">
        <v>273</v>
      </c>
    </row>
    <row r="8697" spans="1:7">
      <c r="A8697">
        <v>722020</v>
      </c>
      <c r="B8697" t="s">
        <v>42</v>
      </c>
      <c r="C8697" s="30">
        <v>3.8350000000000004</v>
      </c>
      <c r="E8697">
        <v>2028</v>
      </c>
      <c r="G8697" t="s">
        <v>273</v>
      </c>
    </row>
    <row r="8698" spans="1:7">
      <c r="A8698">
        <v>722090</v>
      </c>
      <c r="B8698" t="s">
        <v>42</v>
      </c>
      <c r="C8698" s="30">
        <v>2.95</v>
      </c>
      <c r="G8698" t="s">
        <v>273</v>
      </c>
    </row>
    <row r="8699" spans="1:7">
      <c r="A8699">
        <v>722090</v>
      </c>
      <c r="B8699" t="s">
        <v>42</v>
      </c>
      <c r="C8699" s="30">
        <v>3.2450000000000001</v>
      </c>
      <c r="E8699">
        <v>2026</v>
      </c>
      <c r="G8699" t="s">
        <v>273</v>
      </c>
    </row>
    <row r="8700" spans="1:7">
      <c r="A8700">
        <v>722090</v>
      </c>
      <c r="B8700" t="s">
        <v>42</v>
      </c>
      <c r="C8700" s="30">
        <v>3.54</v>
      </c>
      <c r="E8700">
        <v>2027</v>
      </c>
      <c r="G8700" t="s">
        <v>273</v>
      </c>
    </row>
    <row r="8701" spans="1:7">
      <c r="A8701">
        <v>722090</v>
      </c>
      <c r="B8701" t="s">
        <v>42</v>
      </c>
      <c r="C8701" s="30">
        <v>3.8350000000000004</v>
      </c>
      <c r="E8701">
        <v>2028</v>
      </c>
      <c r="G8701" t="s">
        <v>273</v>
      </c>
    </row>
    <row r="8702" spans="1:7">
      <c r="A8702">
        <v>7221</v>
      </c>
      <c r="B8702" t="s">
        <v>42</v>
      </c>
      <c r="C8702" s="30">
        <v>2.95</v>
      </c>
      <c r="G8702" t="s">
        <v>273</v>
      </c>
    </row>
    <row r="8703" spans="1:7">
      <c r="A8703">
        <v>7221</v>
      </c>
      <c r="B8703" t="s">
        <v>42</v>
      </c>
      <c r="C8703" s="30">
        <v>3.2450000000000001</v>
      </c>
      <c r="E8703">
        <v>2026</v>
      </c>
      <c r="G8703" t="s">
        <v>273</v>
      </c>
    </row>
    <row r="8704" spans="1:7">
      <c r="A8704">
        <v>7221</v>
      </c>
      <c r="B8704" t="s">
        <v>42</v>
      </c>
      <c r="C8704" s="30">
        <v>3.54</v>
      </c>
      <c r="E8704">
        <v>2027</v>
      </c>
      <c r="G8704" t="s">
        <v>273</v>
      </c>
    </row>
    <row r="8705" spans="1:7">
      <c r="A8705">
        <v>7221</v>
      </c>
      <c r="B8705" t="s">
        <v>42</v>
      </c>
      <c r="C8705" s="30">
        <v>3.8350000000000004</v>
      </c>
      <c r="E8705">
        <v>2028</v>
      </c>
      <c r="G8705" t="s">
        <v>273</v>
      </c>
    </row>
    <row r="8706" spans="1:7">
      <c r="A8706">
        <v>722211</v>
      </c>
      <c r="B8706" t="s">
        <v>42</v>
      </c>
      <c r="C8706" s="30">
        <v>2.95</v>
      </c>
      <c r="G8706" t="s">
        <v>273</v>
      </c>
    </row>
    <row r="8707" spans="1:7">
      <c r="A8707">
        <v>722211</v>
      </c>
      <c r="B8707" t="s">
        <v>42</v>
      </c>
      <c r="C8707" s="30">
        <v>3.2450000000000001</v>
      </c>
      <c r="E8707">
        <v>2026</v>
      </c>
      <c r="G8707" t="s">
        <v>273</v>
      </c>
    </row>
    <row r="8708" spans="1:7">
      <c r="A8708">
        <v>722211</v>
      </c>
      <c r="B8708" t="s">
        <v>42</v>
      </c>
      <c r="C8708" s="30">
        <v>3.54</v>
      </c>
      <c r="E8708">
        <v>2027</v>
      </c>
      <c r="G8708" t="s">
        <v>273</v>
      </c>
    </row>
    <row r="8709" spans="1:7">
      <c r="A8709">
        <v>722211</v>
      </c>
      <c r="B8709" t="s">
        <v>42</v>
      </c>
      <c r="C8709" s="30">
        <v>3.8350000000000004</v>
      </c>
      <c r="E8709">
        <v>2028</v>
      </c>
      <c r="G8709" t="s">
        <v>273</v>
      </c>
    </row>
    <row r="8710" spans="1:7">
      <c r="A8710">
        <v>722219</v>
      </c>
      <c r="B8710" t="s">
        <v>42</v>
      </c>
      <c r="C8710" s="30">
        <v>2.95</v>
      </c>
      <c r="G8710" t="s">
        <v>273</v>
      </c>
    </row>
    <row r="8711" spans="1:7">
      <c r="A8711">
        <v>722219</v>
      </c>
      <c r="B8711" t="s">
        <v>42</v>
      </c>
      <c r="C8711" s="30">
        <v>3.2450000000000001</v>
      </c>
      <c r="E8711">
        <v>2026</v>
      </c>
      <c r="G8711" t="s">
        <v>273</v>
      </c>
    </row>
    <row r="8712" spans="1:7">
      <c r="A8712">
        <v>722219</v>
      </c>
      <c r="B8712" t="s">
        <v>42</v>
      </c>
      <c r="C8712" s="30">
        <v>3.54</v>
      </c>
      <c r="E8712">
        <v>2027</v>
      </c>
      <c r="G8712" t="s">
        <v>273</v>
      </c>
    </row>
    <row r="8713" spans="1:7">
      <c r="A8713">
        <v>722219</v>
      </c>
      <c r="B8713" t="s">
        <v>42</v>
      </c>
      <c r="C8713" s="30">
        <v>3.8350000000000004</v>
      </c>
      <c r="E8713">
        <v>2028</v>
      </c>
      <c r="G8713" t="s">
        <v>273</v>
      </c>
    </row>
    <row r="8714" spans="1:7">
      <c r="A8714">
        <v>722220</v>
      </c>
      <c r="B8714" t="s">
        <v>42</v>
      </c>
      <c r="C8714" s="30">
        <v>2.95</v>
      </c>
      <c r="G8714" t="s">
        <v>273</v>
      </c>
    </row>
    <row r="8715" spans="1:7">
      <c r="A8715">
        <v>722220</v>
      </c>
      <c r="B8715" t="s">
        <v>42</v>
      </c>
      <c r="C8715" s="30">
        <v>3.2450000000000001</v>
      </c>
      <c r="E8715">
        <v>2026</v>
      </c>
      <c r="G8715" t="s">
        <v>273</v>
      </c>
    </row>
    <row r="8716" spans="1:7">
      <c r="A8716">
        <v>722220</v>
      </c>
      <c r="B8716" t="s">
        <v>42</v>
      </c>
      <c r="C8716" s="30">
        <v>3.54</v>
      </c>
      <c r="E8716">
        <v>2027</v>
      </c>
      <c r="G8716" t="s">
        <v>273</v>
      </c>
    </row>
    <row r="8717" spans="1:7">
      <c r="A8717">
        <v>722220</v>
      </c>
      <c r="B8717" t="s">
        <v>42</v>
      </c>
      <c r="C8717" s="30">
        <v>3.8350000000000004</v>
      </c>
      <c r="E8717">
        <v>2028</v>
      </c>
      <c r="G8717" t="s">
        <v>273</v>
      </c>
    </row>
    <row r="8718" spans="1:7">
      <c r="A8718">
        <v>722230</v>
      </c>
      <c r="B8718" t="s">
        <v>42</v>
      </c>
      <c r="C8718" s="30">
        <v>2.95</v>
      </c>
      <c r="G8718" t="s">
        <v>273</v>
      </c>
    </row>
    <row r="8719" spans="1:7">
      <c r="A8719">
        <v>722230</v>
      </c>
      <c r="B8719" t="s">
        <v>42</v>
      </c>
      <c r="C8719" s="30">
        <v>3.2450000000000001</v>
      </c>
      <c r="E8719">
        <v>2026</v>
      </c>
      <c r="G8719" t="s">
        <v>273</v>
      </c>
    </row>
    <row r="8720" spans="1:7">
      <c r="A8720">
        <v>722230</v>
      </c>
      <c r="B8720" t="s">
        <v>42</v>
      </c>
      <c r="C8720" s="30">
        <v>3.54</v>
      </c>
      <c r="E8720">
        <v>2027</v>
      </c>
      <c r="G8720" t="s">
        <v>273</v>
      </c>
    </row>
    <row r="8721" spans="1:7">
      <c r="A8721">
        <v>722230</v>
      </c>
      <c r="B8721" t="s">
        <v>42</v>
      </c>
      <c r="C8721" s="30">
        <v>3.8350000000000004</v>
      </c>
      <c r="E8721">
        <v>2028</v>
      </c>
      <c r="G8721" t="s">
        <v>273</v>
      </c>
    </row>
    <row r="8722" spans="1:7">
      <c r="A8722">
        <v>722240</v>
      </c>
      <c r="B8722" t="s">
        <v>42</v>
      </c>
      <c r="C8722" s="30">
        <v>2.95</v>
      </c>
      <c r="G8722" t="s">
        <v>273</v>
      </c>
    </row>
    <row r="8723" spans="1:7">
      <c r="A8723">
        <v>722240</v>
      </c>
      <c r="B8723" t="s">
        <v>42</v>
      </c>
      <c r="C8723" s="30">
        <v>3.2450000000000001</v>
      </c>
      <c r="E8723">
        <v>2026</v>
      </c>
      <c r="G8723" t="s">
        <v>273</v>
      </c>
    </row>
    <row r="8724" spans="1:7">
      <c r="A8724">
        <v>722240</v>
      </c>
      <c r="B8724" t="s">
        <v>42</v>
      </c>
      <c r="C8724" s="30">
        <v>3.54</v>
      </c>
      <c r="E8724">
        <v>2027</v>
      </c>
      <c r="G8724" t="s">
        <v>273</v>
      </c>
    </row>
    <row r="8725" spans="1:7">
      <c r="A8725">
        <v>722240</v>
      </c>
      <c r="B8725" t="s">
        <v>42</v>
      </c>
      <c r="C8725" s="30">
        <v>3.8350000000000004</v>
      </c>
      <c r="E8725">
        <v>2028</v>
      </c>
      <c r="G8725" t="s">
        <v>273</v>
      </c>
    </row>
    <row r="8726" spans="1:7">
      <c r="A8726">
        <v>722300</v>
      </c>
      <c r="B8726" t="s">
        <v>42</v>
      </c>
      <c r="C8726" s="30">
        <v>2.95</v>
      </c>
      <c r="G8726" t="s">
        <v>273</v>
      </c>
    </row>
    <row r="8727" spans="1:7">
      <c r="A8727">
        <v>722300</v>
      </c>
      <c r="B8727" t="s">
        <v>42</v>
      </c>
      <c r="C8727" s="30">
        <v>3.2450000000000001</v>
      </c>
      <c r="E8727">
        <v>2026</v>
      </c>
      <c r="G8727" t="s">
        <v>273</v>
      </c>
    </row>
    <row r="8728" spans="1:7">
      <c r="A8728">
        <v>722300</v>
      </c>
      <c r="B8728" t="s">
        <v>42</v>
      </c>
      <c r="C8728" s="30">
        <v>3.54</v>
      </c>
      <c r="E8728">
        <v>2027</v>
      </c>
      <c r="G8728" t="s">
        <v>273</v>
      </c>
    </row>
    <row r="8729" spans="1:7">
      <c r="A8729">
        <v>722300</v>
      </c>
      <c r="B8729" t="s">
        <v>42</v>
      </c>
      <c r="C8729" s="30">
        <v>3.8350000000000004</v>
      </c>
      <c r="E8729">
        <v>2028</v>
      </c>
      <c r="G8729" t="s">
        <v>273</v>
      </c>
    </row>
    <row r="8730" spans="1:7">
      <c r="A8730">
        <v>722410</v>
      </c>
      <c r="B8730" t="s">
        <v>42</v>
      </c>
      <c r="C8730" s="30">
        <v>2.85</v>
      </c>
      <c r="D8730" t="s">
        <v>21</v>
      </c>
      <c r="G8730" t="s">
        <v>273</v>
      </c>
    </row>
    <row r="8731" spans="1:7">
      <c r="A8731">
        <v>722410</v>
      </c>
      <c r="B8731" t="s">
        <v>42</v>
      </c>
      <c r="C8731" s="30">
        <v>3.1350000000000002</v>
      </c>
      <c r="D8731" t="s">
        <v>21</v>
      </c>
      <c r="E8731">
        <v>2026</v>
      </c>
      <c r="G8731" t="s">
        <v>273</v>
      </c>
    </row>
    <row r="8732" spans="1:7">
      <c r="A8732">
        <v>722410</v>
      </c>
      <c r="B8732" t="s">
        <v>42</v>
      </c>
      <c r="C8732" s="30">
        <v>3.42</v>
      </c>
      <c r="D8732" t="s">
        <v>21</v>
      </c>
      <c r="E8732">
        <v>2027</v>
      </c>
      <c r="G8732" t="s">
        <v>273</v>
      </c>
    </row>
    <row r="8733" spans="1:7">
      <c r="A8733">
        <v>722410</v>
      </c>
      <c r="B8733" t="s">
        <v>42</v>
      </c>
      <c r="C8733" s="30">
        <v>3.7050000000000001</v>
      </c>
      <c r="D8733" t="s">
        <v>21</v>
      </c>
      <c r="E8733">
        <v>2028</v>
      </c>
      <c r="G8733" t="s">
        <v>273</v>
      </c>
    </row>
    <row r="8734" spans="1:7">
      <c r="A8734">
        <v>72249002</v>
      </c>
      <c r="B8734" t="s">
        <v>42</v>
      </c>
      <c r="C8734" s="30">
        <v>2.85</v>
      </c>
      <c r="D8734" t="s">
        <v>21</v>
      </c>
      <c r="G8734" t="s">
        <v>273</v>
      </c>
    </row>
    <row r="8735" spans="1:7">
      <c r="A8735">
        <v>72249002</v>
      </c>
      <c r="B8735" t="s">
        <v>42</v>
      </c>
      <c r="C8735" s="30">
        <v>3.1350000000000002</v>
      </c>
      <c r="D8735" t="s">
        <v>21</v>
      </c>
      <c r="E8735">
        <v>2026</v>
      </c>
      <c r="G8735" t="s">
        <v>273</v>
      </c>
    </row>
    <row r="8736" spans="1:7">
      <c r="A8736">
        <v>72249002</v>
      </c>
      <c r="B8736" t="s">
        <v>42</v>
      </c>
      <c r="C8736" s="30">
        <v>3.42</v>
      </c>
      <c r="D8736" t="s">
        <v>21</v>
      </c>
      <c r="E8736">
        <v>2027</v>
      </c>
      <c r="G8736" t="s">
        <v>273</v>
      </c>
    </row>
    <row r="8737" spans="1:7">
      <c r="A8737">
        <v>72249002</v>
      </c>
      <c r="B8737" t="s">
        <v>42</v>
      </c>
      <c r="C8737" s="30">
        <v>3.7050000000000001</v>
      </c>
      <c r="D8737" t="s">
        <v>21</v>
      </c>
      <c r="E8737">
        <v>2028</v>
      </c>
      <c r="G8737" t="s">
        <v>273</v>
      </c>
    </row>
    <row r="8738" spans="1:7">
      <c r="A8738">
        <v>72249003</v>
      </c>
      <c r="B8738" t="s">
        <v>42</v>
      </c>
      <c r="C8738" s="30">
        <v>2.85</v>
      </c>
      <c r="D8738" t="s">
        <v>21</v>
      </c>
      <c r="G8738" t="s">
        <v>273</v>
      </c>
    </row>
    <row r="8739" spans="1:7">
      <c r="A8739">
        <v>72249003</v>
      </c>
      <c r="B8739" t="s">
        <v>42</v>
      </c>
      <c r="C8739" s="30">
        <v>3.1350000000000002</v>
      </c>
      <c r="D8739" t="s">
        <v>21</v>
      </c>
      <c r="E8739">
        <v>2026</v>
      </c>
      <c r="G8739" t="s">
        <v>273</v>
      </c>
    </row>
    <row r="8740" spans="1:7">
      <c r="A8740">
        <v>72249003</v>
      </c>
      <c r="B8740" t="s">
        <v>42</v>
      </c>
      <c r="C8740" s="30">
        <v>3.42</v>
      </c>
      <c r="D8740" t="s">
        <v>21</v>
      </c>
      <c r="E8740">
        <v>2027</v>
      </c>
      <c r="G8740" t="s">
        <v>273</v>
      </c>
    </row>
    <row r="8741" spans="1:7">
      <c r="A8741">
        <v>72249003</v>
      </c>
      <c r="B8741" t="s">
        <v>42</v>
      </c>
      <c r="C8741" s="30">
        <v>3.7050000000000001</v>
      </c>
      <c r="D8741" t="s">
        <v>21</v>
      </c>
      <c r="E8741">
        <v>2028</v>
      </c>
      <c r="G8741" t="s">
        <v>273</v>
      </c>
    </row>
    <row r="8742" spans="1:7">
      <c r="A8742">
        <v>72249005</v>
      </c>
      <c r="B8742" t="s">
        <v>42</v>
      </c>
      <c r="C8742" s="30">
        <v>2.85</v>
      </c>
      <c r="D8742" t="s">
        <v>21</v>
      </c>
      <c r="G8742" t="s">
        <v>273</v>
      </c>
    </row>
    <row r="8743" spans="1:7">
      <c r="A8743">
        <v>72249005</v>
      </c>
      <c r="B8743" t="s">
        <v>42</v>
      </c>
      <c r="C8743" s="30">
        <v>3.1350000000000002</v>
      </c>
      <c r="D8743" t="s">
        <v>21</v>
      </c>
      <c r="E8743">
        <v>2026</v>
      </c>
      <c r="G8743" t="s">
        <v>273</v>
      </c>
    </row>
    <row r="8744" spans="1:7">
      <c r="A8744">
        <v>72249005</v>
      </c>
      <c r="B8744" t="s">
        <v>42</v>
      </c>
      <c r="C8744" s="30">
        <v>3.42</v>
      </c>
      <c r="D8744" t="s">
        <v>21</v>
      </c>
      <c r="E8744">
        <v>2027</v>
      </c>
      <c r="G8744" t="s">
        <v>273</v>
      </c>
    </row>
    <row r="8745" spans="1:7">
      <c r="A8745">
        <v>72249005</v>
      </c>
      <c r="B8745" t="s">
        <v>42</v>
      </c>
      <c r="C8745" s="30">
        <v>3.7050000000000001</v>
      </c>
      <c r="D8745" t="s">
        <v>21</v>
      </c>
      <c r="E8745">
        <v>2028</v>
      </c>
      <c r="G8745" t="s">
        <v>273</v>
      </c>
    </row>
    <row r="8746" spans="1:7">
      <c r="A8746">
        <v>72249007</v>
      </c>
      <c r="B8746" t="s">
        <v>42</v>
      </c>
      <c r="C8746" s="30">
        <v>2.85</v>
      </c>
      <c r="D8746" t="s">
        <v>21</v>
      </c>
      <c r="G8746" t="s">
        <v>273</v>
      </c>
    </row>
    <row r="8747" spans="1:7">
      <c r="A8747">
        <v>72249007</v>
      </c>
      <c r="B8747" t="s">
        <v>42</v>
      </c>
      <c r="C8747" s="30">
        <v>3.1350000000000002</v>
      </c>
      <c r="D8747" t="s">
        <v>21</v>
      </c>
      <c r="E8747">
        <v>2026</v>
      </c>
      <c r="G8747" t="s">
        <v>273</v>
      </c>
    </row>
    <row r="8748" spans="1:7">
      <c r="A8748">
        <v>72249007</v>
      </c>
      <c r="B8748" t="s">
        <v>42</v>
      </c>
      <c r="C8748" s="30">
        <v>3.42</v>
      </c>
      <c r="D8748" t="s">
        <v>21</v>
      </c>
      <c r="E8748">
        <v>2027</v>
      </c>
      <c r="G8748" t="s">
        <v>273</v>
      </c>
    </row>
    <row r="8749" spans="1:7">
      <c r="A8749">
        <v>72249007</v>
      </c>
      <c r="B8749" t="s">
        <v>42</v>
      </c>
      <c r="C8749" s="30">
        <v>3.7050000000000001</v>
      </c>
      <c r="D8749" t="s">
        <v>21</v>
      </c>
      <c r="E8749">
        <v>2028</v>
      </c>
      <c r="G8749" t="s">
        <v>273</v>
      </c>
    </row>
    <row r="8750" spans="1:7">
      <c r="A8750">
        <v>72249014</v>
      </c>
      <c r="B8750" t="s">
        <v>42</v>
      </c>
      <c r="C8750" s="30">
        <v>2.85</v>
      </c>
      <c r="D8750" t="s">
        <v>21</v>
      </c>
      <c r="G8750" t="s">
        <v>273</v>
      </c>
    </row>
    <row r="8751" spans="1:7">
      <c r="A8751">
        <v>72249014</v>
      </c>
      <c r="B8751" t="s">
        <v>42</v>
      </c>
      <c r="C8751" s="30">
        <v>3.1350000000000002</v>
      </c>
      <c r="D8751" t="s">
        <v>21</v>
      </c>
      <c r="E8751">
        <v>2026</v>
      </c>
      <c r="G8751" t="s">
        <v>273</v>
      </c>
    </row>
    <row r="8752" spans="1:7">
      <c r="A8752">
        <v>72249014</v>
      </c>
      <c r="B8752" t="s">
        <v>42</v>
      </c>
      <c r="C8752" s="30">
        <v>3.42</v>
      </c>
      <c r="D8752" t="s">
        <v>21</v>
      </c>
      <c r="E8752">
        <v>2027</v>
      </c>
      <c r="G8752" t="s">
        <v>273</v>
      </c>
    </row>
    <row r="8753" spans="1:7">
      <c r="A8753">
        <v>72249014</v>
      </c>
      <c r="B8753" t="s">
        <v>42</v>
      </c>
      <c r="C8753" s="30">
        <v>3.7050000000000001</v>
      </c>
      <c r="D8753" t="s">
        <v>21</v>
      </c>
      <c r="E8753">
        <v>2028</v>
      </c>
      <c r="G8753" t="s">
        <v>273</v>
      </c>
    </row>
    <row r="8754" spans="1:7">
      <c r="A8754">
        <v>72249018</v>
      </c>
      <c r="B8754" t="s">
        <v>42</v>
      </c>
      <c r="C8754" s="30">
        <v>2.85</v>
      </c>
      <c r="D8754" t="s">
        <v>21</v>
      </c>
      <c r="G8754" t="s">
        <v>273</v>
      </c>
    </row>
    <row r="8755" spans="1:7">
      <c r="A8755">
        <v>72249018</v>
      </c>
      <c r="B8755" t="s">
        <v>42</v>
      </c>
      <c r="C8755" s="30">
        <v>3.1350000000000002</v>
      </c>
      <c r="D8755" t="s">
        <v>21</v>
      </c>
      <c r="E8755">
        <v>2026</v>
      </c>
      <c r="G8755" t="s">
        <v>273</v>
      </c>
    </row>
    <row r="8756" spans="1:7">
      <c r="A8756">
        <v>72249018</v>
      </c>
      <c r="B8756" t="s">
        <v>42</v>
      </c>
      <c r="C8756" s="30">
        <v>3.42</v>
      </c>
      <c r="D8756" t="s">
        <v>21</v>
      </c>
      <c r="E8756">
        <v>2027</v>
      </c>
      <c r="G8756" t="s">
        <v>273</v>
      </c>
    </row>
    <row r="8757" spans="1:7">
      <c r="A8757">
        <v>72249018</v>
      </c>
      <c r="B8757" t="s">
        <v>42</v>
      </c>
      <c r="C8757" s="30">
        <v>3.7050000000000001</v>
      </c>
      <c r="D8757" t="s">
        <v>21</v>
      </c>
      <c r="E8757">
        <v>2028</v>
      </c>
      <c r="G8757" t="s">
        <v>273</v>
      </c>
    </row>
    <row r="8758" spans="1:7">
      <c r="A8758">
        <v>72249031</v>
      </c>
      <c r="B8758" t="s">
        <v>42</v>
      </c>
      <c r="C8758" s="30">
        <v>2.85</v>
      </c>
      <c r="D8758" t="s">
        <v>21</v>
      </c>
      <c r="G8758" t="s">
        <v>273</v>
      </c>
    </row>
    <row r="8759" spans="1:7">
      <c r="A8759">
        <v>72249031</v>
      </c>
      <c r="B8759" t="s">
        <v>42</v>
      </c>
      <c r="C8759" s="30">
        <v>3.1350000000000002</v>
      </c>
      <c r="D8759" t="s">
        <v>21</v>
      </c>
      <c r="E8759">
        <v>2026</v>
      </c>
      <c r="G8759" t="s">
        <v>273</v>
      </c>
    </row>
    <row r="8760" spans="1:7">
      <c r="A8760">
        <v>72249031</v>
      </c>
      <c r="B8760" t="s">
        <v>42</v>
      </c>
      <c r="C8760" s="30">
        <v>3.42</v>
      </c>
      <c r="D8760" t="s">
        <v>21</v>
      </c>
      <c r="E8760">
        <v>2027</v>
      </c>
      <c r="G8760" t="s">
        <v>273</v>
      </c>
    </row>
    <row r="8761" spans="1:7">
      <c r="A8761">
        <v>72249031</v>
      </c>
      <c r="B8761" t="s">
        <v>42</v>
      </c>
      <c r="C8761" s="30">
        <v>3.7050000000000001</v>
      </c>
      <c r="D8761" t="s">
        <v>21</v>
      </c>
      <c r="E8761">
        <v>2028</v>
      </c>
      <c r="G8761" t="s">
        <v>273</v>
      </c>
    </row>
    <row r="8762" spans="1:7">
      <c r="A8762">
        <v>72249038</v>
      </c>
      <c r="B8762" t="s">
        <v>42</v>
      </c>
      <c r="C8762" s="30">
        <v>2.85</v>
      </c>
      <c r="D8762" t="s">
        <v>21</v>
      </c>
      <c r="G8762" t="s">
        <v>273</v>
      </c>
    </row>
    <row r="8763" spans="1:7">
      <c r="A8763">
        <v>72249038</v>
      </c>
      <c r="B8763" t="s">
        <v>42</v>
      </c>
      <c r="C8763" s="30">
        <v>3.1350000000000002</v>
      </c>
      <c r="D8763" t="s">
        <v>21</v>
      </c>
      <c r="E8763">
        <v>2026</v>
      </c>
      <c r="G8763" t="s">
        <v>273</v>
      </c>
    </row>
    <row r="8764" spans="1:7">
      <c r="A8764">
        <v>72249038</v>
      </c>
      <c r="B8764" t="s">
        <v>42</v>
      </c>
      <c r="C8764" s="30">
        <v>3.42</v>
      </c>
      <c r="D8764" t="s">
        <v>21</v>
      </c>
      <c r="E8764">
        <v>2027</v>
      </c>
      <c r="G8764" t="s">
        <v>273</v>
      </c>
    </row>
    <row r="8765" spans="1:7">
      <c r="A8765">
        <v>72249038</v>
      </c>
      <c r="B8765" t="s">
        <v>42</v>
      </c>
      <c r="C8765" s="30">
        <v>3.7050000000000001</v>
      </c>
      <c r="D8765" t="s">
        <v>21</v>
      </c>
      <c r="E8765">
        <v>2028</v>
      </c>
      <c r="G8765" t="s">
        <v>273</v>
      </c>
    </row>
    <row r="8766" spans="1:7">
      <c r="A8766">
        <v>72249090</v>
      </c>
      <c r="B8766" t="s">
        <v>42</v>
      </c>
      <c r="C8766" s="30">
        <v>2.85</v>
      </c>
      <c r="D8766" t="s">
        <v>21</v>
      </c>
      <c r="G8766" t="s">
        <v>273</v>
      </c>
    </row>
    <row r="8767" spans="1:7">
      <c r="A8767">
        <v>72249090</v>
      </c>
      <c r="B8767" t="s">
        <v>42</v>
      </c>
      <c r="C8767" s="30">
        <v>3.1350000000000002</v>
      </c>
      <c r="D8767" t="s">
        <v>21</v>
      </c>
      <c r="E8767">
        <v>2026</v>
      </c>
      <c r="G8767" t="s">
        <v>273</v>
      </c>
    </row>
    <row r="8768" spans="1:7">
      <c r="A8768">
        <v>72249090</v>
      </c>
      <c r="B8768" t="s">
        <v>42</v>
      </c>
      <c r="C8768" s="30">
        <v>3.42</v>
      </c>
      <c r="D8768" t="s">
        <v>21</v>
      </c>
      <c r="E8768">
        <v>2027</v>
      </c>
      <c r="G8768" t="s">
        <v>273</v>
      </c>
    </row>
    <row r="8769" spans="1:7">
      <c r="A8769">
        <v>72249090</v>
      </c>
      <c r="B8769" t="s">
        <v>42</v>
      </c>
      <c r="C8769" s="30">
        <v>3.7050000000000001</v>
      </c>
      <c r="D8769" t="s">
        <v>21</v>
      </c>
      <c r="E8769">
        <v>2028</v>
      </c>
      <c r="G8769" t="s">
        <v>273</v>
      </c>
    </row>
    <row r="8770" spans="1:7">
      <c r="A8770">
        <v>72251100</v>
      </c>
      <c r="B8770" t="s">
        <v>42</v>
      </c>
      <c r="C8770" s="30">
        <v>3.78</v>
      </c>
      <c r="D8770" t="s">
        <v>20</v>
      </c>
      <c r="G8770" t="s">
        <v>273</v>
      </c>
    </row>
    <row r="8771" spans="1:7">
      <c r="A8771">
        <v>72251100</v>
      </c>
      <c r="B8771" t="s">
        <v>42</v>
      </c>
      <c r="C8771" s="30">
        <v>4.1579999999999995</v>
      </c>
      <c r="D8771" t="s">
        <v>20</v>
      </c>
      <c r="E8771">
        <v>2026</v>
      </c>
      <c r="G8771" t="s">
        <v>273</v>
      </c>
    </row>
    <row r="8772" spans="1:7">
      <c r="A8772">
        <v>72251100</v>
      </c>
      <c r="B8772" t="s">
        <v>42</v>
      </c>
      <c r="C8772" s="30">
        <v>4.5359999999999996</v>
      </c>
      <c r="D8772" t="s">
        <v>20</v>
      </c>
      <c r="E8772">
        <v>2027</v>
      </c>
      <c r="G8772" t="s">
        <v>273</v>
      </c>
    </row>
    <row r="8773" spans="1:7">
      <c r="A8773">
        <v>72251100</v>
      </c>
      <c r="B8773" t="s">
        <v>42</v>
      </c>
      <c r="C8773" s="30">
        <v>4.9139999999999997</v>
      </c>
      <c r="D8773" t="s">
        <v>20</v>
      </c>
      <c r="E8773">
        <v>2028</v>
      </c>
      <c r="G8773" t="s">
        <v>273</v>
      </c>
    </row>
    <row r="8774" spans="1:7">
      <c r="A8774">
        <v>72251910</v>
      </c>
      <c r="B8774" t="s">
        <v>42</v>
      </c>
      <c r="C8774" s="30">
        <v>2.85</v>
      </c>
      <c r="D8774" t="s">
        <v>20</v>
      </c>
      <c r="G8774" t="s">
        <v>273</v>
      </c>
    </row>
    <row r="8775" spans="1:7">
      <c r="A8775">
        <v>72251910</v>
      </c>
      <c r="B8775" t="s">
        <v>42</v>
      </c>
      <c r="C8775" s="30">
        <v>3.1350000000000002</v>
      </c>
      <c r="D8775" t="s">
        <v>20</v>
      </c>
      <c r="E8775">
        <v>2026</v>
      </c>
      <c r="G8775" t="s">
        <v>273</v>
      </c>
    </row>
    <row r="8776" spans="1:7">
      <c r="A8776">
        <v>72251910</v>
      </c>
      <c r="B8776" t="s">
        <v>42</v>
      </c>
      <c r="C8776" s="30">
        <v>3.42</v>
      </c>
      <c r="D8776" t="s">
        <v>20</v>
      </c>
      <c r="E8776">
        <v>2027</v>
      </c>
      <c r="G8776" t="s">
        <v>273</v>
      </c>
    </row>
    <row r="8777" spans="1:7">
      <c r="A8777">
        <v>72251910</v>
      </c>
      <c r="B8777" t="s">
        <v>42</v>
      </c>
      <c r="C8777" s="30">
        <v>3.7050000000000001</v>
      </c>
      <c r="D8777" t="s">
        <v>20</v>
      </c>
      <c r="E8777">
        <v>2028</v>
      </c>
      <c r="G8777" t="s">
        <v>273</v>
      </c>
    </row>
    <row r="8778" spans="1:7">
      <c r="A8778">
        <v>72251990</v>
      </c>
      <c r="B8778" t="s">
        <v>42</v>
      </c>
      <c r="C8778" s="30">
        <v>2.85</v>
      </c>
      <c r="D8778" t="s">
        <v>20</v>
      </c>
      <c r="G8778" t="s">
        <v>273</v>
      </c>
    </row>
    <row r="8779" spans="1:7">
      <c r="A8779">
        <v>72251990</v>
      </c>
      <c r="B8779" t="s">
        <v>42</v>
      </c>
      <c r="C8779" s="30">
        <v>3.1350000000000002</v>
      </c>
      <c r="D8779" t="s">
        <v>20</v>
      </c>
      <c r="E8779">
        <v>2026</v>
      </c>
      <c r="G8779" t="s">
        <v>273</v>
      </c>
    </row>
    <row r="8780" spans="1:7">
      <c r="A8780">
        <v>72251990</v>
      </c>
      <c r="B8780" t="s">
        <v>42</v>
      </c>
      <c r="C8780" s="30">
        <v>3.42</v>
      </c>
      <c r="D8780" t="s">
        <v>20</v>
      </c>
      <c r="E8780">
        <v>2027</v>
      </c>
      <c r="G8780" t="s">
        <v>273</v>
      </c>
    </row>
    <row r="8781" spans="1:7">
      <c r="A8781">
        <v>72251990</v>
      </c>
      <c r="B8781" t="s">
        <v>42</v>
      </c>
      <c r="C8781" s="30">
        <v>3.7050000000000001</v>
      </c>
      <c r="D8781" t="s">
        <v>20</v>
      </c>
      <c r="E8781">
        <v>2028</v>
      </c>
      <c r="G8781" t="s">
        <v>273</v>
      </c>
    </row>
    <row r="8782" spans="1:7">
      <c r="A8782">
        <v>722530</v>
      </c>
      <c r="B8782" t="s">
        <v>42</v>
      </c>
      <c r="C8782" s="30">
        <v>2.85</v>
      </c>
      <c r="D8782" t="s">
        <v>21</v>
      </c>
      <c r="G8782" t="s">
        <v>273</v>
      </c>
    </row>
    <row r="8783" spans="1:7">
      <c r="A8783">
        <v>722530</v>
      </c>
      <c r="B8783" t="s">
        <v>42</v>
      </c>
      <c r="C8783" s="30">
        <v>3.1350000000000002</v>
      </c>
      <c r="D8783" t="s">
        <v>21</v>
      </c>
      <c r="E8783">
        <v>2026</v>
      </c>
      <c r="G8783" t="s">
        <v>273</v>
      </c>
    </row>
    <row r="8784" spans="1:7">
      <c r="A8784">
        <v>722530</v>
      </c>
      <c r="B8784" t="s">
        <v>42</v>
      </c>
      <c r="C8784" s="30">
        <v>3.42</v>
      </c>
      <c r="D8784" t="s">
        <v>21</v>
      </c>
      <c r="E8784">
        <v>2027</v>
      </c>
      <c r="G8784" t="s">
        <v>273</v>
      </c>
    </row>
    <row r="8785" spans="1:7">
      <c r="A8785">
        <v>722530</v>
      </c>
      <c r="B8785" t="s">
        <v>42</v>
      </c>
      <c r="C8785" s="30">
        <v>3.7050000000000001</v>
      </c>
      <c r="D8785" t="s">
        <v>21</v>
      </c>
      <c r="E8785">
        <v>2028</v>
      </c>
      <c r="G8785" t="s">
        <v>273</v>
      </c>
    </row>
    <row r="8786" spans="1:7">
      <c r="A8786">
        <v>722540</v>
      </c>
      <c r="B8786" t="s">
        <v>42</v>
      </c>
      <c r="C8786" s="30">
        <v>2.85</v>
      </c>
      <c r="D8786" t="s">
        <v>21</v>
      </c>
      <c r="G8786" t="s">
        <v>273</v>
      </c>
    </row>
    <row r="8787" spans="1:7">
      <c r="A8787">
        <v>722540</v>
      </c>
      <c r="B8787" t="s">
        <v>42</v>
      </c>
      <c r="C8787" s="30">
        <v>3.1350000000000002</v>
      </c>
      <c r="D8787" t="s">
        <v>21</v>
      </c>
      <c r="E8787">
        <v>2026</v>
      </c>
      <c r="G8787" t="s">
        <v>273</v>
      </c>
    </row>
    <row r="8788" spans="1:7">
      <c r="A8788">
        <v>722540</v>
      </c>
      <c r="B8788" t="s">
        <v>42</v>
      </c>
      <c r="C8788" s="30">
        <v>3.42</v>
      </c>
      <c r="D8788" t="s">
        <v>21</v>
      </c>
      <c r="E8788">
        <v>2027</v>
      </c>
      <c r="G8788" t="s">
        <v>273</v>
      </c>
    </row>
    <row r="8789" spans="1:7">
      <c r="A8789">
        <v>722540</v>
      </c>
      <c r="B8789" t="s">
        <v>42</v>
      </c>
      <c r="C8789" s="30">
        <v>3.7050000000000001</v>
      </c>
      <c r="D8789" t="s">
        <v>21</v>
      </c>
      <c r="E8789">
        <v>2028</v>
      </c>
      <c r="G8789" t="s">
        <v>273</v>
      </c>
    </row>
    <row r="8790" spans="1:7">
      <c r="A8790">
        <v>722550</v>
      </c>
      <c r="B8790" t="s">
        <v>42</v>
      </c>
      <c r="C8790" s="30">
        <v>2.85</v>
      </c>
      <c r="D8790" t="s">
        <v>21</v>
      </c>
      <c r="G8790" t="s">
        <v>273</v>
      </c>
    </row>
    <row r="8791" spans="1:7">
      <c r="A8791">
        <v>722550</v>
      </c>
      <c r="B8791" t="s">
        <v>42</v>
      </c>
      <c r="C8791" s="30">
        <v>3.1350000000000002</v>
      </c>
      <c r="D8791" t="s">
        <v>21</v>
      </c>
      <c r="E8791">
        <v>2026</v>
      </c>
      <c r="G8791" t="s">
        <v>273</v>
      </c>
    </row>
    <row r="8792" spans="1:7">
      <c r="A8792">
        <v>722550</v>
      </c>
      <c r="B8792" t="s">
        <v>42</v>
      </c>
      <c r="C8792" s="30">
        <v>3.42</v>
      </c>
      <c r="D8792" t="s">
        <v>21</v>
      </c>
      <c r="E8792">
        <v>2027</v>
      </c>
      <c r="G8792" t="s">
        <v>273</v>
      </c>
    </row>
    <row r="8793" spans="1:7">
      <c r="A8793">
        <v>722550</v>
      </c>
      <c r="B8793" t="s">
        <v>42</v>
      </c>
      <c r="C8793" s="30">
        <v>3.7050000000000001</v>
      </c>
      <c r="D8793" t="s">
        <v>21</v>
      </c>
      <c r="E8793">
        <v>2028</v>
      </c>
      <c r="G8793" t="s">
        <v>273</v>
      </c>
    </row>
    <row r="8794" spans="1:7">
      <c r="A8794">
        <v>72259100</v>
      </c>
      <c r="B8794" t="s">
        <v>42</v>
      </c>
      <c r="C8794" s="30">
        <v>2.85</v>
      </c>
      <c r="D8794" t="s">
        <v>21</v>
      </c>
      <c r="G8794" t="s">
        <v>273</v>
      </c>
    </row>
    <row r="8795" spans="1:7">
      <c r="A8795">
        <v>72259100</v>
      </c>
      <c r="B8795" t="s">
        <v>42</v>
      </c>
      <c r="C8795" s="30">
        <v>3.1350000000000002</v>
      </c>
      <c r="D8795" t="s">
        <v>21</v>
      </c>
      <c r="E8795">
        <v>2026</v>
      </c>
      <c r="G8795" t="s">
        <v>273</v>
      </c>
    </row>
    <row r="8796" spans="1:7">
      <c r="A8796">
        <v>72259100</v>
      </c>
      <c r="B8796" t="s">
        <v>42</v>
      </c>
      <c r="C8796" s="30">
        <v>3.42</v>
      </c>
      <c r="D8796" t="s">
        <v>21</v>
      </c>
      <c r="E8796">
        <v>2027</v>
      </c>
      <c r="G8796" t="s">
        <v>273</v>
      </c>
    </row>
    <row r="8797" spans="1:7">
      <c r="A8797">
        <v>72259100</v>
      </c>
      <c r="B8797" t="s">
        <v>42</v>
      </c>
      <c r="C8797" s="30">
        <v>3.7050000000000001</v>
      </c>
      <c r="D8797" t="s">
        <v>21</v>
      </c>
      <c r="E8797">
        <v>2028</v>
      </c>
      <c r="G8797" t="s">
        <v>273</v>
      </c>
    </row>
    <row r="8798" spans="1:7">
      <c r="A8798">
        <v>72259200</v>
      </c>
      <c r="B8798" t="s">
        <v>42</v>
      </c>
      <c r="C8798" s="30">
        <v>2.85</v>
      </c>
      <c r="D8798" t="s">
        <v>21</v>
      </c>
      <c r="G8798" t="s">
        <v>273</v>
      </c>
    </row>
    <row r="8799" spans="1:7">
      <c r="A8799">
        <v>72259200</v>
      </c>
      <c r="B8799" t="s">
        <v>42</v>
      </c>
      <c r="C8799" s="30">
        <v>3.1350000000000002</v>
      </c>
      <c r="D8799" t="s">
        <v>21</v>
      </c>
      <c r="E8799">
        <v>2026</v>
      </c>
      <c r="G8799" t="s">
        <v>273</v>
      </c>
    </row>
    <row r="8800" spans="1:7">
      <c r="A8800">
        <v>72259200</v>
      </c>
      <c r="B8800" t="s">
        <v>42</v>
      </c>
      <c r="C8800" s="30">
        <v>3.42</v>
      </c>
      <c r="D8800" t="s">
        <v>21</v>
      </c>
      <c r="E8800">
        <v>2027</v>
      </c>
      <c r="G8800" t="s">
        <v>273</v>
      </c>
    </row>
    <row r="8801" spans="1:7">
      <c r="A8801">
        <v>72259200</v>
      </c>
      <c r="B8801" t="s">
        <v>42</v>
      </c>
      <c r="C8801" s="30">
        <v>3.7050000000000001</v>
      </c>
      <c r="D8801" t="s">
        <v>21</v>
      </c>
      <c r="E8801">
        <v>2028</v>
      </c>
      <c r="G8801" t="s">
        <v>273</v>
      </c>
    </row>
    <row r="8802" spans="1:7">
      <c r="A8802">
        <v>72259900</v>
      </c>
      <c r="B8802" t="s">
        <v>42</v>
      </c>
      <c r="C8802" s="30">
        <v>2.85</v>
      </c>
      <c r="D8802" t="s">
        <v>21</v>
      </c>
      <c r="G8802" t="s">
        <v>273</v>
      </c>
    </row>
    <row r="8803" spans="1:7">
      <c r="A8803">
        <v>72259900</v>
      </c>
      <c r="B8803" t="s">
        <v>42</v>
      </c>
      <c r="C8803" s="30">
        <v>3.1350000000000002</v>
      </c>
      <c r="D8803" t="s">
        <v>21</v>
      </c>
      <c r="E8803">
        <v>2026</v>
      </c>
      <c r="G8803" t="s">
        <v>273</v>
      </c>
    </row>
    <row r="8804" spans="1:7">
      <c r="A8804">
        <v>72259900</v>
      </c>
      <c r="B8804" t="s">
        <v>42</v>
      </c>
      <c r="C8804" s="30">
        <v>3.42</v>
      </c>
      <c r="D8804" t="s">
        <v>21</v>
      </c>
      <c r="E8804">
        <v>2027</v>
      </c>
      <c r="G8804" t="s">
        <v>273</v>
      </c>
    </row>
    <row r="8805" spans="1:7">
      <c r="A8805">
        <v>72259900</v>
      </c>
      <c r="B8805" t="s">
        <v>42</v>
      </c>
      <c r="C8805" s="30">
        <v>3.7050000000000001</v>
      </c>
      <c r="D8805" t="s">
        <v>21</v>
      </c>
      <c r="E8805">
        <v>2028</v>
      </c>
      <c r="G8805" t="s">
        <v>273</v>
      </c>
    </row>
    <row r="8806" spans="1:7">
      <c r="A8806">
        <v>72261100</v>
      </c>
      <c r="B8806" t="s">
        <v>42</v>
      </c>
      <c r="C8806" s="30">
        <v>3.78</v>
      </c>
      <c r="D8806" t="s">
        <v>20</v>
      </c>
      <c r="G8806" t="s">
        <v>273</v>
      </c>
    </row>
    <row r="8807" spans="1:7">
      <c r="A8807">
        <v>72261100</v>
      </c>
      <c r="B8807" t="s">
        <v>42</v>
      </c>
      <c r="C8807" s="30">
        <v>4.1579999999999995</v>
      </c>
      <c r="D8807" t="s">
        <v>20</v>
      </c>
      <c r="E8807">
        <v>2026</v>
      </c>
      <c r="G8807" t="s">
        <v>273</v>
      </c>
    </row>
    <row r="8808" spans="1:7">
      <c r="A8808">
        <v>72261100</v>
      </c>
      <c r="B8808" t="s">
        <v>42</v>
      </c>
      <c r="C8808" s="30">
        <v>4.5359999999999996</v>
      </c>
      <c r="D8808" t="s">
        <v>20</v>
      </c>
      <c r="E8808">
        <v>2027</v>
      </c>
      <c r="G8808" t="s">
        <v>273</v>
      </c>
    </row>
    <row r="8809" spans="1:7">
      <c r="A8809">
        <v>72261100</v>
      </c>
      <c r="B8809" t="s">
        <v>42</v>
      </c>
      <c r="C8809" s="30">
        <v>4.9139999999999997</v>
      </c>
      <c r="D8809" t="s">
        <v>20</v>
      </c>
      <c r="E8809">
        <v>2028</v>
      </c>
      <c r="G8809" t="s">
        <v>273</v>
      </c>
    </row>
    <row r="8810" spans="1:7">
      <c r="A8810">
        <v>72261910</v>
      </c>
      <c r="B8810" t="s">
        <v>42</v>
      </c>
      <c r="C8810" s="30">
        <v>2.85</v>
      </c>
      <c r="D8810" t="s">
        <v>20</v>
      </c>
      <c r="G8810" t="s">
        <v>273</v>
      </c>
    </row>
    <row r="8811" spans="1:7">
      <c r="A8811">
        <v>72261910</v>
      </c>
      <c r="B8811" t="s">
        <v>42</v>
      </c>
      <c r="C8811" s="30">
        <v>3.1350000000000002</v>
      </c>
      <c r="D8811" t="s">
        <v>20</v>
      </c>
      <c r="E8811">
        <v>2026</v>
      </c>
      <c r="G8811" t="s">
        <v>273</v>
      </c>
    </row>
    <row r="8812" spans="1:7">
      <c r="A8812">
        <v>72261910</v>
      </c>
      <c r="B8812" t="s">
        <v>42</v>
      </c>
      <c r="C8812" s="30">
        <v>3.42</v>
      </c>
      <c r="D8812" t="s">
        <v>20</v>
      </c>
      <c r="E8812">
        <v>2027</v>
      </c>
      <c r="G8812" t="s">
        <v>273</v>
      </c>
    </row>
    <row r="8813" spans="1:7">
      <c r="A8813">
        <v>72261910</v>
      </c>
      <c r="B8813" t="s">
        <v>42</v>
      </c>
      <c r="C8813" s="30">
        <v>3.7050000000000001</v>
      </c>
      <c r="D8813" t="s">
        <v>20</v>
      </c>
      <c r="E8813">
        <v>2028</v>
      </c>
      <c r="G8813" t="s">
        <v>273</v>
      </c>
    </row>
    <row r="8814" spans="1:7">
      <c r="A8814">
        <v>72261980</v>
      </c>
      <c r="B8814" t="s">
        <v>42</v>
      </c>
      <c r="C8814" s="30">
        <v>2.85</v>
      </c>
      <c r="D8814" t="s">
        <v>20</v>
      </c>
      <c r="G8814" t="s">
        <v>273</v>
      </c>
    </row>
    <row r="8815" spans="1:7">
      <c r="A8815">
        <v>72261980</v>
      </c>
      <c r="B8815" t="s">
        <v>42</v>
      </c>
      <c r="C8815" s="30">
        <v>3.1350000000000002</v>
      </c>
      <c r="D8815" t="s">
        <v>20</v>
      </c>
      <c r="E8815">
        <v>2026</v>
      </c>
      <c r="G8815" t="s">
        <v>273</v>
      </c>
    </row>
    <row r="8816" spans="1:7">
      <c r="A8816">
        <v>72261980</v>
      </c>
      <c r="B8816" t="s">
        <v>42</v>
      </c>
      <c r="C8816" s="30">
        <v>3.42</v>
      </c>
      <c r="D8816" t="s">
        <v>20</v>
      </c>
      <c r="E8816">
        <v>2027</v>
      </c>
      <c r="G8816" t="s">
        <v>273</v>
      </c>
    </row>
    <row r="8817" spans="1:7">
      <c r="A8817">
        <v>72261980</v>
      </c>
      <c r="B8817" t="s">
        <v>42</v>
      </c>
      <c r="C8817" s="30">
        <v>3.7050000000000001</v>
      </c>
      <c r="D8817" t="s">
        <v>20</v>
      </c>
      <c r="E8817">
        <v>2028</v>
      </c>
      <c r="G8817" t="s">
        <v>273</v>
      </c>
    </row>
    <row r="8818" spans="1:7">
      <c r="A8818">
        <v>72262000</v>
      </c>
      <c r="B8818" t="s">
        <v>42</v>
      </c>
      <c r="C8818" s="30">
        <v>2.85</v>
      </c>
      <c r="D8818" t="s">
        <v>21</v>
      </c>
      <c r="G8818" t="s">
        <v>273</v>
      </c>
    </row>
    <row r="8819" spans="1:7">
      <c r="A8819">
        <v>72262000</v>
      </c>
      <c r="B8819" t="s">
        <v>42</v>
      </c>
      <c r="C8819" s="30">
        <v>3.1350000000000002</v>
      </c>
      <c r="D8819" t="s">
        <v>21</v>
      </c>
      <c r="E8819">
        <v>2026</v>
      </c>
      <c r="G8819" t="s">
        <v>273</v>
      </c>
    </row>
    <row r="8820" spans="1:7">
      <c r="A8820">
        <v>72262000</v>
      </c>
      <c r="B8820" t="s">
        <v>42</v>
      </c>
      <c r="C8820" s="30">
        <v>3.42</v>
      </c>
      <c r="D8820" t="s">
        <v>21</v>
      </c>
      <c r="E8820">
        <v>2027</v>
      </c>
      <c r="G8820" t="s">
        <v>273</v>
      </c>
    </row>
    <row r="8821" spans="1:7">
      <c r="A8821">
        <v>72262000</v>
      </c>
      <c r="B8821" t="s">
        <v>42</v>
      </c>
      <c r="C8821" s="30">
        <v>3.7050000000000001</v>
      </c>
      <c r="D8821" t="s">
        <v>21</v>
      </c>
      <c r="E8821">
        <v>2028</v>
      </c>
      <c r="G8821" t="s">
        <v>273</v>
      </c>
    </row>
    <row r="8822" spans="1:7">
      <c r="A8822">
        <v>722691</v>
      </c>
      <c r="B8822" t="s">
        <v>42</v>
      </c>
      <c r="C8822" s="30">
        <v>2.85</v>
      </c>
      <c r="D8822" t="s">
        <v>21</v>
      </c>
      <c r="G8822" t="s">
        <v>273</v>
      </c>
    </row>
    <row r="8823" spans="1:7">
      <c r="A8823">
        <v>722691</v>
      </c>
      <c r="B8823" t="s">
        <v>42</v>
      </c>
      <c r="C8823" s="30">
        <v>3.1350000000000002</v>
      </c>
      <c r="D8823" t="s">
        <v>21</v>
      </c>
      <c r="E8823">
        <v>2026</v>
      </c>
      <c r="G8823" t="s">
        <v>273</v>
      </c>
    </row>
    <row r="8824" spans="1:7">
      <c r="A8824">
        <v>722691</v>
      </c>
      <c r="B8824" t="s">
        <v>42</v>
      </c>
      <c r="C8824" s="30">
        <v>3.42</v>
      </c>
      <c r="D8824" t="s">
        <v>21</v>
      </c>
      <c r="E8824">
        <v>2027</v>
      </c>
      <c r="G8824" t="s">
        <v>273</v>
      </c>
    </row>
    <row r="8825" spans="1:7">
      <c r="A8825">
        <v>722691</v>
      </c>
      <c r="B8825" t="s">
        <v>42</v>
      </c>
      <c r="C8825" s="30">
        <v>3.7050000000000001</v>
      </c>
      <c r="D8825" t="s">
        <v>21</v>
      </c>
      <c r="E8825">
        <v>2028</v>
      </c>
      <c r="G8825" t="s">
        <v>273</v>
      </c>
    </row>
    <row r="8826" spans="1:7">
      <c r="A8826">
        <v>72269200</v>
      </c>
      <c r="B8826" t="s">
        <v>42</v>
      </c>
      <c r="C8826" s="30">
        <v>2.85</v>
      </c>
      <c r="D8826" t="s">
        <v>21</v>
      </c>
      <c r="G8826" t="s">
        <v>273</v>
      </c>
    </row>
    <row r="8827" spans="1:7">
      <c r="A8827">
        <v>72269200</v>
      </c>
      <c r="B8827" t="s">
        <v>42</v>
      </c>
      <c r="C8827" s="30">
        <v>3.1350000000000002</v>
      </c>
      <c r="D8827" t="s">
        <v>21</v>
      </c>
      <c r="E8827">
        <v>2026</v>
      </c>
      <c r="G8827" t="s">
        <v>273</v>
      </c>
    </row>
    <row r="8828" spans="1:7">
      <c r="A8828">
        <v>72269200</v>
      </c>
      <c r="B8828" t="s">
        <v>42</v>
      </c>
      <c r="C8828" s="30">
        <v>3.42</v>
      </c>
      <c r="D8828" t="s">
        <v>21</v>
      </c>
      <c r="E8828">
        <v>2027</v>
      </c>
      <c r="G8828" t="s">
        <v>273</v>
      </c>
    </row>
    <row r="8829" spans="1:7">
      <c r="A8829">
        <v>72269200</v>
      </c>
      <c r="B8829" t="s">
        <v>42</v>
      </c>
      <c r="C8829" s="30">
        <v>3.7050000000000001</v>
      </c>
      <c r="D8829" t="s">
        <v>21</v>
      </c>
      <c r="E8829">
        <v>2028</v>
      </c>
      <c r="G8829" t="s">
        <v>273</v>
      </c>
    </row>
    <row r="8830" spans="1:7">
      <c r="A8830">
        <v>722699</v>
      </c>
      <c r="B8830" t="s">
        <v>42</v>
      </c>
      <c r="C8830" s="30">
        <v>2.85</v>
      </c>
      <c r="D8830" t="s">
        <v>21</v>
      </c>
      <c r="G8830" t="s">
        <v>273</v>
      </c>
    </row>
    <row r="8831" spans="1:7">
      <c r="A8831">
        <v>722699</v>
      </c>
      <c r="B8831" t="s">
        <v>42</v>
      </c>
      <c r="C8831" s="30">
        <v>3.1350000000000002</v>
      </c>
      <c r="D8831" t="s">
        <v>21</v>
      </c>
      <c r="E8831">
        <v>2026</v>
      </c>
      <c r="G8831" t="s">
        <v>273</v>
      </c>
    </row>
    <row r="8832" spans="1:7">
      <c r="A8832">
        <v>722699</v>
      </c>
      <c r="B8832" t="s">
        <v>42</v>
      </c>
      <c r="C8832" s="30">
        <v>3.42</v>
      </c>
      <c r="D8832" t="s">
        <v>21</v>
      </c>
      <c r="E8832">
        <v>2027</v>
      </c>
      <c r="G8832" t="s">
        <v>273</v>
      </c>
    </row>
    <row r="8833" spans="1:7">
      <c r="A8833">
        <v>722699</v>
      </c>
      <c r="B8833" t="s">
        <v>42</v>
      </c>
      <c r="C8833" s="30">
        <v>3.7050000000000001</v>
      </c>
      <c r="D8833" t="s">
        <v>21</v>
      </c>
      <c r="E8833">
        <v>2028</v>
      </c>
      <c r="G8833" t="s">
        <v>273</v>
      </c>
    </row>
    <row r="8834" spans="1:7">
      <c r="A8834">
        <v>7227</v>
      </c>
      <c r="B8834" t="s">
        <v>42</v>
      </c>
      <c r="C8834" s="30">
        <v>2.85</v>
      </c>
      <c r="D8834" t="s">
        <v>20</v>
      </c>
      <c r="G8834" t="s">
        <v>273</v>
      </c>
    </row>
    <row r="8835" spans="1:7">
      <c r="A8835">
        <v>7227</v>
      </c>
      <c r="B8835" t="s">
        <v>42</v>
      </c>
      <c r="C8835" s="30">
        <v>3.1350000000000002</v>
      </c>
      <c r="D8835" t="s">
        <v>20</v>
      </c>
      <c r="E8835">
        <v>2026</v>
      </c>
      <c r="G8835" t="s">
        <v>273</v>
      </c>
    </row>
    <row r="8836" spans="1:7">
      <c r="A8836">
        <v>7227</v>
      </c>
      <c r="B8836" t="s">
        <v>42</v>
      </c>
      <c r="C8836" s="30">
        <v>3.42</v>
      </c>
      <c r="D8836" t="s">
        <v>20</v>
      </c>
      <c r="E8836">
        <v>2027</v>
      </c>
      <c r="G8836" t="s">
        <v>273</v>
      </c>
    </row>
    <row r="8837" spans="1:7">
      <c r="A8837">
        <v>7227</v>
      </c>
      <c r="B8837" t="s">
        <v>42</v>
      </c>
      <c r="C8837" s="30">
        <v>3.7050000000000001</v>
      </c>
      <c r="D8837" t="s">
        <v>20</v>
      </c>
      <c r="E8837">
        <v>2028</v>
      </c>
      <c r="G8837" t="s">
        <v>273</v>
      </c>
    </row>
    <row r="8838" spans="1:7">
      <c r="A8838">
        <v>72281020</v>
      </c>
      <c r="B8838" t="s">
        <v>42</v>
      </c>
      <c r="C8838" s="30">
        <v>2.85</v>
      </c>
      <c r="D8838" t="s">
        <v>21</v>
      </c>
      <c r="G8838" t="s">
        <v>273</v>
      </c>
    </row>
    <row r="8839" spans="1:7">
      <c r="A8839">
        <v>72281020</v>
      </c>
      <c r="B8839" t="s">
        <v>42</v>
      </c>
      <c r="C8839" s="30">
        <v>3.1350000000000002</v>
      </c>
      <c r="D8839" t="s">
        <v>21</v>
      </c>
      <c r="E8839">
        <v>2026</v>
      </c>
      <c r="G8839" t="s">
        <v>273</v>
      </c>
    </row>
    <row r="8840" spans="1:7">
      <c r="A8840">
        <v>72281020</v>
      </c>
      <c r="B8840" t="s">
        <v>42</v>
      </c>
      <c r="C8840" s="30">
        <v>3.42</v>
      </c>
      <c r="D8840" t="s">
        <v>21</v>
      </c>
      <c r="E8840">
        <v>2027</v>
      </c>
      <c r="G8840" t="s">
        <v>273</v>
      </c>
    </row>
    <row r="8841" spans="1:7">
      <c r="A8841">
        <v>72281020</v>
      </c>
      <c r="B8841" t="s">
        <v>42</v>
      </c>
      <c r="C8841" s="30">
        <v>3.7050000000000001</v>
      </c>
      <c r="D8841" t="s">
        <v>21</v>
      </c>
      <c r="E8841">
        <v>2028</v>
      </c>
      <c r="G8841" t="s">
        <v>273</v>
      </c>
    </row>
    <row r="8842" spans="1:7">
      <c r="A8842">
        <v>72281050</v>
      </c>
      <c r="B8842" t="s">
        <v>42</v>
      </c>
      <c r="C8842" s="30">
        <v>2.85</v>
      </c>
      <c r="D8842" t="s">
        <v>21</v>
      </c>
      <c r="G8842" t="s">
        <v>273</v>
      </c>
    </row>
    <row r="8843" spans="1:7">
      <c r="A8843">
        <v>72281050</v>
      </c>
      <c r="B8843" t="s">
        <v>42</v>
      </c>
      <c r="C8843" s="30">
        <v>3.1350000000000002</v>
      </c>
      <c r="D8843" t="s">
        <v>21</v>
      </c>
      <c r="E8843">
        <v>2026</v>
      </c>
      <c r="G8843" t="s">
        <v>273</v>
      </c>
    </row>
    <row r="8844" spans="1:7">
      <c r="A8844">
        <v>72281050</v>
      </c>
      <c r="B8844" t="s">
        <v>42</v>
      </c>
      <c r="C8844" s="30">
        <v>3.42</v>
      </c>
      <c r="D8844" t="s">
        <v>21</v>
      </c>
      <c r="E8844">
        <v>2027</v>
      </c>
      <c r="G8844" t="s">
        <v>273</v>
      </c>
    </row>
    <row r="8845" spans="1:7">
      <c r="A8845">
        <v>72281050</v>
      </c>
      <c r="B8845" t="s">
        <v>42</v>
      </c>
      <c r="C8845" s="30">
        <v>3.7050000000000001</v>
      </c>
      <c r="D8845" t="s">
        <v>21</v>
      </c>
      <c r="E8845">
        <v>2028</v>
      </c>
      <c r="G8845" t="s">
        <v>273</v>
      </c>
    </row>
    <row r="8846" spans="1:7">
      <c r="A8846">
        <v>72281090</v>
      </c>
      <c r="B8846" t="s">
        <v>42</v>
      </c>
      <c r="C8846" s="30">
        <v>2.85</v>
      </c>
      <c r="D8846" t="s">
        <v>21</v>
      </c>
      <c r="G8846" t="s">
        <v>273</v>
      </c>
    </row>
    <row r="8847" spans="1:7">
      <c r="A8847">
        <v>72281090</v>
      </c>
      <c r="B8847" t="s">
        <v>42</v>
      </c>
      <c r="C8847" s="30">
        <v>3.1350000000000002</v>
      </c>
      <c r="D8847" t="s">
        <v>21</v>
      </c>
      <c r="E8847">
        <v>2026</v>
      </c>
      <c r="G8847" t="s">
        <v>273</v>
      </c>
    </row>
    <row r="8848" spans="1:7">
      <c r="A8848">
        <v>72281090</v>
      </c>
      <c r="B8848" t="s">
        <v>42</v>
      </c>
      <c r="C8848" s="30">
        <v>3.42</v>
      </c>
      <c r="D8848" t="s">
        <v>21</v>
      </c>
      <c r="E8848">
        <v>2027</v>
      </c>
      <c r="G8848" t="s">
        <v>273</v>
      </c>
    </row>
    <row r="8849" spans="1:7">
      <c r="A8849">
        <v>72281090</v>
      </c>
      <c r="B8849" t="s">
        <v>42</v>
      </c>
      <c r="C8849" s="30">
        <v>3.7050000000000001</v>
      </c>
      <c r="D8849" t="s">
        <v>21</v>
      </c>
      <c r="E8849">
        <v>2028</v>
      </c>
      <c r="G8849" t="s">
        <v>273</v>
      </c>
    </row>
    <row r="8850" spans="1:7">
      <c r="A8850">
        <v>722820</v>
      </c>
      <c r="B8850" t="s">
        <v>42</v>
      </c>
      <c r="C8850" s="30">
        <v>2.85</v>
      </c>
      <c r="D8850" t="s">
        <v>21</v>
      </c>
      <c r="G8850" t="s">
        <v>273</v>
      </c>
    </row>
    <row r="8851" spans="1:7">
      <c r="A8851">
        <v>722820</v>
      </c>
      <c r="B8851" t="s">
        <v>42</v>
      </c>
      <c r="C8851" s="30">
        <v>3.1350000000000002</v>
      </c>
      <c r="D8851" t="s">
        <v>21</v>
      </c>
      <c r="E8851">
        <v>2026</v>
      </c>
      <c r="G8851" t="s">
        <v>273</v>
      </c>
    </row>
    <row r="8852" spans="1:7">
      <c r="A8852">
        <v>722820</v>
      </c>
      <c r="B8852" t="s">
        <v>42</v>
      </c>
      <c r="C8852" s="30">
        <v>3.42</v>
      </c>
      <c r="D8852" t="s">
        <v>21</v>
      </c>
      <c r="E8852">
        <v>2027</v>
      </c>
      <c r="G8852" t="s">
        <v>273</v>
      </c>
    </row>
    <row r="8853" spans="1:7">
      <c r="A8853">
        <v>722820</v>
      </c>
      <c r="B8853" t="s">
        <v>42</v>
      </c>
      <c r="C8853" s="30">
        <v>3.7050000000000001</v>
      </c>
      <c r="D8853" t="s">
        <v>21</v>
      </c>
      <c r="E8853">
        <v>2028</v>
      </c>
      <c r="G8853" t="s">
        <v>273</v>
      </c>
    </row>
    <row r="8854" spans="1:7">
      <c r="A8854">
        <v>722830</v>
      </c>
      <c r="B8854" t="s">
        <v>42</v>
      </c>
      <c r="C8854" s="30">
        <v>2.85</v>
      </c>
      <c r="D8854" t="s">
        <v>20</v>
      </c>
      <c r="G8854" t="s">
        <v>273</v>
      </c>
    </row>
    <row r="8855" spans="1:7">
      <c r="A8855">
        <v>722830</v>
      </c>
      <c r="B8855" t="s">
        <v>42</v>
      </c>
      <c r="C8855" s="30">
        <v>3.1350000000000002</v>
      </c>
      <c r="D8855" t="s">
        <v>20</v>
      </c>
      <c r="E8855">
        <v>2026</v>
      </c>
      <c r="G8855" t="s">
        <v>273</v>
      </c>
    </row>
    <row r="8856" spans="1:7">
      <c r="A8856">
        <v>722830</v>
      </c>
      <c r="B8856" t="s">
        <v>42</v>
      </c>
      <c r="C8856" s="30">
        <v>3.42</v>
      </c>
      <c r="D8856" t="s">
        <v>20</v>
      </c>
      <c r="E8856">
        <v>2027</v>
      </c>
      <c r="G8856" t="s">
        <v>273</v>
      </c>
    </row>
    <row r="8857" spans="1:7">
      <c r="A8857">
        <v>722830</v>
      </c>
      <c r="B8857" t="s">
        <v>42</v>
      </c>
      <c r="C8857" s="30">
        <v>3.7050000000000001</v>
      </c>
      <c r="D8857" t="s">
        <v>20</v>
      </c>
      <c r="E8857">
        <v>2028</v>
      </c>
      <c r="G8857" t="s">
        <v>273</v>
      </c>
    </row>
    <row r="8858" spans="1:7">
      <c r="A8858">
        <v>722840</v>
      </c>
      <c r="B8858" t="s">
        <v>42</v>
      </c>
      <c r="C8858" s="30">
        <v>2.85</v>
      </c>
      <c r="D8858" t="s">
        <v>21</v>
      </c>
      <c r="G8858" t="s">
        <v>273</v>
      </c>
    </row>
    <row r="8859" spans="1:7">
      <c r="A8859">
        <v>722840</v>
      </c>
      <c r="B8859" t="s">
        <v>42</v>
      </c>
      <c r="C8859" s="30">
        <v>3.1350000000000002</v>
      </c>
      <c r="D8859" t="s">
        <v>21</v>
      </c>
      <c r="E8859">
        <v>2026</v>
      </c>
      <c r="G8859" t="s">
        <v>273</v>
      </c>
    </row>
    <row r="8860" spans="1:7">
      <c r="A8860">
        <v>722840</v>
      </c>
      <c r="B8860" t="s">
        <v>42</v>
      </c>
      <c r="C8860" s="30">
        <v>3.42</v>
      </c>
      <c r="D8860" t="s">
        <v>21</v>
      </c>
      <c r="E8860">
        <v>2027</v>
      </c>
      <c r="G8860" t="s">
        <v>273</v>
      </c>
    </row>
    <row r="8861" spans="1:7">
      <c r="A8861">
        <v>722840</v>
      </c>
      <c r="B8861" t="s">
        <v>42</v>
      </c>
      <c r="C8861" s="30">
        <v>3.7050000000000001</v>
      </c>
      <c r="D8861" t="s">
        <v>21</v>
      </c>
      <c r="E8861">
        <v>2028</v>
      </c>
      <c r="G8861" t="s">
        <v>273</v>
      </c>
    </row>
    <row r="8862" spans="1:7">
      <c r="A8862">
        <v>722850</v>
      </c>
      <c r="B8862" t="s">
        <v>42</v>
      </c>
      <c r="C8862" s="30">
        <v>2.85</v>
      </c>
      <c r="D8862" t="s">
        <v>20</v>
      </c>
      <c r="G8862" t="s">
        <v>273</v>
      </c>
    </row>
    <row r="8863" spans="1:7">
      <c r="A8863">
        <v>722850</v>
      </c>
      <c r="B8863" t="s">
        <v>42</v>
      </c>
      <c r="C8863" s="30">
        <v>3.1350000000000002</v>
      </c>
      <c r="D8863" t="s">
        <v>20</v>
      </c>
      <c r="E8863">
        <v>2026</v>
      </c>
      <c r="G8863" t="s">
        <v>273</v>
      </c>
    </row>
    <row r="8864" spans="1:7">
      <c r="A8864">
        <v>722850</v>
      </c>
      <c r="B8864" t="s">
        <v>42</v>
      </c>
      <c r="C8864" s="30">
        <v>3.42</v>
      </c>
      <c r="D8864" t="s">
        <v>20</v>
      </c>
      <c r="E8864">
        <v>2027</v>
      </c>
      <c r="G8864" t="s">
        <v>273</v>
      </c>
    </row>
    <row r="8865" spans="1:7">
      <c r="A8865">
        <v>722850</v>
      </c>
      <c r="B8865" t="s">
        <v>42</v>
      </c>
      <c r="C8865" s="30">
        <v>3.7050000000000001</v>
      </c>
      <c r="D8865" t="s">
        <v>20</v>
      </c>
      <c r="E8865">
        <v>2028</v>
      </c>
      <c r="G8865" t="s">
        <v>273</v>
      </c>
    </row>
    <row r="8866" spans="1:7">
      <c r="A8866">
        <v>722860</v>
      </c>
      <c r="B8866" t="s">
        <v>42</v>
      </c>
      <c r="C8866" s="30">
        <v>2.85</v>
      </c>
      <c r="D8866" t="s">
        <v>21</v>
      </c>
      <c r="G8866" t="s">
        <v>273</v>
      </c>
    </row>
    <row r="8867" spans="1:7">
      <c r="A8867">
        <v>722860</v>
      </c>
      <c r="B8867" t="s">
        <v>42</v>
      </c>
      <c r="C8867" s="30">
        <v>3.1350000000000002</v>
      </c>
      <c r="D8867" t="s">
        <v>21</v>
      </c>
      <c r="E8867">
        <v>2026</v>
      </c>
      <c r="G8867" t="s">
        <v>273</v>
      </c>
    </row>
    <row r="8868" spans="1:7">
      <c r="A8868">
        <v>722860</v>
      </c>
      <c r="B8868" t="s">
        <v>42</v>
      </c>
      <c r="C8868" s="30">
        <v>3.42</v>
      </c>
      <c r="D8868" t="s">
        <v>21</v>
      </c>
      <c r="E8868">
        <v>2027</v>
      </c>
      <c r="G8868" t="s">
        <v>273</v>
      </c>
    </row>
    <row r="8869" spans="1:7">
      <c r="A8869">
        <v>722860</v>
      </c>
      <c r="B8869" t="s">
        <v>42</v>
      </c>
      <c r="C8869" s="30">
        <v>3.7050000000000001</v>
      </c>
      <c r="D8869" t="s">
        <v>21</v>
      </c>
      <c r="E8869">
        <v>2028</v>
      </c>
      <c r="G8869" t="s">
        <v>273</v>
      </c>
    </row>
    <row r="8870" spans="1:7">
      <c r="A8870">
        <v>722870</v>
      </c>
      <c r="B8870" t="s">
        <v>42</v>
      </c>
      <c r="C8870" s="30">
        <v>2.85</v>
      </c>
      <c r="D8870" t="s">
        <v>21</v>
      </c>
      <c r="G8870" t="s">
        <v>273</v>
      </c>
    </row>
    <row r="8871" spans="1:7">
      <c r="A8871">
        <v>722870</v>
      </c>
      <c r="B8871" t="s">
        <v>42</v>
      </c>
      <c r="C8871" s="30">
        <v>3.1350000000000002</v>
      </c>
      <c r="D8871" t="s">
        <v>21</v>
      </c>
      <c r="E8871">
        <v>2026</v>
      </c>
      <c r="G8871" t="s">
        <v>273</v>
      </c>
    </row>
    <row r="8872" spans="1:7">
      <c r="A8872">
        <v>722870</v>
      </c>
      <c r="B8872" t="s">
        <v>42</v>
      </c>
      <c r="C8872" s="30">
        <v>3.42</v>
      </c>
      <c r="D8872" t="s">
        <v>21</v>
      </c>
      <c r="E8872">
        <v>2027</v>
      </c>
      <c r="G8872" t="s">
        <v>273</v>
      </c>
    </row>
    <row r="8873" spans="1:7">
      <c r="A8873">
        <v>722870</v>
      </c>
      <c r="B8873" t="s">
        <v>42</v>
      </c>
      <c r="C8873" s="30">
        <v>3.7050000000000001</v>
      </c>
      <c r="D8873" t="s">
        <v>21</v>
      </c>
      <c r="E8873">
        <v>2028</v>
      </c>
      <c r="G8873" t="s">
        <v>273</v>
      </c>
    </row>
    <row r="8874" spans="1:7">
      <c r="A8874">
        <v>72288000</v>
      </c>
      <c r="B8874" t="s">
        <v>42</v>
      </c>
      <c r="C8874" s="30">
        <v>2.85</v>
      </c>
      <c r="D8874" t="s">
        <v>21</v>
      </c>
      <c r="G8874" t="s">
        <v>273</v>
      </c>
    </row>
    <row r="8875" spans="1:7">
      <c r="A8875">
        <v>72288000</v>
      </c>
      <c r="B8875" t="s">
        <v>42</v>
      </c>
      <c r="C8875" s="30">
        <v>3.1350000000000002</v>
      </c>
      <c r="D8875" t="s">
        <v>21</v>
      </c>
      <c r="E8875">
        <v>2026</v>
      </c>
      <c r="G8875" t="s">
        <v>273</v>
      </c>
    </row>
    <row r="8876" spans="1:7">
      <c r="A8876">
        <v>72288000</v>
      </c>
      <c r="B8876" t="s">
        <v>42</v>
      </c>
      <c r="C8876" s="30">
        <v>3.42</v>
      </c>
      <c r="D8876" t="s">
        <v>21</v>
      </c>
      <c r="E8876">
        <v>2027</v>
      </c>
      <c r="G8876" t="s">
        <v>273</v>
      </c>
    </row>
    <row r="8877" spans="1:7">
      <c r="A8877">
        <v>72288000</v>
      </c>
      <c r="B8877" t="s">
        <v>42</v>
      </c>
      <c r="C8877" s="30">
        <v>3.7050000000000001</v>
      </c>
      <c r="D8877" t="s">
        <v>21</v>
      </c>
      <c r="E8877">
        <v>2028</v>
      </c>
      <c r="G8877" t="s">
        <v>273</v>
      </c>
    </row>
    <row r="8878" spans="1:7">
      <c r="A8878">
        <v>7229</v>
      </c>
      <c r="B8878" t="s">
        <v>42</v>
      </c>
      <c r="C8878" s="30">
        <v>2.85</v>
      </c>
      <c r="D8878" t="s">
        <v>20</v>
      </c>
      <c r="G8878" t="s">
        <v>273</v>
      </c>
    </row>
    <row r="8879" spans="1:7">
      <c r="A8879">
        <v>7229</v>
      </c>
      <c r="B8879" t="s">
        <v>42</v>
      </c>
      <c r="C8879" s="30">
        <v>3.1350000000000002</v>
      </c>
      <c r="D8879" t="s">
        <v>20</v>
      </c>
      <c r="E8879">
        <v>2026</v>
      </c>
      <c r="G8879" t="s">
        <v>273</v>
      </c>
    </row>
    <row r="8880" spans="1:7">
      <c r="A8880">
        <v>7229</v>
      </c>
      <c r="B8880" t="s">
        <v>42</v>
      </c>
      <c r="C8880" s="30">
        <v>3.42</v>
      </c>
      <c r="D8880" t="s">
        <v>20</v>
      </c>
      <c r="E8880">
        <v>2027</v>
      </c>
      <c r="G8880" t="s">
        <v>273</v>
      </c>
    </row>
    <row r="8881" spans="1:7">
      <c r="A8881">
        <v>7229</v>
      </c>
      <c r="B8881" t="s">
        <v>42</v>
      </c>
      <c r="C8881" s="30">
        <v>3.7050000000000001</v>
      </c>
      <c r="D8881" t="s">
        <v>20</v>
      </c>
      <c r="E8881">
        <v>2028</v>
      </c>
      <c r="G8881" t="s">
        <v>273</v>
      </c>
    </row>
    <row r="8882" spans="1:7">
      <c r="A8882">
        <v>7301</v>
      </c>
      <c r="B8882" t="s">
        <v>42</v>
      </c>
      <c r="C8882" s="30">
        <v>2.0499999999999998</v>
      </c>
      <c r="D8882" t="s">
        <v>20</v>
      </c>
      <c r="G8882" t="s">
        <v>273</v>
      </c>
    </row>
    <row r="8883" spans="1:7">
      <c r="A8883">
        <v>7301</v>
      </c>
      <c r="B8883" t="s">
        <v>42</v>
      </c>
      <c r="C8883" s="30">
        <v>2.2549999999999999</v>
      </c>
      <c r="D8883" t="s">
        <v>20</v>
      </c>
      <c r="E8883">
        <v>2026</v>
      </c>
      <c r="G8883" t="s">
        <v>273</v>
      </c>
    </row>
    <row r="8884" spans="1:7">
      <c r="A8884">
        <v>7301</v>
      </c>
      <c r="B8884" t="s">
        <v>42</v>
      </c>
      <c r="C8884" s="30">
        <v>2.46</v>
      </c>
      <c r="D8884" t="s">
        <v>20</v>
      </c>
      <c r="E8884">
        <v>2027</v>
      </c>
      <c r="G8884" t="s">
        <v>273</v>
      </c>
    </row>
    <row r="8885" spans="1:7">
      <c r="A8885">
        <v>7301</v>
      </c>
      <c r="B8885" t="s">
        <v>42</v>
      </c>
      <c r="C8885" s="30">
        <v>2.6649999999999996</v>
      </c>
      <c r="D8885" t="s">
        <v>20</v>
      </c>
      <c r="E8885">
        <v>2028</v>
      </c>
      <c r="G8885" t="s">
        <v>273</v>
      </c>
    </row>
    <row r="8886" spans="1:7">
      <c r="A8886">
        <v>7302</v>
      </c>
      <c r="B8886" t="s">
        <v>42</v>
      </c>
      <c r="C8886" s="30">
        <v>2.68</v>
      </c>
      <c r="D8886" t="s">
        <v>20</v>
      </c>
      <c r="G8886" t="s">
        <v>273</v>
      </c>
    </row>
    <row r="8887" spans="1:7">
      <c r="A8887">
        <v>7302</v>
      </c>
      <c r="B8887" t="s">
        <v>42</v>
      </c>
      <c r="C8887" s="30">
        <v>2.9480000000000004</v>
      </c>
      <c r="D8887" t="s">
        <v>20</v>
      </c>
      <c r="E8887">
        <v>2026</v>
      </c>
      <c r="G8887" t="s">
        <v>273</v>
      </c>
    </row>
    <row r="8888" spans="1:7">
      <c r="A8888">
        <v>7302</v>
      </c>
      <c r="B8888" t="s">
        <v>42</v>
      </c>
      <c r="C8888" s="30">
        <v>3.2160000000000002</v>
      </c>
      <c r="D8888" t="s">
        <v>20</v>
      </c>
      <c r="E8888">
        <v>2027</v>
      </c>
      <c r="G8888" t="s">
        <v>273</v>
      </c>
    </row>
    <row r="8889" spans="1:7">
      <c r="A8889">
        <v>7302</v>
      </c>
      <c r="B8889" t="s">
        <v>42</v>
      </c>
      <c r="C8889" s="30">
        <v>3.4840000000000004</v>
      </c>
      <c r="D8889" t="s">
        <v>20</v>
      </c>
      <c r="E8889">
        <v>2028</v>
      </c>
      <c r="G8889" t="s">
        <v>273</v>
      </c>
    </row>
    <row r="8890" spans="1:7">
      <c r="A8890">
        <v>730300</v>
      </c>
      <c r="B8890" t="s">
        <v>42</v>
      </c>
      <c r="C8890" s="30">
        <v>1.96</v>
      </c>
      <c r="G8890" t="s">
        <v>273</v>
      </c>
    </row>
    <row r="8891" spans="1:7">
      <c r="A8891">
        <v>730300</v>
      </c>
      <c r="B8891" t="s">
        <v>42</v>
      </c>
      <c r="C8891" s="30">
        <v>2.1560000000000001</v>
      </c>
      <c r="E8891">
        <v>2026</v>
      </c>
      <c r="G8891" t="s">
        <v>273</v>
      </c>
    </row>
    <row r="8892" spans="1:7">
      <c r="A8892">
        <v>730300</v>
      </c>
      <c r="B8892" t="s">
        <v>42</v>
      </c>
      <c r="C8892" s="30">
        <v>2.3519999999999999</v>
      </c>
      <c r="E8892">
        <v>2027</v>
      </c>
      <c r="G8892" t="s">
        <v>273</v>
      </c>
    </row>
    <row r="8893" spans="1:7">
      <c r="A8893">
        <v>730300</v>
      </c>
      <c r="B8893" t="s">
        <v>42</v>
      </c>
      <c r="C8893" s="30">
        <v>2.548</v>
      </c>
      <c r="E8893">
        <v>2028</v>
      </c>
      <c r="G8893" t="s">
        <v>273</v>
      </c>
    </row>
    <row r="8894" spans="1:7">
      <c r="A8894">
        <v>73041100</v>
      </c>
      <c r="B8894" t="s">
        <v>42</v>
      </c>
      <c r="C8894" s="30">
        <v>2.95</v>
      </c>
      <c r="G8894" t="s">
        <v>273</v>
      </c>
    </row>
    <row r="8895" spans="1:7">
      <c r="A8895">
        <v>73041100</v>
      </c>
      <c r="B8895" t="s">
        <v>42</v>
      </c>
      <c r="C8895" s="30">
        <v>3.2450000000000001</v>
      </c>
      <c r="E8895">
        <v>2026</v>
      </c>
      <c r="G8895" t="s">
        <v>273</v>
      </c>
    </row>
    <row r="8896" spans="1:7">
      <c r="A8896">
        <v>73041100</v>
      </c>
      <c r="B8896" t="s">
        <v>42</v>
      </c>
      <c r="C8896" s="30">
        <v>3.54</v>
      </c>
      <c r="E8896">
        <v>2027</v>
      </c>
      <c r="G8896" t="s">
        <v>273</v>
      </c>
    </row>
    <row r="8897" spans="1:7">
      <c r="A8897">
        <v>73041100</v>
      </c>
      <c r="B8897" t="s">
        <v>42</v>
      </c>
      <c r="C8897" s="30">
        <v>3.8350000000000004</v>
      </c>
      <c r="E8897">
        <v>2028</v>
      </c>
      <c r="G8897" t="s">
        <v>273</v>
      </c>
    </row>
    <row r="8898" spans="1:7">
      <c r="A8898">
        <v>730419</v>
      </c>
      <c r="B8898" t="s">
        <v>42</v>
      </c>
      <c r="C8898" s="30">
        <v>2.0499999999999998</v>
      </c>
      <c r="D8898" t="s">
        <v>20</v>
      </c>
      <c r="G8898" t="s">
        <v>273</v>
      </c>
    </row>
    <row r="8899" spans="1:7">
      <c r="A8899">
        <v>730419</v>
      </c>
      <c r="B8899" t="s">
        <v>42</v>
      </c>
      <c r="C8899" s="30">
        <v>2.2549999999999999</v>
      </c>
      <c r="D8899" t="s">
        <v>20</v>
      </c>
      <c r="E8899">
        <v>2026</v>
      </c>
      <c r="G8899" t="s">
        <v>273</v>
      </c>
    </row>
    <row r="8900" spans="1:7">
      <c r="A8900">
        <v>730419</v>
      </c>
      <c r="B8900" t="s">
        <v>42</v>
      </c>
      <c r="C8900" s="30">
        <v>2.46</v>
      </c>
      <c r="D8900" t="s">
        <v>20</v>
      </c>
      <c r="E8900">
        <v>2027</v>
      </c>
      <c r="G8900" t="s">
        <v>273</v>
      </c>
    </row>
    <row r="8901" spans="1:7">
      <c r="A8901">
        <v>730419</v>
      </c>
      <c r="B8901" t="s">
        <v>42</v>
      </c>
      <c r="C8901" s="30">
        <v>2.6649999999999996</v>
      </c>
      <c r="D8901" t="s">
        <v>20</v>
      </c>
      <c r="E8901">
        <v>2028</v>
      </c>
      <c r="G8901" t="s">
        <v>273</v>
      </c>
    </row>
    <row r="8902" spans="1:7">
      <c r="A8902">
        <v>73042200</v>
      </c>
      <c r="B8902" t="s">
        <v>42</v>
      </c>
      <c r="C8902" s="30">
        <v>2.95</v>
      </c>
      <c r="G8902" t="s">
        <v>273</v>
      </c>
    </row>
    <row r="8903" spans="1:7">
      <c r="A8903">
        <v>73042200</v>
      </c>
      <c r="B8903" t="s">
        <v>42</v>
      </c>
      <c r="C8903" s="30">
        <v>3.2450000000000001</v>
      </c>
      <c r="E8903">
        <v>2026</v>
      </c>
      <c r="G8903" t="s">
        <v>273</v>
      </c>
    </row>
    <row r="8904" spans="1:7">
      <c r="A8904">
        <v>73042200</v>
      </c>
      <c r="B8904" t="s">
        <v>42</v>
      </c>
      <c r="C8904" s="30">
        <v>3.54</v>
      </c>
      <c r="E8904">
        <v>2027</v>
      </c>
      <c r="G8904" t="s">
        <v>273</v>
      </c>
    </row>
    <row r="8905" spans="1:7">
      <c r="A8905">
        <v>73042200</v>
      </c>
      <c r="B8905" t="s">
        <v>42</v>
      </c>
      <c r="C8905" s="30">
        <v>3.8350000000000004</v>
      </c>
      <c r="E8905">
        <v>2028</v>
      </c>
      <c r="G8905" t="s">
        <v>273</v>
      </c>
    </row>
    <row r="8906" spans="1:7">
      <c r="A8906">
        <v>73042300</v>
      </c>
      <c r="B8906" t="s">
        <v>42</v>
      </c>
      <c r="C8906" s="30">
        <v>2.0499999999999998</v>
      </c>
      <c r="D8906" t="s">
        <v>20</v>
      </c>
      <c r="G8906" t="s">
        <v>273</v>
      </c>
    </row>
    <row r="8907" spans="1:7">
      <c r="A8907">
        <v>73042300</v>
      </c>
      <c r="B8907" t="s">
        <v>42</v>
      </c>
      <c r="C8907" s="30">
        <v>2.2549999999999999</v>
      </c>
      <c r="D8907" t="s">
        <v>20</v>
      </c>
      <c r="E8907">
        <v>2026</v>
      </c>
      <c r="G8907" t="s">
        <v>273</v>
      </c>
    </row>
    <row r="8908" spans="1:7">
      <c r="A8908">
        <v>73042300</v>
      </c>
      <c r="B8908" t="s">
        <v>42</v>
      </c>
      <c r="C8908" s="30">
        <v>2.46</v>
      </c>
      <c r="D8908" t="s">
        <v>20</v>
      </c>
      <c r="E8908">
        <v>2027</v>
      </c>
      <c r="G8908" t="s">
        <v>273</v>
      </c>
    </row>
    <row r="8909" spans="1:7">
      <c r="A8909">
        <v>73042300</v>
      </c>
      <c r="B8909" t="s">
        <v>42</v>
      </c>
      <c r="C8909" s="30">
        <v>2.6649999999999996</v>
      </c>
      <c r="D8909" t="s">
        <v>20</v>
      </c>
      <c r="E8909">
        <v>2028</v>
      </c>
      <c r="G8909" t="s">
        <v>273</v>
      </c>
    </row>
    <row r="8910" spans="1:7">
      <c r="A8910">
        <v>73042400</v>
      </c>
      <c r="B8910" t="s">
        <v>42</v>
      </c>
      <c r="C8910" s="30">
        <v>2.95</v>
      </c>
      <c r="G8910" t="s">
        <v>273</v>
      </c>
    </row>
    <row r="8911" spans="1:7">
      <c r="A8911">
        <v>73042400</v>
      </c>
      <c r="B8911" t="s">
        <v>42</v>
      </c>
      <c r="C8911" s="30">
        <v>3.2450000000000001</v>
      </c>
      <c r="E8911">
        <v>2026</v>
      </c>
      <c r="G8911" t="s">
        <v>273</v>
      </c>
    </row>
    <row r="8912" spans="1:7">
      <c r="A8912">
        <v>73042400</v>
      </c>
      <c r="B8912" t="s">
        <v>42</v>
      </c>
      <c r="C8912" s="30">
        <v>3.54</v>
      </c>
      <c r="E8912">
        <v>2027</v>
      </c>
      <c r="G8912" t="s">
        <v>273</v>
      </c>
    </row>
    <row r="8913" spans="1:7">
      <c r="A8913">
        <v>73042400</v>
      </c>
      <c r="B8913" t="s">
        <v>42</v>
      </c>
      <c r="C8913" s="30">
        <v>3.8350000000000004</v>
      </c>
      <c r="E8913">
        <v>2028</v>
      </c>
      <c r="G8913" t="s">
        <v>273</v>
      </c>
    </row>
    <row r="8914" spans="1:7">
      <c r="A8914">
        <v>730429</v>
      </c>
      <c r="B8914" t="s">
        <v>42</v>
      </c>
      <c r="C8914" s="30">
        <v>2.0499999999999998</v>
      </c>
      <c r="D8914" t="s">
        <v>20</v>
      </c>
      <c r="G8914" t="s">
        <v>273</v>
      </c>
    </row>
    <row r="8915" spans="1:7">
      <c r="A8915">
        <v>730429</v>
      </c>
      <c r="B8915" t="s">
        <v>42</v>
      </c>
      <c r="C8915" s="30">
        <v>2.2549999999999999</v>
      </c>
      <c r="D8915" t="s">
        <v>20</v>
      </c>
      <c r="E8915">
        <v>2026</v>
      </c>
      <c r="G8915" t="s">
        <v>273</v>
      </c>
    </row>
    <row r="8916" spans="1:7">
      <c r="A8916">
        <v>730429</v>
      </c>
      <c r="B8916" t="s">
        <v>42</v>
      </c>
      <c r="C8916" s="30">
        <v>2.46</v>
      </c>
      <c r="D8916" t="s">
        <v>20</v>
      </c>
      <c r="E8916">
        <v>2027</v>
      </c>
      <c r="G8916" t="s">
        <v>273</v>
      </c>
    </row>
    <row r="8917" spans="1:7">
      <c r="A8917">
        <v>730429</v>
      </c>
      <c r="B8917" t="s">
        <v>42</v>
      </c>
      <c r="C8917" s="30">
        <v>2.6649999999999996</v>
      </c>
      <c r="D8917" t="s">
        <v>20</v>
      </c>
      <c r="E8917">
        <v>2028</v>
      </c>
      <c r="G8917" t="s">
        <v>273</v>
      </c>
    </row>
    <row r="8918" spans="1:7">
      <c r="A8918">
        <v>730431</v>
      </c>
      <c r="B8918" t="s">
        <v>42</v>
      </c>
      <c r="C8918" s="30">
        <v>2.0499999999999998</v>
      </c>
      <c r="D8918" t="s">
        <v>20</v>
      </c>
      <c r="G8918" t="s">
        <v>273</v>
      </c>
    </row>
    <row r="8919" spans="1:7">
      <c r="A8919">
        <v>730431</v>
      </c>
      <c r="B8919" t="s">
        <v>42</v>
      </c>
      <c r="C8919" s="30">
        <v>2.2549999999999999</v>
      </c>
      <c r="D8919" t="s">
        <v>20</v>
      </c>
      <c r="E8919">
        <v>2026</v>
      </c>
      <c r="G8919" t="s">
        <v>273</v>
      </c>
    </row>
    <row r="8920" spans="1:7">
      <c r="A8920">
        <v>730431</v>
      </c>
      <c r="B8920" t="s">
        <v>42</v>
      </c>
      <c r="C8920" s="30">
        <v>2.46</v>
      </c>
      <c r="D8920" t="s">
        <v>20</v>
      </c>
      <c r="E8920">
        <v>2027</v>
      </c>
      <c r="G8920" t="s">
        <v>273</v>
      </c>
    </row>
    <row r="8921" spans="1:7">
      <c r="A8921">
        <v>730431</v>
      </c>
      <c r="B8921" t="s">
        <v>42</v>
      </c>
      <c r="C8921" s="30">
        <v>2.6649999999999996</v>
      </c>
      <c r="D8921" t="s">
        <v>20</v>
      </c>
      <c r="E8921">
        <v>2028</v>
      </c>
      <c r="G8921" t="s">
        <v>273</v>
      </c>
    </row>
    <row r="8922" spans="1:7">
      <c r="A8922">
        <v>730439</v>
      </c>
      <c r="B8922" t="s">
        <v>42</v>
      </c>
      <c r="C8922" s="30">
        <v>2.0499999999999998</v>
      </c>
      <c r="D8922" t="s">
        <v>20</v>
      </c>
      <c r="G8922" t="s">
        <v>273</v>
      </c>
    </row>
    <row r="8923" spans="1:7">
      <c r="A8923">
        <v>730439</v>
      </c>
      <c r="B8923" t="s">
        <v>42</v>
      </c>
      <c r="C8923" s="30">
        <v>2.2549999999999999</v>
      </c>
      <c r="D8923" t="s">
        <v>20</v>
      </c>
      <c r="E8923">
        <v>2026</v>
      </c>
      <c r="G8923" t="s">
        <v>273</v>
      </c>
    </row>
    <row r="8924" spans="1:7">
      <c r="A8924">
        <v>730439</v>
      </c>
      <c r="B8924" t="s">
        <v>42</v>
      </c>
      <c r="C8924" s="30">
        <v>2.46</v>
      </c>
      <c r="D8924" t="s">
        <v>20</v>
      </c>
      <c r="E8924">
        <v>2027</v>
      </c>
      <c r="G8924" t="s">
        <v>273</v>
      </c>
    </row>
    <row r="8925" spans="1:7">
      <c r="A8925">
        <v>730439</v>
      </c>
      <c r="B8925" t="s">
        <v>42</v>
      </c>
      <c r="C8925" s="30">
        <v>2.6649999999999996</v>
      </c>
      <c r="D8925" t="s">
        <v>20</v>
      </c>
      <c r="E8925">
        <v>2028</v>
      </c>
      <c r="G8925" t="s">
        <v>273</v>
      </c>
    </row>
    <row r="8926" spans="1:7">
      <c r="A8926">
        <v>73044100</v>
      </c>
      <c r="B8926" t="s">
        <v>42</v>
      </c>
      <c r="C8926" s="30">
        <v>2.95</v>
      </c>
      <c r="G8926" t="s">
        <v>273</v>
      </c>
    </row>
    <row r="8927" spans="1:7">
      <c r="A8927">
        <v>73044100</v>
      </c>
      <c r="B8927" t="s">
        <v>42</v>
      </c>
      <c r="C8927" s="30">
        <v>3.2450000000000001</v>
      </c>
      <c r="E8927">
        <v>2026</v>
      </c>
      <c r="G8927" t="s">
        <v>273</v>
      </c>
    </row>
    <row r="8928" spans="1:7">
      <c r="A8928">
        <v>73044100</v>
      </c>
      <c r="B8928" t="s">
        <v>42</v>
      </c>
      <c r="C8928" s="30">
        <v>3.54</v>
      </c>
      <c r="E8928">
        <v>2027</v>
      </c>
      <c r="G8928" t="s">
        <v>273</v>
      </c>
    </row>
    <row r="8929" spans="1:7">
      <c r="A8929">
        <v>73044100</v>
      </c>
      <c r="B8929" t="s">
        <v>42</v>
      </c>
      <c r="C8929" s="30">
        <v>3.8350000000000004</v>
      </c>
      <c r="E8929">
        <v>2028</v>
      </c>
      <c r="G8929" t="s">
        <v>273</v>
      </c>
    </row>
    <row r="8930" spans="1:7">
      <c r="A8930">
        <v>730449</v>
      </c>
      <c r="B8930" t="s">
        <v>42</v>
      </c>
      <c r="C8930" s="30">
        <v>2.95</v>
      </c>
      <c r="G8930" t="s">
        <v>273</v>
      </c>
    </row>
    <row r="8931" spans="1:7">
      <c r="A8931">
        <v>730449</v>
      </c>
      <c r="B8931" t="s">
        <v>42</v>
      </c>
      <c r="C8931" s="30">
        <v>3.2450000000000001</v>
      </c>
      <c r="E8931">
        <v>2026</v>
      </c>
      <c r="G8931" t="s">
        <v>273</v>
      </c>
    </row>
    <row r="8932" spans="1:7">
      <c r="A8932">
        <v>730449</v>
      </c>
      <c r="B8932" t="s">
        <v>42</v>
      </c>
      <c r="C8932" s="30">
        <v>3.54</v>
      </c>
      <c r="E8932">
        <v>2027</v>
      </c>
      <c r="G8932" t="s">
        <v>273</v>
      </c>
    </row>
    <row r="8933" spans="1:7">
      <c r="A8933">
        <v>730449</v>
      </c>
      <c r="B8933" t="s">
        <v>42</v>
      </c>
      <c r="C8933" s="30">
        <v>3.8350000000000004</v>
      </c>
      <c r="E8933">
        <v>2028</v>
      </c>
      <c r="G8933" t="s">
        <v>273</v>
      </c>
    </row>
    <row r="8934" spans="1:7">
      <c r="A8934">
        <v>730451</v>
      </c>
      <c r="B8934" t="s">
        <v>42</v>
      </c>
      <c r="C8934" s="30">
        <v>1.99</v>
      </c>
      <c r="D8934" t="s">
        <v>21</v>
      </c>
      <c r="G8934" t="s">
        <v>273</v>
      </c>
    </row>
    <row r="8935" spans="1:7">
      <c r="A8935">
        <v>730451</v>
      </c>
      <c r="B8935" t="s">
        <v>42</v>
      </c>
      <c r="C8935" s="30">
        <v>2.1890000000000001</v>
      </c>
      <c r="D8935" t="s">
        <v>21</v>
      </c>
      <c r="E8935">
        <v>2026</v>
      </c>
      <c r="G8935" t="s">
        <v>273</v>
      </c>
    </row>
    <row r="8936" spans="1:7">
      <c r="A8936">
        <v>730451</v>
      </c>
      <c r="B8936" t="s">
        <v>42</v>
      </c>
      <c r="C8936" s="30">
        <v>2.3879999999999999</v>
      </c>
      <c r="D8936" t="s">
        <v>21</v>
      </c>
      <c r="E8936">
        <v>2027</v>
      </c>
      <c r="G8936" t="s">
        <v>273</v>
      </c>
    </row>
    <row r="8937" spans="1:7">
      <c r="A8937">
        <v>730451</v>
      </c>
      <c r="B8937" t="s">
        <v>42</v>
      </c>
      <c r="C8937" s="30">
        <v>2.5870000000000002</v>
      </c>
      <c r="D8937" t="s">
        <v>21</v>
      </c>
      <c r="E8937">
        <v>2028</v>
      </c>
      <c r="G8937" t="s">
        <v>273</v>
      </c>
    </row>
    <row r="8938" spans="1:7">
      <c r="A8938">
        <v>730459</v>
      </c>
      <c r="B8938" t="s">
        <v>42</v>
      </c>
      <c r="C8938" s="30">
        <v>1.99</v>
      </c>
      <c r="D8938" t="s">
        <v>20</v>
      </c>
      <c r="G8938" t="s">
        <v>273</v>
      </c>
    </row>
    <row r="8939" spans="1:7">
      <c r="A8939">
        <v>730459</v>
      </c>
      <c r="B8939" t="s">
        <v>42</v>
      </c>
      <c r="C8939" s="30">
        <v>2.1890000000000001</v>
      </c>
      <c r="D8939" t="s">
        <v>20</v>
      </c>
      <c r="E8939">
        <v>2026</v>
      </c>
      <c r="G8939" t="s">
        <v>273</v>
      </c>
    </row>
    <row r="8940" spans="1:7">
      <c r="A8940">
        <v>730459</v>
      </c>
      <c r="B8940" t="s">
        <v>42</v>
      </c>
      <c r="C8940" s="30">
        <v>2.3879999999999999</v>
      </c>
      <c r="D8940" t="s">
        <v>20</v>
      </c>
      <c r="E8940">
        <v>2027</v>
      </c>
      <c r="G8940" t="s">
        <v>273</v>
      </c>
    </row>
    <row r="8941" spans="1:7">
      <c r="A8941">
        <v>730459</v>
      </c>
      <c r="B8941" t="s">
        <v>42</v>
      </c>
      <c r="C8941" s="30">
        <v>2.5870000000000002</v>
      </c>
      <c r="D8941" t="s">
        <v>20</v>
      </c>
      <c r="E8941">
        <v>2028</v>
      </c>
      <c r="G8941" t="s">
        <v>273</v>
      </c>
    </row>
    <row r="8942" spans="1:7">
      <c r="A8942">
        <v>73049000</v>
      </c>
      <c r="B8942" t="s">
        <v>42</v>
      </c>
      <c r="C8942" s="30">
        <v>2.0499999999999998</v>
      </c>
      <c r="D8942" t="s">
        <v>20</v>
      </c>
      <c r="G8942" t="s">
        <v>273</v>
      </c>
    </row>
    <row r="8943" spans="1:7">
      <c r="A8943">
        <v>73049000</v>
      </c>
      <c r="B8943" t="s">
        <v>42</v>
      </c>
      <c r="C8943" s="30">
        <v>2.2549999999999999</v>
      </c>
      <c r="D8943" t="s">
        <v>20</v>
      </c>
      <c r="E8943">
        <v>2026</v>
      </c>
      <c r="G8943" t="s">
        <v>273</v>
      </c>
    </row>
    <row r="8944" spans="1:7">
      <c r="A8944">
        <v>73049000</v>
      </c>
      <c r="B8944" t="s">
        <v>42</v>
      </c>
      <c r="C8944" s="30">
        <v>2.46</v>
      </c>
      <c r="D8944" t="s">
        <v>20</v>
      </c>
      <c r="E8944">
        <v>2027</v>
      </c>
      <c r="G8944" t="s">
        <v>273</v>
      </c>
    </row>
    <row r="8945" spans="1:7">
      <c r="A8945">
        <v>73049000</v>
      </c>
      <c r="B8945" t="s">
        <v>42</v>
      </c>
      <c r="C8945" s="30">
        <v>2.6649999999999996</v>
      </c>
      <c r="D8945" t="s">
        <v>20</v>
      </c>
      <c r="E8945">
        <v>2028</v>
      </c>
      <c r="G8945" t="s">
        <v>273</v>
      </c>
    </row>
    <row r="8946" spans="1:7">
      <c r="A8946">
        <v>7305</v>
      </c>
      <c r="B8946" t="s">
        <v>42</v>
      </c>
      <c r="C8946" s="30">
        <v>2.0499999999999998</v>
      </c>
      <c r="D8946" t="s">
        <v>20</v>
      </c>
      <c r="G8946" t="s">
        <v>273</v>
      </c>
    </row>
    <row r="8947" spans="1:7">
      <c r="A8947">
        <v>7305</v>
      </c>
      <c r="B8947" t="s">
        <v>42</v>
      </c>
      <c r="C8947" s="30">
        <v>2.2549999999999999</v>
      </c>
      <c r="D8947" t="s">
        <v>20</v>
      </c>
      <c r="E8947">
        <v>2026</v>
      </c>
      <c r="G8947" t="s">
        <v>273</v>
      </c>
    </row>
    <row r="8948" spans="1:7">
      <c r="A8948">
        <v>7305</v>
      </c>
      <c r="B8948" t="s">
        <v>42</v>
      </c>
      <c r="C8948" s="30">
        <v>2.46</v>
      </c>
      <c r="D8948" t="s">
        <v>20</v>
      </c>
      <c r="E8948">
        <v>2027</v>
      </c>
      <c r="G8948" t="s">
        <v>273</v>
      </c>
    </row>
    <row r="8949" spans="1:7">
      <c r="A8949">
        <v>7305</v>
      </c>
      <c r="B8949" t="s">
        <v>42</v>
      </c>
      <c r="C8949" s="30">
        <v>2.6649999999999996</v>
      </c>
      <c r="D8949" t="s">
        <v>20</v>
      </c>
      <c r="E8949">
        <v>2028</v>
      </c>
      <c r="G8949" t="s">
        <v>273</v>
      </c>
    </row>
    <row r="8950" spans="1:7">
      <c r="A8950">
        <v>73061100</v>
      </c>
      <c r="B8950" t="s">
        <v>42</v>
      </c>
      <c r="C8950" s="30">
        <v>2.95</v>
      </c>
      <c r="G8950" t="s">
        <v>273</v>
      </c>
    </row>
    <row r="8951" spans="1:7">
      <c r="A8951">
        <v>73061100</v>
      </c>
      <c r="B8951" t="s">
        <v>42</v>
      </c>
      <c r="C8951" s="30">
        <v>3.2450000000000001</v>
      </c>
      <c r="E8951">
        <v>2026</v>
      </c>
      <c r="G8951" t="s">
        <v>273</v>
      </c>
    </row>
    <row r="8952" spans="1:7">
      <c r="A8952">
        <v>73061100</v>
      </c>
      <c r="B8952" t="s">
        <v>42</v>
      </c>
      <c r="C8952" s="30">
        <v>3.54</v>
      </c>
      <c r="E8952">
        <v>2027</v>
      </c>
      <c r="G8952" t="s">
        <v>273</v>
      </c>
    </row>
    <row r="8953" spans="1:7">
      <c r="A8953">
        <v>73061100</v>
      </c>
      <c r="B8953" t="s">
        <v>42</v>
      </c>
      <c r="C8953" s="30">
        <v>3.8350000000000004</v>
      </c>
      <c r="E8953">
        <v>2028</v>
      </c>
      <c r="G8953" t="s">
        <v>273</v>
      </c>
    </row>
    <row r="8954" spans="1:7">
      <c r="A8954">
        <v>73061900</v>
      </c>
      <c r="B8954" t="s">
        <v>42</v>
      </c>
      <c r="C8954" s="30">
        <v>2.0499999999999998</v>
      </c>
      <c r="D8954" t="s">
        <v>20</v>
      </c>
      <c r="G8954" t="s">
        <v>273</v>
      </c>
    </row>
    <row r="8955" spans="1:7">
      <c r="A8955">
        <v>73061900</v>
      </c>
      <c r="B8955" t="s">
        <v>42</v>
      </c>
      <c r="C8955" s="30">
        <v>2.2549999999999999</v>
      </c>
      <c r="D8955" t="s">
        <v>20</v>
      </c>
      <c r="E8955">
        <v>2026</v>
      </c>
      <c r="G8955" t="s">
        <v>273</v>
      </c>
    </row>
    <row r="8956" spans="1:7">
      <c r="A8956">
        <v>73061900</v>
      </c>
      <c r="B8956" t="s">
        <v>42</v>
      </c>
      <c r="C8956" s="30">
        <v>2.46</v>
      </c>
      <c r="D8956" t="s">
        <v>20</v>
      </c>
      <c r="E8956">
        <v>2027</v>
      </c>
      <c r="G8956" t="s">
        <v>273</v>
      </c>
    </row>
    <row r="8957" spans="1:7">
      <c r="A8957">
        <v>73061900</v>
      </c>
      <c r="B8957" t="s">
        <v>42</v>
      </c>
      <c r="C8957" s="30">
        <v>2.6649999999999996</v>
      </c>
      <c r="D8957" t="s">
        <v>20</v>
      </c>
      <c r="E8957">
        <v>2028</v>
      </c>
      <c r="G8957" t="s">
        <v>273</v>
      </c>
    </row>
    <row r="8958" spans="1:7">
      <c r="A8958">
        <v>73062100</v>
      </c>
      <c r="B8958" t="s">
        <v>42</v>
      </c>
      <c r="C8958" s="30">
        <v>2.95</v>
      </c>
      <c r="G8958" t="s">
        <v>273</v>
      </c>
    </row>
    <row r="8959" spans="1:7">
      <c r="A8959">
        <v>73062100</v>
      </c>
      <c r="B8959" t="s">
        <v>42</v>
      </c>
      <c r="C8959" s="30">
        <v>3.2450000000000001</v>
      </c>
      <c r="E8959">
        <v>2026</v>
      </c>
      <c r="G8959" t="s">
        <v>273</v>
      </c>
    </row>
    <row r="8960" spans="1:7">
      <c r="A8960">
        <v>73062100</v>
      </c>
      <c r="B8960" t="s">
        <v>42</v>
      </c>
      <c r="C8960" s="30">
        <v>3.54</v>
      </c>
      <c r="E8960">
        <v>2027</v>
      </c>
      <c r="G8960" t="s">
        <v>273</v>
      </c>
    </row>
    <row r="8961" spans="1:7">
      <c r="A8961">
        <v>73062100</v>
      </c>
      <c r="B8961" t="s">
        <v>42</v>
      </c>
      <c r="C8961" s="30">
        <v>3.8350000000000004</v>
      </c>
      <c r="E8961">
        <v>2028</v>
      </c>
      <c r="G8961" t="s">
        <v>273</v>
      </c>
    </row>
    <row r="8962" spans="1:7">
      <c r="A8962">
        <v>73062900</v>
      </c>
      <c r="B8962" t="s">
        <v>42</v>
      </c>
      <c r="C8962" s="30">
        <v>2.0499999999999998</v>
      </c>
      <c r="D8962" t="s">
        <v>20</v>
      </c>
      <c r="G8962" t="s">
        <v>273</v>
      </c>
    </row>
    <row r="8963" spans="1:7">
      <c r="A8963">
        <v>73062900</v>
      </c>
      <c r="B8963" t="s">
        <v>42</v>
      </c>
      <c r="C8963" s="30">
        <v>2.2549999999999999</v>
      </c>
      <c r="D8963" t="s">
        <v>20</v>
      </c>
      <c r="E8963">
        <v>2026</v>
      </c>
      <c r="G8963" t="s">
        <v>273</v>
      </c>
    </row>
    <row r="8964" spans="1:7">
      <c r="A8964">
        <v>73062900</v>
      </c>
      <c r="B8964" t="s">
        <v>42</v>
      </c>
      <c r="C8964" s="30">
        <v>2.46</v>
      </c>
      <c r="D8964" t="s">
        <v>20</v>
      </c>
      <c r="E8964">
        <v>2027</v>
      </c>
      <c r="G8964" t="s">
        <v>273</v>
      </c>
    </row>
    <row r="8965" spans="1:7">
      <c r="A8965">
        <v>73062900</v>
      </c>
      <c r="B8965" t="s">
        <v>42</v>
      </c>
      <c r="C8965" s="30">
        <v>2.6649999999999996</v>
      </c>
      <c r="D8965" t="s">
        <v>20</v>
      </c>
      <c r="E8965">
        <v>2028</v>
      </c>
      <c r="G8965" t="s">
        <v>273</v>
      </c>
    </row>
    <row r="8966" spans="1:7">
      <c r="A8966">
        <v>73063012</v>
      </c>
      <c r="B8966" t="s">
        <v>42</v>
      </c>
      <c r="C8966" s="30">
        <v>2.0499999999999998</v>
      </c>
      <c r="D8966" t="s">
        <v>20</v>
      </c>
      <c r="G8966" t="s">
        <v>273</v>
      </c>
    </row>
    <row r="8967" spans="1:7">
      <c r="A8967">
        <v>73063012</v>
      </c>
      <c r="B8967" t="s">
        <v>42</v>
      </c>
      <c r="C8967" s="30">
        <v>2.2549999999999999</v>
      </c>
      <c r="D8967" t="s">
        <v>20</v>
      </c>
      <c r="E8967">
        <v>2026</v>
      </c>
      <c r="G8967" t="s">
        <v>273</v>
      </c>
    </row>
    <row r="8968" spans="1:7">
      <c r="A8968">
        <v>73063012</v>
      </c>
      <c r="B8968" t="s">
        <v>42</v>
      </c>
      <c r="C8968" s="30">
        <v>2.46</v>
      </c>
      <c r="D8968" t="s">
        <v>20</v>
      </c>
      <c r="E8968">
        <v>2027</v>
      </c>
      <c r="G8968" t="s">
        <v>273</v>
      </c>
    </row>
    <row r="8969" spans="1:7">
      <c r="A8969">
        <v>73063012</v>
      </c>
      <c r="B8969" t="s">
        <v>42</v>
      </c>
      <c r="C8969" s="30">
        <v>2.6649999999999996</v>
      </c>
      <c r="D8969" t="s">
        <v>20</v>
      </c>
      <c r="E8969">
        <v>2028</v>
      </c>
      <c r="G8969" t="s">
        <v>273</v>
      </c>
    </row>
    <row r="8970" spans="1:7">
      <c r="A8970">
        <v>73063018</v>
      </c>
      <c r="B8970" t="s">
        <v>42</v>
      </c>
      <c r="C8970" s="30">
        <v>2.0499999999999998</v>
      </c>
      <c r="D8970" t="s">
        <v>20</v>
      </c>
      <c r="G8970" t="s">
        <v>273</v>
      </c>
    </row>
    <row r="8971" spans="1:7">
      <c r="A8971">
        <v>73063018</v>
      </c>
      <c r="B8971" t="s">
        <v>42</v>
      </c>
      <c r="C8971" s="30">
        <v>2.2549999999999999</v>
      </c>
      <c r="D8971" t="s">
        <v>20</v>
      </c>
      <c r="E8971">
        <v>2026</v>
      </c>
      <c r="G8971" t="s">
        <v>273</v>
      </c>
    </row>
    <row r="8972" spans="1:7">
      <c r="A8972">
        <v>73063018</v>
      </c>
      <c r="B8972" t="s">
        <v>42</v>
      </c>
      <c r="C8972" s="30">
        <v>2.46</v>
      </c>
      <c r="D8972" t="s">
        <v>20</v>
      </c>
      <c r="E8972">
        <v>2027</v>
      </c>
      <c r="G8972" t="s">
        <v>273</v>
      </c>
    </row>
    <row r="8973" spans="1:7">
      <c r="A8973">
        <v>73063018</v>
      </c>
      <c r="B8973" t="s">
        <v>42</v>
      </c>
      <c r="C8973" s="30">
        <v>2.6649999999999996</v>
      </c>
      <c r="D8973" t="s">
        <v>20</v>
      </c>
      <c r="E8973">
        <v>2028</v>
      </c>
      <c r="G8973" t="s">
        <v>273</v>
      </c>
    </row>
    <row r="8974" spans="1:7">
      <c r="A8974">
        <v>73063041</v>
      </c>
      <c r="B8974" t="s">
        <v>42</v>
      </c>
      <c r="C8974" s="30">
        <v>2.0499999999999998</v>
      </c>
      <c r="D8974" t="s">
        <v>20</v>
      </c>
      <c r="G8974" t="s">
        <v>273</v>
      </c>
    </row>
    <row r="8975" spans="1:7">
      <c r="A8975">
        <v>73063041</v>
      </c>
      <c r="B8975" t="s">
        <v>42</v>
      </c>
      <c r="C8975" s="30">
        <v>2.2549999999999999</v>
      </c>
      <c r="D8975" t="s">
        <v>20</v>
      </c>
      <c r="E8975">
        <v>2026</v>
      </c>
      <c r="G8975" t="s">
        <v>273</v>
      </c>
    </row>
    <row r="8976" spans="1:7">
      <c r="A8976">
        <v>73063041</v>
      </c>
      <c r="B8976" t="s">
        <v>42</v>
      </c>
      <c r="C8976" s="30">
        <v>2.46</v>
      </c>
      <c r="D8976" t="s">
        <v>20</v>
      </c>
      <c r="E8976">
        <v>2027</v>
      </c>
      <c r="G8976" t="s">
        <v>273</v>
      </c>
    </row>
    <row r="8977" spans="1:7">
      <c r="A8977">
        <v>73063041</v>
      </c>
      <c r="B8977" t="s">
        <v>42</v>
      </c>
      <c r="C8977" s="30">
        <v>2.6649999999999996</v>
      </c>
      <c r="D8977" t="s">
        <v>20</v>
      </c>
      <c r="E8977">
        <v>2028</v>
      </c>
      <c r="G8977" t="s">
        <v>273</v>
      </c>
    </row>
    <row r="8978" spans="1:7">
      <c r="A8978">
        <v>73063049</v>
      </c>
      <c r="B8978" t="s">
        <v>42</v>
      </c>
      <c r="C8978" s="30">
        <v>2.0499999999999998</v>
      </c>
      <c r="D8978" t="s">
        <v>20</v>
      </c>
      <c r="G8978" t="s">
        <v>273</v>
      </c>
    </row>
    <row r="8979" spans="1:7">
      <c r="A8979">
        <v>73063049</v>
      </c>
      <c r="B8979" t="s">
        <v>42</v>
      </c>
      <c r="C8979" s="30">
        <v>2.2549999999999999</v>
      </c>
      <c r="D8979" t="s">
        <v>20</v>
      </c>
      <c r="E8979">
        <v>2026</v>
      </c>
      <c r="G8979" t="s">
        <v>273</v>
      </c>
    </row>
    <row r="8980" spans="1:7">
      <c r="A8980">
        <v>73063049</v>
      </c>
      <c r="B8980" t="s">
        <v>42</v>
      </c>
      <c r="C8980" s="30">
        <v>2.46</v>
      </c>
      <c r="D8980" t="s">
        <v>20</v>
      </c>
      <c r="E8980">
        <v>2027</v>
      </c>
      <c r="G8980" t="s">
        <v>273</v>
      </c>
    </row>
    <row r="8981" spans="1:7">
      <c r="A8981">
        <v>73063049</v>
      </c>
      <c r="B8981" t="s">
        <v>42</v>
      </c>
      <c r="C8981" s="30">
        <v>2.6649999999999996</v>
      </c>
      <c r="D8981" t="s">
        <v>20</v>
      </c>
      <c r="E8981">
        <v>2028</v>
      </c>
      <c r="G8981" t="s">
        <v>273</v>
      </c>
    </row>
    <row r="8982" spans="1:7">
      <c r="A8982">
        <v>73063072</v>
      </c>
      <c r="B8982" t="s">
        <v>42</v>
      </c>
      <c r="C8982" s="30">
        <v>2.0499999999999998</v>
      </c>
      <c r="D8982" t="s">
        <v>20</v>
      </c>
      <c r="G8982" t="s">
        <v>273</v>
      </c>
    </row>
    <row r="8983" spans="1:7">
      <c r="A8983">
        <v>73063072</v>
      </c>
      <c r="B8983" t="s">
        <v>42</v>
      </c>
      <c r="C8983" s="30">
        <v>2.2549999999999999</v>
      </c>
      <c r="D8983" t="s">
        <v>20</v>
      </c>
      <c r="E8983">
        <v>2026</v>
      </c>
      <c r="G8983" t="s">
        <v>273</v>
      </c>
    </row>
    <row r="8984" spans="1:7">
      <c r="A8984">
        <v>73063072</v>
      </c>
      <c r="B8984" t="s">
        <v>42</v>
      </c>
      <c r="C8984" s="30">
        <v>2.46</v>
      </c>
      <c r="D8984" t="s">
        <v>20</v>
      </c>
      <c r="E8984">
        <v>2027</v>
      </c>
      <c r="G8984" t="s">
        <v>273</v>
      </c>
    </row>
    <row r="8985" spans="1:7">
      <c r="A8985">
        <v>73063072</v>
      </c>
      <c r="B8985" t="s">
        <v>42</v>
      </c>
      <c r="C8985" s="30">
        <v>2.6649999999999996</v>
      </c>
      <c r="D8985" t="s">
        <v>20</v>
      </c>
      <c r="E8985">
        <v>2028</v>
      </c>
      <c r="G8985" t="s">
        <v>273</v>
      </c>
    </row>
    <row r="8986" spans="1:7">
      <c r="A8986">
        <v>73063077</v>
      </c>
      <c r="B8986" t="s">
        <v>42</v>
      </c>
      <c r="C8986" s="30">
        <v>2.0499999999999998</v>
      </c>
      <c r="D8986" t="s">
        <v>20</v>
      </c>
      <c r="G8986" t="s">
        <v>273</v>
      </c>
    </row>
    <row r="8987" spans="1:7">
      <c r="A8987">
        <v>73063077</v>
      </c>
      <c r="B8987" t="s">
        <v>42</v>
      </c>
      <c r="C8987" s="30">
        <v>2.2549999999999999</v>
      </c>
      <c r="D8987" t="s">
        <v>20</v>
      </c>
      <c r="E8987">
        <v>2026</v>
      </c>
      <c r="G8987" t="s">
        <v>273</v>
      </c>
    </row>
    <row r="8988" spans="1:7">
      <c r="A8988">
        <v>73063077</v>
      </c>
      <c r="B8988" t="s">
        <v>42</v>
      </c>
      <c r="C8988" s="30">
        <v>2.46</v>
      </c>
      <c r="D8988" t="s">
        <v>20</v>
      </c>
      <c r="E8988">
        <v>2027</v>
      </c>
      <c r="G8988" t="s">
        <v>273</v>
      </c>
    </row>
    <row r="8989" spans="1:7">
      <c r="A8989">
        <v>73063077</v>
      </c>
      <c r="B8989" t="s">
        <v>42</v>
      </c>
      <c r="C8989" s="30">
        <v>2.6649999999999996</v>
      </c>
      <c r="D8989" t="s">
        <v>20</v>
      </c>
      <c r="E8989">
        <v>2028</v>
      </c>
      <c r="G8989" t="s">
        <v>273</v>
      </c>
    </row>
    <row r="8990" spans="1:7">
      <c r="A8990">
        <v>73063080</v>
      </c>
      <c r="B8990" t="s">
        <v>42</v>
      </c>
      <c r="C8990" s="30">
        <v>2.0499999999999998</v>
      </c>
      <c r="D8990" t="s">
        <v>20</v>
      </c>
      <c r="G8990" t="s">
        <v>273</v>
      </c>
    </row>
    <row r="8991" spans="1:7">
      <c r="A8991">
        <v>73063080</v>
      </c>
      <c r="B8991" t="s">
        <v>42</v>
      </c>
      <c r="C8991" s="30">
        <v>2.2549999999999999</v>
      </c>
      <c r="D8991" t="s">
        <v>20</v>
      </c>
      <c r="E8991">
        <v>2026</v>
      </c>
      <c r="G8991" t="s">
        <v>273</v>
      </c>
    </row>
    <row r="8992" spans="1:7">
      <c r="A8992">
        <v>73063080</v>
      </c>
      <c r="B8992" t="s">
        <v>42</v>
      </c>
      <c r="C8992" s="30">
        <v>2.46</v>
      </c>
      <c r="D8992" t="s">
        <v>20</v>
      </c>
      <c r="E8992">
        <v>2027</v>
      </c>
      <c r="G8992" t="s">
        <v>273</v>
      </c>
    </row>
    <row r="8993" spans="1:7">
      <c r="A8993">
        <v>73063080</v>
      </c>
      <c r="B8993" t="s">
        <v>42</v>
      </c>
      <c r="C8993" s="30">
        <v>2.6649999999999996</v>
      </c>
      <c r="D8993" t="s">
        <v>20</v>
      </c>
      <c r="E8993">
        <v>2028</v>
      </c>
      <c r="G8993" t="s">
        <v>273</v>
      </c>
    </row>
    <row r="8994" spans="1:7">
      <c r="A8994">
        <v>73064020</v>
      </c>
      <c r="B8994" t="s">
        <v>42</v>
      </c>
      <c r="C8994" s="30">
        <v>2.95</v>
      </c>
      <c r="G8994" t="s">
        <v>273</v>
      </c>
    </row>
    <row r="8995" spans="1:7">
      <c r="A8995">
        <v>73064020</v>
      </c>
      <c r="B8995" t="s">
        <v>42</v>
      </c>
      <c r="C8995" s="30">
        <v>3.2450000000000001</v>
      </c>
      <c r="E8995">
        <v>2026</v>
      </c>
      <c r="G8995" t="s">
        <v>273</v>
      </c>
    </row>
    <row r="8996" spans="1:7">
      <c r="A8996">
        <v>73064020</v>
      </c>
      <c r="B8996" t="s">
        <v>42</v>
      </c>
      <c r="C8996" s="30">
        <v>3.54</v>
      </c>
      <c r="E8996">
        <v>2027</v>
      </c>
      <c r="G8996" t="s">
        <v>273</v>
      </c>
    </row>
    <row r="8997" spans="1:7">
      <c r="A8997">
        <v>73064020</v>
      </c>
      <c r="B8997" t="s">
        <v>42</v>
      </c>
      <c r="C8997" s="30">
        <v>3.8350000000000004</v>
      </c>
      <c r="E8997">
        <v>2028</v>
      </c>
      <c r="G8997" t="s">
        <v>273</v>
      </c>
    </row>
    <row r="8998" spans="1:7">
      <c r="A8998">
        <v>73064080</v>
      </c>
      <c r="B8998" t="s">
        <v>42</v>
      </c>
      <c r="C8998" s="30">
        <v>2.95</v>
      </c>
      <c r="G8998" t="s">
        <v>273</v>
      </c>
    </row>
    <row r="8999" spans="1:7">
      <c r="A8999">
        <v>73064080</v>
      </c>
      <c r="B8999" t="s">
        <v>42</v>
      </c>
      <c r="C8999" s="30">
        <v>3.2450000000000001</v>
      </c>
      <c r="E8999">
        <v>2026</v>
      </c>
      <c r="G8999" t="s">
        <v>273</v>
      </c>
    </row>
    <row r="9000" spans="1:7">
      <c r="A9000">
        <v>73064080</v>
      </c>
      <c r="B9000" t="s">
        <v>42</v>
      </c>
      <c r="C9000" s="30">
        <v>3.54</v>
      </c>
      <c r="E9000">
        <v>2027</v>
      </c>
      <c r="G9000" t="s">
        <v>273</v>
      </c>
    </row>
    <row r="9001" spans="1:7">
      <c r="A9001">
        <v>73064080</v>
      </c>
      <c r="B9001" t="s">
        <v>42</v>
      </c>
      <c r="C9001" s="30">
        <v>3.8350000000000004</v>
      </c>
      <c r="E9001">
        <v>2028</v>
      </c>
      <c r="G9001" t="s">
        <v>273</v>
      </c>
    </row>
    <row r="9002" spans="1:7">
      <c r="A9002">
        <v>73065021</v>
      </c>
      <c r="B9002" t="s">
        <v>42</v>
      </c>
      <c r="C9002" s="30">
        <v>2.02</v>
      </c>
      <c r="D9002" t="s">
        <v>21</v>
      </c>
      <c r="G9002" t="s">
        <v>273</v>
      </c>
    </row>
    <row r="9003" spans="1:7">
      <c r="A9003">
        <v>73065021</v>
      </c>
      <c r="B9003" t="s">
        <v>42</v>
      </c>
      <c r="C9003" s="30">
        <v>2.222</v>
      </c>
      <c r="D9003" t="s">
        <v>21</v>
      </c>
      <c r="E9003">
        <v>2026</v>
      </c>
      <c r="G9003" t="s">
        <v>273</v>
      </c>
    </row>
    <row r="9004" spans="1:7">
      <c r="A9004">
        <v>73065021</v>
      </c>
      <c r="B9004" t="s">
        <v>42</v>
      </c>
      <c r="C9004" s="30">
        <v>2.4239999999999999</v>
      </c>
      <c r="D9004" t="s">
        <v>21</v>
      </c>
      <c r="E9004">
        <v>2027</v>
      </c>
      <c r="G9004" t="s">
        <v>273</v>
      </c>
    </row>
    <row r="9005" spans="1:7">
      <c r="A9005">
        <v>73065021</v>
      </c>
      <c r="B9005" t="s">
        <v>42</v>
      </c>
      <c r="C9005" s="30">
        <v>2.6259999999999999</v>
      </c>
      <c r="D9005" t="s">
        <v>21</v>
      </c>
      <c r="E9005">
        <v>2028</v>
      </c>
      <c r="G9005" t="s">
        <v>273</v>
      </c>
    </row>
    <row r="9006" spans="1:7">
      <c r="A9006">
        <v>73065029</v>
      </c>
      <c r="B9006" t="s">
        <v>42</v>
      </c>
      <c r="C9006" s="30">
        <v>2.02</v>
      </c>
      <c r="D9006" t="s">
        <v>21</v>
      </c>
      <c r="G9006" t="s">
        <v>273</v>
      </c>
    </row>
    <row r="9007" spans="1:7">
      <c r="A9007">
        <v>73065029</v>
      </c>
      <c r="B9007" t="s">
        <v>42</v>
      </c>
      <c r="C9007" s="30">
        <v>2.222</v>
      </c>
      <c r="D9007" t="s">
        <v>21</v>
      </c>
      <c r="E9007">
        <v>2026</v>
      </c>
      <c r="G9007" t="s">
        <v>273</v>
      </c>
    </row>
    <row r="9008" spans="1:7">
      <c r="A9008">
        <v>73065029</v>
      </c>
      <c r="B9008" t="s">
        <v>42</v>
      </c>
      <c r="C9008" s="30">
        <v>2.4239999999999999</v>
      </c>
      <c r="D9008" t="s">
        <v>21</v>
      </c>
      <c r="E9008">
        <v>2027</v>
      </c>
      <c r="G9008" t="s">
        <v>273</v>
      </c>
    </row>
    <row r="9009" spans="1:7">
      <c r="A9009">
        <v>73065029</v>
      </c>
      <c r="B9009" t="s">
        <v>42</v>
      </c>
      <c r="C9009" s="30">
        <v>2.6259999999999999</v>
      </c>
      <c r="D9009" t="s">
        <v>21</v>
      </c>
      <c r="E9009">
        <v>2028</v>
      </c>
      <c r="G9009" t="s">
        <v>273</v>
      </c>
    </row>
    <row r="9010" spans="1:7">
      <c r="A9010">
        <v>73065080</v>
      </c>
      <c r="B9010" t="s">
        <v>42</v>
      </c>
      <c r="C9010" s="30">
        <v>2.02</v>
      </c>
      <c r="D9010" t="s">
        <v>21</v>
      </c>
      <c r="G9010" t="s">
        <v>273</v>
      </c>
    </row>
    <row r="9011" spans="1:7">
      <c r="A9011">
        <v>73065080</v>
      </c>
      <c r="B9011" t="s">
        <v>42</v>
      </c>
      <c r="C9011" s="30">
        <v>2.222</v>
      </c>
      <c r="D9011" t="s">
        <v>21</v>
      </c>
      <c r="E9011">
        <v>2026</v>
      </c>
      <c r="G9011" t="s">
        <v>273</v>
      </c>
    </row>
    <row r="9012" spans="1:7">
      <c r="A9012">
        <v>73065080</v>
      </c>
      <c r="B9012" t="s">
        <v>42</v>
      </c>
      <c r="C9012" s="30">
        <v>2.4239999999999999</v>
      </c>
      <c r="D9012" t="s">
        <v>21</v>
      </c>
      <c r="E9012">
        <v>2027</v>
      </c>
      <c r="G9012" t="s">
        <v>273</v>
      </c>
    </row>
    <row r="9013" spans="1:7">
      <c r="A9013">
        <v>73065080</v>
      </c>
      <c r="B9013" t="s">
        <v>42</v>
      </c>
      <c r="C9013" s="30">
        <v>2.6259999999999999</v>
      </c>
      <c r="D9013" t="s">
        <v>21</v>
      </c>
      <c r="E9013">
        <v>2028</v>
      </c>
      <c r="G9013" t="s">
        <v>273</v>
      </c>
    </row>
    <row r="9014" spans="1:7">
      <c r="A9014">
        <v>73066110</v>
      </c>
      <c r="B9014" t="s">
        <v>42</v>
      </c>
      <c r="C9014" s="30">
        <v>2.95</v>
      </c>
      <c r="G9014" t="s">
        <v>273</v>
      </c>
    </row>
    <row r="9015" spans="1:7">
      <c r="A9015">
        <v>73066110</v>
      </c>
      <c r="B9015" t="s">
        <v>42</v>
      </c>
      <c r="C9015" s="30">
        <v>3.2450000000000001</v>
      </c>
      <c r="E9015">
        <v>2026</v>
      </c>
      <c r="G9015" t="s">
        <v>273</v>
      </c>
    </row>
    <row r="9016" spans="1:7">
      <c r="A9016">
        <v>73066110</v>
      </c>
      <c r="B9016" t="s">
        <v>42</v>
      </c>
      <c r="C9016" s="30">
        <v>3.54</v>
      </c>
      <c r="E9016">
        <v>2027</v>
      </c>
      <c r="G9016" t="s">
        <v>273</v>
      </c>
    </row>
    <row r="9017" spans="1:7">
      <c r="A9017">
        <v>73066110</v>
      </c>
      <c r="B9017" t="s">
        <v>42</v>
      </c>
      <c r="C9017" s="30">
        <v>3.8350000000000004</v>
      </c>
      <c r="E9017">
        <v>2028</v>
      </c>
      <c r="G9017" t="s">
        <v>273</v>
      </c>
    </row>
    <row r="9018" spans="1:7">
      <c r="A9018">
        <v>73066192</v>
      </c>
      <c r="B9018" t="s">
        <v>42</v>
      </c>
      <c r="C9018" s="30">
        <v>2.0499999999999998</v>
      </c>
      <c r="D9018" t="s">
        <v>20</v>
      </c>
      <c r="G9018" t="s">
        <v>273</v>
      </c>
    </row>
    <row r="9019" spans="1:7">
      <c r="A9019">
        <v>73066192</v>
      </c>
      <c r="B9019" t="s">
        <v>42</v>
      </c>
      <c r="C9019" s="30">
        <v>2.2549999999999999</v>
      </c>
      <c r="D9019" t="s">
        <v>20</v>
      </c>
      <c r="E9019">
        <v>2026</v>
      </c>
      <c r="G9019" t="s">
        <v>273</v>
      </c>
    </row>
    <row r="9020" spans="1:7">
      <c r="A9020">
        <v>73066192</v>
      </c>
      <c r="B9020" t="s">
        <v>42</v>
      </c>
      <c r="C9020" s="30">
        <v>2.46</v>
      </c>
      <c r="D9020" t="s">
        <v>20</v>
      </c>
      <c r="E9020">
        <v>2027</v>
      </c>
      <c r="G9020" t="s">
        <v>273</v>
      </c>
    </row>
    <row r="9021" spans="1:7">
      <c r="A9021">
        <v>73066192</v>
      </c>
      <c r="B9021" t="s">
        <v>42</v>
      </c>
      <c r="C9021" s="30">
        <v>2.6649999999999996</v>
      </c>
      <c r="D9021" t="s">
        <v>20</v>
      </c>
      <c r="E9021">
        <v>2028</v>
      </c>
      <c r="G9021" t="s">
        <v>273</v>
      </c>
    </row>
    <row r="9022" spans="1:7">
      <c r="A9022">
        <v>73066199</v>
      </c>
      <c r="B9022" t="s">
        <v>42</v>
      </c>
      <c r="C9022" s="30">
        <v>2.0499999999999998</v>
      </c>
      <c r="D9022" t="s">
        <v>20</v>
      </c>
      <c r="G9022" t="s">
        <v>273</v>
      </c>
    </row>
    <row r="9023" spans="1:7">
      <c r="A9023">
        <v>73066199</v>
      </c>
      <c r="B9023" t="s">
        <v>42</v>
      </c>
      <c r="C9023" s="30">
        <v>2.2549999999999999</v>
      </c>
      <c r="D9023" t="s">
        <v>20</v>
      </c>
      <c r="E9023">
        <v>2026</v>
      </c>
      <c r="G9023" t="s">
        <v>273</v>
      </c>
    </row>
    <row r="9024" spans="1:7">
      <c r="A9024">
        <v>73066199</v>
      </c>
      <c r="B9024" t="s">
        <v>42</v>
      </c>
      <c r="C9024" s="30">
        <v>2.46</v>
      </c>
      <c r="D9024" t="s">
        <v>20</v>
      </c>
      <c r="E9024">
        <v>2027</v>
      </c>
      <c r="G9024" t="s">
        <v>273</v>
      </c>
    </row>
    <row r="9025" spans="1:7">
      <c r="A9025">
        <v>73066199</v>
      </c>
      <c r="B9025" t="s">
        <v>42</v>
      </c>
      <c r="C9025" s="30">
        <v>2.6649999999999996</v>
      </c>
      <c r="D9025" t="s">
        <v>20</v>
      </c>
      <c r="E9025">
        <v>2028</v>
      </c>
      <c r="G9025" t="s">
        <v>273</v>
      </c>
    </row>
    <row r="9026" spans="1:7">
      <c r="A9026">
        <v>73066910</v>
      </c>
      <c r="B9026" t="s">
        <v>42</v>
      </c>
      <c r="C9026" s="30">
        <v>2.95</v>
      </c>
      <c r="G9026" t="s">
        <v>273</v>
      </c>
    </row>
    <row r="9027" spans="1:7">
      <c r="A9027">
        <v>73066910</v>
      </c>
      <c r="B9027" t="s">
        <v>42</v>
      </c>
      <c r="C9027" s="30">
        <v>3.2450000000000001</v>
      </c>
      <c r="E9027">
        <v>2026</v>
      </c>
      <c r="G9027" t="s">
        <v>273</v>
      </c>
    </row>
    <row r="9028" spans="1:7">
      <c r="A9028">
        <v>73066910</v>
      </c>
      <c r="B9028" t="s">
        <v>42</v>
      </c>
      <c r="C9028" s="30">
        <v>3.54</v>
      </c>
      <c r="E9028">
        <v>2027</v>
      </c>
      <c r="G9028" t="s">
        <v>273</v>
      </c>
    </row>
    <row r="9029" spans="1:7">
      <c r="A9029">
        <v>73066910</v>
      </c>
      <c r="B9029" t="s">
        <v>42</v>
      </c>
      <c r="C9029" s="30">
        <v>3.8350000000000004</v>
      </c>
      <c r="E9029">
        <v>2028</v>
      </c>
      <c r="G9029" t="s">
        <v>273</v>
      </c>
    </row>
    <row r="9030" spans="1:7">
      <c r="A9030">
        <v>73066990</v>
      </c>
      <c r="B9030" t="s">
        <v>42</v>
      </c>
      <c r="C9030" s="30">
        <v>2.0499999999999998</v>
      </c>
      <c r="D9030" t="s">
        <v>20</v>
      </c>
      <c r="G9030" t="s">
        <v>273</v>
      </c>
    </row>
    <row r="9031" spans="1:7">
      <c r="A9031">
        <v>73066990</v>
      </c>
      <c r="B9031" t="s">
        <v>42</v>
      </c>
      <c r="C9031" s="30">
        <v>2.2549999999999999</v>
      </c>
      <c r="D9031" t="s">
        <v>20</v>
      </c>
      <c r="E9031">
        <v>2026</v>
      </c>
      <c r="G9031" t="s">
        <v>273</v>
      </c>
    </row>
    <row r="9032" spans="1:7">
      <c r="A9032">
        <v>73066990</v>
      </c>
      <c r="B9032" t="s">
        <v>42</v>
      </c>
      <c r="C9032" s="30">
        <v>2.46</v>
      </c>
      <c r="D9032" t="s">
        <v>20</v>
      </c>
      <c r="E9032">
        <v>2027</v>
      </c>
      <c r="G9032" t="s">
        <v>273</v>
      </c>
    </row>
    <row r="9033" spans="1:7">
      <c r="A9033">
        <v>73066990</v>
      </c>
      <c r="B9033" t="s">
        <v>42</v>
      </c>
      <c r="C9033" s="30">
        <v>2.6649999999999996</v>
      </c>
      <c r="D9033" t="s">
        <v>20</v>
      </c>
      <c r="E9033">
        <v>2028</v>
      </c>
      <c r="G9033" t="s">
        <v>273</v>
      </c>
    </row>
    <row r="9034" spans="1:7">
      <c r="A9034">
        <v>73069000</v>
      </c>
      <c r="B9034" t="s">
        <v>42</v>
      </c>
      <c r="C9034" s="30">
        <v>2.0499999999999998</v>
      </c>
      <c r="D9034" t="s">
        <v>20</v>
      </c>
      <c r="G9034" t="s">
        <v>273</v>
      </c>
    </row>
    <row r="9035" spans="1:7">
      <c r="A9035">
        <v>73069000</v>
      </c>
      <c r="B9035" t="s">
        <v>42</v>
      </c>
      <c r="C9035" s="30">
        <v>2.2549999999999999</v>
      </c>
      <c r="D9035" t="s">
        <v>20</v>
      </c>
      <c r="E9035">
        <v>2026</v>
      </c>
      <c r="G9035" t="s">
        <v>273</v>
      </c>
    </row>
    <row r="9036" spans="1:7">
      <c r="A9036">
        <v>73069000</v>
      </c>
      <c r="B9036" t="s">
        <v>42</v>
      </c>
      <c r="C9036" s="30">
        <v>2.46</v>
      </c>
      <c r="D9036" t="s">
        <v>20</v>
      </c>
      <c r="E9036">
        <v>2027</v>
      </c>
      <c r="G9036" t="s">
        <v>273</v>
      </c>
    </row>
    <row r="9037" spans="1:7">
      <c r="A9037">
        <v>73069000</v>
      </c>
      <c r="B9037" t="s">
        <v>42</v>
      </c>
      <c r="C9037" s="30">
        <v>2.6649999999999996</v>
      </c>
      <c r="D9037" t="s">
        <v>20</v>
      </c>
      <c r="E9037">
        <v>2028</v>
      </c>
      <c r="G9037" t="s">
        <v>273</v>
      </c>
    </row>
    <row r="9038" spans="1:7">
      <c r="A9038">
        <v>730711</v>
      </c>
      <c r="B9038" t="s">
        <v>42</v>
      </c>
      <c r="C9038" s="30">
        <v>1.96</v>
      </c>
      <c r="G9038" t="s">
        <v>273</v>
      </c>
    </row>
    <row r="9039" spans="1:7">
      <c r="A9039">
        <v>730711</v>
      </c>
      <c r="B9039" t="s">
        <v>42</v>
      </c>
      <c r="C9039" s="30">
        <v>2.1560000000000001</v>
      </c>
      <c r="E9039">
        <v>2026</v>
      </c>
      <c r="G9039" t="s">
        <v>273</v>
      </c>
    </row>
    <row r="9040" spans="1:7">
      <c r="A9040">
        <v>730711</v>
      </c>
      <c r="B9040" t="s">
        <v>42</v>
      </c>
      <c r="C9040" s="30">
        <v>2.3519999999999999</v>
      </c>
      <c r="E9040">
        <v>2027</v>
      </c>
      <c r="G9040" t="s">
        <v>273</v>
      </c>
    </row>
    <row r="9041" spans="1:7">
      <c r="A9041">
        <v>730711</v>
      </c>
      <c r="B9041" t="s">
        <v>42</v>
      </c>
      <c r="C9041" s="30">
        <v>2.548</v>
      </c>
      <c r="E9041">
        <v>2028</v>
      </c>
      <c r="G9041" t="s">
        <v>273</v>
      </c>
    </row>
    <row r="9042" spans="1:7">
      <c r="A9042">
        <v>73071910</v>
      </c>
      <c r="B9042" t="s">
        <v>42</v>
      </c>
      <c r="C9042" s="30">
        <v>1.96</v>
      </c>
      <c r="G9042" t="s">
        <v>273</v>
      </c>
    </row>
    <row r="9043" spans="1:7">
      <c r="A9043">
        <v>73071910</v>
      </c>
      <c r="B9043" t="s">
        <v>42</v>
      </c>
      <c r="C9043" s="30">
        <v>2.1560000000000001</v>
      </c>
      <c r="E9043">
        <v>2026</v>
      </c>
      <c r="G9043" t="s">
        <v>273</v>
      </c>
    </row>
    <row r="9044" spans="1:7">
      <c r="A9044">
        <v>73071910</v>
      </c>
      <c r="B9044" t="s">
        <v>42</v>
      </c>
      <c r="C9044" s="30">
        <v>2.3519999999999999</v>
      </c>
      <c r="E9044">
        <v>2027</v>
      </c>
      <c r="G9044" t="s">
        <v>273</v>
      </c>
    </row>
    <row r="9045" spans="1:7">
      <c r="A9045">
        <v>73071910</v>
      </c>
      <c r="B9045" t="s">
        <v>42</v>
      </c>
      <c r="C9045" s="30">
        <v>2.548</v>
      </c>
      <c r="E9045">
        <v>2028</v>
      </c>
      <c r="G9045" t="s">
        <v>273</v>
      </c>
    </row>
    <row r="9046" spans="1:7">
      <c r="A9046">
        <v>73071990</v>
      </c>
      <c r="B9046" t="s">
        <v>42</v>
      </c>
      <c r="C9046" s="30">
        <v>2.0499999999999998</v>
      </c>
      <c r="D9046" t="s">
        <v>20</v>
      </c>
      <c r="G9046" t="s">
        <v>273</v>
      </c>
    </row>
    <row r="9047" spans="1:7">
      <c r="A9047">
        <v>73071990</v>
      </c>
      <c r="B9047" t="s">
        <v>42</v>
      </c>
      <c r="C9047" s="30">
        <v>2.2549999999999999</v>
      </c>
      <c r="D9047" t="s">
        <v>20</v>
      </c>
      <c r="E9047">
        <v>2026</v>
      </c>
      <c r="G9047" t="s">
        <v>273</v>
      </c>
    </row>
    <row r="9048" spans="1:7">
      <c r="A9048">
        <v>73071990</v>
      </c>
      <c r="B9048" t="s">
        <v>42</v>
      </c>
      <c r="C9048" s="30">
        <v>2.46</v>
      </c>
      <c r="D9048" t="s">
        <v>20</v>
      </c>
      <c r="E9048">
        <v>2027</v>
      </c>
      <c r="G9048" t="s">
        <v>273</v>
      </c>
    </row>
    <row r="9049" spans="1:7">
      <c r="A9049">
        <v>73071990</v>
      </c>
      <c r="B9049" t="s">
        <v>42</v>
      </c>
      <c r="C9049" s="30">
        <v>2.6649999999999996</v>
      </c>
      <c r="D9049" t="s">
        <v>20</v>
      </c>
      <c r="E9049">
        <v>2028</v>
      </c>
      <c r="G9049" t="s">
        <v>273</v>
      </c>
    </row>
    <row r="9050" spans="1:7">
      <c r="A9050">
        <v>73072100</v>
      </c>
      <c r="B9050" t="s">
        <v>42</v>
      </c>
      <c r="C9050" s="30">
        <v>2.31</v>
      </c>
      <c r="G9050" t="s">
        <v>273</v>
      </c>
    </row>
    <row r="9051" spans="1:7">
      <c r="A9051">
        <v>73072100</v>
      </c>
      <c r="B9051" t="s">
        <v>42</v>
      </c>
      <c r="C9051" s="30">
        <v>2.5409999999999999</v>
      </c>
      <c r="E9051">
        <v>2026</v>
      </c>
      <c r="G9051" t="s">
        <v>273</v>
      </c>
    </row>
    <row r="9052" spans="1:7">
      <c r="A9052">
        <v>73072100</v>
      </c>
      <c r="B9052" t="s">
        <v>42</v>
      </c>
      <c r="C9052" s="30">
        <v>2.7720000000000002</v>
      </c>
      <c r="E9052">
        <v>2027</v>
      </c>
      <c r="G9052" t="s">
        <v>273</v>
      </c>
    </row>
    <row r="9053" spans="1:7">
      <c r="A9053">
        <v>73072100</v>
      </c>
      <c r="B9053" t="s">
        <v>42</v>
      </c>
      <c r="C9053" s="30">
        <v>3.0030000000000001</v>
      </c>
      <c r="E9053">
        <v>2028</v>
      </c>
      <c r="G9053" t="s">
        <v>273</v>
      </c>
    </row>
    <row r="9054" spans="1:7">
      <c r="A9054">
        <v>730722</v>
      </c>
      <c r="B9054" t="s">
        <v>42</v>
      </c>
      <c r="C9054" s="30">
        <v>2.31</v>
      </c>
      <c r="G9054" t="s">
        <v>273</v>
      </c>
    </row>
    <row r="9055" spans="1:7">
      <c r="A9055">
        <v>730722</v>
      </c>
      <c r="B9055" t="s">
        <v>42</v>
      </c>
      <c r="C9055" s="30">
        <v>2.5409999999999999</v>
      </c>
      <c r="E9055">
        <v>2026</v>
      </c>
      <c r="G9055" t="s">
        <v>273</v>
      </c>
    </row>
    <row r="9056" spans="1:7">
      <c r="A9056">
        <v>730722</v>
      </c>
      <c r="B9056" t="s">
        <v>42</v>
      </c>
      <c r="C9056" s="30">
        <v>2.7720000000000002</v>
      </c>
      <c r="E9056">
        <v>2027</v>
      </c>
      <c r="G9056" t="s">
        <v>273</v>
      </c>
    </row>
    <row r="9057" spans="1:7">
      <c r="A9057">
        <v>730722</v>
      </c>
      <c r="B9057" t="s">
        <v>42</v>
      </c>
      <c r="C9057" s="30">
        <v>3.0030000000000001</v>
      </c>
      <c r="E9057">
        <v>2028</v>
      </c>
      <c r="G9057" t="s">
        <v>273</v>
      </c>
    </row>
    <row r="9058" spans="1:7">
      <c r="A9058">
        <v>730723</v>
      </c>
      <c r="B9058" t="s">
        <v>42</v>
      </c>
      <c r="C9058" s="30">
        <v>2.31</v>
      </c>
      <c r="G9058" t="s">
        <v>273</v>
      </c>
    </row>
    <row r="9059" spans="1:7">
      <c r="A9059">
        <v>730723</v>
      </c>
      <c r="B9059" t="s">
        <v>42</v>
      </c>
      <c r="C9059" s="30">
        <v>2.5409999999999999</v>
      </c>
      <c r="E9059">
        <v>2026</v>
      </c>
      <c r="G9059" t="s">
        <v>273</v>
      </c>
    </row>
    <row r="9060" spans="1:7">
      <c r="A9060">
        <v>730723</v>
      </c>
      <c r="B9060" t="s">
        <v>42</v>
      </c>
      <c r="C9060" s="30">
        <v>2.7720000000000002</v>
      </c>
      <c r="E9060">
        <v>2027</v>
      </c>
      <c r="G9060" t="s">
        <v>273</v>
      </c>
    </row>
    <row r="9061" spans="1:7">
      <c r="A9061">
        <v>730723</v>
      </c>
      <c r="B9061" t="s">
        <v>42</v>
      </c>
      <c r="C9061" s="30">
        <v>3.0030000000000001</v>
      </c>
      <c r="E9061">
        <v>2028</v>
      </c>
      <c r="G9061" t="s">
        <v>273</v>
      </c>
    </row>
    <row r="9062" spans="1:7">
      <c r="A9062">
        <v>730729</v>
      </c>
      <c r="B9062" t="s">
        <v>42</v>
      </c>
      <c r="C9062" s="30">
        <v>2.31</v>
      </c>
      <c r="G9062" t="s">
        <v>273</v>
      </c>
    </row>
    <row r="9063" spans="1:7">
      <c r="A9063">
        <v>730729</v>
      </c>
      <c r="B9063" t="s">
        <v>42</v>
      </c>
      <c r="C9063" s="30">
        <v>2.5409999999999999</v>
      </c>
      <c r="E9063">
        <v>2026</v>
      </c>
      <c r="G9063" t="s">
        <v>273</v>
      </c>
    </row>
    <row r="9064" spans="1:7">
      <c r="A9064">
        <v>730729</v>
      </c>
      <c r="B9064" t="s">
        <v>42</v>
      </c>
      <c r="C9064" s="30">
        <v>2.7720000000000002</v>
      </c>
      <c r="E9064">
        <v>2027</v>
      </c>
      <c r="G9064" t="s">
        <v>273</v>
      </c>
    </row>
    <row r="9065" spans="1:7">
      <c r="A9065">
        <v>730729</v>
      </c>
      <c r="B9065" t="s">
        <v>42</v>
      </c>
      <c r="C9065" s="30">
        <v>3.0030000000000001</v>
      </c>
      <c r="E9065">
        <v>2028</v>
      </c>
      <c r="G9065" t="s">
        <v>273</v>
      </c>
    </row>
    <row r="9066" spans="1:7">
      <c r="A9066">
        <v>73079100</v>
      </c>
      <c r="B9066" t="s">
        <v>42</v>
      </c>
      <c r="C9066" s="30">
        <v>2.0499999999999998</v>
      </c>
      <c r="D9066" t="s">
        <v>20</v>
      </c>
      <c r="G9066" t="s">
        <v>273</v>
      </c>
    </row>
    <row r="9067" spans="1:7">
      <c r="A9067">
        <v>73079100</v>
      </c>
      <c r="B9067" t="s">
        <v>42</v>
      </c>
      <c r="C9067" s="30">
        <v>2.2549999999999999</v>
      </c>
      <c r="D9067" t="s">
        <v>20</v>
      </c>
      <c r="E9067">
        <v>2026</v>
      </c>
      <c r="G9067" t="s">
        <v>273</v>
      </c>
    </row>
    <row r="9068" spans="1:7">
      <c r="A9068">
        <v>73079100</v>
      </c>
      <c r="B9068" t="s">
        <v>42</v>
      </c>
      <c r="C9068" s="30">
        <v>2.46</v>
      </c>
      <c r="D9068" t="s">
        <v>20</v>
      </c>
      <c r="E9068">
        <v>2027</v>
      </c>
      <c r="G9068" t="s">
        <v>273</v>
      </c>
    </row>
    <row r="9069" spans="1:7">
      <c r="A9069">
        <v>73079100</v>
      </c>
      <c r="B9069" t="s">
        <v>42</v>
      </c>
      <c r="C9069" s="30">
        <v>2.6649999999999996</v>
      </c>
      <c r="D9069" t="s">
        <v>20</v>
      </c>
      <c r="E9069">
        <v>2028</v>
      </c>
      <c r="G9069" t="s">
        <v>273</v>
      </c>
    </row>
    <row r="9070" spans="1:7">
      <c r="A9070">
        <v>730792</v>
      </c>
      <c r="B9070" t="s">
        <v>42</v>
      </c>
      <c r="C9070" s="30">
        <v>2.0499999999999998</v>
      </c>
      <c r="D9070" t="s">
        <v>20</v>
      </c>
      <c r="G9070" t="s">
        <v>273</v>
      </c>
    </row>
    <row r="9071" spans="1:7">
      <c r="A9071">
        <v>730792</v>
      </c>
      <c r="B9071" t="s">
        <v>42</v>
      </c>
      <c r="C9071" s="30">
        <v>2.2549999999999999</v>
      </c>
      <c r="D9071" t="s">
        <v>20</v>
      </c>
      <c r="E9071">
        <v>2026</v>
      </c>
      <c r="G9071" t="s">
        <v>273</v>
      </c>
    </row>
    <row r="9072" spans="1:7">
      <c r="A9072">
        <v>730792</v>
      </c>
      <c r="B9072" t="s">
        <v>42</v>
      </c>
      <c r="C9072" s="30">
        <v>2.46</v>
      </c>
      <c r="D9072" t="s">
        <v>20</v>
      </c>
      <c r="E9072">
        <v>2027</v>
      </c>
      <c r="G9072" t="s">
        <v>273</v>
      </c>
    </row>
    <row r="9073" spans="1:7">
      <c r="A9073">
        <v>730792</v>
      </c>
      <c r="B9073" t="s">
        <v>42</v>
      </c>
      <c r="C9073" s="30">
        <v>2.6649999999999996</v>
      </c>
      <c r="D9073" t="s">
        <v>20</v>
      </c>
      <c r="E9073">
        <v>2028</v>
      </c>
      <c r="G9073" t="s">
        <v>273</v>
      </c>
    </row>
    <row r="9074" spans="1:7">
      <c r="A9074">
        <v>730793</v>
      </c>
      <c r="B9074" t="s">
        <v>42</v>
      </c>
      <c r="C9074" s="30">
        <v>2.0499999999999998</v>
      </c>
      <c r="D9074" t="s">
        <v>20</v>
      </c>
      <c r="G9074" t="s">
        <v>273</v>
      </c>
    </row>
    <row r="9075" spans="1:7">
      <c r="A9075">
        <v>730793</v>
      </c>
      <c r="B9075" t="s">
        <v>42</v>
      </c>
      <c r="C9075" s="30">
        <v>2.2549999999999999</v>
      </c>
      <c r="D9075" t="s">
        <v>20</v>
      </c>
      <c r="E9075">
        <v>2026</v>
      </c>
      <c r="G9075" t="s">
        <v>273</v>
      </c>
    </row>
    <row r="9076" spans="1:7">
      <c r="A9076">
        <v>730793</v>
      </c>
      <c r="B9076" t="s">
        <v>42</v>
      </c>
      <c r="C9076" s="30">
        <v>2.46</v>
      </c>
      <c r="D9076" t="s">
        <v>20</v>
      </c>
      <c r="E9076">
        <v>2027</v>
      </c>
      <c r="G9076" t="s">
        <v>273</v>
      </c>
    </row>
    <row r="9077" spans="1:7">
      <c r="A9077">
        <v>730793</v>
      </c>
      <c r="B9077" t="s">
        <v>42</v>
      </c>
      <c r="C9077" s="30">
        <v>2.6649999999999996</v>
      </c>
      <c r="D9077" t="s">
        <v>20</v>
      </c>
      <c r="E9077">
        <v>2028</v>
      </c>
      <c r="G9077" t="s">
        <v>273</v>
      </c>
    </row>
    <row r="9078" spans="1:7">
      <c r="A9078">
        <v>730799</v>
      </c>
      <c r="B9078" t="s">
        <v>42</v>
      </c>
      <c r="C9078" s="30">
        <v>2.0499999999999998</v>
      </c>
      <c r="D9078" t="s">
        <v>20</v>
      </c>
      <c r="G9078" t="s">
        <v>273</v>
      </c>
    </row>
    <row r="9079" spans="1:7">
      <c r="A9079">
        <v>730799</v>
      </c>
      <c r="B9079" t="s">
        <v>42</v>
      </c>
      <c r="C9079" s="30">
        <v>2.2549999999999999</v>
      </c>
      <c r="D9079" t="s">
        <v>20</v>
      </c>
      <c r="E9079">
        <v>2026</v>
      </c>
      <c r="G9079" t="s">
        <v>273</v>
      </c>
    </row>
    <row r="9080" spans="1:7">
      <c r="A9080">
        <v>730799</v>
      </c>
      <c r="B9080" t="s">
        <v>42</v>
      </c>
      <c r="C9080" s="30">
        <v>2.46</v>
      </c>
      <c r="D9080" t="s">
        <v>20</v>
      </c>
      <c r="E9080">
        <v>2027</v>
      </c>
      <c r="G9080" t="s">
        <v>273</v>
      </c>
    </row>
    <row r="9081" spans="1:7">
      <c r="A9081">
        <v>730799</v>
      </c>
      <c r="B9081" t="s">
        <v>42</v>
      </c>
      <c r="C9081" s="30">
        <v>2.6649999999999996</v>
      </c>
      <c r="D9081" t="s">
        <v>20</v>
      </c>
      <c r="E9081">
        <v>2028</v>
      </c>
      <c r="G9081" t="s">
        <v>273</v>
      </c>
    </row>
    <row r="9082" spans="1:7">
      <c r="A9082">
        <v>7308</v>
      </c>
      <c r="B9082" t="s">
        <v>42</v>
      </c>
      <c r="C9082" s="30">
        <v>2.54</v>
      </c>
      <c r="D9082" t="s">
        <v>20</v>
      </c>
      <c r="G9082" t="s">
        <v>273</v>
      </c>
    </row>
    <row r="9083" spans="1:7">
      <c r="A9083">
        <v>7308</v>
      </c>
      <c r="B9083" t="s">
        <v>42</v>
      </c>
      <c r="C9083" s="30">
        <v>2.794</v>
      </c>
      <c r="D9083" t="s">
        <v>20</v>
      </c>
      <c r="E9083">
        <v>2026</v>
      </c>
      <c r="G9083" t="s">
        <v>273</v>
      </c>
    </row>
    <row r="9084" spans="1:7">
      <c r="A9084">
        <v>7308</v>
      </c>
      <c r="B9084" t="s">
        <v>42</v>
      </c>
      <c r="C9084" s="30">
        <v>3.048</v>
      </c>
      <c r="D9084" t="s">
        <v>20</v>
      </c>
      <c r="E9084">
        <v>2027</v>
      </c>
      <c r="G9084" t="s">
        <v>273</v>
      </c>
    </row>
    <row r="9085" spans="1:7">
      <c r="A9085">
        <v>7308</v>
      </c>
      <c r="B9085" t="s">
        <v>42</v>
      </c>
      <c r="C9085" s="30">
        <v>3.302</v>
      </c>
      <c r="D9085" t="s">
        <v>20</v>
      </c>
      <c r="E9085">
        <v>2028</v>
      </c>
      <c r="G9085" t="s">
        <v>273</v>
      </c>
    </row>
    <row r="9086" spans="1:7">
      <c r="A9086">
        <v>7309</v>
      </c>
      <c r="B9086" t="s">
        <v>42</v>
      </c>
      <c r="C9086" s="30">
        <v>2.54</v>
      </c>
      <c r="D9086" t="s">
        <v>20</v>
      </c>
      <c r="G9086" t="s">
        <v>273</v>
      </c>
    </row>
    <row r="9087" spans="1:7">
      <c r="A9087">
        <v>7309</v>
      </c>
      <c r="B9087" t="s">
        <v>42</v>
      </c>
      <c r="C9087" s="30">
        <v>2.794</v>
      </c>
      <c r="D9087" t="s">
        <v>20</v>
      </c>
      <c r="E9087">
        <v>2026</v>
      </c>
      <c r="G9087" t="s">
        <v>273</v>
      </c>
    </row>
    <row r="9088" spans="1:7">
      <c r="A9088">
        <v>7309</v>
      </c>
      <c r="B9088" t="s">
        <v>42</v>
      </c>
      <c r="C9088" s="30">
        <v>3.048</v>
      </c>
      <c r="D9088" t="s">
        <v>20</v>
      </c>
      <c r="E9088">
        <v>2027</v>
      </c>
      <c r="G9088" t="s">
        <v>273</v>
      </c>
    </row>
    <row r="9089" spans="1:7">
      <c r="A9089">
        <v>7309</v>
      </c>
      <c r="B9089" t="s">
        <v>42</v>
      </c>
      <c r="C9089" s="30">
        <v>3.302</v>
      </c>
      <c r="D9089" t="s">
        <v>20</v>
      </c>
      <c r="E9089">
        <v>2028</v>
      </c>
      <c r="G9089" t="s">
        <v>273</v>
      </c>
    </row>
    <row r="9090" spans="1:7">
      <c r="A9090">
        <v>7310</v>
      </c>
      <c r="B9090" t="s">
        <v>42</v>
      </c>
      <c r="C9090" s="30">
        <v>2.0499999999999998</v>
      </c>
      <c r="D9090" t="s">
        <v>20</v>
      </c>
      <c r="G9090" t="s">
        <v>273</v>
      </c>
    </row>
    <row r="9091" spans="1:7">
      <c r="A9091">
        <v>7310</v>
      </c>
      <c r="B9091" t="s">
        <v>42</v>
      </c>
      <c r="C9091" s="30">
        <v>2.2549999999999999</v>
      </c>
      <c r="D9091" t="s">
        <v>20</v>
      </c>
      <c r="E9091">
        <v>2026</v>
      </c>
      <c r="G9091" t="s">
        <v>273</v>
      </c>
    </row>
    <row r="9092" spans="1:7">
      <c r="A9092">
        <v>7310</v>
      </c>
      <c r="B9092" t="s">
        <v>42</v>
      </c>
      <c r="C9092" s="30">
        <v>2.46</v>
      </c>
      <c r="D9092" t="s">
        <v>20</v>
      </c>
      <c r="E9092">
        <v>2027</v>
      </c>
      <c r="G9092" t="s">
        <v>273</v>
      </c>
    </row>
    <row r="9093" spans="1:7">
      <c r="A9093">
        <v>7310</v>
      </c>
      <c r="B9093" t="s">
        <v>42</v>
      </c>
      <c r="C9093" s="30">
        <v>2.6649999999999996</v>
      </c>
      <c r="D9093" t="s">
        <v>20</v>
      </c>
      <c r="E9093">
        <v>2028</v>
      </c>
      <c r="G9093" t="s">
        <v>273</v>
      </c>
    </row>
    <row r="9094" spans="1:7">
      <c r="A9094">
        <v>731100</v>
      </c>
      <c r="B9094" t="s">
        <v>42</v>
      </c>
      <c r="C9094" s="30">
        <v>2.46</v>
      </c>
      <c r="D9094" t="s">
        <v>20</v>
      </c>
      <c r="G9094" t="s">
        <v>273</v>
      </c>
    </row>
    <row r="9095" spans="1:7">
      <c r="A9095">
        <v>731100</v>
      </c>
      <c r="B9095" t="s">
        <v>42</v>
      </c>
      <c r="C9095" s="30">
        <v>2.706</v>
      </c>
      <c r="D9095" t="s">
        <v>20</v>
      </c>
      <c r="E9095">
        <v>2026</v>
      </c>
      <c r="G9095" t="s">
        <v>273</v>
      </c>
    </row>
    <row r="9096" spans="1:7">
      <c r="A9096">
        <v>731100</v>
      </c>
      <c r="B9096" t="s">
        <v>42</v>
      </c>
      <c r="C9096" s="30">
        <v>2.952</v>
      </c>
      <c r="D9096" t="s">
        <v>20</v>
      </c>
      <c r="E9096">
        <v>2027</v>
      </c>
      <c r="G9096" t="s">
        <v>273</v>
      </c>
    </row>
    <row r="9097" spans="1:7">
      <c r="A9097">
        <v>731100</v>
      </c>
      <c r="B9097" t="s">
        <v>42</v>
      </c>
      <c r="C9097" s="30">
        <v>3.198</v>
      </c>
      <c r="D9097" t="s">
        <v>20</v>
      </c>
      <c r="E9097">
        <v>2028</v>
      </c>
      <c r="G9097" t="s">
        <v>273</v>
      </c>
    </row>
    <row r="9098" spans="1:7">
      <c r="A9098">
        <v>73181100</v>
      </c>
      <c r="B9098" t="s">
        <v>42</v>
      </c>
      <c r="C9098" s="30">
        <v>2.0499999999999998</v>
      </c>
      <c r="D9098" t="s">
        <v>20</v>
      </c>
      <c r="G9098" t="s">
        <v>273</v>
      </c>
    </row>
    <row r="9099" spans="1:7">
      <c r="A9099">
        <v>73181100</v>
      </c>
      <c r="B9099" t="s">
        <v>42</v>
      </c>
      <c r="C9099" s="30">
        <v>2.2549999999999999</v>
      </c>
      <c r="D9099" t="s">
        <v>20</v>
      </c>
      <c r="E9099">
        <v>2026</v>
      </c>
      <c r="G9099" t="s">
        <v>273</v>
      </c>
    </row>
    <row r="9100" spans="1:7">
      <c r="A9100">
        <v>73181100</v>
      </c>
      <c r="B9100" t="s">
        <v>42</v>
      </c>
      <c r="C9100" s="30">
        <v>2.46</v>
      </c>
      <c r="D9100" t="s">
        <v>20</v>
      </c>
      <c r="E9100">
        <v>2027</v>
      </c>
      <c r="G9100" t="s">
        <v>273</v>
      </c>
    </row>
    <row r="9101" spans="1:7">
      <c r="A9101">
        <v>73181100</v>
      </c>
      <c r="B9101" t="s">
        <v>42</v>
      </c>
      <c r="C9101" s="30">
        <v>2.6649999999999996</v>
      </c>
      <c r="D9101" t="s">
        <v>20</v>
      </c>
      <c r="E9101">
        <v>2028</v>
      </c>
      <c r="G9101" t="s">
        <v>273</v>
      </c>
    </row>
    <row r="9102" spans="1:7">
      <c r="A9102">
        <v>73181210</v>
      </c>
      <c r="B9102" t="s">
        <v>42</v>
      </c>
      <c r="C9102" s="30">
        <v>2.95</v>
      </c>
      <c r="G9102" t="s">
        <v>273</v>
      </c>
    </row>
    <row r="9103" spans="1:7">
      <c r="A9103">
        <v>73181210</v>
      </c>
      <c r="B9103" t="s">
        <v>42</v>
      </c>
      <c r="C9103" s="30">
        <v>3.2450000000000001</v>
      </c>
      <c r="E9103">
        <v>2026</v>
      </c>
      <c r="G9103" t="s">
        <v>273</v>
      </c>
    </row>
    <row r="9104" spans="1:7">
      <c r="A9104">
        <v>73181210</v>
      </c>
      <c r="B9104" t="s">
        <v>42</v>
      </c>
      <c r="C9104" s="30">
        <v>3.54</v>
      </c>
      <c r="E9104">
        <v>2027</v>
      </c>
      <c r="G9104" t="s">
        <v>273</v>
      </c>
    </row>
    <row r="9105" spans="1:7">
      <c r="A9105">
        <v>73181210</v>
      </c>
      <c r="B9105" t="s">
        <v>42</v>
      </c>
      <c r="C9105" s="30">
        <v>3.8350000000000004</v>
      </c>
      <c r="E9105">
        <v>2028</v>
      </c>
      <c r="G9105" t="s">
        <v>273</v>
      </c>
    </row>
    <row r="9106" spans="1:7">
      <c r="A9106">
        <v>73181290</v>
      </c>
      <c r="B9106" t="s">
        <v>42</v>
      </c>
      <c r="C9106" s="30">
        <v>2.0499999999999998</v>
      </c>
      <c r="D9106" t="s">
        <v>20</v>
      </c>
      <c r="G9106" t="s">
        <v>273</v>
      </c>
    </row>
    <row r="9107" spans="1:7">
      <c r="A9107">
        <v>73181290</v>
      </c>
      <c r="B9107" t="s">
        <v>42</v>
      </c>
      <c r="C9107" s="30">
        <v>2.2549999999999999</v>
      </c>
      <c r="D9107" t="s">
        <v>20</v>
      </c>
      <c r="E9107">
        <v>2026</v>
      </c>
      <c r="G9107" t="s">
        <v>273</v>
      </c>
    </row>
    <row r="9108" spans="1:7">
      <c r="A9108">
        <v>73181290</v>
      </c>
      <c r="B9108" t="s">
        <v>42</v>
      </c>
      <c r="C9108" s="30">
        <v>2.46</v>
      </c>
      <c r="D9108" t="s">
        <v>20</v>
      </c>
      <c r="E9108">
        <v>2027</v>
      </c>
      <c r="G9108" t="s">
        <v>273</v>
      </c>
    </row>
    <row r="9109" spans="1:7">
      <c r="A9109">
        <v>73181290</v>
      </c>
      <c r="B9109" t="s">
        <v>42</v>
      </c>
      <c r="C9109" s="30">
        <v>2.6649999999999996</v>
      </c>
      <c r="D9109" t="s">
        <v>20</v>
      </c>
      <c r="E9109">
        <v>2028</v>
      </c>
      <c r="G9109" t="s">
        <v>273</v>
      </c>
    </row>
    <row r="9110" spans="1:7">
      <c r="A9110">
        <v>73181300</v>
      </c>
      <c r="B9110" t="s">
        <v>42</v>
      </c>
      <c r="C9110" s="30">
        <v>2.0499999999999998</v>
      </c>
      <c r="D9110" t="s">
        <v>20</v>
      </c>
      <c r="G9110" t="s">
        <v>273</v>
      </c>
    </row>
    <row r="9111" spans="1:7">
      <c r="A9111">
        <v>73181300</v>
      </c>
      <c r="B9111" t="s">
        <v>42</v>
      </c>
      <c r="C9111" s="30">
        <v>2.2549999999999999</v>
      </c>
      <c r="D9111" t="s">
        <v>20</v>
      </c>
      <c r="E9111">
        <v>2026</v>
      </c>
      <c r="G9111" t="s">
        <v>273</v>
      </c>
    </row>
    <row r="9112" spans="1:7">
      <c r="A9112">
        <v>73181300</v>
      </c>
      <c r="B9112" t="s">
        <v>42</v>
      </c>
      <c r="C9112" s="30">
        <v>2.46</v>
      </c>
      <c r="D9112" t="s">
        <v>20</v>
      </c>
      <c r="E9112">
        <v>2027</v>
      </c>
      <c r="G9112" t="s">
        <v>273</v>
      </c>
    </row>
    <row r="9113" spans="1:7">
      <c r="A9113">
        <v>73181300</v>
      </c>
      <c r="B9113" t="s">
        <v>42</v>
      </c>
      <c r="C9113" s="30">
        <v>2.6649999999999996</v>
      </c>
      <c r="D9113" t="s">
        <v>20</v>
      </c>
      <c r="E9113">
        <v>2028</v>
      </c>
      <c r="G9113" t="s">
        <v>273</v>
      </c>
    </row>
    <row r="9114" spans="1:7">
      <c r="A9114">
        <v>73181410</v>
      </c>
      <c r="B9114" t="s">
        <v>42</v>
      </c>
      <c r="C9114" s="30">
        <v>2.95</v>
      </c>
      <c r="G9114" t="s">
        <v>273</v>
      </c>
    </row>
    <row r="9115" spans="1:7">
      <c r="A9115">
        <v>73181410</v>
      </c>
      <c r="B9115" t="s">
        <v>42</v>
      </c>
      <c r="C9115" s="30">
        <v>3.2450000000000001</v>
      </c>
      <c r="E9115">
        <v>2026</v>
      </c>
      <c r="G9115" t="s">
        <v>273</v>
      </c>
    </row>
    <row r="9116" spans="1:7">
      <c r="A9116">
        <v>73181410</v>
      </c>
      <c r="B9116" t="s">
        <v>42</v>
      </c>
      <c r="C9116" s="30">
        <v>3.54</v>
      </c>
      <c r="E9116">
        <v>2027</v>
      </c>
      <c r="G9116" t="s">
        <v>273</v>
      </c>
    </row>
    <row r="9117" spans="1:7">
      <c r="A9117">
        <v>73181410</v>
      </c>
      <c r="B9117" t="s">
        <v>42</v>
      </c>
      <c r="C9117" s="30">
        <v>3.8350000000000004</v>
      </c>
      <c r="E9117">
        <v>2028</v>
      </c>
      <c r="G9117" t="s">
        <v>273</v>
      </c>
    </row>
    <row r="9118" spans="1:7">
      <c r="A9118">
        <v>73181491</v>
      </c>
      <c r="B9118" t="s">
        <v>42</v>
      </c>
      <c r="C9118" s="30">
        <v>2.0499999999999998</v>
      </c>
      <c r="D9118" t="s">
        <v>20</v>
      </c>
      <c r="G9118" t="s">
        <v>273</v>
      </c>
    </row>
    <row r="9119" spans="1:7">
      <c r="A9119">
        <v>73181491</v>
      </c>
      <c r="B9119" t="s">
        <v>42</v>
      </c>
      <c r="C9119" s="30">
        <v>2.2549999999999999</v>
      </c>
      <c r="D9119" t="s">
        <v>20</v>
      </c>
      <c r="E9119">
        <v>2026</v>
      </c>
      <c r="G9119" t="s">
        <v>273</v>
      </c>
    </row>
    <row r="9120" spans="1:7">
      <c r="A9120">
        <v>73181491</v>
      </c>
      <c r="B9120" t="s">
        <v>42</v>
      </c>
      <c r="C9120" s="30">
        <v>2.46</v>
      </c>
      <c r="D9120" t="s">
        <v>20</v>
      </c>
      <c r="E9120">
        <v>2027</v>
      </c>
      <c r="G9120" t="s">
        <v>273</v>
      </c>
    </row>
    <row r="9121" spans="1:7">
      <c r="A9121">
        <v>73181491</v>
      </c>
      <c r="B9121" t="s">
        <v>42</v>
      </c>
      <c r="C9121" s="30">
        <v>2.6649999999999996</v>
      </c>
      <c r="D9121" t="s">
        <v>20</v>
      </c>
      <c r="E9121">
        <v>2028</v>
      </c>
      <c r="G9121" t="s">
        <v>273</v>
      </c>
    </row>
    <row r="9122" spans="1:7">
      <c r="A9122">
        <v>73181499</v>
      </c>
      <c r="B9122" t="s">
        <v>42</v>
      </c>
      <c r="C9122" s="30">
        <v>2.0499999999999998</v>
      </c>
      <c r="D9122" t="s">
        <v>20</v>
      </c>
      <c r="G9122" t="s">
        <v>273</v>
      </c>
    </row>
    <row r="9123" spans="1:7">
      <c r="A9123">
        <v>73181499</v>
      </c>
      <c r="B9123" t="s">
        <v>42</v>
      </c>
      <c r="C9123" s="30">
        <v>2.2549999999999999</v>
      </c>
      <c r="D9123" t="s">
        <v>20</v>
      </c>
      <c r="E9123">
        <v>2026</v>
      </c>
      <c r="G9123" t="s">
        <v>273</v>
      </c>
    </row>
    <row r="9124" spans="1:7">
      <c r="A9124">
        <v>73181499</v>
      </c>
      <c r="B9124" t="s">
        <v>42</v>
      </c>
      <c r="C9124" s="30">
        <v>2.46</v>
      </c>
      <c r="D9124" t="s">
        <v>20</v>
      </c>
      <c r="E9124">
        <v>2027</v>
      </c>
      <c r="G9124" t="s">
        <v>273</v>
      </c>
    </row>
    <row r="9125" spans="1:7">
      <c r="A9125">
        <v>73181499</v>
      </c>
      <c r="B9125" t="s">
        <v>42</v>
      </c>
      <c r="C9125" s="30">
        <v>2.6649999999999996</v>
      </c>
      <c r="D9125" t="s">
        <v>20</v>
      </c>
      <c r="E9125">
        <v>2028</v>
      </c>
      <c r="G9125" t="s">
        <v>273</v>
      </c>
    </row>
    <row r="9126" spans="1:7">
      <c r="A9126">
        <v>731815</v>
      </c>
      <c r="B9126" t="s">
        <v>42</v>
      </c>
      <c r="C9126" s="30">
        <v>2.17</v>
      </c>
      <c r="D9126" t="s">
        <v>20</v>
      </c>
      <c r="G9126" t="s">
        <v>273</v>
      </c>
    </row>
    <row r="9127" spans="1:7">
      <c r="A9127">
        <v>731815</v>
      </c>
      <c r="B9127" t="s">
        <v>42</v>
      </c>
      <c r="C9127" s="30">
        <v>2.387</v>
      </c>
      <c r="D9127" t="s">
        <v>20</v>
      </c>
      <c r="E9127">
        <v>2026</v>
      </c>
      <c r="G9127" t="s">
        <v>273</v>
      </c>
    </row>
    <row r="9128" spans="1:7">
      <c r="A9128">
        <v>731815</v>
      </c>
      <c r="B9128" t="s">
        <v>42</v>
      </c>
      <c r="C9128" s="30">
        <v>2.6040000000000001</v>
      </c>
      <c r="D9128" t="s">
        <v>20</v>
      </c>
      <c r="E9128">
        <v>2027</v>
      </c>
      <c r="G9128" t="s">
        <v>273</v>
      </c>
    </row>
    <row r="9129" spans="1:7">
      <c r="A9129">
        <v>731815</v>
      </c>
      <c r="B9129" t="s">
        <v>42</v>
      </c>
      <c r="C9129" s="30">
        <v>2.8209999999999997</v>
      </c>
      <c r="D9129" t="s">
        <v>20</v>
      </c>
      <c r="E9129">
        <v>2028</v>
      </c>
      <c r="G9129" t="s">
        <v>273</v>
      </c>
    </row>
    <row r="9130" spans="1:7">
      <c r="A9130">
        <v>731816</v>
      </c>
      <c r="B9130" t="s">
        <v>42</v>
      </c>
      <c r="C9130" s="30">
        <v>2.17</v>
      </c>
      <c r="D9130" t="s">
        <v>20</v>
      </c>
      <c r="G9130" t="s">
        <v>273</v>
      </c>
    </row>
    <row r="9131" spans="1:7">
      <c r="A9131">
        <v>731816</v>
      </c>
      <c r="B9131" t="s">
        <v>42</v>
      </c>
      <c r="C9131" s="30">
        <v>2.387</v>
      </c>
      <c r="D9131" t="s">
        <v>20</v>
      </c>
      <c r="E9131">
        <v>2026</v>
      </c>
      <c r="G9131" t="s">
        <v>273</v>
      </c>
    </row>
    <row r="9132" spans="1:7">
      <c r="A9132">
        <v>731816</v>
      </c>
      <c r="B9132" t="s">
        <v>42</v>
      </c>
      <c r="C9132" s="30">
        <v>2.6040000000000001</v>
      </c>
      <c r="D9132" t="s">
        <v>20</v>
      </c>
      <c r="E9132">
        <v>2027</v>
      </c>
      <c r="G9132" t="s">
        <v>273</v>
      </c>
    </row>
    <row r="9133" spans="1:7">
      <c r="A9133">
        <v>731816</v>
      </c>
      <c r="B9133" t="s">
        <v>42</v>
      </c>
      <c r="C9133" s="30">
        <v>2.8209999999999997</v>
      </c>
      <c r="D9133" t="s">
        <v>20</v>
      </c>
      <c r="E9133">
        <v>2028</v>
      </c>
      <c r="G9133" t="s">
        <v>273</v>
      </c>
    </row>
    <row r="9134" spans="1:7">
      <c r="A9134">
        <v>73181900</v>
      </c>
      <c r="B9134" t="s">
        <v>42</v>
      </c>
      <c r="C9134" s="30">
        <v>2.0499999999999998</v>
      </c>
      <c r="D9134" t="s">
        <v>20</v>
      </c>
      <c r="G9134" t="s">
        <v>273</v>
      </c>
    </row>
    <row r="9135" spans="1:7">
      <c r="A9135">
        <v>73181900</v>
      </c>
      <c r="B9135" t="s">
        <v>42</v>
      </c>
      <c r="C9135" s="30">
        <v>2.2549999999999999</v>
      </c>
      <c r="D9135" t="s">
        <v>20</v>
      </c>
      <c r="E9135">
        <v>2026</v>
      </c>
      <c r="G9135" t="s">
        <v>273</v>
      </c>
    </row>
    <row r="9136" spans="1:7">
      <c r="A9136">
        <v>73181900</v>
      </c>
      <c r="B9136" t="s">
        <v>42</v>
      </c>
      <c r="C9136" s="30">
        <v>2.46</v>
      </c>
      <c r="D9136" t="s">
        <v>20</v>
      </c>
      <c r="E9136">
        <v>2027</v>
      </c>
      <c r="G9136" t="s">
        <v>273</v>
      </c>
    </row>
    <row r="9137" spans="1:7">
      <c r="A9137">
        <v>73181900</v>
      </c>
      <c r="B9137" t="s">
        <v>42</v>
      </c>
      <c r="C9137" s="30">
        <v>2.6649999999999996</v>
      </c>
      <c r="D9137" t="s">
        <v>20</v>
      </c>
      <c r="E9137">
        <v>2028</v>
      </c>
      <c r="G9137" t="s">
        <v>273</v>
      </c>
    </row>
    <row r="9138" spans="1:7">
      <c r="A9138">
        <v>73182100</v>
      </c>
      <c r="B9138" t="s">
        <v>42</v>
      </c>
      <c r="C9138" s="30">
        <v>2.0499999999999998</v>
      </c>
      <c r="D9138" t="s">
        <v>20</v>
      </c>
      <c r="G9138" t="s">
        <v>273</v>
      </c>
    </row>
    <row r="9139" spans="1:7">
      <c r="A9139">
        <v>73182100</v>
      </c>
      <c r="B9139" t="s">
        <v>42</v>
      </c>
      <c r="C9139" s="30">
        <v>2.2549999999999999</v>
      </c>
      <c r="D9139" t="s">
        <v>20</v>
      </c>
      <c r="E9139">
        <v>2026</v>
      </c>
      <c r="G9139" t="s">
        <v>273</v>
      </c>
    </row>
    <row r="9140" spans="1:7">
      <c r="A9140">
        <v>73182100</v>
      </c>
      <c r="B9140" t="s">
        <v>42</v>
      </c>
      <c r="C9140" s="30">
        <v>2.46</v>
      </c>
      <c r="D9140" t="s">
        <v>20</v>
      </c>
      <c r="E9140">
        <v>2027</v>
      </c>
      <c r="G9140" t="s">
        <v>273</v>
      </c>
    </row>
    <row r="9141" spans="1:7">
      <c r="A9141">
        <v>73182100</v>
      </c>
      <c r="B9141" t="s">
        <v>42</v>
      </c>
      <c r="C9141" s="30">
        <v>2.6649999999999996</v>
      </c>
      <c r="D9141" t="s">
        <v>20</v>
      </c>
      <c r="E9141">
        <v>2028</v>
      </c>
      <c r="G9141" t="s">
        <v>273</v>
      </c>
    </row>
    <row r="9142" spans="1:7">
      <c r="A9142">
        <v>73182200</v>
      </c>
      <c r="B9142" t="s">
        <v>42</v>
      </c>
      <c r="C9142" s="30">
        <v>2.1800000000000002</v>
      </c>
      <c r="D9142" t="s">
        <v>20</v>
      </c>
      <c r="G9142" t="s">
        <v>273</v>
      </c>
    </row>
    <row r="9143" spans="1:7">
      <c r="A9143">
        <v>73182200</v>
      </c>
      <c r="B9143" t="s">
        <v>42</v>
      </c>
      <c r="C9143" s="30">
        <v>2.3980000000000001</v>
      </c>
      <c r="D9143" t="s">
        <v>20</v>
      </c>
      <c r="E9143">
        <v>2026</v>
      </c>
      <c r="G9143" t="s">
        <v>273</v>
      </c>
    </row>
    <row r="9144" spans="1:7">
      <c r="A9144">
        <v>73182200</v>
      </c>
      <c r="B9144" t="s">
        <v>42</v>
      </c>
      <c r="C9144" s="30">
        <v>2.6160000000000001</v>
      </c>
      <c r="D9144" t="s">
        <v>20</v>
      </c>
      <c r="E9144">
        <v>2027</v>
      </c>
      <c r="G9144" t="s">
        <v>273</v>
      </c>
    </row>
    <row r="9145" spans="1:7">
      <c r="A9145">
        <v>73182200</v>
      </c>
      <c r="B9145" t="s">
        <v>42</v>
      </c>
      <c r="C9145" s="30">
        <v>2.8340000000000001</v>
      </c>
      <c r="D9145" t="s">
        <v>20</v>
      </c>
      <c r="E9145">
        <v>2028</v>
      </c>
      <c r="G9145" t="s">
        <v>273</v>
      </c>
    </row>
    <row r="9146" spans="1:7">
      <c r="A9146">
        <v>73182300</v>
      </c>
      <c r="B9146" t="s">
        <v>42</v>
      </c>
      <c r="C9146" s="30">
        <v>2.13</v>
      </c>
      <c r="D9146" t="s">
        <v>20</v>
      </c>
      <c r="G9146" t="s">
        <v>273</v>
      </c>
    </row>
    <row r="9147" spans="1:7">
      <c r="A9147">
        <v>73182300</v>
      </c>
      <c r="B9147" t="s">
        <v>42</v>
      </c>
      <c r="C9147" s="30">
        <v>2.343</v>
      </c>
      <c r="D9147" t="s">
        <v>20</v>
      </c>
      <c r="E9147">
        <v>2026</v>
      </c>
      <c r="G9147" t="s">
        <v>273</v>
      </c>
    </row>
    <row r="9148" spans="1:7">
      <c r="A9148">
        <v>73182300</v>
      </c>
      <c r="B9148" t="s">
        <v>42</v>
      </c>
      <c r="C9148" s="30">
        <v>2.556</v>
      </c>
      <c r="D9148" t="s">
        <v>20</v>
      </c>
      <c r="E9148">
        <v>2027</v>
      </c>
      <c r="G9148" t="s">
        <v>273</v>
      </c>
    </row>
    <row r="9149" spans="1:7">
      <c r="A9149">
        <v>73182300</v>
      </c>
      <c r="B9149" t="s">
        <v>42</v>
      </c>
      <c r="C9149" s="30">
        <v>2.7689999999999997</v>
      </c>
      <c r="D9149" t="s">
        <v>20</v>
      </c>
      <c r="E9149">
        <v>2028</v>
      </c>
      <c r="G9149" t="s">
        <v>273</v>
      </c>
    </row>
    <row r="9150" spans="1:7">
      <c r="A9150">
        <v>73182400</v>
      </c>
      <c r="B9150" t="s">
        <v>42</v>
      </c>
      <c r="C9150" s="30">
        <v>2.0499999999999998</v>
      </c>
      <c r="D9150" t="s">
        <v>20</v>
      </c>
      <c r="G9150" t="s">
        <v>273</v>
      </c>
    </row>
    <row r="9151" spans="1:7">
      <c r="A9151">
        <v>73182400</v>
      </c>
      <c r="B9151" t="s">
        <v>42</v>
      </c>
      <c r="C9151" s="30">
        <v>2.2549999999999999</v>
      </c>
      <c r="D9151" t="s">
        <v>20</v>
      </c>
      <c r="E9151">
        <v>2026</v>
      </c>
      <c r="G9151" t="s">
        <v>273</v>
      </c>
    </row>
    <row r="9152" spans="1:7">
      <c r="A9152">
        <v>73182400</v>
      </c>
      <c r="B9152" t="s">
        <v>42</v>
      </c>
      <c r="C9152" s="30">
        <v>2.46</v>
      </c>
      <c r="D9152" t="s">
        <v>20</v>
      </c>
      <c r="E9152">
        <v>2027</v>
      </c>
      <c r="G9152" t="s">
        <v>273</v>
      </c>
    </row>
    <row r="9153" spans="1:7">
      <c r="A9153">
        <v>73182400</v>
      </c>
      <c r="B9153" t="s">
        <v>42</v>
      </c>
      <c r="C9153" s="30">
        <v>2.6649999999999996</v>
      </c>
      <c r="D9153" t="s">
        <v>20</v>
      </c>
      <c r="E9153">
        <v>2028</v>
      </c>
      <c r="G9153" t="s">
        <v>273</v>
      </c>
    </row>
    <row r="9154" spans="1:7">
      <c r="A9154">
        <v>73182900</v>
      </c>
      <c r="B9154" t="s">
        <v>42</v>
      </c>
      <c r="C9154" s="30">
        <v>2.0499999999999998</v>
      </c>
      <c r="D9154" t="s">
        <v>20</v>
      </c>
      <c r="G9154" t="s">
        <v>273</v>
      </c>
    </row>
    <row r="9155" spans="1:7">
      <c r="A9155">
        <v>73182900</v>
      </c>
      <c r="B9155" t="s">
        <v>42</v>
      </c>
      <c r="C9155" s="30">
        <v>2.2549999999999999</v>
      </c>
      <c r="D9155" t="s">
        <v>20</v>
      </c>
      <c r="E9155">
        <v>2026</v>
      </c>
      <c r="G9155" t="s">
        <v>273</v>
      </c>
    </row>
    <row r="9156" spans="1:7">
      <c r="A9156">
        <v>73182900</v>
      </c>
      <c r="B9156" t="s">
        <v>42</v>
      </c>
      <c r="C9156" s="30">
        <v>2.46</v>
      </c>
      <c r="D9156" t="s">
        <v>20</v>
      </c>
      <c r="E9156">
        <v>2027</v>
      </c>
      <c r="G9156" t="s">
        <v>273</v>
      </c>
    </row>
    <row r="9157" spans="1:7">
      <c r="A9157">
        <v>73182900</v>
      </c>
      <c r="B9157" t="s">
        <v>42</v>
      </c>
      <c r="C9157" s="30">
        <v>2.6649999999999996</v>
      </c>
      <c r="D9157" t="s">
        <v>20</v>
      </c>
      <c r="E9157">
        <v>2028</v>
      </c>
      <c r="G9157" t="s">
        <v>273</v>
      </c>
    </row>
    <row r="9158" spans="1:7">
      <c r="A9158">
        <v>73261100</v>
      </c>
      <c r="B9158" t="s">
        <v>42</v>
      </c>
      <c r="C9158" s="30">
        <v>2.0499999999999998</v>
      </c>
      <c r="D9158" t="s">
        <v>20</v>
      </c>
      <c r="G9158" t="s">
        <v>273</v>
      </c>
    </row>
    <row r="9159" spans="1:7">
      <c r="A9159">
        <v>73261100</v>
      </c>
      <c r="B9159" t="s">
        <v>42</v>
      </c>
      <c r="C9159" s="30">
        <v>2.2549999999999999</v>
      </c>
      <c r="D9159" t="s">
        <v>20</v>
      </c>
      <c r="E9159">
        <v>2026</v>
      </c>
      <c r="G9159" t="s">
        <v>273</v>
      </c>
    </row>
    <row r="9160" spans="1:7">
      <c r="A9160">
        <v>73261100</v>
      </c>
      <c r="B9160" t="s">
        <v>42</v>
      </c>
      <c r="C9160" s="30">
        <v>2.46</v>
      </c>
      <c r="D9160" t="s">
        <v>20</v>
      </c>
      <c r="E9160">
        <v>2027</v>
      </c>
      <c r="G9160" t="s">
        <v>273</v>
      </c>
    </row>
    <row r="9161" spans="1:7">
      <c r="A9161">
        <v>73261100</v>
      </c>
      <c r="B9161" t="s">
        <v>42</v>
      </c>
      <c r="C9161" s="30">
        <v>2.6649999999999996</v>
      </c>
      <c r="D9161" t="s">
        <v>20</v>
      </c>
      <c r="E9161">
        <v>2028</v>
      </c>
      <c r="G9161" t="s">
        <v>273</v>
      </c>
    </row>
    <row r="9162" spans="1:7">
      <c r="A9162">
        <v>732619</v>
      </c>
      <c r="B9162" t="s">
        <v>42</v>
      </c>
      <c r="C9162" s="30">
        <v>2.0499999999999998</v>
      </c>
      <c r="D9162" t="s">
        <v>20</v>
      </c>
      <c r="G9162" t="s">
        <v>273</v>
      </c>
    </row>
    <row r="9163" spans="1:7">
      <c r="A9163">
        <v>732619</v>
      </c>
      <c r="B9163" t="s">
        <v>42</v>
      </c>
      <c r="C9163" s="30">
        <v>2.2549999999999999</v>
      </c>
      <c r="D9163" t="s">
        <v>20</v>
      </c>
      <c r="E9163">
        <v>2026</v>
      </c>
      <c r="G9163" t="s">
        <v>273</v>
      </c>
    </row>
    <row r="9164" spans="1:7">
      <c r="A9164">
        <v>732619</v>
      </c>
      <c r="B9164" t="s">
        <v>42</v>
      </c>
      <c r="C9164" s="30">
        <v>2.46</v>
      </c>
      <c r="D9164" t="s">
        <v>20</v>
      </c>
      <c r="E9164">
        <v>2027</v>
      </c>
      <c r="G9164" t="s">
        <v>273</v>
      </c>
    </row>
    <row r="9165" spans="1:7">
      <c r="A9165">
        <v>732619</v>
      </c>
      <c r="B9165" t="s">
        <v>42</v>
      </c>
      <c r="C9165" s="30">
        <v>2.6649999999999996</v>
      </c>
      <c r="D9165" t="s">
        <v>20</v>
      </c>
      <c r="E9165">
        <v>2028</v>
      </c>
      <c r="G9165" t="s">
        <v>273</v>
      </c>
    </row>
    <row r="9166" spans="1:7">
      <c r="A9166">
        <v>73262000</v>
      </c>
      <c r="B9166" t="s">
        <v>42</v>
      </c>
      <c r="C9166" s="30">
        <v>2.0499999999999998</v>
      </c>
      <c r="D9166" t="s">
        <v>20</v>
      </c>
      <c r="G9166" t="s">
        <v>273</v>
      </c>
    </row>
    <row r="9167" spans="1:7">
      <c r="A9167">
        <v>73262000</v>
      </c>
      <c r="B9167" t="s">
        <v>42</v>
      </c>
      <c r="C9167" s="30">
        <v>2.2549999999999999</v>
      </c>
      <c r="D9167" t="s">
        <v>20</v>
      </c>
      <c r="E9167">
        <v>2026</v>
      </c>
      <c r="G9167" t="s">
        <v>273</v>
      </c>
    </row>
    <row r="9168" spans="1:7">
      <c r="A9168">
        <v>73262000</v>
      </c>
      <c r="B9168" t="s">
        <v>42</v>
      </c>
      <c r="C9168" s="30">
        <v>2.46</v>
      </c>
      <c r="D9168" t="s">
        <v>20</v>
      </c>
      <c r="E9168">
        <v>2027</v>
      </c>
      <c r="G9168" t="s">
        <v>273</v>
      </c>
    </row>
    <row r="9169" spans="1:7">
      <c r="A9169">
        <v>73262000</v>
      </c>
      <c r="B9169" t="s">
        <v>42</v>
      </c>
      <c r="C9169" s="30">
        <v>2.6649999999999996</v>
      </c>
      <c r="D9169" t="s">
        <v>20</v>
      </c>
      <c r="E9169">
        <v>2028</v>
      </c>
      <c r="G9169" t="s">
        <v>273</v>
      </c>
    </row>
    <row r="9170" spans="1:7">
      <c r="A9170">
        <v>73269030</v>
      </c>
      <c r="B9170" t="s">
        <v>42</v>
      </c>
      <c r="C9170" s="30">
        <v>2.0499999999999998</v>
      </c>
      <c r="D9170" t="s">
        <v>20</v>
      </c>
      <c r="G9170" t="s">
        <v>273</v>
      </c>
    </row>
    <row r="9171" spans="1:7">
      <c r="A9171">
        <v>73269030</v>
      </c>
      <c r="B9171" t="s">
        <v>42</v>
      </c>
      <c r="C9171" s="30">
        <v>2.2549999999999999</v>
      </c>
      <c r="D9171" t="s">
        <v>20</v>
      </c>
      <c r="E9171">
        <v>2026</v>
      </c>
      <c r="G9171" t="s">
        <v>273</v>
      </c>
    </row>
    <row r="9172" spans="1:7">
      <c r="A9172">
        <v>73269030</v>
      </c>
      <c r="B9172" t="s">
        <v>42</v>
      </c>
      <c r="C9172" s="30">
        <v>2.46</v>
      </c>
      <c r="D9172" t="s">
        <v>20</v>
      </c>
      <c r="E9172">
        <v>2027</v>
      </c>
      <c r="G9172" t="s">
        <v>273</v>
      </c>
    </row>
    <row r="9173" spans="1:7">
      <c r="A9173">
        <v>73269030</v>
      </c>
      <c r="B9173" t="s">
        <v>42</v>
      </c>
      <c r="C9173" s="30">
        <v>2.6649999999999996</v>
      </c>
      <c r="D9173" t="s">
        <v>20</v>
      </c>
      <c r="E9173">
        <v>2028</v>
      </c>
      <c r="G9173" t="s">
        <v>273</v>
      </c>
    </row>
    <row r="9174" spans="1:7">
      <c r="A9174">
        <v>73269040</v>
      </c>
      <c r="B9174" t="s">
        <v>42</v>
      </c>
      <c r="C9174" s="30">
        <v>2.0499999999999998</v>
      </c>
      <c r="D9174" t="s">
        <v>20</v>
      </c>
      <c r="G9174" t="s">
        <v>273</v>
      </c>
    </row>
    <row r="9175" spans="1:7">
      <c r="A9175">
        <v>73269040</v>
      </c>
      <c r="B9175" t="s">
        <v>42</v>
      </c>
      <c r="C9175" s="30">
        <v>2.2549999999999999</v>
      </c>
      <c r="D9175" t="s">
        <v>20</v>
      </c>
      <c r="E9175">
        <v>2026</v>
      </c>
      <c r="G9175" t="s">
        <v>273</v>
      </c>
    </row>
    <row r="9176" spans="1:7">
      <c r="A9176">
        <v>73269040</v>
      </c>
      <c r="B9176" t="s">
        <v>42</v>
      </c>
      <c r="C9176" s="30">
        <v>2.46</v>
      </c>
      <c r="D9176" t="s">
        <v>20</v>
      </c>
      <c r="E9176">
        <v>2027</v>
      </c>
      <c r="G9176" t="s">
        <v>273</v>
      </c>
    </row>
    <row r="9177" spans="1:7">
      <c r="A9177">
        <v>73269040</v>
      </c>
      <c r="B9177" t="s">
        <v>42</v>
      </c>
      <c r="C9177" s="30">
        <v>2.6649999999999996</v>
      </c>
      <c r="D9177" t="s">
        <v>20</v>
      </c>
      <c r="E9177">
        <v>2028</v>
      </c>
      <c r="G9177" t="s">
        <v>273</v>
      </c>
    </row>
    <row r="9178" spans="1:7">
      <c r="A9178">
        <v>73269050</v>
      </c>
      <c r="B9178" t="s">
        <v>42</v>
      </c>
      <c r="C9178" s="30">
        <v>2.0499999999999998</v>
      </c>
      <c r="D9178" t="s">
        <v>20</v>
      </c>
      <c r="G9178" t="s">
        <v>273</v>
      </c>
    </row>
    <row r="9179" spans="1:7">
      <c r="A9179">
        <v>73269050</v>
      </c>
      <c r="B9179" t="s">
        <v>42</v>
      </c>
      <c r="C9179" s="30">
        <v>2.2549999999999999</v>
      </c>
      <c r="D9179" t="s">
        <v>20</v>
      </c>
      <c r="E9179">
        <v>2026</v>
      </c>
      <c r="G9179" t="s">
        <v>273</v>
      </c>
    </row>
    <row r="9180" spans="1:7">
      <c r="A9180">
        <v>73269050</v>
      </c>
      <c r="B9180" t="s">
        <v>42</v>
      </c>
      <c r="C9180" s="30">
        <v>2.46</v>
      </c>
      <c r="D9180" t="s">
        <v>20</v>
      </c>
      <c r="E9180">
        <v>2027</v>
      </c>
      <c r="G9180" t="s">
        <v>273</v>
      </c>
    </row>
    <row r="9181" spans="1:7">
      <c r="A9181">
        <v>73269050</v>
      </c>
      <c r="B9181" t="s">
        <v>42</v>
      </c>
      <c r="C9181" s="30">
        <v>2.6649999999999996</v>
      </c>
      <c r="D9181" t="s">
        <v>20</v>
      </c>
      <c r="E9181">
        <v>2028</v>
      </c>
      <c r="G9181" t="s">
        <v>273</v>
      </c>
    </row>
    <row r="9182" spans="1:7">
      <c r="A9182">
        <v>73269060</v>
      </c>
      <c r="B9182" t="s">
        <v>42</v>
      </c>
      <c r="C9182" s="30">
        <v>2.0499999999999998</v>
      </c>
      <c r="D9182" t="s">
        <v>20</v>
      </c>
      <c r="G9182" t="s">
        <v>273</v>
      </c>
    </row>
    <row r="9183" spans="1:7">
      <c r="A9183">
        <v>73269060</v>
      </c>
      <c r="B9183" t="s">
        <v>42</v>
      </c>
      <c r="C9183" s="30">
        <v>2.2549999999999999</v>
      </c>
      <c r="D9183" t="s">
        <v>20</v>
      </c>
      <c r="E9183">
        <v>2026</v>
      </c>
      <c r="G9183" t="s">
        <v>273</v>
      </c>
    </row>
    <row r="9184" spans="1:7">
      <c r="A9184">
        <v>73269060</v>
      </c>
      <c r="B9184" t="s">
        <v>42</v>
      </c>
      <c r="C9184" s="30">
        <v>2.46</v>
      </c>
      <c r="D9184" t="s">
        <v>20</v>
      </c>
      <c r="E9184">
        <v>2027</v>
      </c>
      <c r="G9184" t="s">
        <v>273</v>
      </c>
    </row>
    <row r="9185" spans="1:7">
      <c r="A9185">
        <v>73269060</v>
      </c>
      <c r="B9185" t="s">
        <v>42</v>
      </c>
      <c r="C9185" s="30">
        <v>2.6649999999999996</v>
      </c>
      <c r="D9185" t="s">
        <v>20</v>
      </c>
      <c r="E9185">
        <v>2028</v>
      </c>
      <c r="G9185" t="s">
        <v>273</v>
      </c>
    </row>
    <row r="9186" spans="1:7">
      <c r="A9186">
        <v>73269092</v>
      </c>
      <c r="B9186" t="s">
        <v>42</v>
      </c>
      <c r="C9186" s="30">
        <v>2.0499999999999998</v>
      </c>
      <c r="D9186" t="s">
        <v>20</v>
      </c>
      <c r="G9186" t="s">
        <v>273</v>
      </c>
    </row>
    <row r="9187" spans="1:7">
      <c r="A9187">
        <v>73269092</v>
      </c>
      <c r="B9187" t="s">
        <v>42</v>
      </c>
      <c r="C9187" s="30">
        <v>2.2549999999999999</v>
      </c>
      <c r="D9187" t="s">
        <v>20</v>
      </c>
      <c r="E9187">
        <v>2026</v>
      </c>
      <c r="G9187" t="s">
        <v>273</v>
      </c>
    </row>
    <row r="9188" spans="1:7">
      <c r="A9188">
        <v>73269092</v>
      </c>
      <c r="B9188" t="s">
        <v>42</v>
      </c>
      <c r="C9188" s="30">
        <v>2.46</v>
      </c>
      <c r="D9188" t="s">
        <v>20</v>
      </c>
      <c r="E9188">
        <v>2027</v>
      </c>
      <c r="G9188" t="s">
        <v>273</v>
      </c>
    </row>
    <row r="9189" spans="1:7">
      <c r="A9189">
        <v>73269092</v>
      </c>
      <c r="B9189" t="s">
        <v>42</v>
      </c>
      <c r="C9189" s="30">
        <v>2.6649999999999996</v>
      </c>
      <c r="D9189" t="s">
        <v>20</v>
      </c>
      <c r="E9189">
        <v>2028</v>
      </c>
      <c r="G9189" t="s">
        <v>273</v>
      </c>
    </row>
    <row r="9190" spans="1:7">
      <c r="A9190">
        <v>73269094</v>
      </c>
      <c r="B9190" t="s">
        <v>42</v>
      </c>
      <c r="C9190" s="30">
        <v>2.0499999999999998</v>
      </c>
      <c r="D9190" t="s">
        <v>20</v>
      </c>
      <c r="G9190" t="s">
        <v>273</v>
      </c>
    </row>
    <row r="9191" spans="1:7">
      <c r="A9191">
        <v>73269094</v>
      </c>
      <c r="B9191" t="s">
        <v>42</v>
      </c>
      <c r="C9191" s="30">
        <v>2.2549999999999999</v>
      </c>
      <c r="D9191" t="s">
        <v>20</v>
      </c>
      <c r="E9191">
        <v>2026</v>
      </c>
      <c r="G9191" t="s">
        <v>273</v>
      </c>
    </row>
    <row r="9192" spans="1:7">
      <c r="A9192">
        <v>73269094</v>
      </c>
      <c r="B9192" t="s">
        <v>42</v>
      </c>
      <c r="C9192" s="30">
        <v>2.46</v>
      </c>
      <c r="D9192" t="s">
        <v>20</v>
      </c>
      <c r="E9192">
        <v>2027</v>
      </c>
      <c r="G9192" t="s">
        <v>273</v>
      </c>
    </row>
    <row r="9193" spans="1:7">
      <c r="A9193">
        <v>73269094</v>
      </c>
      <c r="B9193" t="s">
        <v>42</v>
      </c>
      <c r="C9193" s="30">
        <v>2.6649999999999996</v>
      </c>
      <c r="D9193" t="s">
        <v>20</v>
      </c>
      <c r="E9193">
        <v>2028</v>
      </c>
      <c r="G9193" t="s">
        <v>273</v>
      </c>
    </row>
    <row r="9194" spans="1:7">
      <c r="A9194">
        <v>73269096</v>
      </c>
      <c r="B9194" t="s">
        <v>42</v>
      </c>
      <c r="C9194" s="30">
        <v>2.0499999999999998</v>
      </c>
      <c r="D9194" t="s">
        <v>20</v>
      </c>
      <c r="G9194" t="s">
        <v>273</v>
      </c>
    </row>
    <row r="9195" spans="1:7">
      <c r="A9195">
        <v>73269096</v>
      </c>
      <c r="B9195" t="s">
        <v>42</v>
      </c>
      <c r="C9195" s="30">
        <v>2.2549999999999999</v>
      </c>
      <c r="D9195" t="s">
        <v>20</v>
      </c>
      <c r="E9195">
        <v>2026</v>
      </c>
      <c r="G9195" t="s">
        <v>273</v>
      </c>
    </row>
    <row r="9196" spans="1:7">
      <c r="A9196">
        <v>73269096</v>
      </c>
      <c r="B9196" t="s">
        <v>42</v>
      </c>
      <c r="C9196" s="30">
        <v>2.46</v>
      </c>
      <c r="D9196" t="s">
        <v>20</v>
      </c>
      <c r="E9196">
        <v>2027</v>
      </c>
      <c r="G9196" t="s">
        <v>273</v>
      </c>
    </row>
    <row r="9197" spans="1:7">
      <c r="A9197">
        <v>73269096</v>
      </c>
      <c r="B9197" t="s">
        <v>42</v>
      </c>
      <c r="C9197" s="30">
        <v>2.6649999999999996</v>
      </c>
      <c r="D9197" t="s">
        <v>20</v>
      </c>
      <c r="E9197">
        <v>2028</v>
      </c>
      <c r="G9197" t="s">
        <v>273</v>
      </c>
    </row>
    <row r="9198" spans="1:7">
      <c r="A9198">
        <v>73269098</v>
      </c>
      <c r="B9198" t="s">
        <v>42</v>
      </c>
      <c r="C9198" s="30">
        <v>2.0499999999999998</v>
      </c>
      <c r="D9198" t="s">
        <v>20</v>
      </c>
      <c r="G9198" t="s">
        <v>273</v>
      </c>
    </row>
    <row r="9199" spans="1:7">
      <c r="A9199">
        <v>73269098</v>
      </c>
      <c r="B9199" t="s">
        <v>42</v>
      </c>
      <c r="C9199" s="30">
        <v>2.2549999999999999</v>
      </c>
      <c r="D9199" t="s">
        <v>20</v>
      </c>
      <c r="E9199">
        <v>2026</v>
      </c>
      <c r="G9199" t="s">
        <v>273</v>
      </c>
    </row>
    <row r="9200" spans="1:7">
      <c r="A9200">
        <v>73269098</v>
      </c>
      <c r="B9200" t="s">
        <v>42</v>
      </c>
      <c r="C9200" s="30">
        <v>2.46</v>
      </c>
      <c r="D9200" t="s">
        <v>20</v>
      </c>
      <c r="E9200">
        <v>2027</v>
      </c>
      <c r="G9200" t="s">
        <v>273</v>
      </c>
    </row>
    <row r="9201" spans="1:7">
      <c r="A9201">
        <v>73269098</v>
      </c>
      <c r="B9201" t="s">
        <v>42</v>
      </c>
      <c r="C9201" s="30">
        <v>2.6649999999999996</v>
      </c>
      <c r="D9201" t="s">
        <v>20</v>
      </c>
      <c r="E9201">
        <v>2028</v>
      </c>
      <c r="G9201" t="s">
        <v>273</v>
      </c>
    </row>
    <row r="9202" spans="1:7">
      <c r="A9202">
        <v>2507008080</v>
      </c>
      <c r="B9202" t="s">
        <v>43</v>
      </c>
      <c r="C9202">
        <v>0.32</v>
      </c>
      <c r="G9202" t="s">
        <v>270</v>
      </c>
    </row>
    <row r="9203" spans="1:7">
      <c r="A9203">
        <v>2507008080</v>
      </c>
      <c r="B9203" t="s">
        <v>43</v>
      </c>
      <c r="C9203">
        <v>0.35200000000000004</v>
      </c>
      <c r="E9203">
        <v>2026</v>
      </c>
      <c r="G9203" t="s">
        <v>270</v>
      </c>
    </row>
    <row r="9204" spans="1:7">
      <c r="A9204">
        <v>2507008080</v>
      </c>
      <c r="B9204" t="s">
        <v>43</v>
      </c>
      <c r="C9204">
        <v>0.38400000000000001</v>
      </c>
      <c r="E9204">
        <v>2027</v>
      </c>
      <c r="G9204" t="s">
        <v>270</v>
      </c>
    </row>
    <row r="9205" spans="1:7">
      <c r="A9205">
        <v>2507008080</v>
      </c>
      <c r="B9205" t="s">
        <v>43</v>
      </c>
      <c r="C9205">
        <v>0.41600000000000004</v>
      </c>
      <c r="E9205">
        <v>2028</v>
      </c>
      <c r="G9205" t="s">
        <v>270</v>
      </c>
    </row>
    <row r="9206" spans="1:7">
      <c r="A9206">
        <v>2523100010</v>
      </c>
      <c r="B9206" t="s">
        <v>43</v>
      </c>
      <c r="C9206" s="30">
        <v>1.3</v>
      </c>
      <c r="D9206" t="s">
        <v>17</v>
      </c>
      <c r="G9206" t="s">
        <v>270</v>
      </c>
    </row>
    <row r="9207" spans="1:7">
      <c r="A9207">
        <v>2523100010</v>
      </c>
      <c r="B9207" t="s">
        <v>43</v>
      </c>
      <c r="C9207" s="30">
        <v>1.4300000000000002</v>
      </c>
      <c r="D9207" t="s">
        <v>17</v>
      </c>
      <c r="E9207">
        <v>2026</v>
      </c>
      <c r="G9207" t="s">
        <v>270</v>
      </c>
    </row>
    <row r="9208" spans="1:7">
      <c r="A9208">
        <v>2523100010</v>
      </c>
      <c r="B9208" t="s">
        <v>43</v>
      </c>
      <c r="C9208" s="30">
        <v>1.56</v>
      </c>
      <c r="D9208" t="s">
        <v>17</v>
      </c>
      <c r="E9208">
        <v>2027</v>
      </c>
      <c r="G9208" t="s">
        <v>270</v>
      </c>
    </row>
    <row r="9209" spans="1:7">
      <c r="A9209">
        <v>2523100010</v>
      </c>
      <c r="B9209" t="s">
        <v>43</v>
      </c>
      <c r="C9209" s="30">
        <v>1.6900000000000002</v>
      </c>
      <c r="D9209" t="s">
        <v>17</v>
      </c>
      <c r="E9209">
        <v>2028</v>
      </c>
      <c r="G9209" t="s">
        <v>270</v>
      </c>
    </row>
    <row r="9210" spans="1:7">
      <c r="A9210">
        <v>2523100090</v>
      </c>
      <c r="B9210" t="s">
        <v>43</v>
      </c>
      <c r="C9210" s="30">
        <v>1.39</v>
      </c>
      <c r="D9210" t="s">
        <v>13</v>
      </c>
      <c r="G9210" t="s">
        <v>270</v>
      </c>
    </row>
    <row r="9211" spans="1:7">
      <c r="A9211">
        <v>2523100090</v>
      </c>
      <c r="B9211" t="s">
        <v>43</v>
      </c>
      <c r="C9211" s="30">
        <v>1.5289999999999999</v>
      </c>
      <c r="D9211" t="s">
        <v>13</v>
      </c>
      <c r="E9211">
        <v>2026</v>
      </c>
      <c r="G9211" t="s">
        <v>270</v>
      </c>
    </row>
    <row r="9212" spans="1:7">
      <c r="A9212">
        <v>2523100090</v>
      </c>
      <c r="B9212" t="s">
        <v>43</v>
      </c>
      <c r="C9212" s="30">
        <v>1.6679999999999999</v>
      </c>
      <c r="D9212" t="s">
        <v>13</v>
      </c>
      <c r="E9212">
        <v>2027</v>
      </c>
      <c r="G9212" t="s">
        <v>270</v>
      </c>
    </row>
    <row r="9213" spans="1:7">
      <c r="A9213">
        <v>2523100090</v>
      </c>
      <c r="B9213" t="s">
        <v>43</v>
      </c>
      <c r="C9213" s="30">
        <v>1.8069999999999999</v>
      </c>
      <c r="D9213" t="s">
        <v>13</v>
      </c>
      <c r="E9213">
        <v>2028</v>
      </c>
      <c r="G9213" t="s">
        <v>270</v>
      </c>
    </row>
    <row r="9214" spans="1:7">
      <c r="A9214">
        <v>25232100</v>
      </c>
      <c r="B9214" t="s">
        <v>43</v>
      </c>
      <c r="C9214" s="30">
        <v>1.39</v>
      </c>
      <c r="G9214" t="s">
        <v>270</v>
      </c>
    </row>
    <row r="9215" spans="1:7">
      <c r="A9215">
        <v>25232100</v>
      </c>
      <c r="B9215" t="s">
        <v>43</v>
      </c>
      <c r="C9215" s="30">
        <v>1.5289999999999999</v>
      </c>
      <c r="E9215">
        <v>2026</v>
      </c>
      <c r="G9215" t="s">
        <v>270</v>
      </c>
    </row>
    <row r="9216" spans="1:7">
      <c r="A9216">
        <v>25232100</v>
      </c>
      <c r="B9216" t="s">
        <v>43</v>
      </c>
      <c r="C9216" s="30">
        <v>1.6679999999999999</v>
      </c>
      <c r="E9216">
        <v>2027</v>
      </c>
      <c r="G9216" t="s">
        <v>270</v>
      </c>
    </row>
    <row r="9217" spans="1:7">
      <c r="A9217">
        <v>25232100</v>
      </c>
      <c r="B9217" t="s">
        <v>43</v>
      </c>
      <c r="C9217" s="30">
        <v>1.8069999999999999</v>
      </c>
      <c r="E9217">
        <v>2028</v>
      </c>
      <c r="G9217" t="s">
        <v>270</v>
      </c>
    </row>
    <row r="9218" spans="1:7">
      <c r="A9218">
        <v>25232900</v>
      </c>
      <c r="B9218" t="s">
        <v>43</v>
      </c>
      <c r="C9218" s="30">
        <v>1.42</v>
      </c>
      <c r="G9218" t="s">
        <v>270</v>
      </c>
    </row>
    <row r="9219" spans="1:7">
      <c r="A9219">
        <v>25232900</v>
      </c>
      <c r="B9219" t="s">
        <v>43</v>
      </c>
      <c r="C9219" s="30">
        <v>1.5619999999999998</v>
      </c>
      <c r="E9219">
        <v>2026</v>
      </c>
      <c r="G9219" t="s">
        <v>270</v>
      </c>
    </row>
    <row r="9220" spans="1:7">
      <c r="A9220">
        <v>25232900</v>
      </c>
      <c r="B9220" t="s">
        <v>43</v>
      </c>
      <c r="C9220" s="30">
        <v>1.704</v>
      </c>
      <c r="E9220">
        <v>2027</v>
      </c>
      <c r="G9220" t="s">
        <v>270</v>
      </c>
    </row>
    <row r="9221" spans="1:7">
      <c r="A9221">
        <v>25232900</v>
      </c>
      <c r="B9221" t="s">
        <v>43</v>
      </c>
      <c r="C9221" s="30">
        <v>1.8459999999999999</v>
      </c>
      <c r="E9221">
        <v>2028</v>
      </c>
      <c r="G9221" t="s">
        <v>270</v>
      </c>
    </row>
    <row r="9222" spans="1:7">
      <c r="A9222">
        <v>25233000</v>
      </c>
      <c r="B9222" t="s">
        <v>43</v>
      </c>
      <c r="C9222" s="30">
        <v>2.1800000000000002</v>
      </c>
      <c r="G9222" t="s">
        <v>270</v>
      </c>
    </row>
    <row r="9223" spans="1:7">
      <c r="A9223">
        <v>25233000</v>
      </c>
      <c r="B9223" t="s">
        <v>43</v>
      </c>
      <c r="C9223" s="30">
        <v>2.3980000000000001</v>
      </c>
      <c r="E9223">
        <v>2026</v>
      </c>
      <c r="G9223" t="s">
        <v>270</v>
      </c>
    </row>
    <row r="9224" spans="1:7">
      <c r="A9224">
        <v>25233000</v>
      </c>
      <c r="B9224" t="s">
        <v>43</v>
      </c>
      <c r="C9224" s="30">
        <v>2.6160000000000001</v>
      </c>
      <c r="E9224">
        <v>2027</v>
      </c>
      <c r="G9224" t="s">
        <v>270</v>
      </c>
    </row>
    <row r="9225" spans="1:7">
      <c r="A9225">
        <v>25233000</v>
      </c>
      <c r="B9225" t="s">
        <v>43</v>
      </c>
      <c r="C9225" s="30">
        <v>2.8340000000000001</v>
      </c>
      <c r="E9225">
        <v>2028</v>
      </c>
      <c r="G9225" t="s">
        <v>270</v>
      </c>
    </row>
    <row r="9226" spans="1:7">
      <c r="A9226">
        <v>2523900010</v>
      </c>
      <c r="B9226" t="s">
        <v>43</v>
      </c>
      <c r="C9226" s="30">
        <v>1.46</v>
      </c>
      <c r="D9226" t="s">
        <v>17</v>
      </c>
      <c r="G9226" t="s">
        <v>270</v>
      </c>
    </row>
    <row r="9227" spans="1:7">
      <c r="A9227">
        <v>2523900010</v>
      </c>
      <c r="B9227" t="s">
        <v>43</v>
      </c>
      <c r="C9227" s="30">
        <v>1.6059999999999999</v>
      </c>
      <c r="D9227" t="s">
        <v>17</v>
      </c>
      <c r="E9227">
        <v>2026</v>
      </c>
      <c r="G9227" t="s">
        <v>270</v>
      </c>
    </row>
    <row r="9228" spans="1:7">
      <c r="A9228">
        <v>2523900010</v>
      </c>
      <c r="B9228" t="s">
        <v>43</v>
      </c>
      <c r="C9228" s="30">
        <v>1.752</v>
      </c>
      <c r="D9228" t="s">
        <v>17</v>
      </c>
      <c r="E9228">
        <v>2027</v>
      </c>
      <c r="G9228" t="s">
        <v>270</v>
      </c>
    </row>
    <row r="9229" spans="1:7">
      <c r="A9229">
        <v>2523900010</v>
      </c>
      <c r="B9229" t="s">
        <v>43</v>
      </c>
      <c r="C9229" s="30">
        <v>1.8979999999999999</v>
      </c>
      <c r="D9229" t="s">
        <v>17</v>
      </c>
      <c r="E9229">
        <v>2028</v>
      </c>
      <c r="G9229" t="s">
        <v>270</v>
      </c>
    </row>
    <row r="9230" spans="1:7">
      <c r="A9230">
        <v>2523900090</v>
      </c>
      <c r="B9230" t="s">
        <v>43</v>
      </c>
      <c r="C9230" s="30">
        <v>1.36</v>
      </c>
      <c r="D9230" t="s">
        <v>13</v>
      </c>
      <c r="G9230" t="s">
        <v>270</v>
      </c>
    </row>
    <row r="9231" spans="1:7">
      <c r="A9231">
        <v>2523900090</v>
      </c>
      <c r="B9231" t="s">
        <v>43</v>
      </c>
      <c r="C9231" s="30">
        <v>1.4960000000000002</v>
      </c>
      <c r="D9231" t="s">
        <v>13</v>
      </c>
      <c r="E9231">
        <v>2026</v>
      </c>
      <c r="G9231" t="s">
        <v>270</v>
      </c>
    </row>
    <row r="9232" spans="1:7">
      <c r="A9232">
        <v>2523900090</v>
      </c>
      <c r="B9232" t="s">
        <v>43</v>
      </c>
      <c r="C9232" s="30">
        <v>1.6320000000000001</v>
      </c>
      <c r="D9232" t="s">
        <v>13</v>
      </c>
      <c r="E9232">
        <v>2027</v>
      </c>
      <c r="G9232" t="s">
        <v>270</v>
      </c>
    </row>
    <row r="9233" spans="1:7">
      <c r="A9233">
        <v>2523900090</v>
      </c>
      <c r="B9233" t="s">
        <v>43</v>
      </c>
      <c r="C9233" s="30">
        <v>1.7680000000000002</v>
      </c>
      <c r="D9233" t="s">
        <v>13</v>
      </c>
      <c r="E9233">
        <v>2028</v>
      </c>
      <c r="G9233" t="s">
        <v>270</v>
      </c>
    </row>
    <row r="9234" spans="1:7">
      <c r="A9234">
        <v>28080000</v>
      </c>
      <c r="B9234" t="s">
        <v>43</v>
      </c>
      <c r="C9234" s="30">
        <v>3.08</v>
      </c>
      <c r="G9234" t="s">
        <v>271</v>
      </c>
    </row>
    <row r="9235" spans="1:7">
      <c r="A9235">
        <v>28080000</v>
      </c>
      <c r="B9235" t="s">
        <v>43</v>
      </c>
      <c r="C9235" s="30">
        <v>3.1108000000000002</v>
      </c>
      <c r="E9235">
        <v>2026</v>
      </c>
      <c r="G9235" t="s">
        <v>271</v>
      </c>
    </row>
    <row r="9236" spans="1:7">
      <c r="A9236">
        <v>28080000</v>
      </c>
      <c r="B9236" t="s">
        <v>43</v>
      </c>
      <c r="C9236" s="30">
        <v>3.1108000000000002</v>
      </c>
      <c r="E9236">
        <v>2027</v>
      </c>
      <c r="G9236" t="s">
        <v>271</v>
      </c>
    </row>
    <row r="9237" spans="1:7">
      <c r="A9237">
        <v>28080000</v>
      </c>
      <c r="B9237" t="s">
        <v>43</v>
      </c>
      <c r="C9237" s="30">
        <v>3.1108000000000002</v>
      </c>
      <c r="E9237">
        <v>2028</v>
      </c>
      <c r="G9237" t="s">
        <v>271</v>
      </c>
    </row>
    <row r="9238" spans="1:7">
      <c r="A9238">
        <v>28141000</v>
      </c>
      <c r="B9238" t="s">
        <v>43</v>
      </c>
      <c r="C9238" s="30">
        <v>4.3600000000000003</v>
      </c>
      <c r="G9238" t="s">
        <v>271</v>
      </c>
    </row>
    <row r="9239" spans="1:7">
      <c r="A9239">
        <v>28141000</v>
      </c>
      <c r="B9239" t="s">
        <v>43</v>
      </c>
      <c r="C9239" s="30">
        <v>4.4036</v>
      </c>
      <c r="E9239">
        <v>2026</v>
      </c>
      <c r="G9239" t="s">
        <v>271</v>
      </c>
    </row>
    <row r="9240" spans="1:7">
      <c r="A9240">
        <v>28141000</v>
      </c>
      <c r="B9240" t="s">
        <v>43</v>
      </c>
      <c r="C9240" s="30">
        <v>4.4036</v>
      </c>
      <c r="E9240">
        <v>2027</v>
      </c>
      <c r="G9240" t="s">
        <v>271</v>
      </c>
    </row>
    <row r="9241" spans="1:7">
      <c r="A9241">
        <v>28141000</v>
      </c>
      <c r="B9241" t="s">
        <v>43</v>
      </c>
      <c r="C9241" s="30">
        <v>4.4036</v>
      </c>
      <c r="E9241">
        <v>2028</v>
      </c>
      <c r="G9241" t="s">
        <v>271</v>
      </c>
    </row>
    <row r="9242" spans="1:7">
      <c r="A9242">
        <v>28142000</v>
      </c>
      <c r="B9242" t="s">
        <v>43</v>
      </c>
      <c r="C9242" s="30">
        <v>1.31</v>
      </c>
      <c r="G9242" t="s">
        <v>271</v>
      </c>
    </row>
    <row r="9243" spans="1:7">
      <c r="A9243">
        <v>28142000</v>
      </c>
      <c r="B9243" t="s">
        <v>43</v>
      </c>
      <c r="C9243" s="30">
        <v>1.3231000000000002</v>
      </c>
      <c r="E9243">
        <v>2026</v>
      </c>
      <c r="G9243" t="s">
        <v>271</v>
      </c>
    </row>
    <row r="9244" spans="1:7">
      <c r="A9244">
        <v>28142000</v>
      </c>
      <c r="B9244" t="s">
        <v>43</v>
      </c>
      <c r="C9244" s="30">
        <v>1.3231000000000002</v>
      </c>
      <c r="E9244">
        <v>2027</v>
      </c>
      <c r="G9244" t="s">
        <v>271</v>
      </c>
    </row>
    <row r="9245" spans="1:7">
      <c r="A9245">
        <v>28142000</v>
      </c>
      <c r="B9245" t="s">
        <v>43</v>
      </c>
      <c r="C9245" s="30">
        <v>1.3231000000000002</v>
      </c>
      <c r="E9245">
        <v>2028</v>
      </c>
      <c r="G9245" t="s">
        <v>271</v>
      </c>
    </row>
    <row r="9246" spans="1:7">
      <c r="A9246">
        <v>28342100</v>
      </c>
      <c r="B9246" t="s">
        <v>43</v>
      </c>
      <c r="C9246" s="30">
        <v>2.85</v>
      </c>
      <c r="G9246" t="s">
        <v>271</v>
      </c>
    </row>
    <row r="9247" spans="1:7">
      <c r="A9247">
        <v>28342100</v>
      </c>
      <c r="B9247" t="s">
        <v>43</v>
      </c>
      <c r="C9247" s="30">
        <v>2.8785000000000003</v>
      </c>
      <c r="E9247">
        <v>2026</v>
      </c>
      <c r="G9247" t="s">
        <v>271</v>
      </c>
    </row>
    <row r="9248" spans="1:7">
      <c r="A9248">
        <v>28342100</v>
      </c>
      <c r="B9248" t="s">
        <v>43</v>
      </c>
      <c r="C9248" s="30">
        <v>2.8785000000000003</v>
      </c>
      <c r="E9248">
        <v>2027</v>
      </c>
      <c r="G9248" t="s">
        <v>271</v>
      </c>
    </row>
    <row r="9249" spans="1:7">
      <c r="A9249">
        <v>28342100</v>
      </c>
      <c r="B9249" t="s">
        <v>43</v>
      </c>
      <c r="C9249" s="30">
        <v>2.8785000000000003</v>
      </c>
      <c r="E9249">
        <v>2028</v>
      </c>
      <c r="G9249" t="s">
        <v>271</v>
      </c>
    </row>
    <row r="9250" spans="1:7">
      <c r="A9250">
        <v>31021012</v>
      </c>
      <c r="B9250" t="s">
        <v>43</v>
      </c>
      <c r="C9250">
        <v>0.94</v>
      </c>
      <c r="G9250" t="s">
        <v>271</v>
      </c>
    </row>
    <row r="9251" spans="1:7">
      <c r="A9251">
        <v>31021012</v>
      </c>
      <c r="B9251" t="s">
        <v>43</v>
      </c>
      <c r="C9251">
        <v>0.94939999999999991</v>
      </c>
      <c r="E9251">
        <v>2026</v>
      </c>
      <c r="G9251" t="s">
        <v>271</v>
      </c>
    </row>
    <row r="9252" spans="1:7">
      <c r="A9252">
        <v>31021012</v>
      </c>
      <c r="B9252" t="s">
        <v>43</v>
      </c>
      <c r="C9252">
        <v>0.94939999999999991</v>
      </c>
      <c r="E9252">
        <v>2027</v>
      </c>
      <c r="G9252" t="s">
        <v>271</v>
      </c>
    </row>
    <row r="9253" spans="1:7">
      <c r="A9253">
        <v>31021012</v>
      </c>
      <c r="B9253" t="s">
        <v>43</v>
      </c>
      <c r="C9253">
        <v>0.94939999999999991</v>
      </c>
      <c r="E9253">
        <v>2028</v>
      </c>
      <c r="G9253" t="s">
        <v>271</v>
      </c>
    </row>
    <row r="9254" spans="1:7">
      <c r="A9254">
        <v>31021015</v>
      </c>
      <c r="B9254" t="s">
        <v>43</v>
      </c>
      <c r="C9254" s="30">
        <v>1.54</v>
      </c>
      <c r="G9254" t="s">
        <v>271</v>
      </c>
    </row>
    <row r="9255" spans="1:7">
      <c r="A9255">
        <v>31021015</v>
      </c>
      <c r="B9255" t="s">
        <v>43</v>
      </c>
      <c r="C9255" s="30">
        <v>1.5554000000000001</v>
      </c>
      <c r="E9255">
        <v>2026</v>
      </c>
      <c r="G9255" t="s">
        <v>271</v>
      </c>
    </row>
    <row r="9256" spans="1:7">
      <c r="A9256">
        <v>31021015</v>
      </c>
      <c r="B9256" t="s">
        <v>43</v>
      </c>
      <c r="C9256" s="30">
        <v>1.5554000000000001</v>
      </c>
      <c r="E9256">
        <v>2027</v>
      </c>
      <c r="G9256" t="s">
        <v>271</v>
      </c>
    </row>
    <row r="9257" spans="1:7">
      <c r="A9257">
        <v>31021015</v>
      </c>
      <c r="B9257" t="s">
        <v>43</v>
      </c>
      <c r="C9257" s="30">
        <v>1.5554000000000001</v>
      </c>
      <c r="E9257">
        <v>2028</v>
      </c>
      <c r="G9257" t="s">
        <v>271</v>
      </c>
    </row>
    <row r="9258" spans="1:7">
      <c r="A9258">
        <v>31021019</v>
      </c>
      <c r="B9258" t="s">
        <v>43</v>
      </c>
      <c r="C9258" s="30">
        <v>2.85</v>
      </c>
      <c r="G9258" t="s">
        <v>271</v>
      </c>
    </row>
    <row r="9259" spans="1:7">
      <c r="A9259">
        <v>31021019</v>
      </c>
      <c r="B9259" t="s">
        <v>43</v>
      </c>
      <c r="C9259" s="30">
        <v>2.8785000000000003</v>
      </c>
      <c r="E9259">
        <v>2026</v>
      </c>
      <c r="G9259" t="s">
        <v>271</v>
      </c>
    </row>
    <row r="9260" spans="1:7">
      <c r="A9260">
        <v>31021019</v>
      </c>
      <c r="B9260" t="s">
        <v>43</v>
      </c>
      <c r="C9260" s="30">
        <v>2.8785000000000003</v>
      </c>
      <c r="E9260">
        <v>2027</v>
      </c>
      <c r="G9260" t="s">
        <v>271</v>
      </c>
    </row>
    <row r="9261" spans="1:7">
      <c r="A9261">
        <v>31021019</v>
      </c>
      <c r="B9261" t="s">
        <v>43</v>
      </c>
      <c r="C9261" s="30">
        <v>2.8785000000000003</v>
      </c>
      <c r="E9261">
        <v>2028</v>
      </c>
      <c r="G9261" t="s">
        <v>271</v>
      </c>
    </row>
    <row r="9262" spans="1:7">
      <c r="A9262">
        <v>31021090</v>
      </c>
      <c r="B9262" t="s">
        <v>43</v>
      </c>
      <c r="C9262" s="30">
        <v>2.78</v>
      </c>
      <c r="G9262" t="s">
        <v>271</v>
      </c>
    </row>
    <row r="9263" spans="1:7">
      <c r="A9263">
        <v>31021090</v>
      </c>
      <c r="B9263" t="s">
        <v>43</v>
      </c>
      <c r="C9263" s="30">
        <v>2.8077999999999999</v>
      </c>
      <c r="E9263">
        <v>2026</v>
      </c>
      <c r="G9263" t="s">
        <v>271</v>
      </c>
    </row>
    <row r="9264" spans="1:7">
      <c r="A9264">
        <v>31021090</v>
      </c>
      <c r="B9264" t="s">
        <v>43</v>
      </c>
      <c r="C9264" s="30">
        <v>2.8077999999999999</v>
      </c>
      <c r="E9264">
        <v>2027</v>
      </c>
      <c r="G9264" t="s">
        <v>271</v>
      </c>
    </row>
    <row r="9265" spans="1:7">
      <c r="A9265">
        <v>31021090</v>
      </c>
      <c r="B9265" t="s">
        <v>43</v>
      </c>
      <c r="C9265" s="30">
        <v>2.8077999999999999</v>
      </c>
      <c r="E9265">
        <v>2028</v>
      </c>
      <c r="G9265" t="s">
        <v>271</v>
      </c>
    </row>
    <row r="9266" spans="1:7">
      <c r="A9266">
        <v>31022100</v>
      </c>
      <c r="B9266" t="s">
        <v>43</v>
      </c>
      <c r="C9266" s="30">
        <v>1.29</v>
      </c>
      <c r="G9266" t="s">
        <v>271</v>
      </c>
    </row>
    <row r="9267" spans="1:7">
      <c r="A9267">
        <v>31022100</v>
      </c>
      <c r="B9267" t="s">
        <v>43</v>
      </c>
      <c r="C9267" s="30">
        <v>1.3028999999999999</v>
      </c>
      <c r="E9267">
        <v>2026</v>
      </c>
      <c r="G9267" t="s">
        <v>271</v>
      </c>
    </row>
    <row r="9268" spans="1:7">
      <c r="A9268">
        <v>31022100</v>
      </c>
      <c r="B9268" t="s">
        <v>43</v>
      </c>
      <c r="C9268" s="30">
        <v>1.3028999999999999</v>
      </c>
      <c r="E9268">
        <v>2027</v>
      </c>
      <c r="G9268" t="s">
        <v>271</v>
      </c>
    </row>
    <row r="9269" spans="1:7">
      <c r="A9269">
        <v>31022100</v>
      </c>
      <c r="B9269" t="s">
        <v>43</v>
      </c>
      <c r="C9269" s="30">
        <v>1.3028999999999999</v>
      </c>
      <c r="E9269">
        <v>2028</v>
      </c>
      <c r="G9269" t="s">
        <v>271</v>
      </c>
    </row>
    <row r="9270" spans="1:7">
      <c r="A9270">
        <v>31022900</v>
      </c>
      <c r="B9270" t="s">
        <v>43</v>
      </c>
      <c r="C9270" s="30">
        <v>2.13</v>
      </c>
      <c r="G9270" t="s">
        <v>271</v>
      </c>
    </row>
    <row r="9271" spans="1:7">
      <c r="A9271">
        <v>31022900</v>
      </c>
      <c r="B9271" t="s">
        <v>43</v>
      </c>
      <c r="C9271" s="30">
        <v>2.1513</v>
      </c>
      <c r="E9271">
        <v>2026</v>
      </c>
      <c r="G9271" t="s">
        <v>271</v>
      </c>
    </row>
    <row r="9272" spans="1:7">
      <c r="A9272">
        <v>31022900</v>
      </c>
      <c r="B9272" t="s">
        <v>43</v>
      </c>
      <c r="C9272" s="30">
        <v>2.1513</v>
      </c>
      <c r="E9272">
        <v>2027</v>
      </c>
      <c r="G9272" t="s">
        <v>271</v>
      </c>
    </row>
    <row r="9273" spans="1:7">
      <c r="A9273">
        <v>31022900</v>
      </c>
      <c r="B9273" t="s">
        <v>43</v>
      </c>
      <c r="C9273" s="30">
        <v>2.1513</v>
      </c>
      <c r="E9273">
        <v>2028</v>
      </c>
      <c r="G9273" t="s">
        <v>271</v>
      </c>
    </row>
    <row r="9274" spans="1:7">
      <c r="A9274">
        <v>31023010</v>
      </c>
      <c r="B9274" t="s">
        <v>43</v>
      </c>
      <c r="C9274" s="30">
        <v>2.19</v>
      </c>
      <c r="G9274" t="s">
        <v>271</v>
      </c>
    </row>
    <row r="9275" spans="1:7">
      <c r="A9275">
        <v>31023010</v>
      </c>
      <c r="B9275" t="s">
        <v>43</v>
      </c>
      <c r="C9275" s="30">
        <v>2.2119</v>
      </c>
      <c r="E9275">
        <v>2026</v>
      </c>
      <c r="G9275" t="s">
        <v>271</v>
      </c>
    </row>
    <row r="9276" spans="1:7">
      <c r="A9276">
        <v>31023010</v>
      </c>
      <c r="B9276" t="s">
        <v>43</v>
      </c>
      <c r="C9276" s="30">
        <v>2.2119</v>
      </c>
      <c r="E9276">
        <v>2027</v>
      </c>
      <c r="G9276" t="s">
        <v>271</v>
      </c>
    </row>
    <row r="9277" spans="1:7">
      <c r="A9277">
        <v>31023010</v>
      </c>
      <c r="B9277" t="s">
        <v>43</v>
      </c>
      <c r="C9277" s="30">
        <v>2.2119</v>
      </c>
      <c r="E9277">
        <v>2028</v>
      </c>
      <c r="G9277" t="s">
        <v>271</v>
      </c>
    </row>
    <row r="9278" spans="1:7">
      <c r="A9278">
        <v>31023090</v>
      </c>
      <c r="B9278" t="s">
        <v>43</v>
      </c>
      <c r="C9278" s="30">
        <v>3.37</v>
      </c>
      <c r="G9278" t="s">
        <v>271</v>
      </c>
    </row>
    <row r="9279" spans="1:7">
      <c r="A9279">
        <v>31023090</v>
      </c>
      <c r="B9279" t="s">
        <v>43</v>
      </c>
      <c r="C9279" s="30">
        <v>3.4037000000000002</v>
      </c>
      <c r="E9279">
        <v>2026</v>
      </c>
      <c r="G9279" t="s">
        <v>271</v>
      </c>
    </row>
    <row r="9280" spans="1:7">
      <c r="A9280">
        <v>31023090</v>
      </c>
      <c r="B9280" t="s">
        <v>43</v>
      </c>
      <c r="C9280" s="30">
        <v>3.4037000000000002</v>
      </c>
      <c r="E9280">
        <v>2027</v>
      </c>
      <c r="G9280" t="s">
        <v>271</v>
      </c>
    </row>
    <row r="9281" spans="1:7">
      <c r="A9281">
        <v>31023090</v>
      </c>
      <c r="B9281" t="s">
        <v>43</v>
      </c>
      <c r="C9281" s="30">
        <v>3.4037000000000002</v>
      </c>
      <c r="E9281">
        <v>2028</v>
      </c>
      <c r="G9281" t="s">
        <v>271</v>
      </c>
    </row>
    <row r="9282" spans="1:7">
      <c r="A9282">
        <v>31024010</v>
      </c>
      <c r="B9282" t="s">
        <v>43</v>
      </c>
      <c r="C9282" s="30">
        <v>2.9</v>
      </c>
      <c r="G9282" t="s">
        <v>271</v>
      </c>
    </row>
    <row r="9283" spans="1:7">
      <c r="A9283">
        <v>31024010</v>
      </c>
      <c r="B9283" t="s">
        <v>43</v>
      </c>
      <c r="C9283" s="30">
        <v>2.9289999999999998</v>
      </c>
      <c r="E9283">
        <v>2026</v>
      </c>
      <c r="G9283" t="s">
        <v>271</v>
      </c>
    </row>
    <row r="9284" spans="1:7">
      <c r="A9284">
        <v>31024010</v>
      </c>
      <c r="B9284" t="s">
        <v>43</v>
      </c>
      <c r="C9284" s="30">
        <v>2.9289999999999998</v>
      </c>
      <c r="E9284">
        <v>2027</v>
      </c>
      <c r="G9284" t="s">
        <v>271</v>
      </c>
    </row>
    <row r="9285" spans="1:7">
      <c r="A9285">
        <v>31024010</v>
      </c>
      <c r="B9285" t="s">
        <v>43</v>
      </c>
      <c r="C9285" s="30">
        <v>2.9289999999999998</v>
      </c>
      <c r="E9285">
        <v>2028</v>
      </c>
      <c r="G9285" t="s">
        <v>271</v>
      </c>
    </row>
    <row r="9286" spans="1:7">
      <c r="A9286">
        <v>31024090</v>
      </c>
      <c r="B9286" t="s">
        <v>43</v>
      </c>
      <c r="C9286" s="30">
        <v>2.9</v>
      </c>
      <c r="G9286" t="s">
        <v>271</v>
      </c>
    </row>
    <row r="9287" spans="1:7">
      <c r="A9287">
        <v>31024090</v>
      </c>
      <c r="B9287" t="s">
        <v>43</v>
      </c>
      <c r="C9287" s="30">
        <v>2.9289999999999998</v>
      </c>
      <c r="E9287">
        <v>2026</v>
      </c>
      <c r="G9287" t="s">
        <v>271</v>
      </c>
    </row>
    <row r="9288" spans="1:7">
      <c r="A9288">
        <v>31024090</v>
      </c>
      <c r="B9288" t="s">
        <v>43</v>
      </c>
      <c r="C9288" s="30">
        <v>2.9289999999999998</v>
      </c>
      <c r="E9288">
        <v>2027</v>
      </c>
      <c r="G9288" t="s">
        <v>271</v>
      </c>
    </row>
    <row r="9289" spans="1:7">
      <c r="A9289">
        <v>31024090</v>
      </c>
      <c r="B9289" t="s">
        <v>43</v>
      </c>
      <c r="C9289" s="30">
        <v>2.9289999999999998</v>
      </c>
      <c r="E9289">
        <v>2028</v>
      </c>
      <c r="G9289" t="s">
        <v>271</v>
      </c>
    </row>
    <row r="9290" spans="1:7">
      <c r="A9290">
        <v>31025000</v>
      </c>
      <c r="B9290" t="s">
        <v>43</v>
      </c>
      <c r="C9290" s="30">
        <v>4.8099999999999996</v>
      </c>
      <c r="G9290" t="s">
        <v>271</v>
      </c>
    </row>
    <row r="9291" spans="1:7">
      <c r="A9291">
        <v>31025000</v>
      </c>
      <c r="B9291" t="s">
        <v>43</v>
      </c>
      <c r="C9291" s="30">
        <v>4.8580999999999994</v>
      </c>
      <c r="E9291">
        <v>2026</v>
      </c>
      <c r="G9291" t="s">
        <v>271</v>
      </c>
    </row>
    <row r="9292" spans="1:7">
      <c r="A9292">
        <v>31025000</v>
      </c>
      <c r="B9292" t="s">
        <v>43</v>
      </c>
      <c r="C9292" s="30">
        <v>4.8580999999999994</v>
      </c>
      <c r="E9292">
        <v>2027</v>
      </c>
      <c r="G9292" t="s">
        <v>271</v>
      </c>
    </row>
    <row r="9293" spans="1:7">
      <c r="A9293">
        <v>31025000</v>
      </c>
      <c r="B9293" t="s">
        <v>43</v>
      </c>
      <c r="C9293" s="30">
        <v>4.8580999999999994</v>
      </c>
      <c r="E9293">
        <v>2028</v>
      </c>
      <c r="G9293" t="s">
        <v>271</v>
      </c>
    </row>
    <row r="9294" spans="1:7">
      <c r="A9294">
        <v>31026000</v>
      </c>
      <c r="B9294" t="s">
        <v>43</v>
      </c>
      <c r="C9294" s="30">
        <v>2.83</v>
      </c>
      <c r="G9294" t="s">
        <v>271</v>
      </c>
    </row>
    <row r="9295" spans="1:7">
      <c r="A9295">
        <v>31026000</v>
      </c>
      <c r="B9295" t="s">
        <v>43</v>
      </c>
      <c r="C9295" s="30">
        <v>2.8583000000000003</v>
      </c>
      <c r="E9295">
        <v>2026</v>
      </c>
      <c r="G9295" t="s">
        <v>271</v>
      </c>
    </row>
    <row r="9296" spans="1:7">
      <c r="A9296">
        <v>31026000</v>
      </c>
      <c r="B9296" t="s">
        <v>43</v>
      </c>
      <c r="C9296" s="30">
        <v>2.8583000000000003</v>
      </c>
      <c r="E9296">
        <v>2027</v>
      </c>
      <c r="G9296" t="s">
        <v>271</v>
      </c>
    </row>
    <row r="9297" spans="1:7">
      <c r="A9297">
        <v>31026000</v>
      </c>
      <c r="B9297" t="s">
        <v>43</v>
      </c>
      <c r="C9297" s="30">
        <v>2.8583000000000003</v>
      </c>
      <c r="E9297">
        <v>2028</v>
      </c>
      <c r="G9297" t="s">
        <v>271</v>
      </c>
    </row>
    <row r="9298" spans="1:7">
      <c r="A9298">
        <v>31028000</v>
      </c>
      <c r="B9298" t="s">
        <v>43</v>
      </c>
      <c r="C9298" s="30">
        <v>2.41</v>
      </c>
      <c r="G9298" t="s">
        <v>271</v>
      </c>
    </row>
    <row r="9299" spans="1:7">
      <c r="A9299">
        <v>31028000</v>
      </c>
      <c r="B9299" t="s">
        <v>43</v>
      </c>
      <c r="C9299" s="30">
        <v>2.4341000000000004</v>
      </c>
      <c r="E9299">
        <v>2026</v>
      </c>
      <c r="G9299" t="s">
        <v>271</v>
      </c>
    </row>
    <row r="9300" spans="1:7">
      <c r="A9300">
        <v>31028000</v>
      </c>
      <c r="B9300" t="s">
        <v>43</v>
      </c>
      <c r="C9300" s="30">
        <v>2.4341000000000004</v>
      </c>
      <c r="E9300">
        <v>2027</v>
      </c>
      <c r="G9300" t="s">
        <v>271</v>
      </c>
    </row>
    <row r="9301" spans="1:7">
      <c r="A9301">
        <v>31028000</v>
      </c>
      <c r="B9301" t="s">
        <v>43</v>
      </c>
      <c r="C9301" s="30">
        <v>2.4341000000000004</v>
      </c>
      <c r="E9301">
        <v>2028</v>
      </c>
      <c r="G9301" t="s">
        <v>271</v>
      </c>
    </row>
    <row r="9302" spans="1:7">
      <c r="A9302">
        <v>31029000</v>
      </c>
      <c r="B9302" t="s">
        <v>43</v>
      </c>
      <c r="C9302" s="30">
        <v>2.69</v>
      </c>
      <c r="G9302" t="s">
        <v>271</v>
      </c>
    </row>
    <row r="9303" spans="1:7">
      <c r="A9303">
        <v>31029000</v>
      </c>
      <c r="B9303" t="s">
        <v>43</v>
      </c>
      <c r="C9303" s="30">
        <v>2.7168999999999999</v>
      </c>
      <c r="E9303">
        <v>2026</v>
      </c>
      <c r="G9303" t="s">
        <v>271</v>
      </c>
    </row>
    <row r="9304" spans="1:7">
      <c r="A9304">
        <v>31029000</v>
      </c>
      <c r="B9304" t="s">
        <v>43</v>
      </c>
      <c r="C9304" s="30">
        <v>2.7168999999999999</v>
      </c>
      <c r="E9304">
        <v>2027</v>
      </c>
      <c r="G9304" t="s">
        <v>271</v>
      </c>
    </row>
    <row r="9305" spans="1:7">
      <c r="A9305">
        <v>31029000</v>
      </c>
      <c r="B9305" t="s">
        <v>43</v>
      </c>
      <c r="C9305" s="30">
        <v>2.7168999999999999</v>
      </c>
      <c r="E9305">
        <v>2028</v>
      </c>
      <c r="G9305" t="s">
        <v>271</v>
      </c>
    </row>
    <row r="9306" spans="1:7">
      <c r="A9306">
        <v>31051000</v>
      </c>
      <c r="B9306" t="s">
        <v>43</v>
      </c>
      <c r="C9306" s="30">
        <v>1.31</v>
      </c>
      <c r="G9306" t="s">
        <v>271</v>
      </c>
    </row>
    <row r="9307" spans="1:7">
      <c r="A9307">
        <v>31051000</v>
      </c>
      <c r="B9307" t="s">
        <v>43</v>
      </c>
      <c r="C9307" s="30">
        <v>1.3231000000000002</v>
      </c>
      <c r="E9307">
        <v>2026</v>
      </c>
      <c r="G9307" t="s">
        <v>271</v>
      </c>
    </row>
    <row r="9308" spans="1:7">
      <c r="A9308">
        <v>31051000</v>
      </c>
      <c r="B9308" t="s">
        <v>43</v>
      </c>
      <c r="C9308" s="30">
        <v>1.3231000000000002</v>
      </c>
      <c r="E9308">
        <v>2027</v>
      </c>
      <c r="G9308" t="s">
        <v>271</v>
      </c>
    </row>
    <row r="9309" spans="1:7">
      <c r="A9309">
        <v>31051000</v>
      </c>
      <c r="B9309" t="s">
        <v>43</v>
      </c>
      <c r="C9309" s="30">
        <v>1.3231000000000002</v>
      </c>
      <c r="E9309">
        <v>2028</v>
      </c>
      <c r="G9309" t="s">
        <v>271</v>
      </c>
    </row>
    <row r="9310" spans="1:7">
      <c r="A9310">
        <v>31052010</v>
      </c>
      <c r="B9310" t="s">
        <v>43</v>
      </c>
      <c r="C9310" s="30">
        <v>1.53</v>
      </c>
      <c r="G9310" t="s">
        <v>271</v>
      </c>
    </row>
    <row r="9311" spans="1:7">
      <c r="A9311">
        <v>31052010</v>
      </c>
      <c r="B9311" t="s">
        <v>43</v>
      </c>
      <c r="C9311" s="30">
        <v>1.5453000000000001</v>
      </c>
      <c r="E9311">
        <v>2026</v>
      </c>
      <c r="G9311" t="s">
        <v>271</v>
      </c>
    </row>
    <row r="9312" spans="1:7">
      <c r="A9312">
        <v>31052010</v>
      </c>
      <c r="B9312" t="s">
        <v>43</v>
      </c>
      <c r="C9312" s="30">
        <v>1.5453000000000001</v>
      </c>
      <c r="E9312">
        <v>2027</v>
      </c>
      <c r="G9312" t="s">
        <v>271</v>
      </c>
    </row>
    <row r="9313" spans="1:7">
      <c r="A9313">
        <v>31052010</v>
      </c>
      <c r="B9313" t="s">
        <v>43</v>
      </c>
      <c r="C9313" s="30">
        <v>1.5453000000000001</v>
      </c>
      <c r="E9313">
        <v>2028</v>
      </c>
      <c r="G9313" t="s">
        <v>271</v>
      </c>
    </row>
    <row r="9314" spans="1:7">
      <c r="A9314">
        <v>31052090</v>
      </c>
      <c r="B9314" t="s">
        <v>43</v>
      </c>
      <c r="C9314" s="30">
        <v>1.05</v>
      </c>
      <c r="G9314" t="s">
        <v>271</v>
      </c>
    </row>
    <row r="9315" spans="1:7">
      <c r="A9315">
        <v>31052090</v>
      </c>
      <c r="B9315" t="s">
        <v>43</v>
      </c>
      <c r="C9315" s="30">
        <v>1.0605</v>
      </c>
      <c r="E9315">
        <v>2026</v>
      </c>
      <c r="G9315" t="s">
        <v>271</v>
      </c>
    </row>
    <row r="9316" spans="1:7">
      <c r="A9316">
        <v>31052090</v>
      </c>
      <c r="B9316" t="s">
        <v>43</v>
      </c>
      <c r="C9316" s="30">
        <v>1.0605</v>
      </c>
      <c r="E9316">
        <v>2027</v>
      </c>
      <c r="G9316" t="s">
        <v>271</v>
      </c>
    </row>
    <row r="9317" spans="1:7">
      <c r="A9317">
        <v>31052090</v>
      </c>
      <c r="B9317" t="s">
        <v>43</v>
      </c>
      <c r="C9317" s="30">
        <v>1.0605</v>
      </c>
      <c r="E9317">
        <v>2028</v>
      </c>
      <c r="G9317" t="s">
        <v>271</v>
      </c>
    </row>
    <row r="9318" spans="1:7">
      <c r="A9318">
        <v>31053000</v>
      </c>
      <c r="B9318" t="s">
        <v>43</v>
      </c>
      <c r="C9318" s="30">
        <v>1.04</v>
      </c>
      <c r="G9318" t="s">
        <v>271</v>
      </c>
    </row>
    <row r="9319" spans="1:7">
      <c r="A9319">
        <v>31053000</v>
      </c>
      <c r="B9319" t="s">
        <v>43</v>
      </c>
      <c r="C9319" s="30">
        <v>1.0504</v>
      </c>
      <c r="E9319">
        <v>2026</v>
      </c>
      <c r="G9319" t="s">
        <v>271</v>
      </c>
    </row>
    <row r="9320" spans="1:7">
      <c r="A9320">
        <v>31053000</v>
      </c>
      <c r="B9320" t="s">
        <v>43</v>
      </c>
      <c r="C9320" s="30">
        <v>1.0504</v>
      </c>
      <c r="E9320">
        <v>2027</v>
      </c>
      <c r="G9320" t="s">
        <v>271</v>
      </c>
    </row>
    <row r="9321" spans="1:7">
      <c r="A9321">
        <v>31053000</v>
      </c>
      <c r="B9321" t="s">
        <v>43</v>
      </c>
      <c r="C9321" s="30">
        <v>1.0504</v>
      </c>
      <c r="E9321">
        <v>2028</v>
      </c>
      <c r="G9321" t="s">
        <v>271</v>
      </c>
    </row>
    <row r="9322" spans="1:7">
      <c r="A9322">
        <v>31054000</v>
      </c>
      <c r="B9322" t="s">
        <v>43</v>
      </c>
      <c r="C9322">
        <v>0.67</v>
      </c>
      <c r="G9322" t="s">
        <v>271</v>
      </c>
    </row>
    <row r="9323" spans="1:7">
      <c r="A9323">
        <v>31054000</v>
      </c>
      <c r="B9323" t="s">
        <v>43</v>
      </c>
      <c r="C9323">
        <v>0.67670000000000008</v>
      </c>
      <c r="E9323">
        <v>2026</v>
      </c>
      <c r="G9323" t="s">
        <v>271</v>
      </c>
    </row>
    <row r="9324" spans="1:7">
      <c r="A9324">
        <v>31054000</v>
      </c>
      <c r="B9324" t="s">
        <v>43</v>
      </c>
      <c r="C9324">
        <v>0.67670000000000008</v>
      </c>
      <c r="E9324">
        <v>2027</v>
      </c>
      <c r="G9324" t="s">
        <v>271</v>
      </c>
    </row>
    <row r="9325" spans="1:7">
      <c r="A9325">
        <v>31054000</v>
      </c>
      <c r="B9325" t="s">
        <v>43</v>
      </c>
      <c r="C9325">
        <v>0.67670000000000008</v>
      </c>
      <c r="E9325">
        <v>2028</v>
      </c>
      <c r="G9325" t="s">
        <v>271</v>
      </c>
    </row>
    <row r="9326" spans="1:7">
      <c r="A9326">
        <v>31055100</v>
      </c>
      <c r="B9326" t="s">
        <v>43</v>
      </c>
      <c r="C9326" s="30">
        <v>2.0699999999999998</v>
      </c>
      <c r="G9326" t="s">
        <v>271</v>
      </c>
    </row>
    <row r="9327" spans="1:7">
      <c r="A9327">
        <v>31055100</v>
      </c>
      <c r="B9327" t="s">
        <v>43</v>
      </c>
      <c r="C9327" s="30">
        <v>2.0907</v>
      </c>
      <c r="E9327">
        <v>2026</v>
      </c>
      <c r="G9327" t="s">
        <v>271</v>
      </c>
    </row>
    <row r="9328" spans="1:7">
      <c r="A9328">
        <v>31055100</v>
      </c>
      <c r="B9328" t="s">
        <v>43</v>
      </c>
      <c r="C9328" s="30">
        <v>2.0907</v>
      </c>
      <c r="E9328">
        <v>2027</v>
      </c>
      <c r="G9328" t="s">
        <v>271</v>
      </c>
    </row>
    <row r="9329" spans="1:7">
      <c r="A9329">
        <v>31055100</v>
      </c>
      <c r="B9329" t="s">
        <v>43</v>
      </c>
      <c r="C9329" s="30">
        <v>2.0907</v>
      </c>
      <c r="E9329">
        <v>2028</v>
      </c>
      <c r="G9329" t="s">
        <v>271</v>
      </c>
    </row>
    <row r="9330" spans="1:7">
      <c r="A9330">
        <v>31055900</v>
      </c>
      <c r="B9330" t="s">
        <v>43</v>
      </c>
      <c r="C9330" s="30">
        <v>1.24</v>
      </c>
      <c r="G9330" t="s">
        <v>271</v>
      </c>
    </row>
    <row r="9331" spans="1:7">
      <c r="A9331">
        <v>31055900</v>
      </c>
      <c r="B9331" t="s">
        <v>43</v>
      </c>
      <c r="C9331" s="30">
        <v>1.2524</v>
      </c>
      <c r="E9331">
        <v>2026</v>
      </c>
      <c r="G9331" t="s">
        <v>271</v>
      </c>
    </row>
    <row r="9332" spans="1:7">
      <c r="A9332">
        <v>31055900</v>
      </c>
      <c r="B9332" t="s">
        <v>43</v>
      </c>
      <c r="C9332" s="30">
        <v>1.2524</v>
      </c>
      <c r="E9332">
        <v>2027</v>
      </c>
      <c r="G9332" t="s">
        <v>271</v>
      </c>
    </row>
    <row r="9333" spans="1:7">
      <c r="A9333">
        <v>31055900</v>
      </c>
      <c r="B9333" t="s">
        <v>43</v>
      </c>
      <c r="C9333" s="30">
        <v>1.2524</v>
      </c>
      <c r="E9333">
        <v>2028</v>
      </c>
      <c r="G9333" t="s">
        <v>271</v>
      </c>
    </row>
    <row r="9334" spans="1:7">
      <c r="A9334">
        <v>31059020</v>
      </c>
      <c r="B9334" t="s">
        <v>43</v>
      </c>
      <c r="C9334" s="30">
        <v>1.96</v>
      </c>
      <c r="G9334" t="s">
        <v>271</v>
      </c>
    </row>
    <row r="9335" spans="1:7">
      <c r="A9335">
        <v>31059020</v>
      </c>
      <c r="B9335" t="s">
        <v>43</v>
      </c>
      <c r="C9335" s="30">
        <v>1.9796</v>
      </c>
      <c r="E9335">
        <v>2026</v>
      </c>
      <c r="G9335" t="s">
        <v>271</v>
      </c>
    </row>
    <row r="9336" spans="1:7">
      <c r="A9336">
        <v>31059020</v>
      </c>
      <c r="B9336" t="s">
        <v>43</v>
      </c>
      <c r="C9336" s="30">
        <v>1.9796</v>
      </c>
      <c r="E9336">
        <v>2027</v>
      </c>
      <c r="G9336" t="s">
        <v>271</v>
      </c>
    </row>
    <row r="9337" spans="1:7">
      <c r="A9337">
        <v>31059020</v>
      </c>
      <c r="B9337" t="s">
        <v>43</v>
      </c>
      <c r="C9337" s="30">
        <v>1.9796</v>
      </c>
      <c r="E9337">
        <v>2028</v>
      </c>
      <c r="G9337" t="s">
        <v>271</v>
      </c>
    </row>
    <row r="9338" spans="1:7">
      <c r="A9338">
        <v>31059080</v>
      </c>
      <c r="B9338" t="s">
        <v>43</v>
      </c>
      <c r="C9338" s="30">
        <v>1.02</v>
      </c>
      <c r="G9338" t="s">
        <v>271</v>
      </c>
    </row>
    <row r="9339" spans="1:7">
      <c r="A9339">
        <v>31059080</v>
      </c>
      <c r="B9339" t="s">
        <v>43</v>
      </c>
      <c r="C9339" s="30">
        <v>1.0302</v>
      </c>
      <c r="E9339">
        <v>2026</v>
      </c>
      <c r="G9339" t="s">
        <v>271</v>
      </c>
    </row>
    <row r="9340" spans="1:7">
      <c r="A9340">
        <v>31059080</v>
      </c>
      <c r="B9340" t="s">
        <v>43</v>
      </c>
      <c r="C9340" s="30">
        <v>1.0302</v>
      </c>
      <c r="E9340">
        <v>2027</v>
      </c>
      <c r="G9340" t="s">
        <v>271</v>
      </c>
    </row>
    <row r="9341" spans="1:7">
      <c r="A9341">
        <v>31059080</v>
      </c>
      <c r="B9341" t="s">
        <v>43</v>
      </c>
      <c r="C9341" s="30">
        <v>1.0302</v>
      </c>
      <c r="E9341">
        <v>2028</v>
      </c>
      <c r="G9341" t="s">
        <v>271</v>
      </c>
    </row>
    <row r="9342" spans="1:7">
      <c r="A9342">
        <v>7601</v>
      </c>
      <c r="B9342" t="s">
        <v>43</v>
      </c>
      <c r="C9342" s="30">
        <v>3</v>
      </c>
      <c r="D9342" t="s">
        <v>24</v>
      </c>
      <c r="G9342" t="s">
        <v>25</v>
      </c>
    </row>
    <row r="9343" spans="1:7">
      <c r="A9343">
        <v>7601</v>
      </c>
      <c r="B9343" t="s">
        <v>43</v>
      </c>
      <c r="C9343" s="30">
        <v>3.3</v>
      </c>
      <c r="D9343" t="s">
        <v>24</v>
      </c>
      <c r="E9343">
        <v>2026</v>
      </c>
      <c r="G9343" t="s">
        <v>25</v>
      </c>
    </row>
    <row r="9344" spans="1:7">
      <c r="A9344">
        <v>7601</v>
      </c>
      <c r="B9344" t="s">
        <v>43</v>
      </c>
      <c r="C9344" s="30">
        <v>3.6</v>
      </c>
      <c r="D9344" t="s">
        <v>24</v>
      </c>
      <c r="E9344">
        <v>2027</v>
      </c>
      <c r="G9344" t="s">
        <v>25</v>
      </c>
    </row>
    <row r="9345" spans="1:7">
      <c r="A9345">
        <v>7601</v>
      </c>
      <c r="B9345" t="s">
        <v>43</v>
      </c>
      <c r="C9345" s="30">
        <v>3.9</v>
      </c>
      <c r="D9345" t="s">
        <v>24</v>
      </c>
      <c r="E9345">
        <v>2028</v>
      </c>
      <c r="G9345" t="s">
        <v>25</v>
      </c>
    </row>
    <row r="9346" spans="1:7">
      <c r="A9346">
        <v>7603</v>
      </c>
      <c r="B9346" t="s">
        <v>43</v>
      </c>
      <c r="C9346" s="30">
        <v>4.1479999999999997</v>
      </c>
      <c r="D9346" t="s">
        <v>24</v>
      </c>
      <c r="G9346" t="s">
        <v>25</v>
      </c>
    </row>
    <row r="9347" spans="1:7">
      <c r="A9347">
        <v>7603</v>
      </c>
      <c r="B9347" t="s">
        <v>43</v>
      </c>
      <c r="C9347" s="30">
        <v>4.5627999999999993</v>
      </c>
      <c r="D9347" t="s">
        <v>24</v>
      </c>
      <c r="E9347">
        <v>2026</v>
      </c>
      <c r="G9347" t="s">
        <v>25</v>
      </c>
    </row>
    <row r="9348" spans="1:7">
      <c r="A9348">
        <v>7603</v>
      </c>
      <c r="B9348" t="s">
        <v>43</v>
      </c>
      <c r="C9348" s="30">
        <v>4.9775999999999998</v>
      </c>
      <c r="D9348" t="s">
        <v>24</v>
      </c>
      <c r="E9348">
        <v>2027</v>
      </c>
      <c r="G9348" t="s">
        <v>25</v>
      </c>
    </row>
    <row r="9349" spans="1:7">
      <c r="A9349">
        <v>7603</v>
      </c>
      <c r="B9349" t="s">
        <v>43</v>
      </c>
      <c r="C9349" s="30">
        <v>5.3923999999999994</v>
      </c>
      <c r="D9349" t="s">
        <v>24</v>
      </c>
      <c r="E9349">
        <v>2028</v>
      </c>
      <c r="G9349" t="s">
        <v>25</v>
      </c>
    </row>
    <row r="9350" spans="1:7">
      <c r="A9350">
        <v>76041010</v>
      </c>
      <c r="B9350" t="s">
        <v>43</v>
      </c>
      <c r="C9350" s="30">
        <v>4.8810000000000002</v>
      </c>
      <c r="D9350" t="s">
        <v>24</v>
      </c>
      <c r="G9350" t="s">
        <v>25</v>
      </c>
    </row>
    <row r="9351" spans="1:7">
      <c r="A9351">
        <v>76041010</v>
      </c>
      <c r="B9351" t="s">
        <v>43</v>
      </c>
      <c r="C9351" s="30">
        <v>5.3691000000000004</v>
      </c>
      <c r="D9351" t="s">
        <v>24</v>
      </c>
      <c r="E9351">
        <v>2026</v>
      </c>
      <c r="G9351" t="s">
        <v>25</v>
      </c>
    </row>
    <row r="9352" spans="1:7">
      <c r="A9352">
        <v>76041010</v>
      </c>
      <c r="B9352" t="s">
        <v>43</v>
      </c>
      <c r="C9352" s="30">
        <v>5.8572000000000006</v>
      </c>
      <c r="D9352" t="s">
        <v>24</v>
      </c>
      <c r="E9352">
        <v>2027</v>
      </c>
      <c r="G9352" t="s">
        <v>25</v>
      </c>
    </row>
    <row r="9353" spans="1:7">
      <c r="A9353">
        <v>76041010</v>
      </c>
      <c r="B9353" t="s">
        <v>43</v>
      </c>
      <c r="C9353" s="30">
        <v>6.3452999999999999</v>
      </c>
      <c r="D9353" t="s">
        <v>24</v>
      </c>
      <c r="E9353">
        <v>2028</v>
      </c>
      <c r="G9353" t="s">
        <v>25</v>
      </c>
    </row>
    <row r="9354" spans="1:7">
      <c r="A9354">
        <v>76041090</v>
      </c>
      <c r="B9354" t="s">
        <v>43</v>
      </c>
      <c r="C9354" s="30">
        <v>4.8810000000000002</v>
      </c>
      <c r="D9354" t="s">
        <v>24</v>
      </c>
      <c r="G9354" t="s">
        <v>25</v>
      </c>
    </row>
    <row r="9355" spans="1:7">
      <c r="A9355">
        <v>76041090</v>
      </c>
      <c r="B9355" t="s">
        <v>43</v>
      </c>
      <c r="C9355" s="30">
        <v>5.3691000000000004</v>
      </c>
      <c r="D9355" t="s">
        <v>24</v>
      </c>
      <c r="E9355">
        <v>2026</v>
      </c>
      <c r="G9355" t="s">
        <v>25</v>
      </c>
    </row>
    <row r="9356" spans="1:7">
      <c r="A9356">
        <v>76041090</v>
      </c>
      <c r="B9356" t="s">
        <v>43</v>
      </c>
      <c r="C9356" s="30">
        <v>5.8572000000000006</v>
      </c>
      <c r="D9356" t="s">
        <v>24</v>
      </c>
      <c r="E9356">
        <v>2027</v>
      </c>
      <c r="G9356" t="s">
        <v>25</v>
      </c>
    </row>
    <row r="9357" spans="1:7">
      <c r="A9357">
        <v>76041090</v>
      </c>
      <c r="B9357" t="s">
        <v>43</v>
      </c>
      <c r="C9357" s="30">
        <v>6.3452999999999999</v>
      </c>
      <c r="D9357" t="s">
        <v>24</v>
      </c>
      <c r="E9357">
        <v>2028</v>
      </c>
      <c r="G9357" t="s">
        <v>25</v>
      </c>
    </row>
    <row r="9358" spans="1:7">
      <c r="A9358">
        <v>76042100</v>
      </c>
      <c r="B9358" t="s">
        <v>43</v>
      </c>
      <c r="C9358" s="30">
        <v>4.8810000000000002</v>
      </c>
      <c r="D9358" t="s">
        <v>24</v>
      </c>
      <c r="G9358" t="s">
        <v>25</v>
      </c>
    </row>
    <row r="9359" spans="1:7">
      <c r="A9359">
        <v>76042100</v>
      </c>
      <c r="B9359" t="s">
        <v>43</v>
      </c>
      <c r="C9359" s="30">
        <v>5.3691000000000004</v>
      </c>
      <c r="D9359" t="s">
        <v>24</v>
      </c>
      <c r="E9359">
        <v>2026</v>
      </c>
      <c r="G9359" t="s">
        <v>25</v>
      </c>
    </row>
    <row r="9360" spans="1:7">
      <c r="A9360">
        <v>76042100</v>
      </c>
      <c r="B9360" t="s">
        <v>43</v>
      </c>
      <c r="C9360" s="30">
        <v>5.8572000000000006</v>
      </c>
      <c r="D9360" t="s">
        <v>24</v>
      </c>
      <c r="E9360">
        <v>2027</v>
      </c>
      <c r="G9360" t="s">
        <v>25</v>
      </c>
    </row>
    <row r="9361" spans="1:7">
      <c r="A9361">
        <v>76042100</v>
      </c>
      <c r="B9361" t="s">
        <v>43</v>
      </c>
      <c r="C9361" s="30">
        <v>6.3452999999999999</v>
      </c>
      <c r="D9361" t="s">
        <v>24</v>
      </c>
      <c r="E9361">
        <v>2028</v>
      </c>
      <c r="G9361" t="s">
        <v>25</v>
      </c>
    </row>
    <row r="9362" spans="1:7">
      <c r="A9362">
        <v>76042910</v>
      </c>
      <c r="B9362" t="s">
        <v>43</v>
      </c>
      <c r="C9362" s="30">
        <v>4.8810000000000002</v>
      </c>
      <c r="D9362" t="s">
        <v>24</v>
      </c>
      <c r="G9362" t="s">
        <v>25</v>
      </c>
    </row>
    <row r="9363" spans="1:7">
      <c r="A9363">
        <v>76042910</v>
      </c>
      <c r="B9363" t="s">
        <v>43</v>
      </c>
      <c r="C9363" s="30">
        <v>5.3691000000000004</v>
      </c>
      <c r="D9363" t="s">
        <v>24</v>
      </c>
      <c r="E9363">
        <v>2026</v>
      </c>
      <c r="G9363" t="s">
        <v>25</v>
      </c>
    </row>
    <row r="9364" spans="1:7">
      <c r="A9364">
        <v>76042910</v>
      </c>
      <c r="B9364" t="s">
        <v>43</v>
      </c>
      <c r="C9364" s="30">
        <v>5.8572000000000006</v>
      </c>
      <c r="D9364" t="s">
        <v>24</v>
      </c>
      <c r="E9364">
        <v>2027</v>
      </c>
      <c r="G9364" t="s">
        <v>25</v>
      </c>
    </row>
    <row r="9365" spans="1:7">
      <c r="A9365">
        <v>76042910</v>
      </c>
      <c r="B9365" t="s">
        <v>43</v>
      </c>
      <c r="C9365" s="30">
        <v>6.3452999999999999</v>
      </c>
      <c r="D9365" t="s">
        <v>24</v>
      </c>
      <c r="E9365">
        <v>2028</v>
      </c>
      <c r="G9365" t="s">
        <v>25</v>
      </c>
    </row>
    <row r="9366" spans="1:7">
      <c r="A9366">
        <v>76042990</v>
      </c>
      <c r="B9366" t="s">
        <v>43</v>
      </c>
      <c r="C9366" s="30">
        <v>4.8810000000000002</v>
      </c>
      <c r="D9366" t="s">
        <v>24</v>
      </c>
      <c r="G9366" t="s">
        <v>25</v>
      </c>
    </row>
    <row r="9367" spans="1:7">
      <c r="A9367">
        <v>76042990</v>
      </c>
      <c r="B9367" t="s">
        <v>43</v>
      </c>
      <c r="C9367" s="30">
        <v>5.3691000000000004</v>
      </c>
      <c r="D9367" t="s">
        <v>24</v>
      </c>
      <c r="E9367">
        <v>2026</v>
      </c>
      <c r="G9367" t="s">
        <v>25</v>
      </c>
    </row>
    <row r="9368" spans="1:7">
      <c r="A9368">
        <v>76042990</v>
      </c>
      <c r="B9368" t="s">
        <v>43</v>
      </c>
      <c r="C9368" s="30">
        <v>5.8572000000000006</v>
      </c>
      <c r="D9368" t="s">
        <v>24</v>
      </c>
      <c r="E9368">
        <v>2027</v>
      </c>
      <c r="G9368" t="s">
        <v>25</v>
      </c>
    </row>
    <row r="9369" spans="1:7">
      <c r="A9369">
        <v>76042990</v>
      </c>
      <c r="B9369" t="s">
        <v>43</v>
      </c>
      <c r="C9369" s="30">
        <v>6.3452999999999999</v>
      </c>
      <c r="D9369" t="s">
        <v>24</v>
      </c>
      <c r="E9369">
        <v>2028</v>
      </c>
      <c r="G9369" t="s">
        <v>25</v>
      </c>
    </row>
    <row r="9370" spans="1:7">
      <c r="A9370">
        <v>7605</v>
      </c>
      <c r="B9370" t="s">
        <v>43</v>
      </c>
      <c r="C9370" s="30">
        <v>4.8810000000000002</v>
      </c>
      <c r="D9370" t="s">
        <v>24</v>
      </c>
      <c r="G9370" t="s">
        <v>25</v>
      </c>
    </row>
    <row r="9371" spans="1:7">
      <c r="A9371">
        <v>7605</v>
      </c>
      <c r="B9371" t="s">
        <v>43</v>
      </c>
      <c r="C9371" s="30">
        <v>5.3691000000000004</v>
      </c>
      <c r="D9371" t="s">
        <v>24</v>
      </c>
      <c r="E9371">
        <v>2026</v>
      </c>
      <c r="G9371" t="s">
        <v>25</v>
      </c>
    </row>
    <row r="9372" spans="1:7">
      <c r="A9372">
        <v>7605</v>
      </c>
      <c r="B9372" t="s">
        <v>43</v>
      </c>
      <c r="C9372" s="30">
        <v>5.8572000000000006</v>
      </c>
      <c r="D9372" t="s">
        <v>24</v>
      </c>
      <c r="E9372">
        <v>2027</v>
      </c>
      <c r="G9372" t="s">
        <v>25</v>
      </c>
    </row>
    <row r="9373" spans="1:7">
      <c r="A9373">
        <v>7605</v>
      </c>
      <c r="B9373" t="s">
        <v>43</v>
      </c>
      <c r="C9373" s="30">
        <v>6.3452999999999999</v>
      </c>
      <c r="D9373" t="s">
        <v>24</v>
      </c>
      <c r="E9373">
        <v>2028</v>
      </c>
      <c r="G9373" t="s">
        <v>25</v>
      </c>
    </row>
    <row r="9374" spans="1:7">
      <c r="A9374">
        <v>7606</v>
      </c>
      <c r="B9374" t="s">
        <v>43</v>
      </c>
      <c r="C9374" s="30">
        <v>4.12</v>
      </c>
      <c r="D9374" t="s">
        <v>24</v>
      </c>
      <c r="G9374" t="s">
        <v>25</v>
      </c>
    </row>
    <row r="9375" spans="1:7">
      <c r="A9375">
        <v>7606</v>
      </c>
      <c r="B9375" t="s">
        <v>43</v>
      </c>
      <c r="C9375" s="30">
        <v>4.532</v>
      </c>
      <c r="D9375" t="s">
        <v>24</v>
      </c>
      <c r="E9375">
        <v>2026</v>
      </c>
      <c r="G9375" t="s">
        <v>25</v>
      </c>
    </row>
    <row r="9376" spans="1:7">
      <c r="A9376">
        <v>7606</v>
      </c>
      <c r="B9376" t="s">
        <v>43</v>
      </c>
      <c r="C9376" s="30">
        <v>4.944</v>
      </c>
      <c r="D9376" t="s">
        <v>24</v>
      </c>
      <c r="E9376">
        <v>2027</v>
      </c>
      <c r="G9376" t="s">
        <v>25</v>
      </c>
    </row>
    <row r="9377" spans="1:7">
      <c r="A9377">
        <v>7606</v>
      </c>
      <c r="B9377" t="s">
        <v>43</v>
      </c>
      <c r="C9377" s="30">
        <v>5.3559999999999999</v>
      </c>
      <c r="D9377" t="s">
        <v>24</v>
      </c>
      <c r="E9377">
        <v>2028</v>
      </c>
      <c r="G9377" t="s">
        <v>25</v>
      </c>
    </row>
    <row r="9378" spans="1:7">
      <c r="A9378">
        <v>7607</v>
      </c>
      <c r="B9378" t="s">
        <v>43</v>
      </c>
      <c r="C9378" s="30">
        <v>5.5590000000000002</v>
      </c>
      <c r="D9378" t="s">
        <v>24</v>
      </c>
      <c r="G9378" t="s">
        <v>25</v>
      </c>
    </row>
    <row r="9379" spans="1:7">
      <c r="A9379">
        <v>7607</v>
      </c>
      <c r="B9379" t="s">
        <v>43</v>
      </c>
      <c r="C9379" s="30">
        <v>6.1149000000000004</v>
      </c>
      <c r="D9379" t="s">
        <v>24</v>
      </c>
      <c r="E9379">
        <v>2026</v>
      </c>
      <c r="G9379" t="s">
        <v>25</v>
      </c>
    </row>
    <row r="9380" spans="1:7">
      <c r="A9380">
        <v>7607</v>
      </c>
      <c r="B9380" t="s">
        <v>43</v>
      </c>
      <c r="C9380" s="30">
        <v>6.6707999999999998</v>
      </c>
      <c r="D9380" t="s">
        <v>24</v>
      </c>
      <c r="E9380">
        <v>2027</v>
      </c>
      <c r="G9380" t="s">
        <v>25</v>
      </c>
    </row>
    <row r="9381" spans="1:7">
      <c r="A9381">
        <v>7607</v>
      </c>
      <c r="B9381" t="s">
        <v>43</v>
      </c>
      <c r="C9381" s="30">
        <v>7.2267000000000001</v>
      </c>
      <c r="D9381" t="s">
        <v>24</v>
      </c>
      <c r="E9381">
        <v>2028</v>
      </c>
      <c r="G9381" t="s">
        <v>25</v>
      </c>
    </row>
    <row r="9382" spans="1:7">
      <c r="A9382">
        <v>7608</v>
      </c>
      <c r="B9382" t="s">
        <v>43</v>
      </c>
      <c r="C9382" s="30">
        <v>4.8959999999999999</v>
      </c>
      <c r="D9382" t="s">
        <v>24</v>
      </c>
      <c r="G9382" t="s">
        <v>25</v>
      </c>
    </row>
    <row r="9383" spans="1:7">
      <c r="A9383">
        <v>7608</v>
      </c>
      <c r="B9383" t="s">
        <v>43</v>
      </c>
      <c r="C9383" s="30">
        <v>5.3856000000000002</v>
      </c>
      <c r="D9383" t="s">
        <v>24</v>
      </c>
      <c r="E9383">
        <v>2026</v>
      </c>
      <c r="G9383" t="s">
        <v>25</v>
      </c>
    </row>
    <row r="9384" spans="1:7">
      <c r="A9384">
        <v>7608</v>
      </c>
      <c r="B9384" t="s">
        <v>43</v>
      </c>
      <c r="C9384" s="30">
        <v>5.8751999999999995</v>
      </c>
      <c r="D9384" t="s">
        <v>24</v>
      </c>
      <c r="E9384">
        <v>2027</v>
      </c>
      <c r="G9384" t="s">
        <v>25</v>
      </c>
    </row>
    <row r="9385" spans="1:7">
      <c r="A9385">
        <v>7608</v>
      </c>
      <c r="B9385" t="s">
        <v>43</v>
      </c>
      <c r="C9385" s="30">
        <v>6.3647999999999998</v>
      </c>
      <c r="D9385" t="s">
        <v>24</v>
      </c>
      <c r="E9385">
        <v>2028</v>
      </c>
      <c r="G9385" t="s">
        <v>25</v>
      </c>
    </row>
    <row r="9386" spans="1:7">
      <c r="A9386">
        <v>76090000</v>
      </c>
      <c r="B9386" t="s">
        <v>43</v>
      </c>
      <c r="C9386" s="30">
        <v>4.8959999999999999</v>
      </c>
      <c r="D9386" t="s">
        <v>24</v>
      </c>
      <c r="G9386" t="s">
        <v>25</v>
      </c>
    </row>
    <row r="9387" spans="1:7">
      <c r="A9387">
        <v>76090000</v>
      </c>
      <c r="B9387" t="s">
        <v>43</v>
      </c>
      <c r="C9387" s="30">
        <v>5.3856000000000002</v>
      </c>
      <c r="D9387" t="s">
        <v>24</v>
      </c>
      <c r="E9387">
        <v>2026</v>
      </c>
      <c r="G9387" t="s">
        <v>25</v>
      </c>
    </row>
    <row r="9388" spans="1:7">
      <c r="A9388">
        <v>76090000</v>
      </c>
      <c r="B9388" t="s">
        <v>43</v>
      </c>
      <c r="C9388" s="30">
        <v>5.8751999999999995</v>
      </c>
      <c r="D9388" t="s">
        <v>24</v>
      </c>
      <c r="E9388">
        <v>2027</v>
      </c>
      <c r="G9388" t="s">
        <v>25</v>
      </c>
    </row>
    <row r="9389" spans="1:7">
      <c r="A9389">
        <v>76090000</v>
      </c>
      <c r="B9389" t="s">
        <v>43</v>
      </c>
      <c r="C9389" s="30">
        <v>6.3647999999999998</v>
      </c>
      <c r="D9389" t="s">
        <v>24</v>
      </c>
      <c r="E9389">
        <v>2028</v>
      </c>
      <c r="G9389" t="s">
        <v>25</v>
      </c>
    </row>
    <row r="9390" spans="1:7">
      <c r="A9390">
        <v>76101000</v>
      </c>
      <c r="B9390" t="s">
        <v>43</v>
      </c>
      <c r="C9390" s="30">
        <v>4.8959999999999999</v>
      </c>
      <c r="D9390" t="s">
        <v>24</v>
      </c>
      <c r="G9390" t="s">
        <v>25</v>
      </c>
    </row>
    <row r="9391" spans="1:7">
      <c r="A9391">
        <v>76101000</v>
      </c>
      <c r="B9391" t="s">
        <v>43</v>
      </c>
      <c r="C9391" s="30">
        <v>5.3856000000000002</v>
      </c>
      <c r="D9391" t="s">
        <v>24</v>
      </c>
      <c r="E9391">
        <v>2026</v>
      </c>
      <c r="G9391" t="s">
        <v>25</v>
      </c>
    </row>
    <row r="9392" spans="1:7">
      <c r="A9392">
        <v>76101000</v>
      </c>
      <c r="B9392" t="s">
        <v>43</v>
      </c>
      <c r="C9392" s="30">
        <v>5.8751999999999995</v>
      </c>
      <c r="D9392" t="s">
        <v>24</v>
      </c>
      <c r="E9392">
        <v>2027</v>
      </c>
      <c r="G9392" t="s">
        <v>25</v>
      </c>
    </row>
    <row r="9393" spans="1:7">
      <c r="A9393">
        <v>76101000</v>
      </c>
      <c r="B9393" t="s">
        <v>43</v>
      </c>
      <c r="C9393" s="30">
        <v>6.3647999999999998</v>
      </c>
      <c r="D9393" t="s">
        <v>24</v>
      </c>
      <c r="E9393">
        <v>2028</v>
      </c>
      <c r="G9393" t="s">
        <v>25</v>
      </c>
    </row>
    <row r="9394" spans="1:7">
      <c r="A9394">
        <v>761090</v>
      </c>
      <c r="B9394" t="s">
        <v>43</v>
      </c>
      <c r="C9394" s="30">
        <v>4.8959999999999999</v>
      </c>
      <c r="D9394" t="s">
        <v>24</v>
      </c>
      <c r="G9394" t="s">
        <v>25</v>
      </c>
    </row>
    <row r="9395" spans="1:7">
      <c r="A9395">
        <v>761090</v>
      </c>
      <c r="B9395" t="s">
        <v>43</v>
      </c>
      <c r="C9395" s="30">
        <v>5.3856000000000002</v>
      </c>
      <c r="D9395" t="s">
        <v>24</v>
      </c>
      <c r="E9395">
        <v>2026</v>
      </c>
      <c r="G9395" t="s">
        <v>25</v>
      </c>
    </row>
    <row r="9396" spans="1:7">
      <c r="A9396">
        <v>761090</v>
      </c>
      <c r="B9396" t="s">
        <v>43</v>
      </c>
      <c r="C9396" s="30">
        <v>5.8751999999999995</v>
      </c>
      <c r="D9396" t="s">
        <v>24</v>
      </c>
      <c r="E9396">
        <v>2027</v>
      </c>
      <c r="G9396" t="s">
        <v>25</v>
      </c>
    </row>
    <row r="9397" spans="1:7">
      <c r="A9397">
        <v>761090</v>
      </c>
      <c r="B9397" t="s">
        <v>43</v>
      </c>
      <c r="C9397" s="30">
        <v>6.3647999999999998</v>
      </c>
      <c r="D9397" t="s">
        <v>24</v>
      </c>
      <c r="E9397">
        <v>2028</v>
      </c>
      <c r="G9397" t="s">
        <v>25</v>
      </c>
    </row>
    <row r="9398" spans="1:7">
      <c r="A9398">
        <v>76109010</v>
      </c>
      <c r="B9398" t="s">
        <v>43</v>
      </c>
      <c r="C9398" s="30">
        <v>4.8959999999999999</v>
      </c>
      <c r="D9398" t="s">
        <v>24</v>
      </c>
      <c r="G9398" t="s">
        <v>25</v>
      </c>
    </row>
    <row r="9399" spans="1:7">
      <c r="A9399">
        <v>76109010</v>
      </c>
      <c r="B9399" t="s">
        <v>43</v>
      </c>
      <c r="C9399" s="30">
        <v>5.3856000000000002</v>
      </c>
      <c r="D9399" t="s">
        <v>24</v>
      </c>
      <c r="E9399">
        <v>2026</v>
      </c>
      <c r="G9399" t="s">
        <v>25</v>
      </c>
    </row>
    <row r="9400" spans="1:7">
      <c r="A9400">
        <v>76109010</v>
      </c>
      <c r="B9400" t="s">
        <v>43</v>
      </c>
      <c r="C9400" s="30">
        <v>5.8751999999999995</v>
      </c>
      <c r="D9400" t="s">
        <v>24</v>
      </c>
      <c r="E9400">
        <v>2027</v>
      </c>
      <c r="G9400" t="s">
        <v>25</v>
      </c>
    </row>
    <row r="9401" spans="1:7">
      <c r="A9401">
        <v>76109010</v>
      </c>
      <c r="B9401" t="s">
        <v>43</v>
      </c>
      <c r="C9401" s="30">
        <v>6.3647999999999998</v>
      </c>
      <c r="D9401" t="s">
        <v>24</v>
      </c>
      <c r="E9401">
        <v>2028</v>
      </c>
      <c r="G9401" t="s">
        <v>25</v>
      </c>
    </row>
    <row r="9402" spans="1:7">
      <c r="A9402">
        <v>76109090</v>
      </c>
      <c r="B9402" t="s">
        <v>43</v>
      </c>
      <c r="C9402" s="30">
        <v>4.8959999999999999</v>
      </c>
      <c r="D9402" t="s">
        <v>24</v>
      </c>
      <c r="G9402" t="s">
        <v>25</v>
      </c>
    </row>
    <row r="9403" spans="1:7">
      <c r="A9403">
        <v>76109090</v>
      </c>
      <c r="B9403" t="s">
        <v>43</v>
      </c>
      <c r="C9403" s="30">
        <v>5.3856000000000002</v>
      </c>
      <c r="D9403" t="s">
        <v>24</v>
      </c>
      <c r="E9403">
        <v>2026</v>
      </c>
      <c r="G9403" t="s">
        <v>25</v>
      </c>
    </row>
    <row r="9404" spans="1:7">
      <c r="A9404">
        <v>76109090</v>
      </c>
      <c r="B9404" t="s">
        <v>43</v>
      </c>
      <c r="C9404" s="30">
        <v>5.8751999999999995</v>
      </c>
      <c r="D9404" t="s">
        <v>24</v>
      </c>
      <c r="E9404">
        <v>2027</v>
      </c>
      <c r="G9404" t="s">
        <v>25</v>
      </c>
    </row>
    <row r="9405" spans="1:7">
      <c r="A9405">
        <v>76109090</v>
      </c>
      <c r="B9405" t="s">
        <v>43</v>
      </c>
      <c r="C9405" s="30">
        <v>6.3647999999999998</v>
      </c>
      <c r="D9405" t="s">
        <v>24</v>
      </c>
      <c r="E9405">
        <v>2028</v>
      </c>
      <c r="G9405" t="s">
        <v>25</v>
      </c>
    </row>
    <row r="9406" spans="1:7">
      <c r="A9406">
        <v>76110000</v>
      </c>
      <c r="B9406" t="s">
        <v>43</v>
      </c>
      <c r="C9406" s="30">
        <v>5.5590000000000002</v>
      </c>
      <c r="D9406" t="s">
        <v>24</v>
      </c>
      <c r="G9406" t="s">
        <v>25</v>
      </c>
    </row>
    <row r="9407" spans="1:7">
      <c r="A9407">
        <v>76110000</v>
      </c>
      <c r="B9407" t="s">
        <v>43</v>
      </c>
      <c r="C9407" s="30">
        <v>6.1149000000000004</v>
      </c>
      <c r="D9407" t="s">
        <v>24</v>
      </c>
      <c r="E9407">
        <v>2026</v>
      </c>
      <c r="G9407" t="s">
        <v>25</v>
      </c>
    </row>
    <row r="9408" spans="1:7">
      <c r="A9408">
        <v>76110000</v>
      </c>
      <c r="B9408" t="s">
        <v>43</v>
      </c>
      <c r="C9408" s="30">
        <v>6.6707999999999998</v>
      </c>
      <c r="D9408" t="s">
        <v>24</v>
      </c>
      <c r="E9408">
        <v>2027</v>
      </c>
      <c r="G9408" t="s">
        <v>25</v>
      </c>
    </row>
    <row r="9409" spans="1:7">
      <c r="A9409">
        <v>76110000</v>
      </c>
      <c r="B9409" t="s">
        <v>43</v>
      </c>
      <c r="C9409" s="30">
        <v>7.2267000000000001</v>
      </c>
      <c r="D9409" t="s">
        <v>24</v>
      </c>
      <c r="E9409">
        <v>2028</v>
      </c>
      <c r="G9409" t="s">
        <v>25</v>
      </c>
    </row>
    <row r="9410" spans="1:7">
      <c r="A9410">
        <v>7612</v>
      </c>
      <c r="B9410" t="s">
        <v>43</v>
      </c>
      <c r="C9410" s="30">
        <v>5.5590000000000002</v>
      </c>
      <c r="D9410" t="s">
        <v>24</v>
      </c>
      <c r="G9410" t="s">
        <v>25</v>
      </c>
    </row>
    <row r="9411" spans="1:7">
      <c r="A9411">
        <v>7612</v>
      </c>
      <c r="B9411" t="s">
        <v>43</v>
      </c>
      <c r="C9411" s="30">
        <v>6.1149000000000004</v>
      </c>
      <c r="D9411" t="s">
        <v>24</v>
      </c>
      <c r="E9411">
        <v>2026</v>
      </c>
      <c r="G9411" t="s">
        <v>25</v>
      </c>
    </row>
    <row r="9412" spans="1:7">
      <c r="A9412">
        <v>7612</v>
      </c>
      <c r="B9412" t="s">
        <v>43</v>
      </c>
      <c r="C9412" s="30">
        <v>6.6707999999999998</v>
      </c>
      <c r="D9412" t="s">
        <v>24</v>
      </c>
      <c r="E9412">
        <v>2027</v>
      </c>
      <c r="G9412" t="s">
        <v>25</v>
      </c>
    </row>
    <row r="9413" spans="1:7">
      <c r="A9413">
        <v>7612</v>
      </c>
      <c r="B9413" t="s">
        <v>43</v>
      </c>
      <c r="C9413" s="30">
        <v>7.2267000000000001</v>
      </c>
      <c r="D9413" t="s">
        <v>24</v>
      </c>
      <c r="E9413">
        <v>2028</v>
      </c>
      <c r="G9413" t="s">
        <v>25</v>
      </c>
    </row>
    <row r="9414" spans="1:7">
      <c r="A9414">
        <v>76130000</v>
      </c>
      <c r="B9414" t="s">
        <v>43</v>
      </c>
      <c r="C9414" s="30">
        <v>5.5590000000000002</v>
      </c>
      <c r="D9414" t="s">
        <v>24</v>
      </c>
      <c r="G9414" t="s">
        <v>25</v>
      </c>
    </row>
    <row r="9415" spans="1:7">
      <c r="A9415">
        <v>76130000</v>
      </c>
      <c r="B9415" t="s">
        <v>43</v>
      </c>
      <c r="C9415" s="30">
        <v>6.1149000000000004</v>
      </c>
      <c r="D9415" t="s">
        <v>24</v>
      </c>
      <c r="E9415">
        <v>2026</v>
      </c>
      <c r="G9415" t="s">
        <v>25</v>
      </c>
    </row>
    <row r="9416" spans="1:7">
      <c r="A9416">
        <v>76130000</v>
      </c>
      <c r="B9416" t="s">
        <v>43</v>
      </c>
      <c r="C9416" s="30">
        <v>6.6707999999999998</v>
      </c>
      <c r="D9416" t="s">
        <v>24</v>
      </c>
      <c r="E9416">
        <v>2027</v>
      </c>
      <c r="G9416" t="s">
        <v>25</v>
      </c>
    </row>
    <row r="9417" spans="1:7">
      <c r="A9417">
        <v>76130000</v>
      </c>
      <c r="B9417" t="s">
        <v>43</v>
      </c>
      <c r="C9417" s="30">
        <v>7.2267000000000001</v>
      </c>
      <c r="D9417" t="s">
        <v>24</v>
      </c>
      <c r="E9417">
        <v>2028</v>
      </c>
      <c r="G9417" t="s">
        <v>25</v>
      </c>
    </row>
    <row r="9418" spans="1:7">
      <c r="A9418">
        <v>7614</v>
      </c>
      <c r="B9418" t="s">
        <v>43</v>
      </c>
      <c r="C9418" s="30">
        <v>4.8810000000000002</v>
      </c>
      <c r="D9418" t="s">
        <v>24</v>
      </c>
      <c r="G9418" t="s">
        <v>25</v>
      </c>
    </row>
    <row r="9419" spans="1:7">
      <c r="A9419">
        <v>7614</v>
      </c>
      <c r="B9419" t="s">
        <v>43</v>
      </c>
      <c r="C9419" s="30">
        <v>5.3691000000000004</v>
      </c>
      <c r="D9419" t="s">
        <v>24</v>
      </c>
      <c r="E9419">
        <v>2026</v>
      </c>
      <c r="G9419" t="s">
        <v>25</v>
      </c>
    </row>
    <row r="9420" spans="1:7">
      <c r="A9420">
        <v>7614</v>
      </c>
      <c r="B9420" t="s">
        <v>43</v>
      </c>
      <c r="C9420" s="30">
        <v>5.8572000000000006</v>
      </c>
      <c r="D9420" t="s">
        <v>24</v>
      </c>
      <c r="E9420">
        <v>2027</v>
      </c>
      <c r="G9420" t="s">
        <v>25</v>
      </c>
    </row>
    <row r="9421" spans="1:7">
      <c r="A9421">
        <v>7614</v>
      </c>
      <c r="B9421" t="s">
        <v>43</v>
      </c>
      <c r="C9421" s="30">
        <v>6.3452999999999999</v>
      </c>
      <c r="D9421" t="s">
        <v>24</v>
      </c>
      <c r="E9421">
        <v>2028</v>
      </c>
      <c r="G9421" t="s">
        <v>25</v>
      </c>
    </row>
    <row r="9422" spans="1:7">
      <c r="A9422">
        <v>76161000</v>
      </c>
      <c r="B9422" t="s">
        <v>43</v>
      </c>
      <c r="C9422" s="30">
        <v>5.5590000000000002</v>
      </c>
      <c r="D9422" t="s">
        <v>24</v>
      </c>
      <c r="G9422" t="s">
        <v>25</v>
      </c>
    </row>
    <row r="9423" spans="1:7">
      <c r="A9423">
        <v>76161000</v>
      </c>
      <c r="B9423" t="s">
        <v>43</v>
      </c>
      <c r="C9423" s="30">
        <v>6.1149000000000004</v>
      </c>
      <c r="D9423" t="s">
        <v>24</v>
      </c>
      <c r="E9423">
        <v>2026</v>
      </c>
      <c r="G9423" t="s">
        <v>25</v>
      </c>
    </row>
    <row r="9424" spans="1:7">
      <c r="A9424">
        <v>76161000</v>
      </c>
      <c r="B9424" t="s">
        <v>43</v>
      </c>
      <c r="C9424" s="30">
        <v>6.6707999999999998</v>
      </c>
      <c r="D9424" t="s">
        <v>24</v>
      </c>
      <c r="E9424">
        <v>2027</v>
      </c>
      <c r="G9424" t="s">
        <v>25</v>
      </c>
    </row>
    <row r="9425" spans="1:7">
      <c r="A9425">
        <v>76161000</v>
      </c>
      <c r="B9425" t="s">
        <v>43</v>
      </c>
      <c r="C9425" s="30">
        <v>7.2267000000000001</v>
      </c>
      <c r="D9425" t="s">
        <v>24</v>
      </c>
      <c r="E9425">
        <v>2028</v>
      </c>
      <c r="G9425" t="s">
        <v>25</v>
      </c>
    </row>
    <row r="9426" spans="1:7">
      <c r="A9426">
        <v>76169100</v>
      </c>
      <c r="B9426" t="s">
        <v>43</v>
      </c>
      <c r="C9426" s="30">
        <v>5.5590000000000002</v>
      </c>
      <c r="D9426" t="s">
        <v>24</v>
      </c>
      <c r="G9426" t="s">
        <v>25</v>
      </c>
    </row>
    <row r="9427" spans="1:7">
      <c r="A9427">
        <v>76169100</v>
      </c>
      <c r="B9427" t="s">
        <v>43</v>
      </c>
      <c r="C9427" s="30">
        <v>6.1149000000000004</v>
      </c>
      <c r="D9427" t="s">
        <v>24</v>
      </c>
      <c r="E9427">
        <v>2026</v>
      </c>
      <c r="G9427" t="s">
        <v>25</v>
      </c>
    </row>
    <row r="9428" spans="1:7">
      <c r="A9428">
        <v>76169100</v>
      </c>
      <c r="B9428" t="s">
        <v>43</v>
      </c>
      <c r="C9428" s="30">
        <v>6.6707999999999998</v>
      </c>
      <c r="D9428" t="s">
        <v>24</v>
      </c>
      <c r="E9428">
        <v>2027</v>
      </c>
      <c r="G9428" t="s">
        <v>25</v>
      </c>
    </row>
    <row r="9429" spans="1:7">
      <c r="A9429">
        <v>76169100</v>
      </c>
      <c r="B9429" t="s">
        <v>43</v>
      </c>
      <c r="C9429" s="30">
        <v>7.2267000000000001</v>
      </c>
      <c r="D9429" t="s">
        <v>24</v>
      </c>
      <c r="E9429">
        <v>2028</v>
      </c>
      <c r="G9429" t="s">
        <v>25</v>
      </c>
    </row>
    <row r="9430" spans="1:7">
      <c r="A9430">
        <v>76169910</v>
      </c>
      <c r="B9430" t="s">
        <v>43</v>
      </c>
      <c r="C9430" s="30">
        <v>4.5419999999999998</v>
      </c>
      <c r="D9430" t="s">
        <v>24</v>
      </c>
      <c r="G9430" t="s">
        <v>25</v>
      </c>
    </row>
    <row r="9431" spans="1:7">
      <c r="A9431">
        <v>76169910</v>
      </c>
      <c r="B9431" t="s">
        <v>43</v>
      </c>
      <c r="C9431" s="30">
        <v>4.9962</v>
      </c>
      <c r="D9431" t="s">
        <v>24</v>
      </c>
      <c r="E9431">
        <v>2026</v>
      </c>
      <c r="G9431" t="s">
        <v>25</v>
      </c>
    </row>
    <row r="9432" spans="1:7">
      <c r="A9432">
        <v>76169910</v>
      </c>
      <c r="B9432" t="s">
        <v>43</v>
      </c>
      <c r="C9432" s="30">
        <v>5.4504000000000001</v>
      </c>
      <c r="D9432" t="s">
        <v>24</v>
      </c>
      <c r="E9432">
        <v>2027</v>
      </c>
      <c r="G9432" t="s">
        <v>25</v>
      </c>
    </row>
    <row r="9433" spans="1:7">
      <c r="A9433">
        <v>76169910</v>
      </c>
      <c r="B9433" t="s">
        <v>43</v>
      </c>
      <c r="C9433" s="30">
        <v>5.9045999999999994</v>
      </c>
      <c r="D9433" t="s">
        <v>24</v>
      </c>
      <c r="E9433">
        <v>2028</v>
      </c>
      <c r="G9433" t="s">
        <v>25</v>
      </c>
    </row>
    <row r="9434" spans="1:7">
      <c r="A9434">
        <v>76169990</v>
      </c>
      <c r="B9434" t="s">
        <v>43</v>
      </c>
      <c r="C9434" s="30">
        <v>5.5590000000000002</v>
      </c>
      <c r="D9434" t="s">
        <v>24</v>
      </c>
      <c r="G9434" t="s">
        <v>25</v>
      </c>
    </row>
    <row r="9435" spans="1:7">
      <c r="A9435">
        <v>76169990</v>
      </c>
      <c r="B9435" t="s">
        <v>43</v>
      </c>
      <c r="C9435" s="30">
        <v>6.1149000000000004</v>
      </c>
      <c r="D9435" t="s">
        <v>24</v>
      </c>
      <c r="E9435">
        <v>2026</v>
      </c>
      <c r="G9435" t="s">
        <v>25</v>
      </c>
    </row>
    <row r="9436" spans="1:7">
      <c r="A9436">
        <v>76169990</v>
      </c>
      <c r="B9436" t="s">
        <v>43</v>
      </c>
      <c r="C9436" s="30">
        <v>6.6707999999999998</v>
      </c>
      <c r="D9436" t="s">
        <v>24</v>
      </c>
      <c r="E9436">
        <v>2027</v>
      </c>
      <c r="G9436" t="s">
        <v>25</v>
      </c>
    </row>
    <row r="9437" spans="1:7">
      <c r="A9437">
        <v>76169990</v>
      </c>
      <c r="B9437" t="s">
        <v>43</v>
      </c>
      <c r="C9437" s="30">
        <v>7.2267000000000001</v>
      </c>
      <c r="D9437" t="s">
        <v>24</v>
      </c>
      <c r="E9437">
        <v>2028</v>
      </c>
      <c r="G9437" t="s">
        <v>25</v>
      </c>
    </row>
    <row r="9438" spans="1:7">
      <c r="A9438">
        <v>28041000</v>
      </c>
      <c r="B9438" t="s">
        <v>43</v>
      </c>
      <c r="C9438" s="30">
        <v>26.64</v>
      </c>
      <c r="G9438" t="s">
        <v>272</v>
      </c>
    </row>
    <row r="9439" spans="1:7">
      <c r="A9439">
        <v>28041000</v>
      </c>
      <c r="B9439" t="s">
        <v>43</v>
      </c>
      <c r="C9439" s="30">
        <v>29.304000000000002</v>
      </c>
      <c r="E9439">
        <v>2026</v>
      </c>
      <c r="G9439" t="s">
        <v>272</v>
      </c>
    </row>
    <row r="9440" spans="1:7">
      <c r="A9440">
        <v>28041000</v>
      </c>
      <c r="B9440" t="s">
        <v>43</v>
      </c>
      <c r="C9440" s="30">
        <v>31.968</v>
      </c>
      <c r="E9440">
        <v>2027</v>
      </c>
      <c r="G9440" t="s">
        <v>272</v>
      </c>
    </row>
    <row r="9441" spans="1:7">
      <c r="A9441">
        <v>28041000</v>
      </c>
      <c r="B9441" t="s">
        <v>43</v>
      </c>
      <c r="C9441" s="30">
        <v>34.631999999999998</v>
      </c>
      <c r="E9441">
        <v>2028</v>
      </c>
      <c r="G9441" t="s">
        <v>272</v>
      </c>
    </row>
    <row r="9442" spans="1:7">
      <c r="A9442">
        <v>26011200</v>
      </c>
      <c r="B9442" t="s">
        <v>43</v>
      </c>
      <c r="C9442">
        <v>0.26</v>
      </c>
      <c r="G9442" t="s">
        <v>273</v>
      </c>
    </row>
    <row r="9443" spans="1:7">
      <c r="A9443">
        <v>26011200</v>
      </c>
      <c r="B9443" t="s">
        <v>43</v>
      </c>
      <c r="C9443">
        <v>0.28600000000000003</v>
      </c>
      <c r="E9443">
        <v>2026</v>
      </c>
      <c r="G9443" t="s">
        <v>273</v>
      </c>
    </row>
    <row r="9444" spans="1:7">
      <c r="A9444">
        <v>26011200</v>
      </c>
      <c r="B9444" t="s">
        <v>43</v>
      </c>
      <c r="C9444">
        <v>0.312</v>
      </c>
      <c r="E9444">
        <v>2027</v>
      </c>
      <c r="G9444" t="s">
        <v>273</v>
      </c>
    </row>
    <row r="9445" spans="1:7">
      <c r="A9445">
        <v>26011200</v>
      </c>
      <c r="B9445" t="s">
        <v>43</v>
      </c>
      <c r="C9445">
        <v>0.33800000000000002</v>
      </c>
      <c r="E9445">
        <v>2028</v>
      </c>
      <c r="G9445" t="s">
        <v>273</v>
      </c>
    </row>
    <row r="9446" spans="1:7">
      <c r="A9446">
        <v>7201</v>
      </c>
      <c r="B9446" t="s">
        <v>43</v>
      </c>
      <c r="C9446" s="30">
        <v>1.66</v>
      </c>
      <c r="G9446" t="s">
        <v>273</v>
      </c>
    </row>
    <row r="9447" spans="1:7">
      <c r="A9447">
        <v>7201</v>
      </c>
      <c r="B9447" t="s">
        <v>43</v>
      </c>
      <c r="C9447" s="30">
        <v>1.8259999999999998</v>
      </c>
      <c r="E9447">
        <v>2026</v>
      </c>
      <c r="G9447" t="s">
        <v>273</v>
      </c>
    </row>
    <row r="9448" spans="1:7">
      <c r="A9448">
        <v>7201</v>
      </c>
      <c r="B9448" t="s">
        <v>43</v>
      </c>
      <c r="C9448" s="30">
        <v>1.992</v>
      </c>
      <c r="E9448">
        <v>2027</v>
      </c>
      <c r="G9448" t="s">
        <v>273</v>
      </c>
    </row>
    <row r="9449" spans="1:7">
      <c r="A9449">
        <v>7201</v>
      </c>
      <c r="B9449" t="s">
        <v>43</v>
      </c>
      <c r="C9449" s="30">
        <v>2.1579999999999999</v>
      </c>
      <c r="E9449">
        <v>2028</v>
      </c>
      <c r="G9449" t="s">
        <v>273</v>
      </c>
    </row>
    <row r="9450" spans="1:7">
      <c r="A9450">
        <v>720211</v>
      </c>
      <c r="B9450" t="s">
        <v>43</v>
      </c>
      <c r="C9450" s="30">
        <v>1.69</v>
      </c>
      <c r="G9450" t="s">
        <v>273</v>
      </c>
    </row>
    <row r="9451" spans="1:7">
      <c r="A9451">
        <v>720211</v>
      </c>
      <c r="B9451" t="s">
        <v>43</v>
      </c>
      <c r="C9451" s="30">
        <v>1.859</v>
      </c>
      <c r="E9451">
        <v>2026</v>
      </c>
      <c r="G9451" t="s">
        <v>273</v>
      </c>
    </row>
    <row r="9452" spans="1:7">
      <c r="A9452">
        <v>720211</v>
      </c>
      <c r="B9452" t="s">
        <v>43</v>
      </c>
      <c r="C9452" s="30">
        <v>2.028</v>
      </c>
      <c r="E9452">
        <v>2027</v>
      </c>
      <c r="G9452" t="s">
        <v>273</v>
      </c>
    </row>
    <row r="9453" spans="1:7">
      <c r="A9453">
        <v>720211</v>
      </c>
      <c r="B9453" t="s">
        <v>43</v>
      </c>
      <c r="C9453" s="30">
        <v>2.1970000000000001</v>
      </c>
      <c r="E9453">
        <v>2028</v>
      </c>
      <c r="G9453" t="s">
        <v>273</v>
      </c>
    </row>
    <row r="9454" spans="1:7">
      <c r="A9454">
        <v>720219</v>
      </c>
      <c r="B9454" t="s">
        <v>43</v>
      </c>
      <c r="C9454" s="30">
        <v>5.59</v>
      </c>
      <c r="G9454" t="s">
        <v>273</v>
      </c>
    </row>
    <row r="9455" spans="1:7">
      <c r="A9455">
        <v>720219</v>
      </c>
      <c r="B9455" t="s">
        <v>43</v>
      </c>
      <c r="C9455" s="30">
        <v>6.149</v>
      </c>
      <c r="E9455">
        <v>2026</v>
      </c>
      <c r="G9455" t="s">
        <v>273</v>
      </c>
    </row>
    <row r="9456" spans="1:7">
      <c r="A9456">
        <v>720219</v>
      </c>
      <c r="B9456" t="s">
        <v>43</v>
      </c>
      <c r="C9456" s="30">
        <v>6.7080000000000002</v>
      </c>
      <c r="E9456">
        <v>2027</v>
      </c>
      <c r="G9456" t="s">
        <v>273</v>
      </c>
    </row>
    <row r="9457" spans="1:7">
      <c r="A9457">
        <v>720219</v>
      </c>
      <c r="B9457" t="s">
        <v>43</v>
      </c>
      <c r="C9457" s="30">
        <v>7.2670000000000003</v>
      </c>
      <c r="E9457">
        <v>2028</v>
      </c>
      <c r="G9457" t="s">
        <v>273</v>
      </c>
    </row>
    <row r="9458" spans="1:7">
      <c r="A9458">
        <v>720241</v>
      </c>
      <c r="B9458" t="s">
        <v>43</v>
      </c>
      <c r="C9458" s="30">
        <v>2.35</v>
      </c>
      <c r="G9458" t="s">
        <v>273</v>
      </c>
    </row>
    <row r="9459" spans="1:7">
      <c r="A9459">
        <v>720241</v>
      </c>
      <c r="B9459" t="s">
        <v>43</v>
      </c>
      <c r="C9459" s="30">
        <v>2.585</v>
      </c>
      <c r="E9459">
        <v>2026</v>
      </c>
      <c r="G9459" t="s">
        <v>273</v>
      </c>
    </row>
    <row r="9460" spans="1:7">
      <c r="A9460">
        <v>720241</v>
      </c>
      <c r="B9460" t="s">
        <v>43</v>
      </c>
      <c r="C9460" s="30">
        <v>2.8200000000000003</v>
      </c>
      <c r="E9460">
        <v>2027</v>
      </c>
      <c r="G9460" t="s">
        <v>273</v>
      </c>
    </row>
    <row r="9461" spans="1:7">
      <c r="A9461">
        <v>720241</v>
      </c>
      <c r="B9461" t="s">
        <v>43</v>
      </c>
      <c r="C9461" s="30">
        <v>3.0550000000000002</v>
      </c>
      <c r="E9461">
        <v>2028</v>
      </c>
      <c r="G9461" t="s">
        <v>273</v>
      </c>
    </row>
    <row r="9462" spans="1:7">
      <c r="A9462">
        <v>720249</v>
      </c>
      <c r="B9462" t="s">
        <v>43</v>
      </c>
      <c r="C9462" s="30">
        <v>2.87</v>
      </c>
      <c r="G9462" t="s">
        <v>273</v>
      </c>
    </row>
    <row r="9463" spans="1:7">
      <c r="A9463">
        <v>720249</v>
      </c>
      <c r="B9463" t="s">
        <v>43</v>
      </c>
      <c r="C9463" s="30">
        <v>3.157</v>
      </c>
      <c r="E9463">
        <v>2026</v>
      </c>
      <c r="G9463" t="s">
        <v>273</v>
      </c>
    </row>
    <row r="9464" spans="1:7">
      <c r="A9464">
        <v>720249</v>
      </c>
      <c r="B9464" t="s">
        <v>43</v>
      </c>
      <c r="C9464" s="30">
        <v>3.444</v>
      </c>
      <c r="E9464">
        <v>2027</v>
      </c>
      <c r="G9464" t="s">
        <v>273</v>
      </c>
    </row>
    <row r="9465" spans="1:7">
      <c r="A9465">
        <v>720249</v>
      </c>
      <c r="B9465" t="s">
        <v>43</v>
      </c>
      <c r="C9465" s="30">
        <v>3.7310000000000003</v>
      </c>
      <c r="E9465">
        <v>2028</v>
      </c>
      <c r="G9465" t="s">
        <v>273</v>
      </c>
    </row>
    <row r="9466" spans="1:7">
      <c r="A9466">
        <v>72026000</v>
      </c>
      <c r="B9466" t="s">
        <v>43</v>
      </c>
      <c r="C9466" s="30">
        <v>6.15</v>
      </c>
      <c r="G9466" t="s">
        <v>273</v>
      </c>
    </row>
    <row r="9467" spans="1:7">
      <c r="A9467">
        <v>72026000</v>
      </c>
      <c r="B9467" t="s">
        <v>43</v>
      </c>
      <c r="C9467" s="30">
        <v>6.7650000000000006</v>
      </c>
      <c r="E9467">
        <v>2026</v>
      </c>
      <c r="G9467" t="s">
        <v>273</v>
      </c>
    </row>
    <row r="9468" spans="1:7">
      <c r="A9468">
        <v>72026000</v>
      </c>
      <c r="B9468" t="s">
        <v>43</v>
      </c>
      <c r="C9468" s="30">
        <v>7.3800000000000008</v>
      </c>
      <c r="E9468">
        <v>2027</v>
      </c>
      <c r="G9468" t="s">
        <v>273</v>
      </c>
    </row>
    <row r="9469" spans="1:7">
      <c r="A9469">
        <v>72026000</v>
      </c>
      <c r="B9469" t="s">
        <v>43</v>
      </c>
      <c r="C9469" s="30">
        <v>7.995000000000001</v>
      </c>
      <c r="E9469">
        <v>2028</v>
      </c>
      <c r="G9469" t="s">
        <v>273</v>
      </c>
    </row>
    <row r="9470" spans="1:7">
      <c r="A9470">
        <v>7205</v>
      </c>
      <c r="B9470" t="s">
        <v>43</v>
      </c>
      <c r="C9470" s="30">
        <v>2.802</v>
      </c>
      <c r="D9470" t="s">
        <v>20</v>
      </c>
      <c r="G9470" t="s">
        <v>273</v>
      </c>
    </row>
    <row r="9471" spans="1:7">
      <c r="A9471">
        <v>7205</v>
      </c>
      <c r="B9471" t="s">
        <v>43</v>
      </c>
      <c r="C9471" s="30">
        <v>3.0822000000000003</v>
      </c>
      <c r="D9471" t="s">
        <v>20</v>
      </c>
      <c r="E9471">
        <v>2026</v>
      </c>
      <c r="G9471" t="s">
        <v>273</v>
      </c>
    </row>
    <row r="9472" spans="1:7">
      <c r="A9472">
        <v>7205</v>
      </c>
      <c r="B9472" t="s">
        <v>43</v>
      </c>
      <c r="C9472" s="30">
        <v>3.3624000000000001</v>
      </c>
      <c r="D9472" t="s">
        <v>20</v>
      </c>
      <c r="E9472">
        <v>2027</v>
      </c>
      <c r="G9472" t="s">
        <v>273</v>
      </c>
    </row>
    <row r="9473" spans="1:7">
      <c r="A9473">
        <v>7205</v>
      </c>
      <c r="B9473" t="s">
        <v>43</v>
      </c>
      <c r="C9473" s="30">
        <v>3.6426000000000003</v>
      </c>
      <c r="D9473" t="s">
        <v>20</v>
      </c>
      <c r="E9473">
        <v>2028</v>
      </c>
      <c r="G9473" t="s">
        <v>273</v>
      </c>
    </row>
    <row r="9474" spans="1:7">
      <c r="A9474">
        <v>72061000</v>
      </c>
      <c r="B9474" t="s">
        <v>43</v>
      </c>
      <c r="C9474" s="30">
        <v>1.74</v>
      </c>
      <c r="D9474" t="s">
        <v>20</v>
      </c>
      <c r="G9474" t="s">
        <v>273</v>
      </c>
    </row>
    <row r="9475" spans="1:7">
      <c r="A9475">
        <v>72061000</v>
      </c>
      <c r="B9475" t="s">
        <v>43</v>
      </c>
      <c r="C9475" s="30">
        <v>1.9139999999999999</v>
      </c>
      <c r="D9475" t="s">
        <v>20</v>
      </c>
      <c r="E9475">
        <v>2026</v>
      </c>
      <c r="G9475" t="s">
        <v>273</v>
      </c>
    </row>
    <row r="9476" spans="1:7">
      <c r="A9476">
        <v>72061000</v>
      </c>
      <c r="B9476" t="s">
        <v>43</v>
      </c>
      <c r="C9476" s="30">
        <v>2.0880000000000001</v>
      </c>
      <c r="D9476" t="s">
        <v>20</v>
      </c>
      <c r="E9476">
        <v>2027</v>
      </c>
      <c r="G9476" t="s">
        <v>273</v>
      </c>
    </row>
    <row r="9477" spans="1:7">
      <c r="A9477">
        <v>72061000</v>
      </c>
      <c r="B9477" t="s">
        <v>43</v>
      </c>
      <c r="C9477" s="30">
        <v>2.262</v>
      </c>
      <c r="D9477" t="s">
        <v>20</v>
      </c>
      <c r="E9477">
        <v>2028</v>
      </c>
      <c r="G9477" t="s">
        <v>273</v>
      </c>
    </row>
    <row r="9478" spans="1:7">
      <c r="A9478">
        <v>72069000</v>
      </c>
      <c r="B9478" t="s">
        <v>43</v>
      </c>
      <c r="C9478" s="30">
        <v>1.74</v>
      </c>
      <c r="D9478" t="s">
        <v>20</v>
      </c>
      <c r="G9478" t="s">
        <v>273</v>
      </c>
    </row>
    <row r="9479" spans="1:7">
      <c r="A9479">
        <v>72069000</v>
      </c>
      <c r="B9479" t="s">
        <v>43</v>
      </c>
      <c r="C9479" s="30">
        <v>1.9139999999999999</v>
      </c>
      <c r="D9479" t="s">
        <v>20</v>
      </c>
      <c r="E9479">
        <v>2026</v>
      </c>
      <c r="G9479" t="s">
        <v>273</v>
      </c>
    </row>
    <row r="9480" spans="1:7">
      <c r="A9480">
        <v>72069000</v>
      </c>
      <c r="B9480" t="s">
        <v>43</v>
      </c>
      <c r="C9480" s="30">
        <v>2.0880000000000001</v>
      </c>
      <c r="D9480" t="s">
        <v>20</v>
      </c>
      <c r="E9480">
        <v>2027</v>
      </c>
      <c r="G9480" t="s">
        <v>273</v>
      </c>
    </row>
    <row r="9481" spans="1:7">
      <c r="A9481">
        <v>72069000</v>
      </c>
      <c r="B9481" t="s">
        <v>43</v>
      </c>
      <c r="C9481" s="30">
        <v>2.262</v>
      </c>
      <c r="D9481" t="s">
        <v>20</v>
      </c>
      <c r="E9481">
        <v>2028</v>
      </c>
      <c r="G9481" t="s">
        <v>273</v>
      </c>
    </row>
    <row r="9482" spans="1:7">
      <c r="A9482">
        <v>72071111</v>
      </c>
      <c r="B9482" t="s">
        <v>43</v>
      </c>
      <c r="C9482" s="30">
        <v>3.169</v>
      </c>
      <c r="D9482" t="s">
        <v>20</v>
      </c>
      <c r="G9482" t="s">
        <v>273</v>
      </c>
    </row>
    <row r="9483" spans="1:7">
      <c r="A9483">
        <v>72071111</v>
      </c>
      <c r="B9483" t="s">
        <v>43</v>
      </c>
      <c r="C9483" s="30">
        <v>3.4859</v>
      </c>
      <c r="D9483" t="s">
        <v>20</v>
      </c>
      <c r="E9483">
        <v>2026</v>
      </c>
      <c r="G9483" t="s">
        <v>273</v>
      </c>
    </row>
    <row r="9484" spans="1:7">
      <c r="A9484">
        <v>72071111</v>
      </c>
      <c r="B9484" t="s">
        <v>43</v>
      </c>
      <c r="C9484" s="30">
        <v>3.8028</v>
      </c>
      <c r="D9484" t="s">
        <v>20</v>
      </c>
      <c r="E9484">
        <v>2027</v>
      </c>
      <c r="G9484" t="s">
        <v>273</v>
      </c>
    </row>
    <row r="9485" spans="1:7">
      <c r="A9485">
        <v>72071111</v>
      </c>
      <c r="B9485" t="s">
        <v>43</v>
      </c>
      <c r="C9485" s="30">
        <v>4.1196999999999999</v>
      </c>
      <c r="D9485" t="s">
        <v>20</v>
      </c>
      <c r="E9485">
        <v>2028</v>
      </c>
      <c r="G9485" t="s">
        <v>273</v>
      </c>
    </row>
    <row r="9486" spans="1:7">
      <c r="A9486">
        <v>72071114</v>
      </c>
      <c r="B9486" t="s">
        <v>43</v>
      </c>
      <c r="C9486" s="30">
        <v>3.169</v>
      </c>
      <c r="D9486" t="s">
        <v>20</v>
      </c>
      <c r="G9486" t="s">
        <v>273</v>
      </c>
    </row>
    <row r="9487" spans="1:7">
      <c r="A9487">
        <v>72071114</v>
      </c>
      <c r="B9487" t="s">
        <v>43</v>
      </c>
      <c r="C9487" s="30">
        <v>3.4859</v>
      </c>
      <c r="D9487" t="s">
        <v>20</v>
      </c>
      <c r="E9487">
        <v>2026</v>
      </c>
      <c r="G9487" t="s">
        <v>273</v>
      </c>
    </row>
    <row r="9488" spans="1:7">
      <c r="A9488">
        <v>72071114</v>
      </c>
      <c r="B9488" t="s">
        <v>43</v>
      </c>
      <c r="C9488" s="30">
        <v>3.8028</v>
      </c>
      <c r="D9488" t="s">
        <v>20</v>
      </c>
      <c r="E9488">
        <v>2027</v>
      </c>
      <c r="G9488" t="s">
        <v>273</v>
      </c>
    </row>
    <row r="9489" spans="1:7">
      <c r="A9489">
        <v>72071114</v>
      </c>
      <c r="B9489" t="s">
        <v>43</v>
      </c>
      <c r="C9489" s="30">
        <v>4.1196999999999999</v>
      </c>
      <c r="D9489" t="s">
        <v>20</v>
      </c>
      <c r="E9489">
        <v>2028</v>
      </c>
      <c r="G9489" t="s">
        <v>273</v>
      </c>
    </row>
    <row r="9490" spans="1:7">
      <c r="A9490">
        <v>72071116</v>
      </c>
      <c r="B9490" t="s">
        <v>43</v>
      </c>
      <c r="C9490" s="30">
        <v>3.169</v>
      </c>
      <c r="D9490" t="s">
        <v>20</v>
      </c>
      <c r="G9490" t="s">
        <v>273</v>
      </c>
    </row>
    <row r="9491" spans="1:7">
      <c r="A9491">
        <v>72071116</v>
      </c>
      <c r="B9491" t="s">
        <v>43</v>
      </c>
      <c r="C9491" s="30">
        <v>3.4859</v>
      </c>
      <c r="D9491" t="s">
        <v>20</v>
      </c>
      <c r="E9491">
        <v>2026</v>
      </c>
      <c r="G9491" t="s">
        <v>273</v>
      </c>
    </row>
    <row r="9492" spans="1:7">
      <c r="A9492">
        <v>72071116</v>
      </c>
      <c r="B9492" t="s">
        <v>43</v>
      </c>
      <c r="C9492" s="30">
        <v>3.8028</v>
      </c>
      <c r="D9492" t="s">
        <v>20</v>
      </c>
      <c r="E9492">
        <v>2027</v>
      </c>
      <c r="G9492" t="s">
        <v>273</v>
      </c>
    </row>
    <row r="9493" spans="1:7">
      <c r="A9493">
        <v>72071116</v>
      </c>
      <c r="B9493" t="s">
        <v>43</v>
      </c>
      <c r="C9493" s="30">
        <v>4.1196999999999999</v>
      </c>
      <c r="D9493" t="s">
        <v>20</v>
      </c>
      <c r="E9493">
        <v>2028</v>
      </c>
      <c r="G9493" t="s">
        <v>273</v>
      </c>
    </row>
    <row r="9494" spans="1:7">
      <c r="A9494">
        <v>72071190</v>
      </c>
      <c r="B9494" t="s">
        <v>43</v>
      </c>
      <c r="C9494" s="30">
        <v>3.3140000000000001</v>
      </c>
      <c r="D9494" t="s">
        <v>20</v>
      </c>
      <c r="G9494" t="s">
        <v>273</v>
      </c>
    </row>
    <row r="9495" spans="1:7">
      <c r="A9495">
        <v>72071190</v>
      </c>
      <c r="B9495" t="s">
        <v>43</v>
      </c>
      <c r="C9495" s="30">
        <v>3.6454</v>
      </c>
      <c r="D9495" t="s">
        <v>20</v>
      </c>
      <c r="E9495">
        <v>2026</v>
      </c>
      <c r="G9495" t="s">
        <v>273</v>
      </c>
    </row>
    <row r="9496" spans="1:7">
      <c r="A9496">
        <v>72071190</v>
      </c>
      <c r="B9496" t="s">
        <v>43</v>
      </c>
      <c r="C9496" s="30">
        <v>3.9767999999999999</v>
      </c>
      <c r="D9496" t="s">
        <v>20</v>
      </c>
      <c r="E9496">
        <v>2027</v>
      </c>
      <c r="G9496" t="s">
        <v>273</v>
      </c>
    </row>
    <row r="9497" spans="1:7">
      <c r="A9497">
        <v>72071190</v>
      </c>
      <c r="B9497" t="s">
        <v>43</v>
      </c>
      <c r="C9497" s="30">
        <v>4.3082000000000003</v>
      </c>
      <c r="D9497" t="s">
        <v>20</v>
      </c>
      <c r="E9497">
        <v>2028</v>
      </c>
      <c r="G9497" t="s">
        <v>273</v>
      </c>
    </row>
    <row r="9498" spans="1:7">
      <c r="A9498">
        <v>72071210</v>
      </c>
      <c r="B9498" t="s">
        <v>43</v>
      </c>
      <c r="C9498" s="30">
        <v>3.169</v>
      </c>
      <c r="D9498" t="s">
        <v>20</v>
      </c>
      <c r="G9498" t="s">
        <v>273</v>
      </c>
    </row>
    <row r="9499" spans="1:7">
      <c r="A9499">
        <v>72071210</v>
      </c>
      <c r="B9499" t="s">
        <v>43</v>
      </c>
      <c r="C9499" s="30">
        <v>3.4859</v>
      </c>
      <c r="D9499" t="s">
        <v>20</v>
      </c>
      <c r="E9499">
        <v>2026</v>
      </c>
      <c r="G9499" t="s">
        <v>273</v>
      </c>
    </row>
    <row r="9500" spans="1:7">
      <c r="A9500">
        <v>72071210</v>
      </c>
      <c r="B9500" t="s">
        <v>43</v>
      </c>
      <c r="C9500" s="30">
        <v>3.8028</v>
      </c>
      <c r="D9500" t="s">
        <v>20</v>
      </c>
      <c r="E9500">
        <v>2027</v>
      </c>
      <c r="G9500" t="s">
        <v>273</v>
      </c>
    </row>
    <row r="9501" spans="1:7">
      <c r="A9501">
        <v>72071210</v>
      </c>
      <c r="B9501" t="s">
        <v>43</v>
      </c>
      <c r="C9501" s="30">
        <v>4.1196999999999999</v>
      </c>
      <c r="D9501" t="s">
        <v>20</v>
      </c>
      <c r="E9501">
        <v>2028</v>
      </c>
      <c r="G9501" t="s">
        <v>273</v>
      </c>
    </row>
    <row r="9502" spans="1:7">
      <c r="A9502">
        <v>72071290</v>
      </c>
      <c r="B9502" t="s">
        <v>43</v>
      </c>
      <c r="C9502" s="30">
        <v>3.3140000000000001</v>
      </c>
      <c r="D9502" t="s">
        <v>20</v>
      </c>
      <c r="G9502" t="s">
        <v>273</v>
      </c>
    </row>
    <row r="9503" spans="1:7">
      <c r="A9503">
        <v>72071290</v>
      </c>
      <c r="B9503" t="s">
        <v>43</v>
      </c>
      <c r="C9503" s="30">
        <v>3.6454</v>
      </c>
      <c r="D9503" t="s">
        <v>20</v>
      </c>
      <c r="E9503">
        <v>2026</v>
      </c>
      <c r="G9503" t="s">
        <v>273</v>
      </c>
    </row>
    <row r="9504" spans="1:7">
      <c r="A9504">
        <v>72071290</v>
      </c>
      <c r="B9504" t="s">
        <v>43</v>
      </c>
      <c r="C9504" s="30">
        <v>3.9767999999999999</v>
      </c>
      <c r="D9504" t="s">
        <v>20</v>
      </c>
      <c r="E9504">
        <v>2027</v>
      </c>
      <c r="G9504" t="s">
        <v>273</v>
      </c>
    </row>
    <row r="9505" spans="1:7">
      <c r="A9505">
        <v>72071290</v>
      </c>
      <c r="B9505" t="s">
        <v>43</v>
      </c>
      <c r="C9505" s="30">
        <v>4.3082000000000003</v>
      </c>
      <c r="D9505" t="s">
        <v>20</v>
      </c>
      <c r="E9505">
        <v>2028</v>
      </c>
      <c r="G9505" t="s">
        <v>273</v>
      </c>
    </row>
    <row r="9506" spans="1:7">
      <c r="A9506">
        <v>72071912</v>
      </c>
      <c r="B9506" t="s">
        <v>43</v>
      </c>
      <c r="C9506" s="30">
        <v>3.169</v>
      </c>
      <c r="D9506" t="s">
        <v>20</v>
      </c>
      <c r="G9506" t="s">
        <v>273</v>
      </c>
    </row>
    <row r="9507" spans="1:7">
      <c r="A9507">
        <v>72071912</v>
      </c>
      <c r="B9507" t="s">
        <v>43</v>
      </c>
      <c r="C9507" s="30">
        <v>3.4859</v>
      </c>
      <c r="D9507" t="s">
        <v>20</v>
      </c>
      <c r="E9507">
        <v>2026</v>
      </c>
      <c r="G9507" t="s">
        <v>273</v>
      </c>
    </row>
    <row r="9508" spans="1:7">
      <c r="A9508">
        <v>72071912</v>
      </c>
      <c r="B9508" t="s">
        <v>43</v>
      </c>
      <c r="C9508" s="30">
        <v>3.8028</v>
      </c>
      <c r="D9508" t="s">
        <v>20</v>
      </c>
      <c r="E9508">
        <v>2027</v>
      </c>
      <c r="G9508" t="s">
        <v>273</v>
      </c>
    </row>
    <row r="9509" spans="1:7">
      <c r="A9509">
        <v>72071912</v>
      </c>
      <c r="B9509" t="s">
        <v>43</v>
      </c>
      <c r="C9509" s="30">
        <v>4.1196999999999999</v>
      </c>
      <c r="D9509" t="s">
        <v>20</v>
      </c>
      <c r="E9509">
        <v>2028</v>
      </c>
      <c r="G9509" t="s">
        <v>273</v>
      </c>
    </row>
    <row r="9510" spans="1:7">
      <c r="A9510">
        <v>72071919</v>
      </c>
      <c r="B9510" t="s">
        <v>43</v>
      </c>
      <c r="C9510" s="30">
        <v>3.3140000000000001</v>
      </c>
      <c r="D9510" t="s">
        <v>20</v>
      </c>
      <c r="G9510" t="s">
        <v>273</v>
      </c>
    </row>
    <row r="9511" spans="1:7">
      <c r="A9511">
        <v>72071919</v>
      </c>
      <c r="B9511" t="s">
        <v>43</v>
      </c>
      <c r="C9511" s="30">
        <v>3.6454</v>
      </c>
      <c r="D9511" t="s">
        <v>20</v>
      </c>
      <c r="E9511">
        <v>2026</v>
      </c>
      <c r="G9511" t="s">
        <v>273</v>
      </c>
    </row>
    <row r="9512" spans="1:7">
      <c r="A9512">
        <v>72071919</v>
      </c>
      <c r="B9512" t="s">
        <v>43</v>
      </c>
      <c r="C9512" s="30">
        <v>3.9767999999999999</v>
      </c>
      <c r="D9512" t="s">
        <v>20</v>
      </c>
      <c r="E9512">
        <v>2027</v>
      </c>
      <c r="G9512" t="s">
        <v>273</v>
      </c>
    </row>
    <row r="9513" spans="1:7">
      <c r="A9513">
        <v>72071919</v>
      </c>
      <c r="B9513" t="s">
        <v>43</v>
      </c>
      <c r="C9513" s="30">
        <v>4.3082000000000003</v>
      </c>
      <c r="D9513" t="s">
        <v>20</v>
      </c>
      <c r="E9513">
        <v>2028</v>
      </c>
      <c r="G9513" t="s">
        <v>273</v>
      </c>
    </row>
    <row r="9514" spans="1:7">
      <c r="A9514">
        <v>72071980</v>
      </c>
      <c r="B9514" t="s">
        <v>43</v>
      </c>
      <c r="C9514" s="30">
        <v>3.169</v>
      </c>
      <c r="D9514" t="s">
        <v>20</v>
      </c>
      <c r="G9514" t="s">
        <v>273</v>
      </c>
    </row>
    <row r="9515" spans="1:7">
      <c r="A9515">
        <v>72071980</v>
      </c>
      <c r="B9515" t="s">
        <v>43</v>
      </c>
      <c r="C9515" s="30">
        <v>3.4859</v>
      </c>
      <c r="D9515" t="s">
        <v>20</v>
      </c>
      <c r="E9515">
        <v>2026</v>
      </c>
      <c r="G9515" t="s">
        <v>273</v>
      </c>
    </row>
    <row r="9516" spans="1:7">
      <c r="A9516">
        <v>72071980</v>
      </c>
      <c r="B9516" t="s">
        <v>43</v>
      </c>
      <c r="C9516" s="30">
        <v>3.8028</v>
      </c>
      <c r="D9516" t="s">
        <v>20</v>
      </c>
      <c r="E9516">
        <v>2027</v>
      </c>
      <c r="G9516" t="s">
        <v>273</v>
      </c>
    </row>
    <row r="9517" spans="1:7">
      <c r="A9517">
        <v>72071980</v>
      </c>
      <c r="B9517" t="s">
        <v>43</v>
      </c>
      <c r="C9517" s="30">
        <v>4.1196999999999999</v>
      </c>
      <c r="D9517" t="s">
        <v>20</v>
      </c>
      <c r="E9517">
        <v>2028</v>
      </c>
      <c r="G9517" t="s">
        <v>273</v>
      </c>
    </row>
    <row r="9518" spans="1:7">
      <c r="A9518">
        <v>72072011</v>
      </c>
      <c r="B9518" t="s">
        <v>43</v>
      </c>
      <c r="C9518" s="30">
        <v>3.169</v>
      </c>
      <c r="D9518" t="s">
        <v>20</v>
      </c>
      <c r="G9518" t="s">
        <v>273</v>
      </c>
    </row>
    <row r="9519" spans="1:7">
      <c r="A9519">
        <v>72072011</v>
      </c>
      <c r="B9519" t="s">
        <v>43</v>
      </c>
      <c r="C9519" s="30">
        <v>3.4859</v>
      </c>
      <c r="D9519" t="s">
        <v>20</v>
      </c>
      <c r="E9519">
        <v>2026</v>
      </c>
      <c r="G9519" t="s">
        <v>273</v>
      </c>
    </row>
    <row r="9520" spans="1:7">
      <c r="A9520">
        <v>72072011</v>
      </c>
      <c r="B9520" t="s">
        <v>43</v>
      </c>
      <c r="C9520" s="30">
        <v>3.8028</v>
      </c>
      <c r="D9520" t="s">
        <v>20</v>
      </c>
      <c r="E9520">
        <v>2027</v>
      </c>
      <c r="G9520" t="s">
        <v>273</v>
      </c>
    </row>
    <row r="9521" spans="1:7">
      <c r="A9521">
        <v>72072011</v>
      </c>
      <c r="B9521" t="s">
        <v>43</v>
      </c>
      <c r="C9521" s="30">
        <v>4.1196999999999999</v>
      </c>
      <c r="D9521" t="s">
        <v>20</v>
      </c>
      <c r="E9521">
        <v>2028</v>
      </c>
      <c r="G9521" t="s">
        <v>273</v>
      </c>
    </row>
    <row r="9522" spans="1:7">
      <c r="A9522">
        <v>72072015</v>
      </c>
      <c r="B9522" t="s">
        <v>43</v>
      </c>
      <c r="C9522" s="30">
        <v>3.169</v>
      </c>
      <c r="D9522" t="s">
        <v>20</v>
      </c>
      <c r="G9522" t="s">
        <v>273</v>
      </c>
    </row>
    <row r="9523" spans="1:7">
      <c r="A9523">
        <v>72072015</v>
      </c>
      <c r="B9523" t="s">
        <v>43</v>
      </c>
      <c r="C9523" s="30">
        <v>3.4859</v>
      </c>
      <c r="D9523" t="s">
        <v>20</v>
      </c>
      <c r="E9523">
        <v>2026</v>
      </c>
      <c r="G9523" t="s">
        <v>273</v>
      </c>
    </row>
    <row r="9524" spans="1:7">
      <c r="A9524">
        <v>72072015</v>
      </c>
      <c r="B9524" t="s">
        <v>43</v>
      </c>
      <c r="C9524" s="30">
        <v>3.8028</v>
      </c>
      <c r="D9524" t="s">
        <v>20</v>
      </c>
      <c r="E9524">
        <v>2027</v>
      </c>
      <c r="G9524" t="s">
        <v>273</v>
      </c>
    </row>
    <row r="9525" spans="1:7">
      <c r="A9525">
        <v>72072015</v>
      </c>
      <c r="B9525" t="s">
        <v>43</v>
      </c>
      <c r="C9525" s="30">
        <v>4.1196999999999999</v>
      </c>
      <c r="D9525" t="s">
        <v>20</v>
      </c>
      <c r="E9525">
        <v>2028</v>
      </c>
      <c r="G9525" t="s">
        <v>273</v>
      </c>
    </row>
    <row r="9526" spans="1:7">
      <c r="A9526">
        <v>72072017</v>
      </c>
      <c r="B9526" t="s">
        <v>43</v>
      </c>
      <c r="C9526" s="30">
        <v>3.169</v>
      </c>
      <c r="D9526" t="s">
        <v>20</v>
      </c>
      <c r="G9526" t="s">
        <v>273</v>
      </c>
    </row>
    <row r="9527" spans="1:7">
      <c r="A9527">
        <v>72072017</v>
      </c>
      <c r="B9527" t="s">
        <v>43</v>
      </c>
      <c r="C9527" s="30">
        <v>3.4859</v>
      </c>
      <c r="D9527" t="s">
        <v>20</v>
      </c>
      <c r="E9527">
        <v>2026</v>
      </c>
      <c r="G9527" t="s">
        <v>273</v>
      </c>
    </row>
    <row r="9528" spans="1:7">
      <c r="A9528">
        <v>72072017</v>
      </c>
      <c r="B9528" t="s">
        <v>43</v>
      </c>
      <c r="C9528" s="30">
        <v>3.8028</v>
      </c>
      <c r="D9528" t="s">
        <v>20</v>
      </c>
      <c r="E9528">
        <v>2027</v>
      </c>
      <c r="G9528" t="s">
        <v>273</v>
      </c>
    </row>
    <row r="9529" spans="1:7">
      <c r="A9529">
        <v>72072017</v>
      </c>
      <c r="B9529" t="s">
        <v>43</v>
      </c>
      <c r="C9529" s="30">
        <v>4.1196999999999999</v>
      </c>
      <c r="D9529" t="s">
        <v>20</v>
      </c>
      <c r="E9529">
        <v>2028</v>
      </c>
      <c r="G9529" t="s">
        <v>273</v>
      </c>
    </row>
    <row r="9530" spans="1:7">
      <c r="A9530">
        <v>72072019</v>
      </c>
      <c r="B9530" t="s">
        <v>43</v>
      </c>
      <c r="C9530" s="30">
        <v>3.3140000000000001</v>
      </c>
      <c r="D9530" t="s">
        <v>20</v>
      </c>
      <c r="G9530" t="s">
        <v>273</v>
      </c>
    </row>
    <row r="9531" spans="1:7">
      <c r="A9531">
        <v>72072019</v>
      </c>
      <c r="B9531" t="s">
        <v>43</v>
      </c>
      <c r="C9531" s="30">
        <v>3.6454</v>
      </c>
      <c r="D9531" t="s">
        <v>20</v>
      </c>
      <c r="E9531">
        <v>2026</v>
      </c>
      <c r="G9531" t="s">
        <v>273</v>
      </c>
    </row>
    <row r="9532" spans="1:7">
      <c r="A9532">
        <v>72072019</v>
      </c>
      <c r="B9532" t="s">
        <v>43</v>
      </c>
      <c r="C9532" s="30">
        <v>3.9767999999999999</v>
      </c>
      <c r="D9532" t="s">
        <v>20</v>
      </c>
      <c r="E9532">
        <v>2027</v>
      </c>
      <c r="G9532" t="s">
        <v>273</v>
      </c>
    </row>
    <row r="9533" spans="1:7">
      <c r="A9533">
        <v>72072019</v>
      </c>
      <c r="B9533" t="s">
        <v>43</v>
      </c>
      <c r="C9533" s="30">
        <v>4.3082000000000003</v>
      </c>
      <c r="D9533" t="s">
        <v>20</v>
      </c>
      <c r="E9533">
        <v>2028</v>
      </c>
      <c r="G9533" t="s">
        <v>273</v>
      </c>
    </row>
    <row r="9534" spans="1:7">
      <c r="A9534">
        <v>72072032</v>
      </c>
      <c r="B9534" t="s">
        <v>43</v>
      </c>
      <c r="C9534" s="30">
        <v>3.169</v>
      </c>
      <c r="D9534" t="s">
        <v>20</v>
      </c>
      <c r="G9534" t="s">
        <v>273</v>
      </c>
    </row>
    <row r="9535" spans="1:7">
      <c r="A9535">
        <v>72072032</v>
      </c>
      <c r="B9535" t="s">
        <v>43</v>
      </c>
      <c r="C9535" s="30">
        <v>3.4859</v>
      </c>
      <c r="D9535" t="s">
        <v>20</v>
      </c>
      <c r="E9535">
        <v>2026</v>
      </c>
      <c r="G9535" t="s">
        <v>273</v>
      </c>
    </row>
    <row r="9536" spans="1:7">
      <c r="A9536">
        <v>72072032</v>
      </c>
      <c r="B9536" t="s">
        <v>43</v>
      </c>
      <c r="C9536" s="30">
        <v>3.8028</v>
      </c>
      <c r="D9536" t="s">
        <v>20</v>
      </c>
      <c r="E9536">
        <v>2027</v>
      </c>
      <c r="G9536" t="s">
        <v>273</v>
      </c>
    </row>
    <row r="9537" spans="1:7">
      <c r="A9537">
        <v>72072032</v>
      </c>
      <c r="B9537" t="s">
        <v>43</v>
      </c>
      <c r="C9537" s="30">
        <v>4.1196999999999999</v>
      </c>
      <c r="D9537" t="s">
        <v>20</v>
      </c>
      <c r="E9537">
        <v>2028</v>
      </c>
      <c r="G9537" t="s">
        <v>273</v>
      </c>
    </row>
    <row r="9538" spans="1:7">
      <c r="A9538">
        <v>72072039</v>
      </c>
      <c r="B9538" t="s">
        <v>43</v>
      </c>
      <c r="C9538" s="30">
        <v>3.3140000000000001</v>
      </c>
      <c r="D9538" t="s">
        <v>20</v>
      </c>
      <c r="G9538" t="s">
        <v>273</v>
      </c>
    </row>
    <row r="9539" spans="1:7">
      <c r="A9539">
        <v>72072039</v>
      </c>
      <c r="B9539" t="s">
        <v>43</v>
      </c>
      <c r="C9539" s="30">
        <v>3.6454</v>
      </c>
      <c r="D9539" t="s">
        <v>20</v>
      </c>
      <c r="E9539">
        <v>2026</v>
      </c>
      <c r="G9539" t="s">
        <v>273</v>
      </c>
    </row>
    <row r="9540" spans="1:7">
      <c r="A9540">
        <v>72072039</v>
      </c>
      <c r="B9540" t="s">
        <v>43</v>
      </c>
      <c r="C9540" s="30">
        <v>3.9767999999999999</v>
      </c>
      <c r="D9540" t="s">
        <v>20</v>
      </c>
      <c r="E9540">
        <v>2027</v>
      </c>
      <c r="G9540" t="s">
        <v>273</v>
      </c>
    </row>
    <row r="9541" spans="1:7">
      <c r="A9541">
        <v>72072039</v>
      </c>
      <c r="B9541" t="s">
        <v>43</v>
      </c>
      <c r="C9541" s="30">
        <v>4.3082000000000003</v>
      </c>
      <c r="D9541" t="s">
        <v>20</v>
      </c>
      <c r="E9541">
        <v>2028</v>
      </c>
      <c r="G9541" t="s">
        <v>273</v>
      </c>
    </row>
    <row r="9542" spans="1:7">
      <c r="A9542">
        <v>72072052</v>
      </c>
      <c r="B9542" t="s">
        <v>43</v>
      </c>
      <c r="C9542" s="30">
        <v>3.169</v>
      </c>
      <c r="D9542" t="s">
        <v>20</v>
      </c>
      <c r="G9542" t="s">
        <v>273</v>
      </c>
    </row>
    <row r="9543" spans="1:7">
      <c r="A9543">
        <v>72072052</v>
      </c>
      <c r="B9543" t="s">
        <v>43</v>
      </c>
      <c r="C9543" s="30">
        <v>3.4859</v>
      </c>
      <c r="D9543" t="s">
        <v>20</v>
      </c>
      <c r="E9543">
        <v>2026</v>
      </c>
      <c r="G9543" t="s">
        <v>273</v>
      </c>
    </row>
    <row r="9544" spans="1:7">
      <c r="A9544">
        <v>72072052</v>
      </c>
      <c r="B9544" t="s">
        <v>43</v>
      </c>
      <c r="C9544" s="30">
        <v>3.8028</v>
      </c>
      <c r="D9544" t="s">
        <v>20</v>
      </c>
      <c r="E9544">
        <v>2027</v>
      </c>
      <c r="G9544" t="s">
        <v>273</v>
      </c>
    </row>
    <row r="9545" spans="1:7">
      <c r="A9545">
        <v>72072052</v>
      </c>
      <c r="B9545" t="s">
        <v>43</v>
      </c>
      <c r="C9545" s="30">
        <v>4.1196999999999999</v>
      </c>
      <c r="D9545" t="s">
        <v>20</v>
      </c>
      <c r="E9545">
        <v>2028</v>
      </c>
      <c r="G9545" t="s">
        <v>273</v>
      </c>
    </row>
    <row r="9546" spans="1:7">
      <c r="A9546">
        <v>72072059</v>
      </c>
      <c r="B9546" t="s">
        <v>43</v>
      </c>
      <c r="C9546" s="30">
        <v>3.3140000000000001</v>
      </c>
      <c r="D9546" t="s">
        <v>20</v>
      </c>
      <c r="G9546" t="s">
        <v>273</v>
      </c>
    </row>
    <row r="9547" spans="1:7">
      <c r="A9547">
        <v>72072059</v>
      </c>
      <c r="B9547" t="s">
        <v>43</v>
      </c>
      <c r="C9547" s="30">
        <v>3.6454</v>
      </c>
      <c r="D9547" t="s">
        <v>20</v>
      </c>
      <c r="E9547">
        <v>2026</v>
      </c>
      <c r="G9547" t="s">
        <v>273</v>
      </c>
    </row>
    <row r="9548" spans="1:7">
      <c r="A9548">
        <v>72072059</v>
      </c>
      <c r="B9548" t="s">
        <v>43</v>
      </c>
      <c r="C9548" s="30">
        <v>3.9767999999999999</v>
      </c>
      <c r="D9548" t="s">
        <v>20</v>
      </c>
      <c r="E9548">
        <v>2027</v>
      </c>
      <c r="G9548" t="s">
        <v>273</v>
      </c>
    </row>
    <row r="9549" spans="1:7">
      <c r="A9549">
        <v>72072059</v>
      </c>
      <c r="B9549" t="s">
        <v>43</v>
      </c>
      <c r="C9549" s="30">
        <v>4.3082000000000003</v>
      </c>
      <c r="D9549" t="s">
        <v>20</v>
      </c>
      <c r="E9549">
        <v>2028</v>
      </c>
      <c r="G9549" t="s">
        <v>273</v>
      </c>
    </row>
    <row r="9550" spans="1:7">
      <c r="A9550">
        <v>72072080</v>
      </c>
      <c r="B9550" t="s">
        <v>43</v>
      </c>
      <c r="C9550" s="30">
        <v>3.169</v>
      </c>
      <c r="D9550" t="s">
        <v>20</v>
      </c>
      <c r="G9550" t="s">
        <v>273</v>
      </c>
    </row>
    <row r="9551" spans="1:7">
      <c r="A9551">
        <v>72072080</v>
      </c>
      <c r="B9551" t="s">
        <v>43</v>
      </c>
      <c r="C9551" s="30">
        <v>3.4859</v>
      </c>
      <c r="D9551" t="s">
        <v>20</v>
      </c>
      <c r="E9551">
        <v>2026</v>
      </c>
      <c r="G9551" t="s">
        <v>273</v>
      </c>
    </row>
    <row r="9552" spans="1:7">
      <c r="A9552">
        <v>72072080</v>
      </c>
      <c r="B9552" t="s">
        <v>43</v>
      </c>
      <c r="C9552" s="30">
        <v>3.8028</v>
      </c>
      <c r="D9552" t="s">
        <v>20</v>
      </c>
      <c r="E9552">
        <v>2027</v>
      </c>
      <c r="G9552" t="s">
        <v>273</v>
      </c>
    </row>
    <row r="9553" spans="1:7">
      <c r="A9553">
        <v>72072080</v>
      </c>
      <c r="B9553" t="s">
        <v>43</v>
      </c>
      <c r="C9553" s="30">
        <v>4.1196999999999999</v>
      </c>
      <c r="D9553" t="s">
        <v>20</v>
      </c>
      <c r="E9553">
        <v>2028</v>
      </c>
      <c r="G9553" t="s">
        <v>273</v>
      </c>
    </row>
    <row r="9554" spans="1:7">
      <c r="A9554">
        <v>7208</v>
      </c>
      <c r="B9554" t="s">
        <v>43</v>
      </c>
      <c r="C9554" s="30">
        <v>3.1869999999999998</v>
      </c>
      <c r="D9554" t="s">
        <v>20</v>
      </c>
      <c r="G9554" t="s">
        <v>273</v>
      </c>
    </row>
    <row r="9555" spans="1:7">
      <c r="A9555">
        <v>7208</v>
      </c>
      <c r="B9555" t="s">
        <v>43</v>
      </c>
      <c r="C9555" s="30">
        <v>3.5057</v>
      </c>
      <c r="D9555" t="s">
        <v>20</v>
      </c>
      <c r="E9555">
        <v>2026</v>
      </c>
      <c r="G9555" t="s">
        <v>273</v>
      </c>
    </row>
    <row r="9556" spans="1:7">
      <c r="A9556">
        <v>7208</v>
      </c>
      <c r="B9556" t="s">
        <v>43</v>
      </c>
      <c r="C9556" s="30">
        <v>3.8243999999999998</v>
      </c>
      <c r="D9556" t="s">
        <v>20</v>
      </c>
      <c r="E9556">
        <v>2027</v>
      </c>
      <c r="G9556" t="s">
        <v>273</v>
      </c>
    </row>
    <row r="9557" spans="1:7">
      <c r="A9557">
        <v>7208</v>
      </c>
      <c r="B9557" t="s">
        <v>43</v>
      </c>
      <c r="C9557" s="30">
        <v>4.1430999999999996</v>
      </c>
      <c r="D9557" t="s">
        <v>20</v>
      </c>
      <c r="E9557">
        <v>2028</v>
      </c>
      <c r="G9557" t="s">
        <v>273</v>
      </c>
    </row>
    <row r="9558" spans="1:7">
      <c r="A9558">
        <v>7209</v>
      </c>
      <c r="B9558" t="s">
        <v>43</v>
      </c>
      <c r="C9558" s="30">
        <v>3.2050000000000001</v>
      </c>
      <c r="D9558" t="s">
        <v>20</v>
      </c>
      <c r="G9558" t="s">
        <v>273</v>
      </c>
    </row>
    <row r="9559" spans="1:7">
      <c r="A9559">
        <v>7209</v>
      </c>
      <c r="B9559" t="s">
        <v>43</v>
      </c>
      <c r="C9559" s="30">
        <v>3.5255000000000001</v>
      </c>
      <c r="D9559" t="s">
        <v>20</v>
      </c>
      <c r="E9559">
        <v>2026</v>
      </c>
      <c r="G9559" t="s">
        <v>273</v>
      </c>
    </row>
    <row r="9560" spans="1:7">
      <c r="A9560">
        <v>7209</v>
      </c>
      <c r="B9560" t="s">
        <v>43</v>
      </c>
      <c r="C9560" s="30">
        <v>3.8460000000000001</v>
      </c>
      <c r="D9560" t="s">
        <v>20</v>
      </c>
      <c r="E9560">
        <v>2027</v>
      </c>
      <c r="G9560" t="s">
        <v>273</v>
      </c>
    </row>
    <row r="9561" spans="1:7">
      <c r="A9561">
        <v>7209</v>
      </c>
      <c r="B9561" t="s">
        <v>43</v>
      </c>
      <c r="C9561" s="30">
        <v>4.1665000000000001</v>
      </c>
      <c r="D9561" t="s">
        <v>20</v>
      </c>
      <c r="E9561">
        <v>2028</v>
      </c>
      <c r="G9561" t="s">
        <v>273</v>
      </c>
    </row>
    <row r="9562" spans="1:7">
      <c r="A9562">
        <v>7210</v>
      </c>
      <c r="B9562" t="s">
        <v>43</v>
      </c>
      <c r="C9562" s="30">
        <v>3.2050000000000001</v>
      </c>
      <c r="D9562" t="s">
        <v>20</v>
      </c>
      <c r="G9562" t="s">
        <v>273</v>
      </c>
    </row>
    <row r="9563" spans="1:7">
      <c r="A9563">
        <v>7210</v>
      </c>
      <c r="B9563" t="s">
        <v>43</v>
      </c>
      <c r="C9563" s="30">
        <v>3.5255000000000001</v>
      </c>
      <c r="D9563" t="s">
        <v>20</v>
      </c>
      <c r="E9563">
        <v>2026</v>
      </c>
      <c r="G9563" t="s">
        <v>273</v>
      </c>
    </row>
    <row r="9564" spans="1:7">
      <c r="A9564">
        <v>7210</v>
      </c>
      <c r="B9564" t="s">
        <v>43</v>
      </c>
      <c r="C9564" s="30">
        <v>3.8460000000000001</v>
      </c>
      <c r="D9564" t="s">
        <v>20</v>
      </c>
      <c r="E9564">
        <v>2027</v>
      </c>
      <c r="G9564" t="s">
        <v>273</v>
      </c>
    </row>
    <row r="9565" spans="1:7">
      <c r="A9565">
        <v>7210</v>
      </c>
      <c r="B9565" t="s">
        <v>43</v>
      </c>
      <c r="C9565" s="30">
        <v>4.1665000000000001</v>
      </c>
      <c r="D9565" t="s">
        <v>20</v>
      </c>
      <c r="E9565">
        <v>2028</v>
      </c>
      <c r="G9565" t="s">
        <v>273</v>
      </c>
    </row>
    <row r="9566" spans="1:7">
      <c r="A9566">
        <v>72111300</v>
      </c>
      <c r="B9566" t="s">
        <v>43</v>
      </c>
      <c r="C9566" s="30">
        <v>3.1869999999999998</v>
      </c>
      <c r="D9566" t="s">
        <v>20</v>
      </c>
      <c r="G9566" t="s">
        <v>273</v>
      </c>
    </row>
    <row r="9567" spans="1:7">
      <c r="A9567">
        <v>72111300</v>
      </c>
      <c r="B9567" t="s">
        <v>43</v>
      </c>
      <c r="C9567" s="30">
        <v>3.5057</v>
      </c>
      <c r="D9567" t="s">
        <v>20</v>
      </c>
      <c r="E9567">
        <v>2026</v>
      </c>
      <c r="G9567" t="s">
        <v>273</v>
      </c>
    </row>
    <row r="9568" spans="1:7">
      <c r="A9568">
        <v>72111300</v>
      </c>
      <c r="B9568" t="s">
        <v>43</v>
      </c>
      <c r="C9568" s="30">
        <v>3.8243999999999998</v>
      </c>
      <c r="D9568" t="s">
        <v>20</v>
      </c>
      <c r="E9568">
        <v>2027</v>
      </c>
      <c r="G9568" t="s">
        <v>273</v>
      </c>
    </row>
    <row r="9569" spans="1:7">
      <c r="A9569">
        <v>72111300</v>
      </c>
      <c r="B9569" t="s">
        <v>43</v>
      </c>
      <c r="C9569" s="30">
        <v>4.1430999999999996</v>
      </c>
      <c r="D9569" t="s">
        <v>20</v>
      </c>
      <c r="E9569">
        <v>2028</v>
      </c>
      <c r="G9569" t="s">
        <v>273</v>
      </c>
    </row>
    <row r="9570" spans="1:7">
      <c r="A9570">
        <v>72111400</v>
      </c>
      <c r="B9570" t="s">
        <v>43</v>
      </c>
      <c r="C9570" s="30">
        <v>3.1869999999999998</v>
      </c>
      <c r="D9570" t="s">
        <v>20</v>
      </c>
      <c r="G9570" t="s">
        <v>273</v>
      </c>
    </row>
    <row r="9571" spans="1:7">
      <c r="A9571">
        <v>72111400</v>
      </c>
      <c r="B9571" t="s">
        <v>43</v>
      </c>
      <c r="C9571" s="30">
        <v>3.5057</v>
      </c>
      <c r="D9571" t="s">
        <v>20</v>
      </c>
      <c r="E9571">
        <v>2026</v>
      </c>
      <c r="G9571" t="s">
        <v>273</v>
      </c>
    </row>
    <row r="9572" spans="1:7">
      <c r="A9572">
        <v>72111400</v>
      </c>
      <c r="B9572" t="s">
        <v>43</v>
      </c>
      <c r="C9572" s="30">
        <v>3.8243999999999998</v>
      </c>
      <c r="D9572" t="s">
        <v>20</v>
      </c>
      <c r="E9572">
        <v>2027</v>
      </c>
      <c r="G9572" t="s">
        <v>273</v>
      </c>
    </row>
    <row r="9573" spans="1:7">
      <c r="A9573">
        <v>72111400</v>
      </c>
      <c r="B9573" t="s">
        <v>43</v>
      </c>
      <c r="C9573" s="30">
        <v>4.1430999999999996</v>
      </c>
      <c r="D9573" t="s">
        <v>20</v>
      </c>
      <c r="E9573">
        <v>2028</v>
      </c>
      <c r="G9573" t="s">
        <v>273</v>
      </c>
    </row>
    <row r="9574" spans="1:7">
      <c r="A9574">
        <v>72111900</v>
      </c>
      <c r="B9574" t="s">
        <v>43</v>
      </c>
      <c r="C9574" s="30">
        <v>3.1869999999999998</v>
      </c>
      <c r="D9574" t="s">
        <v>20</v>
      </c>
      <c r="G9574" t="s">
        <v>273</v>
      </c>
    </row>
    <row r="9575" spans="1:7">
      <c r="A9575">
        <v>72111900</v>
      </c>
      <c r="B9575" t="s">
        <v>43</v>
      </c>
      <c r="C9575" s="30">
        <v>3.5057</v>
      </c>
      <c r="D9575" t="s">
        <v>20</v>
      </c>
      <c r="E9575">
        <v>2026</v>
      </c>
      <c r="G9575" t="s">
        <v>273</v>
      </c>
    </row>
    <row r="9576" spans="1:7">
      <c r="A9576">
        <v>72111900</v>
      </c>
      <c r="B9576" t="s">
        <v>43</v>
      </c>
      <c r="C9576" s="30">
        <v>3.8243999999999998</v>
      </c>
      <c r="D9576" t="s">
        <v>20</v>
      </c>
      <c r="E9576">
        <v>2027</v>
      </c>
      <c r="G9576" t="s">
        <v>273</v>
      </c>
    </row>
    <row r="9577" spans="1:7">
      <c r="A9577">
        <v>72111900</v>
      </c>
      <c r="B9577" t="s">
        <v>43</v>
      </c>
      <c r="C9577" s="30">
        <v>4.1430999999999996</v>
      </c>
      <c r="D9577" t="s">
        <v>20</v>
      </c>
      <c r="E9577">
        <v>2028</v>
      </c>
      <c r="G9577" t="s">
        <v>273</v>
      </c>
    </row>
    <row r="9578" spans="1:7">
      <c r="A9578">
        <v>721123</v>
      </c>
      <c r="B9578" t="s">
        <v>43</v>
      </c>
      <c r="C9578" s="30">
        <v>3.2050000000000001</v>
      </c>
      <c r="D9578" t="s">
        <v>20</v>
      </c>
      <c r="G9578" t="s">
        <v>273</v>
      </c>
    </row>
    <row r="9579" spans="1:7">
      <c r="A9579">
        <v>721123</v>
      </c>
      <c r="B9579" t="s">
        <v>43</v>
      </c>
      <c r="C9579" s="30">
        <v>3.5255000000000001</v>
      </c>
      <c r="D9579" t="s">
        <v>20</v>
      </c>
      <c r="E9579">
        <v>2026</v>
      </c>
      <c r="G9579" t="s">
        <v>273</v>
      </c>
    </row>
    <row r="9580" spans="1:7">
      <c r="A9580">
        <v>721123</v>
      </c>
      <c r="B9580" t="s">
        <v>43</v>
      </c>
      <c r="C9580" s="30">
        <v>3.8460000000000001</v>
      </c>
      <c r="D9580" t="s">
        <v>20</v>
      </c>
      <c r="E9580">
        <v>2027</v>
      </c>
      <c r="G9580" t="s">
        <v>273</v>
      </c>
    </row>
    <row r="9581" spans="1:7">
      <c r="A9581">
        <v>721123</v>
      </c>
      <c r="B9581" t="s">
        <v>43</v>
      </c>
      <c r="C9581" s="30">
        <v>4.1665000000000001</v>
      </c>
      <c r="D9581" t="s">
        <v>20</v>
      </c>
      <c r="E9581">
        <v>2028</v>
      </c>
      <c r="G9581" t="s">
        <v>273</v>
      </c>
    </row>
    <row r="9582" spans="1:7">
      <c r="A9582">
        <v>72112900</v>
      </c>
      <c r="B9582" t="s">
        <v>43</v>
      </c>
      <c r="C9582" s="30">
        <v>3.2050000000000001</v>
      </c>
      <c r="D9582" t="s">
        <v>20</v>
      </c>
      <c r="G9582" t="s">
        <v>273</v>
      </c>
    </row>
    <row r="9583" spans="1:7">
      <c r="A9583">
        <v>72112900</v>
      </c>
      <c r="B9583" t="s">
        <v>43</v>
      </c>
      <c r="C9583" s="30">
        <v>3.5255000000000001</v>
      </c>
      <c r="D9583" t="s">
        <v>20</v>
      </c>
      <c r="E9583">
        <v>2026</v>
      </c>
      <c r="G9583" t="s">
        <v>273</v>
      </c>
    </row>
    <row r="9584" spans="1:7">
      <c r="A9584">
        <v>72112900</v>
      </c>
      <c r="B9584" t="s">
        <v>43</v>
      </c>
      <c r="C9584" s="30">
        <v>3.8460000000000001</v>
      </c>
      <c r="D9584" t="s">
        <v>20</v>
      </c>
      <c r="E9584">
        <v>2027</v>
      </c>
      <c r="G9584" t="s">
        <v>273</v>
      </c>
    </row>
    <row r="9585" spans="1:7">
      <c r="A9585">
        <v>72112900</v>
      </c>
      <c r="B9585" t="s">
        <v>43</v>
      </c>
      <c r="C9585" s="30">
        <v>4.1665000000000001</v>
      </c>
      <c r="D9585" t="s">
        <v>20</v>
      </c>
      <c r="E9585">
        <v>2028</v>
      </c>
      <c r="G9585" t="s">
        <v>273</v>
      </c>
    </row>
    <row r="9586" spans="1:7">
      <c r="A9586">
        <v>721190</v>
      </c>
      <c r="B9586" t="s">
        <v>43</v>
      </c>
      <c r="C9586" s="30">
        <v>3.2050000000000001</v>
      </c>
      <c r="D9586" t="s">
        <v>20</v>
      </c>
      <c r="G9586" t="s">
        <v>273</v>
      </c>
    </row>
    <row r="9587" spans="1:7">
      <c r="A9587">
        <v>721190</v>
      </c>
      <c r="B9587" t="s">
        <v>43</v>
      </c>
      <c r="C9587" s="30">
        <v>3.5255000000000001</v>
      </c>
      <c r="D9587" t="s">
        <v>20</v>
      </c>
      <c r="E9587">
        <v>2026</v>
      </c>
      <c r="G9587" t="s">
        <v>273</v>
      </c>
    </row>
    <row r="9588" spans="1:7">
      <c r="A9588">
        <v>721190</v>
      </c>
      <c r="B9588" t="s">
        <v>43</v>
      </c>
      <c r="C9588" s="30">
        <v>3.8460000000000001</v>
      </c>
      <c r="D9588" t="s">
        <v>20</v>
      </c>
      <c r="E9588">
        <v>2027</v>
      </c>
      <c r="G9588" t="s">
        <v>273</v>
      </c>
    </row>
    <row r="9589" spans="1:7">
      <c r="A9589">
        <v>721190</v>
      </c>
      <c r="B9589" t="s">
        <v>43</v>
      </c>
      <c r="C9589" s="30">
        <v>4.1665000000000001</v>
      </c>
      <c r="D9589" t="s">
        <v>20</v>
      </c>
      <c r="E9589">
        <v>2028</v>
      </c>
      <c r="G9589" t="s">
        <v>273</v>
      </c>
    </row>
    <row r="9590" spans="1:7">
      <c r="A9590">
        <v>7212</v>
      </c>
      <c r="B9590" t="s">
        <v>43</v>
      </c>
      <c r="C9590" s="30">
        <v>3.2050000000000001</v>
      </c>
      <c r="D9590" t="s">
        <v>20</v>
      </c>
      <c r="G9590" t="s">
        <v>273</v>
      </c>
    </row>
    <row r="9591" spans="1:7">
      <c r="A9591">
        <v>7212</v>
      </c>
      <c r="B9591" t="s">
        <v>43</v>
      </c>
      <c r="C9591" s="30">
        <v>3.5255000000000001</v>
      </c>
      <c r="D9591" t="s">
        <v>20</v>
      </c>
      <c r="E9591">
        <v>2026</v>
      </c>
      <c r="G9591" t="s">
        <v>273</v>
      </c>
    </row>
    <row r="9592" spans="1:7">
      <c r="A9592">
        <v>7212</v>
      </c>
      <c r="B9592" t="s">
        <v>43</v>
      </c>
      <c r="C9592" s="30">
        <v>3.8460000000000001</v>
      </c>
      <c r="D9592" t="s">
        <v>20</v>
      </c>
      <c r="E9592">
        <v>2027</v>
      </c>
      <c r="G9592" t="s">
        <v>273</v>
      </c>
    </row>
    <row r="9593" spans="1:7">
      <c r="A9593">
        <v>7212</v>
      </c>
      <c r="B9593" t="s">
        <v>43</v>
      </c>
      <c r="C9593" s="30">
        <v>4.1665000000000001</v>
      </c>
      <c r="D9593" t="s">
        <v>20</v>
      </c>
      <c r="E9593">
        <v>2028</v>
      </c>
      <c r="G9593" t="s">
        <v>273</v>
      </c>
    </row>
    <row r="9594" spans="1:7">
      <c r="A9594">
        <v>7213</v>
      </c>
      <c r="B9594" t="s">
        <v>43</v>
      </c>
      <c r="C9594" s="30">
        <v>3.169</v>
      </c>
      <c r="D9594" t="s">
        <v>20</v>
      </c>
      <c r="G9594" t="s">
        <v>273</v>
      </c>
    </row>
    <row r="9595" spans="1:7">
      <c r="A9595">
        <v>7213</v>
      </c>
      <c r="B9595" t="s">
        <v>43</v>
      </c>
      <c r="C9595" s="30">
        <v>3.4859</v>
      </c>
      <c r="D9595" t="s">
        <v>20</v>
      </c>
      <c r="E9595">
        <v>2026</v>
      </c>
      <c r="G9595" t="s">
        <v>273</v>
      </c>
    </row>
    <row r="9596" spans="1:7">
      <c r="A9596">
        <v>7213</v>
      </c>
      <c r="B9596" t="s">
        <v>43</v>
      </c>
      <c r="C9596" s="30">
        <v>3.8028</v>
      </c>
      <c r="D9596" t="s">
        <v>20</v>
      </c>
      <c r="E9596">
        <v>2027</v>
      </c>
      <c r="G9596" t="s">
        <v>273</v>
      </c>
    </row>
    <row r="9597" spans="1:7">
      <c r="A9597">
        <v>7213</v>
      </c>
      <c r="B9597" t="s">
        <v>43</v>
      </c>
      <c r="C9597" s="30">
        <v>4.1196999999999999</v>
      </c>
      <c r="D9597" t="s">
        <v>20</v>
      </c>
      <c r="E9597">
        <v>2028</v>
      </c>
      <c r="G9597" t="s">
        <v>273</v>
      </c>
    </row>
    <row r="9598" spans="1:7">
      <c r="A9598">
        <v>72141000</v>
      </c>
      <c r="B9598" t="s">
        <v>43</v>
      </c>
      <c r="C9598" s="30">
        <v>3.3140000000000001</v>
      </c>
      <c r="D9598" t="s">
        <v>20</v>
      </c>
      <c r="G9598" t="s">
        <v>273</v>
      </c>
    </row>
    <row r="9599" spans="1:7">
      <c r="A9599">
        <v>72141000</v>
      </c>
      <c r="B9599" t="s">
        <v>43</v>
      </c>
      <c r="C9599" s="30">
        <v>3.6454</v>
      </c>
      <c r="D9599" t="s">
        <v>20</v>
      </c>
      <c r="E9599">
        <v>2026</v>
      </c>
      <c r="G9599" t="s">
        <v>273</v>
      </c>
    </row>
    <row r="9600" spans="1:7">
      <c r="A9600">
        <v>72141000</v>
      </c>
      <c r="B9600" t="s">
        <v>43</v>
      </c>
      <c r="C9600" s="30">
        <v>3.9767999999999999</v>
      </c>
      <c r="D9600" t="s">
        <v>20</v>
      </c>
      <c r="E9600">
        <v>2027</v>
      </c>
      <c r="G9600" t="s">
        <v>273</v>
      </c>
    </row>
    <row r="9601" spans="1:7">
      <c r="A9601">
        <v>72141000</v>
      </c>
      <c r="B9601" t="s">
        <v>43</v>
      </c>
      <c r="C9601" s="30">
        <v>4.3082000000000003</v>
      </c>
      <c r="D9601" t="s">
        <v>20</v>
      </c>
      <c r="E9601">
        <v>2028</v>
      </c>
      <c r="G9601" t="s">
        <v>273</v>
      </c>
    </row>
    <row r="9602" spans="1:7">
      <c r="A9602">
        <v>72142000</v>
      </c>
      <c r="B9602" t="s">
        <v>43</v>
      </c>
      <c r="C9602" s="30">
        <v>3.169</v>
      </c>
      <c r="D9602" t="s">
        <v>20</v>
      </c>
      <c r="G9602" t="s">
        <v>273</v>
      </c>
    </row>
    <row r="9603" spans="1:7">
      <c r="A9603">
        <v>72142000</v>
      </c>
      <c r="B9603" t="s">
        <v>43</v>
      </c>
      <c r="C9603" s="30">
        <v>3.4859</v>
      </c>
      <c r="D9603" t="s">
        <v>20</v>
      </c>
      <c r="E9603">
        <v>2026</v>
      </c>
      <c r="G9603" t="s">
        <v>273</v>
      </c>
    </row>
    <row r="9604" spans="1:7">
      <c r="A9604">
        <v>72142000</v>
      </c>
      <c r="B9604" t="s">
        <v>43</v>
      </c>
      <c r="C9604" s="30">
        <v>3.8028</v>
      </c>
      <c r="D9604" t="s">
        <v>20</v>
      </c>
      <c r="E9604">
        <v>2027</v>
      </c>
      <c r="G9604" t="s">
        <v>273</v>
      </c>
    </row>
    <row r="9605" spans="1:7">
      <c r="A9605">
        <v>72142000</v>
      </c>
      <c r="B9605" t="s">
        <v>43</v>
      </c>
      <c r="C9605" s="30">
        <v>4.1196999999999999</v>
      </c>
      <c r="D9605" t="s">
        <v>20</v>
      </c>
      <c r="E9605">
        <v>2028</v>
      </c>
      <c r="G9605" t="s">
        <v>273</v>
      </c>
    </row>
    <row r="9606" spans="1:7">
      <c r="A9606">
        <v>72143000</v>
      </c>
      <c r="B9606" t="s">
        <v>43</v>
      </c>
      <c r="C9606" s="30">
        <v>3.169</v>
      </c>
      <c r="D9606" t="s">
        <v>20</v>
      </c>
      <c r="G9606" t="s">
        <v>273</v>
      </c>
    </row>
    <row r="9607" spans="1:7">
      <c r="A9607">
        <v>72143000</v>
      </c>
      <c r="B9607" t="s">
        <v>43</v>
      </c>
      <c r="C9607" s="30">
        <v>3.4859</v>
      </c>
      <c r="D9607" t="s">
        <v>20</v>
      </c>
      <c r="E9607">
        <v>2026</v>
      </c>
      <c r="G9607" t="s">
        <v>273</v>
      </c>
    </row>
    <row r="9608" spans="1:7">
      <c r="A9608">
        <v>72143000</v>
      </c>
      <c r="B9608" t="s">
        <v>43</v>
      </c>
      <c r="C9608" s="30">
        <v>3.8028</v>
      </c>
      <c r="D9608" t="s">
        <v>20</v>
      </c>
      <c r="E9608">
        <v>2027</v>
      </c>
      <c r="G9608" t="s">
        <v>273</v>
      </c>
    </row>
    <row r="9609" spans="1:7">
      <c r="A9609">
        <v>72143000</v>
      </c>
      <c r="B9609" t="s">
        <v>43</v>
      </c>
      <c r="C9609" s="30">
        <v>4.1196999999999999</v>
      </c>
      <c r="D9609" t="s">
        <v>20</v>
      </c>
      <c r="E9609">
        <v>2028</v>
      </c>
      <c r="G9609" t="s">
        <v>273</v>
      </c>
    </row>
    <row r="9610" spans="1:7">
      <c r="A9610">
        <v>721491</v>
      </c>
      <c r="B9610" t="s">
        <v>43</v>
      </c>
      <c r="C9610" s="30">
        <v>3.169</v>
      </c>
      <c r="D9610" t="s">
        <v>20</v>
      </c>
      <c r="G9610" t="s">
        <v>273</v>
      </c>
    </row>
    <row r="9611" spans="1:7">
      <c r="A9611">
        <v>721491</v>
      </c>
      <c r="B9611" t="s">
        <v>43</v>
      </c>
      <c r="C9611" s="30">
        <v>3.4859</v>
      </c>
      <c r="D9611" t="s">
        <v>20</v>
      </c>
      <c r="E9611">
        <v>2026</v>
      </c>
      <c r="G9611" t="s">
        <v>273</v>
      </c>
    </row>
    <row r="9612" spans="1:7">
      <c r="A9612">
        <v>721491</v>
      </c>
      <c r="B9612" t="s">
        <v>43</v>
      </c>
      <c r="C9612" s="30">
        <v>3.8028</v>
      </c>
      <c r="D9612" t="s">
        <v>20</v>
      </c>
      <c r="E9612">
        <v>2027</v>
      </c>
      <c r="G9612" t="s">
        <v>273</v>
      </c>
    </row>
    <row r="9613" spans="1:7">
      <c r="A9613">
        <v>721491</v>
      </c>
      <c r="B9613" t="s">
        <v>43</v>
      </c>
      <c r="C9613" s="30">
        <v>4.1196999999999999</v>
      </c>
      <c r="D9613" t="s">
        <v>20</v>
      </c>
      <c r="E9613">
        <v>2028</v>
      </c>
      <c r="G9613" t="s">
        <v>273</v>
      </c>
    </row>
    <row r="9614" spans="1:7">
      <c r="A9614">
        <v>721499</v>
      </c>
      <c r="B9614" t="s">
        <v>43</v>
      </c>
      <c r="C9614" s="30">
        <v>3.169</v>
      </c>
      <c r="D9614" t="s">
        <v>20</v>
      </c>
      <c r="G9614" t="s">
        <v>273</v>
      </c>
    </row>
    <row r="9615" spans="1:7">
      <c r="A9615">
        <v>721499</v>
      </c>
      <c r="B9615" t="s">
        <v>43</v>
      </c>
      <c r="C9615" s="30">
        <v>3.4859</v>
      </c>
      <c r="D9615" t="s">
        <v>20</v>
      </c>
      <c r="E9615">
        <v>2026</v>
      </c>
      <c r="G9615" t="s">
        <v>273</v>
      </c>
    </row>
    <row r="9616" spans="1:7">
      <c r="A9616">
        <v>721499</v>
      </c>
      <c r="B9616" t="s">
        <v>43</v>
      </c>
      <c r="C9616" s="30">
        <v>3.8028</v>
      </c>
      <c r="D9616" t="s">
        <v>20</v>
      </c>
      <c r="E9616">
        <v>2027</v>
      </c>
      <c r="G9616" t="s">
        <v>273</v>
      </c>
    </row>
    <row r="9617" spans="1:7">
      <c r="A9617">
        <v>721499</v>
      </c>
      <c r="B9617" t="s">
        <v>43</v>
      </c>
      <c r="C9617" s="30">
        <v>4.1196999999999999</v>
      </c>
      <c r="D9617" t="s">
        <v>20</v>
      </c>
      <c r="E9617">
        <v>2028</v>
      </c>
      <c r="G9617" t="s">
        <v>273</v>
      </c>
    </row>
    <row r="9618" spans="1:7">
      <c r="A9618">
        <v>7215</v>
      </c>
      <c r="B9618" t="s">
        <v>43</v>
      </c>
      <c r="C9618" s="30">
        <v>3.169</v>
      </c>
      <c r="D9618" t="s">
        <v>20</v>
      </c>
      <c r="G9618" t="s">
        <v>273</v>
      </c>
    </row>
    <row r="9619" spans="1:7">
      <c r="A9619">
        <v>7215</v>
      </c>
      <c r="B9619" t="s">
        <v>43</v>
      </c>
      <c r="C9619" s="30">
        <v>3.4859</v>
      </c>
      <c r="D9619" t="s">
        <v>20</v>
      </c>
      <c r="E9619">
        <v>2026</v>
      </c>
      <c r="G9619" t="s">
        <v>273</v>
      </c>
    </row>
    <row r="9620" spans="1:7">
      <c r="A9620">
        <v>7215</v>
      </c>
      <c r="B9620" t="s">
        <v>43</v>
      </c>
      <c r="C9620" s="30">
        <v>3.8028</v>
      </c>
      <c r="D9620" t="s">
        <v>20</v>
      </c>
      <c r="E9620">
        <v>2027</v>
      </c>
      <c r="G9620" t="s">
        <v>273</v>
      </c>
    </row>
    <row r="9621" spans="1:7">
      <c r="A9621">
        <v>7215</v>
      </c>
      <c r="B9621" t="s">
        <v>43</v>
      </c>
      <c r="C9621" s="30">
        <v>4.1196999999999999</v>
      </c>
      <c r="D9621" t="s">
        <v>20</v>
      </c>
      <c r="E9621">
        <v>2028</v>
      </c>
      <c r="G9621" t="s">
        <v>273</v>
      </c>
    </row>
    <row r="9622" spans="1:7">
      <c r="A9622">
        <v>7216</v>
      </c>
      <c r="B9622" t="s">
        <v>43</v>
      </c>
      <c r="C9622" s="30">
        <v>3.169</v>
      </c>
      <c r="D9622" t="s">
        <v>20</v>
      </c>
      <c r="G9622" t="s">
        <v>273</v>
      </c>
    </row>
    <row r="9623" spans="1:7">
      <c r="A9623">
        <v>7216</v>
      </c>
      <c r="B9623" t="s">
        <v>43</v>
      </c>
      <c r="C9623" s="30">
        <v>3.4859</v>
      </c>
      <c r="D9623" t="s">
        <v>20</v>
      </c>
      <c r="E9623">
        <v>2026</v>
      </c>
      <c r="G9623" t="s">
        <v>273</v>
      </c>
    </row>
    <row r="9624" spans="1:7">
      <c r="A9624">
        <v>7216</v>
      </c>
      <c r="B9624" t="s">
        <v>43</v>
      </c>
      <c r="C9624" s="30">
        <v>3.8028</v>
      </c>
      <c r="D9624" t="s">
        <v>20</v>
      </c>
      <c r="E9624">
        <v>2027</v>
      </c>
      <c r="G9624" t="s">
        <v>273</v>
      </c>
    </row>
    <row r="9625" spans="1:7">
      <c r="A9625">
        <v>7216</v>
      </c>
      <c r="B9625" t="s">
        <v>43</v>
      </c>
      <c r="C9625" s="30">
        <v>4.1196999999999999</v>
      </c>
      <c r="D9625" t="s">
        <v>20</v>
      </c>
      <c r="E9625">
        <v>2028</v>
      </c>
      <c r="G9625" t="s">
        <v>273</v>
      </c>
    </row>
    <row r="9626" spans="1:7">
      <c r="A9626">
        <v>721710</v>
      </c>
      <c r="B9626" t="s">
        <v>43</v>
      </c>
      <c r="C9626" s="30">
        <v>3.169</v>
      </c>
      <c r="D9626" t="s">
        <v>20</v>
      </c>
      <c r="G9626" t="s">
        <v>273</v>
      </c>
    </row>
    <row r="9627" spans="1:7">
      <c r="A9627">
        <v>721710</v>
      </c>
      <c r="B9627" t="s">
        <v>43</v>
      </c>
      <c r="C9627" s="30">
        <v>3.4859</v>
      </c>
      <c r="D9627" t="s">
        <v>20</v>
      </c>
      <c r="E9627">
        <v>2026</v>
      </c>
      <c r="G9627" t="s">
        <v>273</v>
      </c>
    </row>
    <row r="9628" spans="1:7">
      <c r="A9628">
        <v>721710</v>
      </c>
      <c r="B9628" t="s">
        <v>43</v>
      </c>
      <c r="C9628" s="30">
        <v>3.8028</v>
      </c>
      <c r="D9628" t="s">
        <v>20</v>
      </c>
      <c r="E9628">
        <v>2027</v>
      </c>
      <c r="G9628" t="s">
        <v>273</v>
      </c>
    </row>
    <row r="9629" spans="1:7">
      <c r="A9629">
        <v>721710</v>
      </c>
      <c r="B9629" t="s">
        <v>43</v>
      </c>
      <c r="C9629" s="30">
        <v>4.1196999999999999</v>
      </c>
      <c r="D9629" t="s">
        <v>20</v>
      </c>
      <c r="E9629">
        <v>2028</v>
      </c>
      <c r="G9629" t="s">
        <v>273</v>
      </c>
    </row>
    <row r="9630" spans="1:7">
      <c r="A9630">
        <v>721720</v>
      </c>
      <c r="B9630" t="s">
        <v>43</v>
      </c>
      <c r="C9630" s="30">
        <v>3.169</v>
      </c>
      <c r="D9630" t="s">
        <v>20</v>
      </c>
      <c r="G9630" t="s">
        <v>273</v>
      </c>
    </row>
    <row r="9631" spans="1:7">
      <c r="A9631">
        <v>721720</v>
      </c>
      <c r="B9631" t="s">
        <v>43</v>
      </c>
      <c r="C9631" s="30">
        <v>3.4859</v>
      </c>
      <c r="D9631" t="s">
        <v>20</v>
      </c>
      <c r="E9631">
        <v>2026</v>
      </c>
      <c r="G9631" t="s">
        <v>273</v>
      </c>
    </row>
    <row r="9632" spans="1:7">
      <c r="A9632">
        <v>721720</v>
      </c>
      <c r="B9632" t="s">
        <v>43</v>
      </c>
      <c r="C9632" s="30">
        <v>3.8028</v>
      </c>
      <c r="D9632" t="s">
        <v>20</v>
      </c>
      <c r="E9632">
        <v>2027</v>
      </c>
      <c r="G9632" t="s">
        <v>273</v>
      </c>
    </row>
    <row r="9633" spans="1:7">
      <c r="A9633">
        <v>721720</v>
      </c>
      <c r="B9633" t="s">
        <v>43</v>
      </c>
      <c r="C9633" s="30">
        <v>4.1196999999999999</v>
      </c>
      <c r="D9633" t="s">
        <v>20</v>
      </c>
      <c r="E9633">
        <v>2028</v>
      </c>
      <c r="G9633" t="s">
        <v>273</v>
      </c>
    </row>
    <row r="9634" spans="1:7">
      <c r="A9634">
        <v>721730</v>
      </c>
      <c r="B9634" t="s">
        <v>43</v>
      </c>
      <c r="C9634" s="30">
        <v>3.169</v>
      </c>
      <c r="D9634" t="s">
        <v>20</v>
      </c>
      <c r="G9634" t="s">
        <v>273</v>
      </c>
    </row>
    <row r="9635" spans="1:7">
      <c r="A9635">
        <v>721730</v>
      </c>
      <c r="B9635" t="s">
        <v>43</v>
      </c>
      <c r="C9635" s="30">
        <v>3.4859</v>
      </c>
      <c r="D9635" t="s">
        <v>20</v>
      </c>
      <c r="E9635">
        <v>2026</v>
      </c>
      <c r="G9635" t="s">
        <v>273</v>
      </c>
    </row>
    <row r="9636" spans="1:7">
      <c r="A9636">
        <v>721730</v>
      </c>
      <c r="B9636" t="s">
        <v>43</v>
      </c>
      <c r="C9636" s="30">
        <v>3.8028</v>
      </c>
      <c r="D9636" t="s">
        <v>20</v>
      </c>
      <c r="E9636">
        <v>2027</v>
      </c>
      <c r="G9636" t="s">
        <v>273</v>
      </c>
    </row>
    <row r="9637" spans="1:7">
      <c r="A9637">
        <v>721730</v>
      </c>
      <c r="B9637" t="s">
        <v>43</v>
      </c>
      <c r="C9637" s="30">
        <v>4.1196999999999999</v>
      </c>
      <c r="D9637" t="s">
        <v>20</v>
      </c>
      <c r="E9637">
        <v>2028</v>
      </c>
      <c r="G9637" t="s">
        <v>273</v>
      </c>
    </row>
    <row r="9638" spans="1:7">
      <c r="A9638">
        <v>721790</v>
      </c>
      <c r="B9638" t="s">
        <v>43</v>
      </c>
      <c r="C9638" s="30">
        <v>3.169</v>
      </c>
      <c r="D9638" t="s">
        <v>20</v>
      </c>
      <c r="G9638" t="s">
        <v>273</v>
      </c>
    </row>
    <row r="9639" spans="1:7">
      <c r="A9639">
        <v>721790</v>
      </c>
      <c r="B9639" t="s">
        <v>43</v>
      </c>
      <c r="C9639" s="30">
        <v>3.4859</v>
      </c>
      <c r="D9639" t="s">
        <v>20</v>
      </c>
      <c r="E9639">
        <v>2026</v>
      </c>
      <c r="G9639" t="s">
        <v>273</v>
      </c>
    </row>
    <row r="9640" spans="1:7">
      <c r="A9640">
        <v>721790</v>
      </c>
      <c r="B9640" t="s">
        <v>43</v>
      </c>
      <c r="C9640" s="30">
        <v>3.8028</v>
      </c>
      <c r="D9640" t="s">
        <v>20</v>
      </c>
      <c r="E9640">
        <v>2027</v>
      </c>
      <c r="G9640" t="s">
        <v>273</v>
      </c>
    </row>
    <row r="9641" spans="1:7">
      <c r="A9641">
        <v>721790</v>
      </c>
      <c r="B9641" t="s">
        <v>43</v>
      </c>
      <c r="C9641" s="30">
        <v>4.1196999999999999</v>
      </c>
      <c r="D9641" t="s">
        <v>20</v>
      </c>
      <c r="E9641">
        <v>2028</v>
      </c>
      <c r="G9641" t="s">
        <v>273</v>
      </c>
    </row>
    <row r="9642" spans="1:7">
      <c r="A9642">
        <v>72181000</v>
      </c>
      <c r="B9642" t="s">
        <v>43</v>
      </c>
      <c r="C9642" s="30">
        <v>5.65</v>
      </c>
      <c r="G9642" t="s">
        <v>273</v>
      </c>
    </row>
    <row r="9643" spans="1:7">
      <c r="A9643">
        <v>72181000</v>
      </c>
      <c r="B9643" t="s">
        <v>43</v>
      </c>
      <c r="C9643" s="30">
        <v>6.2150000000000007</v>
      </c>
      <c r="E9643">
        <v>2026</v>
      </c>
      <c r="G9643" t="s">
        <v>273</v>
      </c>
    </row>
    <row r="9644" spans="1:7">
      <c r="A9644">
        <v>72181000</v>
      </c>
      <c r="B9644" t="s">
        <v>43</v>
      </c>
      <c r="C9644" s="30">
        <v>6.78</v>
      </c>
      <c r="E9644">
        <v>2027</v>
      </c>
      <c r="G9644" t="s">
        <v>273</v>
      </c>
    </row>
    <row r="9645" spans="1:7">
      <c r="A9645">
        <v>72181000</v>
      </c>
      <c r="B9645" t="s">
        <v>43</v>
      </c>
      <c r="C9645" s="30">
        <v>7.3450000000000006</v>
      </c>
      <c r="E9645">
        <v>2028</v>
      </c>
      <c r="G9645" t="s">
        <v>273</v>
      </c>
    </row>
    <row r="9646" spans="1:7">
      <c r="A9646">
        <v>721891</v>
      </c>
      <c r="B9646" t="s">
        <v>43</v>
      </c>
      <c r="C9646" s="30">
        <v>5.58</v>
      </c>
      <c r="G9646" t="s">
        <v>273</v>
      </c>
    </row>
    <row r="9647" spans="1:7">
      <c r="A9647">
        <v>721891</v>
      </c>
      <c r="B9647" t="s">
        <v>43</v>
      </c>
      <c r="C9647" s="30">
        <v>6.1379999999999999</v>
      </c>
      <c r="E9647">
        <v>2026</v>
      </c>
      <c r="G9647" t="s">
        <v>273</v>
      </c>
    </row>
    <row r="9648" spans="1:7">
      <c r="A9648">
        <v>721891</v>
      </c>
      <c r="B9648" t="s">
        <v>43</v>
      </c>
      <c r="C9648" s="30">
        <v>6.6959999999999997</v>
      </c>
      <c r="E9648">
        <v>2027</v>
      </c>
      <c r="G9648" t="s">
        <v>273</v>
      </c>
    </row>
    <row r="9649" spans="1:7">
      <c r="A9649">
        <v>721891</v>
      </c>
      <c r="B9649" t="s">
        <v>43</v>
      </c>
      <c r="C9649" s="30">
        <v>7.2540000000000004</v>
      </c>
      <c r="E9649">
        <v>2028</v>
      </c>
      <c r="G9649" t="s">
        <v>273</v>
      </c>
    </row>
    <row r="9650" spans="1:7">
      <c r="A9650">
        <v>72189911</v>
      </c>
      <c r="B9650" t="s">
        <v>43</v>
      </c>
      <c r="C9650" s="30">
        <v>5.58</v>
      </c>
      <c r="G9650" t="s">
        <v>273</v>
      </c>
    </row>
    <row r="9651" spans="1:7">
      <c r="A9651">
        <v>72189911</v>
      </c>
      <c r="B9651" t="s">
        <v>43</v>
      </c>
      <c r="C9651" s="30">
        <v>6.1379999999999999</v>
      </c>
      <c r="E9651">
        <v>2026</v>
      </c>
      <c r="G9651" t="s">
        <v>273</v>
      </c>
    </row>
    <row r="9652" spans="1:7">
      <c r="A9652">
        <v>72189911</v>
      </c>
      <c r="B9652" t="s">
        <v>43</v>
      </c>
      <c r="C9652" s="30">
        <v>6.6959999999999997</v>
      </c>
      <c r="E9652">
        <v>2027</v>
      </c>
      <c r="G9652" t="s">
        <v>273</v>
      </c>
    </row>
    <row r="9653" spans="1:7">
      <c r="A9653">
        <v>72189911</v>
      </c>
      <c r="B9653" t="s">
        <v>43</v>
      </c>
      <c r="C9653" s="30">
        <v>7.2540000000000004</v>
      </c>
      <c r="E9653">
        <v>2028</v>
      </c>
      <c r="G9653" t="s">
        <v>273</v>
      </c>
    </row>
    <row r="9654" spans="1:7">
      <c r="A9654">
        <v>72189919</v>
      </c>
      <c r="B9654" t="s">
        <v>43</v>
      </c>
      <c r="C9654" s="30">
        <v>5.65</v>
      </c>
      <c r="G9654" t="s">
        <v>273</v>
      </c>
    </row>
    <row r="9655" spans="1:7">
      <c r="A9655">
        <v>72189919</v>
      </c>
      <c r="B9655" t="s">
        <v>43</v>
      </c>
      <c r="C9655" s="30">
        <v>6.2150000000000007</v>
      </c>
      <c r="E9655">
        <v>2026</v>
      </c>
      <c r="G9655" t="s">
        <v>273</v>
      </c>
    </row>
    <row r="9656" spans="1:7">
      <c r="A9656">
        <v>72189919</v>
      </c>
      <c r="B9656" t="s">
        <v>43</v>
      </c>
      <c r="C9656" s="30">
        <v>6.78</v>
      </c>
      <c r="E9656">
        <v>2027</v>
      </c>
      <c r="G9656" t="s">
        <v>273</v>
      </c>
    </row>
    <row r="9657" spans="1:7">
      <c r="A9657">
        <v>72189919</v>
      </c>
      <c r="B9657" t="s">
        <v>43</v>
      </c>
      <c r="C9657" s="30">
        <v>7.3450000000000006</v>
      </c>
      <c r="E9657">
        <v>2028</v>
      </c>
      <c r="G9657" t="s">
        <v>273</v>
      </c>
    </row>
    <row r="9658" spans="1:7">
      <c r="A9658">
        <v>72189920</v>
      </c>
      <c r="B9658" t="s">
        <v>43</v>
      </c>
      <c r="C9658" s="30">
        <v>5.58</v>
      </c>
      <c r="G9658" t="s">
        <v>273</v>
      </c>
    </row>
    <row r="9659" spans="1:7">
      <c r="A9659">
        <v>72189920</v>
      </c>
      <c r="B9659" t="s">
        <v>43</v>
      </c>
      <c r="C9659" s="30">
        <v>6.1379999999999999</v>
      </c>
      <c r="E9659">
        <v>2026</v>
      </c>
      <c r="G9659" t="s">
        <v>273</v>
      </c>
    </row>
    <row r="9660" spans="1:7">
      <c r="A9660">
        <v>72189920</v>
      </c>
      <c r="B9660" t="s">
        <v>43</v>
      </c>
      <c r="C9660" s="30">
        <v>6.6959999999999997</v>
      </c>
      <c r="E9660">
        <v>2027</v>
      </c>
      <c r="G9660" t="s">
        <v>273</v>
      </c>
    </row>
    <row r="9661" spans="1:7">
      <c r="A9661">
        <v>72189920</v>
      </c>
      <c r="B9661" t="s">
        <v>43</v>
      </c>
      <c r="C9661" s="30">
        <v>7.2540000000000004</v>
      </c>
      <c r="E9661">
        <v>2028</v>
      </c>
      <c r="G9661" t="s">
        <v>273</v>
      </c>
    </row>
    <row r="9662" spans="1:7">
      <c r="A9662">
        <v>72189980</v>
      </c>
      <c r="B9662" t="s">
        <v>43</v>
      </c>
      <c r="C9662" s="30">
        <v>5.65</v>
      </c>
      <c r="G9662" t="s">
        <v>273</v>
      </c>
    </row>
    <row r="9663" spans="1:7">
      <c r="A9663">
        <v>72189980</v>
      </c>
      <c r="B9663" t="s">
        <v>43</v>
      </c>
      <c r="C9663" s="30">
        <v>6.2150000000000007</v>
      </c>
      <c r="E9663">
        <v>2026</v>
      </c>
      <c r="G9663" t="s">
        <v>273</v>
      </c>
    </row>
    <row r="9664" spans="1:7">
      <c r="A9664">
        <v>72189980</v>
      </c>
      <c r="B9664" t="s">
        <v>43</v>
      </c>
      <c r="C9664" s="30">
        <v>6.78</v>
      </c>
      <c r="E9664">
        <v>2027</v>
      </c>
      <c r="G9664" t="s">
        <v>273</v>
      </c>
    </row>
    <row r="9665" spans="1:7">
      <c r="A9665">
        <v>72189980</v>
      </c>
      <c r="B9665" t="s">
        <v>43</v>
      </c>
      <c r="C9665" s="30">
        <v>7.3450000000000006</v>
      </c>
      <c r="E9665">
        <v>2028</v>
      </c>
      <c r="G9665" t="s">
        <v>273</v>
      </c>
    </row>
    <row r="9666" spans="1:7">
      <c r="A9666">
        <v>72191100</v>
      </c>
      <c r="B9666" t="s">
        <v>43</v>
      </c>
      <c r="C9666" s="30">
        <v>5.58</v>
      </c>
      <c r="G9666" t="s">
        <v>273</v>
      </c>
    </row>
    <row r="9667" spans="1:7">
      <c r="A9667">
        <v>72191100</v>
      </c>
      <c r="B9667" t="s">
        <v>43</v>
      </c>
      <c r="C9667" s="30">
        <v>6.1379999999999999</v>
      </c>
      <c r="E9667">
        <v>2026</v>
      </c>
      <c r="G9667" t="s">
        <v>273</v>
      </c>
    </row>
    <row r="9668" spans="1:7">
      <c r="A9668">
        <v>72191100</v>
      </c>
      <c r="B9668" t="s">
        <v>43</v>
      </c>
      <c r="C9668" s="30">
        <v>6.6959999999999997</v>
      </c>
      <c r="E9668">
        <v>2027</v>
      </c>
      <c r="G9668" t="s">
        <v>273</v>
      </c>
    </row>
    <row r="9669" spans="1:7">
      <c r="A9669">
        <v>72191100</v>
      </c>
      <c r="B9669" t="s">
        <v>43</v>
      </c>
      <c r="C9669" s="30">
        <v>7.2540000000000004</v>
      </c>
      <c r="E9669">
        <v>2028</v>
      </c>
      <c r="G9669" t="s">
        <v>273</v>
      </c>
    </row>
    <row r="9670" spans="1:7">
      <c r="A9670">
        <v>721912</v>
      </c>
      <c r="B9670" t="s">
        <v>43</v>
      </c>
      <c r="C9670" s="30">
        <v>5.58</v>
      </c>
      <c r="G9670" t="s">
        <v>273</v>
      </c>
    </row>
    <row r="9671" spans="1:7">
      <c r="A9671">
        <v>721912</v>
      </c>
      <c r="B9671" t="s">
        <v>43</v>
      </c>
      <c r="C9671" s="30">
        <v>6.1379999999999999</v>
      </c>
      <c r="E9671">
        <v>2026</v>
      </c>
      <c r="G9671" t="s">
        <v>273</v>
      </c>
    </row>
    <row r="9672" spans="1:7">
      <c r="A9672">
        <v>721912</v>
      </c>
      <c r="B9672" t="s">
        <v>43</v>
      </c>
      <c r="C9672" s="30">
        <v>6.6959999999999997</v>
      </c>
      <c r="E9672">
        <v>2027</v>
      </c>
      <c r="G9672" t="s">
        <v>273</v>
      </c>
    </row>
    <row r="9673" spans="1:7">
      <c r="A9673">
        <v>721912</v>
      </c>
      <c r="B9673" t="s">
        <v>43</v>
      </c>
      <c r="C9673" s="30">
        <v>7.2540000000000004</v>
      </c>
      <c r="E9673">
        <v>2028</v>
      </c>
      <c r="G9673" t="s">
        <v>273</v>
      </c>
    </row>
    <row r="9674" spans="1:7">
      <c r="A9674">
        <v>721913</v>
      </c>
      <c r="B9674" t="s">
        <v>43</v>
      </c>
      <c r="C9674" s="30">
        <v>5.58</v>
      </c>
      <c r="G9674" t="s">
        <v>273</v>
      </c>
    </row>
    <row r="9675" spans="1:7">
      <c r="A9675">
        <v>721913</v>
      </c>
      <c r="B9675" t="s">
        <v>43</v>
      </c>
      <c r="C9675" s="30">
        <v>6.1379999999999999</v>
      </c>
      <c r="E9675">
        <v>2026</v>
      </c>
      <c r="G9675" t="s">
        <v>273</v>
      </c>
    </row>
    <row r="9676" spans="1:7">
      <c r="A9676">
        <v>721913</v>
      </c>
      <c r="B9676" t="s">
        <v>43</v>
      </c>
      <c r="C9676" s="30">
        <v>6.6959999999999997</v>
      </c>
      <c r="E9676">
        <v>2027</v>
      </c>
      <c r="G9676" t="s">
        <v>273</v>
      </c>
    </row>
    <row r="9677" spans="1:7">
      <c r="A9677">
        <v>721913</v>
      </c>
      <c r="B9677" t="s">
        <v>43</v>
      </c>
      <c r="C9677" s="30">
        <v>7.2540000000000004</v>
      </c>
      <c r="E9677">
        <v>2028</v>
      </c>
      <c r="G9677" t="s">
        <v>273</v>
      </c>
    </row>
    <row r="9678" spans="1:7">
      <c r="A9678">
        <v>721914</v>
      </c>
      <c r="B9678" t="s">
        <v>43</v>
      </c>
      <c r="C9678" s="30">
        <v>5.58</v>
      </c>
      <c r="G9678" t="s">
        <v>273</v>
      </c>
    </row>
    <row r="9679" spans="1:7">
      <c r="A9679">
        <v>721914</v>
      </c>
      <c r="B9679" t="s">
        <v>43</v>
      </c>
      <c r="C9679" s="30">
        <v>6.1379999999999999</v>
      </c>
      <c r="E9679">
        <v>2026</v>
      </c>
      <c r="G9679" t="s">
        <v>273</v>
      </c>
    </row>
    <row r="9680" spans="1:7">
      <c r="A9680">
        <v>721914</v>
      </c>
      <c r="B9680" t="s">
        <v>43</v>
      </c>
      <c r="C9680" s="30">
        <v>6.6959999999999997</v>
      </c>
      <c r="E9680">
        <v>2027</v>
      </c>
      <c r="G9680" t="s">
        <v>273</v>
      </c>
    </row>
    <row r="9681" spans="1:7">
      <c r="A9681">
        <v>721914</v>
      </c>
      <c r="B9681" t="s">
        <v>43</v>
      </c>
      <c r="C9681" s="30">
        <v>7.2540000000000004</v>
      </c>
      <c r="E9681">
        <v>2028</v>
      </c>
      <c r="G9681" t="s">
        <v>273</v>
      </c>
    </row>
    <row r="9682" spans="1:7">
      <c r="A9682">
        <v>721921</v>
      </c>
      <c r="B9682" t="s">
        <v>43</v>
      </c>
      <c r="C9682" s="30">
        <v>5.58</v>
      </c>
      <c r="G9682" t="s">
        <v>273</v>
      </c>
    </row>
    <row r="9683" spans="1:7">
      <c r="A9683">
        <v>721921</v>
      </c>
      <c r="B9683" t="s">
        <v>43</v>
      </c>
      <c r="C9683" s="30">
        <v>6.1379999999999999</v>
      </c>
      <c r="E9683">
        <v>2026</v>
      </c>
      <c r="G9683" t="s">
        <v>273</v>
      </c>
    </row>
    <row r="9684" spans="1:7">
      <c r="A9684">
        <v>721921</v>
      </c>
      <c r="B9684" t="s">
        <v>43</v>
      </c>
      <c r="C9684" s="30">
        <v>6.6959999999999997</v>
      </c>
      <c r="E9684">
        <v>2027</v>
      </c>
      <c r="G9684" t="s">
        <v>273</v>
      </c>
    </row>
    <row r="9685" spans="1:7">
      <c r="A9685">
        <v>721921</v>
      </c>
      <c r="B9685" t="s">
        <v>43</v>
      </c>
      <c r="C9685" s="30">
        <v>7.2540000000000004</v>
      </c>
      <c r="E9685">
        <v>2028</v>
      </c>
      <c r="G9685" t="s">
        <v>273</v>
      </c>
    </row>
    <row r="9686" spans="1:7">
      <c r="A9686">
        <v>721922</v>
      </c>
      <c r="B9686" t="s">
        <v>43</v>
      </c>
      <c r="C9686" s="30">
        <v>5.58</v>
      </c>
      <c r="G9686" t="s">
        <v>273</v>
      </c>
    </row>
    <row r="9687" spans="1:7">
      <c r="A9687">
        <v>721922</v>
      </c>
      <c r="B9687" t="s">
        <v>43</v>
      </c>
      <c r="C9687" s="30">
        <v>6.1379999999999999</v>
      </c>
      <c r="E9687">
        <v>2026</v>
      </c>
      <c r="G9687" t="s">
        <v>273</v>
      </c>
    </row>
    <row r="9688" spans="1:7">
      <c r="A9688">
        <v>721922</v>
      </c>
      <c r="B9688" t="s">
        <v>43</v>
      </c>
      <c r="C9688" s="30">
        <v>6.6959999999999997</v>
      </c>
      <c r="E9688">
        <v>2027</v>
      </c>
      <c r="G9688" t="s">
        <v>273</v>
      </c>
    </row>
    <row r="9689" spans="1:7">
      <c r="A9689">
        <v>721922</v>
      </c>
      <c r="B9689" t="s">
        <v>43</v>
      </c>
      <c r="C9689" s="30">
        <v>7.2540000000000004</v>
      </c>
      <c r="E9689">
        <v>2028</v>
      </c>
      <c r="G9689" t="s">
        <v>273</v>
      </c>
    </row>
    <row r="9690" spans="1:7">
      <c r="A9690">
        <v>72192300</v>
      </c>
      <c r="B9690" t="s">
        <v>43</v>
      </c>
      <c r="C9690" s="30">
        <v>5.58</v>
      </c>
      <c r="G9690" t="s">
        <v>273</v>
      </c>
    </row>
    <row r="9691" spans="1:7">
      <c r="A9691">
        <v>72192300</v>
      </c>
      <c r="B9691" t="s">
        <v>43</v>
      </c>
      <c r="C9691" s="30">
        <v>6.1379999999999999</v>
      </c>
      <c r="E9691">
        <v>2026</v>
      </c>
      <c r="G9691" t="s">
        <v>273</v>
      </c>
    </row>
    <row r="9692" spans="1:7">
      <c r="A9692">
        <v>72192300</v>
      </c>
      <c r="B9692" t="s">
        <v>43</v>
      </c>
      <c r="C9692" s="30">
        <v>6.6959999999999997</v>
      </c>
      <c r="E9692">
        <v>2027</v>
      </c>
      <c r="G9692" t="s">
        <v>273</v>
      </c>
    </row>
    <row r="9693" spans="1:7">
      <c r="A9693">
        <v>72192300</v>
      </c>
      <c r="B9693" t="s">
        <v>43</v>
      </c>
      <c r="C9693" s="30">
        <v>7.2540000000000004</v>
      </c>
      <c r="E9693">
        <v>2028</v>
      </c>
      <c r="G9693" t="s">
        <v>273</v>
      </c>
    </row>
    <row r="9694" spans="1:7">
      <c r="A9694">
        <v>72192400</v>
      </c>
      <c r="B9694" t="s">
        <v>43</v>
      </c>
      <c r="C9694" s="30">
        <v>5.58</v>
      </c>
      <c r="G9694" t="s">
        <v>273</v>
      </c>
    </row>
    <row r="9695" spans="1:7">
      <c r="A9695">
        <v>72192400</v>
      </c>
      <c r="B9695" t="s">
        <v>43</v>
      </c>
      <c r="C9695" s="30">
        <v>6.1379999999999999</v>
      </c>
      <c r="E9695">
        <v>2026</v>
      </c>
      <c r="G9695" t="s">
        <v>273</v>
      </c>
    </row>
    <row r="9696" spans="1:7">
      <c r="A9696">
        <v>72192400</v>
      </c>
      <c r="B9696" t="s">
        <v>43</v>
      </c>
      <c r="C9696" s="30">
        <v>6.6959999999999997</v>
      </c>
      <c r="E9696">
        <v>2027</v>
      </c>
      <c r="G9696" t="s">
        <v>273</v>
      </c>
    </row>
    <row r="9697" spans="1:7">
      <c r="A9697">
        <v>72192400</v>
      </c>
      <c r="B9697" t="s">
        <v>43</v>
      </c>
      <c r="C9697" s="30">
        <v>7.2540000000000004</v>
      </c>
      <c r="E9697">
        <v>2028</v>
      </c>
      <c r="G9697" t="s">
        <v>273</v>
      </c>
    </row>
    <row r="9698" spans="1:7">
      <c r="A9698">
        <v>72193100</v>
      </c>
      <c r="B9698" t="s">
        <v>43</v>
      </c>
      <c r="C9698" s="30">
        <v>5.59</v>
      </c>
      <c r="G9698" t="s">
        <v>273</v>
      </c>
    </row>
    <row r="9699" spans="1:7">
      <c r="A9699">
        <v>72193100</v>
      </c>
      <c r="B9699" t="s">
        <v>43</v>
      </c>
      <c r="C9699" s="30">
        <v>6.149</v>
      </c>
      <c r="E9699">
        <v>2026</v>
      </c>
      <c r="G9699" t="s">
        <v>273</v>
      </c>
    </row>
    <row r="9700" spans="1:7">
      <c r="A9700">
        <v>72193100</v>
      </c>
      <c r="B9700" t="s">
        <v>43</v>
      </c>
      <c r="C9700" s="30">
        <v>6.7080000000000002</v>
      </c>
      <c r="E9700">
        <v>2027</v>
      </c>
      <c r="G9700" t="s">
        <v>273</v>
      </c>
    </row>
    <row r="9701" spans="1:7">
      <c r="A9701">
        <v>72193100</v>
      </c>
      <c r="B9701" t="s">
        <v>43</v>
      </c>
      <c r="C9701" s="30">
        <v>7.2670000000000003</v>
      </c>
      <c r="E9701">
        <v>2028</v>
      </c>
      <c r="G9701" t="s">
        <v>273</v>
      </c>
    </row>
    <row r="9702" spans="1:7">
      <c r="A9702">
        <v>721932</v>
      </c>
      <c r="B9702" t="s">
        <v>43</v>
      </c>
      <c r="C9702" s="30">
        <v>5.59</v>
      </c>
      <c r="G9702" t="s">
        <v>273</v>
      </c>
    </row>
    <row r="9703" spans="1:7">
      <c r="A9703">
        <v>721932</v>
      </c>
      <c r="B9703" t="s">
        <v>43</v>
      </c>
      <c r="C9703" s="30">
        <v>6.149</v>
      </c>
      <c r="E9703">
        <v>2026</v>
      </c>
      <c r="G9703" t="s">
        <v>273</v>
      </c>
    </row>
    <row r="9704" spans="1:7">
      <c r="A9704">
        <v>721932</v>
      </c>
      <c r="B9704" t="s">
        <v>43</v>
      </c>
      <c r="C9704" s="30">
        <v>6.7080000000000002</v>
      </c>
      <c r="E9704">
        <v>2027</v>
      </c>
      <c r="G9704" t="s">
        <v>273</v>
      </c>
    </row>
    <row r="9705" spans="1:7">
      <c r="A9705">
        <v>721932</v>
      </c>
      <c r="B9705" t="s">
        <v>43</v>
      </c>
      <c r="C9705" s="30">
        <v>7.2670000000000003</v>
      </c>
      <c r="E9705">
        <v>2028</v>
      </c>
      <c r="G9705" t="s">
        <v>273</v>
      </c>
    </row>
    <row r="9706" spans="1:7">
      <c r="A9706">
        <v>721933</v>
      </c>
      <c r="B9706" t="s">
        <v>43</v>
      </c>
      <c r="C9706" s="30">
        <v>5.59</v>
      </c>
      <c r="G9706" t="s">
        <v>273</v>
      </c>
    </row>
    <row r="9707" spans="1:7">
      <c r="A9707">
        <v>721933</v>
      </c>
      <c r="B9707" t="s">
        <v>43</v>
      </c>
      <c r="C9707" s="30">
        <v>6.149</v>
      </c>
      <c r="E9707">
        <v>2026</v>
      </c>
      <c r="G9707" t="s">
        <v>273</v>
      </c>
    </row>
    <row r="9708" spans="1:7">
      <c r="A9708">
        <v>721933</v>
      </c>
      <c r="B9708" t="s">
        <v>43</v>
      </c>
      <c r="C9708" s="30">
        <v>6.7080000000000002</v>
      </c>
      <c r="E9708">
        <v>2027</v>
      </c>
      <c r="G9708" t="s">
        <v>273</v>
      </c>
    </row>
    <row r="9709" spans="1:7">
      <c r="A9709">
        <v>721933</v>
      </c>
      <c r="B9709" t="s">
        <v>43</v>
      </c>
      <c r="C9709" s="30">
        <v>7.2670000000000003</v>
      </c>
      <c r="E9709">
        <v>2028</v>
      </c>
      <c r="G9709" t="s">
        <v>273</v>
      </c>
    </row>
    <row r="9710" spans="1:7">
      <c r="A9710">
        <v>721934</v>
      </c>
      <c r="B9710" t="s">
        <v>43</v>
      </c>
      <c r="C9710" s="30">
        <v>5.59</v>
      </c>
      <c r="G9710" t="s">
        <v>273</v>
      </c>
    </row>
    <row r="9711" spans="1:7">
      <c r="A9711">
        <v>721934</v>
      </c>
      <c r="B9711" t="s">
        <v>43</v>
      </c>
      <c r="C9711" s="30">
        <v>6.149</v>
      </c>
      <c r="E9711">
        <v>2026</v>
      </c>
      <c r="G9711" t="s">
        <v>273</v>
      </c>
    </row>
    <row r="9712" spans="1:7">
      <c r="A9712">
        <v>721934</v>
      </c>
      <c r="B9712" t="s">
        <v>43</v>
      </c>
      <c r="C9712" s="30">
        <v>6.7080000000000002</v>
      </c>
      <c r="E9712">
        <v>2027</v>
      </c>
      <c r="G9712" t="s">
        <v>273</v>
      </c>
    </row>
    <row r="9713" spans="1:7">
      <c r="A9713">
        <v>721934</v>
      </c>
      <c r="B9713" t="s">
        <v>43</v>
      </c>
      <c r="C9713" s="30">
        <v>7.2670000000000003</v>
      </c>
      <c r="E9713">
        <v>2028</v>
      </c>
      <c r="G9713" t="s">
        <v>273</v>
      </c>
    </row>
    <row r="9714" spans="1:7">
      <c r="A9714">
        <v>721935</v>
      </c>
      <c r="B9714" t="s">
        <v>43</v>
      </c>
      <c r="C9714" s="30">
        <v>5.59</v>
      </c>
      <c r="G9714" t="s">
        <v>273</v>
      </c>
    </row>
    <row r="9715" spans="1:7">
      <c r="A9715">
        <v>721935</v>
      </c>
      <c r="B9715" t="s">
        <v>43</v>
      </c>
      <c r="C9715" s="30">
        <v>6.149</v>
      </c>
      <c r="E9715">
        <v>2026</v>
      </c>
      <c r="G9715" t="s">
        <v>273</v>
      </c>
    </row>
    <row r="9716" spans="1:7">
      <c r="A9716">
        <v>721935</v>
      </c>
      <c r="B9716" t="s">
        <v>43</v>
      </c>
      <c r="C9716" s="30">
        <v>6.7080000000000002</v>
      </c>
      <c r="E9716">
        <v>2027</v>
      </c>
      <c r="G9716" t="s">
        <v>273</v>
      </c>
    </row>
    <row r="9717" spans="1:7">
      <c r="A9717">
        <v>721935</v>
      </c>
      <c r="B9717" t="s">
        <v>43</v>
      </c>
      <c r="C9717" s="30">
        <v>7.2670000000000003</v>
      </c>
      <c r="E9717">
        <v>2028</v>
      </c>
      <c r="G9717" t="s">
        <v>273</v>
      </c>
    </row>
    <row r="9718" spans="1:7">
      <c r="A9718">
        <v>721990</v>
      </c>
      <c r="B9718" t="s">
        <v>43</v>
      </c>
      <c r="C9718" s="30">
        <v>5.59</v>
      </c>
      <c r="G9718" t="s">
        <v>273</v>
      </c>
    </row>
    <row r="9719" spans="1:7">
      <c r="A9719">
        <v>721990</v>
      </c>
      <c r="B9719" t="s">
        <v>43</v>
      </c>
      <c r="C9719" s="30">
        <v>6.149</v>
      </c>
      <c r="E9719">
        <v>2026</v>
      </c>
      <c r="G9719" t="s">
        <v>273</v>
      </c>
    </row>
    <row r="9720" spans="1:7">
      <c r="A9720">
        <v>721990</v>
      </c>
      <c r="B9720" t="s">
        <v>43</v>
      </c>
      <c r="C9720" s="30">
        <v>6.7080000000000002</v>
      </c>
      <c r="E9720">
        <v>2027</v>
      </c>
      <c r="G9720" t="s">
        <v>273</v>
      </c>
    </row>
    <row r="9721" spans="1:7">
      <c r="A9721">
        <v>721990</v>
      </c>
      <c r="B9721" t="s">
        <v>43</v>
      </c>
      <c r="C9721" s="30">
        <v>7.2670000000000003</v>
      </c>
      <c r="E9721">
        <v>2028</v>
      </c>
      <c r="G9721" t="s">
        <v>273</v>
      </c>
    </row>
    <row r="9722" spans="1:7">
      <c r="A9722">
        <v>72201100</v>
      </c>
      <c r="B9722" t="s">
        <v>43</v>
      </c>
      <c r="C9722" s="30">
        <v>5.58</v>
      </c>
      <c r="G9722" t="s">
        <v>273</v>
      </c>
    </row>
    <row r="9723" spans="1:7">
      <c r="A9723">
        <v>72201100</v>
      </c>
      <c r="B9723" t="s">
        <v>43</v>
      </c>
      <c r="C9723" s="30">
        <v>6.1379999999999999</v>
      </c>
      <c r="E9723">
        <v>2026</v>
      </c>
      <c r="G9723" t="s">
        <v>273</v>
      </c>
    </row>
    <row r="9724" spans="1:7">
      <c r="A9724">
        <v>72201100</v>
      </c>
      <c r="B9724" t="s">
        <v>43</v>
      </c>
      <c r="C9724" s="30">
        <v>6.6959999999999997</v>
      </c>
      <c r="E9724">
        <v>2027</v>
      </c>
      <c r="G9724" t="s">
        <v>273</v>
      </c>
    </row>
    <row r="9725" spans="1:7">
      <c r="A9725">
        <v>72201100</v>
      </c>
      <c r="B9725" t="s">
        <v>43</v>
      </c>
      <c r="C9725" s="30">
        <v>7.2540000000000004</v>
      </c>
      <c r="E9725">
        <v>2028</v>
      </c>
      <c r="G9725" t="s">
        <v>273</v>
      </c>
    </row>
    <row r="9726" spans="1:7">
      <c r="A9726">
        <v>72201200</v>
      </c>
      <c r="B9726" t="s">
        <v>43</v>
      </c>
      <c r="C9726" s="30">
        <v>5.58</v>
      </c>
      <c r="G9726" t="s">
        <v>273</v>
      </c>
    </row>
    <row r="9727" spans="1:7">
      <c r="A9727">
        <v>72201200</v>
      </c>
      <c r="B9727" t="s">
        <v>43</v>
      </c>
      <c r="C9727" s="30">
        <v>6.1379999999999999</v>
      </c>
      <c r="E9727">
        <v>2026</v>
      </c>
      <c r="G9727" t="s">
        <v>273</v>
      </c>
    </row>
    <row r="9728" spans="1:7">
      <c r="A9728">
        <v>72201200</v>
      </c>
      <c r="B9728" t="s">
        <v>43</v>
      </c>
      <c r="C9728" s="30">
        <v>6.6959999999999997</v>
      </c>
      <c r="E9728">
        <v>2027</v>
      </c>
      <c r="G9728" t="s">
        <v>273</v>
      </c>
    </row>
    <row r="9729" spans="1:7">
      <c r="A9729">
        <v>72201200</v>
      </c>
      <c r="B9729" t="s">
        <v>43</v>
      </c>
      <c r="C9729" s="30">
        <v>7.2540000000000004</v>
      </c>
      <c r="E9729">
        <v>2028</v>
      </c>
      <c r="G9729" t="s">
        <v>273</v>
      </c>
    </row>
    <row r="9730" spans="1:7">
      <c r="A9730">
        <v>722020</v>
      </c>
      <c r="B9730" t="s">
        <v>43</v>
      </c>
      <c r="C9730" s="30">
        <v>5.59</v>
      </c>
      <c r="G9730" t="s">
        <v>273</v>
      </c>
    </row>
    <row r="9731" spans="1:7">
      <c r="A9731">
        <v>722020</v>
      </c>
      <c r="B9731" t="s">
        <v>43</v>
      </c>
      <c r="C9731" s="30">
        <v>6.149</v>
      </c>
      <c r="E9731">
        <v>2026</v>
      </c>
      <c r="G9731" t="s">
        <v>273</v>
      </c>
    </row>
    <row r="9732" spans="1:7">
      <c r="A9732">
        <v>722020</v>
      </c>
      <c r="B9732" t="s">
        <v>43</v>
      </c>
      <c r="C9732" s="30">
        <v>6.7080000000000002</v>
      </c>
      <c r="E9732">
        <v>2027</v>
      </c>
      <c r="G9732" t="s">
        <v>273</v>
      </c>
    </row>
    <row r="9733" spans="1:7">
      <c r="A9733">
        <v>722020</v>
      </c>
      <c r="B9733" t="s">
        <v>43</v>
      </c>
      <c r="C9733" s="30">
        <v>7.2670000000000003</v>
      </c>
      <c r="E9733">
        <v>2028</v>
      </c>
      <c r="G9733" t="s">
        <v>273</v>
      </c>
    </row>
    <row r="9734" spans="1:7">
      <c r="A9734">
        <v>722090</v>
      </c>
      <c r="B9734" t="s">
        <v>43</v>
      </c>
      <c r="C9734" s="30">
        <v>5.59</v>
      </c>
      <c r="G9734" t="s">
        <v>273</v>
      </c>
    </row>
    <row r="9735" spans="1:7">
      <c r="A9735">
        <v>722090</v>
      </c>
      <c r="B9735" t="s">
        <v>43</v>
      </c>
      <c r="C9735" s="30">
        <v>6.149</v>
      </c>
      <c r="E9735">
        <v>2026</v>
      </c>
      <c r="G9735" t="s">
        <v>273</v>
      </c>
    </row>
    <row r="9736" spans="1:7">
      <c r="A9736">
        <v>722090</v>
      </c>
      <c r="B9736" t="s">
        <v>43</v>
      </c>
      <c r="C9736" s="30">
        <v>6.7080000000000002</v>
      </c>
      <c r="E9736">
        <v>2027</v>
      </c>
      <c r="G9736" t="s">
        <v>273</v>
      </c>
    </row>
    <row r="9737" spans="1:7">
      <c r="A9737">
        <v>722090</v>
      </c>
      <c r="B9737" t="s">
        <v>43</v>
      </c>
      <c r="C9737" s="30">
        <v>7.2670000000000003</v>
      </c>
      <c r="E9737">
        <v>2028</v>
      </c>
      <c r="G9737" t="s">
        <v>273</v>
      </c>
    </row>
    <row r="9738" spans="1:7">
      <c r="A9738">
        <v>7221</v>
      </c>
      <c r="B9738" t="s">
        <v>43</v>
      </c>
      <c r="C9738" s="30">
        <v>5.59</v>
      </c>
      <c r="G9738" t="s">
        <v>273</v>
      </c>
    </row>
    <row r="9739" spans="1:7">
      <c r="A9739">
        <v>7221</v>
      </c>
      <c r="B9739" t="s">
        <v>43</v>
      </c>
      <c r="C9739" s="30">
        <v>6.149</v>
      </c>
      <c r="E9739">
        <v>2026</v>
      </c>
      <c r="G9739" t="s">
        <v>273</v>
      </c>
    </row>
    <row r="9740" spans="1:7">
      <c r="A9740">
        <v>7221</v>
      </c>
      <c r="B9740" t="s">
        <v>43</v>
      </c>
      <c r="C9740" s="30">
        <v>6.7080000000000002</v>
      </c>
      <c r="E9740">
        <v>2027</v>
      </c>
      <c r="G9740" t="s">
        <v>273</v>
      </c>
    </row>
    <row r="9741" spans="1:7">
      <c r="A9741">
        <v>7221</v>
      </c>
      <c r="B9741" t="s">
        <v>43</v>
      </c>
      <c r="C9741" s="30">
        <v>7.2670000000000003</v>
      </c>
      <c r="E9741">
        <v>2028</v>
      </c>
      <c r="G9741" t="s">
        <v>273</v>
      </c>
    </row>
    <row r="9742" spans="1:7">
      <c r="A9742">
        <v>722211</v>
      </c>
      <c r="B9742" t="s">
        <v>43</v>
      </c>
      <c r="C9742" s="30">
        <v>5.59</v>
      </c>
      <c r="G9742" t="s">
        <v>273</v>
      </c>
    </row>
    <row r="9743" spans="1:7">
      <c r="A9743">
        <v>722211</v>
      </c>
      <c r="B9743" t="s">
        <v>43</v>
      </c>
      <c r="C9743" s="30">
        <v>6.149</v>
      </c>
      <c r="E9743">
        <v>2026</v>
      </c>
      <c r="G9743" t="s">
        <v>273</v>
      </c>
    </row>
    <row r="9744" spans="1:7">
      <c r="A9744">
        <v>722211</v>
      </c>
      <c r="B9744" t="s">
        <v>43</v>
      </c>
      <c r="C9744" s="30">
        <v>6.7080000000000002</v>
      </c>
      <c r="E9744">
        <v>2027</v>
      </c>
      <c r="G9744" t="s">
        <v>273</v>
      </c>
    </row>
    <row r="9745" spans="1:7">
      <c r="A9745">
        <v>722211</v>
      </c>
      <c r="B9745" t="s">
        <v>43</v>
      </c>
      <c r="C9745" s="30">
        <v>7.2670000000000003</v>
      </c>
      <c r="E9745">
        <v>2028</v>
      </c>
      <c r="G9745" t="s">
        <v>273</v>
      </c>
    </row>
    <row r="9746" spans="1:7">
      <c r="A9746">
        <v>722219</v>
      </c>
      <c r="B9746" t="s">
        <v>43</v>
      </c>
      <c r="C9746" s="30">
        <v>5.59</v>
      </c>
      <c r="G9746" t="s">
        <v>273</v>
      </c>
    </row>
    <row r="9747" spans="1:7">
      <c r="A9747">
        <v>722219</v>
      </c>
      <c r="B9747" t="s">
        <v>43</v>
      </c>
      <c r="C9747" s="30">
        <v>6.149</v>
      </c>
      <c r="E9747">
        <v>2026</v>
      </c>
      <c r="G9747" t="s">
        <v>273</v>
      </c>
    </row>
    <row r="9748" spans="1:7">
      <c r="A9748">
        <v>722219</v>
      </c>
      <c r="B9748" t="s">
        <v>43</v>
      </c>
      <c r="C9748" s="30">
        <v>6.7080000000000002</v>
      </c>
      <c r="E9748">
        <v>2027</v>
      </c>
      <c r="G9748" t="s">
        <v>273</v>
      </c>
    </row>
    <row r="9749" spans="1:7">
      <c r="A9749">
        <v>722219</v>
      </c>
      <c r="B9749" t="s">
        <v>43</v>
      </c>
      <c r="C9749" s="30">
        <v>7.2670000000000003</v>
      </c>
      <c r="E9749">
        <v>2028</v>
      </c>
      <c r="G9749" t="s">
        <v>273</v>
      </c>
    </row>
    <row r="9750" spans="1:7">
      <c r="A9750">
        <v>722220</v>
      </c>
      <c r="B9750" t="s">
        <v>43</v>
      </c>
      <c r="C9750" s="30">
        <v>5.59</v>
      </c>
      <c r="G9750" t="s">
        <v>273</v>
      </c>
    </row>
    <row r="9751" spans="1:7">
      <c r="A9751">
        <v>722220</v>
      </c>
      <c r="B9751" t="s">
        <v>43</v>
      </c>
      <c r="C9751" s="30">
        <v>6.149</v>
      </c>
      <c r="E9751">
        <v>2026</v>
      </c>
      <c r="G9751" t="s">
        <v>273</v>
      </c>
    </row>
    <row r="9752" spans="1:7">
      <c r="A9752">
        <v>722220</v>
      </c>
      <c r="B9752" t="s">
        <v>43</v>
      </c>
      <c r="C9752" s="30">
        <v>6.7080000000000002</v>
      </c>
      <c r="E9752">
        <v>2027</v>
      </c>
      <c r="G9752" t="s">
        <v>273</v>
      </c>
    </row>
    <row r="9753" spans="1:7">
      <c r="A9753">
        <v>722220</v>
      </c>
      <c r="B9753" t="s">
        <v>43</v>
      </c>
      <c r="C9753" s="30">
        <v>7.2670000000000003</v>
      </c>
      <c r="E9753">
        <v>2028</v>
      </c>
      <c r="G9753" t="s">
        <v>273</v>
      </c>
    </row>
    <row r="9754" spans="1:7">
      <c r="A9754">
        <v>722230</v>
      </c>
      <c r="B9754" t="s">
        <v>43</v>
      </c>
      <c r="C9754" s="30">
        <v>5.65</v>
      </c>
      <c r="G9754" t="s">
        <v>273</v>
      </c>
    </row>
    <row r="9755" spans="1:7">
      <c r="A9755">
        <v>722230</v>
      </c>
      <c r="B9755" t="s">
        <v>43</v>
      </c>
      <c r="C9755" s="30">
        <v>6.2150000000000007</v>
      </c>
      <c r="E9755">
        <v>2026</v>
      </c>
      <c r="G9755" t="s">
        <v>273</v>
      </c>
    </row>
    <row r="9756" spans="1:7">
      <c r="A9756">
        <v>722230</v>
      </c>
      <c r="B9756" t="s">
        <v>43</v>
      </c>
      <c r="C9756" s="30">
        <v>6.78</v>
      </c>
      <c r="E9756">
        <v>2027</v>
      </c>
      <c r="G9756" t="s">
        <v>273</v>
      </c>
    </row>
    <row r="9757" spans="1:7">
      <c r="A9757">
        <v>722230</v>
      </c>
      <c r="B9757" t="s">
        <v>43</v>
      </c>
      <c r="C9757" s="30">
        <v>7.3450000000000006</v>
      </c>
      <c r="E9757">
        <v>2028</v>
      </c>
      <c r="G9757" t="s">
        <v>273</v>
      </c>
    </row>
    <row r="9758" spans="1:7">
      <c r="A9758">
        <v>722240</v>
      </c>
      <c r="B9758" t="s">
        <v>43</v>
      </c>
      <c r="C9758" s="30">
        <v>5.59</v>
      </c>
      <c r="G9758" t="s">
        <v>273</v>
      </c>
    </row>
    <row r="9759" spans="1:7">
      <c r="A9759">
        <v>722240</v>
      </c>
      <c r="B9759" t="s">
        <v>43</v>
      </c>
      <c r="C9759" s="30">
        <v>6.149</v>
      </c>
      <c r="E9759">
        <v>2026</v>
      </c>
      <c r="G9759" t="s">
        <v>273</v>
      </c>
    </row>
    <row r="9760" spans="1:7">
      <c r="A9760">
        <v>722240</v>
      </c>
      <c r="B9760" t="s">
        <v>43</v>
      </c>
      <c r="C9760" s="30">
        <v>6.7080000000000002</v>
      </c>
      <c r="E9760">
        <v>2027</v>
      </c>
      <c r="G9760" t="s">
        <v>273</v>
      </c>
    </row>
    <row r="9761" spans="1:7">
      <c r="A9761">
        <v>722240</v>
      </c>
      <c r="B9761" t="s">
        <v>43</v>
      </c>
      <c r="C9761" s="30">
        <v>7.2670000000000003</v>
      </c>
      <c r="E9761">
        <v>2028</v>
      </c>
      <c r="G9761" t="s">
        <v>273</v>
      </c>
    </row>
    <row r="9762" spans="1:7">
      <c r="A9762">
        <v>722300</v>
      </c>
      <c r="B9762" t="s">
        <v>43</v>
      </c>
      <c r="C9762" s="30">
        <v>5.59</v>
      </c>
      <c r="G9762" t="s">
        <v>273</v>
      </c>
    </row>
    <row r="9763" spans="1:7">
      <c r="A9763">
        <v>722300</v>
      </c>
      <c r="B9763" t="s">
        <v>43</v>
      </c>
      <c r="C9763" s="30">
        <v>6.149</v>
      </c>
      <c r="E9763">
        <v>2026</v>
      </c>
      <c r="G9763" t="s">
        <v>273</v>
      </c>
    </row>
    <row r="9764" spans="1:7">
      <c r="A9764">
        <v>722300</v>
      </c>
      <c r="B9764" t="s">
        <v>43</v>
      </c>
      <c r="C9764" s="30">
        <v>6.7080000000000002</v>
      </c>
      <c r="E9764">
        <v>2027</v>
      </c>
      <c r="G9764" t="s">
        <v>273</v>
      </c>
    </row>
    <row r="9765" spans="1:7">
      <c r="A9765">
        <v>722300</v>
      </c>
      <c r="B9765" t="s">
        <v>43</v>
      </c>
      <c r="C9765" s="30">
        <v>7.2670000000000003</v>
      </c>
      <c r="E9765">
        <v>2028</v>
      </c>
      <c r="G9765" t="s">
        <v>273</v>
      </c>
    </row>
    <row r="9766" spans="1:7">
      <c r="A9766">
        <v>722410</v>
      </c>
      <c r="B9766" t="s">
        <v>43</v>
      </c>
      <c r="C9766" s="30">
        <v>6.18</v>
      </c>
      <c r="D9766" t="s">
        <v>21</v>
      </c>
      <c r="G9766" t="s">
        <v>273</v>
      </c>
    </row>
    <row r="9767" spans="1:7">
      <c r="A9767">
        <v>722410</v>
      </c>
      <c r="B9767" t="s">
        <v>43</v>
      </c>
      <c r="C9767" s="30">
        <v>6.798</v>
      </c>
      <c r="D9767" t="s">
        <v>21</v>
      </c>
      <c r="E9767">
        <v>2026</v>
      </c>
      <c r="G9767" t="s">
        <v>273</v>
      </c>
    </row>
    <row r="9768" spans="1:7">
      <c r="A9768">
        <v>722410</v>
      </c>
      <c r="B9768" t="s">
        <v>43</v>
      </c>
      <c r="C9768" s="30">
        <v>7.4159999999999995</v>
      </c>
      <c r="D9768" t="s">
        <v>21</v>
      </c>
      <c r="E9768">
        <v>2027</v>
      </c>
      <c r="G9768" t="s">
        <v>273</v>
      </c>
    </row>
    <row r="9769" spans="1:7">
      <c r="A9769">
        <v>722410</v>
      </c>
      <c r="B9769" t="s">
        <v>43</v>
      </c>
      <c r="C9769" s="30">
        <v>8.0339999999999989</v>
      </c>
      <c r="D9769" t="s">
        <v>21</v>
      </c>
      <c r="E9769">
        <v>2028</v>
      </c>
      <c r="G9769" t="s">
        <v>273</v>
      </c>
    </row>
    <row r="9770" spans="1:7">
      <c r="A9770">
        <v>72249002</v>
      </c>
      <c r="B9770" t="s">
        <v>43</v>
      </c>
      <c r="C9770" s="30">
        <v>6.11</v>
      </c>
      <c r="D9770" t="s">
        <v>21</v>
      </c>
      <c r="G9770" t="s">
        <v>273</v>
      </c>
    </row>
    <row r="9771" spans="1:7">
      <c r="A9771">
        <v>72249002</v>
      </c>
      <c r="B9771" t="s">
        <v>43</v>
      </c>
      <c r="C9771" s="30">
        <v>6.7210000000000001</v>
      </c>
      <c r="D9771" t="s">
        <v>21</v>
      </c>
      <c r="E9771">
        <v>2026</v>
      </c>
      <c r="G9771" t="s">
        <v>273</v>
      </c>
    </row>
    <row r="9772" spans="1:7">
      <c r="A9772">
        <v>72249002</v>
      </c>
      <c r="B9772" t="s">
        <v>43</v>
      </c>
      <c r="C9772" s="30">
        <v>7.3320000000000007</v>
      </c>
      <c r="D9772" t="s">
        <v>21</v>
      </c>
      <c r="E9772">
        <v>2027</v>
      </c>
      <c r="G9772" t="s">
        <v>273</v>
      </c>
    </row>
    <row r="9773" spans="1:7">
      <c r="A9773">
        <v>72249002</v>
      </c>
      <c r="B9773" t="s">
        <v>43</v>
      </c>
      <c r="C9773" s="30">
        <v>7.9430000000000005</v>
      </c>
      <c r="D9773" t="s">
        <v>21</v>
      </c>
      <c r="E9773">
        <v>2028</v>
      </c>
      <c r="G9773" t="s">
        <v>273</v>
      </c>
    </row>
    <row r="9774" spans="1:7">
      <c r="A9774">
        <v>72249003</v>
      </c>
      <c r="B9774" t="s">
        <v>43</v>
      </c>
      <c r="C9774" s="30">
        <v>6.11</v>
      </c>
      <c r="D9774" t="s">
        <v>21</v>
      </c>
      <c r="G9774" t="s">
        <v>273</v>
      </c>
    </row>
    <row r="9775" spans="1:7">
      <c r="A9775">
        <v>72249003</v>
      </c>
      <c r="B9775" t="s">
        <v>43</v>
      </c>
      <c r="C9775" s="30">
        <v>6.7210000000000001</v>
      </c>
      <c r="D9775" t="s">
        <v>21</v>
      </c>
      <c r="E9775">
        <v>2026</v>
      </c>
      <c r="G9775" t="s">
        <v>273</v>
      </c>
    </row>
    <row r="9776" spans="1:7">
      <c r="A9776">
        <v>72249003</v>
      </c>
      <c r="B9776" t="s">
        <v>43</v>
      </c>
      <c r="C9776" s="30">
        <v>7.3320000000000007</v>
      </c>
      <c r="D9776" t="s">
        <v>21</v>
      </c>
      <c r="E9776">
        <v>2027</v>
      </c>
      <c r="G9776" t="s">
        <v>273</v>
      </c>
    </row>
    <row r="9777" spans="1:7">
      <c r="A9777">
        <v>72249003</v>
      </c>
      <c r="B9777" t="s">
        <v>43</v>
      </c>
      <c r="C9777" s="30">
        <v>7.9430000000000005</v>
      </c>
      <c r="D9777" t="s">
        <v>21</v>
      </c>
      <c r="E9777">
        <v>2028</v>
      </c>
      <c r="G9777" t="s">
        <v>273</v>
      </c>
    </row>
    <row r="9778" spans="1:7">
      <c r="A9778">
        <v>72249005</v>
      </c>
      <c r="B9778" t="s">
        <v>43</v>
      </c>
      <c r="C9778" s="30">
        <v>6.11</v>
      </c>
      <c r="D9778" t="s">
        <v>21</v>
      </c>
      <c r="G9778" t="s">
        <v>273</v>
      </c>
    </row>
    <row r="9779" spans="1:7">
      <c r="A9779">
        <v>72249005</v>
      </c>
      <c r="B9779" t="s">
        <v>43</v>
      </c>
      <c r="C9779" s="30">
        <v>6.7210000000000001</v>
      </c>
      <c r="D9779" t="s">
        <v>21</v>
      </c>
      <c r="E9779">
        <v>2026</v>
      </c>
      <c r="G9779" t="s">
        <v>273</v>
      </c>
    </row>
    <row r="9780" spans="1:7">
      <c r="A9780">
        <v>72249005</v>
      </c>
      <c r="B9780" t="s">
        <v>43</v>
      </c>
      <c r="C9780" s="30">
        <v>7.3320000000000007</v>
      </c>
      <c r="D9780" t="s">
        <v>21</v>
      </c>
      <c r="E9780">
        <v>2027</v>
      </c>
      <c r="G9780" t="s">
        <v>273</v>
      </c>
    </row>
    <row r="9781" spans="1:7">
      <c r="A9781">
        <v>72249005</v>
      </c>
      <c r="B9781" t="s">
        <v>43</v>
      </c>
      <c r="C9781" s="30">
        <v>7.9430000000000005</v>
      </c>
      <c r="D9781" t="s">
        <v>21</v>
      </c>
      <c r="E9781">
        <v>2028</v>
      </c>
      <c r="G9781" t="s">
        <v>273</v>
      </c>
    </row>
    <row r="9782" spans="1:7">
      <c r="A9782">
        <v>72249007</v>
      </c>
      <c r="B9782" t="s">
        <v>43</v>
      </c>
      <c r="C9782" s="30">
        <v>6.11</v>
      </c>
      <c r="D9782" t="s">
        <v>21</v>
      </c>
      <c r="G9782" t="s">
        <v>273</v>
      </c>
    </row>
    <row r="9783" spans="1:7">
      <c r="A9783">
        <v>72249007</v>
      </c>
      <c r="B9783" t="s">
        <v>43</v>
      </c>
      <c r="C9783" s="30">
        <v>6.7210000000000001</v>
      </c>
      <c r="D9783" t="s">
        <v>21</v>
      </c>
      <c r="E9783">
        <v>2026</v>
      </c>
      <c r="G9783" t="s">
        <v>273</v>
      </c>
    </row>
    <row r="9784" spans="1:7">
      <c r="A9784">
        <v>72249007</v>
      </c>
      <c r="B9784" t="s">
        <v>43</v>
      </c>
      <c r="C9784" s="30">
        <v>7.3320000000000007</v>
      </c>
      <c r="D9784" t="s">
        <v>21</v>
      </c>
      <c r="E9784">
        <v>2027</v>
      </c>
      <c r="G9784" t="s">
        <v>273</v>
      </c>
    </row>
    <row r="9785" spans="1:7">
      <c r="A9785">
        <v>72249007</v>
      </c>
      <c r="B9785" t="s">
        <v>43</v>
      </c>
      <c r="C9785" s="30">
        <v>7.9430000000000005</v>
      </c>
      <c r="D9785" t="s">
        <v>21</v>
      </c>
      <c r="E9785">
        <v>2028</v>
      </c>
      <c r="G9785" t="s">
        <v>273</v>
      </c>
    </row>
    <row r="9786" spans="1:7">
      <c r="A9786">
        <v>72249014</v>
      </c>
      <c r="B9786" t="s">
        <v>43</v>
      </c>
      <c r="C9786" s="30">
        <v>6.11</v>
      </c>
      <c r="D9786" t="s">
        <v>21</v>
      </c>
      <c r="G9786" t="s">
        <v>273</v>
      </c>
    </row>
    <row r="9787" spans="1:7">
      <c r="A9787">
        <v>72249014</v>
      </c>
      <c r="B9787" t="s">
        <v>43</v>
      </c>
      <c r="C9787" s="30">
        <v>6.7210000000000001</v>
      </c>
      <c r="D9787" t="s">
        <v>21</v>
      </c>
      <c r="E9787">
        <v>2026</v>
      </c>
      <c r="G9787" t="s">
        <v>273</v>
      </c>
    </row>
    <row r="9788" spans="1:7">
      <c r="A9788">
        <v>72249014</v>
      </c>
      <c r="B9788" t="s">
        <v>43</v>
      </c>
      <c r="C9788" s="30">
        <v>7.3320000000000007</v>
      </c>
      <c r="D9788" t="s">
        <v>21</v>
      </c>
      <c r="E9788">
        <v>2027</v>
      </c>
      <c r="G9788" t="s">
        <v>273</v>
      </c>
    </row>
    <row r="9789" spans="1:7">
      <c r="A9789">
        <v>72249014</v>
      </c>
      <c r="B9789" t="s">
        <v>43</v>
      </c>
      <c r="C9789" s="30">
        <v>7.9430000000000005</v>
      </c>
      <c r="D9789" t="s">
        <v>21</v>
      </c>
      <c r="E9789">
        <v>2028</v>
      </c>
      <c r="G9789" t="s">
        <v>273</v>
      </c>
    </row>
    <row r="9790" spans="1:7">
      <c r="A9790">
        <v>72249018</v>
      </c>
      <c r="B9790" t="s">
        <v>43</v>
      </c>
      <c r="C9790" s="30">
        <v>6.18</v>
      </c>
      <c r="D9790" t="s">
        <v>21</v>
      </c>
      <c r="G9790" t="s">
        <v>273</v>
      </c>
    </row>
    <row r="9791" spans="1:7">
      <c r="A9791">
        <v>72249018</v>
      </c>
      <c r="B9791" t="s">
        <v>43</v>
      </c>
      <c r="C9791" s="30">
        <v>6.798</v>
      </c>
      <c r="D9791" t="s">
        <v>21</v>
      </c>
      <c r="E9791">
        <v>2026</v>
      </c>
      <c r="G9791" t="s">
        <v>273</v>
      </c>
    </row>
    <row r="9792" spans="1:7">
      <c r="A9792">
        <v>72249018</v>
      </c>
      <c r="B9792" t="s">
        <v>43</v>
      </c>
      <c r="C9792" s="30">
        <v>7.4159999999999995</v>
      </c>
      <c r="D9792" t="s">
        <v>21</v>
      </c>
      <c r="E9792">
        <v>2027</v>
      </c>
      <c r="G9792" t="s">
        <v>273</v>
      </c>
    </row>
    <row r="9793" spans="1:7">
      <c r="A9793">
        <v>72249018</v>
      </c>
      <c r="B9793" t="s">
        <v>43</v>
      </c>
      <c r="C9793" s="30">
        <v>8.0339999999999989</v>
      </c>
      <c r="D9793" t="s">
        <v>21</v>
      </c>
      <c r="E9793">
        <v>2028</v>
      </c>
      <c r="G9793" t="s">
        <v>273</v>
      </c>
    </row>
    <row r="9794" spans="1:7">
      <c r="A9794">
        <v>72249031</v>
      </c>
      <c r="B9794" t="s">
        <v>43</v>
      </c>
      <c r="C9794" s="30">
        <v>6.11</v>
      </c>
      <c r="D9794" t="s">
        <v>21</v>
      </c>
      <c r="G9794" t="s">
        <v>273</v>
      </c>
    </row>
    <row r="9795" spans="1:7">
      <c r="A9795">
        <v>72249031</v>
      </c>
      <c r="B9795" t="s">
        <v>43</v>
      </c>
      <c r="C9795" s="30">
        <v>6.7210000000000001</v>
      </c>
      <c r="D9795" t="s">
        <v>21</v>
      </c>
      <c r="E9795">
        <v>2026</v>
      </c>
      <c r="G9795" t="s">
        <v>273</v>
      </c>
    </row>
    <row r="9796" spans="1:7">
      <c r="A9796">
        <v>72249031</v>
      </c>
      <c r="B9796" t="s">
        <v>43</v>
      </c>
      <c r="C9796" s="30">
        <v>7.3320000000000007</v>
      </c>
      <c r="D9796" t="s">
        <v>21</v>
      </c>
      <c r="E9796">
        <v>2027</v>
      </c>
      <c r="G9796" t="s">
        <v>273</v>
      </c>
    </row>
    <row r="9797" spans="1:7">
      <c r="A9797">
        <v>72249031</v>
      </c>
      <c r="B9797" t="s">
        <v>43</v>
      </c>
      <c r="C9797" s="30">
        <v>7.9430000000000005</v>
      </c>
      <c r="D9797" t="s">
        <v>21</v>
      </c>
      <c r="E9797">
        <v>2028</v>
      </c>
      <c r="G9797" t="s">
        <v>273</v>
      </c>
    </row>
    <row r="9798" spans="1:7">
      <c r="A9798">
        <v>72249038</v>
      </c>
      <c r="B9798" t="s">
        <v>43</v>
      </c>
      <c r="C9798" s="30">
        <v>6.11</v>
      </c>
      <c r="D9798" t="s">
        <v>21</v>
      </c>
      <c r="G9798" t="s">
        <v>273</v>
      </c>
    </row>
    <row r="9799" spans="1:7">
      <c r="A9799">
        <v>72249038</v>
      </c>
      <c r="B9799" t="s">
        <v>43</v>
      </c>
      <c r="C9799" s="30">
        <v>6.7210000000000001</v>
      </c>
      <c r="D9799" t="s">
        <v>21</v>
      </c>
      <c r="E9799">
        <v>2026</v>
      </c>
      <c r="G9799" t="s">
        <v>273</v>
      </c>
    </row>
    <row r="9800" spans="1:7">
      <c r="A9800">
        <v>72249038</v>
      </c>
      <c r="B9800" t="s">
        <v>43</v>
      </c>
      <c r="C9800" s="30">
        <v>7.3320000000000007</v>
      </c>
      <c r="D9800" t="s">
        <v>21</v>
      </c>
      <c r="E9800">
        <v>2027</v>
      </c>
      <c r="G9800" t="s">
        <v>273</v>
      </c>
    </row>
    <row r="9801" spans="1:7">
      <c r="A9801">
        <v>72249038</v>
      </c>
      <c r="B9801" t="s">
        <v>43</v>
      </c>
      <c r="C9801" s="30">
        <v>7.9430000000000005</v>
      </c>
      <c r="D9801" t="s">
        <v>21</v>
      </c>
      <c r="E9801">
        <v>2028</v>
      </c>
      <c r="G9801" t="s">
        <v>273</v>
      </c>
    </row>
    <row r="9802" spans="1:7">
      <c r="A9802">
        <v>72249090</v>
      </c>
      <c r="B9802" t="s">
        <v>43</v>
      </c>
      <c r="C9802" s="30">
        <v>6.18</v>
      </c>
      <c r="D9802" t="s">
        <v>21</v>
      </c>
      <c r="G9802" t="s">
        <v>273</v>
      </c>
    </row>
    <row r="9803" spans="1:7">
      <c r="A9803">
        <v>72249090</v>
      </c>
      <c r="B9803" t="s">
        <v>43</v>
      </c>
      <c r="C9803" s="30">
        <v>6.798</v>
      </c>
      <c r="D9803" t="s">
        <v>21</v>
      </c>
      <c r="E9803">
        <v>2026</v>
      </c>
      <c r="G9803" t="s">
        <v>273</v>
      </c>
    </row>
    <row r="9804" spans="1:7">
      <c r="A9804">
        <v>72249090</v>
      </c>
      <c r="B9804" t="s">
        <v>43</v>
      </c>
      <c r="C9804" s="30">
        <v>7.4159999999999995</v>
      </c>
      <c r="D9804" t="s">
        <v>21</v>
      </c>
      <c r="E9804">
        <v>2027</v>
      </c>
      <c r="G9804" t="s">
        <v>273</v>
      </c>
    </row>
    <row r="9805" spans="1:7">
      <c r="A9805">
        <v>72249090</v>
      </c>
      <c r="B9805" t="s">
        <v>43</v>
      </c>
      <c r="C9805" s="30">
        <v>8.0339999999999989</v>
      </c>
      <c r="D9805" t="s">
        <v>21</v>
      </c>
      <c r="E9805">
        <v>2028</v>
      </c>
      <c r="G9805" t="s">
        <v>273</v>
      </c>
    </row>
    <row r="9806" spans="1:7">
      <c r="A9806">
        <v>72251100</v>
      </c>
      <c r="B9806" t="s">
        <v>43</v>
      </c>
      <c r="C9806" s="30">
        <v>8.09</v>
      </c>
      <c r="D9806" t="s">
        <v>20</v>
      </c>
      <c r="G9806" t="s">
        <v>273</v>
      </c>
    </row>
    <row r="9807" spans="1:7">
      <c r="A9807">
        <v>72251100</v>
      </c>
      <c r="B9807" t="s">
        <v>43</v>
      </c>
      <c r="C9807" s="30">
        <v>8.8989999999999991</v>
      </c>
      <c r="D9807" t="s">
        <v>20</v>
      </c>
      <c r="E9807">
        <v>2026</v>
      </c>
      <c r="G9807" t="s">
        <v>273</v>
      </c>
    </row>
    <row r="9808" spans="1:7">
      <c r="A9808">
        <v>72251100</v>
      </c>
      <c r="B9808" t="s">
        <v>43</v>
      </c>
      <c r="C9808" s="30">
        <v>9.7080000000000002</v>
      </c>
      <c r="D9808" t="s">
        <v>20</v>
      </c>
      <c r="E9808">
        <v>2027</v>
      </c>
      <c r="G9808" t="s">
        <v>273</v>
      </c>
    </row>
    <row r="9809" spans="1:7">
      <c r="A9809">
        <v>72251100</v>
      </c>
      <c r="B9809" t="s">
        <v>43</v>
      </c>
      <c r="C9809" s="30">
        <v>10.516999999999999</v>
      </c>
      <c r="D9809" t="s">
        <v>20</v>
      </c>
      <c r="E9809">
        <v>2028</v>
      </c>
      <c r="G9809" t="s">
        <v>273</v>
      </c>
    </row>
    <row r="9810" spans="1:7">
      <c r="A9810">
        <v>72251910</v>
      </c>
      <c r="B9810" t="s">
        <v>43</v>
      </c>
      <c r="C9810" s="30">
        <v>6.11</v>
      </c>
      <c r="D9810" t="s">
        <v>20</v>
      </c>
      <c r="G9810" t="s">
        <v>273</v>
      </c>
    </row>
    <row r="9811" spans="1:7">
      <c r="A9811">
        <v>72251910</v>
      </c>
      <c r="B9811" t="s">
        <v>43</v>
      </c>
      <c r="C9811" s="30">
        <v>6.7210000000000001</v>
      </c>
      <c r="D9811" t="s">
        <v>20</v>
      </c>
      <c r="E9811">
        <v>2026</v>
      </c>
      <c r="G9811" t="s">
        <v>273</v>
      </c>
    </row>
    <row r="9812" spans="1:7">
      <c r="A9812">
        <v>72251910</v>
      </c>
      <c r="B9812" t="s">
        <v>43</v>
      </c>
      <c r="C9812" s="30">
        <v>7.3320000000000007</v>
      </c>
      <c r="D9812" t="s">
        <v>20</v>
      </c>
      <c r="E9812">
        <v>2027</v>
      </c>
      <c r="G9812" t="s">
        <v>273</v>
      </c>
    </row>
    <row r="9813" spans="1:7">
      <c r="A9813">
        <v>72251910</v>
      </c>
      <c r="B9813" t="s">
        <v>43</v>
      </c>
      <c r="C9813" s="30">
        <v>7.9430000000000005</v>
      </c>
      <c r="D9813" t="s">
        <v>20</v>
      </c>
      <c r="E9813">
        <v>2028</v>
      </c>
      <c r="G9813" t="s">
        <v>273</v>
      </c>
    </row>
    <row r="9814" spans="1:7">
      <c r="A9814">
        <v>72251990</v>
      </c>
      <c r="B9814" t="s">
        <v>43</v>
      </c>
      <c r="C9814" s="30">
        <v>6.12</v>
      </c>
      <c r="D9814" t="s">
        <v>20</v>
      </c>
      <c r="G9814" t="s">
        <v>273</v>
      </c>
    </row>
    <row r="9815" spans="1:7">
      <c r="A9815">
        <v>72251990</v>
      </c>
      <c r="B9815" t="s">
        <v>43</v>
      </c>
      <c r="C9815" s="30">
        <v>6.7320000000000002</v>
      </c>
      <c r="D9815" t="s">
        <v>20</v>
      </c>
      <c r="E9815">
        <v>2026</v>
      </c>
      <c r="G9815" t="s">
        <v>273</v>
      </c>
    </row>
    <row r="9816" spans="1:7">
      <c r="A9816">
        <v>72251990</v>
      </c>
      <c r="B9816" t="s">
        <v>43</v>
      </c>
      <c r="C9816" s="30">
        <v>7.3440000000000003</v>
      </c>
      <c r="D9816" t="s">
        <v>20</v>
      </c>
      <c r="E9816">
        <v>2027</v>
      </c>
      <c r="G9816" t="s">
        <v>273</v>
      </c>
    </row>
    <row r="9817" spans="1:7">
      <c r="A9817">
        <v>72251990</v>
      </c>
      <c r="B9817" t="s">
        <v>43</v>
      </c>
      <c r="C9817" s="30">
        <v>7.9560000000000004</v>
      </c>
      <c r="D9817" t="s">
        <v>20</v>
      </c>
      <c r="E9817">
        <v>2028</v>
      </c>
      <c r="G9817" t="s">
        <v>273</v>
      </c>
    </row>
    <row r="9818" spans="1:7">
      <c r="A9818">
        <v>722530</v>
      </c>
      <c r="B9818" t="s">
        <v>43</v>
      </c>
      <c r="C9818" s="30">
        <v>6.11</v>
      </c>
      <c r="D9818" t="s">
        <v>21</v>
      </c>
      <c r="G9818" t="s">
        <v>273</v>
      </c>
    </row>
    <row r="9819" spans="1:7">
      <c r="A9819">
        <v>722530</v>
      </c>
      <c r="B9819" t="s">
        <v>43</v>
      </c>
      <c r="C9819" s="30">
        <v>6.7210000000000001</v>
      </c>
      <c r="D9819" t="s">
        <v>21</v>
      </c>
      <c r="E9819">
        <v>2026</v>
      </c>
      <c r="G9819" t="s">
        <v>273</v>
      </c>
    </row>
    <row r="9820" spans="1:7">
      <c r="A9820">
        <v>722530</v>
      </c>
      <c r="B9820" t="s">
        <v>43</v>
      </c>
      <c r="C9820" s="30">
        <v>7.3320000000000007</v>
      </c>
      <c r="D9820" t="s">
        <v>21</v>
      </c>
      <c r="E9820">
        <v>2027</v>
      </c>
      <c r="G9820" t="s">
        <v>273</v>
      </c>
    </row>
    <row r="9821" spans="1:7">
      <c r="A9821">
        <v>722530</v>
      </c>
      <c r="B9821" t="s">
        <v>43</v>
      </c>
      <c r="C9821" s="30">
        <v>7.9430000000000005</v>
      </c>
      <c r="D9821" t="s">
        <v>21</v>
      </c>
      <c r="E9821">
        <v>2028</v>
      </c>
      <c r="G9821" t="s">
        <v>273</v>
      </c>
    </row>
    <row r="9822" spans="1:7">
      <c r="A9822">
        <v>722540</v>
      </c>
      <c r="B9822" t="s">
        <v>43</v>
      </c>
      <c r="C9822" s="30">
        <v>6.11</v>
      </c>
      <c r="D9822" t="s">
        <v>21</v>
      </c>
      <c r="G9822" t="s">
        <v>273</v>
      </c>
    </row>
    <row r="9823" spans="1:7">
      <c r="A9823">
        <v>722540</v>
      </c>
      <c r="B9823" t="s">
        <v>43</v>
      </c>
      <c r="C9823" s="30">
        <v>6.7210000000000001</v>
      </c>
      <c r="D9823" t="s">
        <v>21</v>
      </c>
      <c r="E9823">
        <v>2026</v>
      </c>
      <c r="G9823" t="s">
        <v>273</v>
      </c>
    </row>
    <row r="9824" spans="1:7">
      <c r="A9824">
        <v>722540</v>
      </c>
      <c r="B9824" t="s">
        <v>43</v>
      </c>
      <c r="C9824" s="30">
        <v>7.3320000000000007</v>
      </c>
      <c r="D9824" t="s">
        <v>21</v>
      </c>
      <c r="E9824">
        <v>2027</v>
      </c>
      <c r="G9824" t="s">
        <v>273</v>
      </c>
    </row>
    <row r="9825" spans="1:7">
      <c r="A9825">
        <v>722540</v>
      </c>
      <c r="B9825" t="s">
        <v>43</v>
      </c>
      <c r="C9825" s="30">
        <v>7.9430000000000005</v>
      </c>
      <c r="D9825" t="s">
        <v>21</v>
      </c>
      <c r="E9825">
        <v>2028</v>
      </c>
      <c r="G9825" t="s">
        <v>273</v>
      </c>
    </row>
    <row r="9826" spans="1:7">
      <c r="A9826">
        <v>722550</v>
      </c>
      <c r="B9826" t="s">
        <v>43</v>
      </c>
      <c r="C9826" s="30">
        <v>6.12</v>
      </c>
      <c r="D9826" t="s">
        <v>21</v>
      </c>
      <c r="G9826" t="s">
        <v>273</v>
      </c>
    </row>
    <row r="9827" spans="1:7">
      <c r="A9827">
        <v>722550</v>
      </c>
      <c r="B9827" t="s">
        <v>43</v>
      </c>
      <c r="C9827" s="30">
        <v>6.7320000000000002</v>
      </c>
      <c r="D9827" t="s">
        <v>21</v>
      </c>
      <c r="E9827">
        <v>2026</v>
      </c>
      <c r="G9827" t="s">
        <v>273</v>
      </c>
    </row>
    <row r="9828" spans="1:7">
      <c r="A9828">
        <v>722550</v>
      </c>
      <c r="B9828" t="s">
        <v>43</v>
      </c>
      <c r="C9828" s="30">
        <v>7.3440000000000003</v>
      </c>
      <c r="D9828" t="s">
        <v>21</v>
      </c>
      <c r="E9828">
        <v>2027</v>
      </c>
      <c r="G9828" t="s">
        <v>273</v>
      </c>
    </row>
    <row r="9829" spans="1:7">
      <c r="A9829">
        <v>722550</v>
      </c>
      <c r="B9829" t="s">
        <v>43</v>
      </c>
      <c r="C9829" s="30">
        <v>7.9560000000000004</v>
      </c>
      <c r="D9829" t="s">
        <v>21</v>
      </c>
      <c r="E9829">
        <v>2028</v>
      </c>
      <c r="G9829" t="s">
        <v>273</v>
      </c>
    </row>
    <row r="9830" spans="1:7">
      <c r="A9830">
        <v>72259100</v>
      </c>
      <c r="B9830" t="s">
        <v>43</v>
      </c>
      <c r="C9830" s="30">
        <v>6.12</v>
      </c>
      <c r="D9830" t="s">
        <v>21</v>
      </c>
      <c r="G9830" t="s">
        <v>273</v>
      </c>
    </row>
    <row r="9831" spans="1:7">
      <c r="A9831">
        <v>72259100</v>
      </c>
      <c r="B9831" t="s">
        <v>43</v>
      </c>
      <c r="C9831" s="30">
        <v>6.7320000000000002</v>
      </c>
      <c r="D9831" t="s">
        <v>21</v>
      </c>
      <c r="E9831">
        <v>2026</v>
      </c>
      <c r="G9831" t="s">
        <v>273</v>
      </c>
    </row>
    <row r="9832" spans="1:7">
      <c r="A9832">
        <v>72259100</v>
      </c>
      <c r="B9832" t="s">
        <v>43</v>
      </c>
      <c r="C9832" s="30">
        <v>7.3440000000000003</v>
      </c>
      <c r="D9832" t="s">
        <v>21</v>
      </c>
      <c r="E9832">
        <v>2027</v>
      </c>
      <c r="G9832" t="s">
        <v>273</v>
      </c>
    </row>
    <row r="9833" spans="1:7">
      <c r="A9833">
        <v>72259100</v>
      </c>
      <c r="B9833" t="s">
        <v>43</v>
      </c>
      <c r="C9833" s="30">
        <v>7.9560000000000004</v>
      </c>
      <c r="D9833" t="s">
        <v>21</v>
      </c>
      <c r="E9833">
        <v>2028</v>
      </c>
      <c r="G9833" t="s">
        <v>273</v>
      </c>
    </row>
    <row r="9834" spans="1:7">
      <c r="A9834">
        <v>72259200</v>
      </c>
      <c r="B9834" t="s">
        <v>43</v>
      </c>
      <c r="C9834" s="30">
        <v>6.12</v>
      </c>
      <c r="D9834" t="s">
        <v>21</v>
      </c>
      <c r="G9834" t="s">
        <v>273</v>
      </c>
    </row>
    <row r="9835" spans="1:7">
      <c r="A9835">
        <v>72259200</v>
      </c>
      <c r="B9835" t="s">
        <v>43</v>
      </c>
      <c r="C9835" s="30">
        <v>6.7320000000000002</v>
      </c>
      <c r="D9835" t="s">
        <v>21</v>
      </c>
      <c r="E9835">
        <v>2026</v>
      </c>
      <c r="G9835" t="s">
        <v>273</v>
      </c>
    </row>
    <row r="9836" spans="1:7">
      <c r="A9836">
        <v>72259200</v>
      </c>
      <c r="B9836" t="s">
        <v>43</v>
      </c>
      <c r="C9836" s="30">
        <v>7.3440000000000003</v>
      </c>
      <c r="D9836" t="s">
        <v>21</v>
      </c>
      <c r="E9836">
        <v>2027</v>
      </c>
      <c r="G9836" t="s">
        <v>273</v>
      </c>
    </row>
    <row r="9837" spans="1:7">
      <c r="A9837">
        <v>72259200</v>
      </c>
      <c r="B9837" t="s">
        <v>43</v>
      </c>
      <c r="C9837" s="30">
        <v>7.9560000000000004</v>
      </c>
      <c r="D9837" t="s">
        <v>21</v>
      </c>
      <c r="E9837">
        <v>2028</v>
      </c>
      <c r="G9837" t="s">
        <v>273</v>
      </c>
    </row>
    <row r="9838" spans="1:7">
      <c r="A9838">
        <v>72259900</v>
      </c>
      <c r="B9838" t="s">
        <v>43</v>
      </c>
      <c r="C9838" s="30">
        <v>6.12</v>
      </c>
      <c r="D9838" t="s">
        <v>21</v>
      </c>
      <c r="G9838" t="s">
        <v>273</v>
      </c>
    </row>
    <row r="9839" spans="1:7">
      <c r="A9839">
        <v>72259900</v>
      </c>
      <c r="B9839" t="s">
        <v>43</v>
      </c>
      <c r="C9839" s="30">
        <v>6.7320000000000002</v>
      </c>
      <c r="D9839" t="s">
        <v>21</v>
      </c>
      <c r="E9839">
        <v>2026</v>
      </c>
      <c r="G9839" t="s">
        <v>273</v>
      </c>
    </row>
    <row r="9840" spans="1:7">
      <c r="A9840">
        <v>72259900</v>
      </c>
      <c r="B9840" t="s">
        <v>43</v>
      </c>
      <c r="C9840" s="30">
        <v>7.3440000000000003</v>
      </c>
      <c r="D9840" t="s">
        <v>21</v>
      </c>
      <c r="E9840">
        <v>2027</v>
      </c>
      <c r="G9840" t="s">
        <v>273</v>
      </c>
    </row>
    <row r="9841" spans="1:7">
      <c r="A9841">
        <v>72259900</v>
      </c>
      <c r="B9841" t="s">
        <v>43</v>
      </c>
      <c r="C9841" s="30">
        <v>7.9560000000000004</v>
      </c>
      <c r="D9841" t="s">
        <v>21</v>
      </c>
      <c r="E9841">
        <v>2028</v>
      </c>
      <c r="G9841" t="s">
        <v>273</v>
      </c>
    </row>
    <row r="9842" spans="1:7">
      <c r="A9842">
        <v>72261100</v>
      </c>
      <c r="B9842" t="s">
        <v>43</v>
      </c>
      <c r="C9842" s="30">
        <v>8.09</v>
      </c>
      <c r="D9842" t="s">
        <v>20</v>
      </c>
      <c r="G9842" t="s">
        <v>273</v>
      </c>
    </row>
    <row r="9843" spans="1:7">
      <c r="A9843">
        <v>72261100</v>
      </c>
      <c r="B9843" t="s">
        <v>43</v>
      </c>
      <c r="C9843" s="30">
        <v>8.8989999999999991</v>
      </c>
      <c r="D9843" t="s">
        <v>20</v>
      </c>
      <c r="E9843">
        <v>2026</v>
      </c>
      <c r="G9843" t="s">
        <v>273</v>
      </c>
    </row>
    <row r="9844" spans="1:7">
      <c r="A9844">
        <v>72261100</v>
      </c>
      <c r="B9844" t="s">
        <v>43</v>
      </c>
      <c r="C9844" s="30">
        <v>9.7080000000000002</v>
      </c>
      <c r="D9844" t="s">
        <v>20</v>
      </c>
      <c r="E9844">
        <v>2027</v>
      </c>
      <c r="G9844" t="s">
        <v>273</v>
      </c>
    </row>
    <row r="9845" spans="1:7">
      <c r="A9845">
        <v>72261100</v>
      </c>
      <c r="B9845" t="s">
        <v>43</v>
      </c>
      <c r="C9845" s="30">
        <v>10.516999999999999</v>
      </c>
      <c r="D9845" t="s">
        <v>20</v>
      </c>
      <c r="E9845">
        <v>2028</v>
      </c>
      <c r="G9845" t="s">
        <v>273</v>
      </c>
    </row>
    <row r="9846" spans="1:7">
      <c r="A9846">
        <v>72261910</v>
      </c>
      <c r="B9846" t="s">
        <v>43</v>
      </c>
      <c r="C9846" s="30">
        <v>6.11</v>
      </c>
      <c r="D9846" t="s">
        <v>20</v>
      </c>
      <c r="G9846" t="s">
        <v>273</v>
      </c>
    </row>
    <row r="9847" spans="1:7">
      <c r="A9847">
        <v>72261910</v>
      </c>
      <c r="B9847" t="s">
        <v>43</v>
      </c>
      <c r="C9847" s="30">
        <v>6.7210000000000001</v>
      </c>
      <c r="D9847" t="s">
        <v>20</v>
      </c>
      <c r="E9847">
        <v>2026</v>
      </c>
      <c r="G9847" t="s">
        <v>273</v>
      </c>
    </row>
    <row r="9848" spans="1:7">
      <c r="A9848">
        <v>72261910</v>
      </c>
      <c r="B9848" t="s">
        <v>43</v>
      </c>
      <c r="C9848" s="30">
        <v>7.3320000000000007</v>
      </c>
      <c r="D9848" t="s">
        <v>20</v>
      </c>
      <c r="E9848">
        <v>2027</v>
      </c>
      <c r="G9848" t="s">
        <v>273</v>
      </c>
    </row>
    <row r="9849" spans="1:7">
      <c r="A9849">
        <v>72261910</v>
      </c>
      <c r="B9849" t="s">
        <v>43</v>
      </c>
      <c r="C9849" s="30">
        <v>7.9430000000000005</v>
      </c>
      <c r="D9849" t="s">
        <v>20</v>
      </c>
      <c r="E9849">
        <v>2028</v>
      </c>
      <c r="G9849" t="s">
        <v>273</v>
      </c>
    </row>
    <row r="9850" spans="1:7">
      <c r="A9850">
        <v>72261980</v>
      </c>
      <c r="B9850" t="s">
        <v>43</v>
      </c>
      <c r="C9850" s="30">
        <v>6.12</v>
      </c>
      <c r="D9850" t="s">
        <v>20</v>
      </c>
      <c r="G9850" t="s">
        <v>273</v>
      </c>
    </row>
    <row r="9851" spans="1:7">
      <c r="A9851">
        <v>72261980</v>
      </c>
      <c r="B9851" t="s">
        <v>43</v>
      </c>
      <c r="C9851" s="30">
        <v>6.7320000000000002</v>
      </c>
      <c r="D9851" t="s">
        <v>20</v>
      </c>
      <c r="E9851">
        <v>2026</v>
      </c>
      <c r="G9851" t="s">
        <v>273</v>
      </c>
    </row>
    <row r="9852" spans="1:7">
      <c r="A9852">
        <v>72261980</v>
      </c>
      <c r="B9852" t="s">
        <v>43</v>
      </c>
      <c r="C9852" s="30">
        <v>7.3440000000000003</v>
      </c>
      <c r="D9852" t="s">
        <v>20</v>
      </c>
      <c r="E9852">
        <v>2027</v>
      </c>
      <c r="G9852" t="s">
        <v>273</v>
      </c>
    </row>
    <row r="9853" spans="1:7">
      <c r="A9853">
        <v>72261980</v>
      </c>
      <c r="B9853" t="s">
        <v>43</v>
      </c>
      <c r="C9853" s="30">
        <v>7.9560000000000004</v>
      </c>
      <c r="D9853" t="s">
        <v>20</v>
      </c>
      <c r="E9853">
        <v>2028</v>
      </c>
      <c r="G9853" t="s">
        <v>273</v>
      </c>
    </row>
    <row r="9854" spans="1:7">
      <c r="A9854">
        <v>72262000</v>
      </c>
      <c r="B9854" t="s">
        <v>43</v>
      </c>
      <c r="C9854" s="30">
        <v>6.11</v>
      </c>
      <c r="D9854" t="s">
        <v>21</v>
      </c>
      <c r="G9854" t="s">
        <v>273</v>
      </c>
    </row>
    <row r="9855" spans="1:7">
      <c r="A9855">
        <v>72262000</v>
      </c>
      <c r="B9855" t="s">
        <v>43</v>
      </c>
      <c r="C9855" s="30">
        <v>6.7210000000000001</v>
      </c>
      <c r="D9855" t="s">
        <v>21</v>
      </c>
      <c r="E9855">
        <v>2026</v>
      </c>
      <c r="G9855" t="s">
        <v>273</v>
      </c>
    </row>
    <row r="9856" spans="1:7">
      <c r="A9856">
        <v>72262000</v>
      </c>
      <c r="B9856" t="s">
        <v>43</v>
      </c>
      <c r="C9856" s="30">
        <v>7.3320000000000007</v>
      </c>
      <c r="D9856" t="s">
        <v>21</v>
      </c>
      <c r="E9856">
        <v>2027</v>
      </c>
      <c r="G9856" t="s">
        <v>273</v>
      </c>
    </row>
    <row r="9857" spans="1:7">
      <c r="A9857">
        <v>72262000</v>
      </c>
      <c r="B9857" t="s">
        <v>43</v>
      </c>
      <c r="C9857" s="30">
        <v>7.9430000000000005</v>
      </c>
      <c r="D9857" t="s">
        <v>21</v>
      </c>
      <c r="E9857">
        <v>2028</v>
      </c>
      <c r="G9857" t="s">
        <v>273</v>
      </c>
    </row>
    <row r="9858" spans="1:7">
      <c r="A9858">
        <v>722691</v>
      </c>
      <c r="B9858" t="s">
        <v>43</v>
      </c>
      <c r="C9858" s="30">
        <v>6.11</v>
      </c>
      <c r="D9858" t="s">
        <v>21</v>
      </c>
      <c r="G9858" t="s">
        <v>273</v>
      </c>
    </row>
    <row r="9859" spans="1:7">
      <c r="A9859">
        <v>722691</v>
      </c>
      <c r="B9859" t="s">
        <v>43</v>
      </c>
      <c r="C9859" s="30">
        <v>6.7210000000000001</v>
      </c>
      <c r="D9859" t="s">
        <v>21</v>
      </c>
      <c r="E9859">
        <v>2026</v>
      </c>
      <c r="G9859" t="s">
        <v>273</v>
      </c>
    </row>
    <row r="9860" spans="1:7">
      <c r="A9860">
        <v>722691</v>
      </c>
      <c r="B9860" t="s">
        <v>43</v>
      </c>
      <c r="C9860" s="30">
        <v>7.3320000000000007</v>
      </c>
      <c r="D9860" t="s">
        <v>21</v>
      </c>
      <c r="E9860">
        <v>2027</v>
      </c>
      <c r="G9860" t="s">
        <v>273</v>
      </c>
    </row>
    <row r="9861" spans="1:7">
      <c r="A9861">
        <v>722691</v>
      </c>
      <c r="B9861" t="s">
        <v>43</v>
      </c>
      <c r="C9861" s="30">
        <v>7.9430000000000005</v>
      </c>
      <c r="D9861" t="s">
        <v>21</v>
      </c>
      <c r="E9861">
        <v>2028</v>
      </c>
      <c r="G9861" t="s">
        <v>273</v>
      </c>
    </row>
    <row r="9862" spans="1:7">
      <c r="A9862">
        <v>72269200</v>
      </c>
      <c r="B9862" t="s">
        <v>43</v>
      </c>
      <c r="C9862" s="30">
        <v>6.12</v>
      </c>
      <c r="D9862" t="s">
        <v>21</v>
      </c>
      <c r="G9862" t="s">
        <v>273</v>
      </c>
    </row>
    <row r="9863" spans="1:7">
      <c r="A9863">
        <v>72269200</v>
      </c>
      <c r="B9863" t="s">
        <v>43</v>
      </c>
      <c r="C9863" s="30">
        <v>6.7320000000000002</v>
      </c>
      <c r="D9863" t="s">
        <v>21</v>
      </c>
      <c r="E9863">
        <v>2026</v>
      </c>
      <c r="G9863" t="s">
        <v>273</v>
      </c>
    </row>
    <row r="9864" spans="1:7">
      <c r="A9864">
        <v>72269200</v>
      </c>
      <c r="B9864" t="s">
        <v>43</v>
      </c>
      <c r="C9864" s="30">
        <v>7.3440000000000003</v>
      </c>
      <c r="D9864" t="s">
        <v>21</v>
      </c>
      <c r="E9864">
        <v>2027</v>
      </c>
      <c r="G9864" t="s">
        <v>273</v>
      </c>
    </row>
    <row r="9865" spans="1:7">
      <c r="A9865">
        <v>72269200</v>
      </c>
      <c r="B9865" t="s">
        <v>43</v>
      </c>
      <c r="C9865" s="30">
        <v>7.9560000000000004</v>
      </c>
      <c r="D9865" t="s">
        <v>21</v>
      </c>
      <c r="E9865">
        <v>2028</v>
      </c>
      <c r="G9865" t="s">
        <v>273</v>
      </c>
    </row>
    <row r="9866" spans="1:7">
      <c r="A9866">
        <v>722699</v>
      </c>
      <c r="B9866" t="s">
        <v>43</v>
      </c>
      <c r="C9866" s="30">
        <v>6.12</v>
      </c>
      <c r="D9866" t="s">
        <v>21</v>
      </c>
      <c r="G9866" t="s">
        <v>273</v>
      </c>
    </row>
    <row r="9867" spans="1:7">
      <c r="A9867">
        <v>722699</v>
      </c>
      <c r="B9867" t="s">
        <v>43</v>
      </c>
      <c r="C9867" s="30">
        <v>6.7320000000000002</v>
      </c>
      <c r="D9867" t="s">
        <v>21</v>
      </c>
      <c r="E9867">
        <v>2026</v>
      </c>
      <c r="G9867" t="s">
        <v>273</v>
      </c>
    </row>
    <row r="9868" spans="1:7">
      <c r="A9868">
        <v>722699</v>
      </c>
      <c r="B9868" t="s">
        <v>43</v>
      </c>
      <c r="C9868" s="30">
        <v>7.3440000000000003</v>
      </c>
      <c r="D9868" t="s">
        <v>21</v>
      </c>
      <c r="E9868">
        <v>2027</v>
      </c>
      <c r="G9868" t="s">
        <v>273</v>
      </c>
    </row>
    <row r="9869" spans="1:7">
      <c r="A9869">
        <v>722699</v>
      </c>
      <c r="B9869" t="s">
        <v>43</v>
      </c>
      <c r="C9869" s="30">
        <v>7.9560000000000004</v>
      </c>
      <c r="D9869" t="s">
        <v>21</v>
      </c>
      <c r="E9869">
        <v>2028</v>
      </c>
      <c r="G9869" t="s">
        <v>273</v>
      </c>
    </row>
    <row r="9870" spans="1:7">
      <c r="A9870">
        <v>7227</v>
      </c>
      <c r="B9870" t="s">
        <v>43</v>
      </c>
      <c r="C9870" s="30">
        <v>6.12</v>
      </c>
      <c r="D9870" t="s">
        <v>20</v>
      </c>
      <c r="G9870" t="s">
        <v>273</v>
      </c>
    </row>
    <row r="9871" spans="1:7">
      <c r="A9871">
        <v>7227</v>
      </c>
      <c r="B9871" t="s">
        <v>43</v>
      </c>
      <c r="C9871" s="30">
        <v>6.7320000000000002</v>
      </c>
      <c r="D9871" t="s">
        <v>20</v>
      </c>
      <c r="E9871">
        <v>2026</v>
      </c>
      <c r="G9871" t="s">
        <v>273</v>
      </c>
    </row>
    <row r="9872" spans="1:7">
      <c r="A9872">
        <v>7227</v>
      </c>
      <c r="B9872" t="s">
        <v>43</v>
      </c>
      <c r="C9872" s="30">
        <v>7.3440000000000003</v>
      </c>
      <c r="D9872" t="s">
        <v>20</v>
      </c>
      <c r="E9872">
        <v>2027</v>
      </c>
      <c r="G9872" t="s">
        <v>273</v>
      </c>
    </row>
    <row r="9873" spans="1:7">
      <c r="A9873">
        <v>7227</v>
      </c>
      <c r="B9873" t="s">
        <v>43</v>
      </c>
      <c r="C9873" s="30">
        <v>7.9560000000000004</v>
      </c>
      <c r="D9873" t="s">
        <v>20</v>
      </c>
      <c r="E9873">
        <v>2028</v>
      </c>
      <c r="G9873" t="s">
        <v>273</v>
      </c>
    </row>
    <row r="9874" spans="1:7">
      <c r="A9874">
        <v>72281020</v>
      </c>
      <c r="B9874" t="s">
        <v>43</v>
      </c>
      <c r="C9874" s="30">
        <v>6.12</v>
      </c>
      <c r="D9874" t="s">
        <v>21</v>
      </c>
      <c r="G9874" t="s">
        <v>273</v>
      </c>
    </row>
    <row r="9875" spans="1:7">
      <c r="A9875">
        <v>72281020</v>
      </c>
      <c r="B9875" t="s">
        <v>43</v>
      </c>
      <c r="C9875" s="30">
        <v>6.7320000000000002</v>
      </c>
      <c r="D9875" t="s">
        <v>21</v>
      </c>
      <c r="E9875">
        <v>2026</v>
      </c>
      <c r="G9875" t="s">
        <v>273</v>
      </c>
    </row>
    <row r="9876" spans="1:7">
      <c r="A9876">
        <v>72281020</v>
      </c>
      <c r="B9876" t="s">
        <v>43</v>
      </c>
      <c r="C9876" s="30">
        <v>7.3440000000000003</v>
      </c>
      <c r="D9876" t="s">
        <v>21</v>
      </c>
      <c r="E9876">
        <v>2027</v>
      </c>
      <c r="G9876" t="s">
        <v>273</v>
      </c>
    </row>
    <row r="9877" spans="1:7">
      <c r="A9877">
        <v>72281020</v>
      </c>
      <c r="B9877" t="s">
        <v>43</v>
      </c>
      <c r="C9877" s="30">
        <v>7.9560000000000004</v>
      </c>
      <c r="D9877" t="s">
        <v>21</v>
      </c>
      <c r="E9877">
        <v>2028</v>
      </c>
      <c r="G9877" t="s">
        <v>273</v>
      </c>
    </row>
    <row r="9878" spans="1:7">
      <c r="A9878">
        <v>72281050</v>
      </c>
      <c r="B9878" t="s">
        <v>43</v>
      </c>
      <c r="C9878" s="30">
        <v>6.18</v>
      </c>
      <c r="D9878" t="s">
        <v>21</v>
      </c>
      <c r="G9878" t="s">
        <v>273</v>
      </c>
    </row>
    <row r="9879" spans="1:7">
      <c r="A9879">
        <v>72281050</v>
      </c>
      <c r="B9879" t="s">
        <v>43</v>
      </c>
      <c r="C9879" s="30">
        <v>6.798</v>
      </c>
      <c r="D9879" t="s">
        <v>21</v>
      </c>
      <c r="E9879">
        <v>2026</v>
      </c>
      <c r="G9879" t="s">
        <v>273</v>
      </c>
    </row>
    <row r="9880" spans="1:7">
      <c r="A9880">
        <v>72281050</v>
      </c>
      <c r="B9880" t="s">
        <v>43</v>
      </c>
      <c r="C9880" s="30">
        <v>7.4159999999999995</v>
      </c>
      <c r="D9880" t="s">
        <v>21</v>
      </c>
      <c r="E9880">
        <v>2027</v>
      </c>
      <c r="G9880" t="s">
        <v>273</v>
      </c>
    </row>
    <row r="9881" spans="1:7">
      <c r="A9881">
        <v>72281050</v>
      </c>
      <c r="B9881" t="s">
        <v>43</v>
      </c>
      <c r="C9881" s="30">
        <v>8.0339999999999989</v>
      </c>
      <c r="D9881" t="s">
        <v>21</v>
      </c>
      <c r="E9881">
        <v>2028</v>
      </c>
      <c r="G9881" t="s">
        <v>273</v>
      </c>
    </row>
    <row r="9882" spans="1:7">
      <c r="A9882">
        <v>72281090</v>
      </c>
      <c r="B9882" t="s">
        <v>43</v>
      </c>
      <c r="C9882" s="30">
        <v>6.12</v>
      </c>
      <c r="D9882" t="s">
        <v>21</v>
      </c>
      <c r="G9882" t="s">
        <v>273</v>
      </c>
    </row>
    <row r="9883" spans="1:7">
      <c r="A9883">
        <v>72281090</v>
      </c>
      <c r="B9883" t="s">
        <v>43</v>
      </c>
      <c r="C9883" s="30">
        <v>6.7320000000000002</v>
      </c>
      <c r="D9883" t="s">
        <v>21</v>
      </c>
      <c r="E9883">
        <v>2026</v>
      </c>
      <c r="G9883" t="s">
        <v>273</v>
      </c>
    </row>
    <row r="9884" spans="1:7">
      <c r="A9884">
        <v>72281090</v>
      </c>
      <c r="B9884" t="s">
        <v>43</v>
      </c>
      <c r="C9884" s="30">
        <v>7.3440000000000003</v>
      </c>
      <c r="D9884" t="s">
        <v>21</v>
      </c>
      <c r="E9884">
        <v>2027</v>
      </c>
      <c r="G9884" t="s">
        <v>273</v>
      </c>
    </row>
    <row r="9885" spans="1:7">
      <c r="A9885">
        <v>72281090</v>
      </c>
      <c r="B9885" t="s">
        <v>43</v>
      </c>
      <c r="C9885" s="30">
        <v>7.9560000000000004</v>
      </c>
      <c r="D9885" t="s">
        <v>21</v>
      </c>
      <c r="E9885">
        <v>2028</v>
      </c>
      <c r="G9885" t="s">
        <v>273</v>
      </c>
    </row>
    <row r="9886" spans="1:7">
      <c r="A9886">
        <v>722820</v>
      </c>
      <c r="B9886" t="s">
        <v>43</v>
      </c>
      <c r="C9886" s="30">
        <v>6.12</v>
      </c>
      <c r="D9886" t="s">
        <v>21</v>
      </c>
      <c r="G9886" t="s">
        <v>273</v>
      </c>
    </row>
    <row r="9887" spans="1:7">
      <c r="A9887">
        <v>722820</v>
      </c>
      <c r="B9887" t="s">
        <v>43</v>
      </c>
      <c r="C9887" s="30">
        <v>6.7320000000000002</v>
      </c>
      <c r="D9887" t="s">
        <v>21</v>
      </c>
      <c r="E9887">
        <v>2026</v>
      </c>
      <c r="G9887" t="s">
        <v>273</v>
      </c>
    </row>
    <row r="9888" spans="1:7">
      <c r="A9888">
        <v>722820</v>
      </c>
      <c r="B9888" t="s">
        <v>43</v>
      </c>
      <c r="C9888" s="30">
        <v>7.3440000000000003</v>
      </c>
      <c r="D9888" t="s">
        <v>21</v>
      </c>
      <c r="E9888">
        <v>2027</v>
      </c>
      <c r="G9888" t="s">
        <v>273</v>
      </c>
    </row>
    <row r="9889" spans="1:7">
      <c r="A9889">
        <v>722820</v>
      </c>
      <c r="B9889" t="s">
        <v>43</v>
      </c>
      <c r="C9889" s="30">
        <v>7.9560000000000004</v>
      </c>
      <c r="D9889" t="s">
        <v>21</v>
      </c>
      <c r="E9889">
        <v>2028</v>
      </c>
      <c r="G9889" t="s">
        <v>273</v>
      </c>
    </row>
    <row r="9890" spans="1:7">
      <c r="A9890">
        <v>722830</v>
      </c>
      <c r="B9890" t="s">
        <v>43</v>
      </c>
      <c r="C9890" s="30">
        <v>6.12</v>
      </c>
      <c r="D9890" t="s">
        <v>20</v>
      </c>
      <c r="G9890" t="s">
        <v>273</v>
      </c>
    </row>
    <row r="9891" spans="1:7">
      <c r="A9891">
        <v>722830</v>
      </c>
      <c r="B9891" t="s">
        <v>43</v>
      </c>
      <c r="C9891" s="30">
        <v>6.7320000000000002</v>
      </c>
      <c r="D9891" t="s">
        <v>20</v>
      </c>
      <c r="E9891">
        <v>2026</v>
      </c>
      <c r="G9891" t="s">
        <v>273</v>
      </c>
    </row>
    <row r="9892" spans="1:7">
      <c r="A9892">
        <v>722830</v>
      </c>
      <c r="B9892" t="s">
        <v>43</v>
      </c>
      <c r="C9892" s="30">
        <v>7.3440000000000003</v>
      </c>
      <c r="D9892" t="s">
        <v>20</v>
      </c>
      <c r="E9892">
        <v>2027</v>
      </c>
      <c r="G9892" t="s">
        <v>273</v>
      </c>
    </row>
    <row r="9893" spans="1:7">
      <c r="A9893">
        <v>722830</v>
      </c>
      <c r="B9893" t="s">
        <v>43</v>
      </c>
      <c r="C9893" s="30">
        <v>7.9560000000000004</v>
      </c>
      <c r="D9893" t="s">
        <v>20</v>
      </c>
      <c r="E9893">
        <v>2028</v>
      </c>
      <c r="G9893" t="s">
        <v>273</v>
      </c>
    </row>
    <row r="9894" spans="1:7">
      <c r="A9894">
        <v>722840</v>
      </c>
      <c r="B9894" t="s">
        <v>43</v>
      </c>
      <c r="C9894" s="30">
        <v>6.18</v>
      </c>
      <c r="D9894" t="s">
        <v>21</v>
      </c>
      <c r="G9894" t="s">
        <v>273</v>
      </c>
    </row>
    <row r="9895" spans="1:7">
      <c r="A9895">
        <v>722840</v>
      </c>
      <c r="B9895" t="s">
        <v>43</v>
      </c>
      <c r="C9895" s="30">
        <v>6.798</v>
      </c>
      <c r="D9895" t="s">
        <v>21</v>
      </c>
      <c r="E9895">
        <v>2026</v>
      </c>
      <c r="G9895" t="s">
        <v>273</v>
      </c>
    </row>
    <row r="9896" spans="1:7">
      <c r="A9896">
        <v>722840</v>
      </c>
      <c r="B9896" t="s">
        <v>43</v>
      </c>
      <c r="C9896" s="30">
        <v>7.4159999999999995</v>
      </c>
      <c r="D9896" t="s">
        <v>21</v>
      </c>
      <c r="E9896">
        <v>2027</v>
      </c>
      <c r="G9896" t="s">
        <v>273</v>
      </c>
    </row>
    <row r="9897" spans="1:7">
      <c r="A9897">
        <v>722840</v>
      </c>
      <c r="B9897" t="s">
        <v>43</v>
      </c>
      <c r="C9897" s="30">
        <v>8.0339999999999989</v>
      </c>
      <c r="D9897" t="s">
        <v>21</v>
      </c>
      <c r="E9897">
        <v>2028</v>
      </c>
      <c r="G9897" t="s">
        <v>273</v>
      </c>
    </row>
    <row r="9898" spans="1:7">
      <c r="A9898">
        <v>722850</v>
      </c>
      <c r="B9898" t="s">
        <v>43</v>
      </c>
      <c r="C9898" s="30">
        <v>6.12</v>
      </c>
      <c r="D9898" t="s">
        <v>20</v>
      </c>
      <c r="G9898" t="s">
        <v>273</v>
      </c>
    </row>
    <row r="9899" spans="1:7">
      <c r="A9899">
        <v>722850</v>
      </c>
      <c r="B9899" t="s">
        <v>43</v>
      </c>
      <c r="C9899" s="30">
        <v>6.7320000000000002</v>
      </c>
      <c r="D9899" t="s">
        <v>20</v>
      </c>
      <c r="E9899">
        <v>2026</v>
      </c>
      <c r="G9899" t="s">
        <v>273</v>
      </c>
    </row>
    <row r="9900" spans="1:7">
      <c r="A9900">
        <v>722850</v>
      </c>
      <c r="B9900" t="s">
        <v>43</v>
      </c>
      <c r="C9900" s="30">
        <v>7.3440000000000003</v>
      </c>
      <c r="D9900" t="s">
        <v>20</v>
      </c>
      <c r="E9900">
        <v>2027</v>
      </c>
      <c r="G9900" t="s">
        <v>273</v>
      </c>
    </row>
    <row r="9901" spans="1:7">
      <c r="A9901">
        <v>722850</v>
      </c>
      <c r="B9901" t="s">
        <v>43</v>
      </c>
      <c r="C9901" s="30">
        <v>7.9560000000000004</v>
      </c>
      <c r="D9901" t="s">
        <v>20</v>
      </c>
      <c r="E9901">
        <v>2028</v>
      </c>
      <c r="G9901" t="s">
        <v>273</v>
      </c>
    </row>
    <row r="9902" spans="1:7">
      <c r="A9902">
        <v>722860</v>
      </c>
      <c r="B9902" t="s">
        <v>43</v>
      </c>
      <c r="C9902" s="30">
        <v>6.12</v>
      </c>
      <c r="D9902" t="s">
        <v>21</v>
      </c>
      <c r="G9902" t="s">
        <v>273</v>
      </c>
    </row>
    <row r="9903" spans="1:7">
      <c r="A9903">
        <v>722860</v>
      </c>
      <c r="B9903" t="s">
        <v>43</v>
      </c>
      <c r="C9903" s="30">
        <v>6.7320000000000002</v>
      </c>
      <c r="D9903" t="s">
        <v>21</v>
      </c>
      <c r="E9903">
        <v>2026</v>
      </c>
      <c r="G9903" t="s">
        <v>273</v>
      </c>
    </row>
    <row r="9904" spans="1:7">
      <c r="A9904">
        <v>722860</v>
      </c>
      <c r="B9904" t="s">
        <v>43</v>
      </c>
      <c r="C9904" s="30">
        <v>7.3440000000000003</v>
      </c>
      <c r="D9904" t="s">
        <v>21</v>
      </c>
      <c r="E9904">
        <v>2027</v>
      </c>
      <c r="G9904" t="s">
        <v>273</v>
      </c>
    </row>
    <row r="9905" spans="1:7">
      <c r="A9905">
        <v>722860</v>
      </c>
      <c r="B9905" t="s">
        <v>43</v>
      </c>
      <c r="C9905" s="30">
        <v>7.9560000000000004</v>
      </c>
      <c r="D9905" t="s">
        <v>21</v>
      </c>
      <c r="E9905">
        <v>2028</v>
      </c>
      <c r="G9905" t="s">
        <v>273</v>
      </c>
    </row>
    <row r="9906" spans="1:7">
      <c r="A9906">
        <v>722870</v>
      </c>
      <c r="B9906" t="s">
        <v>43</v>
      </c>
      <c r="C9906" s="30">
        <v>6.12</v>
      </c>
      <c r="D9906" t="s">
        <v>21</v>
      </c>
      <c r="G9906" t="s">
        <v>273</v>
      </c>
    </row>
    <row r="9907" spans="1:7">
      <c r="A9907">
        <v>722870</v>
      </c>
      <c r="B9907" t="s">
        <v>43</v>
      </c>
      <c r="C9907" s="30">
        <v>6.7320000000000002</v>
      </c>
      <c r="D9907" t="s">
        <v>21</v>
      </c>
      <c r="E9907">
        <v>2026</v>
      </c>
      <c r="G9907" t="s">
        <v>273</v>
      </c>
    </row>
    <row r="9908" spans="1:7">
      <c r="A9908">
        <v>722870</v>
      </c>
      <c r="B9908" t="s">
        <v>43</v>
      </c>
      <c r="C9908" s="30">
        <v>7.3440000000000003</v>
      </c>
      <c r="D9908" t="s">
        <v>21</v>
      </c>
      <c r="E9908">
        <v>2027</v>
      </c>
      <c r="G9908" t="s">
        <v>273</v>
      </c>
    </row>
    <row r="9909" spans="1:7">
      <c r="A9909">
        <v>722870</v>
      </c>
      <c r="B9909" t="s">
        <v>43</v>
      </c>
      <c r="C9909" s="30">
        <v>7.9560000000000004</v>
      </c>
      <c r="D9909" t="s">
        <v>21</v>
      </c>
      <c r="E9909">
        <v>2028</v>
      </c>
      <c r="G9909" t="s">
        <v>273</v>
      </c>
    </row>
    <row r="9910" spans="1:7">
      <c r="A9910">
        <v>72288000</v>
      </c>
      <c r="B9910" t="s">
        <v>43</v>
      </c>
      <c r="C9910" s="30">
        <v>6.12</v>
      </c>
      <c r="D9910" t="s">
        <v>21</v>
      </c>
      <c r="G9910" t="s">
        <v>273</v>
      </c>
    </row>
    <row r="9911" spans="1:7">
      <c r="A9911">
        <v>72288000</v>
      </c>
      <c r="B9911" t="s">
        <v>43</v>
      </c>
      <c r="C9911" s="30">
        <v>6.7320000000000002</v>
      </c>
      <c r="D9911" t="s">
        <v>21</v>
      </c>
      <c r="E9911">
        <v>2026</v>
      </c>
      <c r="G9911" t="s">
        <v>273</v>
      </c>
    </row>
    <row r="9912" spans="1:7">
      <c r="A9912">
        <v>72288000</v>
      </c>
      <c r="B9912" t="s">
        <v>43</v>
      </c>
      <c r="C9912" s="30">
        <v>7.3440000000000003</v>
      </c>
      <c r="D9912" t="s">
        <v>21</v>
      </c>
      <c r="E9912">
        <v>2027</v>
      </c>
      <c r="G9912" t="s">
        <v>273</v>
      </c>
    </row>
    <row r="9913" spans="1:7">
      <c r="A9913">
        <v>72288000</v>
      </c>
      <c r="B9913" t="s">
        <v>43</v>
      </c>
      <c r="C9913" s="30">
        <v>7.9560000000000004</v>
      </c>
      <c r="D9913" t="s">
        <v>21</v>
      </c>
      <c r="E9913">
        <v>2028</v>
      </c>
      <c r="G9913" t="s">
        <v>273</v>
      </c>
    </row>
    <row r="9914" spans="1:7">
      <c r="A9914">
        <v>7229</v>
      </c>
      <c r="B9914" t="s">
        <v>43</v>
      </c>
      <c r="C9914" s="30">
        <v>6.12</v>
      </c>
      <c r="D9914" t="s">
        <v>20</v>
      </c>
      <c r="G9914" t="s">
        <v>273</v>
      </c>
    </row>
    <row r="9915" spans="1:7">
      <c r="A9915">
        <v>7229</v>
      </c>
      <c r="B9915" t="s">
        <v>43</v>
      </c>
      <c r="C9915" s="30">
        <v>6.7320000000000002</v>
      </c>
      <c r="D9915" t="s">
        <v>20</v>
      </c>
      <c r="E9915">
        <v>2026</v>
      </c>
      <c r="G9915" t="s">
        <v>273</v>
      </c>
    </row>
    <row r="9916" spans="1:7">
      <c r="A9916">
        <v>7229</v>
      </c>
      <c r="B9916" t="s">
        <v>43</v>
      </c>
      <c r="C9916" s="30">
        <v>7.3440000000000003</v>
      </c>
      <c r="D9916" t="s">
        <v>20</v>
      </c>
      <c r="E9916">
        <v>2027</v>
      </c>
      <c r="G9916" t="s">
        <v>273</v>
      </c>
    </row>
    <row r="9917" spans="1:7">
      <c r="A9917">
        <v>7229</v>
      </c>
      <c r="B9917" t="s">
        <v>43</v>
      </c>
      <c r="C9917" s="30">
        <v>7.9560000000000004</v>
      </c>
      <c r="D9917" t="s">
        <v>20</v>
      </c>
      <c r="E9917">
        <v>2028</v>
      </c>
      <c r="G9917" t="s">
        <v>273</v>
      </c>
    </row>
    <row r="9918" spans="1:7">
      <c r="A9918">
        <v>7301</v>
      </c>
      <c r="B9918" t="s">
        <v>43</v>
      </c>
      <c r="C9918" s="30">
        <v>2.2749999999999999</v>
      </c>
      <c r="D9918" t="s">
        <v>20</v>
      </c>
      <c r="G9918" t="s">
        <v>273</v>
      </c>
    </row>
    <row r="9919" spans="1:7">
      <c r="A9919">
        <v>7301</v>
      </c>
      <c r="B9919" t="s">
        <v>43</v>
      </c>
      <c r="C9919" s="30">
        <v>2.5024999999999999</v>
      </c>
      <c r="D9919" t="s">
        <v>20</v>
      </c>
      <c r="E9919">
        <v>2026</v>
      </c>
      <c r="G9919" t="s">
        <v>273</v>
      </c>
    </row>
    <row r="9920" spans="1:7">
      <c r="A9920">
        <v>7301</v>
      </c>
      <c r="B9920" t="s">
        <v>43</v>
      </c>
      <c r="C9920" s="30">
        <v>2.73</v>
      </c>
      <c r="D9920" t="s">
        <v>20</v>
      </c>
      <c r="E9920">
        <v>2027</v>
      </c>
      <c r="G9920" t="s">
        <v>273</v>
      </c>
    </row>
    <row r="9921" spans="1:7">
      <c r="A9921">
        <v>7301</v>
      </c>
      <c r="B9921" t="s">
        <v>43</v>
      </c>
      <c r="C9921" s="30">
        <v>2.9575</v>
      </c>
      <c r="D9921" t="s">
        <v>20</v>
      </c>
      <c r="E9921">
        <v>2028</v>
      </c>
      <c r="G9921" t="s">
        <v>273</v>
      </c>
    </row>
    <row r="9922" spans="1:7">
      <c r="A9922">
        <v>7302</v>
      </c>
      <c r="B9922" t="s">
        <v>43</v>
      </c>
      <c r="C9922" s="30">
        <v>6.2050000000000001</v>
      </c>
      <c r="D9922" t="s">
        <v>20</v>
      </c>
      <c r="G9922" t="s">
        <v>273</v>
      </c>
    </row>
    <row r="9923" spans="1:7">
      <c r="A9923">
        <v>7302</v>
      </c>
      <c r="B9923" t="s">
        <v>43</v>
      </c>
      <c r="C9923" s="30">
        <v>6.8254999999999999</v>
      </c>
      <c r="D9923" t="s">
        <v>20</v>
      </c>
      <c r="E9923">
        <v>2026</v>
      </c>
      <c r="G9923" t="s">
        <v>273</v>
      </c>
    </row>
    <row r="9924" spans="1:7">
      <c r="A9924">
        <v>7302</v>
      </c>
      <c r="B9924" t="s">
        <v>43</v>
      </c>
      <c r="C9924" s="30">
        <v>7.4459999999999997</v>
      </c>
      <c r="D9924" t="s">
        <v>20</v>
      </c>
      <c r="E9924">
        <v>2027</v>
      </c>
      <c r="G9924" t="s">
        <v>273</v>
      </c>
    </row>
    <row r="9925" spans="1:7">
      <c r="A9925">
        <v>7302</v>
      </c>
      <c r="B9925" t="s">
        <v>43</v>
      </c>
      <c r="C9925" s="30">
        <v>8.0664999999999996</v>
      </c>
      <c r="D9925" t="s">
        <v>20</v>
      </c>
      <c r="E9925">
        <v>2028</v>
      </c>
      <c r="G9925" t="s">
        <v>273</v>
      </c>
    </row>
    <row r="9926" spans="1:7">
      <c r="A9926">
        <v>730300</v>
      </c>
      <c r="B9926" t="s">
        <v>43</v>
      </c>
      <c r="C9926" s="30">
        <v>2.1909999999999998</v>
      </c>
      <c r="G9926" t="s">
        <v>273</v>
      </c>
    </row>
    <row r="9927" spans="1:7">
      <c r="A9927">
        <v>730300</v>
      </c>
      <c r="B9927" t="s">
        <v>43</v>
      </c>
      <c r="C9927" s="30">
        <v>2.4100999999999999</v>
      </c>
      <c r="E9927">
        <v>2026</v>
      </c>
      <c r="G9927" t="s">
        <v>273</v>
      </c>
    </row>
    <row r="9928" spans="1:7">
      <c r="A9928">
        <v>730300</v>
      </c>
      <c r="B9928" t="s">
        <v>43</v>
      </c>
      <c r="C9928" s="30">
        <v>2.6292</v>
      </c>
      <c r="E9928">
        <v>2027</v>
      </c>
      <c r="G9928" t="s">
        <v>273</v>
      </c>
    </row>
    <row r="9929" spans="1:7">
      <c r="A9929">
        <v>730300</v>
      </c>
      <c r="B9929" t="s">
        <v>43</v>
      </c>
      <c r="C9929" s="30">
        <v>2.8482999999999996</v>
      </c>
      <c r="E9929">
        <v>2028</v>
      </c>
      <c r="G9929" t="s">
        <v>273</v>
      </c>
    </row>
    <row r="9930" spans="1:7">
      <c r="A9930">
        <v>73041100</v>
      </c>
      <c r="B9930" t="s">
        <v>43</v>
      </c>
      <c r="C9930" s="30">
        <v>7.0049999999999999</v>
      </c>
      <c r="G9930" t="s">
        <v>273</v>
      </c>
    </row>
    <row r="9931" spans="1:7">
      <c r="A9931">
        <v>73041100</v>
      </c>
      <c r="B9931" t="s">
        <v>43</v>
      </c>
      <c r="C9931" s="30">
        <v>7.7054999999999998</v>
      </c>
      <c r="E9931">
        <v>2026</v>
      </c>
      <c r="G9931" t="s">
        <v>273</v>
      </c>
    </row>
    <row r="9932" spans="1:7">
      <c r="A9932">
        <v>73041100</v>
      </c>
      <c r="B9932" t="s">
        <v>43</v>
      </c>
      <c r="C9932" s="30">
        <v>8.4060000000000006</v>
      </c>
      <c r="E9932">
        <v>2027</v>
      </c>
      <c r="G9932" t="s">
        <v>273</v>
      </c>
    </row>
    <row r="9933" spans="1:7">
      <c r="A9933">
        <v>73041100</v>
      </c>
      <c r="B9933" t="s">
        <v>43</v>
      </c>
      <c r="C9933" s="30">
        <v>9.1065000000000005</v>
      </c>
      <c r="E9933">
        <v>2028</v>
      </c>
      <c r="G9933" t="s">
        <v>273</v>
      </c>
    </row>
    <row r="9934" spans="1:7">
      <c r="A9934">
        <v>730419</v>
      </c>
      <c r="B9934" t="s">
        <v>43</v>
      </c>
      <c r="C9934" s="30">
        <v>2.68</v>
      </c>
      <c r="D9934" t="s">
        <v>20</v>
      </c>
      <c r="G9934" t="s">
        <v>273</v>
      </c>
    </row>
    <row r="9935" spans="1:7">
      <c r="A9935">
        <v>730419</v>
      </c>
      <c r="B9935" t="s">
        <v>43</v>
      </c>
      <c r="C9935" s="30">
        <v>2.9480000000000004</v>
      </c>
      <c r="D9935" t="s">
        <v>20</v>
      </c>
      <c r="E9935">
        <v>2026</v>
      </c>
      <c r="G9935" t="s">
        <v>273</v>
      </c>
    </row>
    <row r="9936" spans="1:7">
      <c r="A9936">
        <v>730419</v>
      </c>
      <c r="B9936" t="s">
        <v>43</v>
      </c>
      <c r="C9936" s="30">
        <v>3.2160000000000002</v>
      </c>
      <c r="D9936" t="s">
        <v>20</v>
      </c>
      <c r="E9936">
        <v>2027</v>
      </c>
      <c r="G9936" t="s">
        <v>273</v>
      </c>
    </row>
    <row r="9937" spans="1:7">
      <c r="A9937">
        <v>730419</v>
      </c>
      <c r="B9937" t="s">
        <v>43</v>
      </c>
      <c r="C9937" s="30">
        <v>3.4840000000000004</v>
      </c>
      <c r="D9937" t="s">
        <v>20</v>
      </c>
      <c r="E9937">
        <v>2028</v>
      </c>
      <c r="G9937" t="s">
        <v>273</v>
      </c>
    </row>
    <row r="9938" spans="1:7">
      <c r="A9938">
        <v>73042200</v>
      </c>
      <c r="B9938" t="s">
        <v>43</v>
      </c>
      <c r="C9938" s="30">
        <v>7.0049999999999999</v>
      </c>
      <c r="G9938" t="s">
        <v>273</v>
      </c>
    </row>
    <row r="9939" spans="1:7">
      <c r="A9939">
        <v>73042200</v>
      </c>
      <c r="B9939" t="s">
        <v>43</v>
      </c>
      <c r="C9939" s="30">
        <v>7.7054999999999998</v>
      </c>
      <c r="E9939">
        <v>2026</v>
      </c>
      <c r="G9939" t="s">
        <v>273</v>
      </c>
    </row>
    <row r="9940" spans="1:7">
      <c r="A9940">
        <v>73042200</v>
      </c>
      <c r="B9940" t="s">
        <v>43</v>
      </c>
      <c r="C9940" s="30">
        <v>8.4060000000000006</v>
      </c>
      <c r="E9940">
        <v>2027</v>
      </c>
      <c r="G9940" t="s">
        <v>273</v>
      </c>
    </row>
    <row r="9941" spans="1:7">
      <c r="A9941">
        <v>73042200</v>
      </c>
      <c r="B9941" t="s">
        <v>43</v>
      </c>
      <c r="C9941" s="30">
        <v>9.1065000000000005</v>
      </c>
      <c r="E9941">
        <v>2028</v>
      </c>
      <c r="G9941" t="s">
        <v>273</v>
      </c>
    </row>
    <row r="9942" spans="1:7">
      <c r="A9942">
        <v>73042300</v>
      </c>
      <c r="B9942" t="s">
        <v>43</v>
      </c>
      <c r="C9942" s="30">
        <v>2.68</v>
      </c>
      <c r="D9942" t="s">
        <v>20</v>
      </c>
      <c r="G9942" t="s">
        <v>273</v>
      </c>
    </row>
    <row r="9943" spans="1:7">
      <c r="A9943">
        <v>73042300</v>
      </c>
      <c r="B9943" t="s">
        <v>43</v>
      </c>
      <c r="C9943" s="30">
        <v>2.9480000000000004</v>
      </c>
      <c r="D9943" t="s">
        <v>20</v>
      </c>
      <c r="E9943">
        <v>2026</v>
      </c>
      <c r="G9943" t="s">
        <v>273</v>
      </c>
    </row>
    <row r="9944" spans="1:7">
      <c r="A9944">
        <v>73042300</v>
      </c>
      <c r="B9944" t="s">
        <v>43</v>
      </c>
      <c r="C9944" s="30">
        <v>3.2160000000000002</v>
      </c>
      <c r="D9944" t="s">
        <v>20</v>
      </c>
      <c r="E9944">
        <v>2027</v>
      </c>
      <c r="G9944" t="s">
        <v>273</v>
      </c>
    </row>
    <row r="9945" spans="1:7">
      <c r="A9945">
        <v>73042300</v>
      </c>
      <c r="B9945" t="s">
        <v>43</v>
      </c>
      <c r="C9945" s="30">
        <v>3.4840000000000004</v>
      </c>
      <c r="D9945" t="s">
        <v>20</v>
      </c>
      <c r="E9945">
        <v>2028</v>
      </c>
      <c r="G9945" t="s">
        <v>273</v>
      </c>
    </row>
    <row r="9946" spans="1:7">
      <c r="A9946">
        <v>73042400</v>
      </c>
      <c r="B9946" t="s">
        <v>43</v>
      </c>
      <c r="C9946" s="30">
        <v>7.0049999999999999</v>
      </c>
      <c r="G9946" t="s">
        <v>273</v>
      </c>
    </row>
    <row r="9947" spans="1:7">
      <c r="A9947">
        <v>73042400</v>
      </c>
      <c r="B9947" t="s">
        <v>43</v>
      </c>
      <c r="C9947" s="30">
        <v>7.7054999999999998</v>
      </c>
      <c r="E9947">
        <v>2026</v>
      </c>
      <c r="G9947" t="s">
        <v>273</v>
      </c>
    </row>
    <row r="9948" spans="1:7">
      <c r="A9948">
        <v>73042400</v>
      </c>
      <c r="B9948" t="s">
        <v>43</v>
      </c>
      <c r="C9948" s="30">
        <v>8.4060000000000006</v>
      </c>
      <c r="E9948">
        <v>2027</v>
      </c>
      <c r="G9948" t="s">
        <v>273</v>
      </c>
    </row>
    <row r="9949" spans="1:7">
      <c r="A9949">
        <v>73042400</v>
      </c>
      <c r="B9949" t="s">
        <v>43</v>
      </c>
      <c r="C9949" s="30">
        <v>9.1065000000000005</v>
      </c>
      <c r="E9949">
        <v>2028</v>
      </c>
      <c r="G9949" t="s">
        <v>273</v>
      </c>
    </row>
    <row r="9950" spans="1:7">
      <c r="A9950">
        <v>730429</v>
      </c>
      <c r="B9950" t="s">
        <v>43</v>
      </c>
      <c r="C9950" s="30">
        <v>2.68</v>
      </c>
      <c r="D9950" t="s">
        <v>20</v>
      </c>
      <c r="G9950" t="s">
        <v>273</v>
      </c>
    </row>
    <row r="9951" spans="1:7">
      <c r="A9951">
        <v>730429</v>
      </c>
      <c r="B9951" t="s">
        <v>43</v>
      </c>
      <c r="C9951" s="30">
        <v>2.9480000000000004</v>
      </c>
      <c r="D9951" t="s">
        <v>20</v>
      </c>
      <c r="E9951">
        <v>2026</v>
      </c>
      <c r="G9951" t="s">
        <v>273</v>
      </c>
    </row>
    <row r="9952" spans="1:7">
      <c r="A9952">
        <v>730429</v>
      </c>
      <c r="B9952" t="s">
        <v>43</v>
      </c>
      <c r="C9952" s="30">
        <v>3.2160000000000002</v>
      </c>
      <c r="D9952" t="s">
        <v>20</v>
      </c>
      <c r="E9952">
        <v>2027</v>
      </c>
      <c r="G9952" t="s">
        <v>273</v>
      </c>
    </row>
    <row r="9953" spans="1:7">
      <c r="A9953">
        <v>730429</v>
      </c>
      <c r="B9953" t="s">
        <v>43</v>
      </c>
      <c r="C9953" s="30">
        <v>3.4840000000000004</v>
      </c>
      <c r="D9953" t="s">
        <v>20</v>
      </c>
      <c r="E9953">
        <v>2028</v>
      </c>
      <c r="G9953" t="s">
        <v>273</v>
      </c>
    </row>
    <row r="9954" spans="1:7">
      <c r="A9954">
        <v>730431</v>
      </c>
      <c r="B9954" t="s">
        <v>43</v>
      </c>
      <c r="C9954" s="30">
        <v>2.68</v>
      </c>
      <c r="D9954" t="s">
        <v>20</v>
      </c>
      <c r="G9954" t="s">
        <v>273</v>
      </c>
    </row>
    <row r="9955" spans="1:7">
      <c r="A9955">
        <v>730431</v>
      </c>
      <c r="B9955" t="s">
        <v>43</v>
      </c>
      <c r="C9955" s="30">
        <v>2.9480000000000004</v>
      </c>
      <c r="D9955" t="s">
        <v>20</v>
      </c>
      <c r="E9955">
        <v>2026</v>
      </c>
      <c r="G9955" t="s">
        <v>273</v>
      </c>
    </row>
    <row r="9956" spans="1:7">
      <c r="A9956">
        <v>730431</v>
      </c>
      <c r="B9956" t="s">
        <v>43</v>
      </c>
      <c r="C9956" s="30">
        <v>3.2160000000000002</v>
      </c>
      <c r="D9956" t="s">
        <v>20</v>
      </c>
      <c r="E9956">
        <v>2027</v>
      </c>
      <c r="G9956" t="s">
        <v>273</v>
      </c>
    </row>
    <row r="9957" spans="1:7">
      <c r="A9957">
        <v>730431</v>
      </c>
      <c r="B9957" t="s">
        <v>43</v>
      </c>
      <c r="C9957" s="30">
        <v>3.4840000000000004</v>
      </c>
      <c r="D9957" t="s">
        <v>20</v>
      </c>
      <c r="E9957">
        <v>2028</v>
      </c>
      <c r="G9957" t="s">
        <v>273</v>
      </c>
    </row>
    <row r="9958" spans="1:7">
      <c r="A9958">
        <v>730439</v>
      </c>
      <c r="B9958" t="s">
        <v>43</v>
      </c>
      <c r="C9958" s="30">
        <v>2.68</v>
      </c>
      <c r="D9958" t="s">
        <v>20</v>
      </c>
      <c r="G9958" t="s">
        <v>273</v>
      </c>
    </row>
    <row r="9959" spans="1:7">
      <c r="A9959">
        <v>730439</v>
      </c>
      <c r="B9959" t="s">
        <v>43</v>
      </c>
      <c r="C9959" s="30">
        <v>2.9480000000000004</v>
      </c>
      <c r="D9959" t="s">
        <v>20</v>
      </c>
      <c r="E9959">
        <v>2026</v>
      </c>
      <c r="G9959" t="s">
        <v>273</v>
      </c>
    </row>
    <row r="9960" spans="1:7">
      <c r="A9960">
        <v>730439</v>
      </c>
      <c r="B9960" t="s">
        <v>43</v>
      </c>
      <c r="C9960" s="30">
        <v>3.2160000000000002</v>
      </c>
      <c r="D9960" t="s">
        <v>20</v>
      </c>
      <c r="E9960">
        <v>2027</v>
      </c>
      <c r="G9960" t="s">
        <v>273</v>
      </c>
    </row>
    <row r="9961" spans="1:7">
      <c r="A9961">
        <v>730439</v>
      </c>
      <c r="B9961" t="s">
        <v>43</v>
      </c>
      <c r="C9961" s="30">
        <v>3.4840000000000004</v>
      </c>
      <c r="D9961" t="s">
        <v>20</v>
      </c>
      <c r="E9961">
        <v>2028</v>
      </c>
      <c r="G9961" t="s">
        <v>273</v>
      </c>
    </row>
    <row r="9962" spans="1:7">
      <c r="A9962">
        <v>73044100</v>
      </c>
      <c r="B9962" t="s">
        <v>43</v>
      </c>
      <c r="C9962" s="30">
        <v>7.0049999999999999</v>
      </c>
      <c r="G9962" t="s">
        <v>273</v>
      </c>
    </row>
    <row r="9963" spans="1:7">
      <c r="A9963">
        <v>73044100</v>
      </c>
      <c r="B9963" t="s">
        <v>43</v>
      </c>
      <c r="C9963" s="30">
        <v>7.7054999999999998</v>
      </c>
      <c r="E9963">
        <v>2026</v>
      </c>
      <c r="G9963" t="s">
        <v>273</v>
      </c>
    </row>
    <row r="9964" spans="1:7">
      <c r="A9964">
        <v>73044100</v>
      </c>
      <c r="B9964" t="s">
        <v>43</v>
      </c>
      <c r="C9964" s="30">
        <v>8.4060000000000006</v>
      </c>
      <c r="E9964">
        <v>2027</v>
      </c>
      <c r="G9964" t="s">
        <v>273</v>
      </c>
    </row>
    <row r="9965" spans="1:7">
      <c r="A9965">
        <v>73044100</v>
      </c>
      <c r="B9965" t="s">
        <v>43</v>
      </c>
      <c r="C9965" s="30">
        <v>9.1065000000000005</v>
      </c>
      <c r="E9965">
        <v>2028</v>
      </c>
      <c r="G9965" t="s">
        <v>273</v>
      </c>
    </row>
    <row r="9966" spans="1:7">
      <c r="A9966">
        <v>730449</v>
      </c>
      <c r="B9966" t="s">
        <v>43</v>
      </c>
      <c r="C9966" s="30">
        <v>7.0049999999999999</v>
      </c>
      <c r="G9966" t="s">
        <v>273</v>
      </c>
    </row>
    <row r="9967" spans="1:7">
      <c r="A9967">
        <v>730449</v>
      </c>
      <c r="B9967" t="s">
        <v>43</v>
      </c>
      <c r="C9967" s="30">
        <v>7.7054999999999998</v>
      </c>
      <c r="E9967">
        <v>2026</v>
      </c>
      <c r="G9967" t="s">
        <v>273</v>
      </c>
    </row>
    <row r="9968" spans="1:7">
      <c r="A9968">
        <v>730449</v>
      </c>
      <c r="B9968" t="s">
        <v>43</v>
      </c>
      <c r="C9968" s="30">
        <v>8.4060000000000006</v>
      </c>
      <c r="E9968">
        <v>2027</v>
      </c>
      <c r="G9968" t="s">
        <v>273</v>
      </c>
    </row>
    <row r="9969" spans="1:7">
      <c r="A9969">
        <v>730449</v>
      </c>
      <c r="B9969" t="s">
        <v>43</v>
      </c>
      <c r="C9969" s="30">
        <v>9.1065000000000005</v>
      </c>
      <c r="E9969">
        <v>2028</v>
      </c>
      <c r="G9969" t="s">
        <v>273</v>
      </c>
    </row>
    <row r="9970" spans="1:7">
      <c r="A9970">
        <v>730451</v>
      </c>
      <c r="B9970" t="s">
        <v>43</v>
      </c>
      <c r="C9970" s="30">
        <v>2.68</v>
      </c>
      <c r="D9970" t="s">
        <v>21</v>
      </c>
      <c r="G9970" t="s">
        <v>273</v>
      </c>
    </row>
    <row r="9971" spans="1:7">
      <c r="A9971">
        <v>730451</v>
      </c>
      <c r="B9971" t="s">
        <v>43</v>
      </c>
      <c r="C9971" s="30">
        <v>2.9480000000000004</v>
      </c>
      <c r="D9971" t="s">
        <v>21</v>
      </c>
      <c r="E9971">
        <v>2026</v>
      </c>
      <c r="G9971" t="s">
        <v>273</v>
      </c>
    </row>
    <row r="9972" spans="1:7">
      <c r="A9972">
        <v>730451</v>
      </c>
      <c r="B9972" t="s">
        <v>43</v>
      </c>
      <c r="C9972" s="30">
        <v>3.2160000000000002</v>
      </c>
      <c r="D9972" t="s">
        <v>21</v>
      </c>
      <c r="E9972">
        <v>2027</v>
      </c>
      <c r="G9972" t="s">
        <v>273</v>
      </c>
    </row>
    <row r="9973" spans="1:7">
      <c r="A9973">
        <v>730451</v>
      </c>
      <c r="B9973" t="s">
        <v>43</v>
      </c>
      <c r="C9973" s="30">
        <v>3.4840000000000004</v>
      </c>
      <c r="D9973" t="s">
        <v>21</v>
      </c>
      <c r="E9973">
        <v>2028</v>
      </c>
      <c r="G9973" t="s">
        <v>273</v>
      </c>
    </row>
    <row r="9974" spans="1:7">
      <c r="A9974">
        <v>730459</v>
      </c>
      <c r="B9974" t="s">
        <v>43</v>
      </c>
      <c r="C9974" s="30">
        <v>2.68</v>
      </c>
      <c r="D9974" t="s">
        <v>20</v>
      </c>
      <c r="G9974" t="s">
        <v>273</v>
      </c>
    </row>
    <row r="9975" spans="1:7">
      <c r="A9975">
        <v>730459</v>
      </c>
      <c r="B9975" t="s">
        <v>43</v>
      </c>
      <c r="C9975" s="30">
        <v>2.9480000000000004</v>
      </c>
      <c r="D9975" t="s">
        <v>20</v>
      </c>
      <c r="E9975">
        <v>2026</v>
      </c>
      <c r="G9975" t="s">
        <v>273</v>
      </c>
    </row>
    <row r="9976" spans="1:7">
      <c r="A9976">
        <v>730459</v>
      </c>
      <c r="B9976" t="s">
        <v>43</v>
      </c>
      <c r="C9976" s="30">
        <v>3.2160000000000002</v>
      </c>
      <c r="D9976" t="s">
        <v>20</v>
      </c>
      <c r="E9976">
        <v>2027</v>
      </c>
      <c r="G9976" t="s">
        <v>273</v>
      </c>
    </row>
    <row r="9977" spans="1:7">
      <c r="A9977">
        <v>730459</v>
      </c>
      <c r="B9977" t="s">
        <v>43</v>
      </c>
      <c r="C9977" s="30">
        <v>3.4840000000000004</v>
      </c>
      <c r="D9977" t="s">
        <v>20</v>
      </c>
      <c r="E9977">
        <v>2028</v>
      </c>
      <c r="G9977" t="s">
        <v>273</v>
      </c>
    </row>
    <row r="9978" spans="1:7">
      <c r="A9978">
        <v>73049000</v>
      </c>
      <c r="B9978" t="s">
        <v>43</v>
      </c>
      <c r="C9978" s="30">
        <v>2.68</v>
      </c>
      <c r="D9978" t="s">
        <v>20</v>
      </c>
      <c r="G9978" t="s">
        <v>273</v>
      </c>
    </row>
    <row r="9979" spans="1:7">
      <c r="A9979">
        <v>73049000</v>
      </c>
      <c r="B9979" t="s">
        <v>43</v>
      </c>
      <c r="C9979" s="30">
        <v>2.9480000000000004</v>
      </c>
      <c r="D9979" t="s">
        <v>20</v>
      </c>
      <c r="E9979">
        <v>2026</v>
      </c>
      <c r="G9979" t="s">
        <v>273</v>
      </c>
    </row>
    <row r="9980" spans="1:7">
      <c r="A9980">
        <v>73049000</v>
      </c>
      <c r="B9980" t="s">
        <v>43</v>
      </c>
      <c r="C9980" s="30">
        <v>3.2160000000000002</v>
      </c>
      <c r="D9980" t="s">
        <v>20</v>
      </c>
      <c r="E9980">
        <v>2027</v>
      </c>
      <c r="G9980" t="s">
        <v>273</v>
      </c>
    </row>
    <row r="9981" spans="1:7">
      <c r="A9981">
        <v>73049000</v>
      </c>
      <c r="B9981" t="s">
        <v>43</v>
      </c>
      <c r="C9981" s="30">
        <v>3.4840000000000004</v>
      </c>
      <c r="D9981" t="s">
        <v>20</v>
      </c>
      <c r="E9981">
        <v>2028</v>
      </c>
      <c r="G9981" t="s">
        <v>273</v>
      </c>
    </row>
    <row r="9982" spans="1:7">
      <c r="A9982">
        <v>7305</v>
      </c>
      <c r="B9982" t="s">
        <v>43</v>
      </c>
      <c r="C9982" s="30">
        <v>2.585</v>
      </c>
      <c r="D9982" t="s">
        <v>20</v>
      </c>
      <c r="G9982" t="s">
        <v>273</v>
      </c>
    </row>
    <row r="9983" spans="1:7">
      <c r="A9983">
        <v>7305</v>
      </c>
      <c r="B9983" t="s">
        <v>43</v>
      </c>
      <c r="C9983" s="30">
        <v>2.8435000000000001</v>
      </c>
      <c r="D9983" t="s">
        <v>20</v>
      </c>
      <c r="E9983">
        <v>2026</v>
      </c>
      <c r="G9983" t="s">
        <v>273</v>
      </c>
    </row>
    <row r="9984" spans="1:7">
      <c r="A9984">
        <v>7305</v>
      </c>
      <c r="B9984" t="s">
        <v>43</v>
      </c>
      <c r="C9984" s="30">
        <v>3.1019999999999999</v>
      </c>
      <c r="D9984" t="s">
        <v>20</v>
      </c>
      <c r="E9984">
        <v>2027</v>
      </c>
      <c r="G9984" t="s">
        <v>273</v>
      </c>
    </row>
    <row r="9985" spans="1:7">
      <c r="A9985">
        <v>7305</v>
      </c>
      <c r="B9985" t="s">
        <v>43</v>
      </c>
      <c r="C9985" s="30">
        <v>3.3605</v>
      </c>
      <c r="D9985" t="s">
        <v>20</v>
      </c>
      <c r="E9985">
        <v>2028</v>
      </c>
      <c r="G9985" t="s">
        <v>273</v>
      </c>
    </row>
    <row r="9986" spans="1:7">
      <c r="A9986">
        <v>73061100</v>
      </c>
      <c r="B9986" t="s">
        <v>43</v>
      </c>
      <c r="C9986" s="30">
        <v>7.0250000000000004</v>
      </c>
      <c r="G9986" t="s">
        <v>273</v>
      </c>
    </row>
    <row r="9987" spans="1:7">
      <c r="A9987">
        <v>73061100</v>
      </c>
      <c r="B9987" t="s">
        <v>43</v>
      </c>
      <c r="C9987" s="30">
        <v>7.7275</v>
      </c>
      <c r="E9987">
        <v>2026</v>
      </c>
      <c r="G9987" t="s">
        <v>273</v>
      </c>
    </row>
    <row r="9988" spans="1:7">
      <c r="A9988">
        <v>73061100</v>
      </c>
      <c r="B9988" t="s">
        <v>43</v>
      </c>
      <c r="C9988" s="30">
        <v>8.43</v>
      </c>
      <c r="E9988">
        <v>2027</v>
      </c>
      <c r="G9988" t="s">
        <v>273</v>
      </c>
    </row>
    <row r="9989" spans="1:7">
      <c r="A9989">
        <v>73061100</v>
      </c>
      <c r="B9989" t="s">
        <v>43</v>
      </c>
      <c r="C9989" s="30">
        <v>9.1325000000000003</v>
      </c>
      <c r="E9989">
        <v>2028</v>
      </c>
      <c r="G9989" t="s">
        <v>273</v>
      </c>
    </row>
    <row r="9990" spans="1:7">
      <c r="A9990">
        <v>73061900</v>
      </c>
      <c r="B9990" t="s">
        <v>43</v>
      </c>
      <c r="C9990" s="30">
        <v>3.5649999999999999</v>
      </c>
      <c r="D9990" t="s">
        <v>20</v>
      </c>
      <c r="G9990" t="s">
        <v>273</v>
      </c>
    </row>
    <row r="9991" spans="1:7">
      <c r="A9991">
        <v>73061900</v>
      </c>
      <c r="B9991" t="s">
        <v>43</v>
      </c>
      <c r="C9991" s="30">
        <v>3.9215</v>
      </c>
      <c r="D9991" t="s">
        <v>20</v>
      </c>
      <c r="E9991">
        <v>2026</v>
      </c>
      <c r="G9991" t="s">
        <v>273</v>
      </c>
    </row>
    <row r="9992" spans="1:7">
      <c r="A9992">
        <v>73061900</v>
      </c>
      <c r="B9992" t="s">
        <v>43</v>
      </c>
      <c r="C9992" s="30">
        <v>4.2779999999999996</v>
      </c>
      <c r="D9992" t="s">
        <v>20</v>
      </c>
      <c r="E9992">
        <v>2027</v>
      </c>
      <c r="G9992" t="s">
        <v>273</v>
      </c>
    </row>
    <row r="9993" spans="1:7">
      <c r="A9993">
        <v>73061900</v>
      </c>
      <c r="B9993" t="s">
        <v>43</v>
      </c>
      <c r="C9993" s="30">
        <v>4.6345000000000001</v>
      </c>
      <c r="D9993" t="s">
        <v>20</v>
      </c>
      <c r="E9993">
        <v>2028</v>
      </c>
      <c r="G9993" t="s">
        <v>273</v>
      </c>
    </row>
    <row r="9994" spans="1:7">
      <c r="A9994">
        <v>73062100</v>
      </c>
      <c r="B9994" t="s">
        <v>43</v>
      </c>
      <c r="C9994" s="30">
        <v>7.0250000000000004</v>
      </c>
      <c r="G9994" t="s">
        <v>273</v>
      </c>
    </row>
    <row r="9995" spans="1:7">
      <c r="A9995">
        <v>73062100</v>
      </c>
      <c r="B9995" t="s">
        <v>43</v>
      </c>
      <c r="C9995" s="30">
        <v>7.7275</v>
      </c>
      <c r="E9995">
        <v>2026</v>
      </c>
      <c r="G9995" t="s">
        <v>273</v>
      </c>
    </row>
    <row r="9996" spans="1:7">
      <c r="A9996">
        <v>73062100</v>
      </c>
      <c r="B9996" t="s">
        <v>43</v>
      </c>
      <c r="C9996" s="30">
        <v>8.43</v>
      </c>
      <c r="E9996">
        <v>2027</v>
      </c>
      <c r="G9996" t="s">
        <v>273</v>
      </c>
    </row>
    <row r="9997" spans="1:7">
      <c r="A9997">
        <v>73062100</v>
      </c>
      <c r="B9997" t="s">
        <v>43</v>
      </c>
      <c r="C9997" s="30">
        <v>9.1325000000000003</v>
      </c>
      <c r="E9997">
        <v>2028</v>
      </c>
      <c r="G9997" t="s">
        <v>273</v>
      </c>
    </row>
    <row r="9998" spans="1:7">
      <c r="A9998">
        <v>73062900</v>
      </c>
      <c r="B9998" t="s">
        <v>43</v>
      </c>
      <c r="C9998" s="30">
        <v>3.5649999999999999</v>
      </c>
      <c r="D9998" t="s">
        <v>20</v>
      </c>
      <c r="G9998" t="s">
        <v>273</v>
      </c>
    </row>
    <row r="9999" spans="1:7">
      <c r="A9999">
        <v>73062900</v>
      </c>
      <c r="B9999" t="s">
        <v>43</v>
      </c>
      <c r="C9999" s="30">
        <v>3.9215</v>
      </c>
      <c r="D9999" t="s">
        <v>20</v>
      </c>
      <c r="E9999">
        <v>2026</v>
      </c>
      <c r="G9999" t="s">
        <v>273</v>
      </c>
    </row>
    <row r="10000" spans="1:7">
      <c r="A10000">
        <v>73062900</v>
      </c>
      <c r="B10000" t="s">
        <v>43</v>
      </c>
      <c r="C10000" s="30">
        <v>4.2779999999999996</v>
      </c>
      <c r="D10000" t="s">
        <v>20</v>
      </c>
      <c r="E10000">
        <v>2027</v>
      </c>
      <c r="G10000" t="s">
        <v>273</v>
      </c>
    </row>
    <row r="10001" spans="1:7">
      <c r="A10001">
        <v>73062900</v>
      </c>
      <c r="B10001" t="s">
        <v>43</v>
      </c>
      <c r="C10001" s="30">
        <v>4.6345000000000001</v>
      </c>
      <c r="D10001" t="s">
        <v>20</v>
      </c>
      <c r="E10001">
        <v>2028</v>
      </c>
      <c r="G10001" t="s">
        <v>273</v>
      </c>
    </row>
    <row r="10002" spans="1:7">
      <c r="A10002">
        <v>73063012</v>
      </c>
      <c r="B10002" t="s">
        <v>43</v>
      </c>
      <c r="C10002" s="30">
        <v>3.5649999999999999</v>
      </c>
      <c r="D10002" t="s">
        <v>20</v>
      </c>
      <c r="G10002" t="s">
        <v>273</v>
      </c>
    </row>
    <row r="10003" spans="1:7">
      <c r="A10003">
        <v>73063012</v>
      </c>
      <c r="B10003" t="s">
        <v>43</v>
      </c>
      <c r="C10003" s="30">
        <v>3.9215</v>
      </c>
      <c r="D10003" t="s">
        <v>20</v>
      </c>
      <c r="E10003">
        <v>2026</v>
      </c>
      <c r="G10003" t="s">
        <v>273</v>
      </c>
    </row>
    <row r="10004" spans="1:7">
      <c r="A10004">
        <v>73063012</v>
      </c>
      <c r="B10004" t="s">
        <v>43</v>
      </c>
      <c r="C10004" s="30">
        <v>4.2779999999999996</v>
      </c>
      <c r="D10004" t="s">
        <v>20</v>
      </c>
      <c r="E10004">
        <v>2027</v>
      </c>
      <c r="G10004" t="s">
        <v>273</v>
      </c>
    </row>
    <row r="10005" spans="1:7">
      <c r="A10005">
        <v>73063012</v>
      </c>
      <c r="B10005" t="s">
        <v>43</v>
      </c>
      <c r="C10005" s="30">
        <v>4.6345000000000001</v>
      </c>
      <c r="D10005" t="s">
        <v>20</v>
      </c>
      <c r="E10005">
        <v>2028</v>
      </c>
      <c r="G10005" t="s">
        <v>273</v>
      </c>
    </row>
    <row r="10006" spans="1:7">
      <c r="A10006">
        <v>73063018</v>
      </c>
      <c r="B10006" t="s">
        <v>43</v>
      </c>
      <c r="C10006" s="30">
        <v>3.5649999999999999</v>
      </c>
      <c r="D10006" t="s">
        <v>20</v>
      </c>
      <c r="G10006" t="s">
        <v>273</v>
      </c>
    </row>
    <row r="10007" spans="1:7">
      <c r="A10007">
        <v>73063018</v>
      </c>
      <c r="B10007" t="s">
        <v>43</v>
      </c>
      <c r="C10007" s="30">
        <v>3.9215</v>
      </c>
      <c r="D10007" t="s">
        <v>20</v>
      </c>
      <c r="E10007">
        <v>2026</v>
      </c>
      <c r="G10007" t="s">
        <v>273</v>
      </c>
    </row>
    <row r="10008" spans="1:7">
      <c r="A10008">
        <v>73063018</v>
      </c>
      <c r="B10008" t="s">
        <v>43</v>
      </c>
      <c r="C10008" s="30">
        <v>4.2779999999999996</v>
      </c>
      <c r="D10008" t="s">
        <v>20</v>
      </c>
      <c r="E10008">
        <v>2027</v>
      </c>
      <c r="G10008" t="s">
        <v>273</v>
      </c>
    </row>
    <row r="10009" spans="1:7">
      <c r="A10009">
        <v>73063018</v>
      </c>
      <c r="B10009" t="s">
        <v>43</v>
      </c>
      <c r="C10009" s="30">
        <v>4.6345000000000001</v>
      </c>
      <c r="D10009" t="s">
        <v>20</v>
      </c>
      <c r="E10009">
        <v>2028</v>
      </c>
      <c r="G10009" t="s">
        <v>273</v>
      </c>
    </row>
    <row r="10010" spans="1:7">
      <c r="A10010">
        <v>73063041</v>
      </c>
      <c r="B10010" t="s">
        <v>43</v>
      </c>
      <c r="C10010" s="30">
        <v>3.5649999999999999</v>
      </c>
      <c r="D10010" t="s">
        <v>20</v>
      </c>
      <c r="G10010" t="s">
        <v>273</v>
      </c>
    </row>
    <row r="10011" spans="1:7">
      <c r="A10011">
        <v>73063041</v>
      </c>
      <c r="B10011" t="s">
        <v>43</v>
      </c>
      <c r="C10011" s="30">
        <v>3.9215</v>
      </c>
      <c r="D10011" t="s">
        <v>20</v>
      </c>
      <c r="E10011">
        <v>2026</v>
      </c>
      <c r="G10011" t="s">
        <v>273</v>
      </c>
    </row>
    <row r="10012" spans="1:7">
      <c r="A10012">
        <v>73063041</v>
      </c>
      <c r="B10012" t="s">
        <v>43</v>
      </c>
      <c r="C10012" s="30">
        <v>4.2779999999999996</v>
      </c>
      <c r="D10012" t="s">
        <v>20</v>
      </c>
      <c r="E10012">
        <v>2027</v>
      </c>
      <c r="G10012" t="s">
        <v>273</v>
      </c>
    </row>
    <row r="10013" spans="1:7">
      <c r="A10013">
        <v>73063041</v>
      </c>
      <c r="B10013" t="s">
        <v>43</v>
      </c>
      <c r="C10013" s="30">
        <v>4.6345000000000001</v>
      </c>
      <c r="D10013" t="s">
        <v>20</v>
      </c>
      <c r="E10013">
        <v>2028</v>
      </c>
      <c r="G10013" t="s">
        <v>273</v>
      </c>
    </row>
    <row r="10014" spans="1:7">
      <c r="A10014">
        <v>73063049</v>
      </c>
      <c r="B10014" t="s">
        <v>43</v>
      </c>
      <c r="C10014" s="30">
        <v>3.5649999999999999</v>
      </c>
      <c r="D10014" t="s">
        <v>20</v>
      </c>
      <c r="G10014" t="s">
        <v>273</v>
      </c>
    </row>
    <row r="10015" spans="1:7">
      <c r="A10015">
        <v>73063049</v>
      </c>
      <c r="B10015" t="s">
        <v>43</v>
      </c>
      <c r="C10015" s="30">
        <v>3.9215</v>
      </c>
      <c r="D10015" t="s">
        <v>20</v>
      </c>
      <c r="E10015">
        <v>2026</v>
      </c>
      <c r="G10015" t="s">
        <v>273</v>
      </c>
    </row>
    <row r="10016" spans="1:7">
      <c r="A10016">
        <v>73063049</v>
      </c>
      <c r="B10016" t="s">
        <v>43</v>
      </c>
      <c r="C10016" s="30">
        <v>4.2779999999999996</v>
      </c>
      <c r="D10016" t="s">
        <v>20</v>
      </c>
      <c r="E10016">
        <v>2027</v>
      </c>
      <c r="G10016" t="s">
        <v>273</v>
      </c>
    </row>
    <row r="10017" spans="1:7">
      <c r="A10017">
        <v>73063049</v>
      </c>
      <c r="B10017" t="s">
        <v>43</v>
      </c>
      <c r="C10017" s="30">
        <v>4.6345000000000001</v>
      </c>
      <c r="D10017" t="s">
        <v>20</v>
      </c>
      <c r="E10017">
        <v>2028</v>
      </c>
      <c r="G10017" t="s">
        <v>273</v>
      </c>
    </row>
    <row r="10018" spans="1:7">
      <c r="A10018">
        <v>73063072</v>
      </c>
      <c r="B10018" t="s">
        <v>43</v>
      </c>
      <c r="C10018" s="30">
        <v>3.5649999999999999</v>
      </c>
      <c r="D10018" t="s">
        <v>20</v>
      </c>
      <c r="G10018" t="s">
        <v>273</v>
      </c>
    </row>
    <row r="10019" spans="1:7">
      <c r="A10019">
        <v>73063072</v>
      </c>
      <c r="B10019" t="s">
        <v>43</v>
      </c>
      <c r="C10019" s="30">
        <v>3.9215</v>
      </c>
      <c r="D10019" t="s">
        <v>20</v>
      </c>
      <c r="E10019">
        <v>2026</v>
      </c>
      <c r="G10019" t="s">
        <v>273</v>
      </c>
    </row>
    <row r="10020" spans="1:7">
      <c r="A10020">
        <v>73063072</v>
      </c>
      <c r="B10020" t="s">
        <v>43</v>
      </c>
      <c r="C10020" s="30">
        <v>4.2779999999999996</v>
      </c>
      <c r="D10020" t="s">
        <v>20</v>
      </c>
      <c r="E10020">
        <v>2027</v>
      </c>
      <c r="G10020" t="s">
        <v>273</v>
      </c>
    </row>
    <row r="10021" spans="1:7">
      <c r="A10021">
        <v>73063072</v>
      </c>
      <c r="B10021" t="s">
        <v>43</v>
      </c>
      <c r="C10021" s="30">
        <v>4.6345000000000001</v>
      </c>
      <c r="D10021" t="s">
        <v>20</v>
      </c>
      <c r="E10021">
        <v>2028</v>
      </c>
      <c r="G10021" t="s">
        <v>273</v>
      </c>
    </row>
    <row r="10022" spans="1:7">
      <c r="A10022">
        <v>73063077</v>
      </c>
      <c r="B10022" t="s">
        <v>43</v>
      </c>
      <c r="C10022" s="30">
        <v>3.5649999999999999</v>
      </c>
      <c r="D10022" t="s">
        <v>20</v>
      </c>
      <c r="G10022" t="s">
        <v>273</v>
      </c>
    </row>
    <row r="10023" spans="1:7">
      <c r="A10023">
        <v>73063077</v>
      </c>
      <c r="B10023" t="s">
        <v>43</v>
      </c>
      <c r="C10023" s="30">
        <v>3.9215</v>
      </c>
      <c r="D10023" t="s">
        <v>20</v>
      </c>
      <c r="E10023">
        <v>2026</v>
      </c>
      <c r="G10023" t="s">
        <v>273</v>
      </c>
    </row>
    <row r="10024" spans="1:7">
      <c r="A10024">
        <v>73063077</v>
      </c>
      <c r="B10024" t="s">
        <v>43</v>
      </c>
      <c r="C10024" s="30">
        <v>4.2779999999999996</v>
      </c>
      <c r="D10024" t="s">
        <v>20</v>
      </c>
      <c r="E10024">
        <v>2027</v>
      </c>
      <c r="G10024" t="s">
        <v>273</v>
      </c>
    </row>
    <row r="10025" spans="1:7">
      <c r="A10025">
        <v>73063077</v>
      </c>
      <c r="B10025" t="s">
        <v>43</v>
      </c>
      <c r="C10025" s="30">
        <v>4.6345000000000001</v>
      </c>
      <c r="D10025" t="s">
        <v>20</v>
      </c>
      <c r="E10025">
        <v>2028</v>
      </c>
      <c r="G10025" t="s">
        <v>273</v>
      </c>
    </row>
    <row r="10026" spans="1:7">
      <c r="A10026">
        <v>73063080</v>
      </c>
      <c r="B10026" t="s">
        <v>43</v>
      </c>
      <c r="C10026" s="30">
        <v>3.5649999999999999</v>
      </c>
      <c r="D10026" t="s">
        <v>20</v>
      </c>
      <c r="G10026" t="s">
        <v>273</v>
      </c>
    </row>
    <row r="10027" spans="1:7">
      <c r="A10027">
        <v>73063080</v>
      </c>
      <c r="B10027" t="s">
        <v>43</v>
      </c>
      <c r="C10027" s="30">
        <v>3.9215</v>
      </c>
      <c r="D10027" t="s">
        <v>20</v>
      </c>
      <c r="E10027">
        <v>2026</v>
      </c>
      <c r="G10027" t="s">
        <v>273</v>
      </c>
    </row>
    <row r="10028" spans="1:7">
      <c r="A10028">
        <v>73063080</v>
      </c>
      <c r="B10028" t="s">
        <v>43</v>
      </c>
      <c r="C10028" s="30">
        <v>4.2779999999999996</v>
      </c>
      <c r="D10028" t="s">
        <v>20</v>
      </c>
      <c r="E10028">
        <v>2027</v>
      </c>
      <c r="G10028" t="s">
        <v>273</v>
      </c>
    </row>
    <row r="10029" spans="1:7">
      <c r="A10029">
        <v>73063080</v>
      </c>
      <c r="B10029" t="s">
        <v>43</v>
      </c>
      <c r="C10029" s="30">
        <v>4.6345000000000001</v>
      </c>
      <c r="D10029" t="s">
        <v>20</v>
      </c>
      <c r="E10029">
        <v>2028</v>
      </c>
      <c r="G10029" t="s">
        <v>273</v>
      </c>
    </row>
    <row r="10030" spans="1:7">
      <c r="A10030">
        <v>73064020</v>
      </c>
      <c r="B10030" t="s">
        <v>43</v>
      </c>
      <c r="C10030" s="30">
        <v>7.0250000000000004</v>
      </c>
      <c r="G10030" t="s">
        <v>273</v>
      </c>
    </row>
    <row r="10031" spans="1:7">
      <c r="A10031">
        <v>73064020</v>
      </c>
      <c r="B10031" t="s">
        <v>43</v>
      </c>
      <c r="C10031" s="30">
        <v>7.7275</v>
      </c>
      <c r="E10031">
        <v>2026</v>
      </c>
      <c r="G10031" t="s">
        <v>273</v>
      </c>
    </row>
    <row r="10032" spans="1:7">
      <c r="A10032">
        <v>73064020</v>
      </c>
      <c r="B10032" t="s">
        <v>43</v>
      </c>
      <c r="C10032" s="30">
        <v>8.43</v>
      </c>
      <c r="E10032">
        <v>2027</v>
      </c>
      <c r="G10032" t="s">
        <v>273</v>
      </c>
    </row>
    <row r="10033" spans="1:7">
      <c r="A10033">
        <v>73064020</v>
      </c>
      <c r="B10033" t="s">
        <v>43</v>
      </c>
      <c r="C10033" s="30">
        <v>9.1325000000000003</v>
      </c>
      <c r="E10033">
        <v>2028</v>
      </c>
      <c r="G10033" t="s">
        <v>273</v>
      </c>
    </row>
    <row r="10034" spans="1:7">
      <c r="A10034">
        <v>73064080</v>
      </c>
      <c r="B10034" t="s">
        <v>43</v>
      </c>
      <c r="C10034" s="30">
        <v>7.0149999999999997</v>
      </c>
      <c r="G10034" t="s">
        <v>273</v>
      </c>
    </row>
    <row r="10035" spans="1:7">
      <c r="A10035">
        <v>73064080</v>
      </c>
      <c r="B10035" t="s">
        <v>43</v>
      </c>
      <c r="C10035" s="30">
        <v>7.7164999999999999</v>
      </c>
      <c r="E10035">
        <v>2026</v>
      </c>
      <c r="G10035" t="s">
        <v>273</v>
      </c>
    </row>
    <row r="10036" spans="1:7">
      <c r="A10036">
        <v>73064080</v>
      </c>
      <c r="B10036" t="s">
        <v>43</v>
      </c>
      <c r="C10036" s="30">
        <v>8.4179999999999993</v>
      </c>
      <c r="E10036">
        <v>2027</v>
      </c>
      <c r="G10036" t="s">
        <v>273</v>
      </c>
    </row>
    <row r="10037" spans="1:7">
      <c r="A10037">
        <v>73064080</v>
      </c>
      <c r="B10037" t="s">
        <v>43</v>
      </c>
      <c r="C10037" s="30">
        <v>9.1195000000000004</v>
      </c>
      <c r="E10037">
        <v>2028</v>
      </c>
      <c r="G10037" t="s">
        <v>273</v>
      </c>
    </row>
    <row r="10038" spans="1:7">
      <c r="A10038">
        <v>73065021</v>
      </c>
      <c r="B10038" t="s">
        <v>43</v>
      </c>
      <c r="C10038" s="30">
        <v>3.5649999999999999</v>
      </c>
      <c r="D10038" t="s">
        <v>21</v>
      </c>
      <c r="G10038" t="s">
        <v>273</v>
      </c>
    </row>
    <row r="10039" spans="1:7">
      <c r="A10039">
        <v>73065021</v>
      </c>
      <c r="B10039" t="s">
        <v>43</v>
      </c>
      <c r="C10039" s="30">
        <v>3.9215</v>
      </c>
      <c r="D10039" t="s">
        <v>21</v>
      </c>
      <c r="E10039">
        <v>2026</v>
      </c>
      <c r="G10039" t="s">
        <v>273</v>
      </c>
    </row>
    <row r="10040" spans="1:7">
      <c r="A10040">
        <v>73065021</v>
      </c>
      <c r="B10040" t="s">
        <v>43</v>
      </c>
      <c r="C10040" s="30">
        <v>4.2779999999999996</v>
      </c>
      <c r="D10040" t="s">
        <v>21</v>
      </c>
      <c r="E10040">
        <v>2027</v>
      </c>
      <c r="G10040" t="s">
        <v>273</v>
      </c>
    </row>
    <row r="10041" spans="1:7">
      <c r="A10041">
        <v>73065021</v>
      </c>
      <c r="B10041" t="s">
        <v>43</v>
      </c>
      <c r="C10041" s="30">
        <v>4.6345000000000001</v>
      </c>
      <c r="D10041" t="s">
        <v>21</v>
      </c>
      <c r="E10041">
        <v>2028</v>
      </c>
      <c r="G10041" t="s">
        <v>273</v>
      </c>
    </row>
    <row r="10042" spans="1:7">
      <c r="A10042">
        <v>73065029</v>
      </c>
      <c r="B10042" t="s">
        <v>43</v>
      </c>
      <c r="C10042" s="30">
        <v>3.5649999999999999</v>
      </c>
      <c r="D10042" t="s">
        <v>21</v>
      </c>
      <c r="G10042" t="s">
        <v>273</v>
      </c>
    </row>
    <row r="10043" spans="1:7">
      <c r="A10043">
        <v>73065029</v>
      </c>
      <c r="B10043" t="s">
        <v>43</v>
      </c>
      <c r="C10043" s="30">
        <v>3.9215</v>
      </c>
      <c r="D10043" t="s">
        <v>21</v>
      </c>
      <c r="E10043">
        <v>2026</v>
      </c>
      <c r="G10043" t="s">
        <v>273</v>
      </c>
    </row>
    <row r="10044" spans="1:7">
      <c r="A10044">
        <v>73065029</v>
      </c>
      <c r="B10044" t="s">
        <v>43</v>
      </c>
      <c r="C10044" s="30">
        <v>4.2779999999999996</v>
      </c>
      <c r="D10044" t="s">
        <v>21</v>
      </c>
      <c r="E10044">
        <v>2027</v>
      </c>
      <c r="G10044" t="s">
        <v>273</v>
      </c>
    </row>
    <row r="10045" spans="1:7">
      <c r="A10045">
        <v>73065029</v>
      </c>
      <c r="B10045" t="s">
        <v>43</v>
      </c>
      <c r="C10045" s="30">
        <v>4.6345000000000001</v>
      </c>
      <c r="D10045" t="s">
        <v>21</v>
      </c>
      <c r="E10045">
        <v>2028</v>
      </c>
      <c r="G10045" t="s">
        <v>273</v>
      </c>
    </row>
    <row r="10046" spans="1:7">
      <c r="A10046">
        <v>73065080</v>
      </c>
      <c r="B10046" t="s">
        <v>43</v>
      </c>
      <c r="C10046" s="30">
        <v>3.5649999999999999</v>
      </c>
      <c r="D10046" t="s">
        <v>21</v>
      </c>
      <c r="G10046" t="s">
        <v>273</v>
      </c>
    </row>
    <row r="10047" spans="1:7">
      <c r="A10047">
        <v>73065080</v>
      </c>
      <c r="B10047" t="s">
        <v>43</v>
      </c>
      <c r="C10047" s="30">
        <v>3.9215</v>
      </c>
      <c r="D10047" t="s">
        <v>21</v>
      </c>
      <c r="E10047">
        <v>2026</v>
      </c>
      <c r="G10047" t="s">
        <v>273</v>
      </c>
    </row>
    <row r="10048" spans="1:7">
      <c r="A10048">
        <v>73065080</v>
      </c>
      <c r="B10048" t="s">
        <v>43</v>
      </c>
      <c r="C10048" s="30">
        <v>4.2779999999999996</v>
      </c>
      <c r="D10048" t="s">
        <v>21</v>
      </c>
      <c r="E10048">
        <v>2027</v>
      </c>
      <c r="G10048" t="s">
        <v>273</v>
      </c>
    </row>
    <row r="10049" spans="1:7">
      <c r="A10049">
        <v>73065080</v>
      </c>
      <c r="B10049" t="s">
        <v>43</v>
      </c>
      <c r="C10049" s="30">
        <v>4.6345000000000001</v>
      </c>
      <c r="D10049" t="s">
        <v>21</v>
      </c>
      <c r="E10049">
        <v>2028</v>
      </c>
      <c r="G10049" t="s">
        <v>273</v>
      </c>
    </row>
    <row r="10050" spans="1:7">
      <c r="A10050">
        <v>73066110</v>
      </c>
      <c r="B10050" t="s">
        <v>43</v>
      </c>
      <c r="C10050" s="30">
        <v>7.0250000000000004</v>
      </c>
      <c r="G10050" t="s">
        <v>273</v>
      </c>
    </row>
    <row r="10051" spans="1:7">
      <c r="A10051">
        <v>73066110</v>
      </c>
      <c r="B10051" t="s">
        <v>43</v>
      </c>
      <c r="C10051" s="30">
        <v>7.7275</v>
      </c>
      <c r="E10051">
        <v>2026</v>
      </c>
      <c r="G10051" t="s">
        <v>273</v>
      </c>
    </row>
    <row r="10052" spans="1:7">
      <c r="A10052">
        <v>73066110</v>
      </c>
      <c r="B10052" t="s">
        <v>43</v>
      </c>
      <c r="C10052" s="30">
        <v>8.43</v>
      </c>
      <c r="E10052">
        <v>2027</v>
      </c>
      <c r="G10052" t="s">
        <v>273</v>
      </c>
    </row>
    <row r="10053" spans="1:7">
      <c r="A10053">
        <v>73066110</v>
      </c>
      <c r="B10053" t="s">
        <v>43</v>
      </c>
      <c r="C10053" s="30">
        <v>9.1325000000000003</v>
      </c>
      <c r="E10053">
        <v>2028</v>
      </c>
      <c r="G10053" t="s">
        <v>273</v>
      </c>
    </row>
    <row r="10054" spans="1:7">
      <c r="A10054">
        <v>73066192</v>
      </c>
      <c r="B10054" t="s">
        <v>43</v>
      </c>
      <c r="C10054" s="30">
        <v>3.5649999999999999</v>
      </c>
      <c r="D10054" t="s">
        <v>20</v>
      </c>
      <c r="G10054" t="s">
        <v>273</v>
      </c>
    </row>
    <row r="10055" spans="1:7">
      <c r="A10055">
        <v>73066192</v>
      </c>
      <c r="B10055" t="s">
        <v>43</v>
      </c>
      <c r="C10055" s="30">
        <v>3.9215</v>
      </c>
      <c r="D10055" t="s">
        <v>20</v>
      </c>
      <c r="E10055">
        <v>2026</v>
      </c>
      <c r="G10055" t="s">
        <v>273</v>
      </c>
    </row>
    <row r="10056" spans="1:7">
      <c r="A10056">
        <v>73066192</v>
      </c>
      <c r="B10056" t="s">
        <v>43</v>
      </c>
      <c r="C10056" s="30">
        <v>4.2779999999999996</v>
      </c>
      <c r="D10056" t="s">
        <v>20</v>
      </c>
      <c r="E10056">
        <v>2027</v>
      </c>
      <c r="G10056" t="s">
        <v>273</v>
      </c>
    </row>
    <row r="10057" spans="1:7">
      <c r="A10057">
        <v>73066192</v>
      </c>
      <c r="B10057" t="s">
        <v>43</v>
      </c>
      <c r="C10057" s="30">
        <v>4.6345000000000001</v>
      </c>
      <c r="D10057" t="s">
        <v>20</v>
      </c>
      <c r="E10057">
        <v>2028</v>
      </c>
      <c r="G10057" t="s">
        <v>273</v>
      </c>
    </row>
    <row r="10058" spans="1:7">
      <c r="A10058">
        <v>73066199</v>
      </c>
      <c r="B10058" t="s">
        <v>43</v>
      </c>
      <c r="C10058" s="30">
        <v>3.5649999999999999</v>
      </c>
      <c r="D10058" t="s">
        <v>20</v>
      </c>
      <c r="G10058" t="s">
        <v>273</v>
      </c>
    </row>
    <row r="10059" spans="1:7">
      <c r="A10059">
        <v>73066199</v>
      </c>
      <c r="B10059" t="s">
        <v>43</v>
      </c>
      <c r="C10059" s="30">
        <v>3.9215</v>
      </c>
      <c r="D10059" t="s">
        <v>20</v>
      </c>
      <c r="E10059">
        <v>2026</v>
      </c>
      <c r="G10059" t="s">
        <v>273</v>
      </c>
    </row>
    <row r="10060" spans="1:7">
      <c r="A10060">
        <v>73066199</v>
      </c>
      <c r="B10060" t="s">
        <v>43</v>
      </c>
      <c r="C10060" s="30">
        <v>4.2779999999999996</v>
      </c>
      <c r="D10060" t="s">
        <v>20</v>
      </c>
      <c r="E10060">
        <v>2027</v>
      </c>
      <c r="G10060" t="s">
        <v>273</v>
      </c>
    </row>
    <row r="10061" spans="1:7">
      <c r="A10061">
        <v>73066199</v>
      </c>
      <c r="B10061" t="s">
        <v>43</v>
      </c>
      <c r="C10061" s="30">
        <v>4.6345000000000001</v>
      </c>
      <c r="D10061" t="s">
        <v>20</v>
      </c>
      <c r="E10061">
        <v>2028</v>
      </c>
      <c r="G10061" t="s">
        <v>273</v>
      </c>
    </row>
    <row r="10062" spans="1:7">
      <c r="A10062">
        <v>73066910</v>
      </c>
      <c r="B10062" t="s">
        <v>43</v>
      </c>
      <c r="C10062" s="30">
        <v>7.0250000000000004</v>
      </c>
      <c r="G10062" t="s">
        <v>273</v>
      </c>
    </row>
    <row r="10063" spans="1:7">
      <c r="A10063">
        <v>73066910</v>
      </c>
      <c r="B10063" t="s">
        <v>43</v>
      </c>
      <c r="C10063" s="30">
        <v>7.7275</v>
      </c>
      <c r="E10063">
        <v>2026</v>
      </c>
      <c r="G10063" t="s">
        <v>273</v>
      </c>
    </row>
    <row r="10064" spans="1:7">
      <c r="A10064">
        <v>73066910</v>
      </c>
      <c r="B10064" t="s">
        <v>43</v>
      </c>
      <c r="C10064" s="30">
        <v>8.43</v>
      </c>
      <c r="E10064">
        <v>2027</v>
      </c>
      <c r="G10064" t="s">
        <v>273</v>
      </c>
    </row>
    <row r="10065" spans="1:7">
      <c r="A10065">
        <v>73066910</v>
      </c>
      <c r="B10065" t="s">
        <v>43</v>
      </c>
      <c r="C10065" s="30">
        <v>9.1325000000000003</v>
      </c>
      <c r="E10065">
        <v>2028</v>
      </c>
      <c r="G10065" t="s">
        <v>273</v>
      </c>
    </row>
    <row r="10066" spans="1:7">
      <c r="A10066">
        <v>73066990</v>
      </c>
      <c r="B10066" t="s">
        <v>43</v>
      </c>
      <c r="C10066" s="30">
        <v>3.5649999999999999</v>
      </c>
      <c r="D10066" t="s">
        <v>20</v>
      </c>
      <c r="G10066" t="s">
        <v>273</v>
      </c>
    </row>
    <row r="10067" spans="1:7">
      <c r="A10067">
        <v>73066990</v>
      </c>
      <c r="B10067" t="s">
        <v>43</v>
      </c>
      <c r="C10067" s="30">
        <v>3.9215</v>
      </c>
      <c r="D10067" t="s">
        <v>20</v>
      </c>
      <c r="E10067">
        <v>2026</v>
      </c>
      <c r="G10067" t="s">
        <v>273</v>
      </c>
    </row>
    <row r="10068" spans="1:7">
      <c r="A10068">
        <v>73066990</v>
      </c>
      <c r="B10068" t="s">
        <v>43</v>
      </c>
      <c r="C10068" s="30">
        <v>4.2779999999999996</v>
      </c>
      <c r="D10068" t="s">
        <v>20</v>
      </c>
      <c r="E10068">
        <v>2027</v>
      </c>
      <c r="G10068" t="s">
        <v>273</v>
      </c>
    </row>
    <row r="10069" spans="1:7">
      <c r="A10069">
        <v>73066990</v>
      </c>
      <c r="B10069" t="s">
        <v>43</v>
      </c>
      <c r="C10069" s="30">
        <v>4.6345000000000001</v>
      </c>
      <c r="D10069" t="s">
        <v>20</v>
      </c>
      <c r="E10069">
        <v>2028</v>
      </c>
      <c r="G10069" t="s">
        <v>273</v>
      </c>
    </row>
    <row r="10070" spans="1:7">
      <c r="A10070">
        <v>73069000</v>
      </c>
      <c r="B10070" t="s">
        <v>43</v>
      </c>
      <c r="C10070" s="30">
        <v>3.5649999999999999</v>
      </c>
      <c r="D10070" t="s">
        <v>20</v>
      </c>
      <c r="G10070" t="s">
        <v>273</v>
      </c>
    </row>
    <row r="10071" spans="1:7">
      <c r="A10071">
        <v>73069000</v>
      </c>
      <c r="B10071" t="s">
        <v>43</v>
      </c>
      <c r="C10071" s="30">
        <v>3.9215</v>
      </c>
      <c r="D10071" t="s">
        <v>20</v>
      </c>
      <c r="E10071">
        <v>2026</v>
      </c>
      <c r="G10071" t="s">
        <v>273</v>
      </c>
    </row>
    <row r="10072" spans="1:7">
      <c r="A10072">
        <v>73069000</v>
      </c>
      <c r="B10072" t="s">
        <v>43</v>
      </c>
      <c r="C10072" s="30">
        <v>4.2779999999999996</v>
      </c>
      <c r="D10072" t="s">
        <v>20</v>
      </c>
      <c r="E10072">
        <v>2027</v>
      </c>
      <c r="G10072" t="s">
        <v>273</v>
      </c>
    </row>
    <row r="10073" spans="1:7">
      <c r="A10073">
        <v>73069000</v>
      </c>
      <c r="B10073" t="s">
        <v>43</v>
      </c>
      <c r="C10073" s="30">
        <v>4.6345000000000001</v>
      </c>
      <c r="D10073" t="s">
        <v>20</v>
      </c>
      <c r="E10073">
        <v>2028</v>
      </c>
      <c r="G10073" t="s">
        <v>273</v>
      </c>
    </row>
    <row r="10074" spans="1:7">
      <c r="A10074">
        <v>730711</v>
      </c>
      <c r="B10074" t="s">
        <v>43</v>
      </c>
      <c r="C10074" s="30">
        <v>3.2519999999999998</v>
      </c>
      <c r="G10074" t="s">
        <v>273</v>
      </c>
    </row>
    <row r="10075" spans="1:7">
      <c r="A10075">
        <v>730711</v>
      </c>
      <c r="B10075" t="s">
        <v>43</v>
      </c>
      <c r="C10075" s="30">
        <v>3.5771999999999999</v>
      </c>
      <c r="E10075">
        <v>2026</v>
      </c>
      <c r="G10075" t="s">
        <v>273</v>
      </c>
    </row>
    <row r="10076" spans="1:7">
      <c r="A10076">
        <v>730711</v>
      </c>
      <c r="B10076" t="s">
        <v>43</v>
      </c>
      <c r="C10076" s="30">
        <v>3.9023999999999996</v>
      </c>
      <c r="E10076">
        <v>2027</v>
      </c>
      <c r="G10076" t="s">
        <v>273</v>
      </c>
    </row>
    <row r="10077" spans="1:7">
      <c r="A10077">
        <v>730711</v>
      </c>
      <c r="B10077" t="s">
        <v>43</v>
      </c>
      <c r="C10077" s="30">
        <v>4.2275999999999998</v>
      </c>
      <c r="E10077">
        <v>2028</v>
      </c>
      <c r="G10077" t="s">
        <v>273</v>
      </c>
    </row>
    <row r="10078" spans="1:7">
      <c r="A10078">
        <v>73071910</v>
      </c>
      <c r="B10078" t="s">
        <v>43</v>
      </c>
      <c r="C10078" s="30">
        <v>3.2519999999999998</v>
      </c>
      <c r="G10078" t="s">
        <v>273</v>
      </c>
    </row>
    <row r="10079" spans="1:7">
      <c r="A10079">
        <v>73071910</v>
      </c>
      <c r="B10079" t="s">
        <v>43</v>
      </c>
      <c r="C10079" s="30">
        <v>3.5771999999999999</v>
      </c>
      <c r="E10079">
        <v>2026</v>
      </c>
      <c r="G10079" t="s">
        <v>273</v>
      </c>
    </row>
    <row r="10080" spans="1:7">
      <c r="A10080">
        <v>73071910</v>
      </c>
      <c r="B10080" t="s">
        <v>43</v>
      </c>
      <c r="C10080" s="30">
        <v>3.9023999999999996</v>
      </c>
      <c r="E10080">
        <v>2027</v>
      </c>
      <c r="G10080" t="s">
        <v>273</v>
      </c>
    </row>
    <row r="10081" spans="1:7">
      <c r="A10081">
        <v>73071910</v>
      </c>
      <c r="B10081" t="s">
        <v>43</v>
      </c>
      <c r="C10081" s="30">
        <v>4.2275999999999998</v>
      </c>
      <c r="E10081">
        <v>2028</v>
      </c>
      <c r="G10081" t="s">
        <v>273</v>
      </c>
    </row>
    <row r="10082" spans="1:7">
      <c r="A10082">
        <v>73071990</v>
      </c>
      <c r="B10082" t="s">
        <v>43</v>
      </c>
      <c r="C10082" s="30">
        <v>3.2519999999999998</v>
      </c>
      <c r="D10082" t="s">
        <v>20</v>
      </c>
      <c r="G10082" t="s">
        <v>273</v>
      </c>
    </row>
    <row r="10083" spans="1:7">
      <c r="A10083">
        <v>73071990</v>
      </c>
      <c r="B10083" t="s">
        <v>43</v>
      </c>
      <c r="C10083" s="30">
        <v>3.5771999999999999</v>
      </c>
      <c r="D10083" t="s">
        <v>20</v>
      </c>
      <c r="E10083">
        <v>2026</v>
      </c>
      <c r="G10083" t="s">
        <v>273</v>
      </c>
    </row>
    <row r="10084" spans="1:7">
      <c r="A10084">
        <v>73071990</v>
      </c>
      <c r="B10084" t="s">
        <v>43</v>
      </c>
      <c r="C10084" s="30">
        <v>3.9023999999999996</v>
      </c>
      <c r="D10084" t="s">
        <v>20</v>
      </c>
      <c r="E10084">
        <v>2027</v>
      </c>
      <c r="G10084" t="s">
        <v>273</v>
      </c>
    </row>
    <row r="10085" spans="1:7">
      <c r="A10085">
        <v>73071990</v>
      </c>
      <c r="B10085" t="s">
        <v>43</v>
      </c>
      <c r="C10085" s="30">
        <v>4.2275999999999998</v>
      </c>
      <c r="D10085" t="s">
        <v>20</v>
      </c>
      <c r="E10085">
        <v>2028</v>
      </c>
      <c r="G10085" t="s">
        <v>273</v>
      </c>
    </row>
    <row r="10086" spans="1:7">
      <c r="A10086">
        <v>73072100</v>
      </c>
      <c r="B10086" t="s">
        <v>43</v>
      </c>
      <c r="C10086" s="30">
        <v>5.0350000000000001</v>
      </c>
      <c r="G10086" t="s">
        <v>273</v>
      </c>
    </row>
    <row r="10087" spans="1:7">
      <c r="A10087">
        <v>73072100</v>
      </c>
      <c r="B10087" t="s">
        <v>43</v>
      </c>
      <c r="C10087" s="30">
        <v>5.5385</v>
      </c>
      <c r="E10087">
        <v>2026</v>
      </c>
      <c r="G10087" t="s">
        <v>273</v>
      </c>
    </row>
    <row r="10088" spans="1:7">
      <c r="A10088">
        <v>73072100</v>
      </c>
      <c r="B10088" t="s">
        <v>43</v>
      </c>
      <c r="C10088" s="30">
        <v>6.0419999999999998</v>
      </c>
      <c r="E10088">
        <v>2027</v>
      </c>
      <c r="G10088" t="s">
        <v>273</v>
      </c>
    </row>
    <row r="10089" spans="1:7">
      <c r="A10089">
        <v>73072100</v>
      </c>
      <c r="B10089" t="s">
        <v>43</v>
      </c>
      <c r="C10089" s="30">
        <v>6.5455000000000005</v>
      </c>
      <c r="E10089">
        <v>2028</v>
      </c>
      <c r="G10089" t="s">
        <v>273</v>
      </c>
    </row>
    <row r="10090" spans="1:7">
      <c r="A10090">
        <v>730722</v>
      </c>
      <c r="B10090" t="s">
        <v>43</v>
      </c>
      <c r="C10090" s="30">
        <v>5.0350000000000001</v>
      </c>
      <c r="G10090" t="s">
        <v>273</v>
      </c>
    </row>
    <row r="10091" spans="1:7">
      <c r="A10091">
        <v>730722</v>
      </c>
      <c r="B10091" t="s">
        <v>43</v>
      </c>
      <c r="C10091" s="30">
        <v>5.5385</v>
      </c>
      <c r="E10091">
        <v>2026</v>
      </c>
      <c r="G10091" t="s">
        <v>273</v>
      </c>
    </row>
    <row r="10092" spans="1:7">
      <c r="A10092">
        <v>730722</v>
      </c>
      <c r="B10092" t="s">
        <v>43</v>
      </c>
      <c r="C10092" s="30">
        <v>6.0419999999999998</v>
      </c>
      <c r="E10092">
        <v>2027</v>
      </c>
      <c r="G10092" t="s">
        <v>273</v>
      </c>
    </row>
    <row r="10093" spans="1:7">
      <c r="A10093">
        <v>730722</v>
      </c>
      <c r="B10093" t="s">
        <v>43</v>
      </c>
      <c r="C10093" s="30">
        <v>6.5455000000000005</v>
      </c>
      <c r="E10093">
        <v>2028</v>
      </c>
      <c r="G10093" t="s">
        <v>273</v>
      </c>
    </row>
    <row r="10094" spans="1:7">
      <c r="A10094">
        <v>730723</v>
      </c>
      <c r="B10094" t="s">
        <v>43</v>
      </c>
      <c r="C10094" s="30">
        <v>5.0350000000000001</v>
      </c>
      <c r="G10094" t="s">
        <v>273</v>
      </c>
    </row>
    <row r="10095" spans="1:7">
      <c r="A10095">
        <v>730723</v>
      </c>
      <c r="B10095" t="s">
        <v>43</v>
      </c>
      <c r="C10095" s="30">
        <v>5.5385</v>
      </c>
      <c r="E10095">
        <v>2026</v>
      </c>
      <c r="G10095" t="s">
        <v>273</v>
      </c>
    </row>
    <row r="10096" spans="1:7">
      <c r="A10096">
        <v>730723</v>
      </c>
      <c r="B10096" t="s">
        <v>43</v>
      </c>
      <c r="C10096" s="30">
        <v>6.0419999999999998</v>
      </c>
      <c r="E10096">
        <v>2027</v>
      </c>
      <c r="G10096" t="s">
        <v>273</v>
      </c>
    </row>
    <row r="10097" spans="1:7">
      <c r="A10097">
        <v>730723</v>
      </c>
      <c r="B10097" t="s">
        <v>43</v>
      </c>
      <c r="C10097" s="30">
        <v>6.5455000000000005</v>
      </c>
      <c r="E10097">
        <v>2028</v>
      </c>
      <c r="G10097" t="s">
        <v>273</v>
      </c>
    </row>
    <row r="10098" spans="1:7">
      <c r="A10098">
        <v>730729</v>
      </c>
      <c r="B10098" t="s">
        <v>43</v>
      </c>
      <c r="C10098" s="30">
        <v>5.0350000000000001</v>
      </c>
      <c r="G10098" t="s">
        <v>273</v>
      </c>
    </row>
    <row r="10099" spans="1:7">
      <c r="A10099">
        <v>730729</v>
      </c>
      <c r="B10099" t="s">
        <v>43</v>
      </c>
      <c r="C10099" s="30">
        <v>5.5385</v>
      </c>
      <c r="E10099">
        <v>2026</v>
      </c>
      <c r="G10099" t="s">
        <v>273</v>
      </c>
    </row>
    <row r="10100" spans="1:7">
      <c r="A10100">
        <v>730729</v>
      </c>
      <c r="B10100" t="s">
        <v>43</v>
      </c>
      <c r="C10100" s="30">
        <v>6.0419999999999998</v>
      </c>
      <c r="E10100">
        <v>2027</v>
      </c>
      <c r="G10100" t="s">
        <v>273</v>
      </c>
    </row>
    <row r="10101" spans="1:7">
      <c r="A10101">
        <v>730729</v>
      </c>
      <c r="B10101" t="s">
        <v>43</v>
      </c>
      <c r="C10101" s="30">
        <v>6.5455000000000005</v>
      </c>
      <c r="E10101">
        <v>2028</v>
      </c>
      <c r="G10101" t="s">
        <v>273</v>
      </c>
    </row>
    <row r="10102" spans="1:7">
      <c r="A10102">
        <v>73079100</v>
      </c>
      <c r="B10102" t="s">
        <v>43</v>
      </c>
      <c r="C10102" s="30">
        <v>3.2519999999999998</v>
      </c>
      <c r="D10102" t="s">
        <v>20</v>
      </c>
      <c r="G10102" t="s">
        <v>273</v>
      </c>
    </row>
    <row r="10103" spans="1:7">
      <c r="A10103">
        <v>73079100</v>
      </c>
      <c r="B10103" t="s">
        <v>43</v>
      </c>
      <c r="C10103" s="30">
        <v>3.5771999999999999</v>
      </c>
      <c r="D10103" t="s">
        <v>20</v>
      </c>
      <c r="E10103">
        <v>2026</v>
      </c>
      <c r="G10103" t="s">
        <v>273</v>
      </c>
    </row>
    <row r="10104" spans="1:7">
      <c r="A10104">
        <v>73079100</v>
      </c>
      <c r="B10104" t="s">
        <v>43</v>
      </c>
      <c r="C10104" s="30">
        <v>3.9023999999999996</v>
      </c>
      <c r="D10104" t="s">
        <v>20</v>
      </c>
      <c r="E10104">
        <v>2027</v>
      </c>
      <c r="G10104" t="s">
        <v>273</v>
      </c>
    </row>
    <row r="10105" spans="1:7">
      <c r="A10105">
        <v>73079100</v>
      </c>
      <c r="B10105" t="s">
        <v>43</v>
      </c>
      <c r="C10105" s="30">
        <v>4.2275999999999998</v>
      </c>
      <c r="D10105" t="s">
        <v>20</v>
      </c>
      <c r="E10105">
        <v>2028</v>
      </c>
      <c r="G10105" t="s">
        <v>273</v>
      </c>
    </row>
    <row r="10106" spans="1:7">
      <c r="A10106">
        <v>730792</v>
      </c>
      <c r="B10106" t="s">
        <v>43</v>
      </c>
      <c r="C10106" s="30">
        <v>3.2519999999999998</v>
      </c>
      <c r="D10106" t="s">
        <v>20</v>
      </c>
      <c r="G10106" t="s">
        <v>273</v>
      </c>
    </row>
    <row r="10107" spans="1:7">
      <c r="A10107">
        <v>730792</v>
      </c>
      <c r="B10107" t="s">
        <v>43</v>
      </c>
      <c r="C10107" s="30">
        <v>3.5771999999999999</v>
      </c>
      <c r="D10107" t="s">
        <v>20</v>
      </c>
      <c r="E10107">
        <v>2026</v>
      </c>
      <c r="G10107" t="s">
        <v>273</v>
      </c>
    </row>
    <row r="10108" spans="1:7">
      <c r="A10108">
        <v>730792</v>
      </c>
      <c r="B10108" t="s">
        <v>43</v>
      </c>
      <c r="C10108" s="30">
        <v>3.9023999999999996</v>
      </c>
      <c r="D10108" t="s">
        <v>20</v>
      </c>
      <c r="E10108">
        <v>2027</v>
      </c>
      <c r="G10108" t="s">
        <v>273</v>
      </c>
    </row>
    <row r="10109" spans="1:7">
      <c r="A10109">
        <v>730792</v>
      </c>
      <c r="B10109" t="s">
        <v>43</v>
      </c>
      <c r="C10109" s="30">
        <v>4.2275999999999998</v>
      </c>
      <c r="D10109" t="s">
        <v>20</v>
      </c>
      <c r="E10109">
        <v>2028</v>
      </c>
      <c r="G10109" t="s">
        <v>273</v>
      </c>
    </row>
    <row r="10110" spans="1:7">
      <c r="A10110">
        <v>730793</v>
      </c>
      <c r="B10110" t="s">
        <v>43</v>
      </c>
      <c r="C10110" s="30">
        <v>3.2519999999999998</v>
      </c>
      <c r="D10110" t="s">
        <v>20</v>
      </c>
      <c r="G10110" t="s">
        <v>273</v>
      </c>
    </row>
    <row r="10111" spans="1:7">
      <c r="A10111">
        <v>730793</v>
      </c>
      <c r="B10111" t="s">
        <v>43</v>
      </c>
      <c r="C10111" s="30">
        <v>3.5771999999999999</v>
      </c>
      <c r="D10111" t="s">
        <v>20</v>
      </c>
      <c r="E10111">
        <v>2026</v>
      </c>
      <c r="G10111" t="s">
        <v>273</v>
      </c>
    </row>
    <row r="10112" spans="1:7">
      <c r="A10112">
        <v>730793</v>
      </c>
      <c r="B10112" t="s">
        <v>43</v>
      </c>
      <c r="C10112" s="30">
        <v>3.9023999999999996</v>
      </c>
      <c r="D10112" t="s">
        <v>20</v>
      </c>
      <c r="E10112">
        <v>2027</v>
      </c>
      <c r="G10112" t="s">
        <v>273</v>
      </c>
    </row>
    <row r="10113" spans="1:7">
      <c r="A10113">
        <v>730793</v>
      </c>
      <c r="B10113" t="s">
        <v>43</v>
      </c>
      <c r="C10113" s="30">
        <v>4.2275999999999998</v>
      </c>
      <c r="D10113" t="s">
        <v>20</v>
      </c>
      <c r="E10113">
        <v>2028</v>
      </c>
      <c r="G10113" t="s">
        <v>273</v>
      </c>
    </row>
    <row r="10114" spans="1:7">
      <c r="A10114">
        <v>730799</v>
      </c>
      <c r="B10114" t="s">
        <v>43</v>
      </c>
      <c r="C10114" s="30">
        <v>3.2519999999999998</v>
      </c>
      <c r="D10114" t="s">
        <v>20</v>
      </c>
      <c r="G10114" t="s">
        <v>273</v>
      </c>
    </row>
    <row r="10115" spans="1:7">
      <c r="A10115">
        <v>730799</v>
      </c>
      <c r="B10115" t="s">
        <v>43</v>
      </c>
      <c r="C10115" s="30">
        <v>3.5771999999999999</v>
      </c>
      <c r="D10115" t="s">
        <v>20</v>
      </c>
      <c r="E10115">
        <v>2026</v>
      </c>
      <c r="G10115" t="s">
        <v>273</v>
      </c>
    </row>
    <row r="10116" spans="1:7">
      <c r="A10116">
        <v>730799</v>
      </c>
      <c r="B10116" t="s">
        <v>43</v>
      </c>
      <c r="C10116" s="30">
        <v>3.9023999999999996</v>
      </c>
      <c r="D10116" t="s">
        <v>20</v>
      </c>
      <c r="E10116">
        <v>2027</v>
      </c>
      <c r="G10116" t="s">
        <v>273</v>
      </c>
    </row>
    <row r="10117" spans="1:7">
      <c r="A10117">
        <v>730799</v>
      </c>
      <c r="B10117" t="s">
        <v>43</v>
      </c>
      <c r="C10117" s="30">
        <v>4.2275999999999998</v>
      </c>
      <c r="D10117" t="s">
        <v>20</v>
      </c>
      <c r="E10117">
        <v>2028</v>
      </c>
      <c r="G10117" t="s">
        <v>273</v>
      </c>
    </row>
    <row r="10118" spans="1:7">
      <c r="A10118">
        <v>7308</v>
      </c>
      <c r="B10118" t="s">
        <v>43</v>
      </c>
      <c r="C10118" s="30">
        <v>6.0350000000000001</v>
      </c>
      <c r="D10118" t="s">
        <v>20</v>
      </c>
      <c r="G10118" t="s">
        <v>273</v>
      </c>
    </row>
    <row r="10119" spans="1:7">
      <c r="A10119">
        <v>7308</v>
      </c>
      <c r="B10119" t="s">
        <v>43</v>
      </c>
      <c r="C10119" s="30">
        <v>6.6385000000000005</v>
      </c>
      <c r="D10119" t="s">
        <v>20</v>
      </c>
      <c r="E10119">
        <v>2026</v>
      </c>
      <c r="G10119" t="s">
        <v>273</v>
      </c>
    </row>
    <row r="10120" spans="1:7">
      <c r="A10120">
        <v>7308</v>
      </c>
      <c r="B10120" t="s">
        <v>43</v>
      </c>
      <c r="C10120" s="30">
        <v>7.242</v>
      </c>
      <c r="D10120" t="s">
        <v>20</v>
      </c>
      <c r="E10120">
        <v>2027</v>
      </c>
      <c r="G10120" t="s">
        <v>273</v>
      </c>
    </row>
    <row r="10121" spans="1:7">
      <c r="A10121">
        <v>7308</v>
      </c>
      <c r="B10121" t="s">
        <v>43</v>
      </c>
      <c r="C10121" s="30">
        <v>7.8455000000000004</v>
      </c>
      <c r="D10121" t="s">
        <v>20</v>
      </c>
      <c r="E10121">
        <v>2028</v>
      </c>
      <c r="G10121" t="s">
        <v>273</v>
      </c>
    </row>
    <row r="10122" spans="1:7">
      <c r="A10122">
        <v>7309</v>
      </c>
      <c r="B10122" t="s">
        <v>43</v>
      </c>
      <c r="C10122" s="30">
        <v>6.6550000000000002</v>
      </c>
      <c r="D10122" t="s">
        <v>20</v>
      </c>
      <c r="G10122" t="s">
        <v>273</v>
      </c>
    </row>
    <row r="10123" spans="1:7">
      <c r="A10123">
        <v>7309</v>
      </c>
      <c r="B10123" t="s">
        <v>43</v>
      </c>
      <c r="C10123" s="30">
        <v>7.3205</v>
      </c>
      <c r="D10123" t="s">
        <v>20</v>
      </c>
      <c r="E10123">
        <v>2026</v>
      </c>
      <c r="G10123" t="s">
        <v>273</v>
      </c>
    </row>
    <row r="10124" spans="1:7">
      <c r="A10124">
        <v>7309</v>
      </c>
      <c r="B10124" t="s">
        <v>43</v>
      </c>
      <c r="C10124" s="30">
        <v>7.9860000000000007</v>
      </c>
      <c r="D10124" t="s">
        <v>20</v>
      </c>
      <c r="E10124">
        <v>2027</v>
      </c>
      <c r="G10124" t="s">
        <v>273</v>
      </c>
    </row>
    <row r="10125" spans="1:7">
      <c r="A10125">
        <v>7309</v>
      </c>
      <c r="B10125" t="s">
        <v>43</v>
      </c>
      <c r="C10125" s="30">
        <v>8.6515000000000004</v>
      </c>
      <c r="D10125" t="s">
        <v>20</v>
      </c>
      <c r="E10125">
        <v>2028</v>
      </c>
      <c r="G10125" t="s">
        <v>273</v>
      </c>
    </row>
    <row r="10126" spans="1:7">
      <c r="A10126">
        <v>7310</v>
      </c>
      <c r="B10126" t="s">
        <v>43</v>
      </c>
      <c r="C10126" s="30">
        <v>4.3120000000000003</v>
      </c>
      <c r="D10126" t="s">
        <v>20</v>
      </c>
      <c r="G10126" t="s">
        <v>273</v>
      </c>
    </row>
    <row r="10127" spans="1:7">
      <c r="A10127">
        <v>7310</v>
      </c>
      <c r="B10127" t="s">
        <v>43</v>
      </c>
      <c r="C10127" s="30">
        <v>4.7432000000000007</v>
      </c>
      <c r="D10127" t="s">
        <v>20</v>
      </c>
      <c r="E10127">
        <v>2026</v>
      </c>
      <c r="G10127" t="s">
        <v>273</v>
      </c>
    </row>
    <row r="10128" spans="1:7">
      <c r="A10128">
        <v>7310</v>
      </c>
      <c r="B10128" t="s">
        <v>43</v>
      </c>
      <c r="C10128" s="30">
        <v>5.1744000000000003</v>
      </c>
      <c r="D10128" t="s">
        <v>20</v>
      </c>
      <c r="E10128">
        <v>2027</v>
      </c>
      <c r="G10128" t="s">
        <v>273</v>
      </c>
    </row>
    <row r="10129" spans="1:7">
      <c r="A10129">
        <v>7310</v>
      </c>
      <c r="B10129" t="s">
        <v>43</v>
      </c>
      <c r="C10129" s="30">
        <v>5.6056000000000008</v>
      </c>
      <c r="D10129" t="s">
        <v>20</v>
      </c>
      <c r="E10129">
        <v>2028</v>
      </c>
      <c r="G10129" t="s">
        <v>273</v>
      </c>
    </row>
    <row r="10130" spans="1:7">
      <c r="A10130">
        <v>731100</v>
      </c>
      <c r="B10130" t="s">
        <v>43</v>
      </c>
      <c r="C10130" s="30">
        <v>6.6449999999999996</v>
      </c>
      <c r="D10130" t="s">
        <v>20</v>
      </c>
      <c r="G10130" t="s">
        <v>273</v>
      </c>
    </row>
    <row r="10131" spans="1:7">
      <c r="A10131">
        <v>731100</v>
      </c>
      <c r="B10131" t="s">
        <v>43</v>
      </c>
      <c r="C10131" s="30">
        <v>7.3094999999999999</v>
      </c>
      <c r="D10131" t="s">
        <v>20</v>
      </c>
      <c r="E10131">
        <v>2026</v>
      </c>
      <c r="G10131" t="s">
        <v>273</v>
      </c>
    </row>
    <row r="10132" spans="1:7">
      <c r="A10132">
        <v>731100</v>
      </c>
      <c r="B10132" t="s">
        <v>43</v>
      </c>
      <c r="C10132" s="30">
        <v>7.9739999999999993</v>
      </c>
      <c r="D10132" t="s">
        <v>20</v>
      </c>
      <c r="E10132">
        <v>2027</v>
      </c>
      <c r="G10132" t="s">
        <v>273</v>
      </c>
    </row>
    <row r="10133" spans="1:7">
      <c r="A10133">
        <v>731100</v>
      </c>
      <c r="B10133" t="s">
        <v>43</v>
      </c>
      <c r="C10133" s="30">
        <v>8.6384999999999987</v>
      </c>
      <c r="D10133" t="s">
        <v>20</v>
      </c>
      <c r="E10133">
        <v>2028</v>
      </c>
      <c r="G10133" t="s">
        <v>273</v>
      </c>
    </row>
    <row r="10134" spans="1:7">
      <c r="A10134">
        <v>73181100</v>
      </c>
      <c r="B10134" t="s">
        <v>43</v>
      </c>
      <c r="C10134" s="30">
        <v>2.738</v>
      </c>
      <c r="D10134" t="s">
        <v>20</v>
      </c>
      <c r="G10134" t="s">
        <v>273</v>
      </c>
    </row>
    <row r="10135" spans="1:7">
      <c r="A10135">
        <v>73181100</v>
      </c>
      <c r="B10135" t="s">
        <v>43</v>
      </c>
      <c r="C10135" s="30">
        <v>3.0118</v>
      </c>
      <c r="D10135" t="s">
        <v>20</v>
      </c>
      <c r="E10135">
        <v>2026</v>
      </c>
      <c r="G10135" t="s">
        <v>273</v>
      </c>
    </row>
    <row r="10136" spans="1:7">
      <c r="A10136">
        <v>73181100</v>
      </c>
      <c r="B10136" t="s">
        <v>43</v>
      </c>
      <c r="C10136" s="30">
        <v>3.2856000000000001</v>
      </c>
      <c r="D10136" t="s">
        <v>20</v>
      </c>
      <c r="E10136">
        <v>2027</v>
      </c>
      <c r="G10136" t="s">
        <v>273</v>
      </c>
    </row>
    <row r="10137" spans="1:7">
      <c r="A10137">
        <v>73181100</v>
      </c>
      <c r="B10137" t="s">
        <v>43</v>
      </c>
      <c r="C10137" s="30">
        <v>3.5594000000000001</v>
      </c>
      <c r="D10137" t="s">
        <v>20</v>
      </c>
      <c r="E10137">
        <v>2028</v>
      </c>
      <c r="G10137" t="s">
        <v>273</v>
      </c>
    </row>
    <row r="10138" spans="1:7">
      <c r="A10138">
        <v>73181210</v>
      </c>
      <c r="B10138" t="s">
        <v>43</v>
      </c>
      <c r="C10138" s="30">
        <v>7.0049999999999999</v>
      </c>
      <c r="G10138" t="s">
        <v>273</v>
      </c>
    </row>
    <row r="10139" spans="1:7">
      <c r="A10139">
        <v>73181210</v>
      </c>
      <c r="B10139" t="s">
        <v>43</v>
      </c>
      <c r="C10139" s="30">
        <v>7.7054999999999998</v>
      </c>
      <c r="E10139">
        <v>2026</v>
      </c>
      <c r="G10139" t="s">
        <v>273</v>
      </c>
    </row>
    <row r="10140" spans="1:7">
      <c r="A10140">
        <v>73181210</v>
      </c>
      <c r="B10140" t="s">
        <v>43</v>
      </c>
      <c r="C10140" s="30">
        <v>8.4060000000000006</v>
      </c>
      <c r="E10140">
        <v>2027</v>
      </c>
      <c r="G10140" t="s">
        <v>273</v>
      </c>
    </row>
    <row r="10141" spans="1:7">
      <c r="A10141">
        <v>73181210</v>
      </c>
      <c r="B10141" t="s">
        <v>43</v>
      </c>
      <c r="C10141" s="30">
        <v>9.1065000000000005</v>
      </c>
      <c r="E10141">
        <v>2028</v>
      </c>
      <c r="G10141" t="s">
        <v>273</v>
      </c>
    </row>
    <row r="10142" spans="1:7">
      <c r="A10142">
        <v>73181290</v>
      </c>
      <c r="B10142" t="s">
        <v>43</v>
      </c>
      <c r="C10142" s="30">
        <v>2.738</v>
      </c>
      <c r="D10142" t="s">
        <v>20</v>
      </c>
      <c r="G10142" t="s">
        <v>273</v>
      </c>
    </row>
    <row r="10143" spans="1:7">
      <c r="A10143">
        <v>73181290</v>
      </c>
      <c r="B10143" t="s">
        <v>43</v>
      </c>
      <c r="C10143" s="30">
        <v>3.0118</v>
      </c>
      <c r="D10143" t="s">
        <v>20</v>
      </c>
      <c r="E10143">
        <v>2026</v>
      </c>
      <c r="G10143" t="s">
        <v>273</v>
      </c>
    </row>
    <row r="10144" spans="1:7">
      <c r="A10144">
        <v>73181290</v>
      </c>
      <c r="B10144" t="s">
        <v>43</v>
      </c>
      <c r="C10144" s="30">
        <v>3.2856000000000001</v>
      </c>
      <c r="D10144" t="s">
        <v>20</v>
      </c>
      <c r="E10144">
        <v>2027</v>
      </c>
      <c r="G10144" t="s">
        <v>273</v>
      </c>
    </row>
    <row r="10145" spans="1:7">
      <c r="A10145">
        <v>73181290</v>
      </c>
      <c r="B10145" t="s">
        <v>43</v>
      </c>
      <c r="C10145" s="30">
        <v>3.5594000000000001</v>
      </c>
      <c r="D10145" t="s">
        <v>20</v>
      </c>
      <c r="E10145">
        <v>2028</v>
      </c>
      <c r="G10145" t="s">
        <v>273</v>
      </c>
    </row>
    <row r="10146" spans="1:7">
      <c r="A10146">
        <v>73181300</v>
      </c>
      <c r="B10146" t="s">
        <v>43</v>
      </c>
      <c r="C10146" s="30">
        <v>2.738</v>
      </c>
      <c r="D10146" t="s">
        <v>20</v>
      </c>
      <c r="G10146" t="s">
        <v>273</v>
      </c>
    </row>
    <row r="10147" spans="1:7">
      <c r="A10147">
        <v>73181300</v>
      </c>
      <c r="B10147" t="s">
        <v>43</v>
      </c>
      <c r="C10147" s="30">
        <v>3.0118</v>
      </c>
      <c r="D10147" t="s">
        <v>20</v>
      </c>
      <c r="E10147">
        <v>2026</v>
      </c>
      <c r="G10147" t="s">
        <v>273</v>
      </c>
    </row>
    <row r="10148" spans="1:7">
      <c r="A10148">
        <v>73181300</v>
      </c>
      <c r="B10148" t="s">
        <v>43</v>
      </c>
      <c r="C10148" s="30">
        <v>3.2856000000000001</v>
      </c>
      <c r="D10148" t="s">
        <v>20</v>
      </c>
      <c r="E10148">
        <v>2027</v>
      </c>
      <c r="G10148" t="s">
        <v>273</v>
      </c>
    </row>
    <row r="10149" spans="1:7">
      <c r="A10149">
        <v>73181300</v>
      </c>
      <c r="B10149" t="s">
        <v>43</v>
      </c>
      <c r="C10149" s="30">
        <v>3.5594000000000001</v>
      </c>
      <c r="D10149" t="s">
        <v>20</v>
      </c>
      <c r="E10149">
        <v>2028</v>
      </c>
      <c r="G10149" t="s">
        <v>273</v>
      </c>
    </row>
    <row r="10150" spans="1:7">
      <c r="A10150">
        <v>73181410</v>
      </c>
      <c r="B10150" t="s">
        <v>43</v>
      </c>
      <c r="C10150" s="30">
        <v>7.0049999999999999</v>
      </c>
      <c r="G10150" t="s">
        <v>273</v>
      </c>
    </row>
    <row r="10151" spans="1:7">
      <c r="A10151">
        <v>73181410</v>
      </c>
      <c r="B10151" t="s">
        <v>43</v>
      </c>
      <c r="C10151" s="30">
        <v>7.7054999999999998</v>
      </c>
      <c r="E10151">
        <v>2026</v>
      </c>
      <c r="G10151" t="s">
        <v>273</v>
      </c>
    </row>
    <row r="10152" spans="1:7">
      <c r="A10152">
        <v>73181410</v>
      </c>
      <c r="B10152" t="s">
        <v>43</v>
      </c>
      <c r="C10152" s="30">
        <v>8.4060000000000006</v>
      </c>
      <c r="E10152">
        <v>2027</v>
      </c>
      <c r="G10152" t="s">
        <v>273</v>
      </c>
    </row>
    <row r="10153" spans="1:7">
      <c r="A10153">
        <v>73181410</v>
      </c>
      <c r="B10153" t="s">
        <v>43</v>
      </c>
      <c r="C10153" s="30">
        <v>9.1065000000000005</v>
      </c>
      <c r="E10153">
        <v>2028</v>
      </c>
      <c r="G10153" t="s">
        <v>273</v>
      </c>
    </row>
    <row r="10154" spans="1:7">
      <c r="A10154">
        <v>73181491</v>
      </c>
      <c r="B10154" t="s">
        <v>43</v>
      </c>
      <c r="C10154" s="30">
        <v>2.738</v>
      </c>
      <c r="D10154" t="s">
        <v>20</v>
      </c>
      <c r="G10154" t="s">
        <v>273</v>
      </c>
    </row>
    <row r="10155" spans="1:7">
      <c r="A10155">
        <v>73181491</v>
      </c>
      <c r="B10155" t="s">
        <v>43</v>
      </c>
      <c r="C10155" s="30">
        <v>3.0118</v>
      </c>
      <c r="D10155" t="s">
        <v>20</v>
      </c>
      <c r="E10155">
        <v>2026</v>
      </c>
      <c r="G10155" t="s">
        <v>273</v>
      </c>
    </row>
    <row r="10156" spans="1:7">
      <c r="A10156">
        <v>73181491</v>
      </c>
      <c r="B10156" t="s">
        <v>43</v>
      </c>
      <c r="C10156" s="30">
        <v>3.2856000000000001</v>
      </c>
      <c r="D10156" t="s">
        <v>20</v>
      </c>
      <c r="E10156">
        <v>2027</v>
      </c>
      <c r="G10156" t="s">
        <v>273</v>
      </c>
    </row>
    <row r="10157" spans="1:7">
      <c r="A10157">
        <v>73181491</v>
      </c>
      <c r="B10157" t="s">
        <v>43</v>
      </c>
      <c r="C10157" s="30">
        <v>3.5594000000000001</v>
      </c>
      <c r="D10157" t="s">
        <v>20</v>
      </c>
      <c r="E10157">
        <v>2028</v>
      </c>
      <c r="G10157" t="s">
        <v>273</v>
      </c>
    </row>
    <row r="10158" spans="1:7">
      <c r="A10158">
        <v>73181499</v>
      </c>
      <c r="B10158" t="s">
        <v>43</v>
      </c>
      <c r="C10158" s="30">
        <v>2.738</v>
      </c>
      <c r="D10158" t="s">
        <v>20</v>
      </c>
      <c r="G10158" t="s">
        <v>273</v>
      </c>
    </row>
    <row r="10159" spans="1:7">
      <c r="A10159">
        <v>73181499</v>
      </c>
      <c r="B10159" t="s">
        <v>43</v>
      </c>
      <c r="C10159" s="30">
        <v>3.0118</v>
      </c>
      <c r="D10159" t="s">
        <v>20</v>
      </c>
      <c r="E10159">
        <v>2026</v>
      </c>
      <c r="G10159" t="s">
        <v>273</v>
      </c>
    </row>
    <row r="10160" spans="1:7">
      <c r="A10160">
        <v>73181499</v>
      </c>
      <c r="B10160" t="s">
        <v>43</v>
      </c>
      <c r="C10160" s="30">
        <v>3.2856000000000001</v>
      </c>
      <c r="D10160" t="s">
        <v>20</v>
      </c>
      <c r="E10160">
        <v>2027</v>
      </c>
      <c r="G10160" t="s">
        <v>273</v>
      </c>
    </row>
    <row r="10161" spans="1:7">
      <c r="A10161">
        <v>73181499</v>
      </c>
      <c r="B10161" t="s">
        <v>43</v>
      </c>
      <c r="C10161" s="30">
        <v>3.5594000000000001</v>
      </c>
      <c r="D10161" t="s">
        <v>20</v>
      </c>
      <c r="E10161">
        <v>2028</v>
      </c>
      <c r="G10161" t="s">
        <v>273</v>
      </c>
    </row>
    <row r="10162" spans="1:7">
      <c r="A10162">
        <v>731815</v>
      </c>
      <c r="B10162" t="s">
        <v>43</v>
      </c>
      <c r="C10162" s="30">
        <v>6.375</v>
      </c>
      <c r="D10162" t="s">
        <v>20</v>
      </c>
      <c r="G10162" t="s">
        <v>273</v>
      </c>
    </row>
    <row r="10163" spans="1:7">
      <c r="A10163">
        <v>731815</v>
      </c>
      <c r="B10163" t="s">
        <v>43</v>
      </c>
      <c r="C10163" s="30">
        <v>7.0125000000000002</v>
      </c>
      <c r="D10163" t="s">
        <v>20</v>
      </c>
      <c r="E10163">
        <v>2026</v>
      </c>
      <c r="G10163" t="s">
        <v>273</v>
      </c>
    </row>
    <row r="10164" spans="1:7">
      <c r="A10164">
        <v>731815</v>
      </c>
      <c r="B10164" t="s">
        <v>43</v>
      </c>
      <c r="C10164" s="30">
        <v>7.65</v>
      </c>
      <c r="D10164" t="s">
        <v>20</v>
      </c>
      <c r="E10164">
        <v>2027</v>
      </c>
      <c r="G10164" t="s">
        <v>273</v>
      </c>
    </row>
    <row r="10165" spans="1:7">
      <c r="A10165">
        <v>731815</v>
      </c>
      <c r="B10165" t="s">
        <v>43</v>
      </c>
      <c r="C10165" s="30">
        <v>8.2874999999999996</v>
      </c>
      <c r="D10165" t="s">
        <v>20</v>
      </c>
      <c r="E10165">
        <v>2028</v>
      </c>
      <c r="G10165" t="s">
        <v>273</v>
      </c>
    </row>
    <row r="10166" spans="1:7">
      <c r="A10166">
        <v>731816</v>
      </c>
      <c r="B10166" t="s">
        <v>43</v>
      </c>
      <c r="C10166" s="30">
        <v>5.0449999999999999</v>
      </c>
      <c r="D10166" t="s">
        <v>20</v>
      </c>
      <c r="G10166" t="s">
        <v>273</v>
      </c>
    </row>
    <row r="10167" spans="1:7">
      <c r="A10167">
        <v>731816</v>
      </c>
      <c r="B10167" t="s">
        <v>43</v>
      </c>
      <c r="C10167" s="30">
        <v>5.5495000000000001</v>
      </c>
      <c r="D10167" t="s">
        <v>20</v>
      </c>
      <c r="E10167">
        <v>2026</v>
      </c>
      <c r="G10167" t="s">
        <v>273</v>
      </c>
    </row>
    <row r="10168" spans="1:7">
      <c r="A10168">
        <v>731816</v>
      </c>
      <c r="B10168" t="s">
        <v>43</v>
      </c>
      <c r="C10168" s="30">
        <v>6.0540000000000003</v>
      </c>
      <c r="D10168" t="s">
        <v>20</v>
      </c>
      <c r="E10168">
        <v>2027</v>
      </c>
      <c r="G10168" t="s">
        <v>273</v>
      </c>
    </row>
    <row r="10169" spans="1:7">
      <c r="A10169">
        <v>731816</v>
      </c>
      <c r="B10169" t="s">
        <v>43</v>
      </c>
      <c r="C10169" s="30">
        <v>6.5584999999999996</v>
      </c>
      <c r="D10169" t="s">
        <v>20</v>
      </c>
      <c r="E10169">
        <v>2028</v>
      </c>
      <c r="G10169" t="s">
        <v>273</v>
      </c>
    </row>
    <row r="10170" spans="1:7">
      <c r="A10170">
        <v>73181900</v>
      </c>
      <c r="B10170" t="s">
        <v>43</v>
      </c>
      <c r="C10170" s="30">
        <v>2.738</v>
      </c>
      <c r="D10170" t="s">
        <v>20</v>
      </c>
      <c r="G10170" t="s">
        <v>273</v>
      </c>
    </row>
    <row r="10171" spans="1:7">
      <c r="A10171">
        <v>73181900</v>
      </c>
      <c r="B10171" t="s">
        <v>43</v>
      </c>
      <c r="C10171" s="30">
        <v>3.0118</v>
      </c>
      <c r="D10171" t="s">
        <v>20</v>
      </c>
      <c r="E10171">
        <v>2026</v>
      </c>
      <c r="G10171" t="s">
        <v>273</v>
      </c>
    </row>
    <row r="10172" spans="1:7">
      <c r="A10172">
        <v>73181900</v>
      </c>
      <c r="B10172" t="s">
        <v>43</v>
      </c>
      <c r="C10172" s="30">
        <v>3.2856000000000001</v>
      </c>
      <c r="D10172" t="s">
        <v>20</v>
      </c>
      <c r="E10172">
        <v>2027</v>
      </c>
      <c r="G10172" t="s">
        <v>273</v>
      </c>
    </row>
    <row r="10173" spans="1:7">
      <c r="A10173">
        <v>73181900</v>
      </c>
      <c r="B10173" t="s">
        <v>43</v>
      </c>
      <c r="C10173" s="30">
        <v>3.5594000000000001</v>
      </c>
      <c r="D10173" t="s">
        <v>20</v>
      </c>
      <c r="E10173">
        <v>2028</v>
      </c>
      <c r="G10173" t="s">
        <v>273</v>
      </c>
    </row>
    <row r="10174" spans="1:7">
      <c r="A10174">
        <v>73182100</v>
      </c>
      <c r="B10174" t="s">
        <v>43</v>
      </c>
      <c r="C10174" s="30">
        <v>2.738</v>
      </c>
      <c r="D10174" t="s">
        <v>20</v>
      </c>
      <c r="G10174" t="s">
        <v>273</v>
      </c>
    </row>
    <row r="10175" spans="1:7">
      <c r="A10175">
        <v>73182100</v>
      </c>
      <c r="B10175" t="s">
        <v>43</v>
      </c>
      <c r="C10175" s="30">
        <v>3.0118</v>
      </c>
      <c r="D10175" t="s">
        <v>20</v>
      </c>
      <c r="E10175">
        <v>2026</v>
      </c>
      <c r="G10175" t="s">
        <v>273</v>
      </c>
    </row>
    <row r="10176" spans="1:7">
      <c r="A10176">
        <v>73182100</v>
      </c>
      <c r="B10176" t="s">
        <v>43</v>
      </c>
      <c r="C10176" s="30">
        <v>3.2856000000000001</v>
      </c>
      <c r="D10176" t="s">
        <v>20</v>
      </c>
      <c r="E10176">
        <v>2027</v>
      </c>
      <c r="G10176" t="s">
        <v>273</v>
      </c>
    </row>
    <row r="10177" spans="1:7">
      <c r="A10177">
        <v>73182100</v>
      </c>
      <c r="B10177" t="s">
        <v>43</v>
      </c>
      <c r="C10177" s="30">
        <v>3.5594000000000001</v>
      </c>
      <c r="D10177" t="s">
        <v>20</v>
      </c>
      <c r="E10177">
        <v>2028</v>
      </c>
      <c r="G10177" t="s">
        <v>273</v>
      </c>
    </row>
    <row r="10178" spans="1:7">
      <c r="A10178">
        <v>73182200</v>
      </c>
      <c r="B10178" t="s">
        <v>43</v>
      </c>
      <c r="C10178" s="30">
        <v>4.5549999999999997</v>
      </c>
      <c r="D10178" t="s">
        <v>20</v>
      </c>
      <c r="G10178" t="s">
        <v>273</v>
      </c>
    </row>
    <row r="10179" spans="1:7">
      <c r="A10179">
        <v>73182200</v>
      </c>
      <c r="B10179" t="s">
        <v>43</v>
      </c>
      <c r="C10179" s="30">
        <v>5.0104999999999995</v>
      </c>
      <c r="D10179" t="s">
        <v>20</v>
      </c>
      <c r="E10179">
        <v>2026</v>
      </c>
      <c r="G10179" t="s">
        <v>273</v>
      </c>
    </row>
    <row r="10180" spans="1:7">
      <c r="A10180">
        <v>73182200</v>
      </c>
      <c r="B10180" t="s">
        <v>43</v>
      </c>
      <c r="C10180" s="30">
        <v>5.4659999999999993</v>
      </c>
      <c r="D10180" t="s">
        <v>20</v>
      </c>
      <c r="E10180">
        <v>2027</v>
      </c>
      <c r="G10180" t="s">
        <v>273</v>
      </c>
    </row>
    <row r="10181" spans="1:7">
      <c r="A10181">
        <v>73182200</v>
      </c>
      <c r="B10181" t="s">
        <v>43</v>
      </c>
      <c r="C10181" s="30">
        <v>5.9215</v>
      </c>
      <c r="D10181" t="s">
        <v>20</v>
      </c>
      <c r="E10181">
        <v>2028</v>
      </c>
      <c r="G10181" t="s">
        <v>273</v>
      </c>
    </row>
    <row r="10182" spans="1:7">
      <c r="A10182">
        <v>73182300</v>
      </c>
      <c r="B10182" t="s">
        <v>43</v>
      </c>
      <c r="C10182" s="30">
        <v>2.738</v>
      </c>
      <c r="D10182" t="s">
        <v>20</v>
      </c>
      <c r="G10182" t="s">
        <v>273</v>
      </c>
    </row>
    <row r="10183" spans="1:7">
      <c r="A10183">
        <v>73182300</v>
      </c>
      <c r="B10183" t="s">
        <v>43</v>
      </c>
      <c r="C10183" s="30">
        <v>3.0118</v>
      </c>
      <c r="D10183" t="s">
        <v>20</v>
      </c>
      <c r="E10183">
        <v>2026</v>
      </c>
      <c r="G10183" t="s">
        <v>273</v>
      </c>
    </row>
    <row r="10184" spans="1:7">
      <c r="A10184">
        <v>73182300</v>
      </c>
      <c r="B10184" t="s">
        <v>43</v>
      </c>
      <c r="C10184" s="30">
        <v>3.2856000000000001</v>
      </c>
      <c r="D10184" t="s">
        <v>20</v>
      </c>
      <c r="E10184">
        <v>2027</v>
      </c>
      <c r="G10184" t="s">
        <v>273</v>
      </c>
    </row>
    <row r="10185" spans="1:7">
      <c r="A10185">
        <v>73182300</v>
      </c>
      <c r="B10185" t="s">
        <v>43</v>
      </c>
      <c r="C10185" s="30">
        <v>3.5594000000000001</v>
      </c>
      <c r="D10185" t="s">
        <v>20</v>
      </c>
      <c r="E10185">
        <v>2028</v>
      </c>
      <c r="G10185" t="s">
        <v>273</v>
      </c>
    </row>
    <row r="10186" spans="1:7">
      <c r="A10186">
        <v>73182400</v>
      </c>
      <c r="B10186" t="s">
        <v>43</v>
      </c>
      <c r="C10186" s="30">
        <v>2.738</v>
      </c>
      <c r="D10186" t="s">
        <v>20</v>
      </c>
      <c r="G10186" t="s">
        <v>273</v>
      </c>
    </row>
    <row r="10187" spans="1:7">
      <c r="A10187">
        <v>73182400</v>
      </c>
      <c r="B10187" t="s">
        <v>43</v>
      </c>
      <c r="C10187" s="30">
        <v>3.0118</v>
      </c>
      <c r="D10187" t="s">
        <v>20</v>
      </c>
      <c r="E10187">
        <v>2026</v>
      </c>
      <c r="G10187" t="s">
        <v>273</v>
      </c>
    </row>
    <row r="10188" spans="1:7">
      <c r="A10188">
        <v>73182400</v>
      </c>
      <c r="B10188" t="s">
        <v>43</v>
      </c>
      <c r="C10188" s="30">
        <v>3.2856000000000001</v>
      </c>
      <c r="D10188" t="s">
        <v>20</v>
      </c>
      <c r="E10188">
        <v>2027</v>
      </c>
      <c r="G10188" t="s">
        <v>273</v>
      </c>
    </row>
    <row r="10189" spans="1:7">
      <c r="A10189">
        <v>73182400</v>
      </c>
      <c r="B10189" t="s">
        <v>43</v>
      </c>
      <c r="C10189" s="30">
        <v>3.5594000000000001</v>
      </c>
      <c r="D10189" t="s">
        <v>20</v>
      </c>
      <c r="E10189">
        <v>2028</v>
      </c>
      <c r="G10189" t="s">
        <v>273</v>
      </c>
    </row>
    <row r="10190" spans="1:7">
      <c r="A10190">
        <v>73182900</v>
      </c>
      <c r="B10190" t="s">
        <v>43</v>
      </c>
      <c r="C10190" s="30">
        <v>2.738</v>
      </c>
      <c r="D10190" t="s">
        <v>20</v>
      </c>
      <c r="G10190" t="s">
        <v>273</v>
      </c>
    </row>
    <row r="10191" spans="1:7">
      <c r="A10191">
        <v>73182900</v>
      </c>
      <c r="B10191" t="s">
        <v>43</v>
      </c>
      <c r="C10191" s="30">
        <v>3.0118</v>
      </c>
      <c r="D10191" t="s">
        <v>20</v>
      </c>
      <c r="E10191">
        <v>2026</v>
      </c>
      <c r="G10191" t="s">
        <v>273</v>
      </c>
    </row>
    <row r="10192" spans="1:7">
      <c r="A10192">
        <v>73182900</v>
      </c>
      <c r="B10192" t="s">
        <v>43</v>
      </c>
      <c r="C10192" s="30">
        <v>3.2856000000000001</v>
      </c>
      <c r="D10192" t="s">
        <v>20</v>
      </c>
      <c r="E10192">
        <v>2027</v>
      </c>
      <c r="G10192" t="s">
        <v>273</v>
      </c>
    </row>
    <row r="10193" spans="1:7">
      <c r="A10193">
        <v>73182900</v>
      </c>
      <c r="B10193" t="s">
        <v>43</v>
      </c>
      <c r="C10193" s="30">
        <v>3.5594000000000001</v>
      </c>
      <c r="D10193" t="s">
        <v>20</v>
      </c>
      <c r="E10193">
        <v>2028</v>
      </c>
      <c r="G10193" t="s">
        <v>273</v>
      </c>
    </row>
    <row r="10194" spans="1:7">
      <c r="A10194">
        <v>73261100</v>
      </c>
      <c r="B10194" t="s">
        <v>43</v>
      </c>
      <c r="C10194" s="30">
        <v>3.0760000000000001</v>
      </c>
      <c r="D10194" t="s">
        <v>20</v>
      </c>
      <c r="G10194" t="s">
        <v>273</v>
      </c>
    </row>
    <row r="10195" spans="1:7">
      <c r="A10195">
        <v>73261100</v>
      </c>
      <c r="B10195" t="s">
        <v>43</v>
      </c>
      <c r="C10195" s="30">
        <v>3.3835999999999999</v>
      </c>
      <c r="D10195" t="s">
        <v>20</v>
      </c>
      <c r="E10195">
        <v>2026</v>
      </c>
      <c r="G10195" t="s">
        <v>273</v>
      </c>
    </row>
    <row r="10196" spans="1:7">
      <c r="A10196">
        <v>73261100</v>
      </c>
      <c r="B10196" t="s">
        <v>43</v>
      </c>
      <c r="C10196" s="30">
        <v>3.6912000000000003</v>
      </c>
      <c r="D10196" t="s">
        <v>20</v>
      </c>
      <c r="E10196">
        <v>2027</v>
      </c>
      <c r="G10196" t="s">
        <v>273</v>
      </c>
    </row>
    <row r="10197" spans="1:7">
      <c r="A10197">
        <v>73261100</v>
      </c>
      <c r="B10197" t="s">
        <v>43</v>
      </c>
      <c r="C10197" s="30">
        <v>3.9988000000000001</v>
      </c>
      <c r="D10197" t="s">
        <v>20</v>
      </c>
      <c r="E10197">
        <v>2028</v>
      </c>
      <c r="G10197" t="s">
        <v>273</v>
      </c>
    </row>
    <row r="10198" spans="1:7">
      <c r="A10198">
        <v>732619</v>
      </c>
      <c r="B10198" t="s">
        <v>43</v>
      </c>
      <c r="C10198" s="30">
        <v>3.0760000000000001</v>
      </c>
      <c r="D10198" t="s">
        <v>20</v>
      </c>
      <c r="G10198" t="s">
        <v>273</v>
      </c>
    </row>
    <row r="10199" spans="1:7">
      <c r="A10199">
        <v>732619</v>
      </c>
      <c r="B10199" t="s">
        <v>43</v>
      </c>
      <c r="C10199" s="30">
        <v>3.3835999999999999</v>
      </c>
      <c r="D10199" t="s">
        <v>20</v>
      </c>
      <c r="E10199">
        <v>2026</v>
      </c>
      <c r="G10199" t="s">
        <v>273</v>
      </c>
    </row>
    <row r="10200" spans="1:7">
      <c r="A10200">
        <v>732619</v>
      </c>
      <c r="B10200" t="s">
        <v>43</v>
      </c>
      <c r="C10200" s="30">
        <v>3.6912000000000003</v>
      </c>
      <c r="D10200" t="s">
        <v>20</v>
      </c>
      <c r="E10200">
        <v>2027</v>
      </c>
      <c r="G10200" t="s">
        <v>273</v>
      </c>
    </row>
    <row r="10201" spans="1:7">
      <c r="A10201">
        <v>732619</v>
      </c>
      <c r="B10201" t="s">
        <v>43</v>
      </c>
      <c r="C10201" s="30">
        <v>3.9988000000000001</v>
      </c>
      <c r="D10201" t="s">
        <v>20</v>
      </c>
      <c r="E10201">
        <v>2028</v>
      </c>
      <c r="G10201" t="s">
        <v>273</v>
      </c>
    </row>
    <row r="10202" spans="1:7">
      <c r="A10202">
        <v>73262000</v>
      </c>
      <c r="B10202" t="s">
        <v>43</v>
      </c>
      <c r="C10202" s="30">
        <v>3.0760000000000001</v>
      </c>
      <c r="D10202" t="s">
        <v>20</v>
      </c>
      <c r="G10202" t="s">
        <v>273</v>
      </c>
    </row>
    <row r="10203" spans="1:7">
      <c r="A10203">
        <v>73262000</v>
      </c>
      <c r="B10203" t="s">
        <v>43</v>
      </c>
      <c r="C10203" s="30">
        <v>3.3835999999999999</v>
      </c>
      <c r="D10203" t="s">
        <v>20</v>
      </c>
      <c r="E10203">
        <v>2026</v>
      </c>
      <c r="G10203" t="s">
        <v>273</v>
      </c>
    </row>
    <row r="10204" spans="1:7">
      <c r="A10204">
        <v>73262000</v>
      </c>
      <c r="B10204" t="s">
        <v>43</v>
      </c>
      <c r="C10204" s="30">
        <v>3.6912000000000003</v>
      </c>
      <c r="D10204" t="s">
        <v>20</v>
      </c>
      <c r="E10204">
        <v>2027</v>
      </c>
      <c r="G10204" t="s">
        <v>273</v>
      </c>
    </row>
    <row r="10205" spans="1:7">
      <c r="A10205">
        <v>73262000</v>
      </c>
      <c r="B10205" t="s">
        <v>43</v>
      </c>
      <c r="C10205" s="30">
        <v>3.9988000000000001</v>
      </c>
      <c r="D10205" t="s">
        <v>20</v>
      </c>
      <c r="E10205">
        <v>2028</v>
      </c>
      <c r="G10205" t="s">
        <v>273</v>
      </c>
    </row>
    <row r="10206" spans="1:7">
      <c r="A10206">
        <v>73269030</v>
      </c>
      <c r="B10206" t="s">
        <v>43</v>
      </c>
      <c r="C10206" s="30">
        <v>3.0760000000000001</v>
      </c>
      <c r="D10206" t="s">
        <v>20</v>
      </c>
      <c r="G10206" t="s">
        <v>273</v>
      </c>
    </row>
    <row r="10207" spans="1:7">
      <c r="A10207">
        <v>73269030</v>
      </c>
      <c r="B10207" t="s">
        <v>43</v>
      </c>
      <c r="C10207" s="30">
        <v>3.3835999999999999</v>
      </c>
      <c r="D10207" t="s">
        <v>20</v>
      </c>
      <c r="E10207">
        <v>2026</v>
      </c>
      <c r="G10207" t="s">
        <v>273</v>
      </c>
    </row>
    <row r="10208" spans="1:7">
      <c r="A10208">
        <v>73269030</v>
      </c>
      <c r="B10208" t="s">
        <v>43</v>
      </c>
      <c r="C10208" s="30">
        <v>3.6912000000000003</v>
      </c>
      <c r="D10208" t="s">
        <v>20</v>
      </c>
      <c r="E10208">
        <v>2027</v>
      </c>
      <c r="G10208" t="s">
        <v>273</v>
      </c>
    </row>
    <row r="10209" spans="1:7">
      <c r="A10209">
        <v>73269030</v>
      </c>
      <c r="B10209" t="s">
        <v>43</v>
      </c>
      <c r="C10209" s="30">
        <v>3.9988000000000001</v>
      </c>
      <c r="D10209" t="s">
        <v>20</v>
      </c>
      <c r="E10209">
        <v>2028</v>
      </c>
      <c r="G10209" t="s">
        <v>273</v>
      </c>
    </row>
    <row r="10210" spans="1:7">
      <c r="A10210">
        <v>73269040</v>
      </c>
      <c r="B10210" t="s">
        <v>43</v>
      </c>
      <c r="C10210" s="30">
        <v>3.0760000000000001</v>
      </c>
      <c r="D10210" t="s">
        <v>20</v>
      </c>
      <c r="G10210" t="s">
        <v>273</v>
      </c>
    </row>
    <row r="10211" spans="1:7">
      <c r="A10211">
        <v>73269040</v>
      </c>
      <c r="B10211" t="s">
        <v>43</v>
      </c>
      <c r="C10211" s="30">
        <v>3.3835999999999999</v>
      </c>
      <c r="D10211" t="s">
        <v>20</v>
      </c>
      <c r="E10211">
        <v>2026</v>
      </c>
      <c r="G10211" t="s">
        <v>273</v>
      </c>
    </row>
    <row r="10212" spans="1:7">
      <c r="A10212">
        <v>73269040</v>
      </c>
      <c r="B10212" t="s">
        <v>43</v>
      </c>
      <c r="C10212" s="30">
        <v>3.6912000000000003</v>
      </c>
      <c r="D10212" t="s">
        <v>20</v>
      </c>
      <c r="E10212">
        <v>2027</v>
      </c>
      <c r="G10212" t="s">
        <v>273</v>
      </c>
    </row>
    <row r="10213" spans="1:7">
      <c r="A10213">
        <v>73269040</v>
      </c>
      <c r="B10213" t="s">
        <v>43</v>
      </c>
      <c r="C10213" s="30">
        <v>3.9988000000000001</v>
      </c>
      <c r="D10213" t="s">
        <v>20</v>
      </c>
      <c r="E10213">
        <v>2028</v>
      </c>
      <c r="G10213" t="s">
        <v>273</v>
      </c>
    </row>
    <row r="10214" spans="1:7">
      <c r="A10214">
        <v>73269050</v>
      </c>
      <c r="B10214" t="s">
        <v>43</v>
      </c>
      <c r="C10214" s="30">
        <v>3.0760000000000001</v>
      </c>
      <c r="D10214" t="s">
        <v>20</v>
      </c>
      <c r="G10214" t="s">
        <v>273</v>
      </c>
    </row>
    <row r="10215" spans="1:7">
      <c r="A10215">
        <v>73269050</v>
      </c>
      <c r="B10215" t="s">
        <v>43</v>
      </c>
      <c r="C10215" s="30">
        <v>3.3835999999999999</v>
      </c>
      <c r="D10215" t="s">
        <v>20</v>
      </c>
      <c r="E10215">
        <v>2026</v>
      </c>
      <c r="G10215" t="s">
        <v>273</v>
      </c>
    </row>
    <row r="10216" spans="1:7">
      <c r="A10216">
        <v>73269050</v>
      </c>
      <c r="B10216" t="s">
        <v>43</v>
      </c>
      <c r="C10216" s="30">
        <v>3.6912000000000003</v>
      </c>
      <c r="D10216" t="s">
        <v>20</v>
      </c>
      <c r="E10216">
        <v>2027</v>
      </c>
      <c r="G10216" t="s">
        <v>273</v>
      </c>
    </row>
    <row r="10217" spans="1:7">
      <c r="A10217">
        <v>73269050</v>
      </c>
      <c r="B10217" t="s">
        <v>43</v>
      </c>
      <c r="C10217" s="30">
        <v>3.9988000000000001</v>
      </c>
      <c r="D10217" t="s">
        <v>20</v>
      </c>
      <c r="E10217">
        <v>2028</v>
      </c>
      <c r="G10217" t="s">
        <v>273</v>
      </c>
    </row>
    <row r="10218" spans="1:7">
      <c r="A10218">
        <v>73269060</v>
      </c>
      <c r="B10218" t="s">
        <v>43</v>
      </c>
      <c r="C10218" s="30">
        <v>3.0760000000000001</v>
      </c>
      <c r="D10218" t="s">
        <v>20</v>
      </c>
      <c r="G10218" t="s">
        <v>273</v>
      </c>
    </row>
    <row r="10219" spans="1:7">
      <c r="A10219">
        <v>73269060</v>
      </c>
      <c r="B10219" t="s">
        <v>43</v>
      </c>
      <c r="C10219" s="30">
        <v>3.3835999999999999</v>
      </c>
      <c r="D10219" t="s">
        <v>20</v>
      </c>
      <c r="E10219">
        <v>2026</v>
      </c>
      <c r="G10219" t="s">
        <v>273</v>
      </c>
    </row>
    <row r="10220" spans="1:7">
      <c r="A10220">
        <v>73269060</v>
      </c>
      <c r="B10220" t="s">
        <v>43</v>
      </c>
      <c r="C10220" s="30">
        <v>3.6912000000000003</v>
      </c>
      <c r="D10220" t="s">
        <v>20</v>
      </c>
      <c r="E10220">
        <v>2027</v>
      </c>
      <c r="G10220" t="s">
        <v>273</v>
      </c>
    </row>
    <row r="10221" spans="1:7">
      <c r="A10221">
        <v>73269060</v>
      </c>
      <c r="B10221" t="s">
        <v>43</v>
      </c>
      <c r="C10221" s="30">
        <v>3.9988000000000001</v>
      </c>
      <c r="D10221" t="s">
        <v>20</v>
      </c>
      <c r="E10221">
        <v>2028</v>
      </c>
      <c r="G10221" t="s">
        <v>273</v>
      </c>
    </row>
    <row r="10222" spans="1:7">
      <c r="A10222">
        <v>73269092</v>
      </c>
      <c r="B10222" t="s">
        <v>43</v>
      </c>
      <c r="C10222" s="30">
        <v>3.0760000000000001</v>
      </c>
      <c r="D10222" t="s">
        <v>20</v>
      </c>
      <c r="G10222" t="s">
        <v>273</v>
      </c>
    </row>
    <row r="10223" spans="1:7">
      <c r="A10223">
        <v>73269092</v>
      </c>
      <c r="B10223" t="s">
        <v>43</v>
      </c>
      <c r="C10223" s="30">
        <v>3.3835999999999999</v>
      </c>
      <c r="D10223" t="s">
        <v>20</v>
      </c>
      <c r="E10223">
        <v>2026</v>
      </c>
      <c r="G10223" t="s">
        <v>273</v>
      </c>
    </row>
    <row r="10224" spans="1:7">
      <c r="A10224">
        <v>73269092</v>
      </c>
      <c r="B10224" t="s">
        <v>43</v>
      </c>
      <c r="C10224" s="30">
        <v>3.6912000000000003</v>
      </c>
      <c r="D10224" t="s">
        <v>20</v>
      </c>
      <c r="E10224">
        <v>2027</v>
      </c>
      <c r="G10224" t="s">
        <v>273</v>
      </c>
    </row>
    <row r="10225" spans="1:7">
      <c r="A10225">
        <v>73269092</v>
      </c>
      <c r="B10225" t="s">
        <v>43</v>
      </c>
      <c r="C10225" s="30">
        <v>3.9988000000000001</v>
      </c>
      <c r="D10225" t="s">
        <v>20</v>
      </c>
      <c r="E10225">
        <v>2028</v>
      </c>
      <c r="G10225" t="s">
        <v>273</v>
      </c>
    </row>
    <row r="10226" spans="1:7">
      <c r="A10226">
        <v>73269094</v>
      </c>
      <c r="B10226" t="s">
        <v>43</v>
      </c>
      <c r="C10226" s="30">
        <v>3.0760000000000001</v>
      </c>
      <c r="D10226" t="s">
        <v>20</v>
      </c>
      <c r="G10226" t="s">
        <v>273</v>
      </c>
    </row>
    <row r="10227" spans="1:7">
      <c r="A10227">
        <v>73269094</v>
      </c>
      <c r="B10227" t="s">
        <v>43</v>
      </c>
      <c r="C10227" s="30">
        <v>3.3835999999999999</v>
      </c>
      <c r="D10227" t="s">
        <v>20</v>
      </c>
      <c r="E10227">
        <v>2026</v>
      </c>
      <c r="G10227" t="s">
        <v>273</v>
      </c>
    </row>
    <row r="10228" spans="1:7">
      <c r="A10228">
        <v>73269094</v>
      </c>
      <c r="B10228" t="s">
        <v>43</v>
      </c>
      <c r="C10228" s="30">
        <v>3.6912000000000003</v>
      </c>
      <c r="D10228" t="s">
        <v>20</v>
      </c>
      <c r="E10228">
        <v>2027</v>
      </c>
      <c r="G10228" t="s">
        <v>273</v>
      </c>
    </row>
    <row r="10229" spans="1:7">
      <c r="A10229">
        <v>73269094</v>
      </c>
      <c r="B10229" t="s">
        <v>43</v>
      </c>
      <c r="C10229" s="30">
        <v>3.9988000000000001</v>
      </c>
      <c r="D10229" t="s">
        <v>20</v>
      </c>
      <c r="E10229">
        <v>2028</v>
      </c>
      <c r="G10229" t="s">
        <v>273</v>
      </c>
    </row>
    <row r="10230" spans="1:7">
      <c r="A10230">
        <v>73269096</v>
      </c>
      <c r="B10230" t="s">
        <v>43</v>
      </c>
      <c r="C10230" s="30">
        <v>3.0760000000000001</v>
      </c>
      <c r="D10230" t="s">
        <v>20</v>
      </c>
      <c r="G10230" t="s">
        <v>273</v>
      </c>
    </row>
    <row r="10231" spans="1:7">
      <c r="A10231">
        <v>73269096</v>
      </c>
      <c r="B10231" t="s">
        <v>43</v>
      </c>
      <c r="C10231" s="30">
        <v>3.3835999999999999</v>
      </c>
      <c r="D10231" t="s">
        <v>20</v>
      </c>
      <c r="E10231">
        <v>2026</v>
      </c>
      <c r="G10231" t="s">
        <v>273</v>
      </c>
    </row>
    <row r="10232" spans="1:7">
      <c r="A10232">
        <v>73269096</v>
      </c>
      <c r="B10232" t="s">
        <v>43</v>
      </c>
      <c r="C10232" s="30">
        <v>3.6912000000000003</v>
      </c>
      <c r="D10232" t="s">
        <v>20</v>
      </c>
      <c r="E10232">
        <v>2027</v>
      </c>
      <c r="G10232" t="s">
        <v>273</v>
      </c>
    </row>
    <row r="10233" spans="1:7">
      <c r="A10233">
        <v>73269096</v>
      </c>
      <c r="B10233" t="s">
        <v>43</v>
      </c>
      <c r="C10233" s="30">
        <v>3.9988000000000001</v>
      </c>
      <c r="D10233" t="s">
        <v>20</v>
      </c>
      <c r="E10233">
        <v>2028</v>
      </c>
      <c r="G10233" t="s">
        <v>273</v>
      </c>
    </row>
    <row r="10234" spans="1:7">
      <c r="A10234">
        <v>73269098</v>
      </c>
      <c r="B10234" t="s">
        <v>43</v>
      </c>
      <c r="C10234" s="30">
        <v>3.0760000000000001</v>
      </c>
      <c r="D10234" t="s">
        <v>20</v>
      </c>
      <c r="G10234" t="s">
        <v>273</v>
      </c>
    </row>
    <row r="10235" spans="1:7">
      <c r="A10235">
        <v>73269098</v>
      </c>
      <c r="B10235" t="s">
        <v>43</v>
      </c>
      <c r="C10235" s="30">
        <v>3.3835999999999999</v>
      </c>
      <c r="D10235" t="s">
        <v>20</v>
      </c>
      <c r="E10235">
        <v>2026</v>
      </c>
      <c r="G10235" t="s">
        <v>273</v>
      </c>
    </row>
    <row r="10236" spans="1:7">
      <c r="A10236">
        <v>73269098</v>
      </c>
      <c r="B10236" t="s">
        <v>43</v>
      </c>
      <c r="C10236" s="30">
        <v>3.6912000000000003</v>
      </c>
      <c r="D10236" t="s">
        <v>20</v>
      </c>
      <c r="E10236">
        <v>2027</v>
      </c>
      <c r="G10236" t="s">
        <v>273</v>
      </c>
    </row>
    <row r="10237" spans="1:7">
      <c r="A10237">
        <v>73269098</v>
      </c>
      <c r="B10237" t="s">
        <v>43</v>
      </c>
      <c r="C10237" s="30">
        <v>3.9988000000000001</v>
      </c>
      <c r="D10237" t="s">
        <v>20</v>
      </c>
      <c r="E10237">
        <v>2028</v>
      </c>
      <c r="G10237" t="s">
        <v>273</v>
      </c>
    </row>
    <row r="10238" spans="1:7">
      <c r="A10238">
        <v>2523100090</v>
      </c>
      <c r="B10238" t="s">
        <v>44</v>
      </c>
      <c r="C10238" s="30">
        <v>1.1100000000000001</v>
      </c>
      <c r="D10238" t="s">
        <v>13</v>
      </c>
      <c r="G10238" t="s">
        <v>270</v>
      </c>
    </row>
    <row r="10239" spans="1:7">
      <c r="A10239">
        <v>2523100090</v>
      </c>
      <c r="B10239" t="s">
        <v>44</v>
      </c>
      <c r="C10239" s="30">
        <v>1.2210000000000001</v>
      </c>
      <c r="D10239" t="s">
        <v>13</v>
      </c>
      <c r="E10239">
        <v>2026</v>
      </c>
      <c r="G10239" t="s">
        <v>270</v>
      </c>
    </row>
    <row r="10240" spans="1:7">
      <c r="A10240">
        <v>2523100090</v>
      </c>
      <c r="B10240" t="s">
        <v>44</v>
      </c>
      <c r="C10240" s="30">
        <v>1.3320000000000001</v>
      </c>
      <c r="D10240" t="s">
        <v>13</v>
      </c>
      <c r="E10240">
        <v>2027</v>
      </c>
      <c r="G10240" t="s">
        <v>270</v>
      </c>
    </row>
    <row r="10241" spans="1:7">
      <c r="A10241">
        <v>2523100090</v>
      </c>
      <c r="B10241" t="s">
        <v>44</v>
      </c>
      <c r="C10241" s="30">
        <v>1.4430000000000001</v>
      </c>
      <c r="D10241" t="s">
        <v>13</v>
      </c>
      <c r="E10241">
        <v>2028</v>
      </c>
      <c r="G10241" t="s">
        <v>270</v>
      </c>
    </row>
    <row r="10242" spans="1:7">
      <c r="A10242">
        <v>25232100</v>
      </c>
      <c r="B10242" t="s">
        <v>44</v>
      </c>
      <c r="C10242" s="30">
        <v>1.33</v>
      </c>
      <c r="G10242" t="s">
        <v>270</v>
      </c>
    </row>
    <row r="10243" spans="1:7">
      <c r="A10243">
        <v>25232100</v>
      </c>
      <c r="B10243" t="s">
        <v>44</v>
      </c>
      <c r="C10243" s="30">
        <v>1.4630000000000001</v>
      </c>
      <c r="E10243">
        <v>2026</v>
      </c>
      <c r="G10243" t="s">
        <v>270</v>
      </c>
    </row>
    <row r="10244" spans="1:7">
      <c r="A10244">
        <v>25232100</v>
      </c>
      <c r="B10244" t="s">
        <v>44</v>
      </c>
      <c r="C10244" s="30">
        <v>1.5960000000000001</v>
      </c>
      <c r="E10244">
        <v>2027</v>
      </c>
      <c r="G10244" t="s">
        <v>270</v>
      </c>
    </row>
    <row r="10245" spans="1:7">
      <c r="A10245">
        <v>25232100</v>
      </c>
      <c r="B10245" t="s">
        <v>44</v>
      </c>
      <c r="C10245" s="30">
        <v>1.7290000000000001</v>
      </c>
      <c r="E10245">
        <v>2028</v>
      </c>
      <c r="G10245" t="s">
        <v>270</v>
      </c>
    </row>
    <row r="10246" spans="1:7">
      <c r="A10246">
        <v>25232900</v>
      </c>
      <c r="B10246" t="s">
        <v>44</v>
      </c>
      <c r="C10246" s="30">
        <v>1.1200000000000001</v>
      </c>
      <c r="G10246" t="s">
        <v>270</v>
      </c>
    </row>
    <row r="10247" spans="1:7">
      <c r="A10247">
        <v>25232900</v>
      </c>
      <c r="B10247" t="s">
        <v>44</v>
      </c>
      <c r="C10247" s="30">
        <v>1.2320000000000002</v>
      </c>
      <c r="E10247">
        <v>2026</v>
      </c>
      <c r="G10247" t="s">
        <v>270</v>
      </c>
    </row>
    <row r="10248" spans="1:7">
      <c r="A10248">
        <v>25232900</v>
      </c>
      <c r="B10248" t="s">
        <v>44</v>
      </c>
      <c r="C10248" s="30">
        <v>1.3440000000000001</v>
      </c>
      <c r="E10248">
        <v>2027</v>
      </c>
      <c r="G10248" t="s">
        <v>270</v>
      </c>
    </row>
    <row r="10249" spans="1:7">
      <c r="A10249">
        <v>25232900</v>
      </c>
      <c r="B10249" t="s">
        <v>44</v>
      </c>
      <c r="C10249" s="30">
        <v>1.4560000000000002</v>
      </c>
      <c r="E10249">
        <v>2028</v>
      </c>
      <c r="G10249" t="s">
        <v>270</v>
      </c>
    </row>
    <row r="10250" spans="1:7">
      <c r="A10250">
        <v>28080000</v>
      </c>
      <c r="B10250" t="s">
        <v>44</v>
      </c>
      <c r="C10250" s="30">
        <v>1.93</v>
      </c>
      <c r="G10250" t="s">
        <v>271</v>
      </c>
    </row>
    <row r="10251" spans="1:7">
      <c r="A10251">
        <v>28080000</v>
      </c>
      <c r="B10251" t="s">
        <v>44</v>
      </c>
      <c r="C10251" s="30">
        <v>1.9493</v>
      </c>
      <c r="E10251">
        <v>2026</v>
      </c>
      <c r="G10251" t="s">
        <v>271</v>
      </c>
    </row>
    <row r="10252" spans="1:7">
      <c r="A10252">
        <v>28080000</v>
      </c>
      <c r="B10252" t="s">
        <v>44</v>
      </c>
      <c r="C10252" s="30">
        <v>1.9493</v>
      </c>
      <c r="E10252">
        <v>2027</v>
      </c>
      <c r="G10252" t="s">
        <v>271</v>
      </c>
    </row>
    <row r="10253" spans="1:7">
      <c r="A10253">
        <v>28080000</v>
      </c>
      <c r="B10253" t="s">
        <v>44</v>
      </c>
      <c r="C10253" s="30">
        <v>1.9493</v>
      </c>
      <c r="E10253">
        <v>2028</v>
      </c>
      <c r="G10253" t="s">
        <v>271</v>
      </c>
    </row>
    <row r="10254" spans="1:7">
      <c r="A10254">
        <v>28141000</v>
      </c>
      <c r="B10254" t="s">
        <v>44</v>
      </c>
      <c r="C10254" s="30">
        <v>2.34</v>
      </c>
      <c r="G10254" t="s">
        <v>271</v>
      </c>
    </row>
    <row r="10255" spans="1:7">
      <c r="A10255">
        <v>28141000</v>
      </c>
      <c r="B10255" t="s">
        <v>44</v>
      </c>
      <c r="C10255" s="30">
        <v>2.3633999999999999</v>
      </c>
      <c r="E10255">
        <v>2026</v>
      </c>
      <c r="G10255" t="s">
        <v>271</v>
      </c>
    </row>
    <row r="10256" spans="1:7">
      <c r="A10256">
        <v>28141000</v>
      </c>
      <c r="B10256" t="s">
        <v>44</v>
      </c>
      <c r="C10256" s="30">
        <v>2.3633999999999999</v>
      </c>
      <c r="E10256">
        <v>2027</v>
      </c>
      <c r="G10256" t="s">
        <v>271</v>
      </c>
    </row>
    <row r="10257" spans="1:7">
      <c r="A10257">
        <v>28141000</v>
      </c>
      <c r="B10257" t="s">
        <v>44</v>
      </c>
      <c r="C10257" s="30">
        <v>2.3633999999999999</v>
      </c>
      <c r="E10257">
        <v>2028</v>
      </c>
      <c r="G10257" t="s">
        <v>271</v>
      </c>
    </row>
    <row r="10258" spans="1:7">
      <c r="A10258">
        <v>28142000</v>
      </c>
      <c r="B10258" t="s">
        <v>44</v>
      </c>
      <c r="C10258">
        <v>0.7</v>
      </c>
      <c r="G10258" t="s">
        <v>271</v>
      </c>
    </row>
    <row r="10259" spans="1:7">
      <c r="A10259">
        <v>28142000</v>
      </c>
      <c r="B10259" t="s">
        <v>44</v>
      </c>
      <c r="C10259">
        <v>0.70699999999999996</v>
      </c>
      <c r="E10259">
        <v>2026</v>
      </c>
      <c r="G10259" t="s">
        <v>271</v>
      </c>
    </row>
    <row r="10260" spans="1:7">
      <c r="A10260">
        <v>28142000</v>
      </c>
      <c r="B10260" t="s">
        <v>44</v>
      </c>
      <c r="C10260">
        <v>0.70699999999999996</v>
      </c>
      <c r="E10260">
        <v>2027</v>
      </c>
      <c r="G10260" t="s">
        <v>271</v>
      </c>
    </row>
    <row r="10261" spans="1:7">
      <c r="A10261">
        <v>28142000</v>
      </c>
      <c r="B10261" t="s">
        <v>44</v>
      </c>
      <c r="C10261">
        <v>0.70699999999999996</v>
      </c>
      <c r="E10261">
        <v>2028</v>
      </c>
      <c r="G10261" t="s">
        <v>271</v>
      </c>
    </row>
    <row r="10262" spans="1:7">
      <c r="A10262">
        <v>28342100</v>
      </c>
      <c r="B10262" t="s">
        <v>44</v>
      </c>
      <c r="C10262" s="30">
        <v>1.72</v>
      </c>
      <c r="G10262" t="s">
        <v>271</v>
      </c>
    </row>
    <row r="10263" spans="1:7">
      <c r="A10263">
        <v>28342100</v>
      </c>
      <c r="B10263" t="s">
        <v>44</v>
      </c>
      <c r="C10263" s="30">
        <v>1.7372000000000001</v>
      </c>
      <c r="E10263">
        <v>2026</v>
      </c>
      <c r="G10263" t="s">
        <v>271</v>
      </c>
    </row>
    <row r="10264" spans="1:7">
      <c r="A10264">
        <v>28342100</v>
      </c>
      <c r="B10264" t="s">
        <v>44</v>
      </c>
      <c r="C10264" s="30">
        <v>1.7372000000000001</v>
      </c>
      <c r="E10264">
        <v>2027</v>
      </c>
      <c r="G10264" t="s">
        <v>271</v>
      </c>
    </row>
    <row r="10265" spans="1:7">
      <c r="A10265">
        <v>28342100</v>
      </c>
      <c r="B10265" t="s">
        <v>44</v>
      </c>
      <c r="C10265" s="30">
        <v>1.7372000000000001</v>
      </c>
      <c r="E10265">
        <v>2028</v>
      </c>
      <c r="G10265" t="s">
        <v>271</v>
      </c>
    </row>
    <row r="10266" spans="1:7">
      <c r="A10266">
        <v>31021012</v>
      </c>
      <c r="B10266" t="s">
        <v>44</v>
      </c>
      <c r="C10266">
        <v>0.52</v>
      </c>
      <c r="G10266" t="s">
        <v>271</v>
      </c>
    </row>
    <row r="10267" spans="1:7">
      <c r="A10267">
        <v>31021012</v>
      </c>
      <c r="B10267" t="s">
        <v>44</v>
      </c>
      <c r="C10267">
        <v>0.5252</v>
      </c>
      <c r="E10267">
        <v>2026</v>
      </c>
      <c r="G10267" t="s">
        <v>271</v>
      </c>
    </row>
    <row r="10268" spans="1:7">
      <c r="A10268">
        <v>31021012</v>
      </c>
      <c r="B10268" t="s">
        <v>44</v>
      </c>
      <c r="C10268">
        <v>0.5252</v>
      </c>
      <c r="E10268">
        <v>2027</v>
      </c>
      <c r="G10268" t="s">
        <v>271</v>
      </c>
    </row>
    <row r="10269" spans="1:7">
      <c r="A10269">
        <v>31021012</v>
      </c>
      <c r="B10269" t="s">
        <v>44</v>
      </c>
      <c r="C10269">
        <v>0.5252</v>
      </c>
      <c r="E10269">
        <v>2028</v>
      </c>
      <c r="G10269" t="s">
        <v>271</v>
      </c>
    </row>
    <row r="10270" spans="1:7">
      <c r="A10270">
        <v>31021015</v>
      </c>
      <c r="B10270" t="s">
        <v>44</v>
      </c>
      <c r="C10270">
        <v>0.86</v>
      </c>
      <c r="G10270" t="s">
        <v>271</v>
      </c>
    </row>
    <row r="10271" spans="1:7">
      <c r="A10271">
        <v>31021015</v>
      </c>
      <c r="B10271" t="s">
        <v>44</v>
      </c>
      <c r="C10271">
        <v>0.86860000000000004</v>
      </c>
      <c r="E10271">
        <v>2026</v>
      </c>
      <c r="G10271" t="s">
        <v>271</v>
      </c>
    </row>
    <row r="10272" spans="1:7">
      <c r="A10272">
        <v>31021015</v>
      </c>
      <c r="B10272" t="s">
        <v>44</v>
      </c>
      <c r="C10272">
        <v>0.86860000000000004</v>
      </c>
      <c r="E10272">
        <v>2027</v>
      </c>
      <c r="G10272" t="s">
        <v>271</v>
      </c>
    </row>
    <row r="10273" spans="1:7">
      <c r="A10273">
        <v>31021015</v>
      </c>
      <c r="B10273" t="s">
        <v>44</v>
      </c>
      <c r="C10273">
        <v>0.86860000000000004</v>
      </c>
      <c r="E10273">
        <v>2028</v>
      </c>
      <c r="G10273" t="s">
        <v>271</v>
      </c>
    </row>
    <row r="10274" spans="1:7">
      <c r="A10274">
        <v>31021019</v>
      </c>
      <c r="B10274" t="s">
        <v>44</v>
      </c>
      <c r="C10274" s="30">
        <v>1.58</v>
      </c>
      <c r="G10274" t="s">
        <v>271</v>
      </c>
    </row>
    <row r="10275" spans="1:7">
      <c r="A10275">
        <v>31021019</v>
      </c>
      <c r="B10275" t="s">
        <v>44</v>
      </c>
      <c r="C10275" s="30">
        <v>1.5958000000000001</v>
      </c>
      <c r="E10275">
        <v>2026</v>
      </c>
      <c r="G10275" t="s">
        <v>271</v>
      </c>
    </row>
    <row r="10276" spans="1:7">
      <c r="A10276">
        <v>31021019</v>
      </c>
      <c r="B10276" t="s">
        <v>44</v>
      </c>
      <c r="C10276" s="30">
        <v>1.5958000000000001</v>
      </c>
      <c r="E10276">
        <v>2027</v>
      </c>
      <c r="G10276" t="s">
        <v>271</v>
      </c>
    </row>
    <row r="10277" spans="1:7">
      <c r="A10277">
        <v>31021019</v>
      </c>
      <c r="B10277" t="s">
        <v>44</v>
      </c>
      <c r="C10277" s="30">
        <v>1.5958000000000001</v>
      </c>
      <c r="E10277">
        <v>2028</v>
      </c>
      <c r="G10277" t="s">
        <v>271</v>
      </c>
    </row>
    <row r="10278" spans="1:7">
      <c r="A10278">
        <v>31021090</v>
      </c>
      <c r="B10278" t="s">
        <v>44</v>
      </c>
      <c r="C10278" s="30">
        <v>1.55</v>
      </c>
      <c r="G10278" t="s">
        <v>271</v>
      </c>
    </row>
    <row r="10279" spans="1:7">
      <c r="A10279">
        <v>31021090</v>
      </c>
      <c r="B10279" t="s">
        <v>44</v>
      </c>
      <c r="C10279" s="30">
        <v>1.5655000000000001</v>
      </c>
      <c r="E10279">
        <v>2026</v>
      </c>
      <c r="G10279" t="s">
        <v>271</v>
      </c>
    </row>
    <row r="10280" spans="1:7">
      <c r="A10280">
        <v>31021090</v>
      </c>
      <c r="B10280" t="s">
        <v>44</v>
      </c>
      <c r="C10280" s="30">
        <v>1.5655000000000001</v>
      </c>
      <c r="E10280">
        <v>2027</v>
      </c>
      <c r="G10280" t="s">
        <v>271</v>
      </c>
    </row>
    <row r="10281" spans="1:7">
      <c r="A10281">
        <v>31021090</v>
      </c>
      <c r="B10281" t="s">
        <v>44</v>
      </c>
      <c r="C10281" s="30">
        <v>1.5655000000000001</v>
      </c>
      <c r="E10281">
        <v>2028</v>
      </c>
      <c r="G10281" t="s">
        <v>271</v>
      </c>
    </row>
    <row r="10282" spans="1:7">
      <c r="A10282">
        <v>31022100</v>
      </c>
      <c r="B10282" t="s">
        <v>44</v>
      </c>
      <c r="C10282">
        <v>0.7</v>
      </c>
      <c r="G10282" t="s">
        <v>271</v>
      </c>
    </row>
    <row r="10283" spans="1:7">
      <c r="A10283">
        <v>31022100</v>
      </c>
      <c r="B10283" t="s">
        <v>44</v>
      </c>
      <c r="C10283">
        <v>0.70699999999999996</v>
      </c>
      <c r="E10283">
        <v>2026</v>
      </c>
      <c r="G10283" t="s">
        <v>271</v>
      </c>
    </row>
    <row r="10284" spans="1:7">
      <c r="A10284">
        <v>31022100</v>
      </c>
      <c r="B10284" t="s">
        <v>44</v>
      </c>
      <c r="C10284">
        <v>0.70699999999999996</v>
      </c>
      <c r="E10284">
        <v>2027</v>
      </c>
      <c r="G10284" t="s">
        <v>271</v>
      </c>
    </row>
    <row r="10285" spans="1:7">
      <c r="A10285">
        <v>31022100</v>
      </c>
      <c r="B10285" t="s">
        <v>44</v>
      </c>
      <c r="C10285">
        <v>0.70699999999999996</v>
      </c>
      <c r="E10285">
        <v>2028</v>
      </c>
      <c r="G10285" t="s">
        <v>271</v>
      </c>
    </row>
    <row r="10286" spans="1:7">
      <c r="A10286">
        <v>31022900</v>
      </c>
      <c r="B10286" t="s">
        <v>44</v>
      </c>
      <c r="C10286" s="30">
        <v>1.23</v>
      </c>
      <c r="G10286" t="s">
        <v>271</v>
      </c>
    </row>
    <row r="10287" spans="1:7">
      <c r="A10287">
        <v>31022900</v>
      </c>
      <c r="B10287" t="s">
        <v>44</v>
      </c>
      <c r="C10287" s="30">
        <v>1.2423</v>
      </c>
      <c r="E10287">
        <v>2026</v>
      </c>
      <c r="G10287" t="s">
        <v>271</v>
      </c>
    </row>
    <row r="10288" spans="1:7">
      <c r="A10288">
        <v>31022900</v>
      </c>
      <c r="B10288" t="s">
        <v>44</v>
      </c>
      <c r="C10288" s="30">
        <v>1.2423</v>
      </c>
      <c r="E10288">
        <v>2027</v>
      </c>
      <c r="G10288" t="s">
        <v>271</v>
      </c>
    </row>
    <row r="10289" spans="1:7">
      <c r="A10289">
        <v>31022900</v>
      </c>
      <c r="B10289" t="s">
        <v>44</v>
      </c>
      <c r="C10289" s="30">
        <v>1.2423</v>
      </c>
      <c r="E10289">
        <v>2028</v>
      </c>
      <c r="G10289" t="s">
        <v>271</v>
      </c>
    </row>
    <row r="10290" spans="1:7">
      <c r="A10290">
        <v>31023010</v>
      </c>
      <c r="B10290" t="s">
        <v>44</v>
      </c>
      <c r="C10290" s="30">
        <v>1.31</v>
      </c>
      <c r="G10290" t="s">
        <v>271</v>
      </c>
    </row>
    <row r="10291" spans="1:7">
      <c r="A10291">
        <v>31023010</v>
      </c>
      <c r="B10291" t="s">
        <v>44</v>
      </c>
      <c r="C10291" s="30">
        <v>1.3231000000000002</v>
      </c>
      <c r="E10291">
        <v>2026</v>
      </c>
      <c r="G10291" t="s">
        <v>271</v>
      </c>
    </row>
    <row r="10292" spans="1:7">
      <c r="A10292">
        <v>31023010</v>
      </c>
      <c r="B10292" t="s">
        <v>44</v>
      </c>
      <c r="C10292" s="30">
        <v>1.3231000000000002</v>
      </c>
      <c r="E10292">
        <v>2027</v>
      </c>
      <c r="G10292" t="s">
        <v>271</v>
      </c>
    </row>
    <row r="10293" spans="1:7">
      <c r="A10293">
        <v>31023010</v>
      </c>
      <c r="B10293" t="s">
        <v>44</v>
      </c>
      <c r="C10293" s="30">
        <v>1.3231000000000002</v>
      </c>
      <c r="E10293">
        <v>2028</v>
      </c>
      <c r="G10293" t="s">
        <v>271</v>
      </c>
    </row>
    <row r="10294" spans="1:7">
      <c r="A10294">
        <v>31023090</v>
      </c>
      <c r="B10294" t="s">
        <v>44</v>
      </c>
      <c r="C10294" s="30">
        <v>2.02</v>
      </c>
      <c r="G10294" t="s">
        <v>271</v>
      </c>
    </row>
    <row r="10295" spans="1:7">
      <c r="A10295">
        <v>31023090</v>
      </c>
      <c r="B10295" t="s">
        <v>44</v>
      </c>
      <c r="C10295" s="30">
        <v>2.0402</v>
      </c>
      <c r="E10295">
        <v>2026</v>
      </c>
      <c r="G10295" t="s">
        <v>271</v>
      </c>
    </row>
    <row r="10296" spans="1:7">
      <c r="A10296">
        <v>31023090</v>
      </c>
      <c r="B10296" t="s">
        <v>44</v>
      </c>
      <c r="C10296" s="30">
        <v>2.0402</v>
      </c>
      <c r="E10296">
        <v>2027</v>
      </c>
      <c r="G10296" t="s">
        <v>271</v>
      </c>
    </row>
    <row r="10297" spans="1:7">
      <c r="A10297">
        <v>31023090</v>
      </c>
      <c r="B10297" t="s">
        <v>44</v>
      </c>
      <c r="C10297" s="30">
        <v>2.0402</v>
      </c>
      <c r="E10297">
        <v>2028</v>
      </c>
      <c r="G10297" t="s">
        <v>271</v>
      </c>
    </row>
    <row r="10298" spans="1:7">
      <c r="A10298">
        <v>31024010</v>
      </c>
      <c r="B10298" t="s">
        <v>44</v>
      </c>
      <c r="C10298" s="30">
        <v>1.74</v>
      </c>
      <c r="G10298" t="s">
        <v>271</v>
      </c>
    </row>
    <row r="10299" spans="1:7">
      <c r="A10299">
        <v>31024010</v>
      </c>
      <c r="B10299" t="s">
        <v>44</v>
      </c>
      <c r="C10299" s="30">
        <v>1.7574000000000001</v>
      </c>
      <c r="E10299">
        <v>2026</v>
      </c>
      <c r="G10299" t="s">
        <v>271</v>
      </c>
    </row>
    <row r="10300" spans="1:7">
      <c r="A10300">
        <v>31024010</v>
      </c>
      <c r="B10300" t="s">
        <v>44</v>
      </c>
      <c r="C10300" s="30">
        <v>1.7574000000000001</v>
      </c>
      <c r="E10300">
        <v>2027</v>
      </c>
      <c r="G10300" t="s">
        <v>271</v>
      </c>
    </row>
    <row r="10301" spans="1:7">
      <c r="A10301">
        <v>31024010</v>
      </c>
      <c r="B10301" t="s">
        <v>44</v>
      </c>
      <c r="C10301" s="30">
        <v>1.7574000000000001</v>
      </c>
      <c r="E10301">
        <v>2028</v>
      </c>
      <c r="G10301" t="s">
        <v>271</v>
      </c>
    </row>
    <row r="10302" spans="1:7">
      <c r="A10302">
        <v>31024090</v>
      </c>
      <c r="B10302" t="s">
        <v>44</v>
      </c>
      <c r="C10302" s="30">
        <v>1.74</v>
      </c>
      <c r="G10302" t="s">
        <v>271</v>
      </c>
    </row>
    <row r="10303" spans="1:7">
      <c r="A10303">
        <v>31024090</v>
      </c>
      <c r="B10303" t="s">
        <v>44</v>
      </c>
      <c r="C10303" s="30">
        <v>1.7574000000000001</v>
      </c>
      <c r="E10303">
        <v>2026</v>
      </c>
      <c r="G10303" t="s">
        <v>271</v>
      </c>
    </row>
    <row r="10304" spans="1:7">
      <c r="A10304">
        <v>31024090</v>
      </c>
      <c r="B10304" t="s">
        <v>44</v>
      </c>
      <c r="C10304" s="30">
        <v>1.7574000000000001</v>
      </c>
      <c r="E10304">
        <v>2027</v>
      </c>
      <c r="G10304" t="s">
        <v>271</v>
      </c>
    </row>
    <row r="10305" spans="1:7">
      <c r="A10305">
        <v>31024090</v>
      </c>
      <c r="B10305" t="s">
        <v>44</v>
      </c>
      <c r="C10305" s="30">
        <v>1.7574000000000001</v>
      </c>
      <c r="E10305">
        <v>2028</v>
      </c>
      <c r="G10305" t="s">
        <v>271</v>
      </c>
    </row>
    <row r="10306" spans="1:7">
      <c r="A10306">
        <v>31025000</v>
      </c>
      <c r="B10306" t="s">
        <v>44</v>
      </c>
      <c r="C10306" s="30">
        <v>3.01</v>
      </c>
      <c r="G10306" t="s">
        <v>271</v>
      </c>
    </row>
    <row r="10307" spans="1:7">
      <c r="A10307">
        <v>31025000</v>
      </c>
      <c r="B10307" t="s">
        <v>44</v>
      </c>
      <c r="C10307" s="30">
        <v>3.0400999999999998</v>
      </c>
      <c r="E10307">
        <v>2026</v>
      </c>
      <c r="G10307" t="s">
        <v>271</v>
      </c>
    </row>
    <row r="10308" spans="1:7">
      <c r="A10308">
        <v>31025000</v>
      </c>
      <c r="B10308" t="s">
        <v>44</v>
      </c>
      <c r="C10308" s="30">
        <v>3.0400999999999998</v>
      </c>
      <c r="E10308">
        <v>2027</v>
      </c>
      <c r="G10308" t="s">
        <v>271</v>
      </c>
    </row>
    <row r="10309" spans="1:7">
      <c r="A10309">
        <v>31025000</v>
      </c>
      <c r="B10309" t="s">
        <v>44</v>
      </c>
      <c r="C10309" s="30">
        <v>3.0400999999999998</v>
      </c>
      <c r="E10309">
        <v>2028</v>
      </c>
      <c r="G10309" t="s">
        <v>271</v>
      </c>
    </row>
    <row r="10310" spans="1:7">
      <c r="A10310">
        <v>31026000</v>
      </c>
      <c r="B10310" t="s">
        <v>44</v>
      </c>
      <c r="C10310" s="30">
        <v>1.69</v>
      </c>
      <c r="G10310" t="s">
        <v>271</v>
      </c>
    </row>
    <row r="10311" spans="1:7">
      <c r="A10311">
        <v>31026000</v>
      </c>
      <c r="B10311" t="s">
        <v>44</v>
      </c>
      <c r="C10311" s="30">
        <v>1.7068999999999999</v>
      </c>
      <c r="E10311">
        <v>2026</v>
      </c>
      <c r="G10311" t="s">
        <v>271</v>
      </c>
    </row>
    <row r="10312" spans="1:7">
      <c r="A10312">
        <v>31026000</v>
      </c>
      <c r="B10312" t="s">
        <v>44</v>
      </c>
      <c r="C10312" s="30">
        <v>1.7068999999999999</v>
      </c>
      <c r="E10312">
        <v>2027</v>
      </c>
      <c r="G10312" t="s">
        <v>271</v>
      </c>
    </row>
    <row r="10313" spans="1:7">
      <c r="A10313">
        <v>31026000</v>
      </c>
      <c r="B10313" t="s">
        <v>44</v>
      </c>
      <c r="C10313" s="30">
        <v>1.7068999999999999</v>
      </c>
      <c r="E10313">
        <v>2028</v>
      </c>
      <c r="G10313" t="s">
        <v>271</v>
      </c>
    </row>
    <row r="10314" spans="1:7">
      <c r="A10314">
        <v>31028000</v>
      </c>
      <c r="B10314" t="s">
        <v>44</v>
      </c>
      <c r="C10314" s="30">
        <v>1.4</v>
      </c>
      <c r="G10314" t="s">
        <v>271</v>
      </c>
    </row>
    <row r="10315" spans="1:7">
      <c r="A10315">
        <v>31028000</v>
      </c>
      <c r="B10315" t="s">
        <v>44</v>
      </c>
      <c r="C10315" s="30">
        <v>1.4139999999999999</v>
      </c>
      <c r="E10315">
        <v>2026</v>
      </c>
      <c r="G10315" t="s">
        <v>271</v>
      </c>
    </row>
    <row r="10316" spans="1:7">
      <c r="A10316">
        <v>31028000</v>
      </c>
      <c r="B10316" t="s">
        <v>44</v>
      </c>
      <c r="C10316" s="30">
        <v>1.4139999999999999</v>
      </c>
      <c r="E10316">
        <v>2027</v>
      </c>
      <c r="G10316" t="s">
        <v>271</v>
      </c>
    </row>
    <row r="10317" spans="1:7">
      <c r="A10317">
        <v>31028000</v>
      </c>
      <c r="B10317" t="s">
        <v>44</v>
      </c>
      <c r="C10317" s="30">
        <v>1.4139999999999999</v>
      </c>
      <c r="E10317">
        <v>2028</v>
      </c>
      <c r="G10317" t="s">
        <v>271</v>
      </c>
    </row>
    <row r="10318" spans="1:7">
      <c r="A10318">
        <v>31029000</v>
      </c>
      <c r="B10318" t="s">
        <v>44</v>
      </c>
      <c r="C10318" s="30">
        <v>1.54</v>
      </c>
      <c r="G10318" t="s">
        <v>271</v>
      </c>
    </row>
    <row r="10319" spans="1:7">
      <c r="A10319">
        <v>31029000</v>
      </c>
      <c r="B10319" t="s">
        <v>44</v>
      </c>
      <c r="C10319" s="30">
        <v>1.5554000000000001</v>
      </c>
      <c r="E10319">
        <v>2026</v>
      </c>
      <c r="G10319" t="s">
        <v>271</v>
      </c>
    </row>
    <row r="10320" spans="1:7">
      <c r="A10320">
        <v>31029000</v>
      </c>
      <c r="B10320" t="s">
        <v>44</v>
      </c>
      <c r="C10320" s="30">
        <v>1.5554000000000001</v>
      </c>
      <c r="E10320">
        <v>2027</v>
      </c>
      <c r="G10320" t="s">
        <v>271</v>
      </c>
    </row>
    <row r="10321" spans="1:7">
      <c r="A10321">
        <v>31029000</v>
      </c>
      <c r="B10321" t="s">
        <v>44</v>
      </c>
      <c r="C10321" s="30">
        <v>1.5554000000000001</v>
      </c>
      <c r="E10321">
        <v>2028</v>
      </c>
      <c r="G10321" t="s">
        <v>271</v>
      </c>
    </row>
    <row r="10322" spans="1:7">
      <c r="A10322">
        <v>31051000</v>
      </c>
      <c r="B10322" t="s">
        <v>44</v>
      </c>
      <c r="C10322">
        <v>0.74</v>
      </c>
      <c r="G10322" t="s">
        <v>271</v>
      </c>
    </row>
    <row r="10323" spans="1:7">
      <c r="A10323">
        <v>31051000</v>
      </c>
      <c r="B10323" t="s">
        <v>44</v>
      </c>
      <c r="C10323">
        <v>0.74739999999999995</v>
      </c>
      <c r="E10323">
        <v>2026</v>
      </c>
      <c r="G10323" t="s">
        <v>271</v>
      </c>
    </row>
    <row r="10324" spans="1:7">
      <c r="A10324">
        <v>31051000</v>
      </c>
      <c r="B10324" t="s">
        <v>44</v>
      </c>
      <c r="C10324">
        <v>0.74739999999999995</v>
      </c>
      <c r="E10324">
        <v>2027</v>
      </c>
      <c r="G10324" t="s">
        <v>271</v>
      </c>
    </row>
    <row r="10325" spans="1:7">
      <c r="A10325">
        <v>31051000</v>
      </c>
      <c r="B10325" t="s">
        <v>44</v>
      </c>
      <c r="C10325">
        <v>0.74739999999999995</v>
      </c>
      <c r="E10325">
        <v>2028</v>
      </c>
      <c r="G10325" t="s">
        <v>271</v>
      </c>
    </row>
    <row r="10326" spans="1:7">
      <c r="A10326">
        <v>31052010</v>
      </c>
      <c r="B10326" t="s">
        <v>44</v>
      </c>
      <c r="C10326">
        <v>0.9</v>
      </c>
      <c r="G10326" t="s">
        <v>271</v>
      </c>
    </row>
    <row r="10327" spans="1:7">
      <c r="A10327">
        <v>31052010</v>
      </c>
      <c r="B10327" t="s">
        <v>44</v>
      </c>
      <c r="C10327">
        <v>0.90900000000000003</v>
      </c>
      <c r="E10327">
        <v>2026</v>
      </c>
      <c r="G10327" t="s">
        <v>271</v>
      </c>
    </row>
    <row r="10328" spans="1:7">
      <c r="A10328">
        <v>31052010</v>
      </c>
      <c r="B10328" t="s">
        <v>44</v>
      </c>
      <c r="C10328">
        <v>0.90900000000000003</v>
      </c>
      <c r="E10328">
        <v>2027</v>
      </c>
      <c r="G10328" t="s">
        <v>271</v>
      </c>
    </row>
    <row r="10329" spans="1:7">
      <c r="A10329">
        <v>31052010</v>
      </c>
      <c r="B10329" t="s">
        <v>44</v>
      </c>
      <c r="C10329">
        <v>0.90900000000000003</v>
      </c>
      <c r="E10329">
        <v>2028</v>
      </c>
      <c r="G10329" t="s">
        <v>271</v>
      </c>
    </row>
    <row r="10330" spans="1:7">
      <c r="A10330">
        <v>31052090</v>
      </c>
      <c r="B10330" t="s">
        <v>44</v>
      </c>
      <c r="C10330">
        <v>0.61</v>
      </c>
      <c r="G10330" t="s">
        <v>271</v>
      </c>
    </row>
    <row r="10331" spans="1:7">
      <c r="A10331">
        <v>31052090</v>
      </c>
      <c r="B10331" t="s">
        <v>44</v>
      </c>
      <c r="C10331">
        <v>0.61609999999999998</v>
      </c>
      <c r="E10331">
        <v>2026</v>
      </c>
      <c r="G10331" t="s">
        <v>271</v>
      </c>
    </row>
    <row r="10332" spans="1:7">
      <c r="A10332">
        <v>31052090</v>
      </c>
      <c r="B10332" t="s">
        <v>44</v>
      </c>
      <c r="C10332">
        <v>0.61609999999999998</v>
      </c>
      <c r="E10332">
        <v>2027</v>
      </c>
      <c r="G10332" t="s">
        <v>271</v>
      </c>
    </row>
    <row r="10333" spans="1:7">
      <c r="A10333">
        <v>31052090</v>
      </c>
      <c r="B10333" t="s">
        <v>44</v>
      </c>
      <c r="C10333">
        <v>0.61609999999999998</v>
      </c>
      <c r="E10333">
        <v>2028</v>
      </c>
      <c r="G10333" t="s">
        <v>271</v>
      </c>
    </row>
    <row r="10334" spans="1:7">
      <c r="A10334">
        <v>31053000</v>
      </c>
      <c r="B10334" t="s">
        <v>44</v>
      </c>
      <c r="C10334">
        <v>0.56000000000000005</v>
      </c>
      <c r="G10334" t="s">
        <v>271</v>
      </c>
    </row>
    <row r="10335" spans="1:7">
      <c r="A10335">
        <v>31053000</v>
      </c>
      <c r="B10335" t="s">
        <v>44</v>
      </c>
      <c r="C10335">
        <v>0.5656000000000001</v>
      </c>
      <c r="E10335">
        <v>2026</v>
      </c>
      <c r="G10335" t="s">
        <v>271</v>
      </c>
    </row>
    <row r="10336" spans="1:7">
      <c r="A10336">
        <v>31053000</v>
      </c>
      <c r="B10336" t="s">
        <v>44</v>
      </c>
      <c r="C10336">
        <v>0.5656000000000001</v>
      </c>
      <c r="E10336">
        <v>2027</v>
      </c>
      <c r="G10336" t="s">
        <v>271</v>
      </c>
    </row>
    <row r="10337" spans="1:7">
      <c r="A10337">
        <v>31053000</v>
      </c>
      <c r="B10337" t="s">
        <v>44</v>
      </c>
      <c r="C10337">
        <v>0.5656000000000001</v>
      </c>
      <c r="E10337">
        <v>2028</v>
      </c>
      <c r="G10337" t="s">
        <v>271</v>
      </c>
    </row>
    <row r="10338" spans="1:7">
      <c r="A10338">
        <v>31054000</v>
      </c>
      <c r="B10338" t="s">
        <v>44</v>
      </c>
      <c r="C10338">
        <v>0.36</v>
      </c>
      <c r="G10338" t="s">
        <v>271</v>
      </c>
    </row>
    <row r="10339" spans="1:7">
      <c r="A10339">
        <v>31054000</v>
      </c>
      <c r="B10339" t="s">
        <v>44</v>
      </c>
      <c r="C10339">
        <v>0.36359999999999998</v>
      </c>
      <c r="E10339">
        <v>2026</v>
      </c>
      <c r="G10339" t="s">
        <v>271</v>
      </c>
    </row>
    <row r="10340" spans="1:7">
      <c r="A10340">
        <v>31054000</v>
      </c>
      <c r="B10340" t="s">
        <v>44</v>
      </c>
      <c r="C10340">
        <v>0.36359999999999998</v>
      </c>
      <c r="E10340">
        <v>2027</v>
      </c>
      <c r="G10340" t="s">
        <v>271</v>
      </c>
    </row>
    <row r="10341" spans="1:7">
      <c r="A10341">
        <v>31054000</v>
      </c>
      <c r="B10341" t="s">
        <v>44</v>
      </c>
      <c r="C10341">
        <v>0.36359999999999998</v>
      </c>
      <c r="E10341">
        <v>2028</v>
      </c>
      <c r="G10341" t="s">
        <v>271</v>
      </c>
    </row>
    <row r="10342" spans="1:7">
      <c r="A10342">
        <v>31055100</v>
      </c>
      <c r="B10342" t="s">
        <v>44</v>
      </c>
      <c r="C10342" s="30">
        <v>1.22</v>
      </c>
      <c r="G10342" t="s">
        <v>271</v>
      </c>
    </row>
    <row r="10343" spans="1:7">
      <c r="A10343">
        <v>31055100</v>
      </c>
      <c r="B10343" t="s">
        <v>44</v>
      </c>
      <c r="C10343" s="30">
        <v>1.2322</v>
      </c>
      <c r="E10343">
        <v>2026</v>
      </c>
      <c r="G10343" t="s">
        <v>271</v>
      </c>
    </row>
    <row r="10344" spans="1:7">
      <c r="A10344">
        <v>31055100</v>
      </c>
      <c r="B10344" t="s">
        <v>44</v>
      </c>
      <c r="C10344" s="30">
        <v>1.2322</v>
      </c>
      <c r="E10344">
        <v>2027</v>
      </c>
      <c r="G10344" t="s">
        <v>271</v>
      </c>
    </row>
    <row r="10345" spans="1:7">
      <c r="A10345">
        <v>31055100</v>
      </c>
      <c r="B10345" t="s">
        <v>44</v>
      </c>
      <c r="C10345" s="30">
        <v>1.2322</v>
      </c>
      <c r="E10345">
        <v>2028</v>
      </c>
      <c r="G10345" t="s">
        <v>271</v>
      </c>
    </row>
    <row r="10346" spans="1:7">
      <c r="A10346">
        <v>31055900</v>
      </c>
      <c r="B10346" t="s">
        <v>44</v>
      </c>
      <c r="C10346">
        <v>0.68</v>
      </c>
      <c r="G10346" t="s">
        <v>271</v>
      </c>
    </row>
    <row r="10347" spans="1:7">
      <c r="A10347">
        <v>31055900</v>
      </c>
      <c r="B10347" t="s">
        <v>44</v>
      </c>
      <c r="C10347">
        <v>0.68680000000000008</v>
      </c>
      <c r="E10347">
        <v>2026</v>
      </c>
      <c r="G10347" t="s">
        <v>271</v>
      </c>
    </row>
    <row r="10348" spans="1:7">
      <c r="A10348">
        <v>31055900</v>
      </c>
      <c r="B10348" t="s">
        <v>44</v>
      </c>
      <c r="C10348">
        <v>0.68680000000000008</v>
      </c>
      <c r="E10348">
        <v>2027</v>
      </c>
      <c r="G10348" t="s">
        <v>271</v>
      </c>
    </row>
    <row r="10349" spans="1:7">
      <c r="A10349">
        <v>31055900</v>
      </c>
      <c r="B10349" t="s">
        <v>44</v>
      </c>
      <c r="C10349">
        <v>0.68680000000000008</v>
      </c>
      <c r="E10349">
        <v>2028</v>
      </c>
      <c r="G10349" t="s">
        <v>271</v>
      </c>
    </row>
    <row r="10350" spans="1:7">
      <c r="A10350">
        <v>31059020</v>
      </c>
      <c r="B10350" t="s">
        <v>44</v>
      </c>
      <c r="C10350" s="30">
        <v>1.1599999999999999</v>
      </c>
      <c r="G10350" t="s">
        <v>271</v>
      </c>
    </row>
    <row r="10351" spans="1:7">
      <c r="A10351">
        <v>31059020</v>
      </c>
      <c r="B10351" t="s">
        <v>44</v>
      </c>
      <c r="C10351" s="30">
        <v>1.1716</v>
      </c>
      <c r="E10351">
        <v>2026</v>
      </c>
      <c r="G10351" t="s">
        <v>271</v>
      </c>
    </row>
    <row r="10352" spans="1:7">
      <c r="A10352">
        <v>31059020</v>
      </c>
      <c r="B10352" t="s">
        <v>44</v>
      </c>
      <c r="C10352" s="30">
        <v>1.1716</v>
      </c>
      <c r="E10352">
        <v>2027</v>
      </c>
      <c r="G10352" t="s">
        <v>271</v>
      </c>
    </row>
    <row r="10353" spans="1:7">
      <c r="A10353">
        <v>31059020</v>
      </c>
      <c r="B10353" t="s">
        <v>44</v>
      </c>
      <c r="C10353" s="30">
        <v>1.1716</v>
      </c>
      <c r="E10353">
        <v>2028</v>
      </c>
      <c r="G10353" t="s">
        <v>271</v>
      </c>
    </row>
    <row r="10354" spans="1:7">
      <c r="A10354">
        <v>31059080</v>
      </c>
      <c r="B10354" t="s">
        <v>44</v>
      </c>
      <c r="C10354">
        <v>0.6</v>
      </c>
      <c r="G10354" t="s">
        <v>271</v>
      </c>
    </row>
    <row r="10355" spans="1:7">
      <c r="A10355">
        <v>31059080</v>
      </c>
      <c r="B10355" t="s">
        <v>44</v>
      </c>
      <c r="C10355">
        <v>0.60599999999999998</v>
      </c>
      <c r="E10355">
        <v>2026</v>
      </c>
      <c r="G10355" t="s">
        <v>271</v>
      </c>
    </row>
    <row r="10356" spans="1:7">
      <c r="A10356">
        <v>31059080</v>
      </c>
      <c r="B10356" t="s">
        <v>44</v>
      </c>
      <c r="C10356">
        <v>0.60599999999999998</v>
      </c>
      <c r="E10356">
        <v>2027</v>
      </c>
      <c r="G10356" t="s">
        <v>271</v>
      </c>
    </row>
    <row r="10357" spans="1:7">
      <c r="A10357">
        <v>31059080</v>
      </c>
      <c r="B10357" t="s">
        <v>44</v>
      </c>
      <c r="C10357">
        <v>0.60599999999999998</v>
      </c>
      <c r="E10357">
        <v>2028</v>
      </c>
      <c r="G10357" t="s">
        <v>271</v>
      </c>
    </row>
    <row r="10358" spans="1:7">
      <c r="A10358">
        <v>7601</v>
      </c>
      <c r="B10358" t="s">
        <v>44</v>
      </c>
      <c r="C10358">
        <v>0.36</v>
      </c>
      <c r="D10358" t="s">
        <v>19</v>
      </c>
      <c r="G10358" t="s">
        <v>25</v>
      </c>
    </row>
    <row r="10359" spans="1:7">
      <c r="A10359">
        <v>7601</v>
      </c>
      <c r="B10359" t="s">
        <v>44</v>
      </c>
      <c r="C10359">
        <v>0.39599999999999996</v>
      </c>
      <c r="D10359" t="s">
        <v>19</v>
      </c>
      <c r="E10359">
        <v>2026</v>
      </c>
      <c r="G10359" t="s">
        <v>25</v>
      </c>
    </row>
    <row r="10360" spans="1:7">
      <c r="A10360">
        <v>7601</v>
      </c>
      <c r="B10360" t="s">
        <v>44</v>
      </c>
      <c r="C10360">
        <v>0.432</v>
      </c>
      <c r="D10360" t="s">
        <v>19</v>
      </c>
      <c r="E10360">
        <v>2027</v>
      </c>
      <c r="G10360" t="s">
        <v>25</v>
      </c>
    </row>
    <row r="10361" spans="1:7">
      <c r="A10361">
        <v>7601</v>
      </c>
      <c r="B10361" t="s">
        <v>44</v>
      </c>
      <c r="C10361">
        <v>0.46799999999999997</v>
      </c>
      <c r="D10361" t="s">
        <v>19</v>
      </c>
      <c r="E10361">
        <v>2028</v>
      </c>
      <c r="G10361" t="s">
        <v>25</v>
      </c>
    </row>
    <row r="10362" spans="1:7">
      <c r="A10362">
        <v>7603</v>
      </c>
      <c r="B10362" t="s">
        <v>44</v>
      </c>
      <c r="C10362" s="30">
        <v>1.03</v>
      </c>
      <c r="D10362" t="s">
        <v>19</v>
      </c>
      <c r="G10362" t="s">
        <v>25</v>
      </c>
    </row>
    <row r="10363" spans="1:7">
      <c r="A10363">
        <v>7603</v>
      </c>
      <c r="B10363" t="s">
        <v>44</v>
      </c>
      <c r="C10363" s="30">
        <v>1.133</v>
      </c>
      <c r="D10363" t="s">
        <v>19</v>
      </c>
      <c r="E10363">
        <v>2026</v>
      </c>
      <c r="G10363" t="s">
        <v>25</v>
      </c>
    </row>
    <row r="10364" spans="1:7">
      <c r="A10364">
        <v>7603</v>
      </c>
      <c r="B10364" t="s">
        <v>44</v>
      </c>
      <c r="C10364" s="30">
        <v>1.236</v>
      </c>
      <c r="D10364" t="s">
        <v>19</v>
      </c>
      <c r="E10364">
        <v>2027</v>
      </c>
      <c r="G10364" t="s">
        <v>25</v>
      </c>
    </row>
    <row r="10365" spans="1:7">
      <c r="A10365">
        <v>7603</v>
      </c>
      <c r="B10365" t="s">
        <v>44</v>
      </c>
      <c r="C10365" s="30">
        <v>1.339</v>
      </c>
      <c r="D10365" t="s">
        <v>19</v>
      </c>
      <c r="E10365">
        <v>2028</v>
      </c>
      <c r="G10365" t="s">
        <v>25</v>
      </c>
    </row>
    <row r="10366" spans="1:7">
      <c r="A10366">
        <v>76041010</v>
      </c>
      <c r="B10366" t="s">
        <v>44</v>
      </c>
      <c r="C10366" s="30">
        <v>1.25</v>
      </c>
      <c r="D10366" t="s">
        <v>19</v>
      </c>
      <c r="G10366" t="s">
        <v>25</v>
      </c>
    </row>
    <row r="10367" spans="1:7">
      <c r="A10367">
        <v>76041010</v>
      </c>
      <c r="B10367" t="s">
        <v>44</v>
      </c>
      <c r="C10367" s="30">
        <v>1.375</v>
      </c>
      <c r="D10367" t="s">
        <v>19</v>
      </c>
      <c r="E10367">
        <v>2026</v>
      </c>
      <c r="G10367" t="s">
        <v>25</v>
      </c>
    </row>
    <row r="10368" spans="1:7">
      <c r="A10368">
        <v>76041010</v>
      </c>
      <c r="B10368" t="s">
        <v>44</v>
      </c>
      <c r="C10368" s="30">
        <v>1.5</v>
      </c>
      <c r="D10368" t="s">
        <v>19</v>
      </c>
      <c r="E10368">
        <v>2027</v>
      </c>
      <c r="G10368" t="s">
        <v>25</v>
      </c>
    </row>
    <row r="10369" spans="1:7">
      <c r="A10369">
        <v>76041010</v>
      </c>
      <c r="B10369" t="s">
        <v>44</v>
      </c>
      <c r="C10369" s="30">
        <v>1.625</v>
      </c>
      <c r="D10369" t="s">
        <v>19</v>
      </c>
      <c r="E10369">
        <v>2028</v>
      </c>
      <c r="G10369" t="s">
        <v>25</v>
      </c>
    </row>
    <row r="10370" spans="1:7">
      <c r="A10370">
        <v>76041090</v>
      </c>
      <c r="B10370" t="s">
        <v>44</v>
      </c>
      <c r="C10370" s="30">
        <v>1.27</v>
      </c>
      <c r="D10370" t="s">
        <v>19</v>
      </c>
      <c r="G10370" t="s">
        <v>25</v>
      </c>
    </row>
    <row r="10371" spans="1:7">
      <c r="A10371">
        <v>76041090</v>
      </c>
      <c r="B10371" t="s">
        <v>44</v>
      </c>
      <c r="C10371" s="30">
        <v>1.397</v>
      </c>
      <c r="D10371" t="s">
        <v>19</v>
      </c>
      <c r="E10371">
        <v>2026</v>
      </c>
      <c r="G10371" t="s">
        <v>25</v>
      </c>
    </row>
    <row r="10372" spans="1:7">
      <c r="A10372">
        <v>76041090</v>
      </c>
      <c r="B10372" t="s">
        <v>44</v>
      </c>
      <c r="C10372" s="30">
        <v>1.524</v>
      </c>
      <c r="D10372" t="s">
        <v>19</v>
      </c>
      <c r="E10372">
        <v>2027</v>
      </c>
      <c r="G10372" t="s">
        <v>25</v>
      </c>
    </row>
    <row r="10373" spans="1:7">
      <c r="A10373">
        <v>76041090</v>
      </c>
      <c r="B10373" t="s">
        <v>44</v>
      </c>
      <c r="C10373" s="30">
        <v>1.651</v>
      </c>
      <c r="D10373" t="s">
        <v>19</v>
      </c>
      <c r="E10373">
        <v>2028</v>
      </c>
      <c r="G10373" t="s">
        <v>25</v>
      </c>
    </row>
    <row r="10374" spans="1:7">
      <c r="A10374">
        <v>76042100</v>
      </c>
      <c r="B10374" t="s">
        <v>44</v>
      </c>
      <c r="C10374" s="30">
        <v>1.27</v>
      </c>
      <c r="D10374" t="s">
        <v>19</v>
      </c>
      <c r="G10374" t="s">
        <v>25</v>
      </c>
    </row>
    <row r="10375" spans="1:7">
      <c r="A10375">
        <v>76042100</v>
      </c>
      <c r="B10375" t="s">
        <v>44</v>
      </c>
      <c r="C10375" s="30">
        <v>1.397</v>
      </c>
      <c r="D10375" t="s">
        <v>19</v>
      </c>
      <c r="E10375">
        <v>2026</v>
      </c>
      <c r="G10375" t="s">
        <v>25</v>
      </c>
    </row>
    <row r="10376" spans="1:7">
      <c r="A10376">
        <v>76042100</v>
      </c>
      <c r="B10376" t="s">
        <v>44</v>
      </c>
      <c r="C10376" s="30">
        <v>1.524</v>
      </c>
      <c r="D10376" t="s">
        <v>19</v>
      </c>
      <c r="E10376">
        <v>2027</v>
      </c>
      <c r="G10376" t="s">
        <v>25</v>
      </c>
    </row>
    <row r="10377" spans="1:7">
      <c r="A10377">
        <v>76042100</v>
      </c>
      <c r="B10377" t="s">
        <v>44</v>
      </c>
      <c r="C10377" s="30">
        <v>1.651</v>
      </c>
      <c r="D10377" t="s">
        <v>19</v>
      </c>
      <c r="E10377">
        <v>2028</v>
      </c>
      <c r="G10377" t="s">
        <v>25</v>
      </c>
    </row>
    <row r="10378" spans="1:7">
      <c r="A10378">
        <v>76042910</v>
      </c>
      <c r="B10378" t="s">
        <v>44</v>
      </c>
      <c r="C10378" s="30">
        <v>1.25</v>
      </c>
      <c r="D10378" t="s">
        <v>19</v>
      </c>
      <c r="G10378" t="s">
        <v>25</v>
      </c>
    </row>
    <row r="10379" spans="1:7">
      <c r="A10379">
        <v>76042910</v>
      </c>
      <c r="B10379" t="s">
        <v>44</v>
      </c>
      <c r="C10379" s="30">
        <v>1.375</v>
      </c>
      <c r="D10379" t="s">
        <v>19</v>
      </c>
      <c r="E10379">
        <v>2026</v>
      </c>
      <c r="G10379" t="s">
        <v>25</v>
      </c>
    </row>
    <row r="10380" spans="1:7">
      <c r="A10380">
        <v>76042910</v>
      </c>
      <c r="B10380" t="s">
        <v>44</v>
      </c>
      <c r="C10380" s="30">
        <v>1.5</v>
      </c>
      <c r="D10380" t="s">
        <v>19</v>
      </c>
      <c r="E10380">
        <v>2027</v>
      </c>
      <c r="G10380" t="s">
        <v>25</v>
      </c>
    </row>
    <row r="10381" spans="1:7">
      <c r="A10381">
        <v>76042910</v>
      </c>
      <c r="B10381" t="s">
        <v>44</v>
      </c>
      <c r="C10381" s="30">
        <v>1.625</v>
      </c>
      <c r="D10381" t="s">
        <v>19</v>
      </c>
      <c r="E10381">
        <v>2028</v>
      </c>
      <c r="G10381" t="s">
        <v>25</v>
      </c>
    </row>
    <row r="10382" spans="1:7">
      <c r="A10382">
        <v>76042990</v>
      </c>
      <c r="B10382" t="s">
        <v>44</v>
      </c>
      <c r="C10382" s="30">
        <v>1.27</v>
      </c>
      <c r="D10382" t="s">
        <v>19</v>
      </c>
      <c r="G10382" t="s">
        <v>25</v>
      </c>
    </row>
    <row r="10383" spans="1:7">
      <c r="A10383">
        <v>76042990</v>
      </c>
      <c r="B10383" t="s">
        <v>44</v>
      </c>
      <c r="C10383" s="30">
        <v>1.397</v>
      </c>
      <c r="D10383" t="s">
        <v>19</v>
      </c>
      <c r="E10383">
        <v>2026</v>
      </c>
      <c r="G10383" t="s">
        <v>25</v>
      </c>
    </row>
    <row r="10384" spans="1:7">
      <c r="A10384">
        <v>76042990</v>
      </c>
      <c r="B10384" t="s">
        <v>44</v>
      </c>
      <c r="C10384" s="30">
        <v>1.524</v>
      </c>
      <c r="D10384" t="s">
        <v>19</v>
      </c>
      <c r="E10384">
        <v>2027</v>
      </c>
      <c r="G10384" t="s">
        <v>25</v>
      </c>
    </row>
    <row r="10385" spans="1:7">
      <c r="A10385">
        <v>76042990</v>
      </c>
      <c r="B10385" t="s">
        <v>44</v>
      </c>
      <c r="C10385" s="30">
        <v>1.651</v>
      </c>
      <c r="D10385" t="s">
        <v>19</v>
      </c>
      <c r="E10385">
        <v>2028</v>
      </c>
      <c r="G10385" t="s">
        <v>25</v>
      </c>
    </row>
    <row r="10386" spans="1:7">
      <c r="A10386">
        <v>7605</v>
      </c>
      <c r="B10386" t="s">
        <v>44</v>
      </c>
      <c r="C10386" s="30">
        <v>1.25</v>
      </c>
      <c r="D10386" t="s">
        <v>19</v>
      </c>
      <c r="G10386" t="s">
        <v>25</v>
      </c>
    </row>
    <row r="10387" spans="1:7">
      <c r="A10387">
        <v>7605</v>
      </c>
      <c r="B10387" t="s">
        <v>44</v>
      </c>
      <c r="C10387" s="30">
        <v>1.375</v>
      </c>
      <c r="D10387" t="s">
        <v>19</v>
      </c>
      <c r="E10387">
        <v>2026</v>
      </c>
      <c r="G10387" t="s">
        <v>25</v>
      </c>
    </row>
    <row r="10388" spans="1:7">
      <c r="A10388">
        <v>7605</v>
      </c>
      <c r="B10388" t="s">
        <v>44</v>
      </c>
      <c r="C10388" s="30">
        <v>1.5</v>
      </c>
      <c r="D10388" t="s">
        <v>19</v>
      </c>
      <c r="E10388">
        <v>2027</v>
      </c>
      <c r="G10388" t="s">
        <v>25</v>
      </c>
    </row>
    <row r="10389" spans="1:7">
      <c r="A10389">
        <v>7605</v>
      </c>
      <c r="B10389" t="s">
        <v>44</v>
      </c>
      <c r="C10389" s="30">
        <v>1.625</v>
      </c>
      <c r="D10389" t="s">
        <v>19</v>
      </c>
      <c r="E10389">
        <v>2028</v>
      </c>
      <c r="G10389" t="s">
        <v>25</v>
      </c>
    </row>
    <row r="10390" spans="1:7">
      <c r="A10390">
        <v>7606</v>
      </c>
      <c r="B10390" t="s">
        <v>44</v>
      </c>
      <c r="C10390" s="30">
        <v>1.71</v>
      </c>
      <c r="D10390" t="s">
        <v>19</v>
      </c>
      <c r="G10390" t="s">
        <v>25</v>
      </c>
    </row>
    <row r="10391" spans="1:7">
      <c r="A10391">
        <v>7606</v>
      </c>
      <c r="B10391" t="s">
        <v>44</v>
      </c>
      <c r="C10391" s="30">
        <v>1.881</v>
      </c>
      <c r="D10391" t="s">
        <v>19</v>
      </c>
      <c r="E10391">
        <v>2026</v>
      </c>
      <c r="G10391" t="s">
        <v>25</v>
      </c>
    </row>
    <row r="10392" spans="1:7">
      <c r="A10392">
        <v>7606</v>
      </c>
      <c r="B10392" t="s">
        <v>44</v>
      </c>
      <c r="C10392" s="30">
        <v>2.052</v>
      </c>
      <c r="D10392" t="s">
        <v>19</v>
      </c>
      <c r="E10392">
        <v>2027</v>
      </c>
      <c r="G10392" t="s">
        <v>25</v>
      </c>
    </row>
    <row r="10393" spans="1:7">
      <c r="A10393">
        <v>7606</v>
      </c>
      <c r="B10393" t="s">
        <v>44</v>
      </c>
      <c r="C10393" s="30">
        <v>2.2229999999999999</v>
      </c>
      <c r="D10393" t="s">
        <v>19</v>
      </c>
      <c r="E10393">
        <v>2028</v>
      </c>
      <c r="G10393" t="s">
        <v>25</v>
      </c>
    </row>
    <row r="10394" spans="1:7">
      <c r="A10394">
        <v>7607</v>
      </c>
      <c r="B10394" t="s">
        <v>44</v>
      </c>
      <c r="C10394" s="30">
        <v>1.71</v>
      </c>
      <c r="D10394" t="s">
        <v>19</v>
      </c>
      <c r="G10394" t="s">
        <v>25</v>
      </c>
    </row>
    <row r="10395" spans="1:7">
      <c r="A10395">
        <v>7607</v>
      </c>
      <c r="B10395" t="s">
        <v>44</v>
      </c>
      <c r="C10395" s="30">
        <v>1.881</v>
      </c>
      <c r="D10395" t="s">
        <v>19</v>
      </c>
      <c r="E10395">
        <v>2026</v>
      </c>
      <c r="G10395" t="s">
        <v>25</v>
      </c>
    </row>
    <row r="10396" spans="1:7">
      <c r="A10396">
        <v>7607</v>
      </c>
      <c r="B10396" t="s">
        <v>44</v>
      </c>
      <c r="C10396" s="30">
        <v>2.052</v>
      </c>
      <c r="D10396" t="s">
        <v>19</v>
      </c>
      <c r="E10396">
        <v>2027</v>
      </c>
      <c r="G10396" t="s">
        <v>25</v>
      </c>
    </row>
    <row r="10397" spans="1:7">
      <c r="A10397">
        <v>7607</v>
      </c>
      <c r="B10397" t="s">
        <v>44</v>
      </c>
      <c r="C10397" s="30">
        <v>2.2229999999999999</v>
      </c>
      <c r="D10397" t="s">
        <v>19</v>
      </c>
      <c r="E10397">
        <v>2028</v>
      </c>
      <c r="G10397" t="s">
        <v>25</v>
      </c>
    </row>
    <row r="10398" spans="1:7">
      <c r="A10398">
        <v>7608</v>
      </c>
      <c r="B10398" t="s">
        <v>44</v>
      </c>
      <c r="C10398" s="30">
        <v>1.27</v>
      </c>
      <c r="D10398" t="s">
        <v>19</v>
      </c>
      <c r="G10398" t="s">
        <v>25</v>
      </c>
    </row>
    <row r="10399" spans="1:7">
      <c r="A10399">
        <v>7608</v>
      </c>
      <c r="B10399" t="s">
        <v>44</v>
      </c>
      <c r="C10399" s="30">
        <v>1.397</v>
      </c>
      <c r="D10399" t="s">
        <v>19</v>
      </c>
      <c r="E10399">
        <v>2026</v>
      </c>
      <c r="G10399" t="s">
        <v>25</v>
      </c>
    </row>
    <row r="10400" spans="1:7">
      <c r="A10400">
        <v>7608</v>
      </c>
      <c r="B10400" t="s">
        <v>44</v>
      </c>
      <c r="C10400" s="30">
        <v>1.524</v>
      </c>
      <c r="D10400" t="s">
        <v>19</v>
      </c>
      <c r="E10400">
        <v>2027</v>
      </c>
      <c r="G10400" t="s">
        <v>25</v>
      </c>
    </row>
    <row r="10401" spans="1:7">
      <c r="A10401">
        <v>7608</v>
      </c>
      <c r="B10401" t="s">
        <v>44</v>
      </c>
      <c r="C10401" s="30">
        <v>1.651</v>
      </c>
      <c r="D10401" t="s">
        <v>19</v>
      </c>
      <c r="E10401">
        <v>2028</v>
      </c>
      <c r="G10401" t="s">
        <v>25</v>
      </c>
    </row>
    <row r="10402" spans="1:7">
      <c r="A10402">
        <v>76090000</v>
      </c>
      <c r="B10402" t="s">
        <v>44</v>
      </c>
      <c r="C10402" s="30">
        <v>1.27</v>
      </c>
      <c r="D10402" t="s">
        <v>19</v>
      </c>
      <c r="G10402" t="s">
        <v>25</v>
      </c>
    </row>
    <row r="10403" spans="1:7">
      <c r="A10403">
        <v>76090000</v>
      </c>
      <c r="B10403" t="s">
        <v>44</v>
      </c>
      <c r="C10403" s="30">
        <v>1.397</v>
      </c>
      <c r="D10403" t="s">
        <v>19</v>
      </c>
      <c r="E10403">
        <v>2026</v>
      </c>
      <c r="G10403" t="s">
        <v>25</v>
      </c>
    </row>
    <row r="10404" spans="1:7">
      <c r="A10404">
        <v>76090000</v>
      </c>
      <c r="B10404" t="s">
        <v>44</v>
      </c>
      <c r="C10404" s="30">
        <v>1.524</v>
      </c>
      <c r="D10404" t="s">
        <v>19</v>
      </c>
      <c r="E10404">
        <v>2027</v>
      </c>
      <c r="G10404" t="s">
        <v>25</v>
      </c>
    </row>
    <row r="10405" spans="1:7">
      <c r="A10405">
        <v>76090000</v>
      </c>
      <c r="B10405" t="s">
        <v>44</v>
      </c>
      <c r="C10405" s="30">
        <v>1.651</v>
      </c>
      <c r="D10405" t="s">
        <v>19</v>
      </c>
      <c r="E10405">
        <v>2028</v>
      </c>
      <c r="G10405" t="s">
        <v>25</v>
      </c>
    </row>
    <row r="10406" spans="1:7">
      <c r="A10406">
        <v>76101000</v>
      </c>
      <c r="B10406" t="s">
        <v>44</v>
      </c>
      <c r="C10406" s="30">
        <v>1.27</v>
      </c>
      <c r="D10406" t="s">
        <v>19</v>
      </c>
      <c r="G10406" t="s">
        <v>25</v>
      </c>
    </row>
    <row r="10407" spans="1:7">
      <c r="A10407">
        <v>76101000</v>
      </c>
      <c r="B10407" t="s">
        <v>44</v>
      </c>
      <c r="C10407" s="30">
        <v>1.397</v>
      </c>
      <c r="D10407" t="s">
        <v>19</v>
      </c>
      <c r="E10407">
        <v>2026</v>
      </c>
      <c r="G10407" t="s">
        <v>25</v>
      </c>
    </row>
    <row r="10408" spans="1:7">
      <c r="A10408">
        <v>76101000</v>
      </c>
      <c r="B10408" t="s">
        <v>44</v>
      </c>
      <c r="C10408" s="30">
        <v>1.524</v>
      </c>
      <c r="D10408" t="s">
        <v>19</v>
      </c>
      <c r="E10408">
        <v>2027</v>
      </c>
      <c r="G10408" t="s">
        <v>25</v>
      </c>
    </row>
    <row r="10409" spans="1:7">
      <c r="A10409">
        <v>76101000</v>
      </c>
      <c r="B10409" t="s">
        <v>44</v>
      </c>
      <c r="C10409" s="30">
        <v>1.651</v>
      </c>
      <c r="D10409" t="s">
        <v>19</v>
      </c>
      <c r="E10409">
        <v>2028</v>
      </c>
      <c r="G10409" t="s">
        <v>25</v>
      </c>
    </row>
    <row r="10410" spans="1:7">
      <c r="A10410">
        <v>761090</v>
      </c>
      <c r="B10410" t="s">
        <v>44</v>
      </c>
      <c r="C10410" s="30">
        <v>1.27</v>
      </c>
      <c r="D10410" t="s">
        <v>19</v>
      </c>
      <c r="G10410" t="s">
        <v>25</v>
      </c>
    </row>
    <row r="10411" spans="1:7">
      <c r="A10411">
        <v>761090</v>
      </c>
      <c r="B10411" t="s">
        <v>44</v>
      </c>
      <c r="C10411" s="30">
        <v>1.397</v>
      </c>
      <c r="D10411" t="s">
        <v>19</v>
      </c>
      <c r="E10411">
        <v>2026</v>
      </c>
      <c r="G10411" t="s">
        <v>25</v>
      </c>
    </row>
    <row r="10412" spans="1:7">
      <c r="A10412">
        <v>761090</v>
      </c>
      <c r="B10412" t="s">
        <v>44</v>
      </c>
      <c r="C10412" s="30">
        <v>1.524</v>
      </c>
      <c r="D10412" t="s">
        <v>19</v>
      </c>
      <c r="E10412">
        <v>2027</v>
      </c>
      <c r="G10412" t="s">
        <v>25</v>
      </c>
    </row>
    <row r="10413" spans="1:7">
      <c r="A10413">
        <v>761090</v>
      </c>
      <c r="B10413" t="s">
        <v>44</v>
      </c>
      <c r="C10413" s="30">
        <v>1.651</v>
      </c>
      <c r="D10413" t="s">
        <v>19</v>
      </c>
      <c r="E10413">
        <v>2028</v>
      </c>
      <c r="G10413" t="s">
        <v>25</v>
      </c>
    </row>
    <row r="10414" spans="1:7">
      <c r="A10414">
        <v>76109010</v>
      </c>
      <c r="B10414" t="s">
        <v>44</v>
      </c>
      <c r="C10414" s="30">
        <v>1.27</v>
      </c>
      <c r="D10414" t="s">
        <v>19</v>
      </c>
      <c r="G10414" t="s">
        <v>25</v>
      </c>
    </row>
    <row r="10415" spans="1:7">
      <c r="A10415">
        <v>76109010</v>
      </c>
      <c r="B10415" t="s">
        <v>44</v>
      </c>
      <c r="C10415" s="30">
        <v>1.397</v>
      </c>
      <c r="D10415" t="s">
        <v>19</v>
      </c>
      <c r="E10415">
        <v>2026</v>
      </c>
      <c r="G10415" t="s">
        <v>25</v>
      </c>
    </row>
    <row r="10416" spans="1:7">
      <c r="A10416">
        <v>76109010</v>
      </c>
      <c r="B10416" t="s">
        <v>44</v>
      </c>
      <c r="C10416" s="30">
        <v>1.524</v>
      </c>
      <c r="D10416" t="s">
        <v>19</v>
      </c>
      <c r="E10416">
        <v>2027</v>
      </c>
      <c r="G10416" t="s">
        <v>25</v>
      </c>
    </row>
    <row r="10417" spans="1:7">
      <c r="A10417">
        <v>76109010</v>
      </c>
      <c r="B10417" t="s">
        <v>44</v>
      </c>
      <c r="C10417" s="30">
        <v>1.651</v>
      </c>
      <c r="D10417" t="s">
        <v>19</v>
      </c>
      <c r="E10417">
        <v>2028</v>
      </c>
      <c r="G10417" t="s">
        <v>25</v>
      </c>
    </row>
    <row r="10418" spans="1:7">
      <c r="A10418">
        <v>76109090</v>
      </c>
      <c r="B10418" t="s">
        <v>44</v>
      </c>
      <c r="C10418" s="30">
        <v>1.27</v>
      </c>
      <c r="D10418" t="s">
        <v>19</v>
      </c>
      <c r="G10418" t="s">
        <v>25</v>
      </c>
    </row>
    <row r="10419" spans="1:7">
      <c r="A10419">
        <v>76109090</v>
      </c>
      <c r="B10419" t="s">
        <v>44</v>
      </c>
      <c r="C10419" s="30">
        <v>1.397</v>
      </c>
      <c r="D10419" t="s">
        <v>19</v>
      </c>
      <c r="E10419">
        <v>2026</v>
      </c>
      <c r="G10419" t="s">
        <v>25</v>
      </c>
    </row>
    <row r="10420" spans="1:7">
      <c r="A10420">
        <v>76109090</v>
      </c>
      <c r="B10420" t="s">
        <v>44</v>
      </c>
      <c r="C10420" s="30">
        <v>1.524</v>
      </c>
      <c r="D10420" t="s">
        <v>19</v>
      </c>
      <c r="E10420">
        <v>2027</v>
      </c>
      <c r="G10420" t="s">
        <v>25</v>
      </c>
    </row>
    <row r="10421" spans="1:7">
      <c r="A10421">
        <v>76109090</v>
      </c>
      <c r="B10421" t="s">
        <v>44</v>
      </c>
      <c r="C10421" s="30">
        <v>1.651</v>
      </c>
      <c r="D10421" t="s">
        <v>19</v>
      </c>
      <c r="E10421">
        <v>2028</v>
      </c>
      <c r="G10421" t="s">
        <v>25</v>
      </c>
    </row>
    <row r="10422" spans="1:7">
      <c r="A10422">
        <v>76110000</v>
      </c>
      <c r="B10422" t="s">
        <v>44</v>
      </c>
      <c r="C10422" s="30">
        <v>1.71</v>
      </c>
      <c r="D10422" t="s">
        <v>19</v>
      </c>
      <c r="G10422" t="s">
        <v>25</v>
      </c>
    </row>
    <row r="10423" spans="1:7">
      <c r="A10423">
        <v>76110000</v>
      </c>
      <c r="B10423" t="s">
        <v>44</v>
      </c>
      <c r="C10423" s="30">
        <v>1.881</v>
      </c>
      <c r="D10423" t="s">
        <v>19</v>
      </c>
      <c r="E10423">
        <v>2026</v>
      </c>
      <c r="G10423" t="s">
        <v>25</v>
      </c>
    </row>
    <row r="10424" spans="1:7">
      <c r="A10424">
        <v>76110000</v>
      </c>
      <c r="B10424" t="s">
        <v>44</v>
      </c>
      <c r="C10424" s="30">
        <v>2.052</v>
      </c>
      <c r="D10424" t="s">
        <v>19</v>
      </c>
      <c r="E10424">
        <v>2027</v>
      </c>
      <c r="G10424" t="s">
        <v>25</v>
      </c>
    </row>
    <row r="10425" spans="1:7">
      <c r="A10425">
        <v>76110000</v>
      </c>
      <c r="B10425" t="s">
        <v>44</v>
      </c>
      <c r="C10425" s="30">
        <v>2.2229999999999999</v>
      </c>
      <c r="D10425" t="s">
        <v>19</v>
      </c>
      <c r="E10425">
        <v>2028</v>
      </c>
      <c r="G10425" t="s">
        <v>25</v>
      </c>
    </row>
    <row r="10426" spans="1:7">
      <c r="A10426">
        <v>7612</v>
      </c>
      <c r="B10426" t="s">
        <v>44</v>
      </c>
      <c r="C10426" s="30">
        <v>1.71</v>
      </c>
      <c r="D10426" t="s">
        <v>19</v>
      </c>
      <c r="G10426" t="s">
        <v>25</v>
      </c>
    </row>
    <row r="10427" spans="1:7">
      <c r="A10427">
        <v>7612</v>
      </c>
      <c r="B10427" t="s">
        <v>44</v>
      </c>
      <c r="C10427" s="30">
        <v>1.881</v>
      </c>
      <c r="D10427" t="s">
        <v>19</v>
      </c>
      <c r="E10427">
        <v>2026</v>
      </c>
      <c r="G10427" t="s">
        <v>25</v>
      </c>
    </row>
    <row r="10428" spans="1:7">
      <c r="A10428">
        <v>7612</v>
      </c>
      <c r="B10428" t="s">
        <v>44</v>
      </c>
      <c r="C10428" s="30">
        <v>2.052</v>
      </c>
      <c r="D10428" t="s">
        <v>19</v>
      </c>
      <c r="E10428">
        <v>2027</v>
      </c>
      <c r="G10428" t="s">
        <v>25</v>
      </c>
    </row>
    <row r="10429" spans="1:7">
      <c r="A10429">
        <v>7612</v>
      </c>
      <c r="B10429" t="s">
        <v>44</v>
      </c>
      <c r="C10429" s="30">
        <v>2.2229999999999999</v>
      </c>
      <c r="D10429" t="s">
        <v>19</v>
      </c>
      <c r="E10429">
        <v>2028</v>
      </c>
      <c r="G10429" t="s">
        <v>25</v>
      </c>
    </row>
    <row r="10430" spans="1:7">
      <c r="A10430">
        <v>76130000</v>
      </c>
      <c r="B10430" t="s">
        <v>44</v>
      </c>
      <c r="C10430" s="30">
        <v>1.71</v>
      </c>
      <c r="D10430" t="s">
        <v>19</v>
      </c>
      <c r="G10430" t="s">
        <v>25</v>
      </c>
    </row>
    <row r="10431" spans="1:7">
      <c r="A10431">
        <v>76130000</v>
      </c>
      <c r="B10431" t="s">
        <v>44</v>
      </c>
      <c r="C10431" s="30">
        <v>1.881</v>
      </c>
      <c r="D10431" t="s">
        <v>19</v>
      </c>
      <c r="E10431">
        <v>2026</v>
      </c>
      <c r="G10431" t="s">
        <v>25</v>
      </c>
    </row>
    <row r="10432" spans="1:7">
      <c r="A10432">
        <v>76130000</v>
      </c>
      <c r="B10432" t="s">
        <v>44</v>
      </c>
      <c r="C10432" s="30">
        <v>2.052</v>
      </c>
      <c r="D10432" t="s">
        <v>19</v>
      </c>
      <c r="E10432">
        <v>2027</v>
      </c>
      <c r="G10432" t="s">
        <v>25</v>
      </c>
    </row>
    <row r="10433" spans="1:7">
      <c r="A10433">
        <v>76130000</v>
      </c>
      <c r="B10433" t="s">
        <v>44</v>
      </c>
      <c r="C10433" s="30">
        <v>2.2229999999999999</v>
      </c>
      <c r="D10433" t="s">
        <v>19</v>
      </c>
      <c r="E10433">
        <v>2028</v>
      </c>
      <c r="G10433" t="s">
        <v>25</v>
      </c>
    </row>
    <row r="10434" spans="1:7">
      <c r="A10434">
        <v>7614</v>
      </c>
      <c r="B10434" t="s">
        <v>44</v>
      </c>
      <c r="C10434" s="30">
        <v>1.25</v>
      </c>
      <c r="D10434" t="s">
        <v>19</v>
      </c>
      <c r="G10434" t="s">
        <v>25</v>
      </c>
    </row>
    <row r="10435" spans="1:7">
      <c r="A10435">
        <v>7614</v>
      </c>
      <c r="B10435" t="s">
        <v>44</v>
      </c>
      <c r="C10435" s="30">
        <v>1.375</v>
      </c>
      <c r="D10435" t="s">
        <v>19</v>
      </c>
      <c r="E10435">
        <v>2026</v>
      </c>
      <c r="G10435" t="s">
        <v>25</v>
      </c>
    </row>
    <row r="10436" spans="1:7">
      <c r="A10436">
        <v>7614</v>
      </c>
      <c r="B10436" t="s">
        <v>44</v>
      </c>
      <c r="C10436" s="30">
        <v>1.5</v>
      </c>
      <c r="D10436" t="s">
        <v>19</v>
      </c>
      <c r="E10436">
        <v>2027</v>
      </c>
      <c r="G10436" t="s">
        <v>25</v>
      </c>
    </row>
    <row r="10437" spans="1:7">
      <c r="A10437">
        <v>7614</v>
      </c>
      <c r="B10437" t="s">
        <v>44</v>
      </c>
      <c r="C10437" s="30">
        <v>1.625</v>
      </c>
      <c r="D10437" t="s">
        <v>19</v>
      </c>
      <c r="E10437">
        <v>2028</v>
      </c>
      <c r="G10437" t="s">
        <v>25</v>
      </c>
    </row>
    <row r="10438" spans="1:7">
      <c r="A10438">
        <v>76161000</v>
      </c>
      <c r="B10438" t="s">
        <v>44</v>
      </c>
      <c r="C10438" s="30">
        <v>1.71</v>
      </c>
      <c r="D10438" t="s">
        <v>19</v>
      </c>
      <c r="G10438" t="s">
        <v>25</v>
      </c>
    </row>
    <row r="10439" spans="1:7">
      <c r="A10439">
        <v>76161000</v>
      </c>
      <c r="B10439" t="s">
        <v>44</v>
      </c>
      <c r="C10439" s="30">
        <v>1.881</v>
      </c>
      <c r="D10439" t="s">
        <v>19</v>
      </c>
      <c r="E10439">
        <v>2026</v>
      </c>
      <c r="G10439" t="s">
        <v>25</v>
      </c>
    </row>
    <row r="10440" spans="1:7">
      <c r="A10440">
        <v>76161000</v>
      </c>
      <c r="B10440" t="s">
        <v>44</v>
      </c>
      <c r="C10440" s="30">
        <v>2.052</v>
      </c>
      <c r="D10440" t="s">
        <v>19</v>
      </c>
      <c r="E10440">
        <v>2027</v>
      </c>
      <c r="G10440" t="s">
        <v>25</v>
      </c>
    </row>
    <row r="10441" spans="1:7">
      <c r="A10441">
        <v>76161000</v>
      </c>
      <c r="B10441" t="s">
        <v>44</v>
      </c>
      <c r="C10441" s="30">
        <v>2.2229999999999999</v>
      </c>
      <c r="D10441" t="s">
        <v>19</v>
      </c>
      <c r="E10441">
        <v>2028</v>
      </c>
      <c r="G10441" t="s">
        <v>25</v>
      </c>
    </row>
    <row r="10442" spans="1:7">
      <c r="A10442">
        <v>76169100</v>
      </c>
      <c r="B10442" t="s">
        <v>44</v>
      </c>
      <c r="C10442" s="30">
        <v>1.71</v>
      </c>
      <c r="D10442" t="s">
        <v>19</v>
      </c>
      <c r="G10442" t="s">
        <v>25</v>
      </c>
    </row>
    <row r="10443" spans="1:7">
      <c r="A10443">
        <v>76169100</v>
      </c>
      <c r="B10443" t="s">
        <v>44</v>
      </c>
      <c r="C10443" s="30">
        <v>1.881</v>
      </c>
      <c r="D10443" t="s">
        <v>19</v>
      </c>
      <c r="E10443">
        <v>2026</v>
      </c>
      <c r="G10443" t="s">
        <v>25</v>
      </c>
    </row>
    <row r="10444" spans="1:7">
      <c r="A10444">
        <v>76169100</v>
      </c>
      <c r="B10444" t="s">
        <v>44</v>
      </c>
      <c r="C10444" s="30">
        <v>2.052</v>
      </c>
      <c r="D10444" t="s">
        <v>19</v>
      </c>
      <c r="E10444">
        <v>2027</v>
      </c>
      <c r="G10444" t="s">
        <v>25</v>
      </c>
    </row>
    <row r="10445" spans="1:7">
      <c r="A10445">
        <v>76169100</v>
      </c>
      <c r="B10445" t="s">
        <v>44</v>
      </c>
      <c r="C10445" s="30">
        <v>2.2229999999999999</v>
      </c>
      <c r="D10445" t="s">
        <v>19</v>
      </c>
      <c r="E10445">
        <v>2028</v>
      </c>
      <c r="G10445" t="s">
        <v>25</v>
      </c>
    </row>
    <row r="10446" spans="1:7">
      <c r="A10446">
        <v>76169910</v>
      </c>
      <c r="B10446" t="s">
        <v>44</v>
      </c>
      <c r="C10446" s="30">
        <v>1.03</v>
      </c>
      <c r="D10446" t="s">
        <v>19</v>
      </c>
      <c r="G10446" t="s">
        <v>25</v>
      </c>
    </row>
    <row r="10447" spans="1:7">
      <c r="A10447">
        <v>76169910</v>
      </c>
      <c r="B10447" t="s">
        <v>44</v>
      </c>
      <c r="C10447" s="30">
        <v>1.133</v>
      </c>
      <c r="D10447" t="s">
        <v>19</v>
      </c>
      <c r="E10447">
        <v>2026</v>
      </c>
      <c r="G10447" t="s">
        <v>25</v>
      </c>
    </row>
    <row r="10448" spans="1:7">
      <c r="A10448">
        <v>76169910</v>
      </c>
      <c r="B10448" t="s">
        <v>44</v>
      </c>
      <c r="C10448" s="30">
        <v>1.236</v>
      </c>
      <c r="D10448" t="s">
        <v>19</v>
      </c>
      <c r="E10448">
        <v>2027</v>
      </c>
      <c r="G10448" t="s">
        <v>25</v>
      </c>
    </row>
    <row r="10449" spans="1:7">
      <c r="A10449">
        <v>76169910</v>
      </c>
      <c r="B10449" t="s">
        <v>44</v>
      </c>
      <c r="C10449" s="30">
        <v>1.339</v>
      </c>
      <c r="D10449" t="s">
        <v>19</v>
      </c>
      <c r="E10449">
        <v>2028</v>
      </c>
      <c r="G10449" t="s">
        <v>25</v>
      </c>
    </row>
    <row r="10450" spans="1:7">
      <c r="A10450">
        <v>76169990</v>
      </c>
      <c r="B10450" t="s">
        <v>44</v>
      </c>
      <c r="C10450" s="30">
        <v>1.71</v>
      </c>
      <c r="D10450" t="s">
        <v>19</v>
      </c>
      <c r="G10450" t="s">
        <v>25</v>
      </c>
    </row>
    <row r="10451" spans="1:7">
      <c r="A10451">
        <v>76169990</v>
      </c>
      <c r="B10451" t="s">
        <v>44</v>
      </c>
      <c r="C10451" s="30">
        <v>1.881</v>
      </c>
      <c r="D10451" t="s">
        <v>19</v>
      </c>
      <c r="E10451">
        <v>2026</v>
      </c>
      <c r="G10451" t="s">
        <v>25</v>
      </c>
    </row>
    <row r="10452" spans="1:7">
      <c r="A10452">
        <v>76169990</v>
      </c>
      <c r="B10452" t="s">
        <v>44</v>
      </c>
      <c r="C10452" s="30">
        <v>2.052</v>
      </c>
      <c r="D10452" t="s">
        <v>19</v>
      </c>
      <c r="E10452">
        <v>2027</v>
      </c>
      <c r="G10452" t="s">
        <v>25</v>
      </c>
    </row>
    <row r="10453" spans="1:7">
      <c r="A10453">
        <v>76169990</v>
      </c>
      <c r="B10453" t="s">
        <v>44</v>
      </c>
      <c r="C10453" s="30">
        <v>2.2229999999999999</v>
      </c>
      <c r="D10453" t="s">
        <v>19</v>
      </c>
      <c r="E10453">
        <v>2028</v>
      </c>
      <c r="G10453" t="s">
        <v>25</v>
      </c>
    </row>
    <row r="10454" spans="1:7">
      <c r="A10454">
        <v>28041000</v>
      </c>
      <c r="B10454" t="s">
        <v>44</v>
      </c>
      <c r="C10454" s="30">
        <v>10.82</v>
      </c>
      <c r="G10454" t="s">
        <v>272</v>
      </c>
    </row>
    <row r="10455" spans="1:7">
      <c r="A10455">
        <v>28041000</v>
      </c>
      <c r="B10455" t="s">
        <v>44</v>
      </c>
      <c r="C10455" s="30">
        <v>11.902000000000001</v>
      </c>
      <c r="E10455">
        <v>2026</v>
      </c>
      <c r="G10455" t="s">
        <v>272</v>
      </c>
    </row>
    <row r="10456" spans="1:7">
      <c r="A10456">
        <v>28041000</v>
      </c>
      <c r="B10456" t="s">
        <v>44</v>
      </c>
      <c r="C10456" s="30">
        <v>12.984</v>
      </c>
      <c r="E10456">
        <v>2027</v>
      </c>
      <c r="G10456" t="s">
        <v>272</v>
      </c>
    </row>
    <row r="10457" spans="1:7">
      <c r="A10457">
        <v>28041000</v>
      </c>
      <c r="B10457" t="s">
        <v>44</v>
      </c>
      <c r="C10457" s="30">
        <v>14.066000000000001</v>
      </c>
      <c r="E10457">
        <v>2028</v>
      </c>
      <c r="G10457" t="s">
        <v>272</v>
      </c>
    </row>
    <row r="10458" spans="1:7">
      <c r="A10458">
        <v>26011200</v>
      </c>
      <c r="B10458" t="s">
        <v>44</v>
      </c>
      <c r="C10458">
        <v>0.31</v>
      </c>
      <c r="G10458" t="s">
        <v>273</v>
      </c>
    </row>
    <row r="10459" spans="1:7">
      <c r="A10459">
        <v>26011200</v>
      </c>
      <c r="B10459" t="s">
        <v>44</v>
      </c>
      <c r="C10459">
        <v>0.34100000000000003</v>
      </c>
      <c r="E10459">
        <v>2026</v>
      </c>
      <c r="G10459" t="s">
        <v>273</v>
      </c>
    </row>
    <row r="10460" spans="1:7">
      <c r="A10460">
        <v>26011200</v>
      </c>
      <c r="B10460" t="s">
        <v>44</v>
      </c>
      <c r="C10460">
        <v>0.372</v>
      </c>
      <c r="E10460">
        <v>2027</v>
      </c>
      <c r="G10460" t="s">
        <v>273</v>
      </c>
    </row>
    <row r="10461" spans="1:7">
      <c r="A10461">
        <v>26011200</v>
      </c>
      <c r="B10461" t="s">
        <v>44</v>
      </c>
      <c r="C10461">
        <v>0.40300000000000002</v>
      </c>
      <c r="E10461">
        <v>2028</v>
      </c>
      <c r="G10461" t="s">
        <v>273</v>
      </c>
    </row>
    <row r="10462" spans="1:7">
      <c r="A10462">
        <v>7201</v>
      </c>
      <c r="B10462" t="s">
        <v>44</v>
      </c>
      <c r="C10462" s="30">
        <v>1.93</v>
      </c>
      <c r="G10462" t="s">
        <v>273</v>
      </c>
    </row>
    <row r="10463" spans="1:7">
      <c r="A10463">
        <v>7201</v>
      </c>
      <c r="B10463" t="s">
        <v>44</v>
      </c>
      <c r="C10463" s="30">
        <v>2.1229999999999998</v>
      </c>
      <c r="E10463">
        <v>2026</v>
      </c>
      <c r="G10463" t="s">
        <v>273</v>
      </c>
    </row>
    <row r="10464" spans="1:7">
      <c r="A10464">
        <v>7201</v>
      </c>
      <c r="B10464" t="s">
        <v>44</v>
      </c>
      <c r="C10464" s="30">
        <v>2.3159999999999998</v>
      </c>
      <c r="E10464">
        <v>2027</v>
      </c>
      <c r="G10464" t="s">
        <v>273</v>
      </c>
    </row>
    <row r="10465" spans="1:7">
      <c r="A10465">
        <v>7201</v>
      </c>
      <c r="B10465" t="s">
        <v>44</v>
      </c>
      <c r="C10465" s="30">
        <v>2.5089999999999999</v>
      </c>
      <c r="E10465">
        <v>2028</v>
      </c>
      <c r="G10465" t="s">
        <v>273</v>
      </c>
    </row>
    <row r="10466" spans="1:7">
      <c r="A10466">
        <v>720211</v>
      </c>
      <c r="B10466" t="s">
        <v>44</v>
      </c>
      <c r="C10466" s="30">
        <v>1.69</v>
      </c>
      <c r="G10466" t="s">
        <v>273</v>
      </c>
    </row>
    <row r="10467" spans="1:7">
      <c r="A10467">
        <v>720211</v>
      </c>
      <c r="B10467" t="s">
        <v>44</v>
      </c>
      <c r="C10467" s="30">
        <v>1.859</v>
      </c>
      <c r="E10467">
        <v>2026</v>
      </c>
      <c r="G10467" t="s">
        <v>273</v>
      </c>
    </row>
    <row r="10468" spans="1:7">
      <c r="A10468">
        <v>720211</v>
      </c>
      <c r="B10468" t="s">
        <v>44</v>
      </c>
      <c r="C10468" s="30">
        <v>2.028</v>
      </c>
      <c r="E10468">
        <v>2027</v>
      </c>
      <c r="G10468" t="s">
        <v>273</v>
      </c>
    </row>
    <row r="10469" spans="1:7">
      <c r="A10469">
        <v>720211</v>
      </c>
      <c r="B10469" t="s">
        <v>44</v>
      </c>
      <c r="C10469" s="30">
        <v>2.1970000000000001</v>
      </c>
      <c r="E10469">
        <v>2028</v>
      </c>
      <c r="G10469" t="s">
        <v>273</v>
      </c>
    </row>
    <row r="10470" spans="1:7">
      <c r="A10470">
        <v>720241</v>
      </c>
      <c r="B10470" t="s">
        <v>44</v>
      </c>
      <c r="C10470" s="30">
        <v>2.35</v>
      </c>
      <c r="G10470" t="s">
        <v>273</v>
      </c>
    </row>
    <row r="10471" spans="1:7">
      <c r="A10471">
        <v>720241</v>
      </c>
      <c r="B10471" t="s">
        <v>44</v>
      </c>
      <c r="C10471" s="30">
        <v>2.585</v>
      </c>
      <c r="E10471">
        <v>2026</v>
      </c>
      <c r="G10471" t="s">
        <v>273</v>
      </c>
    </row>
    <row r="10472" spans="1:7">
      <c r="A10472">
        <v>720241</v>
      </c>
      <c r="B10472" t="s">
        <v>44</v>
      </c>
      <c r="C10472" s="30">
        <v>2.8200000000000003</v>
      </c>
      <c r="E10472">
        <v>2027</v>
      </c>
      <c r="G10472" t="s">
        <v>273</v>
      </c>
    </row>
    <row r="10473" spans="1:7">
      <c r="A10473">
        <v>720241</v>
      </c>
      <c r="B10473" t="s">
        <v>44</v>
      </c>
      <c r="C10473" s="30">
        <v>3.0550000000000002</v>
      </c>
      <c r="E10473">
        <v>2028</v>
      </c>
      <c r="G10473" t="s">
        <v>273</v>
      </c>
    </row>
    <row r="10474" spans="1:7">
      <c r="A10474">
        <v>72026000</v>
      </c>
      <c r="B10474" t="s">
        <v>44</v>
      </c>
      <c r="C10474" s="30">
        <v>3.48</v>
      </c>
      <c r="G10474" t="s">
        <v>273</v>
      </c>
    </row>
    <row r="10475" spans="1:7">
      <c r="A10475">
        <v>72026000</v>
      </c>
      <c r="B10475" t="s">
        <v>44</v>
      </c>
      <c r="C10475" s="30">
        <v>3.8279999999999998</v>
      </c>
      <c r="E10475">
        <v>2026</v>
      </c>
      <c r="G10475" t="s">
        <v>273</v>
      </c>
    </row>
    <row r="10476" spans="1:7">
      <c r="A10476">
        <v>72026000</v>
      </c>
      <c r="B10476" t="s">
        <v>44</v>
      </c>
      <c r="C10476" s="30">
        <v>4.1760000000000002</v>
      </c>
      <c r="E10476">
        <v>2027</v>
      </c>
      <c r="G10476" t="s">
        <v>273</v>
      </c>
    </row>
    <row r="10477" spans="1:7">
      <c r="A10477">
        <v>72026000</v>
      </c>
      <c r="B10477" t="s">
        <v>44</v>
      </c>
      <c r="C10477" s="30">
        <v>4.524</v>
      </c>
      <c r="E10477">
        <v>2028</v>
      </c>
      <c r="G10477" t="s">
        <v>273</v>
      </c>
    </row>
    <row r="10478" spans="1:7">
      <c r="A10478">
        <v>7205</v>
      </c>
      <c r="B10478" t="s">
        <v>44</v>
      </c>
      <c r="C10478" s="30">
        <v>2.02</v>
      </c>
      <c r="D10478" t="s">
        <v>20</v>
      </c>
      <c r="G10478" t="s">
        <v>273</v>
      </c>
    </row>
    <row r="10479" spans="1:7">
      <c r="A10479">
        <v>7205</v>
      </c>
      <c r="B10479" t="s">
        <v>44</v>
      </c>
      <c r="C10479" s="30">
        <v>2.222</v>
      </c>
      <c r="D10479" t="s">
        <v>20</v>
      </c>
      <c r="E10479">
        <v>2026</v>
      </c>
      <c r="G10479" t="s">
        <v>273</v>
      </c>
    </row>
    <row r="10480" spans="1:7">
      <c r="A10480">
        <v>7205</v>
      </c>
      <c r="B10480" t="s">
        <v>44</v>
      </c>
      <c r="C10480" s="30">
        <v>2.4239999999999999</v>
      </c>
      <c r="D10480" t="s">
        <v>20</v>
      </c>
      <c r="E10480">
        <v>2027</v>
      </c>
      <c r="G10480" t="s">
        <v>273</v>
      </c>
    </row>
    <row r="10481" spans="1:7">
      <c r="A10481">
        <v>7205</v>
      </c>
      <c r="B10481" t="s">
        <v>44</v>
      </c>
      <c r="C10481" s="30">
        <v>2.6259999999999999</v>
      </c>
      <c r="D10481" t="s">
        <v>20</v>
      </c>
      <c r="E10481">
        <v>2028</v>
      </c>
      <c r="G10481" t="s">
        <v>273</v>
      </c>
    </row>
    <row r="10482" spans="1:7">
      <c r="A10482">
        <v>72061000</v>
      </c>
      <c r="B10482" t="s">
        <v>44</v>
      </c>
      <c r="C10482" s="30">
        <v>2.1</v>
      </c>
      <c r="D10482" t="s">
        <v>20</v>
      </c>
      <c r="G10482" t="s">
        <v>273</v>
      </c>
    </row>
    <row r="10483" spans="1:7">
      <c r="A10483">
        <v>72061000</v>
      </c>
      <c r="B10483" t="s">
        <v>44</v>
      </c>
      <c r="C10483" s="30">
        <v>2.31</v>
      </c>
      <c r="D10483" t="s">
        <v>20</v>
      </c>
      <c r="E10483">
        <v>2026</v>
      </c>
      <c r="G10483" t="s">
        <v>273</v>
      </c>
    </row>
    <row r="10484" spans="1:7">
      <c r="A10484">
        <v>72061000</v>
      </c>
      <c r="B10484" t="s">
        <v>44</v>
      </c>
      <c r="C10484" s="30">
        <v>2.52</v>
      </c>
      <c r="D10484" t="s">
        <v>20</v>
      </c>
      <c r="E10484">
        <v>2027</v>
      </c>
      <c r="G10484" t="s">
        <v>273</v>
      </c>
    </row>
    <row r="10485" spans="1:7">
      <c r="A10485">
        <v>72061000</v>
      </c>
      <c r="B10485" t="s">
        <v>44</v>
      </c>
      <c r="C10485" s="30">
        <v>2.73</v>
      </c>
      <c r="D10485" t="s">
        <v>20</v>
      </c>
      <c r="E10485">
        <v>2028</v>
      </c>
      <c r="G10485" t="s">
        <v>273</v>
      </c>
    </row>
    <row r="10486" spans="1:7">
      <c r="A10486">
        <v>72069000</v>
      </c>
      <c r="B10486" t="s">
        <v>44</v>
      </c>
      <c r="C10486" s="30">
        <v>2.11</v>
      </c>
      <c r="D10486" t="s">
        <v>20</v>
      </c>
      <c r="G10486" t="s">
        <v>273</v>
      </c>
    </row>
    <row r="10487" spans="1:7">
      <c r="A10487">
        <v>72069000</v>
      </c>
      <c r="B10487" t="s">
        <v>44</v>
      </c>
      <c r="C10487" s="30">
        <v>2.3209999999999997</v>
      </c>
      <c r="D10487" t="s">
        <v>20</v>
      </c>
      <c r="E10487">
        <v>2026</v>
      </c>
      <c r="G10487" t="s">
        <v>273</v>
      </c>
    </row>
    <row r="10488" spans="1:7">
      <c r="A10488">
        <v>72069000</v>
      </c>
      <c r="B10488" t="s">
        <v>44</v>
      </c>
      <c r="C10488" s="30">
        <v>2.532</v>
      </c>
      <c r="D10488" t="s">
        <v>20</v>
      </c>
      <c r="E10488">
        <v>2027</v>
      </c>
      <c r="G10488" t="s">
        <v>273</v>
      </c>
    </row>
    <row r="10489" spans="1:7">
      <c r="A10489">
        <v>72069000</v>
      </c>
      <c r="B10489" t="s">
        <v>44</v>
      </c>
      <c r="C10489" s="30">
        <v>2.7429999999999999</v>
      </c>
      <c r="D10489" t="s">
        <v>20</v>
      </c>
      <c r="E10489">
        <v>2028</v>
      </c>
      <c r="G10489" t="s">
        <v>273</v>
      </c>
    </row>
    <row r="10490" spans="1:7">
      <c r="A10490">
        <v>72071111</v>
      </c>
      <c r="B10490" t="s">
        <v>44</v>
      </c>
      <c r="C10490" s="30">
        <v>2.11</v>
      </c>
      <c r="D10490" t="s">
        <v>20</v>
      </c>
      <c r="G10490" t="s">
        <v>273</v>
      </c>
    </row>
    <row r="10491" spans="1:7">
      <c r="A10491">
        <v>72071111</v>
      </c>
      <c r="B10491" t="s">
        <v>44</v>
      </c>
      <c r="C10491" s="30">
        <v>2.3209999999999997</v>
      </c>
      <c r="D10491" t="s">
        <v>20</v>
      </c>
      <c r="E10491">
        <v>2026</v>
      </c>
      <c r="G10491" t="s">
        <v>273</v>
      </c>
    </row>
    <row r="10492" spans="1:7">
      <c r="A10492">
        <v>72071111</v>
      </c>
      <c r="B10492" t="s">
        <v>44</v>
      </c>
      <c r="C10492" s="30">
        <v>2.532</v>
      </c>
      <c r="D10492" t="s">
        <v>20</v>
      </c>
      <c r="E10492">
        <v>2027</v>
      </c>
      <c r="G10492" t="s">
        <v>273</v>
      </c>
    </row>
    <row r="10493" spans="1:7">
      <c r="A10493">
        <v>72071111</v>
      </c>
      <c r="B10493" t="s">
        <v>44</v>
      </c>
      <c r="C10493" s="30">
        <v>2.7429999999999999</v>
      </c>
      <c r="D10493" t="s">
        <v>20</v>
      </c>
      <c r="E10493">
        <v>2028</v>
      </c>
      <c r="G10493" t="s">
        <v>273</v>
      </c>
    </row>
    <row r="10494" spans="1:7">
      <c r="A10494">
        <v>72071114</v>
      </c>
      <c r="B10494" t="s">
        <v>44</v>
      </c>
      <c r="C10494" s="30">
        <v>2.11</v>
      </c>
      <c r="D10494" t="s">
        <v>20</v>
      </c>
      <c r="G10494" t="s">
        <v>273</v>
      </c>
    </row>
    <row r="10495" spans="1:7">
      <c r="A10495">
        <v>72071114</v>
      </c>
      <c r="B10495" t="s">
        <v>44</v>
      </c>
      <c r="C10495" s="30">
        <v>2.3209999999999997</v>
      </c>
      <c r="D10495" t="s">
        <v>20</v>
      </c>
      <c r="E10495">
        <v>2026</v>
      </c>
      <c r="G10495" t="s">
        <v>273</v>
      </c>
    </row>
    <row r="10496" spans="1:7">
      <c r="A10496">
        <v>72071114</v>
      </c>
      <c r="B10496" t="s">
        <v>44</v>
      </c>
      <c r="C10496" s="30">
        <v>2.532</v>
      </c>
      <c r="D10496" t="s">
        <v>20</v>
      </c>
      <c r="E10496">
        <v>2027</v>
      </c>
      <c r="G10496" t="s">
        <v>273</v>
      </c>
    </row>
    <row r="10497" spans="1:7">
      <c r="A10497">
        <v>72071114</v>
      </c>
      <c r="B10497" t="s">
        <v>44</v>
      </c>
      <c r="C10497" s="30">
        <v>2.7429999999999999</v>
      </c>
      <c r="D10497" t="s">
        <v>20</v>
      </c>
      <c r="E10497">
        <v>2028</v>
      </c>
      <c r="G10497" t="s">
        <v>273</v>
      </c>
    </row>
    <row r="10498" spans="1:7">
      <c r="A10498">
        <v>72071116</v>
      </c>
      <c r="B10498" t="s">
        <v>44</v>
      </c>
      <c r="C10498" s="30">
        <v>2.11</v>
      </c>
      <c r="D10498" t="s">
        <v>20</v>
      </c>
      <c r="G10498" t="s">
        <v>273</v>
      </c>
    </row>
    <row r="10499" spans="1:7">
      <c r="A10499">
        <v>72071116</v>
      </c>
      <c r="B10499" t="s">
        <v>44</v>
      </c>
      <c r="C10499" s="30">
        <v>2.3209999999999997</v>
      </c>
      <c r="D10499" t="s">
        <v>20</v>
      </c>
      <c r="E10499">
        <v>2026</v>
      </c>
      <c r="G10499" t="s">
        <v>273</v>
      </c>
    </row>
    <row r="10500" spans="1:7">
      <c r="A10500">
        <v>72071116</v>
      </c>
      <c r="B10500" t="s">
        <v>44</v>
      </c>
      <c r="C10500" s="30">
        <v>2.532</v>
      </c>
      <c r="D10500" t="s">
        <v>20</v>
      </c>
      <c r="E10500">
        <v>2027</v>
      </c>
      <c r="G10500" t="s">
        <v>273</v>
      </c>
    </row>
    <row r="10501" spans="1:7">
      <c r="A10501">
        <v>72071116</v>
      </c>
      <c r="B10501" t="s">
        <v>44</v>
      </c>
      <c r="C10501" s="30">
        <v>2.7429999999999999</v>
      </c>
      <c r="D10501" t="s">
        <v>20</v>
      </c>
      <c r="E10501">
        <v>2028</v>
      </c>
      <c r="G10501" t="s">
        <v>273</v>
      </c>
    </row>
    <row r="10502" spans="1:7">
      <c r="A10502">
        <v>72071190</v>
      </c>
      <c r="B10502" t="s">
        <v>44</v>
      </c>
      <c r="C10502" s="30">
        <v>2.1</v>
      </c>
      <c r="D10502" t="s">
        <v>20</v>
      </c>
      <c r="G10502" t="s">
        <v>273</v>
      </c>
    </row>
    <row r="10503" spans="1:7">
      <c r="A10503">
        <v>72071190</v>
      </c>
      <c r="B10503" t="s">
        <v>44</v>
      </c>
      <c r="C10503" s="30">
        <v>2.31</v>
      </c>
      <c r="D10503" t="s">
        <v>20</v>
      </c>
      <c r="E10503">
        <v>2026</v>
      </c>
      <c r="G10503" t="s">
        <v>273</v>
      </c>
    </row>
    <row r="10504" spans="1:7">
      <c r="A10504">
        <v>72071190</v>
      </c>
      <c r="B10504" t="s">
        <v>44</v>
      </c>
      <c r="C10504" s="30">
        <v>2.52</v>
      </c>
      <c r="D10504" t="s">
        <v>20</v>
      </c>
      <c r="E10504">
        <v>2027</v>
      </c>
      <c r="G10504" t="s">
        <v>273</v>
      </c>
    </row>
    <row r="10505" spans="1:7">
      <c r="A10505">
        <v>72071190</v>
      </c>
      <c r="B10505" t="s">
        <v>44</v>
      </c>
      <c r="C10505" s="30">
        <v>2.73</v>
      </c>
      <c r="D10505" t="s">
        <v>20</v>
      </c>
      <c r="E10505">
        <v>2028</v>
      </c>
      <c r="G10505" t="s">
        <v>273</v>
      </c>
    </row>
    <row r="10506" spans="1:7">
      <c r="A10506">
        <v>72071210</v>
      </c>
      <c r="B10506" t="s">
        <v>44</v>
      </c>
      <c r="C10506" s="30">
        <v>2.11</v>
      </c>
      <c r="D10506" t="s">
        <v>20</v>
      </c>
      <c r="G10506" t="s">
        <v>273</v>
      </c>
    </row>
    <row r="10507" spans="1:7">
      <c r="A10507">
        <v>72071210</v>
      </c>
      <c r="B10507" t="s">
        <v>44</v>
      </c>
      <c r="C10507" s="30">
        <v>2.3209999999999997</v>
      </c>
      <c r="D10507" t="s">
        <v>20</v>
      </c>
      <c r="E10507">
        <v>2026</v>
      </c>
      <c r="G10507" t="s">
        <v>273</v>
      </c>
    </row>
    <row r="10508" spans="1:7">
      <c r="A10508">
        <v>72071210</v>
      </c>
      <c r="B10508" t="s">
        <v>44</v>
      </c>
      <c r="C10508" s="30">
        <v>2.532</v>
      </c>
      <c r="D10508" t="s">
        <v>20</v>
      </c>
      <c r="E10508">
        <v>2027</v>
      </c>
      <c r="G10508" t="s">
        <v>273</v>
      </c>
    </row>
    <row r="10509" spans="1:7">
      <c r="A10509">
        <v>72071210</v>
      </c>
      <c r="B10509" t="s">
        <v>44</v>
      </c>
      <c r="C10509" s="30">
        <v>2.7429999999999999</v>
      </c>
      <c r="D10509" t="s">
        <v>20</v>
      </c>
      <c r="E10509">
        <v>2028</v>
      </c>
      <c r="G10509" t="s">
        <v>273</v>
      </c>
    </row>
    <row r="10510" spans="1:7">
      <c r="A10510">
        <v>72071290</v>
      </c>
      <c r="B10510" t="s">
        <v>44</v>
      </c>
      <c r="C10510" s="30">
        <v>2.1</v>
      </c>
      <c r="D10510" t="s">
        <v>20</v>
      </c>
      <c r="G10510" t="s">
        <v>273</v>
      </c>
    </row>
    <row r="10511" spans="1:7">
      <c r="A10511">
        <v>72071290</v>
      </c>
      <c r="B10511" t="s">
        <v>44</v>
      </c>
      <c r="C10511" s="30">
        <v>2.31</v>
      </c>
      <c r="D10511" t="s">
        <v>20</v>
      </c>
      <c r="E10511">
        <v>2026</v>
      </c>
      <c r="G10511" t="s">
        <v>273</v>
      </c>
    </row>
    <row r="10512" spans="1:7">
      <c r="A10512">
        <v>72071290</v>
      </c>
      <c r="B10512" t="s">
        <v>44</v>
      </c>
      <c r="C10512" s="30">
        <v>2.52</v>
      </c>
      <c r="D10512" t="s">
        <v>20</v>
      </c>
      <c r="E10512">
        <v>2027</v>
      </c>
      <c r="G10512" t="s">
        <v>273</v>
      </c>
    </row>
    <row r="10513" spans="1:7">
      <c r="A10513">
        <v>72071290</v>
      </c>
      <c r="B10513" t="s">
        <v>44</v>
      </c>
      <c r="C10513" s="30">
        <v>2.73</v>
      </c>
      <c r="D10513" t="s">
        <v>20</v>
      </c>
      <c r="E10513">
        <v>2028</v>
      </c>
      <c r="G10513" t="s">
        <v>273</v>
      </c>
    </row>
    <row r="10514" spans="1:7">
      <c r="A10514">
        <v>72071912</v>
      </c>
      <c r="B10514" t="s">
        <v>44</v>
      </c>
      <c r="C10514" s="30">
        <v>2.11</v>
      </c>
      <c r="D10514" t="s">
        <v>20</v>
      </c>
      <c r="G10514" t="s">
        <v>273</v>
      </c>
    </row>
    <row r="10515" spans="1:7">
      <c r="A10515">
        <v>72071912</v>
      </c>
      <c r="B10515" t="s">
        <v>44</v>
      </c>
      <c r="C10515" s="30">
        <v>2.3209999999999997</v>
      </c>
      <c r="D10515" t="s">
        <v>20</v>
      </c>
      <c r="E10515">
        <v>2026</v>
      </c>
      <c r="G10515" t="s">
        <v>273</v>
      </c>
    </row>
    <row r="10516" spans="1:7">
      <c r="A10516">
        <v>72071912</v>
      </c>
      <c r="B10516" t="s">
        <v>44</v>
      </c>
      <c r="C10516" s="30">
        <v>2.532</v>
      </c>
      <c r="D10516" t="s">
        <v>20</v>
      </c>
      <c r="E10516">
        <v>2027</v>
      </c>
      <c r="G10516" t="s">
        <v>273</v>
      </c>
    </row>
    <row r="10517" spans="1:7">
      <c r="A10517">
        <v>72071912</v>
      </c>
      <c r="B10517" t="s">
        <v>44</v>
      </c>
      <c r="C10517" s="30">
        <v>2.7429999999999999</v>
      </c>
      <c r="D10517" t="s">
        <v>20</v>
      </c>
      <c r="E10517">
        <v>2028</v>
      </c>
      <c r="G10517" t="s">
        <v>273</v>
      </c>
    </row>
    <row r="10518" spans="1:7">
      <c r="A10518">
        <v>72071919</v>
      </c>
      <c r="B10518" t="s">
        <v>44</v>
      </c>
      <c r="C10518" s="30">
        <v>2.1</v>
      </c>
      <c r="D10518" t="s">
        <v>20</v>
      </c>
      <c r="G10518" t="s">
        <v>273</v>
      </c>
    </row>
    <row r="10519" spans="1:7">
      <c r="A10519">
        <v>72071919</v>
      </c>
      <c r="B10519" t="s">
        <v>44</v>
      </c>
      <c r="C10519" s="30">
        <v>2.31</v>
      </c>
      <c r="D10519" t="s">
        <v>20</v>
      </c>
      <c r="E10519">
        <v>2026</v>
      </c>
      <c r="G10519" t="s">
        <v>273</v>
      </c>
    </row>
    <row r="10520" spans="1:7">
      <c r="A10520">
        <v>72071919</v>
      </c>
      <c r="B10520" t="s">
        <v>44</v>
      </c>
      <c r="C10520" s="30">
        <v>2.52</v>
      </c>
      <c r="D10520" t="s">
        <v>20</v>
      </c>
      <c r="E10520">
        <v>2027</v>
      </c>
      <c r="G10520" t="s">
        <v>273</v>
      </c>
    </row>
    <row r="10521" spans="1:7">
      <c r="A10521">
        <v>72071919</v>
      </c>
      <c r="B10521" t="s">
        <v>44</v>
      </c>
      <c r="C10521" s="30">
        <v>2.73</v>
      </c>
      <c r="D10521" t="s">
        <v>20</v>
      </c>
      <c r="E10521">
        <v>2028</v>
      </c>
      <c r="G10521" t="s">
        <v>273</v>
      </c>
    </row>
    <row r="10522" spans="1:7">
      <c r="A10522">
        <v>72071980</v>
      </c>
      <c r="B10522" t="s">
        <v>44</v>
      </c>
      <c r="C10522" s="30">
        <v>2.11</v>
      </c>
      <c r="D10522" t="s">
        <v>20</v>
      </c>
      <c r="G10522" t="s">
        <v>273</v>
      </c>
    </row>
    <row r="10523" spans="1:7">
      <c r="A10523">
        <v>72071980</v>
      </c>
      <c r="B10523" t="s">
        <v>44</v>
      </c>
      <c r="C10523" s="30">
        <v>2.3209999999999997</v>
      </c>
      <c r="D10523" t="s">
        <v>20</v>
      </c>
      <c r="E10523">
        <v>2026</v>
      </c>
      <c r="G10523" t="s">
        <v>273</v>
      </c>
    </row>
    <row r="10524" spans="1:7">
      <c r="A10524">
        <v>72071980</v>
      </c>
      <c r="B10524" t="s">
        <v>44</v>
      </c>
      <c r="C10524" s="30">
        <v>2.532</v>
      </c>
      <c r="D10524" t="s">
        <v>20</v>
      </c>
      <c r="E10524">
        <v>2027</v>
      </c>
      <c r="G10524" t="s">
        <v>273</v>
      </c>
    </row>
    <row r="10525" spans="1:7">
      <c r="A10525">
        <v>72071980</v>
      </c>
      <c r="B10525" t="s">
        <v>44</v>
      </c>
      <c r="C10525" s="30">
        <v>2.7429999999999999</v>
      </c>
      <c r="D10525" t="s">
        <v>20</v>
      </c>
      <c r="E10525">
        <v>2028</v>
      </c>
      <c r="G10525" t="s">
        <v>273</v>
      </c>
    </row>
    <row r="10526" spans="1:7">
      <c r="A10526">
        <v>72072011</v>
      </c>
      <c r="B10526" t="s">
        <v>44</v>
      </c>
      <c r="C10526" s="30">
        <v>2.11</v>
      </c>
      <c r="D10526" t="s">
        <v>20</v>
      </c>
      <c r="G10526" t="s">
        <v>273</v>
      </c>
    </row>
    <row r="10527" spans="1:7">
      <c r="A10527">
        <v>72072011</v>
      </c>
      <c r="B10527" t="s">
        <v>44</v>
      </c>
      <c r="C10527" s="30">
        <v>2.3209999999999997</v>
      </c>
      <c r="D10527" t="s">
        <v>20</v>
      </c>
      <c r="E10527">
        <v>2026</v>
      </c>
      <c r="G10527" t="s">
        <v>273</v>
      </c>
    </row>
    <row r="10528" spans="1:7">
      <c r="A10528">
        <v>72072011</v>
      </c>
      <c r="B10528" t="s">
        <v>44</v>
      </c>
      <c r="C10528" s="30">
        <v>2.532</v>
      </c>
      <c r="D10528" t="s">
        <v>20</v>
      </c>
      <c r="E10528">
        <v>2027</v>
      </c>
      <c r="G10528" t="s">
        <v>273</v>
      </c>
    </row>
    <row r="10529" spans="1:7">
      <c r="A10529">
        <v>72072011</v>
      </c>
      <c r="B10529" t="s">
        <v>44</v>
      </c>
      <c r="C10529" s="30">
        <v>2.7429999999999999</v>
      </c>
      <c r="D10529" t="s">
        <v>20</v>
      </c>
      <c r="E10529">
        <v>2028</v>
      </c>
      <c r="G10529" t="s">
        <v>273</v>
      </c>
    </row>
    <row r="10530" spans="1:7">
      <c r="A10530">
        <v>72072015</v>
      </c>
      <c r="B10530" t="s">
        <v>44</v>
      </c>
      <c r="C10530" s="30">
        <v>2.11</v>
      </c>
      <c r="D10530" t="s">
        <v>20</v>
      </c>
      <c r="G10530" t="s">
        <v>273</v>
      </c>
    </row>
    <row r="10531" spans="1:7">
      <c r="A10531">
        <v>72072015</v>
      </c>
      <c r="B10531" t="s">
        <v>44</v>
      </c>
      <c r="C10531" s="30">
        <v>2.3209999999999997</v>
      </c>
      <c r="D10531" t="s">
        <v>20</v>
      </c>
      <c r="E10531">
        <v>2026</v>
      </c>
      <c r="G10531" t="s">
        <v>273</v>
      </c>
    </row>
    <row r="10532" spans="1:7">
      <c r="A10532">
        <v>72072015</v>
      </c>
      <c r="B10532" t="s">
        <v>44</v>
      </c>
      <c r="C10532" s="30">
        <v>2.532</v>
      </c>
      <c r="D10532" t="s">
        <v>20</v>
      </c>
      <c r="E10532">
        <v>2027</v>
      </c>
      <c r="G10532" t="s">
        <v>273</v>
      </c>
    </row>
    <row r="10533" spans="1:7">
      <c r="A10533">
        <v>72072015</v>
      </c>
      <c r="B10533" t="s">
        <v>44</v>
      </c>
      <c r="C10533" s="30">
        <v>2.7429999999999999</v>
      </c>
      <c r="D10533" t="s">
        <v>20</v>
      </c>
      <c r="E10533">
        <v>2028</v>
      </c>
      <c r="G10533" t="s">
        <v>273</v>
      </c>
    </row>
    <row r="10534" spans="1:7">
      <c r="A10534">
        <v>72072017</v>
      </c>
      <c r="B10534" t="s">
        <v>44</v>
      </c>
      <c r="C10534" s="30">
        <v>2.11</v>
      </c>
      <c r="D10534" t="s">
        <v>20</v>
      </c>
      <c r="G10534" t="s">
        <v>273</v>
      </c>
    </row>
    <row r="10535" spans="1:7">
      <c r="A10535">
        <v>72072017</v>
      </c>
      <c r="B10535" t="s">
        <v>44</v>
      </c>
      <c r="C10535" s="30">
        <v>2.3209999999999997</v>
      </c>
      <c r="D10535" t="s">
        <v>20</v>
      </c>
      <c r="E10535">
        <v>2026</v>
      </c>
      <c r="G10535" t="s">
        <v>273</v>
      </c>
    </row>
    <row r="10536" spans="1:7">
      <c r="A10536">
        <v>72072017</v>
      </c>
      <c r="B10536" t="s">
        <v>44</v>
      </c>
      <c r="C10536" s="30">
        <v>2.532</v>
      </c>
      <c r="D10536" t="s">
        <v>20</v>
      </c>
      <c r="E10536">
        <v>2027</v>
      </c>
      <c r="G10536" t="s">
        <v>273</v>
      </c>
    </row>
    <row r="10537" spans="1:7">
      <c r="A10537">
        <v>72072017</v>
      </c>
      <c r="B10537" t="s">
        <v>44</v>
      </c>
      <c r="C10537" s="30">
        <v>2.7429999999999999</v>
      </c>
      <c r="D10537" t="s">
        <v>20</v>
      </c>
      <c r="E10537">
        <v>2028</v>
      </c>
      <c r="G10537" t="s">
        <v>273</v>
      </c>
    </row>
    <row r="10538" spans="1:7">
      <c r="A10538">
        <v>72072019</v>
      </c>
      <c r="B10538" t="s">
        <v>44</v>
      </c>
      <c r="C10538" s="30">
        <v>2.1</v>
      </c>
      <c r="D10538" t="s">
        <v>20</v>
      </c>
      <c r="G10538" t="s">
        <v>273</v>
      </c>
    </row>
    <row r="10539" spans="1:7">
      <c r="A10539">
        <v>72072019</v>
      </c>
      <c r="B10539" t="s">
        <v>44</v>
      </c>
      <c r="C10539" s="30">
        <v>2.31</v>
      </c>
      <c r="D10539" t="s">
        <v>20</v>
      </c>
      <c r="E10539">
        <v>2026</v>
      </c>
      <c r="G10539" t="s">
        <v>273</v>
      </c>
    </row>
    <row r="10540" spans="1:7">
      <c r="A10540">
        <v>72072019</v>
      </c>
      <c r="B10540" t="s">
        <v>44</v>
      </c>
      <c r="C10540" s="30">
        <v>2.52</v>
      </c>
      <c r="D10540" t="s">
        <v>20</v>
      </c>
      <c r="E10540">
        <v>2027</v>
      </c>
      <c r="G10540" t="s">
        <v>273</v>
      </c>
    </row>
    <row r="10541" spans="1:7">
      <c r="A10541">
        <v>72072019</v>
      </c>
      <c r="B10541" t="s">
        <v>44</v>
      </c>
      <c r="C10541" s="30">
        <v>2.73</v>
      </c>
      <c r="D10541" t="s">
        <v>20</v>
      </c>
      <c r="E10541">
        <v>2028</v>
      </c>
      <c r="G10541" t="s">
        <v>273</v>
      </c>
    </row>
    <row r="10542" spans="1:7">
      <c r="A10542">
        <v>72072032</v>
      </c>
      <c r="B10542" t="s">
        <v>44</v>
      </c>
      <c r="C10542" s="30">
        <v>2.11</v>
      </c>
      <c r="D10542" t="s">
        <v>20</v>
      </c>
      <c r="G10542" t="s">
        <v>273</v>
      </c>
    </row>
    <row r="10543" spans="1:7">
      <c r="A10543">
        <v>72072032</v>
      </c>
      <c r="B10543" t="s">
        <v>44</v>
      </c>
      <c r="C10543" s="30">
        <v>2.3209999999999997</v>
      </c>
      <c r="D10543" t="s">
        <v>20</v>
      </c>
      <c r="E10543">
        <v>2026</v>
      </c>
      <c r="G10543" t="s">
        <v>273</v>
      </c>
    </row>
    <row r="10544" spans="1:7">
      <c r="A10544">
        <v>72072032</v>
      </c>
      <c r="B10544" t="s">
        <v>44</v>
      </c>
      <c r="C10544" s="30">
        <v>2.532</v>
      </c>
      <c r="D10544" t="s">
        <v>20</v>
      </c>
      <c r="E10544">
        <v>2027</v>
      </c>
      <c r="G10544" t="s">
        <v>273</v>
      </c>
    </row>
    <row r="10545" spans="1:7">
      <c r="A10545">
        <v>72072032</v>
      </c>
      <c r="B10545" t="s">
        <v>44</v>
      </c>
      <c r="C10545" s="30">
        <v>2.7429999999999999</v>
      </c>
      <c r="D10545" t="s">
        <v>20</v>
      </c>
      <c r="E10545">
        <v>2028</v>
      </c>
      <c r="G10545" t="s">
        <v>273</v>
      </c>
    </row>
    <row r="10546" spans="1:7">
      <c r="A10546">
        <v>72072039</v>
      </c>
      <c r="B10546" t="s">
        <v>44</v>
      </c>
      <c r="C10546" s="30">
        <v>2.1</v>
      </c>
      <c r="D10546" t="s">
        <v>20</v>
      </c>
      <c r="G10546" t="s">
        <v>273</v>
      </c>
    </row>
    <row r="10547" spans="1:7">
      <c r="A10547">
        <v>72072039</v>
      </c>
      <c r="B10547" t="s">
        <v>44</v>
      </c>
      <c r="C10547" s="30">
        <v>2.31</v>
      </c>
      <c r="D10547" t="s">
        <v>20</v>
      </c>
      <c r="E10547">
        <v>2026</v>
      </c>
      <c r="G10547" t="s">
        <v>273</v>
      </c>
    </row>
    <row r="10548" spans="1:7">
      <c r="A10548">
        <v>72072039</v>
      </c>
      <c r="B10548" t="s">
        <v>44</v>
      </c>
      <c r="C10548" s="30">
        <v>2.52</v>
      </c>
      <c r="D10548" t="s">
        <v>20</v>
      </c>
      <c r="E10548">
        <v>2027</v>
      </c>
      <c r="G10548" t="s">
        <v>273</v>
      </c>
    </row>
    <row r="10549" spans="1:7">
      <c r="A10549">
        <v>72072039</v>
      </c>
      <c r="B10549" t="s">
        <v>44</v>
      </c>
      <c r="C10549" s="30">
        <v>2.73</v>
      </c>
      <c r="D10549" t="s">
        <v>20</v>
      </c>
      <c r="E10549">
        <v>2028</v>
      </c>
      <c r="G10549" t="s">
        <v>273</v>
      </c>
    </row>
    <row r="10550" spans="1:7">
      <c r="A10550">
        <v>72072052</v>
      </c>
      <c r="B10550" t="s">
        <v>44</v>
      </c>
      <c r="C10550" s="30">
        <v>2.11</v>
      </c>
      <c r="D10550" t="s">
        <v>20</v>
      </c>
      <c r="G10550" t="s">
        <v>273</v>
      </c>
    </row>
    <row r="10551" spans="1:7">
      <c r="A10551">
        <v>72072052</v>
      </c>
      <c r="B10551" t="s">
        <v>44</v>
      </c>
      <c r="C10551" s="30">
        <v>2.3209999999999997</v>
      </c>
      <c r="D10551" t="s">
        <v>20</v>
      </c>
      <c r="E10551">
        <v>2026</v>
      </c>
      <c r="G10551" t="s">
        <v>273</v>
      </c>
    </row>
    <row r="10552" spans="1:7">
      <c r="A10552">
        <v>72072052</v>
      </c>
      <c r="B10552" t="s">
        <v>44</v>
      </c>
      <c r="C10552" s="30">
        <v>2.532</v>
      </c>
      <c r="D10552" t="s">
        <v>20</v>
      </c>
      <c r="E10552">
        <v>2027</v>
      </c>
      <c r="G10552" t="s">
        <v>273</v>
      </c>
    </row>
    <row r="10553" spans="1:7">
      <c r="A10553">
        <v>72072052</v>
      </c>
      <c r="B10553" t="s">
        <v>44</v>
      </c>
      <c r="C10553" s="30">
        <v>2.7429999999999999</v>
      </c>
      <c r="D10553" t="s">
        <v>20</v>
      </c>
      <c r="E10553">
        <v>2028</v>
      </c>
      <c r="G10553" t="s">
        <v>273</v>
      </c>
    </row>
    <row r="10554" spans="1:7">
      <c r="A10554">
        <v>72072059</v>
      </c>
      <c r="B10554" t="s">
        <v>44</v>
      </c>
      <c r="C10554" s="30">
        <v>2.1</v>
      </c>
      <c r="D10554" t="s">
        <v>20</v>
      </c>
      <c r="G10554" t="s">
        <v>273</v>
      </c>
    </row>
    <row r="10555" spans="1:7">
      <c r="A10555">
        <v>72072059</v>
      </c>
      <c r="B10555" t="s">
        <v>44</v>
      </c>
      <c r="C10555" s="30">
        <v>2.31</v>
      </c>
      <c r="D10555" t="s">
        <v>20</v>
      </c>
      <c r="E10555">
        <v>2026</v>
      </c>
      <c r="G10555" t="s">
        <v>273</v>
      </c>
    </row>
    <row r="10556" spans="1:7">
      <c r="A10556">
        <v>72072059</v>
      </c>
      <c r="B10556" t="s">
        <v>44</v>
      </c>
      <c r="C10556" s="30">
        <v>2.52</v>
      </c>
      <c r="D10556" t="s">
        <v>20</v>
      </c>
      <c r="E10556">
        <v>2027</v>
      </c>
      <c r="G10556" t="s">
        <v>273</v>
      </c>
    </row>
    <row r="10557" spans="1:7">
      <c r="A10557">
        <v>72072059</v>
      </c>
      <c r="B10557" t="s">
        <v>44</v>
      </c>
      <c r="C10557" s="30">
        <v>2.73</v>
      </c>
      <c r="D10557" t="s">
        <v>20</v>
      </c>
      <c r="E10557">
        <v>2028</v>
      </c>
      <c r="G10557" t="s">
        <v>273</v>
      </c>
    </row>
    <row r="10558" spans="1:7">
      <c r="A10558">
        <v>72072080</v>
      </c>
      <c r="B10558" t="s">
        <v>44</v>
      </c>
      <c r="C10558" s="30">
        <v>2.11</v>
      </c>
      <c r="D10558" t="s">
        <v>20</v>
      </c>
      <c r="G10558" t="s">
        <v>273</v>
      </c>
    </row>
    <row r="10559" spans="1:7">
      <c r="A10559">
        <v>72072080</v>
      </c>
      <c r="B10559" t="s">
        <v>44</v>
      </c>
      <c r="C10559" s="30">
        <v>2.3209999999999997</v>
      </c>
      <c r="D10559" t="s">
        <v>20</v>
      </c>
      <c r="E10559">
        <v>2026</v>
      </c>
      <c r="G10559" t="s">
        <v>273</v>
      </c>
    </row>
    <row r="10560" spans="1:7">
      <c r="A10560">
        <v>72072080</v>
      </c>
      <c r="B10560" t="s">
        <v>44</v>
      </c>
      <c r="C10560" s="30">
        <v>2.532</v>
      </c>
      <c r="D10560" t="s">
        <v>20</v>
      </c>
      <c r="E10560">
        <v>2027</v>
      </c>
      <c r="G10560" t="s">
        <v>273</v>
      </c>
    </row>
    <row r="10561" spans="1:7">
      <c r="A10561">
        <v>72072080</v>
      </c>
      <c r="B10561" t="s">
        <v>44</v>
      </c>
      <c r="C10561" s="30">
        <v>2.7429999999999999</v>
      </c>
      <c r="D10561" t="s">
        <v>20</v>
      </c>
      <c r="E10561">
        <v>2028</v>
      </c>
      <c r="G10561" t="s">
        <v>273</v>
      </c>
    </row>
    <row r="10562" spans="1:7">
      <c r="A10562">
        <v>7208</v>
      </c>
      <c r="B10562" t="s">
        <v>44</v>
      </c>
      <c r="C10562" s="30">
        <v>2.56</v>
      </c>
      <c r="D10562" t="s">
        <v>20</v>
      </c>
      <c r="G10562" t="s">
        <v>273</v>
      </c>
    </row>
    <row r="10563" spans="1:7">
      <c r="A10563">
        <v>7208</v>
      </c>
      <c r="B10563" t="s">
        <v>44</v>
      </c>
      <c r="C10563" s="30">
        <v>2.8160000000000003</v>
      </c>
      <c r="D10563" t="s">
        <v>20</v>
      </c>
      <c r="E10563">
        <v>2026</v>
      </c>
      <c r="G10563" t="s">
        <v>273</v>
      </c>
    </row>
    <row r="10564" spans="1:7">
      <c r="A10564">
        <v>7208</v>
      </c>
      <c r="B10564" t="s">
        <v>44</v>
      </c>
      <c r="C10564" s="30">
        <v>3.0720000000000001</v>
      </c>
      <c r="D10564" t="s">
        <v>20</v>
      </c>
      <c r="E10564">
        <v>2027</v>
      </c>
      <c r="G10564" t="s">
        <v>273</v>
      </c>
    </row>
    <row r="10565" spans="1:7">
      <c r="A10565">
        <v>7208</v>
      </c>
      <c r="B10565" t="s">
        <v>44</v>
      </c>
      <c r="C10565" s="30">
        <v>3.3280000000000003</v>
      </c>
      <c r="D10565" t="s">
        <v>20</v>
      </c>
      <c r="E10565">
        <v>2028</v>
      </c>
      <c r="G10565" t="s">
        <v>273</v>
      </c>
    </row>
    <row r="10566" spans="1:7">
      <c r="A10566">
        <v>7209</v>
      </c>
      <c r="B10566" t="s">
        <v>44</v>
      </c>
      <c r="C10566" s="30">
        <v>2.89</v>
      </c>
      <c r="D10566" t="s">
        <v>20</v>
      </c>
      <c r="G10566" t="s">
        <v>273</v>
      </c>
    </row>
    <row r="10567" spans="1:7">
      <c r="A10567">
        <v>7209</v>
      </c>
      <c r="B10567" t="s">
        <v>44</v>
      </c>
      <c r="C10567" s="30">
        <v>3.1790000000000003</v>
      </c>
      <c r="D10567" t="s">
        <v>20</v>
      </c>
      <c r="E10567">
        <v>2026</v>
      </c>
      <c r="G10567" t="s">
        <v>273</v>
      </c>
    </row>
    <row r="10568" spans="1:7">
      <c r="A10568">
        <v>7209</v>
      </c>
      <c r="B10568" t="s">
        <v>44</v>
      </c>
      <c r="C10568" s="30">
        <v>3.468</v>
      </c>
      <c r="D10568" t="s">
        <v>20</v>
      </c>
      <c r="E10568">
        <v>2027</v>
      </c>
      <c r="G10568" t="s">
        <v>273</v>
      </c>
    </row>
    <row r="10569" spans="1:7">
      <c r="A10569">
        <v>7209</v>
      </c>
      <c r="B10569" t="s">
        <v>44</v>
      </c>
      <c r="C10569" s="30">
        <v>3.7570000000000001</v>
      </c>
      <c r="D10569" t="s">
        <v>20</v>
      </c>
      <c r="E10569">
        <v>2028</v>
      </c>
      <c r="G10569" t="s">
        <v>273</v>
      </c>
    </row>
    <row r="10570" spans="1:7">
      <c r="A10570">
        <v>7210</v>
      </c>
      <c r="B10570" t="s">
        <v>44</v>
      </c>
      <c r="C10570" s="30">
        <v>2.89</v>
      </c>
      <c r="D10570" t="s">
        <v>20</v>
      </c>
      <c r="G10570" t="s">
        <v>273</v>
      </c>
    </row>
    <row r="10571" spans="1:7">
      <c r="A10571">
        <v>7210</v>
      </c>
      <c r="B10571" t="s">
        <v>44</v>
      </c>
      <c r="C10571" s="30">
        <v>3.1790000000000003</v>
      </c>
      <c r="D10571" t="s">
        <v>20</v>
      </c>
      <c r="E10571">
        <v>2026</v>
      </c>
      <c r="G10571" t="s">
        <v>273</v>
      </c>
    </row>
    <row r="10572" spans="1:7">
      <c r="A10572">
        <v>7210</v>
      </c>
      <c r="B10572" t="s">
        <v>44</v>
      </c>
      <c r="C10572" s="30">
        <v>3.468</v>
      </c>
      <c r="D10572" t="s">
        <v>20</v>
      </c>
      <c r="E10572">
        <v>2027</v>
      </c>
      <c r="G10572" t="s">
        <v>273</v>
      </c>
    </row>
    <row r="10573" spans="1:7">
      <c r="A10573">
        <v>7210</v>
      </c>
      <c r="B10573" t="s">
        <v>44</v>
      </c>
      <c r="C10573" s="30">
        <v>3.7570000000000001</v>
      </c>
      <c r="D10573" t="s">
        <v>20</v>
      </c>
      <c r="E10573">
        <v>2028</v>
      </c>
      <c r="G10573" t="s">
        <v>273</v>
      </c>
    </row>
    <row r="10574" spans="1:7">
      <c r="A10574">
        <v>72111300</v>
      </c>
      <c r="B10574" t="s">
        <v>44</v>
      </c>
      <c r="C10574" s="30">
        <v>2.56</v>
      </c>
      <c r="D10574" t="s">
        <v>20</v>
      </c>
      <c r="G10574" t="s">
        <v>273</v>
      </c>
    </row>
    <row r="10575" spans="1:7">
      <c r="A10575">
        <v>72111300</v>
      </c>
      <c r="B10575" t="s">
        <v>44</v>
      </c>
      <c r="C10575" s="30">
        <v>2.8160000000000003</v>
      </c>
      <c r="D10575" t="s">
        <v>20</v>
      </c>
      <c r="E10575">
        <v>2026</v>
      </c>
      <c r="G10575" t="s">
        <v>273</v>
      </c>
    </row>
    <row r="10576" spans="1:7">
      <c r="A10576">
        <v>72111300</v>
      </c>
      <c r="B10576" t="s">
        <v>44</v>
      </c>
      <c r="C10576" s="30">
        <v>3.0720000000000001</v>
      </c>
      <c r="D10576" t="s">
        <v>20</v>
      </c>
      <c r="E10576">
        <v>2027</v>
      </c>
      <c r="G10576" t="s">
        <v>273</v>
      </c>
    </row>
    <row r="10577" spans="1:7">
      <c r="A10577">
        <v>72111300</v>
      </c>
      <c r="B10577" t="s">
        <v>44</v>
      </c>
      <c r="C10577" s="30">
        <v>3.3280000000000003</v>
      </c>
      <c r="D10577" t="s">
        <v>20</v>
      </c>
      <c r="E10577">
        <v>2028</v>
      </c>
      <c r="G10577" t="s">
        <v>273</v>
      </c>
    </row>
    <row r="10578" spans="1:7">
      <c r="A10578">
        <v>72111400</v>
      </c>
      <c r="B10578" t="s">
        <v>44</v>
      </c>
      <c r="C10578" s="30">
        <v>2.56</v>
      </c>
      <c r="D10578" t="s">
        <v>20</v>
      </c>
      <c r="G10578" t="s">
        <v>273</v>
      </c>
    </row>
    <row r="10579" spans="1:7">
      <c r="A10579">
        <v>72111400</v>
      </c>
      <c r="B10579" t="s">
        <v>44</v>
      </c>
      <c r="C10579" s="30">
        <v>2.8160000000000003</v>
      </c>
      <c r="D10579" t="s">
        <v>20</v>
      </c>
      <c r="E10579">
        <v>2026</v>
      </c>
      <c r="G10579" t="s">
        <v>273</v>
      </c>
    </row>
    <row r="10580" spans="1:7">
      <c r="A10580">
        <v>72111400</v>
      </c>
      <c r="B10580" t="s">
        <v>44</v>
      </c>
      <c r="C10580" s="30">
        <v>3.0720000000000001</v>
      </c>
      <c r="D10580" t="s">
        <v>20</v>
      </c>
      <c r="E10580">
        <v>2027</v>
      </c>
      <c r="G10580" t="s">
        <v>273</v>
      </c>
    </row>
    <row r="10581" spans="1:7">
      <c r="A10581">
        <v>72111400</v>
      </c>
      <c r="B10581" t="s">
        <v>44</v>
      </c>
      <c r="C10581" s="30">
        <v>3.3280000000000003</v>
      </c>
      <c r="D10581" t="s">
        <v>20</v>
      </c>
      <c r="E10581">
        <v>2028</v>
      </c>
      <c r="G10581" t="s">
        <v>273</v>
      </c>
    </row>
    <row r="10582" spans="1:7">
      <c r="A10582">
        <v>72111900</v>
      </c>
      <c r="B10582" t="s">
        <v>44</v>
      </c>
      <c r="C10582" s="30">
        <v>2.56</v>
      </c>
      <c r="D10582" t="s">
        <v>20</v>
      </c>
      <c r="G10582" t="s">
        <v>273</v>
      </c>
    </row>
    <row r="10583" spans="1:7">
      <c r="A10583">
        <v>72111900</v>
      </c>
      <c r="B10583" t="s">
        <v>44</v>
      </c>
      <c r="C10583" s="30">
        <v>2.8160000000000003</v>
      </c>
      <c r="D10583" t="s">
        <v>20</v>
      </c>
      <c r="E10583">
        <v>2026</v>
      </c>
      <c r="G10583" t="s">
        <v>273</v>
      </c>
    </row>
    <row r="10584" spans="1:7">
      <c r="A10584">
        <v>72111900</v>
      </c>
      <c r="B10584" t="s">
        <v>44</v>
      </c>
      <c r="C10584" s="30">
        <v>3.0720000000000001</v>
      </c>
      <c r="D10584" t="s">
        <v>20</v>
      </c>
      <c r="E10584">
        <v>2027</v>
      </c>
      <c r="G10584" t="s">
        <v>273</v>
      </c>
    </row>
    <row r="10585" spans="1:7">
      <c r="A10585">
        <v>72111900</v>
      </c>
      <c r="B10585" t="s">
        <v>44</v>
      </c>
      <c r="C10585" s="30">
        <v>3.3280000000000003</v>
      </c>
      <c r="D10585" t="s">
        <v>20</v>
      </c>
      <c r="E10585">
        <v>2028</v>
      </c>
      <c r="G10585" t="s">
        <v>273</v>
      </c>
    </row>
    <row r="10586" spans="1:7">
      <c r="A10586">
        <v>721123</v>
      </c>
      <c r="B10586" t="s">
        <v>44</v>
      </c>
      <c r="C10586" s="30">
        <v>2.89</v>
      </c>
      <c r="D10586" t="s">
        <v>20</v>
      </c>
      <c r="G10586" t="s">
        <v>273</v>
      </c>
    </row>
    <row r="10587" spans="1:7">
      <c r="A10587">
        <v>721123</v>
      </c>
      <c r="B10587" t="s">
        <v>44</v>
      </c>
      <c r="C10587" s="30">
        <v>3.1790000000000003</v>
      </c>
      <c r="D10587" t="s">
        <v>20</v>
      </c>
      <c r="E10587">
        <v>2026</v>
      </c>
      <c r="G10587" t="s">
        <v>273</v>
      </c>
    </row>
    <row r="10588" spans="1:7">
      <c r="A10588">
        <v>721123</v>
      </c>
      <c r="B10588" t="s">
        <v>44</v>
      </c>
      <c r="C10588" s="30">
        <v>3.468</v>
      </c>
      <c r="D10588" t="s">
        <v>20</v>
      </c>
      <c r="E10588">
        <v>2027</v>
      </c>
      <c r="G10588" t="s">
        <v>273</v>
      </c>
    </row>
    <row r="10589" spans="1:7">
      <c r="A10589">
        <v>721123</v>
      </c>
      <c r="B10589" t="s">
        <v>44</v>
      </c>
      <c r="C10589" s="30">
        <v>3.7570000000000001</v>
      </c>
      <c r="D10589" t="s">
        <v>20</v>
      </c>
      <c r="E10589">
        <v>2028</v>
      </c>
      <c r="G10589" t="s">
        <v>273</v>
      </c>
    </row>
    <row r="10590" spans="1:7">
      <c r="A10590">
        <v>72112900</v>
      </c>
      <c r="B10590" t="s">
        <v>44</v>
      </c>
      <c r="C10590" s="30">
        <v>2.89</v>
      </c>
      <c r="D10590" t="s">
        <v>20</v>
      </c>
      <c r="G10590" t="s">
        <v>273</v>
      </c>
    </row>
    <row r="10591" spans="1:7">
      <c r="A10591">
        <v>72112900</v>
      </c>
      <c r="B10591" t="s">
        <v>44</v>
      </c>
      <c r="C10591" s="30">
        <v>3.1790000000000003</v>
      </c>
      <c r="D10591" t="s">
        <v>20</v>
      </c>
      <c r="E10591">
        <v>2026</v>
      </c>
      <c r="G10591" t="s">
        <v>273</v>
      </c>
    </row>
    <row r="10592" spans="1:7">
      <c r="A10592">
        <v>72112900</v>
      </c>
      <c r="B10592" t="s">
        <v>44</v>
      </c>
      <c r="C10592" s="30">
        <v>3.468</v>
      </c>
      <c r="D10592" t="s">
        <v>20</v>
      </c>
      <c r="E10592">
        <v>2027</v>
      </c>
      <c r="G10592" t="s">
        <v>273</v>
      </c>
    </row>
    <row r="10593" spans="1:7">
      <c r="A10593">
        <v>72112900</v>
      </c>
      <c r="B10593" t="s">
        <v>44</v>
      </c>
      <c r="C10593" s="30">
        <v>3.7570000000000001</v>
      </c>
      <c r="D10593" t="s">
        <v>20</v>
      </c>
      <c r="E10593">
        <v>2028</v>
      </c>
      <c r="G10593" t="s">
        <v>273</v>
      </c>
    </row>
    <row r="10594" spans="1:7">
      <c r="A10594">
        <v>721190</v>
      </c>
      <c r="B10594" t="s">
        <v>44</v>
      </c>
      <c r="C10594" s="30">
        <v>2.89</v>
      </c>
      <c r="D10594" t="s">
        <v>20</v>
      </c>
      <c r="G10594" t="s">
        <v>273</v>
      </c>
    </row>
    <row r="10595" spans="1:7">
      <c r="A10595">
        <v>721190</v>
      </c>
      <c r="B10595" t="s">
        <v>44</v>
      </c>
      <c r="C10595" s="30">
        <v>3.1790000000000003</v>
      </c>
      <c r="D10595" t="s">
        <v>20</v>
      </c>
      <c r="E10595">
        <v>2026</v>
      </c>
      <c r="G10595" t="s">
        <v>273</v>
      </c>
    </row>
    <row r="10596" spans="1:7">
      <c r="A10596">
        <v>721190</v>
      </c>
      <c r="B10596" t="s">
        <v>44</v>
      </c>
      <c r="C10596" s="30">
        <v>3.468</v>
      </c>
      <c r="D10596" t="s">
        <v>20</v>
      </c>
      <c r="E10596">
        <v>2027</v>
      </c>
      <c r="G10596" t="s">
        <v>273</v>
      </c>
    </row>
    <row r="10597" spans="1:7">
      <c r="A10597">
        <v>721190</v>
      </c>
      <c r="B10597" t="s">
        <v>44</v>
      </c>
      <c r="C10597" s="30">
        <v>3.7570000000000001</v>
      </c>
      <c r="D10597" t="s">
        <v>20</v>
      </c>
      <c r="E10597">
        <v>2028</v>
      </c>
      <c r="G10597" t="s">
        <v>273</v>
      </c>
    </row>
    <row r="10598" spans="1:7">
      <c r="A10598">
        <v>7212</v>
      </c>
      <c r="B10598" t="s">
        <v>44</v>
      </c>
      <c r="C10598" s="30">
        <v>2.89</v>
      </c>
      <c r="D10598" t="s">
        <v>20</v>
      </c>
      <c r="G10598" t="s">
        <v>273</v>
      </c>
    </row>
    <row r="10599" spans="1:7">
      <c r="A10599">
        <v>7212</v>
      </c>
      <c r="B10599" t="s">
        <v>44</v>
      </c>
      <c r="C10599" s="30">
        <v>3.1790000000000003</v>
      </c>
      <c r="D10599" t="s">
        <v>20</v>
      </c>
      <c r="E10599">
        <v>2026</v>
      </c>
      <c r="G10599" t="s">
        <v>273</v>
      </c>
    </row>
    <row r="10600" spans="1:7">
      <c r="A10600">
        <v>7212</v>
      </c>
      <c r="B10600" t="s">
        <v>44</v>
      </c>
      <c r="C10600" s="30">
        <v>3.468</v>
      </c>
      <c r="D10600" t="s">
        <v>20</v>
      </c>
      <c r="E10600">
        <v>2027</v>
      </c>
      <c r="G10600" t="s">
        <v>273</v>
      </c>
    </row>
    <row r="10601" spans="1:7">
      <c r="A10601">
        <v>7212</v>
      </c>
      <c r="B10601" t="s">
        <v>44</v>
      </c>
      <c r="C10601" s="30">
        <v>3.7570000000000001</v>
      </c>
      <c r="D10601" t="s">
        <v>20</v>
      </c>
      <c r="E10601">
        <v>2028</v>
      </c>
      <c r="G10601" t="s">
        <v>273</v>
      </c>
    </row>
    <row r="10602" spans="1:7">
      <c r="A10602">
        <v>7213</v>
      </c>
      <c r="B10602" t="s">
        <v>44</v>
      </c>
      <c r="C10602" s="30">
        <v>2.11</v>
      </c>
      <c r="D10602" t="s">
        <v>20</v>
      </c>
      <c r="G10602" t="s">
        <v>273</v>
      </c>
    </row>
    <row r="10603" spans="1:7">
      <c r="A10603">
        <v>7213</v>
      </c>
      <c r="B10603" t="s">
        <v>44</v>
      </c>
      <c r="C10603" s="30">
        <v>2.3209999999999997</v>
      </c>
      <c r="D10603" t="s">
        <v>20</v>
      </c>
      <c r="E10603">
        <v>2026</v>
      </c>
      <c r="G10603" t="s">
        <v>273</v>
      </c>
    </row>
    <row r="10604" spans="1:7">
      <c r="A10604">
        <v>7213</v>
      </c>
      <c r="B10604" t="s">
        <v>44</v>
      </c>
      <c r="C10604" s="30">
        <v>2.532</v>
      </c>
      <c r="D10604" t="s">
        <v>20</v>
      </c>
      <c r="E10604">
        <v>2027</v>
      </c>
      <c r="G10604" t="s">
        <v>273</v>
      </c>
    </row>
    <row r="10605" spans="1:7">
      <c r="A10605">
        <v>7213</v>
      </c>
      <c r="B10605" t="s">
        <v>44</v>
      </c>
      <c r="C10605" s="30">
        <v>2.7429999999999999</v>
      </c>
      <c r="D10605" t="s">
        <v>20</v>
      </c>
      <c r="E10605">
        <v>2028</v>
      </c>
      <c r="G10605" t="s">
        <v>273</v>
      </c>
    </row>
    <row r="10606" spans="1:7">
      <c r="A10606">
        <v>72141000</v>
      </c>
      <c r="B10606" t="s">
        <v>44</v>
      </c>
      <c r="C10606" s="30">
        <v>2.1</v>
      </c>
      <c r="D10606" t="s">
        <v>20</v>
      </c>
      <c r="G10606" t="s">
        <v>273</v>
      </c>
    </row>
    <row r="10607" spans="1:7">
      <c r="A10607">
        <v>72141000</v>
      </c>
      <c r="B10607" t="s">
        <v>44</v>
      </c>
      <c r="C10607" s="30">
        <v>2.31</v>
      </c>
      <c r="D10607" t="s">
        <v>20</v>
      </c>
      <c r="E10607">
        <v>2026</v>
      </c>
      <c r="G10607" t="s">
        <v>273</v>
      </c>
    </row>
    <row r="10608" spans="1:7">
      <c r="A10608">
        <v>72141000</v>
      </c>
      <c r="B10608" t="s">
        <v>44</v>
      </c>
      <c r="C10608" s="30">
        <v>2.52</v>
      </c>
      <c r="D10608" t="s">
        <v>20</v>
      </c>
      <c r="E10608">
        <v>2027</v>
      </c>
      <c r="G10608" t="s">
        <v>273</v>
      </c>
    </row>
    <row r="10609" spans="1:7">
      <c r="A10609">
        <v>72141000</v>
      </c>
      <c r="B10609" t="s">
        <v>44</v>
      </c>
      <c r="C10609" s="30">
        <v>2.73</v>
      </c>
      <c r="D10609" t="s">
        <v>20</v>
      </c>
      <c r="E10609">
        <v>2028</v>
      </c>
      <c r="G10609" t="s">
        <v>273</v>
      </c>
    </row>
    <row r="10610" spans="1:7">
      <c r="A10610">
        <v>72142000</v>
      </c>
      <c r="B10610" t="s">
        <v>44</v>
      </c>
      <c r="C10610" s="30">
        <v>2.11</v>
      </c>
      <c r="D10610" t="s">
        <v>20</v>
      </c>
      <c r="G10610" t="s">
        <v>273</v>
      </c>
    </row>
    <row r="10611" spans="1:7">
      <c r="A10611">
        <v>72142000</v>
      </c>
      <c r="B10611" t="s">
        <v>44</v>
      </c>
      <c r="C10611" s="30">
        <v>2.3209999999999997</v>
      </c>
      <c r="D10611" t="s">
        <v>20</v>
      </c>
      <c r="E10611">
        <v>2026</v>
      </c>
      <c r="G10611" t="s">
        <v>273</v>
      </c>
    </row>
    <row r="10612" spans="1:7">
      <c r="A10612">
        <v>72142000</v>
      </c>
      <c r="B10612" t="s">
        <v>44</v>
      </c>
      <c r="C10612" s="30">
        <v>2.532</v>
      </c>
      <c r="D10612" t="s">
        <v>20</v>
      </c>
      <c r="E10612">
        <v>2027</v>
      </c>
      <c r="G10612" t="s">
        <v>273</v>
      </c>
    </row>
    <row r="10613" spans="1:7">
      <c r="A10613">
        <v>72142000</v>
      </c>
      <c r="B10613" t="s">
        <v>44</v>
      </c>
      <c r="C10613" s="30">
        <v>2.7429999999999999</v>
      </c>
      <c r="D10613" t="s">
        <v>20</v>
      </c>
      <c r="E10613">
        <v>2028</v>
      </c>
      <c r="G10613" t="s">
        <v>273</v>
      </c>
    </row>
    <row r="10614" spans="1:7">
      <c r="A10614">
        <v>72143000</v>
      </c>
      <c r="B10614" t="s">
        <v>44</v>
      </c>
      <c r="C10614" s="30">
        <v>2.11</v>
      </c>
      <c r="D10614" t="s">
        <v>20</v>
      </c>
      <c r="G10614" t="s">
        <v>273</v>
      </c>
    </row>
    <row r="10615" spans="1:7">
      <c r="A10615">
        <v>72143000</v>
      </c>
      <c r="B10615" t="s">
        <v>44</v>
      </c>
      <c r="C10615" s="30">
        <v>2.3209999999999997</v>
      </c>
      <c r="D10615" t="s">
        <v>20</v>
      </c>
      <c r="E10615">
        <v>2026</v>
      </c>
      <c r="G10615" t="s">
        <v>273</v>
      </c>
    </row>
    <row r="10616" spans="1:7">
      <c r="A10616">
        <v>72143000</v>
      </c>
      <c r="B10616" t="s">
        <v>44</v>
      </c>
      <c r="C10616" s="30">
        <v>2.532</v>
      </c>
      <c r="D10616" t="s">
        <v>20</v>
      </c>
      <c r="E10616">
        <v>2027</v>
      </c>
      <c r="G10616" t="s">
        <v>273</v>
      </c>
    </row>
    <row r="10617" spans="1:7">
      <c r="A10617">
        <v>72143000</v>
      </c>
      <c r="B10617" t="s">
        <v>44</v>
      </c>
      <c r="C10617" s="30">
        <v>2.7429999999999999</v>
      </c>
      <c r="D10617" t="s">
        <v>20</v>
      </c>
      <c r="E10617">
        <v>2028</v>
      </c>
      <c r="G10617" t="s">
        <v>273</v>
      </c>
    </row>
    <row r="10618" spans="1:7">
      <c r="A10618">
        <v>721491</v>
      </c>
      <c r="B10618" t="s">
        <v>44</v>
      </c>
      <c r="C10618" s="30">
        <v>2.11</v>
      </c>
      <c r="D10618" t="s">
        <v>20</v>
      </c>
      <c r="G10618" t="s">
        <v>273</v>
      </c>
    </row>
    <row r="10619" spans="1:7">
      <c r="A10619">
        <v>721491</v>
      </c>
      <c r="B10619" t="s">
        <v>44</v>
      </c>
      <c r="C10619" s="30">
        <v>2.3209999999999997</v>
      </c>
      <c r="D10619" t="s">
        <v>20</v>
      </c>
      <c r="E10619">
        <v>2026</v>
      </c>
      <c r="G10619" t="s">
        <v>273</v>
      </c>
    </row>
    <row r="10620" spans="1:7">
      <c r="A10620">
        <v>721491</v>
      </c>
      <c r="B10620" t="s">
        <v>44</v>
      </c>
      <c r="C10620" s="30">
        <v>2.532</v>
      </c>
      <c r="D10620" t="s">
        <v>20</v>
      </c>
      <c r="E10620">
        <v>2027</v>
      </c>
      <c r="G10620" t="s">
        <v>273</v>
      </c>
    </row>
    <row r="10621" spans="1:7">
      <c r="A10621">
        <v>721491</v>
      </c>
      <c r="B10621" t="s">
        <v>44</v>
      </c>
      <c r="C10621" s="30">
        <v>2.7429999999999999</v>
      </c>
      <c r="D10621" t="s">
        <v>20</v>
      </c>
      <c r="E10621">
        <v>2028</v>
      </c>
      <c r="G10621" t="s">
        <v>273</v>
      </c>
    </row>
    <row r="10622" spans="1:7">
      <c r="A10622">
        <v>721499</v>
      </c>
      <c r="B10622" t="s">
        <v>44</v>
      </c>
      <c r="C10622" s="30">
        <v>2.11</v>
      </c>
      <c r="D10622" t="s">
        <v>20</v>
      </c>
      <c r="G10622" t="s">
        <v>273</v>
      </c>
    </row>
    <row r="10623" spans="1:7">
      <c r="A10623">
        <v>721499</v>
      </c>
      <c r="B10623" t="s">
        <v>44</v>
      </c>
      <c r="C10623" s="30">
        <v>2.3209999999999997</v>
      </c>
      <c r="D10623" t="s">
        <v>20</v>
      </c>
      <c r="E10623">
        <v>2026</v>
      </c>
      <c r="G10623" t="s">
        <v>273</v>
      </c>
    </row>
    <row r="10624" spans="1:7">
      <c r="A10624">
        <v>721499</v>
      </c>
      <c r="B10624" t="s">
        <v>44</v>
      </c>
      <c r="C10624" s="30">
        <v>2.532</v>
      </c>
      <c r="D10624" t="s">
        <v>20</v>
      </c>
      <c r="E10624">
        <v>2027</v>
      </c>
      <c r="G10624" t="s">
        <v>273</v>
      </c>
    </row>
    <row r="10625" spans="1:7">
      <c r="A10625">
        <v>721499</v>
      </c>
      <c r="B10625" t="s">
        <v>44</v>
      </c>
      <c r="C10625" s="30">
        <v>2.7429999999999999</v>
      </c>
      <c r="D10625" t="s">
        <v>20</v>
      </c>
      <c r="E10625">
        <v>2028</v>
      </c>
      <c r="G10625" t="s">
        <v>273</v>
      </c>
    </row>
    <row r="10626" spans="1:7">
      <c r="A10626">
        <v>7215</v>
      </c>
      <c r="B10626" t="s">
        <v>44</v>
      </c>
      <c r="C10626" s="30">
        <v>2.11</v>
      </c>
      <c r="D10626" t="s">
        <v>20</v>
      </c>
      <c r="G10626" t="s">
        <v>273</v>
      </c>
    </row>
    <row r="10627" spans="1:7">
      <c r="A10627">
        <v>7215</v>
      </c>
      <c r="B10627" t="s">
        <v>44</v>
      </c>
      <c r="C10627" s="30">
        <v>2.3209999999999997</v>
      </c>
      <c r="D10627" t="s">
        <v>20</v>
      </c>
      <c r="E10627">
        <v>2026</v>
      </c>
      <c r="G10627" t="s">
        <v>273</v>
      </c>
    </row>
    <row r="10628" spans="1:7">
      <c r="A10628">
        <v>7215</v>
      </c>
      <c r="B10628" t="s">
        <v>44</v>
      </c>
      <c r="C10628" s="30">
        <v>2.532</v>
      </c>
      <c r="D10628" t="s">
        <v>20</v>
      </c>
      <c r="E10628">
        <v>2027</v>
      </c>
      <c r="G10628" t="s">
        <v>273</v>
      </c>
    </row>
    <row r="10629" spans="1:7">
      <c r="A10629">
        <v>7215</v>
      </c>
      <c r="B10629" t="s">
        <v>44</v>
      </c>
      <c r="C10629" s="30">
        <v>2.7429999999999999</v>
      </c>
      <c r="D10629" t="s">
        <v>20</v>
      </c>
      <c r="E10629">
        <v>2028</v>
      </c>
      <c r="G10629" t="s">
        <v>273</v>
      </c>
    </row>
    <row r="10630" spans="1:7">
      <c r="A10630">
        <v>7216</v>
      </c>
      <c r="B10630" t="s">
        <v>44</v>
      </c>
      <c r="C10630" s="30">
        <v>2.11</v>
      </c>
      <c r="D10630" t="s">
        <v>20</v>
      </c>
      <c r="G10630" t="s">
        <v>273</v>
      </c>
    </row>
    <row r="10631" spans="1:7">
      <c r="A10631">
        <v>7216</v>
      </c>
      <c r="B10631" t="s">
        <v>44</v>
      </c>
      <c r="C10631" s="30">
        <v>2.3209999999999997</v>
      </c>
      <c r="D10631" t="s">
        <v>20</v>
      </c>
      <c r="E10631">
        <v>2026</v>
      </c>
      <c r="G10631" t="s">
        <v>273</v>
      </c>
    </row>
    <row r="10632" spans="1:7">
      <c r="A10632">
        <v>7216</v>
      </c>
      <c r="B10632" t="s">
        <v>44</v>
      </c>
      <c r="C10632" s="30">
        <v>2.532</v>
      </c>
      <c r="D10632" t="s">
        <v>20</v>
      </c>
      <c r="E10632">
        <v>2027</v>
      </c>
      <c r="G10632" t="s">
        <v>273</v>
      </c>
    </row>
    <row r="10633" spans="1:7">
      <c r="A10633">
        <v>7216</v>
      </c>
      <c r="B10633" t="s">
        <v>44</v>
      </c>
      <c r="C10633" s="30">
        <v>2.7429999999999999</v>
      </c>
      <c r="D10633" t="s">
        <v>20</v>
      </c>
      <c r="E10633">
        <v>2028</v>
      </c>
      <c r="G10633" t="s">
        <v>273</v>
      </c>
    </row>
    <row r="10634" spans="1:7">
      <c r="A10634">
        <v>721710</v>
      </c>
      <c r="B10634" t="s">
        <v>44</v>
      </c>
      <c r="C10634" s="30">
        <v>2.11</v>
      </c>
      <c r="D10634" t="s">
        <v>20</v>
      </c>
      <c r="G10634" t="s">
        <v>273</v>
      </c>
    </row>
    <row r="10635" spans="1:7">
      <c r="A10635">
        <v>721710</v>
      </c>
      <c r="B10635" t="s">
        <v>44</v>
      </c>
      <c r="C10635" s="30">
        <v>2.3209999999999997</v>
      </c>
      <c r="D10635" t="s">
        <v>20</v>
      </c>
      <c r="E10635">
        <v>2026</v>
      </c>
      <c r="G10635" t="s">
        <v>273</v>
      </c>
    </row>
    <row r="10636" spans="1:7">
      <c r="A10636">
        <v>721710</v>
      </c>
      <c r="B10636" t="s">
        <v>44</v>
      </c>
      <c r="C10636" s="30">
        <v>2.532</v>
      </c>
      <c r="D10636" t="s">
        <v>20</v>
      </c>
      <c r="E10636">
        <v>2027</v>
      </c>
      <c r="G10636" t="s">
        <v>273</v>
      </c>
    </row>
    <row r="10637" spans="1:7">
      <c r="A10637">
        <v>721710</v>
      </c>
      <c r="B10637" t="s">
        <v>44</v>
      </c>
      <c r="C10637" s="30">
        <v>2.7429999999999999</v>
      </c>
      <c r="D10637" t="s">
        <v>20</v>
      </c>
      <c r="E10637">
        <v>2028</v>
      </c>
      <c r="G10637" t="s">
        <v>273</v>
      </c>
    </row>
    <row r="10638" spans="1:7">
      <c r="A10638">
        <v>721720</v>
      </c>
      <c r="B10638" t="s">
        <v>44</v>
      </c>
      <c r="C10638" s="30">
        <v>2.11</v>
      </c>
      <c r="D10638" t="s">
        <v>20</v>
      </c>
      <c r="G10638" t="s">
        <v>273</v>
      </c>
    </row>
    <row r="10639" spans="1:7">
      <c r="A10639">
        <v>721720</v>
      </c>
      <c r="B10639" t="s">
        <v>44</v>
      </c>
      <c r="C10639" s="30">
        <v>2.3209999999999997</v>
      </c>
      <c r="D10639" t="s">
        <v>20</v>
      </c>
      <c r="E10639">
        <v>2026</v>
      </c>
      <c r="G10639" t="s">
        <v>273</v>
      </c>
    </row>
    <row r="10640" spans="1:7">
      <c r="A10640">
        <v>721720</v>
      </c>
      <c r="B10640" t="s">
        <v>44</v>
      </c>
      <c r="C10640" s="30">
        <v>2.532</v>
      </c>
      <c r="D10640" t="s">
        <v>20</v>
      </c>
      <c r="E10640">
        <v>2027</v>
      </c>
      <c r="G10640" t="s">
        <v>273</v>
      </c>
    </row>
    <row r="10641" spans="1:7">
      <c r="A10641">
        <v>721720</v>
      </c>
      <c r="B10641" t="s">
        <v>44</v>
      </c>
      <c r="C10641" s="30">
        <v>2.7429999999999999</v>
      </c>
      <c r="D10641" t="s">
        <v>20</v>
      </c>
      <c r="E10641">
        <v>2028</v>
      </c>
      <c r="G10641" t="s">
        <v>273</v>
      </c>
    </row>
    <row r="10642" spans="1:7">
      <c r="A10642">
        <v>721730</v>
      </c>
      <c r="B10642" t="s">
        <v>44</v>
      </c>
      <c r="C10642" s="30">
        <v>2.11</v>
      </c>
      <c r="D10642" t="s">
        <v>20</v>
      </c>
      <c r="G10642" t="s">
        <v>273</v>
      </c>
    </row>
    <row r="10643" spans="1:7">
      <c r="A10643">
        <v>721730</v>
      </c>
      <c r="B10643" t="s">
        <v>44</v>
      </c>
      <c r="C10643" s="30">
        <v>2.3209999999999997</v>
      </c>
      <c r="D10643" t="s">
        <v>20</v>
      </c>
      <c r="E10643">
        <v>2026</v>
      </c>
      <c r="G10643" t="s">
        <v>273</v>
      </c>
    </row>
    <row r="10644" spans="1:7">
      <c r="A10644">
        <v>721730</v>
      </c>
      <c r="B10644" t="s">
        <v>44</v>
      </c>
      <c r="C10644" s="30">
        <v>2.532</v>
      </c>
      <c r="D10644" t="s">
        <v>20</v>
      </c>
      <c r="E10644">
        <v>2027</v>
      </c>
      <c r="G10644" t="s">
        <v>273</v>
      </c>
    </row>
    <row r="10645" spans="1:7">
      <c r="A10645">
        <v>721730</v>
      </c>
      <c r="B10645" t="s">
        <v>44</v>
      </c>
      <c r="C10645" s="30">
        <v>2.7429999999999999</v>
      </c>
      <c r="D10645" t="s">
        <v>20</v>
      </c>
      <c r="E10645">
        <v>2028</v>
      </c>
      <c r="G10645" t="s">
        <v>273</v>
      </c>
    </row>
    <row r="10646" spans="1:7">
      <c r="A10646">
        <v>721790</v>
      </c>
      <c r="B10646" t="s">
        <v>44</v>
      </c>
      <c r="C10646" s="30">
        <v>2.11</v>
      </c>
      <c r="D10646" t="s">
        <v>20</v>
      </c>
      <c r="G10646" t="s">
        <v>273</v>
      </c>
    </row>
    <row r="10647" spans="1:7">
      <c r="A10647">
        <v>721790</v>
      </c>
      <c r="B10647" t="s">
        <v>44</v>
      </c>
      <c r="C10647" s="30">
        <v>2.3209999999999997</v>
      </c>
      <c r="D10647" t="s">
        <v>20</v>
      </c>
      <c r="E10647">
        <v>2026</v>
      </c>
      <c r="G10647" t="s">
        <v>273</v>
      </c>
    </row>
    <row r="10648" spans="1:7">
      <c r="A10648">
        <v>721790</v>
      </c>
      <c r="B10648" t="s">
        <v>44</v>
      </c>
      <c r="C10648" s="30">
        <v>2.532</v>
      </c>
      <c r="D10648" t="s">
        <v>20</v>
      </c>
      <c r="E10648">
        <v>2027</v>
      </c>
      <c r="G10648" t="s">
        <v>273</v>
      </c>
    </row>
    <row r="10649" spans="1:7">
      <c r="A10649">
        <v>721790</v>
      </c>
      <c r="B10649" t="s">
        <v>44</v>
      </c>
      <c r="C10649" s="30">
        <v>2.7429999999999999</v>
      </c>
      <c r="D10649" t="s">
        <v>20</v>
      </c>
      <c r="E10649">
        <v>2028</v>
      </c>
      <c r="G10649" t="s">
        <v>273</v>
      </c>
    </row>
    <row r="10650" spans="1:7">
      <c r="A10650">
        <v>72181000</v>
      </c>
      <c r="B10650" t="s">
        <v>44</v>
      </c>
      <c r="C10650" s="30">
        <v>3.07</v>
      </c>
      <c r="G10650" t="s">
        <v>273</v>
      </c>
    </row>
    <row r="10651" spans="1:7">
      <c r="A10651">
        <v>72181000</v>
      </c>
      <c r="B10651" t="s">
        <v>44</v>
      </c>
      <c r="C10651" s="30">
        <v>3.3769999999999998</v>
      </c>
      <c r="E10651">
        <v>2026</v>
      </c>
      <c r="G10651" t="s">
        <v>273</v>
      </c>
    </row>
    <row r="10652" spans="1:7">
      <c r="A10652">
        <v>72181000</v>
      </c>
      <c r="B10652" t="s">
        <v>44</v>
      </c>
      <c r="C10652" s="30">
        <v>3.6839999999999997</v>
      </c>
      <c r="E10652">
        <v>2027</v>
      </c>
      <c r="G10652" t="s">
        <v>273</v>
      </c>
    </row>
    <row r="10653" spans="1:7">
      <c r="A10653">
        <v>72181000</v>
      </c>
      <c r="B10653" t="s">
        <v>44</v>
      </c>
      <c r="C10653" s="30">
        <v>3.9909999999999997</v>
      </c>
      <c r="E10653">
        <v>2028</v>
      </c>
      <c r="G10653" t="s">
        <v>273</v>
      </c>
    </row>
    <row r="10654" spans="1:7">
      <c r="A10654">
        <v>721891</v>
      </c>
      <c r="B10654" t="s">
        <v>44</v>
      </c>
      <c r="C10654" s="30">
        <v>3.82</v>
      </c>
      <c r="G10654" t="s">
        <v>273</v>
      </c>
    </row>
    <row r="10655" spans="1:7">
      <c r="A10655">
        <v>721891</v>
      </c>
      <c r="B10655" t="s">
        <v>44</v>
      </c>
      <c r="C10655" s="30">
        <v>4.202</v>
      </c>
      <c r="E10655">
        <v>2026</v>
      </c>
      <c r="G10655" t="s">
        <v>273</v>
      </c>
    </row>
    <row r="10656" spans="1:7">
      <c r="A10656">
        <v>721891</v>
      </c>
      <c r="B10656" t="s">
        <v>44</v>
      </c>
      <c r="C10656" s="30">
        <v>4.5839999999999996</v>
      </c>
      <c r="E10656">
        <v>2027</v>
      </c>
      <c r="G10656" t="s">
        <v>273</v>
      </c>
    </row>
    <row r="10657" spans="1:7">
      <c r="A10657">
        <v>721891</v>
      </c>
      <c r="B10657" t="s">
        <v>44</v>
      </c>
      <c r="C10657" s="30">
        <v>4.9660000000000002</v>
      </c>
      <c r="E10657">
        <v>2028</v>
      </c>
      <c r="G10657" t="s">
        <v>273</v>
      </c>
    </row>
    <row r="10658" spans="1:7">
      <c r="A10658">
        <v>72189911</v>
      </c>
      <c r="B10658" t="s">
        <v>44</v>
      </c>
      <c r="C10658" s="30">
        <v>3.82</v>
      </c>
      <c r="G10658" t="s">
        <v>273</v>
      </c>
    </row>
    <row r="10659" spans="1:7">
      <c r="A10659">
        <v>72189911</v>
      </c>
      <c r="B10659" t="s">
        <v>44</v>
      </c>
      <c r="C10659" s="30">
        <v>4.202</v>
      </c>
      <c r="E10659">
        <v>2026</v>
      </c>
      <c r="G10659" t="s">
        <v>273</v>
      </c>
    </row>
    <row r="10660" spans="1:7">
      <c r="A10660">
        <v>72189911</v>
      </c>
      <c r="B10660" t="s">
        <v>44</v>
      </c>
      <c r="C10660" s="30">
        <v>4.5839999999999996</v>
      </c>
      <c r="E10660">
        <v>2027</v>
      </c>
      <c r="G10660" t="s">
        <v>273</v>
      </c>
    </row>
    <row r="10661" spans="1:7">
      <c r="A10661">
        <v>72189911</v>
      </c>
      <c r="B10661" t="s">
        <v>44</v>
      </c>
      <c r="C10661" s="30">
        <v>4.9660000000000002</v>
      </c>
      <c r="E10661">
        <v>2028</v>
      </c>
      <c r="G10661" t="s">
        <v>273</v>
      </c>
    </row>
    <row r="10662" spans="1:7">
      <c r="A10662">
        <v>72189919</v>
      </c>
      <c r="B10662" t="s">
        <v>44</v>
      </c>
      <c r="C10662" s="30">
        <v>3.07</v>
      </c>
      <c r="G10662" t="s">
        <v>273</v>
      </c>
    </row>
    <row r="10663" spans="1:7">
      <c r="A10663">
        <v>72189919</v>
      </c>
      <c r="B10663" t="s">
        <v>44</v>
      </c>
      <c r="C10663" s="30">
        <v>3.3769999999999998</v>
      </c>
      <c r="E10663">
        <v>2026</v>
      </c>
      <c r="G10663" t="s">
        <v>273</v>
      </c>
    </row>
    <row r="10664" spans="1:7">
      <c r="A10664">
        <v>72189919</v>
      </c>
      <c r="B10664" t="s">
        <v>44</v>
      </c>
      <c r="C10664" s="30">
        <v>3.6839999999999997</v>
      </c>
      <c r="E10664">
        <v>2027</v>
      </c>
      <c r="G10664" t="s">
        <v>273</v>
      </c>
    </row>
    <row r="10665" spans="1:7">
      <c r="A10665">
        <v>72189919</v>
      </c>
      <c r="B10665" t="s">
        <v>44</v>
      </c>
      <c r="C10665" s="30">
        <v>3.9909999999999997</v>
      </c>
      <c r="E10665">
        <v>2028</v>
      </c>
      <c r="G10665" t="s">
        <v>273</v>
      </c>
    </row>
    <row r="10666" spans="1:7">
      <c r="A10666">
        <v>72189920</v>
      </c>
      <c r="B10666" t="s">
        <v>44</v>
      </c>
      <c r="C10666" s="30">
        <v>3.82</v>
      </c>
      <c r="G10666" t="s">
        <v>273</v>
      </c>
    </row>
    <row r="10667" spans="1:7">
      <c r="A10667">
        <v>72189920</v>
      </c>
      <c r="B10667" t="s">
        <v>44</v>
      </c>
      <c r="C10667" s="30">
        <v>4.202</v>
      </c>
      <c r="E10667">
        <v>2026</v>
      </c>
      <c r="G10667" t="s">
        <v>273</v>
      </c>
    </row>
    <row r="10668" spans="1:7">
      <c r="A10668">
        <v>72189920</v>
      </c>
      <c r="B10668" t="s">
        <v>44</v>
      </c>
      <c r="C10668" s="30">
        <v>4.5839999999999996</v>
      </c>
      <c r="E10668">
        <v>2027</v>
      </c>
      <c r="G10668" t="s">
        <v>273</v>
      </c>
    </row>
    <row r="10669" spans="1:7">
      <c r="A10669">
        <v>72189920</v>
      </c>
      <c r="B10669" t="s">
        <v>44</v>
      </c>
      <c r="C10669" s="30">
        <v>4.9660000000000002</v>
      </c>
      <c r="E10669">
        <v>2028</v>
      </c>
      <c r="G10669" t="s">
        <v>273</v>
      </c>
    </row>
    <row r="10670" spans="1:7">
      <c r="A10670">
        <v>72189980</v>
      </c>
      <c r="B10670" t="s">
        <v>44</v>
      </c>
      <c r="C10670" s="30">
        <v>3.07</v>
      </c>
      <c r="G10670" t="s">
        <v>273</v>
      </c>
    </row>
    <row r="10671" spans="1:7">
      <c r="A10671">
        <v>72189980</v>
      </c>
      <c r="B10671" t="s">
        <v>44</v>
      </c>
      <c r="C10671" s="30">
        <v>3.3769999999999998</v>
      </c>
      <c r="E10671">
        <v>2026</v>
      </c>
      <c r="G10671" t="s">
        <v>273</v>
      </c>
    </row>
    <row r="10672" spans="1:7">
      <c r="A10672">
        <v>72189980</v>
      </c>
      <c r="B10672" t="s">
        <v>44</v>
      </c>
      <c r="C10672" s="30">
        <v>3.6839999999999997</v>
      </c>
      <c r="E10672">
        <v>2027</v>
      </c>
      <c r="G10672" t="s">
        <v>273</v>
      </c>
    </row>
    <row r="10673" spans="1:7">
      <c r="A10673">
        <v>72189980</v>
      </c>
      <c r="B10673" t="s">
        <v>44</v>
      </c>
      <c r="C10673" s="30">
        <v>3.9909999999999997</v>
      </c>
      <c r="E10673">
        <v>2028</v>
      </c>
      <c r="G10673" t="s">
        <v>273</v>
      </c>
    </row>
    <row r="10674" spans="1:7">
      <c r="A10674">
        <v>72191100</v>
      </c>
      <c r="B10674" t="s">
        <v>44</v>
      </c>
      <c r="C10674" s="30">
        <v>3.82</v>
      </c>
      <c r="G10674" t="s">
        <v>273</v>
      </c>
    </row>
    <row r="10675" spans="1:7">
      <c r="A10675">
        <v>72191100</v>
      </c>
      <c r="B10675" t="s">
        <v>44</v>
      </c>
      <c r="C10675" s="30">
        <v>4.202</v>
      </c>
      <c r="E10675">
        <v>2026</v>
      </c>
      <c r="G10675" t="s">
        <v>273</v>
      </c>
    </row>
    <row r="10676" spans="1:7">
      <c r="A10676">
        <v>72191100</v>
      </c>
      <c r="B10676" t="s">
        <v>44</v>
      </c>
      <c r="C10676" s="30">
        <v>4.5839999999999996</v>
      </c>
      <c r="E10676">
        <v>2027</v>
      </c>
      <c r="G10676" t="s">
        <v>273</v>
      </c>
    </row>
    <row r="10677" spans="1:7">
      <c r="A10677">
        <v>72191100</v>
      </c>
      <c r="B10677" t="s">
        <v>44</v>
      </c>
      <c r="C10677" s="30">
        <v>4.9660000000000002</v>
      </c>
      <c r="E10677">
        <v>2028</v>
      </c>
      <c r="G10677" t="s">
        <v>273</v>
      </c>
    </row>
    <row r="10678" spans="1:7">
      <c r="A10678">
        <v>721912</v>
      </c>
      <c r="B10678" t="s">
        <v>44</v>
      </c>
      <c r="C10678" s="30">
        <v>3.82</v>
      </c>
      <c r="G10678" t="s">
        <v>273</v>
      </c>
    </row>
    <row r="10679" spans="1:7">
      <c r="A10679">
        <v>721912</v>
      </c>
      <c r="B10679" t="s">
        <v>44</v>
      </c>
      <c r="C10679" s="30">
        <v>4.202</v>
      </c>
      <c r="E10679">
        <v>2026</v>
      </c>
      <c r="G10679" t="s">
        <v>273</v>
      </c>
    </row>
    <row r="10680" spans="1:7">
      <c r="A10680">
        <v>721912</v>
      </c>
      <c r="B10680" t="s">
        <v>44</v>
      </c>
      <c r="C10680" s="30">
        <v>4.5839999999999996</v>
      </c>
      <c r="E10680">
        <v>2027</v>
      </c>
      <c r="G10680" t="s">
        <v>273</v>
      </c>
    </row>
    <row r="10681" spans="1:7">
      <c r="A10681">
        <v>721912</v>
      </c>
      <c r="B10681" t="s">
        <v>44</v>
      </c>
      <c r="C10681" s="30">
        <v>4.9660000000000002</v>
      </c>
      <c r="E10681">
        <v>2028</v>
      </c>
      <c r="G10681" t="s">
        <v>273</v>
      </c>
    </row>
    <row r="10682" spans="1:7">
      <c r="A10682">
        <v>721913</v>
      </c>
      <c r="B10682" t="s">
        <v>44</v>
      </c>
      <c r="C10682" s="30">
        <v>3.82</v>
      </c>
      <c r="G10682" t="s">
        <v>273</v>
      </c>
    </row>
    <row r="10683" spans="1:7">
      <c r="A10683">
        <v>721913</v>
      </c>
      <c r="B10683" t="s">
        <v>44</v>
      </c>
      <c r="C10683" s="30">
        <v>4.202</v>
      </c>
      <c r="E10683">
        <v>2026</v>
      </c>
      <c r="G10683" t="s">
        <v>273</v>
      </c>
    </row>
    <row r="10684" spans="1:7">
      <c r="A10684">
        <v>721913</v>
      </c>
      <c r="B10684" t="s">
        <v>44</v>
      </c>
      <c r="C10684" s="30">
        <v>4.5839999999999996</v>
      </c>
      <c r="E10684">
        <v>2027</v>
      </c>
      <c r="G10684" t="s">
        <v>273</v>
      </c>
    </row>
    <row r="10685" spans="1:7">
      <c r="A10685">
        <v>721913</v>
      </c>
      <c r="B10685" t="s">
        <v>44</v>
      </c>
      <c r="C10685" s="30">
        <v>4.9660000000000002</v>
      </c>
      <c r="E10685">
        <v>2028</v>
      </c>
      <c r="G10685" t="s">
        <v>273</v>
      </c>
    </row>
    <row r="10686" spans="1:7">
      <c r="A10686">
        <v>721914</v>
      </c>
      <c r="B10686" t="s">
        <v>44</v>
      </c>
      <c r="C10686" s="30">
        <v>3.82</v>
      </c>
      <c r="G10686" t="s">
        <v>273</v>
      </c>
    </row>
    <row r="10687" spans="1:7">
      <c r="A10687">
        <v>721914</v>
      </c>
      <c r="B10687" t="s">
        <v>44</v>
      </c>
      <c r="C10687" s="30">
        <v>4.202</v>
      </c>
      <c r="E10687">
        <v>2026</v>
      </c>
      <c r="G10687" t="s">
        <v>273</v>
      </c>
    </row>
    <row r="10688" spans="1:7">
      <c r="A10688">
        <v>721914</v>
      </c>
      <c r="B10688" t="s">
        <v>44</v>
      </c>
      <c r="C10688" s="30">
        <v>4.5839999999999996</v>
      </c>
      <c r="E10688">
        <v>2027</v>
      </c>
      <c r="G10688" t="s">
        <v>273</v>
      </c>
    </row>
    <row r="10689" spans="1:7">
      <c r="A10689">
        <v>721914</v>
      </c>
      <c r="B10689" t="s">
        <v>44</v>
      </c>
      <c r="C10689" s="30">
        <v>4.9660000000000002</v>
      </c>
      <c r="E10689">
        <v>2028</v>
      </c>
      <c r="G10689" t="s">
        <v>273</v>
      </c>
    </row>
    <row r="10690" spans="1:7">
      <c r="A10690">
        <v>721921</v>
      </c>
      <c r="B10690" t="s">
        <v>44</v>
      </c>
      <c r="C10690" s="30">
        <v>3.82</v>
      </c>
      <c r="G10690" t="s">
        <v>273</v>
      </c>
    </row>
    <row r="10691" spans="1:7">
      <c r="A10691">
        <v>721921</v>
      </c>
      <c r="B10691" t="s">
        <v>44</v>
      </c>
      <c r="C10691" s="30">
        <v>4.202</v>
      </c>
      <c r="E10691">
        <v>2026</v>
      </c>
      <c r="G10691" t="s">
        <v>273</v>
      </c>
    </row>
    <row r="10692" spans="1:7">
      <c r="A10692">
        <v>721921</v>
      </c>
      <c r="B10692" t="s">
        <v>44</v>
      </c>
      <c r="C10692" s="30">
        <v>4.5839999999999996</v>
      </c>
      <c r="E10692">
        <v>2027</v>
      </c>
      <c r="G10692" t="s">
        <v>273</v>
      </c>
    </row>
    <row r="10693" spans="1:7">
      <c r="A10693">
        <v>721921</v>
      </c>
      <c r="B10693" t="s">
        <v>44</v>
      </c>
      <c r="C10693" s="30">
        <v>4.9660000000000002</v>
      </c>
      <c r="E10693">
        <v>2028</v>
      </c>
      <c r="G10693" t="s">
        <v>273</v>
      </c>
    </row>
    <row r="10694" spans="1:7">
      <c r="A10694">
        <v>721922</v>
      </c>
      <c r="B10694" t="s">
        <v>44</v>
      </c>
      <c r="C10694" s="30">
        <v>3.82</v>
      </c>
      <c r="G10694" t="s">
        <v>273</v>
      </c>
    </row>
    <row r="10695" spans="1:7">
      <c r="A10695">
        <v>721922</v>
      </c>
      <c r="B10695" t="s">
        <v>44</v>
      </c>
      <c r="C10695" s="30">
        <v>4.202</v>
      </c>
      <c r="E10695">
        <v>2026</v>
      </c>
      <c r="G10695" t="s">
        <v>273</v>
      </c>
    </row>
    <row r="10696" spans="1:7">
      <c r="A10696">
        <v>721922</v>
      </c>
      <c r="B10696" t="s">
        <v>44</v>
      </c>
      <c r="C10696" s="30">
        <v>4.5839999999999996</v>
      </c>
      <c r="E10696">
        <v>2027</v>
      </c>
      <c r="G10696" t="s">
        <v>273</v>
      </c>
    </row>
    <row r="10697" spans="1:7">
      <c r="A10697">
        <v>721922</v>
      </c>
      <c r="B10697" t="s">
        <v>44</v>
      </c>
      <c r="C10697" s="30">
        <v>4.9660000000000002</v>
      </c>
      <c r="E10697">
        <v>2028</v>
      </c>
      <c r="G10697" t="s">
        <v>273</v>
      </c>
    </row>
    <row r="10698" spans="1:7">
      <c r="A10698">
        <v>72192300</v>
      </c>
      <c r="B10698" t="s">
        <v>44</v>
      </c>
      <c r="C10698" s="30">
        <v>3.82</v>
      </c>
      <c r="G10698" t="s">
        <v>273</v>
      </c>
    </row>
    <row r="10699" spans="1:7">
      <c r="A10699">
        <v>72192300</v>
      </c>
      <c r="B10699" t="s">
        <v>44</v>
      </c>
      <c r="C10699" s="30">
        <v>4.202</v>
      </c>
      <c r="E10699">
        <v>2026</v>
      </c>
      <c r="G10699" t="s">
        <v>273</v>
      </c>
    </row>
    <row r="10700" spans="1:7">
      <c r="A10700">
        <v>72192300</v>
      </c>
      <c r="B10700" t="s">
        <v>44</v>
      </c>
      <c r="C10700" s="30">
        <v>4.5839999999999996</v>
      </c>
      <c r="E10700">
        <v>2027</v>
      </c>
      <c r="G10700" t="s">
        <v>273</v>
      </c>
    </row>
    <row r="10701" spans="1:7">
      <c r="A10701">
        <v>72192300</v>
      </c>
      <c r="B10701" t="s">
        <v>44</v>
      </c>
      <c r="C10701" s="30">
        <v>4.9660000000000002</v>
      </c>
      <c r="E10701">
        <v>2028</v>
      </c>
      <c r="G10701" t="s">
        <v>273</v>
      </c>
    </row>
    <row r="10702" spans="1:7">
      <c r="A10702">
        <v>72192400</v>
      </c>
      <c r="B10702" t="s">
        <v>44</v>
      </c>
      <c r="C10702" s="30">
        <v>3.82</v>
      </c>
      <c r="G10702" t="s">
        <v>273</v>
      </c>
    </row>
    <row r="10703" spans="1:7">
      <c r="A10703">
        <v>72192400</v>
      </c>
      <c r="B10703" t="s">
        <v>44</v>
      </c>
      <c r="C10703" s="30">
        <v>4.202</v>
      </c>
      <c r="E10703">
        <v>2026</v>
      </c>
      <c r="G10703" t="s">
        <v>273</v>
      </c>
    </row>
    <row r="10704" spans="1:7">
      <c r="A10704">
        <v>72192400</v>
      </c>
      <c r="B10704" t="s">
        <v>44</v>
      </c>
      <c r="C10704" s="30">
        <v>4.5839999999999996</v>
      </c>
      <c r="E10704">
        <v>2027</v>
      </c>
      <c r="G10704" t="s">
        <v>273</v>
      </c>
    </row>
    <row r="10705" spans="1:7">
      <c r="A10705">
        <v>72192400</v>
      </c>
      <c r="B10705" t="s">
        <v>44</v>
      </c>
      <c r="C10705" s="30">
        <v>4.9660000000000002</v>
      </c>
      <c r="E10705">
        <v>2028</v>
      </c>
      <c r="G10705" t="s">
        <v>273</v>
      </c>
    </row>
    <row r="10706" spans="1:7">
      <c r="A10706">
        <v>72193100</v>
      </c>
      <c r="B10706" t="s">
        <v>44</v>
      </c>
      <c r="C10706" s="30">
        <v>4.1500000000000004</v>
      </c>
      <c r="G10706" t="s">
        <v>273</v>
      </c>
    </row>
    <row r="10707" spans="1:7">
      <c r="A10707">
        <v>72193100</v>
      </c>
      <c r="B10707" t="s">
        <v>44</v>
      </c>
      <c r="C10707" s="30">
        <v>4.5650000000000004</v>
      </c>
      <c r="E10707">
        <v>2026</v>
      </c>
      <c r="G10707" t="s">
        <v>273</v>
      </c>
    </row>
    <row r="10708" spans="1:7">
      <c r="A10708">
        <v>72193100</v>
      </c>
      <c r="B10708" t="s">
        <v>44</v>
      </c>
      <c r="C10708" s="30">
        <v>4.9800000000000004</v>
      </c>
      <c r="E10708">
        <v>2027</v>
      </c>
      <c r="G10708" t="s">
        <v>273</v>
      </c>
    </row>
    <row r="10709" spans="1:7">
      <c r="A10709">
        <v>72193100</v>
      </c>
      <c r="B10709" t="s">
        <v>44</v>
      </c>
      <c r="C10709" s="30">
        <v>5.3950000000000005</v>
      </c>
      <c r="E10709">
        <v>2028</v>
      </c>
      <c r="G10709" t="s">
        <v>273</v>
      </c>
    </row>
    <row r="10710" spans="1:7">
      <c r="A10710">
        <v>721932</v>
      </c>
      <c r="B10710" t="s">
        <v>44</v>
      </c>
      <c r="C10710" s="30">
        <v>4.1500000000000004</v>
      </c>
      <c r="G10710" t="s">
        <v>273</v>
      </c>
    </row>
    <row r="10711" spans="1:7">
      <c r="A10711">
        <v>721932</v>
      </c>
      <c r="B10711" t="s">
        <v>44</v>
      </c>
      <c r="C10711" s="30">
        <v>4.5650000000000004</v>
      </c>
      <c r="E10711">
        <v>2026</v>
      </c>
      <c r="G10711" t="s">
        <v>273</v>
      </c>
    </row>
    <row r="10712" spans="1:7">
      <c r="A10712">
        <v>721932</v>
      </c>
      <c r="B10712" t="s">
        <v>44</v>
      </c>
      <c r="C10712" s="30">
        <v>4.9800000000000004</v>
      </c>
      <c r="E10712">
        <v>2027</v>
      </c>
      <c r="G10712" t="s">
        <v>273</v>
      </c>
    </row>
    <row r="10713" spans="1:7">
      <c r="A10713">
        <v>721932</v>
      </c>
      <c r="B10713" t="s">
        <v>44</v>
      </c>
      <c r="C10713" s="30">
        <v>5.3950000000000005</v>
      </c>
      <c r="E10713">
        <v>2028</v>
      </c>
      <c r="G10713" t="s">
        <v>273</v>
      </c>
    </row>
    <row r="10714" spans="1:7">
      <c r="A10714">
        <v>721933</v>
      </c>
      <c r="B10714" t="s">
        <v>44</v>
      </c>
      <c r="C10714" s="30">
        <v>4.1500000000000004</v>
      </c>
      <c r="G10714" t="s">
        <v>273</v>
      </c>
    </row>
    <row r="10715" spans="1:7">
      <c r="A10715">
        <v>721933</v>
      </c>
      <c r="B10715" t="s">
        <v>44</v>
      </c>
      <c r="C10715" s="30">
        <v>4.5650000000000004</v>
      </c>
      <c r="E10715">
        <v>2026</v>
      </c>
      <c r="G10715" t="s">
        <v>273</v>
      </c>
    </row>
    <row r="10716" spans="1:7">
      <c r="A10716">
        <v>721933</v>
      </c>
      <c r="B10716" t="s">
        <v>44</v>
      </c>
      <c r="C10716" s="30">
        <v>4.9800000000000004</v>
      </c>
      <c r="E10716">
        <v>2027</v>
      </c>
      <c r="G10716" t="s">
        <v>273</v>
      </c>
    </row>
    <row r="10717" spans="1:7">
      <c r="A10717">
        <v>721933</v>
      </c>
      <c r="B10717" t="s">
        <v>44</v>
      </c>
      <c r="C10717" s="30">
        <v>5.3950000000000005</v>
      </c>
      <c r="E10717">
        <v>2028</v>
      </c>
      <c r="G10717" t="s">
        <v>273</v>
      </c>
    </row>
    <row r="10718" spans="1:7">
      <c r="A10718">
        <v>721934</v>
      </c>
      <c r="B10718" t="s">
        <v>44</v>
      </c>
      <c r="C10718" s="30">
        <v>4.1500000000000004</v>
      </c>
      <c r="G10718" t="s">
        <v>273</v>
      </c>
    </row>
    <row r="10719" spans="1:7">
      <c r="A10719">
        <v>721934</v>
      </c>
      <c r="B10719" t="s">
        <v>44</v>
      </c>
      <c r="C10719" s="30">
        <v>4.5650000000000004</v>
      </c>
      <c r="E10719">
        <v>2026</v>
      </c>
      <c r="G10719" t="s">
        <v>273</v>
      </c>
    </row>
    <row r="10720" spans="1:7">
      <c r="A10720">
        <v>721934</v>
      </c>
      <c r="B10720" t="s">
        <v>44</v>
      </c>
      <c r="C10720" s="30">
        <v>4.9800000000000004</v>
      </c>
      <c r="E10720">
        <v>2027</v>
      </c>
      <c r="G10720" t="s">
        <v>273</v>
      </c>
    </row>
    <row r="10721" spans="1:7">
      <c r="A10721">
        <v>721934</v>
      </c>
      <c r="B10721" t="s">
        <v>44</v>
      </c>
      <c r="C10721" s="30">
        <v>5.3950000000000005</v>
      </c>
      <c r="E10721">
        <v>2028</v>
      </c>
      <c r="G10721" t="s">
        <v>273</v>
      </c>
    </row>
    <row r="10722" spans="1:7">
      <c r="A10722">
        <v>721935</v>
      </c>
      <c r="B10722" t="s">
        <v>44</v>
      </c>
      <c r="C10722" s="30">
        <v>4.1500000000000004</v>
      </c>
      <c r="G10722" t="s">
        <v>273</v>
      </c>
    </row>
    <row r="10723" spans="1:7">
      <c r="A10723">
        <v>721935</v>
      </c>
      <c r="B10723" t="s">
        <v>44</v>
      </c>
      <c r="C10723" s="30">
        <v>4.5650000000000004</v>
      </c>
      <c r="E10723">
        <v>2026</v>
      </c>
      <c r="G10723" t="s">
        <v>273</v>
      </c>
    </row>
    <row r="10724" spans="1:7">
      <c r="A10724">
        <v>721935</v>
      </c>
      <c r="B10724" t="s">
        <v>44</v>
      </c>
      <c r="C10724" s="30">
        <v>4.9800000000000004</v>
      </c>
      <c r="E10724">
        <v>2027</v>
      </c>
      <c r="G10724" t="s">
        <v>273</v>
      </c>
    </row>
    <row r="10725" spans="1:7">
      <c r="A10725">
        <v>721935</v>
      </c>
      <c r="B10725" t="s">
        <v>44</v>
      </c>
      <c r="C10725" s="30">
        <v>5.3950000000000005</v>
      </c>
      <c r="E10725">
        <v>2028</v>
      </c>
      <c r="G10725" t="s">
        <v>273</v>
      </c>
    </row>
    <row r="10726" spans="1:7">
      <c r="A10726">
        <v>721990</v>
      </c>
      <c r="B10726" t="s">
        <v>44</v>
      </c>
      <c r="C10726" s="30">
        <v>4.1500000000000004</v>
      </c>
      <c r="G10726" t="s">
        <v>273</v>
      </c>
    </row>
    <row r="10727" spans="1:7">
      <c r="A10727">
        <v>721990</v>
      </c>
      <c r="B10727" t="s">
        <v>44</v>
      </c>
      <c r="C10727" s="30">
        <v>4.5650000000000004</v>
      </c>
      <c r="E10727">
        <v>2026</v>
      </c>
      <c r="G10727" t="s">
        <v>273</v>
      </c>
    </row>
    <row r="10728" spans="1:7">
      <c r="A10728">
        <v>721990</v>
      </c>
      <c r="B10728" t="s">
        <v>44</v>
      </c>
      <c r="C10728" s="30">
        <v>4.9800000000000004</v>
      </c>
      <c r="E10728">
        <v>2027</v>
      </c>
      <c r="G10728" t="s">
        <v>273</v>
      </c>
    </row>
    <row r="10729" spans="1:7">
      <c r="A10729">
        <v>721990</v>
      </c>
      <c r="B10729" t="s">
        <v>44</v>
      </c>
      <c r="C10729" s="30">
        <v>5.3950000000000005</v>
      </c>
      <c r="E10729">
        <v>2028</v>
      </c>
      <c r="G10729" t="s">
        <v>273</v>
      </c>
    </row>
    <row r="10730" spans="1:7">
      <c r="A10730">
        <v>72201100</v>
      </c>
      <c r="B10730" t="s">
        <v>44</v>
      </c>
      <c r="C10730" s="30">
        <v>3.82</v>
      </c>
      <c r="G10730" t="s">
        <v>273</v>
      </c>
    </row>
    <row r="10731" spans="1:7">
      <c r="A10731">
        <v>72201100</v>
      </c>
      <c r="B10731" t="s">
        <v>44</v>
      </c>
      <c r="C10731" s="30">
        <v>4.202</v>
      </c>
      <c r="E10731">
        <v>2026</v>
      </c>
      <c r="G10731" t="s">
        <v>273</v>
      </c>
    </row>
    <row r="10732" spans="1:7">
      <c r="A10732">
        <v>72201100</v>
      </c>
      <c r="B10732" t="s">
        <v>44</v>
      </c>
      <c r="C10732" s="30">
        <v>4.5839999999999996</v>
      </c>
      <c r="E10732">
        <v>2027</v>
      </c>
      <c r="G10732" t="s">
        <v>273</v>
      </c>
    </row>
    <row r="10733" spans="1:7">
      <c r="A10733">
        <v>72201100</v>
      </c>
      <c r="B10733" t="s">
        <v>44</v>
      </c>
      <c r="C10733" s="30">
        <v>4.9660000000000002</v>
      </c>
      <c r="E10733">
        <v>2028</v>
      </c>
      <c r="G10733" t="s">
        <v>273</v>
      </c>
    </row>
    <row r="10734" spans="1:7">
      <c r="A10734">
        <v>72201200</v>
      </c>
      <c r="B10734" t="s">
        <v>44</v>
      </c>
      <c r="C10734" s="30">
        <v>3.82</v>
      </c>
      <c r="G10734" t="s">
        <v>273</v>
      </c>
    </row>
    <row r="10735" spans="1:7">
      <c r="A10735">
        <v>72201200</v>
      </c>
      <c r="B10735" t="s">
        <v>44</v>
      </c>
      <c r="C10735" s="30">
        <v>4.202</v>
      </c>
      <c r="E10735">
        <v>2026</v>
      </c>
      <c r="G10735" t="s">
        <v>273</v>
      </c>
    </row>
    <row r="10736" spans="1:7">
      <c r="A10736">
        <v>72201200</v>
      </c>
      <c r="B10736" t="s">
        <v>44</v>
      </c>
      <c r="C10736" s="30">
        <v>4.5839999999999996</v>
      </c>
      <c r="E10736">
        <v>2027</v>
      </c>
      <c r="G10736" t="s">
        <v>273</v>
      </c>
    </row>
    <row r="10737" spans="1:7">
      <c r="A10737">
        <v>72201200</v>
      </c>
      <c r="B10737" t="s">
        <v>44</v>
      </c>
      <c r="C10737" s="30">
        <v>4.9660000000000002</v>
      </c>
      <c r="E10737">
        <v>2028</v>
      </c>
      <c r="G10737" t="s">
        <v>273</v>
      </c>
    </row>
    <row r="10738" spans="1:7">
      <c r="A10738">
        <v>722020</v>
      </c>
      <c r="B10738" t="s">
        <v>44</v>
      </c>
      <c r="C10738" s="30">
        <v>4.1500000000000004</v>
      </c>
      <c r="G10738" t="s">
        <v>273</v>
      </c>
    </row>
    <row r="10739" spans="1:7">
      <c r="A10739">
        <v>722020</v>
      </c>
      <c r="B10739" t="s">
        <v>44</v>
      </c>
      <c r="C10739" s="30">
        <v>4.5650000000000004</v>
      </c>
      <c r="E10739">
        <v>2026</v>
      </c>
      <c r="G10739" t="s">
        <v>273</v>
      </c>
    </row>
    <row r="10740" spans="1:7">
      <c r="A10740">
        <v>722020</v>
      </c>
      <c r="B10740" t="s">
        <v>44</v>
      </c>
      <c r="C10740" s="30">
        <v>4.9800000000000004</v>
      </c>
      <c r="E10740">
        <v>2027</v>
      </c>
      <c r="G10740" t="s">
        <v>273</v>
      </c>
    </row>
    <row r="10741" spans="1:7">
      <c r="A10741">
        <v>722020</v>
      </c>
      <c r="B10741" t="s">
        <v>44</v>
      </c>
      <c r="C10741" s="30">
        <v>5.3950000000000005</v>
      </c>
      <c r="E10741">
        <v>2028</v>
      </c>
      <c r="G10741" t="s">
        <v>273</v>
      </c>
    </row>
    <row r="10742" spans="1:7">
      <c r="A10742">
        <v>722090</v>
      </c>
      <c r="B10742" t="s">
        <v>44</v>
      </c>
      <c r="C10742" s="30">
        <v>4.1500000000000004</v>
      </c>
      <c r="G10742" t="s">
        <v>273</v>
      </c>
    </row>
    <row r="10743" spans="1:7">
      <c r="A10743">
        <v>722090</v>
      </c>
      <c r="B10743" t="s">
        <v>44</v>
      </c>
      <c r="C10743" s="30">
        <v>4.5650000000000004</v>
      </c>
      <c r="E10743">
        <v>2026</v>
      </c>
      <c r="G10743" t="s">
        <v>273</v>
      </c>
    </row>
    <row r="10744" spans="1:7">
      <c r="A10744">
        <v>722090</v>
      </c>
      <c r="B10744" t="s">
        <v>44</v>
      </c>
      <c r="C10744" s="30">
        <v>4.9800000000000004</v>
      </c>
      <c r="E10744">
        <v>2027</v>
      </c>
      <c r="G10744" t="s">
        <v>273</v>
      </c>
    </row>
    <row r="10745" spans="1:7">
      <c r="A10745">
        <v>722090</v>
      </c>
      <c r="B10745" t="s">
        <v>44</v>
      </c>
      <c r="C10745" s="30">
        <v>5.3950000000000005</v>
      </c>
      <c r="E10745">
        <v>2028</v>
      </c>
      <c r="G10745" t="s">
        <v>273</v>
      </c>
    </row>
    <row r="10746" spans="1:7">
      <c r="A10746">
        <v>7221</v>
      </c>
      <c r="B10746" t="s">
        <v>44</v>
      </c>
      <c r="C10746" s="30">
        <v>3.08</v>
      </c>
      <c r="G10746" t="s">
        <v>273</v>
      </c>
    </row>
    <row r="10747" spans="1:7">
      <c r="A10747">
        <v>7221</v>
      </c>
      <c r="B10747" t="s">
        <v>44</v>
      </c>
      <c r="C10747" s="30">
        <v>3.3879999999999999</v>
      </c>
      <c r="E10747">
        <v>2026</v>
      </c>
      <c r="G10747" t="s">
        <v>273</v>
      </c>
    </row>
    <row r="10748" spans="1:7">
      <c r="A10748">
        <v>7221</v>
      </c>
      <c r="B10748" t="s">
        <v>44</v>
      </c>
      <c r="C10748" s="30">
        <v>3.6960000000000002</v>
      </c>
      <c r="E10748">
        <v>2027</v>
      </c>
      <c r="G10748" t="s">
        <v>273</v>
      </c>
    </row>
    <row r="10749" spans="1:7">
      <c r="A10749">
        <v>7221</v>
      </c>
      <c r="B10749" t="s">
        <v>44</v>
      </c>
      <c r="C10749" s="30">
        <v>4.0040000000000004</v>
      </c>
      <c r="E10749">
        <v>2028</v>
      </c>
      <c r="G10749" t="s">
        <v>273</v>
      </c>
    </row>
    <row r="10750" spans="1:7">
      <c r="A10750">
        <v>722211</v>
      </c>
      <c r="B10750" t="s">
        <v>44</v>
      </c>
      <c r="C10750" s="30">
        <v>3.08</v>
      </c>
      <c r="G10750" t="s">
        <v>273</v>
      </c>
    </row>
    <row r="10751" spans="1:7">
      <c r="A10751">
        <v>722211</v>
      </c>
      <c r="B10751" t="s">
        <v>44</v>
      </c>
      <c r="C10751" s="30">
        <v>3.3879999999999999</v>
      </c>
      <c r="E10751">
        <v>2026</v>
      </c>
      <c r="G10751" t="s">
        <v>273</v>
      </c>
    </row>
    <row r="10752" spans="1:7">
      <c r="A10752">
        <v>722211</v>
      </c>
      <c r="B10752" t="s">
        <v>44</v>
      </c>
      <c r="C10752" s="30">
        <v>3.6960000000000002</v>
      </c>
      <c r="E10752">
        <v>2027</v>
      </c>
      <c r="G10752" t="s">
        <v>273</v>
      </c>
    </row>
    <row r="10753" spans="1:7">
      <c r="A10753">
        <v>722211</v>
      </c>
      <c r="B10753" t="s">
        <v>44</v>
      </c>
      <c r="C10753" s="30">
        <v>4.0040000000000004</v>
      </c>
      <c r="E10753">
        <v>2028</v>
      </c>
      <c r="G10753" t="s">
        <v>273</v>
      </c>
    </row>
    <row r="10754" spans="1:7">
      <c r="A10754">
        <v>722219</v>
      </c>
      <c r="B10754" t="s">
        <v>44</v>
      </c>
      <c r="C10754" s="30">
        <v>3.08</v>
      </c>
      <c r="G10754" t="s">
        <v>273</v>
      </c>
    </row>
    <row r="10755" spans="1:7">
      <c r="A10755">
        <v>722219</v>
      </c>
      <c r="B10755" t="s">
        <v>44</v>
      </c>
      <c r="C10755" s="30">
        <v>3.3879999999999999</v>
      </c>
      <c r="E10755">
        <v>2026</v>
      </c>
      <c r="G10755" t="s">
        <v>273</v>
      </c>
    </row>
    <row r="10756" spans="1:7">
      <c r="A10756">
        <v>722219</v>
      </c>
      <c r="B10756" t="s">
        <v>44</v>
      </c>
      <c r="C10756" s="30">
        <v>3.6960000000000002</v>
      </c>
      <c r="E10756">
        <v>2027</v>
      </c>
      <c r="G10756" t="s">
        <v>273</v>
      </c>
    </row>
    <row r="10757" spans="1:7">
      <c r="A10757">
        <v>722219</v>
      </c>
      <c r="B10757" t="s">
        <v>44</v>
      </c>
      <c r="C10757" s="30">
        <v>4.0040000000000004</v>
      </c>
      <c r="E10757">
        <v>2028</v>
      </c>
      <c r="G10757" t="s">
        <v>273</v>
      </c>
    </row>
    <row r="10758" spans="1:7">
      <c r="A10758">
        <v>722220</v>
      </c>
      <c r="B10758" t="s">
        <v>44</v>
      </c>
      <c r="C10758" s="30">
        <v>3.08</v>
      </c>
      <c r="G10758" t="s">
        <v>273</v>
      </c>
    </row>
    <row r="10759" spans="1:7">
      <c r="A10759">
        <v>722220</v>
      </c>
      <c r="B10759" t="s">
        <v>44</v>
      </c>
      <c r="C10759" s="30">
        <v>3.3879999999999999</v>
      </c>
      <c r="E10759">
        <v>2026</v>
      </c>
      <c r="G10759" t="s">
        <v>273</v>
      </c>
    </row>
    <row r="10760" spans="1:7">
      <c r="A10760">
        <v>722220</v>
      </c>
      <c r="B10760" t="s">
        <v>44</v>
      </c>
      <c r="C10760" s="30">
        <v>3.6960000000000002</v>
      </c>
      <c r="E10760">
        <v>2027</v>
      </c>
      <c r="G10760" t="s">
        <v>273</v>
      </c>
    </row>
    <row r="10761" spans="1:7">
      <c r="A10761">
        <v>722220</v>
      </c>
      <c r="B10761" t="s">
        <v>44</v>
      </c>
      <c r="C10761" s="30">
        <v>4.0040000000000004</v>
      </c>
      <c r="E10761">
        <v>2028</v>
      </c>
      <c r="G10761" t="s">
        <v>273</v>
      </c>
    </row>
    <row r="10762" spans="1:7">
      <c r="A10762">
        <v>722230</v>
      </c>
      <c r="B10762" t="s">
        <v>44</v>
      </c>
      <c r="C10762" s="30">
        <v>3.07</v>
      </c>
      <c r="G10762" t="s">
        <v>273</v>
      </c>
    </row>
    <row r="10763" spans="1:7">
      <c r="A10763">
        <v>722230</v>
      </c>
      <c r="B10763" t="s">
        <v>44</v>
      </c>
      <c r="C10763" s="30">
        <v>3.3769999999999998</v>
      </c>
      <c r="E10763">
        <v>2026</v>
      </c>
      <c r="G10763" t="s">
        <v>273</v>
      </c>
    </row>
    <row r="10764" spans="1:7">
      <c r="A10764">
        <v>722230</v>
      </c>
      <c r="B10764" t="s">
        <v>44</v>
      </c>
      <c r="C10764" s="30">
        <v>3.6839999999999997</v>
      </c>
      <c r="E10764">
        <v>2027</v>
      </c>
      <c r="G10764" t="s">
        <v>273</v>
      </c>
    </row>
    <row r="10765" spans="1:7">
      <c r="A10765">
        <v>722230</v>
      </c>
      <c r="B10765" t="s">
        <v>44</v>
      </c>
      <c r="C10765" s="30">
        <v>3.9909999999999997</v>
      </c>
      <c r="E10765">
        <v>2028</v>
      </c>
      <c r="G10765" t="s">
        <v>273</v>
      </c>
    </row>
    <row r="10766" spans="1:7">
      <c r="A10766">
        <v>722240</v>
      </c>
      <c r="B10766" t="s">
        <v>44</v>
      </c>
      <c r="C10766" s="30">
        <v>3.08</v>
      </c>
      <c r="G10766" t="s">
        <v>273</v>
      </c>
    </row>
    <row r="10767" spans="1:7">
      <c r="A10767">
        <v>722240</v>
      </c>
      <c r="B10767" t="s">
        <v>44</v>
      </c>
      <c r="C10767" s="30">
        <v>3.3879999999999999</v>
      </c>
      <c r="E10767">
        <v>2026</v>
      </c>
      <c r="G10767" t="s">
        <v>273</v>
      </c>
    </row>
    <row r="10768" spans="1:7">
      <c r="A10768">
        <v>722240</v>
      </c>
      <c r="B10768" t="s">
        <v>44</v>
      </c>
      <c r="C10768" s="30">
        <v>3.6960000000000002</v>
      </c>
      <c r="E10768">
        <v>2027</v>
      </c>
      <c r="G10768" t="s">
        <v>273</v>
      </c>
    </row>
    <row r="10769" spans="1:7">
      <c r="A10769">
        <v>722240</v>
      </c>
      <c r="B10769" t="s">
        <v>44</v>
      </c>
      <c r="C10769" s="30">
        <v>4.0040000000000004</v>
      </c>
      <c r="E10769">
        <v>2028</v>
      </c>
      <c r="G10769" t="s">
        <v>273</v>
      </c>
    </row>
    <row r="10770" spans="1:7">
      <c r="A10770">
        <v>722300</v>
      </c>
      <c r="B10770" t="s">
        <v>44</v>
      </c>
      <c r="C10770" s="30">
        <v>3.08</v>
      </c>
      <c r="G10770" t="s">
        <v>273</v>
      </c>
    </row>
    <row r="10771" spans="1:7">
      <c r="A10771">
        <v>722300</v>
      </c>
      <c r="B10771" t="s">
        <v>44</v>
      </c>
      <c r="C10771" s="30">
        <v>3.3879999999999999</v>
      </c>
      <c r="E10771">
        <v>2026</v>
      </c>
      <c r="G10771" t="s">
        <v>273</v>
      </c>
    </row>
    <row r="10772" spans="1:7">
      <c r="A10772">
        <v>722300</v>
      </c>
      <c r="B10772" t="s">
        <v>44</v>
      </c>
      <c r="C10772" s="30">
        <v>3.6960000000000002</v>
      </c>
      <c r="E10772">
        <v>2027</v>
      </c>
      <c r="G10772" t="s">
        <v>273</v>
      </c>
    </row>
    <row r="10773" spans="1:7">
      <c r="A10773">
        <v>722300</v>
      </c>
      <c r="B10773" t="s">
        <v>44</v>
      </c>
      <c r="C10773" s="30">
        <v>4.0040000000000004</v>
      </c>
      <c r="E10773">
        <v>2028</v>
      </c>
      <c r="G10773" t="s">
        <v>273</v>
      </c>
    </row>
    <row r="10774" spans="1:7">
      <c r="A10774">
        <v>722410</v>
      </c>
      <c r="B10774" t="s">
        <v>44</v>
      </c>
      <c r="C10774" s="30">
        <v>3.43</v>
      </c>
      <c r="D10774" t="s">
        <v>21</v>
      </c>
      <c r="G10774" t="s">
        <v>273</v>
      </c>
    </row>
    <row r="10775" spans="1:7">
      <c r="A10775">
        <v>722410</v>
      </c>
      <c r="B10775" t="s">
        <v>44</v>
      </c>
      <c r="C10775" s="30">
        <v>3.7730000000000001</v>
      </c>
      <c r="D10775" t="s">
        <v>21</v>
      </c>
      <c r="E10775">
        <v>2026</v>
      </c>
      <c r="G10775" t="s">
        <v>273</v>
      </c>
    </row>
    <row r="10776" spans="1:7">
      <c r="A10776">
        <v>722410</v>
      </c>
      <c r="B10776" t="s">
        <v>44</v>
      </c>
      <c r="C10776" s="30">
        <v>4.1160000000000005</v>
      </c>
      <c r="D10776" t="s">
        <v>21</v>
      </c>
      <c r="E10776">
        <v>2027</v>
      </c>
      <c r="G10776" t="s">
        <v>273</v>
      </c>
    </row>
    <row r="10777" spans="1:7">
      <c r="A10777">
        <v>722410</v>
      </c>
      <c r="B10777" t="s">
        <v>44</v>
      </c>
      <c r="C10777" s="30">
        <v>4.4590000000000005</v>
      </c>
      <c r="D10777" t="s">
        <v>21</v>
      </c>
      <c r="E10777">
        <v>2028</v>
      </c>
      <c r="G10777" t="s">
        <v>273</v>
      </c>
    </row>
    <row r="10778" spans="1:7">
      <c r="A10778">
        <v>72249002</v>
      </c>
      <c r="B10778" t="s">
        <v>44</v>
      </c>
      <c r="C10778" s="30">
        <v>4.18</v>
      </c>
      <c r="D10778" t="s">
        <v>21</v>
      </c>
      <c r="G10778" t="s">
        <v>273</v>
      </c>
    </row>
    <row r="10779" spans="1:7">
      <c r="A10779">
        <v>72249002</v>
      </c>
      <c r="B10779" t="s">
        <v>44</v>
      </c>
      <c r="C10779" s="30">
        <v>4.5979999999999999</v>
      </c>
      <c r="D10779" t="s">
        <v>21</v>
      </c>
      <c r="E10779">
        <v>2026</v>
      </c>
      <c r="G10779" t="s">
        <v>273</v>
      </c>
    </row>
    <row r="10780" spans="1:7">
      <c r="A10780">
        <v>72249002</v>
      </c>
      <c r="B10780" t="s">
        <v>44</v>
      </c>
      <c r="C10780" s="30">
        <v>5.016</v>
      </c>
      <c r="D10780" t="s">
        <v>21</v>
      </c>
      <c r="E10780">
        <v>2027</v>
      </c>
      <c r="G10780" t="s">
        <v>273</v>
      </c>
    </row>
    <row r="10781" spans="1:7">
      <c r="A10781">
        <v>72249002</v>
      </c>
      <c r="B10781" t="s">
        <v>44</v>
      </c>
      <c r="C10781" s="30">
        <v>5.4339999999999993</v>
      </c>
      <c r="D10781" t="s">
        <v>21</v>
      </c>
      <c r="E10781">
        <v>2028</v>
      </c>
      <c r="G10781" t="s">
        <v>273</v>
      </c>
    </row>
    <row r="10782" spans="1:7">
      <c r="A10782">
        <v>72249003</v>
      </c>
      <c r="B10782" t="s">
        <v>44</v>
      </c>
      <c r="C10782" s="30">
        <v>4.18</v>
      </c>
      <c r="D10782" t="s">
        <v>21</v>
      </c>
      <c r="G10782" t="s">
        <v>273</v>
      </c>
    </row>
    <row r="10783" spans="1:7">
      <c r="A10783">
        <v>72249003</v>
      </c>
      <c r="B10783" t="s">
        <v>44</v>
      </c>
      <c r="C10783" s="30">
        <v>4.5979999999999999</v>
      </c>
      <c r="D10783" t="s">
        <v>21</v>
      </c>
      <c r="E10783">
        <v>2026</v>
      </c>
      <c r="G10783" t="s">
        <v>273</v>
      </c>
    </row>
    <row r="10784" spans="1:7">
      <c r="A10784">
        <v>72249003</v>
      </c>
      <c r="B10784" t="s">
        <v>44</v>
      </c>
      <c r="C10784" s="30">
        <v>5.016</v>
      </c>
      <c r="D10784" t="s">
        <v>21</v>
      </c>
      <c r="E10784">
        <v>2027</v>
      </c>
      <c r="G10784" t="s">
        <v>273</v>
      </c>
    </row>
    <row r="10785" spans="1:7">
      <c r="A10785">
        <v>72249003</v>
      </c>
      <c r="B10785" t="s">
        <v>44</v>
      </c>
      <c r="C10785" s="30">
        <v>5.4339999999999993</v>
      </c>
      <c r="D10785" t="s">
        <v>21</v>
      </c>
      <c r="E10785">
        <v>2028</v>
      </c>
      <c r="G10785" t="s">
        <v>273</v>
      </c>
    </row>
    <row r="10786" spans="1:7">
      <c r="A10786">
        <v>72249005</v>
      </c>
      <c r="B10786" t="s">
        <v>44</v>
      </c>
      <c r="C10786" s="30">
        <v>4.18</v>
      </c>
      <c r="D10786" t="s">
        <v>21</v>
      </c>
      <c r="G10786" t="s">
        <v>273</v>
      </c>
    </row>
    <row r="10787" spans="1:7">
      <c r="A10787">
        <v>72249005</v>
      </c>
      <c r="B10787" t="s">
        <v>44</v>
      </c>
      <c r="C10787" s="30">
        <v>4.5979999999999999</v>
      </c>
      <c r="D10787" t="s">
        <v>21</v>
      </c>
      <c r="E10787">
        <v>2026</v>
      </c>
      <c r="G10787" t="s">
        <v>273</v>
      </c>
    </row>
    <row r="10788" spans="1:7">
      <c r="A10788">
        <v>72249005</v>
      </c>
      <c r="B10788" t="s">
        <v>44</v>
      </c>
      <c r="C10788" s="30">
        <v>5.016</v>
      </c>
      <c r="D10788" t="s">
        <v>21</v>
      </c>
      <c r="E10788">
        <v>2027</v>
      </c>
      <c r="G10788" t="s">
        <v>273</v>
      </c>
    </row>
    <row r="10789" spans="1:7">
      <c r="A10789">
        <v>72249005</v>
      </c>
      <c r="B10789" t="s">
        <v>44</v>
      </c>
      <c r="C10789" s="30">
        <v>5.4339999999999993</v>
      </c>
      <c r="D10789" t="s">
        <v>21</v>
      </c>
      <c r="E10789">
        <v>2028</v>
      </c>
      <c r="G10789" t="s">
        <v>273</v>
      </c>
    </row>
    <row r="10790" spans="1:7">
      <c r="A10790">
        <v>72249007</v>
      </c>
      <c r="B10790" t="s">
        <v>44</v>
      </c>
      <c r="C10790" s="30">
        <v>4.18</v>
      </c>
      <c r="D10790" t="s">
        <v>21</v>
      </c>
      <c r="G10790" t="s">
        <v>273</v>
      </c>
    </row>
    <row r="10791" spans="1:7">
      <c r="A10791">
        <v>72249007</v>
      </c>
      <c r="B10791" t="s">
        <v>44</v>
      </c>
      <c r="C10791" s="30">
        <v>4.5979999999999999</v>
      </c>
      <c r="D10791" t="s">
        <v>21</v>
      </c>
      <c r="E10791">
        <v>2026</v>
      </c>
      <c r="G10791" t="s">
        <v>273</v>
      </c>
    </row>
    <row r="10792" spans="1:7">
      <c r="A10792">
        <v>72249007</v>
      </c>
      <c r="B10792" t="s">
        <v>44</v>
      </c>
      <c r="C10792" s="30">
        <v>5.016</v>
      </c>
      <c r="D10792" t="s">
        <v>21</v>
      </c>
      <c r="E10792">
        <v>2027</v>
      </c>
      <c r="G10792" t="s">
        <v>273</v>
      </c>
    </row>
    <row r="10793" spans="1:7">
      <c r="A10793">
        <v>72249007</v>
      </c>
      <c r="B10793" t="s">
        <v>44</v>
      </c>
      <c r="C10793" s="30">
        <v>5.4339999999999993</v>
      </c>
      <c r="D10793" t="s">
        <v>21</v>
      </c>
      <c r="E10793">
        <v>2028</v>
      </c>
      <c r="G10793" t="s">
        <v>273</v>
      </c>
    </row>
    <row r="10794" spans="1:7">
      <c r="A10794">
        <v>72249014</v>
      </c>
      <c r="B10794" t="s">
        <v>44</v>
      </c>
      <c r="C10794" s="30">
        <v>4.18</v>
      </c>
      <c r="D10794" t="s">
        <v>21</v>
      </c>
      <c r="G10794" t="s">
        <v>273</v>
      </c>
    </row>
    <row r="10795" spans="1:7">
      <c r="A10795">
        <v>72249014</v>
      </c>
      <c r="B10795" t="s">
        <v>44</v>
      </c>
      <c r="C10795" s="30">
        <v>4.5979999999999999</v>
      </c>
      <c r="D10795" t="s">
        <v>21</v>
      </c>
      <c r="E10795">
        <v>2026</v>
      </c>
      <c r="G10795" t="s">
        <v>273</v>
      </c>
    </row>
    <row r="10796" spans="1:7">
      <c r="A10796">
        <v>72249014</v>
      </c>
      <c r="B10796" t="s">
        <v>44</v>
      </c>
      <c r="C10796" s="30">
        <v>5.016</v>
      </c>
      <c r="D10796" t="s">
        <v>21</v>
      </c>
      <c r="E10796">
        <v>2027</v>
      </c>
      <c r="G10796" t="s">
        <v>273</v>
      </c>
    </row>
    <row r="10797" spans="1:7">
      <c r="A10797">
        <v>72249014</v>
      </c>
      <c r="B10797" t="s">
        <v>44</v>
      </c>
      <c r="C10797" s="30">
        <v>5.4339999999999993</v>
      </c>
      <c r="D10797" t="s">
        <v>21</v>
      </c>
      <c r="E10797">
        <v>2028</v>
      </c>
      <c r="G10797" t="s">
        <v>273</v>
      </c>
    </row>
    <row r="10798" spans="1:7">
      <c r="A10798">
        <v>72249018</v>
      </c>
      <c r="B10798" t="s">
        <v>44</v>
      </c>
      <c r="C10798" s="30">
        <v>3.43</v>
      </c>
      <c r="D10798" t="s">
        <v>21</v>
      </c>
      <c r="G10798" t="s">
        <v>273</v>
      </c>
    </row>
    <row r="10799" spans="1:7">
      <c r="A10799">
        <v>72249018</v>
      </c>
      <c r="B10799" t="s">
        <v>44</v>
      </c>
      <c r="C10799" s="30">
        <v>3.7730000000000001</v>
      </c>
      <c r="D10799" t="s">
        <v>21</v>
      </c>
      <c r="E10799">
        <v>2026</v>
      </c>
      <c r="G10799" t="s">
        <v>273</v>
      </c>
    </row>
    <row r="10800" spans="1:7">
      <c r="A10800">
        <v>72249018</v>
      </c>
      <c r="B10800" t="s">
        <v>44</v>
      </c>
      <c r="C10800" s="30">
        <v>4.1160000000000005</v>
      </c>
      <c r="D10800" t="s">
        <v>21</v>
      </c>
      <c r="E10800">
        <v>2027</v>
      </c>
      <c r="G10800" t="s">
        <v>273</v>
      </c>
    </row>
    <row r="10801" spans="1:7">
      <c r="A10801">
        <v>72249018</v>
      </c>
      <c r="B10801" t="s">
        <v>44</v>
      </c>
      <c r="C10801" s="30">
        <v>4.4590000000000005</v>
      </c>
      <c r="D10801" t="s">
        <v>21</v>
      </c>
      <c r="E10801">
        <v>2028</v>
      </c>
      <c r="G10801" t="s">
        <v>273</v>
      </c>
    </row>
    <row r="10802" spans="1:7">
      <c r="A10802">
        <v>72249031</v>
      </c>
      <c r="B10802" t="s">
        <v>44</v>
      </c>
      <c r="C10802" s="30">
        <v>4.18</v>
      </c>
      <c r="D10802" t="s">
        <v>21</v>
      </c>
      <c r="G10802" t="s">
        <v>273</v>
      </c>
    </row>
    <row r="10803" spans="1:7">
      <c r="A10803">
        <v>72249031</v>
      </c>
      <c r="B10803" t="s">
        <v>44</v>
      </c>
      <c r="C10803" s="30">
        <v>4.5979999999999999</v>
      </c>
      <c r="D10803" t="s">
        <v>21</v>
      </c>
      <c r="E10803">
        <v>2026</v>
      </c>
      <c r="G10803" t="s">
        <v>273</v>
      </c>
    </row>
    <row r="10804" spans="1:7">
      <c r="A10804">
        <v>72249031</v>
      </c>
      <c r="B10804" t="s">
        <v>44</v>
      </c>
      <c r="C10804" s="30">
        <v>5.016</v>
      </c>
      <c r="D10804" t="s">
        <v>21</v>
      </c>
      <c r="E10804">
        <v>2027</v>
      </c>
      <c r="G10804" t="s">
        <v>273</v>
      </c>
    </row>
    <row r="10805" spans="1:7">
      <c r="A10805">
        <v>72249031</v>
      </c>
      <c r="B10805" t="s">
        <v>44</v>
      </c>
      <c r="C10805" s="30">
        <v>5.4339999999999993</v>
      </c>
      <c r="D10805" t="s">
        <v>21</v>
      </c>
      <c r="E10805">
        <v>2028</v>
      </c>
      <c r="G10805" t="s">
        <v>273</v>
      </c>
    </row>
    <row r="10806" spans="1:7">
      <c r="A10806">
        <v>72249038</v>
      </c>
      <c r="B10806" t="s">
        <v>44</v>
      </c>
      <c r="C10806" s="30">
        <v>4.18</v>
      </c>
      <c r="D10806" t="s">
        <v>21</v>
      </c>
      <c r="G10806" t="s">
        <v>273</v>
      </c>
    </row>
    <row r="10807" spans="1:7">
      <c r="A10807">
        <v>72249038</v>
      </c>
      <c r="B10807" t="s">
        <v>44</v>
      </c>
      <c r="C10807" s="30">
        <v>4.5979999999999999</v>
      </c>
      <c r="D10807" t="s">
        <v>21</v>
      </c>
      <c r="E10807">
        <v>2026</v>
      </c>
      <c r="G10807" t="s">
        <v>273</v>
      </c>
    </row>
    <row r="10808" spans="1:7">
      <c r="A10808">
        <v>72249038</v>
      </c>
      <c r="B10808" t="s">
        <v>44</v>
      </c>
      <c r="C10808" s="30">
        <v>5.016</v>
      </c>
      <c r="D10808" t="s">
        <v>21</v>
      </c>
      <c r="E10808">
        <v>2027</v>
      </c>
      <c r="G10808" t="s">
        <v>273</v>
      </c>
    </row>
    <row r="10809" spans="1:7">
      <c r="A10809">
        <v>72249038</v>
      </c>
      <c r="B10809" t="s">
        <v>44</v>
      </c>
      <c r="C10809" s="30">
        <v>5.4339999999999993</v>
      </c>
      <c r="D10809" t="s">
        <v>21</v>
      </c>
      <c r="E10809">
        <v>2028</v>
      </c>
      <c r="G10809" t="s">
        <v>273</v>
      </c>
    </row>
    <row r="10810" spans="1:7">
      <c r="A10810">
        <v>72249090</v>
      </c>
      <c r="B10810" t="s">
        <v>44</v>
      </c>
      <c r="C10810" s="30">
        <v>3.43</v>
      </c>
      <c r="D10810" t="s">
        <v>21</v>
      </c>
      <c r="G10810" t="s">
        <v>273</v>
      </c>
    </row>
    <row r="10811" spans="1:7">
      <c r="A10811">
        <v>72249090</v>
      </c>
      <c r="B10811" t="s">
        <v>44</v>
      </c>
      <c r="C10811" s="30">
        <v>3.7730000000000001</v>
      </c>
      <c r="D10811" t="s">
        <v>21</v>
      </c>
      <c r="E10811">
        <v>2026</v>
      </c>
      <c r="G10811" t="s">
        <v>273</v>
      </c>
    </row>
    <row r="10812" spans="1:7">
      <c r="A10812">
        <v>72249090</v>
      </c>
      <c r="B10812" t="s">
        <v>44</v>
      </c>
      <c r="C10812" s="30">
        <v>4.1160000000000005</v>
      </c>
      <c r="D10812" t="s">
        <v>21</v>
      </c>
      <c r="E10812">
        <v>2027</v>
      </c>
      <c r="G10812" t="s">
        <v>273</v>
      </c>
    </row>
    <row r="10813" spans="1:7">
      <c r="A10813">
        <v>72249090</v>
      </c>
      <c r="B10813" t="s">
        <v>44</v>
      </c>
      <c r="C10813" s="30">
        <v>4.4590000000000005</v>
      </c>
      <c r="D10813" t="s">
        <v>21</v>
      </c>
      <c r="E10813">
        <v>2028</v>
      </c>
      <c r="G10813" t="s">
        <v>273</v>
      </c>
    </row>
    <row r="10814" spans="1:7">
      <c r="A10814">
        <v>72251100</v>
      </c>
      <c r="B10814" t="s">
        <v>44</v>
      </c>
      <c r="C10814" s="30">
        <v>5.3</v>
      </c>
      <c r="D10814" t="s">
        <v>20</v>
      </c>
      <c r="G10814" t="s">
        <v>273</v>
      </c>
    </row>
    <row r="10815" spans="1:7">
      <c r="A10815">
        <v>72251100</v>
      </c>
      <c r="B10815" t="s">
        <v>44</v>
      </c>
      <c r="C10815" s="30">
        <v>5.83</v>
      </c>
      <c r="D10815" t="s">
        <v>20</v>
      </c>
      <c r="E10815">
        <v>2026</v>
      </c>
      <c r="G10815" t="s">
        <v>273</v>
      </c>
    </row>
    <row r="10816" spans="1:7">
      <c r="A10816">
        <v>72251100</v>
      </c>
      <c r="B10816" t="s">
        <v>44</v>
      </c>
      <c r="C10816" s="30">
        <v>6.3599999999999994</v>
      </c>
      <c r="D10816" t="s">
        <v>20</v>
      </c>
      <c r="E10816">
        <v>2027</v>
      </c>
      <c r="G10816" t="s">
        <v>273</v>
      </c>
    </row>
    <row r="10817" spans="1:7">
      <c r="A10817">
        <v>72251100</v>
      </c>
      <c r="B10817" t="s">
        <v>44</v>
      </c>
      <c r="C10817" s="30">
        <v>6.89</v>
      </c>
      <c r="D10817" t="s">
        <v>20</v>
      </c>
      <c r="E10817">
        <v>2028</v>
      </c>
      <c r="G10817" t="s">
        <v>273</v>
      </c>
    </row>
    <row r="10818" spans="1:7">
      <c r="A10818">
        <v>72251910</v>
      </c>
      <c r="B10818" t="s">
        <v>44</v>
      </c>
      <c r="C10818" s="30">
        <v>4.18</v>
      </c>
      <c r="D10818" t="s">
        <v>20</v>
      </c>
      <c r="G10818" t="s">
        <v>273</v>
      </c>
    </row>
    <row r="10819" spans="1:7">
      <c r="A10819">
        <v>72251910</v>
      </c>
      <c r="B10819" t="s">
        <v>44</v>
      </c>
      <c r="C10819" s="30">
        <v>4.5979999999999999</v>
      </c>
      <c r="D10819" t="s">
        <v>20</v>
      </c>
      <c r="E10819">
        <v>2026</v>
      </c>
      <c r="G10819" t="s">
        <v>273</v>
      </c>
    </row>
    <row r="10820" spans="1:7">
      <c r="A10820">
        <v>72251910</v>
      </c>
      <c r="B10820" t="s">
        <v>44</v>
      </c>
      <c r="C10820" s="30">
        <v>5.016</v>
      </c>
      <c r="D10820" t="s">
        <v>20</v>
      </c>
      <c r="E10820">
        <v>2027</v>
      </c>
      <c r="G10820" t="s">
        <v>273</v>
      </c>
    </row>
    <row r="10821" spans="1:7">
      <c r="A10821">
        <v>72251910</v>
      </c>
      <c r="B10821" t="s">
        <v>44</v>
      </c>
      <c r="C10821" s="30">
        <v>5.4339999999999993</v>
      </c>
      <c r="D10821" t="s">
        <v>20</v>
      </c>
      <c r="E10821">
        <v>2028</v>
      </c>
      <c r="G10821" t="s">
        <v>273</v>
      </c>
    </row>
    <row r="10822" spans="1:7">
      <c r="A10822">
        <v>72251990</v>
      </c>
      <c r="B10822" t="s">
        <v>44</v>
      </c>
      <c r="C10822" s="30">
        <v>4.5199999999999996</v>
      </c>
      <c r="D10822" t="s">
        <v>20</v>
      </c>
      <c r="G10822" t="s">
        <v>273</v>
      </c>
    </row>
    <row r="10823" spans="1:7">
      <c r="A10823">
        <v>72251990</v>
      </c>
      <c r="B10823" t="s">
        <v>44</v>
      </c>
      <c r="C10823" s="30">
        <v>4.9719999999999995</v>
      </c>
      <c r="D10823" t="s">
        <v>20</v>
      </c>
      <c r="E10823">
        <v>2026</v>
      </c>
      <c r="G10823" t="s">
        <v>273</v>
      </c>
    </row>
    <row r="10824" spans="1:7">
      <c r="A10824">
        <v>72251990</v>
      </c>
      <c r="B10824" t="s">
        <v>44</v>
      </c>
      <c r="C10824" s="30">
        <v>5.4239999999999995</v>
      </c>
      <c r="D10824" t="s">
        <v>20</v>
      </c>
      <c r="E10824">
        <v>2027</v>
      </c>
      <c r="G10824" t="s">
        <v>273</v>
      </c>
    </row>
    <row r="10825" spans="1:7">
      <c r="A10825">
        <v>72251990</v>
      </c>
      <c r="B10825" t="s">
        <v>44</v>
      </c>
      <c r="C10825" s="30">
        <v>5.8759999999999994</v>
      </c>
      <c r="D10825" t="s">
        <v>20</v>
      </c>
      <c r="E10825">
        <v>2028</v>
      </c>
      <c r="G10825" t="s">
        <v>273</v>
      </c>
    </row>
    <row r="10826" spans="1:7">
      <c r="A10826">
        <v>722530</v>
      </c>
      <c r="B10826" t="s">
        <v>44</v>
      </c>
      <c r="C10826" s="30">
        <v>4.18</v>
      </c>
      <c r="D10826" t="s">
        <v>21</v>
      </c>
      <c r="G10826" t="s">
        <v>273</v>
      </c>
    </row>
    <row r="10827" spans="1:7">
      <c r="A10827">
        <v>722530</v>
      </c>
      <c r="B10827" t="s">
        <v>44</v>
      </c>
      <c r="C10827" s="30">
        <v>4.5979999999999999</v>
      </c>
      <c r="D10827" t="s">
        <v>21</v>
      </c>
      <c r="E10827">
        <v>2026</v>
      </c>
      <c r="G10827" t="s">
        <v>273</v>
      </c>
    </row>
    <row r="10828" spans="1:7">
      <c r="A10828">
        <v>722530</v>
      </c>
      <c r="B10828" t="s">
        <v>44</v>
      </c>
      <c r="C10828" s="30">
        <v>5.016</v>
      </c>
      <c r="D10828" t="s">
        <v>21</v>
      </c>
      <c r="E10828">
        <v>2027</v>
      </c>
      <c r="G10828" t="s">
        <v>273</v>
      </c>
    </row>
    <row r="10829" spans="1:7">
      <c r="A10829">
        <v>722530</v>
      </c>
      <c r="B10829" t="s">
        <v>44</v>
      </c>
      <c r="C10829" s="30">
        <v>5.4339999999999993</v>
      </c>
      <c r="D10829" t="s">
        <v>21</v>
      </c>
      <c r="E10829">
        <v>2028</v>
      </c>
      <c r="G10829" t="s">
        <v>273</v>
      </c>
    </row>
    <row r="10830" spans="1:7">
      <c r="A10830">
        <v>722540</v>
      </c>
      <c r="B10830" t="s">
        <v>44</v>
      </c>
      <c r="C10830" s="30">
        <v>4.18</v>
      </c>
      <c r="D10830" t="s">
        <v>21</v>
      </c>
      <c r="G10830" t="s">
        <v>273</v>
      </c>
    </row>
    <row r="10831" spans="1:7">
      <c r="A10831">
        <v>722540</v>
      </c>
      <c r="B10831" t="s">
        <v>44</v>
      </c>
      <c r="C10831" s="30">
        <v>4.5979999999999999</v>
      </c>
      <c r="D10831" t="s">
        <v>21</v>
      </c>
      <c r="E10831">
        <v>2026</v>
      </c>
      <c r="G10831" t="s">
        <v>273</v>
      </c>
    </row>
    <row r="10832" spans="1:7">
      <c r="A10832">
        <v>722540</v>
      </c>
      <c r="B10832" t="s">
        <v>44</v>
      </c>
      <c r="C10832" s="30">
        <v>5.016</v>
      </c>
      <c r="D10832" t="s">
        <v>21</v>
      </c>
      <c r="E10832">
        <v>2027</v>
      </c>
      <c r="G10832" t="s">
        <v>273</v>
      </c>
    </row>
    <row r="10833" spans="1:7">
      <c r="A10833">
        <v>722540</v>
      </c>
      <c r="B10833" t="s">
        <v>44</v>
      </c>
      <c r="C10833" s="30">
        <v>5.4339999999999993</v>
      </c>
      <c r="D10833" t="s">
        <v>21</v>
      </c>
      <c r="E10833">
        <v>2028</v>
      </c>
      <c r="G10833" t="s">
        <v>273</v>
      </c>
    </row>
    <row r="10834" spans="1:7">
      <c r="A10834">
        <v>722550</v>
      </c>
      <c r="B10834" t="s">
        <v>44</v>
      </c>
      <c r="C10834" s="30">
        <v>4.5199999999999996</v>
      </c>
      <c r="D10834" t="s">
        <v>21</v>
      </c>
      <c r="G10834" t="s">
        <v>273</v>
      </c>
    </row>
    <row r="10835" spans="1:7">
      <c r="A10835">
        <v>722550</v>
      </c>
      <c r="B10835" t="s">
        <v>44</v>
      </c>
      <c r="C10835" s="30">
        <v>4.9719999999999995</v>
      </c>
      <c r="D10835" t="s">
        <v>21</v>
      </c>
      <c r="E10835">
        <v>2026</v>
      </c>
      <c r="G10835" t="s">
        <v>273</v>
      </c>
    </row>
    <row r="10836" spans="1:7">
      <c r="A10836">
        <v>722550</v>
      </c>
      <c r="B10836" t="s">
        <v>44</v>
      </c>
      <c r="C10836" s="30">
        <v>5.4239999999999995</v>
      </c>
      <c r="D10836" t="s">
        <v>21</v>
      </c>
      <c r="E10836">
        <v>2027</v>
      </c>
      <c r="G10836" t="s">
        <v>273</v>
      </c>
    </row>
    <row r="10837" spans="1:7">
      <c r="A10837">
        <v>722550</v>
      </c>
      <c r="B10837" t="s">
        <v>44</v>
      </c>
      <c r="C10837" s="30">
        <v>5.8759999999999994</v>
      </c>
      <c r="D10837" t="s">
        <v>21</v>
      </c>
      <c r="E10837">
        <v>2028</v>
      </c>
      <c r="G10837" t="s">
        <v>273</v>
      </c>
    </row>
    <row r="10838" spans="1:7">
      <c r="A10838">
        <v>72259100</v>
      </c>
      <c r="B10838" t="s">
        <v>44</v>
      </c>
      <c r="C10838" s="30">
        <v>4.5199999999999996</v>
      </c>
      <c r="D10838" t="s">
        <v>21</v>
      </c>
      <c r="G10838" t="s">
        <v>273</v>
      </c>
    </row>
    <row r="10839" spans="1:7">
      <c r="A10839">
        <v>72259100</v>
      </c>
      <c r="B10839" t="s">
        <v>44</v>
      </c>
      <c r="C10839" s="30">
        <v>4.9719999999999995</v>
      </c>
      <c r="D10839" t="s">
        <v>21</v>
      </c>
      <c r="E10839">
        <v>2026</v>
      </c>
      <c r="G10839" t="s">
        <v>273</v>
      </c>
    </row>
    <row r="10840" spans="1:7">
      <c r="A10840">
        <v>72259100</v>
      </c>
      <c r="B10840" t="s">
        <v>44</v>
      </c>
      <c r="C10840" s="30">
        <v>5.4239999999999995</v>
      </c>
      <c r="D10840" t="s">
        <v>21</v>
      </c>
      <c r="E10840">
        <v>2027</v>
      </c>
      <c r="G10840" t="s">
        <v>273</v>
      </c>
    </row>
    <row r="10841" spans="1:7">
      <c r="A10841">
        <v>72259100</v>
      </c>
      <c r="B10841" t="s">
        <v>44</v>
      </c>
      <c r="C10841" s="30">
        <v>5.8759999999999994</v>
      </c>
      <c r="D10841" t="s">
        <v>21</v>
      </c>
      <c r="E10841">
        <v>2028</v>
      </c>
      <c r="G10841" t="s">
        <v>273</v>
      </c>
    </row>
    <row r="10842" spans="1:7">
      <c r="A10842">
        <v>72259200</v>
      </c>
      <c r="B10842" t="s">
        <v>44</v>
      </c>
      <c r="C10842" s="30">
        <v>4.5199999999999996</v>
      </c>
      <c r="D10842" t="s">
        <v>21</v>
      </c>
      <c r="G10842" t="s">
        <v>273</v>
      </c>
    </row>
    <row r="10843" spans="1:7">
      <c r="A10843">
        <v>72259200</v>
      </c>
      <c r="B10843" t="s">
        <v>44</v>
      </c>
      <c r="C10843" s="30">
        <v>4.9719999999999995</v>
      </c>
      <c r="D10843" t="s">
        <v>21</v>
      </c>
      <c r="E10843">
        <v>2026</v>
      </c>
      <c r="G10843" t="s">
        <v>273</v>
      </c>
    </row>
    <row r="10844" spans="1:7">
      <c r="A10844">
        <v>72259200</v>
      </c>
      <c r="B10844" t="s">
        <v>44</v>
      </c>
      <c r="C10844" s="30">
        <v>5.4239999999999995</v>
      </c>
      <c r="D10844" t="s">
        <v>21</v>
      </c>
      <c r="E10844">
        <v>2027</v>
      </c>
      <c r="G10844" t="s">
        <v>273</v>
      </c>
    </row>
    <row r="10845" spans="1:7">
      <c r="A10845">
        <v>72259200</v>
      </c>
      <c r="B10845" t="s">
        <v>44</v>
      </c>
      <c r="C10845" s="30">
        <v>5.8759999999999994</v>
      </c>
      <c r="D10845" t="s">
        <v>21</v>
      </c>
      <c r="E10845">
        <v>2028</v>
      </c>
      <c r="G10845" t="s">
        <v>273</v>
      </c>
    </row>
    <row r="10846" spans="1:7">
      <c r="A10846">
        <v>72259900</v>
      </c>
      <c r="B10846" t="s">
        <v>44</v>
      </c>
      <c r="C10846" s="30">
        <v>4.5199999999999996</v>
      </c>
      <c r="D10846" t="s">
        <v>21</v>
      </c>
      <c r="G10846" t="s">
        <v>273</v>
      </c>
    </row>
    <row r="10847" spans="1:7">
      <c r="A10847">
        <v>72259900</v>
      </c>
      <c r="B10847" t="s">
        <v>44</v>
      </c>
      <c r="C10847" s="30">
        <v>4.9719999999999995</v>
      </c>
      <c r="D10847" t="s">
        <v>21</v>
      </c>
      <c r="E10847">
        <v>2026</v>
      </c>
      <c r="G10847" t="s">
        <v>273</v>
      </c>
    </row>
    <row r="10848" spans="1:7">
      <c r="A10848">
        <v>72259900</v>
      </c>
      <c r="B10848" t="s">
        <v>44</v>
      </c>
      <c r="C10848" s="30">
        <v>5.4239999999999995</v>
      </c>
      <c r="D10848" t="s">
        <v>21</v>
      </c>
      <c r="E10848">
        <v>2027</v>
      </c>
      <c r="G10848" t="s">
        <v>273</v>
      </c>
    </row>
    <row r="10849" spans="1:7">
      <c r="A10849">
        <v>72259900</v>
      </c>
      <c r="B10849" t="s">
        <v>44</v>
      </c>
      <c r="C10849" s="30">
        <v>5.8759999999999994</v>
      </c>
      <c r="D10849" t="s">
        <v>21</v>
      </c>
      <c r="E10849">
        <v>2028</v>
      </c>
      <c r="G10849" t="s">
        <v>273</v>
      </c>
    </row>
    <row r="10850" spans="1:7">
      <c r="A10850">
        <v>72261100</v>
      </c>
      <c r="B10850" t="s">
        <v>44</v>
      </c>
      <c r="C10850" s="30">
        <v>5.3</v>
      </c>
      <c r="D10850" t="s">
        <v>20</v>
      </c>
      <c r="G10850" t="s">
        <v>273</v>
      </c>
    </row>
    <row r="10851" spans="1:7">
      <c r="A10851">
        <v>72261100</v>
      </c>
      <c r="B10851" t="s">
        <v>44</v>
      </c>
      <c r="C10851" s="30">
        <v>5.83</v>
      </c>
      <c r="D10851" t="s">
        <v>20</v>
      </c>
      <c r="E10851">
        <v>2026</v>
      </c>
      <c r="G10851" t="s">
        <v>273</v>
      </c>
    </row>
    <row r="10852" spans="1:7">
      <c r="A10852">
        <v>72261100</v>
      </c>
      <c r="B10852" t="s">
        <v>44</v>
      </c>
      <c r="C10852" s="30">
        <v>6.3599999999999994</v>
      </c>
      <c r="D10852" t="s">
        <v>20</v>
      </c>
      <c r="E10852">
        <v>2027</v>
      </c>
      <c r="G10852" t="s">
        <v>273</v>
      </c>
    </row>
    <row r="10853" spans="1:7">
      <c r="A10853">
        <v>72261100</v>
      </c>
      <c r="B10853" t="s">
        <v>44</v>
      </c>
      <c r="C10853" s="30">
        <v>6.89</v>
      </c>
      <c r="D10853" t="s">
        <v>20</v>
      </c>
      <c r="E10853">
        <v>2028</v>
      </c>
      <c r="G10853" t="s">
        <v>273</v>
      </c>
    </row>
    <row r="10854" spans="1:7">
      <c r="A10854">
        <v>72261910</v>
      </c>
      <c r="B10854" t="s">
        <v>44</v>
      </c>
      <c r="C10854" s="30">
        <v>4.18</v>
      </c>
      <c r="D10854" t="s">
        <v>20</v>
      </c>
      <c r="G10854" t="s">
        <v>273</v>
      </c>
    </row>
    <row r="10855" spans="1:7">
      <c r="A10855">
        <v>72261910</v>
      </c>
      <c r="B10855" t="s">
        <v>44</v>
      </c>
      <c r="C10855" s="30">
        <v>4.5979999999999999</v>
      </c>
      <c r="D10855" t="s">
        <v>20</v>
      </c>
      <c r="E10855">
        <v>2026</v>
      </c>
      <c r="G10855" t="s">
        <v>273</v>
      </c>
    </row>
    <row r="10856" spans="1:7">
      <c r="A10856">
        <v>72261910</v>
      </c>
      <c r="B10856" t="s">
        <v>44</v>
      </c>
      <c r="C10856" s="30">
        <v>5.016</v>
      </c>
      <c r="D10856" t="s">
        <v>20</v>
      </c>
      <c r="E10856">
        <v>2027</v>
      </c>
      <c r="G10856" t="s">
        <v>273</v>
      </c>
    </row>
    <row r="10857" spans="1:7">
      <c r="A10857">
        <v>72261910</v>
      </c>
      <c r="B10857" t="s">
        <v>44</v>
      </c>
      <c r="C10857" s="30">
        <v>5.4339999999999993</v>
      </c>
      <c r="D10857" t="s">
        <v>20</v>
      </c>
      <c r="E10857">
        <v>2028</v>
      </c>
      <c r="G10857" t="s">
        <v>273</v>
      </c>
    </row>
    <row r="10858" spans="1:7">
      <c r="A10858">
        <v>72261980</v>
      </c>
      <c r="B10858" t="s">
        <v>44</v>
      </c>
      <c r="C10858" s="30">
        <v>4.5199999999999996</v>
      </c>
      <c r="D10858" t="s">
        <v>20</v>
      </c>
      <c r="G10858" t="s">
        <v>273</v>
      </c>
    </row>
    <row r="10859" spans="1:7">
      <c r="A10859">
        <v>72261980</v>
      </c>
      <c r="B10859" t="s">
        <v>44</v>
      </c>
      <c r="C10859" s="30">
        <v>4.9719999999999995</v>
      </c>
      <c r="D10859" t="s">
        <v>20</v>
      </c>
      <c r="E10859">
        <v>2026</v>
      </c>
      <c r="G10859" t="s">
        <v>273</v>
      </c>
    </row>
    <row r="10860" spans="1:7">
      <c r="A10860">
        <v>72261980</v>
      </c>
      <c r="B10860" t="s">
        <v>44</v>
      </c>
      <c r="C10860" s="30">
        <v>5.4239999999999995</v>
      </c>
      <c r="D10860" t="s">
        <v>20</v>
      </c>
      <c r="E10860">
        <v>2027</v>
      </c>
      <c r="G10860" t="s">
        <v>273</v>
      </c>
    </row>
    <row r="10861" spans="1:7">
      <c r="A10861">
        <v>72261980</v>
      </c>
      <c r="B10861" t="s">
        <v>44</v>
      </c>
      <c r="C10861" s="30">
        <v>5.8759999999999994</v>
      </c>
      <c r="D10861" t="s">
        <v>20</v>
      </c>
      <c r="E10861">
        <v>2028</v>
      </c>
      <c r="G10861" t="s">
        <v>273</v>
      </c>
    </row>
    <row r="10862" spans="1:7">
      <c r="A10862">
        <v>72262000</v>
      </c>
      <c r="B10862" t="s">
        <v>44</v>
      </c>
      <c r="C10862" s="30">
        <v>4.18</v>
      </c>
      <c r="D10862" t="s">
        <v>21</v>
      </c>
      <c r="G10862" t="s">
        <v>273</v>
      </c>
    </row>
    <row r="10863" spans="1:7">
      <c r="A10863">
        <v>72262000</v>
      </c>
      <c r="B10863" t="s">
        <v>44</v>
      </c>
      <c r="C10863" s="30">
        <v>4.5979999999999999</v>
      </c>
      <c r="D10863" t="s">
        <v>21</v>
      </c>
      <c r="E10863">
        <v>2026</v>
      </c>
      <c r="G10863" t="s">
        <v>273</v>
      </c>
    </row>
    <row r="10864" spans="1:7">
      <c r="A10864">
        <v>72262000</v>
      </c>
      <c r="B10864" t="s">
        <v>44</v>
      </c>
      <c r="C10864" s="30">
        <v>5.016</v>
      </c>
      <c r="D10864" t="s">
        <v>21</v>
      </c>
      <c r="E10864">
        <v>2027</v>
      </c>
      <c r="G10864" t="s">
        <v>273</v>
      </c>
    </row>
    <row r="10865" spans="1:7">
      <c r="A10865">
        <v>72262000</v>
      </c>
      <c r="B10865" t="s">
        <v>44</v>
      </c>
      <c r="C10865" s="30">
        <v>5.4339999999999993</v>
      </c>
      <c r="D10865" t="s">
        <v>21</v>
      </c>
      <c r="E10865">
        <v>2028</v>
      </c>
      <c r="G10865" t="s">
        <v>273</v>
      </c>
    </row>
    <row r="10866" spans="1:7">
      <c r="A10866">
        <v>722691</v>
      </c>
      <c r="B10866" t="s">
        <v>44</v>
      </c>
      <c r="C10866" s="30">
        <v>4.18</v>
      </c>
      <c r="D10866" t="s">
        <v>21</v>
      </c>
      <c r="G10866" t="s">
        <v>273</v>
      </c>
    </row>
    <row r="10867" spans="1:7">
      <c r="A10867">
        <v>722691</v>
      </c>
      <c r="B10867" t="s">
        <v>44</v>
      </c>
      <c r="C10867" s="30">
        <v>4.5979999999999999</v>
      </c>
      <c r="D10867" t="s">
        <v>21</v>
      </c>
      <c r="E10867">
        <v>2026</v>
      </c>
      <c r="G10867" t="s">
        <v>273</v>
      </c>
    </row>
    <row r="10868" spans="1:7">
      <c r="A10868">
        <v>722691</v>
      </c>
      <c r="B10868" t="s">
        <v>44</v>
      </c>
      <c r="C10868" s="30">
        <v>5.016</v>
      </c>
      <c r="D10868" t="s">
        <v>21</v>
      </c>
      <c r="E10868">
        <v>2027</v>
      </c>
      <c r="G10868" t="s">
        <v>273</v>
      </c>
    </row>
    <row r="10869" spans="1:7">
      <c r="A10869">
        <v>722691</v>
      </c>
      <c r="B10869" t="s">
        <v>44</v>
      </c>
      <c r="C10869" s="30">
        <v>5.4339999999999993</v>
      </c>
      <c r="D10869" t="s">
        <v>21</v>
      </c>
      <c r="E10869">
        <v>2028</v>
      </c>
      <c r="G10869" t="s">
        <v>273</v>
      </c>
    </row>
    <row r="10870" spans="1:7">
      <c r="A10870">
        <v>72269200</v>
      </c>
      <c r="B10870" t="s">
        <v>44</v>
      </c>
      <c r="C10870" s="30">
        <v>4.5199999999999996</v>
      </c>
      <c r="D10870" t="s">
        <v>21</v>
      </c>
      <c r="G10870" t="s">
        <v>273</v>
      </c>
    </row>
    <row r="10871" spans="1:7">
      <c r="A10871">
        <v>72269200</v>
      </c>
      <c r="B10871" t="s">
        <v>44</v>
      </c>
      <c r="C10871" s="30">
        <v>4.9719999999999995</v>
      </c>
      <c r="D10871" t="s">
        <v>21</v>
      </c>
      <c r="E10871">
        <v>2026</v>
      </c>
      <c r="G10871" t="s">
        <v>273</v>
      </c>
    </row>
    <row r="10872" spans="1:7">
      <c r="A10872">
        <v>72269200</v>
      </c>
      <c r="B10872" t="s">
        <v>44</v>
      </c>
      <c r="C10872" s="30">
        <v>5.4239999999999995</v>
      </c>
      <c r="D10872" t="s">
        <v>21</v>
      </c>
      <c r="E10872">
        <v>2027</v>
      </c>
      <c r="G10872" t="s">
        <v>273</v>
      </c>
    </row>
    <row r="10873" spans="1:7">
      <c r="A10873">
        <v>72269200</v>
      </c>
      <c r="B10873" t="s">
        <v>44</v>
      </c>
      <c r="C10873" s="30">
        <v>5.8759999999999994</v>
      </c>
      <c r="D10873" t="s">
        <v>21</v>
      </c>
      <c r="E10873">
        <v>2028</v>
      </c>
      <c r="G10873" t="s">
        <v>273</v>
      </c>
    </row>
    <row r="10874" spans="1:7">
      <c r="A10874">
        <v>722699</v>
      </c>
      <c r="B10874" t="s">
        <v>44</v>
      </c>
      <c r="C10874" s="30">
        <v>4.5199999999999996</v>
      </c>
      <c r="D10874" t="s">
        <v>21</v>
      </c>
      <c r="G10874" t="s">
        <v>273</v>
      </c>
    </row>
    <row r="10875" spans="1:7">
      <c r="A10875">
        <v>722699</v>
      </c>
      <c r="B10875" t="s">
        <v>44</v>
      </c>
      <c r="C10875" s="30">
        <v>4.9719999999999995</v>
      </c>
      <c r="D10875" t="s">
        <v>21</v>
      </c>
      <c r="E10875">
        <v>2026</v>
      </c>
      <c r="G10875" t="s">
        <v>273</v>
      </c>
    </row>
    <row r="10876" spans="1:7">
      <c r="A10876">
        <v>722699</v>
      </c>
      <c r="B10876" t="s">
        <v>44</v>
      </c>
      <c r="C10876" s="30">
        <v>5.4239999999999995</v>
      </c>
      <c r="D10876" t="s">
        <v>21</v>
      </c>
      <c r="E10876">
        <v>2027</v>
      </c>
      <c r="G10876" t="s">
        <v>273</v>
      </c>
    </row>
    <row r="10877" spans="1:7">
      <c r="A10877">
        <v>722699</v>
      </c>
      <c r="B10877" t="s">
        <v>44</v>
      </c>
      <c r="C10877" s="30">
        <v>5.8759999999999994</v>
      </c>
      <c r="D10877" t="s">
        <v>21</v>
      </c>
      <c r="E10877">
        <v>2028</v>
      </c>
      <c r="G10877" t="s">
        <v>273</v>
      </c>
    </row>
    <row r="10878" spans="1:7">
      <c r="A10878">
        <v>7227</v>
      </c>
      <c r="B10878" t="s">
        <v>44</v>
      </c>
      <c r="C10878" s="30">
        <v>3.44</v>
      </c>
      <c r="D10878" t="s">
        <v>20</v>
      </c>
      <c r="G10878" t="s">
        <v>273</v>
      </c>
    </row>
    <row r="10879" spans="1:7">
      <c r="A10879">
        <v>7227</v>
      </c>
      <c r="B10879" t="s">
        <v>44</v>
      </c>
      <c r="C10879" s="30">
        <v>3.7839999999999998</v>
      </c>
      <c r="D10879" t="s">
        <v>20</v>
      </c>
      <c r="E10879">
        <v>2026</v>
      </c>
      <c r="G10879" t="s">
        <v>273</v>
      </c>
    </row>
    <row r="10880" spans="1:7">
      <c r="A10880">
        <v>7227</v>
      </c>
      <c r="B10880" t="s">
        <v>44</v>
      </c>
      <c r="C10880" s="30">
        <v>4.1280000000000001</v>
      </c>
      <c r="D10880" t="s">
        <v>20</v>
      </c>
      <c r="E10880">
        <v>2027</v>
      </c>
      <c r="G10880" t="s">
        <v>273</v>
      </c>
    </row>
    <row r="10881" spans="1:7">
      <c r="A10881">
        <v>7227</v>
      </c>
      <c r="B10881" t="s">
        <v>44</v>
      </c>
      <c r="C10881" s="30">
        <v>4.4720000000000004</v>
      </c>
      <c r="D10881" t="s">
        <v>20</v>
      </c>
      <c r="E10881">
        <v>2028</v>
      </c>
      <c r="G10881" t="s">
        <v>273</v>
      </c>
    </row>
    <row r="10882" spans="1:7">
      <c r="A10882">
        <v>72281020</v>
      </c>
      <c r="B10882" t="s">
        <v>44</v>
      </c>
      <c r="C10882" s="30">
        <v>3.44</v>
      </c>
      <c r="D10882" t="s">
        <v>21</v>
      </c>
      <c r="G10882" t="s">
        <v>273</v>
      </c>
    </row>
    <row r="10883" spans="1:7">
      <c r="A10883">
        <v>72281020</v>
      </c>
      <c r="B10883" t="s">
        <v>44</v>
      </c>
      <c r="C10883" s="30">
        <v>3.7839999999999998</v>
      </c>
      <c r="D10883" t="s">
        <v>21</v>
      </c>
      <c r="E10883">
        <v>2026</v>
      </c>
      <c r="G10883" t="s">
        <v>273</v>
      </c>
    </row>
    <row r="10884" spans="1:7">
      <c r="A10884">
        <v>72281020</v>
      </c>
      <c r="B10884" t="s">
        <v>44</v>
      </c>
      <c r="C10884" s="30">
        <v>4.1280000000000001</v>
      </c>
      <c r="D10884" t="s">
        <v>21</v>
      </c>
      <c r="E10884">
        <v>2027</v>
      </c>
      <c r="G10884" t="s">
        <v>273</v>
      </c>
    </row>
    <row r="10885" spans="1:7">
      <c r="A10885">
        <v>72281020</v>
      </c>
      <c r="B10885" t="s">
        <v>44</v>
      </c>
      <c r="C10885" s="30">
        <v>4.4720000000000004</v>
      </c>
      <c r="D10885" t="s">
        <v>21</v>
      </c>
      <c r="E10885">
        <v>2028</v>
      </c>
      <c r="G10885" t="s">
        <v>273</v>
      </c>
    </row>
    <row r="10886" spans="1:7">
      <c r="A10886">
        <v>72281050</v>
      </c>
      <c r="B10886" t="s">
        <v>44</v>
      </c>
      <c r="C10886" s="30">
        <v>3.43</v>
      </c>
      <c r="D10886" t="s">
        <v>21</v>
      </c>
      <c r="G10886" t="s">
        <v>273</v>
      </c>
    </row>
    <row r="10887" spans="1:7">
      <c r="A10887">
        <v>72281050</v>
      </c>
      <c r="B10887" t="s">
        <v>44</v>
      </c>
      <c r="C10887" s="30">
        <v>3.7730000000000001</v>
      </c>
      <c r="D10887" t="s">
        <v>21</v>
      </c>
      <c r="E10887">
        <v>2026</v>
      </c>
      <c r="G10887" t="s">
        <v>273</v>
      </c>
    </row>
    <row r="10888" spans="1:7">
      <c r="A10888">
        <v>72281050</v>
      </c>
      <c r="B10888" t="s">
        <v>44</v>
      </c>
      <c r="C10888" s="30">
        <v>4.1160000000000005</v>
      </c>
      <c r="D10888" t="s">
        <v>21</v>
      </c>
      <c r="E10888">
        <v>2027</v>
      </c>
      <c r="G10888" t="s">
        <v>273</v>
      </c>
    </row>
    <row r="10889" spans="1:7">
      <c r="A10889">
        <v>72281050</v>
      </c>
      <c r="B10889" t="s">
        <v>44</v>
      </c>
      <c r="C10889" s="30">
        <v>4.4590000000000005</v>
      </c>
      <c r="D10889" t="s">
        <v>21</v>
      </c>
      <c r="E10889">
        <v>2028</v>
      </c>
      <c r="G10889" t="s">
        <v>273</v>
      </c>
    </row>
    <row r="10890" spans="1:7">
      <c r="A10890">
        <v>72281090</v>
      </c>
      <c r="B10890" t="s">
        <v>44</v>
      </c>
      <c r="C10890" s="30">
        <v>3.44</v>
      </c>
      <c r="D10890" t="s">
        <v>21</v>
      </c>
      <c r="G10890" t="s">
        <v>273</v>
      </c>
    </row>
    <row r="10891" spans="1:7">
      <c r="A10891">
        <v>72281090</v>
      </c>
      <c r="B10891" t="s">
        <v>44</v>
      </c>
      <c r="C10891" s="30">
        <v>3.7839999999999998</v>
      </c>
      <c r="D10891" t="s">
        <v>21</v>
      </c>
      <c r="E10891">
        <v>2026</v>
      </c>
      <c r="G10891" t="s">
        <v>273</v>
      </c>
    </row>
    <row r="10892" spans="1:7">
      <c r="A10892">
        <v>72281090</v>
      </c>
      <c r="B10892" t="s">
        <v>44</v>
      </c>
      <c r="C10892" s="30">
        <v>4.1280000000000001</v>
      </c>
      <c r="D10892" t="s">
        <v>21</v>
      </c>
      <c r="E10892">
        <v>2027</v>
      </c>
      <c r="G10892" t="s">
        <v>273</v>
      </c>
    </row>
    <row r="10893" spans="1:7">
      <c r="A10893">
        <v>72281090</v>
      </c>
      <c r="B10893" t="s">
        <v>44</v>
      </c>
      <c r="C10893" s="30">
        <v>4.4720000000000004</v>
      </c>
      <c r="D10893" t="s">
        <v>21</v>
      </c>
      <c r="E10893">
        <v>2028</v>
      </c>
      <c r="G10893" t="s">
        <v>273</v>
      </c>
    </row>
    <row r="10894" spans="1:7">
      <c r="A10894">
        <v>722820</v>
      </c>
      <c r="B10894" t="s">
        <v>44</v>
      </c>
      <c r="C10894" s="30">
        <v>3.44</v>
      </c>
      <c r="D10894" t="s">
        <v>21</v>
      </c>
      <c r="G10894" t="s">
        <v>273</v>
      </c>
    </row>
    <row r="10895" spans="1:7">
      <c r="A10895">
        <v>722820</v>
      </c>
      <c r="B10895" t="s">
        <v>44</v>
      </c>
      <c r="C10895" s="30">
        <v>3.7839999999999998</v>
      </c>
      <c r="D10895" t="s">
        <v>21</v>
      </c>
      <c r="E10895">
        <v>2026</v>
      </c>
      <c r="G10895" t="s">
        <v>273</v>
      </c>
    </row>
    <row r="10896" spans="1:7">
      <c r="A10896">
        <v>722820</v>
      </c>
      <c r="B10896" t="s">
        <v>44</v>
      </c>
      <c r="C10896" s="30">
        <v>4.1280000000000001</v>
      </c>
      <c r="D10896" t="s">
        <v>21</v>
      </c>
      <c r="E10896">
        <v>2027</v>
      </c>
      <c r="G10896" t="s">
        <v>273</v>
      </c>
    </row>
    <row r="10897" spans="1:7">
      <c r="A10897">
        <v>722820</v>
      </c>
      <c r="B10897" t="s">
        <v>44</v>
      </c>
      <c r="C10897" s="30">
        <v>4.4720000000000004</v>
      </c>
      <c r="D10897" t="s">
        <v>21</v>
      </c>
      <c r="E10897">
        <v>2028</v>
      </c>
      <c r="G10897" t="s">
        <v>273</v>
      </c>
    </row>
    <row r="10898" spans="1:7">
      <c r="A10898">
        <v>722830</v>
      </c>
      <c r="B10898" t="s">
        <v>44</v>
      </c>
      <c r="C10898" s="30">
        <v>3.44</v>
      </c>
      <c r="D10898" t="s">
        <v>20</v>
      </c>
      <c r="G10898" t="s">
        <v>273</v>
      </c>
    </row>
    <row r="10899" spans="1:7">
      <c r="A10899">
        <v>722830</v>
      </c>
      <c r="B10899" t="s">
        <v>44</v>
      </c>
      <c r="C10899" s="30">
        <v>3.7839999999999998</v>
      </c>
      <c r="D10899" t="s">
        <v>20</v>
      </c>
      <c r="E10899">
        <v>2026</v>
      </c>
      <c r="G10899" t="s">
        <v>273</v>
      </c>
    </row>
    <row r="10900" spans="1:7">
      <c r="A10900">
        <v>722830</v>
      </c>
      <c r="B10900" t="s">
        <v>44</v>
      </c>
      <c r="C10900" s="30">
        <v>4.1280000000000001</v>
      </c>
      <c r="D10900" t="s">
        <v>20</v>
      </c>
      <c r="E10900">
        <v>2027</v>
      </c>
      <c r="G10900" t="s">
        <v>273</v>
      </c>
    </row>
    <row r="10901" spans="1:7">
      <c r="A10901">
        <v>722830</v>
      </c>
      <c r="B10901" t="s">
        <v>44</v>
      </c>
      <c r="C10901" s="30">
        <v>4.4720000000000004</v>
      </c>
      <c r="D10901" t="s">
        <v>20</v>
      </c>
      <c r="E10901">
        <v>2028</v>
      </c>
      <c r="G10901" t="s">
        <v>273</v>
      </c>
    </row>
    <row r="10902" spans="1:7">
      <c r="A10902">
        <v>722840</v>
      </c>
      <c r="B10902" t="s">
        <v>44</v>
      </c>
      <c r="C10902" s="30">
        <v>3.43</v>
      </c>
      <c r="D10902" t="s">
        <v>21</v>
      </c>
      <c r="G10902" t="s">
        <v>273</v>
      </c>
    </row>
    <row r="10903" spans="1:7">
      <c r="A10903">
        <v>722840</v>
      </c>
      <c r="B10903" t="s">
        <v>44</v>
      </c>
      <c r="C10903" s="30">
        <v>3.7730000000000001</v>
      </c>
      <c r="D10903" t="s">
        <v>21</v>
      </c>
      <c r="E10903">
        <v>2026</v>
      </c>
      <c r="G10903" t="s">
        <v>273</v>
      </c>
    </row>
    <row r="10904" spans="1:7">
      <c r="A10904">
        <v>722840</v>
      </c>
      <c r="B10904" t="s">
        <v>44</v>
      </c>
      <c r="C10904" s="30">
        <v>4.1160000000000005</v>
      </c>
      <c r="D10904" t="s">
        <v>21</v>
      </c>
      <c r="E10904">
        <v>2027</v>
      </c>
      <c r="G10904" t="s">
        <v>273</v>
      </c>
    </row>
    <row r="10905" spans="1:7">
      <c r="A10905">
        <v>722840</v>
      </c>
      <c r="B10905" t="s">
        <v>44</v>
      </c>
      <c r="C10905" s="30">
        <v>4.4590000000000005</v>
      </c>
      <c r="D10905" t="s">
        <v>21</v>
      </c>
      <c r="E10905">
        <v>2028</v>
      </c>
      <c r="G10905" t="s">
        <v>273</v>
      </c>
    </row>
    <row r="10906" spans="1:7">
      <c r="A10906">
        <v>722850</v>
      </c>
      <c r="B10906" t="s">
        <v>44</v>
      </c>
      <c r="C10906" s="30">
        <v>3.44</v>
      </c>
      <c r="D10906" t="s">
        <v>20</v>
      </c>
      <c r="G10906" t="s">
        <v>273</v>
      </c>
    </row>
    <row r="10907" spans="1:7">
      <c r="A10907">
        <v>722850</v>
      </c>
      <c r="B10907" t="s">
        <v>44</v>
      </c>
      <c r="C10907" s="30">
        <v>3.7839999999999998</v>
      </c>
      <c r="D10907" t="s">
        <v>20</v>
      </c>
      <c r="E10907">
        <v>2026</v>
      </c>
      <c r="G10907" t="s">
        <v>273</v>
      </c>
    </row>
    <row r="10908" spans="1:7">
      <c r="A10908">
        <v>722850</v>
      </c>
      <c r="B10908" t="s">
        <v>44</v>
      </c>
      <c r="C10908" s="30">
        <v>4.1280000000000001</v>
      </c>
      <c r="D10908" t="s">
        <v>20</v>
      </c>
      <c r="E10908">
        <v>2027</v>
      </c>
      <c r="G10908" t="s">
        <v>273</v>
      </c>
    </row>
    <row r="10909" spans="1:7">
      <c r="A10909">
        <v>722850</v>
      </c>
      <c r="B10909" t="s">
        <v>44</v>
      </c>
      <c r="C10909" s="30">
        <v>4.4720000000000004</v>
      </c>
      <c r="D10909" t="s">
        <v>20</v>
      </c>
      <c r="E10909">
        <v>2028</v>
      </c>
      <c r="G10909" t="s">
        <v>273</v>
      </c>
    </row>
    <row r="10910" spans="1:7">
      <c r="A10910">
        <v>722860</v>
      </c>
      <c r="B10910" t="s">
        <v>44</v>
      </c>
      <c r="C10910" s="30">
        <v>3.44</v>
      </c>
      <c r="D10910" t="s">
        <v>21</v>
      </c>
      <c r="G10910" t="s">
        <v>273</v>
      </c>
    </row>
    <row r="10911" spans="1:7">
      <c r="A10911">
        <v>722860</v>
      </c>
      <c r="B10911" t="s">
        <v>44</v>
      </c>
      <c r="C10911" s="30">
        <v>3.7839999999999998</v>
      </c>
      <c r="D10911" t="s">
        <v>21</v>
      </c>
      <c r="E10911">
        <v>2026</v>
      </c>
      <c r="G10911" t="s">
        <v>273</v>
      </c>
    </row>
    <row r="10912" spans="1:7">
      <c r="A10912">
        <v>722860</v>
      </c>
      <c r="B10912" t="s">
        <v>44</v>
      </c>
      <c r="C10912" s="30">
        <v>4.1280000000000001</v>
      </c>
      <c r="D10912" t="s">
        <v>21</v>
      </c>
      <c r="E10912">
        <v>2027</v>
      </c>
      <c r="G10912" t="s">
        <v>273</v>
      </c>
    </row>
    <row r="10913" spans="1:7">
      <c r="A10913">
        <v>722860</v>
      </c>
      <c r="B10913" t="s">
        <v>44</v>
      </c>
      <c r="C10913" s="30">
        <v>4.4720000000000004</v>
      </c>
      <c r="D10913" t="s">
        <v>21</v>
      </c>
      <c r="E10913">
        <v>2028</v>
      </c>
      <c r="G10913" t="s">
        <v>273</v>
      </c>
    </row>
    <row r="10914" spans="1:7">
      <c r="A10914">
        <v>722870</v>
      </c>
      <c r="B10914" t="s">
        <v>44</v>
      </c>
      <c r="C10914" s="30">
        <v>3.44</v>
      </c>
      <c r="D10914" t="s">
        <v>21</v>
      </c>
      <c r="G10914" t="s">
        <v>273</v>
      </c>
    </row>
    <row r="10915" spans="1:7">
      <c r="A10915">
        <v>722870</v>
      </c>
      <c r="B10915" t="s">
        <v>44</v>
      </c>
      <c r="C10915" s="30">
        <v>3.7839999999999998</v>
      </c>
      <c r="D10915" t="s">
        <v>21</v>
      </c>
      <c r="E10915">
        <v>2026</v>
      </c>
      <c r="G10915" t="s">
        <v>273</v>
      </c>
    </row>
    <row r="10916" spans="1:7">
      <c r="A10916">
        <v>722870</v>
      </c>
      <c r="B10916" t="s">
        <v>44</v>
      </c>
      <c r="C10916" s="30">
        <v>4.1280000000000001</v>
      </c>
      <c r="D10916" t="s">
        <v>21</v>
      </c>
      <c r="E10916">
        <v>2027</v>
      </c>
      <c r="G10916" t="s">
        <v>273</v>
      </c>
    </row>
    <row r="10917" spans="1:7">
      <c r="A10917">
        <v>722870</v>
      </c>
      <c r="B10917" t="s">
        <v>44</v>
      </c>
      <c r="C10917" s="30">
        <v>4.4720000000000004</v>
      </c>
      <c r="D10917" t="s">
        <v>21</v>
      </c>
      <c r="E10917">
        <v>2028</v>
      </c>
      <c r="G10917" t="s">
        <v>273</v>
      </c>
    </row>
    <row r="10918" spans="1:7">
      <c r="A10918">
        <v>72288000</v>
      </c>
      <c r="B10918" t="s">
        <v>44</v>
      </c>
      <c r="C10918" s="30">
        <v>3.44</v>
      </c>
      <c r="D10918" t="s">
        <v>21</v>
      </c>
      <c r="G10918" t="s">
        <v>273</v>
      </c>
    </row>
    <row r="10919" spans="1:7">
      <c r="A10919">
        <v>72288000</v>
      </c>
      <c r="B10919" t="s">
        <v>44</v>
      </c>
      <c r="C10919" s="30">
        <v>3.7839999999999998</v>
      </c>
      <c r="D10919" t="s">
        <v>21</v>
      </c>
      <c r="E10919">
        <v>2026</v>
      </c>
      <c r="G10919" t="s">
        <v>273</v>
      </c>
    </row>
    <row r="10920" spans="1:7">
      <c r="A10920">
        <v>72288000</v>
      </c>
      <c r="B10920" t="s">
        <v>44</v>
      </c>
      <c r="C10920" s="30">
        <v>4.1280000000000001</v>
      </c>
      <c r="D10920" t="s">
        <v>21</v>
      </c>
      <c r="E10920">
        <v>2027</v>
      </c>
      <c r="G10920" t="s">
        <v>273</v>
      </c>
    </row>
    <row r="10921" spans="1:7">
      <c r="A10921">
        <v>72288000</v>
      </c>
      <c r="B10921" t="s">
        <v>44</v>
      </c>
      <c r="C10921" s="30">
        <v>4.4720000000000004</v>
      </c>
      <c r="D10921" t="s">
        <v>21</v>
      </c>
      <c r="E10921">
        <v>2028</v>
      </c>
      <c r="G10921" t="s">
        <v>273</v>
      </c>
    </row>
    <row r="10922" spans="1:7">
      <c r="A10922">
        <v>7229</v>
      </c>
      <c r="B10922" t="s">
        <v>44</v>
      </c>
      <c r="C10922" s="30">
        <v>3.44</v>
      </c>
      <c r="D10922" t="s">
        <v>20</v>
      </c>
      <c r="G10922" t="s">
        <v>273</v>
      </c>
    </row>
    <row r="10923" spans="1:7">
      <c r="A10923">
        <v>7229</v>
      </c>
      <c r="B10923" t="s">
        <v>44</v>
      </c>
      <c r="C10923" s="30">
        <v>3.7839999999999998</v>
      </c>
      <c r="D10923" t="s">
        <v>20</v>
      </c>
      <c r="E10923">
        <v>2026</v>
      </c>
      <c r="G10923" t="s">
        <v>273</v>
      </c>
    </row>
    <row r="10924" spans="1:7">
      <c r="A10924">
        <v>7229</v>
      </c>
      <c r="B10924" t="s">
        <v>44</v>
      </c>
      <c r="C10924" s="30">
        <v>4.1280000000000001</v>
      </c>
      <c r="D10924" t="s">
        <v>20</v>
      </c>
      <c r="E10924">
        <v>2027</v>
      </c>
      <c r="G10924" t="s">
        <v>273</v>
      </c>
    </row>
    <row r="10925" spans="1:7">
      <c r="A10925">
        <v>7229</v>
      </c>
      <c r="B10925" t="s">
        <v>44</v>
      </c>
      <c r="C10925" s="30">
        <v>4.4720000000000004</v>
      </c>
      <c r="D10925" t="s">
        <v>20</v>
      </c>
      <c r="E10925">
        <v>2028</v>
      </c>
      <c r="G10925" t="s">
        <v>273</v>
      </c>
    </row>
    <row r="10926" spans="1:7">
      <c r="A10926">
        <v>7301</v>
      </c>
      <c r="B10926" t="s">
        <v>44</v>
      </c>
      <c r="C10926" s="30">
        <v>2.89</v>
      </c>
      <c r="D10926" t="s">
        <v>20</v>
      </c>
      <c r="G10926" t="s">
        <v>273</v>
      </c>
    </row>
    <row r="10927" spans="1:7">
      <c r="A10927">
        <v>7301</v>
      </c>
      <c r="B10927" t="s">
        <v>44</v>
      </c>
      <c r="C10927" s="30">
        <v>3.1790000000000003</v>
      </c>
      <c r="D10927" t="s">
        <v>20</v>
      </c>
      <c r="E10927">
        <v>2026</v>
      </c>
      <c r="G10927" t="s">
        <v>273</v>
      </c>
    </row>
    <row r="10928" spans="1:7">
      <c r="A10928">
        <v>7301</v>
      </c>
      <c r="B10928" t="s">
        <v>44</v>
      </c>
      <c r="C10928" s="30">
        <v>3.468</v>
      </c>
      <c r="D10928" t="s">
        <v>20</v>
      </c>
      <c r="E10928">
        <v>2027</v>
      </c>
      <c r="G10928" t="s">
        <v>273</v>
      </c>
    </row>
    <row r="10929" spans="1:7">
      <c r="A10929">
        <v>7301</v>
      </c>
      <c r="B10929" t="s">
        <v>44</v>
      </c>
      <c r="C10929" s="30">
        <v>3.7570000000000001</v>
      </c>
      <c r="D10929" t="s">
        <v>20</v>
      </c>
      <c r="E10929">
        <v>2028</v>
      </c>
      <c r="G10929" t="s">
        <v>273</v>
      </c>
    </row>
    <row r="10930" spans="1:7">
      <c r="A10930">
        <v>7302</v>
      </c>
      <c r="B10930" t="s">
        <v>44</v>
      </c>
      <c r="C10930" s="30">
        <v>2.73</v>
      </c>
      <c r="D10930" t="s">
        <v>20</v>
      </c>
      <c r="G10930" t="s">
        <v>273</v>
      </c>
    </row>
    <row r="10931" spans="1:7">
      <c r="A10931">
        <v>7302</v>
      </c>
      <c r="B10931" t="s">
        <v>44</v>
      </c>
      <c r="C10931" s="30">
        <v>3.0030000000000001</v>
      </c>
      <c r="D10931" t="s">
        <v>20</v>
      </c>
      <c r="E10931">
        <v>2026</v>
      </c>
      <c r="G10931" t="s">
        <v>273</v>
      </c>
    </row>
    <row r="10932" spans="1:7">
      <c r="A10932">
        <v>7302</v>
      </c>
      <c r="B10932" t="s">
        <v>44</v>
      </c>
      <c r="C10932" s="30">
        <v>3.2759999999999998</v>
      </c>
      <c r="D10932" t="s">
        <v>20</v>
      </c>
      <c r="E10932">
        <v>2027</v>
      </c>
      <c r="G10932" t="s">
        <v>273</v>
      </c>
    </row>
    <row r="10933" spans="1:7">
      <c r="A10933">
        <v>7302</v>
      </c>
      <c r="B10933" t="s">
        <v>44</v>
      </c>
      <c r="C10933" s="30">
        <v>3.5489999999999999</v>
      </c>
      <c r="D10933" t="s">
        <v>20</v>
      </c>
      <c r="E10933">
        <v>2028</v>
      </c>
      <c r="G10933" t="s">
        <v>273</v>
      </c>
    </row>
    <row r="10934" spans="1:7">
      <c r="A10934">
        <v>730300</v>
      </c>
      <c r="B10934" t="s">
        <v>44</v>
      </c>
      <c r="C10934" s="30">
        <v>1.95</v>
      </c>
      <c r="G10934" t="s">
        <v>273</v>
      </c>
    </row>
    <row r="10935" spans="1:7">
      <c r="A10935">
        <v>730300</v>
      </c>
      <c r="B10935" t="s">
        <v>44</v>
      </c>
      <c r="C10935" s="30">
        <v>2.145</v>
      </c>
      <c r="E10935">
        <v>2026</v>
      </c>
      <c r="G10935" t="s">
        <v>273</v>
      </c>
    </row>
    <row r="10936" spans="1:7">
      <c r="A10936">
        <v>730300</v>
      </c>
      <c r="B10936" t="s">
        <v>44</v>
      </c>
      <c r="C10936" s="30">
        <v>2.34</v>
      </c>
      <c r="E10936">
        <v>2027</v>
      </c>
      <c r="G10936" t="s">
        <v>273</v>
      </c>
    </row>
    <row r="10937" spans="1:7">
      <c r="A10937">
        <v>730300</v>
      </c>
      <c r="B10937" t="s">
        <v>44</v>
      </c>
      <c r="C10937" s="30">
        <v>2.5350000000000001</v>
      </c>
      <c r="E10937">
        <v>2028</v>
      </c>
      <c r="G10937" t="s">
        <v>273</v>
      </c>
    </row>
    <row r="10938" spans="1:7">
      <c r="A10938">
        <v>73041100</v>
      </c>
      <c r="B10938" t="s">
        <v>44</v>
      </c>
      <c r="C10938" s="30">
        <v>3.08</v>
      </c>
      <c r="G10938" t="s">
        <v>273</v>
      </c>
    </row>
    <row r="10939" spans="1:7">
      <c r="A10939">
        <v>73041100</v>
      </c>
      <c r="B10939" t="s">
        <v>44</v>
      </c>
      <c r="C10939" s="30">
        <v>3.3879999999999999</v>
      </c>
      <c r="E10939">
        <v>2026</v>
      </c>
      <c r="G10939" t="s">
        <v>273</v>
      </c>
    </row>
    <row r="10940" spans="1:7">
      <c r="A10940">
        <v>73041100</v>
      </c>
      <c r="B10940" t="s">
        <v>44</v>
      </c>
      <c r="C10940" s="30">
        <v>3.6960000000000002</v>
      </c>
      <c r="E10940">
        <v>2027</v>
      </c>
      <c r="G10940" t="s">
        <v>273</v>
      </c>
    </row>
    <row r="10941" spans="1:7">
      <c r="A10941">
        <v>73041100</v>
      </c>
      <c r="B10941" t="s">
        <v>44</v>
      </c>
      <c r="C10941" s="30">
        <v>4.0040000000000004</v>
      </c>
      <c r="E10941">
        <v>2028</v>
      </c>
      <c r="G10941" t="s">
        <v>273</v>
      </c>
    </row>
    <row r="10942" spans="1:7">
      <c r="A10942">
        <v>730419</v>
      </c>
      <c r="B10942" t="s">
        <v>44</v>
      </c>
      <c r="C10942" s="30">
        <v>2.11</v>
      </c>
      <c r="D10942" t="s">
        <v>20</v>
      </c>
      <c r="G10942" t="s">
        <v>273</v>
      </c>
    </row>
    <row r="10943" spans="1:7">
      <c r="A10943">
        <v>730419</v>
      </c>
      <c r="B10943" t="s">
        <v>44</v>
      </c>
      <c r="C10943" s="30">
        <v>2.3209999999999997</v>
      </c>
      <c r="D10943" t="s">
        <v>20</v>
      </c>
      <c r="E10943">
        <v>2026</v>
      </c>
      <c r="G10943" t="s">
        <v>273</v>
      </c>
    </row>
    <row r="10944" spans="1:7">
      <c r="A10944">
        <v>730419</v>
      </c>
      <c r="B10944" t="s">
        <v>44</v>
      </c>
      <c r="C10944" s="30">
        <v>2.532</v>
      </c>
      <c r="D10944" t="s">
        <v>20</v>
      </c>
      <c r="E10944">
        <v>2027</v>
      </c>
      <c r="G10944" t="s">
        <v>273</v>
      </c>
    </row>
    <row r="10945" spans="1:7">
      <c r="A10945">
        <v>730419</v>
      </c>
      <c r="B10945" t="s">
        <v>44</v>
      </c>
      <c r="C10945" s="30">
        <v>2.7429999999999999</v>
      </c>
      <c r="D10945" t="s">
        <v>20</v>
      </c>
      <c r="E10945">
        <v>2028</v>
      </c>
      <c r="G10945" t="s">
        <v>273</v>
      </c>
    </row>
    <row r="10946" spans="1:7">
      <c r="A10946">
        <v>73042200</v>
      </c>
      <c r="B10946" t="s">
        <v>44</v>
      </c>
      <c r="C10946" s="30">
        <v>3.08</v>
      </c>
      <c r="G10946" t="s">
        <v>273</v>
      </c>
    </row>
    <row r="10947" spans="1:7">
      <c r="A10947">
        <v>73042200</v>
      </c>
      <c r="B10947" t="s">
        <v>44</v>
      </c>
      <c r="C10947" s="30">
        <v>3.3879999999999999</v>
      </c>
      <c r="E10947">
        <v>2026</v>
      </c>
      <c r="G10947" t="s">
        <v>273</v>
      </c>
    </row>
    <row r="10948" spans="1:7">
      <c r="A10948">
        <v>73042200</v>
      </c>
      <c r="B10948" t="s">
        <v>44</v>
      </c>
      <c r="C10948" s="30">
        <v>3.6960000000000002</v>
      </c>
      <c r="E10948">
        <v>2027</v>
      </c>
      <c r="G10948" t="s">
        <v>273</v>
      </c>
    </row>
    <row r="10949" spans="1:7">
      <c r="A10949">
        <v>73042200</v>
      </c>
      <c r="B10949" t="s">
        <v>44</v>
      </c>
      <c r="C10949" s="30">
        <v>4.0040000000000004</v>
      </c>
      <c r="E10949">
        <v>2028</v>
      </c>
      <c r="G10949" t="s">
        <v>273</v>
      </c>
    </row>
    <row r="10950" spans="1:7">
      <c r="A10950">
        <v>73042300</v>
      </c>
      <c r="B10950" t="s">
        <v>44</v>
      </c>
      <c r="C10950" s="30">
        <v>2.11</v>
      </c>
      <c r="D10950" t="s">
        <v>20</v>
      </c>
      <c r="G10950" t="s">
        <v>273</v>
      </c>
    </row>
    <row r="10951" spans="1:7">
      <c r="A10951">
        <v>73042300</v>
      </c>
      <c r="B10951" t="s">
        <v>44</v>
      </c>
      <c r="C10951" s="30">
        <v>2.3209999999999997</v>
      </c>
      <c r="D10951" t="s">
        <v>20</v>
      </c>
      <c r="E10951">
        <v>2026</v>
      </c>
      <c r="G10951" t="s">
        <v>273</v>
      </c>
    </row>
    <row r="10952" spans="1:7">
      <c r="A10952">
        <v>73042300</v>
      </c>
      <c r="B10952" t="s">
        <v>44</v>
      </c>
      <c r="C10952" s="30">
        <v>2.532</v>
      </c>
      <c r="D10952" t="s">
        <v>20</v>
      </c>
      <c r="E10952">
        <v>2027</v>
      </c>
      <c r="G10952" t="s">
        <v>273</v>
      </c>
    </row>
    <row r="10953" spans="1:7">
      <c r="A10953">
        <v>73042300</v>
      </c>
      <c r="B10953" t="s">
        <v>44</v>
      </c>
      <c r="C10953" s="30">
        <v>2.7429999999999999</v>
      </c>
      <c r="D10953" t="s">
        <v>20</v>
      </c>
      <c r="E10953">
        <v>2028</v>
      </c>
      <c r="G10953" t="s">
        <v>273</v>
      </c>
    </row>
    <row r="10954" spans="1:7">
      <c r="A10954">
        <v>73042400</v>
      </c>
      <c r="B10954" t="s">
        <v>44</v>
      </c>
      <c r="C10954" s="30">
        <v>3.08</v>
      </c>
      <c r="G10954" t="s">
        <v>273</v>
      </c>
    </row>
    <row r="10955" spans="1:7">
      <c r="A10955">
        <v>73042400</v>
      </c>
      <c r="B10955" t="s">
        <v>44</v>
      </c>
      <c r="C10955" s="30">
        <v>3.3879999999999999</v>
      </c>
      <c r="E10955">
        <v>2026</v>
      </c>
      <c r="G10955" t="s">
        <v>273</v>
      </c>
    </row>
    <row r="10956" spans="1:7">
      <c r="A10956">
        <v>73042400</v>
      </c>
      <c r="B10956" t="s">
        <v>44</v>
      </c>
      <c r="C10956" s="30">
        <v>3.6960000000000002</v>
      </c>
      <c r="E10956">
        <v>2027</v>
      </c>
      <c r="G10956" t="s">
        <v>273</v>
      </c>
    </row>
    <row r="10957" spans="1:7">
      <c r="A10957">
        <v>73042400</v>
      </c>
      <c r="B10957" t="s">
        <v>44</v>
      </c>
      <c r="C10957" s="30">
        <v>4.0040000000000004</v>
      </c>
      <c r="E10957">
        <v>2028</v>
      </c>
      <c r="G10957" t="s">
        <v>273</v>
      </c>
    </row>
    <row r="10958" spans="1:7">
      <c r="A10958">
        <v>730429</v>
      </c>
      <c r="B10958" t="s">
        <v>44</v>
      </c>
      <c r="C10958" s="30">
        <v>2.11</v>
      </c>
      <c r="D10958" t="s">
        <v>20</v>
      </c>
      <c r="G10958" t="s">
        <v>273</v>
      </c>
    </row>
    <row r="10959" spans="1:7">
      <c r="A10959">
        <v>730429</v>
      </c>
      <c r="B10959" t="s">
        <v>44</v>
      </c>
      <c r="C10959" s="30">
        <v>2.3209999999999997</v>
      </c>
      <c r="D10959" t="s">
        <v>20</v>
      </c>
      <c r="E10959">
        <v>2026</v>
      </c>
      <c r="G10959" t="s">
        <v>273</v>
      </c>
    </row>
    <row r="10960" spans="1:7">
      <c r="A10960">
        <v>730429</v>
      </c>
      <c r="B10960" t="s">
        <v>44</v>
      </c>
      <c r="C10960" s="30">
        <v>2.532</v>
      </c>
      <c r="D10960" t="s">
        <v>20</v>
      </c>
      <c r="E10960">
        <v>2027</v>
      </c>
      <c r="G10960" t="s">
        <v>273</v>
      </c>
    </row>
    <row r="10961" spans="1:7">
      <c r="A10961">
        <v>730429</v>
      </c>
      <c r="B10961" t="s">
        <v>44</v>
      </c>
      <c r="C10961" s="30">
        <v>2.7429999999999999</v>
      </c>
      <c r="D10961" t="s">
        <v>20</v>
      </c>
      <c r="E10961">
        <v>2028</v>
      </c>
      <c r="G10961" t="s">
        <v>273</v>
      </c>
    </row>
    <row r="10962" spans="1:7">
      <c r="A10962">
        <v>730431</v>
      </c>
      <c r="B10962" t="s">
        <v>44</v>
      </c>
      <c r="C10962" s="30">
        <v>2.11</v>
      </c>
      <c r="D10962" t="s">
        <v>20</v>
      </c>
      <c r="G10962" t="s">
        <v>273</v>
      </c>
    </row>
    <row r="10963" spans="1:7">
      <c r="A10963">
        <v>730431</v>
      </c>
      <c r="B10963" t="s">
        <v>44</v>
      </c>
      <c r="C10963" s="30">
        <v>2.3209999999999997</v>
      </c>
      <c r="D10963" t="s">
        <v>20</v>
      </c>
      <c r="E10963">
        <v>2026</v>
      </c>
      <c r="G10963" t="s">
        <v>273</v>
      </c>
    </row>
    <row r="10964" spans="1:7">
      <c r="A10964">
        <v>730431</v>
      </c>
      <c r="B10964" t="s">
        <v>44</v>
      </c>
      <c r="C10964" s="30">
        <v>2.532</v>
      </c>
      <c r="D10964" t="s">
        <v>20</v>
      </c>
      <c r="E10964">
        <v>2027</v>
      </c>
      <c r="G10964" t="s">
        <v>273</v>
      </c>
    </row>
    <row r="10965" spans="1:7">
      <c r="A10965">
        <v>730431</v>
      </c>
      <c r="B10965" t="s">
        <v>44</v>
      </c>
      <c r="C10965" s="30">
        <v>2.7429999999999999</v>
      </c>
      <c r="D10965" t="s">
        <v>20</v>
      </c>
      <c r="E10965">
        <v>2028</v>
      </c>
      <c r="G10965" t="s">
        <v>273</v>
      </c>
    </row>
    <row r="10966" spans="1:7">
      <c r="A10966">
        <v>730439</v>
      </c>
      <c r="B10966" t="s">
        <v>44</v>
      </c>
      <c r="C10966" s="30">
        <v>2.11</v>
      </c>
      <c r="D10966" t="s">
        <v>20</v>
      </c>
      <c r="G10966" t="s">
        <v>273</v>
      </c>
    </row>
    <row r="10967" spans="1:7">
      <c r="A10967">
        <v>730439</v>
      </c>
      <c r="B10967" t="s">
        <v>44</v>
      </c>
      <c r="C10967" s="30">
        <v>2.3209999999999997</v>
      </c>
      <c r="D10967" t="s">
        <v>20</v>
      </c>
      <c r="E10967">
        <v>2026</v>
      </c>
      <c r="G10967" t="s">
        <v>273</v>
      </c>
    </row>
    <row r="10968" spans="1:7">
      <c r="A10968">
        <v>730439</v>
      </c>
      <c r="B10968" t="s">
        <v>44</v>
      </c>
      <c r="C10968" s="30">
        <v>2.532</v>
      </c>
      <c r="D10968" t="s">
        <v>20</v>
      </c>
      <c r="E10968">
        <v>2027</v>
      </c>
      <c r="G10968" t="s">
        <v>273</v>
      </c>
    </row>
    <row r="10969" spans="1:7">
      <c r="A10969">
        <v>730439</v>
      </c>
      <c r="B10969" t="s">
        <v>44</v>
      </c>
      <c r="C10969" s="30">
        <v>2.7429999999999999</v>
      </c>
      <c r="D10969" t="s">
        <v>20</v>
      </c>
      <c r="E10969">
        <v>2028</v>
      </c>
      <c r="G10969" t="s">
        <v>273</v>
      </c>
    </row>
    <row r="10970" spans="1:7">
      <c r="A10970">
        <v>73044100</v>
      </c>
      <c r="B10970" t="s">
        <v>44</v>
      </c>
      <c r="C10970" s="30">
        <v>3.08</v>
      </c>
      <c r="G10970" t="s">
        <v>273</v>
      </c>
    </row>
    <row r="10971" spans="1:7">
      <c r="A10971">
        <v>73044100</v>
      </c>
      <c r="B10971" t="s">
        <v>44</v>
      </c>
      <c r="C10971" s="30">
        <v>3.3879999999999999</v>
      </c>
      <c r="E10971">
        <v>2026</v>
      </c>
      <c r="G10971" t="s">
        <v>273</v>
      </c>
    </row>
    <row r="10972" spans="1:7">
      <c r="A10972">
        <v>73044100</v>
      </c>
      <c r="B10972" t="s">
        <v>44</v>
      </c>
      <c r="C10972" s="30">
        <v>3.6960000000000002</v>
      </c>
      <c r="E10972">
        <v>2027</v>
      </c>
      <c r="G10972" t="s">
        <v>273</v>
      </c>
    </row>
    <row r="10973" spans="1:7">
      <c r="A10973">
        <v>73044100</v>
      </c>
      <c r="B10973" t="s">
        <v>44</v>
      </c>
      <c r="C10973" s="30">
        <v>4.0040000000000004</v>
      </c>
      <c r="E10973">
        <v>2028</v>
      </c>
      <c r="G10973" t="s">
        <v>273</v>
      </c>
    </row>
    <row r="10974" spans="1:7">
      <c r="A10974">
        <v>730449</v>
      </c>
      <c r="B10974" t="s">
        <v>44</v>
      </c>
      <c r="C10974" s="30">
        <v>3.08</v>
      </c>
      <c r="G10974" t="s">
        <v>273</v>
      </c>
    </row>
    <row r="10975" spans="1:7">
      <c r="A10975">
        <v>730449</v>
      </c>
      <c r="B10975" t="s">
        <v>44</v>
      </c>
      <c r="C10975" s="30">
        <v>3.3879999999999999</v>
      </c>
      <c r="E10975">
        <v>2026</v>
      </c>
      <c r="G10975" t="s">
        <v>273</v>
      </c>
    </row>
    <row r="10976" spans="1:7">
      <c r="A10976">
        <v>730449</v>
      </c>
      <c r="B10976" t="s">
        <v>44</v>
      </c>
      <c r="C10976" s="30">
        <v>3.6960000000000002</v>
      </c>
      <c r="E10976">
        <v>2027</v>
      </c>
      <c r="G10976" t="s">
        <v>273</v>
      </c>
    </row>
    <row r="10977" spans="1:7">
      <c r="A10977">
        <v>730449</v>
      </c>
      <c r="B10977" t="s">
        <v>44</v>
      </c>
      <c r="C10977" s="30">
        <v>4.0040000000000004</v>
      </c>
      <c r="E10977">
        <v>2028</v>
      </c>
      <c r="G10977" t="s">
        <v>273</v>
      </c>
    </row>
    <row r="10978" spans="1:7">
      <c r="A10978">
        <v>730451</v>
      </c>
      <c r="B10978" t="s">
        <v>44</v>
      </c>
      <c r="C10978" s="30">
        <v>2.0499999999999998</v>
      </c>
      <c r="D10978" t="s">
        <v>21</v>
      </c>
      <c r="G10978" t="s">
        <v>273</v>
      </c>
    </row>
    <row r="10979" spans="1:7">
      <c r="A10979">
        <v>730451</v>
      </c>
      <c r="B10979" t="s">
        <v>44</v>
      </c>
      <c r="C10979" s="30">
        <v>2.2549999999999999</v>
      </c>
      <c r="D10979" t="s">
        <v>21</v>
      </c>
      <c r="E10979">
        <v>2026</v>
      </c>
      <c r="G10979" t="s">
        <v>273</v>
      </c>
    </row>
    <row r="10980" spans="1:7">
      <c r="A10980">
        <v>730451</v>
      </c>
      <c r="B10980" t="s">
        <v>44</v>
      </c>
      <c r="C10980" s="30">
        <v>2.46</v>
      </c>
      <c r="D10980" t="s">
        <v>21</v>
      </c>
      <c r="E10980">
        <v>2027</v>
      </c>
      <c r="G10980" t="s">
        <v>273</v>
      </c>
    </row>
    <row r="10981" spans="1:7">
      <c r="A10981">
        <v>730451</v>
      </c>
      <c r="B10981" t="s">
        <v>44</v>
      </c>
      <c r="C10981" s="30">
        <v>2.6649999999999996</v>
      </c>
      <c r="D10981" t="s">
        <v>21</v>
      </c>
      <c r="E10981">
        <v>2028</v>
      </c>
      <c r="G10981" t="s">
        <v>273</v>
      </c>
    </row>
    <row r="10982" spans="1:7">
      <c r="A10982">
        <v>730459</v>
      </c>
      <c r="B10982" t="s">
        <v>44</v>
      </c>
      <c r="C10982" s="30">
        <v>2.0499999999999998</v>
      </c>
      <c r="D10982" t="s">
        <v>20</v>
      </c>
      <c r="G10982" t="s">
        <v>273</v>
      </c>
    </row>
    <row r="10983" spans="1:7">
      <c r="A10983">
        <v>730459</v>
      </c>
      <c r="B10983" t="s">
        <v>44</v>
      </c>
      <c r="C10983" s="30">
        <v>2.2549999999999999</v>
      </c>
      <c r="D10983" t="s">
        <v>20</v>
      </c>
      <c r="E10983">
        <v>2026</v>
      </c>
      <c r="G10983" t="s">
        <v>273</v>
      </c>
    </row>
    <row r="10984" spans="1:7">
      <c r="A10984">
        <v>730459</v>
      </c>
      <c r="B10984" t="s">
        <v>44</v>
      </c>
      <c r="C10984" s="30">
        <v>2.46</v>
      </c>
      <c r="D10984" t="s">
        <v>20</v>
      </c>
      <c r="E10984">
        <v>2027</v>
      </c>
      <c r="G10984" t="s">
        <v>273</v>
      </c>
    </row>
    <row r="10985" spans="1:7">
      <c r="A10985">
        <v>730459</v>
      </c>
      <c r="B10985" t="s">
        <v>44</v>
      </c>
      <c r="C10985" s="30">
        <v>2.6649999999999996</v>
      </c>
      <c r="D10985" t="s">
        <v>20</v>
      </c>
      <c r="E10985">
        <v>2028</v>
      </c>
      <c r="G10985" t="s">
        <v>273</v>
      </c>
    </row>
    <row r="10986" spans="1:7">
      <c r="A10986">
        <v>73049000</v>
      </c>
      <c r="B10986" t="s">
        <v>44</v>
      </c>
      <c r="C10986" s="30">
        <v>2.11</v>
      </c>
      <c r="D10986" t="s">
        <v>20</v>
      </c>
      <c r="G10986" t="s">
        <v>273</v>
      </c>
    </row>
    <row r="10987" spans="1:7">
      <c r="A10987">
        <v>73049000</v>
      </c>
      <c r="B10987" t="s">
        <v>44</v>
      </c>
      <c r="C10987" s="30">
        <v>2.3209999999999997</v>
      </c>
      <c r="D10987" t="s">
        <v>20</v>
      </c>
      <c r="E10987">
        <v>2026</v>
      </c>
      <c r="G10987" t="s">
        <v>273</v>
      </c>
    </row>
    <row r="10988" spans="1:7">
      <c r="A10988">
        <v>73049000</v>
      </c>
      <c r="B10988" t="s">
        <v>44</v>
      </c>
      <c r="C10988" s="30">
        <v>2.532</v>
      </c>
      <c r="D10988" t="s">
        <v>20</v>
      </c>
      <c r="E10988">
        <v>2027</v>
      </c>
      <c r="G10988" t="s">
        <v>273</v>
      </c>
    </row>
    <row r="10989" spans="1:7">
      <c r="A10989">
        <v>73049000</v>
      </c>
      <c r="B10989" t="s">
        <v>44</v>
      </c>
      <c r="C10989" s="30">
        <v>2.7429999999999999</v>
      </c>
      <c r="D10989" t="s">
        <v>20</v>
      </c>
      <c r="E10989">
        <v>2028</v>
      </c>
      <c r="G10989" t="s">
        <v>273</v>
      </c>
    </row>
    <row r="10990" spans="1:7">
      <c r="A10990">
        <v>7305</v>
      </c>
      <c r="B10990" t="s">
        <v>44</v>
      </c>
      <c r="C10990" s="30">
        <v>2.89</v>
      </c>
      <c r="D10990" t="s">
        <v>20</v>
      </c>
      <c r="G10990" t="s">
        <v>273</v>
      </c>
    </row>
    <row r="10991" spans="1:7">
      <c r="A10991">
        <v>7305</v>
      </c>
      <c r="B10991" t="s">
        <v>44</v>
      </c>
      <c r="C10991" s="30">
        <v>3.1790000000000003</v>
      </c>
      <c r="D10991" t="s">
        <v>20</v>
      </c>
      <c r="E10991">
        <v>2026</v>
      </c>
      <c r="G10991" t="s">
        <v>273</v>
      </c>
    </row>
    <row r="10992" spans="1:7">
      <c r="A10992">
        <v>7305</v>
      </c>
      <c r="B10992" t="s">
        <v>44</v>
      </c>
      <c r="C10992" s="30">
        <v>3.468</v>
      </c>
      <c r="D10992" t="s">
        <v>20</v>
      </c>
      <c r="E10992">
        <v>2027</v>
      </c>
      <c r="G10992" t="s">
        <v>273</v>
      </c>
    </row>
    <row r="10993" spans="1:7">
      <c r="A10993">
        <v>7305</v>
      </c>
      <c r="B10993" t="s">
        <v>44</v>
      </c>
      <c r="C10993" s="30">
        <v>3.7570000000000001</v>
      </c>
      <c r="D10993" t="s">
        <v>20</v>
      </c>
      <c r="E10993">
        <v>2028</v>
      </c>
      <c r="G10993" t="s">
        <v>273</v>
      </c>
    </row>
    <row r="10994" spans="1:7">
      <c r="A10994">
        <v>73061100</v>
      </c>
      <c r="B10994" t="s">
        <v>44</v>
      </c>
      <c r="C10994" s="30">
        <v>4.1500000000000004</v>
      </c>
      <c r="G10994" t="s">
        <v>273</v>
      </c>
    </row>
    <row r="10995" spans="1:7">
      <c r="A10995">
        <v>73061100</v>
      </c>
      <c r="B10995" t="s">
        <v>44</v>
      </c>
      <c r="C10995" s="30">
        <v>4.5650000000000004</v>
      </c>
      <c r="E10995">
        <v>2026</v>
      </c>
      <c r="G10995" t="s">
        <v>273</v>
      </c>
    </row>
    <row r="10996" spans="1:7">
      <c r="A10996">
        <v>73061100</v>
      </c>
      <c r="B10996" t="s">
        <v>44</v>
      </c>
      <c r="C10996" s="30">
        <v>4.9800000000000004</v>
      </c>
      <c r="E10996">
        <v>2027</v>
      </c>
      <c r="G10996" t="s">
        <v>273</v>
      </c>
    </row>
    <row r="10997" spans="1:7">
      <c r="A10997">
        <v>73061100</v>
      </c>
      <c r="B10997" t="s">
        <v>44</v>
      </c>
      <c r="C10997" s="30">
        <v>5.3950000000000005</v>
      </c>
      <c r="E10997">
        <v>2028</v>
      </c>
      <c r="G10997" t="s">
        <v>273</v>
      </c>
    </row>
    <row r="10998" spans="1:7">
      <c r="A10998">
        <v>73061900</v>
      </c>
      <c r="B10998" t="s">
        <v>44</v>
      </c>
      <c r="C10998" s="30">
        <v>2.89</v>
      </c>
      <c r="D10998" t="s">
        <v>20</v>
      </c>
      <c r="G10998" t="s">
        <v>273</v>
      </c>
    </row>
    <row r="10999" spans="1:7">
      <c r="A10999">
        <v>73061900</v>
      </c>
      <c r="B10999" t="s">
        <v>44</v>
      </c>
      <c r="C10999" s="30">
        <v>3.1790000000000003</v>
      </c>
      <c r="D10999" t="s">
        <v>20</v>
      </c>
      <c r="E10999">
        <v>2026</v>
      </c>
      <c r="G10999" t="s">
        <v>273</v>
      </c>
    </row>
    <row r="11000" spans="1:7">
      <c r="A11000">
        <v>73061900</v>
      </c>
      <c r="B11000" t="s">
        <v>44</v>
      </c>
      <c r="C11000" s="30">
        <v>3.468</v>
      </c>
      <c r="D11000" t="s">
        <v>20</v>
      </c>
      <c r="E11000">
        <v>2027</v>
      </c>
      <c r="G11000" t="s">
        <v>273</v>
      </c>
    </row>
    <row r="11001" spans="1:7">
      <c r="A11001">
        <v>73061900</v>
      </c>
      <c r="B11001" t="s">
        <v>44</v>
      </c>
      <c r="C11001" s="30">
        <v>3.7570000000000001</v>
      </c>
      <c r="D11001" t="s">
        <v>20</v>
      </c>
      <c r="E11001">
        <v>2028</v>
      </c>
      <c r="G11001" t="s">
        <v>273</v>
      </c>
    </row>
    <row r="11002" spans="1:7">
      <c r="A11002">
        <v>73062100</v>
      </c>
      <c r="B11002" t="s">
        <v>44</v>
      </c>
      <c r="C11002" s="30">
        <v>4.1500000000000004</v>
      </c>
      <c r="G11002" t="s">
        <v>273</v>
      </c>
    </row>
    <row r="11003" spans="1:7">
      <c r="A11003">
        <v>73062100</v>
      </c>
      <c r="B11003" t="s">
        <v>44</v>
      </c>
      <c r="C11003" s="30">
        <v>4.5650000000000004</v>
      </c>
      <c r="E11003">
        <v>2026</v>
      </c>
      <c r="G11003" t="s">
        <v>273</v>
      </c>
    </row>
    <row r="11004" spans="1:7">
      <c r="A11004">
        <v>73062100</v>
      </c>
      <c r="B11004" t="s">
        <v>44</v>
      </c>
      <c r="C11004" s="30">
        <v>4.9800000000000004</v>
      </c>
      <c r="E11004">
        <v>2027</v>
      </c>
      <c r="G11004" t="s">
        <v>273</v>
      </c>
    </row>
    <row r="11005" spans="1:7">
      <c r="A11005">
        <v>73062100</v>
      </c>
      <c r="B11005" t="s">
        <v>44</v>
      </c>
      <c r="C11005" s="30">
        <v>5.3950000000000005</v>
      </c>
      <c r="E11005">
        <v>2028</v>
      </c>
      <c r="G11005" t="s">
        <v>273</v>
      </c>
    </row>
    <row r="11006" spans="1:7">
      <c r="A11006">
        <v>73062900</v>
      </c>
      <c r="B11006" t="s">
        <v>44</v>
      </c>
      <c r="C11006" s="30">
        <v>2.89</v>
      </c>
      <c r="D11006" t="s">
        <v>20</v>
      </c>
      <c r="G11006" t="s">
        <v>273</v>
      </c>
    </row>
    <row r="11007" spans="1:7">
      <c r="A11007">
        <v>73062900</v>
      </c>
      <c r="B11007" t="s">
        <v>44</v>
      </c>
      <c r="C11007" s="30">
        <v>3.1790000000000003</v>
      </c>
      <c r="D11007" t="s">
        <v>20</v>
      </c>
      <c r="E11007">
        <v>2026</v>
      </c>
      <c r="G11007" t="s">
        <v>273</v>
      </c>
    </row>
    <row r="11008" spans="1:7">
      <c r="A11008">
        <v>73062900</v>
      </c>
      <c r="B11008" t="s">
        <v>44</v>
      </c>
      <c r="C11008" s="30">
        <v>3.468</v>
      </c>
      <c r="D11008" t="s">
        <v>20</v>
      </c>
      <c r="E11008">
        <v>2027</v>
      </c>
      <c r="G11008" t="s">
        <v>273</v>
      </c>
    </row>
    <row r="11009" spans="1:7">
      <c r="A11009">
        <v>73062900</v>
      </c>
      <c r="B11009" t="s">
        <v>44</v>
      </c>
      <c r="C11009" s="30">
        <v>3.7570000000000001</v>
      </c>
      <c r="D11009" t="s">
        <v>20</v>
      </c>
      <c r="E11009">
        <v>2028</v>
      </c>
      <c r="G11009" t="s">
        <v>273</v>
      </c>
    </row>
    <row r="11010" spans="1:7">
      <c r="A11010">
        <v>73063012</v>
      </c>
      <c r="B11010" t="s">
        <v>44</v>
      </c>
      <c r="C11010" s="30">
        <v>2.89</v>
      </c>
      <c r="D11010" t="s">
        <v>20</v>
      </c>
      <c r="G11010" t="s">
        <v>273</v>
      </c>
    </row>
    <row r="11011" spans="1:7">
      <c r="A11011">
        <v>73063012</v>
      </c>
      <c r="B11011" t="s">
        <v>44</v>
      </c>
      <c r="C11011" s="30">
        <v>3.1790000000000003</v>
      </c>
      <c r="D11011" t="s">
        <v>20</v>
      </c>
      <c r="E11011">
        <v>2026</v>
      </c>
      <c r="G11011" t="s">
        <v>273</v>
      </c>
    </row>
    <row r="11012" spans="1:7">
      <c r="A11012">
        <v>73063012</v>
      </c>
      <c r="B11012" t="s">
        <v>44</v>
      </c>
      <c r="C11012" s="30">
        <v>3.468</v>
      </c>
      <c r="D11012" t="s">
        <v>20</v>
      </c>
      <c r="E11012">
        <v>2027</v>
      </c>
      <c r="G11012" t="s">
        <v>273</v>
      </c>
    </row>
    <row r="11013" spans="1:7">
      <c r="A11013">
        <v>73063012</v>
      </c>
      <c r="B11013" t="s">
        <v>44</v>
      </c>
      <c r="C11013" s="30">
        <v>3.7570000000000001</v>
      </c>
      <c r="D11013" t="s">
        <v>20</v>
      </c>
      <c r="E11013">
        <v>2028</v>
      </c>
      <c r="G11013" t="s">
        <v>273</v>
      </c>
    </row>
    <row r="11014" spans="1:7">
      <c r="A11014">
        <v>73063018</v>
      </c>
      <c r="B11014" t="s">
        <v>44</v>
      </c>
      <c r="C11014" s="30">
        <v>2.56</v>
      </c>
      <c r="D11014" t="s">
        <v>20</v>
      </c>
      <c r="G11014" t="s">
        <v>273</v>
      </c>
    </row>
    <row r="11015" spans="1:7">
      <c r="A11015">
        <v>73063018</v>
      </c>
      <c r="B11015" t="s">
        <v>44</v>
      </c>
      <c r="C11015" s="30">
        <v>2.8160000000000003</v>
      </c>
      <c r="D11015" t="s">
        <v>20</v>
      </c>
      <c r="E11015">
        <v>2026</v>
      </c>
      <c r="G11015" t="s">
        <v>273</v>
      </c>
    </row>
    <row r="11016" spans="1:7">
      <c r="A11016">
        <v>73063018</v>
      </c>
      <c r="B11016" t="s">
        <v>44</v>
      </c>
      <c r="C11016" s="30">
        <v>3.0720000000000001</v>
      </c>
      <c r="D11016" t="s">
        <v>20</v>
      </c>
      <c r="E11016">
        <v>2027</v>
      </c>
      <c r="G11016" t="s">
        <v>273</v>
      </c>
    </row>
    <row r="11017" spans="1:7">
      <c r="A11017">
        <v>73063018</v>
      </c>
      <c r="B11017" t="s">
        <v>44</v>
      </c>
      <c r="C11017" s="30">
        <v>3.3280000000000003</v>
      </c>
      <c r="D11017" t="s">
        <v>20</v>
      </c>
      <c r="E11017">
        <v>2028</v>
      </c>
      <c r="G11017" t="s">
        <v>273</v>
      </c>
    </row>
    <row r="11018" spans="1:7">
      <c r="A11018">
        <v>73063041</v>
      </c>
      <c r="B11018" t="s">
        <v>44</v>
      </c>
      <c r="C11018" s="30">
        <v>2.89</v>
      </c>
      <c r="D11018" t="s">
        <v>20</v>
      </c>
      <c r="G11018" t="s">
        <v>273</v>
      </c>
    </row>
    <row r="11019" spans="1:7">
      <c r="A11019">
        <v>73063041</v>
      </c>
      <c r="B11019" t="s">
        <v>44</v>
      </c>
      <c r="C11019" s="30">
        <v>3.1790000000000003</v>
      </c>
      <c r="D11019" t="s">
        <v>20</v>
      </c>
      <c r="E11019">
        <v>2026</v>
      </c>
      <c r="G11019" t="s">
        <v>273</v>
      </c>
    </row>
    <row r="11020" spans="1:7">
      <c r="A11020">
        <v>73063041</v>
      </c>
      <c r="B11020" t="s">
        <v>44</v>
      </c>
      <c r="C11020" s="30">
        <v>3.468</v>
      </c>
      <c r="D11020" t="s">
        <v>20</v>
      </c>
      <c r="E11020">
        <v>2027</v>
      </c>
      <c r="G11020" t="s">
        <v>273</v>
      </c>
    </row>
    <row r="11021" spans="1:7">
      <c r="A11021">
        <v>73063041</v>
      </c>
      <c r="B11021" t="s">
        <v>44</v>
      </c>
      <c r="C11021" s="30">
        <v>3.7570000000000001</v>
      </c>
      <c r="D11021" t="s">
        <v>20</v>
      </c>
      <c r="E11021">
        <v>2028</v>
      </c>
      <c r="G11021" t="s">
        <v>273</v>
      </c>
    </row>
    <row r="11022" spans="1:7">
      <c r="A11022">
        <v>73063049</v>
      </c>
      <c r="B11022" t="s">
        <v>44</v>
      </c>
      <c r="C11022" s="30">
        <v>2.89</v>
      </c>
      <c r="D11022" t="s">
        <v>20</v>
      </c>
      <c r="G11022" t="s">
        <v>273</v>
      </c>
    </row>
    <row r="11023" spans="1:7">
      <c r="A11023">
        <v>73063049</v>
      </c>
      <c r="B11023" t="s">
        <v>44</v>
      </c>
      <c r="C11023" s="30">
        <v>3.1790000000000003</v>
      </c>
      <c r="D11023" t="s">
        <v>20</v>
      </c>
      <c r="E11023">
        <v>2026</v>
      </c>
      <c r="G11023" t="s">
        <v>273</v>
      </c>
    </row>
    <row r="11024" spans="1:7">
      <c r="A11024">
        <v>73063049</v>
      </c>
      <c r="B11024" t="s">
        <v>44</v>
      </c>
      <c r="C11024" s="30">
        <v>3.468</v>
      </c>
      <c r="D11024" t="s">
        <v>20</v>
      </c>
      <c r="E11024">
        <v>2027</v>
      </c>
      <c r="G11024" t="s">
        <v>273</v>
      </c>
    </row>
    <row r="11025" spans="1:7">
      <c r="A11025">
        <v>73063049</v>
      </c>
      <c r="B11025" t="s">
        <v>44</v>
      </c>
      <c r="C11025" s="30">
        <v>3.7570000000000001</v>
      </c>
      <c r="D11025" t="s">
        <v>20</v>
      </c>
      <c r="E11025">
        <v>2028</v>
      </c>
      <c r="G11025" t="s">
        <v>273</v>
      </c>
    </row>
    <row r="11026" spans="1:7">
      <c r="A11026">
        <v>73063072</v>
      </c>
      <c r="B11026" t="s">
        <v>44</v>
      </c>
      <c r="C11026" s="30">
        <v>2.89</v>
      </c>
      <c r="D11026" t="s">
        <v>20</v>
      </c>
      <c r="G11026" t="s">
        <v>273</v>
      </c>
    </row>
    <row r="11027" spans="1:7">
      <c r="A11027">
        <v>73063072</v>
      </c>
      <c r="B11027" t="s">
        <v>44</v>
      </c>
      <c r="C11027" s="30">
        <v>3.1790000000000003</v>
      </c>
      <c r="D11027" t="s">
        <v>20</v>
      </c>
      <c r="E11027">
        <v>2026</v>
      </c>
      <c r="G11027" t="s">
        <v>273</v>
      </c>
    </row>
    <row r="11028" spans="1:7">
      <c r="A11028">
        <v>73063072</v>
      </c>
      <c r="B11028" t="s">
        <v>44</v>
      </c>
      <c r="C11028" s="30">
        <v>3.468</v>
      </c>
      <c r="D11028" t="s">
        <v>20</v>
      </c>
      <c r="E11028">
        <v>2027</v>
      </c>
      <c r="G11028" t="s">
        <v>273</v>
      </c>
    </row>
    <row r="11029" spans="1:7">
      <c r="A11029">
        <v>73063072</v>
      </c>
      <c r="B11029" t="s">
        <v>44</v>
      </c>
      <c r="C11029" s="30">
        <v>3.7570000000000001</v>
      </c>
      <c r="D11029" t="s">
        <v>20</v>
      </c>
      <c r="E11029">
        <v>2028</v>
      </c>
      <c r="G11029" t="s">
        <v>273</v>
      </c>
    </row>
    <row r="11030" spans="1:7">
      <c r="A11030">
        <v>73063077</v>
      </c>
      <c r="B11030" t="s">
        <v>44</v>
      </c>
      <c r="C11030" s="30">
        <v>2.89</v>
      </c>
      <c r="D11030" t="s">
        <v>20</v>
      </c>
      <c r="G11030" t="s">
        <v>273</v>
      </c>
    </row>
    <row r="11031" spans="1:7">
      <c r="A11031">
        <v>73063077</v>
      </c>
      <c r="B11031" t="s">
        <v>44</v>
      </c>
      <c r="C11031" s="30">
        <v>3.1790000000000003</v>
      </c>
      <c r="D11031" t="s">
        <v>20</v>
      </c>
      <c r="E11031">
        <v>2026</v>
      </c>
      <c r="G11031" t="s">
        <v>273</v>
      </c>
    </row>
    <row r="11032" spans="1:7">
      <c r="A11032">
        <v>73063077</v>
      </c>
      <c r="B11032" t="s">
        <v>44</v>
      </c>
      <c r="C11032" s="30">
        <v>3.468</v>
      </c>
      <c r="D11032" t="s">
        <v>20</v>
      </c>
      <c r="E11032">
        <v>2027</v>
      </c>
      <c r="G11032" t="s">
        <v>273</v>
      </c>
    </row>
    <row r="11033" spans="1:7">
      <c r="A11033">
        <v>73063077</v>
      </c>
      <c r="B11033" t="s">
        <v>44</v>
      </c>
      <c r="C11033" s="30">
        <v>3.7570000000000001</v>
      </c>
      <c r="D11033" t="s">
        <v>20</v>
      </c>
      <c r="E11033">
        <v>2028</v>
      </c>
      <c r="G11033" t="s">
        <v>273</v>
      </c>
    </row>
    <row r="11034" spans="1:7">
      <c r="A11034">
        <v>73063080</v>
      </c>
      <c r="B11034" t="s">
        <v>44</v>
      </c>
      <c r="C11034" s="30">
        <v>2.89</v>
      </c>
      <c r="D11034" t="s">
        <v>20</v>
      </c>
      <c r="G11034" t="s">
        <v>273</v>
      </c>
    </row>
    <row r="11035" spans="1:7">
      <c r="A11035">
        <v>73063080</v>
      </c>
      <c r="B11035" t="s">
        <v>44</v>
      </c>
      <c r="C11035" s="30">
        <v>3.1790000000000003</v>
      </c>
      <c r="D11035" t="s">
        <v>20</v>
      </c>
      <c r="E11035">
        <v>2026</v>
      </c>
      <c r="G11035" t="s">
        <v>273</v>
      </c>
    </row>
    <row r="11036" spans="1:7">
      <c r="A11036">
        <v>73063080</v>
      </c>
      <c r="B11036" t="s">
        <v>44</v>
      </c>
      <c r="C11036" s="30">
        <v>3.468</v>
      </c>
      <c r="D11036" t="s">
        <v>20</v>
      </c>
      <c r="E11036">
        <v>2027</v>
      </c>
      <c r="G11036" t="s">
        <v>273</v>
      </c>
    </row>
    <row r="11037" spans="1:7">
      <c r="A11037">
        <v>73063080</v>
      </c>
      <c r="B11037" t="s">
        <v>44</v>
      </c>
      <c r="C11037" s="30">
        <v>3.7570000000000001</v>
      </c>
      <c r="D11037" t="s">
        <v>20</v>
      </c>
      <c r="E11037">
        <v>2028</v>
      </c>
      <c r="G11037" t="s">
        <v>273</v>
      </c>
    </row>
    <row r="11038" spans="1:7">
      <c r="A11038">
        <v>73064020</v>
      </c>
      <c r="B11038" t="s">
        <v>44</v>
      </c>
      <c r="C11038" s="30">
        <v>4.1500000000000004</v>
      </c>
      <c r="G11038" t="s">
        <v>273</v>
      </c>
    </row>
    <row r="11039" spans="1:7">
      <c r="A11039">
        <v>73064020</v>
      </c>
      <c r="B11039" t="s">
        <v>44</v>
      </c>
      <c r="C11039" s="30">
        <v>4.5650000000000004</v>
      </c>
      <c r="E11039">
        <v>2026</v>
      </c>
      <c r="G11039" t="s">
        <v>273</v>
      </c>
    </row>
    <row r="11040" spans="1:7">
      <c r="A11040">
        <v>73064020</v>
      </c>
      <c r="B11040" t="s">
        <v>44</v>
      </c>
      <c r="C11040" s="30">
        <v>4.9800000000000004</v>
      </c>
      <c r="E11040">
        <v>2027</v>
      </c>
      <c r="G11040" t="s">
        <v>273</v>
      </c>
    </row>
    <row r="11041" spans="1:7">
      <c r="A11041">
        <v>73064020</v>
      </c>
      <c r="B11041" t="s">
        <v>44</v>
      </c>
      <c r="C11041" s="30">
        <v>5.3950000000000005</v>
      </c>
      <c r="E11041">
        <v>2028</v>
      </c>
      <c r="G11041" t="s">
        <v>273</v>
      </c>
    </row>
    <row r="11042" spans="1:7">
      <c r="A11042">
        <v>73064080</v>
      </c>
      <c r="B11042" t="s">
        <v>44</v>
      </c>
      <c r="C11042" s="30">
        <v>3.82</v>
      </c>
      <c r="G11042" t="s">
        <v>273</v>
      </c>
    </row>
    <row r="11043" spans="1:7">
      <c r="A11043">
        <v>73064080</v>
      </c>
      <c r="B11043" t="s">
        <v>44</v>
      </c>
      <c r="C11043" s="30">
        <v>4.202</v>
      </c>
      <c r="E11043">
        <v>2026</v>
      </c>
      <c r="G11043" t="s">
        <v>273</v>
      </c>
    </row>
    <row r="11044" spans="1:7">
      <c r="A11044">
        <v>73064080</v>
      </c>
      <c r="B11044" t="s">
        <v>44</v>
      </c>
      <c r="C11044" s="30">
        <v>4.5839999999999996</v>
      </c>
      <c r="E11044">
        <v>2027</v>
      </c>
      <c r="G11044" t="s">
        <v>273</v>
      </c>
    </row>
    <row r="11045" spans="1:7">
      <c r="A11045">
        <v>73064080</v>
      </c>
      <c r="B11045" t="s">
        <v>44</v>
      </c>
      <c r="C11045" s="30">
        <v>4.9660000000000002</v>
      </c>
      <c r="E11045">
        <v>2028</v>
      </c>
      <c r="G11045" t="s">
        <v>273</v>
      </c>
    </row>
    <row r="11046" spans="1:7">
      <c r="A11046">
        <v>73065021</v>
      </c>
      <c r="B11046" t="s">
        <v>44</v>
      </c>
      <c r="C11046" s="30">
        <v>3.12</v>
      </c>
      <c r="D11046" t="s">
        <v>21</v>
      </c>
      <c r="G11046" t="s">
        <v>273</v>
      </c>
    </row>
    <row r="11047" spans="1:7">
      <c r="A11047">
        <v>73065021</v>
      </c>
      <c r="B11047" t="s">
        <v>44</v>
      </c>
      <c r="C11047" s="30">
        <v>3.4319999999999999</v>
      </c>
      <c r="D11047" t="s">
        <v>21</v>
      </c>
      <c r="E11047">
        <v>2026</v>
      </c>
      <c r="G11047" t="s">
        <v>273</v>
      </c>
    </row>
    <row r="11048" spans="1:7">
      <c r="A11048">
        <v>73065021</v>
      </c>
      <c r="B11048" t="s">
        <v>44</v>
      </c>
      <c r="C11048" s="30">
        <v>3.7440000000000002</v>
      </c>
      <c r="D11048" t="s">
        <v>21</v>
      </c>
      <c r="E11048">
        <v>2027</v>
      </c>
      <c r="G11048" t="s">
        <v>273</v>
      </c>
    </row>
    <row r="11049" spans="1:7">
      <c r="A11049">
        <v>73065021</v>
      </c>
      <c r="B11049" t="s">
        <v>44</v>
      </c>
      <c r="C11049" s="30">
        <v>4.056</v>
      </c>
      <c r="D11049" t="s">
        <v>21</v>
      </c>
      <c r="E11049">
        <v>2028</v>
      </c>
      <c r="G11049" t="s">
        <v>273</v>
      </c>
    </row>
    <row r="11050" spans="1:7">
      <c r="A11050">
        <v>73065029</v>
      </c>
      <c r="B11050" t="s">
        <v>44</v>
      </c>
      <c r="C11050" s="30">
        <v>2.79</v>
      </c>
      <c r="D11050" t="s">
        <v>21</v>
      </c>
      <c r="G11050" t="s">
        <v>273</v>
      </c>
    </row>
    <row r="11051" spans="1:7">
      <c r="A11051">
        <v>73065029</v>
      </c>
      <c r="B11051" t="s">
        <v>44</v>
      </c>
      <c r="C11051" s="30">
        <v>3.069</v>
      </c>
      <c r="D11051" t="s">
        <v>21</v>
      </c>
      <c r="E11051">
        <v>2026</v>
      </c>
      <c r="G11051" t="s">
        <v>273</v>
      </c>
    </row>
    <row r="11052" spans="1:7">
      <c r="A11052">
        <v>73065029</v>
      </c>
      <c r="B11052" t="s">
        <v>44</v>
      </c>
      <c r="C11052" s="30">
        <v>3.3479999999999999</v>
      </c>
      <c r="D11052" t="s">
        <v>21</v>
      </c>
      <c r="E11052">
        <v>2027</v>
      </c>
      <c r="G11052" t="s">
        <v>273</v>
      </c>
    </row>
    <row r="11053" spans="1:7">
      <c r="A11053">
        <v>73065029</v>
      </c>
      <c r="B11053" t="s">
        <v>44</v>
      </c>
      <c r="C11053" s="30">
        <v>3.6270000000000002</v>
      </c>
      <c r="D11053" t="s">
        <v>21</v>
      </c>
      <c r="E11053">
        <v>2028</v>
      </c>
      <c r="G11053" t="s">
        <v>273</v>
      </c>
    </row>
    <row r="11054" spans="1:7">
      <c r="A11054">
        <v>73065080</v>
      </c>
      <c r="B11054" t="s">
        <v>44</v>
      </c>
      <c r="C11054" s="30">
        <v>3.12</v>
      </c>
      <c r="D11054" t="s">
        <v>21</v>
      </c>
      <c r="G11054" t="s">
        <v>273</v>
      </c>
    </row>
    <row r="11055" spans="1:7">
      <c r="A11055">
        <v>73065080</v>
      </c>
      <c r="B11055" t="s">
        <v>44</v>
      </c>
      <c r="C11055" s="30">
        <v>3.4319999999999999</v>
      </c>
      <c r="D11055" t="s">
        <v>21</v>
      </c>
      <c r="E11055">
        <v>2026</v>
      </c>
      <c r="G11055" t="s">
        <v>273</v>
      </c>
    </row>
    <row r="11056" spans="1:7">
      <c r="A11056">
        <v>73065080</v>
      </c>
      <c r="B11056" t="s">
        <v>44</v>
      </c>
      <c r="C11056" s="30">
        <v>3.7440000000000002</v>
      </c>
      <c r="D11056" t="s">
        <v>21</v>
      </c>
      <c r="E11056">
        <v>2027</v>
      </c>
      <c r="G11056" t="s">
        <v>273</v>
      </c>
    </row>
    <row r="11057" spans="1:7">
      <c r="A11057">
        <v>73065080</v>
      </c>
      <c r="B11057" t="s">
        <v>44</v>
      </c>
      <c r="C11057" s="30">
        <v>4.056</v>
      </c>
      <c r="D11057" t="s">
        <v>21</v>
      </c>
      <c r="E11057">
        <v>2028</v>
      </c>
      <c r="G11057" t="s">
        <v>273</v>
      </c>
    </row>
    <row r="11058" spans="1:7">
      <c r="A11058">
        <v>73066110</v>
      </c>
      <c r="B11058" t="s">
        <v>44</v>
      </c>
      <c r="C11058" s="30">
        <v>4.1500000000000004</v>
      </c>
      <c r="G11058" t="s">
        <v>273</v>
      </c>
    </row>
    <row r="11059" spans="1:7">
      <c r="A11059">
        <v>73066110</v>
      </c>
      <c r="B11059" t="s">
        <v>44</v>
      </c>
      <c r="C11059" s="30">
        <v>4.5650000000000004</v>
      </c>
      <c r="E11059">
        <v>2026</v>
      </c>
      <c r="G11059" t="s">
        <v>273</v>
      </c>
    </row>
    <row r="11060" spans="1:7">
      <c r="A11060">
        <v>73066110</v>
      </c>
      <c r="B11060" t="s">
        <v>44</v>
      </c>
      <c r="C11060" s="30">
        <v>4.9800000000000004</v>
      </c>
      <c r="E11060">
        <v>2027</v>
      </c>
      <c r="G11060" t="s">
        <v>273</v>
      </c>
    </row>
    <row r="11061" spans="1:7">
      <c r="A11061">
        <v>73066110</v>
      </c>
      <c r="B11061" t="s">
        <v>44</v>
      </c>
      <c r="C11061" s="30">
        <v>5.3950000000000005</v>
      </c>
      <c r="E11061">
        <v>2028</v>
      </c>
      <c r="G11061" t="s">
        <v>273</v>
      </c>
    </row>
    <row r="11062" spans="1:7">
      <c r="A11062">
        <v>73066192</v>
      </c>
      <c r="B11062" t="s">
        <v>44</v>
      </c>
      <c r="C11062" s="30">
        <v>2.89</v>
      </c>
      <c r="D11062" t="s">
        <v>20</v>
      </c>
      <c r="G11062" t="s">
        <v>273</v>
      </c>
    </row>
    <row r="11063" spans="1:7">
      <c r="A11063">
        <v>73066192</v>
      </c>
      <c r="B11063" t="s">
        <v>44</v>
      </c>
      <c r="C11063" s="30">
        <v>3.1790000000000003</v>
      </c>
      <c r="D11063" t="s">
        <v>20</v>
      </c>
      <c r="E11063">
        <v>2026</v>
      </c>
      <c r="G11063" t="s">
        <v>273</v>
      </c>
    </row>
    <row r="11064" spans="1:7">
      <c r="A11064">
        <v>73066192</v>
      </c>
      <c r="B11064" t="s">
        <v>44</v>
      </c>
      <c r="C11064" s="30">
        <v>3.468</v>
      </c>
      <c r="D11064" t="s">
        <v>20</v>
      </c>
      <c r="E11064">
        <v>2027</v>
      </c>
      <c r="G11064" t="s">
        <v>273</v>
      </c>
    </row>
    <row r="11065" spans="1:7">
      <c r="A11065">
        <v>73066192</v>
      </c>
      <c r="B11065" t="s">
        <v>44</v>
      </c>
      <c r="C11065" s="30">
        <v>3.7570000000000001</v>
      </c>
      <c r="D11065" t="s">
        <v>20</v>
      </c>
      <c r="E11065">
        <v>2028</v>
      </c>
      <c r="G11065" t="s">
        <v>273</v>
      </c>
    </row>
    <row r="11066" spans="1:7">
      <c r="A11066">
        <v>73066199</v>
      </c>
      <c r="B11066" t="s">
        <v>44</v>
      </c>
      <c r="C11066" s="30">
        <v>2.89</v>
      </c>
      <c r="D11066" t="s">
        <v>20</v>
      </c>
      <c r="G11066" t="s">
        <v>273</v>
      </c>
    </row>
    <row r="11067" spans="1:7">
      <c r="A11067">
        <v>73066199</v>
      </c>
      <c r="B11067" t="s">
        <v>44</v>
      </c>
      <c r="C11067" s="30">
        <v>3.1790000000000003</v>
      </c>
      <c r="D11067" t="s">
        <v>20</v>
      </c>
      <c r="E11067">
        <v>2026</v>
      </c>
      <c r="G11067" t="s">
        <v>273</v>
      </c>
    </row>
    <row r="11068" spans="1:7">
      <c r="A11068">
        <v>73066199</v>
      </c>
      <c r="B11068" t="s">
        <v>44</v>
      </c>
      <c r="C11068" s="30">
        <v>3.468</v>
      </c>
      <c r="D11068" t="s">
        <v>20</v>
      </c>
      <c r="E11068">
        <v>2027</v>
      </c>
      <c r="G11068" t="s">
        <v>273</v>
      </c>
    </row>
    <row r="11069" spans="1:7">
      <c r="A11069">
        <v>73066199</v>
      </c>
      <c r="B11069" t="s">
        <v>44</v>
      </c>
      <c r="C11069" s="30">
        <v>3.7570000000000001</v>
      </c>
      <c r="D11069" t="s">
        <v>20</v>
      </c>
      <c r="E11069">
        <v>2028</v>
      </c>
      <c r="G11069" t="s">
        <v>273</v>
      </c>
    </row>
    <row r="11070" spans="1:7">
      <c r="A11070">
        <v>73066910</v>
      </c>
      <c r="B11070" t="s">
        <v>44</v>
      </c>
      <c r="C11070" s="30">
        <v>4.1500000000000004</v>
      </c>
      <c r="G11070" t="s">
        <v>273</v>
      </c>
    </row>
    <row r="11071" spans="1:7">
      <c r="A11071">
        <v>73066910</v>
      </c>
      <c r="B11071" t="s">
        <v>44</v>
      </c>
      <c r="C11071" s="30">
        <v>4.5650000000000004</v>
      </c>
      <c r="E11071">
        <v>2026</v>
      </c>
      <c r="G11071" t="s">
        <v>273</v>
      </c>
    </row>
    <row r="11072" spans="1:7">
      <c r="A11072">
        <v>73066910</v>
      </c>
      <c r="B11072" t="s">
        <v>44</v>
      </c>
      <c r="C11072" s="30">
        <v>4.9800000000000004</v>
      </c>
      <c r="E11072">
        <v>2027</v>
      </c>
      <c r="G11072" t="s">
        <v>273</v>
      </c>
    </row>
    <row r="11073" spans="1:7">
      <c r="A11073">
        <v>73066910</v>
      </c>
      <c r="B11073" t="s">
        <v>44</v>
      </c>
      <c r="C11073" s="30">
        <v>5.3950000000000005</v>
      </c>
      <c r="E11073">
        <v>2028</v>
      </c>
      <c r="G11073" t="s">
        <v>273</v>
      </c>
    </row>
    <row r="11074" spans="1:7">
      <c r="A11074">
        <v>73066990</v>
      </c>
      <c r="B11074" t="s">
        <v>44</v>
      </c>
      <c r="C11074" s="30">
        <v>2.89</v>
      </c>
      <c r="D11074" t="s">
        <v>20</v>
      </c>
      <c r="G11074" t="s">
        <v>273</v>
      </c>
    </row>
    <row r="11075" spans="1:7">
      <c r="A11075">
        <v>73066990</v>
      </c>
      <c r="B11075" t="s">
        <v>44</v>
      </c>
      <c r="C11075" s="30">
        <v>3.1790000000000003</v>
      </c>
      <c r="D11075" t="s">
        <v>20</v>
      </c>
      <c r="E11075">
        <v>2026</v>
      </c>
      <c r="G11075" t="s">
        <v>273</v>
      </c>
    </row>
    <row r="11076" spans="1:7">
      <c r="A11076">
        <v>73066990</v>
      </c>
      <c r="B11076" t="s">
        <v>44</v>
      </c>
      <c r="C11076" s="30">
        <v>3.468</v>
      </c>
      <c r="D11076" t="s">
        <v>20</v>
      </c>
      <c r="E11076">
        <v>2027</v>
      </c>
      <c r="G11076" t="s">
        <v>273</v>
      </c>
    </row>
    <row r="11077" spans="1:7">
      <c r="A11077">
        <v>73066990</v>
      </c>
      <c r="B11077" t="s">
        <v>44</v>
      </c>
      <c r="C11077" s="30">
        <v>3.7570000000000001</v>
      </c>
      <c r="D11077" t="s">
        <v>20</v>
      </c>
      <c r="E11077">
        <v>2028</v>
      </c>
      <c r="G11077" t="s">
        <v>273</v>
      </c>
    </row>
    <row r="11078" spans="1:7">
      <c r="A11078">
        <v>73069000</v>
      </c>
      <c r="B11078" t="s">
        <v>44</v>
      </c>
      <c r="C11078" s="30">
        <v>2.89</v>
      </c>
      <c r="D11078" t="s">
        <v>20</v>
      </c>
      <c r="G11078" t="s">
        <v>273</v>
      </c>
    </row>
    <row r="11079" spans="1:7">
      <c r="A11079">
        <v>73069000</v>
      </c>
      <c r="B11079" t="s">
        <v>44</v>
      </c>
      <c r="C11079" s="30">
        <v>3.1790000000000003</v>
      </c>
      <c r="D11079" t="s">
        <v>20</v>
      </c>
      <c r="E11079">
        <v>2026</v>
      </c>
      <c r="G11079" t="s">
        <v>273</v>
      </c>
    </row>
    <row r="11080" spans="1:7">
      <c r="A11080">
        <v>73069000</v>
      </c>
      <c r="B11080" t="s">
        <v>44</v>
      </c>
      <c r="C11080" s="30">
        <v>3.468</v>
      </c>
      <c r="D11080" t="s">
        <v>20</v>
      </c>
      <c r="E11080">
        <v>2027</v>
      </c>
      <c r="G11080" t="s">
        <v>273</v>
      </c>
    </row>
    <row r="11081" spans="1:7">
      <c r="A11081">
        <v>73069000</v>
      </c>
      <c r="B11081" t="s">
        <v>44</v>
      </c>
      <c r="C11081" s="30">
        <v>3.7570000000000001</v>
      </c>
      <c r="D11081" t="s">
        <v>20</v>
      </c>
      <c r="E11081">
        <v>2028</v>
      </c>
      <c r="G11081" t="s">
        <v>273</v>
      </c>
    </row>
    <row r="11082" spans="1:7">
      <c r="A11082">
        <v>730711</v>
      </c>
      <c r="B11082" t="s">
        <v>44</v>
      </c>
      <c r="C11082" s="30">
        <v>1.94</v>
      </c>
      <c r="G11082" t="s">
        <v>273</v>
      </c>
    </row>
    <row r="11083" spans="1:7">
      <c r="A11083">
        <v>730711</v>
      </c>
      <c r="B11083" t="s">
        <v>44</v>
      </c>
      <c r="C11083" s="30">
        <v>2.1339999999999999</v>
      </c>
      <c r="E11083">
        <v>2026</v>
      </c>
      <c r="G11083" t="s">
        <v>273</v>
      </c>
    </row>
    <row r="11084" spans="1:7">
      <c r="A11084">
        <v>730711</v>
      </c>
      <c r="B11084" t="s">
        <v>44</v>
      </c>
      <c r="C11084" s="30">
        <v>2.3279999999999998</v>
      </c>
      <c r="E11084">
        <v>2027</v>
      </c>
      <c r="G11084" t="s">
        <v>273</v>
      </c>
    </row>
    <row r="11085" spans="1:7">
      <c r="A11085">
        <v>730711</v>
      </c>
      <c r="B11085" t="s">
        <v>44</v>
      </c>
      <c r="C11085" s="30">
        <v>2.5219999999999998</v>
      </c>
      <c r="E11085">
        <v>2028</v>
      </c>
      <c r="G11085" t="s">
        <v>273</v>
      </c>
    </row>
    <row r="11086" spans="1:7">
      <c r="A11086">
        <v>73071910</v>
      </c>
      <c r="B11086" t="s">
        <v>44</v>
      </c>
      <c r="C11086" s="30">
        <v>1.94</v>
      </c>
      <c r="G11086" t="s">
        <v>273</v>
      </c>
    </row>
    <row r="11087" spans="1:7">
      <c r="A11087">
        <v>73071910</v>
      </c>
      <c r="B11087" t="s">
        <v>44</v>
      </c>
      <c r="C11087" s="30">
        <v>2.1339999999999999</v>
      </c>
      <c r="E11087">
        <v>2026</v>
      </c>
      <c r="G11087" t="s">
        <v>273</v>
      </c>
    </row>
    <row r="11088" spans="1:7">
      <c r="A11088">
        <v>73071910</v>
      </c>
      <c r="B11088" t="s">
        <v>44</v>
      </c>
      <c r="C11088" s="30">
        <v>2.3279999999999998</v>
      </c>
      <c r="E11088">
        <v>2027</v>
      </c>
      <c r="G11088" t="s">
        <v>273</v>
      </c>
    </row>
    <row r="11089" spans="1:7">
      <c r="A11089">
        <v>73071910</v>
      </c>
      <c r="B11089" t="s">
        <v>44</v>
      </c>
      <c r="C11089" s="30">
        <v>2.5219999999999998</v>
      </c>
      <c r="E11089">
        <v>2028</v>
      </c>
      <c r="G11089" t="s">
        <v>273</v>
      </c>
    </row>
    <row r="11090" spans="1:7">
      <c r="A11090">
        <v>73071990</v>
      </c>
      <c r="B11090" t="s">
        <v>44</v>
      </c>
      <c r="C11090" s="30">
        <v>2.1</v>
      </c>
      <c r="D11090" t="s">
        <v>20</v>
      </c>
      <c r="G11090" t="s">
        <v>273</v>
      </c>
    </row>
    <row r="11091" spans="1:7">
      <c r="A11091">
        <v>73071990</v>
      </c>
      <c r="B11091" t="s">
        <v>44</v>
      </c>
      <c r="C11091" s="30">
        <v>2.31</v>
      </c>
      <c r="D11091" t="s">
        <v>20</v>
      </c>
      <c r="E11091">
        <v>2026</v>
      </c>
      <c r="G11091" t="s">
        <v>273</v>
      </c>
    </row>
    <row r="11092" spans="1:7">
      <c r="A11092">
        <v>73071990</v>
      </c>
      <c r="B11092" t="s">
        <v>44</v>
      </c>
      <c r="C11092" s="30">
        <v>2.52</v>
      </c>
      <c r="D11092" t="s">
        <v>20</v>
      </c>
      <c r="E11092">
        <v>2027</v>
      </c>
      <c r="G11092" t="s">
        <v>273</v>
      </c>
    </row>
    <row r="11093" spans="1:7">
      <c r="A11093">
        <v>73071990</v>
      </c>
      <c r="B11093" t="s">
        <v>44</v>
      </c>
      <c r="C11093" s="30">
        <v>2.73</v>
      </c>
      <c r="D11093" t="s">
        <v>20</v>
      </c>
      <c r="E11093">
        <v>2028</v>
      </c>
      <c r="G11093" t="s">
        <v>273</v>
      </c>
    </row>
    <row r="11094" spans="1:7">
      <c r="A11094">
        <v>73072100</v>
      </c>
      <c r="B11094" t="s">
        <v>44</v>
      </c>
      <c r="C11094" s="30">
        <v>2.73</v>
      </c>
      <c r="G11094" t="s">
        <v>273</v>
      </c>
    </row>
    <row r="11095" spans="1:7">
      <c r="A11095">
        <v>73072100</v>
      </c>
      <c r="B11095" t="s">
        <v>44</v>
      </c>
      <c r="C11095" s="30">
        <v>3.0030000000000001</v>
      </c>
      <c r="E11095">
        <v>2026</v>
      </c>
      <c r="G11095" t="s">
        <v>273</v>
      </c>
    </row>
    <row r="11096" spans="1:7">
      <c r="A11096">
        <v>73072100</v>
      </c>
      <c r="B11096" t="s">
        <v>44</v>
      </c>
      <c r="C11096" s="30">
        <v>3.2759999999999998</v>
      </c>
      <c r="E11096">
        <v>2027</v>
      </c>
      <c r="G11096" t="s">
        <v>273</v>
      </c>
    </row>
    <row r="11097" spans="1:7">
      <c r="A11097">
        <v>73072100</v>
      </c>
      <c r="B11097" t="s">
        <v>44</v>
      </c>
      <c r="C11097" s="30">
        <v>3.5489999999999999</v>
      </c>
      <c r="E11097">
        <v>2028</v>
      </c>
      <c r="G11097" t="s">
        <v>273</v>
      </c>
    </row>
    <row r="11098" spans="1:7">
      <c r="A11098">
        <v>730722</v>
      </c>
      <c r="B11098" t="s">
        <v>44</v>
      </c>
      <c r="C11098" s="30">
        <v>2.73</v>
      </c>
      <c r="G11098" t="s">
        <v>273</v>
      </c>
    </row>
    <row r="11099" spans="1:7">
      <c r="A11099">
        <v>730722</v>
      </c>
      <c r="B11099" t="s">
        <v>44</v>
      </c>
      <c r="C11099" s="30">
        <v>3.0030000000000001</v>
      </c>
      <c r="E11099">
        <v>2026</v>
      </c>
      <c r="G11099" t="s">
        <v>273</v>
      </c>
    </row>
    <row r="11100" spans="1:7">
      <c r="A11100">
        <v>730722</v>
      </c>
      <c r="B11100" t="s">
        <v>44</v>
      </c>
      <c r="C11100" s="30">
        <v>3.2759999999999998</v>
      </c>
      <c r="E11100">
        <v>2027</v>
      </c>
      <c r="G11100" t="s">
        <v>273</v>
      </c>
    </row>
    <row r="11101" spans="1:7">
      <c r="A11101">
        <v>730722</v>
      </c>
      <c r="B11101" t="s">
        <v>44</v>
      </c>
      <c r="C11101" s="30">
        <v>3.5489999999999999</v>
      </c>
      <c r="E11101">
        <v>2028</v>
      </c>
      <c r="G11101" t="s">
        <v>273</v>
      </c>
    </row>
    <row r="11102" spans="1:7">
      <c r="A11102">
        <v>730723</v>
      </c>
      <c r="B11102" t="s">
        <v>44</v>
      </c>
      <c r="C11102" s="30">
        <v>2.73</v>
      </c>
      <c r="G11102" t="s">
        <v>273</v>
      </c>
    </row>
    <row r="11103" spans="1:7">
      <c r="A11103">
        <v>730723</v>
      </c>
      <c r="B11103" t="s">
        <v>44</v>
      </c>
      <c r="C11103" s="30">
        <v>3.0030000000000001</v>
      </c>
      <c r="E11103">
        <v>2026</v>
      </c>
      <c r="G11103" t="s">
        <v>273</v>
      </c>
    </row>
    <row r="11104" spans="1:7">
      <c r="A11104">
        <v>730723</v>
      </c>
      <c r="B11104" t="s">
        <v>44</v>
      </c>
      <c r="C11104" s="30">
        <v>3.2759999999999998</v>
      </c>
      <c r="E11104">
        <v>2027</v>
      </c>
      <c r="G11104" t="s">
        <v>273</v>
      </c>
    </row>
    <row r="11105" spans="1:7">
      <c r="A11105">
        <v>730723</v>
      </c>
      <c r="B11105" t="s">
        <v>44</v>
      </c>
      <c r="C11105" s="30">
        <v>3.5489999999999999</v>
      </c>
      <c r="E11105">
        <v>2028</v>
      </c>
      <c r="G11105" t="s">
        <v>273</v>
      </c>
    </row>
    <row r="11106" spans="1:7">
      <c r="A11106">
        <v>730729</v>
      </c>
      <c r="B11106" t="s">
        <v>44</v>
      </c>
      <c r="C11106" s="30">
        <v>2.73</v>
      </c>
      <c r="G11106" t="s">
        <v>273</v>
      </c>
    </row>
    <row r="11107" spans="1:7">
      <c r="A11107">
        <v>730729</v>
      </c>
      <c r="B11107" t="s">
        <v>44</v>
      </c>
      <c r="C11107" s="30">
        <v>3.0030000000000001</v>
      </c>
      <c r="E11107">
        <v>2026</v>
      </c>
      <c r="G11107" t="s">
        <v>273</v>
      </c>
    </row>
    <row r="11108" spans="1:7">
      <c r="A11108">
        <v>730729</v>
      </c>
      <c r="B11108" t="s">
        <v>44</v>
      </c>
      <c r="C11108" s="30">
        <v>3.2759999999999998</v>
      </c>
      <c r="E11108">
        <v>2027</v>
      </c>
      <c r="G11108" t="s">
        <v>273</v>
      </c>
    </row>
    <row r="11109" spans="1:7">
      <c r="A11109">
        <v>730729</v>
      </c>
      <c r="B11109" t="s">
        <v>44</v>
      </c>
      <c r="C11109" s="30">
        <v>3.5489999999999999</v>
      </c>
      <c r="E11109">
        <v>2028</v>
      </c>
      <c r="G11109" t="s">
        <v>273</v>
      </c>
    </row>
    <row r="11110" spans="1:7">
      <c r="A11110">
        <v>73079100</v>
      </c>
      <c r="B11110" t="s">
        <v>44</v>
      </c>
      <c r="C11110" s="30">
        <v>2.11</v>
      </c>
      <c r="D11110" t="s">
        <v>20</v>
      </c>
      <c r="G11110" t="s">
        <v>273</v>
      </c>
    </row>
    <row r="11111" spans="1:7">
      <c r="A11111">
        <v>73079100</v>
      </c>
      <c r="B11111" t="s">
        <v>44</v>
      </c>
      <c r="C11111" s="30">
        <v>2.3209999999999997</v>
      </c>
      <c r="D11111" t="s">
        <v>20</v>
      </c>
      <c r="E11111">
        <v>2026</v>
      </c>
      <c r="G11111" t="s">
        <v>273</v>
      </c>
    </row>
    <row r="11112" spans="1:7">
      <c r="A11112">
        <v>73079100</v>
      </c>
      <c r="B11112" t="s">
        <v>44</v>
      </c>
      <c r="C11112" s="30">
        <v>2.532</v>
      </c>
      <c r="D11112" t="s">
        <v>20</v>
      </c>
      <c r="E11112">
        <v>2027</v>
      </c>
      <c r="G11112" t="s">
        <v>273</v>
      </c>
    </row>
    <row r="11113" spans="1:7">
      <c r="A11113">
        <v>73079100</v>
      </c>
      <c r="B11113" t="s">
        <v>44</v>
      </c>
      <c r="C11113" s="30">
        <v>2.7429999999999999</v>
      </c>
      <c r="D11113" t="s">
        <v>20</v>
      </c>
      <c r="E11113">
        <v>2028</v>
      </c>
      <c r="G11113" t="s">
        <v>273</v>
      </c>
    </row>
    <row r="11114" spans="1:7">
      <c r="A11114">
        <v>730792</v>
      </c>
      <c r="B11114" t="s">
        <v>44</v>
      </c>
      <c r="C11114" s="30">
        <v>2.11</v>
      </c>
      <c r="D11114" t="s">
        <v>20</v>
      </c>
      <c r="G11114" t="s">
        <v>273</v>
      </c>
    </row>
    <row r="11115" spans="1:7">
      <c r="A11115">
        <v>730792</v>
      </c>
      <c r="B11115" t="s">
        <v>44</v>
      </c>
      <c r="C11115" s="30">
        <v>2.3209999999999997</v>
      </c>
      <c r="D11115" t="s">
        <v>20</v>
      </c>
      <c r="E11115">
        <v>2026</v>
      </c>
      <c r="G11115" t="s">
        <v>273</v>
      </c>
    </row>
    <row r="11116" spans="1:7">
      <c r="A11116">
        <v>730792</v>
      </c>
      <c r="B11116" t="s">
        <v>44</v>
      </c>
      <c r="C11116" s="30">
        <v>2.532</v>
      </c>
      <c r="D11116" t="s">
        <v>20</v>
      </c>
      <c r="E11116">
        <v>2027</v>
      </c>
      <c r="G11116" t="s">
        <v>273</v>
      </c>
    </row>
    <row r="11117" spans="1:7">
      <c r="A11117">
        <v>730792</v>
      </c>
      <c r="B11117" t="s">
        <v>44</v>
      </c>
      <c r="C11117" s="30">
        <v>2.7429999999999999</v>
      </c>
      <c r="D11117" t="s">
        <v>20</v>
      </c>
      <c r="E11117">
        <v>2028</v>
      </c>
      <c r="G11117" t="s">
        <v>273</v>
      </c>
    </row>
    <row r="11118" spans="1:7">
      <c r="A11118">
        <v>730793</v>
      </c>
      <c r="B11118" t="s">
        <v>44</v>
      </c>
      <c r="C11118" s="30">
        <v>2.11</v>
      </c>
      <c r="D11118" t="s">
        <v>20</v>
      </c>
      <c r="G11118" t="s">
        <v>273</v>
      </c>
    </row>
    <row r="11119" spans="1:7">
      <c r="A11119">
        <v>730793</v>
      </c>
      <c r="B11119" t="s">
        <v>44</v>
      </c>
      <c r="C11119" s="30">
        <v>2.3209999999999997</v>
      </c>
      <c r="D11119" t="s">
        <v>20</v>
      </c>
      <c r="E11119">
        <v>2026</v>
      </c>
      <c r="G11119" t="s">
        <v>273</v>
      </c>
    </row>
    <row r="11120" spans="1:7">
      <c r="A11120">
        <v>730793</v>
      </c>
      <c r="B11120" t="s">
        <v>44</v>
      </c>
      <c r="C11120" s="30">
        <v>2.532</v>
      </c>
      <c r="D11120" t="s">
        <v>20</v>
      </c>
      <c r="E11120">
        <v>2027</v>
      </c>
      <c r="G11120" t="s">
        <v>273</v>
      </c>
    </row>
    <row r="11121" spans="1:7">
      <c r="A11121">
        <v>730793</v>
      </c>
      <c r="B11121" t="s">
        <v>44</v>
      </c>
      <c r="C11121" s="30">
        <v>2.7429999999999999</v>
      </c>
      <c r="D11121" t="s">
        <v>20</v>
      </c>
      <c r="E11121">
        <v>2028</v>
      </c>
      <c r="G11121" t="s">
        <v>273</v>
      </c>
    </row>
    <row r="11122" spans="1:7">
      <c r="A11122">
        <v>730799</v>
      </c>
      <c r="B11122" t="s">
        <v>44</v>
      </c>
      <c r="C11122" s="30">
        <v>2.11</v>
      </c>
      <c r="D11122" t="s">
        <v>20</v>
      </c>
      <c r="G11122" t="s">
        <v>273</v>
      </c>
    </row>
    <row r="11123" spans="1:7">
      <c r="A11123">
        <v>730799</v>
      </c>
      <c r="B11123" t="s">
        <v>44</v>
      </c>
      <c r="C11123" s="30">
        <v>2.3209999999999997</v>
      </c>
      <c r="D11123" t="s">
        <v>20</v>
      </c>
      <c r="E11123">
        <v>2026</v>
      </c>
      <c r="G11123" t="s">
        <v>273</v>
      </c>
    </row>
    <row r="11124" spans="1:7">
      <c r="A11124">
        <v>730799</v>
      </c>
      <c r="B11124" t="s">
        <v>44</v>
      </c>
      <c r="C11124" s="30">
        <v>2.532</v>
      </c>
      <c r="D11124" t="s">
        <v>20</v>
      </c>
      <c r="E11124">
        <v>2027</v>
      </c>
      <c r="G11124" t="s">
        <v>273</v>
      </c>
    </row>
    <row r="11125" spans="1:7">
      <c r="A11125">
        <v>730799</v>
      </c>
      <c r="B11125" t="s">
        <v>44</v>
      </c>
      <c r="C11125" s="30">
        <v>2.7429999999999999</v>
      </c>
      <c r="D11125" t="s">
        <v>20</v>
      </c>
      <c r="E11125">
        <v>2028</v>
      </c>
      <c r="G11125" t="s">
        <v>273</v>
      </c>
    </row>
    <row r="11126" spans="1:7">
      <c r="A11126">
        <v>7308</v>
      </c>
      <c r="B11126" t="s">
        <v>44</v>
      </c>
      <c r="C11126" s="30">
        <v>3.58</v>
      </c>
      <c r="D11126" t="s">
        <v>20</v>
      </c>
      <c r="G11126" t="s">
        <v>273</v>
      </c>
    </row>
    <row r="11127" spans="1:7">
      <c r="A11127">
        <v>7308</v>
      </c>
      <c r="B11127" t="s">
        <v>44</v>
      </c>
      <c r="C11127" s="30">
        <v>3.9380000000000002</v>
      </c>
      <c r="D11127" t="s">
        <v>20</v>
      </c>
      <c r="E11127">
        <v>2026</v>
      </c>
      <c r="G11127" t="s">
        <v>273</v>
      </c>
    </row>
    <row r="11128" spans="1:7">
      <c r="A11128">
        <v>7308</v>
      </c>
      <c r="B11128" t="s">
        <v>44</v>
      </c>
      <c r="C11128" s="30">
        <v>4.2960000000000003</v>
      </c>
      <c r="D11128" t="s">
        <v>20</v>
      </c>
      <c r="E11128">
        <v>2027</v>
      </c>
      <c r="G11128" t="s">
        <v>273</v>
      </c>
    </row>
    <row r="11129" spans="1:7">
      <c r="A11129">
        <v>7308</v>
      </c>
      <c r="B11129" t="s">
        <v>44</v>
      </c>
      <c r="C11129" s="30">
        <v>4.6539999999999999</v>
      </c>
      <c r="D11129" t="s">
        <v>20</v>
      </c>
      <c r="E11129">
        <v>2028</v>
      </c>
      <c r="G11129" t="s">
        <v>273</v>
      </c>
    </row>
    <row r="11130" spans="1:7">
      <c r="A11130">
        <v>7309</v>
      </c>
      <c r="B11130" t="s">
        <v>44</v>
      </c>
      <c r="C11130" s="30">
        <v>3.76</v>
      </c>
      <c r="D11130" t="s">
        <v>20</v>
      </c>
      <c r="G11130" t="s">
        <v>273</v>
      </c>
    </row>
    <row r="11131" spans="1:7">
      <c r="A11131">
        <v>7309</v>
      </c>
      <c r="B11131" t="s">
        <v>44</v>
      </c>
      <c r="C11131" s="30">
        <v>4.1360000000000001</v>
      </c>
      <c r="D11131" t="s">
        <v>20</v>
      </c>
      <c r="E11131">
        <v>2026</v>
      </c>
      <c r="G11131" t="s">
        <v>273</v>
      </c>
    </row>
    <row r="11132" spans="1:7">
      <c r="A11132">
        <v>7309</v>
      </c>
      <c r="B11132" t="s">
        <v>44</v>
      </c>
      <c r="C11132" s="30">
        <v>4.5119999999999996</v>
      </c>
      <c r="D11132" t="s">
        <v>20</v>
      </c>
      <c r="E11132">
        <v>2027</v>
      </c>
      <c r="G11132" t="s">
        <v>273</v>
      </c>
    </row>
    <row r="11133" spans="1:7">
      <c r="A11133">
        <v>7309</v>
      </c>
      <c r="B11133" t="s">
        <v>44</v>
      </c>
      <c r="C11133" s="30">
        <v>4.8879999999999999</v>
      </c>
      <c r="D11133" t="s">
        <v>20</v>
      </c>
      <c r="E11133">
        <v>2028</v>
      </c>
      <c r="G11133" t="s">
        <v>273</v>
      </c>
    </row>
    <row r="11134" spans="1:7">
      <c r="A11134">
        <v>7310</v>
      </c>
      <c r="B11134" t="s">
        <v>44</v>
      </c>
      <c r="C11134" s="30">
        <v>2.89</v>
      </c>
      <c r="D11134" t="s">
        <v>20</v>
      </c>
      <c r="G11134" t="s">
        <v>273</v>
      </c>
    </row>
    <row r="11135" spans="1:7">
      <c r="A11135">
        <v>7310</v>
      </c>
      <c r="B11135" t="s">
        <v>44</v>
      </c>
      <c r="C11135" s="30">
        <v>3.1790000000000003</v>
      </c>
      <c r="D11135" t="s">
        <v>20</v>
      </c>
      <c r="E11135">
        <v>2026</v>
      </c>
      <c r="G11135" t="s">
        <v>273</v>
      </c>
    </row>
    <row r="11136" spans="1:7">
      <c r="A11136">
        <v>7310</v>
      </c>
      <c r="B11136" t="s">
        <v>44</v>
      </c>
      <c r="C11136" s="30">
        <v>3.468</v>
      </c>
      <c r="D11136" t="s">
        <v>20</v>
      </c>
      <c r="E11136">
        <v>2027</v>
      </c>
      <c r="G11136" t="s">
        <v>273</v>
      </c>
    </row>
    <row r="11137" spans="1:7">
      <c r="A11137">
        <v>7310</v>
      </c>
      <c r="B11137" t="s">
        <v>44</v>
      </c>
      <c r="C11137" s="30">
        <v>3.7570000000000001</v>
      </c>
      <c r="D11137" t="s">
        <v>20</v>
      </c>
      <c r="E11137">
        <v>2028</v>
      </c>
      <c r="G11137" t="s">
        <v>273</v>
      </c>
    </row>
    <row r="11138" spans="1:7">
      <c r="A11138">
        <v>731100</v>
      </c>
      <c r="B11138" t="s">
        <v>44</v>
      </c>
      <c r="C11138" s="30">
        <v>2.99</v>
      </c>
      <c r="D11138" t="s">
        <v>20</v>
      </c>
      <c r="G11138" t="s">
        <v>273</v>
      </c>
    </row>
    <row r="11139" spans="1:7">
      <c r="A11139">
        <v>731100</v>
      </c>
      <c r="B11139" t="s">
        <v>44</v>
      </c>
      <c r="C11139" s="30">
        <v>3.2890000000000001</v>
      </c>
      <c r="D11139" t="s">
        <v>20</v>
      </c>
      <c r="E11139">
        <v>2026</v>
      </c>
      <c r="G11139" t="s">
        <v>273</v>
      </c>
    </row>
    <row r="11140" spans="1:7">
      <c r="A11140">
        <v>731100</v>
      </c>
      <c r="B11140" t="s">
        <v>44</v>
      </c>
      <c r="C11140" s="30">
        <v>3.5880000000000001</v>
      </c>
      <c r="D11140" t="s">
        <v>20</v>
      </c>
      <c r="E11140">
        <v>2027</v>
      </c>
      <c r="G11140" t="s">
        <v>273</v>
      </c>
    </row>
    <row r="11141" spans="1:7">
      <c r="A11141">
        <v>731100</v>
      </c>
      <c r="B11141" t="s">
        <v>44</v>
      </c>
      <c r="C11141" s="30">
        <v>3.8870000000000005</v>
      </c>
      <c r="D11141" t="s">
        <v>20</v>
      </c>
      <c r="E11141">
        <v>2028</v>
      </c>
      <c r="G11141" t="s">
        <v>273</v>
      </c>
    </row>
    <row r="11142" spans="1:7">
      <c r="A11142">
        <v>73181100</v>
      </c>
      <c r="B11142" t="s">
        <v>44</v>
      </c>
      <c r="C11142" s="30">
        <v>2.11</v>
      </c>
      <c r="D11142" t="s">
        <v>20</v>
      </c>
      <c r="G11142" t="s">
        <v>273</v>
      </c>
    </row>
    <row r="11143" spans="1:7">
      <c r="A11143">
        <v>73181100</v>
      </c>
      <c r="B11143" t="s">
        <v>44</v>
      </c>
      <c r="C11143" s="30">
        <v>2.3209999999999997</v>
      </c>
      <c r="D11143" t="s">
        <v>20</v>
      </c>
      <c r="E11143">
        <v>2026</v>
      </c>
      <c r="G11143" t="s">
        <v>273</v>
      </c>
    </row>
    <row r="11144" spans="1:7">
      <c r="A11144">
        <v>73181100</v>
      </c>
      <c r="B11144" t="s">
        <v>44</v>
      </c>
      <c r="C11144" s="30">
        <v>2.532</v>
      </c>
      <c r="D11144" t="s">
        <v>20</v>
      </c>
      <c r="E11144">
        <v>2027</v>
      </c>
      <c r="G11144" t="s">
        <v>273</v>
      </c>
    </row>
    <row r="11145" spans="1:7">
      <c r="A11145">
        <v>73181100</v>
      </c>
      <c r="B11145" t="s">
        <v>44</v>
      </c>
      <c r="C11145" s="30">
        <v>2.7429999999999999</v>
      </c>
      <c r="D11145" t="s">
        <v>20</v>
      </c>
      <c r="E11145">
        <v>2028</v>
      </c>
      <c r="G11145" t="s">
        <v>273</v>
      </c>
    </row>
    <row r="11146" spans="1:7">
      <c r="A11146">
        <v>73181210</v>
      </c>
      <c r="B11146" t="s">
        <v>44</v>
      </c>
      <c r="C11146" s="30">
        <v>3.08</v>
      </c>
      <c r="G11146" t="s">
        <v>273</v>
      </c>
    </row>
    <row r="11147" spans="1:7">
      <c r="A11147">
        <v>73181210</v>
      </c>
      <c r="B11147" t="s">
        <v>44</v>
      </c>
      <c r="C11147" s="30">
        <v>3.3879999999999999</v>
      </c>
      <c r="E11147">
        <v>2026</v>
      </c>
      <c r="G11147" t="s">
        <v>273</v>
      </c>
    </row>
    <row r="11148" spans="1:7">
      <c r="A11148">
        <v>73181210</v>
      </c>
      <c r="B11148" t="s">
        <v>44</v>
      </c>
      <c r="C11148" s="30">
        <v>3.6960000000000002</v>
      </c>
      <c r="E11148">
        <v>2027</v>
      </c>
      <c r="G11148" t="s">
        <v>273</v>
      </c>
    </row>
    <row r="11149" spans="1:7">
      <c r="A11149">
        <v>73181210</v>
      </c>
      <c r="B11149" t="s">
        <v>44</v>
      </c>
      <c r="C11149" s="30">
        <v>4.0040000000000004</v>
      </c>
      <c r="E11149">
        <v>2028</v>
      </c>
      <c r="G11149" t="s">
        <v>273</v>
      </c>
    </row>
    <row r="11150" spans="1:7">
      <c r="A11150">
        <v>73181290</v>
      </c>
      <c r="B11150" t="s">
        <v>44</v>
      </c>
      <c r="C11150" s="30">
        <v>2.11</v>
      </c>
      <c r="D11150" t="s">
        <v>20</v>
      </c>
      <c r="G11150" t="s">
        <v>273</v>
      </c>
    </row>
    <row r="11151" spans="1:7">
      <c r="A11151">
        <v>73181290</v>
      </c>
      <c r="B11151" t="s">
        <v>44</v>
      </c>
      <c r="C11151" s="30">
        <v>2.3209999999999997</v>
      </c>
      <c r="D11151" t="s">
        <v>20</v>
      </c>
      <c r="E11151">
        <v>2026</v>
      </c>
      <c r="G11151" t="s">
        <v>273</v>
      </c>
    </row>
    <row r="11152" spans="1:7">
      <c r="A11152">
        <v>73181290</v>
      </c>
      <c r="B11152" t="s">
        <v>44</v>
      </c>
      <c r="C11152" s="30">
        <v>2.532</v>
      </c>
      <c r="D11152" t="s">
        <v>20</v>
      </c>
      <c r="E11152">
        <v>2027</v>
      </c>
      <c r="G11152" t="s">
        <v>273</v>
      </c>
    </row>
    <row r="11153" spans="1:7">
      <c r="A11153">
        <v>73181290</v>
      </c>
      <c r="B11153" t="s">
        <v>44</v>
      </c>
      <c r="C11153" s="30">
        <v>2.7429999999999999</v>
      </c>
      <c r="D11153" t="s">
        <v>20</v>
      </c>
      <c r="E11153">
        <v>2028</v>
      </c>
      <c r="G11153" t="s">
        <v>273</v>
      </c>
    </row>
    <row r="11154" spans="1:7">
      <c r="A11154">
        <v>73181300</v>
      </c>
      <c r="B11154" t="s">
        <v>44</v>
      </c>
      <c r="C11154" s="30">
        <v>2.11</v>
      </c>
      <c r="D11154" t="s">
        <v>20</v>
      </c>
      <c r="G11154" t="s">
        <v>273</v>
      </c>
    </row>
    <row r="11155" spans="1:7">
      <c r="A11155">
        <v>73181300</v>
      </c>
      <c r="B11155" t="s">
        <v>44</v>
      </c>
      <c r="C11155" s="30">
        <v>2.3209999999999997</v>
      </c>
      <c r="D11155" t="s">
        <v>20</v>
      </c>
      <c r="E11155">
        <v>2026</v>
      </c>
      <c r="G11155" t="s">
        <v>273</v>
      </c>
    </row>
    <row r="11156" spans="1:7">
      <c r="A11156">
        <v>73181300</v>
      </c>
      <c r="B11156" t="s">
        <v>44</v>
      </c>
      <c r="C11156" s="30">
        <v>2.532</v>
      </c>
      <c r="D11156" t="s">
        <v>20</v>
      </c>
      <c r="E11156">
        <v>2027</v>
      </c>
      <c r="G11156" t="s">
        <v>273</v>
      </c>
    </row>
    <row r="11157" spans="1:7">
      <c r="A11157">
        <v>73181300</v>
      </c>
      <c r="B11157" t="s">
        <v>44</v>
      </c>
      <c r="C11157" s="30">
        <v>2.7429999999999999</v>
      </c>
      <c r="D11157" t="s">
        <v>20</v>
      </c>
      <c r="E11157">
        <v>2028</v>
      </c>
      <c r="G11157" t="s">
        <v>273</v>
      </c>
    </row>
    <row r="11158" spans="1:7">
      <c r="A11158">
        <v>73181410</v>
      </c>
      <c r="B11158" t="s">
        <v>44</v>
      </c>
      <c r="C11158" s="30">
        <v>3.08</v>
      </c>
      <c r="G11158" t="s">
        <v>273</v>
      </c>
    </row>
    <row r="11159" spans="1:7">
      <c r="A11159">
        <v>73181410</v>
      </c>
      <c r="B11159" t="s">
        <v>44</v>
      </c>
      <c r="C11159" s="30">
        <v>3.3879999999999999</v>
      </c>
      <c r="E11159">
        <v>2026</v>
      </c>
      <c r="G11159" t="s">
        <v>273</v>
      </c>
    </row>
    <row r="11160" spans="1:7">
      <c r="A11160">
        <v>73181410</v>
      </c>
      <c r="B11160" t="s">
        <v>44</v>
      </c>
      <c r="C11160" s="30">
        <v>3.6960000000000002</v>
      </c>
      <c r="E11160">
        <v>2027</v>
      </c>
      <c r="G11160" t="s">
        <v>273</v>
      </c>
    </row>
    <row r="11161" spans="1:7">
      <c r="A11161">
        <v>73181410</v>
      </c>
      <c r="B11161" t="s">
        <v>44</v>
      </c>
      <c r="C11161" s="30">
        <v>4.0040000000000004</v>
      </c>
      <c r="E11161">
        <v>2028</v>
      </c>
      <c r="G11161" t="s">
        <v>273</v>
      </c>
    </row>
    <row r="11162" spans="1:7">
      <c r="A11162">
        <v>73181491</v>
      </c>
      <c r="B11162" t="s">
        <v>44</v>
      </c>
      <c r="C11162" s="30">
        <v>2.11</v>
      </c>
      <c r="D11162" t="s">
        <v>20</v>
      </c>
      <c r="G11162" t="s">
        <v>273</v>
      </c>
    </row>
    <row r="11163" spans="1:7">
      <c r="A11163">
        <v>73181491</v>
      </c>
      <c r="B11163" t="s">
        <v>44</v>
      </c>
      <c r="C11163" s="30">
        <v>2.3209999999999997</v>
      </c>
      <c r="D11163" t="s">
        <v>20</v>
      </c>
      <c r="E11163">
        <v>2026</v>
      </c>
      <c r="G11163" t="s">
        <v>273</v>
      </c>
    </row>
    <row r="11164" spans="1:7">
      <c r="A11164">
        <v>73181491</v>
      </c>
      <c r="B11164" t="s">
        <v>44</v>
      </c>
      <c r="C11164" s="30">
        <v>2.532</v>
      </c>
      <c r="D11164" t="s">
        <v>20</v>
      </c>
      <c r="E11164">
        <v>2027</v>
      </c>
      <c r="G11164" t="s">
        <v>273</v>
      </c>
    </row>
    <row r="11165" spans="1:7">
      <c r="A11165">
        <v>73181491</v>
      </c>
      <c r="B11165" t="s">
        <v>44</v>
      </c>
      <c r="C11165" s="30">
        <v>2.7429999999999999</v>
      </c>
      <c r="D11165" t="s">
        <v>20</v>
      </c>
      <c r="E11165">
        <v>2028</v>
      </c>
      <c r="G11165" t="s">
        <v>273</v>
      </c>
    </row>
    <row r="11166" spans="1:7">
      <c r="A11166">
        <v>73181499</v>
      </c>
      <c r="B11166" t="s">
        <v>44</v>
      </c>
      <c r="C11166" s="30">
        <v>2.11</v>
      </c>
      <c r="D11166" t="s">
        <v>20</v>
      </c>
      <c r="G11166" t="s">
        <v>273</v>
      </c>
    </row>
    <row r="11167" spans="1:7">
      <c r="A11167">
        <v>73181499</v>
      </c>
      <c r="B11167" t="s">
        <v>44</v>
      </c>
      <c r="C11167" s="30">
        <v>2.3209999999999997</v>
      </c>
      <c r="D11167" t="s">
        <v>20</v>
      </c>
      <c r="E11167">
        <v>2026</v>
      </c>
      <c r="G11167" t="s">
        <v>273</v>
      </c>
    </row>
    <row r="11168" spans="1:7">
      <c r="A11168">
        <v>73181499</v>
      </c>
      <c r="B11168" t="s">
        <v>44</v>
      </c>
      <c r="C11168" s="30">
        <v>2.532</v>
      </c>
      <c r="D11168" t="s">
        <v>20</v>
      </c>
      <c r="E11168">
        <v>2027</v>
      </c>
      <c r="G11168" t="s">
        <v>273</v>
      </c>
    </row>
    <row r="11169" spans="1:7">
      <c r="A11169">
        <v>73181499</v>
      </c>
      <c r="B11169" t="s">
        <v>44</v>
      </c>
      <c r="C11169" s="30">
        <v>2.7429999999999999</v>
      </c>
      <c r="D11169" t="s">
        <v>20</v>
      </c>
      <c r="E11169">
        <v>2028</v>
      </c>
      <c r="G11169" t="s">
        <v>273</v>
      </c>
    </row>
    <row r="11170" spans="1:7">
      <c r="A11170">
        <v>731815</v>
      </c>
      <c r="B11170" t="s">
        <v>44</v>
      </c>
      <c r="C11170" s="30">
        <v>2.68</v>
      </c>
      <c r="D11170" t="s">
        <v>20</v>
      </c>
      <c r="G11170" t="s">
        <v>273</v>
      </c>
    </row>
    <row r="11171" spans="1:7">
      <c r="A11171">
        <v>731815</v>
      </c>
      <c r="B11171" t="s">
        <v>44</v>
      </c>
      <c r="C11171" s="30">
        <v>2.9480000000000004</v>
      </c>
      <c r="D11171" t="s">
        <v>20</v>
      </c>
      <c r="E11171">
        <v>2026</v>
      </c>
      <c r="G11171" t="s">
        <v>273</v>
      </c>
    </row>
    <row r="11172" spans="1:7">
      <c r="A11172">
        <v>731815</v>
      </c>
      <c r="B11172" t="s">
        <v>44</v>
      </c>
      <c r="C11172" s="30">
        <v>3.2160000000000002</v>
      </c>
      <c r="D11172" t="s">
        <v>20</v>
      </c>
      <c r="E11172">
        <v>2027</v>
      </c>
      <c r="G11172" t="s">
        <v>273</v>
      </c>
    </row>
    <row r="11173" spans="1:7">
      <c r="A11173">
        <v>731815</v>
      </c>
      <c r="B11173" t="s">
        <v>44</v>
      </c>
      <c r="C11173" s="30">
        <v>3.4840000000000004</v>
      </c>
      <c r="D11173" t="s">
        <v>20</v>
      </c>
      <c r="E11173">
        <v>2028</v>
      </c>
      <c r="G11173" t="s">
        <v>273</v>
      </c>
    </row>
    <row r="11174" spans="1:7">
      <c r="A11174">
        <v>731816</v>
      </c>
      <c r="B11174" t="s">
        <v>44</v>
      </c>
      <c r="C11174" s="30">
        <v>2.95</v>
      </c>
      <c r="D11174" t="s">
        <v>20</v>
      </c>
      <c r="G11174" t="s">
        <v>273</v>
      </c>
    </row>
    <row r="11175" spans="1:7">
      <c r="A11175">
        <v>731816</v>
      </c>
      <c r="B11175" t="s">
        <v>44</v>
      </c>
      <c r="C11175" s="30">
        <v>3.2450000000000001</v>
      </c>
      <c r="D11175" t="s">
        <v>20</v>
      </c>
      <c r="E11175">
        <v>2026</v>
      </c>
      <c r="G11175" t="s">
        <v>273</v>
      </c>
    </row>
    <row r="11176" spans="1:7">
      <c r="A11176">
        <v>731816</v>
      </c>
      <c r="B11176" t="s">
        <v>44</v>
      </c>
      <c r="C11176" s="30">
        <v>3.54</v>
      </c>
      <c r="D11176" t="s">
        <v>20</v>
      </c>
      <c r="E11176">
        <v>2027</v>
      </c>
      <c r="G11176" t="s">
        <v>273</v>
      </c>
    </row>
    <row r="11177" spans="1:7">
      <c r="A11177">
        <v>731816</v>
      </c>
      <c r="B11177" t="s">
        <v>44</v>
      </c>
      <c r="C11177" s="30">
        <v>3.8350000000000004</v>
      </c>
      <c r="D11177" t="s">
        <v>20</v>
      </c>
      <c r="E11177">
        <v>2028</v>
      </c>
      <c r="G11177" t="s">
        <v>273</v>
      </c>
    </row>
    <row r="11178" spans="1:7">
      <c r="A11178">
        <v>73181900</v>
      </c>
      <c r="B11178" t="s">
        <v>44</v>
      </c>
      <c r="C11178" s="30">
        <v>2.11</v>
      </c>
      <c r="D11178" t="s">
        <v>20</v>
      </c>
      <c r="G11178" t="s">
        <v>273</v>
      </c>
    </row>
    <row r="11179" spans="1:7">
      <c r="A11179">
        <v>73181900</v>
      </c>
      <c r="B11179" t="s">
        <v>44</v>
      </c>
      <c r="C11179" s="30">
        <v>2.3209999999999997</v>
      </c>
      <c r="D11179" t="s">
        <v>20</v>
      </c>
      <c r="E11179">
        <v>2026</v>
      </c>
      <c r="G11179" t="s">
        <v>273</v>
      </c>
    </row>
    <row r="11180" spans="1:7">
      <c r="A11180">
        <v>73181900</v>
      </c>
      <c r="B11180" t="s">
        <v>44</v>
      </c>
      <c r="C11180" s="30">
        <v>2.532</v>
      </c>
      <c r="D11180" t="s">
        <v>20</v>
      </c>
      <c r="E11180">
        <v>2027</v>
      </c>
      <c r="G11180" t="s">
        <v>273</v>
      </c>
    </row>
    <row r="11181" spans="1:7">
      <c r="A11181">
        <v>73181900</v>
      </c>
      <c r="B11181" t="s">
        <v>44</v>
      </c>
      <c r="C11181" s="30">
        <v>2.7429999999999999</v>
      </c>
      <c r="D11181" t="s">
        <v>20</v>
      </c>
      <c r="E11181">
        <v>2028</v>
      </c>
      <c r="G11181" t="s">
        <v>273</v>
      </c>
    </row>
    <row r="11182" spans="1:7">
      <c r="A11182">
        <v>73182100</v>
      </c>
      <c r="B11182" t="s">
        <v>44</v>
      </c>
      <c r="C11182" s="30">
        <v>2.11</v>
      </c>
      <c r="D11182" t="s">
        <v>20</v>
      </c>
      <c r="G11182" t="s">
        <v>273</v>
      </c>
    </row>
    <row r="11183" spans="1:7">
      <c r="A11183">
        <v>73182100</v>
      </c>
      <c r="B11183" t="s">
        <v>44</v>
      </c>
      <c r="C11183" s="30">
        <v>2.3209999999999997</v>
      </c>
      <c r="D11183" t="s">
        <v>20</v>
      </c>
      <c r="E11183">
        <v>2026</v>
      </c>
      <c r="G11183" t="s">
        <v>273</v>
      </c>
    </row>
    <row r="11184" spans="1:7">
      <c r="A11184">
        <v>73182100</v>
      </c>
      <c r="B11184" t="s">
        <v>44</v>
      </c>
      <c r="C11184" s="30">
        <v>2.532</v>
      </c>
      <c r="D11184" t="s">
        <v>20</v>
      </c>
      <c r="E11184">
        <v>2027</v>
      </c>
      <c r="G11184" t="s">
        <v>273</v>
      </c>
    </row>
    <row r="11185" spans="1:7">
      <c r="A11185">
        <v>73182100</v>
      </c>
      <c r="B11185" t="s">
        <v>44</v>
      </c>
      <c r="C11185" s="30">
        <v>2.7429999999999999</v>
      </c>
      <c r="D11185" t="s">
        <v>20</v>
      </c>
      <c r="E11185">
        <v>2028</v>
      </c>
      <c r="G11185" t="s">
        <v>273</v>
      </c>
    </row>
    <row r="11186" spans="1:7">
      <c r="A11186">
        <v>73182200</v>
      </c>
      <c r="B11186" t="s">
        <v>44</v>
      </c>
      <c r="C11186" s="30">
        <v>2.21</v>
      </c>
      <c r="D11186" t="s">
        <v>20</v>
      </c>
      <c r="G11186" t="s">
        <v>273</v>
      </c>
    </row>
    <row r="11187" spans="1:7">
      <c r="A11187">
        <v>73182200</v>
      </c>
      <c r="B11187" t="s">
        <v>44</v>
      </c>
      <c r="C11187" s="30">
        <v>2.431</v>
      </c>
      <c r="D11187" t="s">
        <v>20</v>
      </c>
      <c r="E11187">
        <v>2026</v>
      </c>
      <c r="G11187" t="s">
        <v>273</v>
      </c>
    </row>
    <row r="11188" spans="1:7">
      <c r="A11188">
        <v>73182200</v>
      </c>
      <c r="B11188" t="s">
        <v>44</v>
      </c>
      <c r="C11188" s="30">
        <v>2.6520000000000001</v>
      </c>
      <c r="D11188" t="s">
        <v>20</v>
      </c>
      <c r="E11188">
        <v>2027</v>
      </c>
      <c r="G11188" t="s">
        <v>273</v>
      </c>
    </row>
    <row r="11189" spans="1:7">
      <c r="A11189">
        <v>73182200</v>
      </c>
      <c r="B11189" t="s">
        <v>44</v>
      </c>
      <c r="C11189" s="30">
        <v>2.8729999999999998</v>
      </c>
      <c r="D11189" t="s">
        <v>20</v>
      </c>
      <c r="E11189">
        <v>2028</v>
      </c>
      <c r="G11189" t="s">
        <v>273</v>
      </c>
    </row>
    <row r="11190" spans="1:7">
      <c r="A11190">
        <v>73182300</v>
      </c>
      <c r="B11190" t="s">
        <v>44</v>
      </c>
      <c r="C11190" s="30">
        <v>2.16</v>
      </c>
      <c r="D11190" t="s">
        <v>20</v>
      </c>
      <c r="G11190" t="s">
        <v>273</v>
      </c>
    </row>
    <row r="11191" spans="1:7">
      <c r="A11191">
        <v>73182300</v>
      </c>
      <c r="B11191" t="s">
        <v>44</v>
      </c>
      <c r="C11191" s="30">
        <v>2.3760000000000003</v>
      </c>
      <c r="D11191" t="s">
        <v>20</v>
      </c>
      <c r="E11191">
        <v>2026</v>
      </c>
      <c r="G11191" t="s">
        <v>273</v>
      </c>
    </row>
    <row r="11192" spans="1:7">
      <c r="A11192">
        <v>73182300</v>
      </c>
      <c r="B11192" t="s">
        <v>44</v>
      </c>
      <c r="C11192" s="30">
        <v>2.5920000000000001</v>
      </c>
      <c r="D11192" t="s">
        <v>20</v>
      </c>
      <c r="E11192">
        <v>2027</v>
      </c>
      <c r="G11192" t="s">
        <v>273</v>
      </c>
    </row>
    <row r="11193" spans="1:7">
      <c r="A11193">
        <v>73182300</v>
      </c>
      <c r="B11193" t="s">
        <v>44</v>
      </c>
      <c r="C11193" s="30">
        <v>2.8080000000000003</v>
      </c>
      <c r="D11193" t="s">
        <v>20</v>
      </c>
      <c r="E11193">
        <v>2028</v>
      </c>
      <c r="G11193" t="s">
        <v>273</v>
      </c>
    </row>
    <row r="11194" spans="1:7">
      <c r="A11194">
        <v>73182400</v>
      </c>
      <c r="B11194" t="s">
        <v>44</v>
      </c>
      <c r="C11194" s="30">
        <v>2.11</v>
      </c>
      <c r="D11194" t="s">
        <v>20</v>
      </c>
      <c r="G11194" t="s">
        <v>273</v>
      </c>
    </row>
    <row r="11195" spans="1:7">
      <c r="A11195">
        <v>73182400</v>
      </c>
      <c r="B11195" t="s">
        <v>44</v>
      </c>
      <c r="C11195" s="30">
        <v>2.3209999999999997</v>
      </c>
      <c r="D11195" t="s">
        <v>20</v>
      </c>
      <c r="E11195">
        <v>2026</v>
      </c>
      <c r="G11195" t="s">
        <v>273</v>
      </c>
    </row>
    <row r="11196" spans="1:7">
      <c r="A11196">
        <v>73182400</v>
      </c>
      <c r="B11196" t="s">
        <v>44</v>
      </c>
      <c r="C11196" s="30">
        <v>2.532</v>
      </c>
      <c r="D11196" t="s">
        <v>20</v>
      </c>
      <c r="E11196">
        <v>2027</v>
      </c>
      <c r="G11196" t="s">
        <v>273</v>
      </c>
    </row>
    <row r="11197" spans="1:7">
      <c r="A11197">
        <v>73182400</v>
      </c>
      <c r="B11197" t="s">
        <v>44</v>
      </c>
      <c r="C11197" s="30">
        <v>2.7429999999999999</v>
      </c>
      <c r="D11197" t="s">
        <v>20</v>
      </c>
      <c r="E11197">
        <v>2028</v>
      </c>
      <c r="G11197" t="s">
        <v>273</v>
      </c>
    </row>
    <row r="11198" spans="1:7">
      <c r="A11198">
        <v>73182900</v>
      </c>
      <c r="B11198" t="s">
        <v>44</v>
      </c>
      <c r="C11198" s="30">
        <v>2.11</v>
      </c>
      <c r="D11198" t="s">
        <v>20</v>
      </c>
      <c r="G11198" t="s">
        <v>273</v>
      </c>
    </row>
    <row r="11199" spans="1:7">
      <c r="A11199">
        <v>73182900</v>
      </c>
      <c r="B11199" t="s">
        <v>44</v>
      </c>
      <c r="C11199" s="30">
        <v>2.3209999999999997</v>
      </c>
      <c r="D11199" t="s">
        <v>20</v>
      </c>
      <c r="E11199">
        <v>2026</v>
      </c>
      <c r="G11199" t="s">
        <v>273</v>
      </c>
    </row>
    <row r="11200" spans="1:7">
      <c r="A11200">
        <v>73182900</v>
      </c>
      <c r="B11200" t="s">
        <v>44</v>
      </c>
      <c r="C11200" s="30">
        <v>2.532</v>
      </c>
      <c r="D11200" t="s">
        <v>20</v>
      </c>
      <c r="E11200">
        <v>2027</v>
      </c>
      <c r="G11200" t="s">
        <v>273</v>
      </c>
    </row>
    <row r="11201" spans="1:7">
      <c r="A11201">
        <v>73182900</v>
      </c>
      <c r="B11201" t="s">
        <v>44</v>
      </c>
      <c r="C11201" s="30">
        <v>2.7429999999999999</v>
      </c>
      <c r="D11201" t="s">
        <v>20</v>
      </c>
      <c r="E11201">
        <v>2028</v>
      </c>
      <c r="G11201" t="s">
        <v>273</v>
      </c>
    </row>
    <row r="11202" spans="1:7">
      <c r="A11202">
        <v>73261100</v>
      </c>
      <c r="B11202" t="s">
        <v>44</v>
      </c>
      <c r="C11202" s="30">
        <v>2.1</v>
      </c>
      <c r="D11202" t="s">
        <v>20</v>
      </c>
      <c r="G11202" t="s">
        <v>273</v>
      </c>
    </row>
    <row r="11203" spans="1:7">
      <c r="A11203">
        <v>73261100</v>
      </c>
      <c r="B11203" t="s">
        <v>44</v>
      </c>
      <c r="C11203" s="30">
        <v>2.31</v>
      </c>
      <c r="D11203" t="s">
        <v>20</v>
      </c>
      <c r="E11203">
        <v>2026</v>
      </c>
      <c r="G11203" t="s">
        <v>273</v>
      </c>
    </row>
    <row r="11204" spans="1:7">
      <c r="A11204">
        <v>73261100</v>
      </c>
      <c r="B11204" t="s">
        <v>44</v>
      </c>
      <c r="C11204" s="30">
        <v>2.52</v>
      </c>
      <c r="D11204" t="s">
        <v>20</v>
      </c>
      <c r="E11204">
        <v>2027</v>
      </c>
      <c r="G11204" t="s">
        <v>273</v>
      </c>
    </row>
    <row r="11205" spans="1:7">
      <c r="A11205">
        <v>73261100</v>
      </c>
      <c r="B11205" t="s">
        <v>44</v>
      </c>
      <c r="C11205" s="30">
        <v>2.73</v>
      </c>
      <c r="D11205" t="s">
        <v>20</v>
      </c>
      <c r="E11205">
        <v>2028</v>
      </c>
      <c r="G11205" t="s">
        <v>273</v>
      </c>
    </row>
    <row r="11206" spans="1:7">
      <c r="A11206">
        <v>732619</v>
      </c>
      <c r="B11206" t="s">
        <v>44</v>
      </c>
      <c r="C11206" s="30">
        <v>2.1</v>
      </c>
      <c r="D11206" t="s">
        <v>20</v>
      </c>
      <c r="G11206" t="s">
        <v>273</v>
      </c>
    </row>
    <row r="11207" spans="1:7">
      <c r="A11207">
        <v>732619</v>
      </c>
      <c r="B11207" t="s">
        <v>44</v>
      </c>
      <c r="C11207" s="30">
        <v>2.31</v>
      </c>
      <c r="D11207" t="s">
        <v>20</v>
      </c>
      <c r="E11207">
        <v>2026</v>
      </c>
      <c r="G11207" t="s">
        <v>273</v>
      </c>
    </row>
    <row r="11208" spans="1:7">
      <c r="A11208">
        <v>732619</v>
      </c>
      <c r="B11208" t="s">
        <v>44</v>
      </c>
      <c r="C11208" s="30">
        <v>2.52</v>
      </c>
      <c r="D11208" t="s">
        <v>20</v>
      </c>
      <c r="E11208">
        <v>2027</v>
      </c>
      <c r="G11208" t="s">
        <v>273</v>
      </c>
    </row>
    <row r="11209" spans="1:7">
      <c r="A11209">
        <v>732619</v>
      </c>
      <c r="B11209" t="s">
        <v>44</v>
      </c>
      <c r="C11209" s="30">
        <v>2.73</v>
      </c>
      <c r="D11209" t="s">
        <v>20</v>
      </c>
      <c r="E11209">
        <v>2028</v>
      </c>
      <c r="G11209" t="s">
        <v>273</v>
      </c>
    </row>
    <row r="11210" spans="1:7">
      <c r="A11210">
        <v>73262000</v>
      </c>
      <c r="B11210" t="s">
        <v>44</v>
      </c>
      <c r="C11210" s="30">
        <v>2.11</v>
      </c>
      <c r="D11210" t="s">
        <v>20</v>
      </c>
      <c r="G11210" t="s">
        <v>273</v>
      </c>
    </row>
    <row r="11211" spans="1:7">
      <c r="A11211">
        <v>73262000</v>
      </c>
      <c r="B11211" t="s">
        <v>44</v>
      </c>
      <c r="C11211" s="30">
        <v>2.3209999999999997</v>
      </c>
      <c r="D11211" t="s">
        <v>20</v>
      </c>
      <c r="E11211">
        <v>2026</v>
      </c>
      <c r="G11211" t="s">
        <v>273</v>
      </c>
    </row>
    <row r="11212" spans="1:7">
      <c r="A11212">
        <v>73262000</v>
      </c>
      <c r="B11212" t="s">
        <v>44</v>
      </c>
      <c r="C11212" s="30">
        <v>2.532</v>
      </c>
      <c r="D11212" t="s">
        <v>20</v>
      </c>
      <c r="E11212">
        <v>2027</v>
      </c>
      <c r="G11212" t="s">
        <v>273</v>
      </c>
    </row>
    <row r="11213" spans="1:7">
      <c r="A11213">
        <v>73262000</v>
      </c>
      <c r="B11213" t="s">
        <v>44</v>
      </c>
      <c r="C11213" s="30">
        <v>2.7429999999999999</v>
      </c>
      <c r="D11213" t="s">
        <v>20</v>
      </c>
      <c r="E11213">
        <v>2028</v>
      </c>
      <c r="G11213" t="s">
        <v>273</v>
      </c>
    </row>
    <row r="11214" spans="1:7">
      <c r="A11214">
        <v>73269030</v>
      </c>
      <c r="B11214" t="s">
        <v>44</v>
      </c>
      <c r="C11214" s="30">
        <v>2.11</v>
      </c>
      <c r="D11214" t="s">
        <v>20</v>
      </c>
      <c r="G11214" t="s">
        <v>273</v>
      </c>
    </row>
    <row r="11215" spans="1:7">
      <c r="A11215">
        <v>73269030</v>
      </c>
      <c r="B11215" t="s">
        <v>44</v>
      </c>
      <c r="C11215" s="30">
        <v>2.3209999999999997</v>
      </c>
      <c r="D11215" t="s">
        <v>20</v>
      </c>
      <c r="E11215">
        <v>2026</v>
      </c>
      <c r="G11215" t="s">
        <v>273</v>
      </c>
    </row>
    <row r="11216" spans="1:7">
      <c r="A11216">
        <v>73269030</v>
      </c>
      <c r="B11216" t="s">
        <v>44</v>
      </c>
      <c r="C11216" s="30">
        <v>2.532</v>
      </c>
      <c r="D11216" t="s">
        <v>20</v>
      </c>
      <c r="E11216">
        <v>2027</v>
      </c>
      <c r="G11216" t="s">
        <v>273</v>
      </c>
    </row>
    <row r="11217" spans="1:7">
      <c r="A11217">
        <v>73269030</v>
      </c>
      <c r="B11217" t="s">
        <v>44</v>
      </c>
      <c r="C11217" s="30">
        <v>2.7429999999999999</v>
      </c>
      <c r="D11217" t="s">
        <v>20</v>
      </c>
      <c r="E11217">
        <v>2028</v>
      </c>
      <c r="G11217" t="s">
        <v>273</v>
      </c>
    </row>
    <row r="11218" spans="1:7">
      <c r="A11218">
        <v>73269040</v>
      </c>
      <c r="B11218" t="s">
        <v>44</v>
      </c>
      <c r="C11218" s="30">
        <v>2.11</v>
      </c>
      <c r="D11218" t="s">
        <v>20</v>
      </c>
      <c r="G11218" t="s">
        <v>273</v>
      </c>
    </row>
    <row r="11219" spans="1:7">
      <c r="A11219">
        <v>73269040</v>
      </c>
      <c r="B11219" t="s">
        <v>44</v>
      </c>
      <c r="C11219" s="30">
        <v>2.3209999999999997</v>
      </c>
      <c r="D11219" t="s">
        <v>20</v>
      </c>
      <c r="E11219">
        <v>2026</v>
      </c>
      <c r="G11219" t="s">
        <v>273</v>
      </c>
    </row>
    <row r="11220" spans="1:7">
      <c r="A11220">
        <v>73269040</v>
      </c>
      <c r="B11220" t="s">
        <v>44</v>
      </c>
      <c r="C11220" s="30">
        <v>2.532</v>
      </c>
      <c r="D11220" t="s">
        <v>20</v>
      </c>
      <c r="E11220">
        <v>2027</v>
      </c>
      <c r="G11220" t="s">
        <v>273</v>
      </c>
    </row>
    <row r="11221" spans="1:7">
      <c r="A11221">
        <v>73269040</v>
      </c>
      <c r="B11221" t="s">
        <v>44</v>
      </c>
      <c r="C11221" s="30">
        <v>2.7429999999999999</v>
      </c>
      <c r="D11221" t="s">
        <v>20</v>
      </c>
      <c r="E11221">
        <v>2028</v>
      </c>
      <c r="G11221" t="s">
        <v>273</v>
      </c>
    </row>
    <row r="11222" spans="1:7">
      <c r="A11222">
        <v>73269050</v>
      </c>
      <c r="B11222" t="s">
        <v>44</v>
      </c>
      <c r="C11222" s="30">
        <v>2.11</v>
      </c>
      <c r="D11222" t="s">
        <v>20</v>
      </c>
      <c r="G11222" t="s">
        <v>273</v>
      </c>
    </row>
    <row r="11223" spans="1:7">
      <c r="A11223">
        <v>73269050</v>
      </c>
      <c r="B11223" t="s">
        <v>44</v>
      </c>
      <c r="C11223" s="30">
        <v>2.3209999999999997</v>
      </c>
      <c r="D11223" t="s">
        <v>20</v>
      </c>
      <c r="E11223">
        <v>2026</v>
      </c>
      <c r="G11223" t="s">
        <v>273</v>
      </c>
    </row>
    <row r="11224" spans="1:7">
      <c r="A11224">
        <v>73269050</v>
      </c>
      <c r="B11224" t="s">
        <v>44</v>
      </c>
      <c r="C11224" s="30">
        <v>2.532</v>
      </c>
      <c r="D11224" t="s">
        <v>20</v>
      </c>
      <c r="E11224">
        <v>2027</v>
      </c>
      <c r="G11224" t="s">
        <v>273</v>
      </c>
    </row>
    <row r="11225" spans="1:7">
      <c r="A11225">
        <v>73269050</v>
      </c>
      <c r="B11225" t="s">
        <v>44</v>
      </c>
      <c r="C11225" s="30">
        <v>2.7429999999999999</v>
      </c>
      <c r="D11225" t="s">
        <v>20</v>
      </c>
      <c r="E11225">
        <v>2028</v>
      </c>
      <c r="G11225" t="s">
        <v>273</v>
      </c>
    </row>
    <row r="11226" spans="1:7">
      <c r="A11226">
        <v>73269060</v>
      </c>
      <c r="B11226" t="s">
        <v>44</v>
      </c>
      <c r="C11226" s="30">
        <v>2.11</v>
      </c>
      <c r="D11226" t="s">
        <v>20</v>
      </c>
      <c r="G11226" t="s">
        <v>273</v>
      </c>
    </row>
    <row r="11227" spans="1:7">
      <c r="A11227">
        <v>73269060</v>
      </c>
      <c r="B11227" t="s">
        <v>44</v>
      </c>
      <c r="C11227" s="30">
        <v>2.3209999999999997</v>
      </c>
      <c r="D11227" t="s">
        <v>20</v>
      </c>
      <c r="E11227">
        <v>2026</v>
      </c>
      <c r="G11227" t="s">
        <v>273</v>
      </c>
    </row>
    <row r="11228" spans="1:7">
      <c r="A11228">
        <v>73269060</v>
      </c>
      <c r="B11228" t="s">
        <v>44</v>
      </c>
      <c r="C11228" s="30">
        <v>2.532</v>
      </c>
      <c r="D11228" t="s">
        <v>20</v>
      </c>
      <c r="E11228">
        <v>2027</v>
      </c>
      <c r="G11228" t="s">
        <v>273</v>
      </c>
    </row>
    <row r="11229" spans="1:7">
      <c r="A11229">
        <v>73269060</v>
      </c>
      <c r="B11229" t="s">
        <v>44</v>
      </c>
      <c r="C11229" s="30">
        <v>2.7429999999999999</v>
      </c>
      <c r="D11229" t="s">
        <v>20</v>
      </c>
      <c r="E11229">
        <v>2028</v>
      </c>
      <c r="G11229" t="s">
        <v>273</v>
      </c>
    </row>
    <row r="11230" spans="1:7">
      <c r="A11230">
        <v>73269092</v>
      </c>
      <c r="B11230" t="s">
        <v>44</v>
      </c>
      <c r="C11230" s="30">
        <v>2.1</v>
      </c>
      <c r="D11230" t="s">
        <v>20</v>
      </c>
      <c r="G11230" t="s">
        <v>273</v>
      </c>
    </row>
    <row r="11231" spans="1:7">
      <c r="A11231">
        <v>73269092</v>
      </c>
      <c r="B11231" t="s">
        <v>44</v>
      </c>
      <c r="C11231" s="30">
        <v>2.31</v>
      </c>
      <c r="D11231" t="s">
        <v>20</v>
      </c>
      <c r="E11231">
        <v>2026</v>
      </c>
      <c r="G11231" t="s">
        <v>273</v>
      </c>
    </row>
    <row r="11232" spans="1:7">
      <c r="A11232">
        <v>73269092</v>
      </c>
      <c r="B11232" t="s">
        <v>44</v>
      </c>
      <c r="C11232" s="30">
        <v>2.52</v>
      </c>
      <c r="D11232" t="s">
        <v>20</v>
      </c>
      <c r="E11232">
        <v>2027</v>
      </c>
      <c r="G11232" t="s">
        <v>273</v>
      </c>
    </row>
    <row r="11233" spans="1:7">
      <c r="A11233">
        <v>73269092</v>
      </c>
      <c r="B11233" t="s">
        <v>44</v>
      </c>
      <c r="C11233" s="30">
        <v>2.73</v>
      </c>
      <c r="D11233" t="s">
        <v>20</v>
      </c>
      <c r="E11233">
        <v>2028</v>
      </c>
      <c r="G11233" t="s">
        <v>273</v>
      </c>
    </row>
    <row r="11234" spans="1:7">
      <c r="A11234">
        <v>73269094</v>
      </c>
      <c r="B11234" t="s">
        <v>44</v>
      </c>
      <c r="C11234" s="30">
        <v>2.1</v>
      </c>
      <c r="D11234" t="s">
        <v>20</v>
      </c>
      <c r="G11234" t="s">
        <v>273</v>
      </c>
    </row>
    <row r="11235" spans="1:7">
      <c r="A11235">
        <v>73269094</v>
      </c>
      <c r="B11235" t="s">
        <v>44</v>
      </c>
      <c r="C11235" s="30">
        <v>2.31</v>
      </c>
      <c r="D11235" t="s">
        <v>20</v>
      </c>
      <c r="E11235">
        <v>2026</v>
      </c>
      <c r="G11235" t="s">
        <v>273</v>
      </c>
    </row>
    <row r="11236" spans="1:7">
      <c r="A11236">
        <v>73269094</v>
      </c>
      <c r="B11236" t="s">
        <v>44</v>
      </c>
      <c r="C11236" s="30">
        <v>2.52</v>
      </c>
      <c r="D11236" t="s">
        <v>20</v>
      </c>
      <c r="E11236">
        <v>2027</v>
      </c>
      <c r="G11236" t="s">
        <v>273</v>
      </c>
    </row>
    <row r="11237" spans="1:7">
      <c r="A11237">
        <v>73269094</v>
      </c>
      <c r="B11237" t="s">
        <v>44</v>
      </c>
      <c r="C11237" s="30">
        <v>2.73</v>
      </c>
      <c r="D11237" t="s">
        <v>20</v>
      </c>
      <c r="E11237">
        <v>2028</v>
      </c>
      <c r="G11237" t="s">
        <v>273</v>
      </c>
    </row>
    <row r="11238" spans="1:7">
      <c r="A11238">
        <v>73269096</v>
      </c>
      <c r="B11238" t="s">
        <v>44</v>
      </c>
      <c r="C11238" s="30">
        <v>2.1</v>
      </c>
      <c r="D11238" t="s">
        <v>20</v>
      </c>
      <c r="G11238" t="s">
        <v>273</v>
      </c>
    </row>
    <row r="11239" spans="1:7">
      <c r="A11239">
        <v>73269096</v>
      </c>
      <c r="B11239" t="s">
        <v>44</v>
      </c>
      <c r="C11239" s="30">
        <v>2.31</v>
      </c>
      <c r="D11239" t="s">
        <v>20</v>
      </c>
      <c r="E11239">
        <v>2026</v>
      </c>
      <c r="G11239" t="s">
        <v>273</v>
      </c>
    </row>
    <row r="11240" spans="1:7">
      <c r="A11240">
        <v>73269096</v>
      </c>
      <c r="B11240" t="s">
        <v>44</v>
      </c>
      <c r="C11240" s="30">
        <v>2.52</v>
      </c>
      <c r="D11240" t="s">
        <v>20</v>
      </c>
      <c r="E11240">
        <v>2027</v>
      </c>
      <c r="G11240" t="s">
        <v>273</v>
      </c>
    </row>
    <row r="11241" spans="1:7">
      <c r="A11241">
        <v>73269096</v>
      </c>
      <c r="B11241" t="s">
        <v>44</v>
      </c>
      <c r="C11241" s="30">
        <v>2.73</v>
      </c>
      <c r="D11241" t="s">
        <v>20</v>
      </c>
      <c r="E11241">
        <v>2028</v>
      </c>
      <c r="G11241" t="s">
        <v>273</v>
      </c>
    </row>
    <row r="11242" spans="1:7">
      <c r="A11242">
        <v>73269098</v>
      </c>
      <c r="B11242" t="s">
        <v>44</v>
      </c>
      <c r="C11242" s="30">
        <v>2.89</v>
      </c>
      <c r="D11242" t="s">
        <v>20</v>
      </c>
      <c r="G11242" t="s">
        <v>273</v>
      </c>
    </row>
    <row r="11243" spans="1:7">
      <c r="A11243">
        <v>73269098</v>
      </c>
      <c r="B11243" t="s">
        <v>44</v>
      </c>
      <c r="C11243" s="30">
        <v>3.1790000000000003</v>
      </c>
      <c r="D11243" t="s">
        <v>20</v>
      </c>
      <c r="E11243">
        <v>2026</v>
      </c>
      <c r="G11243" t="s">
        <v>273</v>
      </c>
    </row>
    <row r="11244" spans="1:7">
      <c r="A11244">
        <v>73269098</v>
      </c>
      <c r="B11244" t="s">
        <v>44</v>
      </c>
      <c r="C11244" s="30">
        <v>3.468</v>
      </c>
      <c r="D11244" t="s">
        <v>20</v>
      </c>
      <c r="E11244">
        <v>2027</v>
      </c>
      <c r="G11244" t="s">
        <v>273</v>
      </c>
    </row>
    <row r="11245" spans="1:7">
      <c r="A11245">
        <v>73269098</v>
      </c>
      <c r="B11245" t="s">
        <v>44</v>
      </c>
      <c r="C11245" s="30">
        <v>3.7570000000000001</v>
      </c>
      <c r="D11245" t="s">
        <v>20</v>
      </c>
      <c r="E11245">
        <v>2028</v>
      </c>
      <c r="G11245" t="s">
        <v>273</v>
      </c>
    </row>
    <row r="11246" spans="1:7">
      <c r="A11246">
        <v>2523100090</v>
      </c>
      <c r="B11246" t="s">
        <v>45</v>
      </c>
      <c r="C11246">
        <v>0.89</v>
      </c>
      <c r="D11246" t="s">
        <v>13</v>
      </c>
      <c r="G11246" t="s">
        <v>270</v>
      </c>
    </row>
    <row r="11247" spans="1:7">
      <c r="A11247">
        <v>2523100090</v>
      </c>
      <c r="B11247" t="s">
        <v>45</v>
      </c>
      <c r="C11247">
        <v>0.97899999999999998</v>
      </c>
      <c r="D11247" t="s">
        <v>13</v>
      </c>
      <c r="E11247">
        <v>2026</v>
      </c>
      <c r="G11247" t="s">
        <v>270</v>
      </c>
    </row>
    <row r="11248" spans="1:7">
      <c r="A11248">
        <v>2523100090</v>
      </c>
      <c r="B11248" t="s">
        <v>45</v>
      </c>
      <c r="C11248">
        <v>1.0680000000000001</v>
      </c>
      <c r="D11248" t="s">
        <v>13</v>
      </c>
      <c r="E11248">
        <v>2027</v>
      </c>
      <c r="G11248" t="s">
        <v>270</v>
      </c>
    </row>
    <row r="11249" spans="1:7">
      <c r="A11249">
        <v>2523100090</v>
      </c>
      <c r="B11249" t="s">
        <v>45</v>
      </c>
      <c r="C11249">
        <v>1.157</v>
      </c>
      <c r="D11249" t="s">
        <v>13</v>
      </c>
      <c r="E11249">
        <v>2028</v>
      </c>
      <c r="G11249" t="s">
        <v>270</v>
      </c>
    </row>
    <row r="11250" spans="1:7">
      <c r="A11250">
        <v>25232900</v>
      </c>
      <c r="B11250" t="s">
        <v>45</v>
      </c>
      <c r="C11250">
        <v>0.93</v>
      </c>
      <c r="G11250" t="s">
        <v>270</v>
      </c>
    </row>
    <row r="11251" spans="1:7">
      <c r="A11251">
        <v>25232900</v>
      </c>
      <c r="B11251" t="s">
        <v>45</v>
      </c>
      <c r="C11251">
        <v>1.0230000000000001</v>
      </c>
      <c r="E11251">
        <v>2026</v>
      </c>
      <c r="G11251" t="s">
        <v>270</v>
      </c>
    </row>
    <row r="11252" spans="1:7">
      <c r="A11252">
        <v>25232900</v>
      </c>
      <c r="B11252" t="s">
        <v>45</v>
      </c>
      <c r="C11252">
        <v>1.1160000000000001</v>
      </c>
      <c r="E11252">
        <v>2027</v>
      </c>
      <c r="G11252" t="s">
        <v>270</v>
      </c>
    </row>
    <row r="11253" spans="1:7">
      <c r="A11253">
        <v>25232900</v>
      </c>
      <c r="B11253" t="s">
        <v>45</v>
      </c>
      <c r="C11253">
        <v>1.2090000000000001</v>
      </c>
      <c r="E11253">
        <v>2028</v>
      </c>
      <c r="G11253" t="s">
        <v>270</v>
      </c>
    </row>
    <row r="11254" spans="1:7">
      <c r="A11254">
        <v>2523900090</v>
      </c>
      <c r="B11254" t="s">
        <v>45</v>
      </c>
      <c r="C11254">
        <v>0.89</v>
      </c>
      <c r="D11254" t="s">
        <v>13</v>
      </c>
      <c r="G11254" t="s">
        <v>270</v>
      </c>
    </row>
    <row r="11255" spans="1:7">
      <c r="A11255">
        <v>2523900090</v>
      </c>
      <c r="B11255" t="s">
        <v>45</v>
      </c>
      <c r="C11255">
        <v>0.97899999999999998</v>
      </c>
      <c r="D11255" t="s">
        <v>13</v>
      </c>
      <c r="E11255">
        <v>2026</v>
      </c>
      <c r="G11255" t="s">
        <v>270</v>
      </c>
    </row>
    <row r="11256" spans="1:7">
      <c r="A11256">
        <v>2523900090</v>
      </c>
      <c r="B11256" t="s">
        <v>45</v>
      </c>
      <c r="C11256">
        <v>1.0680000000000001</v>
      </c>
      <c r="D11256" t="s">
        <v>13</v>
      </c>
      <c r="E11256">
        <v>2027</v>
      </c>
      <c r="G11256" t="s">
        <v>270</v>
      </c>
    </row>
    <row r="11257" spans="1:7">
      <c r="A11257">
        <v>2523900090</v>
      </c>
      <c r="B11257" t="s">
        <v>45</v>
      </c>
      <c r="C11257">
        <v>1.157</v>
      </c>
      <c r="D11257" t="s">
        <v>13</v>
      </c>
      <c r="E11257">
        <v>2028</v>
      </c>
      <c r="G11257" t="s">
        <v>270</v>
      </c>
    </row>
    <row r="11258" spans="1:7">
      <c r="A11258">
        <v>28041000</v>
      </c>
      <c r="B11258" t="s">
        <v>45</v>
      </c>
      <c r="C11258" s="30">
        <v>10.82</v>
      </c>
      <c r="G11258" t="s">
        <v>272</v>
      </c>
    </row>
    <row r="11259" spans="1:7">
      <c r="A11259">
        <v>28041000</v>
      </c>
      <c r="B11259" t="s">
        <v>45</v>
      </c>
      <c r="C11259" s="30">
        <v>11.902000000000001</v>
      </c>
      <c r="E11259">
        <v>2026</v>
      </c>
      <c r="G11259" t="s">
        <v>272</v>
      </c>
    </row>
    <row r="11260" spans="1:7">
      <c r="A11260">
        <v>28041000</v>
      </c>
      <c r="B11260" t="s">
        <v>45</v>
      </c>
      <c r="C11260" s="30">
        <v>12.984</v>
      </c>
      <c r="E11260">
        <v>2027</v>
      </c>
      <c r="G11260" t="s">
        <v>272</v>
      </c>
    </row>
    <row r="11261" spans="1:7">
      <c r="A11261">
        <v>28041000</v>
      </c>
      <c r="B11261" t="s">
        <v>45</v>
      </c>
      <c r="C11261" s="30">
        <v>14.066000000000001</v>
      </c>
      <c r="E11261">
        <v>2028</v>
      </c>
      <c r="G11261" t="s">
        <v>272</v>
      </c>
    </row>
    <row r="11262" spans="1:7">
      <c r="A11262">
        <v>2523100090</v>
      </c>
      <c r="B11262" t="s">
        <v>50</v>
      </c>
      <c r="C11262" s="30">
        <v>1.25</v>
      </c>
      <c r="D11262" t="s">
        <v>13</v>
      </c>
      <c r="G11262" t="s">
        <v>270</v>
      </c>
    </row>
    <row r="11263" spans="1:7">
      <c r="A11263">
        <v>2523100090</v>
      </c>
      <c r="B11263" t="s">
        <v>50</v>
      </c>
      <c r="C11263" s="30">
        <v>1.375</v>
      </c>
      <c r="D11263" t="s">
        <v>13</v>
      </c>
      <c r="E11263">
        <v>2026</v>
      </c>
      <c r="G11263" t="s">
        <v>270</v>
      </c>
    </row>
    <row r="11264" spans="1:7">
      <c r="A11264">
        <v>2523100090</v>
      </c>
      <c r="B11264" t="s">
        <v>50</v>
      </c>
      <c r="C11264" s="30">
        <v>1.5</v>
      </c>
      <c r="D11264" t="s">
        <v>13</v>
      </c>
      <c r="E11264">
        <v>2027</v>
      </c>
      <c r="G11264" t="s">
        <v>270</v>
      </c>
    </row>
    <row r="11265" spans="1:7">
      <c r="A11265">
        <v>2523100090</v>
      </c>
      <c r="B11265" t="s">
        <v>50</v>
      </c>
      <c r="C11265" s="30">
        <v>1.625</v>
      </c>
      <c r="D11265" t="s">
        <v>13</v>
      </c>
      <c r="E11265">
        <v>2028</v>
      </c>
      <c r="G11265" t="s">
        <v>270</v>
      </c>
    </row>
    <row r="11266" spans="1:7">
      <c r="A11266">
        <v>25232900</v>
      </c>
      <c r="B11266" t="s">
        <v>50</v>
      </c>
      <c r="C11266" s="30">
        <v>1.25</v>
      </c>
      <c r="G11266" t="s">
        <v>270</v>
      </c>
    </row>
    <row r="11267" spans="1:7">
      <c r="A11267">
        <v>25232900</v>
      </c>
      <c r="B11267" t="s">
        <v>50</v>
      </c>
      <c r="C11267" s="30">
        <v>1.375</v>
      </c>
      <c r="E11267">
        <v>2026</v>
      </c>
      <c r="G11267" t="s">
        <v>270</v>
      </c>
    </row>
    <row r="11268" spans="1:7">
      <c r="A11268">
        <v>25232900</v>
      </c>
      <c r="B11268" t="s">
        <v>50</v>
      </c>
      <c r="C11268" s="30">
        <v>1.5</v>
      </c>
      <c r="E11268">
        <v>2027</v>
      </c>
      <c r="G11268" t="s">
        <v>270</v>
      </c>
    </row>
    <row r="11269" spans="1:7">
      <c r="A11269">
        <v>25232900</v>
      </c>
      <c r="B11269" t="s">
        <v>50</v>
      </c>
      <c r="C11269" s="30">
        <v>1.625</v>
      </c>
      <c r="E11269">
        <v>2028</v>
      </c>
      <c r="G11269" t="s">
        <v>270</v>
      </c>
    </row>
    <row r="11270" spans="1:7">
      <c r="A11270">
        <v>2523100090</v>
      </c>
      <c r="B11270" t="s">
        <v>46</v>
      </c>
      <c r="C11270">
        <v>0.85</v>
      </c>
      <c r="D11270" t="s">
        <v>13</v>
      </c>
      <c r="G11270" t="s">
        <v>270</v>
      </c>
    </row>
    <row r="11271" spans="1:7">
      <c r="A11271">
        <v>2523100090</v>
      </c>
      <c r="B11271" t="s">
        <v>46</v>
      </c>
      <c r="C11271">
        <v>0.93499999999999994</v>
      </c>
      <c r="D11271" t="s">
        <v>13</v>
      </c>
      <c r="E11271">
        <v>2026</v>
      </c>
      <c r="G11271" t="s">
        <v>270</v>
      </c>
    </row>
    <row r="11272" spans="1:7">
      <c r="A11272">
        <v>2523100090</v>
      </c>
      <c r="B11272" t="s">
        <v>46</v>
      </c>
      <c r="C11272">
        <v>1.02</v>
      </c>
      <c r="D11272" t="s">
        <v>13</v>
      </c>
      <c r="E11272">
        <v>2027</v>
      </c>
      <c r="G11272" t="s">
        <v>270</v>
      </c>
    </row>
    <row r="11273" spans="1:7">
      <c r="A11273">
        <v>2523100090</v>
      </c>
      <c r="B11273" t="s">
        <v>46</v>
      </c>
      <c r="C11273">
        <v>1.105</v>
      </c>
      <c r="D11273" t="s">
        <v>13</v>
      </c>
      <c r="E11273">
        <v>2028</v>
      </c>
      <c r="G11273" t="s">
        <v>270</v>
      </c>
    </row>
    <row r="11274" spans="1:7">
      <c r="A11274">
        <v>25232900</v>
      </c>
      <c r="B11274" t="s">
        <v>46</v>
      </c>
      <c r="C11274">
        <v>0.86</v>
      </c>
      <c r="G11274" t="s">
        <v>270</v>
      </c>
    </row>
    <row r="11275" spans="1:7">
      <c r="A11275">
        <v>25232900</v>
      </c>
      <c r="B11275" t="s">
        <v>46</v>
      </c>
      <c r="C11275">
        <v>0.94599999999999995</v>
      </c>
      <c r="E11275">
        <v>2026</v>
      </c>
      <c r="G11275" t="s">
        <v>270</v>
      </c>
    </row>
    <row r="11276" spans="1:7">
      <c r="A11276">
        <v>25232900</v>
      </c>
      <c r="B11276" t="s">
        <v>46</v>
      </c>
      <c r="C11276">
        <v>1.032</v>
      </c>
      <c r="E11276">
        <v>2027</v>
      </c>
      <c r="G11276" t="s">
        <v>270</v>
      </c>
    </row>
    <row r="11277" spans="1:7">
      <c r="A11277">
        <v>25232900</v>
      </c>
      <c r="B11277" t="s">
        <v>46</v>
      </c>
      <c r="C11277">
        <v>1.1180000000000001</v>
      </c>
      <c r="E11277">
        <v>2028</v>
      </c>
      <c r="G11277" t="s">
        <v>270</v>
      </c>
    </row>
    <row r="11278" spans="1:7">
      <c r="A11278">
        <v>2523900090</v>
      </c>
      <c r="B11278" t="s">
        <v>46</v>
      </c>
      <c r="C11278">
        <v>0.82</v>
      </c>
      <c r="D11278" t="s">
        <v>13</v>
      </c>
      <c r="G11278" t="s">
        <v>270</v>
      </c>
    </row>
    <row r="11279" spans="1:7">
      <c r="A11279">
        <v>2523900090</v>
      </c>
      <c r="B11279" t="s">
        <v>46</v>
      </c>
      <c r="C11279">
        <v>0.90199999999999991</v>
      </c>
      <c r="D11279" t="s">
        <v>13</v>
      </c>
      <c r="E11279">
        <v>2026</v>
      </c>
      <c r="G11279" t="s">
        <v>270</v>
      </c>
    </row>
    <row r="11280" spans="1:7">
      <c r="A11280">
        <v>2523900090</v>
      </c>
      <c r="B11280" t="s">
        <v>46</v>
      </c>
      <c r="C11280">
        <v>0.98399999999999999</v>
      </c>
      <c r="D11280" t="s">
        <v>13</v>
      </c>
      <c r="E11280">
        <v>2027</v>
      </c>
      <c r="G11280" t="s">
        <v>270</v>
      </c>
    </row>
    <row r="11281" spans="1:7">
      <c r="A11281">
        <v>2523900090</v>
      </c>
      <c r="B11281" t="s">
        <v>46</v>
      </c>
      <c r="C11281">
        <v>1.0660000000000001</v>
      </c>
      <c r="D11281" t="s">
        <v>13</v>
      </c>
      <c r="E11281">
        <v>2028</v>
      </c>
      <c r="G11281" t="s">
        <v>270</v>
      </c>
    </row>
    <row r="11282" spans="1:7">
      <c r="A11282">
        <v>28080000</v>
      </c>
      <c r="B11282" t="s">
        <v>46</v>
      </c>
      <c r="C11282" s="30">
        <v>1.85</v>
      </c>
      <c r="G11282" t="s">
        <v>271</v>
      </c>
    </row>
    <row r="11283" spans="1:7">
      <c r="A11283">
        <v>28080000</v>
      </c>
      <c r="B11283" t="s">
        <v>46</v>
      </c>
      <c r="C11283" s="30">
        <v>1.8685</v>
      </c>
      <c r="E11283">
        <v>2026</v>
      </c>
      <c r="G11283" t="s">
        <v>271</v>
      </c>
    </row>
    <row r="11284" spans="1:7">
      <c r="A11284">
        <v>28080000</v>
      </c>
      <c r="B11284" t="s">
        <v>46</v>
      </c>
      <c r="C11284" s="30">
        <v>1.8685</v>
      </c>
      <c r="E11284">
        <v>2027</v>
      </c>
      <c r="G11284" t="s">
        <v>271</v>
      </c>
    </row>
    <row r="11285" spans="1:7">
      <c r="A11285">
        <v>28080000</v>
      </c>
      <c r="B11285" t="s">
        <v>46</v>
      </c>
      <c r="C11285" s="30">
        <v>1.8685</v>
      </c>
      <c r="E11285">
        <v>2028</v>
      </c>
      <c r="G11285" t="s">
        <v>271</v>
      </c>
    </row>
    <row r="11286" spans="1:7">
      <c r="A11286">
        <v>28142000</v>
      </c>
      <c r="B11286" t="s">
        <v>46</v>
      </c>
      <c r="C11286">
        <v>0.71</v>
      </c>
      <c r="G11286" t="s">
        <v>271</v>
      </c>
    </row>
    <row r="11287" spans="1:7">
      <c r="A11287">
        <v>28142000</v>
      </c>
      <c r="B11287" t="s">
        <v>46</v>
      </c>
      <c r="C11287">
        <v>0.71709999999999996</v>
      </c>
      <c r="E11287">
        <v>2026</v>
      </c>
      <c r="G11287" t="s">
        <v>271</v>
      </c>
    </row>
    <row r="11288" spans="1:7">
      <c r="A11288">
        <v>28142000</v>
      </c>
      <c r="B11288" t="s">
        <v>46</v>
      </c>
      <c r="C11288">
        <v>0.71709999999999996</v>
      </c>
      <c r="E11288">
        <v>2027</v>
      </c>
      <c r="G11288" t="s">
        <v>271</v>
      </c>
    </row>
    <row r="11289" spans="1:7">
      <c r="A11289">
        <v>28142000</v>
      </c>
      <c r="B11289" t="s">
        <v>46</v>
      </c>
      <c r="C11289">
        <v>0.71709999999999996</v>
      </c>
      <c r="E11289">
        <v>2028</v>
      </c>
      <c r="G11289" t="s">
        <v>271</v>
      </c>
    </row>
    <row r="11290" spans="1:7">
      <c r="A11290">
        <v>28342100</v>
      </c>
      <c r="B11290" t="s">
        <v>46</v>
      </c>
      <c r="C11290" s="30">
        <v>1.67</v>
      </c>
      <c r="G11290" t="s">
        <v>271</v>
      </c>
    </row>
    <row r="11291" spans="1:7">
      <c r="A11291">
        <v>28342100</v>
      </c>
      <c r="B11291" t="s">
        <v>46</v>
      </c>
      <c r="C11291" s="30">
        <v>1.6866999999999999</v>
      </c>
      <c r="E11291">
        <v>2026</v>
      </c>
      <c r="G11291" t="s">
        <v>271</v>
      </c>
    </row>
    <row r="11292" spans="1:7">
      <c r="A11292">
        <v>28342100</v>
      </c>
      <c r="B11292" t="s">
        <v>46</v>
      </c>
      <c r="C11292" s="30">
        <v>1.6866999999999999</v>
      </c>
      <c r="E11292">
        <v>2027</v>
      </c>
      <c r="G11292" t="s">
        <v>271</v>
      </c>
    </row>
    <row r="11293" spans="1:7">
      <c r="A11293">
        <v>28342100</v>
      </c>
      <c r="B11293" t="s">
        <v>46</v>
      </c>
      <c r="C11293" s="30">
        <v>1.6866999999999999</v>
      </c>
      <c r="E11293">
        <v>2028</v>
      </c>
      <c r="G11293" t="s">
        <v>271</v>
      </c>
    </row>
    <row r="11294" spans="1:7">
      <c r="A11294">
        <v>31021012</v>
      </c>
      <c r="B11294" t="s">
        <v>46</v>
      </c>
      <c r="C11294">
        <v>0.53</v>
      </c>
      <c r="G11294" t="s">
        <v>271</v>
      </c>
    </row>
    <row r="11295" spans="1:7">
      <c r="A11295">
        <v>31021012</v>
      </c>
      <c r="B11295" t="s">
        <v>46</v>
      </c>
      <c r="C11295">
        <v>0.5353</v>
      </c>
      <c r="E11295">
        <v>2026</v>
      </c>
      <c r="G11295" t="s">
        <v>271</v>
      </c>
    </row>
    <row r="11296" spans="1:7">
      <c r="A11296">
        <v>31021012</v>
      </c>
      <c r="B11296" t="s">
        <v>46</v>
      </c>
      <c r="C11296">
        <v>0.5353</v>
      </c>
      <c r="E11296">
        <v>2027</v>
      </c>
      <c r="G11296" t="s">
        <v>271</v>
      </c>
    </row>
    <row r="11297" spans="1:7">
      <c r="A11297">
        <v>31021012</v>
      </c>
      <c r="B11297" t="s">
        <v>46</v>
      </c>
      <c r="C11297">
        <v>0.5353</v>
      </c>
      <c r="E11297">
        <v>2028</v>
      </c>
      <c r="G11297" t="s">
        <v>271</v>
      </c>
    </row>
    <row r="11298" spans="1:7">
      <c r="A11298">
        <v>31021015</v>
      </c>
      <c r="B11298" t="s">
        <v>46</v>
      </c>
      <c r="C11298">
        <v>0.87</v>
      </c>
      <c r="G11298" t="s">
        <v>271</v>
      </c>
    </row>
    <row r="11299" spans="1:7">
      <c r="A11299">
        <v>31021015</v>
      </c>
      <c r="B11299" t="s">
        <v>46</v>
      </c>
      <c r="C11299">
        <v>0.87870000000000004</v>
      </c>
      <c r="E11299">
        <v>2026</v>
      </c>
      <c r="G11299" t="s">
        <v>271</v>
      </c>
    </row>
    <row r="11300" spans="1:7">
      <c r="A11300">
        <v>31021015</v>
      </c>
      <c r="B11300" t="s">
        <v>46</v>
      </c>
      <c r="C11300">
        <v>0.87870000000000004</v>
      </c>
      <c r="E11300">
        <v>2027</v>
      </c>
      <c r="G11300" t="s">
        <v>271</v>
      </c>
    </row>
    <row r="11301" spans="1:7">
      <c r="A11301">
        <v>31021015</v>
      </c>
      <c r="B11301" t="s">
        <v>46</v>
      </c>
      <c r="C11301">
        <v>0.87870000000000004</v>
      </c>
      <c r="E11301">
        <v>2028</v>
      </c>
      <c r="G11301" t="s">
        <v>271</v>
      </c>
    </row>
    <row r="11302" spans="1:7">
      <c r="A11302">
        <v>31021019</v>
      </c>
      <c r="B11302" t="s">
        <v>46</v>
      </c>
      <c r="C11302" s="30">
        <v>1.61</v>
      </c>
      <c r="G11302" t="s">
        <v>271</v>
      </c>
    </row>
    <row r="11303" spans="1:7">
      <c r="A11303">
        <v>31021019</v>
      </c>
      <c r="B11303" t="s">
        <v>46</v>
      </c>
      <c r="C11303" s="30">
        <v>1.6261000000000001</v>
      </c>
      <c r="E11303">
        <v>2026</v>
      </c>
      <c r="G11303" t="s">
        <v>271</v>
      </c>
    </row>
    <row r="11304" spans="1:7">
      <c r="A11304">
        <v>31021019</v>
      </c>
      <c r="B11304" t="s">
        <v>46</v>
      </c>
      <c r="C11304" s="30">
        <v>1.6261000000000001</v>
      </c>
      <c r="E11304">
        <v>2027</v>
      </c>
      <c r="G11304" t="s">
        <v>271</v>
      </c>
    </row>
    <row r="11305" spans="1:7">
      <c r="A11305">
        <v>31021019</v>
      </c>
      <c r="B11305" t="s">
        <v>46</v>
      </c>
      <c r="C11305" s="30">
        <v>1.6261000000000001</v>
      </c>
      <c r="E11305">
        <v>2028</v>
      </c>
      <c r="G11305" t="s">
        <v>271</v>
      </c>
    </row>
    <row r="11306" spans="1:7">
      <c r="A11306">
        <v>31021090</v>
      </c>
      <c r="B11306" t="s">
        <v>46</v>
      </c>
      <c r="C11306" s="30">
        <v>1.57</v>
      </c>
      <c r="G11306" t="s">
        <v>271</v>
      </c>
    </row>
    <row r="11307" spans="1:7">
      <c r="A11307">
        <v>31021090</v>
      </c>
      <c r="B11307" t="s">
        <v>46</v>
      </c>
      <c r="C11307" s="30">
        <v>1.5857000000000001</v>
      </c>
      <c r="E11307">
        <v>2026</v>
      </c>
      <c r="G11307" t="s">
        <v>271</v>
      </c>
    </row>
    <row r="11308" spans="1:7">
      <c r="A11308">
        <v>31021090</v>
      </c>
      <c r="B11308" t="s">
        <v>46</v>
      </c>
      <c r="C11308" s="30">
        <v>1.5857000000000001</v>
      </c>
      <c r="E11308">
        <v>2027</v>
      </c>
      <c r="G11308" t="s">
        <v>271</v>
      </c>
    </row>
    <row r="11309" spans="1:7">
      <c r="A11309">
        <v>31021090</v>
      </c>
      <c r="B11309" t="s">
        <v>46</v>
      </c>
      <c r="C11309" s="30">
        <v>1.5857000000000001</v>
      </c>
      <c r="E11309">
        <v>2028</v>
      </c>
      <c r="G11309" t="s">
        <v>271</v>
      </c>
    </row>
    <row r="11310" spans="1:7">
      <c r="A11310">
        <v>31022100</v>
      </c>
      <c r="B11310" t="s">
        <v>46</v>
      </c>
      <c r="C11310">
        <v>0.72</v>
      </c>
      <c r="G11310" t="s">
        <v>271</v>
      </c>
    </row>
    <row r="11311" spans="1:7">
      <c r="A11311">
        <v>31022100</v>
      </c>
      <c r="B11311" t="s">
        <v>46</v>
      </c>
      <c r="C11311">
        <v>0.72719999999999996</v>
      </c>
      <c r="E11311">
        <v>2026</v>
      </c>
      <c r="G11311" t="s">
        <v>271</v>
      </c>
    </row>
    <row r="11312" spans="1:7">
      <c r="A11312">
        <v>31022100</v>
      </c>
      <c r="B11312" t="s">
        <v>46</v>
      </c>
      <c r="C11312">
        <v>0.72719999999999996</v>
      </c>
      <c r="E11312">
        <v>2027</v>
      </c>
      <c r="G11312" t="s">
        <v>271</v>
      </c>
    </row>
    <row r="11313" spans="1:7">
      <c r="A11313">
        <v>31022100</v>
      </c>
      <c r="B11313" t="s">
        <v>46</v>
      </c>
      <c r="C11313">
        <v>0.72719999999999996</v>
      </c>
      <c r="E11313">
        <v>2028</v>
      </c>
      <c r="G11313" t="s">
        <v>271</v>
      </c>
    </row>
    <row r="11314" spans="1:7">
      <c r="A11314">
        <v>31022900</v>
      </c>
      <c r="B11314" t="s">
        <v>46</v>
      </c>
      <c r="C11314" s="30">
        <v>1.23</v>
      </c>
      <c r="G11314" t="s">
        <v>271</v>
      </c>
    </row>
    <row r="11315" spans="1:7">
      <c r="A11315">
        <v>31022900</v>
      </c>
      <c r="B11315" t="s">
        <v>46</v>
      </c>
      <c r="C11315" s="30">
        <v>1.2423</v>
      </c>
      <c r="E11315">
        <v>2026</v>
      </c>
      <c r="G11315" t="s">
        <v>271</v>
      </c>
    </row>
    <row r="11316" spans="1:7">
      <c r="A11316">
        <v>31022900</v>
      </c>
      <c r="B11316" t="s">
        <v>46</v>
      </c>
      <c r="C11316" s="30">
        <v>1.2423</v>
      </c>
      <c r="E11316">
        <v>2027</v>
      </c>
      <c r="G11316" t="s">
        <v>271</v>
      </c>
    </row>
    <row r="11317" spans="1:7">
      <c r="A11317">
        <v>31022900</v>
      </c>
      <c r="B11317" t="s">
        <v>46</v>
      </c>
      <c r="C11317" s="30">
        <v>1.2423</v>
      </c>
      <c r="E11317">
        <v>2028</v>
      </c>
      <c r="G11317" t="s">
        <v>271</v>
      </c>
    </row>
    <row r="11318" spans="1:7">
      <c r="A11318">
        <v>31023010</v>
      </c>
      <c r="B11318" t="s">
        <v>46</v>
      </c>
      <c r="C11318" s="30">
        <v>1.29</v>
      </c>
      <c r="G11318" t="s">
        <v>271</v>
      </c>
    </row>
    <row r="11319" spans="1:7">
      <c r="A11319">
        <v>31023010</v>
      </c>
      <c r="B11319" t="s">
        <v>46</v>
      </c>
      <c r="C11319" s="30">
        <v>1.3028999999999999</v>
      </c>
      <c r="E11319">
        <v>2026</v>
      </c>
      <c r="G11319" t="s">
        <v>271</v>
      </c>
    </row>
    <row r="11320" spans="1:7">
      <c r="A11320">
        <v>31023010</v>
      </c>
      <c r="B11320" t="s">
        <v>46</v>
      </c>
      <c r="C11320" s="30">
        <v>1.3028999999999999</v>
      </c>
      <c r="E11320">
        <v>2027</v>
      </c>
      <c r="G11320" t="s">
        <v>271</v>
      </c>
    </row>
    <row r="11321" spans="1:7">
      <c r="A11321">
        <v>31023010</v>
      </c>
      <c r="B11321" t="s">
        <v>46</v>
      </c>
      <c r="C11321" s="30">
        <v>1.3028999999999999</v>
      </c>
      <c r="E11321">
        <v>2028</v>
      </c>
      <c r="G11321" t="s">
        <v>271</v>
      </c>
    </row>
    <row r="11322" spans="1:7">
      <c r="A11322">
        <v>31023090</v>
      </c>
      <c r="B11322" t="s">
        <v>46</v>
      </c>
      <c r="C11322" s="30">
        <v>1.98</v>
      </c>
      <c r="G11322" t="s">
        <v>271</v>
      </c>
    </row>
    <row r="11323" spans="1:7">
      <c r="A11323">
        <v>31023090</v>
      </c>
      <c r="B11323" t="s">
        <v>46</v>
      </c>
      <c r="C11323" s="30">
        <v>1.9998</v>
      </c>
      <c r="E11323">
        <v>2026</v>
      </c>
      <c r="G11323" t="s">
        <v>271</v>
      </c>
    </row>
    <row r="11324" spans="1:7">
      <c r="A11324">
        <v>31023090</v>
      </c>
      <c r="B11324" t="s">
        <v>46</v>
      </c>
      <c r="C11324" s="30">
        <v>1.9998</v>
      </c>
      <c r="E11324">
        <v>2027</v>
      </c>
      <c r="G11324" t="s">
        <v>271</v>
      </c>
    </row>
    <row r="11325" spans="1:7">
      <c r="A11325">
        <v>31023090</v>
      </c>
      <c r="B11325" t="s">
        <v>46</v>
      </c>
      <c r="C11325" s="30">
        <v>1.9998</v>
      </c>
      <c r="E11325">
        <v>2028</v>
      </c>
      <c r="G11325" t="s">
        <v>271</v>
      </c>
    </row>
    <row r="11326" spans="1:7">
      <c r="A11326">
        <v>31024010</v>
      </c>
      <c r="B11326" t="s">
        <v>46</v>
      </c>
      <c r="C11326" s="30">
        <v>1.71</v>
      </c>
      <c r="G11326" t="s">
        <v>271</v>
      </c>
    </row>
    <row r="11327" spans="1:7">
      <c r="A11327">
        <v>31024010</v>
      </c>
      <c r="B11327" t="s">
        <v>46</v>
      </c>
      <c r="C11327" s="30">
        <v>1.7271000000000001</v>
      </c>
      <c r="E11327">
        <v>2026</v>
      </c>
      <c r="G11327" t="s">
        <v>271</v>
      </c>
    </row>
    <row r="11328" spans="1:7">
      <c r="A11328">
        <v>31024010</v>
      </c>
      <c r="B11328" t="s">
        <v>46</v>
      </c>
      <c r="C11328" s="30">
        <v>1.7271000000000001</v>
      </c>
      <c r="E11328">
        <v>2027</v>
      </c>
      <c r="G11328" t="s">
        <v>271</v>
      </c>
    </row>
    <row r="11329" spans="1:7">
      <c r="A11329">
        <v>31024010</v>
      </c>
      <c r="B11329" t="s">
        <v>46</v>
      </c>
      <c r="C11329" s="30">
        <v>1.7271000000000001</v>
      </c>
      <c r="E11329">
        <v>2028</v>
      </c>
      <c r="G11329" t="s">
        <v>271</v>
      </c>
    </row>
    <row r="11330" spans="1:7">
      <c r="A11330">
        <v>31024090</v>
      </c>
      <c r="B11330" t="s">
        <v>46</v>
      </c>
      <c r="C11330" s="30">
        <v>1.71</v>
      </c>
      <c r="G11330" t="s">
        <v>271</v>
      </c>
    </row>
    <row r="11331" spans="1:7">
      <c r="A11331">
        <v>31024090</v>
      </c>
      <c r="B11331" t="s">
        <v>46</v>
      </c>
      <c r="C11331" s="30">
        <v>1.7271000000000001</v>
      </c>
      <c r="E11331">
        <v>2026</v>
      </c>
      <c r="G11331" t="s">
        <v>271</v>
      </c>
    </row>
    <row r="11332" spans="1:7">
      <c r="A11332">
        <v>31024090</v>
      </c>
      <c r="B11332" t="s">
        <v>46</v>
      </c>
      <c r="C11332" s="30">
        <v>1.7271000000000001</v>
      </c>
      <c r="E11332">
        <v>2027</v>
      </c>
      <c r="G11332" t="s">
        <v>271</v>
      </c>
    </row>
    <row r="11333" spans="1:7">
      <c r="A11333">
        <v>31024090</v>
      </c>
      <c r="B11333" t="s">
        <v>46</v>
      </c>
      <c r="C11333" s="30">
        <v>1.7271000000000001</v>
      </c>
      <c r="E11333">
        <v>2028</v>
      </c>
      <c r="G11333" t="s">
        <v>271</v>
      </c>
    </row>
    <row r="11334" spans="1:7">
      <c r="A11334">
        <v>31025000</v>
      </c>
      <c r="B11334" t="s">
        <v>46</v>
      </c>
      <c r="C11334" s="30">
        <v>2.89</v>
      </c>
      <c r="G11334" t="s">
        <v>271</v>
      </c>
    </row>
    <row r="11335" spans="1:7">
      <c r="A11335">
        <v>31025000</v>
      </c>
      <c r="B11335" t="s">
        <v>46</v>
      </c>
      <c r="C11335" s="30">
        <v>2.9189000000000003</v>
      </c>
      <c r="E11335">
        <v>2026</v>
      </c>
      <c r="G11335" t="s">
        <v>271</v>
      </c>
    </row>
    <row r="11336" spans="1:7">
      <c r="A11336">
        <v>31025000</v>
      </c>
      <c r="B11336" t="s">
        <v>46</v>
      </c>
      <c r="C11336" s="30">
        <v>2.9189000000000003</v>
      </c>
      <c r="E11336">
        <v>2027</v>
      </c>
      <c r="G11336" t="s">
        <v>271</v>
      </c>
    </row>
    <row r="11337" spans="1:7">
      <c r="A11337">
        <v>31025000</v>
      </c>
      <c r="B11337" t="s">
        <v>46</v>
      </c>
      <c r="C11337" s="30">
        <v>2.9189000000000003</v>
      </c>
      <c r="E11337">
        <v>2028</v>
      </c>
      <c r="G11337" t="s">
        <v>271</v>
      </c>
    </row>
    <row r="11338" spans="1:7">
      <c r="A11338">
        <v>31026000</v>
      </c>
      <c r="B11338" t="s">
        <v>46</v>
      </c>
      <c r="C11338" s="30">
        <v>1.66</v>
      </c>
      <c r="G11338" t="s">
        <v>271</v>
      </c>
    </row>
    <row r="11339" spans="1:7">
      <c r="A11339">
        <v>31026000</v>
      </c>
      <c r="B11339" t="s">
        <v>46</v>
      </c>
      <c r="C11339" s="30">
        <v>1.6765999999999999</v>
      </c>
      <c r="E11339">
        <v>2026</v>
      </c>
      <c r="G11339" t="s">
        <v>271</v>
      </c>
    </row>
    <row r="11340" spans="1:7">
      <c r="A11340">
        <v>31026000</v>
      </c>
      <c r="B11340" t="s">
        <v>46</v>
      </c>
      <c r="C11340" s="30">
        <v>1.6765999999999999</v>
      </c>
      <c r="E11340">
        <v>2027</v>
      </c>
      <c r="G11340" t="s">
        <v>271</v>
      </c>
    </row>
    <row r="11341" spans="1:7">
      <c r="A11341">
        <v>31026000</v>
      </c>
      <c r="B11341" t="s">
        <v>46</v>
      </c>
      <c r="C11341" s="30">
        <v>1.6765999999999999</v>
      </c>
      <c r="E11341">
        <v>2028</v>
      </c>
      <c r="G11341" t="s">
        <v>271</v>
      </c>
    </row>
    <row r="11342" spans="1:7">
      <c r="A11342">
        <v>31028000</v>
      </c>
      <c r="B11342" t="s">
        <v>46</v>
      </c>
      <c r="C11342" s="30">
        <v>1.4</v>
      </c>
      <c r="G11342" t="s">
        <v>271</v>
      </c>
    </row>
    <row r="11343" spans="1:7">
      <c r="A11343">
        <v>31028000</v>
      </c>
      <c r="B11343" t="s">
        <v>46</v>
      </c>
      <c r="C11343" s="30">
        <v>1.4139999999999999</v>
      </c>
      <c r="E11343">
        <v>2026</v>
      </c>
      <c r="G11343" t="s">
        <v>271</v>
      </c>
    </row>
    <row r="11344" spans="1:7">
      <c r="A11344">
        <v>31028000</v>
      </c>
      <c r="B11344" t="s">
        <v>46</v>
      </c>
      <c r="C11344" s="30">
        <v>1.4139999999999999</v>
      </c>
      <c r="E11344">
        <v>2027</v>
      </c>
      <c r="G11344" t="s">
        <v>271</v>
      </c>
    </row>
    <row r="11345" spans="1:7">
      <c r="A11345">
        <v>31028000</v>
      </c>
      <c r="B11345" t="s">
        <v>46</v>
      </c>
      <c r="C11345" s="30">
        <v>1.4139999999999999</v>
      </c>
      <c r="E11345">
        <v>2028</v>
      </c>
      <c r="G11345" t="s">
        <v>271</v>
      </c>
    </row>
    <row r="11346" spans="1:7">
      <c r="A11346">
        <v>31029000</v>
      </c>
      <c r="B11346" t="s">
        <v>46</v>
      </c>
      <c r="C11346" s="30">
        <v>1.55</v>
      </c>
      <c r="G11346" t="s">
        <v>271</v>
      </c>
    </row>
    <row r="11347" spans="1:7">
      <c r="A11347">
        <v>31029000</v>
      </c>
      <c r="B11347" t="s">
        <v>46</v>
      </c>
      <c r="C11347" s="30">
        <v>1.5655000000000001</v>
      </c>
      <c r="E11347">
        <v>2026</v>
      </c>
      <c r="G11347" t="s">
        <v>271</v>
      </c>
    </row>
    <row r="11348" spans="1:7">
      <c r="A11348">
        <v>31029000</v>
      </c>
      <c r="B11348" t="s">
        <v>46</v>
      </c>
      <c r="C11348" s="30">
        <v>1.5655000000000001</v>
      </c>
      <c r="E11348">
        <v>2027</v>
      </c>
      <c r="G11348" t="s">
        <v>271</v>
      </c>
    </row>
    <row r="11349" spans="1:7">
      <c r="A11349">
        <v>31029000</v>
      </c>
      <c r="B11349" t="s">
        <v>46</v>
      </c>
      <c r="C11349" s="30">
        <v>1.5655000000000001</v>
      </c>
      <c r="E11349">
        <v>2028</v>
      </c>
      <c r="G11349" t="s">
        <v>271</v>
      </c>
    </row>
    <row r="11350" spans="1:7">
      <c r="A11350">
        <v>31051000</v>
      </c>
      <c r="B11350" t="s">
        <v>46</v>
      </c>
      <c r="C11350">
        <v>0.75</v>
      </c>
      <c r="G11350" t="s">
        <v>271</v>
      </c>
    </row>
    <row r="11351" spans="1:7">
      <c r="A11351">
        <v>31051000</v>
      </c>
      <c r="B11351" t="s">
        <v>46</v>
      </c>
      <c r="C11351">
        <v>0.75750000000000006</v>
      </c>
      <c r="E11351">
        <v>2026</v>
      </c>
      <c r="G11351" t="s">
        <v>271</v>
      </c>
    </row>
    <row r="11352" spans="1:7">
      <c r="A11352">
        <v>31051000</v>
      </c>
      <c r="B11352" t="s">
        <v>46</v>
      </c>
      <c r="C11352">
        <v>0.75750000000000006</v>
      </c>
      <c r="E11352">
        <v>2027</v>
      </c>
      <c r="G11352" t="s">
        <v>271</v>
      </c>
    </row>
    <row r="11353" spans="1:7">
      <c r="A11353">
        <v>31051000</v>
      </c>
      <c r="B11353" t="s">
        <v>46</v>
      </c>
      <c r="C11353">
        <v>0.75750000000000006</v>
      </c>
      <c r="E11353">
        <v>2028</v>
      </c>
      <c r="G11353" t="s">
        <v>271</v>
      </c>
    </row>
    <row r="11354" spans="1:7">
      <c r="A11354">
        <v>31052010</v>
      </c>
      <c r="B11354" t="s">
        <v>46</v>
      </c>
      <c r="C11354">
        <v>0.9</v>
      </c>
      <c r="G11354" t="s">
        <v>271</v>
      </c>
    </row>
    <row r="11355" spans="1:7">
      <c r="A11355">
        <v>31052010</v>
      </c>
      <c r="B11355" t="s">
        <v>46</v>
      </c>
      <c r="C11355">
        <v>0.90900000000000003</v>
      </c>
      <c r="E11355">
        <v>2026</v>
      </c>
      <c r="G11355" t="s">
        <v>271</v>
      </c>
    </row>
    <row r="11356" spans="1:7">
      <c r="A11356">
        <v>31052010</v>
      </c>
      <c r="B11356" t="s">
        <v>46</v>
      </c>
      <c r="C11356">
        <v>0.90900000000000003</v>
      </c>
      <c r="E11356">
        <v>2027</v>
      </c>
      <c r="G11356" t="s">
        <v>271</v>
      </c>
    </row>
    <row r="11357" spans="1:7">
      <c r="A11357">
        <v>31052010</v>
      </c>
      <c r="B11357" t="s">
        <v>46</v>
      </c>
      <c r="C11357">
        <v>0.90900000000000003</v>
      </c>
      <c r="E11357">
        <v>2028</v>
      </c>
      <c r="G11357" t="s">
        <v>271</v>
      </c>
    </row>
    <row r="11358" spans="1:7">
      <c r="A11358">
        <v>31052090</v>
      </c>
      <c r="B11358" t="s">
        <v>46</v>
      </c>
      <c r="C11358">
        <v>0.62</v>
      </c>
      <c r="G11358" t="s">
        <v>271</v>
      </c>
    </row>
    <row r="11359" spans="1:7">
      <c r="A11359">
        <v>31052090</v>
      </c>
      <c r="B11359" t="s">
        <v>46</v>
      </c>
      <c r="C11359">
        <v>0.62619999999999998</v>
      </c>
      <c r="E11359">
        <v>2026</v>
      </c>
      <c r="G11359" t="s">
        <v>271</v>
      </c>
    </row>
    <row r="11360" spans="1:7">
      <c r="A11360">
        <v>31052090</v>
      </c>
      <c r="B11360" t="s">
        <v>46</v>
      </c>
      <c r="C11360">
        <v>0.62619999999999998</v>
      </c>
      <c r="E11360">
        <v>2027</v>
      </c>
      <c r="G11360" t="s">
        <v>271</v>
      </c>
    </row>
    <row r="11361" spans="1:7">
      <c r="A11361">
        <v>31052090</v>
      </c>
      <c r="B11361" t="s">
        <v>46</v>
      </c>
      <c r="C11361">
        <v>0.62619999999999998</v>
      </c>
      <c r="E11361">
        <v>2028</v>
      </c>
      <c r="G11361" t="s">
        <v>271</v>
      </c>
    </row>
    <row r="11362" spans="1:7">
      <c r="A11362">
        <v>31053000</v>
      </c>
      <c r="B11362" t="s">
        <v>46</v>
      </c>
      <c r="C11362">
        <v>0.56999999999999995</v>
      </c>
      <c r="G11362" t="s">
        <v>271</v>
      </c>
    </row>
    <row r="11363" spans="1:7">
      <c r="A11363">
        <v>31053000</v>
      </c>
      <c r="B11363" t="s">
        <v>46</v>
      </c>
      <c r="C11363">
        <v>0.57569999999999999</v>
      </c>
      <c r="E11363">
        <v>2026</v>
      </c>
      <c r="G11363" t="s">
        <v>271</v>
      </c>
    </row>
    <row r="11364" spans="1:7">
      <c r="A11364">
        <v>31053000</v>
      </c>
      <c r="B11364" t="s">
        <v>46</v>
      </c>
      <c r="C11364">
        <v>0.57569999999999999</v>
      </c>
      <c r="E11364">
        <v>2027</v>
      </c>
      <c r="G11364" t="s">
        <v>271</v>
      </c>
    </row>
    <row r="11365" spans="1:7">
      <c r="A11365">
        <v>31053000</v>
      </c>
      <c r="B11365" t="s">
        <v>46</v>
      </c>
      <c r="C11365">
        <v>0.57569999999999999</v>
      </c>
      <c r="E11365">
        <v>2028</v>
      </c>
      <c r="G11365" t="s">
        <v>271</v>
      </c>
    </row>
    <row r="11366" spans="1:7">
      <c r="A11366">
        <v>31054000</v>
      </c>
      <c r="B11366" t="s">
        <v>46</v>
      </c>
      <c r="C11366">
        <v>0.37</v>
      </c>
      <c r="G11366" t="s">
        <v>271</v>
      </c>
    </row>
    <row r="11367" spans="1:7">
      <c r="A11367">
        <v>31054000</v>
      </c>
      <c r="B11367" t="s">
        <v>46</v>
      </c>
      <c r="C11367">
        <v>0.37369999999999998</v>
      </c>
      <c r="E11367">
        <v>2026</v>
      </c>
      <c r="G11367" t="s">
        <v>271</v>
      </c>
    </row>
    <row r="11368" spans="1:7">
      <c r="A11368">
        <v>31054000</v>
      </c>
      <c r="B11368" t="s">
        <v>46</v>
      </c>
      <c r="C11368">
        <v>0.37369999999999998</v>
      </c>
      <c r="E11368">
        <v>2027</v>
      </c>
      <c r="G11368" t="s">
        <v>271</v>
      </c>
    </row>
    <row r="11369" spans="1:7">
      <c r="A11369">
        <v>31054000</v>
      </c>
      <c r="B11369" t="s">
        <v>46</v>
      </c>
      <c r="C11369">
        <v>0.37369999999999998</v>
      </c>
      <c r="E11369">
        <v>2028</v>
      </c>
      <c r="G11369" t="s">
        <v>271</v>
      </c>
    </row>
    <row r="11370" spans="1:7">
      <c r="A11370">
        <v>31055100</v>
      </c>
      <c r="B11370" t="s">
        <v>46</v>
      </c>
      <c r="C11370" s="30">
        <v>1.21</v>
      </c>
      <c r="G11370" t="s">
        <v>271</v>
      </c>
    </row>
    <row r="11371" spans="1:7">
      <c r="A11371">
        <v>31055100</v>
      </c>
      <c r="B11371" t="s">
        <v>46</v>
      </c>
      <c r="C11371" s="30">
        <v>1.2221</v>
      </c>
      <c r="E11371">
        <v>2026</v>
      </c>
      <c r="G11371" t="s">
        <v>271</v>
      </c>
    </row>
    <row r="11372" spans="1:7">
      <c r="A11372">
        <v>31055100</v>
      </c>
      <c r="B11372" t="s">
        <v>46</v>
      </c>
      <c r="C11372" s="30">
        <v>1.2221</v>
      </c>
      <c r="E11372">
        <v>2027</v>
      </c>
      <c r="G11372" t="s">
        <v>271</v>
      </c>
    </row>
    <row r="11373" spans="1:7">
      <c r="A11373">
        <v>31055100</v>
      </c>
      <c r="B11373" t="s">
        <v>46</v>
      </c>
      <c r="C11373" s="30">
        <v>1.2221</v>
      </c>
      <c r="E11373">
        <v>2028</v>
      </c>
      <c r="G11373" t="s">
        <v>271</v>
      </c>
    </row>
    <row r="11374" spans="1:7">
      <c r="A11374">
        <v>31055900</v>
      </c>
      <c r="B11374" t="s">
        <v>46</v>
      </c>
      <c r="C11374">
        <v>0.69</v>
      </c>
      <c r="G11374" t="s">
        <v>271</v>
      </c>
    </row>
    <row r="11375" spans="1:7">
      <c r="A11375">
        <v>31055900</v>
      </c>
      <c r="B11375" t="s">
        <v>46</v>
      </c>
      <c r="C11375">
        <v>0.69689999999999996</v>
      </c>
      <c r="E11375">
        <v>2026</v>
      </c>
      <c r="G11375" t="s">
        <v>271</v>
      </c>
    </row>
    <row r="11376" spans="1:7">
      <c r="A11376">
        <v>31055900</v>
      </c>
      <c r="B11376" t="s">
        <v>46</v>
      </c>
      <c r="C11376">
        <v>0.69689999999999996</v>
      </c>
      <c r="E11376">
        <v>2027</v>
      </c>
      <c r="G11376" t="s">
        <v>271</v>
      </c>
    </row>
    <row r="11377" spans="1:7">
      <c r="A11377">
        <v>31055900</v>
      </c>
      <c r="B11377" t="s">
        <v>46</v>
      </c>
      <c r="C11377">
        <v>0.69689999999999996</v>
      </c>
      <c r="E11377">
        <v>2028</v>
      </c>
      <c r="G11377" t="s">
        <v>271</v>
      </c>
    </row>
    <row r="11378" spans="1:7">
      <c r="A11378">
        <v>31059020</v>
      </c>
      <c r="B11378" t="s">
        <v>46</v>
      </c>
      <c r="C11378" s="30">
        <v>1.1499999999999999</v>
      </c>
      <c r="G11378" t="s">
        <v>271</v>
      </c>
    </row>
    <row r="11379" spans="1:7">
      <c r="A11379">
        <v>31059020</v>
      </c>
      <c r="B11379" t="s">
        <v>46</v>
      </c>
      <c r="C11379" s="30">
        <v>1.1615</v>
      </c>
      <c r="E11379">
        <v>2026</v>
      </c>
      <c r="G11379" t="s">
        <v>271</v>
      </c>
    </row>
    <row r="11380" spans="1:7">
      <c r="A11380">
        <v>31059020</v>
      </c>
      <c r="B11380" t="s">
        <v>46</v>
      </c>
      <c r="C11380" s="30">
        <v>1.1615</v>
      </c>
      <c r="E11380">
        <v>2027</v>
      </c>
      <c r="G11380" t="s">
        <v>271</v>
      </c>
    </row>
    <row r="11381" spans="1:7">
      <c r="A11381">
        <v>31059020</v>
      </c>
      <c r="B11381" t="s">
        <v>46</v>
      </c>
      <c r="C11381" s="30">
        <v>1.1615</v>
      </c>
      <c r="E11381">
        <v>2028</v>
      </c>
      <c r="G11381" t="s">
        <v>271</v>
      </c>
    </row>
    <row r="11382" spans="1:7">
      <c r="A11382">
        <v>31059080</v>
      </c>
      <c r="B11382" t="s">
        <v>46</v>
      </c>
      <c r="C11382">
        <v>0.6</v>
      </c>
      <c r="G11382" t="s">
        <v>271</v>
      </c>
    </row>
    <row r="11383" spans="1:7">
      <c r="A11383">
        <v>31059080</v>
      </c>
      <c r="B11383" t="s">
        <v>46</v>
      </c>
      <c r="C11383">
        <v>0.60599999999999998</v>
      </c>
      <c r="E11383">
        <v>2026</v>
      </c>
      <c r="G11383" t="s">
        <v>271</v>
      </c>
    </row>
    <row r="11384" spans="1:7">
      <c r="A11384">
        <v>31059080</v>
      </c>
      <c r="B11384" t="s">
        <v>46</v>
      </c>
      <c r="C11384">
        <v>0.60599999999999998</v>
      </c>
      <c r="E11384">
        <v>2027</v>
      </c>
      <c r="G11384" t="s">
        <v>271</v>
      </c>
    </row>
    <row r="11385" spans="1:7">
      <c r="A11385">
        <v>31059080</v>
      </c>
      <c r="B11385" t="s">
        <v>46</v>
      </c>
      <c r="C11385">
        <v>0.60599999999999998</v>
      </c>
      <c r="E11385">
        <v>2028</v>
      </c>
      <c r="G11385" t="s">
        <v>271</v>
      </c>
    </row>
    <row r="11386" spans="1:7">
      <c r="A11386">
        <v>7601</v>
      </c>
      <c r="B11386" t="s">
        <v>46</v>
      </c>
      <c r="C11386">
        <v>0.36</v>
      </c>
      <c r="D11386" t="s">
        <v>19</v>
      </c>
      <c r="G11386" t="s">
        <v>25</v>
      </c>
    </row>
    <row r="11387" spans="1:7">
      <c r="A11387">
        <v>7601</v>
      </c>
      <c r="B11387" t="s">
        <v>46</v>
      </c>
      <c r="C11387">
        <v>0.39599999999999996</v>
      </c>
      <c r="D11387" t="s">
        <v>19</v>
      </c>
      <c r="E11387">
        <v>2026</v>
      </c>
      <c r="G11387" t="s">
        <v>25</v>
      </c>
    </row>
    <row r="11388" spans="1:7">
      <c r="A11388">
        <v>7601</v>
      </c>
      <c r="B11388" t="s">
        <v>46</v>
      </c>
      <c r="C11388">
        <v>0.432</v>
      </c>
      <c r="D11388" t="s">
        <v>19</v>
      </c>
      <c r="E11388">
        <v>2027</v>
      </c>
      <c r="G11388" t="s">
        <v>25</v>
      </c>
    </row>
    <row r="11389" spans="1:7">
      <c r="A11389">
        <v>7601</v>
      </c>
      <c r="B11389" t="s">
        <v>46</v>
      </c>
      <c r="C11389">
        <v>0.46799999999999997</v>
      </c>
      <c r="D11389" t="s">
        <v>19</v>
      </c>
      <c r="E11389">
        <v>2028</v>
      </c>
      <c r="G11389" t="s">
        <v>25</v>
      </c>
    </row>
    <row r="11390" spans="1:7">
      <c r="A11390">
        <v>7603</v>
      </c>
      <c r="B11390" t="s">
        <v>46</v>
      </c>
      <c r="C11390" s="30">
        <v>1.41</v>
      </c>
      <c r="D11390" t="s">
        <v>19</v>
      </c>
      <c r="G11390" t="s">
        <v>25</v>
      </c>
    </row>
    <row r="11391" spans="1:7">
      <c r="A11391">
        <v>7603</v>
      </c>
      <c r="B11391" t="s">
        <v>46</v>
      </c>
      <c r="C11391" s="30">
        <v>1.5509999999999999</v>
      </c>
      <c r="D11391" t="s">
        <v>19</v>
      </c>
      <c r="E11391">
        <v>2026</v>
      </c>
      <c r="G11391" t="s">
        <v>25</v>
      </c>
    </row>
    <row r="11392" spans="1:7">
      <c r="A11392">
        <v>7603</v>
      </c>
      <c r="B11392" t="s">
        <v>46</v>
      </c>
      <c r="C11392" s="30">
        <v>1.6919999999999999</v>
      </c>
      <c r="D11392" t="s">
        <v>19</v>
      </c>
      <c r="E11392">
        <v>2027</v>
      </c>
      <c r="G11392" t="s">
        <v>25</v>
      </c>
    </row>
    <row r="11393" spans="1:7">
      <c r="A11393">
        <v>7603</v>
      </c>
      <c r="B11393" t="s">
        <v>46</v>
      </c>
      <c r="C11393" s="30">
        <v>1.833</v>
      </c>
      <c r="D11393" t="s">
        <v>19</v>
      </c>
      <c r="E11393">
        <v>2028</v>
      </c>
      <c r="G11393" t="s">
        <v>25</v>
      </c>
    </row>
    <row r="11394" spans="1:7">
      <c r="A11394">
        <v>76041010</v>
      </c>
      <c r="B11394" t="s">
        <v>46</v>
      </c>
      <c r="C11394" s="30">
        <v>1.63</v>
      </c>
      <c r="D11394" t="s">
        <v>19</v>
      </c>
      <c r="G11394" t="s">
        <v>25</v>
      </c>
    </row>
    <row r="11395" spans="1:7">
      <c r="A11395">
        <v>76041010</v>
      </c>
      <c r="B11395" t="s">
        <v>46</v>
      </c>
      <c r="C11395" s="30">
        <v>1.7929999999999999</v>
      </c>
      <c r="D11395" t="s">
        <v>19</v>
      </c>
      <c r="E11395">
        <v>2026</v>
      </c>
      <c r="G11395" t="s">
        <v>25</v>
      </c>
    </row>
    <row r="11396" spans="1:7">
      <c r="A11396">
        <v>76041010</v>
      </c>
      <c r="B11396" t="s">
        <v>46</v>
      </c>
      <c r="C11396" s="30">
        <v>1.956</v>
      </c>
      <c r="D11396" t="s">
        <v>19</v>
      </c>
      <c r="E11396">
        <v>2027</v>
      </c>
      <c r="G11396" t="s">
        <v>25</v>
      </c>
    </row>
    <row r="11397" spans="1:7">
      <c r="A11397">
        <v>76041010</v>
      </c>
      <c r="B11397" t="s">
        <v>46</v>
      </c>
      <c r="C11397" s="30">
        <v>2.1189999999999998</v>
      </c>
      <c r="D11397" t="s">
        <v>19</v>
      </c>
      <c r="E11397">
        <v>2028</v>
      </c>
      <c r="G11397" t="s">
        <v>25</v>
      </c>
    </row>
    <row r="11398" spans="1:7">
      <c r="A11398">
        <v>76041090</v>
      </c>
      <c r="B11398" t="s">
        <v>46</v>
      </c>
      <c r="C11398" s="30">
        <v>1.65</v>
      </c>
      <c r="D11398" t="s">
        <v>19</v>
      </c>
      <c r="G11398" t="s">
        <v>25</v>
      </c>
    </row>
    <row r="11399" spans="1:7">
      <c r="A11399">
        <v>76041090</v>
      </c>
      <c r="B11399" t="s">
        <v>46</v>
      </c>
      <c r="C11399" s="30">
        <v>1.8149999999999999</v>
      </c>
      <c r="D11399" t="s">
        <v>19</v>
      </c>
      <c r="E11399">
        <v>2026</v>
      </c>
      <c r="G11399" t="s">
        <v>25</v>
      </c>
    </row>
    <row r="11400" spans="1:7">
      <c r="A11400">
        <v>76041090</v>
      </c>
      <c r="B11400" t="s">
        <v>46</v>
      </c>
      <c r="C11400" s="30">
        <v>1.98</v>
      </c>
      <c r="D11400" t="s">
        <v>19</v>
      </c>
      <c r="E11400">
        <v>2027</v>
      </c>
      <c r="G11400" t="s">
        <v>25</v>
      </c>
    </row>
    <row r="11401" spans="1:7">
      <c r="A11401">
        <v>76041090</v>
      </c>
      <c r="B11401" t="s">
        <v>46</v>
      </c>
      <c r="C11401" s="30">
        <v>2.145</v>
      </c>
      <c r="D11401" t="s">
        <v>19</v>
      </c>
      <c r="E11401">
        <v>2028</v>
      </c>
      <c r="G11401" t="s">
        <v>25</v>
      </c>
    </row>
    <row r="11402" spans="1:7">
      <c r="A11402">
        <v>76042100</v>
      </c>
      <c r="B11402" t="s">
        <v>46</v>
      </c>
      <c r="C11402" s="30">
        <v>1.65</v>
      </c>
      <c r="D11402" t="s">
        <v>19</v>
      </c>
      <c r="G11402" t="s">
        <v>25</v>
      </c>
    </row>
    <row r="11403" spans="1:7">
      <c r="A11403">
        <v>76042100</v>
      </c>
      <c r="B11403" t="s">
        <v>46</v>
      </c>
      <c r="C11403" s="30">
        <v>1.8149999999999999</v>
      </c>
      <c r="D11403" t="s">
        <v>19</v>
      </c>
      <c r="E11403">
        <v>2026</v>
      </c>
      <c r="G11403" t="s">
        <v>25</v>
      </c>
    </row>
    <row r="11404" spans="1:7">
      <c r="A11404">
        <v>76042100</v>
      </c>
      <c r="B11404" t="s">
        <v>46</v>
      </c>
      <c r="C11404" s="30">
        <v>1.98</v>
      </c>
      <c r="D11404" t="s">
        <v>19</v>
      </c>
      <c r="E11404">
        <v>2027</v>
      </c>
      <c r="G11404" t="s">
        <v>25</v>
      </c>
    </row>
    <row r="11405" spans="1:7">
      <c r="A11405">
        <v>76042100</v>
      </c>
      <c r="B11405" t="s">
        <v>46</v>
      </c>
      <c r="C11405" s="30">
        <v>2.145</v>
      </c>
      <c r="D11405" t="s">
        <v>19</v>
      </c>
      <c r="E11405">
        <v>2028</v>
      </c>
      <c r="G11405" t="s">
        <v>25</v>
      </c>
    </row>
    <row r="11406" spans="1:7">
      <c r="A11406">
        <v>76042910</v>
      </c>
      <c r="B11406" t="s">
        <v>46</v>
      </c>
      <c r="C11406" s="30">
        <v>1.63</v>
      </c>
      <c r="D11406" t="s">
        <v>19</v>
      </c>
      <c r="G11406" t="s">
        <v>25</v>
      </c>
    </row>
    <row r="11407" spans="1:7">
      <c r="A11407">
        <v>76042910</v>
      </c>
      <c r="B11407" t="s">
        <v>46</v>
      </c>
      <c r="C11407" s="30">
        <v>1.7929999999999999</v>
      </c>
      <c r="D11407" t="s">
        <v>19</v>
      </c>
      <c r="E11407">
        <v>2026</v>
      </c>
      <c r="G11407" t="s">
        <v>25</v>
      </c>
    </row>
    <row r="11408" spans="1:7">
      <c r="A11408">
        <v>76042910</v>
      </c>
      <c r="B11408" t="s">
        <v>46</v>
      </c>
      <c r="C11408" s="30">
        <v>1.956</v>
      </c>
      <c r="D11408" t="s">
        <v>19</v>
      </c>
      <c r="E11408">
        <v>2027</v>
      </c>
      <c r="G11408" t="s">
        <v>25</v>
      </c>
    </row>
    <row r="11409" spans="1:7">
      <c r="A11409">
        <v>76042910</v>
      </c>
      <c r="B11409" t="s">
        <v>46</v>
      </c>
      <c r="C11409" s="30">
        <v>2.1189999999999998</v>
      </c>
      <c r="D11409" t="s">
        <v>19</v>
      </c>
      <c r="E11409">
        <v>2028</v>
      </c>
      <c r="G11409" t="s">
        <v>25</v>
      </c>
    </row>
    <row r="11410" spans="1:7">
      <c r="A11410">
        <v>76042990</v>
      </c>
      <c r="B11410" t="s">
        <v>46</v>
      </c>
      <c r="C11410" s="30">
        <v>1.65</v>
      </c>
      <c r="D11410" t="s">
        <v>19</v>
      </c>
      <c r="G11410" t="s">
        <v>25</v>
      </c>
    </row>
    <row r="11411" spans="1:7">
      <c r="A11411">
        <v>76042990</v>
      </c>
      <c r="B11411" t="s">
        <v>46</v>
      </c>
      <c r="C11411" s="30">
        <v>1.8149999999999999</v>
      </c>
      <c r="D11411" t="s">
        <v>19</v>
      </c>
      <c r="E11411">
        <v>2026</v>
      </c>
      <c r="G11411" t="s">
        <v>25</v>
      </c>
    </row>
    <row r="11412" spans="1:7">
      <c r="A11412">
        <v>76042990</v>
      </c>
      <c r="B11412" t="s">
        <v>46</v>
      </c>
      <c r="C11412" s="30">
        <v>1.98</v>
      </c>
      <c r="D11412" t="s">
        <v>19</v>
      </c>
      <c r="E11412">
        <v>2027</v>
      </c>
      <c r="G11412" t="s">
        <v>25</v>
      </c>
    </row>
    <row r="11413" spans="1:7">
      <c r="A11413">
        <v>76042990</v>
      </c>
      <c r="B11413" t="s">
        <v>46</v>
      </c>
      <c r="C11413" s="30">
        <v>2.145</v>
      </c>
      <c r="D11413" t="s">
        <v>19</v>
      </c>
      <c r="E11413">
        <v>2028</v>
      </c>
      <c r="G11413" t="s">
        <v>25</v>
      </c>
    </row>
    <row r="11414" spans="1:7">
      <c r="A11414">
        <v>7605</v>
      </c>
      <c r="B11414" t="s">
        <v>46</v>
      </c>
      <c r="C11414" s="30">
        <v>1.63</v>
      </c>
      <c r="D11414" t="s">
        <v>19</v>
      </c>
      <c r="G11414" t="s">
        <v>25</v>
      </c>
    </row>
    <row r="11415" spans="1:7">
      <c r="A11415">
        <v>7605</v>
      </c>
      <c r="B11415" t="s">
        <v>46</v>
      </c>
      <c r="C11415" s="30">
        <v>1.7929999999999999</v>
      </c>
      <c r="D11415" t="s">
        <v>19</v>
      </c>
      <c r="E11415">
        <v>2026</v>
      </c>
      <c r="G11415" t="s">
        <v>25</v>
      </c>
    </row>
    <row r="11416" spans="1:7">
      <c r="A11416">
        <v>7605</v>
      </c>
      <c r="B11416" t="s">
        <v>46</v>
      </c>
      <c r="C11416" s="30">
        <v>1.956</v>
      </c>
      <c r="D11416" t="s">
        <v>19</v>
      </c>
      <c r="E11416">
        <v>2027</v>
      </c>
      <c r="G11416" t="s">
        <v>25</v>
      </c>
    </row>
    <row r="11417" spans="1:7">
      <c r="A11417">
        <v>7605</v>
      </c>
      <c r="B11417" t="s">
        <v>46</v>
      </c>
      <c r="C11417" s="30">
        <v>2.1189999999999998</v>
      </c>
      <c r="D11417" t="s">
        <v>19</v>
      </c>
      <c r="E11417">
        <v>2028</v>
      </c>
      <c r="G11417" t="s">
        <v>25</v>
      </c>
    </row>
    <row r="11418" spans="1:7">
      <c r="A11418">
        <v>7606</v>
      </c>
      <c r="B11418" t="s">
        <v>46</v>
      </c>
      <c r="C11418" s="30">
        <v>2.09</v>
      </c>
      <c r="D11418" t="s">
        <v>19</v>
      </c>
      <c r="G11418" t="s">
        <v>25</v>
      </c>
    </row>
    <row r="11419" spans="1:7">
      <c r="A11419">
        <v>7606</v>
      </c>
      <c r="B11419" t="s">
        <v>46</v>
      </c>
      <c r="C11419" s="30">
        <v>2.2989999999999999</v>
      </c>
      <c r="D11419" t="s">
        <v>19</v>
      </c>
      <c r="E11419">
        <v>2026</v>
      </c>
      <c r="G11419" t="s">
        <v>25</v>
      </c>
    </row>
    <row r="11420" spans="1:7">
      <c r="A11420">
        <v>7606</v>
      </c>
      <c r="B11420" t="s">
        <v>46</v>
      </c>
      <c r="C11420" s="30">
        <v>2.508</v>
      </c>
      <c r="D11420" t="s">
        <v>19</v>
      </c>
      <c r="E11420">
        <v>2027</v>
      </c>
      <c r="G11420" t="s">
        <v>25</v>
      </c>
    </row>
    <row r="11421" spans="1:7">
      <c r="A11421">
        <v>7606</v>
      </c>
      <c r="B11421" t="s">
        <v>46</v>
      </c>
      <c r="C11421" s="30">
        <v>2.7169999999999996</v>
      </c>
      <c r="D11421" t="s">
        <v>19</v>
      </c>
      <c r="E11421">
        <v>2028</v>
      </c>
      <c r="G11421" t="s">
        <v>25</v>
      </c>
    </row>
    <row r="11422" spans="1:7">
      <c r="A11422">
        <v>7607</v>
      </c>
      <c r="B11422" t="s">
        <v>46</v>
      </c>
      <c r="C11422" s="30">
        <v>2.09</v>
      </c>
      <c r="D11422" t="s">
        <v>19</v>
      </c>
      <c r="G11422" t="s">
        <v>25</v>
      </c>
    </row>
    <row r="11423" spans="1:7">
      <c r="A11423">
        <v>7607</v>
      </c>
      <c r="B11423" t="s">
        <v>46</v>
      </c>
      <c r="C11423" s="30">
        <v>2.2989999999999999</v>
      </c>
      <c r="D11423" t="s">
        <v>19</v>
      </c>
      <c r="E11423">
        <v>2026</v>
      </c>
      <c r="G11423" t="s">
        <v>25</v>
      </c>
    </row>
    <row r="11424" spans="1:7">
      <c r="A11424">
        <v>7607</v>
      </c>
      <c r="B11424" t="s">
        <v>46</v>
      </c>
      <c r="C11424" s="30">
        <v>2.508</v>
      </c>
      <c r="D11424" t="s">
        <v>19</v>
      </c>
      <c r="E11424">
        <v>2027</v>
      </c>
      <c r="G11424" t="s">
        <v>25</v>
      </c>
    </row>
    <row r="11425" spans="1:7">
      <c r="A11425">
        <v>7607</v>
      </c>
      <c r="B11425" t="s">
        <v>46</v>
      </c>
      <c r="C11425" s="30">
        <v>2.7169999999999996</v>
      </c>
      <c r="D11425" t="s">
        <v>19</v>
      </c>
      <c r="E11425">
        <v>2028</v>
      </c>
      <c r="G11425" t="s">
        <v>25</v>
      </c>
    </row>
    <row r="11426" spans="1:7">
      <c r="A11426">
        <v>7608</v>
      </c>
      <c r="B11426" t="s">
        <v>46</v>
      </c>
      <c r="C11426" s="30">
        <v>1.65</v>
      </c>
      <c r="D11426" t="s">
        <v>19</v>
      </c>
      <c r="G11426" t="s">
        <v>25</v>
      </c>
    </row>
    <row r="11427" spans="1:7">
      <c r="A11427">
        <v>7608</v>
      </c>
      <c r="B11427" t="s">
        <v>46</v>
      </c>
      <c r="C11427" s="30">
        <v>1.8149999999999999</v>
      </c>
      <c r="D11427" t="s">
        <v>19</v>
      </c>
      <c r="E11427">
        <v>2026</v>
      </c>
      <c r="G11427" t="s">
        <v>25</v>
      </c>
    </row>
    <row r="11428" spans="1:7">
      <c r="A11428">
        <v>7608</v>
      </c>
      <c r="B11428" t="s">
        <v>46</v>
      </c>
      <c r="C11428" s="30">
        <v>1.98</v>
      </c>
      <c r="D11428" t="s">
        <v>19</v>
      </c>
      <c r="E11428">
        <v>2027</v>
      </c>
      <c r="G11428" t="s">
        <v>25</v>
      </c>
    </row>
    <row r="11429" spans="1:7">
      <c r="A11429">
        <v>7608</v>
      </c>
      <c r="B11429" t="s">
        <v>46</v>
      </c>
      <c r="C11429" s="30">
        <v>2.145</v>
      </c>
      <c r="D11429" t="s">
        <v>19</v>
      </c>
      <c r="E11429">
        <v>2028</v>
      </c>
      <c r="G11429" t="s">
        <v>25</v>
      </c>
    </row>
    <row r="11430" spans="1:7">
      <c r="A11430">
        <v>76090000</v>
      </c>
      <c r="B11430" t="s">
        <v>46</v>
      </c>
      <c r="C11430" s="30">
        <v>1.65</v>
      </c>
      <c r="D11430" t="s">
        <v>19</v>
      </c>
      <c r="G11430" t="s">
        <v>25</v>
      </c>
    </row>
    <row r="11431" spans="1:7">
      <c r="A11431">
        <v>76090000</v>
      </c>
      <c r="B11431" t="s">
        <v>46</v>
      </c>
      <c r="C11431" s="30">
        <v>1.8149999999999999</v>
      </c>
      <c r="D11431" t="s">
        <v>19</v>
      </c>
      <c r="E11431">
        <v>2026</v>
      </c>
      <c r="G11431" t="s">
        <v>25</v>
      </c>
    </row>
    <row r="11432" spans="1:7">
      <c r="A11432">
        <v>76090000</v>
      </c>
      <c r="B11432" t="s">
        <v>46</v>
      </c>
      <c r="C11432" s="30">
        <v>1.98</v>
      </c>
      <c r="D11432" t="s">
        <v>19</v>
      </c>
      <c r="E11432">
        <v>2027</v>
      </c>
      <c r="G11432" t="s">
        <v>25</v>
      </c>
    </row>
    <row r="11433" spans="1:7">
      <c r="A11433">
        <v>76090000</v>
      </c>
      <c r="B11433" t="s">
        <v>46</v>
      </c>
      <c r="C11433" s="30">
        <v>2.145</v>
      </c>
      <c r="D11433" t="s">
        <v>19</v>
      </c>
      <c r="E11433">
        <v>2028</v>
      </c>
      <c r="G11433" t="s">
        <v>25</v>
      </c>
    </row>
    <row r="11434" spans="1:7">
      <c r="A11434">
        <v>76101000</v>
      </c>
      <c r="B11434" t="s">
        <v>46</v>
      </c>
      <c r="C11434" s="30">
        <v>1.65</v>
      </c>
      <c r="D11434" t="s">
        <v>19</v>
      </c>
      <c r="G11434" t="s">
        <v>25</v>
      </c>
    </row>
    <row r="11435" spans="1:7">
      <c r="A11435">
        <v>76101000</v>
      </c>
      <c r="B11435" t="s">
        <v>46</v>
      </c>
      <c r="C11435" s="30">
        <v>1.8149999999999999</v>
      </c>
      <c r="D11435" t="s">
        <v>19</v>
      </c>
      <c r="E11435">
        <v>2026</v>
      </c>
      <c r="G11435" t="s">
        <v>25</v>
      </c>
    </row>
    <row r="11436" spans="1:7">
      <c r="A11436">
        <v>76101000</v>
      </c>
      <c r="B11436" t="s">
        <v>46</v>
      </c>
      <c r="C11436" s="30">
        <v>1.98</v>
      </c>
      <c r="D11436" t="s">
        <v>19</v>
      </c>
      <c r="E11436">
        <v>2027</v>
      </c>
      <c r="G11436" t="s">
        <v>25</v>
      </c>
    </row>
    <row r="11437" spans="1:7">
      <c r="A11437">
        <v>76101000</v>
      </c>
      <c r="B11437" t="s">
        <v>46</v>
      </c>
      <c r="C11437" s="30">
        <v>2.145</v>
      </c>
      <c r="D11437" t="s">
        <v>19</v>
      </c>
      <c r="E11437">
        <v>2028</v>
      </c>
      <c r="G11437" t="s">
        <v>25</v>
      </c>
    </row>
    <row r="11438" spans="1:7">
      <c r="A11438">
        <v>761090</v>
      </c>
      <c r="B11438" t="s">
        <v>46</v>
      </c>
      <c r="C11438" s="30">
        <v>1.65</v>
      </c>
      <c r="D11438" t="s">
        <v>19</v>
      </c>
      <c r="G11438" t="s">
        <v>25</v>
      </c>
    </row>
    <row r="11439" spans="1:7">
      <c r="A11439">
        <v>761090</v>
      </c>
      <c r="B11439" t="s">
        <v>46</v>
      </c>
      <c r="C11439" s="30">
        <v>1.8149999999999999</v>
      </c>
      <c r="D11439" t="s">
        <v>19</v>
      </c>
      <c r="E11439">
        <v>2026</v>
      </c>
      <c r="G11439" t="s">
        <v>25</v>
      </c>
    </row>
    <row r="11440" spans="1:7">
      <c r="A11440">
        <v>761090</v>
      </c>
      <c r="B11440" t="s">
        <v>46</v>
      </c>
      <c r="C11440" s="30">
        <v>1.98</v>
      </c>
      <c r="D11440" t="s">
        <v>19</v>
      </c>
      <c r="E11440">
        <v>2027</v>
      </c>
      <c r="G11440" t="s">
        <v>25</v>
      </c>
    </row>
    <row r="11441" spans="1:7">
      <c r="A11441">
        <v>761090</v>
      </c>
      <c r="B11441" t="s">
        <v>46</v>
      </c>
      <c r="C11441" s="30">
        <v>2.145</v>
      </c>
      <c r="D11441" t="s">
        <v>19</v>
      </c>
      <c r="E11441">
        <v>2028</v>
      </c>
      <c r="G11441" t="s">
        <v>25</v>
      </c>
    </row>
    <row r="11442" spans="1:7">
      <c r="A11442">
        <v>76109010</v>
      </c>
      <c r="B11442" t="s">
        <v>46</v>
      </c>
      <c r="C11442" s="30">
        <v>1.65</v>
      </c>
      <c r="D11442" t="s">
        <v>19</v>
      </c>
      <c r="G11442" t="s">
        <v>25</v>
      </c>
    </row>
    <row r="11443" spans="1:7">
      <c r="A11443">
        <v>76109010</v>
      </c>
      <c r="B11443" t="s">
        <v>46</v>
      </c>
      <c r="C11443" s="30">
        <v>1.8149999999999999</v>
      </c>
      <c r="D11443" t="s">
        <v>19</v>
      </c>
      <c r="E11443">
        <v>2026</v>
      </c>
      <c r="G11443" t="s">
        <v>25</v>
      </c>
    </row>
    <row r="11444" spans="1:7">
      <c r="A11444">
        <v>76109010</v>
      </c>
      <c r="B11444" t="s">
        <v>46</v>
      </c>
      <c r="C11444" s="30">
        <v>1.98</v>
      </c>
      <c r="D11444" t="s">
        <v>19</v>
      </c>
      <c r="E11444">
        <v>2027</v>
      </c>
      <c r="G11444" t="s">
        <v>25</v>
      </c>
    </row>
    <row r="11445" spans="1:7">
      <c r="A11445">
        <v>76109010</v>
      </c>
      <c r="B11445" t="s">
        <v>46</v>
      </c>
      <c r="C11445" s="30">
        <v>2.145</v>
      </c>
      <c r="D11445" t="s">
        <v>19</v>
      </c>
      <c r="E11445">
        <v>2028</v>
      </c>
      <c r="G11445" t="s">
        <v>25</v>
      </c>
    </row>
    <row r="11446" spans="1:7">
      <c r="A11446">
        <v>76109090</v>
      </c>
      <c r="B11446" t="s">
        <v>46</v>
      </c>
      <c r="C11446" s="30">
        <v>1.65</v>
      </c>
      <c r="D11446" t="s">
        <v>19</v>
      </c>
      <c r="G11446" t="s">
        <v>25</v>
      </c>
    </row>
    <row r="11447" spans="1:7">
      <c r="A11447">
        <v>76109090</v>
      </c>
      <c r="B11447" t="s">
        <v>46</v>
      </c>
      <c r="C11447" s="30">
        <v>1.8149999999999999</v>
      </c>
      <c r="D11447" t="s">
        <v>19</v>
      </c>
      <c r="E11447">
        <v>2026</v>
      </c>
      <c r="G11447" t="s">
        <v>25</v>
      </c>
    </row>
    <row r="11448" spans="1:7">
      <c r="A11448">
        <v>76109090</v>
      </c>
      <c r="B11448" t="s">
        <v>46</v>
      </c>
      <c r="C11448" s="30">
        <v>1.98</v>
      </c>
      <c r="D11448" t="s">
        <v>19</v>
      </c>
      <c r="E11448">
        <v>2027</v>
      </c>
      <c r="G11448" t="s">
        <v>25</v>
      </c>
    </row>
    <row r="11449" spans="1:7">
      <c r="A11449">
        <v>76109090</v>
      </c>
      <c r="B11449" t="s">
        <v>46</v>
      </c>
      <c r="C11449" s="30">
        <v>2.145</v>
      </c>
      <c r="D11449" t="s">
        <v>19</v>
      </c>
      <c r="E11449">
        <v>2028</v>
      </c>
      <c r="G11449" t="s">
        <v>25</v>
      </c>
    </row>
    <row r="11450" spans="1:7">
      <c r="A11450">
        <v>76110000</v>
      </c>
      <c r="B11450" t="s">
        <v>46</v>
      </c>
      <c r="C11450" s="30">
        <v>2.09</v>
      </c>
      <c r="D11450" t="s">
        <v>19</v>
      </c>
      <c r="G11450" t="s">
        <v>25</v>
      </c>
    </row>
    <row r="11451" spans="1:7">
      <c r="A11451">
        <v>76110000</v>
      </c>
      <c r="B11451" t="s">
        <v>46</v>
      </c>
      <c r="C11451" s="30">
        <v>2.2989999999999999</v>
      </c>
      <c r="D11451" t="s">
        <v>19</v>
      </c>
      <c r="E11451">
        <v>2026</v>
      </c>
      <c r="G11451" t="s">
        <v>25</v>
      </c>
    </row>
    <row r="11452" spans="1:7">
      <c r="A11452">
        <v>76110000</v>
      </c>
      <c r="B11452" t="s">
        <v>46</v>
      </c>
      <c r="C11452" s="30">
        <v>2.508</v>
      </c>
      <c r="D11452" t="s">
        <v>19</v>
      </c>
      <c r="E11452">
        <v>2027</v>
      </c>
      <c r="G11452" t="s">
        <v>25</v>
      </c>
    </row>
    <row r="11453" spans="1:7">
      <c r="A11453">
        <v>76110000</v>
      </c>
      <c r="B11453" t="s">
        <v>46</v>
      </c>
      <c r="C11453" s="30">
        <v>2.7169999999999996</v>
      </c>
      <c r="D11453" t="s">
        <v>19</v>
      </c>
      <c r="E11453">
        <v>2028</v>
      </c>
      <c r="G11453" t="s">
        <v>25</v>
      </c>
    </row>
    <row r="11454" spans="1:7">
      <c r="A11454">
        <v>7612</v>
      </c>
      <c r="B11454" t="s">
        <v>46</v>
      </c>
      <c r="C11454" s="30">
        <v>2.09</v>
      </c>
      <c r="D11454" t="s">
        <v>19</v>
      </c>
      <c r="G11454" t="s">
        <v>25</v>
      </c>
    </row>
    <row r="11455" spans="1:7">
      <c r="A11455">
        <v>7612</v>
      </c>
      <c r="B11455" t="s">
        <v>46</v>
      </c>
      <c r="C11455" s="30">
        <v>2.2989999999999999</v>
      </c>
      <c r="D11455" t="s">
        <v>19</v>
      </c>
      <c r="E11455">
        <v>2026</v>
      </c>
      <c r="G11455" t="s">
        <v>25</v>
      </c>
    </row>
    <row r="11456" spans="1:7">
      <c r="A11456">
        <v>7612</v>
      </c>
      <c r="B11456" t="s">
        <v>46</v>
      </c>
      <c r="C11456" s="30">
        <v>2.508</v>
      </c>
      <c r="D11456" t="s">
        <v>19</v>
      </c>
      <c r="E11456">
        <v>2027</v>
      </c>
      <c r="G11456" t="s">
        <v>25</v>
      </c>
    </row>
    <row r="11457" spans="1:7">
      <c r="A11457">
        <v>7612</v>
      </c>
      <c r="B11457" t="s">
        <v>46</v>
      </c>
      <c r="C11457" s="30">
        <v>2.7169999999999996</v>
      </c>
      <c r="D11457" t="s">
        <v>19</v>
      </c>
      <c r="E11457">
        <v>2028</v>
      </c>
      <c r="G11457" t="s">
        <v>25</v>
      </c>
    </row>
    <row r="11458" spans="1:7">
      <c r="A11458">
        <v>76130000</v>
      </c>
      <c r="B11458" t="s">
        <v>46</v>
      </c>
      <c r="C11458" s="30">
        <v>2.09</v>
      </c>
      <c r="D11458" t="s">
        <v>19</v>
      </c>
      <c r="G11458" t="s">
        <v>25</v>
      </c>
    </row>
    <row r="11459" spans="1:7">
      <c r="A11459">
        <v>76130000</v>
      </c>
      <c r="B11459" t="s">
        <v>46</v>
      </c>
      <c r="C11459" s="30">
        <v>2.2989999999999999</v>
      </c>
      <c r="D11459" t="s">
        <v>19</v>
      </c>
      <c r="E11459">
        <v>2026</v>
      </c>
      <c r="G11459" t="s">
        <v>25</v>
      </c>
    </row>
    <row r="11460" spans="1:7">
      <c r="A11460">
        <v>76130000</v>
      </c>
      <c r="B11460" t="s">
        <v>46</v>
      </c>
      <c r="C11460" s="30">
        <v>2.508</v>
      </c>
      <c r="D11460" t="s">
        <v>19</v>
      </c>
      <c r="E11460">
        <v>2027</v>
      </c>
      <c r="G11460" t="s">
        <v>25</v>
      </c>
    </row>
    <row r="11461" spans="1:7">
      <c r="A11461">
        <v>76130000</v>
      </c>
      <c r="B11461" t="s">
        <v>46</v>
      </c>
      <c r="C11461" s="30">
        <v>2.7169999999999996</v>
      </c>
      <c r="D11461" t="s">
        <v>19</v>
      </c>
      <c r="E11461">
        <v>2028</v>
      </c>
      <c r="G11461" t="s">
        <v>25</v>
      </c>
    </row>
    <row r="11462" spans="1:7">
      <c r="A11462">
        <v>7614</v>
      </c>
      <c r="B11462" t="s">
        <v>46</v>
      </c>
      <c r="C11462" s="30">
        <v>1.63</v>
      </c>
      <c r="D11462" t="s">
        <v>19</v>
      </c>
      <c r="G11462" t="s">
        <v>25</v>
      </c>
    </row>
    <row r="11463" spans="1:7">
      <c r="A11463">
        <v>7614</v>
      </c>
      <c r="B11463" t="s">
        <v>46</v>
      </c>
      <c r="C11463" s="30">
        <v>1.7929999999999999</v>
      </c>
      <c r="D11463" t="s">
        <v>19</v>
      </c>
      <c r="E11463">
        <v>2026</v>
      </c>
      <c r="G11463" t="s">
        <v>25</v>
      </c>
    </row>
    <row r="11464" spans="1:7">
      <c r="A11464">
        <v>7614</v>
      </c>
      <c r="B11464" t="s">
        <v>46</v>
      </c>
      <c r="C11464" s="30">
        <v>1.956</v>
      </c>
      <c r="D11464" t="s">
        <v>19</v>
      </c>
      <c r="E11464">
        <v>2027</v>
      </c>
      <c r="G11464" t="s">
        <v>25</v>
      </c>
    </row>
    <row r="11465" spans="1:7">
      <c r="A11465">
        <v>7614</v>
      </c>
      <c r="B11465" t="s">
        <v>46</v>
      </c>
      <c r="C11465" s="30">
        <v>2.1189999999999998</v>
      </c>
      <c r="D11465" t="s">
        <v>19</v>
      </c>
      <c r="E11465">
        <v>2028</v>
      </c>
      <c r="G11465" t="s">
        <v>25</v>
      </c>
    </row>
    <row r="11466" spans="1:7">
      <c r="A11466">
        <v>76161000</v>
      </c>
      <c r="B11466" t="s">
        <v>46</v>
      </c>
      <c r="C11466" s="30">
        <v>2.09</v>
      </c>
      <c r="D11466" t="s">
        <v>19</v>
      </c>
      <c r="G11466" t="s">
        <v>25</v>
      </c>
    </row>
    <row r="11467" spans="1:7">
      <c r="A11467">
        <v>76161000</v>
      </c>
      <c r="B11467" t="s">
        <v>46</v>
      </c>
      <c r="C11467" s="30">
        <v>2.2989999999999999</v>
      </c>
      <c r="D11467" t="s">
        <v>19</v>
      </c>
      <c r="E11467">
        <v>2026</v>
      </c>
      <c r="G11467" t="s">
        <v>25</v>
      </c>
    </row>
    <row r="11468" spans="1:7">
      <c r="A11468">
        <v>76161000</v>
      </c>
      <c r="B11468" t="s">
        <v>46</v>
      </c>
      <c r="C11468" s="30">
        <v>2.508</v>
      </c>
      <c r="D11468" t="s">
        <v>19</v>
      </c>
      <c r="E11468">
        <v>2027</v>
      </c>
      <c r="G11468" t="s">
        <v>25</v>
      </c>
    </row>
    <row r="11469" spans="1:7">
      <c r="A11469">
        <v>76161000</v>
      </c>
      <c r="B11469" t="s">
        <v>46</v>
      </c>
      <c r="C11469" s="30">
        <v>2.7169999999999996</v>
      </c>
      <c r="D11469" t="s">
        <v>19</v>
      </c>
      <c r="E11469">
        <v>2028</v>
      </c>
      <c r="G11469" t="s">
        <v>25</v>
      </c>
    </row>
    <row r="11470" spans="1:7">
      <c r="A11470">
        <v>76169100</v>
      </c>
      <c r="B11470" t="s">
        <v>46</v>
      </c>
      <c r="C11470" s="30">
        <v>2.09</v>
      </c>
      <c r="D11470" t="s">
        <v>19</v>
      </c>
      <c r="G11470" t="s">
        <v>25</v>
      </c>
    </row>
    <row r="11471" spans="1:7">
      <c r="A11471">
        <v>76169100</v>
      </c>
      <c r="B11471" t="s">
        <v>46</v>
      </c>
      <c r="C11471" s="30">
        <v>2.2989999999999999</v>
      </c>
      <c r="D11471" t="s">
        <v>19</v>
      </c>
      <c r="E11471">
        <v>2026</v>
      </c>
      <c r="G11471" t="s">
        <v>25</v>
      </c>
    </row>
    <row r="11472" spans="1:7">
      <c r="A11472">
        <v>76169100</v>
      </c>
      <c r="B11472" t="s">
        <v>46</v>
      </c>
      <c r="C11472" s="30">
        <v>2.508</v>
      </c>
      <c r="D11472" t="s">
        <v>19</v>
      </c>
      <c r="E11472">
        <v>2027</v>
      </c>
      <c r="G11472" t="s">
        <v>25</v>
      </c>
    </row>
    <row r="11473" spans="1:7">
      <c r="A11473">
        <v>76169100</v>
      </c>
      <c r="B11473" t="s">
        <v>46</v>
      </c>
      <c r="C11473" s="30">
        <v>2.7169999999999996</v>
      </c>
      <c r="D11473" t="s">
        <v>19</v>
      </c>
      <c r="E11473">
        <v>2028</v>
      </c>
      <c r="G11473" t="s">
        <v>25</v>
      </c>
    </row>
    <row r="11474" spans="1:7">
      <c r="A11474">
        <v>76169910</v>
      </c>
      <c r="B11474" t="s">
        <v>46</v>
      </c>
      <c r="C11474" s="30">
        <v>1.41</v>
      </c>
      <c r="D11474" t="s">
        <v>19</v>
      </c>
      <c r="G11474" t="s">
        <v>25</v>
      </c>
    </row>
    <row r="11475" spans="1:7">
      <c r="A11475">
        <v>76169910</v>
      </c>
      <c r="B11475" t="s">
        <v>46</v>
      </c>
      <c r="C11475" s="30">
        <v>1.5509999999999999</v>
      </c>
      <c r="D11475" t="s">
        <v>19</v>
      </c>
      <c r="E11475">
        <v>2026</v>
      </c>
      <c r="G11475" t="s">
        <v>25</v>
      </c>
    </row>
    <row r="11476" spans="1:7">
      <c r="A11476">
        <v>76169910</v>
      </c>
      <c r="B11476" t="s">
        <v>46</v>
      </c>
      <c r="C11476" s="30">
        <v>1.6919999999999999</v>
      </c>
      <c r="D11476" t="s">
        <v>19</v>
      </c>
      <c r="E11476">
        <v>2027</v>
      </c>
      <c r="G11476" t="s">
        <v>25</v>
      </c>
    </row>
    <row r="11477" spans="1:7">
      <c r="A11477">
        <v>76169910</v>
      </c>
      <c r="B11477" t="s">
        <v>46</v>
      </c>
      <c r="C11477" s="30">
        <v>1.833</v>
      </c>
      <c r="D11477" t="s">
        <v>19</v>
      </c>
      <c r="E11477">
        <v>2028</v>
      </c>
      <c r="G11477" t="s">
        <v>25</v>
      </c>
    </row>
    <row r="11478" spans="1:7">
      <c r="A11478">
        <v>76169990</v>
      </c>
      <c r="B11478" t="s">
        <v>46</v>
      </c>
      <c r="C11478" s="30">
        <v>2.09</v>
      </c>
      <c r="D11478" t="s">
        <v>19</v>
      </c>
      <c r="G11478" t="s">
        <v>25</v>
      </c>
    </row>
    <row r="11479" spans="1:7">
      <c r="A11479">
        <v>76169990</v>
      </c>
      <c r="B11479" t="s">
        <v>46</v>
      </c>
      <c r="C11479" s="30">
        <v>2.2989999999999999</v>
      </c>
      <c r="D11479" t="s">
        <v>19</v>
      </c>
      <c r="E11479">
        <v>2026</v>
      </c>
      <c r="G11479" t="s">
        <v>25</v>
      </c>
    </row>
    <row r="11480" spans="1:7">
      <c r="A11480">
        <v>76169990</v>
      </c>
      <c r="B11480" t="s">
        <v>46</v>
      </c>
      <c r="C11480" s="30">
        <v>2.508</v>
      </c>
      <c r="D11480" t="s">
        <v>19</v>
      </c>
      <c r="E11480">
        <v>2027</v>
      </c>
      <c r="G11480" t="s">
        <v>25</v>
      </c>
    </row>
    <row r="11481" spans="1:7">
      <c r="A11481">
        <v>76169990</v>
      </c>
      <c r="B11481" t="s">
        <v>46</v>
      </c>
      <c r="C11481" s="30">
        <v>2.7169999999999996</v>
      </c>
      <c r="D11481" t="s">
        <v>19</v>
      </c>
      <c r="E11481">
        <v>2028</v>
      </c>
      <c r="G11481" t="s">
        <v>25</v>
      </c>
    </row>
    <row r="11482" spans="1:7">
      <c r="A11482">
        <v>28041000</v>
      </c>
      <c r="B11482" t="s">
        <v>46</v>
      </c>
      <c r="C11482" s="30">
        <v>10.82</v>
      </c>
      <c r="G11482" t="s">
        <v>272</v>
      </c>
    </row>
    <row r="11483" spans="1:7">
      <c r="A11483">
        <v>28041000</v>
      </c>
      <c r="B11483" t="s">
        <v>46</v>
      </c>
      <c r="C11483" s="30">
        <v>11.902000000000001</v>
      </c>
      <c r="E11483">
        <v>2026</v>
      </c>
      <c r="G11483" t="s">
        <v>272</v>
      </c>
    </row>
    <row r="11484" spans="1:7">
      <c r="A11484">
        <v>28041000</v>
      </c>
      <c r="B11484" t="s">
        <v>46</v>
      </c>
      <c r="C11484" s="30">
        <v>12.984</v>
      </c>
      <c r="E11484">
        <v>2027</v>
      </c>
      <c r="G11484" t="s">
        <v>272</v>
      </c>
    </row>
    <row r="11485" spans="1:7">
      <c r="A11485">
        <v>28041000</v>
      </c>
      <c r="B11485" t="s">
        <v>46</v>
      </c>
      <c r="C11485" s="30">
        <v>14.066000000000001</v>
      </c>
      <c r="E11485">
        <v>2028</v>
      </c>
      <c r="G11485" t="s">
        <v>272</v>
      </c>
    </row>
    <row r="11486" spans="1:7">
      <c r="A11486">
        <v>2523100010</v>
      </c>
      <c r="B11486" t="s">
        <v>48</v>
      </c>
      <c r="C11486" s="30">
        <v>1.4</v>
      </c>
      <c r="D11486" t="s">
        <v>17</v>
      </c>
      <c r="G11486" t="s">
        <v>270</v>
      </c>
    </row>
    <row r="11487" spans="1:7">
      <c r="A11487">
        <v>2523100010</v>
      </c>
      <c r="B11487" t="s">
        <v>48</v>
      </c>
      <c r="C11487" s="30">
        <v>1.5399999999999998</v>
      </c>
      <c r="D11487" t="s">
        <v>17</v>
      </c>
      <c r="E11487">
        <v>2026</v>
      </c>
      <c r="G11487" t="s">
        <v>270</v>
      </c>
    </row>
    <row r="11488" spans="1:7">
      <c r="A11488">
        <v>2523100010</v>
      </c>
      <c r="B11488" t="s">
        <v>48</v>
      </c>
      <c r="C11488" s="30">
        <v>1.68</v>
      </c>
      <c r="D11488" t="s">
        <v>17</v>
      </c>
      <c r="E11488">
        <v>2027</v>
      </c>
      <c r="G11488" t="s">
        <v>270</v>
      </c>
    </row>
    <row r="11489" spans="1:7">
      <c r="A11489">
        <v>2523100010</v>
      </c>
      <c r="B11489" t="s">
        <v>48</v>
      </c>
      <c r="C11489" s="30">
        <v>1.8199999999999998</v>
      </c>
      <c r="D11489" t="s">
        <v>17</v>
      </c>
      <c r="E11489">
        <v>2028</v>
      </c>
      <c r="G11489" t="s">
        <v>270</v>
      </c>
    </row>
    <row r="11490" spans="1:7">
      <c r="A11490">
        <v>2523100090</v>
      </c>
      <c r="B11490" t="s">
        <v>48</v>
      </c>
      <c r="C11490" s="30">
        <v>1.1399999999999999</v>
      </c>
      <c r="D11490" t="s">
        <v>13</v>
      </c>
      <c r="G11490" t="s">
        <v>270</v>
      </c>
    </row>
    <row r="11491" spans="1:7">
      <c r="A11491">
        <v>2523100090</v>
      </c>
      <c r="B11491" t="s">
        <v>48</v>
      </c>
      <c r="C11491" s="30">
        <v>1.254</v>
      </c>
      <c r="D11491" t="s">
        <v>13</v>
      </c>
      <c r="E11491">
        <v>2026</v>
      </c>
      <c r="G11491" t="s">
        <v>270</v>
      </c>
    </row>
    <row r="11492" spans="1:7">
      <c r="A11492">
        <v>2523100090</v>
      </c>
      <c r="B11492" t="s">
        <v>48</v>
      </c>
      <c r="C11492" s="30">
        <v>1.3679999999999999</v>
      </c>
      <c r="D11492" t="s">
        <v>13</v>
      </c>
      <c r="E11492">
        <v>2027</v>
      </c>
      <c r="G11492" t="s">
        <v>270</v>
      </c>
    </row>
    <row r="11493" spans="1:7">
      <c r="A11493">
        <v>2523100090</v>
      </c>
      <c r="B11493" t="s">
        <v>48</v>
      </c>
      <c r="C11493" s="30">
        <v>1.482</v>
      </c>
      <c r="D11493" t="s">
        <v>13</v>
      </c>
      <c r="E11493">
        <v>2028</v>
      </c>
      <c r="G11493" t="s">
        <v>270</v>
      </c>
    </row>
    <row r="11494" spans="1:7">
      <c r="A11494">
        <v>25232100</v>
      </c>
      <c r="B11494" t="s">
        <v>48</v>
      </c>
      <c r="C11494" s="30">
        <v>1.48</v>
      </c>
      <c r="G11494" t="s">
        <v>270</v>
      </c>
    </row>
    <row r="11495" spans="1:7">
      <c r="A11495">
        <v>25232100</v>
      </c>
      <c r="B11495" t="s">
        <v>48</v>
      </c>
      <c r="C11495" s="30">
        <v>1.6279999999999999</v>
      </c>
      <c r="E11495">
        <v>2026</v>
      </c>
      <c r="G11495" t="s">
        <v>270</v>
      </c>
    </row>
    <row r="11496" spans="1:7">
      <c r="A11496">
        <v>25232100</v>
      </c>
      <c r="B11496" t="s">
        <v>48</v>
      </c>
      <c r="C11496" s="30">
        <v>1.776</v>
      </c>
      <c r="E11496">
        <v>2027</v>
      </c>
      <c r="G11496" t="s">
        <v>270</v>
      </c>
    </row>
    <row r="11497" spans="1:7">
      <c r="A11497">
        <v>25232100</v>
      </c>
      <c r="B11497" t="s">
        <v>48</v>
      </c>
      <c r="C11497" s="30">
        <v>1.9239999999999999</v>
      </c>
      <c r="E11497">
        <v>2028</v>
      </c>
      <c r="G11497" t="s">
        <v>270</v>
      </c>
    </row>
    <row r="11498" spans="1:7">
      <c r="A11498">
        <v>25232900</v>
      </c>
      <c r="B11498" t="s">
        <v>48</v>
      </c>
      <c r="C11498" s="30">
        <v>1.18</v>
      </c>
      <c r="G11498" t="s">
        <v>270</v>
      </c>
    </row>
    <row r="11499" spans="1:7">
      <c r="A11499">
        <v>25232900</v>
      </c>
      <c r="B11499" t="s">
        <v>48</v>
      </c>
      <c r="C11499" s="30">
        <v>1.298</v>
      </c>
      <c r="E11499">
        <v>2026</v>
      </c>
      <c r="G11499" t="s">
        <v>270</v>
      </c>
    </row>
    <row r="11500" spans="1:7">
      <c r="A11500">
        <v>25232900</v>
      </c>
      <c r="B11500" t="s">
        <v>48</v>
      </c>
      <c r="C11500" s="30">
        <v>1.4159999999999999</v>
      </c>
      <c r="E11500">
        <v>2027</v>
      </c>
      <c r="G11500" t="s">
        <v>270</v>
      </c>
    </row>
    <row r="11501" spans="1:7">
      <c r="A11501">
        <v>25232900</v>
      </c>
      <c r="B11501" t="s">
        <v>48</v>
      </c>
      <c r="C11501" s="30">
        <v>1.534</v>
      </c>
      <c r="E11501">
        <v>2028</v>
      </c>
      <c r="G11501" t="s">
        <v>270</v>
      </c>
    </row>
    <row r="11502" spans="1:7">
      <c r="A11502">
        <v>28080000</v>
      </c>
      <c r="B11502" t="s">
        <v>48</v>
      </c>
      <c r="C11502" s="30">
        <v>1.88</v>
      </c>
      <c r="G11502" t="s">
        <v>271</v>
      </c>
    </row>
    <row r="11503" spans="1:7">
      <c r="A11503">
        <v>28080000</v>
      </c>
      <c r="B11503" t="s">
        <v>48</v>
      </c>
      <c r="C11503" s="30">
        <v>1.8987999999999998</v>
      </c>
      <c r="E11503">
        <v>2026</v>
      </c>
      <c r="G11503" t="s">
        <v>271</v>
      </c>
    </row>
    <row r="11504" spans="1:7">
      <c r="A11504">
        <v>28080000</v>
      </c>
      <c r="B11504" t="s">
        <v>48</v>
      </c>
      <c r="C11504" s="30">
        <v>1.8987999999999998</v>
      </c>
      <c r="E11504">
        <v>2027</v>
      </c>
      <c r="G11504" t="s">
        <v>271</v>
      </c>
    </row>
    <row r="11505" spans="1:7">
      <c r="A11505">
        <v>28080000</v>
      </c>
      <c r="B11505" t="s">
        <v>48</v>
      </c>
      <c r="C11505" s="30">
        <v>1.8987999999999998</v>
      </c>
      <c r="E11505">
        <v>2028</v>
      </c>
      <c r="G11505" t="s">
        <v>271</v>
      </c>
    </row>
    <row r="11506" spans="1:7">
      <c r="A11506">
        <v>28142000</v>
      </c>
      <c r="B11506" t="s">
        <v>48</v>
      </c>
      <c r="C11506">
        <v>0.74</v>
      </c>
      <c r="G11506" t="s">
        <v>271</v>
      </c>
    </row>
    <row r="11507" spans="1:7">
      <c r="A11507">
        <v>28142000</v>
      </c>
      <c r="B11507" t="s">
        <v>48</v>
      </c>
      <c r="C11507">
        <v>0.74739999999999995</v>
      </c>
      <c r="E11507">
        <v>2026</v>
      </c>
      <c r="G11507" t="s">
        <v>271</v>
      </c>
    </row>
    <row r="11508" spans="1:7">
      <c r="A11508">
        <v>28142000</v>
      </c>
      <c r="B11508" t="s">
        <v>48</v>
      </c>
      <c r="C11508">
        <v>0.74739999999999995</v>
      </c>
      <c r="E11508">
        <v>2027</v>
      </c>
      <c r="G11508" t="s">
        <v>271</v>
      </c>
    </row>
    <row r="11509" spans="1:7">
      <c r="A11509">
        <v>28142000</v>
      </c>
      <c r="B11509" t="s">
        <v>48</v>
      </c>
      <c r="C11509">
        <v>0.74739999999999995</v>
      </c>
      <c r="E11509">
        <v>2028</v>
      </c>
      <c r="G11509" t="s">
        <v>271</v>
      </c>
    </row>
    <row r="11510" spans="1:7">
      <c r="A11510">
        <v>28342100</v>
      </c>
      <c r="B11510" t="s">
        <v>48</v>
      </c>
      <c r="C11510" s="30">
        <v>1.71</v>
      </c>
      <c r="G11510" t="s">
        <v>271</v>
      </c>
    </row>
    <row r="11511" spans="1:7">
      <c r="A11511">
        <v>28342100</v>
      </c>
      <c r="B11511" t="s">
        <v>48</v>
      </c>
      <c r="C11511" s="30">
        <v>1.7271000000000001</v>
      </c>
      <c r="E11511">
        <v>2026</v>
      </c>
      <c r="G11511" t="s">
        <v>271</v>
      </c>
    </row>
    <row r="11512" spans="1:7">
      <c r="A11512">
        <v>28342100</v>
      </c>
      <c r="B11512" t="s">
        <v>48</v>
      </c>
      <c r="C11512" s="30">
        <v>1.7271000000000001</v>
      </c>
      <c r="E11512">
        <v>2027</v>
      </c>
      <c r="G11512" t="s">
        <v>271</v>
      </c>
    </row>
    <row r="11513" spans="1:7">
      <c r="A11513">
        <v>28342100</v>
      </c>
      <c r="B11513" t="s">
        <v>48</v>
      </c>
      <c r="C11513" s="30">
        <v>1.7271000000000001</v>
      </c>
      <c r="E11513">
        <v>2028</v>
      </c>
      <c r="G11513" t="s">
        <v>271</v>
      </c>
    </row>
    <row r="11514" spans="1:7">
      <c r="A11514">
        <v>31021012</v>
      </c>
      <c r="B11514" t="s">
        <v>48</v>
      </c>
      <c r="C11514">
        <v>0.53</v>
      </c>
      <c r="G11514" t="s">
        <v>271</v>
      </c>
    </row>
    <row r="11515" spans="1:7">
      <c r="A11515">
        <v>31021012</v>
      </c>
      <c r="B11515" t="s">
        <v>48</v>
      </c>
      <c r="C11515">
        <v>0.5353</v>
      </c>
      <c r="E11515">
        <v>2026</v>
      </c>
      <c r="G11515" t="s">
        <v>271</v>
      </c>
    </row>
    <row r="11516" spans="1:7">
      <c r="A11516">
        <v>31021012</v>
      </c>
      <c r="B11516" t="s">
        <v>48</v>
      </c>
      <c r="C11516">
        <v>0.5353</v>
      </c>
      <c r="E11516">
        <v>2027</v>
      </c>
      <c r="G11516" t="s">
        <v>271</v>
      </c>
    </row>
    <row r="11517" spans="1:7">
      <c r="A11517">
        <v>31021012</v>
      </c>
      <c r="B11517" t="s">
        <v>48</v>
      </c>
      <c r="C11517">
        <v>0.5353</v>
      </c>
      <c r="E11517">
        <v>2028</v>
      </c>
      <c r="G11517" t="s">
        <v>271</v>
      </c>
    </row>
    <row r="11518" spans="1:7">
      <c r="A11518">
        <v>31021015</v>
      </c>
      <c r="B11518" t="s">
        <v>48</v>
      </c>
      <c r="C11518">
        <v>0.85</v>
      </c>
      <c r="G11518" t="s">
        <v>271</v>
      </c>
    </row>
    <row r="11519" spans="1:7">
      <c r="A11519">
        <v>31021015</v>
      </c>
      <c r="B11519" t="s">
        <v>48</v>
      </c>
      <c r="C11519">
        <v>0.85849999999999993</v>
      </c>
      <c r="E11519">
        <v>2026</v>
      </c>
      <c r="G11519" t="s">
        <v>271</v>
      </c>
    </row>
    <row r="11520" spans="1:7">
      <c r="A11520">
        <v>31021015</v>
      </c>
      <c r="B11520" t="s">
        <v>48</v>
      </c>
      <c r="C11520">
        <v>0.85849999999999993</v>
      </c>
      <c r="E11520">
        <v>2027</v>
      </c>
      <c r="G11520" t="s">
        <v>271</v>
      </c>
    </row>
    <row r="11521" spans="1:7">
      <c r="A11521">
        <v>31021015</v>
      </c>
      <c r="B11521" t="s">
        <v>48</v>
      </c>
      <c r="C11521">
        <v>0.85849999999999993</v>
      </c>
      <c r="E11521">
        <v>2028</v>
      </c>
      <c r="G11521" t="s">
        <v>271</v>
      </c>
    </row>
    <row r="11522" spans="1:7">
      <c r="A11522">
        <v>31021019</v>
      </c>
      <c r="B11522" t="s">
        <v>48</v>
      </c>
      <c r="C11522" s="30">
        <v>1.6</v>
      </c>
      <c r="G11522" t="s">
        <v>271</v>
      </c>
    </row>
    <row r="11523" spans="1:7">
      <c r="A11523">
        <v>31021019</v>
      </c>
      <c r="B11523" t="s">
        <v>48</v>
      </c>
      <c r="C11523" s="30">
        <v>1.6160000000000001</v>
      </c>
      <c r="E11523">
        <v>2026</v>
      </c>
      <c r="G11523" t="s">
        <v>271</v>
      </c>
    </row>
    <row r="11524" spans="1:7">
      <c r="A11524">
        <v>31021019</v>
      </c>
      <c r="B11524" t="s">
        <v>48</v>
      </c>
      <c r="C11524" s="30">
        <v>1.6160000000000001</v>
      </c>
      <c r="E11524">
        <v>2027</v>
      </c>
      <c r="G11524" t="s">
        <v>271</v>
      </c>
    </row>
    <row r="11525" spans="1:7">
      <c r="A11525">
        <v>31021019</v>
      </c>
      <c r="B11525" t="s">
        <v>48</v>
      </c>
      <c r="C11525" s="30">
        <v>1.6160000000000001</v>
      </c>
      <c r="E11525">
        <v>2028</v>
      </c>
      <c r="G11525" t="s">
        <v>271</v>
      </c>
    </row>
    <row r="11526" spans="1:7">
      <c r="A11526">
        <v>31021090</v>
      </c>
      <c r="B11526" t="s">
        <v>48</v>
      </c>
      <c r="C11526" s="30">
        <v>1.57</v>
      </c>
      <c r="G11526" t="s">
        <v>271</v>
      </c>
    </row>
    <row r="11527" spans="1:7">
      <c r="A11527">
        <v>31021090</v>
      </c>
      <c r="B11527" t="s">
        <v>48</v>
      </c>
      <c r="C11527" s="30">
        <v>1.5857000000000001</v>
      </c>
      <c r="E11527">
        <v>2026</v>
      </c>
      <c r="G11527" t="s">
        <v>271</v>
      </c>
    </row>
    <row r="11528" spans="1:7">
      <c r="A11528">
        <v>31021090</v>
      </c>
      <c r="B11528" t="s">
        <v>48</v>
      </c>
      <c r="C11528" s="30">
        <v>1.5857000000000001</v>
      </c>
      <c r="E11528">
        <v>2027</v>
      </c>
      <c r="G11528" t="s">
        <v>271</v>
      </c>
    </row>
    <row r="11529" spans="1:7">
      <c r="A11529">
        <v>31021090</v>
      </c>
      <c r="B11529" t="s">
        <v>48</v>
      </c>
      <c r="C11529" s="30">
        <v>1.5857000000000001</v>
      </c>
      <c r="E11529">
        <v>2028</v>
      </c>
      <c r="G11529" t="s">
        <v>271</v>
      </c>
    </row>
    <row r="11530" spans="1:7">
      <c r="A11530">
        <v>31022100</v>
      </c>
      <c r="B11530" t="s">
        <v>48</v>
      </c>
      <c r="C11530">
        <v>0.75</v>
      </c>
      <c r="G11530" t="s">
        <v>271</v>
      </c>
    </row>
    <row r="11531" spans="1:7">
      <c r="A11531">
        <v>31022100</v>
      </c>
      <c r="B11531" t="s">
        <v>48</v>
      </c>
      <c r="C11531">
        <v>0.75750000000000006</v>
      </c>
      <c r="E11531">
        <v>2026</v>
      </c>
      <c r="G11531" t="s">
        <v>271</v>
      </c>
    </row>
    <row r="11532" spans="1:7">
      <c r="A11532">
        <v>31022100</v>
      </c>
      <c r="B11532" t="s">
        <v>48</v>
      </c>
      <c r="C11532">
        <v>0.75750000000000006</v>
      </c>
      <c r="E11532">
        <v>2027</v>
      </c>
      <c r="G11532" t="s">
        <v>271</v>
      </c>
    </row>
    <row r="11533" spans="1:7">
      <c r="A11533">
        <v>31022100</v>
      </c>
      <c r="B11533" t="s">
        <v>48</v>
      </c>
      <c r="C11533">
        <v>0.75750000000000006</v>
      </c>
      <c r="E11533">
        <v>2028</v>
      </c>
      <c r="G11533" t="s">
        <v>271</v>
      </c>
    </row>
    <row r="11534" spans="1:7">
      <c r="A11534">
        <v>31022900</v>
      </c>
      <c r="B11534" t="s">
        <v>48</v>
      </c>
      <c r="C11534" s="30">
        <v>1.26</v>
      </c>
      <c r="G11534" t="s">
        <v>271</v>
      </c>
    </row>
    <row r="11535" spans="1:7">
      <c r="A11535">
        <v>31022900</v>
      </c>
      <c r="B11535" t="s">
        <v>48</v>
      </c>
      <c r="C11535" s="30">
        <v>1.2726</v>
      </c>
      <c r="E11535">
        <v>2026</v>
      </c>
      <c r="G11535" t="s">
        <v>271</v>
      </c>
    </row>
    <row r="11536" spans="1:7">
      <c r="A11536">
        <v>31022900</v>
      </c>
      <c r="B11536" t="s">
        <v>48</v>
      </c>
      <c r="C11536" s="30">
        <v>1.2726</v>
      </c>
      <c r="E11536">
        <v>2027</v>
      </c>
      <c r="G11536" t="s">
        <v>271</v>
      </c>
    </row>
    <row r="11537" spans="1:7">
      <c r="A11537">
        <v>31022900</v>
      </c>
      <c r="B11537" t="s">
        <v>48</v>
      </c>
      <c r="C11537" s="30">
        <v>1.2726</v>
      </c>
      <c r="E11537">
        <v>2028</v>
      </c>
      <c r="G11537" t="s">
        <v>271</v>
      </c>
    </row>
    <row r="11538" spans="1:7">
      <c r="A11538">
        <v>31023010</v>
      </c>
      <c r="B11538" t="s">
        <v>48</v>
      </c>
      <c r="C11538" s="30">
        <v>1.32</v>
      </c>
      <c r="G11538" t="s">
        <v>271</v>
      </c>
    </row>
    <row r="11539" spans="1:7">
      <c r="A11539">
        <v>31023010</v>
      </c>
      <c r="B11539" t="s">
        <v>48</v>
      </c>
      <c r="C11539" s="30">
        <v>1.3332000000000002</v>
      </c>
      <c r="E11539">
        <v>2026</v>
      </c>
      <c r="G11539" t="s">
        <v>271</v>
      </c>
    </row>
    <row r="11540" spans="1:7">
      <c r="A11540">
        <v>31023010</v>
      </c>
      <c r="B11540" t="s">
        <v>48</v>
      </c>
      <c r="C11540" s="30">
        <v>1.3332000000000002</v>
      </c>
      <c r="E11540">
        <v>2027</v>
      </c>
      <c r="G11540" t="s">
        <v>271</v>
      </c>
    </row>
    <row r="11541" spans="1:7">
      <c r="A11541">
        <v>31023010</v>
      </c>
      <c r="B11541" t="s">
        <v>48</v>
      </c>
      <c r="C11541" s="30">
        <v>1.3332000000000002</v>
      </c>
      <c r="E11541">
        <v>2028</v>
      </c>
      <c r="G11541" t="s">
        <v>271</v>
      </c>
    </row>
    <row r="11542" spans="1:7">
      <c r="A11542">
        <v>31023090</v>
      </c>
      <c r="B11542" t="s">
        <v>48</v>
      </c>
      <c r="C11542" s="30">
        <v>2.0299999999999998</v>
      </c>
      <c r="G11542" t="s">
        <v>271</v>
      </c>
    </row>
    <row r="11543" spans="1:7">
      <c r="A11543">
        <v>31023090</v>
      </c>
      <c r="B11543" t="s">
        <v>48</v>
      </c>
      <c r="C11543" s="30">
        <v>2.0503</v>
      </c>
      <c r="E11543">
        <v>2026</v>
      </c>
      <c r="G11543" t="s">
        <v>271</v>
      </c>
    </row>
    <row r="11544" spans="1:7">
      <c r="A11544">
        <v>31023090</v>
      </c>
      <c r="B11544" t="s">
        <v>48</v>
      </c>
      <c r="C11544" s="30">
        <v>2.0503</v>
      </c>
      <c r="E11544">
        <v>2027</v>
      </c>
      <c r="G11544" t="s">
        <v>271</v>
      </c>
    </row>
    <row r="11545" spans="1:7">
      <c r="A11545">
        <v>31023090</v>
      </c>
      <c r="B11545" t="s">
        <v>48</v>
      </c>
      <c r="C11545" s="30">
        <v>2.0503</v>
      </c>
      <c r="E11545">
        <v>2028</v>
      </c>
      <c r="G11545" t="s">
        <v>271</v>
      </c>
    </row>
    <row r="11546" spans="1:7">
      <c r="A11546">
        <v>31024010</v>
      </c>
      <c r="B11546" t="s">
        <v>48</v>
      </c>
      <c r="C11546" s="30">
        <v>1.75</v>
      </c>
      <c r="G11546" t="s">
        <v>271</v>
      </c>
    </row>
    <row r="11547" spans="1:7">
      <c r="A11547">
        <v>31024010</v>
      </c>
      <c r="B11547" t="s">
        <v>48</v>
      </c>
      <c r="C11547" s="30">
        <v>1.7675000000000001</v>
      </c>
      <c r="E11547">
        <v>2026</v>
      </c>
      <c r="G11547" t="s">
        <v>271</v>
      </c>
    </row>
    <row r="11548" spans="1:7">
      <c r="A11548">
        <v>31024010</v>
      </c>
      <c r="B11548" t="s">
        <v>48</v>
      </c>
      <c r="C11548" s="30">
        <v>1.7675000000000001</v>
      </c>
      <c r="E11548">
        <v>2027</v>
      </c>
      <c r="G11548" t="s">
        <v>271</v>
      </c>
    </row>
    <row r="11549" spans="1:7">
      <c r="A11549">
        <v>31024010</v>
      </c>
      <c r="B11549" t="s">
        <v>48</v>
      </c>
      <c r="C11549" s="30">
        <v>1.7675000000000001</v>
      </c>
      <c r="E11549">
        <v>2028</v>
      </c>
      <c r="G11549" t="s">
        <v>271</v>
      </c>
    </row>
    <row r="11550" spans="1:7">
      <c r="A11550">
        <v>31024090</v>
      </c>
      <c r="B11550" t="s">
        <v>48</v>
      </c>
      <c r="C11550" s="30">
        <v>1.75</v>
      </c>
      <c r="G11550" t="s">
        <v>271</v>
      </c>
    </row>
    <row r="11551" spans="1:7">
      <c r="A11551">
        <v>31024090</v>
      </c>
      <c r="B11551" t="s">
        <v>48</v>
      </c>
      <c r="C11551" s="30">
        <v>1.7675000000000001</v>
      </c>
      <c r="E11551">
        <v>2026</v>
      </c>
      <c r="G11551" t="s">
        <v>271</v>
      </c>
    </row>
    <row r="11552" spans="1:7">
      <c r="A11552">
        <v>31024090</v>
      </c>
      <c r="B11552" t="s">
        <v>48</v>
      </c>
      <c r="C11552" s="30">
        <v>1.7675000000000001</v>
      </c>
      <c r="E11552">
        <v>2027</v>
      </c>
      <c r="G11552" t="s">
        <v>271</v>
      </c>
    </row>
    <row r="11553" spans="1:7">
      <c r="A11553">
        <v>31024090</v>
      </c>
      <c r="B11553" t="s">
        <v>48</v>
      </c>
      <c r="C11553" s="30">
        <v>1.7675000000000001</v>
      </c>
      <c r="E11553">
        <v>2028</v>
      </c>
      <c r="G11553" t="s">
        <v>271</v>
      </c>
    </row>
    <row r="11554" spans="1:7">
      <c r="A11554">
        <v>31025000</v>
      </c>
      <c r="B11554" t="s">
        <v>48</v>
      </c>
      <c r="C11554" s="30">
        <v>2.94</v>
      </c>
      <c r="G11554" t="s">
        <v>271</v>
      </c>
    </row>
    <row r="11555" spans="1:7">
      <c r="A11555">
        <v>31025000</v>
      </c>
      <c r="B11555" t="s">
        <v>48</v>
      </c>
      <c r="C11555" s="30">
        <v>2.9693999999999998</v>
      </c>
      <c r="E11555">
        <v>2026</v>
      </c>
      <c r="G11555" t="s">
        <v>271</v>
      </c>
    </row>
    <row r="11556" spans="1:7">
      <c r="A11556">
        <v>31025000</v>
      </c>
      <c r="B11556" t="s">
        <v>48</v>
      </c>
      <c r="C11556" s="30">
        <v>2.9693999999999998</v>
      </c>
      <c r="E11556">
        <v>2027</v>
      </c>
      <c r="G11556" t="s">
        <v>271</v>
      </c>
    </row>
    <row r="11557" spans="1:7">
      <c r="A11557">
        <v>31025000</v>
      </c>
      <c r="B11557" t="s">
        <v>48</v>
      </c>
      <c r="C11557" s="30">
        <v>2.9693999999999998</v>
      </c>
      <c r="E11557">
        <v>2028</v>
      </c>
      <c r="G11557" t="s">
        <v>271</v>
      </c>
    </row>
    <row r="11558" spans="1:7">
      <c r="A11558">
        <v>31026000</v>
      </c>
      <c r="B11558" t="s">
        <v>48</v>
      </c>
      <c r="C11558" s="30">
        <v>1.71</v>
      </c>
      <c r="G11558" t="s">
        <v>271</v>
      </c>
    </row>
    <row r="11559" spans="1:7">
      <c r="A11559">
        <v>31026000</v>
      </c>
      <c r="B11559" t="s">
        <v>48</v>
      </c>
      <c r="C11559" s="30">
        <v>1.7271000000000001</v>
      </c>
      <c r="E11559">
        <v>2026</v>
      </c>
      <c r="G11559" t="s">
        <v>271</v>
      </c>
    </row>
    <row r="11560" spans="1:7">
      <c r="A11560">
        <v>31026000</v>
      </c>
      <c r="B11560" t="s">
        <v>48</v>
      </c>
      <c r="C11560" s="30">
        <v>1.7271000000000001</v>
      </c>
      <c r="E11560">
        <v>2027</v>
      </c>
      <c r="G11560" t="s">
        <v>271</v>
      </c>
    </row>
    <row r="11561" spans="1:7">
      <c r="A11561">
        <v>31026000</v>
      </c>
      <c r="B11561" t="s">
        <v>48</v>
      </c>
      <c r="C11561" s="30">
        <v>1.7271000000000001</v>
      </c>
      <c r="E11561">
        <v>2028</v>
      </c>
      <c r="G11561" t="s">
        <v>271</v>
      </c>
    </row>
    <row r="11562" spans="1:7">
      <c r="A11562">
        <v>31028000</v>
      </c>
      <c r="B11562" t="s">
        <v>48</v>
      </c>
      <c r="C11562" s="30">
        <v>1.42</v>
      </c>
      <c r="G11562" t="s">
        <v>271</v>
      </c>
    </row>
    <row r="11563" spans="1:7">
      <c r="A11563">
        <v>31028000</v>
      </c>
      <c r="B11563" t="s">
        <v>48</v>
      </c>
      <c r="C11563" s="30">
        <v>1.4341999999999999</v>
      </c>
      <c r="E11563">
        <v>2026</v>
      </c>
      <c r="G11563" t="s">
        <v>271</v>
      </c>
    </row>
    <row r="11564" spans="1:7">
      <c r="A11564">
        <v>31028000</v>
      </c>
      <c r="B11564" t="s">
        <v>48</v>
      </c>
      <c r="C11564" s="30">
        <v>1.4341999999999999</v>
      </c>
      <c r="E11564">
        <v>2027</v>
      </c>
      <c r="G11564" t="s">
        <v>271</v>
      </c>
    </row>
    <row r="11565" spans="1:7">
      <c r="A11565">
        <v>31028000</v>
      </c>
      <c r="B11565" t="s">
        <v>48</v>
      </c>
      <c r="C11565" s="30">
        <v>1.4341999999999999</v>
      </c>
      <c r="E11565">
        <v>2028</v>
      </c>
      <c r="G11565" t="s">
        <v>271</v>
      </c>
    </row>
    <row r="11566" spans="1:7">
      <c r="A11566">
        <v>31029000</v>
      </c>
      <c r="B11566" t="s">
        <v>48</v>
      </c>
      <c r="C11566" s="30">
        <v>1.56</v>
      </c>
      <c r="G11566" t="s">
        <v>271</v>
      </c>
    </row>
    <row r="11567" spans="1:7">
      <c r="A11567">
        <v>31029000</v>
      </c>
      <c r="B11567" t="s">
        <v>48</v>
      </c>
      <c r="C11567" s="30">
        <v>1.5756000000000001</v>
      </c>
      <c r="E11567">
        <v>2026</v>
      </c>
      <c r="G11567" t="s">
        <v>271</v>
      </c>
    </row>
    <row r="11568" spans="1:7">
      <c r="A11568">
        <v>31029000</v>
      </c>
      <c r="B11568" t="s">
        <v>48</v>
      </c>
      <c r="C11568" s="30">
        <v>1.5756000000000001</v>
      </c>
      <c r="E11568">
        <v>2027</v>
      </c>
      <c r="G11568" t="s">
        <v>271</v>
      </c>
    </row>
    <row r="11569" spans="1:7">
      <c r="A11569">
        <v>31029000</v>
      </c>
      <c r="B11569" t="s">
        <v>48</v>
      </c>
      <c r="C11569" s="30">
        <v>1.5756000000000001</v>
      </c>
      <c r="E11569">
        <v>2028</v>
      </c>
      <c r="G11569" t="s">
        <v>271</v>
      </c>
    </row>
    <row r="11570" spans="1:7">
      <c r="A11570">
        <v>31051000</v>
      </c>
      <c r="B11570" t="s">
        <v>48</v>
      </c>
      <c r="C11570">
        <v>0.79</v>
      </c>
      <c r="G11570" t="s">
        <v>271</v>
      </c>
    </row>
    <row r="11571" spans="1:7">
      <c r="A11571">
        <v>31051000</v>
      </c>
      <c r="B11571" t="s">
        <v>48</v>
      </c>
      <c r="C11571">
        <v>0.79790000000000005</v>
      </c>
      <c r="E11571">
        <v>2026</v>
      </c>
      <c r="G11571" t="s">
        <v>271</v>
      </c>
    </row>
    <row r="11572" spans="1:7">
      <c r="A11572">
        <v>31051000</v>
      </c>
      <c r="B11572" t="s">
        <v>48</v>
      </c>
      <c r="C11572">
        <v>0.79790000000000005</v>
      </c>
      <c r="E11572">
        <v>2027</v>
      </c>
      <c r="G11572" t="s">
        <v>271</v>
      </c>
    </row>
    <row r="11573" spans="1:7">
      <c r="A11573">
        <v>31051000</v>
      </c>
      <c r="B11573" t="s">
        <v>48</v>
      </c>
      <c r="C11573">
        <v>0.79790000000000005</v>
      </c>
      <c r="E11573">
        <v>2028</v>
      </c>
      <c r="G11573" t="s">
        <v>271</v>
      </c>
    </row>
    <row r="11574" spans="1:7">
      <c r="A11574">
        <v>31052010</v>
      </c>
      <c r="B11574" t="s">
        <v>48</v>
      </c>
      <c r="C11574">
        <v>0.94</v>
      </c>
      <c r="G11574" t="s">
        <v>271</v>
      </c>
    </row>
    <row r="11575" spans="1:7">
      <c r="A11575">
        <v>31052010</v>
      </c>
      <c r="B11575" t="s">
        <v>48</v>
      </c>
      <c r="C11575">
        <v>0.94939999999999991</v>
      </c>
      <c r="E11575">
        <v>2026</v>
      </c>
      <c r="G11575" t="s">
        <v>271</v>
      </c>
    </row>
    <row r="11576" spans="1:7">
      <c r="A11576">
        <v>31052010</v>
      </c>
      <c r="B11576" t="s">
        <v>48</v>
      </c>
      <c r="C11576">
        <v>0.94939999999999991</v>
      </c>
      <c r="E11576">
        <v>2027</v>
      </c>
      <c r="G11576" t="s">
        <v>271</v>
      </c>
    </row>
    <row r="11577" spans="1:7">
      <c r="A11577">
        <v>31052010</v>
      </c>
      <c r="B11577" t="s">
        <v>48</v>
      </c>
      <c r="C11577">
        <v>0.94939999999999991</v>
      </c>
      <c r="E11577">
        <v>2028</v>
      </c>
      <c r="G11577" t="s">
        <v>271</v>
      </c>
    </row>
    <row r="11578" spans="1:7">
      <c r="A11578">
        <v>31052090</v>
      </c>
      <c r="B11578" t="s">
        <v>48</v>
      </c>
      <c r="C11578">
        <v>0.65</v>
      </c>
      <c r="G11578" t="s">
        <v>271</v>
      </c>
    </row>
    <row r="11579" spans="1:7">
      <c r="A11579">
        <v>31052090</v>
      </c>
      <c r="B11579" t="s">
        <v>48</v>
      </c>
      <c r="C11579">
        <v>0.65650000000000008</v>
      </c>
      <c r="E11579">
        <v>2026</v>
      </c>
      <c r="G11579" t="s">
        <v>271</v>
      </c>
    </row>
    <row r="11580" spans="1:7">
      <c r="A11580">
        <v>31052090</v>
      </c>
      <c r="B11580" t="s">
        <v>48</v>
      </c>
      <c r="C11580">
        <v>0.65650000000000008</v>
      </c>
      <c r="E11580">
        <v>2027</v>
      </c>
      <c r="G11580" t="s">
        <v>271</v>
      </c>
    </row>
    <row r="11581" spans="1:7">
      <c r="A11581">
        <v>31052090</v>
      </c>
      <c r="B11581" t="s">
        <v>48</v>
      </c>
      <c r="C11581">
        <v>0.65650000000000008</v>
      </c>
      <c r="E11581">
        <v>2028</v>
      </c>
      <c r="G11581" t="s">
        <v>271</v>
      </c>
    </row>
    <row r="11582" spans="1:7">
      <c r="A11582">
        <v>31053000</v>
      </c>
      <c r="B11582" t="s">
        <v>48</v>
      </c>
      <c r="C11582">
        <v>0.6</v>
      </c>
      <c r="G11582" t="s">
        <v>271</v>
      </c>
    </row>
    <row r="11583" spans="1:7">
      <c r="A11583">
        <v>31053000</v>
      </c>
      <c r="B11583" t="s">
        <v>48</v>
      </c>
      <c r="C11583">
        <v>0.60599999999999998</v>
      </c>
      <c r="E11583">
        <v>2026</v>
      </c>
      <c r="G11583" t="s">
        <v>271</v>
      </c>
    </row>
    <row r="11584" spans="1:7">
      <c r="A11584">
        <v>31053000</v>
      </c>
      <c r="B11584" t="s">
        <v>48</v>
      </c>
      <c r="C11584">
        <v>0.60599999999999998</v>
      </c>
      <c r="E11584">
        <v>2027</v>
      </c>
      <c r="G11584" t="s">
        <v>271</v>
      </c>
    </row>
    <row r="11585" spans="1:7">
      <c r="A11585">
        <v>31053000</v>
      </c>
      <c r="B11585" t="s">
        <v>48</v>
      </c>
      <c r="C11585">
        <v>0.60599999999999998</v>
      </c>
      <c r="E11585">
        <v>2028</v>
      </c>
      <c r="G11585" t="s">
        <v>271</v>
      </c>
    </row>
    <row r="11586" spans="1:7">
      <c r="A11586">
        <v>31054000</v>
      </c>
      <c r="B11586" t="s">
        <v>48</v>
      </c>
      <c r="C11586">
        <v>0.4</v>
      </c>
      <c r="G11586" t="s">
        <v>271</v>
      </c>
    </row>
    <row r="11587" spans="1:7">
      <c r="A11587">
        <v>31054000</v>
      </c>
      <c r="B11587" t="s">
        <v>48</v>
      </c>
      <c r="C11587">
        <v>0.40400000000000003</v>
      </c>
      <c r="E11587">
        <v>2026</v>
      </c>
      <c r="G11587" t="s">
        <v>271</v>
      </c>
    </row>
    <row r="11588" spans="1:7">
      <c r="A11588">
        <v>31054000</v>
      </c>
      <c r="B11588" t="s">
        <v>48</v>
      </c>
      <c r="C11588">
        <v>0.40400000000000003</v>
      </c>
      <c r="E11588">
        <v>2027</v>
      </c>
      <c r="G11588" t="s">
        <v>271</v>
      </c>
    </row>
    <row r="11589" spans="1:7">
      <c r="A11589">
        <v>31054000</v>
      </c>
      <c r="B11589" t="s">
        <v>48</v>
      </c>
      <c r="C11589">
        <v>0.40400000000000003</v>
      </c>
      <c r="E11589">
        <v>2028</v>
      </c>
      <c r="G11589" t="s">
        <v>271</v>
      </c>
    </row>
    <row r="11590" spans="1:7">
      <c r="A11590">
        <v>31055100</v>
      </c>
      <c r="B11590" t="s">
        <v>48</v>
      </c>
      <c r="C11590" s="30">
        <v>1.27</v>
      </c>
      <c r="G11590" t="s">
        <v>271</v>
      </c>
    </row>
    <row r="11591" spans="1:7">
      <c r="A11591">
        <v>31055100</v>
      </c>
      <c r="B11591" t="s">
        <v>48</v>
      </c>
      <c r="C11591" s="30">
        <v>1.2827</v>
      </c>
      <c r="E11591">
        <v>2026</v>
      </c>
      <c r="G11591" t="s">
        <v>271</v>
      </c>
    </row>
    <row r="11592" spans="1:7">
      <c r="A11592">
        <v>31055100</v>
      </c>
      <c r="B11592" t="s">
        <v>48</v>
      </c>
      <c r="C11592" s="30">
        <v>1.2827</v>
      </c>
      <c r="E11592">
        <v>2027</v>
      </c>
      <c r="G11592" t="s">
        <v>271</v>
      </c>
    </row>
    <row r="11593" spans="1:7">
      <c r="A11593">
        <v>31055100</v>
      </c>
      <c r="B11593" t="s">
        <v>48</v>
      </c>
      <c r="C11593" s="30">
        <v>1.2827</v>
      </c>
      <c r="E11593">
        <v>2028</v>
      </c>
      <c r="G11593" t="s">
        <v>271</v>
      </c>
    </row>
    <row r="11594" spans="1:7">
      <c r="A11594">
        <v>31055900</v>
      </c>
      <c r="B11594" t="s">
        <v>48</v>
      </c>
      <c r="C11594">
        <v>0.72</v>
      </c>
      <c r="G11594" t="s">
        <v>271</v>
      </c>
    </row>
    <row r="11595" spans="1:7">
      <c r="A11595">
        <v>31055900</v>
      </c>
      <c r="B11595" t="s">
        <v>48</v>
      </c>
      <c r="C11595">
        <v>0.72719999999999996</v>
      </c>
      <c r="E11595">
        <v>2026</v>
      </c>
      <c r="G11595" t="s">
        <v>271</v>
      </c>
    </row>
    <row r="11596" spans="1:7">
      <c r="A11596">
        <v>31055900</v>
      </c>
      <c r="B11596" t="s">
        <v>48</v>
      </c>
      <c r="C11596">
        <v>0.72719999999999996</v>
      </c>
      <c r="E11596">
        <v>2027</v>
      </c>
      <c r="G11596" t="s">
        <v>271</v>
      </c>
    </row>
    <row r="11597" spans="1:7">
      <c r="A11597">
        <v>31055900</v>
      </c>
      <c r="B11597" t="s">
        <v>48</v>
      </c>
      <c r="C11597">
        <v>0.72719999999999996</v>
      </c>
      <c r="E11597">
        <v>2028</v>
      </c>
      <c r="G11597" t="s">
        <v>271</v>
      </c>
    </row>
    <row r="11598" spans="1:7">
      <c r="A11598">
        <v>31059020</v>
      </c>
      <c r="B11598" t="s">
        <v>48</v>
      </c>
      <c r="C11598" s="30">
        <v>1.18</v>
      </c>
      <c r="G11598" t="s">
        <v>271</v>
      </c>
    </row>
    <row r="11599" spans="1:7">
      <c r="A11599">
        <v>31059020</v>
      </c>
      <c r="B11599" t="s">
        <v>48</v>
      </c>
      <c r="C11599" s="30">
        <v>1.1918</v>
      </c>
      <c r="E11599">
        <v>2026</v>
      </c>
      <c r="G11599" t="s">
        <v>271</v>
      </c>
    </row>
    <row r="11600" spans="1:7">
      <c r="A11600">
        <v>31059020</v>
      </c>
      <c r="B11600" t="s">
        <v>48</v>
      </c>
      <c r="C11600" s="30">
        <v>1.1918</v>
      </c>
      <c r="E11600">
        <v>2027</v>
      </c>
      <c r="G11600" t="s">
        <v>271</v>
      </c>
    </row>
    <row r="11601" spans="1:7">
      <c r="A11601">
        <v>31059020</v>
      </c>
      <c r="B11601" t="s">
        <v>48</v>
      </c>
      <c r="C11601" s="30">
        <v>1.1918</v>
      </c>
      <c r="E11601">
        <v>2028</v>
      </c>
      <c r="G11601" t="s">
        <v>271</v>
      </c>
    </row>
    <row r="11602" spans="1:7">
      <c r="A11602">
        <v>31059080</v>
      </c>
      <c r="B11602" t="s">
        <v>48</v>
      </c>
      <c r="C11602">
        <v>0.62</v>
      </c>
      <c r="G11602" t="s">
        <v>271</v>
      </c>
    </row>
    <row r="11603" spans="1:7">
      <c r="A11603">
        <v>31059080</v>
      </c>
      <c r="B11603" t="s">
        <v>48</v>
      </c>
      <c r="C11603">
        <v>0.62619999999999998</v>
      </c>
      <c r="E11603">
        <v>2026</v>
      </c>
      <c r="G11603" t="s">
        <v>271</v>
      </c>
    </row>
    <row r="11604" spans="1:7">
      <c r="A11604">
        <v>31059080</v>
      </c>
      <c r="B11604" t="s">
        <v>48</v>
      </c>
      <c r="C11604">
        <v>0.62619999999999998</v>
      </c>
      <c r="E11604">
        <v>2027</v>
      </c>
      <c r="G11604" t="s">
        <v>271</v>
      </c>
    </row>
    <row r="11605" spans="1:7">
      <c r="A11605">
        <v>31059080</v>
      </c>
      <c r="B11605" t="s">
        <v>48</v>
      </c>
      <c r="C11605">
        <v>0.62619999999999998</v>
      </c>
      <c r="E11605">
        <v>2028</v>
      </c>
      <c r="G11605" t="s">
        <v>271</v>
      </c>
    </row>
    <row r="11606" spans="1:7">
      <c r="A11606">
        <v>28041000</v>
      </c>
      <c r="B11606" t="s">
        <v>48</v>
      </c>
      <c r="C11606" s="30">
        <v>10.82</v>
      </c>
      <c r="G11606" t="s">
        <v>272</v>
      </c>
    </row>
    <row r="11607" spans="1:7">
      <c r="A11607">
        <v>28041000</v>
      </c>
      <c r="B11607" t="s">
        <v>48</v>
      </c>
      <c r="C11607" s="30">
        <v>11.902000000000001</v>
      </c>
      <c r="E11607">
        <v>2026</v>
      </c>
      <c r="G11607" t="s">
        <v>272</v>
      </c>
    </row>
    <row r="11608" spans="1:7">
      <c r="A11608">
        <v>28041000</v>
      </c>
      <c r="B11608" t="s">
        <v>48</v>
      </c>
      <c r="C11608" s="30">
        <v>12.984</v>
      </c>
      <c r="E11608">
        <v>2027</v>
      </c>
      <c r="G11608" t="s">
        <v>272</v>
      </c>
    </row>
    <row r="11609" spans="1:7">
      <c r="A11609">
        <v>28041000</v>
      </c>
      <c r="B11609" t="s">
        <v>48</v>
      </c>
      <c r="C11609" s="30">
        <v>14.066000000000001</v>
      </c>
      <c r="E11609">
        <v>2028</v>
      </c>
      <c r="G11609" t="s">
        <v>272</v>
      </c>
    </row>
    <row r="11610" spans="1:7">
      <c r="A11610">
        <v>28041000</v>
      </c>
      <c r="B11610" t="s">
        <v>49</v>
      </c>
      <c r="C11610" s="30">
        <v>10.82</v>
      </c>
      <c r="G11610" t="s">
        <v>272</v>
      </c>
    </row>
    <row r="11611" spans="1:7">
      <c r="A11611">
        <v>28041000</v>
      </c>
      <c r="B11611" t="s">
        <v>49</v>
      </c>
      <c r="C11611" s="30">
        <v>11.902000000000001</v>
      </c>
      <c r="E11611">
        <v>2026</v>
      </c>
      <c r="G11611" t="s">
        <v>272</v>
      </c>
    </row>
    <row r="11612" spans="1:7">
      <c r="A11612">
        <v>28041000</v>
      </c>
      <c r="B11612" t="s">
        <v>49</v>
      </c>
      <c r="C11612" s="30">
        <v>12.984</v>
      </c>
      <c r="E11612">
        <v>2027</v>
      </c>
      <c r="G11612" t="s">
        <v>272</v>
      </c>
    </row>
    <row r="11613" spans="1:7">
      <c r="A11613">
        <v>28041000</v>
      </c>
      <c r="B11613" t="s">
        <v>49</v>
      </c>
      <c r="C11613" s="30">
        <v>14.066000000000001</v>
      </c>
      <c r="E11613">
        <v>2028</v>
      </c>
      <c r="G11613" t="s">
        <v>272</v>
      </c>
    </row>
    <row r="11614" spans="1:7">
      <c r="A11614">
        <v>2523100090</v>
      </c>
      <c r="B11614" t="s">
        <v>51</v>
      </c>
      <c r="C11614" s="30">
        <v>1.07</v>
      </c>
      <c r="D11614" t="s">
        <v>13</v>
      </c>
      <c r="G11614" t="s">
        <v>270</v>
      </c>
    </row>
    <row r="11615" spans="1:7">
      <c r="A11615">
        <v>2523100090</v>
      </c>
      <c r="B11615" t="s">
        <v>51</v>
      </c>
      <c r="C11615" s="30">
        <v>1.177</v>
      </c>
      <c r="D11615" t="s">
        <v>13</v>
      </c>
      <c r="E11615">
        <v>2026</v>
      </c>
      <c r="G11615" t="s">
        <v>270</v>
      </c>
    </row>
    <row r="11616" spans="1:7">
      <c r="A11616">
        <v>2523100090</v>
      </c>
      <c r="B11616" t="s">
        <v>51</v>
      </c>
      <c r="C11616" s="30">
        <v>1.284</v>
      </c>
      <c r="D11616" t="s">
        <v>13</v>
      </c>
      <c r="E11616">
        <v>2027</v>
      </c>
      <c r="G11616" t="s">
        <v>270</v>
      </c>
    </row>
    <row r="11617" spans="1:7">
      <c r="A11617">
        <v>2523100090</v>
      </c>
      <c r="B11617" t="s">
        <v>51</v>
      </c>
      <c r="C11617" s="30">
        <v>1.391</v>
      </c>
      <c r="D11617" t="s">
        <v>13</v>
      </c>
      <c r="E11617">
        <v>2028</v>
      </c>
      <c r="G11617" t="s">
        <v>270</v>
      </c>
    </row>
    <row r="11618" spans="1:7">
      <c r="A11618">
        <v>25232100</v>
      </c>
      <c r="B11618" t="s">
        <v>51</v>
      </c>
      <c r="C11618" s="30">
        <v>1.36</v>
      </c>
      <c r="G11618" t="s">
        <v>270</v>
      </c>
    </row>
    <row r="11619" spans="1:7">
      <c r="A11619">
        <v>25232100</v>
      </c>
      <c r="B11619" t="s">
        <v>51</v>
      </c>
      <c r="C11619" s="30">
        <v>1.4960000000000002</v>
      </c>
      <c r="E11619">
        <v>2026</v>
      </c>
      <c r="G11619" t="s">
        <v>270</v>
      </c>
    </row>
    <row r="11620" spans="1:7">
      <c r="A11620">
        <v>25232100</v>
      </c>
      <c r="B11620" t="s">
        <v>51</v>
      </c>
      <c r="C11620" s="30">
        <v>1.6320000000000001</v>
      </c>
      <c r="E11620">
        <v>2027</v>
      </c>
      <c r="G11620" t="s">
        <v>270</v>
      </c>
    </row>
    <row r="11621" spans="1:7">
      <c r="A11621">
        <v>25232100</v>
      </c>
      <c r="B11621" t="s">
        <v>51</v>
      </c>
      <c r="C11621" s="30">
        <v>1.7680000000000002</v>
      </c>
      <c r="E11621">
        <v>2028</v>
      </c>
      <c r="G11621" t="s">
        <v>270</v>
      </c>
    </row>
    <row r="11622" spans="1:7">
      <c r="A11622">
        <v>25232900</v>
      </c>
      <c r="B11622" t="s">
        <v>51</v>
      </c>
      <c r="C11622" s="30">
        <v>1.1200000000000001</v>
      </c>
      <c r="G11622" t="s">
        <v>270</v>
      </c>
    </row>
    <row r="11623" spans="1:7">
      <c r="A11623">
        <v>25232900</v>
      </c>
      <c r="B11623" t="s">
        <v>51</v>
      </c>
      <c r="C11623" s="30">
        <v>1.2320000000000002</v>
      </c>
      <c r="E11623">
        <v>2026</v>
      </c>
      <c r="G11623" t="s">
        <v>270</v>
      </c>
    </row>
    <row r="11624" spans="1:7">
      <c r="A11624">
        <v>25232900</v>
      </c>
      <c r="B11624" t="s">
        <v>51</v>
      </c>
      <c r="C11624" s="30">
        <v>1.3440000000000001</v>
      </c>
      <c r="E11624">
        <v>2027</v>
      </c>
      <c r="G11624" t="s">
        <v>270</v>
      </c>
    </row>
    <row r="11625" spans="1:7">
      <c r="A11625">
        <v>25232900</v>
      </c>
      <c r="B11625" t="s">
        <v>51</v>
      </c>
      <c r="C11625" s="30">
        <v>1.4560000000000002</v>
      </c>
      <c r="E11625">
        <v>2028</v>
      </c>
      <c r="G11625" t="s">
        <v>270</v>
      </c>
    </row>
    <row r="11626" spans="1:7">
      <c r="A11626">
        <v>2523900010</v>
      </c>
      <c r="B11626" t="s">
        <v>51</v>
      </c>
      <c r="C11626" s="30">
        <v>1.45</v>
      </c>
      <c r="D11626" t="s">
        <v>17</v>
      </c>
      <c r="G11626" t="s">
        <v>270</v>
      </c>
    </row>
    <row r="11627" spans="1:7">
      <c r="A11627">
        <v>2523900010</v>
      </c>
      <c r="B11627" t="s">
        <v>51</v>
      </c>
      <c r="C11627" s="30">
        <v>1.595</v>
      </c>
      <c r="D11627" t="s">
        <v>17</v>
      </c>
      <c r="E11627">
        <v>2026</v>
      </c>
      <c r="G11627" t="s">
        <v>270</v>
      </c>
    </row>
    <row r="11628" spans="1:7">
      <c r="A11628">
        <v>2523900010</v>
      </c>
      <c r="B11628" t="s">
        <v>51</v>
      </c>
      <c r="C11628" s="30">
        <v>1.74</v>
      </c>
      <c r="D11628" t="s">
        <v>17</v>
      </c>
      <c r="E11628">
        <v>2027</v>
      </c>
      <c r="G11628" t="s">
        <v>270</v>
      </c>
    </row>
    <row r="11629" spans="1:7">
      <c r="A11629">
        <v>2523900010</v>
      </c>
      <c r="B11629" t="s">
        <v>51</v>
      </c>
      <c r="C11629" s="30">
        <v>1.885</v>
      </c>
      <c r="D11629" t="s">
        <v>17</v>
      </c>
      <c r="E11629">
        <v>2028</v>
      </c>
      <c r="G11629" t="s">
        <v>270</v>
      </c>
    </row>
    <row r="11630" spans="1:7">
      <c r="A11630">
        <v>2523900090</v>
      </c>
      <c r="B11630" t="s">
        <v>51</v>
      </c>
      <c r="C11630" s="30">
        <v>1.07</v>
      </c>
      <c r="D11630" t="s">
        <v>13</v>
      </c>
      <c r="G11630" t="s">
        <v>270</v>
      </c>
    </row>
    <row r="11631" spans="1:7">
      <c r="A11631">
        <v>2523900090</v>
      </c>
      <c r="B11631" t="s">
        <v>51</v>
      </c>
      <c r="C11631" s="30">
        <v>1.177</v>
      </c>
      <c r="D11631" t="s">
        <v>13</v>
      </c>
      <c r="E11631">
        <v>2026</v>
      </c>
      <c r="G11631" t="s">
        <v>270</v>
      </c>
    </row>
    <row r="11632" spans="1:7">
      <c r="A11632">
        <v>2523900090</v>
      </c>
      <c r="B11632" t="s">
        <v>51</v>
      </c>
      <c r="C11632" s="30">
        <v>1.284</v>
      </c>
      <c r="D11632" t="s">
        <v>13</v>
      </c>
      <c r="E11632">
        <v>2027</v>
      </c>
      <c r="G11632" t="s">
        <v>270</v>
      </c>
    </row>
    <row r="11633" spans="1:7">
      <c r="A11633">
        <v>2523900090</v>
      </c>
      <c r="B11633" t="s">
        <v>51</v>
      </c>
      <c r="C11633" s="30">
        <v>1.391</v>
      </c>
      <c r="D11633" t="s">
        <v>13</v>
      </c>
      <c r="E11633">
        <v>2028</v>
      </c>
      <c r="G11633" t="s">
        <v>270</v>
      </c>
    </row>
    <row r="11634" spans="1:7">
      <c r="A11634">
        <v>28080000</v>
      </c>
      <c r="B11634" t="s">
        <v>51</v>
      </c>
      <c r="C11634" s="30">
        <v>1.85</v>
      </c>
      <c r="G11634" t="s">
        <v>271</v>
      </c>
    </row>
    <row r="11635" spans="1:7">
      <c r="A11635">
        <v>28080000</v>
      </c>
      <c r="B11635" t="s">
        <v>51</v>
      </c>
      <c r="C11635" s="30">
        <v>1.8685</v>
      </c>
      <c r="E11635">
        <v>2026</v>
      </c>
      <c r="G11635" t="s">
        <v>271</v>
      </c>
    </row>
    <row r="11636" spans="1:7">
      <c r="A11636">
        <v>28080000</v>
      </c>
      <c r="B11636" t="s">
        <v>51</v>
      </c>
      <c r="C11636" s="30">
        <v>1.8685</v>
      </c>
      <c r="E11636">
        <v>2027</v>
      </c>
      <c r="G11636" t="s">
        <v>271</v>
      </c>
    </row>
    <row r="11637" spans="1:7">
      <c r="A11637">
        <v>28080000</v>
      </c>
      <c r="B11637" t="s">
        <v>51</v>
      </c>
      <c r="C11637" s="30">
        <v>1.8685</v>
      </c>
      <c r="E11637">
        <v>2028</v>
      </c>
      <c r="G11637" t="s">
        <v>271</v>
      </c>
    </row>
    <row r="11638" spans="1:7">
      <c r="A11638">
        <v>28142000</v>
      </c>
      <c r="B11638" t="s">
        <v>51</v>
      </c>
      <c r="C11638">
        <v>0.73</v>
      </c>
      <c r="G11638" t="s">
        <v>271</v>
      </c>
    </row>
    <row r="11639" spans="1:7">
      <c r="A11639">
        <v>28142000</v>
      </c>
      <c r="B11639" t="s">
        <v>51</v>
      </c>
      <c r="C11639">
        <v>0.73729999999999996</v>
      </c>
      <c r="E11639">
        <v>2026</v>
      </c>
      <c r="G11639" t="s">
        <v>271</v>
      </c>
    </row>
    <row r="11640" spans="1:7">
      <c r="A11640">
        <v>28142000</v>
      </c>
      <c r="B11640" t="s">
        <v>51</v>
      </c>
      <c r="C11640">
        <v>0.73729999999999996</v>
      </c>
      <c r="E11640">
        <v>2027</v>
      </c>
      <c r="G11640" t="s">
        <v>271</v>
      </c>
    </row>
    <row r="11641" spans="1:7">
      <c r="A11641">
        <v>28142000</v>
      </c>
      <c r="B11641" t="s">
        <v>51</v>
      </c>
      <c r="C11641">
        <v>0.73729999999999996</v>
      </c>
      <c r="E11641">
        <v>2028</v>
      </c>
      <c r="G11641" t="s">
        <v>271</v>
      </c>
    </row>
    <row r="11642" spans="1:7">
      <c r="A11642">
        <v>28342100</v>
      </c>
      <c r="B11642" t="s">
        <v>51</v>
      </c>
      <c r="C11642" s="30">
        <v>1.69</v>
      </c>
      <c r="G11642" t="s">
        <v>271</v>
      </c>
    </row>
    <row r="11643" spans="1:7">
      <c r="A11643">
        <v>28342100</v>
      </c>
      <c r="B11643" t="s">
        <v>51</v>
      </c>
      <c r="C11643" s="30">
        <v>1.7068999999999999</v>
      </c>
      <c r="E11643">
        <v>2026</v>
      </c>
      <c r="G11643" t="s">
        <v>271</v>
      </c>
    </row>
    <row r="11644" spans="1:7">
      <c r="A11644">
        <v>28342100</v>
      </c>
      <c r="B11644" t="s">
        <v>51</v>
      </c>
      <c r="C11644" s="30">
        <v>1.7068999999999999</v>
      </c>
      <c r="E11644">
        <v>2027</v>
      </c>
      <c r="G11644" t="s">
        <v>271</v>
      </c>
    </row>
    <row r="11645" spans="1:7">
      <c r="A11645">
        <v>28342100</v>
      </c>
      <c r="B11645" t="s">
        <v>51</v>
      </c>
      <c r="C11645" s="30">
        <v>1.7068999999999999</v>
      </c>
      <c r="E11645">
        <v>2028</v>
      </c>
      <c r="G11645" t="s">
        <v>271</v>
      </c>
    </row>
    <row r="11646" spans="1:7">
      <c r="A11646">
        <v>31021012</v>
      </c>
      <c r="B11646" t="s">
        <v>51</v>
      </c>
      <c r="C11646">
        <v>0.55000000000000004</v>
      </c>
      <c r="G11646" t="s">
        <v>271</v>
      </c>
    </row>
    <row r="11647" spans="1:7">
      <c r="A11647">
        <v>31021012</v>
      </c>
      <c r="B11647" t="s">
        <v>51</v>
      </c>
      <c r="C11647">
        <v>0.5555000000000001</v>
      </c>
      <c r="E11647">
        <v>2026</v>
      </c>
      <c r="G11647" t="s">
        <v>271</v>
      </c>
    </row>
    <row r="11648" spans="1:7">
      <c r="A11648">
        <v>31021012</v>
      </c>
      <c r="B11648" t="s">
        <v>51</v>
      </c>
      <c r="C11648">
        <v>0.5555000000000001</v>
      </c>
      <c r="E11648">
        <v>2027</v>
      </c>
      <c r="G11648" t="s">
        <v>271</v>
      </c>
    </row>
    <row r="11649" spans="1:7">
      <c r="A11649">
        <v>31021012</v>
      </c>
      <c r="B11649" t="s">
        <v>51</v>
      </c>
      <c r="C11649">
        <v>0.5555000000000001</v>
      </c>
      <c r="E11649">
        <v>2028</v>
      </c>
      <c r="G11649" t="s">
        <v>271</v>
      </c>
    </row>
    <row r="11650" spans="1:7">
      <c r="A11650">
        <v>31021015</v>
      </c>
      <c r="B11650" t="s">
        <v>51</v>
      </c>
      <c r="C11650">
        <v>0.88</v>
      </c>
      <c r="G11650" t="s">
        <v>271</v>
      </c>
    </row>
    <row r="11651" spans="1:7">
      <c r="A11651">
        <v>31021015</v>
      </c>
      <c r="B11651" t="s">
        <v>51</v>
      </c>
      <c r="C11651">
        <v>0.88880000000000003</v>
      </c>
      <c r="E11651">
        <v>2026</v>
      </c>
      <c r="G11651" t="s">
        <v>271</v>
      </c>
    </row>
    <row r="11652" spans="1:7">
      <c r="A11652">
        <v>31021015</v>
      </c>
      <c r="B11652" t="s">
        <v>51</v>
      </c>
      <c r="C11652">
        <v>0.88880000000000003</v>
      </c>
      <c r="E11652">
        <v>2027</v>
      </c>
      <c r="G11652" t="s">
        <v>271</v>
      </c>
    </row>
    <row r="11653" spans="1:7">
      <c r="A11653">
        <v>31021015</v>
      </c>
      <c r="B11653" t="s">
        <v>51</v>
      </c>
      <c r="C11653">
        <v>0.88880000000000003</v>
      </c>
      <c r="E11653">
        <v>2028</v>
      </c>
      <c r="G11653" t="s">
        <v>271</v>
      </c>
    </row>
    <row r="11654" spans="1:7">
      <c r="A11654">
        <v>31021019</v>
      </c>
      <c r="B11654" t="s">
        <v>51</v>
      </c>
      <c r="C11654" s="30">
        <v>1.65</v>
      </c>
      <c r="G11654" t="s">
        <v>271</v>
      </c>
    </row>
    <row r="11655" spans="1:7">
      <c r="A11655">
        <v>31021019</v>
      </c>
      <c r="B11655" t="s">
        <v>51</v>
      </c>
      <c r="C11655" s="30">
        <v>1.6664999999999999</v>
      </c>
      <c r="E11655">
        <v>2026</v>
      </c>
      <c r="G11655" t="s">
        <v>271</v>
      </c>
    </row>
    <row r="11656" spans="1:7">
      <c r="A11656">
        <v>31021019</v>
      </c>
      <c r="B11656" t="s">
        <v>51</v>
      </c>
      <c r="C11656" s="30">
        <v>1.6664999999999999</v>
      </c>
      <c r="E11656">
        <v>2027</v>
      </c>
      <c r="G11656" t="s">
        <v>271</v>
      </c>
    </row>
    <row r="11657" spans="1:7">
      <c r="A11657">
        <v>31021019</v>
      </c>
      <c r="B11657" t="s">
        <v>51</v>
      </c>
      <c r="C11657" s="30">
        <v>1.6664999999999999</v>
      </c>
      <c r="E11657">
        <v>2028</v>
      </c>
      <c r="G11657" t="s">
        <v>271</v>
      </c>
    </row>
    <row r="11658" spans="1:7">
      <c r="A11658">
        <v>31021090</v>
      </c>
      <c r="B11658" t="s">
        <v>51</v>
      </c>
      <c r="C11658" s="30">
        <v>1.62</v>
      </c>
      <c r="G11658" t="s">
        <v>271</v>
      </c>
    </row>
    <row r="11659" spans="1:7">
      <c r="A11659">
        <v>31021090</v>
      </c>
      <c r="B11659" t="s">
        <v>51</v>
      </c>
      <c r="C11659" s="30">
        <v>1.6362000000000001</v>
      </c>
      <c r="E11659">
        <v>2026</v>
      </c>
      <c r="G11659" t="s">
        <v>271</v>
      </c>
    </row>
    <row r="11660" spans="1:7">
      <c r="A11660">
        <v>31021090</v>
      </c>
      <c r="B11660" t="s">
        <v>51</v>
      </c>
      <c r="C11660" s="30">
        <v>1.6362000000000001</v>
      </c>
      <c r="E11660">
        <v>2027</v>
      </c>
      <c r="G11660" t="s">
        <v>271</v>
      </c>
    </row>
    <row r="11661" spans="1:7">
      <c r="A11661">
        <v>31021090</v>
      </c>
      <c r="B11661" t="s">
        <v>51</v>
      </c>
      <c r="C11661" s="30">
        <v>1.6362000000000001</v>
      </c>
      <c r="E11661">
        <v>2028</v>
      </c>
      <c r="G11661" t="s">
        <v>271</v>
      </c>
    </row>
    <row r="11662" spans="1:7">
      <c r="A11662">
        <v>31022100</v>
      </c>
      <c r="B11662" t="s">
        <v>51</v>
      </c>
      <c r="C11662">
        <v>0.75</v>
      </c>
      <c r="G11662" t="s">
        <v>271</v>
      </c>
    </row>
    <row r="11663" spans="1:7">
      <c r="A11663">
        <v>31022100</v>
      </c>
      <c r="B11663" t="s">
        <v>51</v>
      </c>
      <c r="C11663">
        <v>0.75750000000000006</v>
      </c>
      <c r="E11663">
        <v>2026</v>
      </c>
      <c r="G11663" t="s">
        <v>271</v>
      </c>
    </row>
    <row r="11664" spans="1:7">
      <c r="A11664">
        <v>31022100</v>
      </c>
      <c r="B11664" t="s">
        <v>51</v>
      </c>
      <c r="C11664">
        <v>0.75750000000000006</v>
      </c>
      <c r="E11664">
        <v>2027</v>
      </c>
      <c r="G11664" t="s">
        <v>271</v>
      </c>
    </row>
    <row r="11665" spans="1:7">
      <c r="A11665">
        <v>31022100</v>
      </c>
      <c r="B11665" t="s">
        <v>51</v>
      </c>
      <c r="C11665">
        <v>0.75750000000000006</v>
      </c>
      <c r="E11665">
        <v>2028</v>
      </c>
      <c r="G11665" t="s">
        <v>271</v>
      </c>
    </row>
    <row r="11666" spans="1:7">
      <c r="A11666">
        <v>31022900</v>
      </c>
      <c r="B11666" t="s">
        <v>51</v>
      </c>
      <c r="C11666" s="30">
        <v>1.26</v>
      </c>
      <c r="G11666" t="s">
        <v>271</v>
      </c>
    </row>
    <row r="11667" spans="1:7">
      <c r="A11667">
        <v>31022900</v>
      </c>
      <c r="B11667" t="s">
        <v>51</v>
      </c>
      <c r="C11667" s="30">
        <v>1.2726</v>
      </c>
      <c r="E11667">
        <v>2026</v>
      </c>
      <c r="G11667" t="s">
        <v>271</v>
      </c>
    </row>
    <row r="11668" spans="1:7">
      <c r="A11668">
        <v>31022900</v>
      </c>
      <c r="B11668" t="s">
        <v>51</v>
      </c>
      <c r="C11668" s="30">
        <v>1.2726</v>
      </c>
      <c r="E11668">
        <v>2027</v>
      </c>
      <c r="G11668" t="s">
        <v>271</v>
      </c>
    </row>
    <row r="11669" spans="1:7">
      <c r="A11669">
        <v>31022900</v>
      </c>
      <c r="B11669" t="s">
        <v>51</v>
      </c>
      <c r="C11669" s="30">
        <v>1.2726</v>
      </c>
      <c r="E11669">
        <v>2028</v>
      </c>
      <c r="G11669" t="s">
        <v>271</v>
      </c>
    </row>
    <row r="11670" spans="1:7">
      <c r="A11670">
        <v>31023010</v>
      </c>
      <c r="B11670" t="s">
        <v>51</v>
      </c>
      <c r="C11670" s="30">
        <v>1.3</v>
      </c>
      <c r="G11670" t="s">
        <v>271</v>
      </c>
    </row>
    <row r="11671" spans="1:7">
      <c r="A11671">
        <v>31023010</v>
      </c>
      <c r="B11671" t="s">
        <v>51</v>
      </c>
      <c r="C11671" s="30">
        <v>1.3130000000000002</v>
      </c>
      <c r="E11671">
        <v>2026</v>
      </c>
      <c r="G11671" t="s">
        <v>271</v>
      </c>
    </row>
    <row r="11672" spans="1:7">
      <c r="A11672">
        <v>31023010</v>
      </c>
      <c r="B11672" t="s">
        <v>51</v>
      </c>
      <c r="C11672" s="30">
        <v>1.3130000000000002</v>
      </c>
      <c r="E11672">
        <v>2027</v>
      </c>
      <c r="G11672" t="s">
        <v>271</v>
      </c>
    </row>
    <row r="11673" spans="1:7">
      <c r="A11673">
        <v>31023010</v>
      </c>
      <c r="B11673" t="s">
        <v>51</v>
      </c>
      <c r="C11673" s="30">
        <v>1.3130000000000002</v>
      </c>
      <c r="E11673">
        <v>2028</v>
      </c>
      <c r="G11673" t="s">
        <v>271</v>
      </c>
    </row>
    <row r="11674" spans="1:7">
      <c r="A11674">
        <v>31023090</v>
      </c>
      <c r="B11674" t="s">
        <v>51</v>
      </c>
      <c r="C11674" s="30">
        <v>2</v>
      </c>
      <c r="G11674" t="s">
        <v>271</v>
      </c>
    </row>
    <row r="11675" spans="1:7">
      <c r="A11675">
        <v>31023090</v>
      </c>
      <c r="B11675" t="s">
        <v>51</v>
      </c>
      <c r="C11675" s="30">
        <v>2.02</v>
      </c>
      <c r="E11675">
        <v>2026</v>
      </c>
      <c r="G11675" t="s">
        <v>271</v>
      </c>
    </row>
    <row r="11676" spans="1:7">
      <c r="A11676">
        <v>31023090</v>
      </c>
      <c r="B11676" t="s">
        <v>51</v>
      </c>
      <c r="C11676" s="30">
        <v>2.02</v>
      </c>
      <c r="E11676">
        <v>2027</v>
      </c>
      <c r="G11676" t="s">
        <v>271</v>
      </c>
    </row>
    <row r="11677" spans="1:7">
      <c r="A11677">
        <v>31023090</v>
      </c>
      <c r="B11677" t="s">
        <v>51</v>
      </c>
      <c r="C11677" s="30">
        <v>2.02</v>
      </c>
      <c r="E11677">
        <v>2028</v>
      </c>
      <c r="G11677" t="s">
        <v>271</v>
      </c>
    </row>
    <row r="11678" spans="1:7">
      <c r="A11678">
        <v>31024010</v>
      </c>
      <c r="B11678" t="s">
        <v>51</v>
      </c>
      <c r="C11678" s="30">
        <v>1.74</v>
      </c>
      <c r="G11678" t="s">
        <v>271</v>
      </c>
    </row>
    <row r="11679" spans="1:7">
      <c r="A11679">
        <v>31024010</v>
      </c>
      <c r="B11679" t="s">
        <v>51</v>
      </c>
      <c r="C11679" s="30">
        <v>1.7574000000000001</v>
      </c>
      <c r="E11679">
        <v>2026</v>
      </c>
      <c r="G11679" t="s">
        <v>271</v>
      </c>
    </row>
    <row r="11680" spans="1:7">
      <c r="A11680">
        <v>31024010</v>
      </c>
      <c r="B11680" t="s">
        <v>51</v>
      </c>
      <c r="C11680" s="30">
        <v>1.7574000000000001</v>
      </c>
      <c r="E11680">
        <v>2027</v>
      </c>
      <c r="G11680" t="s">
        <v>271</v>
      </c>
    </row>
    <row r="11681" spans="1:7">
      <c r="A11681">
        <v>31024010</v>
      </c>
      <c r="B11681" t="s">
        <v>51</v>
      </c>
      <c r="C11681" s="30">
        <v>1.7574000000000001</v>
      </c>
      <c r="E11681">
        <v>2028</v>
      </c>
      <c r="G11681" t="s">
        <v>271</v>
      </c>
    </row>
    <row r="11682" spans="1:7">
      <c r="A11682">
        <v>31024090</v>
      </c>
      <c r="B11682" t="s">
        <v>51</v>
      </c>
      <c r="C11682" s="30">
        <v>1.74</v>
      </c>
      <c r="G11682" t="s">
        <v>271</v>
      </c>
    </row>
    <row r="11683" spans="1:7">
      <c r="A11683">
        <v>31024090</v>
      </c>
      <c r="B11683" t="s">
        <v>51</v>
      </c>
      <c r="C11683" s="30">
        <v>1.7574000000000001</v>
      </c>
      <c r="E11683">
        <v>2026</v>
      </c>
      <c r="G11683" t="s">
        <v>271</v>
      </c>
    </row>
    <row r="11684" spans="1:7">
      <c r="A11684">
        <v>31024090</v>
      </c>
      <c r="B11684" t="s">
        <v>51</v>
      </c>
      <c r="C11684" s="30">
        <v>1.7574000000000001</v>
      </c>
      <c r="E11684">
        <v>2027</v>
      </c>
      <c r="G11684" t="s">
        <v>271</v>
      </c>
    </row>
    <row r="11685" spans="1:7">
      <c r="A11685">
        <v>31024090</v>
      </c>
      <c r="B11685" t="s">
        <v>51</v>
      </c>
      <c r="C11685" s="30">
        <v>1.7574000000000001</v>
      </c>
      <c r="E11685">
        <v>2028</v>
      </c>
      <c r="G11685" t="s">
        <v>271</v>
      </c>
    </row>
    <row r="11686" spans="1:7">
      <c r="A11686">
        <v>31025000</v>
      </c>
      <c r="B11686" t="s">
        <v>51</v>
      </c>
      <c r="C11686" s="30">
        <v>2.88</v>
      </c>
      <c r="G11686" t="s">
        <v>271</v>
      </c>
    </row>
    <row r="11687" spans="1:7">
      <c r="A11687">
        <v>31025000</v>
      </c>
      <c r="B11687" t="s">
        <v>51</v>
      </c>
      <c r="C11687" s="30">
        <v>2.9087999999999998</v>
      </c>
      <c r="E11687">
        <v>2026</v>
      </c>
      <c r="G11687" t="s">
        <v>271</v>
      </c>
    </row>
    <row r="11688" spans="1:7">
      <c r="A11688">
        <v>31025000</v>
      </c>
      <c r="B11688" t="s">
        <v>51</v>
      </c>
      <c r="C11688" s="30">
        <v>2.9087999999999998</v>
      </c>
      <c r="E11688">
        <v>2027</v>
      </c>
      <c r="G11688" t="s">
        <v>271</v>
      </c>
    </row>
    <row r="11689" spans="1:7">
      <c r="A11689">
        <v>31025000</v>
      </c>
      <c r="B11689" t="s">
        <v>51</v>
      </c>
      <c r="C11689" s="30">
        <v>2.9087999999999998</v>
      </c>
      <c r="E11689">
        <v>2028</v>
      </c>
      <c r="G11689" t="s">
        <v>271</v>
      </c>
    </row>
    <row r="11690" spans="1:7">
      <c r="A11690">
        <v>31026000</v>
      </c>
      <c r="B11690" t="s">
        <v>51</v>
      </c>
      <c r="C11690" s="30">
        <v>1.69</v>
      </c>
      <c r="G11690" t="s">
        <v>271</v>
      </c>
    </row>
    <row r="11691" spans="1:7">
      <c r="A11691">
        <v>31026000</v>
      </c>
      <c r="B11691" t="s">
        <v>51</v>
      </c>
      <c r="C11691" s="30">
        <v>1.7068999999999999</v>
      </c>
      <c r="E11691">
        <v>2026</v>
      </c>
      <c r="G11691" t="s">
        <v>271</v>
      </c>
    </row>
    <row r="11692" spans="1:7">
      <c r="A11692">
        <v>31026000</v>
      </c>
      <c r="B11692" t="s">
        <v>51</v>
      </c>
      <c r="C11692" s="30">
        <v>1.7068999999999999</v>
      </c>
      <c r="E11692">
        <v>2027</v>
      </c>
      <c r="G11692" t="s">
        <v>271</v>
      </c>
    </row>
    <row r="11693" spans="1:7">
      <c r="A11693">
        <v>31026000</v>
      </c>
      <c r="B11693" t="s">
        <v>51</v>
      </c>
      <c r="C11693" s="30">
        <v>1.7068999999999999</v>
      </c>
      <c r="E11693">
        <v>2028</v>
      </c>
      <c r="G11693" t="s">
        <v>271</v>
      </c>
    </row>
    <row r="11694" spans="1:7">
      <c r="A11694">
        <v>31028000</v>
      </c>
      <c r="B11694" t="s">
        <v>51</v>
      </c>
      <c r="C11694" s="30">
        <v>1.42</v>
      </c>
      <c r="G11694" t="s">
        <v>271</v>
      </c>
    </row>
    <row r="11695" spans="1:7">
      <c r="A11695">
        <v>31028000</v>
      </c>
      <c r="B11695" t="s">
        <v>51</v>
      </c>
      <c r="C11695" s="30">
        <v>1.4341999999999999</v>
      </c>
      <c r="E11695">
        <v>2026</v>
      </c>
      <c r="G11695" t="s">
        <v>271</v>
      </c>
    </row>
    <row r="11696" spans="1:7">
      <c r="A11696">
        <v>31028000</v>
      </c>
      <c r="B11696" t="s">
        <v>51</v>
      </c>
      <c r="C11696" s="30">
        <v>1.4341999999999999</v>
      </c>
      <c r="E11696">
        <v>2027</v>
      </c>
      <c r="G11696" t="s">
        <v>271</v>
      </c>
    </row>
    <row r="11697" spans="1:7">
      <c r="A11697">
        <v>31028000</v>
      </c>
      <c r="B11697" t="s">
        <v>51</v>
      </c>
      <c r="C11697" s="30">
        <v>1.4341999999999999</v>
      </c>
      <c r="E11697">
        <v>2028</v>
      </c>
      <c r="G11697" t="s">
        <v>271</v>
      </c>
    </row>
    <row r="11698" spans="1:7">
      <c r="A11698">
        <v>31029000</v>
      </c>
      <c r="B11698" t="s">
        <v>51</v>
      </c>
      <c r="C11698" s="30">
        <v>1.58</v>
      </c>
      <c r="G11698" t="s">
        <v>271</v>
      </c>
    </row>
    <row r="11699" spans="1:7">
      <c r="A11699">
        <v>31029000</v>
      </c>
      <c r="B11699" t="s">
        <v>51</v>
      </c>
      <c r="C11699" s="30">
        <v>1.5958000000000001</v>
      </c>
      <c r="E11699">
        <v>2026</v>
      </c>
      <c r="G11699" t="s">
        <v>271</v>
      </c>
    </row>
    <row r="11700" spans="1:7">
      <c r="A11700">
        <v>31029000</v>
      </c>
      <c r="B11700" t="s">
        <v>51</v>
      </c>
      <c r="C11700" s="30">
        <v>1.5958000000000001</v>
      </c>
      <c r="E11700">
        <v>2027</v>
      </c>
      <c r="G11700" t="s">
        <v>271</v>
      </c>
    </row>
    <row r="11701" spans="1:7">
      <c r="A11701">
        <v>31029000</v>
      </c>
      <c r="B11701" t="s">
        <v>51</v>
      </c>
      <c r="C11701" s="30">
        <v>1.5958000000000001</v>
      </c>
      <c r="E11701">
        <v>2028</v>
      </c>
      <c r="G11701" t="s">
        <v>271</v>
      </c>
    </row>
    <row r="11702" spans="1:7">
      <c r="A11702">
        <v>31051000</v>
      </c>
      <c r="B11702" t="s">
        <v>51</v>
      </c>
      <c r="C11702">
        <v>0.78</v>
      </c>
      <c r="G11702" t="s">
        <v>271</v>
      </c>
    </row>
    <row r="11703" spans="1:7">
      <c r="A11703">
        <v>31051000</v>
      </c>
      <c r="B11703" t="s">
        <v>51</v>
      </c>
      <c r="C11703">
        <v>0.78780000000000006</v>
      </c>
      <c r="E11703">
        <v>2026</v>
      </c>
      <c r="G11703" t="s">
        <v>271</v>
      </c>
    </row>
    <row r="11704" spans="1:7">
      <c r="A11704">
        <v>31051000</v>
      </c>
      <c r="B11704" t="s">
        <v>51</v>
      </c>
      <c r="C11704">
        <v>0.78780000000000006</v>
      </c>
      <c r="E11704">
        <v>2027</v>
      </c>
      <c r="G11704" t="s">
        <v>271</v>
      </c>
    </row>
    <row r="11705" spans="1:7">
      <c r="A11705">
        <v>31051000</v>
      </c>
      <c r="B11705" t="s">
        <v>51</v>
      </c>
      <c r="C11705">
        <v>0.78780000000000006</v>
      </c>
      <c r="E11705">
        <v>2028</v>
      </c>
      <c r="G11705" t="s">
        <v>271</v>
      </c>
    </row>
    <row r="11706" spans="1:7">
      <c r="A11706">
        <v>31052010</v>
      </c>
      <c r="B11706" t="s">
        <v>51</v>
      </c>
      <c r="C11706">
        <v>0.93</v>
      </c>
      <c r="G11706" t="s">
        <v>271</v>
      </c>
    </row>
    <row r="11707" spans="1:7">
      <c r="A11707">
        <v>31052010</v>
      </c>
      <c r="B11707" t="s">
        <v>51</v>
      </c>
      <c r="C11707">
        <v>0.93930000000000002</v>
      </c>
      <c r="E11707">
        <v>2026</v>
      </c>
      <c r="G11707" t="s">
        <v>271</v>
      </c>
    </row>
    <row r="11708" spans="1:7">
      <c r="A11708">
        <v>31052010</v>
      </c>
      <c r="B11708" t="s">
        <v>51</v>
      </c>
      <c r="C11708">
        <v>0.93930000000000002</v>
      </c>
      <c r="E11708">
        <v>2027</v>
      </c>
      <c r="G11708" t="s">
        <v>271</v>
      </c>
    </row>
    <row r="11709" spans="1:7">
      <c r="A11709">
        <v>31052010</v>
      </c>
      <c r="B11709" t="s">
        <v>51</v>
      </c>
      <c r="C11709">
        <v>0.93930000000000002</v>
      </c>
      <c r="E11709">
        <v>2028</v>
      </c>
      <c r="G11709" t="s">
        <v>271</v>
      </c>
    </row>
    <row r="11710" spans="1:7">
      <c r="A11710">
        <v>31052090</v>
      </c>
      <c r="B11710" t="s">
        <v>51</v>
      </c>
      <c r="C11710">
        <v>0.64</v>
      </c>
      <c r="G11710" t="s">
        <v>271</v>
      </c>
    </row>
    <row r="11711" spans="1:7">
      <c r="A11711">
        <v>31052090</v>
      </c>
      <c r="B11711" t="s">
        <v>51</v>
      </c>
      <c r="C11711">
        <v>0.64639999999999997</v>
      </c>
      <c r="E11711">
        <v>2026</v>
      </c>
      <c r="G11711" t="s">
        <v>271</v>
      </c>
    </row>
    <row r="11712" spans="1:7">
      <c r="A11712">
        <v>31052090</v>
      </c>
      <c r="B11712" t="s">
        <v>51</v>
      </c>
      <c r="C11712">
        <v>0.64639999999999997</v>
      </c>
      <c r="E11712">
        <v>2027</v>
      </c>
      <c r="G11712" t="s">
        <v>271</v>
      </c>
    </row>
    <row r="11713" spans="1:7">
      <c r="A11713">
        <v>31052090</v>
      </c>
      <c r="B11713" t="s">
        <v>51</v>
      </c>
      <c r="C11713">
        <v>0.64639999999999997</v>
      </c>
      <c r="E11713">
        <v>2028</v>
      </c>
      <c r="G11713" t="s">
        <v>271</v>
      </c>
    </row>
    <row r="11714" spans="1:7">
      <c r="A11714">
        <v>31053000</v>
      </c>
      <c r="B11714" t="s">
        <v>51</v>
      </c>
      <c r="C11714">
        <v>0.6</v>
      </c>
      <c r="G11714" t="s">
        <v>271</v>
      </c>
    </row>
    <row r="11715" spans="1:7">
      <c r="A11715">
        <v>31053000</v>
      </c>
      <c r="B11715" t="s">
        <v>51</v>
      </c>
      <c r="C11715">
        <v>0.60599999999999998</v>
      </c>
      <c r="E11715">
        <v>2026</v>
      </c>
      <c r="G11715" t="s">
        <v>271</v>
      </c>
    </row>
    <row r="11716" spans="1:7">
      <c r="A11716">
        <v>31053000</v>
      </c>
      <c r="B11716" t="s">
        <v>51</v>
      </c>
      <c r="C11716">
        <v>0.60599999999999998</v>
      </c>
      <c r="E11716">
        <v>2027</v>
      </c>
      <c r="G11716" t="s">
        <v>271</v>
      </c>
    </row>
    <row r="11717" spans="1:7">
      <c r="A11717">
        <v>31053000</v>
      </c>
      <c r="B11717" t="s">
        <v>51</v>
      </c>
      <c r="C11717">
        <v>0.60599999999999998</v>
      </c>
      <c r="E11717">
        <v>2028</v>
      </c>
      <c r="G11717" t="s">
        <v>271</v>
      </c>
    </row>
    <row r="11718" spans="1:7">
      <c r="A11718">
        <v>31054000</v>
      </c>
      <c r="B11718" t="s">
        <v>51</v>
      </c>
      <c r="C11718">
        <v>0.39</v>
      </c>
      <c r="G11718" t="s">
        <v>271</v>
      </c>
    </row>
    <row r="11719" spans="1:7">
      <c r="A11719">
        <v>31054000</v>
      </c>
      <c r="B11719" t="s">
        <v>51</v>
      </c>
      <c r="C11719">
        <v>0.39390000000000003</v>
      </c>
      <c r="E11719">
        <v>2026</v>
      </c>
      <c r="G11719" t="s">
        <v>271</v>
      </c>
    </row>
    <row r="11720" spans="1:7">
      <c r="A11720">
        <v>31054000</v>
      </c>
      <c r="B11720" t="s">
        <v>51</v>
      </c>
      <c r="C11720">
        <v>0.39390000000000003</v>
      </c>
      <c r="E11720">
        <v>2027</v>
      </c>
      <c r="G11720" t="s">
        <v>271</v>
      </c>
    </row>
    <row r="11721" spans="1:7">
      <c r="A11721">
        <v>31054000</v>
      </c>
      <c r="B11721" t="s">
        <v>51</v>
      </c>
      <c r="C11721">
        <v>0.39390000000000003</v>
      </c>
      <c r="E11721">
        <v>2028</v>
      </c>
      <c r="G11721" t="s">
        <v>271</v>
      </c>
    </row>
    <row r="11722" spans="1:7">
      <c r="A11722">
        <v>31055100</v>
      </c>
      <c r="B11722" t="s">
        <v>51</v>
      </c>
      <c r="C11722" s="30">
        <v>1.26</v>
      </c>
      <c r="G11722" t="s">
        <v>271</v>
      </c>
    </row>
    <row r="11723" spans="1:7">
      <c r="A11723">
        <v>31055100</v>
      </c>
      <c r="B11723" t="s">
        <v>51</v>
      </c>
      <c r="C11723" s="30">
        <v>1.2726</v>
      </c>
      <c r="E11723">
        <v>2026</v>
      </c>
      <c r="G11723" t="s">
        <v>271</v>
      </c>
    </row>
    <row r="11724" spans="1:7">
      <c r="A11724">
        <v>31055100</v>
      </c>
      <c r="B11724" t="s">
        <v>51</v>
      </c>
      <c r="C11724" s="30">
        <v>1.2726</v>
      </c>
      <c r="E11724">
        <v>2027</v>
      </c>
      <c r="G11724" t="s">
        <v>271</v>
      </c>
    </row>
    <row r="11725" spans="1:7">
      <c r="A11725">
        <v>31055100</v>
      </c>
      <c r="B11725" t="s">
        <v>51</v>
      </c>
      <c r="C11725" s="30">
        <v>1.2726</v>
      </c>
      <c r="E11725">
        <v>2028</v>
      </c>
      <c r="G11725" t="s">
        <v>271</v>
      </c>
    </row>
    <row r="11726" spans="1:7">
      <c r="A11726">
        <v>31055900</v>
      </c>
      <c r="B11726" t="s">
        <v>51</v>
      </c>
      <c r="C11726">
        <v>0.72</v>
      </c>
      <c r="G11726" t="s">
        <v>271</v>
      </c>
    </row>
    <row r="11727" spans="1:7">
      <c r="A11727">
        <v>31055900</v>
      </c>
      <c r="B11727" t="s">
        <v>51</v>
      </c>
      <c r="C11727">
        <v>0.72719999999999996</v>
      </c>
      <c r="E11727">
        <v>2026</v>
      </c>
      <c r="G11727" t="s">
        <v>271</v>
      </c>
    </row>
    <row r="11728" spans="1:7">
      <c r="A11728">
        <v>31055900</v>
      </c>
      <c r="B11728" t="s">
        <v>51</v>
      </c>
      <c r="C11728">
        <v>0.72719999999999996</v>
      </c>
      <c r="E11728">
        <v>2027</v>
      </c>
      <c r="G11728" t="s">
        <v>271</v>
      </c>
    </row>
    <row r="11729" spans="1:7">
      <c r="A11729">
        <v>31055900</v>
      </c>
      <c r="B11729" t="s">
        <v>51</v>
      </c>
      <c r="C11729">
        <v>0.72719999999999996</v>
      </c>
      <c r="E11729">
        <v>2028</v>
      </c>
      <c r="G11729" t="s">
        <v>271</v>
      </c>
    </row>
    <row r="11730" spans="1:7">
      <c r="A11730">
        <v>31059020</v>
      </c>
      <c r="B11730" t="s">
        <v>51</v>
      </c>
      <c r="C11730" s="30">
        <v>1.17</v>
      </c>
      <c r="G11730" t="s">
        <v>271</v>
      </c>
    </row>
    <row r="11731" spans="1:7">
      <c r="A11731">
        <v>31059020</v>
      </c>
      <c r="B11731" t="s">
        <v>51</v>
      </c>
      <c r="C11731" s="30">
        <v>1.1817</v>
      </c>
      <c r="E11731">
        <v>2026</v>
      </c>
      <c r="G11731" t="s">
        <v>271</v>
      </c>
    </row>
    <row r="11732" spans="1:7">
      <c r="A11732">
        <v>31059020</v>
      </c>
      <c r="B11732" t="s">
        <v>51</v>
      </c>
      <c r="C11732" s="30">
        <v>1.1817</v>
      </c>
      <c r="E11732">
        <v>2027</v>
      </c>
      <c r="G11732" t="s">
        <v>271</v>
      </c>
    </row>
    <row r="11733" spans="1:7">
      <c r="A11733">
        <v>31059020</v>
      </c>
      <c r="B11733" t="s">
        <v>51</v>
      </c>
      <c r="C11733" s="30">
        <v>1.1817</v>
      </c>
      <c r="E11733">
        <v>2028</v>
      </c>
      <c r="G11733" t="s">
        <v>271</v>
      </c>
    </row>
    <row r="11734" spans="1:7">
      <c r="A11734">
        <v>31059080</v>
      </c>
      <c r="B11734" t="s">
        <v>51</v>
      </c>
      <c r="C11734">
        <v>0.62</v>
      </c>
      <c r="G11734" t="s">
        <v>271</v>
      </c>
    </row>
    <row r="11735" spans="1:7">
      <c r="A11735">
        <v>31059080</v>
      </c>
      <c r="B11735" t="s">
        <v>51</v>
      </c>
      <c r="C11735">
        <v>0.62619999999999998</v>
      </c>
      <c r="E11735">
        <v>2026</v>
      </c>
      <c r="G11735" t="s">
        <v>271</v>
      </c>
    </row>
    <row r="11736" spans="1:7">
      <c r="A11736">
        <v>31059080</v>
      </c>
      <c r="B11736" t="s">
        <v>51</v>
      </c>
      <c r="C11736">
        <v>0.62619999999999998</v>
      </c>
      <c r="E11736">
        <v>2027</v>
      </c>
      <c r="G11736" t="s">
        <v>271</v>
      </c>
    </row>
    <row r="11737" spans="1:7">
      <c r="A11737">
        <v>31059080</v>
      </c>
      <c r="B11737" t="s">
        <v>51</v>
      </c>
      <c r="C11737">
        <v>0.62619999999999998</v>
      </c>
      <c r="E11737">
        <v>2028</v>
      </c>
      <c r="G11737" t="s">
        <v>271</v>
      </c>
    </row>
    <row r="11738" spans="1:7">
      <c r="A11738">
        <v>28041000</v>
      </c>
      <c r="B11738" t="s">
        <v>51</v>
      </c>
      <c r="C11738" s="30">
        <v>10.82</v>
      </c>
      <c r="G11738" t="s">
        <v>272</v>
      </c>
    </row>
    <row r="11739" spans="1:7">
      <c r="A11739">
        <v>28041000</v>
      </c>
      <c r="B11739" t="s">
        <v>51</v>
      </c>
      <c r="C11739" s="30">
        <v>11.902000000000001</v>
      </c>
      <c r="E11739">
        <v>2026</v>
      </c>
      <c r="G11739" t="s">
        <v>272</v>
      </c>
    </row>
    <row r="11740" spans="1:7">
      <c r="A11740">
        <v>28041000</v>
      </c>
      <c r="B11740" t="s">
        <v>51</v>
      </c>
      <c r="C11740" s="30">
        <v>12.984</v>
      </c>
      <c r="E11740">
        <v>2027</v>
      </c>
      <c r="G11740" t="s">
        <v>272</v>
      </c>
    </row>
    <row r="11741" spans="1:7">
      <c r="A11741">
        <v>28041000</v>
      </c>
      <c r="B11741" t="s">
        <v>51</v>
      </c>
      <c r="C11741" s="30">
        <v>14.066000000000001</v>
      </c>
      <c r="E11741">
        <v>2028</v>
      </c>
      <c r="G11741" t="s">
        <v>272</v>
      </c>
    </row>
    <row r="11742" spans="1:7">
      <c r="A11742">
        <v>72026000</v>
      </c>
      <c r="B11742" t="s">
        <v>51</v>
      </c>
      <c r="C11742" s="30">
        <v>3.48</v>
      </c>
      <c r="G11742" t="s">
        <v>273</v>
      </c>
    </row>
    <row r="11743" spans="1:7">
      <c r="A11743">
        <v>72026000</v>
      </c>
      <c r="B11743" t="s">
        <v>51</v>
      </c>
      <c r="C11743" s="30">
        <v>3.8279999999999998</v>
      </c>
      <c r="E11743">
        <v>2026</v>
      </c>
      <c r="G11743" t="s">
        <v>273</v>
      </c>
    </row>
    <row r="11744" spans="1:7">
      <c r="A11744">
        <v>72026000</v>
      </c>
      <c r="B11744" t="s">
        <v>51</v>
      </c>
      <c r="C11744" s="30">
        <v>4.1760000000000002</v>
      </c>
      <c r="E11744">
        <v>2027</v>
      </c>
      <c r="G11744" t="s">
        <v>273</v>
      </c>
    </row>
    <row r="11745" spans="1:7">
      <c r="A11745">
        <v>72026000</v>
      </c>
      <c r="B11745" t="s">
        <v>51</v>
      </c>
      <c r="C11745" s="30">
        <v>4.524</v>
      </c>
      <c r="E11745">
        <v>2028</v>
      </c>
      <c r="G11745" t="s">
        <v>273</v>
      </c>
    </row>
    <row r="11746" spans="1:7">
      <c r="A11746">
        <v>2523100090</v>
      </c>
      <c r="B11746" t="s">
        <v>52</v>
      </c>
      <c r="C11746" s="30">
        <v>1.1100000000000001</v>
      </c>
      <c r="D11746" t="s">
        <v>13</v>
      </c>
      <c r="G11746" t="s">
        <v>270</v>
      </c>
    </row>
    <row r="11747" spans="1:7">
      <c r="A11747">
        <v>2523100090</v>
      </c>
      <c r="B11747" t="s">
        <v>52</v>
      </c>
      <c r="C11747" s="30">
        <v>1.2210000000000001</v>
      </c>
      <c r="D11747" t="s">
        <v>13</v>
      </c>
      <c r="E11747">
        <v>2026</v>
      </c>
      <c r="G11747" t="s">
        <v>270</v>
      </c>
    </row>
    <row r="11748" spans="1:7">
      <c r="A11748">
        <v>2523100090</v>
      </c>
      <c r="B11748" t="s">
        <v>52</v>
      </c>
      <c r="C11748" s="30">
        <v>1.3320000000000001</v>
      </c>
      <c r="D11748" t="s">
        <v>13</v>
      </c>
      <c r="E11748">
        <v>2027</v>
      </c>
      <c r="G11748" t="s">
        <v>270</v>
      </c>
    </row>
    <row r="11749" spans="1:7">
      <c r="A11749">
        <v>2523100090</v>
      </c>
      <c r="B11749" t="s">
        <v>52</v>
      </c>
      <c r="C11749" s="30">
        <v>1.4430000000000001</v>
      </c>
      <c r="D11749" t="s">
        <v>13</v>
      </c>
      <c r="E11749">
        <v>2028</v>
      </c>
      <c r="G11749" t="s">
        <v>270</v>
      </c>
    </row>
    <row r="11750" spans="1:7">
      <c r="A11750">
        <v>25232900</v>
      </c>
      <c r="B11750" t="s">
        <v>52</v>
      </c>
      <c r="C11750" s="30">
        <v>1.1100000000000001</v>
      </c>
      <c r="G11750" t="s">
        <v>270</v>
      </c>
    </row>
    <row r="11751" spans="1:7">
      <c r="A11751">
        <v>25232900</v>
      </c>
      <c r="B11751" t="s">
        <v>52</v>
      </c>
      <c r="C11751" s="30">
        <v>1.2210000000000001</v>
      </c>
      <c r="E11751">
        <v>2026</v>
      </c>
      <c r="G11751" t="s">
        <v>270</v>
      </c>
    </row>
    <row r="11752" spans="1:7">
      <c r="A11752">
        <v>25232900</v>
      </c>
      <c r="B11752" t="s">
        <v>52</v>
      </c>
      <c r="C11752" s="30">
        <v>1.3320000000000001</v>
      </c>
      <c r="E11752">
        <v>2027</v>
      </c>
      <c r="G11752" t="s">
        <v>270</v>
      </c>
    </row>
    <row r="11753" spans="1:7">
      <c r="A11753">
        <v>25232900</v>
      </c>
      <c r="B11753" t="s">
        <v>52</v>
      </c>
      <c r="C11753" s="30">
        <v>1.4430000000000001</v>
      </c>
      <c r="E11753">
        <v>2028</v>
      </c>
      <c r="G11753" t="s">
        <v>270</v>
      </c>
    </row>
    <row r="11754" spans="1:7">
      <c r="A11754">
        <v>2523900090</v>
      </c>
      <c r="B11754" t="s">
        <v>52</v>
      </c>
      <c r="C11754" s="30">
        <v>1.07</v>
      </c>
      <c r="D11754" t="s">
        <v>13</v>
      </c>
      <c r="G11754" t="s">
        <v>270</v>
      </c>
    </row>
    <row r="11755" spans="1:7">
      <c r="A11755">
        <v>2523900090</v>
      </c>
      <c r="B11755" t="s">
        <v>52</v>
      </c>
      <c r="C11755" s="30">
        <v>1.177</v>
      </c>
      <c r="D11755" t="s">
        <v>13</v>
      </c>
      <c r="E11755">
        <v>2026</v>
      </c>
      <c r="G11755" t="s">
        <v>270</v>
      </c>
    </row>
    <row r="11756" spans="1:7">
      <c r="A11756">
        <v>2523900090</v>
      </c>
      <c r="B11756" t="s">
        <v>52</v>
      </c>
      <c r="C11756" s="30">
        <v>1.284</v>
      </c>
      <c r="D11756" t="s">
        <v>13</v>
      </c>
      <c r="E11756">
        <v>2027</v>
      </c>
      <c r="G11756" t="s">
        <v>270</v>
      </c>
    </row>
    <row r="11757" spans="1:7">
      <c r="A11757">
        <v>2523900090</v>
      </c>
      <c r="B11757" t="s">
        <v>52</v>
      </c>
      <c r="C11757" s="30">
        <v>1.391</v>
      </c>
      <c r="D11757" t="s">
        <v>13</v>
      </c>
      <c r="E11757">
        <v>2028</v>
      </c>
      <c r="G11757" t="s">
        <v>270</v>
      </c>
    </row>
    <row r="11758" spans="1:7">
      <c r="A11758">
        <v>28080000</v>
      </c>
      <c r="B11758" t="s">
        <v>52</v>
      </c>
      <c r="C11758" s="30">
        <v>1.91</v>
      </c>
      <c r="G11758" t="s">
        <v>271</v>
      </c>
    </row>
    <row r="11759" spans="1:7">
      <c r="A11759">
        <v>28080000</v>
      </c>
      <c r="B11759" t="s">
        <v>52</v>
      </c>
      <c r="C11759" s="30">
        <v>1.9291</v>
      </c>
      <c r="E11759">
        <v>2026</v>
      </c>
      <c r="G11759" t="s">
        <v>271</v>
      </c>
    </row>
    <row r="11760" spans="1:7">
      <c r="A11760">
        <v>28080000</v>
      </c>
      <c r="B11760" t="s">
        <v>52</v>
      </c>
      <c r="C11760" s="30">
        <v>1.9291</v>
      </c>
      <c r="E11760">
        <v>2027</v>
      </c>
      <c r="G11760" t="s">
        <v>271</v>
      </c>
    </row>
    <row r="11761" spans="1:7">
      <c r="A11761">
        <v>28080000</v>
      </c>
      <c r="B11761" t="s">
        <v>52</v>
      </c>
      <c r="C11761" s="30">
        <v>1.9291</v>
      </c>
      <c r="E11761">
        <v>2028</v>
      </c>
      <c r="G11761" t="s">
        <v>271</v>
      </c>
    </row>
    <row r="11762" spans="1:7">
      <c r="A11762">
        <v>28142000</v>
      </c>
      <c r="B11762" t="s">
        <v>52</v>
      </c>
      <c r="C11762">
        <v>0.7</v>
      </c>
      <c r="G11762" t="s">
        <v>271</v>
      </c>
    </row>
    <row r="11763" spans="1:7">
      <c r="A11763">
        <v>28142000</v>
      </c>
      <c r="B11763" t="s">
        <v>52</v>
      </c>
      <c r="C11763">
        <v>0.70699999999999996</v>
      </c>
      <c r="E11763">
        <v>2026</v>
      </c>
      <c r="G11763" t="s">
        <v>271</v>
      </c>
    </row>
    <row r="11764" spans="1:7">
      <c r="A11764">
        <v>28142000</v>
      </c>
      <c r="B11764" t="s">
        <v>52</v>
      </c>
      <c r="C11764">
        <v>0.70699999999999996</v>
      </c>
      <c r="E11764">
        <v>2027</v>
      </c>
      <c r="G11764" t="s">
        <v>271</v>
      </c>
    </row>
    <row r="11765" spans="1:7">
      <c r="A11765">
        <v>28142000</v>
      </c>
      <c r="B11765" t="s">
        <v>52</v>
      </c>
      <c r="C11765">
        <v>0.70699999999999996</v>
      </c>
      <c r="E11765">
        <v>2028</v>
      </c>
      <c r="G11765" t="s">
        <v>271</v>
      </c>
    </row>
    <row r="11766" spans="1:7">
      <c r="A11766">
        <v>28342100</v>
      </c>
      <c r="B11766" t="s">
        <v>52</v>
      </c>
      <c r="C11766" s="30">
        <v>1.7</v>
      </c>
      <c r="G11766" t="s">
        <v>271</v>
      </c>
    </row>
    <row r="11767" spans="1:7">
      <c r="A11767">
        <v>28342100</v>
      </c>
      <c r="B11767" t="s">
        <v>52</v>
      </c>
      <c r="C11767" s="30">
        <v>1.7169999999999999</v>
      </c>
      <c r="E11767">
        <v>2026</v>
      </c>
      <c r="G11767" t="s">
        <v>271</v>
      </c>
    </row>
    <row r="11768" spans="1:7">
      <c r="A11768">
        <v>28342100</v>
      </c>
      <c r="B11768" t="s">
        <v>52</v>
      </c>
      <c r="C11768" s="30">
        <v>1.7169999999999999</v>
      </c>
      <c r="E11768">
        <v>2027</v>
      </c>
      <c r="G11768" t="s">
        <v>271</v>
      </c>
    </row>
    <row r="11769" spans="1:7">
      <c r="A11769">
        <v>28342100</v>
      </c>
      <c r="B11769" t="s">
        <v>52</v>
      </c>
      <c r="C11769" s="30">
        <v>1.7169999999999999</v>
      </c>
      <c r="E11769">
        <v>2028</v>
      </c>
      <c r="G11769" t="s">
        <v>271</v>
      </c>
    </row>
    <row r="11770" spans="1:7">
      <c r="A11770">
        <v>31021012</v>
      </c>
      <c r="B11770" t="s">
        <v>52</v>
      </c>
      <c r="C11770">
        <v>0.53</v>
      </c>
      <c r="G11770" t="s">
        <v>271</v>
      </c>
    </row>
    <row r="11771" spans="1:7">
      <c r="A11771">
        <v>31021012</v>
      </c>
      <c r="B11771" t="s">
        <v>52</v>
      </c>
      <c r="C11771">
        <v>0.5353</v>
      </c>
      <c r="E11771">
        <v>2026</v>
      </c>
      <c r="G11771" t="s">
        <v>271</v>
      </c>
    </row>
    <row r="11772" spans="1:7">
      <c r="A11772">
        <v>31021012</v>
      </c>
      <c r="B11772" t="s">
        <v>52</v>
      </c>
      <c r="C11772">
        <v>0.5353</v>
      </c>
      <c r="E11772">
        <v>2027</v>
      </c>
      <c r="G11772" t="s">
        <v>271</v>
      </c>
    </row>
    <row r="11773" spans="1:7">
      <c r="A11773">
        <v>31021012</v>
      </c>
      <c r="B11773" t="s">
        <v>52</v>
      </c>
      <c r="C11773">
        <v>0.5353</v>
      </c>
      <c r="E11773">
        <v>2028</v>
      </c>
      <c r="G11773" t="s">
        <v>271</v>
      </c>
    </row>
    <row r="11774" spans="1:7">
      <c r="A11774">
        <v>31021015</v>
      </c>
      <c r="B11774" t="s">
        <v>52</v>
      </c>
      <c r="C11774">
        <v>0.86</v>
      </c>
      <c r="G11774" t="s">
        <v>271</v>
      </c>
    </row>
    <row r="11775" spans="1:7">
      <c r="A11775">
        <v>31021015</v>
      </c>
      <c r="B11775" t="s">
        <v>52</v>
      </c>
      <c r="C11775">
        <v>0.86860000000000004</v>
      </c>
      <c r="E11775">
        <v>2026</v>
      </c>
      <c r="G11775" t="s">
        <v>271</v>
      </c>
    </row>
    <row r="11776" spans="1:7">
      <c r="A11776">
        <v>31021015</v>
      </c>
      <c r="B11776" t="s">
        <v>52</v>
      </c>
      <c r="C11776">
        <v>0.86860000000000004</v>
      </c>
      <c r="E11776">
        <v>2027</v>
      </c>
      <c r="G11776" t="s">
        <v>271</v>
      </c>
    </row>
    <row r="11777" spans="1:7">
      <c r="A11777">
        <v>31021015</v>
      </c>
      <c r="B11777" t="s">
        <v>52</v>
      </c>
      <c r="C11777">
        <v>0.86860000000000004</v>
      </c>
      <c r="E11777">
        <v>2028</v>
      </c>
      <c r="G11777" t="s">
        <v>271</v>
      </c>
    </row>
    <row r="11778" spans="1:7">
      <c r="A11778">
        <v>31021019</v>
      </c>
      <c r="B11778" t="s">
        <v>52</v>
      </c>
      <c r="C11778" s="30">
        <v>1.59</v>
      </c>
      <c r="G11778" t="s">
        <v>271</v>
      </c>
    </row>
    <row r="11779" spans="1:7">
      <c r="A11779">
        <v>31021019</v>
      </c>
      <c r="B11779" t="s">
        <v>52</v>
      </c>
      <c r="C11779" s="30">
        <v>1.6059000000000001</v>
      </c>
      <c r="E11779">
        <v>2026</v>
      </c>
      <c r="G11779" t="s">
        <v>271</v>
      </c>
    </row>
    <row r="11780" spans="1:7">
      <c r="A11780">
        <v>31021019</v>
      </c>
      <c r="B11780" t="s">
        <v>52</v>
      </c>
      <c r="C11780" s="30">
        <v>1.6059000000000001</v>
      </c>
      <c r="E11780">
        <v>2027</v>
      </c>
      <c r="G11780" t="s">
        <v>271</v>
      </c>
    </row>
    <row r="11781" spans="1:7">
      <c r="A11781">
        <v>31021019</v>
      </c>
      <c r="B11781" t="s">
        <v>52</v>
      </c>
      <c r="C11781" s="30">
        <v>1.6059000000000001</v>
      </c>
      <c r="E11781">
        <v>2028</v>
      </c>
      <c r="G11781" t="s">
        <v>271</v>
      </c>
    </row>
    <row r="11782" spans="1:7">
      <c r="A11782">
        <v>31021090</v>
      </c>
      <c r="B11782" t="s">
        <v>52</v>
      </c>
      <c r="C11782" s="30">
        <v>1.56</v>
      </c>
      <c r="G11782" t="s">
        <v>271</v>
      </c>
    </row>
    <row r="11783" spans="1:7">
      <c r="A11783">
        <v>31021090</v>
      </c>
      <c r="B11783" t="s">
        <v>52</v>
      </c>
      <c r="C11783" s="30">
        <v>1.5756000000000001</v>
      </c>
      <c r="E11783">
        <v>2026</v>
      </c>
      <c r="G11783" t="s">
        <v>271</v>
      </c>
    </row>
    <row r="11784" spans="1:7">
      <c r="A11784">
        <v>31021090</v>
      </c>
      <c r="B11784" t="s">
        <v>52</v>
      </c>
      <c r="C11784" s="30">
        <v>1.5756000000000001</v>
      </c>
      <c r="E11784">
        <v>2027</v>
      </c>
      <c r="G11784" t="s">
        <v>271</v>
      </c>
    </row>
    <row r="11785" spans="1:7">
      <c r="A11785">
        <v>31021090</v>
      </c>
      <c r="B11785" t="s">
        <v>52</v>
      </c>
      <c r="C11785" s="30">
        <v>1.5756000000000001</v>
      </c>
      <c r="E11785">
        <v>2028</v>
      </c>
      <c r="G11785" t="s">
        <v>271</v>
      </c>
    </row>
    <row r="11786" spans="1:7">
      <c r="A11786">
        <v>31022100</v>
      </c>
      <c r="B11786" t="s">
        <v>52</v>
      </c>
      <c r="C11786">
        <v>0.71</v>
      </c>
      <c r="G11786" t="s">
        <v>271</v>
      </c>
    </row>
    <row r="11787" spans="1:7">
      <c r="A11787">
        <v>31022100</v>
      </c>
      <c r="B11787" t="s">
        <v>52</v>
      </c>
      <c r="C11787">
        <v>0.71709999999999996</v>
      </c>
      <c r="E11787">
        <v>2026</v>
      </c>
      <c r="G11787" t="s">
        <v>271</v>
      </c>
    </row>
    <row r="11788" spans="1:7">
      <c r="A11788">
        <v>31022100</v>
      </c>
      <c r="B11788" t="s">
        <v>52</v>
      </c>
      <c r="C11788">
        <v>0.71709999999999996</v>
      </c>
      <c r="E11788">
        <v>2027</v>
      </c>
      <c r="G11788" t="s">
        <v>271</v>
      </c>
    </row>
    <row r="11789" spans="1:7">
      <c r="A11789">
        <v>31022100</v>
      </c>
      <c r="B11789" t="s">
        <v>52</v>
      </c>
      <c r="C11789">
        <v>0.71709999999999996</v>
      </c>
      <c r="E11789">
        <v>2028</v>
      </c>
      <c r="G11789" t="s">
        <v>271</v>
      </c>
    </row>
    <row r="11790" spans="1:7">
      <c r="A11790">
        <v>31022900</v>
      </c>
      <c r="B11790" t="s">
        <v>52</v>
      </c>
      <c r="C11790" s="30">
        <v>1.24</v>
      </c>
      <c r="G11790" t="s">
        <v>271</v>
      </c>
    </row>
    <row r="11791" spans="1:7">
      <c r="A11791">
        <v>31022900</v>
      </c>
      <c r="B11791" t="s">
        <v>52</v>
      </c>
      <c r="C11791" s="30">
        <v>1.2524</v>
      </c>
      <c r="E11791">
        <v>2026</v>
      </c>
      <c r="G11791" t="s">
        <v>271</v>
      </c>
    </row>
    <row r="11792" spans="1:7">
      <c r="A11792">
        <v>31022900</v>
      </c>
      <c r="B11792" t="s">
        <v>52</v>
      </c>
      <c r="C11792" s="30">
        <v>1.2524</v>
      </c>
      <c r="E11792">
        <v>2027</v>
      </c>
      <c r="G11792" t="s">
        <v>271</v>
      </c>
    </row>
    <row r="11793" spans="1:7">
      <c r="A11793">
        <v>31022900</v>
      </c>
      <c r="B11793" t="s">
        <v>52</v>
      </c>
      <c r="C11793" s="30">
        <v>1.2524</v>
      </c>
      <c r="E11793">
        <v>2028</v>
      </c>
      <c r="G11793" t="s">
        <v>271</v>
      </c>
    </row>
    <row r="11794" spans="1:7">
      <c r="A11794">
        <v>31023010</v>
      </c>
      <c r="B11794" t="s">
        <v>52</v>
      </c>
      <c r="C11794" s="30">
        <v>1.31</v>
      </c>
      <c r="G11794" t="s">
        <v>271</v>
      </c>
    </row>
    <row r="11795" spans="1:7">
      <c r="A11795">
        <v>31023010</v>
      </c>
      <c r="B11795" t="s">
        <v>52</v>
      </c>
      <c r="C11795" s="30">
        <v>1.3231000000000002</v>
      </c>
      <c r="E11795">
        <v>2026</v>
      </c>
      <c r="G11795" t="s">
        <v>271</v>
      </c>
    </row>
    <row r="11796" spans="1:7">
      <c r="A11796">
        <v>31023010</v>
      </c>
      <c r="B11796" t="s">
        <v>52</v>
      </c>
      <c r="C11796" s="30">
        <v>1.3231000000000002</v>
      </c>
      <c r="E11796">
        <v>2027</v>
      </c>
      <c r="G11796" t="s">
        <v>271</v>
      </c>
    </row>
    <row r="11797" spans="1:7">
      <c r="A11797">
        <v>31023010</v>
      </c>
      <c r="B11797" t="s">
        <v>52</v>
      </c>
      <c r="C11797" s="30">
        <v>1.3231000000000002</v>
      </c>
      <c r="E11797">
        <v>2028</v>
      </c>
      <c r="G11797" t="s">
        <v>271</v>
      </c>
    </row>
    <row r="11798" spans="1:7">
      <c r="A11798">
        <v>31023090</v>
      </c>
      <c r="B11798" t="s">
        <v>52</v>
      </c>
      <c r="C11798" s="30">
        <v>2.0099999999999998</v>
      </c>
      <c r="G11798" t="s">
        <v>271</v>
      </c>
    </row>
    <row r="11799" spans="1:7">
      <c r="A11799">
        <v>31023090</v>
      </c>
      <c r="B11799" t="s">
        <v>52</v>
      </c>
      <c r="C11799" s="30">
        <v>2.0301</v>
      </c>
      <c r="E11799">
        <v>2026</v>
      </c>
      <c r="G11799" t="s">
        <v>271</v>
      </c>
    </row>
    <row r="11800" spans="1:7">
      <c r="A11800">
        <v>31023090</v>
      </c>
      <c r="B11800" t="s">
        <v>52</v>
      </c>
      <c r="C11800" s="30">
        <v>2.0301</v>
      </c>
      <c r="E11800">
        <v>2027</v>
      </c>
      <c r="G11800" t="s">
        <v>271</v>
      </c>
    </row>
    <row r="11801" spans="1:7">
      <c r="A11801">
        <v>31023090</v>
      </c>
      <c r="B11801" t="s">
        <v>52</v>
      </c>
      <c r="C11801" s="30">
        <v>2.0301</v>
      </c>
      <c r="E11801">
        <v>2028</v>
      </c>
      <c r="G11801" t="s">
        <v>271</v>
      </c>
    </row>
    <row r="11802" spans="1:7">
      <c r="A11802">
        <v>31024010</v>
      </c>
      <c r="B11802" t="s">
        <v>52</v>
      </c>
      <c r="C11802" s="30">
        <v>1.74</v>
      </c>
      <c r="G11802" t="s">
        <v>271</v>
      </c>
    </row>
    <row r="11803" spans="1:7">
      <c r="A11803">
        <v>31024010</v>
      </c>
      <c r="B11803" t="s">
        <v>52</v>
      </c>
      <c r="C11803" s="30">
        <v>1.7574000000000001</v>
      </c>
      <c r="E11803">
        <v>2026</v>
      </c>
      <c r="G11803" t="s">
        <v>271</v>
      </c>
    </row>
    <row r="11804" spans="1:7">
      <c r="A11804">
        <v>31024010</v>
      </c>
      <c r="B11804" t="s">
        <v>52</v>
      </c>
      <c r="C11804" s="30">
        <v>1.7574000000000001</v>
      </c>
      <c r="E11804">
        <v>2027</v>
      </c>
      <c r="G11804" t="s">
        <v>271</v>
      </c>
    </row>
    <row r="11805" spans="1:7">
      <c r="A11805">
        <v>31024010</v>
      </c>
      <c r="B11805" t="s">
        <v>52</v>
      </c>
      <c r="C11805" s="30">
        <v>1.7574000000000001</v>
      </c>
      <c r="E11805">
        <v>2028</v>
      </c>
      <c r="G11805" t="s">
        <v>271</v>
      </c>
    </row>
    <row r="11806" spans="1:7">
      <c r="A11806">
        <v>31024090</v>
      </c>
      <c r="B11806" t="s">
        <v>52</v>
      </c>
      <c r="C11806" s="30">
        <v>1.74</v>
      </c>
      <c r="G11806" t="s">
        <v>271</v>
      </c>
    </row>
    <row r="11807" spans="1:7">
      <c r="A11807">
        <v>31024090</v>
      </c>
      <c r="B11807" t="s">
        <v>52</v>
      </c>
      <c r="C11807" s="30">
        <v>1.7574000000000001</v>
      </c>
      <c r="E11807">
        <v>2026</v>
      </c>
      <c r="G11807" t="s">
        <v>271</v>
      </c>
    </row>
    <row r="11808" spans="1:7">
      <c r="A11808">
        <v>31024090</v>
      </c>
      <c r="B11808" t="s">
        <v>52</v>
      </c>
      <c r="C11808" s="30">
        <v>1.7574000000000001</v>
      </c>
      <c r="E11808">
        <v>2027</v>
      </c>
      <c r="G11808" t="s">
        <v>271</v>
      </c>
    </row>
    <row r="11809" spans="1:7">
      <c r="A11809">
        <v>31024090</v>
      </c>
      <c r="B11809" t="s">
        <v>52</v>
      </c>
      <c r="C11809" s="30">
        <v>1.7574000000000001</v>
      </c>
      <c r="E11809">
        <v>2028</v>
      </c>
      <c r="G11809" t="s">
        <v>271</v>
      </c>
    </row>
    <row r="11810" spans="1:7">
      <c r="A11810">
        <v>31025000</v>
      </c>
      <c r="B11810" t="s">
        <v>52</v>
      </c>
      <c r="C11810" s="30">
        <v>2.98</v>
      </c>
      <c r="G11810" t="s">
        <v>271</v>
      </c>
    </row>
    <row r="11811" spans="1:7">
      <c r="A11811">
        <v>31025000</v>
      </c>
      <c r="B11811" t="s">
        <v>52</v>
      </c>
      <c r="C11811" s="30">
        <v>3.0097999999999998</v>
      </c>
      <c r="E11811">
        <v>2026</v>
      </c>
      <c r="G11811" t="s">
        <v>271</v>
      </c>
    </row>
    <row r="11812" spans="1:7">
      <c r="A11812">
        <v>31025000</v>
      </c>
      <c r="B11812" t="s">
        <v>52</v>
      </c>
      <c r="C11812" s="30">
        <v>3.0097999999999998</v>
      </c>
      <c r="E11812">
        <v>2027</v>
      </c>
      <c r="G11812" t="s">
        <v>271</v>
      </c>
    </row>
    <row r="11813" spans="1:7">
      <c r="A11813">
        <v>31025000</v>
      </c>
      <c r="B11813" t="s">
        <v>52</v>
      </c>
      <c r="C11813" s="30">
        <v>3.0097999999999998</v>
      </c>
      <c r="E11813">
        <v>2028</v>
      </c>
      <c r="G11813" t="s">
        <v>271</v>
      </c>
    </row>
    <row r="11814" spans="1:7">
      <c r="A11814">
        <v>31026000</v>
      </c>
      <c r="B11814" t="s">
        <v>52</v>
      </c>
      <c r="C11814" s="30">
        <v>1.69</v>
      </c>
      <c r="G11814" t="s">
        <v>271</v>
      </c>
    </row>
    <row r="11815" spans="1:7">
      <c r="A11815">
        <v>31026000</v>
      </c>
      <c r="B11815" t="s">
        <v>52</v>
      </c>
      <c r="C11815" s="30">
        <v>1.7068999999999999</v>
      </c>
      <c r="E11815">
        <v>2026</v>
      </c>
      <c r="G11815" t="s">
        <v>271</v>
      </c>
    </row>
    <row r="11816" spans="1:7">
      <c r="A11816">
        <v>31026000</v>
      </c>
      <c r="B11816" t="s">
        <v>52</v>
      </c>
      <c r="C11816" s="30">
        <v>1.7068999999999999</v>
      </c>
      <c r="E11816">
        <v>2027</v>
      </c>
      <c r="G11816" t="s">
        <v>271</v>
      </c>
    </row>
    <row r="11817" spans="1:7">
      <c r="A11817">
        <v>31026000</v>
      </c>
      <c r="B11817" t="s">
        <v>52</v>
      </c>
      <c r="C11817" s="30">
        <v>1.7068999999999999</v>
      </c>
      <c r="E11817">
        <v>2028</v>
      </c>
      <c r="G11817" t="s">
        <v>271</v>
      </c>
    </row>
    <row r="11818" spans="1:7">
      <c r="A11818">
        <v>31028000</v>
      </c>
      <c r="B11818" t="s">
        <v>52</v>
      </c>
      <c r="C11818" s="30">
        <v>1.41</v>
      </c>
      <c r="G11818" t="s">
        <v>271</v>
      </c>
    </row>
    <row r="11819" spans="1:7">
      <c r="A11819">
        <v>31028000</v>
      </c>
      <c r="B11819" t="s">
        <v>52</v>
      </c>
      <c r="C11819" s="30">
        <v>1.4240999999999999</v>
      </c>
      <c r="E11819">
        <v>2026</v>
      </c>
      <c r="G11819" t="s">
        <v>271</v>
      </c>
    </row>
    <row r="11820" spans="1:7">
      <c r="A11820">
        <v>31028000</v>
      </c>
      <c r="B11820" t="s">
        <v>52</v>
      </c>
      <c r="C11820" s="30">
        <v>1.4240999999999999</v>
      </c>
      <c r="E11820">
        <v>2027</v>
      </c>
      <c r="G11820" t="s">
        <v>271</v>
      </c>
    </row>
    <row r="11821" spans="1:7">
      <c r="A11821">
        <v>31028000</v>
      </c>
      <c r="B11821" t="s">
        <v>52</v>
      </c>
      <c r="C11821" s="30">
        <v>1.4240999999999999</v>
      </c>
      <c r="E11821">
        <v>2028</v>
      </c>
      <c r="G11821" t="s">
        <v>271</v>
      </c>
    </row>
    <row r="11822" spans="1:7">
      <c r="A11822">
        <v>31029000</v>
      </c>
      <c r="B11822" t="s">
        <v>52</v>
      </c>
      <c r="C11822" s="30">
        <v>1.55</v>
      </c>
      <c r="G11822" t="s">
        <v>271</v>
      </c>
    </row>
    <row r="11823" spans="1:7">
      <c r="A11823">
        <v>31029000</v>
      </c>
      <c r="B11823" t="s">
        <v>52</v>
      </c>
      <c r="C11823" s="30">
        <v>1.5655000000000001</v>
      </c>
      <c r="E11823">
        <v>2026</v>
      </c>
      <c r="G11823" t="s">
        <v>271</v>
      </c>
    </row>
    <row r="11824" spans="1:7">
      <c r="A11824">
        <v>31029000</v>
      </c>
      <c r="B11824" t="s">
        <v>52</v>
      </c>
      <c r="C11824" s="30">
        <v>1.5655000000000001</v>
      </c>
      <c r="E11824">
        <v>2027</v>
      </c>
      <c r="G11824" t="s">
        <v>271</v>
      </c>
    </row>
    <row r="11825" spans="1:7">
      <c r="A11825">
        <v>31029000</v>
      </c>
      <c r="B11825" t="s">
        <v>52</v>
      </c>
      <c r="C11825" s="30">
        <v>1.5655000000000001</v>
      </c>
      <c r="E11825">
        <v>2028</v>
      </c>
      <c r="G11825" t="s">
        <v>271</v>
      </c>
    </row>
    <row r="11826" spans="1:7">
      <c r="A11826">
        <v>31051000</v>
      </c>
      <c r="B11826" t="s">
        <v>52</v>
      </c>
      <c r="C11826">
        <v>0.75</v>
      </c>
      <c r="G11826" t="s">
        <v>271</v>
      </c>
    </row>
    <row r="11827" spans="1:7">
      <c r="A11827">
        <v>31051000</v>
      </c>
      <c r="B11827" t="s">
        <v>52</v>
      </c>
      <c r="C11827">
        <v>0.75750000000000006</v>
      </c>
      <c r="E11827">
        <v>2026</v>
      </c>
      <c r="G11827" t="s">
        <v>271</v>
      </c>
    </row>
    <row r="11828" spans="1:7">
      <c r="A11828">
        <v>31051000</v>
      </c>
      <c r="B11828" t="s">
        <v>52</v>
      </c>
      <c r="C11828">
        <v>0.75750000000000006</v>
      </c>
      <c r="E11828">
        <v>2027</v>
      </c>
      <c r="G11828" t="s">
        <v>271</v>
      </c>
    </row>
    <row r="11829" spans="1:7">
      <c r="A11829">
        <v>31051000</v>
      </c>
      <c r="B11829" t="s">
        <v>52</v>
      </c>
      <c r="C11829">
        <v>0.75750000000000006</v>
      </c>
      <c r="E11829">
        <v>2028</v>
      </c>
      <c r="G11829" t="s">
        <v>271</v>
      </c>
    </row>
    <row r="11830" spans="1:7">
      <c r="A11830">
        <v>31052010</v>
      </c>
      <c r="B11830" t="s">
        <v>52</v>
      </c>
      <c r="C11830">
        <v>0.91</v>
      </c>
      <c r="G11830" t="s">
        <v>271</v>
      </c>
    </row>
    <row r="11831" spans="1:7">
      <c r="A11831">
        <v>31052010</v>
      </c>
      <c r="B11831" t="s">
        <v>52</v>
      </c>
      <c r="C11831">
        <v>0.91910000000000003</v>
      </c>
      <c r="E11831">
        <v>2026</v>
      </c>
      <c r="G11831" t="s">
        <v>271</v>
      </c>
    </row>
    <row r="11832" spans="1:7">
      <c r="A11832">
        <v>31052010</v>
      </c>
      <c r="B11832" t="s">
        <v>52</v>
      </c>
      <c r="C11832">
        <v>0.91910000000000003</v>
      </c>
      <c r="E11832">
        <v>2027</v>
      </c>
      <c r="G11832" t="s">
        <v>271</v>
      </c>
    </row>
    <row r="11833" spans="1:7">
      <c r="A11833">
        <v>31052010</v>
      </c>
      <c r="B11833" t="s">
        <v>52</v>
      </c>
      <c r="C11833">
        <v>0.91910000000000003</v>
      </c>
      <c r="E11833">
        <v>2028</v>
      </c>
      <c r="G11833" t="s">
        <v>271</v>
      </c>
    </row>
    <row r="11834" spans="1:7">
      <c r="A11834">
        <v>31052090</v>
      </c>
      <c r="B11834" t="s">
        <v>52</v>
      </c>
      <c r="C11834">
        <v>0.62</v>
      </c>
      <c r="G11834" t="s">
        <v>271</v>
      </c>
    </row>
    <row r="11835" spans="1:7">
      <c r="A11835">
        <v>31052090</v>
      </c>
      <c r="B11835" t="s">
        <v>52</v>
      </c>
      <c r="C11835">
        <v>0.62619999999999998</v>
      </c>
      <c r="E11835">
        <v>2026</v>
      </c>
      <c r="G11835" t="s">
        <v>271</v>
      </c>
    </row>
    <row r="11836" spans="1:7">
      <c r="A11836">
        <v>31052090</v>
      </c>
      <c r="B11836" t="s">
        <v>52</v>
      </c>
      <c r="C11836">
        <v>0.62619999999999998</v>
      </c>
      <c r="E11836">
        <v>2027</v>
      </c>
      <c r="G11836" t="s">
        <v>271</v>
      </c>
    </row>
    <row r="11837" spans="1:7">
      <c r="A11837">
        <v>31052090</v>
      </c>
      <c r="B11837" t="s">
        <v>52</v>
      </c>
      <c r="C11837">
        <v>0.62619999999999998</v>
      </c>
      <c r="E11837">
        <v>2028</v>
      </c>
      <c r="G11837" t="s">
        <v>271</v>
      </c>
    </row>
    <row r="11838" spans="1:7">
      <c r="A11838">
        <v>31053000</v>
      </c>
      <c r="B11838" t="s">
        <v>52</v>
      </c>
      <c r="C11838">
        <v>0.56999999999999995</v>
      </c>
      <c r="G11838" t="s">
        <v>271</v>
      </c>
    </row>
    <row r="11839" spans="1:7">
      <c r="A11839">
        <v>31053000</v>
      </c>
      <c r="B11839" t="s">
        <v>52</v>
      </c>
      <c r="C11839">
        <v>0.57569999999999999</v>
      </c>
      <c r="E11839">
        <v>2026</v>
      </c>
      <c r="G11839" t="s">
        <v>271</v>
      </c>
    </row>
    <row r="11840" spans="1:7">
      <c r="A11840">
        <v>31053000</v>
      </c>
      <c r="B11840" t="s">
        <v>52</v>
      </c>
      <c r="C11840">
        <v>0.57569999999999999</v>
      </c>
      <c r="E11840">
        <v>2027</v>
      </c>
      <c r="G11840" t="s">
        <v>271</v>
      </c>
    </row>
    <row r="11841" spans="1:7">
      <c r="A11841">
        <v>31053000</v>
      </c>
      <c r="B11841" t="s">
        <v>52</v>
      </c>
      <c r="C11841">
        <v>0.57569999999999999</v>
      </c>
      <c r="E11841">
        <v>2028</v>
      </c>
      <c r="G11841" t="s">
        <v>271</v>
      </c>
    </row>
    <row r="11842" spans="1:7">
      <c r="A11842">
        <v>31054000</v>
      </c>
      <c r="B11842" t="s">
        <v>52</v>
      </c>
      <c r="C11842">
        <v>0.37</v>
      </c>
      <c r="G11842" t="s">
        <v>271</v>
      </c>
    </row>
    <row r="11843" spans="1:7">
      <c r="A11843">
        <v>31054000</v>
      </c>
      <c r="B11843" t="s">
        <v>52</v>
      </c>
      <c r="C11843">
        <v>0.37369999999999998</v>
      </c>
      <c r="E11843">
        <v>2026</v>
      </c>
      <c r="G11843" t="s">
        <v>271</v>
      </c>
    </row>
    <row r="11844" spans="1:7">
      <c r="A11844">
        <v>31054000</v>
      </c>
      <c r="B11844" t="s">
        <v>52</v>
      </c>
      <c r="C11844">
        <v>0.37369999999999998</v>
      </c>
      <c r="E11844">
        <v>2027</v>
      </c>
      <c r="G11844" t="s">
        <v>271</v>
      </c>
    </row>
    <row r="11845" spans="1:7">
      <c r="A11845">
        <v>31054000</v>
      </c>
      <c r="B11845" t="s">
        <v>52</v>
      </c>
      <c r="C11845">
        <v>0.37369999999999998</v>
      </c>
      <c r="E11845">
        <v>2028</v>
      </c>
      <c r="G11845" t="s">
        <v>271</v>
      </c>
    </row>
    <row r="11846" spans="1:7">
      <c r="A11846">
        <v>31055100</v>
      </c>
      <c r="B11846" t="s">
        <v>52</v>
      </c>
      <c r="C11846" s="30">
        <v>1.23</v>
      </c>
      <c r="G11846" t="s">
        <v>271</v>
      </c>
    </row>
    <row r="11847" spans="1:7">
      <c r="A11847">
        <v>31055100</v>
      </c>
      <c r="B11847" t="s">
        <v>52</v>
      </c>
      <c r="C11847" s="30">
        <v>1.2423</v>
      </c>
      <c r="E11847">
        <v>2026</v>
      </c>
      <c r="G11847" t="s">
        <v>271</v>
      </c>
    </row>
    <row r="11848" spans="1:7">
      <c r="A11848">
        <v>31055100</v>
      </c>
      <c r="B11848" t="s">
        <v>52</v>
      </c>
      <c r="C11848" s="30">
        <v>1.2423</v>
      </c>
      <c r="E11848">
        <v>2027</v>
      </c>
      <c r="G11848" t="s">
        <v>271</v>
      </c>
    </row>
    <row r="11849" spans="1:7">
      <c r="A11849">
        <v>31055100</v>
      </c>
      <c r="B11849" t="s">
        <v>52</v>
      </c>
      <c r="C11849" s="30">
        <v>1.2423</v>
      </c>
      <c r="E11849">
        <v>2028</v>
      </c>
      <c r="G11849" t="s">
        <v>271</v>
      </c>
    </row>
    <row r="11850" spans="1:7">
      <c r="A11850">
        <v>31055900</v>
      </c>
      <c r="B11850" t="s">
        <v>52</v>
      </c>
      <c r="C11850">
        <v>0.69</v>
      </c>
      <c r="G11850" t="s">
        <v>271</v>
      </c>
    </row>
    <row r="11851" spans="1:7">
      <c r="A11851">
        <v>31055900</v>
      </c>
      <c r="B11851" t="s">
        <v>52</v>
      </c>
      <c r="C11851">
        <v>0.69689999999999996</v>
      </c>
      <c r="E11851">
        <v>2026</v>
      </c>
      <c r="G11851" t="s">
        <v>271</v>
      </c>
    </row>
    <row r="11852" spans="1:7">
      <c r="A11852">
        <v>31055900</v>
      </c>
      <c r="B11852" t="s">
        <v>52</v>
      </c>
      <c r="C11852">
        <v>0.69689999999999996</v>
      </c>
      <c r="E11852">
        <v>2027</v>
      </c>
      <c r="G11852" t="s">
        <v>271</v>
      </c>
    </row>
    <row r="11853" spans="1:7">
      <c r="A11853">
        <v>31055900</v>
      </c>
      <c r="B11853" t="s">
        <v>52</v>
      </c>
      <c r="C11853">
        <v>0.69689999999999996</v>
      </c>
      <c r="E11853">
        <v>2028</v>
      </c>
      <c r="G11853" t="s">
        <v>271</v>
      </c>
    </row>
    <row r="11854" spans="1:7">
      <c r="A11854">
        <v>31059020</v>
      </c>
      <c r="B11854" t="s">
        <v>52</v>
      </c>
      <c r="C11854" s="30">
        <v>1.1599999999999999</v>
      </c>
      <c r="G11854" t="s">
        <v>271</v>
      </c>
    </row>
    <row r="11855" spans="1:7">
      <c r="A11855">
        <v>31059020</v>
      </c>
      <c r="B11855" t="s">
        <v>52</v>
      </c>
      <c r="C11855" s="30">
        <v>1.1716</v>
      </c>
      <c r="E11855">
        <v>2026</v>
      </c>
      <c r="G11855" t="s">
        <v>271</v>
      </c>
    </row>
    <row r="11856" spans="1:7">
      <c r="A11856">
        <v>31059020</v>
      </c>
      <c r="B11856" t="s">
        <v>52</v>
      </c>
      <c r="C11856" s="30">
        <v>1.1716</v>
      </c>
      <c r="E11856">
        <v>2027</v>
      </c>
      <c r="G11856" t="s">
        <v>271</v>
      </c>
    </row>
    <row r="11857" spans="1:7">
      <c r="A11857">
        <v>31059020</v>
      </c>
      <c r="B11857" t="s">
        <v>52</v>
      </c>
      <c r="C11857" s="30">
        <v>1.1716</v>
      </c>
      <c r="E11857">
        <v>2028</v>
      </c>
      <c r="G11857" t="s">
        <v>271</v>
      </c>
    </row>
    <row r="11858" spans="1:7">
      <c r="A11858">
        <v>31059080</v>
      </c>
      <c r="B11858" t="s">
        <v>52</v>
      </c>
      <c r="C11858">
        <v>0.61</v>
      </c>
      <c r="G11858" t="s">
        <v>271</v>
      </c>
    </row>
    <row r="11859" spans="1:7">
      <c r="A11859">
        <v>31059080</v>
      </c>
      <c r="B11859" t="s">
        <v>52</v>
      </c>
      <c r="C11859">
        <v>0.61609999999999998</v>
      </c>
      <c r="E11859">
        <v>2026</v>
      </c>
      <c r="G11859" t="s">
        <v>271</v>
      </c>
    </row>
    <row r="11860" spans="1:7">
      <c r="A11860">
        <v>31059080</v>
      </c>
      <c r="B11860" t="s">
        <v>52</v>
      </c>
      <c r="C11860">
        <v>0.61609999999999998</v>
      </c>
      <c r="E11860">
        <v>2027</v>
      </c>
      <c r="G11860" t="s">
        <v>271</v>
      </c>
    </row>
    <row r="11861" spans="1:7">
      <c r="A11861">
        <v>31059080</v>
      </c>
      <c r="B11861" t="s">
        <v>52</v>
      </c>
      <c r="C11861">
        <v>0.61609999999999998</v>
      </c>
      <c r="E11861">
        <v>2028</v>
      </c>
      <c r="G11861" t="s">
        <v>271</v>
      </c>
    </row>
    <row r="11862" spans="1:7">
      <c r="A11862">
        <v>7601</v>
      </c>
      <c r="B11862" t="s">
        <v>52</v>
      </c>
      <c r="C11862">
        <v>0.36</v>
      </c>
      <c r="D11862" t="s">
        <v>19</v>
      </c>
      <c r="G11862" t="s">
        <v>25</v>
      </c>
    </row>
    <row r="11863" spans="1:7">
      <c r="A11863">
        <v>7601</v>
      </c>
      <c r="B11863" t="s">
        <v>52</v>
      </c>
      <c r="C11863">
        <v>0.39599999999999996</v>
      </c>
      <c r="D11863" t="s">
        <v>19</v>
      </c>
      <c r="E11863">
        <v>2026</v>
      </c>
      <c r="G11863" t="s">
        <v>25</v>
      </c>
    </row>
    <row r="11864" spans="1:7">
      <c r="A11864">
        <v>7601</v>
      </c>
      <c r="B11864" t="s">
        <v>52</v>
      </c>
      <c r="C11864">
        <v>0.432</v>
      </c>
      <c r="D11864" t="s">
        <v>19</v>
      </c>
      <c r="E11864">
        <v>2027</v>
      </c>
      <c r="G11864" t="s">
        <v>25</v>
      </c>
    </row>
    <row r="11865" spans="1:7">
      <c r="A11865">
        <v>7601</v>
      </c>
      <c r="B11865" t="s">
        <v>52</v>
      </c>
      <c r="C11865">
        <v>0.46799999999999997</v>
      </c>
      <c r="D11865" t="s">
        <v>19</v>
      </c>
      <c r="E11865">
        <v>2028</v>
      </c>
      <c r="G11865" t="s">
        <v>25</v>
      </c>
    </row>
    <row r="11866" spans="1:7">
      <c r="A11866">
        <v>7603</v>
      </c>
      <c r="B11866" t="s">
        <v>52</v>
      </c>
      <c r="C11866" s="30">
        <v>1.97</v>
      </c>
      <c r="D11866" t="s">
        <v>19</v>
      </c>
      <c r="G11866" t="s">
        <v>25</v>
      </c>
    </row>
    <row r="11867" spans="1:7">
      <c r="A11867">
        <v>7603</v>
      </c>
      <c r="B11867" t="s">
        <v>52</v>
      </c>
      <c r="C11867" s="30">
        <v>2.1669999999999998</v>
      </c>
      <c r="D11867" t="s">
        <v>19</v>
      </c>
      <c r="E11867">
        <v>2026</v>
      </c>
      <c r="G11867" t="s">
        <v>25</v>
      </c>
    </row>
    <row r="11868" spans="1:7">
      <c r="A11868">
        <v>7603</v>
      </c>
      <c r="B11868" t="s">
        <v>52</v>
      </c>
      <c r="C11868" s="30">
        <v>2.3639999999999999</v>
      </c>
      <c r="D11868" t="s">
        <v>19</v>
      </c>
      <c r="E11868">
        <v>2027</v>
      </c>
      <c r="G11868" t="s">
        <v>25</v>
      </c>
    </row>
    <row r="11869" spans="1:7">
      <c r="A11869">
        <v>7603</v>
      </c>
      <c r="B11869" t="s">
        <v>52</v>
      </c>
      <c r="C11869" s="30">
        <v>2.5609999999999999</v>
      </c>
      <c r="D11869" t="s">
        <v>19</v>
      </c>
      <c r="E11869">
        <v>2028</v>
      </c>
      <c r="G11869" t="s">
        <v>25</v>
      </c>
    </row>
    <row r="11870" spans="1:7">
      <c r="A11870">
        <v>76041010</v>
      </c>
      <c r="B11870" t="s">
        <v>52</v>
      </c>
      <c r="C11870" s="30">
        <v>2.19</v>
      </c>
      <c r="D11870" t="s">
        <v>19</v>
      </c>
      <c r="G11870" t="s">
        <v>25</v>
      </c>
    </row>
    <row r="11871" spans="1:7">
      <c r="A11871">
        <v>76041010</v>
      </c>
      <c r="B11871" t="s">
        <v>52</v>
      </c>
      <c r="C11871" s="30">
        <v>2.4089999999999998</v>
      </c>
      <c r="D11871" t="s">
        <v>19</v>
      </c>
      <c r="E11871">
        <v>2026</v>
      </c>
      <c r="G11871" t="s">
        <v>25</v>
      </c>
    </row>
    <row r="11872" spans="1:7">
      <c r="A11872">
        <v>76041010</v>
      </c>
      <c r="B11872" t="s">
        <v>52</v>
      </c>
      <c r="C11872" s="30">
        <v>2.6280000000000001</v>
      </c>
      <c r="D11872" t="s">
        <v>19</v>
      </c>
      <c r="E11872">
        <v>2027</v>
      </c>
      <c r="G11872" t="s">
        <v>25</v>
      </c>
    </row>
    <row r="11873" spans="1:7">
      <c r="A11873">
        <v>76041010</v>
      </c>
      <c r="B11873" t="s">
        <v>52</v>
      </c>
      <c r="C11873" s="30">
        <v>2.847</v>
      </c>
      <c r="D11873" t="s">
        <v>19</v>
      </c>
      <c r="E11873">
        <v>2028</v>
      </c>
      <c r="G11873" t="s">
        <v>25</v>
      </c>
    </row>
    <row r="11874" spans="1:7">
      <c r="A11874">
        <v>76041090</v>
      </c>
      <c r="B11874" t="s">
        <v>52</v>
      </c>
      <c r="C11874" s="30">
        <v>2.21</v>
      </c>
      <c r="D11874" t="s">
        <v>19</v>
      </c>
      <c r="G11874" t="s">
        <v>25</v>
      </c>
    </row>
    <row r="11875" spans="1:7">
      <c r="A11875">
        <v>76041090</v>
      </c>
      <c r="B11875" t="s">
        <v>52</v>
      </c>
      <c r="C11875" s="30">
        <v>2.431</v>
      </c>
      <c r="D11875" t="s">
        <v>19</v>
      </c>
      <c r="E11875">
        <v>2026</v>
      </c>
      <c r="G11875" t="s">
        <v>25</v>
      </c>
    </row>
    <row r="11876" spans="1:7">
      <c r="A11876">
        <v>76041090</v>
      </c>
      <c r="B11876" t="s">
        <v>52</v>
      </c>
      <c r="C11876" s="30">
        <v>2.6520000000000001</v>
      </c>
      <c r="D11876" t="s">
        <v>19</v>
      </c>
      <c r="E11876">
        <v>2027</v>
      </c>
      <c r="G11876" t="s">
        <v>25</v>
      </c>
    </row>
    <row r="11877" spans="1:7">
      <c r="A11877">
        <v>76041090</v>
      </c>
      <c r="B11877" t="s">
        <v>52</v>
      </c>
      <c r="C11877" s="30">
        <v>2.8729999999999998</v>
      </c>
      <c r="D11877" t="s">
        <v>19</v>
      </c>
      <c r="E11877">
        <v>2028</v>
      </c>
      <c r="G11877" t="s">
        <v>25</v>
      </c>
    </row>
    <row r="11878" spans="1:7">
      <c r="A11878">
        <v>76042100</v>
      </c>
      <c r="B11878" t="s">
        <v>52</v>
      </c>
      <c r="C11878" s="30">
        <v>2.21</v>
      </c>
      <c r="D11878" t="s">
        <v>19</v>
      </c>
      <c r="G11878" t="s">
        <v>25</v>
      </c>
    </row>
    <row r="11879" spans="1:7">
      <c r="A11879">
        <v>76042100</v>
      </c>
      <c r="B11879" t="s">
        <v>52</v>
      </c>
      <c r="C11879" s="30">
        <v>2.431</v>
      </c>
      <c r="D11879" t="s">
        <v>19</v>
      </c>
      <c r="E11879">
        <v>2026</v>
      </c>
      <c r="G11879" t="s">
        <v>25</v>
      </c>
    </row>
    <row r="11880" spans="1:7">
      <c r="A11880">
        <v>76042100</v>
      </c>
      <c r="B11880" t="s">
        <v>52</v>
      </c>
      <c r="C11880" s="30">
        <v>2.6520000000000001</v>
      </c>
      <c r="D11880" t="s">
        <v>19</v>
      </c>
      <c r="E11880">
        <v>2027</v>
      </c>
      <c r="G11880" t="s">
        <v>25</v>
      </c>
    </row>
    <row r="11881" spans="1:7">
      <c r="A11881">
        <v>76042100</v>
      </c>
      <c r="B11881" t="s">
        <v>52</v>
      </c>
      <c r="C11881" s="30">
        <v>2.8729999999999998</v>
      </c>
      <c r="D11881" t="s">
        <v>19</v>
      </c>
      <c r="E11881">
        <v>2028</v>
      </c>
      <c r="G11881" t="s">
        <v>25</v>
      </c>
    </row>
    <row r="11882" spans="1:7">
      <c r="A11882">
        <v>76042910</v>
      </c>
      <c r="B11882" t="s">
        <v>52</v>
      </c>
      <c r="C11882" s="30">
        <v>2.19</v>
      </c>
      <c r="D11882" t="s">
        <v>19</v>
      </c>
      <c r="G11882" t="s">
        <v>25</v>
      </c>
    </row>
    <row r="11883" spans="1:7">
      <c r="A11883">
        <v>76042910</v>
      </c>
      <c r="B11883" t="s">
        <v>52</v>
      </c>
      <c r="C11883" s="30">
        <v>2.4089999999999998</v>
      </c>
      <c r="D11883" t="s">
        <v>19</v>
      </c>
      <c r="E11883">
        <v>2026</v>
      </c>
      <c r="G11883" t="s">
        <v>25</v>
      </c>
    </row>
    <row r="11884" spans="1:7">
      <c r="A11884">
        <v>76042910</v>
      </c>
      <c r="B11884" t="s">
        <v>52</v>
      </c>
      <c r="C11884" s="30">
        <v>2.6280000000000001</v>
      </c>
      <c r="D11884" t="s">
        <v>19</v>
      </c>
      <c r="E11884">
        <v>2027</v>
      </c>
      <c r="G11884" t="s">
        <v>25</v>
      </c>
    </row>
    <row r="11885" spans="1:7">
      <c r="A11885">
        <v>76042910</v>
      </c>
      <c r="B11885" t="s">
        <v>52</v>
      </c>
      <c r="C11885" s="30">
        <v>2.847</v>
      </c>
      <c r="D11885" t="s">
        <v>19</v>
      </c>
      <c r="E11885">
        <v>2028</v>
      </c>
      <c r="G11885" t="s">
        <v>25</v>
      </c>
    </row>
    <row r="11886" spans="1:7">
      <c r="A11886">
        <v>76042990</v>
      </c>
      <c r="B11886" t="s">
        <v>52</v>
      </c>
      <c r="C11886" s="30">
        <v>2.21</v>
      </c>
      <c r="D11886" t="s">
        <v>19</v>
      </c>
      <c r="G11886" t="s">
        <v>25</v>
      </c>
    </row>
    <row r="11887" spans="1:7">
      <c r="A11887">
        <v>76042990</v>
      </c>
      <c r="B11887" t="s">
        <v>52</v>
      </c>
      <c r="C11887" s="30">
        <v>2.431</v>
      </c>
      <c r="D11887" t="s">
        <v>19</v>
      </c>
      <c r="E11887">
        <v>2026</v>
      </c>
      <c r="G11887" t="s">
        <v>25</v>
      </c>
    </row>
    <row r="11888" spans="1:7">
      <c r="A11888">
        <v>76042990</v>
      </c>
      <c r="B11888" t="s">
        <v>52</v>
      </c>
      <c r="C11888" s="30">
        <v>2.6520000000000001</v>
      </c>
      <c r="D11888" t="s">
        <v>19</v>
      </c>
      <c r="E11888">
        <v>2027</v>
      </c>
      <c r="G11888" t="s">
        <v>25</v>
      </c>
    </row>
    <row r="11889" spans="1:7">
      <c r="A11889">
        <v>76042990</v>
      </c>
      <c r="B11889" t="s">
        <v>52</v>
      </c>
      <c r="C11889" s="30">
        <v>2.8729999999999998</v>
      </c>
      <c r="D11889" t="s">
        <v>19</v>
      </c>
      <c r="E11889">
        <v>2028</v>
      </c>
      <c r="G11889" t="s">
        <v>25</v>
      </c>
    </row>
    <row r="11890" spans="1:7">
      <c r="A11890">
        <v>7605</v>
      </c>
      <c r="B11890" t="s">
        <v>52</v>
      </c>
      <c r="C11890" s="30">
        <v>2.19</v>
      </c>
      <c r="D11890" t="s">
        <v>19</v>
      </c>
      <c r="G11890" t="s">
        <v>25</v>
      </c>
    </row>
    <row r="11891" spans="1:7">
      <c r="A11891">
        <v>7605</v>
      </c>
      <c r="B11891" t="s">
        <v>52</v>
      </c>
      <c r="C11891" s="30">
        <v>2.4089999999999998</v>
      </c>
      <c r="D11891" t="s">
        <v>19</v>
      </c>
      <c r="E11891">
        <v>2026</v>
      </c>
      <c r="G11891" t="s">
        <v>25</v>
      </c>
    </row>
    <row r="11892" spans="1:7">
      <c r="A11892">
        <v>7605</v>
      </c>
      <c r="B11892" t="s">
        <v>52</v>
      </c>
      <c r="C11892" s="30">
        <v>2.6280000000000001</v>
      </c>
      <c r="D11892" t="s">
        <v>19</v>
      </c>
      <c r="E11892">
        <v>2027</v>
      </c>
      <c r="G11892" t="s">
        <v>25</v>
      </c>
    </row>
    <row r="11893" spans="1:7">
      <c r="A11893">
        <v>7605</v>
      </c>
      <c r="B11893" t="s">
        <v>52</v>
      </c>
      <c r="C11893" s="30">
        <v>2.847</v>
      </c>
      <c r="D11893" t="s">
        <v>19</v>
      </c>
      <c r="E11893">
        <v>2028</v>
      </c>
      <c r="G11893" t="s">
        <v>25</v>
      </c>
    </row>
    <row r="11894" spans="1:7">
      <c r="A11894">
        <v>7606</v>
      </c>
      <c r="B11894" t="s">
        <v>52</v>
      </c>
      <c r="C11894" s="30">
        <v>2.65</v>
      </c>
      <c r="D11894" t="s">
        <v>19</v>
      </c>
      <c r="G11894" t="s">
        <v>25</v>
      </c>
    </row>
    <row r="11895" spans="1:7">
      <c r="A11895">
        <v>7606</v>
      </c>
      <c r="B11895" t="s">
        <v>52</v>
      </c>
      <c r="C11895" s="30">
        <v>2.915</v>
      </c>
      <c r="D11895" t="s">
        <v>19</v>
      </c>
      <c r="E11895">
        <v>2026</v>
      </c>
      <c r="G11895" t="s">
        <v>25</v>
      </c>
    </row>
    <row r="11896" spans="1:7">
      <c r="A11896">
        <v>7606</v>
      </c>
      <c r="B11896" t="s">
        <v>52</v>
      </c>
      <c r="C11896" s="30">
        <v>3.1799999999999997</v>
      </c>
      <c r="D11896" t="s">
        <v>19</v>
      </c>
      <c r="E11896">
        <v>2027</v>
      </c>
      <c r="G11896" t="s">
        <v>25</v>
      </c>
    </row>
    <row r="11897" spans="1:7">
      <c r="A11897">
        <v>7606</v>
      </c>
      <c r="B11897" t="s">
        <v>52</v>
      </c>
      <c r="C11897" s="30">
        <v>3.4449999999999998</v>
      </c>
      <c r="D11897" t="s">
        <v>19</v>
      </c>
      <c r="E11897">
        <v>2028</v>
      </c>
      <c r="G11897" t="s">
        <v>25</v>
      </c>
    </row>
    <row r="11898" spans="1:7">
      <c r="A11898">
        <v>7607</v>
      </c>
      <c r="B11898" t="s">
        <v>52</v>
      </c>
      <c r="C11898" s="30">
        <v>2.65</v>
      </c>
      <c r="D11898" t="s">
        <v>19</v>
      </c>
      <c r="G11898" t="s">
        <v>25</v>
      </c>
    </row>
    <row r="11899" spans="1:7">
      <c r="A11899">
        <v>7607</v>
      </c>
      <c r="B11899" t="s">
        <v>52</v>
      </c>
      <c r="C11899" s="30">
        <v>2.915</v>
      </c>
      <c r="D11899" t="s">
        <v>19</v>
      </c>
      <c r="E11899">
        <v>2026</v>
      </c>
      <c r="G11899" t="s">
        <v>25</v>
      </c>
    </row>
    <row r="11900" spans="1:7">
      <c r="A11900">
        <v>7607</v>
      </c>
      <c r="B11900" t="s">
        <v>52</v>
      </c>
      <c r="C11900" s="30">
        <v>3.1799999999999997</v>
      </c>
      <c r="D11900" t="s">
        <v>19</v>
      </c>
      <c r="E11900">
        <v>2027</v>
      </c>
      <c r="G11900" t="s">
        <v>25</v>
      </c>
    </row>
    <row r="11901" spans="1:7">
      <c r="A11901">
        <v>7607</v>
      </c>
      <c r="B11901" t="s">
        <v>52</v>
      </c>
      <c r="C11901" s="30">
        <v>3.4449999999999998</v>
      </c>
      <c r="D11901" t="s">
        <v>19</v>
      </c>
      <c r="E11901">
        <v>2028</v>
      </c>
      <c r="G11901" t="s">
        <v>25</v>
      </c>
    </row>
    <row r="11902" spans="1:7">
      <c r="A11902">
        <v>7608</v>
      </c>
      <c r="B11902" t="s">
        <v>52</v>
      </c>
      <c r="C11902" s="30">
        <v>2.21</v>
      </c>
      <c r="D11902" t="s">
        <v>19</v>
      </c>
      <c r="G11902" t="s">
        <v>25</v>
      </c>
    </row>
    <row r="11903" spans="1:7">
      <c r="A11903">
        <v>7608</v>
      </c>
      <c r="B11903" t="s">
        <v>52</v>
      </c>
      <c r="C11903" s="30">
        <v>2.431</v>
      </c>
      <c r="D11903" t="s">
        <v>19</v>
      </c>
      <c r="E11903">
        <v>2026</v>
      </c>
      <c r="G11903" t="s">
        <v>25</v>
      </c>
    </row>
    <row r="11904" spans="1:7">
      <c r="A11904">
        <v>7608</v>
      </c>
      <c r="B11904" t="s">
        <v>52</v>
      </c>
      <c r="C11904" s="30">
        <v>2.6520000000000001</v>
      </c>
      <c r="D11904" t="s">
        <v>19</v>
      </c>
      <c r="E11904">
        <v>2027</v>
      </c>
      <c r="G11904" t="s">
        <v>25</v>
      </c>
    </row>
    <row r="11905" spans="1:7">
      <c r="A11905">
        <v>7608</v>
      </c>
      <c r="B11905" t="s">
        <v>52</v>
      </c>
      <c r="C11905" s="30">
        <v>2.8729999999999998</v>
      </c>
      <c r="D11905" t="s">
        <v>19</v>
      </c>
      <c r="E11905">
        <v>2028</v>
      </c>
      <c r="G11905" t="s">
        <v>25</v>
      </c>
    </row>
    <row r="11906" spans="1:7">
      <c r="A11906">
        <v>76090000</v>
      </c>
      <c r="B11906" t="s">
        <v>52</v>
      </c>
      <c r="C11906" s="30">
        <v>2.21</v>
      </c>
      <c r="D11906" t="s">
        <v>19</v>
      </c>
      <c r="G11906" t="s">
        <v>25</v>
      </c>
    </row>
    <row r="11907" spans="1:7">
      <c r="A11907">
        <v>76090000</v>
      </c>
      <c r="B11907" t="s">
        <v>52</v>
      </c>
      <c r="C11907" s="30">
        <v>2.431</v>
      </c>
      <c r="D11907" t="s">
        <v>19</v>
      </c>
      <c r="E11907">
        <v>2026</v>
      </c>
      <c r="G11907" t="s">
        <v>25</v>
      </c>
    </row>
    <row r="11908" spans="1:7">
      <c r="A11908">
        <v>76090000</v>
      </c>
      <c r="B11908" t="s">
        <v>52</v>
      </c>
      <c r="C11908" s="30">
        <v>2.6520000000000001</v>
      </c>
      <c r="D11908" t="s">
        <v>19</v>
      </c>
      <c r="E11908">
        <v>2027</v>
      </c>
      <c r="G11908" t="s">
        <v>25</v>
      </c>
    </row>
    <row r="11909" spans="1:7">
      <c r="A11909">
        <v>76090000</v>
      </c>
      <c r="B11909" t="s">
        <v>52</v>
      </c>
      <c r="C11909" s="30">
        <v>2.8729999999999998</v>
      </c>
      <c r="D11909" t="s">
        <v>19</v>
      </c>
      <c r="E11909">
        <v>2028</v>
      </c>
      <c r="G11909" t="s">
        <v>25</v>
      </c>
    </row>
    <row r="11910" spans="1:7">
      <c r="A11910">
        <v>76101000</v>
      </c>
      <c r="B11910" t="s">
        <v>52</v>
      </c>
      <c r="C11910" s="30">
        <v>2.21</v>
      </c>
      <c r="D11910" t="s">
        <v>19</v>
      </c>
      <c r="G11910" t="s">
        <v>25</v>
      </c>
    </row>
    <row r="11911" spans="1:7">
      <c r="A11911">
        <v>76101000</v>
      </c>
      <c r="B11911" t="s">
        <v>52</v>
      </c>
      <c r="C11911" s="30">
        <v>2.431</v>
      </c>
      <c r="D11911" t="s">
        <v>19</v>
      </c>
      <c r="E11911">
        <v>2026</v>
      </c>
      <c r="G11911" t="s">
        <v>25</v>
      </c>
    </row>
    <row r="11912" spans="1:7">
      <c r="A11912">
        <v>76101000</v>
      </c>
      <c r="B11912" t="s">
        <v>52</v>
      </c>
      <c r="C11912" s="30">
        <v>2.6520000000000001</v>
      </c>
      <c r="D11912" t="s">
        <v>19</v>
      </c>
      <c r="E11912">
        <v>2027</v>
      </c>
      <c r="G11912" t="s">
        <v>25</v>
      </c>
    </row>
    <row r="11913" spans="1:7">
      <c r="A11913">
        <v>76101000</v>
      </c>
      <c r="B11913" t="s">
        <v>52</v>
      </c>
      <c r="C11913" s="30">
        <v>2.8729999999999998</v>
      </c>
      <c r="D11913" t="s">
        <v>19</v>
      </c>
      <c r="E11913">
        <v>2028</v>
      </c>
      <c r="G11913" t="s">
        <v>25</v>
      </c>
    </row>
    <row r="11914" spans="1:7">
      <c r="A11914">
        <v>761090</v>
      </c>
      <c r="B11914" t="s">
        <v>52</v>
      </c>
      <c r="C11914" s="30">
        <v>2.21</v>
      </c>
      <c r="D11914" t="s">
        <v>19</v>
      </c>
      <c r="G11914" t="s">
        <v>25</v>
      </c>
    </row>
    <row r="11915" spans="1:7">
      <c r="A11915">
        <v>761090</v>
      </c>
      <c r="B11915" t="s">
        <v>52</v>
      </c>
      <c r="C11915" s="30">
        <v>2.431</v>
      </c>
      <c r="D11915" t="s">
        <v>19</v>
      </c>
      <c r="E11915">
        <v>2026</v>
      </c>
      <c r="G11915" t="s">
        <v>25</v>
      </c>
    </row>
    <row r="11916" spans="1:7">
      <c r="A11916">
        <v>761090</v>
      </c>
      <c r="B11916" t="s">
        <v>52</v>
      </c>
      <c r="C11916" s="30">
        <v>2.6520000000000001</v>
      </c>
      <c r="D11916" t="s">
        <v>19</v>
      </c>
      <c r="E11916">
        <v>2027</v>
      </c>
      <c r="G11916" t="s">
        <v>25</v>
      </c>
    </row>
    <row r="11917" spans="1:7">
      <c r="A11917">
        <v>761090</v>
      </c>
      <c r="B11917" t="s">
        <v>52</v>
      </c>
      <c r="C11917" s="30">
        <v>2.8729999999999998</v>
      </c>
      <c r="D11917" t="s">
        <v>19</v>
      </c>
      <c r="E11917">
        <v>2028</v>
      </c>
      <c r="G11917" t="s">
        <v>25</v>
      </c>
    </row>
    <row r="11918" spans="1:7">
      <c r="A11918">
        <v>76109010</v>
      </c>
      <c r="B11918" t="s">
        <v>52</v>
      </c>
      <c r="C11918" s="30">
        <v>2.21</v>
      </c>
      <c r="D11918" t="s">
        <v>19</v>
      </c>
      <c r="G11918" t="s">
        <v>25</v>
      </c>
    </row>
    <row r="11919" spans="1:7">
      <c r="A11919">
        <v>76109010</v>
      </c>
      <c r="B11919" t="s">
        <v>52</v>
      </c>
      <c r="C11919" s="30">
        <v>2.431</v>
      </c>
      <c r="D11919" t="s">
        <v>19</v>
      </c>
      <c r="E11919">
        <v>2026</v>
      </c>
      <c r="G11919" t="s">
        <v>25</v>
      </c>
    </row>
    <row r="11920" spans="1:7">
      <c r="A11920">
        <v>76109010</v>
      </c>
      <c r="B11920" t="s">
        <v>52</v>
      </c>
      <c r="C11920" s="30">
        <v>2.6520000000000001</v>
      </c>
      <c r="D11920" t="s">
        <v>19</v>
      </c>
      <c r="E11920">
        <v>2027</v>
      </c>
      <c r="G11920" t="s">
        <v>25</v>
      </c>
    </row>
    <row r="11921" spans="1:7">
      <c r="A11921">
        <v>76109010</v>
      </c>
      <c r="B11921" t="s">
        <v>52</v>
      </c>
      <c r="C11921" s="30">
        <v>2.8729999999999998</v>
      </c>
      <c r="D11921" t="s">
        <v>19</v>
      </c>
      <c r="E11921">
        <v>2028</v>
      </c>
      <c r="G11921" t="s">
        <v>25</v>
      </c>
    </row>
    <row r="11922" spans="1:7">
      <c r="A11922">
        <v>76109090</v>
      </c>
      <c r="B11922" t="s">
        <v>52</v>
      </c>
      <c r="C11922" s="30">
        <v>2.21</v>
      </c>
      <c r="D11922" t="s">
        <v>19</v>
      </c>
      <c r="G11922" t="s">
        <v>25</v>
      </c>
    </row>
    <row r="11923" spans="1:7">
      <c r="A11923">
        <v>76109090</v>
      </c>
      <c r="B11923" t="s">
        <v>52</v>
      </c>
      <c r="C11923" s="30">
        <v>2.431</v>
      </c>
      <c r="D11923" t="s">
        <v>19</v>
      </c>
      <c r="E11923">
        <v>2026</v>
      </c>
      <c r="G11923" t="s">
        <v>25</v>
      </c>
    </row>
    <row r="11924" spans="1:7">
      <c r="A11924">
        <v>76109090</v>
      </c>
      <c r="B11924" t="s">
        <v>52</v>
      </c>
      <c r="C11924" s="30">
        <v>2.6520000000000001</v>
      </c>
      <c r="D11924" t="s">
        <v>19</v>
      </c>
      <c r="E11924">
        <v>2027</v>
      </c>
      <c r="G11924" t="s">
        <v>25</v>
      </c>
    </row>
    <row r="11925" spans="1:7">
      <c r="A11925">
        <v>76109090</v>
      </c>
      <c r="B11925" t="s">
        <v>52</v>
      </c>
      <c r="C11925" s="30">
        <v>2.8729999999999998</v>
      </c>
      <c r="D11925" t="s">
        <v>19</v>
      </c>
      <c r="E11925">
        <v>2028</v>
      </c>
      <c r="G11925" t="s">
        <v>25</v>
      </c>
    </row>
    <row r="11926" spans="1:7">
      <c r="A11926">
        <v>76110000</v>
      </c>
      <c r="B11926" t="s">
        <v>52</v>
      </c>
      <c r="C11926" s="30">
        <v>2.65</v>
      </c>
      <c r="D11926" t="s">
        <v>19</v>
      </c>
      <c r="G11926" t="s">
        <v>25</v>
      </c>
    </row>
    <row r="11927" spans="1:7">
      <c r="A11927">
        <v>76110000</v>
      </c>
      <c r="B11927" t="s">
        <v>52</v>
      </c>
      <c r="C11927" s="30">
        <v>2.915</v>
      </c>
      <c r="D11927" t="s">
        <v>19</v>
      </c>
      <c r="E11927">
        <v>2026</v>
      </c>
      <c r="G11927" t="s">
        <v>25</v>
      </c>
    </row>
    <row r="11928" spans="1:7">
      <c r="A11928">
        <v>76110000</v>
      </c>
      <c r="B11928" t="s">
        <v>52</v>
      </c>
      <c r="C11928" s="30">
        <v>3.1799999999999997</v>
      </c>
      <c r="D11928" t="s">
        <v>19</v>
      </c>
      <c r="E11928">
        <v>2027</v>
      </c>
      <c r="G11928" t="s">
        <v>25</v>
      </c>
    </row>
    <row r="11929" spans="1:7">
      <c r="A11929">
        <v>76110000</v>
      </c>
      <c r="B11929" t="s">
        <v>52</v>
      </c>
      <c r="C11929" s="30">
        <v>3.4449999999999998</v>
      </c>
      <c r="D11929" t="s">
        <v>19</v>
      </c>
      <c r="E11929">
        <v>2028</v>
      </c>
      <c r="G11929" t="s">
        <v>25</v>
      </c>
    </row>
    <row r="11930" spans="1:7">
      <c r="A11930">
        <v>7612</v>
      </c>
      <c r="B11930" t="s">
        <v>52</v>
      </c>
      <c r="C11930" s="30">
        <v>2.65</v>
      </c>
      <c r="D11930" t="s">
        <v>19</v>
      </c>
      <c r="G11930" t="s">
        <v>25</v>
      </c>
    </row>
    <row r="11931" spans="1:7">
      <c r="A11931">
        <v>7612</v>
      </c>
      <c r="B11931" t="s">
        <v>52</v>
      </c>
      <c r="C11931" s="30">
        <v>2.915</v>
      </c>
      <c r="D11931" t="s">
        <v>19</v>
      </c>
      <c r="E11931">
        <v>2026</v>
      </c>
      <c r="G11931" t="s">
        <v>25</v>
      </c>
    </row>
    <row r="11932" spans="1:7">
      <c r="A11932">
        <v>7612</v>
      </c>
      <c r="B11932" t="s">
        <v>52</v>
      </c>
      <c r="C11932" s="30">
        <v>3.1799999999999997</v>
      </c>
      <c r="D11932" t="s">
        <v>19</v>
      </c>
      <c r="E11932">
        <v>2027</v>
      </c>
      <c r="G11932" t="s">
        <v>25</v>
      </c>
    </row>
    <row r="11933" spans="1:7">
      <c r="A11933">
        <v>7612</v>
      </c>
      <c r="B11933" t="s">
        <v>52</v>
      </c>
      <c r="C11933" s="30">
        <v>3.4449999999999998</v>
      </c>
      <c r="D11933" t="s">
        <v>19</v>
      </c>
      <c r="E11933">
        <v>2028</v>
      </c>
      <c r="G11933" t="s">
        <v>25</v>
      </c>
    </row>
    <row r="11934" spans="1:7">
      <c r="A11934">
        <v>76130000</v>
      </c>
      <c r="B11934" t="s">
        <v>52</v>
      </c>
      <c r="C11934" s="30">
        <v>2.65</v>
      </c>
      <c r="D11934" t="s">
        <v>19</v>
      </c>
      <c r="G11934" t="s">
        <v>25</v>
      </c>
    </row>
    <row r="11935" spans="1:7">
      <c r="A11935">
        <v>76130000</v>
      </c>
      <c r="B11935" t="s">
        <v>52</v>
      </c>
      <c r="C11935" s="30">
        <v>2.915</v>
      </c>
      <c r="D11935" t="s">
        <v>19</v>
      </c>
      <c r="E11935">
        <v>2026</v>
      </c>
      <c r="G11935" t="s">
        <v>25</v>
      </c>
    </row>
    <row r="11936" spans="1:7">
      <c r="A11936">
        <v>76130000</v>
      </c>
      <c r="B11936" t="s">
        <v>52</v>
      </c>
      <c r="C11936" s="30">
        <v>3.1799999999999997</v>
      </c>
      <c r="D11936" t="s">
        <v>19</v>
      </c>
      <c r="E11936">
        <v>2027</v>
      </c>
      <c r="G11936" t="s">
        <v>25</v>
      </c>
    </row>
    <row r="11937" spans="1:7">
      <c r="A11937">
        <v>76130000</v>
      </c>
      <c r="B11937" t="s">
        <v>52</v>
      </c>
      <c r="C11937" s="30">
        <v>3.4449999999999998</v>
      </c>
      <c r="D11937" t="s">
        <v>19</v>
      </c>
      <c r="E11937">
        <v>2028</v>
      </c>
      <c r="G11937" t="s">
        <v>25</v>
      </c>
    </row>
    <row r="11938" spans="1:7">
      <c r="A11938">
        <v>7614</v>
      </c>
      <c r="B11938" t="s">
        <v>52</v>
      </c>
      <c r="C11938" s="30">
        <v>2.19</v>
      </c>
      <c r="D11938" t="s">
        <v>19</v>
      </c>
      <c r="G11938" t="s">
        <v>25</v>
      </c>
    </row>
    <row r="11939" spans="1:7">
      <c r="A11939">
        <v>7614</v>
      </c>
      <c r="B11939" t="s">
        <v>52</v>
      </c>
      <c r="C11939" s="30">
        <v>2.4089999999999998</v>
      </c>
      <c r="D11939" t="s">
        <v>19</v>
      </c>
      <c r="E11939">
        <v>2026</v>
      </c>
      <c r="G11939" t="s">
        <v>25</v>
      </c>
    </row>
    <row r="11940" spans="1:7">
      <c r="A11940">
        <v>7614</v>
      </c>
      <c r="B11940" t="s">
        <v>52</v>
      </c>
      <c r="C11940" s="30">
        <v>2.6280000000000001</v>
      </c>
      <c r="D11940" t="s">
        <v>19</v>
      </c>
      <c r="E11940">
        <v>2027</v>
      </c>
      <c r="G11940" t="s">
        <v>25</v>
      </c>
    </row>
    <row r="11941" spans="1:7">
      <c r="A11941">
        <v>7614</v>
      </c>
      <c r="B11941" t="s">
        <v>52</v>
      </c>
      <c r="C11941" s="30">
        <v>2.847</v>
      </c>
      <c r="D11941" t="s">
        <v>19</v>
      </c>
      <c r="E11941">
        <v>2028</v>
      </c>
      <c r="G11941" t="s">
        <v>25</v>
      </c>
    </row>
    <row r="11942" spans="1:7">
      <c r="A11942">
        <v>76161000</v>
      </c>
      <c r="B11942" t="s">
        <v>52</v>
      </c>
      <c r="C11942" s="30">
        <v>2.65</v>
      </c>
      <c r="D11942" t="s">
        <v>19</v>
      </c>
      <c r="G11942" t="s">
        <v>25</v>
      </c>
    </row>
    <row r="11943" spans="1:7">
      <c r="A11943">
        <v>76161000</v>
      </c>
      <c r="B11943" t="s">
        <v>52</v>
      </c>
      <c r="C11943" s="30">
        <v>2.915</v>
      </c>
      <c r="D11943" t="s">
        <v>19</v>
      </c>
      <c r="E11943">
        <v>2026</v>
      </c>
      <c r="G11943" t="s">
        <v>25</v>
      </c>
    </row>
    <row r="11944" spans="1:7">
      <c r="A11944">
        <v>76161000</v>
      </c>
      <c r="B11944" t="s">
        <v>52</v>
      </c>
      <c r="C11944" s="30">
        <v>3.1799999999999997</v>
      </c>
      <c r="D11944" t="s">
        <v>19</v>
      </c>
      <c r="E11944">
        <v>2027</v>
      </c>
      <c r="G11944" t="s">
        <v>25</v>
      </c>
    </row>
    <row r="11945" spans="1:7">
      <c r="A11945">
        <v>76161000</v>
      </c>
      <c r="B11945" t="s">
        <v>52</v>
      </c>
      <c r="C11945" s="30">
        <v>3.4449999999999998</v>
      </c>
      <c r="D11945" t="s">
        <v>19</v>
      </c>
      <c r="E11945">
        <v>2028</v>
      </c>
      <c r="G11945" t="s">
        <v>25</v>
      </c>
    </row>
    <row r="11946" spans="1:7">
      <c r="A11946">
        <v>76169100</v>
      </c>
      <c r="B11946" t="s">
        <v>52</v>
      </c>
      <c r="C11946" s="30">
        <v>2.65</v>
      </c>
      <c r="D11946" t="s">
        <v>19</v>
      </c>
      <c r="G11946" t="s">
        <v>25</v>
      </c>
    </row>
    <row r="11947" spans="1:7">
      <c r="A11947">
        <v>76169100</v>
      </c>
      <c r="B11947" t="s">
        <v>52</v>
      </c>
      <c r="C11947" s="30">
        <v>2.915</v>
      </c>
      <c r="D11947" t="s">
        <v>19</v>
      </c>
      <c r="E11947">
        <v>2026</v>
      </c>
      <c r="G11947" t="s">
        <v>25</v>
      </c>
    </row>
    <row r="11948" spans="1:7">
      <c r="A11948">
        <v>76169100</v>
      </c>
      <c r="B11948" t="s">
        <v>52</v>
      </c>
      <c r="C11948" s="30">
        <v>3.1799999999999997</v>
      </c>
      <c r="D11948" t="s">
        <v>19</v>
      </c>
      <c r="E11948">
        <v>2027</v>
      </c>
      <c r="G11948" t="s">
        <v>25</v>
      </c>
    </row>
    <row r="11949" spans="1:7">
      <c r="A11949">
        <v>76169100</v>
      </c>
      <c r="B11949" t="s">
        <v>52</v>
      </c>
      <c r="C11949" s="30">
        <v>3.4449999999999998</v>
      </c>
      <c r="D11949" t="s">
        <v>19</v>
      </c>
      <c r="E11949">
        <v>2028</v>
      </c>
      <c r="G11949" t="s">
        <v>25</v>
      </c>
    </row>
    <row r="11950" spans="1:7">
      <c r="A11950">
        <v>76169910</v>
      </c>
      <c r="B11950" t="s">
        <v>52</v>
      </c>
      <c r="C11950" s="30">
        <v>1.97</v>
      </c>
      <c r="D11950" t="s">
        <v>19</v>
      </c>
      <c r="G11950" t="s">
        <v>25</v>
      </c>
    </row>
    <row r="11951" spans="1:7">
      <c r="A11951">
        <v>76169910</v>
      </c>
      <c r="B11951" t="s">
        <v>52</v>
      </c>
      <c r="C11951" s="30">
        <v>2.1669999999999998</v>
      </c>
      <c r="D11951" t="s">
        <v>19</v>
      </c>
      <c r="E11951">
        <v>2026</v>
      </c>
      <c r="G11951" t="s">
        <v>25</v>
      </c>
    </row>
    <row r="11952" spans="1:7">
      <c r="A11952">
        <v>76169910</v>
      </c>
      <c r="B11952" t="s">
        <v>52</v>
      </c>
      <c r="C11952" s="30">
        <v>2.3639999999999999</v>
      </c>
      <c r="D11952" t="s">
        <v>19</v>
      </c>
      <c r="E11952">
        <v>2027</v>
      </c>
      <c r="G11952" t="s">
        <v>25</v>
      </c>
    </row>
    <row r="11953" spans="1:7">
      <c r="A11953">
        <v>76169910</v>
      </c>
      <c r="B11953" t="s">
        <v>52</v>
      </c>
      <c r="C11953" s="30">
        <v>2.5609999999999999</v>
      </c>
      <c r="D11953" t="s">
        <v>19</v>
      </c>
      <c r="E11953">
        <v>2028</v>
      </c>
      <c r="G11953" t="s">
        <v>25</v>
      </c>
    </row>
    <row r="11954" spans="1:7">
      <c r="A11954">
        <v>76169990</v>
      </c>
      <c r="B11954" t="s">
        <v>52</v>
      </c>
      <c r="C11954" s="30">
        <v>2.65</v>
      </c>
      <c r="D11954" t="s">
        <v>19</v>
      </c>
      <c r="G11954" t="s">
        <v>25</v>
      </c>
    </row>
    <row r="11955" spans="1:7">
      <c r="A11955">
        <v>76169990</v>
      </c>
      <c r="B11955" t="s">
        <v>52</v>
      </c>
      <c r="C11955" s="30">
        <v>2.915</v>
      </c>
      <c r="D11955" t="s">
        <v>19</v>
      </c>
      <c r="E11955">
        <v>2026</v>
      </c>
      <c r="G11955" t="s">
        <v>25</v>
      </c>
    </row>
    <row r="11956" spans="1:7">
      <c r="A11956">
        <v>76169990</v>
      </c>
      <c r="B11956" t="s">
        <v>52</v>
      </c>
      <c r="C11956" s="30">
        <v>3.1799999999999997</v>
      </c>
      <c r="D11956" t="s">
        <v>19</v>
      </c>
      <c r="E11956">
        <v>2027</v>
      </c>
      <c r="G11956" t="s">
        <v>25</v>
      </c>
    </row>
    <row r="11957" spans="1:7">
      <c r="A11957">
        <v>76169990</v>
      </c>
      <c r="B11957" t="s">
        <v>52</v>
      </c>
      <c r="C11957" s="30">
        <v>3.4449999999999998</v>
      </c>
      <c r="D11957" t="s">
        <v>19</v>
      </c>
      <c r="E11957">
        <v>2028</v>
      </c>
      <c r="G11957" t="s">
        <v>25</v>
      </c>
    </row>
    <row r="11958" spans="1:7">
      <c r="A11958">
        <v>28041000</v>
      </c>
      <c r="B11958" t="s">
        <v>52</v>
      </c>
      <c r="C11958" s="30">
        <v>10.82</v>
      </c>
      <c r="G11958" t="s">
        <v>272</v>
      </c>
    </row>
    <row r="11959" spans="1:7">
      <c r="A11959">
        <v>28041000</v>
      </c>
      <c r="B11959" t="s">
        <v>52</v>
      </c>
      <c r="C11959" s="30">
        <v>11.902000000000001</v>
      </c>
      <c r="E11959">
        <v>2026</v>
      </c>
      <c r="G11959" t="s">
        <v>272</v>
      </c>
    </row>
    <row r="11960" spans="1:7">
      <c r="A11960">
        <v>28041000</v>
      </c>
      <c r="B11960" t="s">
        <v>52</v>
      </c>
      <c r="C11960" s="30">
        <v>12.984</v>
      </c>
      <c r="E11960">
        <v>2027</v>
      </c>
      <c r="G11960" t="s">
        <v>272</v>
      </c>
    </row>
    <row r="11961" spans="1:7">
      <c r="A11961">
        <v>28041000</v>
      </c>
      <c r="B11961" t="s">
        <v>52</v>
      </c>
      <c r="C11961" s="30">
        <v>14.066000000000001</v>
      </c>
      <c r="E11961">
        <v>2028</v>
      </c>
      <c r="G11961" t="s">
        <v>272</v>
      </c>
    </row>
    <row r="11962" spans="1:7">
      <c r="A11962">
        <v>720211</v>
      </c>
      <c r="B11962" t="s">
        <v>52</v>
      </c>
      <c r="C11962" s="30">
        <v>1.69</v>
      </c>
      <c r="G11962" t="s">
        <v>273</v>
      </c>
    </row>
    <row r="11963" spans="1:7">
      <c r="A11963">
        <v>720211</v>
      </c>
      <c r="B11963" t="s">
        <v>52</v>
      </c>
      <c r="C11963" s="30">
        <v>1.859</v>
      </c>
      <c r="E11963">
        <v>2026</v>
      </c>
      <c r="G11963" t="s">
        <v>273</v>
      </c>
    </row>
    <row r="11964" spans="1:7">
      <c r="A11964">
        <v>720211</v>
      </c>
      <c r="B11964" t="s">
        <v>52</v>
      </c>
      <c r="C11964" s="30">
        <v>2.028</v>
      </c>
      <c r="E11964">
        <v>2027</v>
      </c>
      <c r="G11964" t="s">
        <v>273</v>
      </c>
    </row>
    <row r="11965" spans="1:7">
      <c r="A11965">
        <v>720211</v>
      </c>
      <c r="B11965" t="s">
        <v>52</v>
      </c>
      <c r="C11965" s="30">
        <v>2.1970000000000001</v>
      </c>
      <c r="E11965">
        <v>2028</v>
      </c>
      <c r="G11965" t="s">
        <v>273</v>
      </c>
    </row>
    <row r="11966" spans="1:7">
      <c r="A11966">
        <v>2523100010</v>
      </c>
      <c r="B11966" t="s">
        <v>53</v>
      </c>
      <c r="C11966" s="30">
        <v>1.33</v>
      </c>
      <c r="D11966" t="s">
        <v>17</v>
      </c>
      <c r="G11966" t="s">
        <v>270</v>
      </c>
    </row>
    <row r="11967" spans="1:7">
      <c r="A11967">
        <v>2523100010</v>
      </c>
      <c r="B11967" t="s">
        <v>53</v>
      </c>
      <c r="C11967" s="30">
        <v>1.4630000000000001</v>
      </c>
      <c r="D11967" t="s">
        <v>17</v>
      </c>
      <c r="E11967">
        <v>2026</v>
      </c>
      <c r="G11967" t="s">
        <v>270</v>
      </c>
    </row>
    <row r="11968" spans="1:7">
      <c r="A11968">
        <v>2523100010</v>
      </c>
      <c r="B11968" t="s">
        <v>53</v>
      </c>
      <c r="C11968" s="30">
        <v>1.5960000000000001</v>
      </c>
      <c r="D11968" t="s">
        <v>17</v>
      </c>
      <c r="E11968">
        <v>2027</v>
      </c>
      <c r="G11968" t="s">
        <v>270</v>
      </c>
    </row>
    <row r="11969" spans="1:7">
      <c r="A11969">
        <v>2523100010</v>
      </c>
      <c r="B11969" t="s">
        <v>53</v>
      </c>
      <c r="C11969" s="30">
        <v>1.7290000000000001</v>
      </c>
      <c r="D11969" t="s">
        <v>17</v>
      </c>
      <c r="E11969">
        <v>2028</v>
      </c>
      <c r="G11969" t="s">
        <v>270</v>
      </c>
    </row>
    <row r="11970" spans="1:7">
      <c r="A11970">
        <v>2523100090</v>
      </c>
      <c r="B11970" t="s">
        <v>53</v>
      </c>
      <c r="C11970" s="30">
        <v>1.27</v>
      </c>
      <c r="D11970" t="s">
        <v>13</v>
      </c>
      <c r="G11970" t="s">
        <v>270</v>
      </c>
    </row>
    <row r="11971" spans="1:7">
      <c r="A11971">
        <v>2523100090</v>
      </c>
      <c r="B11971" t="s">
        <v>53</v>
      </c>
      <c r="C11971" s="30">
        <v>1.397</v>
      </c>
      <c r="D11971" t="s">
        <v>13</v>
      </c>
      <c r="E11971">
        <v>2026</v>
      </c>
      <c r="G11971" t="s">
        <v>270</v>
      </c>
    </row>
    <row r="11972" spans="1:7">
      <c r="A11972">
        <v>2523100090</v>
      </c>
      <c r="B11972" t="s">
        <v>53</v>
      </c>
      <c r="C11972" s="30">
        <v>1.524</v>
      </c>
      <c r="D11972" t="s">
        <v>13</v>
      </c>
      <c r="E11972">
        <v>2027</v>
      </c>
      <c r="G11972" t="s">
        <v>270</v>
      </c>
    </row>
    <row r="11973" spans="1:7">
      <c r="A11973">
        <v>2523100090</v>
      </c>
      <c r="B11973" t="s">
        <v>53</v>
      </c>
      <c r="C11973" s="30">
        <v>1.651</v>
      </c>
      <c r="D11973" t="s">
        <v>13</v>
      </c>
      <c r="E11973">
        <v>2028</v>
      </c>
      <c r="G11973" t="s">
        <v>270</v>
      </c>
    </row>
    <row r="11974" spans="1:7">
      <c r="A11974">
        <v>25232100</v>
      </c>
      <c r="B11974" t="s">
        <v>53</v>
      </c>
      <c r="C11974" s="30">
        <v>1.39</v>
      </c>
      <c r="G11974" t="s">
        <v>270</v>
      </c>
    </row>
    <row r="11975" spans="1:7">
      <c r="A11975">
        <v>25232100</v>
      </c>
      <c r="B11975" t="s">
        <v>53</v>
      </c>
      <c r="C11975" s="30">
        <v>1.5289999999999999</v>
      </c>
      <c r="E11975">
        <v>2026</v>
      </c>
      <c r="G11975" t="s">
        <v>270</v>
      </c>
    </row>
    <row r="11976" spans="1:7">
      <c r="A11976">
        <v>25232100</v>
      </c>
      <c r="B11976" t="s">
        <v>53</v>
      </c>
      <c r="C11976" s="30">
        <v>1.6679999999999999</v>
      </c>
      <c r="E11976">
        <v>2027</v>
      </c>
      <c r="G11976" t="s">
        <v>270</v>
      </c>
    </row>
    <row r="11977" spans="1:7">
      <c r="A11977">
        <v>25232100</v>
      </c>
      <c r="B11977" t="s">
        <v>53</v>
      </c>
      <c r="C11977" s="30">
        <v>1.8069999999999999</v>
      </c>
      <c r="E11977">
        <v>2028</v>
      </c>
      <c r="G11977" t="s">
        <v>270</v>
      </c>
    </row>
    <row r="11978" spans="1:7">
      <c r="A11978">
        <v>25232900</v>
      </c>
      <c r="B11978" t="s">
        <v>53</v>
      </c>
      <c r="C11978" s="30">
        <v>1.29</v>
      </c>
      <c r="G11978" t="s">
        <v>270</v>
      </c>
    </row>
    <row r="11979" spans="1:7">
      <c r="A11979">
        <v>25232900</v>
      </c>
      <c r="B11979" t="s">
        <v>53</v>
      </c>
      <c r="C11979" s="30">
        <v>1.419</v>
      </c>
      <c r="E11979">
        <v>2026</v>
      </c>
      <c r="G11979" t="s">
        <v>270</v>
      </c>
    </row>
    <row r="11980" spans="1:7">
      <c r="A11980">
        <v>25232900</v>
      </c>
      <c r="B11980" t="s">
        <v>53</v>
      </c>
      <c r="C11980" s="30">
        <v>1.548</v>
      </c>
      <c r="E11980">
        <v>2027</v>
      </c>
      <c r="G11980" t="s">
        <v>270</v>
      </c>
    </row>
    <row r="11981" spans="1:7">
      <c r="A11981">
        <v>25232900</v>
      </c>
      <c r="B11981" t="s">
        <v>53</v>
      </c>
      <c r="C11981" s="30">
        <v>1.677</v>
      </c>
      <c r="E11981">
        <v>2028</v>
      </c>
      <c r="G11981" t="s">
        <v>270</v>
      </c>
    </row>
    <row r="11982" spans="1:7">
      <c r="A11982">
        <v>2523900010</v>
      </c>
      <c r="B11982" t="s">
        <v>53</v>
      </c>
      <c r="C11982" s="30">
        <v>1.45</v>
      </c>
      <c r="D11982" t="s">
        <v>17</v>
      </c>
      <c r="G11982" t="s">
        <v>270</v>
      </c>
    </row>
    <row r="11983" spans="1:7">
      <c r="A11983">
        <v>2523900010</v>
      </c>
      <c r="B11983" t="s">
        <v>53</v>
      </c>
      <c r="C11983" s="30">
        <v>1.595</v>
      </c>
      <c r="D11983" t="s">
        <v>17</v>
      </c>
      <c r="E11983">
        <v>2026</v>
      </c>
      <c r="G11983" t="s">
        <v>270</v>
      </c>
    </row>
    <row r="11984" spans="1:7">
      <c r="A11984">
        <v>2523900010</v>
      </c>
      <c r="B11984" t="s">
        <v>53</v>
      </c>
      <c r="C11984" s="30">
        <v>1.74</v>
      </c>
      <c r="D11984" t="s">
        <v>17</v>
      </c>
      <c r="E11984">
        <v>2027</v>
      </c>
      <c r="G11984" t="s">
        <v>270</v>
      </c>
    </row>
    <row r="11985" spans="1:7">
      <c r="A11985">
        <v>2523900010</v>
      </c>
      <c r="B11985" t="s">
        <v>53</v>
      </c>
      <c r="C11985" s="30">
        <v>1.885</v>
      </c>
      <c r="D11985" t="s">
        <v>17</v>
      </c>
      <c r="E11985">
        <v>2028</v>
      </c>
      <c r="G11985" t="s">
        <v>270</v>
      </c>
    </row>
    <row r="11986" spans="1:7">
      <c r="A11986">
        <v>2523900090</v>
      </c>
      <c r="B11986" t="s">
        <v>53</v>
      </c>
      <c r="C11986" s="30">
        <v>1.24</v>
      </c>
      <c r="D11986" t="s">
        <v>13</v>
      </c>
      <c r="G11986" t="s">
        <v>270</v>
      </c>
    </row>
    <row r="11987" spans="1:7">
      <c r="A11987">
        <v>2523900090</v>
      </c>
      <c r="B11987" t="s">
        <v>53</v>
      </c>
      <c r="C11987" s="30">
        <v>1.3640000000000001</v>
      </c>
      <c r="D11987" t="s">
        <v>13</v>
      </c>
      <c r="E11987">
        <v>2026</v>
      </c>
      <c r="G11987" t="s">
        <v>270</v>
      </c>
    </row>
    <row r="11988" spans="1:7">
      <c r="A11988">
        <v>2523900090</v>
      </c>
      <c r="B11988" t="s">
        <v>53</v>
      </c>
      <c r="C11988" s="30">
        <v>1.488</v>
      </c>
      <c r="D11988" t="s">
        <v>13</v>
      </c>
      <c r="E11988">
        <v>2027</v>
      </c>
      <c r="G11988" t="s">
        <v>270</v>
      </c>
    </row>
    <row r="11989" spans="1:7">
      <c r="A11989">
        <v>2523900090</v>
      </c>
      <c r="B11989" t="s">
        <v>53</v>
      </c>
      <c r="C11989" s="30">
        <v>1.6120000000000001</v>
      </c>
      <c r="D11989" t="s">
        <v>13</v>
      </c>
      <c r="E11989">
        <v>2028</v>
      </c>
      <c r="G11989" t="s">
        <v>270</v>
      </c>
    </row>
    <row r="11990" spans="1:7">
      <c r="A11990">
        <v>28080000</v>
      </c>
      <c r="B11990" t="s">
        <v>53</v>
      </c>
      <c r="C11990" s="30">
        <v>2.4900000000000002</v>
      </c>
      <c r="G11990" t="s">
        <v>271</v>
      </c>
    </row>
    <row r="11991" spans="1:7">
      <c r="A11991">
        <v>28080000</v>
      </c>
      <c r="B11991" t="s">
        <v>53</v>
      </c>
      <c r="C11991" s="30">
        <v>2.5149000000000004</v>
      </c>
      <c r="E11991">
        <v>2026</v>
      </c>
      <c r="G11991" t="s">
        <v>271</v>
      </c>
    </row>
    <row r="11992" spans="1:7">
      <c r="A11992">
        <v>28080000</v>
      </c>
      <c r="B11992" t="s">
        <v>53</v>
      </c>
      <c r="C11992" s="30">
        <v>2.5149000000000004</v>
      </c>
      <c r="E11992">
        <v>2027</v>
      </c>
      <c r="G11992" t="s">
        <v>271</v>
      </c>
    </row>
    <row r="11993" spans="1:7">
      <c r="A11993">
        <v>28080000</v>
      </c>
      <c r="B11993" t="s">
        <v>53</v>
      </c>
      <c r="C11993" s="30">
        <v>2.5149000000000004</v>
      </c>
      <c r="E11993">
        <v>2028</v>
      </c>
      <c r="G11993" t="s">
        <v>271</v>
      </c>
    </row>
    <row r="11994" spans="1:7">
      <c r="A11994">
        <v>28141000</v>
      </c>
      <c r="B11994" t="s">
        <v>53</v>
      </c>
      <c r="C11994" s="30">
        <v>2.0499999999999998</v>
      </c>
      <c r="G11994" t="s">
        <v>271</v>
      </c>
    </row>
    <row r="11995" spans="1:7">
      <c r="A11995">
        <v>28141000</v>
      </c>
      <c r="B11995" t="s">
        <v>53</v>
      </c>
      <c r="C11995" s="30">
        <v>2.0705</v>
      </c>
      <c r="E11995">
        <v>2026</v>
      </c>
      <c r="G11995" t="s">
        <v>271</v>
      </c>
    </row>
    <row r="11996" spans="1:7">
      <c r="A11996">
        <v>28141000</v>
      </c>
      <c r="B11996" t="s">
        <v>53</v>
      </c>
      <c r="C11996" s="30">
        <v>2.0705</v>
      </c>
      <c r="E11996">
        <v>2027</v>
      </c>
      <c r="G11996" t="s">
        <v>271</v>
      </c>
    </row>
    <row r="11997" spans="1:7">
      <c r="A11997">
        <v>28141000</v>
      </c>
      <c r="B11997" t="s">
        <v>53</v>
      </c>
      <c r="C11997" s="30">
        <v>2.0705</v>
      </c>
      <c r="E11997">
        <v>2028</v>
      </c>
      <c r="G11997" t="s">
        <v>271</v>
      </c>
    </row>
    <row r="11998" spans="1:7">
      <c r="A11998">
        <v>28142000</v>
      </c>
      <c r="B11998" t="s">
        <v>53</v>
      </c>
      <c r="C11998">
        <v>0.62</v>
      </c>
      <c r="G11998" t="s">
        <v>271</v>
      </c>
    </row>
    <row r="11999" spans="1:7">
      <c r="A11999">
        <v>28142000</v>
      </c>
      <c r="B11999" t="s">
        <v>53</v>
      </c>
      <c r="C11999">
        <v>0.62619999999999998</v>
      </c>
      <c r="E11999">
        <v>2026</v>
      </c>
      <c r="G11999" t="s">
        <v>271</v>
      </c>
    </row>
    <row r="12000" spans="1:7">
      <c r="A12000">
        <v>28142000</v>
      </c>
      <c r="B12000" t="s">
        <v>53</v>
      </c>
      <c r="C12000">
        <v>0.62619999999999998</v>
      </c>
      <c r="E12000">
        <v>2027</v>
      </c>
      <c r="G12000" t="s">
        <v>271</v>
      </c>
    </row>
    <row r="12001" spans="1:7">
      <c r="A12001">
        <v>28142000</v>
      </c>
      <c r="B12001" t="s">
        <v>53</v>
      </c>
      <c r="C12001">
        <v>0.62619999999999998</v>
      </c>
      <c r="E12001">
        <v>2028</v>
      </c>
      <c r="G12001" t="s">
        <v>271</v>
      </c>
    </row>
    <row r="12002" spans="1:7">
      <c r="A12002">
        <v>28342100</v>
      </c>
      <c r="B12002" t="s">
        <v>53</v>
      </c>
      <c r="C12002" s="30">
        <v>2.04</v>
      </c>
      <c r="G12002" t="s">
        <v>271</v>
      </c>
    </row>
    <row r="12003" spans="1:7">
      <c r="A12003">
        <v>28342100</v>
      </c>
      <c r="B12003" t="s">
        <v>53</v>
      </c>
      <c r="C12003" s="30">
        <v>2.0604</v>
      </c>
      <c r="E12003">
        <v>2026</v>
      </c>
      <c r="G12003" t="s">
        <v>271</v>
      </c>
    </row>
    <row r="12004" spans="1:7">
      <c r="A12004">
        <v>28342100</v>
      </c>
      <c r="B12004" t="s">
        <v>53</v>
      </c>
      <c r="C12004" s="30">
        <v>2.0604</v>
      </c>
      <c r="E12004">
        <v>2027</v>
      </c>
      <c r="G12004" t="s">
        <v>271</v>
      </c>
    </row>
    <row r="12005" spans="1:7">
      <c r="A12005">
        <v>28342100</v>
      </c>
      <c r="B12005" t="s">
        <v>53</v>
      </c>
      <c r="C12005" s="30">
        <v>2.0604</v>
      </c>
      <c r="E12005">
        <v>2028</v>
      </c>
      <c r="G12005" t="s">
        <v>271</v>
      </c>
    </row>
    <row r="12006" spans="1:7">
      <c r="A12006">
        <v>31021012</v>
      </c>
      <c r="B12006" t="s">
        <v>53</v>
      </c>
      <c r="C12006">
        <v>0.46</v>
      </c>
      <c r="G12006" t="s">
        <v>271</v>
      </c>
    </row>
    <row r="12007" spans="1:7">
      <c r="A12007">
        <v>31021012</v>
      </c>
      <c r="B12007" t="s">
        <v>53</v>
      </c>
      <c r="C12007">
        <v>0.46460000000000001</v>
      </c>
      <c r="E12007">
        <v>2026</v>
      </c>
      <c r="G12007" t="s">
        <v>271</v>
      </c>
    </row>
    <row r="12008" spans="1:7">
      <c r="A12008">
        <v>31021012</v>
      </c>
      <c r="B12008" t="s">
        <v>53</v>
      </c>
      <c r="C12008">
        <v>0.46460000000000001</v>
      </c>
      <c r="E12008">
        <v>2027</v>
      </c>
      <c r="G12008" t="s">
        <v>271</v>
      </c>
    </row>
    <row r="12009" spans="1:7">
      <c r="A12009">
        <v>31021012</v>
      </c>
      <c r="B12009" t="s">
        <v>53</v>
      </c>
      <c r="C12009">
        <v>0.46460000000000001</v>
      </c>
      <c r="E12009">
        <v>2028</v>
      </c>
      <c r="G12009" t="s">
        <v>271</v>
      </c>
    </row>
    <row r="12010" spans="1:7">
      <c r="A12010">
        <v>31021015</v>
      </c>
      <c r="B12010" t="s">
        <v>53</v>
      </c>
      <c r="C12010">
        <v>0.75</v>
      </c>
      <c r="G12010" t="s">
        <v>271</v>
      </c>
    </row>
    <row r="12011" spans="1:7">
      <c r="A12011">
        <v>31021015</v>
      </c>
      <c r="B12011" t="s">
        <v>53</v>
      </c>
      <c r="C12011">
        <v>0.75750000000000006</v>
      </c>
      <c r="E12011">
        <v>2026</v>
      </c>
      <c r="G12011" t="s">
        <v>271</v>
      </c>
    </row>
    <row r="12012" spans="1:7">
      <c r="A12012">
        <v>31021015</v>
      </c>
      <c r="B12012" t="s">
        <v>53</v>
      </c>
      <c r="C12012">
        <v>0.75750000000000006</v>
      </c>
      <c r="E12012">
        <v>2027</v>
      </c>
      <c r="G12012" t="s">
        <v>271</v>
      </c>
    </row>
    <row r="12013" spans="1:7">
      <c r="A12013">
        <v>31021015</v>
      </c>
      <c r="B12013" t="s">
        <v>53</v>
      </c>
      <c r="C12013">
        <v>0.75750000000000006</v>
      </c>
      <c r="E12013">
        <v>2028</v>
      </c>
      <c r="G12013" t="s">
        <v>271</v>
      </c>
    </row>
    <row r="12014" spans="1:7">
      <c r="A12014">
        <v>31021019</v>
      </c>
      <c r="B12014" t="s">
        <v>53</v>
      </c>
      <c r="C12014" s="30">
        <v>1.39</v>
      </c>
      <c r="G12014" t="s">
        <v>271</v>
      </c>
    </row>
    <row r="12015" spans="1:7">
      <c r="A12015">
        <v>31021019</v>
      </c>
      <c r="B12015" t="s">
        <v>53</v>
      </c>
      <c r="C12015" s="30">
        <v>1.4038999999999999</v>
      </c>
      <c r="E12015">
        <v>2026</v>
      </c>
      <c r="G12015" t="s">
        <v>271</v>
      </c>
    </row>
    <row r="12016" spans="1:7">
      <c r="A12016">
        <v>31021019</v>
      </c>
      <c r="B12016" t="s">
        <v>53</v>
      </c>
      <c r="C12016" s="30">
        <v>1.4038999999999999</v>
      </c>
      <c r="E12016">
        <v>2027</v>
      </c>
      <c r="G12016" t="s">
        <v>271</v>
      </c>
    </row>
    <row r="12017" spans="1:7">
      <c r="A12017">
        <v>31021019</v>
      </c>
      <c r="B12017" t="s">
        <v>53</v>
      </c>
      <c r="C12017" s="30">
        <v>1.4038999999999999</v>
      </c>
      <c r="E12017">
        <v>2028</v>
      </c>
      <c r="G12017" t="s">
        <v>271</v>
      </c>
    </row>
    <row r="12018" spans="1:7">
      <c r="A12018">
        <v>31021090</v>
      </c>
      <c r="B12018" t="s">
        <v>53</v>
      </c>
      <c r="C12018" s="30">
        <v>1.36</v>
      </c>
      <c r="G12018" t="s">
        <v>271</v>
      </c>
    </row>
    <row r="12019" spans="1:7">
      <c r="A12019">
        <v>31021090</v>
      </c>
      <c r="B12019" t="s">
        <v>53</v>
      </c>
      <c r="C12019" s="30">
        <v>1.3736000000000002</v>
      </c>
      <c r="E12019">
        <v>2026</v>
      </c>
      <c r="G12019" t="s">
        <v>271</v>
      </c>
    </row>
    <row r="12020" spans="1:7">
      <c r="A12020">
        <v>31021090</v>
      </c>
      <c r="B12020" t="s">
        <v>53</v>
      </c>
      <c r="C12020" s="30">
        <v>1.3736000000000002</v>
      </c>
      <c r="E12020">
        <v>2027</v>
      </c>
      <c r="G12020" t="s">
        <v>271</v>
      </c>
    </row>
    <row r="12021" spans="1:7">
      <c r="A12021">
        <v>31021090</v>
      </c>
      <c r="B12021" t="s">
        <v>53</v>
      </c>
      <c r="C12021" s="30">
        <v>1.3736000000000002</v>
      </c>
      <c r="E12021">
        <v>2028</v>
      </c>
      <c r="G12021" t="s">
        <v>271</v>
      </c>
    </row>
    <row r="12022" spans="1:7">
      <c r="A12022">
        <v>31022100</v>
      </c>
      <c r="B12022" t="s">
        <v>53</v>
      </c>
      <c r="C12022">
        <v>0.63</v>
      </c>
      <c r="G12022" t="s">
        <v>271</v>
      </c>
    </row>
    <row r="12023" spans="1:7">
      <c r="A12023">
        <v>31022100</v>
      </c>
      <c r="B12023" t="s">
        <v>53</v>
      </c>
      <c r="C12023">
        <v>0.63629999999999998</v>
      </c>
      <c r="E12023">
        <v>2026</v>
      </c>
      <c r="G12023" t="s">
        <v>271</v>
      </c>
    </row>
    <row r="12024" spans="1:7">
      <c r="A12024">
        <v>31022100</v>
      </c>
      <c r="B12024" t="s">
        <v>53</v>
      </c>
      <c r="C12024">
        <v>0.63629999999999998</v>
      </c>
      <c r="E12024">
        <v>2027</v>
      </c>
      <c r="G12024" t="s">
        <v>271</v>
      </c>
    </row>
    <row r="12025" spans="1:7">
      <c r="A12025">
        <v>31022100</v>
      </c>
      <c r="B12025" t="s">
        <v>53</v>
      </c>
      <c r="C12025">
        <v>0.63629999999999998</v>
      </c>
      <c r="E12025">
        <v>2028</v>
      </c>
      <c r="G12025" t="s">
        <v>271</v>
      </c>
    </row>
    <row r="12026" spans="1:7">
      <c r="A12026">
        <v>31022900</v>
      </c>
      <c r="B12026" t="s">
        <v>53</v>
      </c>
      <c r="C12026" s="30">
        <v>1.34</v>
      </c>
      <c r="G12026" t="s">
        <v>271</v>
      </c>
    </row>
    <row r="12027" spans="1:7">
      <c r="A12027">
        <v>31022900</v>
      </c>
      <c r="B12027" t="s">
        <v>53</v>
      </c>
      <c r="C12027" s="30">
        <v>1.3534000000000002</v>
      </c>
      <c r="E12027">
        <v>2026</v>
      </c>
      <c r="G12027" t="s">
        <v>271</v>
      </c>
    </row>
    <row r="12028" spans="1:7">
      <c r="A12028">
        <v>31022900</v>
      </c>
      <c r="B12028" t="s">
        <v>53</v>
      </c>
      <c r="C12028" s="30">
        <v>1.3534000000000002</v>
      </c>
      <c r="E12028">
        <v>2027</v>
      </c>
      <c r="G12028" t="s">
        <v>271</v>
      </c>
    </row>
    <row r="12029" spans="1:7">
      <c r="A12029">
        <v>31022900</v>
      </c>
      <c r="B12029" t="s">
        <v>53</v>
      </c>
      <c r="C12029" s="30">
        <v>1.3534000000000002</v>
      </c>
      <c r="E12029">
        <v>2028</v>
      </c>
      <c r="G12029" t="s">
        <v>271</v>
      </c>
    </row>
    <row r="12030" spans="1:7">
      <c r="A12030">
        <v>31023010</v>
      </c>
      <c r="B12030" t="s">
        <v>53</v>
      </c>
      <c r="C12030" s="30">
        <v>1.56</v>
      </c>
      <c r="G12030" t="s">
        <v>271</v>
      </c>
    </row>
    <row r="12031" spans="1:7">
      <c r="A12031">
        <v>31023010</v>
      </c>
      <c r="B12031" t="s">
        <v>53</v>
      </c>
      <c r="C12031" s="30">
        <v>1.5756000000000001</v>
      </c>
      <c r="E12031">
        <v>2026</v>
      </c>
      <c r="G12031" t="s">
        <v>271</v>
      </c>
    </row>
    <row r="12032" spans="1:7">
      <c r="A12032">
        <v>31023010</v>
      </c>
      <c r="B12032" t="s">
        <v>53</v>
      </c>
      <c r="C12032" s="30">
        <v>1.5756000000000001</v>
      </c>
      <c r="E12032">
        <v>2027</v>
      </c>
      <c r="G12032" t="s">
        <v>271</v>
      </c>
    </row>
    <row r="12033" spans="1:7">
      <c r="A12033">
        <v>31023010</v>
      </c>
      <c r="B12033" t="s">
        <v>53</v>
      </c>
      <c r="C12033" s="30">
        <v>1.5756000000000001</v>
      </c>
      <c r="E12033">
        <v>2028</v>
      </c>
      <c r="G12033" t="s">
        <v>271</v>
      </c>
    </row>
    <row r="12034" spans="1:7">
      <c r="A12034">
        <v>31023090</v>
      </c>
      <c r="B12034" t="s">
        <v>53</v>
      </c>
      <c r="C12034" s="30">
        <v>2.39</v>
      </c>
      <c r="G12034" t="s">
        <v>271</v>
      </c>
    </row>
    <row r="12035" spans="1:7">
      <c r="A12035">
        <v>31023090</v>
      </c>
      <c r="B12035" t="s">
        <v>53</v>
      </c>
      <c r="C12035" s="30">
        <v>2.4138999999999999</v>
      </c>
      <c r="E12035">
        <v>2026</v>
      </c>
      <c r="G12035" t="s">
        <v>271</v>
      </c>
    </row>
    <row r="12036" spans="1:7">
      <c r="A12036">
        <v>31023090</v>
      </c>
      <c r="B12036" t="s">
        <v>53</v>
      </c>
      <c r="C12036" s="30">
        <v>2.4138999999999999</v>
      </c>
      <c r="E12036">
        <v>2027</v>
      </c>
      <c r="G12036" t="s">
        <v>271</v>
      </c>
    </row>
    <row r="12037" spans="1:7">
      <c r="A12037">
        <v>31023090</v>
      </c>
      <c r="B12037" t="s">
        <v>53</v>
      </c>
      <c r="C12037" s="30">
        <v>2.4138999999999999</v>
      </c>
      <c r="E12037">
        <v>2028</v>
      </c>
      <c r="G12037" t="s">
        <v>271</v>
      </c>
    </row>
    <row r="12038" spans="1:7">
      <c r="A12038">
        <v>31024010</v>
      </c>
      <c r="B12038" t="s">
        <v>53</v>
      </c>
      <c r="C12038" s="30">
        <v>2.0499999999999998</v>
      </c>
      <c r="G12038" t="s">
        <v>271</v>
      </c>
    </row>
    <row r="12039" spans="1:7">
      <c r="A12039">
        <v>31024010</v>
      </c>
      <c r="B12039" t="s">
        <v>53</v>
      </c>
      <c r="C12039" s="30">
        <v>2.0705</v>
      </c>
      <c r="E12039">
        <v>2026</v>
      </c>
      <c r="G12039" t="s">
        <v>271</v>
      </c>
    </row>
    <row r="12040" spans="1:7">
      <c r="A12040">
        <v>31024010</v>
      </c>
      <c r="B12040" t="s">
        <v>53</v>
      </c>
      <c r="C12040" s="30">
        <v>2.0705</v>
      </c>
      <c r="E12040">
        <v>2027</v>
      </c>
      <c r="G12040" t="s">
        <v>271</v>
      </c>
    </row>
    <row r="12041" spans="1:7">
      <c r="A12041">
        <v>31024010</v>
      </c>
      <c r="B12041" t="s">
        <v>53</v>
      </c>
      <c r="C12041" s="30">
        <v>2.0705</v>
      </c>
      <c r="E12041">
        <v>2028</v>
      </c>
      <c r="G12041" t="s">
        <v>271</v>
      </c>
    </row>
    <row r="12042" spans="1:7">
      <c r="A12042">
        <v>31024090</v>
      </c>
      <c r="B12042" t="s">
        <v>53</v>
      </c>
      <c r="C12042" s="30">
        <v>2.0499999999999998</v>
      </c>
      <c r="G12042" t="s">
        <v>271</v>
      </c>
    </row>
    <row r="12043" spans="1:7">
      <c r="A12043">
        <v>31024090</v>
      </c>
      <c r="B12043" t="s">
        <v>53</v>
      </c>
      <c r="C12043" s="30">
        <v>2.0705</v>
      </c>
      <c r="E12043">
        <v>2026</v>
      </c>
      <c r="G12043" t="s">
        <v>271</v>
      </c>
    </row>
    <row r="12044" spans="1:7">
      <c r="A12044">
        <v>31024090</v>
      </c>
      <c r="B12044" t="s">
        <v>53</v>
      </c>
      <c r="C12044" s="30">
        <v>2.0705</v>
      </c>
      <c r="E12044">
        <v>2027</v>
      </c>
      <c r="G12044" t="s">
        <v>271</v>
      </c>
    </row>
    <row r="12045" spans="1:7">
      <c r="A12045">
        <v>31024090</v>
      </c>
      <c r="B12045" t="s">
        <v>53</v>
      </c>
      <c r="C12045" s="30">
        <v>2.0705</v>
      </c>
      <c r="E12045">
        <v>2028</v>
      </c>
      <c r="G12045" t="s">
        <v>271</v>
      </c>
    </row>
    <row r="12046" spans="1:7">
      <c r="A12046">
        <v>31025000</v>
      </c>
      <c r="B12046" t="s">
        <v>53</v>
      </c>
      <c r="C12046" s="30">
        <v>3.89</v>
      </c>
      <c r="G12046" t="s">
        <v>271</v>
      </c>
    </row>
    <row r="12047" spans="1:7">
      <c r="A12047">
        <v>31025000</v>
      </c>
      <c r="B12047" t="s">
        <v>53</v>
      </c>
      <c r="C12047" s="30">
        <v>3.9289000000000001</v>
      </c>
      <c r="E12047">
        <v>2026</v>
      </c>
      <c r="G12047" t="s">
        <v>271</v>
      </c>
    </row>
    <row r="12048" spans="1:7">
      <c r="A12048">
        <v>31025000</v>
      </c>
      <c r="B12048" t="s">
        <v>53</v>
      </c>
      <c r="C12048" s="30">
        <v>3.9289000000000001</v>
      </c>
      <c r="E12048">
        <v>2027</v>
      </c>
      <c r="G12048" t="s">
        <v>271</v>
      </c>
    </row>
    <row r="12049" spans="1:7">
      <c r="A12049">
        <v>31025000</v>
      </c>
      <c r="B12049" t="s">
        <v>53</v>
      </c>
      <c r="C12049" s="30">
        <v>3.9289000000000001</v>
      </c>
      <c r="E12049">
        <v>2028</v>
      </c>
      <c r="G12049" t="s">
        <v>271</v>
      </c>
    </row>
    <row r="12050" spans="1:7">
      <c r="A12050">
        <v>31026000</v>
      </c>
      <c r="B12050" t="s">
        <v>53</v>
      </c>
      <c r="C12050" s="30">
        <v>2.0099999999999998</v>
      </c>
      <c r="G12050" t="s">
        <v>271</v>
      </c>
    </row>
    <row r="12051" spans="1:7">
      <c r="A12051">
        <v>31026000</v>
      </c>
      <c r="B12051" t="s">
        <v>53</v>
      </c>
      <c r="C12051" s="30">
        <v>2.0301</v>
      </c>
      <c r="E12051">
        <v>2026</v>
      </c>
      <c r="G12051" t="s">
        <v>271</v>
      </c>
    </row>
    <row r="12052" spans="1:7">
      <c r="A12052">
        <v>31026000</v>
      </c>
      <c r="B12052" t="s">
        <v>53</v>
      </c>
      <c r="C12052" s="30">
        <v>2.0301</v>
      </c>
      <c r="E12052">
        <v>2027</v>
      </c>
      <c r="G12052" t="s">
        <v>271</v>
      </c>
    </row>
    <row r="12053" spans="1:7">
      <c r="A12053">
        <v>31026000</v>
      </c>
      <c r="B12053" t="s">
        <v>53</v>
      </c>
      <c r="C12053" s="30">
        <v>2.0301</v>
      </c>
      <c r="E12053">
        <v>2028</v>
      </c>
      <c r="G12053" t="s">
        <v>271</v>
      </c>
    </row>
    <row r="12054" spans="1:7">
      <c r="A12054">
        <v>31028000</v>
      </c>
      <c r="B12054" t="s">
        <v>53</v>
      </c>
      <c r="C12054" s="30">
        <v>1.51</v>
      </c>
      <c r="G12054" t="s">
        <v>271</v>
      </c>
    </row>
    <row r="12055" spans="1:7">
      <c r="A12055">
        <v>31028000</v>
      </c>
      <c r="B12055" t="s">
        <v>53</v>
      </c>
      <c r="C12055" s="30">
        <v>1.5251000000000001</v>
      </c>
      <c r="E12055">
        <v>2026</v>
      </c>
      <c r="G12055" t="s">
        <v>271</v>
      </c>
    </row>
    <row r="12056" spans="1:7">
      <c r="A12056">
        <v>31028000</v>
      </c>
      <c r="B12056" t="s">
        <v>53</v>
      </c>
      <c r="C12056" s="30">
        <v>1.5251000000000001</v>
      </c>
      <c r="E12056">
        <v>2027</v>
      </c>
      <c r="G12056" t="s">
        <v>271</v>
      </c>
    </row>
    <row r="12057" spans="1:7">
      <c r="A12057">
        <v>31028000</v>
      </c>
      <c r="B12057" t="s">
        <v>53</v>
      </c>
      <c r="C12057" s="30">
        <v>1.5251000000000001</v>
      </c>
      <c r="E12057">
        <v>2028</v>
      </c>
      <c r="G12057" t="s">
        <v>271</v>
      </c>
    </row>
    <row r="12058" spans="1:7">
      <c r="A12058">
        <v>31029000</v>
      </c>
      <c r="B12058" t="s">
        <v>53</v>
      </c>
      <c r="C12058" s="30">
        <v>1.56</v>
      </c>
      <c r="G12058" t="s">
        <v>271</v>
      </c>
    </row>
    <row r="12059" spans="1:7">
      <c r="A12059">
        <v>31029000</v>
      </c>
      <c r="B12059" t="s">
        <v>53</v>
      </c>
      <c r="C12059" s="30">
        <v>1.5756000000000001</v>
      </c>
      <c r="E12059">
        <v>2026</v>
      </c>
      <c r="G12059" t="s">
        <v>271</v>
      </c>
    </row>
    <row r="12060" spans="1:7">
      <c r="A12060">
        <v>31029000</v>
      </c>
      <c r="B12060" t="s">
        <v>53</v>
      </c>
      <c r="C12060" s="30">
        <v>1.5756000000000001</v>
      </c>
      <c r="E12060">
        <v>2027</v>
      </c>
      <c r="G12060" t="s">
        <v>271</v>
      </c>
    </row>
    <row r="12061" spans="1:7">
      <c r="A12061">
        <v>31029000</v>
      </c>
      <c r="B12061" t="s">
        <v>53</v>
      </c>
      <c r="C12061" s="30">
        <v>1.5756000000000001</v>
      </c>
      <c r="E12061">
        <v>2028</v>
      </c>
      <c r="G12061" t="s">
        <v>271</v>
      </c>
    </row>
    <row r="12062" spans="1:7">
      <c r="A12062">
        <v>31051000</v>
      </c>
      <c r="B12062" t="s">
        <v>53</v>
      </c>
      <c r="C12062">
        <v>0.8</v>
      </c>
      <c r="G12062" t="s">
        <v>271</v>
      </c>
    </row>
    <row r="12063" spans="1:7">
      <c r="A12063">
        <v>31051000</v>
      </c>
      <c r="B12063" t="s">
        <v>53</v>
      </c>
      <c r="C12063">
        <v>0.80800000000000005</v>
      </c>
      <c r="E12063">
        <v>2026</v>
      </c>
      <c r="G12063" t="s">
        <v>271</v>
      </c>
    </row>
    <row r="12064" spans="1:7">
      <c r="A12064">
        <v>31051000</v>
      </c>
      <c r="B12064" t="s">
        <v>53</v>
      </c>
      <c r="C12064">
        <v>0.80800000000000005</v>
      </c>
      <c r="E12064">
        <v>2027</v>
      </c>
      <c r="G12064" t="s">
        <v>271</v>
      </c>
    </row>
    <row r="12065" spans="1:7">
      <c r="A12065">
        <v>31051000</v>
      </c>
      <c r="B12065" t="s">
        <v>53</v>
      </c>
      <c r="C12065">
        <v>0.80800000000000005</v>
      </c>
      <c r="E12065">
        <v>2028</v>
      </c>
      <c r="G12065" t="s">
        <v>271</v>
      </c>
    </row>
    <row r="12066" spans="1:7">
      <c r="A12066">
        <v>31052010</v>
      </c>
      <c r="B12066" t="s">
        <v>53</v>
      </c>
      <c r="C12066" s="30">
        <v>1.04</v>
      </c>
      <c r="G12066" t="s">
        <v>271</v>
      </c>
    </row>
    <row r="12067" spans="1:7">
      <c r="A12067">
        <v>31052010</v>
      </c>
      <c r="B12067" t="s">
        <v>53</v>
      </c>
      <c r="C12067" s="30">
        <v>1.0504</v>
      </c>
      <c r="E12067">
        <v>2026</v>
      </c>
      <c r="G12067" t="s">
        <v>271</v>
      </c>
    </row>
    <row r="12068" spans="1:7">
      <c r="A12068">
        <v>31052010</v>
      </c>
      <c r="B12068" t="s">
        <v>53</v>
      </c>
      <c r="C12068" s="30">
        <v>1.0504</v>
      </c>
      <c r="E12068">
        <v>2027</v>
      </c>
      <c r="G12068" t="s">
        <v>271</v>
      </c>
    </row>
    <row r="12069" spans="1:7">
      <c r="A12069">
        <v>31052010</v>
      </c>
      <c r="B12069" t="s">
        <v>53</v>
      </c>
      <c r="C12069" s="30">
        <v>1.0504</v>
      </c>
      <c r="E12069">
        <v>2028</v>
      </c>
      <c r="G12069" t="s">
        <v>271</v>
      </c>
    </row>
    <row r="12070" spans="1:7">
      <c r="A12070">
        <v>31052090</v>
      </c>
      <c r="B12070" t="s">
        <v>53</v>
      </c>
      <c r="C12070">
        <v>0.71</v>
      </c>
      <c r="G12070" t="s">
        <v>271</v>
      </c>
    </row>
    <row r="12071" spans="1:7">
      <c r="A12071">
        <v>31052090</v>
      </c>
      <c r="B12071" t="s">
        <v>53</v>
      </c>
      <c r="C12071">
        <v>0.71709999999999996</v>
      </c>
      <c r="E12071">
        <v>2026</v>
      </c>
      <c r="G12071" t="s">
        <v>271</v>
      </c>
    </row>
    <row r="12072" spans="1:7">
      <c r="A12072">
        <v>31052090</v>
      </c>
      <c r="B12072" t="s">
        <v>53</v>
      </c>
      <c r="C12072">
        <v>0.71709999999999996</v>
      </c>
      <c r="E12072">
        <v>2027</v>
      </c>
      <c r="G12072" t="s">
        <v>271</v>
      </c>
    </row>
    <row r="12073" spans="1:7">
      <c r="A12073">
        <v>31052090</v>
      </c>
      <c r="B12073" t="s">
        <v>53</v>
      </c>
      <c r="C12073">
        <v>0.71709999999999996</v>
      </c>
      <c r="E12073">
        <v>2028</v>
      </c>
      <c r="G12073" t="s">
        <v>271</v>
      </c>
    </row>
    <row r="12074" spans="1:7">
      <c r="A12074">
        <v>31053000</v>
      </c>
      <c r="B12074" t="s">
        <v>53</v>
      </c>
      <c r="C12074">
        <v>0.5</v>
      </c>
      <c r="G12074" t="s">
        <v>271</v>
      </c>
    </row>
    <row r="12075" spans="1:7">
      <c r="A12075">
        <v>31053000</v>
      </c>
      <c r="B12075" t="s">
        <v>53</v>
      </c>
      <c r="C12075">
        <v>0.505</v>
      </c>
      <c r="E12075">
        <v>2026</v>
      </c>
      <c r="G12075" t="s">
        <v>271</v>
      </c>
    </row>
    <row r="12076" spans="1:7">
      <c r="A12076">
        <v>31053000</v>
      </c>
      <c r="B12076" t="s">
        <v>53</v>
      </c>
      <c r="C12076">
        <v>0.505</v>
      </c>
      <c r="E12076">
        <v>2027</v>
      </c>
      <c r="G12076" t="s">
        <v>271</v>
      </c>
    </row>
    <row r="12077" spans="1:7">
      <c r="A12077">
        <v>31053000</v>
      </c>
      <c r="B12077" t="s">
        <v>53</v>
      </c>
      <c r="C12077">
        <v>0.505</v>
      </c>
      <c r="E12077">
        <v>2028</v>
      </c>
      <c r="G12077" t="s">
        <v>271</v>
      </c>
    </row>
    <row r="12078" spans="1:7">
      <c r="A12078">
        <v>31054000</v>
      </c>
      <c r="B12078" t="s">
        <v>53</v>
      </c>
      <c r="C12078">
        <v>0.33</v>
      </c>
      <c r="G12078" t="s">
        <v>271</v>
      </c>
    </row>
    <row r="12079" spans="1:7">
      <c r="A12079">
        <v>31054000</v>
      </c>
      <c r="B12079" t="s">
        <v>53</v>
      </c>
      <c r="C12079">
        <v>0.33330000000000004</v>
      </c>
      <c r="E12079">
        <v>2026</v>
      </c>
      <c r="G12079" t="s">
        <v>271</v>
      </c>
    </row>
    <row r="12080" spans="1:7">
      <c r="A12080">
        <v>31054000</v>
      </c>
      <c r="B12080" t="s">
        <v>53</v>
      </c>
      <c r="C12080">
        <v>0.33330000000000004</v>
      </c>
      <c r="E12080">
        <v>2027</v>
      </c>
      <c r="G12080" t="s">
        <v>271</v>
      </c>
    </row>
    <row r="12081" spans="1:7">
      <c r="A12081">
        <v>31054000</v>
      </c>
      <c r="B12081" t="s">
        <v>53</v>
      </c>
      <c r="C12081">
        <v>0.33330000000000004</v>
      </c>
      <c r="E12081">
        <v>2028</v>
      </c>
      <c r="G12081" t="s">
        <v>271</v>
      </c>
    </row>
    <row r="12082" spans="1:7">
      <c r="A12082">
        <v>31055100</v>
      </c>
      <c r="B12082" t="s">
        <v>53</v>
      </c>
      <c r="C12082" s="30">
        <v>1.43</v>
      </c>
      <c r="G12082" t="s">
        <v>271</v>
      </c>
    </row>
    <row r="12083" spans="1:7">
      <c r="A12083">
        <v>31055100</v>
      </c>
      <c r="B12083" t="s">
        <v>53</v>
      </c>
      <c r="C12083" s="30">
        <v>1.4442999999999999</v>
      </c>
      <c r="E12083">
        <v>2026</v>
      </c>
      <c r="G12083" t="s">
        <v>271</v>
      </c>
    </row>
    <row r="12084" spans="1:7">
      <c r="A12084">
        <v>31055100</v>
      </c>
      <c r="B12084" t="s">
        <v>53</v>
      </c>
      <c r="C12084" s="30">
        <v>1.4442999999999999</v>
      </c>
      <c r="E12084">
        <v>2027</v>
      </c>
      <c r="G12084" t="s">
        <v>271</v>
      </c>
    </row>
    <row r="12085" spans="1:7">
      <c r="A12085">
        <v>31055100</v>
      </c>
      <c r="B12085" t="s">
        <v>53</v>
      </c>
      <c r="C12085" s="30">
        <v>1.4442999999999999</v>
      </c>
      <c r="E12085">
        <v>2028</v>
      </c>
      <c r="G12085" t="s">
        <v>271</v>
      </c>
    </row>
    <row r="12086" spans="1:7">
      <c r="A12086">
        <v>31055900</v>
      </c>
      <c r="B12086" t="s">
        <v>53</v>
      </c>
      <c r="C12086">
        <v>0.62</v>
      </c>
      <c r="G12086" t="s">
        <v>271</v>
      </c>
    </row>
    <row r="12087" spans="1:7">
      <c r="A12087">
        <v>31055900</v>
      </c>
      <c r="B12087" t="s">
        <v>53</v>
      </c>
      <c r="C12087">
        <v>0.62619999999999998</v>
      </c>
      <c r="E12087">
        <v>2026</v>
      </c>
      <c r="G12087" t="s">
        <v>271</v>
      </c>
    </row>
    <row r="12088" spans="1:7">
      <c r="A12088">
        <v>31055900</v>
      </c>
      <c r="B12088" t="s">
        <v>53</v>
      </c>
      <c r="C12088">
        <v>0.62619999999999998</v>
      </c>
      <c r="E12088">
        <v>2027</v>
      </c>
      <c r="G12088" t="s">
        <v>271</v>
      </c>
    </row>
    <row r="12089" spans="1:7">
      <c r="A12089">
        <v>31055900</v>
      </c>
      <c r="B12089" t="s">
        <v>53</v>
      </c>
      <c r="C12089">
        <v>0.62619999999999998</v>
      </c>
      <c r="E12089">
        <v>2028</v>
      </c>
      <c r="G12089" t="s">
        <v>271</v>
      </c>
    </row>
    <row r="12090" spans="1:7">
      <c r="A12090">
        <v>31059020</v>
      </c>
      <c r="B12090" t="s">
        <v>53</v>
      </c>
      <c r="C12090" s="30">
        <v>1.36</v>
      </c>
      <c r="G12090" t="s">
        <v>271</v>
      </c>
    </row>
    <row r="12091" spans="1:7">
      <c r="A12091">
        <v>31059020</v>
      </c>
      <c r="B12091" t="s">
        <v>53</v>
      </c>
      <c r="C12091" s="30">
        <v>1.3736000000000002</v>
      </c>
      <c r="E12091">
        <v>2026</v>
      </c>
      <c r="G12091" t="s">
        <v>271</v>
      </c>
    </row>
    <row r="12092" spans="1:7">
      <c r="A12092">
        <v>31059020</v>
      </c>
      <c r="B12092" t="s">
        <v>53</v>
      </c>
      <c r="C12092" s="30">
        <v>1.3736000000000002</v>
      </c>
      <c r="E12092">
        <v>2027</v>
      </c>
      <c r="G12092" t="s">
        <v>271</v>
      </c>
    </row>
    <row r="12093" spans="1:7">
      <c r="A12093">
        <v>31059020</v>
      </c>
      <c r="B12093" t="s">
        <v>53</v>
      </c>
      <c r="C12093" s="30">
        <v>1.3736000000000002</v>
      </c>
      <c r="E12093">
        <v>2028</v>
      </c>
      <c r="G12093" t="s">
        <v>271</v>
      </c>
    </row>
    <row r="12094" spans="1:7">
      <c r="A12094">
        <v>31059080</v>
      </c>
      <c r="B12094" t="s">
        <v>53</v>
      </c>
      <c r="C12094">
        <v>0.71</v>
      </c>
      <c r="G12094" t="s">
        <v>271</v>
      </c>
    </row>
    <row r="12095" spans="1:7">
      <c r="A12095">
        <v>31059080</v>
      </c>
      <c r="B12095" t="s">
        <v>53</v>
      </c>
      <c r="C12095">
        <v>0.71709999999999996</v>
      </c>
      <c r="E12095">
        <v>2026</v>
      </c>
      <c r="G12095" t="s">
        <v>271</v>
      </c>
    </row>
    <row r="12096" spans="1:7">
      <c r="A12096">
        <v>31059080</v>
      </c>
      <c r="B12096" t="s">
        <v>53</v>
      </c>
      <c r="C12096">
        <v>0.71709999999999996</v>
      </c>
      <c r="E12096">
        <v>2027</v>
      </c>
      <c r="G12096" t="s">
        <v>271</v>
      </c>
    </row>
    <row r="12097" spans="1:7">
      <c r="A12097">
        <v>31059080</v>
      </c>
      <c r="B12097" t="s">
        <v>53</v>
      </c>
      <c r="C12097">
        <v>0.71709999999999996</v>
      </c>
      <c r="E12097">
        <v>2028</v>
      </c>
      <c r="G12097" t="s">
        <v>271</v>
      </c>
    </row>
    <row r="12098" spans="1:7">
      <c r="A12098">
        <v>7601</v>
      </c>
      <c r="B12098" t="s">
        <v>53</v>
      </c>
      <c r="C12098" s="30">
        <v>1.87</v>
      </c>
      <c r="D12098" t="s">
        <v>24</v>
      </c>
      <c r="G12098" t="s">
        <v>25</v>
      </c>
    </row>
    <row r="12099" spans="1:7">
      <c r="A12099">
        <v>7601</v>
      </c>
      <c r="B12099" t="s">
        <v>53</v>
      </c>
      <c r="C12099" s="30">
        <v>2.0569999999999999</v>
      </c>
      <c r="D12099" t="s">
        <v>24</v>
      </c>
      <c r="E12099">
        <v>2026</v>
      </c>
      <c r="G12099" t="s">
        <v>25</v>
      </c>
    </row>
    <row r="12100" spans="1:7">
      <c r="A12100">
        <v>7601</v>
      </c>
      <c r="B12100" t="s">
        <v>53</v>
      </c>
      <c r="C12100" s="30">
        <v>2.2440000000000002</v>
      </c>
      <c r="D12100" t="s">
        <v>24</v>
      </c>
      <c r="E12100">
        <v>2027</v>
      </c>
      <c r="G12100" t="s">
        <v>25</v>
      </c>
    </row>
    <row r="12101" spans="1:7">
      <c r="A12101">
        <v>7601</v>
      </c>
      <c r="B12101" t="s">
        <v>53</v>
      </c>
      <c r="C12101" s="30">
        <v>2.431</v>
      </c>
      <c r="D12101" t="s">
        <v>24</v>
      </c>
      <c r="E12101">
        <v>2028</v>
      </c>
      <c r="G12101" t="s">
        <v>25</v>
      </c>
    </row>
    <row r="12102" spans="1:7">
      <c r="A12102">
        <v>7603</v>
      </c>
      <c r="B12102" t="s">
        <v>53</v>
      </c>
      <c r="C12102" s="30">
        <v>2.698</v>
      </c>
      <c r="D12102" t="s">
        <v>24</v>
      </c>
      <c r="G12102" t="s">
        <v>25</v>
      </c>
    </row>
    <row r="12103" spans="1:7">
      <c r="A12103">
        <v>7603</v>
      </c>
      <c r="B12103" t="s">
        <v>53</v>
      </c>
      <c r="C12103" s="30">
        <v>2.9678</v>
      </c>
      <c r="D12103" t="s">
        <v>24</v>
      </c>
      <c r="E12103">
        <v>2026</v>
      </c>
      <c r="G12103" t="s">
        <v>25</v>
      </c>
    </row>
    <row r="12104" spans="1:7">
      <c r="A12104">
        <v>7603</v>
      </c>
      <c r="B12104" t="s">
        <v>53</v>
      </c>
      <c r="C12104" s="30">
        <v>3.2376</v>
      </c>
      <c r="D12104" t="s">
        <v>24</v>
      </c>
      <c r="E12104">
        <v>2027</v>
      </c>
      <c r="G12104" t="s">
        <v>25</v>
      </c>
    </row>
    <row r="12105" spans="1:7">
      <c r="A12105">
        <v>7603</v>
      </c>
      <c r="B12105" t="s">
        <v>53</v>
      </c>
      <c r="C12105" s="30">
        <v>3.5074000000000001</v>
      </c>
      <c r="D12105" t="s">
        <v>24</v>
      </c>
      <c r="E12105">
        <v>2028</v>
      </c>
      <c r="G12105" t="s">
        <v>25</v>
      </c>
    </row>
    <row r="12106" spans="1:7">
      <c r="A12106">
        <v>76041010</v>
      </c>
      <c r="B12106" t="s">
        <v>53</v>
      </c>
      <c r="C12106" s="30">
        <v>2.9969999999999999</v>
      </c>
      <c r="D12106" t="s">
        <v>24</v>
      </c>
      <c r="G12106" t="s">
        <v>25</v>
      </c>
    </row>
    <row r="12107" spans="1:7">
      <c r="A12107">
        <v>76041010</v>
      </c>
      <c r="B12107" t="s">
        <v>53</v>
      </c>
      <c r="C12107" s="30">
        <v>3.2967</v>
      </c>
      <c r="D12107" t="s">
        <v>24</v>
      </c>
      <c r="E12107">
        <v>2026</v>
      </c>
      <c r="G12107" t="s">
        <v>25</v>
      </c>
    </row>
    <row r="12108" spans="1:7">
      <c r="A12108">
        <v>76041010</v>
      </c>
      <c r="B12108" t="s">
        <v>53</v>
      </c>
      <c r="C12108" s="30">
        <v>3.5964</v>
      </c>
      <c r="D12108" t="s">
        <v>24</v>
      </c>
      <c r="E12108">
        <v>2027</v>
      </c>
      <c r="G12108" t="s">
        <v>25</v>
      </c>
    </row>
    <row r="12109" spans="1:7">
      <c r="A12109">
        <v>76041010</v>
      </c>
      <c r="B12109" t="s">
        <v>53</v>
      </c>
      <c r="C12109" s="30">
        <v>3.8961000000000001</v>
      </c>
      <c r="D12109" t="s">
        <v>24</v>
      </c>
      <c r="E12109">
        <v>2028</v>
      </c>
      <c r="G12109" t="s">
        <v>25</v>
      </c>
    </row>
    <row r="12110" spans="1:7">
      <c r="A12110">
        <v>76041090</v>
      </c>
      <c r="B12110" t="s">
        <v>53</v>
      </c>
      <c r="C12110" s="30">
        <v>3.0249999999999999</v>
      </c>
      <c r="D12110" t="s">
        <v>24</v>
      </c>
      <c r="G12110" t="s">
        <v>25</v>
      </c>
    </row>
    <row r="12111" spans="1:7">
      <c r="A12111">
        <v>76041090</v>
      </c>
      <c r="B12111" t="s">
        <v>53</v>
      </c>
      <c r="C12111" s="30">
        <v>3.3275000000000001</v>
      </c>
      <c r="D12111" t="s">
        <v>24</v>
      </c>
      <c r="E12111">
        <v>2026</v>
      </c>
      <c r="G12111" t="s">
        <v>25</v>
      </c>
    </row>
    <row r="12112" spans="1:7">
      <c r="A12112">
        <v>76041090</v>
      </c>
      <c r="B12112" t="s">
        <v>53</v>
      </c>
      <c r="C12112" s="30">
        <v>3.63</v>
      </c>
      <c r="D12112" t="s">
        <v>24</v>
      </c>
      <c r="E12112">
        <v>2027</v>
      </c>
      <c r="G12112" t="s">
        <v>25</v>
      </c>
    </row>
    <row r="12113" spans="1:7">
      <c r="A12113">
        <v>76041090</v>
      </c>
      <c r="B12113" t="s">
        <v>53</v>
      </c>
      <c r="C12113" s="30">
        <v>3.9325000000000001</v>
      </c>
      <c r="D12113" t="s">
        <v>24</v>
      </c>
      <c r="E12113">
        <v>2028</v>
      </c>
      <c r="G12113" t="s">
        <v>25</v>
      </c>
    </row>
    <row r="12114" spans="1:7">
      <c r="A12114">
        <v>76042100</v>
      </c>
      <c r="B12114" t="s">
        <v>53</v>
      </c>
      <c r="C12114" s="30">
        <v>3.0249999999999999</v>
      </c>
      <c r="D12114" t="s">
        <v>24</v>
      </c>
      <c r="G12114" t="s">
        <v>25</v>
      </c>
    </row>
    <row r="12115" spans="1:7">
      <c r="A12115">
        <v>76042100</v>
      </c>
      <c r="B12115" t="s">
        <v>53</v>
      </c>
      <c r="C12115" s="30">
        <v>3.3275000000000001</v>
      </c>
      <c r="D12115" t="s">
        <v>24</v>
      </c>
      <c r="E12115">
        <v>2026</v>
      </c>
      <c r="G12115" t="s">
        <v>25</v>
      </c>
    </row>
    <row r="12116" spans="1:7">
      <c r="A12116">
        <v>76042100</v>
      </c>
      <c r="B12116" t="s">
        <v>53</v>
      </c>
      <c r="C12116" s="30">
        <v>3.63</v>
      </c>
      <c r="D12116" t="s">
        <v>24</v>
      </c>
      <c r="E12116">
        <v>2027</v>
      </c>
      <c r="G12116" t="s">
        <v>25</v>
      </c>
    </row>
    <row r="12117" spans="1:7">
      <c r="A12117">
        <v>76042100</v>
      </c>
      <c r="B12117" t="s">
        <v>53</v>
      </c>
      <c r="C12117" s="30">
        <v>3.9325000000000001</v>
      </c>
      <c r="D12117" t="s">
        <v>24</v>
      </c>
      <c r="E12117">
        <v>2028</v>
      </c>
      <c r="G12117" t="s">
        <v>25</v>
      </c>
    </row>
    <row r="12118" spans="1:7">
      <c r="A12118">
        <v>76042910</v>
      </c>
      <c r="B12118" t="s">
        <v>53</v>
      </c>
      <c r="C12118" s="30">
        <v>2.9969999999999999</v>
      </c>
      <c r="D12118" t="s">
        <v>24</v>
      </c>
      <c r="G12118" t="s">
        <v>25</v>
      </c>
    </row>
    <row r="12119" spans="1:7">
      <c r="A12119">
        <v>76042910</v>
      </c>
      <c r="B12119" t="s">
        <v>53</v>
      </c>
      <c r="C12119" s="30">
        <v>3.2967</v>
      </c>
      <c r="D12119" t="s">
        <v>24</v>
      </c>
      <c r="E12119">
        <v>2026</v>
      </c>
      <c r="G12119" t="s">
        <v>25</v>
      </c>
    </row>
    <row r="12120" spans="1:7">
      <c r="A12120">
        <v>76042910</v>
      </c>
      <c r="B12120" t="s">
        <v>53</v>
      </c>
      <c r="C12120" s="30">
        <v>3.5964</v>
      </c>
      <c r="D12120" t="s">
        <v>24</v>
      </c>
      <c r="E12120">
        <v>2027</v>
      </c>
      <c r="G12120" t="s">
        <v>25</v>
      </c>
    </row>
    <row r="12121" spans="1:7">
      <c r="A12121">
        <v>76042910</v>
      </c>
      <c r="B12121" t="s">
        <v>53</v>
      </c>
      <c r="C12121" s="30">
        <v>3.8961000000000001</v>
      </c>
      <c r="D12121" t="s">
        <v>24</v>
      </c>
      <c r="E12121">
        <v>2028</v>
      </c>
      <c r="G12121" t="s">
        <v>25</v>
      </c>
    </row>
    <row r="12122" spans="1:7">
      <c r="A12122">
        <v>76042990</v>
      </c>
      <c r="B12122" t="s">
        <v>53</v>
      </c>
      <c r="C12122" s="30">
        <v>3.0249999999999999</v>
      </c>
      <c r="D12122" t="s">
        <v>24</v>
      </c>
      <c r="G12122" t="s">
        <v>25</v>
      </c>
    </row>
    <row r="12123" spans="1:7">
      <c r="A12123">
        <v>76042990</v>
      </c>
      <c r="B12123" t="s">
        <v>53</v>
      </c>
      <c r="C12123" s="30">
        <v>3.3275000000000001</v>
      </c>
      <c r="D12123" t="s">
        <v>24</v>
      </c>
      <c r="E12123">
        <v>2026</v>
      </c>
      <c r="G12123" t="s">
        <v>25</v>
      </c>
    </row>
    <row r="12124" spans="1:7">
      <c r="A12124">
        <v>76042990</v>
      </c>
      <c r="B12124" t="s">
        <v>53</v>
      </c>
      <c r="C12124" s="30">
        <v>3.63</v>
      </c>
      <c r="D12124" t="s">
        <v>24</v>
      </c>
      <c r="E12124">
        <v>2027</v>
      </c>
      <c r="G12124" t="s">
        <v>25</v>
      </c>
    </row>
    <row r="12125" spans="1:7">
      <c r="A12125">
        <v>76042990</v>
      </c>
      <c r="B12125" t="s">
        <v>53</v>
      </c>
      <c r="C12125" s="30">
        <v>3.9325000000000001</v>
      </c>
      <c r="D12125" t="s">
        <v>24</v>
      </c>
      <c r="E12125">
        <v>2028</v>
      </c>
      <c r="G12125" t="s">
        <v>25</v>
      </c>
    </row>
    <row r="12126" spans="1:7">
      <c r="A12126">
        <v>7605</v>
      </c>
      <c r="B12126" t="s">
        <v>53</v>
      </c>
      <c r="C12126" s="30">
        <v>2.9969999999999999</v>
      </c>
      <c r="D12126" t="s">
        <v>24</v>
      </c>
      <c r="G12126" t="s">
        <v>25</v>
      </c>
    </row>
    <row r="12127" spans="1:7">
      <c r="A12127">
        <v>7605</v>
      </c>
      <c r="B12127" t="s">
        <v>53</v>
      </c>
      <c r="C12127" s="30">
        <v>3.2967</v>
      </c>
      <c r="D12127" t="s">
        <v>24</v>
      </c>
      <c r="E12127">
        <v>2026</v>
      </c>
      <c r="G12127" t="s">
        <v>25</v>
      </c>
    </row>
    <row r="12128" spans="1:7">
      <c r="A12128">
        <v>7605</v>
      </c>
      <c r="B12128" t="s">
        <v>53</v>
      </c>
      <c r="C12128" s="30">
        <v>3.5964</v>
      </c>
      <c r="D12128" t="s">
        <v>24</v>
      </c>
      <c r="E12128">
        <v>2027</v>
      </c>
      <c r="G12128" t="s">
        <v>25</v>
      </c>
    </row>
    <row r="12129" spans="1:7">
      <c r="A12129">
        <v>7605</v>
      </c>
      <c r="B12129" t="s">
        <v>53</v>
      </c>
      <c r="C12129" s="30">
        <v>3.8961000000000001</v>
      </c>
      <c r="D12129" t="s">
        <v>24</v>
      </c>
      <c r="E12129">
        <v>2028</v>
      </c>
      <c r="G12129" t="s">
        <v>25</v>
      </c>
    </row>
    <row r="12130" spans="1:7">
      <c r="A12130">
        <v>7606</v>
      </c>
      <c r="B12130" t="s">
        <v>53</v>
      </c>
      <c r="C12130" s="30">
        <v>3.6240000000000001</v>
      </c>
      <c r="D12130" t="s">
        <v>24</v>
      </c>
      <c r="G12130" t="s">
        <v>25</v>
      </c>
    </row>
    <row r="12131" spans="1:7">
      <c r="A12131">
        <v>7606</v>
      </c>
      <c r="B12131" t="s">
        <v>53</v>
      </c>
      <c r="C12131" s="30">
        <v>3.9864000000000002</v>
      </c>
      <c r="D12131" t="s">
        <v>24</v>
      </c>
      <c r="E12131">
        <v>2026</v>
      </c>
      <c r="G12131" t="s">
        <v>25</v>
      </c>
    </row>
    <row r="12132" spans="1:7">
      <c r="A12132">
        <v>7606</v>
      </c>
      <c r="B12132" t="s">
        <v>53</v>
      </c>
      <c r="C12132" s="30">
        <v>4.3487999999999998</v>
      </c>
      <c r="D12132" t="s">
        <v>24</v>
      </c>
      <c r="E12132">
        <v>2027</v>
      </c>
      <c r="G12132" t="s">
        <v>25</v>
      </c>
    </row>
    <row r="12133" spans="1:7">
      <c r="A12133">
        <v>7606</v>
      </c>
      <c r="B12133" t="s">
        <v>53</v>
      </c>
      <c r="C12133" s="30">
        <v>4.7111999999999998</v>
      </c>
      <c r="D12133" t="s">
        <v>24</v>
      </c>
      <c r="E12133">
        <v>2028</v>
      </c>
      <c r="G12133" t="s">
        <v>25</v>
      </c>
    </row>
    <row r="12134" spans="1:7">
      <c r="A12134">
        <v>7607</v>
      </c>
      <c r="B12134" t="s">
        <v>53</v>
      </c>
      <c r="C12134" s="30">
        <v>3.6240000000000001</v>
      </c>
      <c r="D12134" t="s">
        <v>24</v>
      </c>
      <c r="G12134" t="s">
        <v>25</v>
      </c>
    </row>
    <row r="12135" spans="1:7">
      <c r="A12135">
        <v>7607</v>
      </c>
      <c r="B12135" t="s">
        <v>53</v>
      </c>
      <c r="C12135" s="30">
        <v>3.9864000000000002</v>
      </c>
      <c r="D12135" t="s">
        <v>24</v>
      </c>
      <c r="E12135">
        <v>2026</v>
      </c>
      <c r="G12135" t="s">
        <v>25</v>
      </c>
    </row>
    <row r="12136" spans="1:7">
      <c r="A12136">
        <v>7607</v>
      </c>
      <c r="B12136" t="s">
        <v>53</v>
      </c>
      <c r="C12136" s="30">
        <v>4.3487999999999998</v>
      </c>
      <c r="D12136" t="s">
        <v>24</v>
      </c>
      <c r="E12136">
        <v>2027</v>
      </c>
      <c r="G12136" t="s">
        <v>25</v>
      </c>
    </row>
    <row r="12137" spans="1:7">
      <c r="A12137">
        <v>7607</v>
      </c>
      <c r="B12137" t="s">
        <v>53</v>
      </c>
      <c r="C12137" s="30">
        <v>4.7111999999999998</v>
      </c>
      <c r="D12137" t="s">
        <v>24</v>
      </c>
      <c r="E12137">
        <v>2028</v>
      </c>
      <c r="G12137" t="s">
        <v>25</v>
      </c>
    </row>
    <row r="12138" spans="1:7">
      <c r="A12138">
        <v>7608</v>
      </c>
      <c r="B12138" t="s">
        <v>53</v>
      </c>
      <c r="C12138" s="30">
        <v>3.0249999999999999</v>
      </c>
      <c r="D12138" t="s">
        <v>24</v>
      </c>
      <c r="G12138" t="s">
        <v>25</v>
      </c>
    </row>
    <row r="12139" spans="1:7">
      <c r="A12139">
        <v>7608</v>
      </c>
      <c r="B12139" t="s">
        <v>53</v>
      </c>
      <c r="C12139" s="30">
        <v>3.3275000000000001</v>
      </c>
      <c r="D12139" t="s">
        <v>24</v>
      </c>
      <c r="E12139">
        <v>2026</v>
      </c>
      <c r="G12139" t="s">
        <v>25</v>
      </c>
    </row>
    <row r="12140" spans="1:7">
      <c r="A12140">
        <v>7608</v>
      </c>
      <c r="B12140" t="s">
        <v>53</v>
      </c>
      <c r="C12140" s="30">
        <v>3.63</v>
      </c>
      <c r="D12140" t="s">
        <v>24</v>
      </c>
      <c r="E12140">
        <v>2027</v>
      </c>
      <c r="G12140" t="s">
        <v>25</v>
      </c>
    </row>
    <row r="12141" spans="1:7">
      <c r="A12141">
        <v>7608</v>
      </c>
      <c r="B12141" t="s">
        <v>53</v>
      </c>
      <c r="C12141" s="30">
        <v>3.9325000000000001</v>
      </c>
      <c r="D12141" t="s">
        <v>24</v>
      </c>
      <c r="E12141">
        <v>2028</v>
      </c>
      <c r="G12141" t="s">
        <v>25</v>
      </c>
    </row>
    <row r="12142" spans="1:7">
      <c r="A12142">
        <v>76090000</v>
      </c>
      <c r="B12142" t="s">
        <v>53</v>
      </c>
      <c r="C12142" s="30">
        <v>3.0249999999999999</v>
      </c>
      <c r="D12142" t="s">
        <v>24</v>
      </c>
      <c r="G12142" t="s">
        <v>25</v>
      </c>
    </row>
    <row r="12143" spans="1:7">
      <c r="A12143">
        <v>76090000</v>
      </c>
      <c r="B12143" t="s">
        <v>53</v>
      </c>
      <c r="C12143" s="30">
        <v>3.3275000000000001</v>
      </c>
      <c r="D12143" t="s">
        <v>24</v>
      </c>
      <c r="E12143">
        <v>2026</v>
      </c>
      <c r="G12143" t="s">
        <v>25</v>
      </c>
    </row>
    <row r="12144" spans="1:7">
      <c r="A12144">
        <v>76090000</v>
      </c>
      <c r="B12144" t="s">
        <v>53</v>
      </c>
      <c r="C12144" s="30">
        <v>3.63</v>
      </c>
      <c r="D12144" t="s">
        <v>24</v>
      </c>
      <c r="E12144">
        <v>2027</v>
      </c>
      <c r="G12144" t="s">
        <v>25</v>
      </c>
    </row>
    <row r="12145" spans="1:7">
      <c r="A12145">
        <v>76090000</v>
      </c>
      <c r="B12145" t="s">
        <v>53</v>
      </c>
      <c r="C12145" s="30">
        <v>3.9325000000000001</v>
      </c>
      <c r="D12145" t="s">
        <v>24</v>
      </c>
      <c r="E12145">
        <v>2028</v>
      </c>
      <c r="G12145" t="s">
        <v>25</v>
      </c>
    </row>
    <row r="12146" spans="1:7">
      <c r="A12146">
        <v>76101000</v>
      </c>
      <c r="B12146" t="s">
        <v>53</v>
      </c>
      <c r="C12146" s="30">
        <v>3.0249999999999999</v>
      </c>
      <c r="D12146" t="s">
        <v>24</v>
      </c>
      <c r="G12146" t="s">
        <v>25</v>
      </c>
    </row>
    <row r="12147" spans="1:7">
      <c r="A12147">
        <v>76101000</v>
      </c>
      <c r="B12147" t="s">
        <v>53</v>
      </c>
      <c r="C12147" s="30">
        <v>3.3275000000000001</v>
      </c>
      <c r="D12147" t="s">
        <v>24</v>
      </c>
      <c r="E12147">
        <v>2026</v>
      </c>
      <c r="G12147" t="s">
        <v>25</v>
      </c>
    </row>
    <row r="12148" spans="1:7">
      <c r="A12148">
        <v>76101000</v>
      </c>
      <c r="B12148" t="s">
        <v>53</v>
      </c>
      <c r="C12148" s="30">
        <v>3.63</v>
      </c>
      <c r="D12148" t="s">
        <v>24</v>
      </c>
      <c r="E12148">
        <v>2027</v>
      </c>
      <c r="G12148" t="s">
        <v>25</v>
      </c>
    </row>
    <row r="12149" spans="1:7">
      <c r="A12149">
        <v>76101000</v>
      </c>
      <c r="B12149" t="s">
        <v>53</v>
      </c>
      <c r="C12149" s="30">
        <v>3.9325000000000001</v>
      </c>
      <c r="D12149" t="s">
        <v>24</v>
      </c>
      <c r="E12149">
        <v>2028</v>
      </c>
      <c r="G12149" t="s">
        <v>25</v>
      </c>
    </row>
    <row r="12150" spans="1:7">
      <c r="A12150">
        <v>761090</v>
      </c>
      <c r="B12150" t="s">
        <v>53</v>
      </c>
      <c r="C12150" s="30">
        <v>3.0249999999999999</v>
      </c>
      <c r="D12150" t="s">
        <v>24</v>
      </c>
      <c r="G12150" t="s">
        <v>25</v>
      </c>
    </row>
    <row r="12151" spans="1:7">
      <c r="A12151">
        <v>761090</v>
      </c>
      <c r="B12151" t="s">
        <v>53</v>
      </c>
      <c r="C12151" s="30">
        <v>3.3275000000000001</v>
      </c>
      <c r="D12151" t="s">
        <v>24</v>
      </c>
      <c r="E12151">
        <v>2026</v>
      </c>
      <c r="G12151" t="s">
        <v>25</v>
      </c>
    </row>
    <row r="12152" spans="1:7">
      <c r="A12152">
        <v>761090</v>
      </c>
      <c r="B12152" t="s">
        <v>53</v>
      </c>
      <c r="C12152" s="30">
        <v>3.63</v>
      </c>
      <c r="D12152" t="s">
        <v>24</v>
      </c>
      <c r="E12152">
        <v>2027</v>
      </c>
      <c r="G12152" t="s">
        <v>25</v>
      </c>
    </row>
    <row r="12153" spans="1:7">
      <c r="A12153">
        <v>761090</v>
      </c>
      <c r="B12153" t="s">
        <v>53</v>
      </c>
      <c r="C12153" s="30">
        <v>3.9325000000000001</v>
      </c>
      <c r="D12153" t="s">
        <v>24</v>
      </c>
      <c r="E12153">
        <v>2028</v>
      </c>
      <c r="G12153" t="s">
        <v>25</v>
      </c>
    </row>
    <row r="12154" spans="1:7">
      <c r="A12154">
        <v>76109010</v>
      </c>
      <c r="B12154" t="s">
        <v>53</v>
      </c>
      <c r="C12154" s="30">
        <v>3.0249999999999999</v>
      </c>
      <c r="D12154" t="s">
        <v>24</v>
      </c>
      <c r="G12154" t="s">
        <v>25</v>
      </c>
    </row>
    <row r="12155" spans="1:7">
      <c r="A12155">
        <v>76109010</v>
      </c>
      <c r="B12155" t="s">
        <v>53</v>
      </c>
      <c r="C12155" s="30">
        <v>3.3275000000000001</v>
      </c>
      <c r="D12155" t="s">
        <v>24</v>
      </c>
      <c r="E12155">
        <v>2026</v>
      </c>
      <c r="G12155" t="s">
        <v>25</v>
      </c>
    </row>
    <row r="12156" spans="1:7">
      <c r="A12156">
        <v>76109010</v>
      </c>
      <c r="B12156" t="s">
        <v>53</v>
      </c>
      <c r="C12156" s="30">
        <v>3.63</v>
      </c>
      <c r="D12156" t="s">
        <v>24</v>
      </c>
      <c r="E12156">
        <v>2027</v>
      </c>
      <c r="G12156" t="s">
        <v>25</v>
      </c>
    </row>
    <row r="12157" spans="1:7">
      <c r="A12157">
        <v>76109010</v>
      </c>
      <c r="B12157" t="s">
        <v>53</v>
      </c>
      <c r="C12157" s="30">
        <v>3.9325000000000001</v>
      </c>
      <c r="D12157" t="s">
        <v>24</v>
      </c>
      <c r="E12157">
        <v>2028</v>
      </c>
      <c r="G12157" t="s">
        <v>25</v>
      </c>
    </row>
    <row r="12158" spans="1:7">
      <c r="A12158">
        <v>76109090</v>
      </c>
      <c r="B12158" t="s">
        <v>53</v>
      </c>
      <c r="C12158" s="30">
        <v>3.0249999999999999</v>
      </c>
      <c r="D12158" t="s">
        <v>24</v>
      </c>
      <c r="G12158" t="s">
        <v>25</v>
      </c>
    </row>
    <row r="12159" spans="1:7">
      <c r="A12159">
        <v>76109090</v>
      </c>
      <c r="B12159" t="s">
        <v>53</v>
      </c>
      <c r="C12159" s="30">
        <v>3.3275000000000001</v>
      </c>
      <c r="D12159" t="s">
        <v>24</v>
      </c>
      <c r="E12159">
        <v>2026</v>
      </c>
      <c r="G12159" t="s">
        <v>25</v>
      </c>
    </row>
    <row r="12160" spans="1:7">
      <c r="A12160">
        <v>76109090</v>
      </c>
      <c r="B12160" t="s">
        <v>53</v>
      </c>
      <c r="C12160" s="30">
        <v>3.63</v>
      </c>
      <c r="D12160" t="s">
        <v>24</v>
      </c>
      <c r="E12160">
        <v>2027</v>
      </c>
      <c r="G12160" t="s">
        <v>25</v>
      </c>
    </row>
    <row r="12161" spans="1:7">
      <c r="A12161">
        <v>76109090</v>
      </c>
      <c r="B12161" t="s">
        <v>53</v>
      </c>
      <c r="C12161" s="30">
        <v>3.9325000000000001</v>
      </c>
      <c r="D12161" t="s">
        <v>24</v>
      </c>
      <c r="E12161">
        <v>2028</v>
      </c>
      <c r="G12161" t="s">
        <v>25</v>
      </c>
    </row>
    <row r="12162" spans="1:7">
      <c r="A12162">
        <v>76110000</v>
      </c>
      <c r="B12162" t="s">
        <v>53</v>
      </c>
      <c r="C12162" s="30">
        <v>3.6240000000000001</v>
      </c>
      <c r="D12162" t="s">
        <v>24</v>
      </c>
      <c r="G12162" t="s">
        <v>25</v>
      </c>
    </row>
    <row r="12163" spans="1:7">
      <c r="A12163">
        <v>76110000</v>
      </c>
      <c r="B12163" t="s">
        <v>53</v>
      </c>
      <c r="C12163" s="30">
        <v>3.9864000000000002</v>
      </c>
      <c r="D12163" t="s">
        <v>24</v>
      </c>
      <c r="E12163">
        <v>2026</v>
      </c>
      <c r="G12163" t="s">
        <v>25</v>
      </c>
    </row>
    <row r="12164" spans="1:7">
      <c r="A12164">
        <v>76110000</v>
      </c>
      <c r="B12164" t="s">
        <v>53</v>
      </c>
      <c r="C12164" s="30">
        <v>4.3487999999999998</v>
      </c>
      <c r="D12164" t="s">
        <v>24</v>
      </c>
      <c r="E12164">
        <v>2027</v>
      </c>
      <c r="G12164" t="s">
        <v>25</v>
      </c>
    </row>
    <row r="12165" spans="1:7">
      <c r="A12165">
        <v>76110000</v>
      </c>
      <c r="B12165" t="s">
        <v>53</v>
      </c>
      <c r="C12165" s="30">
        <v>4.7111999999999998</v>
      </c>
      <c r="D12165" t="s">
        <v>24</v>
      </c>
      <c r="E12165">
        <v>2028</v>
      </c>
      <c r="G12165" t="s">
        <v>25</v>
      </c>
    </row>
    <row r="12166" spans="1:7">
      <c r="A12166">
        <v>7612</v>
      </c>
      <c r="B12166" t="s">
        <v>53</v>
      </c>
      <c r="C12166" s="30">
        <v>3.6240000000000001</v>
      </c>
      <c r="D12166" t="s">
        <v>24</v>
      </c>
      <c r="G12166" t="s">
        <v>25</v>
      </c>
    </row>
    <row r="12167" spans="1:7">
      <c r="A12167">
        <v>7612</v>
      </c>
      <c r="B12167" t="s">
        <v>53</v>
      </c>
      <c r="C12167" s="30">
        <v>3.9864000000000002</v>
      </c>
      <c r="D12167" t="s">
        <v>24</v>
      </c>
      <c r="E12167">
        <v>2026</v>
      </c>
      <c r="G12167" t="s">
        <v>25</v>
      </c>
    </row>
    <row r="12168" spans="1:7">
      <c r="A12168">
        <v>7612</v>
      </c>
      <c r="B12168" t="s">
        <v>53</v>
      </c>
      <c r="C12168" s="30">
        <v>4.3487999999999998</v>
      </c>
      <c r="D12168" t="s">
        <v>24</v>
      </c>
      <c r="E12168">
        <v>2027</v>
      </c>
      <c r="G12168" t="s">
        <v>25</v>
      </c>
    </row>
    <row r="12169" spans="1:7">
      <c r="A12169">
        <v>7612</v>
      </c>
      <c r="B12169" t="s">
        <v>53</v>
      </c>
      <c r="C12169" s="30">
        <v>4.7111999999999998</v>
      </c>
      <c r="D12169" t="s">
        <v>24</v>
      </c>
      <c r="E12169">
        <v>2028</v>
      </c>
      <c r="G12169" t="s">
        <v>25</v>
      </c>
    </row>
    <row r="12170" spans="1:7">
      <c r="A12170">
        <v>76130000</v>
      </c>
      <c r="B12170" t="s">
        <v>53</v>
      </c>
      <c r="C12170" s="30">
        <v>3.6240000000000001</v>
      </c>
      <c r="D12170" t="s">
        <v>24</v>
      </c>
      <c r="G12170" t="s">
        <v>25</v>
      </c>
    </row>
    <row r="12171" spans="1:7">
      <c r="A12171">
        <v>76130000</v>
      </c>
      <c r="B12171" t="s">
        <v>53</v>
      </c>
      <c r="C12171" s="30">
        <v>3.9864000000000002</v>
      </c>
      <c r="D12171" t="s">
        <v>24</v>
      </c>
      <c r="E12171">
        <v>2026</v>
      </c>
      <c r="G12171" t="s">
        <v>25</v>
      </c>
    </row>
    <row r="12172" spans="1:7">
      <c r="A12172">
        <v>76130000</v>
      </c>
      <c r="B12172" t="s">
        <v>53</v>
      </c>
      <c r="C12172" s="30">
        <v>4.3487999999999998</v>
      </c>
      <c r="D12172" t="s">
        <v>24</v>
      </c>
      <c r="E12172">
        <v>2027</v>
      </c>
      <c r="G12172" t="s">
        <v>25</v>
      </c>
    </row>
    <row r="12173" spans="1:7">
      <c r="A12173">
        <v>76130000</v>
      </c>
      <c r="B12173" t="s">
        <v>53</v>
      </c>
      <c r="C12173" s="30">
        <v>4.7111999999999998</v>
      </c>
      <c r="D12173" t="s">
        <v>24</v>
      </c>
      <c r="E12173">
        <v>2028</v>
      </c>
      <c r="G12173" t="s">
        <v>25</v>
      </c>
    </row>
    <row r="12174" spans="1:7">
      <c r="A12174">
        <v>7614</v>
      </c>
      <c r="B12174" t="s">
        <v>53</v>
      </c>
      <c r="C12174" s="30">
        <v>2.9969999999999999</v>
      </c>
      <c r="D12174" t="s">
        <v>24</v>
      </c>
      <c r="G12174" t="s">
        <v>25</v>
      </c>
    </row>
    <row r="12175" spans="1:7">
      <c r="A12175">
        <v>7614</v>
      </c>
      <c r="B12175" t="s">
        <v>53</v>
      </c>
      <c r="C12175" s="30">
        <v>3.2967</v>
      </c>
      <c r="D12175" t="s">
        <v>24</v>
      </c>
      <c r="E12175">
        <v>2026</v>
      </c>
      <c r="G12175" t="s">
        <v>25</v>
      </c>
    </row>
    <row r="12176" spans="1:7">
      <c r="A12176">
        <v>7614</v>
      </c>
      <c r="B12176" t="s">
        <v>53</v>
      </c>
      <c r="C12176" s="30">
        <v>3.5964</v>
      </c>
      <c r="D12176" t="s">
        <v>24</v>
      </c>
      <c r="E12176">
        <v>2027</v>
      </c>
      <c r="G12176" t="s">
        <v>25</v>
      </c>
    </row>
    <row r="12177" spans="1:7">
      <c r="A12177">
        <v>7614</v>
      </c>
      <c r="B12177" t="s">
        <v>53</v>
      </c>
      <c r="C12177" s="30">
        <v>3.8961000000000001</v>
      </c>
      <c r="D12177" t="s">
        <v>24</v>
      </c>
      <c r="E12177">
        <v>2028</v>
      </c>
      <c r="G12177" t="s">
        <v>25</v>
      </c>
    </row>
    <row r="12178" spans="1:7">
      <c r="A12178">
        <v>76161000</v>
      </c>
      <c r="B12178" t="s">
        <v>53</v>
      </c>
      <c r="C12178" s="30">
        <v>3.6240000000000001</v>
      </c>
      <c r="D12178" t="s">
        <v>24</v>
      </c>
      <c r="G12178" t="s">
        <v>25</v>
      </c>
    </row>
    <row r="12179" spans="1:7">
      <c r="A12179">
        <v>76161000</v>
      </c>
      <c r="B12179" t="s">
        <v>53</v>
      </c>
      <c r="C12179" s="30">
        <v>3.9864000000000002</v>
      </c>
      <c r="D12179" t="s">
        <v>24</v>
      </c>
      <c r="E12179">
        <v>2026</v>
      </c>
      <c r="G12179" t="s">
        <v>25</v>
      </c>
    </row>
    <row r="12180" spans="1:7">
      <c r="A12180">
        <v>76161000</v>
      </c>
      <c r="B12180" t="s">
        <v>53</v>
      </c>
      <c r="C12180" s="30">
        <v>4.3487999999999998</v>
      </c>
      <c r="D12180" t="s">
        <v>24</v>
      </c>
      <c r="E12180">
        <v>2027</v>
      </c>
      <c r="G12180" t="s">
        <v>25</v>
      </c>
    </row>
    <row r="12181" spans="1:7">
      <c r="A12181">
        <v>76161000</v>
      </c>
      <c r="B12181" t="s">
        <v>53</v>
      </c>
      <c r="C12181" s="30">
        <v>4.7111999999999998</v>
      </c>
      <c r="D12181" t="s">
        <v>24</v>
      </c>
      <c r="E12181">
        <v>2028</v>
      </c>
      <c r="G12181" t="s">
        <v>25</v>
      </c>
    </row>
    <row r="12182" spans="1:7">
      <c r="A12182">
        <v>76169100</v>
      </c>
      <c r="B12182" t="s">
        <v>53</v>
      </c>
      <c r="C12182" s="30">
        <v>3.6240000000000001</v>
      </c>
      <c r="D12182" t="s">
        <v>24</v>
      </c>
      <c r="G12182" t="s">
        <v>25</v>
      </c>
    </row>
    <row r="12183" spans="1:7">
      <c r="A12183">
        <v>76169100</v>
      </c>
      <c r="B12183" t="s">
        <v>53</v>
      </c>
      <c r="C12183" s="30">
        <v>3.9864000000000002</v>
      </c>
      <c r="D12183" t="s">
        <v>24</v>
      </c>
      <c r="E12183">
        <v>2026</v>
      </c>
      <c r="G12183" t="s">
        <v>25</v>
      </c>
    </row>
    <row r="12184" spans="1:7">
      <c r="A12184">
        <v>76169100</v>
      </c>
      <c r="B12184" t="s">
        <v>53</v>
      </c>
      <c r="C12184" s="30">
        <v>4.3487999999999998</v>
      </c>
      <c r="D12184" t="s">
        <v>24</v>
      </c>
      <c r="E12184">
        <v>2027</v>
      </c>
      <c r="G12184" t="s">
        <v>25</v>
      </c>
    </row>
    <row r="12185" spans="1:7">
      <c r="A12185">
        <v>76169100</v>
      </c>
      <c r="B12185" t="s">
        <v>53</v>
      </c>
      <c r="C12185" s="30">
        <v>4.7111999999999998</v>
      </c>
      <c r="D12185" t="s">
        <v>24</v>
      </c>
      <c r="E12185">
        <v>2028</v>
      </c>
      <c r="G12185" t="s">
        <v>25</v>
      </c>
    </row>
    <row r="12186" spans="1:7">
      <c r="A12186">
        <v>76169910</v>
      </c>
      <c r="B12186" t="s">
        <v>53</v>
      </c>
      <c r="C12186" s="30">
        <v>2.698</v>
      </c>
      <c r="D12186" t="s">
        <v>24</v>
      </c>
      <c r="G12186" t="s">
        <v>25</v>
      </c>
    </row>
    <row r="12187" spans="1:7">
      <c r="A12187">
        <v>76169910</v>
      </c>
      <c r="B12187" t="s">
        <v>53</v>
      </c>
      <c r="C12187" s="30">
        <v>2.9678</v>
      </c>
      <c r="D12187" t="s">
        <v>24</v>
      </c>
      <c r="E12187">
        <v>2026</v>
      </c>
      <c r="G12187" t="s">
        <v>25</v>
      </c>
    </row>
    <row r="12188" spans="1:7">
      <c r="A12188">
        <v>76169910</v>
      </c>
      <c r="B12188" t="s">
        <v>53</v>
      </c>
      <c r="C12188" s="30">
        <v>3.2376</v>
      </c>
      <c r="D12188" t="s">
        <v>24</v>
      </c>
      <c r="E12188">
        <v>2027</v>
      </c>
      <c r="G12188" t="s">
        <v>25</v>
      </c>
    </row>
    <row r="12189" spans="1:7">
      <c r="A12189">
        <v>76169910</v>
      </c>
      <c r="B12189" t="s">
        <v>53</v>
      </c>
      <c r="C12189" s="30">
        <v>3.5074000000000001</v>
      </c>
      <c r="D12189" t="s">
        <v>24</v>
      </c>
      <c r="E12189">
        <v>2028</v>
      </c>
      <c r="G12189" t="s">
        <v>25</v>
      </c>
    </row>
    <row r="12190" spans="1:7">
      <c r="A12190">
        <v>76169990</v>
      </c>
      <c r="B12190" t="s">
        <v>53</v>
      </c>
      <c r="C12190" s="30">
        <v>3.6240000000000001</v>
      </c>
      <c r="D12190" t="s">
        <v>24</v>
      </c>
      <c r="G12190" t="s">
        <v>25</v>
      </c>
    </row>
    <row r="12191" spans="1:7">
      <c r="A12191">
        <v>76169990</v>
      </c>
      <c r="B12191" t="s">
        <v>53</v>
      </c>
      <c r="C12191" s="30">
        <v>3.9864000000000002</v>
      </c>
      <c r="D12191" t="s">
        <v>24</v>
      </c>
      <c r="E12191">
        <v>2026</v>
      </c>
      <c r="G12191" t="s">
        <v>25</v>
      </c>
    </row>
    <row r="12192" spans="1:7">
      <c r="A12192">
        <v>76169990</v>
      </c>
      <c r="B12192" t="s">
        <v>53</v>
      </c>
      <c r="C12192" s="30">
        <v>4.3487999999999998</v>
      </c>
      <c r="D12192" t="s">
        <v>24</v>
      </c>
      <c r="E12192">
        <v>2027</v>
      </c>
      <c r="G12192" t="s">
        <v>25</v>
      </c>
    </row>
    <row r="12193" spans="1:7">
      <c r="A12193">
        <v>76169990</v>
      </c>
      <c r="B12193" t="s">
        <v>53</v>
      </c>
      <c r="C12193" s="30">
        <v>4.7111999999999998</v>
      </c>
      <c r="D12193" t="s">
        <v>24</v>
      </c>
      <c r="E12193">
        <v>2028</v>
      </c>
      <c r="G12193" t="s">
        <v>25</v>
      </c>
    </row>
    <row r="12194" spans="1:7">
      <c r="A12194">
        <v>28041000</v>
      </c>
      <c r="B12194" t="s">
        <v>53</v>
      </c>
      <c r="C12194" s="30">
        <v>10.82</v>
      </c>
      <c r="G12194" t="s">
        <v>272</v>
      </c>
    </row>
    <row r="12195" spans="1:7">
      <c r="A12195">
        <v>28041000</v>
      </c>
      <c r="B12195" t="s">
        <v>53</v>
      </c>
      <c r="C12195" s="30">
        <v>11.902000000000001</v>
      </c>
      <c r="E12195">
        <v>2026</v>
      </c>
      <c r="G12195" t="s">
        <v>272</v>
      </c>
    </row>
    <row r="12196" spans="1:7">
      <c r="A12196">
        <v>28041000</v>
      </c>
      <c r="B12196" t="s">
        <v>53</v>
      </c>
      <c r="C12196" s="30">
        <v>12.984</v>
      </c>
      <c r="E12196">
        <v>2027</v>
      </c>
      <c r="G12196" t="s">
        <v>272</v>
      </c>
    </row>
    <row r="12197" spans="1:7">
      <c r="A12197">
        <v>28041000</v>
      </c>
      <c r="B12197" t="s">
        <v>53</v>
      </c>
      <c r="C12197" s="30">
        <v>14.066000000000001</v>
      </c>
      <c r="E12197">
        <v>2028</v>
      </c>
      <c r="G12197" t="s">
        <v>272</v>
      </c>
    </row>
    <row r="12198" spans="1:7">
      <c r="A12198">
        <v>720211</v>
      </c>
      <c r="B12198" t="s">
        <v>53</v>
      </c>
      <c r="C12198" s="30">
        <v>1.69</v>
      </c>
      <c r="G12198" t="s">
        <v>273</v>
      </c>
    </row>
    <row r="12199" spans="1:7">
      <c r="A12199">
        <v>720211</v>
      </c>
      <c r="B12199" t="s">
        <v>53</v>
      </c>
      <c r="C12199" s="30">
        <v>1.859</v>
      </c>
      <c r="E12199">
        <v>2026</v>
      </c>
      <c r="G12199" t="s">
        <v>273</v>
      </c>
    </row>
    <row r="12200" spans="1:7">
      <c r="A12200">
        <v>720211</v>
      </c>
      <c r="B12200" t="s">
        <v>53</v>
      </c>
      <c r="C12200" s="30">
        <v>2.028</v>
      </c>
      <c r="E12200">
        <v>2027</v>
      </c>
      <c r="G12200" t="s">
        <v>273</v>
      </c>
    </row>
    <row r="12201" spans="1:7">
      <c r="A12201">
        <v>720211</v>
      </c>
      <c r="B12201" t="s">
        <v>53</v>
      </c>
      <c r="C12201" s="30">
        <v>2.1970000000000001</v>
      </c>
      <c r="E12201">
        <v>2028</v>
      </c>
      <c r="G12201" t="s">
        <v>273</v>
      </c>
    </row>
    <row r="12202" spans="1:7">
      <c r="A12202">
        <v>720241</v>
      </c>
      <c r="B12202" t="s">
        <v>53</v>
      </c>
      <c r="C12202" s="30">
        <v>2.35</v>
      </c>
      <c r="G12202" t="s">
        <v>273</v>
      </c>
    </row>
    <row r="12203" spans="1:7">
      <c r="A12203">
        <v>720241</v>
      </c>
      <c r="B12203" t="s">
        <v>53</v>
      </c>
      <c r="C12203" s="30">
        <v>2.585</v>
      </c>
      <c r="E12203">
        <v>2026</v>
      </c>
      <c r="G12203" t="s">
        <v>273</v>
      </c>
    </row>
    <row r="12204" spans="1:7">
      <c r="A12204">
        <v>720241</v>
      </c>
      <c r="B12204" t="s">
        <v>53</v>
      </c>
      <c r="C12204" s="29">
        <v>2.8200000000000003</v>
      </c>
      <c r="E12204">
        <v>2027</v>
      </c>
      <c r="G12204" t="s">
        <v>273</v>
      </c>
    </row>
    <row r="12205" spans="1:7">
      <c r="A12205">
        <v>720241</v>
      </c>
      <c r="B12205" t="s">
        <v>53</v>
      </c>
      <c r="C12205" s="29">
        <v>3.0550000000000002</v>
      </c>
      <c r="E12205">
        <v>2028</v>
      </c>
      <c r="G12205" t="s">
        <v>273</v>
      </c>
    </row>
    <row r="12206" spans="1:7">
      <c r="A12206">
        <v>72026000</v>
      </c>
      <c r="B12206" t="s">
        <v>53</v>
      </c>
      <c r="C12206" s="29">
        <v>3.48</v>
      </c>
      <c r="G12206" t="s">
        <v>273</v>
      </c>
    </row>
    <row r="12207" spans="1:7">
      <c r="A12207">
        <v>72026000</v>
      </c>
      <c r="B12207" t="s">
        <v>53</v>
      </c>
      <c r="C12207" s="29">
        <v>3.8279999999999998</v>
      </c>
      <c r="E12207">
        <v>2026</v>
      </c>
      <c r="G12207" t="s">
        <v>273</v>
      </c>
    </row>
    <row r="12208" spans="1:7">
      <c r="A12208">
        <v>72026000</v>
      </c>
      <c r="B12208" t="s">
        <v>53</v>
      </c>
      <c r="C12208" s="29">
        <v>4.1760000000000002</v>
      </c>
      <c r="E12208">
        <v>2027</v>
      </c>
      <c r="G12208" t="s">
        <v>273</v>
      </c>
    </row>
    <row r="12209" spans="1:7">
      <c r="A12209">
        <v>72026000</v>
      </c>
      <c r="B12209" t="s">
        <v>53</v>
      </c>
      <c r="C12209" s="29">
        <v>4.524</v>
      </c>
      <c r="E12209">
        <v>2028</v>
      </c>
      <c r="G12209" t="s">
        <v>273</v>
      </c>
    </row>
    <row r="12210" spans="1:7">
      <c r="A12210">
        <v>2523100090</v>
      </c>
      <c r="B12210" t="s">
        <v>54</v>
      </c>
      <c r="C12210">
        <v>0.91</v>
      </c>
      <c r="D12210" t="s">
        <v>13</v>
      </c>
      <c r="G12210" t="s">
        <v>270</v>
      </c>
    </row>
    <row r="12211" spans="1:7">
      <c r="A12211">
        <v>2523100090</v>
      </c>
      <c r="B12211" t="s">
        <v>54</v>
      </c>
      <c r="C12211">
        <v>1.0010000000000001</v>
      </c>
      <c r="D12211" t="s">
        <v>13</v>
      </c>
      <c r="E12211">
        <v>2026</v>
      </c>
      <c r="G12211" t="s">
        <v>270</v>
      </c>
    </row>
    <row r="12212" spans="1:7">
      <c r="A12212">
        <v>2523100090</v>
      </c>
      <c r="B12212" t="s">
        <v>54</v>
      </c>
      <c r="C12212">
        <v>1.0920000000000001</v>
      </c>
      <c r="D12212" t="s">
        <v>13</v>
      </c>
      <c r="E12212">
        <v>2027</v>
      </c>
      <c r="G12212" t="s">
        <v>270</v>
      </c>
    </row>
    <row r="12213" spans="1:7">
      <c r="A12213">
        <v>2523100090</v>
      </c>
      <c r="B12213" t="s">
        <v>54</v>
      </c>
      <c r="C12213">
        <v>1.1830000000000001</v>
      </c>
      <c r="D12213" t="s">
        <v>13</v>
      </c>
      <c r="E12213">
        <v>2028</v>
      </c>
      <c r="G12213" t="s">
        <v>270</v>
      </c>
    </row>
    <row r="12214" spans="1:7">
      <c r="A12214">
        <v>25232900</v>
      </c>
      <c r="B12214" t="s">
        <v>54</v>
      </c>
      <c r="C12214">
        <v>0.94</v>
      </c>
      <c r="G12214" t="s">
        <v>270</v>
      </c>
    </row>
    <row r="12215" spans="1:7">
      <c r="A12215">
        <v>25232900</v>
      </c>
      <c r="B12215" t="s">
        <v>54</v>
      </c>
      <c r="C12215">
        <v>1.034</v>
      </c>
      <c r="E12215">
        <v>2026</v>
      </c>
      <c r="G12215" t="s">
        <v>270</v>
      </c>
    </row>
    <row r="12216" spans="1:7">
      <c r="A12216">
        <v>25232900</v>
      </c>
      <c r="B12216" t="s">
        <v>54</v>
      </c>
      <c r="C12216">
        <v>1.1279999999999999</v>
      </c>
      <c r="E12216">
        <v>2027</v>
      </c>
      <c r="G12216" t="s">
        <v>270</v>
      </c>
    </row>
    <row r="12217" spans="1:7">
      <c r="A12217">
        <v>25232900</v>
      </c>
      <c r="B12217" t="s">
        <v>54</v>
      </c>
      <c r="C12217">
        <v>1.222</v>
      </c>
      <c r="E12217">
        <v>2028</v>
      </c>
      <c r="G12217" t="s">
        <v>270</v>
      </c>
    </row>
    <row r="12218" spans="1:7">
      <c r="A12218">
        <v>2523900090</v>
      </c>
      <c r="B12218" t="s">
        <v>54</v>
      </c>
      <c r="C12218">
        <v>0.91</v>
      </c>
      <c r="D12218" t="s">
        <v>13</v>
      </c>
      <c r="G12218" t="s">
        <v>270</v>
      </c>
    </row>
    <row r="12219" spans="1:7">
      <c r="A12219">
        <v>2523900090</v>
      </c>
      <c r="B12219" t="s">
        <v>54</v>
      </c>
      <c r="C12219">
        <v>1.0010000000000001</v>
      </c>
      <c r="D12219" t="s">
        <v>13</v>
      </c>
      <c r="E12219">
        <v>2026</v>
      </c>
      <c r="G12219" t="s">
        <v>270</v>
      </c>
    </row>
    <row r="12220" spans="1:7">
      <c r="A12220">
        <v>2523900090</v>
      </c>
      <c r="B12220" t="s">
        <v>54</v>
      </c>
      <c r="C12220">
        <v>1.0920000000000001</v>
      </c>
      <c r="D12220" t="s">
        <v>13</v>
      </c>
      <c r="E12220">
        <v>2027</v>
      </c>
      <c r="G12220" t="s">
        <v>270</v>
      </c>
    </row>
    <row r="12221" spans="1:7">
      <c r="A12221">
        <v>2523900090</v>
      </c>
      <c r="B12221" t="s">
        <v>54</v>
      </c>
      <c r="C12221">
        <v>1.1830000000000001</v>
      </c>
      <c r="D12221" t="s">
        <v>13</v>
      </c>
      <c r="E12221">
        <v>2028</v>
      </c>
      <c r="G12221" t="s">
        <v>270</v>
      </c>
    </row>
    <row r="12222" spans="1:7">
      <c r="A12222">
        <v>28080000</v>
      </c>
      <c r="B12222" t="s">
        <v>54</v>
      </c>
      <c r="C12222" s="30">
        <v>1.87</v>
      </c>
      <c r="G12222" t="s">
        <v>271</v>
      </c>
    </row>
    <row r="12223" spans="1:7">
      <c r="A12223">
        <v>28080000</v>
      </c>
      <c r="B12223" t="s">
        <v>54</v>
      </c>
      <c r="C12223" s="30">
        <v>1.8887</v>
      </c>
      <c r="E12223">
        <v>2026</v>
      </c>
      <c r="G12223" t="s">
        <v>271</v>
      </c>
    </row>
    <row r="12224" spans="1:7">
      <c r="A12224">
        <v>28080000</v>
      </c>
      <c r="B12224" t="s">
        <v>54</v>
      </c>
      <c r="C12224" s="30">
        <v>1.8887</v>
      </c>
      <c r="E12224">
        <v>2027</v>
      </c>
      <c r="G12224" t="s">
        <v>271</v>
      </c>
    </row>
    <row r="12225" spans="1:7">
      <c r="A12225">
        <v>28080000</v>
      </c>
      <c r="B12225" t="s">
        <v>54</v>
      </c>
      <c r="C12225" s="30">
        <v>1.8887</v>
      </c>
      <c r="E12225">
        <v>2028</v>
      </c>
      <c r="G12225" t="s">
        <v>271</v>
      </c>
    </row>
    <row r="12226" spans="1:7">
      <c r="A12226">
        <v>28142000</v>
      </c>
      <c r="B12226" t="s">
        <v>54</v>
      </c>
      <c r="C12226">
        <v>0.73</v>
      </c>
      <c r="G12226" t="s">
        <v>271</v>
      </c>
    </row>
    <row r="12227" spans="1:7">
      <c r="A12227">
        <v>28142000</v>
      </c>
      <c r="B12227" t="s">
        <v>54</v>
      </c>
      <c r="C12227">
        <v>0.73729999999999996</v>
      </c>
      <c r="E12227">
        <v>2026</v>
      </c>
      <c r="G12227" t="s">
        <v>271</v>
      </c>
    </row>
    <row r="12228" spans="1:7">
      <c r="A12228">
        <v>28142000</v>
      </c>
      <c r="B12228" t="s">
        <v>54</v>
      </c>
      <c r="C12228">
        <v>0.73729999999999996</v>
      </c>
      <c r="E12228">
        <v>2027</v>
      </c>
      <c r="G12228" t="s">
        <v>271</v>
      </c>
    </row>
    <row r="12229" spans="1:7">
      <c r="A12229">
        <v>28142000</v>
      </c>
      <c r="B12229" t="s">
        <v>54</v>
      </c>
      <c r="C12229">
        <v>0.73729999999999996</v>
      </c>
      <c r="E12229">
        <v>2028</v>
      </c>
      <c r="G12229" t="s">
        <v>271</v>
      </c>
    </row>
    <row r="12230" spans="1:7">
      <c r="A12230">
        <v>28342100</v>
      </c>
      <c r="B12230" t="s">
        <v>54</v>
      </c>
      <c r="C12230" s="30">
        <v>1.69</v>
      </c>
      <c r="G12230" t="s">
        <v>271</v>
      </c>
    </row>
    <row r="12231" spans="1:7">
      <c r="A12231">
        <v>28342100</v>
      </c>
      <c r="B12231" t="s">
        <v>54</v>
      </c>
      <c r="C12231" s="30">
        <v>1.7068999999999999</v>
      </c>
      <c r="E12231">
        <v>2026</v>
      </c>
      <c r="G12231" t="s">
        <v>271</v>
      </c>
    </row>
    <row r="12232" spans="1:7">
      <c r="A12232">
        <v>28342100</v>
      </c>
      <c r="B12232" t="s">
        <v>54</v>
      </c>
      <c r="C12232" s="30">
        <v>1.7068999999999999</v>
      </c>
      <c r="E12232">
        <v>2027</v>
      </c>
      <c r="G12232" t="s">
        <v>271</v>
      </c>
    </row>
    <row r="12233" spans="1:7">
      <c r="A12233">
        <v>28342100</v>
      </c>
      <c r="B12233" t="s">
        <v>54</v>
      </c>
      <c r="C12233" s="30">
        <v>1.7068999999999999</v>
      </c>
      <c r="E12233">
        <v>2028</v>
      </c>
      <c r="G12233" t="s">
        <v>271</v>
      </c>
    </row>
    <row r="12234" spans="1:7">
      <c r="A12234">
        <v>31021012</v>
      </c>
      <c r="B12234" t="s">
        <v>54</v>
      </c>
      <c r="C12234">
        <v>0.52</v>
      </c>
      <c r="G12234" t="s">
        <v>271</v>
      </c>
    </row>
    <row r="12235" spans="1:7">
      <c r="A12235">
        <v>31021012</v>
      </c>
      <c r="B12235" t="s">
        <v>54</v>
      </c>
      <c r="C12235">
        <v>0.5252</v>
      </c>
      <c r="E12235">
        <v>2026</v>
      </c>
      <c r="G12235" t="s">
        <v>271</v>
      </c>
    </row>
    <row r="12236" spans="1:7">
      <c r="A12236">
        <v>31021012</v>
      </c>
      <c r="B12236" t="s">
        <v>54</v>
      </c>
      <c r="C12236">
        <v>0.5252</v>
      </c>
      <c r="E12236">
        <v>2027</v>
      </c>
      <c r="G12236" t="s">
        <v>271</v>
      </c>
    </row>
    <row r="12237" spans="1:7">
      <c r="A12237">
        <v>31021012</v>
      </c>
      <c r="B12237" t="s">
        <v>54</v>
      </c>
      <c r="C12237">
        <v>0.5252</v>
      </c>
      <c r="E12237">
        <v>2028</v>
      </c>
      <c r="G12237" t="s">
        <v>271</v>
      </c>
    </row>
    <row r="12238" spans="1:7">
      <c r="A12238">
        <v>31021015</v>
      </c>
      <c r="B12238" t="s">
        <v>54</v>
      </c>
      <c r="C12238">
        <v>0.84</v>
      </c>
      <c r="G12238" t="s">
        <v>271</v>
      </c>
    </row>
    <row r="12239" spans="1:7">
      <c r="A12239">
        <v>31021015</v>
      </c>
      <c r="B12239" t="s">
        <v>54</v>
      </c>
      <c r="C12239">
        <v>0.84839999999999993</v>
      </c>
      <c r="E12239">
        <v>2026</v>
      </c>
      <c r="G12239" t="s">
        <v>271</v>
      </c>
    </row>
    <row r="12240" spans="1:7">
      <c r="A12240">
        <v>31021015</v>
      </c>
      <c r="B12240" t="s">
        <v>54</v>
      </c>
      <c r="C12240">
        <v>0.84839999999999993</v>
      </c>
      <c r="E12240">
        <v>2027</v>
      </c>
      <c r="G12240" t="s">
        <v>271</v>
      </c>
    </row>
    <row r="12241" spans="1:7">
      <c r="A12241">
        <v>31021015</v>
      </c>
      <c r="B12241" t="s">
        <v>54</v>
      </c>
      <c r="C12241">
        <v>0.84839999999999993</v>
      </c>
      <c r="E12241">
        <v>2028</v>
      </c>
      <c r="G12241" t="s">
        <v>271</v>
      </c>
    </row>
    <row r="12242" spans="1:7">
      <c r="A12242">
        <v>31021019</v>
      </c>
      <c r="B12242" t="s">
        <v>54</v>
      </c>
      <c r="C12242" s="30">
        <v>1.58</v>
      </c>
      <c r="G12242" t="s">
        <v>271</v>
      </c>
    </row>
    <row r="12243" spans="1:7">
      <c r="A12243">
        <v>31021019</v>
      </c>
      <c r="B12243" t="s">
        <v>54</v>
      </c>
      <c r="C12243" s="30">
        <v>1.5958000000000001</v>
      </c>
      <c r="E12243">
        <v>2026</v>
      </c>
      <c r="G12243" t="s">
        <v>271</v>
      </c>
    </row>
    <row r="12244" spans="1:7">
      <c r="A12244">
        <v>31021019</v>
      </c>
      <c r="B12244" t="s">
        <v>54</v>
      </c>
      <c r="C12244" s="30">
        <v>1.5958000000000001</v>
      </c>
      <c r="E12244">
        <v>2027</v>
      </c>
      <c r="G12244" t="s">
        <v>271</v>
      </c>
    </row>
    <row r="12245" spans="1:7">
      <c r="A12245">
        <v>31021019</v>
      </c>
      <c r="B12245" t="s">
        <v>54</v>
      </c>
      <c r="C12245" s="30">
        <v>1.5958000000000001</v>
      </c>
      <c r="E12245">
        <v>2028</v>
      </c>
      <c r="G12245" t="s">
        <v>271</v>
      </c>
    </row>
    <row r="12246" spans="1:7">
      <c r="A12246">
        <v>31021090</v>
      </c>
      <c r="B12246" t="s">
        <v>54</v>
      </c>
      <c r="C12246" s="30">
        <v>1.54</v>
      </c>
      <c r="G12246" t="s">
        <v>271</v>
      </c>
    </row>
    <row r="12247" spans="1:7">
      <c r="A12247">
        <v>31021090</v>
      </c>
      <c r="B12247" t="s">
        <v>54</v>
      </c>
      <c r="C12247" s="30">
        <v>1.5554000000000001</v>
      </c>
      <c r="E12247">
        <v>2026</v>
      </c>
      <c r="G12247" t="s">
        <v>271</v>
      </c>
    </row>
    <row r="12248" spans="1:7">
      <c r="A12248">
        <v>31021090</v>
      </c>
      <c r="B12248" t="s">
        <v>54</v>
      </c>
      <c r="C12248" s="30">
        <v>1.5554000000000001</v>
      </c>
      <c r="E12248">
        <v>2027</v>
      </c>
      <c r="G12248" t="s">
        <v>271</v>
      </c>
    </row>
    <row r="12249" spans="1:7">
      <c r="A12249">
        <v>31021090</v>
      </c>
      <c r="B12249" t="s">
        <v>54</v>
      </c>
      <c r="C12249" s="30">
        <v>1.5554000000000001</v>
      </c>
      <c r="E12249">
        <v>2028</v>
      </c>
      <c r="G12249" t="s">
        <v>271</v>
      </c>
    </row>
    <row r="12250" spans="1:7">
      <c r="A12250">
        <v>31022100</v>
      </c>
      <c r="B12250" t="s">
        <v>54</v>
      </c>
      <c r="C12250">
        <v>0.73</v>
      </c>
      <c r="G12250" t="s">
        <v>271</v>
      </c>
    </row>
    <row r="12251" spans="1:7">
      <c r="A12251">
        <v>31022100</v>
      </c>
      <c r="B12251" t="s">
        <v>54</v>
      </c>
      <c r="C12251">
        <v>0.73729999999999996</v>
      </c>
      <c r="E12251">
        <v>2026</v>
      </c>
      <c r="G12251" t="s">
        <v>271</v>
      </c>
    </row>
    <row r="12252" spans="1:7">
      <c r="A12252">
        <v>31022100</v>
      </c>
      <c r="B12252" t="s">
        <v>54</v>
      </c>
      <c r="C12252">
        <v>0.73729999999999996</v>
      </c>
      <c r="E12252">
        <v>2027</v>
      </c>
      <c r="G12252" t="s">
        <v>271</v>
      </c>
    </row>
    <row r="12253" spans="1:7">
      <c r="A12253">
        <v>31022100</v>
      </c>
      <c r="B12253" t="s">
        <v>54</v>
      </c>
      <c r="C12253">
        <v>0.73729999999999996</v>
      </c>
      <c r="E12253">
        <v>2028</v>
      </c>
      <c r="G12253" t="s">
        <v>271</v>
      </c>
    </row>
    <row r="12254" spans="1:7">
      <c r="A12254">
        <v>31022900</v>
      </c>
      <c r="B12254" t="s">
        <v>54</v>
      </c>
      <c r="C12254" s="30">
        <v>1.24</v>
      </c>
      <c r="G12254" t="s">
        <v>271</v>
      </c>
    </row>
    <row r="12255" spans="1:7">
      <c r="A12255">
        <v>31022900</v>
      </c>
      <c r="B12255" t="s">
        <v>54</v>
      </c>
      <c r="C12255" s="30">
        <v>1.2524</v>
      </c>
      <c r="E12255">
        <v>2026</v>
      </c>
      <c r="G12255" t="s">
        <v>271</v>
      </c>
    </row>
    <row r="12256" spans="1:7">
      <c r="A12256">
        <v>31022900</v>
      </c>
      <c r="B12256" t="s">
        <v>54</v>
      </c>
      <c r="C12256" s="30">
        <v>1.2524</v>
      </c>
      <c r="E12256">
        <v>2027</v>
      </c>
      <c r="G12256" t="s">
        <v>271</v>
      </c>
    </row>
    <row r="12257" spans="1:7">
      <c r="A12257">
        <v>31022900</v>
      </c>
      <c r="B12257" t="s">
        <v>54</v>
      </c>
      <c r="C12257" s="30">
        <v>1.2524</v>
      </c>
      <c r="E12257">
        <v>2028</v>
      </c>
      <c r="G12257" t="s">
        <v>271</v>
      </c>
    </row>
    <row r="12258" spans="1:7">
      <c r="A12258">
        <v>31023010</v>
      </c>
      <c r="B12258" t="s">
        <v>54</v>
      </c>
      <c r="C12258" s="30">
        <v>1.3</v>
      </c>
      <c r="G12258" t="s">
        <v>271</v>
      </c>
    </row>
    <row r="12259" spans="1:7">
      <c r="A12259">
        <v>31023010</v>
      </c>
      <c r="B12259" t="s">
        <v>54</v>
      </c>
      <c r="C12259" s="30">
        <v>1.3130000000000002</v>
      </c>
      <c r="E12259">
        <v>2026</v>
      </c>
      <c r="G12259" t="s">
        <v>271</v>
      </c>
    </row>
    <row r="12260" spans="1:7">
      <c r="A12260">
        <v>31023010</v>
      </c>
      <c r="B12260" t="s">
        <v>54</v>
      </c>
      <c r="C12260" s="30">
        <v>1.3130000000000002</v>
      </c>
      <c r="E12260">
        <v>2027</v>
      </c>
      <c r="G12260" t="s">
        <v>271</v>
      </c>
    </row>
    <row r="12261" spans="1:7">
      <c r="A12261">
        <v>31023010</v>
      </c>
      <c r="B12261" t="s">
        <v>54</v>
      </c>
      <c r="C12261" s="30">
        <v>1.3130000000000002</v>
      </c>
      <c r="E12261">
        <v>2028</v>
      </c>
      <c r="G12261" t="s">
        <v>271</v>
      </c>
    </row>
    <row r="12262" spans="1:7">
      <c r="A12262">
        <v>31023090</v>
      </c>
      <c r="B12262" t="s">
        <v>54</v>
      </c>
      <c r="C12262" s="30">
        <v>2</v>
      </c>
      <c r="G12262" t="s">
        <v>271</v>
      </c>
    </row>
    <row r="12263" spans="1:7">
      <c r="A12263">
        <v>31023090</v>
      </c>
      <c r="B12263" t="s">
        <v>54</v>
      </c>
      <c r="C12263" s="30">
        <v>2.02</v>
      </c>
      <c r="E12263">
        <v>2026</v>
      </c>
      <c r="G12263" t="s">
        <v>271</v>
      </c>
    </row>
    <row r="12264" spans="1:7">
      <c r="A12264">
        <v>31023090</v>
      </c>
      <c r="B12264" t="s">
        <v>54</v>
      </c>
      <c r="C12264" s="30">
        <v>2.02</v>
      </c>
      <c r="E12264">
        <v>2027</v>
      </c>
      <c r="G12264" t="s">
        <v>271</v>
      </c>
    </row>
    <row r="12265" spans="1:7">
      <c r="A12265">
        <v>31023090</v>
      </c>
      <c r="B12265" t="s">
        <v>54</v>
      </c>
      <c r="C12265" s="30">
        <v>2.02</v>
      </c>
      <c r="E12265">
        <v>2028</v>
      </c>
      <c r="G12265" t="s">
        <v>271</v>
      </c>
    </row>
    <row r="12266" spans="1:7">
      <c r="A12266">
        <v>31024010</v>
      </c>
      <c r="B12266" t="s">
        <v>54</v>
      </c>
      <c r="C12266" s="30">
        <v>1.72</v>
      </c>
      <c r="G12266" t="s">
        <v>271</v>
      </c>
    </row>
    <row r="12267" spans="1:7">
      <c r="A12267">
        <v>31024010</v>
      </c>
      <c r="B12267" t="s">
        <v>54</v>
      </c>
      <c r="C12267" s="30">
        <v>1.7372000000000001</v>
      </c>
      <c r="E12267">
        <v>2026</v>
      </c>
      <c r="G12267" t="s">
        <v>271</v>
      </c>
    </row>
    <row r="12268" spans="1:7">
      <c r="A12268">
        <v>31024010</v>
      </c>
      <c r="B12268" t="s">
        <v>54</v>
      </c>
      <c r="C12268" s="30">
        <v>1.7372000000000001</v>
      </c>
      <c r="E12268">
        <v>2027</v>
      </c>
      <c r="G12268" t="s">
        <v>271</v>
      </c>
    </row>
    <row r="12269" spans="1:7">
      <c r="A12269">
        <v>31024010</v>
      </c>
      <c r="B12269" t="s">
        <v>54</v>
      </c>
      <c r="C12269" s="30">
        <v>1.7372000000000001</v>
      </c>
      <c r="E12269">
        <v>2028</v>
      </c>
      <c r="G12269" t="s">
        <v>271</v>
      </c>
    </row>
    <row r="12270" spans="1:7">
      <c r="A12270">
        <v>31024090</v>
      </c>
      <c r="B12270" t="s">
        <v>54</v>
      </c>
      <c r="C12270" s="30">
        <v>1.72</v>
      </c>
      <c r="G12270" t="s">
        <v>271</v>
      </c>
    </row>
    <row r="12271" spans="1:7">
      <c r="A12271">
        <v>31024090</v>
      </c>
      <c r="B12271" t="s">
        <v>54</v>
      </c>
      <c r="C12271" s="30">
        <v>1.7372000000000001</v>
      </c>
      <c r="E12271">
        <v>2026</v>
      </c>
      <c r="G12271" t="s">
        <v>271</v>
      </c>
    </row>
    <row r="12272" spans="1:7">
      <c r="A12272">
        <v>31024090</v>
      </c>
      <c r="B12272" t="s">
        <v>54</v>
      </c>
      <c r="C12272" s="30">
        <v>1.7372000000000001</v>
      </c>
      <c r="E12272">
        <v>2027</v>
      </c>
      <c r="G12272" t="s">
        <v>271</v>
      </c>
    </row>
    <row r="12273" spans="1:7">
      <c r="A12273">
        <v>31024090</v>
      </c>
      <c r="B12273" t="s">
        <v>54</v>
      </c>
      <c r="C12273" s="30">
        <v>1.7372000000000001</v>
      </c>
      <c r="E12273">
        <v>2028</v>
      </c>
      <c r="G12273" t="s">
        <v>271</v>
      </c>
    </row>
    <row r="12274" spans="1:7">
      <c r="A12274">
        <v>31025000</v>
      </c>
      <c r="B12274" t="s">
        <v>54</v>
      </c>
      <c r="C12274" s="30">
        <v>2.92</v>
      </c>
      <c r="G12274" t="s">
        <v>271</v>
      </c>
    </row>
    <row r="12275" spans="1:7">
      <c r="A12275">
        <v>31025000</v>
      </c>
      <c r="B12275" t="s">
        <v>54</v>
      </c>
      <c r="C12275" s="30">
        <v>2.9491999999999998</v>
      </c>
      <c r="E12275">
        <v>2026</v>
      </c>
      <c r="G12275" t="s">
        <v>271</v>
      </c>
    </row>
    <row r="12276" spans="1:7">
      <c r="A12276">
        <v>31025000</v>
      </c>
      <c r="B12276" t="s">
        <v>54</v>
      </c>
      <c r="C12276" s="30">
        <v>2.9491999999999998</v>
      </c>
      <c r="E12276">
        <v>2027</v>
      </c>
      <c r="G12276" t="s">
        <v>271</v>
      </c>
    </row>
    <row r="12277" spans="1:7">
      <c r="A12277">
        <v>31025000</v>
      </c>
      <c r="B12277" t="s">
        <v>54</v>
      </c>
      <c r="C12277" s="30">
        <v>2.9491999999999998</v>
      </c>
      <c r="E12277">
        <v>2028</v>
      </c>
      <c r="G12277" t="s">
        <v>271</v>
      </c>
    </row>
    <row r="12278" spans="1:7">
      <c r="A12278">
        <v>31026000</v>
      </c>
      <c r="B12278" t="s">
        <v>54</v>
      </c>
      <c r="C12278" s="30">
        <v>1.68</v>
      </c>
      <c r="G12278" t="s">
        <v>271</v>
      </c>
    </row>
    <row r="12279" spans="1:7">
      <c r="A12279">
        <v>31026000</v>
      </c>
      <c r="B12279" t="s">
        <v>54</v>
      </c>
      <c r="C12279" s="30">
        <v>1.6967999999999999</v>
      </c>
      <c r="E12279">
        <v>2026</v>
      </c>
      <c r="G12279" t="s">
        <v>271</v>
      </c>
    </row>
    <row r="12280" spans="1:7">
      <c r="A12280">
        <v>31026000</v>
      </c>
      <c r="B12280" t="s">
        <v>54</v>
      </c>
      <c r="C12280" s="30">
        <v>1.6967999999999999</v>
      </c>
      <c r="E12280">
        <v>2027</v>
      </c>
      <c r="G12280" t="s">
        <v>271</v>
      </c>
    </row>
    <row r="12281" spans="1:7">
      <c r="A12281">
        <v>31026000</v>
      </c>
      <c r="B12281" t="s">
        <v>54</v>
      </c>
      <c r="C12281" s="30">
        <v>1.6967999999999999</v>
      </c>
      <c r="E12281">
        <v>2028</v>
      </c>
      <c r="G12281" t="s">
        <v>271</v>
      </c>
    </row>
    <row r="12282" spans="1:7">
      <c r="A12282">
        <v>31028000</v>
      </c>
      <c r="B12282" t="s">
        <v>54</v>
      </c>
      <c r="C12282" s="30">
        <v>1.4</v>
      </c>
      <c r="G12282" t="s">
        <v>271</v>
      </c>
    </row>
    <row r="12283" spans="1:7">
      <c r="A12283">
        <v>31028000</v>
      </c>
      <c r="B12283" t="s">
        <v>54</v>
      </c>
      <c r="C12283" s="30">
        <v>1.4139999999999999</v>
      </c>
      <c r="E12283">
        <v>2026</v>
      </c>
      <c r="G12283" t="s">
        <v>271</v>
      </c>
    </row>
    <row r="12284" spans="1:7">
      <c r="A12284">
        <v>31028000</v>
      </c>
      <c r="B12284" t="s">
        <v>54</v>
      </c>
      <c r="C12284" s="30">
        <v>1.4139999999999999</v>
      </c>
      <c r="E12284">
        <v>2027</v>
      </c>
      <c r="G12284" t="s">
        <v>271</v>
      </c>
    </row>
    <row r="12285" spans="1:7">
      <c r="A12285">
        <v>31028000</v>
      </c>
      <c r="B12285" t="s">
        <v>54</v>
      </c>
      <c r="C12285" s="30">
        <v>1.4139999999999999</v>
      </c>
      <c r="E12285">
        <v>2028</v>
      </c>
      <c r="G12285" t="s">
        <v>271</v>
      </c>
    </row>
    <row r="12286" spans="1:7">
      <c r="A12286">
        <v>31029000</v>
      </c>
      <c r="B12286" t="s">
        <v>54</v>
      </c>
      <c r="C12286" s="30">
        <v>1.54</v>
      </c>
      <c r="G12286" t="s">
        <v>271</v>
      </c>
    </row>
    <row r="12287" spans="1:7">
      <c r="A12287">
        <v>31029000</v>
      </c>
      <c r="B12287" t="s">
        <v>54</v>
      </c>
      <c r="C12287" s="30">
        <v>1.5554000000000001</v>
      </c>
      <c r="E12287">
        <v>2026</v>
      </c>
      <c r="G12287" t="s">
        <v>271</v>
      </c>
    </row>
    <row r="12288" spans="1:7">
      <c r="A12288">
        <v>31029000</v>
      </c>
      <c r="B12288" t="s">
        <v>54</v>
      </c>
      <c r="C12288" s="30">
        <v>1.5554000000000001</v>
      </c>
      <c r="E12288">
        <v>2027</v>
      </c>
      <c r="G12288" t="s">
        <v>271</v>
      </c>
    </row>
    <row r="12289" spans="1:7">
      <c r="A12289">
        <v>31029000</v>
      </c>
      <c r="B12289" t="s">
        <v>54</v>
      </c>
      <c r="C12289" s="30">
        <v>1.5554000000000001</v>
      </c>
      <c r="E12289">
        <v>2028</v>
      </c>
      <c r="G12289" t="s">
        <v>271</v>
      </c>
    </row>
    <row r="12290" spans="1:7">
      <c r="A12290">
        <v>31051000</v>
      </c>
      <c r="B12290" t="s">
        <v>54</v>
      </c>
      <c r="C12290">
        <v>0.77</v>
      </c>
      <c r="G12290" t="s">
        <v>271</v>
      </c>
    </row>
    <row r="12291" spans="1:7">
      <c r="A12291">
        <v>31051000</v>
      </c>
      <c r="B12291" t="s">
        <v>54</v>
      </c>
      <c r="C12291">
        <v>0.77770000000000006</v>
      </c>
      <c r="E12291">
        <v>2026</v>
      </c>
      <c r="G12291" t="s">
        <v>271</v>
      </c>
    </row>
    <row r="12292" spans="1:7">
      <c r="A12292">
        <v>31051000</v>
      </c>
      <c r="B12292" t="s">
        <v>54</v>
      </c>
      <c r="C12292">
        <v>0.77770000000000006</v>
      </c>
      <c r="E12292">
        <v>2027</v>
      </c>
      <c r="G12292" t="s">
        <v>271</v>
      </c>
    </row>
    <row r="12293" spans="1:7">
      <c r="A12293">
        <v>31051000</v>
      </c>
      <c r="B12293" t="s">
        <v>54</v>
      </c>
      <c r="C12293">
        <v>0.77770000000000006</v>
      </c>
      <c r="E12293">
        <v>2028</v>
      </c>
      <c r="G12293" t="s">
        <v>271</v>
      </c>
    </row>
    <row r="12294" spans="1:7">
      <c r="A12294">
        <v>31052010</v>
      </c>
      <c r="B12294" t="s">
        <v>54</v>
      </c>
      <c r="C12294">
        <v>0.92</v>
      </c>
      <c r="G12294" t="s">
        <v>271</v>
      </c>
    </row>
    <row r="12295" spans="1:7">
      <c r="A12295">
        <v>31052010</v>
      </c>
      <c r="B12295" t="s">
        <v>54</v>
      </c>
      <c r="C12295">
        <v>0.92920000000000003</v>
      </c>
      <c r="E12295">
        <v>2026</v>
      </c>
      <c r="G12295" t="s">
        <v>271</v>
      </c>
    </row>
    <row r="12296" spans="1:7">
      <c r="A12296">
        <v>31052010</v>
      </c>
      <c r="B12296" t="s">
        <v>54</v>
      </c>
      <c r="C12296">
        <v>0.92920000000000003</v>
      </c>
      <c r="E12296">
        <v>2027</v>
      </c>
      <c r="G12296" t="s">
        <v>271</v>
      </c>
    </row>
    <row r="12297" spans="1:7">
      <c r="A12297">
        <v>31052010</v>
      </c>
      <c r="B12297" t="s">
        <v>54</v>
      </c>
      <c r="C12297">
        <v>0.92920000000000003</v>
      </c>
      <c r="E12297">
        <v>2028</v>
      </c>
      <c r="G12297" t="s">
        <v>271</v>
      </c>
    </row>
    <row r="12298" spans="1:7">
      <c r="A12298">
        <v>31052090</v>
      </c>
      <c r="B12298" t="s">
        <v>54</v>
      </c>
      <c r="C12298">
        <v>0.63</v>
      </c>
      <c r="G12298" t="s">
        <v>271</v>
      </c>
    </row>
    <row r="12299" spans="1:7">
      <c r="A12299">
        <v>31052090</v>
      </c>
      <c r="B12299" t="s">
        <v>54</v>
      </c>
      <c r="C12299">
        <v>0.63629999999999998</v>
      </c>
      <c r="E12299">
        <v>2026</v>
      </c>
      <c r="G12299" t="s">
        <v>271</v>
      </c>
    </row>
    <row r="12300" spans="1:7">
      <c r="A12300">
        <v>31052090</v>
      </c>
      <c r="B12300" t="s">
        <v>54</v>
      </c>
      <c r="C12300">
        <v>0.63629999999999998</v>
      </c>
      <c r="E12300">
        <v>2027</v>
      </c>
      <c r="G12300" t="s">
        <v>271</v>
      </c>
    </row>
    <row r="12301" spans="1:7">
      <c r="A12301">
        <v>31052090</v>
      </c>
      <c r="B12301" t="s">
        <v>54</v>
      </c>
      <c r="C12301">
        <v>0.63629999999999998</v>
      </c>
      <c r="E12301">
        <v>2028</v>
      </c>
      <c r="G12301" t="s">
        <v>271</v>
      </c>
    </row>
    <row r="12302" spans="1:7">
      <c r="A12302">
        <v>31053000</v>
      </c>
      <c r="B12302" t="s">
        <v>54</v>
      </c>
      <c r="C12302">
        <v>0.59</v>
      </c>
      <c r="G12302" t="s">
        <v>271</v>
      </c>
    </row>
    <row r="12303" spans="1:7">
      <c r="A12303">
        <v>31053000</v>
      </c>
      <c r="B12303" t="s">
        <v>54</v>
      </c>
      <c r="C12303">
        <v>0.59589999999999999</v>
      </c>
      <c r="E12303">
        <v>2026</v>
      </c>
      <c r="G12303" t="s">
        <v>271</v>
      </c>
    </row>
    <row r="12304" spans="1:7">
      <c r="A12304">
        <v>31053000</v>
      </c>
      <c r="B12304" t="s">
        <v>54</v>
      </c>
      <c r="C12304">
        <v>0.59589999999999999</v>
      </c>
      <c r="E12304">
        <v>2027</v>
      </c>
      <c r="G12304" t="s">
        <v>271</v>
      </c>
    </row>
    <row r="12305" spans="1:7">
      <c r="A12305">
        <v>31053000</v>
      </c>
      <c r="B12305" t="s">
        <v>54</v>
      </c>
      <c r="C12305">
        <v>0.59589999999999999</v>
      </c>
      <c r="E12305">
        <v>2028</v>
      </c>
      <c r="G12305" t="s">
        <v>271</v>
      </c>
    </row>
    <row r="12306" spans="1:7">
      <c r="A12306">
        <v>31054000</v>
      </c>
      <c r="B12306" t="s">
        <v>54</v>
      </c>
      <c r="C12306">
        <v>0.38</v>
      </c>
      <c r="G12306" t="s">
        <v>271</v>
      </c>
    </row>
    <row r="12307" spans="1:7">
      <c r="A12307">
        <v>31054000</v>
      </c>
      <c r="B12307" t="s">
        <v>54</v>
      </c>
      <c r="C12307">
        <v>0.38380000000000003</v>
      </c>
      <c r="E12307">
        <v>2026</v>
      </c>
      <c r="G12307" t="s">
        <v>271</v>
      </c>
    </row>
    <row r="12308" spans="1:7">
      <c r="A12308">
        <v>31054000</v>
      </c>
      <c r="B12308" t="s">
        <v>54</v>
      </c>
      <c r="C12308">
        <v>0.38380000000000003</v>
      </c>
      <c r="E12308">
        <v>2027</v>
      </c>
      <c r="G12308" t="s">
        <v>271</v>
      </c>
    </row>
    <row r="12309" spans="1:7">
      <c r="A12309">
        <v>31054000</v>
      </c>
      <c r="B12309" t="s">
        <v>54</v>
      </c>
      <c r="C12309">
        <v>0.38380000000000003</v>
      </c>
      <c r="E12309">
        <v>2028</v>
      </c>
      <c r="G12309" t="s">
        <v>271</v>
      </c>
    </row>
    <row r="12310" spans="1:7">
      <c r="A12310">
        <v>31055100</v>
      </c>
      <c r="B12310" t="s">
        <v>54</v>
      </c>
      <c r="C12310" s="30">
        <v>1.24</v>
      </c>
      <c r="G12310" t="s">
        <v>271</v>
      </c>
    </row>
    <row r="12311" spans="1:7">
      <c r="A12311">
        <v>31055100</v>
      </c>
      <c r="B12311" t="s">
        <v>54</v>
      </c>
      <c r="C12311" s="30">
        <v>1.2524</v>
      </c>
      <c r="E12311">
        <v>2026</v>
      </c>
      <c r="G12311" t="s">
        <v>271</v>
      </c>
    </row>
    <row r="12312" spans="1:7">
      <c r="A12312">
        <v>31055100</v>
      </c>
      <c r="B12312" t="s">
        <v>54</v>
      </c>
      <c r="C12312" s="30">
        <v>1.2524</v>
      </c>
      <c r="E12312">
        <v>2027</v>
      </c>
      <c r="G12312" t="s">
        <v>271</v>
      </c>
    </row>
    <row r="12313" spans="1:7">
      <c r="A12313">
        <v>31055100</v>
      </c>
      <c r="B12313" t="s">
        <v>54</v>
      </c>
      <c r="C12313" s="30">
        <v>1.2524</v>
      </c>
      <c r="E12313">
        <v>2028</v>
      </c>
      <c r="G12313" t="s">
        <v>271</v>
      </c>
    </row>
    <row r="12314" spans="1:7">
      <c r="A12314">
        <v>31055900</v>
      </c>
      <c r="B12314" t="s">
        <v>54</v>
      </c>
      <c r="C12314">
        <v>0.7</v>
      </c>
      <c r="G12314" t="s">
        <v>271</v>
      </c>
    </row>
    <row r="12315" spans="1:7">
      <c r="A12315">
        <v>31055900</v>
      </c>
      <c r="B12315" t="s">
        <v>54</v>
      </c>
      <c r="C12315">
        <v>0.70699999999999996</v>
      </c>
      <c r="E12315">
        <v>2026</v>
      </c>
      <c r="G12315" t="s">
        <v>271</v>
      </c>
    </row>
    <row r="12316" spans="1:7">
      <c r="A12316">
        <v>31055900</v>
      </c>
      <c r="B12316" t="s">
        <v>54</v>
      </c>
      <c r="C12316">
        <v>0.70699999999999996</v>
      </c>
      <c r="E12316">
        <v>2027</v>
      </c>
      <c r="G12316" t="s">
        <v>271</v>
      </c>
    </row>
    <row r="12317" spans="1:7">
      <c r="A12317">
        <v>31055900</v>
      </c>
      <c r="B12317" t="s">
        <v>54</v>
      </c>
      <c r="C12317">
        <v>0.70699999999999996</v>
      </c>
      <c r="E12317">
        <v>2028</v>
      </c>
      <c r="G12317" t="s">
        <v>271</v>
      </c>
    </row>
    <row r="12318" spans="1:7">
      <c r="A12318">
        <v>31059020</v>
      </c>
      <c r="B12318" t="s">
        <v>54</v>
      </c>
      <c r="C12318" s="30">
        <v>1.1599999999999999</v>
      </c>
      <c r="G12318" t="s">
        <v>271</v>
      </c>
    </row>
    <row r="12319" spans="1:7">
      <c r="A12319">
        <v>31059020</v>
      </c>
      <c r="B12319" t="s">
        <v>54</v>
      </c>
      <c r="C12319" s="30">
        <v>1.1716</v>
      </c>
      <c r="E12319">
        <v>2026</v>
      </c>
      <c r="G12319" t="s">
        <v>271</v>
      </c>
    </row>
    <row r="12320" spans="1:7">
      <c r="A12320">
        <v>31059020</v>
      </c>
      <c r="B12320" t="s">
        <v>54</v>
      </c>
      <c r="C12320" s="30">
        <v>1.1716</v>
      </c>
      <c r="E12320">
        <v>2027</v>
      </c>
      <c r="G12320" t="s">
        <v>271</v>
      </c>
    </row>
    <row r="12321" spans="1:7">
      <c r="A12321">
        <v>31059020</v>
      </c>
      <c r="B12321" t="s">
        <v>54</v>
      </c>
      <c r="C12321" s="30">
        <v>1.1716</v>
      </c>
      <c r="E12321">
        <v>2028</v>
      </c>
      <c r="G12321" t="s">
        <v>271</v>
      </c>
    </row>
    <row r="12322" spans="1:7">
      <c r="A12322">
        <v>31059080</v>
      </c>
      <c r="B12322" t="s">
        <v>54</v>
      </c>
      <c r="C12322">
        <v>0.61</v>
      </c>
      <c r="G12322" t="s">
        <v>271</v>
      </c>
    </row>
    <row r="12323" spans="1:7">
      <c r="A12323">
        <v>31059080</v>
      </c>
      <c r="B12323" t="s">
        <v>54</v>
      </c>
      <c r="C12323">
        <v>0.61609999999999998</v>
      </c>
      <c r="E12323">
        <v>2026</v>
      </c>
      <c r="G12323" t="s">
        <v>271</v>
      </c>
    </row>
    <row r="12324" spans="1:7">
      <c r="A12324">
        <v>31059080</v>
      </c>
      <c r="B12324" t="s">
        <v>54</v>
      </c>
      <c r="C12324">
        <v>0.61609999999999998</v>
      </c>
      <c r="E12324">
        <v>2027</v>
      </c>
      <c r="G12324" t="s">
        <v>271</v>
      </c>
    </row>
    <row r="12325" spans="1:7">
      <c r="A12325">
        <v>31059080</v>
      </c>
      <c r="B12325" t="s">
        <v>54</v>
      </c>
      <c r="C12325">
        <v>0.61609999999999998</v>
      </c>
      <c r="E12325">
        <v>2028</v>
      </c>
      <c r="G12325" t="s">
        <v>271</v>
      </c>
    </row>
    <row r="12326" spans="1:7">
      <c r="A12326">
        <v>7601</v>
      </c>
      <c r="B12326" t="s">
        <v>54</v>
      </c>
      <c r="C12326">
        <v>0.36</v>
      </c>
      <c r="D12326" t="s">
        <v>19</v>
      </c>
      <c r="G12326" t="s">
        <v>25</v>
      </c>
    </row>
    <row r="12327" spans="1:7">
      <c r="A12327">
        <v>7601</v>
      </c>
      <c r="B12327" t="s">
        <v>54</v>
      </c>
      <c r="C12327">
        <v>0.39599999999999996</v>
      </c>
      <c r="D12327" t="s">
        <v>19</v>
      </c>
      <c r="E12327">
        <v>2026</v>
      </c>
      <c r="G12327" t="s">
        <v>25</v>
      </c>
    </row>
    <row r="12328" spans="1:7">
      <c r="A12328">
        <v>7601</v>
      </c>
      <c r="B12328" t="s">
        <v>54</v>
      </c>
      <c r="C12328">
        <v>0.432</v>
      </c>
      <c r="D12328" t="s">
        <v>19</v>
      </c>
      <c r="E12328">
        <v>2027</v>
      </c>
      <c r="G12328" t="s">
        <v>25</v>
      </c>
    </row>
    <row r="12329" spans="1:7">
      <c r="A12329">
        <v>7601</v>
      </c>
      <c r="B12329" t="s">
        <v>54</v>
      </c>
      <c r="C12329">
        <v>0.46799999999999997</v>
      </c>
      <c r="D12329" t="s">
        <v>19</v>
      </c>
      <c r="E12329">
        <v>2028</v>
      </c>
      <c r="G12329" t="s">
        <v>25</v>
      </c>
    </row>
    <row r="12330" spans="1:7">
      <c r="A12330">
        <v>7603</v>
      </c>
      <c r="B12330" t="s">
        <v>54</v>
      </c>
      <c r="C12330" s="30">
        <v>1.98</v>
      </c>
      <c r="D12330" t="s">
        <v>19</v>
      </c>
      <c r="G12330" t="s">
        <v>25</v>
      </c>
    </row>
    <row r="12331" spans="1:7">
      <c r="A12331">
        <v>7603</v>
      </c>
      <c r="B12331" t="s">
        <v>54</v>
      </c>
      <c r="C12331" s="30">
        <v>2.1779999999999999</v>
      </c>
      <c r="D12331" t="s">
        <v>19</v>
      </c>
      <c r="E12331">
        <v>2026</v>
      </c>
      <c r="G12331" t="s">
        <v>25</v>
      </c>
    </row>
    <row r="12332" spans="1:7">
      <c r="A12332">
        <v>7603</v>
      </c>
      <c r="B12332" t="s">
        <v>54</v>
      </c>
      <c r="C12332" s="30">
        <v>2.3759999999999999</v>
      </c>
      <c r="D12332" t="s">
        <v>19</v>
      </c>
      <c r="E12332">
        <v>2027</v>
      </c>
      <c r="G12332" t="s">
        <v>25</v>
      </c>
    </row>
    <row r="12333" spans="1:7">
      <c r="A12333">
        <v>7603</v>
      </c>
      <c r="B12333" t="s">
        <v>54</v>
      </c>
      <c r="C12333" s="30">
        <v>2.5739999999999998</v>
      </c>
      <c r="D12333" t="s">
        <v>19</v>
      </c>
      <c r="E12333">
        <v>2028</v>
      </c>
      <c r="G12333" t="s">
        <v>25</v>
      </c>
    </row>
    <row r="12334" spans="1:7">
      <c r="A12334">
        <v>76041010</v>
      </c>
      <c r="B12334" t="s">
        <v>54</v>
      </c>
      <c r="C12334" s="30">
        <v>2.2000000000000002</v>
      </c>
      <c r="D12334" t="s">
        <v>19</v>
      </c>
      <c r="G12334" t="s">
        <v>25</v>
      </c>
    </row>
    <row r="12335" spans="1:7">
      <c r="A12335">
        <v>76041010</v>
      </c>
      <c r="B12335" t="s">
        <v>54</v>
      </c>
      <c r="C12335" s="30">
        <v>2.4200000000000004</v>
      </c>
      <c r="D12335" t="s">
        <v>19</v>
      </c>
      <c r="E12335">
        <v>2026</v>
      </c>
      <c r="G12335" t="s">
        <v>25</v>
      </c>
    </row>
    <row r="12336" spans="1:7">
      <c r="A12336">
        <v>76041010</v>
      </c>
      <c r="B12336" t="s">
        <v>54</v>
      </c>
      <c r="C12336" s="30">
        <v>2.64</v>
      </c>
      <c r="D12336" t="s">
        <v>19</v>
      </c>
      <c r="E12336">
        <v>2027</v>
      </c>
      <c r="G12336" t="s">
        <v>25</v>
      </c>
    </row>
    <row r="12337" spans="1:7">
      <c r="A12337">
        <v>76041010</v>
      </c>
      <c r="B12337" t="s">
        <v>54</v>
      </c>
      <c r="C12337" s="30">
        <v>2.8600000000000003</v>
      </c>
      <c r="D12337" t="s">
        <v>19</v>
      </c>
      <c r="E12337">
        <v>2028</v>
      </c>
      <c r="G12337" t="s">
        <v>25</v>
      </c>
    </row>
    <row r="12338" spans="1:7">
      <c r="A12338">
        <v>76041090</v>
      </c>
      <c r="B12338" t="s">
        <v>54</v>
      </c>
      <c r="C12338" s="30">
        <v>2.2200000000000002</v>
      </c>
      <c r="D12338" t="s">
        <v>19</v>
      </c>
      <c r="G12338" t="s">
        <v>25</v>
      </c>
    </row>
    <row r="12339" spans="1:7">
      <c r="A12339">
        <v>76041090</v>
      </c>
      <c r="B12339" t="s">
        <v>54</v>
      </c>
      <c r="C12339" s="30">
        <v>2.4420000000000002</v>
      </c>
      <c r="D12339" t="s">
        <v>19</v>
      </c>
      <c r="E12339">
        <v>2026</v>
      </c>
      <c r="G12339" t="s">
        <v>25</v>
      </c>
    </row>
    <row r="12340" spans="1:7">
      <c r="A12340">
        <v>76041090</v>
      </c>
      <c r="B12340" t="s">
        <v>54</v>
      </c>
      <c r="C12340" s="30">
        <v>2.6640000000000001</v>
      </c>
      <c r="D12340" t="s">
        <v>19</v>
      </c>
      <c r="E12340">
        <v>2027</v>
      </c>
      <c r="G12340" t="s">
        <v>25</v>
      </c>
    </row>
    <row r="12341" spans="1:7">
      <c r="A12341">
        <v>76041090</v>
      </c>
      <c r="B12341" t="s">
        <v>54</v>
      </c>
      <c r="C12341" s="30">
        <v>2.8860000000000001</v>
      </c>
      <c r="D12341" t="s">
        <v>19</v>
      </c>
      <c r="E12341">
        <v>2028</v>
      </c>
      <c r="G12341" t="s">
        <v>25</v>
      </c>
    </row>
    <row r="12342" spans="1:7">
      <c r="A12342">
        <v>76042100</v>
      </c>
      <c r="B12342" t="s">
        <v>54</v>
      </c>
      <c r="C12342" s="30">
        <v>2.2200000000000002</v>
      </c>
      <c r="D12342" t="s">
        <v>19</v>
      </c>
      <c r="G12342" t="s">
        <v>25</v>
      </c>
    </row>
    <row r="12343" spans="1:7">
      <c r="A12343">
        <v>76042100</v>
      </c>
      <c r="B12343" t="s">
        <v>54</v>
      </c>
      <c r="C12343" s="30">
        <v>2.4420000000000002</v>
      </c>
      <c r="D12343" t="s">
        <v>19</v>
      </c>
      <c r="E12343">
        <v>2026</v>
      </c>
      <c r="G12343" t="s">
        <v>25</v>
      </c>
    </row>
    <row r="12344" spans="1:7">
      <c r="A12344">
        <v>76042100</v>
      </c>
      <c r="B12344" t="s">
        <v>54</v>
      </c>
      <c r="C12344" s="30">
        <v>2.6640000000000001</v>
      </c>
      <c r="D12344" t="s">
        <v>19</v>
      </c>
      <c r="E12344">
        <v>2027</v>
      </c>
      <c r="G12344" t="s">
        <v>25</v>
      </c>
    </row>
    <row r="12345" spans="1:7">
      <c r="A12345">
        <v>76042100</v>
      </c>
      <c r="B12345" t="s">
        <v>54</v>
      </c>
      <c r="C12345" s="30">
        <v>2.8860000000000001</v>
      </c>
      <c r="D12345" t="s">
        <v>19</v>
      </c>
      <c r="E12345">
        <v>2028</v>
      </c>
      <c r="G12345" t="s">
        <v>25</v>
      </c>
    </row>
    <row r="12346" spans="1:7">
      <c r="A12346">
        <v>76042910</v>
      </c>
      <c r="B12346" t="s">
        <v>54</v>
      </c>
      <c r="C12346" s="30">
        <v>2.2000000000000002</v>
      </c>
      <c r="D12346" t="s">
        <v>19</v>
      </c>
      <c r="G12346" t="s">
        <v>25</v>
      </c>
    </row>
    <row r="12347" spans="1:7">
      <c r="A12347">
        <v>76042910</v>
      </c>
      <c r="B12347" t="s">
        <v>54</v>
      </c>
      <c r="C12347" s="30">
        <v>2.4200000000000004</v>
      </c>
      <c r="D12347" t="s">
        <v>19</v>
      </c>
      <c r="E12347">
        <v>2026</v>
      </c>
      <c r="G12347" t="s">
        <v>25</v>
      </c>
    </row>
    <row r="12348" spans="1:7">
      <c r="A12348">
        <v>76042910</v>
      </c>
      <c r="B12348" t="s">
        <v>54</v>
      </c>
      <c r="C12348" s="30">
        <v>2.64</v>
      </c>
      <c r="D12348" t="s">
        <v>19</v>
      </c>
      <c r="E12348">
        <v>2027</v>
      </c>
      <c r="G12348" t="s">
        <v>25</v>
      </c>
    </row>
    <row r="12349" spans="1:7">
      <c r="A12349">
        <v>76042910</v>
      </c>
      <c r="B12349" t="s">
        <v>54</v>
      </c>
      <c r="C12349" s="30">
        <v>2.8600000000000003</v>
      </c>
      <c r="D12349" t="s">
        <v>19</v>
      </c>
      <c r="E12349">
        <v>2028</v>
      </c>
      <c r="G12349" t="s">
        <v>25</v>
      </c>
    </row>
    <row r="12350" spans="1:7">
      <c r="A12350">
        <v>76042990</v>
      </c>
      <c r="B12350" t="s">
        <v>54</v>
      </c>
      <c r="C12350" s="30">
        <v>2.2200000000000002</v>
      </c>
      <c r="D12350" t="s">
        <v>19</v>
      </c>
      <c r="G12350" t="s">
        <v>25</v>
      </c>
    </row>
    <row r="12351" spans="1:7">
      <c r="A12351">
        <v>76042990</v>
      </c>
      <c r="B12351" t="s">
        <v>54</v>
      </c>
      <c r="C12351" s="30">
        <v>2.4420000000000002</v>
      </c>
      <c r="D12351" t="s">
        <v>19</v>
      </c>
      <c r="E12351">
        <v>2026</v>
      </c>
      <c r="G12351" t="s">
        <v>25</v>
      </c>
    </row>
    <row r="12352" spans="1:7">
      <c r="A12352">
        <v>76042990</v>
      </c>
      <c r="B12352" t="s">
        <v>54</v>
      </c>
      <c r="C12352" s="30">
        <v>2.6640000000000001</v>
      </c>
      <c r="D12352" t="s">
        <v>19</v>
      </c>
      <c r="E12352">
        <v>2027</v>
      </c>
      <c r="G12352" t="s">
        <v>25</v>
      </c>
    </row>
    <row r="12353" spans="1:7">
      <c r="A12353">
        <v>76042990</v>
      </c>
      <c r="B12353" t="s">
        <v>54</v>
      </c>
      <c r="C12353" s="30">
        <v>2.8860000000000001</v>
      </c>
      <c r="D12353" t="s">
        <v>19</v>
      </c>
      <c r="E12353">
        <v>2028</v>
      </c>
      <c r="G12353" t="s">
        <v>25</v>
      </c>
    </row>
    <row r="12354" spans="1:7">
      <c r="A12354">
        <v>7605</v>
      </c>
      <c r="B12354" t="s">
        <v>54</v>
      </c>
      <c r="C12354" s="30">
        <v>2.2000000000000002</v>
      </c>
      <c r="D12354" t="s">
        <v>19</v>
      </c>
      <c r="G12354" t="s">
        <v>25</v>
      </c>
    </row>
    <row r="12355" spans="1:7">
      <c r="A12355">
        <v>7605</v>
      </c>
      <c r="B12355" t="s">
        <v>54</v>
      </c>
      <c r="C12355" s="30">
        <v>2.4200000000000004</v>
      </c>
      <c r="D12355" t="s">
        <v>19</v>
      </c>
      <c r="E12355">
        <v>2026</v>
      </c>
      <c r="G12355" t="s">
        <v>25</v>
      </c>
    </row>
    <row r="12356" spans="1:7">
      <c r="A12356">
        <v>7605</v>
      </c>
      <c r="B12356" t="s">
        <v>54</v>
      </c>
      <c r="C12356" s="30">
        <v>2.64</v>
      </c>
      <c r="D12356" t="s">
        <v>19</v>
      </c>
      <c r="E12356">
        <v>2027</v>
      </c>
      <c r="G12356" t="s">
        <v>25</v>
      </c>
    </row>
    <row r="12357" spans="1:7">
      <c r="A12357">
        <v>7605</v>
      </c>
      <c r="B12357" t="s">
        <v>54</v>
      </c>
      <c r="C12357" s="30">
        <v>2.8600000000000003</v>
      </c>
      <c r="D12357" t="s">
        <v>19</v>
      </c>
      <c r="E12357">
        <v>2028</v>
      </c>
      <c r="G12357" t="s">
        <v>25</v>
      </c>
    </row>
    <row r="12358" spans="1:7">
      <c r="A12358">
        <v>7606</v>
      </c>
      <c r="B12358" t="s">
        <v>54</v>
      </c>
      <c r="C12358" s="30">
        <v>2.66</v>
      </c>
      <c r="D12358" t="s">
        <v>19</v>
      </c>
      <c r="G12358" t="s">
        <v>25</v>
      </c>
    </row>
    <row r="12359" spans="1:7">
      <c r="A12359">
        <v>7606</v>
      </c>
      <c r="B12359" t="s">
        <v>54</v>
      </c>
      <c r="C12359" s="30">
        <v>2.9260000000000002</v>
      </c>
      <c r="D12359" t="s">
        <v>19</v>
      </c>
      <c r="E12359">
        <v>2026</v>
      </c>
      <c r="G12359" t="s">
        <v>25</v>
      </c>
    </row>
    <row r="12360" spans="1:7">
      <c r="A12360">
        <v>7606</v>
      </c>
      <c r="B12360" t="s">
        <v>54</v>
      </c>
      <c r="C12360" s="30">
        <v>3.1920000000000002</v>
      </c>
      <c r="D12360" t="s">
        <v>19</v>
      </c>
      <c r="E12360">
        <v>2027</v>
      </c>
      <c r="G12360" t="s">
        <v>25</v>
      </c>
    </row>
    <row r="12361" spans="1:7">
      <c r="A12361">
        <v>7606</v>
      </c>
      <c r="B12361" t="s">
        <v>54</v>
      </c>
      <c r="C12361" s="30">
        <v>3.4580000000000002</v>
      </c>
      <c r="D12361" t="s">
        <v>19</v>
      </c>
      <c r="E12361">
        <v>2028</v>
      </c>
      <c r="G12361" t="s">
        <v>25</v>
      </c>
    </row>
    <row r="12362" spans="1:7">
      <c r="A12362">
        <v>7607</v>
      </c>
      <c r="B12362" t="s">
        <v>54</v>
      </c>
      <c r="C12362" s="30">
        <v>2.66</v>
      </c>
      <c r="D12362" t="s">
        <v>19</v>
      </c>
      <c r="G12362" t="s">
        <v>25</v>
      </c>
    </row>
    <row r="12363" spans="1:7">
      <c r="A12363">
        <v>7607</v>
      </c>
      <c r="B12363" t="s">
        <v>54</v>
      </c>
      <c r="C12363" s="30">
        <v>2.9260000000000002</v>
      </c>
      <c r="D12363" t="s">
        <v>19</v>
      </c>
      <c r="E12363">
        <v>2026</v>
      </c>
      <c r="G12363" t="s">
        <v>25</v>
      </c>
    </row>
    <row r="12364" spans="1:7">
      <c r="A12364">
        <v>7607</v>
      </c>
      <c r="B12364" t="s">
        <v>54</v>
      </c>
      <c r="C12364" s="30">
        <v>3.1920000000000002</v>
      </c>
      <c r="D12364" t="s">
        <v>19</v>
      </c>
      <c r="E12364">
        <v>2027</v>
      </c>
      <c r="G12364" t="s">
        <v>25</v>
      </c>
    </row>
    <row r="12365" spans="1:7">
      <c r="A12365">
        <v>7607</v>
      </c>
      <c r="B12365" t="s">
        <v>54</v>
      </c>
      <c r="C12365" s="30">
        <v>3.4580000000000002</v>
      </c>
      <c r="D12365" t="s">
        <v>19</v>
      </c>
      <c r="E12365">
        <v>2028</v>
      </c>
      <c r="G12365" t="s">
        <v>25</v>
      </c>
    </row>
    <row r="12366" spans="1:7">
      <c r="A12366">
        <v>7608</v>
      </c>
      <c r="B12366" t="s">
        <v>54</v>
      </c>
      <c r="C12366" s="30">
        <v>2.2200000000000002</v>
      </c>
      <c r="D12366" t="s">
        <v>19</v>
      </c>
      <c r="G12366" t="s">
        <v>25</v>
      </c>
    </row>
    <row r="12367" spans="1:7">
      <c r="A12367">
        <v>7608</v>
      </c>
      <c r="B12367" t="s">
        <v>54</v>
      </c>
      <c r="C12367" s="30">
        <v>2.4420000000000002</v>
      </c>
      <c r="D12367" t="s">
        <v>19</v>
      </c>
      <c r="E12367">
        <v>2026</v>
      </c>
      <c r="G12367" t="s">
        <v>25</v>
      </c>
    </row>
    <row r="12368" spans="1:7">
      <c r="A12368">
        <v>7608</v>
      </c>
      <c r="B12368" t="s">
        <v>54</v>
      </c>
      <c r="C12368" s="30">
        <v>2.6640000000000001</v>
      </c>
      <c r="D12368" t="s">
        <v>19</v>
      </c>
      <c r="E12368">
        <v>2027</v>
      </c>
      <c r="G12368" t="s">
        <v>25</v>
      </c>
    </row>
    <row r="12369" spans="1:7">
      <c r="A12369">
        <v>7608</v>
      </c>
      <c r="B12369" t="s">
        <v>54</v>
      </c>
      <c r="C12369" s="30">
        <v>2.8860000000000001</v>
      </c>
      <c r="D12369" t="s">
        <v>19</v>
      </c>
      <c r="E12369">
        <v>2028</v>
      </c>
      <c r="G12369" t="s">
        <v>25</v>
      </c>
    </row>
    <row r="12370" spans="1:7">
      <c r="A12370">
        <v>76090000</v>
      </c>
      <c r="B12370" t="s">
        <v>54</v>
      </c>
      <c r="C12370" s="30">
        <v>2.2200000000000002</v>
      </c>
      <c r="D12370" t="s">
        <v>19</v>
      </c>
      <c r="G12370" t="s">
        <v>25</v>
      </c>
    </row>
    <row r="12371" spans="1:7">
      <c r="A12371">
        <v>76090000</v>
      </c>
      <c r="B12371" t="s">
        <v>54</v>
      </c>
      <c r="C12371" s="30">
        <v>2.4420000000000002</v>
      </c>
      <c r="D12371" t="s">
        <v>19</v>
      </c>
      <c r="E12371">
        <v>2026</v>
      </c>
      <c r="G12371" t="s">
        <v>25</v>
      </c>
    </row>
    <row r="12372" spans="1:7">
      <c r="A12372">
        <v>76090000</v>
      </c>
      <c r="B12372" t="s">
        <v>54</v>
      </c>
      <c r="C12372" s="30">
        <v>2.6640000000000001</v>
      </c>
      <c r="D12372" t="s">
        <v>19</v>
      </c>
      <c r="E12372">
        <v>2027</v>
      </c>
      <c r="G12372" t="s">
        <v>25</v>
      </c>
    </row>
    <row r="12373" spans="1:7">
      <c r="A12373">
        <v>76090000</v>
      </c>
      <c r="B12373" t="s">
        <v>54</v>
      </c>
      <c r="C12373" s="30">
        <v>2.8860000000000001</v>
      </c>
      <c r="D12373" t="s">
        <v>19</v>
      </c>
      <c r="E12373">
        <v>2028</v>
      </c>
      <c r="G12373" t="s">
        <v>25</v>
      </c>
    </row>
    <row r="12374" spans="1:7">
      <c r="A12374">
        <v>76101000</v>
      </c>
      <c r="B12374" t="s">
        <v>54</v>
      </c>
      <c r="C12374" s="30">
        <v>2.2200000000000002</v>
      </c>
      <c r="D12374" t="s">
        <v>19</v>
      </c>
      <c r="G12374" t="s">
        <v>25</v>
      </c>
    </row>
    <row r="12375" spans="1:7">
      <c r="A12375">
        <v>76101000</v>
      </c>
      <c r="B12375" t="s">
        <v>54</v>
      </c>
      <c r="C12375" s="30">
        <v>2.4420000000000002</v>
      </c>
      <c r="D12375" t="s">
        <v>19</v>
      </c>
      <c r="E12375">
        <v>2026</v>
      </c>
      <c r="G12375" t="s">
        <v>25</v>
      </c>
    </row>
    <row r="12376" spans="1:7">
      <c r="A12376">
        <v>76101000</v>
      </c>
      <c r="B12376" t="s">
        <v>54</v>
      </c>
      <c r="C12376" s="30">
        <v>2.6640000000000001</v>
      </c>
      <c r="D12376" t="s">
        <v>19</v>
      </c>
      <c r="E12376">
        <v>2027</v>
      </c>
      <c r="G12376" t="s">
        <v>25</v>
      </c>
    </row>
    <row r="12377" spans="1:7">
      <c r="A12377">
        <v>76101000</v>
      </c>
      <c r="B12377" t="s">
        <v>54</v>
      </c>
      <c r="C12377" s="30">
        <v>2.8860000000000001</v>
      </c>
      <c r="D12377" t="s">
        <v>19</v>
      </c>
      <c r="E12377">
        <v>2028</v>
      </c>
      <c r="G12377" t="s">
        <v>25</v>
      </c>
    </row>
    <row r="12378" spans="1:7">
      <c r="A12378">
        <v>761090</v>
      </c>
      <c r="B12378" t="s">
        <v>54</v>
      </c>
      <c r="C12378" s="30">
        <v>2.2200000000000002</v>
      </c>
      <c r="D12378" t="s">
        <v>19</v>
      </c>
      <c r="G12378" t="s">
        <v>25</v>
      </c>
    </row>
    <row r="12379" spans="1:7">
      <c r="A12379">
        <v>761090</v>
      </c>
      <c r="B12379" t="s">
        <v>54</v>
      </c>
      <c r="C12379" s="30">
        <v>2.4420000000000002</v>
      </c>
      <c r="D12379" t="s">
        <v>19</v>
      </c>
      <c r="E12379">
        <v>2026</v>
      </c>
      <c r="G12379" t="s">
        <v>25</v>
      </c>
    </row>
    <row r="12380" spans="1:7">
      <c r="A12380">
        <v>761090</v>
      </c>
      <c r="B12380" t="s">
        <v>54</v>
      </c>
      <c r="C12380" s="30">
        <v>2.6640000000000001</v>
      </c>
      <c r="D12380" t="s">
        <v>19</v>
      </c>
      <c r="E12380">
        <v>2027</v>
      </c>
      <c r="G12380" t="s">
        <v>25</v>
      </c>
    </row>
    <row r="12381" spans="1:7">
      <c r="A12381">
        <v>761090</v>
      </c>
      <c r="B12381" t="s">
        <v>54</v>
      </c>
      <c r="C12381" s="30">
        <v>2.8860000000000001</v>
      </c>
      <c r="D12381" t="s">
        <v>19</v>
      </c>
      <c r="E12381">
        <v>2028</v>
      </c>
      <c r="G12381" t="s">
        <v>25</v>
      </c>
    </row>
    <row r="12382" spans="1:7">
      <c r="A12382">
        <v>76109010</v>
      </c>
      <c r="B12382" t="s">
        <v>54</v>
      </c>
      <c r="C12382" s="30">
        <v>2.2200000000000002</v>
      </c>
      <c r="D12382" t="s">
        <v>19</v>
      </c>
      <c r="G12382" t="s">
        <v>25</v>
      </c>
    </row>
    <row r="12383" spans="1:7">
      <c r="A12383">
        <v>76109010</v>
      </c>
      <c r="B12383" t="s">
        <v>54</v>
      </c>
      <c r="C12383" s="30">
        <v>2.4420000000000002</v>
      </c>
      <c r="D12383" t="s">
        <v>19</v>
      </c>
      <c r="E12383">
        <v>2026</v>
      </c>
      <c r="G12383" t="s">
        <v>25</v>
      </c>
    </row>
    <row r="12384" spans="1:7">
      <c r="A12384">
        <v>76109010</v>
      </c>
      <c r="B12384" t="s">
        <v>54</v>
      </c>
      <c r="C12384" s="30">
        <v>2.6640000000000001</v>
      </c>
      <c r="D12384" t="s">
        <v>19</v>
      </c>
      <c r="E12384">
        <v>2027</v>
      </c>
      <c r="G12384" t="s">
        <v>25</v>
      </c>
    </row>
    <row r="12385" spans="1:7">
      <c r="A12385">
        <v>76109010</v>
      </c>
      <c r="B12385" t="s">
        <v>54</v>
      </c>
      <c r="C12385" s="30">
        <v>2.8860000000000001</v>
      </c>
      <c r="D12385" t="s">
        <v>19</v>
      </c>
      <c r="E12385">
        <v>2028</v>
      </c>
      <c r="G12385" t="s">
        <v>25</v>
      </c>
    </row>
    <row r="12386" spans="1:7">
      <c r="A12386">
        <v>76109090</v>
      </c>
      <c r="B12386" t="s">
        <v>54</v>
      </c>
      <c r="C12386" s="30">
        <v>2.2200000000000002</v>
      </c>
      <c r="D12386" t="s">
        <v>19</v>
      </c>
      <c r="G12386" t="s">
        <v>25</v>
      </c>
    </row>
    <row r="12387" spans="1:7">
      <c r="A12387">
        <v>76109090</v>
      </c>
      <c r="B12387" t="s">
        <v>54</v>
      </c>
      <c r="C12387" s="30">
        <v>2.4420000000000002</v>
      </c>
      <c r="D12387" t="s">
        <v>19</v>
      </c>
      <c r="E12387">
        <v>2026</v>
      </c>
      <c r="G12387" t="s">
        <v>25</v>
      </c>
    </row>
    <row r="12388" spans="1:7">
      <c r="A12388">
        <v>76109090</v>
      </c>
      <c r="B12388" t="s">
        <v>54</v>
      </c>
      <c r="C12388" s="30">
        <v>2.6640000000000001</v>
      </c>
      <c r="D12388" t="s">
        <v>19</v>
      </c>
      <c r="E12388">
        <v>2027</v>
      </c>
      <c r="G12388" t="s">
        <v>25</v>
      </c>
    </row>
    <row r="12389" spans="1:7">
      <c r="A12389">
        <v>76109090</v>
      </c>
      <c r="B12389" t="s">
        <v>54</v>
      </c>
      <c r="C12389" s="30">
        <v>2.8860000000000001</v>
      </c>
      <c r="D12389" t="s">
        <v>19</v>
      </c>
      <c r="E12389">
        <v>2028</v>
      </c>
      <c r="G12389" t="s">
        <v>25</v>
      </c>
    </row>
    <row r="12390" spans="1:7">
      <c r="A12390">
        <v>76110000</v>
      </c>
      <c r="B12390" t="s">
        <v>54</v>
      </c>
      <c r="C12390" s="30">
        <v>2.66</v>
      </c>
      <c r="D12390" t="s">
        <v>19</v>
      </c>
      <c r="G12390" t="s">
        <v>25</v>
      </c>
    </row>
    <row r="12391" spans="1:7">
      <c r="A12391">
        <v>76110000</v>
      </c>
      <c r="B12391" t="s">
        <v>54</v>
      </c>
      <c r="C12391" s="30">
        <v>2.9260000000000002</v>
      </c>
      <c r="D12391" t="s">
        <v>19</v>
      </c>
      <c r="E12391">
        <v>2026</v>
      </c>
      <c r="G12391" t="s">
        <v>25</v>
      </c>
    </row>
    <row r="12392" spans="1:7">
      <c r="A12392">
        <v>76110000</v>
      </c>
      <c r="B12392" t="s">
        <v>54</v>
      </c>
      <c r="C12392" s="30">
        <v>3.1920000000000002</v>
      </c>
      <c r="D12392" t="s">
        <v>19</v>
      </c>
      <c r="E12392">
        <v>2027</v>
      </c>
      <c r="G12392" t="s">
        <v>25</v>
      </c>
    </row>
    <row r="12393" spans="1:7">
      <c r="A12393">
        <v>76110000</v>
      </c>
      <c r="B12393" t="s">
        <v>54</v>
      </c>
      <c r="C12393" s="30">
        <v>3.4580000000000002</v>
      </c>
      <c r="D12393" t="s">
        <v>19</v>
      </c>
      <c r="E12393">
        <v>2028</v>
      </c>
      <c r="G12393" t="s">
        <v>25</v>
      </c>
    </row>
    <row r="12394" spans="1:7">
      <c r="A12394">
        <v>7612</v>
      </c>
      <c r="B12394" t="s">
        <v>54</v>
      </c>
      <c r="C12394" s="30">
        <v>2.66</v>
      </c>
      <c r="D12394" t="s">
        <v>19</v>
      </c>
      <c r="G12394" t="s">
        <v>25</v>
      </c>
    </row>
    <row r="12395" spans="1:7">
      <c r="A12395">
        <v>7612</v>
      </c>
      <c r="B12395" t="s">
        <v>54</v>
      </c>
      <c r="C12395" s="30">
        <v>2.9260000000000002</v>
      </c>
      <c r="D12395" t="s">
        <v>19</v>
      </c>
      <c r="E12395">
        <v>2026</v>
      </c>
      <c r="G12395" t="s">
        <v>25</v>
      </c>
    </row>
    <row r="12396" spans="1:7">
      <c r="A12396">
        <v>7612</v>
      </c>
      <c r="B12396" t="s">
        <v>54</v>
      </c>
      <c r="C12396" s="30">
        <v>3.1920000000000002</v>
      </c>
      <c r="D12396" t="s">
        <v>19</v>
      </c>
      <c r="E12396">
        <v>2027</v>
      </c>
      <c r="G12396" t="s">
        <v>25</v>
      </c>
    </row>
    <row r="12397" spans="1:7">
      <c r="A12397">
        <v>7612</v>
      </c>
      <c r="B12397" t="s">
        <v>54</v>
      </c>
      <c r="C12397" s="30">
        <v>3.4580000000000002</v>
      </c>
      <c r="D12397" t="s">
        <v>19</v>
      </c>
      <c r="E12397">
        <v>2028</v>
      </c>
      <c r="G12397" t="s">
        <v>25</v>
      </c>
    </row>
    <row r="12398" spans="1:7">
      <c r="A12398">
        <v>76130000</v>
      </c>
      <c r="B12398" t="s">
        <v>54</v>
      </c>
      <c r="C12398" s="30">
        <v>2.66</v>
      </c>
      <c r="D12398" t="s">
        <v>19</v>
      </c>
      <c r="G12398" t="s">
        <v>25</v>
      </c>
    </row>
    <row r="12399" spans="1:7">
      <c r="A12399">
        <v>76130000</v>
      </c>
      <c r="B12399" t="s">
        <v>54</v>
      </c>
      <c r="C12399" s="30">
        <v>2.9260000000000002</v>
      </c>
      <c r="D12399" t="s">
        <v>19</v>
      </c>
      <c r="E12399">
        <v>2026</v>
      </c>
      <c r="G12399" t="s">
        <v>25</v>
      </c>
    </row>
    <row r="12400" spans="1:7">
      <c r="A12400">
        <v>76130000</v>
      </c>
      <c r="B12400" t="s">
        <v>54</v>
      </c>
      <c r="C12400" s="30">
        <v>3.1920000000000002</v>
      </c>
      <c r="D12400" t="s">
        <v>19</v>
      </c>
      <c r="E12400">
        <v>2027</v>
      </c>
      <c r="G12400" t="s">
        <v>25</v>
      </c>
    </row>
    <row r="12401" spans="1:7">
      <c r="A12401">
        <v>76130000</v>
      </c>
      <c r="B12401" t="s">
        <v>54</v>
      </c>
      <c r="C12401" s="30">
        <v>3.4580000000000002</v>
      </c>
      <c r="D12401" t="s">
        <v>19</v>
      </c>
      <c r="E12401">
        <v>2028</v>
      </c>
      <c r="G12401" t="s">
        <v>25</v>
      </c>
    </row>
    <row r="12402" spans="1:7">
      <c r="A12402">
        <v>7614</v>
      </c>
      <c r="B12402" t="s">
        <v>54</v>
      </c>
      <c r="C12402" s="30">
        <v>2.2000000000000002</v>
      </c>
      <c r="D12402" t="s">
        <v>19</v>
      </c>
      <c r="G12402" t="s">
        <v>25</v>
      </c>
    </row>
    <row r="12403" spans="1:7">
      <c r="A12403">
        <v>7614</v>
      </c>
      <c r="B12403" t="s">
        <v>54</v>
      </c>
      <c r="C12403" s="30">
        <v>2.4200000000000004</v>
      </c>
      <c r="D12403" t="s">
        <v>19</v>
      </c>
      <c r="E12403">
        <v>2026</v>
      </c>
      <c r="G12403" t="s">
        <v>25</v>
      </c>
    </row>
    <row r="12404" spans="1:7">
      <c r="A12404">
        <v>7614</v>
      </c>
      <c r="B12404" t="s">
        <v>54</v>
      </c>
      <c r="C12404" s="30">
        <v>2.64</v>
      </c>
      <c r="D12404" t="s">
        <v>19</v>
      </c>
      <c r="E12404">
        <v>2027</v>
      </c>
      <c r="G12404" t="s">
        <v>25</v>
      </c>
    </row>
    <row r="12405" spans="1:7">
      <c r="A12405">
        <v>7614</v>
      </c>
      <c r="B12405" t="s">
        <v>54</v>
      </c>
      <c r="C12405" s="30">
        <v>2.8600000000000003</v>
      </c>
      <c r="D12405" t="s">
        <v>19</v>
      </c>
      <c r="E12405">
        <v>2028</v>
      </c>
      <c r="G12405" t="s">
        <v>25</v>
      </c>
    </row>
    <row r="12406" spans="1:7">
      <c r="A12406">
        <v>76161000</v>
      </c>
      <c r="B12406" t="s">
        <v>54</v>
      </c>
      <c r="C12406" s="30">
        <v>2.66</v>
      </c>
      <c r="D12406" t="s">
        <v>19</v>
      </c>
      <c r="G12406" t="s">
        <v>25</v>
      </c>
    </row>
    <row r="12407" spans="1:7">
      <c r="A12407">
        <v>76161000</v>
      </c>
      <c r="B12407" t="s">
        <v>54</v>
      </c>
      <c r="C12407" s="30">
        <v>2.9260000000000002</v>
      </c>
      <c r="D12407" t="s">
        <v>19</v>
      </c>
      <c r="E12407">
        <v>2026</v>
      </c>
      <c r="G12407" t="s">
        <v>25</v>
      </c>
    </row>
    <row r="12408" spans="1:7">
      <c r="A12408">
        <v>76161000</v>
      </c>
      <c r="B12408" t="s">
        <v>54</v>
      </c>
      <c r="C12408" s="30">
        <v>3.1920000000000002</v>
      </c>
      <c r="D12408" t="s">
        <v>19</v>
      </c>
      <c r="E12408">
        <v>2027</v>
      </c>
      <c r="G12408" t="s">
        <v>25</v>
      </c>
    </row>
    <row r="12409" spans="1:7">
      <c r="A12409">
        <v>76161000</v>
      </c>
      <c r="B12409" t="s">
        <v>54</v>
      </c>
      <c r="C12409" s="30">
        <v>3.4580000000000002</v>
      </c>
      <c r="D12409" t="s">
        <v>19</v>
      </c>
      <c r="E12409">
        <v>2028</v>
      </c>
      <c r="G12409" t="s">
        <v>25</v>
      </c>
    </row>
    <row r="12410" spans="1:7">
      <c r="A12410">
        <v>76169100</v>
      </c>
      <c r="B12410" t="s">
        <v>54</v>
      </c>
      <c r="C12410" s="30">
        <v>2.66</v>
      </c>
      <c r="D12410" t="s">
        <v>19</v>
      </c>
      <c r="G12410" t="s">
        <v>25</v>
      </c>
    </row>
    <row r="12411" spans="1:7">
      <c r="A12411">
        <v>76169100</v>
      </c>
      <c r="B12411" t="s">
        <v>54</v>
      </c>
      <c r="C12411" s="30">
        <v>2.9260000000000002</v>
      </c>
      <c r="D12411" t="s">
        <v>19</v>
      </c>
      <c r="E12411">
        <v>2026</v>
      </c>
      <c r="G12411" t="s">
        <v>25</v>
      </c>
    </row>
    <row r="12412" spans="1:7">
      <c r="A12412">
        <v>76169100</v>
      </c>
      <c r="B12412" t="s">
        <v>54</v>
      </c>
      <c r="C12412" s="30">
        <v>3.1920000000000002</v>
      </c>
      <c r="D12412" t="s">
        <v>19</v>
      </c>
      <c r="E12412">
        <v>2027</v>
      </c>
      <c r="G12412" t="s">
        <v>25</v>
      </c>
    </row>
    <row r="12413" spans="1:7">
      <c r="A12413">
        <v>76169100</v>
      </c>
      <c r="B12413" t="s">
        <v>54</v>
      </c>
      <c r="C12413" s="30">
        <v>3.4580000000000002</v>
      </c>
      <c r="D12413" t="s">
        <v>19</v>
      </c>
      <c r="E12413">
        <v>2028</v>
      </c>
      <c r="G12413" t="s">
        <v>25</v>
      </c>
    </row>
    <row r="12414" spans="1:7">
      <c r="A12414">
        <v>76169910</v>
      </c>
      <c r="B12414" t="s">
        <v>54</v>
      </c>
      <c r="C12414" s="30">
        <v>1.98</v>
      </c>
      <c r="D12414" t="s">
        <v>19</v>
      </c>
      <c r="G12414" t="s">
        <v>25</v>
      </c>
    </row>
    <row r="12415" spans="1:7">
      <c r="A12415">
        <v>76169910</v>
      </c>
      <c r="B12415" t="s">
        <v>54</v>
      </c>
      <c r="C12415" s="30">
        <v>2.1779999999999999</v>
      </c>
      <c r="D12415" t="s">
        <v>19</v>
      </c>
      <c r="E12415">
        <v>2026</v>
      </c>
      <c r="G12415" t="s">
        <v>25</v>
      </c>
    </row>
    <row r="12416" spans="1:7">
      <c r="A12416">
        <v>76169910</v>
      </c>
      <c r="B12416" t="s">
        <v>54</v>
      </c>
      <c r="C12416" s="30">
        <v>2.3759999999999999</v>
      </c>
      <c r="D12416" t="s">
        <v>19</v>
      </c>
      <c r="E12416">
        <v>2027</v>
      </c>
      <c r="G12416" t="s">
        <v>25</v>
      </c>
    </row>
    <row r="12417" spans="1:7">
      <c r="A12417">
        <v>76169910</v>
      </c>
      <c r="B12417" t="s">
        <v>54</v>
      </c>
      <c r="C12417" s="30">
        <v>2.5739999999999998</v>
      </c>
      <c r="D12417" t="s">
        <v>19</v>
      </c>
      <c r="E12417">
        <v>2028</v>
      </c>
      <c r="G12417" t="s">
        <v>25</v>
      </c>
    </row>
    <row r="12418" spans="1:7">
      <c r="A12418">
        <v>76169990</v>
      </c>
      <c r="B12418" t="s">
        <v>54</v>
      </c>
      <c r="C12418" s="30">
        <v>2.66</v>
      </c>
      <c r="D12418" t="s">
        <v>19</v>
      </c>
      <c r="G12418" t="s">
        <v>25</v>
      </c>
    </row>
    <row r="12419" spans="1:7">
      <c r="A12419">
        <v>76169990</v>
      </c>
      <c r="B12419" t="s">
        <v>54</v>
      </c>
      <c r="C12419" s="30">
        <v>2.9260000000000002</v>
      </c>
      <c r="D12419" t="s">
        <v>19</v>
      </c>
      <c r="E12419">
        <v>2026</v>
      </c>
      <c r="G12419" t="s">
        <v>25</v>
      </c>
    </row>
    <row r="12420" spans="1:7">
      <c r="A12420">
        <v>76169990</v>
      </c>
      <c r="B12420" t="s">
        <v>54</v>
      </c>
      <c r="C12420" s="30">
        <v>3.1920000000000002</v>
      </c>
      <c r="D12420" t="s">
        <v>19</v>
      </c>
      <c r="E12420">
        <v>2027</v>
      </c>
      <c r="G12420" t="s">
        <v>25</v>
      </c>
    </row>
    <row r="12421" spans="1:7">
      <c r="A12421">
        <v>76169990</v>
      </c>
      <c r="B12421" t="s">
        <v>54</v>
      </c>
      <c r="C12421" s="30">
        <v>3.4580000000000002</v>
      </c>
      <c r="D12421" t="s">
        <v>19</v>
      </c>
      <c r="E12421">
        <v>2028</v>
      </c>
      <c r="G12421" t="s">
        <v>25</v>
      </c>
    </row>
    <row r="12422" spans="1:7">
      <c r="A12422">
        <v>28041000</v>
      </c>
      <c r="B12422" t="s">
        <v>54</v>
      </c>
      <c r="C12422" s="30">
        <v>10.82</v>
      </c>
      <c r="G12422" t="s">
        <v>272</v>
      </c>
    </row>
    <row r="12423" spans="1:7">
      <c r="A12423">
        <v>28041000</v>
      </c>
      <c r="B12423" t="s">
        <v>54</v>
      </c>
      <c r="C12423" s="30">
        <v>11.902000000000001</v>
      </c>
      <c r="E12423">
        <v>2026</v>
      </c>
      <c r="G12423" t="s">
        <v>272</v>
      </c>
    </row>
    <row r="12424" spans="1:7">
      <c r="A12424">
        <v>28041000</v>
      </c>
      <c r="B12424" t="s">
        <v>54</v>
      </c>
      <c r="C12424" s="30">
        <v>12.984</v>
      </c>
      <c r="E12424">
        <v>2027</v>
      </c>
      <c r="G12424" t="s">
        <v>272</v>
      </c>
    </row>
    <row r="12425" spans="1:7">
      <c r="A12425">
        <v>28041000</v>
      </c>
      <c r="B12425" t="s">
        <v>54</v>
      </c>
      <c r="C12425" s="30">
        <v>14.066000000000001</v>
      </c>
      <c r="E12425">
        <v>2028</v>
      </c>
      <c r="G12425" t="s">
        <v>272</v>
      </c>
    </row>
    <row r="12426" spans="1:7">
      <c r="A12426">
        <v>28041000</v>
      </c>
      <c r="B12426" t="s">
        <v>55</v>
      </c>
      <c r="C12426" s="30">
        <v>10.82</v>
      </c>
      <c r="G12426" t="s">
        <v>272</v>
      </c>
    </row>
    <row r="12427" spans="1:7">
      <c r="A12427">
        <v>28041000</v>
      </c>
      <c r="B12427" t="s">
        <v>55</v>
      </c>
      <c r="C12427" s="30">
        <v>11.902000000000001</v>
      </c>
      <c r="E12427">
        <v>2026</v>
      </c>
      <c r="G12427" t="s">
        <v>272</v>
      </c>
    </row>
    <row r="12428" spans="1:7">
      <c r="A12428">
        <v>28041000</v>
      </c>
      <c r="B12428" t="s">
        <v>55</v>
      </c>
      <c r="C12428" s="30">
        <v>12.984</v>
      </c>
      <c r="E12428">
        <v>2027</v>
      </c>
      <c r="G12428" t="s">
        <v>272</v>
      </c>
    </row>
    <row r="12429" spans="1:7">
      <c r="A12429">
        <v>28041000</v>
      </c>
      <c r="B12429" t="s">
        <v>55</v>
      </c>
      <c r="C12429" s="30">
        <v>14.066000000000001</v>
      </c>
      <c r="E12429">
        <v>2028</v>
      </c>
      <c r="G12429" t="s">
        <v>272</v>
      </c>
    </row>
    <row r="12430" spans="1:7">
      <c r="A12430">
        <v>2523100090</v>
      </c>
      <c r="B12430" t="s">
        <v>56</v>
      </c>
      <c r="C12430">
        <v>0.91</v>
      </c>
      <c r="D12430" t="s">
        <v>13</v>
      </c>
      <c r="G12430" t="s">
        <v>270</v>
      </c>
    </row>
    <row r="12431" spans="1:7">
      <c r="A12431">
        <v>2523100090</v>
      </c>
      <c r="B12431" t="s">
        <v>56</v>
      </c>
      <c r="C12431">
        <v>1.0010000000000001</v>
      </c>
      <c r="D12431" t="s">
        <v>13</v>
      </c>
      <c r="E12431">
        <v>2026</v>
      </c>
      <c r="G12431" t="s">
        <v>270</v>
      </c>
    </row>
    <row r="12432" spans="1:7">
      <c r="A12432">
        <v>2523100090</v>
      </c>
      <c r="B12432" t="s">
        <v>56</v>
      </c>
      <c r="C12432">
        <v>1.0920000000000001</v>
      </c>
      <c r="D12432" t="s">
        <v>13</v>
      </c>
      <c r="E12432">
        <v>2027</v>
      </c>
      <c r="G12432" t="s">
        <v>270</v>
      </c>
    </row>
    <row r="12433" spans="1:7">
      <c r="A12433">
        <v>2523100090</v>
      </c>
      <c r="B12433" t="s">
        <v>56</v>
      </c>
      <c r="C12433">
        <v>1.1830000000000001</v>
      </c>
      <c r="D12433" t="s">
        <v>13</v>
      </c>
      <c r="E12433">
        <v>2028</v>
      </c>
      <c r="G12433" t="s">
        <v>270</v>
      </c>
    </row>
    <row r="12434" spans="1:7">
      <c r="A12434">
        <v>25232900</v>
      </c>
      <c r="B12434" t="s">
        <v>56</v>
      </c>
      <c r="C12434">
        <v>0.96</v>
      </c>
      <c r="G12434" t="s">
        <v>270</v>
      </c>
    </row>
    <row r="12435" spans="1:7">
      <c r="A12435">
        <v>25232900</v>
      </c>
      <c r="B12435" t="s">
        <v>56</v>
      </c>
      <c r="C12435">
        <v>1.056</v>
      </c>
      <c r="E12435">
        <v>2026</v>
      </c>
      <c r="G12435" t="s">
        <v>270</v>
      </c>
    </row>
    <row r="12436" spans="1:7">
      <c r="A12436">
        <v>25232900</v>
      </c>
      <c r="B12436" t="s">
        <v>56</v>
      </c>
      <c r="C12436">
        <v>1.1519999999999999</v>
      </c>
      <c r="E12436">
        <v>2027</v>
      </c>
      <c r="G12436" t="s">
        <v>270</v>
      </c>
    </row>
    <row r="12437" spans="1:7">
      <c r="A12437">
        <v>25232900</v>
      </c>
      <c r="B12437" t="s">
        <v>56</v>
      </c>
      <c r="C12437">
        <v>1.248</v>
      </c>
      <c r="E12437">
        <v>2028</v>
      </c>
      <c r="G12437" t="s">
        <v>270</v>
      </c>
    </row>
    <row r="12438" spans="1:7">
      <c r="A12438">
        <v>28041000</v>
      </c>
      <c r="B12438" t="s">
        <v>56</v>
      </c>
      <c r="C12438" s="30">
        <v>10.82</v>
      </c>
      <c r="G12438" t="s">
        <v>272</v>
      </c>
    </row>
    <row r="12439" spans="1:7">
      <c r="A12439">
        <v>28041000</v>
      </c>
      <c r="B12439" t="s">
        <v>56</v>
      </c>
      <c r="C12439" s="30">
        <v>11.902000000000001</v>
      </c>
      <c r="E12439">
        <v>2026</v>
      </c>
      <c r="G12439" t="s">
        <v>272</v>
      </c>
    </row>
    <row r="12440" spans="1:7">
      <c r="A12440">
        <v>28041000</v>
      </c>
      <c r="B12440" t="s">
        <v>56</v>
      </c>
      <c r="C12440" s="30">
        <v>12.984</v>
      </c>
      <c r="E12440">
        <v>2027</v>
      </c>
      <c r="G12440" t="s">
        <v>272</v>
      </c>
    </row>
    <row r="12441" spans="1:7">
      <c r="A12441">
        <v>28041000</v>
      </c>
      <c r="B12441" t="s">
        <v>56</v>
      </c>
      <c r="C12441" s="30">
        <v>14.066000000000001</v>
      </c>
      <c r="E12441">
        <v>2028</v>
      </c>
      <c r="G12441" t="s">
        <v>272</v>
      </c>
    </row>
    <row r="12442" spans="1:7">
      <c r="A12442">
        <v>25232900</v>
      </c>
      <c r="B12442" t="s">
        <v>57</v>
      </c>
      <c r="C12442" s="30">
        <v>1.25</v>
      </c>
      <c r="G12442" t="s">
        <v>270</v>
      </c>
    </row>
    <row r="12443" spans="1:7">
      <c r="A12443">
        <v>25232900</v>
      </c>
      <c r="B12443" t="s">
        <v>57</v>
      </c>
      <c r="C12443" s="30">
        <v>1.375</v>
      </c>
      <c r="E12443">
        <v>2026</v>
      </c>
      <c r="G12443" t="s">
        <v>270</v>
      </c>
    </row>
    <row r="12444" spans="1:7">
      <c r="A12444">
        <v>25232900</v>
      </c>
      <c r="B12444" t="s">
        <v>57</v>
      </c>
      <c r="C12444" s="30">
        <v>1.5</v>
      </c>
      <c r="E12444">
        <v>2027</v>
      </c>
      <c r="G12444" t="s">
        <v>270</v>
      </c>
    </row>
    <row r="12445" spans="1:7">
      <c r="A12445">
        <v>25232900</v>
      </c>
      <c r="B12445" t="s">
        <v>57</v>
      </c>
      <c r="C12445" s="30">
        <v>1.625</v>
      </c>
      <c r="E12445">
        <v>2028</v>
      </c>
      <c r="G12445" t="s">
        <v>270</v>
      </c>
    </row>
    <row r="12446" spans="1:7">
      <c r="A12446">
        <v>2523900090</v>
      </c>
      <c r="B12446" t="s">
        <v>57</v>
      </c>
      <c r="C12446" s="30">
        <v>1.2</v>
      </c>
      <c r="D12446" t="s">
        <v>13</v>
      </c>
      <c r="G12446" t="s">
        <v>270</v>
      </c>
    </row>
    <row r="12447" spans="1:7">
      <c r="A12447">
        <v>2523900090</v>
      </c>
      <c r="B12447" t="s">
        <v>57</v>
      </c>
      <c r="C12447" s="30">
        <v>1.32</v>
      </c>
      <c r="D12447" t="s">
        <v>13</v>
      </c>
      <c r="E12447">
        <v>2026</v>
      </c>
      <c r="G12447" t="s">
        <v>270</v>
      </c>
    </row>
    <row r="12448" spans="1:7">
      <c r="A12448">
        <v>2523900090</v>
      </c>
      <c r="B12448" t="s">
        <v>57</v>
      </c>
      <c r="C12448" s="30">
        <v>1.44</v>
      </c>
      <c r="D12448" t="s">
        <v>13</v>
      </c>
      <c r="E12448">
        <v>2027</v>
      </c>
      <c r="G12448" t="s">
        <v>270</v>
      </c>
    </row>
    <row r="12449" spans="1:7">
      <c r="A12449">
        <v>2523900090</v>
      </c>
      <c r="B12449" t="s">
        <v>57</v>
      </c>
      <c r="C12449" s="30">
        <v>1.56</v>
      </c>
      <c r="D12449" t="s">
        <v>13</v>
      </c>
      <c r="E12449">
        <v>2028</v>
      </c>
      <c r="G12449" t="s">
        <v>270</v>
      </c>
    </row>
    <row r="12450" spans="1:7">
      <c r="A12450">
        <v>2523100090</v>
      </c>
      <c r="B12450" t="s">
        <v>58</v>
      </c>
      <c r="C12450">
        <v>0.85</v>
      </c>
      <c r="D12450" t="s">
        <v>13</v>
      </c>
      <c r="G12450" t="s">
        <v>270</v>
      </c>
    </row>
    <row r="12451" spans="1:7">
      <c r="A12451">
        <v>2523100090</v>
      </c>
      <c r="B12451" t="s">
        <v>58</v>
      </c>
      <c r="C12451">
        <v>0.93499999999999994</v>
      </c>
      <c r="D12451" t="s">
        <v>13</v>
      </c>
      <c r="E12451">
        <v>2026</v>
      </c>
      <c r="G12451" t="s">
        <v>270</v>
      </c>
    </row>
    <row r="12452" spans="1:7">
      <c r="A12452">
        <v>2523100090</v>
      </c>
      <c r="B12452" t="s">
        <v>58</v>
      </c>
      <c r="C12452">
        <v>1.02</v>
      </c>
      <c r="D12452" t="s">
        <v>13</v>
      </c>
      <c r="E12452">
        <v>2027</v>
      </c>
      <c r="G12452" t="s">
        <v>270</v>
      </c>
    </row>
    <row r="12453" spans="1:7">
      <c r="A12453">
        <v>2523100090</v>
      </c>
      <c r="B12453" t="s">
        <v>58</v>
      </c>
      <c r="C12453">
        <v>1.105</v>
      </c>
      <c r="D12453" t="s">
        <v>13</v>
      </c>
      <c r="E12453">
        <v>2028</v>
      </c>
      <c r="G12453" t="s">
        <v>270</v>
      </c>
    </row>
    <row r="12454" spans="1:7">
      <c r="A12454">
        <v>25232900</v>
      </c>
      <c r="B12454" t="s">
        <v>58</v>
      </c>
      <c r="C12454">
        <v>0.85</v>
      </c>
      <c r="G12454" t="s">
        <v>270</v>
      </c>
    </row>
    <row r="12455" spans="1:7">
      <c r="A12455">
        <v>25232900</v>
      </c>
      <c r="B12455" t="s">
        <v>58</v>
      </c>
      <c r="C12455">
        <v>0.93499999999999994</v>
      </c>
      <c r="E12455">
        <v>2026</v>
      </c>
      <c r="G12455" t="s">
        <v>270</v>
      </c>
    </row>
    <row r="12456" spans="1:7">
      <c r="A12456">
        <v>25232900</v>
      </c>
      <c r="B12456" t="s">
        <v>58</v>
      </c>
      <c r="C12456">
        <v>1.02</v>
      </c>
      <c r="E12456">
        <v>2027</v>
      </c>
      <c r="G12456" t="s">
        <v>270</v>
      </c>
    </row>
    <row r="12457" spans="1:7">
      <c r="A12457">
        <v>25232900</v>
      </c>
      <c r="B12457" t="s">
        <v>58</v>
      </c>
      <c r="C12457">
        <v>1.105</v>
      </c>
      <c r="E12457">
        <v>2028</v>
      </c>
      <c r="G12457" t="s">
        <v>270</v>
      </c>
    </row>
    <row r="12458" spans="1:7">
      <c r="A12458">
        <v>28080000</v>
      </c>
      <c r="B12458" t="s">
        <v>58</v>
      </c>
      <c r="C12458" s="30">
        <v>1.88</v>
      </c>
      <c r="G12458" t="s">
        <v>271</v>
      </c>
    </row>
    <row r="12459" spans="1:7">
      <c r="A12459">
        <v>28080000</v>
      </c>
      <c r="B12459" t="s">
        <v>58</v>
      </c>
      <c r="C12459" s="30">
        <v>1.8987999999999998</v>
      </c>
      <c r="E12459">
        <v>2026</v>
      </c>
      <c r="G12459" t="s">
        <v>271</v>
      </c>
    </row>
    <row r="12460" spans="1:7">
      <c r="A12460">
        <v>28080000</v>
      </c>
      <c r="B12460" t="s">
        <v>58</v>
      </c>
      <c r="C12460" s="30">
        <v>1.8987999999999998</v>
      </c>
      <c r="E12460">
        <v>2027</v>
      </c>
      <c r="G12460" t="s">
        <v>271</v>
      </c>
    </row>
    <row r="12461" spans="1:7">
      <c r="A12461">
        <v>28080000</v>
      </c>
      <c r="B12461" t="s">
        <v>58</v>
      </c>
      <c r="C12461" s="30">
        <v>1.8987999999999998</v>
      </c>
      <c r="E12461">
        <v>2028</v>
      </c>
      <c r="G12461" t="s">
        <v>271</v>
      </c>
    </row>
    <row r="12462" spans="1:7">
      <c r="A12462">
        <v>28142000</v>
      </c>
      <c r="B12462" t="s">
        <v>58</v>
      </c>
      <c r="C12462">
        <v>0.88</v>
      </c>
      <c r="G12462" t="s">
        <v>271</v>
      </c>
    </row>
    <row r="12463" spans="1:7">
      <c r="A12463">
        <v>28142000</v>
      </c>
      <c r="B12463" t="s">
        <v>58</v>
      </c>
      <c r="C12463">
        <v>0.88880000000000003</v>
      </c>
      <c r="E12463">
        <v>2026</v>
      </c>
      <c r="G12463" t="s">
        <v>271</v>
      </c>
    </row>
    <row r="12464" spans="1:7">
      <c r="A12464">
        <v>28142000</v>
      </c>
      <c r="B12464" t="s">
        <v>58</v>
      </c>
      <c r="C12464">
        <v>0.88880000000000003</v>
      </c>
      <c r="E12464">
        <v>2027</v>
      </c>
      <c r="G12464" t="s">
        <v>271</v>
      </c>
    </row>
    <row r="12465" spans="1:7">
      <c r="A12465">
        <v>28142000</v>
      </c>
      <c r="B12465" t="s">
        <v>58</v>
      </c>
      <c r="C12465">
        <v>0.88880000000000003</v>
      </c>
      <c r="E12465">
        <v>2028</v>
      </c>
      <c r="G12465" t="s">
        <v>271</v>
      </c>
    </row>
    <row r="12466" spans="1:7">
      <c r="A12466">
        <v>28342100</v>
      </c>
      <c r="B12466" t="s">
        <v>58</v>
      </c>
      <c r="C12466" s="30">
        <v>1.8</v>
      </c>
      <c r="G12466" t="s">
        <v>271</v>
      </c>
    </row>
    <row r="12467" spans="1:7">
      <c r="A12467">
        <v>28342100</v>
      </c>
      <c r="B12467" t="s">
        <v>58</v>
      </c>
      <c r="C12467" s="30">
        <v>1.8180000000000001</v>
      </c>
      <c r="E12467">
        <v>2026</v>
      </c>
      <c r="G12467" t="s">
        <v>271</v>
      </c>
    </row>
    <row r="12468" spans="1:7">
      <c r="A12468">
        <v>28342100</v>
      </c>
      <c r="B12468" t="s">
        <v>58</v>
      </c>
      <c r="C12468" s="30">
        <v>1.8180000000000001</v>
      </c>
      <c r="E12468">
        <v>2027</v>
      </c>
      <c r="G12468" t="s">
        <v>271</v>
      </c>
    </row>
    <row r="12469" spans="1:7">
      <c r="A12469">
        <v>28342100</v>
      </c>
      <c r="B12469" t="s">
        <v>58</v>
      </c>
      <c r="C12469" s="30">
        <v>1.8180000000000001</v>
      </c>
      <c r="E12469">
        <v>2028</v>
      </c>
      <c r="G12469" t="s">
        <v>271</v>
      </c>
    </row>
    <row r="12470" spans="1:7">
      <c r="A12470">
        <v>31021012</v>
      </c>
      <c r="B12470" t="s">
        <v>58</v>
      </c>
      <c r="C12470">
        <v>0.64</v>
      </c>
      <c r="G12470" t="s">
        <v>271</v>
      </c>
    </row>
    <row r="12471" spans="1:7">
      <c r="A12471">
        <v>31021012</v>
      </c>
      <c r="B12471" t="s">
        <v>58</v>
      </c>
      <c r="C12471">
        <v>0.64639999999999997</v>
      </c>
      <c r="E12471">
        <v>2026</v>
      </c>
      <c r="G12471" t="s">
        <v>271</v>
      </c>
    </row>
    <row r="12472" spans="1:7">
      <c r="A12472">
        <v>31021012</v>
      </c>
      <c r="B12472" t="s">
        <v>58</v>
      </c>
      <c r="C12472">
        <v>0.64639999999999997</v>
      </c>
      <c r="E12472">
        <v>2027</v>
      </c>
      <c r="G12472" t="s">
        <v>271</v>
      </c>
    </row>
    <row r="12473" spans="1:7">
      <c r="A12473">
        <v>31021012</v>
      </c>
      <c r="B12473" t="s">
        <v>58</v>
      </c>
      <c r="C12473">
        <v>0.64639999999999997</v>
      </c>
      <c r="E12473">
        <v>2028</v>
      </c>
      <c r="G12473" t="s">
        <v>271</v>
      </c>
    </row>
    <row r="12474" spans="1:7">
      <c r="A12474">
        <v>31021015</v>
      </c>
      <c r="B12474" t="s">
        <v>58</v>
      </c>
      <c r="C12474" s="30">
        <v>1.03</v>
      </c>
      <c r="G12474" t="s">
        <v>271</v>
      </c>
    </row>
    <row r="12475" spans="1:7">
      <c r="A12475">
        <v>31021015</v>
      </c>
      <c r="B12475" t="s">
        <v>58</v>
      </c>
      <c r="C12475" s="30">
        <v>1.0403</v>
      </c>
      <c r="E12475">
        <v>2026</v>
      </c>
      <c r="G12475" t="s">
        <v>271</v>
      </c>
    </row>
    <row r="12476" spans="1:7">
      <c r="A12476">
        <v>31021015</v>
      </c>
      <c r="B12476" t="s">
        <v>58</v>
      </c>
      <c r="C12476" s="30">
        <v>1.0403</v>
      </c>
      <c r="E12476">
        <v>2027</v>
      </c>
      <c r="G12476" t="s">
        <v>271</v>
      </c>
    </row>
    <row r="12477" spans="1:7">
      <c r="A12477">
        <v>31021015</v>
      </c>
      <c r="B12477" t="s">
        <v>58</v>
      </c>
      <c r="C12477" s="30">
        <v>1.0403</v>
      </c>
      <c r="E12477">
        <v>2028</v>
      </c>
      <c r="G12477" t="s">
        <v>271</v>
      </c>
    </row>
    <row r="12478" spans="1:7">
      <c r="A12478">
        <v>31021019</v>
      </c>
      <c r="B12478" t="s">
        <v>58</v>
      </c>
      <c r="C12478" s="30">
        <v>1.93</v>
      </c>
      <c r="G12478" t="s">
        <v>271</v>
      </c>
    </row>
    <row r="12479" spans="1:7">
      <c r="A12479">
        <v>31021019</v>
      </c>
      <c r="B12479" t="s">
        <v>58</v>
      </c>
      <c r="C12479" s="30">
        <v>1.9493</v>
      </c>
      <c r="E12479">
        <v>2026</v>
      </c>
      <c r="G12479" t="s">
        <v>271</v>
      </c>
    </row>
    <row r="12480" spans="1:7">
      <c r="A12480">
        <v>31021019</v>
      </c>
      <c r="B12480" t="s">
        <v>58</v>
      </c>
      <c r="C12480" s="30">
        <v>1.9493</v>
      </c>
      <c r="E12480">
        <v>2027</v>
      </c>
      <c r="G12480" t="s">
        <v>271</v>
      </c>
    </row>
    <row r="12481" spans="1:7">
      <c r="A12481">
        <v>31021019</v>
      </c>
      <c r="B12481" t="s">
        <v>58</v>
      </c>
      <c r="C12481" s="30">
        <v>1.9493</v>
      </c>
      <c r="E12481">
        <v>2028</v>
      </c>
      <c r="G12481" t="s">
        <v>271</v>
      </c>
    </row>
    <row r="12482" spans="1:7">
      <c r="A12482">
        <v>31021090</v>
      </c>
      <c r="B12482" t="s">
        <v>58</v>
      </c>
      <c r="C12482" s="30">
        <v>1.89</v>
      </c>
      <c r="G12482" t="s">
        <v>271</v>
      </c>
    </row>
    <row r="12483" spans="1:7">
      <c r="A12483">
        <v>31021090</v>
      </c>
      <c r="B12483" t="s">
        <v>58</v>
      </c>
      <c r="C12483" s="30">
        <v>1.9088999999999998</v>
      </c>
      <c r="E12483">
        <v>2026</v>
      </c>
      <c r="G12483" t="s">
        <v>271</v>
      </c>
    </row>
    <row r="12484" spans="1:7">
      <c r="A12484">
        <v>31021090</v>
      </c>
      <c r="B12484" t="s">
        <v>58</v>
      </c>
      <c r="C12484" s="30">
        <v>1.9088999999999998</v>
      </c>
      <c r="E12484">
        <v>2027</v>
      </c>
      <c r="G12484" t="s">
        <v>271</v>
      </c>
    </row>
    <row r="12485" spans="1:7">
      <c r="A12485">
        <v>31021090</v>
      </c>
      <c r="B12485" t="s">
        <v>58</v>
      </c>
      <c r="C12485" s="30">
        <v>1.9088999999999998</v>
      </c>
      <c r="E12485">
        <v>2028</v>
      </c>
      <c r="G12485" t="s">
        <v>271</v>
      </c>
    </row>
    <row r="12486" spans="1:7">
      <c r="A12486">
        <v>31022100</v>
      </c>
      <c r="B12486" t="s">
        <v>58</v>
      </c>
      <c r="C12486">
        <v>0.86</v>
      </c>
      <c r="G12486" t="s">
        <v>271</v>
      </c>
    </row>
    <row r="12487" spans="1:7">
      <c r="A12487">
        <v>31022100</v>
      </c>
      <c r="B12487" t="s">
        <v>58</v>
      </c>
      <c r="C12487">
        <v>0.86860000000000004</v>
      </c>
      <c r="E12487">
        <v>2026</v>
      </c>
      <c r="G12487" t="s">
        <v>271</v>
      </c>
    </row>
    <row r="12488" spans="1:7">
      <c r="A12488">
        <v>31022100</v>
      </c>
      <c r="B12488" t="s">
        <v>58</v>
      </c>
      <c r="C12488">
        <v>0.86860000000000004</v>
      </c>
      <c r="E12488">
        <v>2027</v>
      </c>
      <c r="G12488" t="s">
        <v>271</v>
      </c>
    </row>
    <row r="12489" spans="1:7">
      <c r="A12489">
        <v>31022100</v>
      </c>
      <c r="B12489" t="s">
        <v>58</v>
      </c>
      <c r="C12489">
        <v>0.86860000000000004</v>
      </c>
      <c r="E12489">
        <v>2028</v>
      </c>
      <c r="G12489" t="s">
        <v>271</v>
      </c>
    </row>
    <row r="12490" spans="1:7">
      <c r="A12490">
        <v>31022900</v>
      </c>
      <c r="B12490" t="s">
        <v>58</v>
      </c>
      <c r="C12490" s="30">
        <v>1.37</v>
      </c>
      <c r="G12490" t="s">
        <v>271</v>
      </c>
    </row>
    <row r="12491" spans="1:7">
      <c r="A12491">
        <v>31022900</v>
      </c>
      <c r="B12491" t="s">
        <v>58</v>
      </c>
      <c r="C12491" s="30">
        <v>1.3837000000000002</v>
      </c>
      <c r="E12491">
        <v>2026</v>
      </c>
      <c r="G12491" t="s">
        <v>271</v>
      </c>
    </row>
    <row r="12492" spans="1:7">
      <c r="A12492">
        <v>31022900</v>
      </c>
      <c r="B12492" t="s">
        <v>58</v>
      </c>
      <c r="C12492" s="30">
        <v>1.3837000000000002</v>
      </c>
      <c r="E12492">
        <v>2027</v>
      </c>
      <c r="G12492" t="s">
        <v>271</v>
      </c>
    </row>
    <row r="12493" spans="1:7">
      <c r="A12493">
        <v>31022900</v>
      </c>
      <c r="B12493" t="s">
        <v>58</v>
      </c>
      <c r="C12493" s="30">
        <v>1.3837000000000002</v>
      </c>
      <c r="E12493">
        <v>2028</v>
      </c>
      <c r="G12493" t="s">
        <v>271</v>
      </c>
    </row>
    <row r="12494" spans="1:7">
      <c r="A12494">
        <v>31023010</v>
      </c>
      <c r="B12494" t="s">
        <v>58</v>
      </c>
      <c r="C12494" s="30">
        <v>1.38</v>
      </c>
      <c r="G12494" t="s">
        <v>271</v>
      </c>
    </row>
    <row r="12495" spans="1:7">
      <c r="A12495">
        <v>31023010</v>
      </c>
      <c r="B12495" t="s">
        <v>58</v>
      </c>
      <c r="C12495" s="30">
        <v>1.3937999999999999</v>
      </c>
      <c r="E12495">
        <v>2026</v>
      </c>
      <c r="G12495" t="s">
        <v>271</v>
      </c>
    </row>
    <row r="12496" spans="1:7">
      <c r="A12496">
        <v>31023010</v>
      </c>
      <c r="B12496" t="s">
        <v>58</v>
      </c>
      <c r="C12496" s="30">
        <v>1.3937999999999999</v>
      </c>
      <c r="E12496">
        <v>2027</v>
      </c>
      <c r="G12496" t="s">
        <v>271</v>
      </c>
    </row>
    <row r="12497" spans="1:7">
      <c r="A12497">
        <v>31023010</v>
      </c>
      <c r="B12497" t="s">
        <v>58</v>
      </c>
      <c r="C12497" s="30">
        <v>1.3937999999999999</v>
      </c>
      <c r="E12497">
        <v>2028</v>
      </c>
      <c r="G12497" t="s">
        <v>271</v>
      </c>
    </row>
    <row r="12498" spans="1:7">
      <c r="A12498">
        <v>31023090</v>
      </c>
      <c r="B12498" t="s">
        <v>58</v>
      </c>
      <c r="C12498" s="30">
        <v>2.12</v>
      </c>
      <c r="G12498" t="s">
        <v>271</v>
      </c>
    </row>
    <row r="12499" spans="1:7">
      <c r="A12499">
        <v>31023090</v>
      </c>
      <c r="B12499" t="s">
        <v>58</v>
      </c>
      <c r="C12499" s="30">
        <v>2.1412</v>
      </c>
      <c r="E12499">
        <v>2026</v>
      </c>
      <c r="G12499" t="s">
        <v>271</v>
      </c>
    </row>
    <row r="12500" spans="1:7">
      <c r="A12500">
        <v>31023090</v>
      </c>
      <c r="B12500" t="s">
        <v>58</v>
      </c>
      <c r="C12500" s="30">
        <v>2.1412</v>
      </c>
      <c r="E12500">
        <v>2027</v>
      </c>
      <c r="G12500" t="s">
        <v>271</v>
      </c>
    </row>
    <row r="12501" spans="1:7">
      <c r="A12501">
        <v>31023090</v>
      </c>
      <c r="B12501" t="s">
        <v>58</v>
      </c>
      <c r="C12501" s="30">
        <v>2.1412</v>
      </c>
      <c r="E12501">
        <v>2028</v>
      </c>
      <c r="G12501" t="s">
        <v>271</v>
      </c>
    </row>
    <row r="12502" spans="1:7">
      <c r="A12502">
        <v>31024010</v>
      </c>
      <c r="B12502" t="s">
        <v>58</v>
      </c>
      <c r="C12502" s="30">
        <v>1.83</v>
      </c>
      <c r="G12502" t="s">
        <v>271</v>
      </c>
    </row>
    <row r="12503" spans="1:7">
      <c r="A12503">
        <v>31024010</v>
      </c>
      <c r="B12503" t="s">
        <v>58</v>
      </c>
      <c r="C12503" s="30">
        <v>1.8483000000000001</v>
      </c>
      <c r="E12503">
        <v>2026</v>
      </c>
      <c r="G12503" t="s">
        <v>271</v>
      </c>
    </row>
    <row r="12504" spans="1:7">
      <c r="A12504">
        <v>31024010</v>
      </c>
      <c r="B12504" t="s">
        <v>58</v>
      </c>
      <c r="C12504" s="30">
        <v>1.8483000000000001</v>
      </c>
      <c r="E12504">
        <v>2027</v>
      </c>
      <c r="G12504" t="s">
        <v>271</v>
      </c>
    </row>
    <row r="12505" spans="1:7">
      <c r="A12505">
        <v>31024010</v>
      </c>
      <c r="B12505" t="s">
        <v>58</v>
      </c>
      <c r="C12505" s="30">
        <v>1.8483000000000001</v>
      </c>
      <c r="E12505">
        <v>2028</v>
      </c>
      <c r="G12505" t="s">
        <v>271</v>
      </c>
    </row>
    <row r="12506" spans="1:7">
      <c r="A12506">
        <v>31024090</v>
      </c>
      <c r="B12506" t="s">
        <v>58</v>
      </c>
      <c r="C12506" s="30">
        <v>1.83</v>
      </c>
      <c r="G12506" t="s">
        <v>271</v>
      </c>
    </row>
    <row r="12507" spans="1:7">
      <c r="A12507">
        <v>31024090</v>
      </c>
      <c r="B12507" t="s">
        <v>58</v>
      </c>
      <c r="C12507" s="30">
        <v>1.8483000000000001</v>
      </c>
      <c r="E12507">
        <v>2026</v>
      </c>
      <c r="G12507" t="s">
        <v>271</v>
      </c>
    </row>
    <row r="12508" spans="1:7">
      <c r="A12508">
        <v>31024090</v>
      </c>
      <c r="B12508" t="s">
        <v>58</v>
      </c>
      <c r="C12508" s="30">
        <v>1.8483000000000001</v>
      </c>
      <c r="E12508">
        <v>2027</v>
      </c>
      <c r="G12508" t="s">
        <v>271</v>
      </c>
    </row>
    <row r="12509" spans="1:7">
      <c r="A12509">
        <v>31024090</v>
      </c>
      <c r="B12509" t="s">
        <v>58</v>
      </c>
      <c r="C12509" s="30">
        <v>1.8483000000000001</v>
      </c>
      <c r="E12509">
        <v>2028</v>
      </c>
      <c r="G12509" t="s">
        <v>271</v>
      </c>
    </row>
    <row r="12510" spans="1:7">
      <c r="A12510">
        <v>31025000</v>
      </c>
      <c r="B12510" t="s">
        <v>58</v>
      </c>
      <c r="C12510" s="30">
        <v>2.94</v>
      </c>
      <c r="G12510" t="s">
        <v>271</v>
      </c>
    </row>
    <row r="12511" spans="1:7">
      <c r="A12511">
        <v>31025000</v>
      </c>
      <c r="B12511" t="s">
        <v>58</v>
      </c>
      <c r="C12511" s="30">
        <v>2.9693999999999998</v>
      </c>
      <c r="E12511">
        <v>2026</v>
      </c>
      <c r="G12511" t="s">
        <v>271</v>
      </c>
    </row>
    <row r="12512" spans="1:7">
      <c r="A12512">
        <v>31025000</v>
      </c>
      <c r="B12512" t="s">
        <v>58</v>
      </c>
      <c r="C12512" s="30">
        <v>2.9693999999999998</v>
      </c>
      <c r="E12512">
        <v>2027</v>
      </c>
      <c r="G12512" t="s">
        <v>271</v>
      </c>
    </row>
    <row r="12513" spans="1:7">
      <c r="A12513">
        <v>31025000</v>
      </c>
      <c r="B12513" t="s">
        <v>58</v>
      </c>
      <c r="C12513" s="30">
        <v>2.9693999999999998</v>
      </c>
      <c r="E12513">
        <v>2028</v>
      </c>
      <c r="G12513" t="s">
        <v>271</v>
      </c>
    </row>
    <row r="12514" spans="1:7">
      <c r="A12514">
        <v>31026000</v>
      </c>
      <c r="B12514" t="s">
        <v>58</v>
      </c>
      <c r="C12514" s="30">
        <v>1.78</v>
      </c>
      <c r="G12514" t="s">
        <v>271</v>
      </c>
    </row>
    <row r="12515" spans="1:7">
      <c r="A12515">
        <v>31026000</v>
      </c>
      <c r="B12515" t="s">
        <v>58</v>
      </c>
      <c r="C12515" s="30">
        <v>1.7978000000000001</v>
      </c>
      <c r="E12515">
        <v>2026</v>
      </c>
      <c r="G12515" t="s">
        <v>271</v>
      </c>
    </row>
    <row r="12516" spans="1:7">
      <c r="A12516">
        <v>31026000</v>
      </c>
      <c r="B12516" t="s">
        <v>58</v>
      </c>
      <c r="C12516" s="30">
        <v>1.7978000000000001</v>
      </c>
      <c r="E12516">
        <v>2027</v>
      </c>
      <c r="G12516" t="s">
        <v>271</v>
      </c>
    </row>
    <row r="12517" spans="1:7">
      <c r="A12517">
        <v>31026000</v>
      </c>
      <c r="B12517" t="s">
        <v>58</v>
      </c>
      <c r="C12517" s="30">
        <v>1.7978000000000001</v>
      </c>
      <c r="E12517">
        <v>2028</v>
      </c>
      <c r="G12517" t="s">
        <v>271</v>
      </c>
    </row>
    <row r="12518" spans="1:7">
      <c r="A12518">
        <v>31028000</v>
      </c>
      <c r="B12518" t="s">
        <v>58</v>
      </c>
      <c r="C12518" s="30">
        <v>1.56</v>
      </c>
      <c r="G12518" t="s">
        <v>271</v>
      </c>
    </row>
    <row r="12519" spans="1:7">
      <c r="A12519">
        <v>31028000</v>
      </c>
      <c r="B12519" t="s">
        <v>58</v>
      </c>
      <c r="C12519" s="30">
        <v>1.5756000000000001</v>
      </c>
      <c r="E12519">
        <v>2026</v>
      </c>
      <c r="G12519" t="s">
        <v>271</v>
      </c>
    </row>
    <row r="12520" spans="1:7">
      <c r="A12520">
        <v>31028000</v>
      </c>
      <c r="B12520" t="s">
        <v>58</v>
      </c>
      <c r="C12520" s="30">
        <v>1.5756000000000001</v>
      </c>
      <c r="E12520">
        <v>2027</v>
      </c>
      <c r="G12520" t="s">
        <v>271</v>
      </c>
    </row>
    <row r="12521" spans="1:7">
      <c r="A12521">
        <v>31028000</v>
      </c>
      <c r="B12521" t="s">
        <v>58</v>
      </c>
      <c r="C12521" s="30">
        <v>1.5756000000000001</v>
      </c>
      <c r="E12521">
        <v>2028</v>
      </c>
      <c r="G12521" t="s">
        <v>271</v>
      </c>
    </row>
    <row r="12522" spans="1:7">
      <c r="A12522">
        <v>31029000</v>
      </c>
      <c r="B12522" t="s">
        <v>58</v>
      </c>
      <c r="C12522" s="30">
        <v>1.77</v>
      </c>
      <c r="G12522" t="s">
        <v>271</v>
      </c>
    </row>
    <row r="12523" spans="1:7">
      <c r="A12523">
        <v>31029000</v>
      </c>
      <c r="B12523" t="s">
        <v>58</v>
      </c>
      <c r="C12523" s="30">
        <v>1.7877000000000001</v>
      </c>
      <c r="E12523">
        <v>2026</v>
      </c>
      <c r="G12523" t="s">
        <v>271</v>
      </c>
    </row>
    <row r="12524" spans="1:7">
      <c r="A12524">
        <v>31029000</v>
      </c>
      <c r="B12524" t="s">
        <v>58</v>
      </c>
      <c r="C12524" s="30">
        <v>1.7877000000000001</v>
      </c>
      <c r="E12524">
        <v>2027</v>
      </c>
      <c r="G12524" t="s">
        <v>271</v>
      </c>
    </row>
    <row r="12525" spans="1:7">
      <c r="A12525">
        <v>31029000</v>
      </c>
      <c r="B12525" t="s">
        <v>58</v>
      </c>
      <c r="C12525" s="30">
        <v>1.7877000000000001</v>
      </c>
      <c r="E12525">
        <v>2028</v>
      </c>
      <c r="G12525" t="s">
        <v>271</v>
      </c>
    </row>
    <row r="12526" spans="1:7">
      <c r="A12526">
        <v>31051000</v>
      </c>
      <c r="B12526" t="s">
        <v>58</v>
      </c>
      <c r="C12526">
        <v>0.84</v>
      </c>
      <c r="G12526" t="s">
        <v>271</v>
      </c>
    </row>
    <row r="12527" spans="1:7">
      <c r="A12527">
        <v>31051000</v>
      </c>
      <c r="B12527" t="s">
        <v>58</v>
      </c>
      <c r="C12527">
        <v>0.84839999999999993</v>
      </c>
      <c r="E12527">
        <v>2026</v>
      </c>
      <c r="G12527" t="s">
        <v>271</v>
      </c>
    </row>
    <row r="12528" spans="1:7">
      <c r="A12528">
        <v>31051000</v>
      </c>
      <c r="B12528" t="s">
        <v>58</v>
      </c>
      <c r="C12528">
        <v>0.84839999999999993</v>
      </c>
      <c r="E12528">
        <v>2027</v>
      </c>
      <c r="G12528" t="s">
        <v>271</v>
      </c>
    </row>
    <row r="12529" spans="1:7">
      <c r="A12529">
        <v>31051000</v>
      </c>
      <c r="B12529" t="s">
        <v>58</v>
      </c>
      <c r="C12529">
        <v>0.84839999999999993</v>
      </c>
      <c r="E12529">
        <v>2028</v>
      </c>
      <c r="G12529" t="s">
        <v>271</v>
      </c>
    </row>
    <row r="12530" spans="1:7">
      <c r="A12530">
        <v>31052010</v>
      </c>
      <c r="B12530" t="s">
        <v>58</v>
      </c>
      <c r="C12530">
        <v>0.97</v>
      </c>
      <c r="G12530" t="s">
        <v>271</v>
      </c>
    </row>
    <row r="12531" spans="1:7">
      <c r="A12531">
        <v>31052010</v>
      </c>
      <c r="B12531" t="s">
        <v>58</v>
      </c>
      <c r="C12531">
        <v>0.97970000000000002</v>
      </c>
      <c r="E12531">
        <v>2026</v>
      </c>
      <c r="G12531" t="s">
        <v>271</v>
      </c>
    </row>
    <row r="12532" spans="1:7">
      <c r="A12532">
        <v>31052010</v>
      </c>
      <c r="B12532" t="s">
        <v>58</v>
      </c>
      <c r="C12532">
        <v>0.97970000000000002</v>
      </c>
      <c r="E12532">
        <v>2027</v>
      </c>
      <c r="G12532" t="s">
        <v>271</v>
      </c>
    </row>
    <row r="12533" spans="1:7">
      <c r="A12533">
        <v>31052010</v>
      </c>
      <c r="B12533" t="s">
        <v>58</v>
      </c>
      <c r="C12533">
        <v>0.97970000000000002</v>
      </c>
      <c r="E12533">
        <v>2028</v>
      </c>
      <c r="G12533" t="s">
        <v>271</v>
      </c>
    </row>
    <row r="12534" spans="1:7">
      <c r="A12534">
        <v>31052090</v>
      </c>
      <c r="B12534" t="s">
        <v>58</v>
      </c>
      <c r="C12534">
        <v>0.66</v>
      </c>
      <c r="G12534" t="s">
        <v>271</v>
      </c>
    </row>
    <row r="12535" spans="1:7">
      <c r="A12535">
        <v>31052090</v>
      </c>
      <c r="B12535" t="s">
        <v>58</v>
      </c>
      <c r="C12535">
        <v>0.66660000000000008</v>
      </c>
      <c r="E12535">
        <v>2026</v>
      </c>
      <c r="G12535" t="s">
        <v>271</v>
      </c>
    </row>
    <row r="12536" spans="1:7">
      <c r="A12536">
        <v>31052090</v>
      </c>
      <c r="B12536" t="s">
        <v>58</v>
      </c>
      <c r="C12536">
        <v>0.66660000000000008</v>
      </c>
      <c r="E12536">
        <v>2027</v>
      </c>
      <c r="G12536" t="s">
        <v>271</v>
      </c>
    </row>
    <row r="12537" spans="1:7">
      <c r="A12537">
        <v>31052090</v>
      </c>
      <c r="B12537" t="s">
        <v>58</v>
      </c>
      <c r="C12537">
        <v>0.66660000000000008</v>
      </c>
      <c r="E12537">
        <v>2028</v>
      </c>
      <c r="G12537" t="s">
        <v>271</v>
      </c>
    </row>
    <row r="12538" spans="1:7">
      <c r="A12538">
        <v>31053000</v>
      </c>
      <c r="B12538" t="s">
        <v>58</v>
      </c>
      <c r="C12538">
        <v>0.7</v>
      </c>
      <c r="G12538" t="s">
        <v>271</v>
      </c>
    </row>
    <row r="12539" spans="1:7">
      <c r="A12539">
        <v>31053000</v>
      </c>
      <c r="B12539" t="s">
        <v>58</v>
      </c>
      <c r="C12539">
        <v>0.70699999999999996</v>
      </c>
      <c r="E12539">
        <v>2026</v>
      </c>
      <c r="G12539" t="s">
        <v>271</v>
      </c>
    </row>
    <row r="12540" spans="1:7">
      <c r="A12540">
        <v>31053000</v>
      </c>
      <c r="B12540" t="s">
        <v>58</v>
      </c>
      <c r="C12540">
        <v>0.70699999999999996</v>
      </c>
      <c r="E12540">
        <v>2027</v>
      </c>
      <c r="G12540" t="s">
        <v>271</v>
      </c>
    </row>
    <row r="12541" spans="1:7">
      <c r="A12541">
        <v>31053000</v>
      </c>
      <c r="B12541" t="s">
        <v>58</v>
      </c>
      <c r="C12541">
        <v>0.70699999999999996</v>
      </c>
      <c r="E12541">
        <v>2028</v>
      </c>
      <c r="G12541" t="s">
        <v>271</v>
      </c>
    </row>
    <row r="12542" spans="1:7">
      <c r="A12542">
        <v>31054000</v>
      </c>
      <c r="B12542" t="s">
        <v>58</v>
      </c>
      <c r="C12542">
        <v>0.45</v>
      </c>
      <c r="G12542" t="s">
        <v>271</v>
      </c>
    </row>
    <row r="12543" spans="1:7">
      <c r="A12543">
        <v>31054000</v>
      </c>
      <c r="B12543" t="s">
        <v>58</v>
      </c>
      <c r="C12543">
        <v>0.45450000000000002</v>
      </c>
      <c r="E12543">
        <v>2026</v>
      </c>
      <c r="G12543" t="s">
        <v>271</v>
      </c>
    </row>
    <row r="12544" spans="1:7">
      <c r="A12544">
        <v>31054000</v>
      </c>
      <c r="B12544" t="s">
        <v>58</v>
      </c>
      <c r="C12544">
        <v>0.45450000000000002</v>
      </c>
      <c r="E12544">
        <v>2027</v>
      </c>
      <c r="G12544" t="s">
        <v>271</v>
      </c>
    </row>
    <row r="12545" spans="1:7">
      <c r="A12545">
        <v>31054000</v>
      </c>
      <c r="B12545" t="s">
        <v>58</v>
      </c>
      <c r="C12545">
        <v>0.45450000000000002</v>
      </c>
      <c r="E12545">
        <v>2028</v>
      </c>
      <c r="G12545" t="s">
        <v>271</v>
      </c>
    </row>
    <row r="12546" spans="1:7">
      <c r="A12546">
        <v>31055100</v>
      </c>
      <c r="B12546" t="s">
        <v>58</v>
      </c>
      <c r="C12546" s="30">
        <v>1.3</v>
      </c>
      <c r="G12546" t="s">
        <v>271</v>
      </c>
    </row>
    <row r="12547" spans="1:7">
      <c r="A12547">
        <v>31055100</v>
      </c>
      <c r="B12547" t="s">
        <v>58</v>
      </c>
      <c r="C12547" s="30">
        <v>1.3130000000000002</v>
      </c>
      <c r="E12547">
        <v>2026</v>
      </c>
      <c r="G12547" t="s">
        <v>271</v>
      </c>
    </row>
    <row r="12548" spans="1:7">
      <c r="A12548">
        <v>31055100</v>
      </c>
      <c r="B12548" t="s">
        <v>58</v>
      </c>
      <c r="C12548" s="30">
        <v>1.3130000000000002</v>
      </c>
      <c r="E12548">
        <v>2027</v>
      </c>
      <c r="G12548" t="s">
        <v>271</v>
      </c>
    </row>
    <row r="12549" spans="1:7">
      <c r="A12549">
        <v>31055100</v>
      </c>
      <c r="B12549" t="s">
        <v>58</v>
      </c>
      <c r="C12549" s="30">
        <v>1.3130000000000002</v>
      </c>
      <c r="E12549">
        <v>2028</v>
      </c>
      <c r="G12549" t="s">
        <v>271</v>
      </c>
    </row>
    <row r="12550" spans="1:7">
      <c r="A12550">
        <v>31055900</v>
      </c>
      <c r="B12550" t="s">
        <v>58</v>
      </c>
      <c r="C12550">
        <v>0.82</v>
      </c>
      <c r="G12550" t="s">
        <v>271</v>
      </c>
    </row>
    <row r="12551" spans="1:7">
      <c r="A12551">
        <v>31055900</v>
      </c>
      <c r="B12551" t="s">
        <v>58</v>
      </c>
      <c r="C12551">
        <v>0.82819999999999994</v>
      </c>
      <c r="E12551">
        <v>2026</v>
      </c>
      <c r="G12551" t="s">
        <v>271</v>
      </c>
    </row>
    <row r="12552" spans="1:7">
      <c r="A12552">
        <v>31055900</v>
      </c>
      <c r="B12552" t="s">
        <v>58</v>
      </c>
      <c r="C12552">
        <v>0.82819999999999994</v>
      </c>
      <c r="E12552">
        <v>2027</v>
      </c>
      <c r="G12552" t="s">
        <v>271</v>
      </c>
    </row>
    <row r="12553" spans="1:7">
      <c r="A12553">
        <v>31055900</v>
      </c>
      <c r="B12553" t="s">
        <v>58</v>
      </c>
      <c r="C12553">
        <v>0.82819999999999994</v>
      </c>
      <c r="E12553">
        <v>2028</v>
      </c>
      <c r="G12553" t="s">
        <v>271</v>
      </c>
    </row>
    <row r="12554" spans="1:7">
      <c r="A12554">
        <v>31059020</v>
      </c>
      <c r="B12554" t="s">
        <v>58</v>
      </c>
      <c r="C12554" s="30">
        <v>1.23</v>
      </c>
      <c r="G12554" t="s">
        <v>271</v>
      </c>
    </row>
    <row r="12555" spans="1:7">
      <c r="A12555">
        <v>31059020</v>
      </c>
      <c r="B12555" t="s">
        <v>58</v>
      </c>
      <c r="C12555" s="30">
        <v>1.2423</v>
      </c>
      <c r="E12555">
        <v>2026</v>
      </c>
      <c r="G12555" t="s">
        <v>271</v>
      </c>
    </row>
    <row r="12556" spans="1:7">
      <c r="A12556">
        <v>31059020</v>
      </c>
      <c r="B12556" t="s">
        <v>58</v>
      </c>
      <c r="C12556" s="30">
        <v>1.2423</v>
      </c>
      <c r="E12556">
        <v>2027</v>
      </c>
      <c r="G12556" t="s">
        <v>271</v>
      </c>
    </row>
    <row r="12557" spans="1:7">
      <c r="A12557">
        <v>31059020</v>
      </c>
      <c r="B12557" t="s">
        <v>58</v>
      </c>
      <c r="C12557" s="30">
        <v>1.2423</v>
      </c>
      <c r="E12557">
        <v>2028</v>
      </c>
      <c r="G12557" t="s">
        <v>271</v>
      </c>
    </row>
    <row r="12558" spans="1:7">
      <c r="A12558">
        <v>31059080</v>
      </c>
      <c r="B12558" t="s">
        <v>58</v>
      </c>
      <c r="C12558">
        <v>0.64</v>
      </c>
      <c r="G12558" t="s">
        <v>271</v>
      </c>
    </row>
    <row r="12559" spans="1:7">
      <c r="A12559">
        <v>31059080</v>
      </c>
      <c r="B12559" t="s">
        <v>58</v>
      </c>
      <c r="C12559">
        <v>0.64639999999999997</v>
      </c>
      <c r="E12559">
        <v>2026</v>
      </c>
      <c r="G12559" t="s">
        <v>271</v>
      </c>
    </row>
    <row r="12560" spans="1:7">
      <c r="A12560">
        <v>31059080</v>
      </c>
      <c r="B12560" t="s">
        <v>58</v>
      </c>
      <c r="C12560">
        <v>0.64639999999999997</v>
      </c>
      <c r="E12560">
        <v>2027</v>
      </c>
      <c r="G12560" t="s">
        <v>271</v>
      </c>
    </row>
    <row r="12561" spans="1:7">
      <c r="A12561">
        <v>31059080</v>
      </c>
      <c r="B12561" t="s">
        <v>58</v>
      </c>
      <c r="C12561">
        <v>0.64639999999999997</v>
      </c>
      <c r="E12561">
        <v>2028</v>
      </c>
      <c r="G12561" t="s">
        <v>271</v>
      </c>
    </row>
    <row r="12562" spans="1:7">
      <c r="A12562">
        <v>2523100090</v>
      </c>
      <c r="B12562" t="s">
        <v>59</v>
      </c>
      <c r="C12562" s="30">
        <v>1.28</v>
      </c>
      <c r="D12562" t="s">
        <v>13</v>
      </c>
      <c r="G12562" t="s">
        <v>270</v>
      </c>
    </row>
    <row r="12563" spans="1:7">
      <c r="A12563">
        <v>2523100090</v>
      </c>
      <c r="B12563" t="s">
        <v>59</v>
      </c>
      <c r="C12563" s="30">
        <v>1.4080000000000001</v>
      </c>
      <c r="D12563" t="s">
        <v>13</v>
      </c>
      <c r="E12563">
        <v>2026</v>
      </c>
      <c r="G12563" t="s">
        <v>270</v>
      </c>
    </row>
    <row r="12564" spans="1:7">
      <c r="A12564">
        <v>2523100090</v>
      </c>
      <c r="B12564" t="s">
        <v>59</v>
      </c>
      <c r="C12564" s="30">
        <v>1.536</v>
      </c>
      <c r="D12564" t="s">
        <v>13</v>
      </c>
      <c r="E12564">
        <v>2027</v>
      </c>
      <c r="G12564" t="s">
        <v>270</v>
      </c>
    </row>
    <row r="12565" spans="1:7">
      <c r="A12565">
        <v>2523100090</v>
      </c>
      <c r="B12565" t="s">
        <v>59</v>
      </c>
      <c r="C12565" s="30">
        <v>1.6640000000000001</v>
      </c>
      <c r="D12565" t="s">
        <v>13</v>
      </c>
      <c r="E12565">
        <v>2028</v>
      </c>
      <c r="G12565" t="s">
        <v>270</v>
      </c>
    </row>
    <row r="12566" spans="1:7">
      <c r="A12566">
        <v>25232900</v>
      </c>
      <c r="B12566" t="s">
        <v>59</v>
      </c>
      <c r="C12566" s="30">
        <v>1.19</v>
      </c>
      <c r="G12566" t="s">
        <v>270</v>
      </c>
    </row>
    <row r="12567" spans="1:7">
      <c r="A12567">
        <v>25232900</v>
      </c>
      <c r="B12567" t="s">
        <v>59</v>
      </c>
      <c r="C12567" s="30">
        <v>1.3089999999999999</v>
      </c>
      <c r="E12567">
        <v>2026</v>
      </c>
      <c r="G12567" t="s">
        <v>270</v>
      </c>
    </row>
    <row r="12568" spans="1:7">
      <c r="A12568">
        <v>25232900</v>
      </c>
      <c r="B12568" t="s">
        <v>59</v>
      </c>
      <c r="C12568" s="30">
        <v>1.4279999999999999</v>
      </c>
      <c r="E12568">
        <v>2027</v>
      </c>
      <c r="G12568" t="s">
        <v>270</v>
      </c>
    </row>
    <row r="12569" spans="1:7">
      <c r="A12569">
        <v>25232900</v>
      </c>
      <c r="B12569" t="s">
        <v>59</v>
      </c>
      <c r="C12569" s="30">
        <v>1.5469999999999999</v>
      </c>
      <c r="E12569">
        <v>2028</v>
      </c>
      <c r="G12569" t="s">
        <v>270</v>
      </c>
    </row>
    <row r="12570" spans="1:7">
      <c r="A12570">
        <v>2523900090</v>
      </c>
      <c r="B12570" t="s">
        <v>59</v>
      </c>
      <c r="C12570" s="30">
        <v>1.1399999999999999</v>
      </c>
      <c r="D12570" t="s">
        <v>13</v>
      </c>
      <c r="G12570" t="s">
        <v>270</v>
      </c>
    </row>
    <row r="12571" spans="1:7">
      <c r="A12571">
        <v>2523900090</v>
      </c>
      <c r="B12571" t="s">
        <v>59</v>
      </c>
      <c r="C12571" s="30">
        <v>1.254</v>
      </c>
      <c r="D12571" t="s">
        <v>13</v>
      </c>
      <c r="E12571">
        <v>2026</v>
      </c>
      <c r="G12571" t="s">
        <v>270</v>
      </c>
    </row>
    <row r="12572" spans="1:7">
      <c r="A12572">
        <v>2523900090</v>
      </c>
      <c r="B12572" t="s">
        <v>59</v>
      </c>
      <c r="C12572" s="30">
        <v>1.3679999999999999</v>
      </c>
      <c r="D12572" t="s">
        <v>13</v>
      </c>
      <c r="E12572">
        <v>2027</v>
      </c>
      <c r="G12572" t="s">
        <v>270</v>
      </c>
    </row>
    <row r="12573" spans="1:7">
      <c r="A12573">
        <v>2523900090</v>
      </c>
      <c r="B12573" t="s">
        <v>59</v>
      </c>
      <c r="C12573" s="30">
        <v>1.482</v>
      </c>
      <c r="D12573" t="s">
        <v>13</v>
      </c>
      <c r="E12573">
        <v>2028</v>
      </c>
      <c r="G12573" t="s">
        <v>270</v>
      </c>
    </row>
    <row r="12574" spans="1:7">
      <c r="A12574">
        <v>28041000</v>
      </c>
      <c r="B12574" t="s">
        <v>59</v>
      </c>
      <c r="C12574" s="30">
        <v>10.82</v>
      </c>
      <c r="G12574" t="s">
        <v>272</v>
      </c>
    </row>
    <row r="12575" spans="1:7">
      <c r="A12575">
        <v>28041000</v>
      </c>
      <c r="B12575" t="s">
        <v>59</v>
      </c>
      <c r="C12575" s="30">
        <v>11.902000000000001</v>
      </c>
      <c r="E12575">
        <v>2026</v>
      </c>
      <c r="G12575" t="s">
        <v>272</v>
      </c>
    </row>
    <row r="12576" spans="1:7">
      <c r="A12576">
        <v>28041000</v>
      </c>
      <c r="B12576" t="s">
        <v>59</v>
      </c>
      <c r="C12576" s="30">
        <v>12.984</v>
      </c>
      <c r="E12576">
        <v>2027</v>
      </c>
      <c r="G12576" t="s">
        <v>272</v>
      </c>
    </row>
    <row r="12577" spans="1:7">
      <c r="A12577">
        <v>28041000</v>
      </c>
      <c r="B12577" t="s">
        <v>59</v>
      </c>
      <c r="C12577" s="30">
        <v>14.066000000000001</v>
      </c>
      <c r="E12577">
        <v>2028</v>
      </c>
      <c r="G12577" t="s">
        <v>272</v>
      </c>
    </row>
    <row r="12578" spans="1:7">
      <c r="A12578">
        <v>2523100090</v>
      </c>
      <c r="B12578" t="s">
        <v>274</v>
      </c>
      <c r="C12578" s="30">
        <v>1.36</v>
      </c>
      <c r="D12578" t="s">
        <v>13</v>
      </c>
      <c r="G12578" t="s">
        <v>270</v>
      </c>
    </row>
    <row r="12579" spans="1:7">
      <c r="A12579">
        <v>2523100090</v>
      </c>
      <c r="B12579" t="s">
        <v>274</v>
      </c>
      <c r="C12579" s="30">
        <v>1.4960000000000002</v>
      </c>
      <c r="D12579" t="s">
        <v>13</v>
      </c>
      <c r="E12579">
        <v>2026</v>
      </c>
      <c r="G12579" t="s">
        <v>270</v>
      </c>
    </row>
    <row r="12580" spans="1:7">
      <c r="A12580">
        <v>2523100090</v>
      </c>
      <c r="B12580" t="s">
        <v>274</v>
      </c>
      <c r="C12580" s="30">
        <v>1.6320000000000001</v>
      </c>
      <c r="D12580" t="s">
        <v>13</v>
      </c>
      <c r="E12580">
        <v>2027</v>
      </c>
      <c r="G12580" t="s">
        <v>270</v>
      </c>
    </row>
    <row r="12581" spans="1:7">
      <c r="A12581">
        <v>2523100090</v>
      </c>
      <c r="B12581" t="s">
        <v>274</v>
      </c>
      <c r="C12581" s="30">
        <v>1.7680000000000002</v>
      </c>
      <c r="D12581" t="s">
        <v>13</v>
      </c>
      <c r="E12581">
        <v>2028</v>
      </c>
      <c r="G12581" t="s">
        <v>270</v>
      </c>
    </row>
    <row r="12582" spans="1:7">
      <c r="A12582">
        <v>25232900</v>
      </c>
      <c r="B12582" t="s">
        <v>274</v>
      </c>
      <c r="C12582" s="30">
        <v>1.2</v>
      </c>
      <c r="G12582" t="s">
        <v>270</v>
      </c>
    </row>
    <row r="12583" spans="1:7">
      <c r="A12583">
        <v>25232900</v>
      </c>
      <c r="B12583" t="s">
        <v>274</v>
      </c>
      <c r="C12583" s="30">
        <v>1.32</v>
      </c>
      <c r="E12583">
        <v>2026</v>
      </c>
      <c r="G12583" t="s">
        <v>270</v>
      </c>
    </row>
    <row r="12584" spans="1:7">
      <c r="A12584">
        <v>25232900</v>
      </c>
      <c r="B12584" t="s">
        <v>274</v>
      </c>
      <c r="C12584" s="30">
        <v>1.44</v>
      </c>
      <c r="E12584">
        <v>2027</v>
      </c>
      <c r="G12584" t="s">
        <v>270</v>
      </c>
    </row>
    <row r="12585" spans="1:7">
      <c r="A12585">
        <v>25232900</v>
      </c>
      <c r="B12585" t="s">
        <v>274</v>
      </c>
      <c r="C12585" s="30">
        <v>1.56</v>
      </c>
      <c r="E12585">
        <v>2028</v>
      </c>
      <c r="G12585" t="s">
        <v>270</v>
      </c>
    </row>
    <row r="12586" spans="1:7">
      <c r="A12586">
        <v>28080000</v>
      </c>
      <c r="B12586" t="s">
        <v>274</v>
      </c>
      <c r="C12586" s="30">
        <v>2.78</v>
      </c>
      <c r="G12586" t="s">
        <v>271</v>
      </c>
    </row>
    <row r="12587" spans="1:7">
      <c r="A12587">
        <v>28080000</v>
      </c>
      <c r="B12587" t="s">
        <v>274</v>
      </c>
      <c r="C12587" s="30">
        <v>2.8077999999999999</v>
      </c>
      <c r="E12587">
        <v>2026</v>
      </c>
      <c r="G12587" t="s">
        <v>271</v>
      </c>
    </row>
    <row r="12588" spans="1:7">
      <c r="A12588">
        <v>28080000</v>
      </c>
      <c r="B12588" t="s">
        <v>274</v>
      </c>
      <c r="C12588" s="30">
        <v>2.8077999999999999</v>
      </c>
      <c r="E12588">
        <v>2027</v>
      </c>
      <c r="G12588" t="s">
        <v>271</v>
      </c>
    </row>
    <row r="12589" spans="1:7">
      <c r="A12589">
        <v>28080000</v>
      </c>
      <c r="B12589" t="s">
        <v>274</v>
      </c>
      <c r="C12589" s="30">
        <v>2.8077999999999999</v>
      </c>
      <c r="E12589">
        <v>2028</v>
      </c>
      <c r="G12589" t="s">
        <v>271</v>
      </c>
    </row>
    <row r="12590" spans="1:7">
      <c r="A12590">
        <v>28141000</v>
      </c>
      <c r="B12590" t="s">
        <v>274</v>
      </c>
      <c r="C12590" s="30">
        <v>2.19</v>
      </c>
      <c r="G12590" t="s">
        <v>271</v>
      </c>
    </row>
    <row r="12591" spans="1:7">
      <c r="A12591">
        <v>28141000</v>
      </c>
      <c r="B12591" t="s">
        <v>274</v>
      </c>
      <c r="C12591" s="30">
        <v>2.2119</v>
      </c>
      <c r="E12591">
        <v>2026</v>
      </c>
      <c r="G12591" t="s">
        <v>271</v>
      </c>
    </row>
    <row r="12592" spans="1:7">
      <c r="A12592">
        <v>28141000</v>
      </c>
      <c r="B12592" t="s">
        <v>274</v>
      </c>
      <c r="C12592" s="30">
        <v>2.2119</v>
      </c>
      <c r="E12592">
        <v>2027</v>
      </c>
      <c r="G12592" t="s">
        <v>271</v>
      </c>
    </row>
    <row r="12593" spans="1:7">
      <c r="A12593">
        <v>28141000</v>
      </c>
      <c r="B12593" t="s">
        <v>274</v>
      </c>
      <c r="C12593" s="30">
        <v>2.2119</v>
      </c>
      <c r="E12593">
        <v>2028</v>
      </c>
      <c r="G12593" t="s">
        <v>271</v>
      </c>
    </row>
    <row r="12594" spans="1:7">
      <c r="A12594">
        <v>28142000</v>
      </c>
      <c r="B12594" t="s">
        <v>274</v>
      </c>
      <c r="C12594">
        <v>0.66</v>
      </c>
      <c r="G12594" t="s">
        <v>271</v>
      </c>
    </row>
    <row r="12595" spans="1:7">
      <c r="A12595">
        <v>28142000</v>
      </c>
      <c r="B12595" t="s">
        <v>274</v>
      </c>
      <c r="C12595">
        <v>0.66660000000000008</v>
      </c>
      <c r="E12595">
        <v>2026</v>
      </c>
      <c r="G12595" t="s">
        <v>271</v>
      </c>
    </row>
    <row r="12596" spans="1:7">
      <c r="A12596">
        <v>28142000</v>
      </c>
      <c r="B12596" t="s">
        <v>274</v>
      </c>
      <c r="C12596">
        <v>0.66660000000000008</v>
      </c>
      <c r="E12596">
        <v>2027</v>
      </c>
      <c r="G12596" t="s">
        <v>271</v>
      </c>
    </row>
    <row r="12597" spans="1:7">
      <c r="A12597">
        <v>28142000</v>
      </c>
      <c r="B12597" t="s">
        <v>274</v>
      </c>
      <c r="C12597">
        <v>0.66660000000000008</v>
      </c>
      <c r="E12597">
        <v>2028</v>
      </c>
      <c r="G12597" t="s">
        <v>271</v>
      </c>
    </row>
    <row r="12598" spans="1:7">
      <c r="A12598">
        <v>28342100</v>
      </c>
      <c r="B12598" t="s">
        <v>274</v>
      </c>
      <c r="C12598" s="30">
        <v>2.25</v>
      </c>
      <c r="G12598" t="s">
        <v>271</v>
      </c>
    </row>
    <row r="12599" spans="1:7">
      <c r="A12599">
        <v>28342100</v>
      </c>
      <c r="B12599" t="s">
        <v>274</v>
      </c>
      <c r="C12599" s="30">
        <v>2.2725</v>
      </c>
      <c r="E12599">
        <v>2026</v>
      </c>
      <c r="G12599" t="s">
        <v>271</v>
      </c>
    </row>
    <row r="12600" spans="1:7">
      <c r="A12600">
        <v>28342100</v>
      </c>
      <c r="B12600" t="s">
        <v>274</v>
      </c>
      <c r="C12600" s="30">
        <v>2.2725</v>
      </c>
      <c r="E12600">
        <v>2027</v>
      </c>
      <c r="G12600" t="s">
        <v>271</v>
      </c>
    </row>
    <row r="12601" spans="1:7">
      <c r="A12601">
        <v>28342100</v>
      </c>
      <c r="B12601" t="s">
        <v>274</v>
      </c>
      <c r="C12601" s="30">
        <v>2.2725</v>
      </c>
      <c r="E12601">
        <v>2028</v>
      </c>
      <c r="G12601" t="s">
        <v>271</v>
      </c>
    </row>
    <row r="12602" spans="1:7">
      <c r="A12602">
        <v>31021012</v>
      </c>
      <c r="B12602" t="s">
        <v>274</v>
      </c>
      <c r="C12602">
        <v>0.5</v>
      </c>
      <c r="G12602" t="s">
        <v>271</v>
      </c>
    </row>
    <row r="12603" spans="1:7">
      <c r="A12603">
        <v>31021012</v>
      </c>
      <c r="B12603" t="s">
        <v>274</v>
      </c>
      <c r="C12603">
        <v>0.505</v>
      </c>
      <c r="E12603">
        <v>2026</v>
      </c>
      <c r="G12603" t="s">
        <v>271</v>
      </c>
    </row>
    <row r="12604" spans="1:7">
      <c r="A12604">
        <v>31021012</v>
      </c>
      <c r="B12604" t="s">
        <v>274</v>
      </c>
      <c r="C12604">
        <v>0.505</v>
      </c>
      <c r="E12604">
        <v>2027</v>
      </c>
      <c r="G12604" t="s">
        <v>271</v>
      </c>
    </row>
    <row r="12605" spans="1:7">
      <c r="A12605">
        <v>31021012</v>
      </c>
      <c r="B12605" t="s">
        <v>274</v>
      </c>
      <c r="C12605">
        <v>0.505</v>
      </c>
      <c r="E12605">
        <v>2028</v>
      </c>
      <c r="G12605" t="s">
        <v>271</v>
      </c>
    </row>
    <row r="12606" spans="1:7">
      <c r="A12606">
        <v>31021015</v>
      </c>
      <c r="B12606" t="s">
        <v>274</v>
      </c>
      <c r="C12606">
        <v>0.82</v>
      </c>
      <c r="G12606" t="s">
        <v>271</v>
      </c>
    </row>
    <row r="12607" spans="1:7">
      <c r="A12607">
        <v>31021015</v>
      </c>
      <c r="B12607" t="s">
        <v>274</v>
      </c>
      <c r="C12607">
        <v>0.82819999999999994</v>
      </c>
      <c r="E12607">
        <v>2026</v>
      </c>
      <c r="G12607" t="s">
        <v>271</v>
      </c>
    </row>
    <row r="12608" spans="1:7">
      <c r="A12608">
        <v>31021015</v>
      </c>
      <c r="B12608" t="s">
        <v>274</v>
      </c>
      <c r="C12608">
        <v>0.82819999999999994</v>
      </c>
      <c r="E12608">
        <v>2027</v>
      </c>
      <c r="G12608" t="s">
        <v>271</v>
      </c>
    </row>
    <row r="12609" spans="1:7">
      <c r="A12609">
        <v>31021015</v>
      </c>
      <c r="B12609" t="s">
        <v>274</v>
      </c>
      <c r="C12609">
        <v>0.82819999999999994</v>
      </c>
      <c r="E12609">
        <v>2028</v>
      </c>
      <c r="G12609" t="s">
        <v>271</v>
      </c>
    </row>
    <row r="12610" spans="1:7">
      <c r="A12610">
        <v>31021019</v>
      </c>
      <c r="B12610" t="s">
        <v>274</v>
      </c>
      <c r="C12610" s="30">
        <v>1.5</v>
      </c>
      <c r="G12610" t="s">
        <v>271</v>
      </c>
    </row>
    <row r="12611" spans="1:7">
      <c r="A12611">
        <v>31021019</v>
      </c>
      <c r="B12611" t="s">
        <v>274</v>
      </c>
      <c r="C12611" s="30">
        <v>1.5150000000000001</v>
      </c>
      <c r="E12611">
        <v>2026</v>
      </c>
      <c r="G12611" t="s">
        <v>271</v>
      </c>
    </row>
    <row r="12612" spans="1:7">
      <c r="A12612">
        <v>31021019</v>
      </c>
      <c r="B12612" t="s">
        <v>274</v>
      </c>
      <c r="C12612" s="30">
        <v>1.5150000000000001</v>
      </c>
      <c r="E12612">
        <v>2027</v>
      </c>
      <c r="G12612" t="s">
        <v>271</v>
      </c>
    </row>
    <row r="12613" spans="1:7">
      <c r="A12613">
        <v>31021019</v>
      </c>
      <c r="B12613" t="s">
        <v>274</v>
      </c>
      <c r="C12613" s="30">
        <v>1.5150000000000001</v>
      </c>
      <c r="E12613">
        <v>2028</v>
      </c>
      <c r="G12613" t="s">
        <v>271</v>
      </c>
    </row>
    <row r="12614" spans="1:7">
      <c r="A12614">
        <v>31021090</v>
      </c>
      <c r="B12614" t="s">
        <v>274</v>
      </c>
      <c r="C12614" s="30">
        <v>1.47</v>
      </c>
      <c r="G12614" t="s">
        <v>271</v>
      </c>
    </row>
    <row r="12615" spans="1:7">
      <c r="A12615">
        <v>31021090</v>
      </c>
      <c r="B12615" t="s">
        <v>274</v>
      </c>
      <c r="C12615" s="30">
        <v>1.4846999999999999</v>
      </c>
      <c r="E12615">
        <v>2026</v>
      </c>
      <c r="G12615" t="s">
        <v>271</v>
      </c>
    </row>
    <row r="12616" spans="1:7">
      <c r="A12616">
        <v>31021090</v>
      </c>
      <c r="B12616" t="s">
        <v>274</v>
      </c>
      <c r="C12616" s="30">
        <v>1.4846999999999999</v>
      </c>
      <c r="E12616">
        <v>2027</v>
      </c>
      <c r="G12616" t="s">
        <v>271</v>
      </c>
    </row>
    <row r="12617" spans="1:7">
      <c r="A12617">
        <v>31021090</v>
      </c>
      <c r="B12617" t="s">
        <v>274</v>
      </c>
      <c r="C12617" s="30">
        <v>1.4846999999999999</v>
      </c>
      <c r="E12617">
        <v>2028</v>
      </c>
      <c r="G12617" t="s">
        <v>271</v>
      </c>
    </row>
    <row r="12618" spans="1:7">
      <c r="A12618">
        <v>31022100</v>
      </c>
      <c r="B12618" t="s">
        <v>274</v>
      </c>
      <c r="C12618">
        <v>0.67</v>
      </c>
      <c r="G12618" t="s">
        <v>271</v>
      </c>
    </row>
    <row r="12619" spans="1:7">
      <c r="A12619">
        <v>31022100</v>
      </c>
      <c r="B12619" t="s">
        <v>274</v>
      </c>
      <c r="C12619">
        <v>0.67670000000000008</v>
      </c>
      <c r="E12619">
        <v>2026</v>
      </c>
      <c r="G12619" t="s">
        <v>271</v>
      </c>
    </row>
    <row r="12620" spans="1:7">
      <c r="A12620">
        <v>31022100</v>
      </c>
      <c r="B12620" t="s">
        <v>274</v>
      </c>
      <c r="C12620">
        <v>0.67670000000000008</v>
      </c>
      <c r="E12620">
        <v>2027</v>
      </c>
      <c r="G12620" t="s">
        <v>271</v>
      </c>
    </row>
    <row r="12621" spans="1:7">
      <c r="A12621">
        <v>31022100</v>
      </c>
      <c r="B12621" t="s">
        <v>274</v>
      </c>
      <c r="C12621">
        <v>0.67670000000000008</v>
      </c>
      <c r="E12621">
        <v>2028</v>
      </c>
      <c r="G12621" t="s">
        <v>271</v>
      </c>
    </row>
    <row r="12622" spans="1:7">
      <c r="A12622">
        <v>31022900</v>
      </c>
      <c r="B12622" t="s">
        <v>274</v>
      </c>
      <c r="C12622" s="30">
        <v>1.47</v>
      </c>
      <c r="G12622" t="s">
        <v>271</v>
      </c>
    </row>
    <row r="12623" spans="1:7">
      <c r="A12623">
        <v>31022900</v>
      </c>
      <c r="B12623" t="s">
        <v>274</v>
      </c>
      <c r="C12623" s="30">
        <v>1.4846999999999999</v>
      </c>
      <c r="E12623">
        <v>2026</v>
      </c>
      <c r="G12623" t="s">
        <v>271</v>
      </c>
    </row>
    <row r="12624" spans="1:7">
      <c r="A12624">
        <v>31022900</v>
      </c>
      <c r="B12624" t="s">
        <v>274</v>
      </c>
      <c r="C12624" s="30">
        <v>1.4846999999999999</v>
      </c>
      <c r="E12624">
        <v>2027</v>
      </c>
      <c r="G12624" t="s">
        <v>271</v>
      </c>
    </row>
    <row r="12625" spans="1:7">
      <c r="A12625">
        <v>31022900</v>
      </c>
      <c r="B12625" t="s">
        <v>274</v>
      </c>
      <c r="C12625" s="30">
        <v>1.4846999999999999</v>
      </c>
      <c r="E12625">
        <v>2028</v>
      </c>
      <c r="G12625" t="s">
        <v>271</v>
      </c>
    </row>
    <row r="12626" spans="1:7">
      <c r="A12626">
        <v>31023010</v>
      </c>
      <c r="B12626" t="s">
        <v>274</v>
      </c>
      <c r="C12626" s="30">
        <v>1.72</v>
      </c>
      <c r="G12626" t="s">
        <v>271</v>
      </c>
    </row>
    <row r="12627" spans="1:7">
      <c r="A12627">
        <v>31023010</v>
      </c>
      <c r="B12627" t="s">
        <v>274</v>
      </c>
      <c r="C12627" s="30">
        <v>1.7372000000000001</v>
      </c>
      <c r="E12627">
        <v>2026</v>
      </c>
      <c r="G12627" t="s">
        <v>271</v>
      </c>
    </row>
    <row r="12628" spans="1:7">
      <c r="A12628">
        <v>31023010</v>
      </c>
      <c r="B12628" t="s">
        <v>274</v>
      </c>
      <c r="C12628" s="30">
        <v>1.7372000000000001</v>
      </c>
      <c r="E12628">
        <v>2027</v>
      </c>
      <c r="G12628" t="s">
        <v>271</v>
      </c>
    </row>
    <row r="12629" spans="1:7">
      <c r="A12629">
        <v>31023010</v>
      </c>
      <c r="B12629" t="s">
        <v>274</v>
      </c>
      <c r="C12629" s="30">
        <v>1.7372000000000001</v>
      </c>
      <c r="E12629">
        <v>2028</v>
      </c>
      <c r="G12629" t="s">
        <v>271</v>
      </c>
    </row>
    <row r="12630" spans="1:7">
      <c r="A12630">
        <v>31023090</v>
      </c>
      <c r="B12630" t="s">
        <v>274</v>
      </c>
      <c r="C12630" s="30">
        <v>2.64</v>
      </c>
      <c r="G12630" t="s">
        <v>271</v>
      </c>
    </row>
    <row r="12631" spans="1:7">
      <c r="A12631">
        <v>31023090</v>
      </c>
      <c r="B12631" t="s">
        <v>274</v>
      </c>
      <c r="C12631" s="30">
        <v>2.6664000000000003</v>
      </c>
      <c r="E12631">
        <v>2026</v>
      </c>
      <c r="G12631" t="s">
        <v>271</v>
      </c>
    </row>
    <row r="12632" spans="1:7">
      <c r="A12632">
        <v>31023090</v>
      </c>
      <c r="B12632" t="s">
        <v>274</v>
      </c>
      <c r="C12632" s="30">
        <v>2.6664000000000003</v>
      </c>
      <c r="E12632">
        <v>2027</v>
      </c>
      <c r="G12632" t="s">
        <v>271</v>
      </c>
    </row>
    <row r="12633" spans="1:7">
      <c r="A12633">
        <v>31023090</v>
      </c>
      <c r="B12633" t="s">
        <v>274</v>
      </c>
      <c r="C12633" s="30">
        <v>2.6664000000000003</v>
      </c>
      <c r="E12633">
        <v>2028</v>
      </c>
      <c r="G12633" t="s">
        <v>271</v>
      </c>
    </row>
    <row r="12634" spans="1:7">
      <c r="A12634">
        <v>31024010</v>
      </c>
      <c r="B12634" t="s">
        <v>274</v>
      </c>
      <c r="C12634" s="30">
        <v>2.27</v>
      </c>
      <c r="G12634" t="s">
        <v>271</v>
      </c>
    </row>
    <row r="12635" spans="1:7">
      <c r="A12635">
        <v>31024010</v>
      </c>
      <c r="B12635" t="s">
        <v>274</v>
      </c>
      <c r="C12635" s="30">
        <v>2.2927</v>
      </c>
      <c r="E12635">
        <v>2026</v>
      </c>
      <c r="G12635" t="s">
        <v>271</v>
      </c>
    </row>
    <row r="12636" spans="1:7">
      <c r="A12636">
        <v>31024010</v>
      </c>
      <c r="B12636" t="s">
        <v>274</v>
      </c>
      <c r="C12636" s="30">
        <v>2.2927</v>
      </c>
      <c r="E12636">
        <v>2027</v>
      </c>
      <c r="G12636" t="s">
        <v>271</v>
      </c>
    </row>
    <row r="12637" spans="1:7">
      <c r="A12637">
        <v>31024010</v>
      </c>
      <c r="B12637" t="s">
        <v>274</v>
      </c>
      <c r="C12637" s="30">
        <v>2.2927</v>
      </c>
      <c r="E12637">
        <v>2028</v>
      </c>
      <c r="G12637" t="s">
        <v>271</v>
      </c>
    </row>
    <row r="12638" spans="1:7">
      <c r="A12638">
        <v>31024090</v>
      </c>
      <c r="B12638" t="s">
        <v>274</v>
      </c>
      <c r="C12638" s="30">
        <v>2.27</v>
      </c>
      <c r="G12638" t="s">
        <v>271</v>
      </c>
    </row>
    <row r="12639" spans="1:7">
      <c r="A12639">
        <v>31024090</v>
      </c>
      <c r="B12639" t="s">
        <v>274</v>
      </c>
      <c r="C12639" s="30">
        <v>2.2927</v>
      </c>
      <c r="E12639">
        <v>2026</v>
      </c>
      <c r="G12639" t="s">
        <v>271</v>
      </c>
    </row>
    <row r="12640" spans="1:7">
      <c r="A12640">
        <v>31024090</v>
      </c>
      <c r="B12640" t="s">
        <v>274</v>
      </c>
      <c r="C12640" s="30">
        <v>2.2927</v>
      </c>
      <c r="E12640">
        <v>2027</v>
      </c>
      <c r="G12640" t="s">
        <v>271</v>
      </c>
    </row>
    <row r="12641" spans="1:7">
      <c r="A12641">
        <v>31024090</v>
      </c>
      <c r="B12641" t="s">
        <v>274</v>
      </c>
      <c r="C12641" s="30">
        <v>2.2927</v>
      </c>
      <c r="E12641">
        <v>2028</v>
      </c>
      <c r="G12641" t="s">
        <v>271</v>
      </c>
    </row>
    <row r="12642" spans="1:7">
      <c r="A12642">
        <v>31025000</v>
      </c>
      <c r="B12642" t="s">
        <v>274</v>
      </c>
      <c r="C12642" s="30">
        <v>4.34</v>
      </c>
      <c r="G12642" t="s">
        <v>271</v>
      </c>
    </row>
    <row r="12643" spans="1:7">
      <c r="A12643">
        <v>31025000</v>
      </c>
      <c r="B12643" t="s">
        <v>274</v>
      </c>
      <c r="C12643" s="30">
        <v>4.3834</v>
      </c>
      <c r="E12643">
        <v>2026</v>
      </c>
      <c r="G12643" t="s">
        <v>271</v>
      </c>
    </row>
    <row r="12644" spans="1:7">
      <c r="A12644">
        <v>31025000</v>
      </c>
      <c r="B12644" t="s">
        <v>274</v>
      </c>
      <c r="C12644" s="30">
        <v>4.3834</v>
      </c>
      <c r="E12644">
        <v>2027</v>
      </c>
      <c r="G12644" t="s">
        <v>271</v>
      </c>
    </row>
    <row r="12645" spans="1:7">
      <c r="A12645">
        <v>31025000</v>
      </c>
      <c r="B12645" t="s">
        <v>274</v>
      </c>
      <c r="C12645" s="30">
        <v>4.3834</v>
      </c>
      <c r="E12645">
        <v>2028</v>
      </c>
      <c r="G12645" t="s">
        <v>271</v>
      </c>
    </row>
    <row r="12646" spans="1:7">
      <c r="A12646">
        <v>31026000</v>
      </c>
      <c r="B12646" t="s">
        <v>274</v>
      </c>
      <c r="C12646" s="30">
        <v>2.2200000000000002</v>
      </c>
      <c r="G12646" t="s">
        <v>271</v>
      </c>
    </row>
    <row r="12647" spans="1:7">
      <c r="A12647">
        <v>31026000</v>
      </c>
      <c r="B12647" t="s">
        <v>274</v>
      </c>
      <c r="C12647" s="30">
        <v>2.2422000000000004</v>
      </c>
      <c r="E12647">
        <v>2026</v>
      </c>
      <c r="G12647" t="s">
        <v>271</v>
      </c>
    </row>
    <row r="12648" spans="1:7">
      <c r="A12648">
        <v>31026000</v>
      </c>
      <c r="B12648" t="s">
        <v>274</v>
      </c>
      <c r="C12648" s="30">
        <v>2.2422000000000004</v>
      </c>
      <c r="E12648">
        <v>2027</v>
      </c>
      <c r="G12648" t="s">
        <v>271</v>
      </c>
    </row>
    <row r="12649" spans="1:7">
      <c r="A12649">
        <v>31026000</v>
      </c>
      <c r="B12649" t="s">
        <v>274</v>
      </c>
      <c r="C12649" s="30">
        <v>2.2422000000000004</v>
      </c>
      <c r="E12649">
        <v>2028</v>
      </c>
      <c r="G12649" t="s">
        <v>271</v>
      </c>
    </row>
    <row r="12650" spans="1:7">
      <c r="A12650">
        <v>31028000</v>
      </c>
      <c r="B12650" t="s">
        <v>274</v>
      </c>
      <c r="C12650" s="30">
        <v>1.66</v>
      </c>
      <c r="G12650" t="s">
        <v>271</v>
      </c>
    </row>
    <row r="12651" spans="1:7">
      <c r="A12651">
        <v>31028000</v>
      </c>
      <c r="B12651" t="s">
        <v>274</v>
      </c>
      <c r="C12651" s="30">
        <v>1.6765999999999999</v>
      </c>
      <c r="E12651">
        <v>2026</v>
      </c>
      <c r="G12651" t="s">
        <v>271</v>
      </c>
    </row>
    <row r="12652" spans="1:7">
      <c r="A12652">
        <v>31028000</v>
      </c>
      <c r="B12652" t="s">
        <v>274</v>
      </c>
      <c r="C12652" s="30">
        <v>1.6765999999999999</v>
      </c>
      <c r="E12652">
        <v>2027</v>
      </c>
      <c r="G12652" t="s">
        <v>271</v>
      </c>
    </row>
    <row r="12653" spans="1:7">
      <c r="A12653">
        <v>31028000</v>
      </c>
      <c r="B12653" t="s">
        <v>274</v>
      </c>
      <c r="C12653" s="30">
        <v>1.6765999999999999</v>
      </c>
      <c r="E12653">
        <v>2028</v>
      </c>
      <c r="G12653" t="s">
        <v>271</v>
      </c>
    </row>
    <row r="12654" spans="1:7">
      <c r="A12654">
        <v>31029000</v>
      </c>
      <c r="B12654" t="s">
        <v>274</v>
      </c>
      <c r="C12654" s="30">
        <v>1.7</v>
      </c>
      <c r="G12654" t="s">
        <v>271</v>
      </c>
    </row>
    <row r="12655" spans="1:7">
      <c r="A12655">
        <v>31029000</v>
      </c>
      <c r="B12655" t="s">
        <v>274</v>
      </c>
      <c r="C12655" s="30">
        <v>1.7169999999999999</v>
      </c>
      <c r="E12655">
        <v>2026</v>
      </c>
      <c r="G12655" t="s">
        <v>271</v>
      </c>
    </row>
    <row r="12656" spans="1:7">
      <c r="A12656">
        <v>31029000</v>
      </c>
      <c r="B12656" t="s">
        <v>274</v>
      </c>
      <c r="C12656" s="30">
        <v>1.7169999999999999</v>
      </c>
      <c r="E12656">
        <v>2027</v>
      </c>
      <c r="G12656" t="s">
        <v>271</v>
      </c>
    </row>
    <row r="12657" spans="1:7">
      <c r="A12657">
        <v>31029000</v>
      </c>
      <c r="B12657" t="s">
        <v>274</v>
      </c>
      <c r="C12657" s="30">
        <v>1.7169999999999999</v>
      </c>
      <c r="E12657">
        <v>2028</v>
      </c>
      <c r="G12657" t="s">
        <v>271</v>
      </c>
    </row>
    <row r="12658" spans="1:7">
      <c r="A12658">
        <v>31051000</v>
      </c>
      <c r="B12658" t="s">
        <v>274</v>
      </c>
      <c r="C12658">
        <v>0.86</v>
      </c>
      <c r="G12658" t="s">
        <v>271</v>
      </c>
    </row>
    <row r="12659" spans="1:7">
      <c r="A12659">
        <v>31051000</v>
      </c>
      <c r="B12659" t="s">
        <v>274</v>
      </c>
      <c r="C12659">
        <v>0.86860000000000004</v>
      </c>
      <c r="E12659">
        <v>2026</v>
      </c>
      <c r="G12659" t="s">
        <v>271</v>
      </c>
    </row>
    <row r="12660" spans="1:7">
      <c r="A12660">
        <v>31051000</v>
      </c>
      <c r="B12660" t="s">
        <v>274</v>
      </c>
      <c r="C12660">
        <v>0.86860000000000004</v>
      </c>
      <c r="E12660">
        <v>2027</v>
      </c>
      <c r="G12660" t="s">
        <v>271</v>
      </c>
    </row>
    <row r="12661" spans="1:7">
      <c r="A12661">
        <v>31051000</v>
      </c>
      <c r="B12661" t="s">
        <v>274</v>
      </c>
      <c r="C12661">
        <v>0.86860000000000004</v>
      </c>
      <c r="E12661">
        <v>2028</v>
      </c>
      <c r="G12661" t="s">
        <v>271</v>
      </c>
    </row>
    <row r="12662" spans="1:7">
      <c r="A12662">
        <v>31052010</v>
      </c>
      <c r="B12662" t="s">
        <v>274</v>
      </c>
      <c r="C12662" s="30">
        <v>1.1399999999999999</v>
      </c>
      <c r="G12662" t="s">
        <v>271</v>
      </c>
    </row>
    <row r="12663" spans="1:7">
      <c r="A12663">
        <v>31052010</v>
      </c>
      <c r="B12663" t="s">
        <v>274</v>
      </c>
      <c r="C12663" s="30">
        <v>1.1514</v>
      </c>
      <c r="E12663">
        <v>2026</v>
      </c>
      <c r="G12663" t="s">
        <v>271</v>
      </c>
    </row>
    <row r="12664" spans="1:7">
      <c r="A12664">
        <v>31052010</v>
      </c>
      <c r="B12664" t="s">
        <v>274</v>
      </c>
      <c r="C12664" s="30">
        <v>1.1514</v>
      </c>
      <c r="E12664">
        <v>2027</v>
      </c>
      <c r="G12664" t="s">
        <v>271</v>
      </c>
    </row>
    <row r="12665" spans="1:7">
      <c r="A12665">
        <v>31052010</v>
      </c>
      <c r="B12665" t="s">
        <v>274</v>
      </c>
      <c r="C12665" s="30">
        <v>1.1514</v>
      </c>
      <c r="E12665">
        <v>2028</v>
      </c>
      <c r="G12665" t="s">
        <v>271</v>
      </c>
    </row>
    <row r="12666" spans="1:7">
      <c r="A12666">
        <v>31052090</v>
      </c>
      <c r="B12666" t="s">
        <v>274</v>
      </c>
      <c r="C12666">
        <v>0.78</v>
      </c>
      <c r="G12666" t="s">
        <v>271</v>
      </c>
    </row>
    <row r="12667" spans="1:7">
      <c r="A12667">
        <v>31052090</v>
      </c>
      <c r="B12667" t="s">
        <v>274</v>
      </c>
      <c r="C12667">
        <v>0.78780000000000006</v>
      </c>
      <c r="E12667">
        <v>2026</v>
      </c>
      <c r="G12667" t="s">
        <v>271</v>
      </c>
    </row>
    <row r="12668" spans="1:7">
      <c r="A12668">
        <v>31052090</v>
      </c>
      <c r="B12668" t="s">
        <v>274</v>
      </c>
      <c r="C12668">
        <v>0.78780000000000006</v>
      </c>
      <c r="E12668">
        <v>2027</v>
      </c>
      <c r="G12668" t="s">
        <v>271</v>
      </c>
    </row>
    <row r="12669" spans="1:7">
      <c r="A12669">
        <v>31052090</v>
      </c>
      <c r="B12669" t="s">
        <v>274</v>
      </c>
      <c r="C12669">
        <v>0.78780000000000006</v>
      </c>
      <c r="E12669">
        <v>2028</v>
      </c>
      <c r="G12669" t="s">
        <v>271</v>
      </c>
    </row>
    <row r="12670" spans="1:7">
      <c r="A12670">
        <v>31053000</v>
      </c>
      <c r="B12670" t="s">
        <v>274</v>
      </c>
      <c r="C12670">
        <v>0.53</v>
      </c>
      <c r="G12670" t="s">
        <v>271</v>
      </c>
    </row>
    <row r="12671" spans="1:7">
      <c r="A12671">
        <v>31053000</v>
      </c>
      <c r="B12671" t="s">
        <v>274</v>
      </c>
      <c r="C12671">
        <v>0.5353</v>
      </c>
      <c r="E12671">
        <v>2026</v>
      </c>
      <c r="G12671" t="s">
        <v>271</v>
      </c>
    </row>
    <row r="12672" spans="1:7">
      <c r="A12672">
        <v>31053000</v>
      </c>
      <c r="B12672" t="s">
        <v>274</v>
      </c>
      <c r="C12672">
        <v>0.5353</v>
      </c>
      <c r="E12672">
        <v>2027</v>
      </c>
      <c r="G12672" t="s">
        <v>271</v>
      </c>
    </row>
    <row r="12673" spans="1:7">
      <c r="A12673">
        <v>31053000</v>
      </c>
      <c r="B12673" t="s">
        <v>274</v>
      </c>
      <c r="C12673">
        <v>0.5353</v>
      </c>
      <c r="E12673">
        <v>2028</v>
      </c>
      <c r="G12673" t="s">
        <v>271</v>
      </c>
    </row>
    <row r="12674" spans="1:7">
      <c r="A12674">
        <v>31054000</v>
      </c>
      <c r="B12674" t="s">
        <v>274</v>
      </c>
      <c r="C12674">
        <v>0.35</v>
      </c>
      <c r="G12674" t="s">
        <v>271</v>
      </c>
    </row>
    <row r="12675" spans="1:7">
      <c r="A12675">
        <v>31054000</v>
      </c>
      <c r="B12675" t="s">
        <v>274</v>
      </c>
      <c r="C12675">
        <v>0.35349999999999998</v>
      </c>
      <c r="E12675">
        <v>2026</v>
      </c>
      <c r="G12675" t="s">
        <v>271</v>
      </c>
    </row>
    <row r="12676" spans="1:7">
      <c r="A12676">
        <v>31054000</v>
      </c>
      <c r="B12676" t="s">
        <v>274</v>
      </c>
      <c r="C12676">
        <v>0.35349999999999998</v>
      </c>
      <c r="E12676">
        <v>2027</v>
      </c>
      <c r="G12676" t="s">
        <v>271</v>
      </c>
    </row>
    <row r="12677" spans="1:7">
      <c r="A12677">
        <v>31054000</v>
      </c>
      <c r="B12677" t="s">
        <v>274</v>
      </c>
      <c r="C12677">
        <v>0.35349999999999998</v>
      </c>
      <c r="E12677">
        <v>2028</v>
      </c>
      <c r="G12677" t="s">
        <v>271</v>
      </c>
    </row>
    <row r="12678" spans="1:7">
      <c r="A12678">
        <v>31055100</v>
      </c>
      <c r="B12678" t="s">
        <v>274</v>
      </c>
      <c r="C12678" s="30">
        <v>1.57</v>
      </c>
      <c r="G12678" t="s">
        <v>271</v>
      </c>
    </row>
    <row r="12679" spans="1:7">
      <c r="A12679">
        <v>31055100</v>
      </c>
      <c r="B12679" t="s">
        <v>274</v>
      </c>
      <c r="C12679" s="30">
        <v>1.5857000000000001</v>
      </c>
      <c r="E12679">
        <v>2026</v>
      </c>
      <c r="G12679" t="s">
        <v>271</v>
      </c>
    </row>
    <row r="12680" spans="1:7">
      <c r="A12680">
        <v>31055100</v>
      </c>
      <c r="B12680" t="s">
        <v>274</v>
      </c>
      <c r="C12680" s="30">
        <v>1.5857000000000001</v>
      </c>
      <c r="E12680">
        <v>2027</v>
      </c>
      <c r="G12680" t="s">
        <v>271</v>
      </c>
    </row>
    <row r="12681" spans="1:7">
      <c r="A12681">
        <v>31055100</v>
      </c>
      <c r="B12681" t="s">
        <v>274</v>
      </c>
      <c r="C12681" s="30">
        <v>1.5857000000000001</v>
      </c>
      <c r="E12681">
        <v>2028</v>
      </c>
      <c r="G12681" t="s">
        <v>271</v>
      </c>
    </row>
    <row r="12682" spans="1:7">
      <c r="A12682">
        <v>31055900</v>
      </c>
      <c r="B12682" t="s">
        <v>274</v>
      </c>
      <c r="C12682">
        <v>0.65</v>
      </c>
      <c r="G12682" t="s">
        <v>271</v>
      </c>
    </row>
    <row r="12683" spans="1:7">
      <c r="A12683">
        <v>31055900</v>
      </c>
      <c r="B12683" t="s">
        <v>274</v>
      </c>
      <c r="C12683">
        <v>0.65650000000000008</v>
      </c>
      <c r="E12683">
        <v>2026</v>
      </c>
      <c r="G12683" t="s">
        <v>271</v>
      </c>
    </row>
    <row r="12684" spans="1:7">
      <c r="A12684">
        <v>31055900</v>
      </c>
      <c r="B12684" t="s">
        <v>274</v>
      </c>
      <c r="C12684">
        <v>0.65650000000000008</v>
      </c>
      <c r="E12684">
        <v>2027</v>
      </c>
      <c r="G12684" t="s">
        <v>271</v>
      </c>
    </row>
    <row r="12685" spans="1:7">
      <c r="A12685">
        <v>31055900</v>
      </c>
      <c r="B12685" t="s">
        <v>274</v>
      </c>
      <c r="C12685">
        <v>0.65650000000000008</v>
      </c>
      <c r="E12685">
        <v>2028</v>
      </c>
      <c r="G12685" t="s">
        <v>271</v>
      </c>
    </row>
    <row r="12686" spans="1:7">
      <c r="A12686">
        <v>31059020</v>
      </c>
      <c r="B12686" t="s">
        <v>274</v>
      </c>
      <c r="C12686" s="30">
        <v>1.5</v>
      </c>
      <c r="G12686" t="s">
        <v>271</v>
      </c>
    </row>
    <row r="12687" spans="1:7">
      <c r="A12687">
        <v>31059020</v>
      </c>
      <c r="B12687" t="s">
        <v>274</v>
      </c>
      <c r="C12687" s="30">
        <v>1.5150000000000001</v>
      </c>
      <c r="E12687">
        <v>2026</v>
      </c>
      <c r="G12687" t="s">
        <v>271</v>
      </c>
    </row>
    <row r="12688" spans="1:7">
      <c r="A12688">
        <v>31059020</v>
      </c>
      <c r="B12688" t="s">
        <v>274</v>
      </c>
      <c r="C12688" s="30">
        <v>1.5150000000000001</v>
      </c>
      <c r="E12688">
        <v>2027</v>
      </c>
      <c r="G12688" t="s">
        <v>271</v>
      </c>
    </row>
    <row r="12689" spans="1:7">
      <c r="A12689">
        <v>31059020</v>
      </c>
      <c r="B12689" t="s">
        <v>274</v>
      </c>
      <c r="C12689" s="30">
        <v>1.5150000000000001</v>
      </c>
      <c r="E12689">
        <v>2028</v>
      </c>
      <c r="G12689" t="s">
        <v>271</v>
      </c>
    </row>
    <row r="12690" spans="1:7">
      <c r="A12690">
        <v>31059080</v>
      </c>
      <c r="B12690" t="s">
        <v>274</v>
      </c>
      <c r="C12690">
        <v>0.78</v>
      </c>
      <c r="G12690" t="s">
        <v>271</v>
      </c>
    </row>
    <row r="12691" spans="1:7">
      <c r="A12691">
        <v>31059080</v>
      </c>
      <c r="B12691" t="s">
        <v>274</v>
      </c>
      <c r="C12691">
        <v>0.78780000000000006</v>
      </c>
      <c r="E12691">
        <v>2026</v>
      </c>
      <c r="G12691" t="s">
        <v>271</v>
      </c>
    </row>
    <row r="12692" spans="1:7">
      <c r="A12692">
        <v>31059080</v>
      </c>
      <c r="B12692" t="s">
        <v>274</v>
      </c>
      <c r="C12692">
        <v>0.78780000000000006</v>
      </c>
      <c r="E12692">
        <v>2027</v>
      </c>
      <c r="G12692" t="s">
        <v>271</v>
      </c>
    </row>
    <row r="12693" spans="1:7">
      <c r="A12693">
        <v>31059080</v>
      </c>
      <c r="B12693" t="s">
        <v>274</v>
      </c>
      <c r="C12693">
        <v>0.78780000000000006</v>
      </c>
      <c r="E12693">
        <v>2028</v>
      </c>
      <c r="G12693" t="s">
        <v>271</v>
      </c>
    </row>
    <row r="12694" spans="1:7">
      <c r="A12694">
        <v>720211</v>
      </c>
      <c r="B12694" t="s">
        <v>274</v>
      </c>
      <c r="C12694" s="30">
        <v>1.69</v>
      </c>
      <c r="G12694" t="s">
        <v>273</v>
      </c>
    </row>
    <row r="12695" spans="1:7">
      <c r="A12695">
        <v>720211</v>
      </c>
      <c r="B12695" t="s">
        <v>274</v>
      </c>
      <c r="C12695" s="30">
        <v>1.859</v>
      </c>
      <c r="E12695">
        <v>2026</v>
      </c>
      <c r="G12695" t="s">
        <v>273</v>
      </c>
    </row>
    <row r="12696" spans="1:7">
      <c r="A12696">
        <v>720211</v>
      </c>
      <c r="B12696" t="s">
        <v>274</v>
      </c>
      <c r="C12696" s="30">
        <v>2.028</v>
      </c>
      <c r="E12696">
        <v>2027</v>
      </c>
      <c r="G12696" t="s">
        <v>273</v>
      </c>
    </row>
    <row r="12697" spans="1:7">
      <c r="A12697">
        <v>720211</v>
      </c>
      <c r="B12697" t="s">
        <v>274</v>
      </c>
      <c r="C12697" s="30">
        <v>2.1970000000000001</v>
      </c>
      <c r="E12697">
        <v>2028</v>
      </c>
      <c r="G12697" t="s">
        <v>273</v>
      </c>
    </row>
    <row r="12698" spans="1:7">
      <c r="A12698">
        <v>720241</v>
      </c>
      <c r="B12698" t="s">
        <v>274</v>
      </c>
      <c r="C12698" s="30">
        <v>2.35</v>
      </c>
      <c r="G12698" t="s">
        <v>273</v>
      </c>
    </row>
    <row r="12699" spans="1:7">
      <c r="A12699">
        <v>720241</v>
      </c>
      <c r="B12699" t="s">
        <v>274</v>
      </c>
      <c r="C12699" s="30">
        <v>2.585</v>
      </c>
      <c r="E12699">
        <v>2026</v>
      </c>
      <c r="G12699" t="s">
        <v>273</v>
      </c>
    </row>
    <row r="12700" spans="1:7">
      <c r="A12700">
        <v>720241</v>
      </c>
      <c r="B12700" t="s">
        <v>274</v>
      </c>
      <c r="C12700" s="30">
        <v>2.8200000000000003</v>
      </c>
      <c r="E12700">
        <v>2027</v>
      </c>
      <c r="G12700" t="s">
        <v>273</v>
      </c>
    </row>
    <row r="12701" spans="1:7">
      <c r="A12701">
        <v>720241</v>
      </c>
      <c r="B12701" t="s">
        <v>274</v>
      </c>
      <c r="C12701" s="30">
        <v>3.0550000000000002</v>
      </c>
      <c r="E12701">
        <v>2028</v>
      </c>
      <c r="G12701" t="s">
        <v>273</v>
      </c>
    </row>
    <row r="12702" spans="1:7">
      <c r="A12702">
        <v>72026000</v>
      </c>
      <c r="B12702" t="s">
        <v>274</v>
      </c>
      <c r="C12702" s="30">
        <v>3.48</v>
      </c>
      <c r="G12702" t="s">
        <v>273</v>
      </c>
    </row>
    <row r="12703" spans="1:7">
      <c r="A12703">
        <v>72026000</v>
      </c>
      <c r="B12703" t="s">
        <v>274</v>
      </c>
      <c r="C12703" s="30">
        <v>3.8279999999999998</v>
      </c>
      <c r="E12703">
        <v>2026</v>
      </c>
      <c r="G12703" t="s">
        <v>273</v>
      </c>
    </row>
    <row r="12704" spans="1:7">
      <c r="A12704">
        <v>72026000</v>
      </c>
      <c r="B12704" t="s">
        <v>274</v>
      </c>
      <c r="C12704" s="30">
        <v>4.1760000000000002</v>
      </c>
      <c r="E12704">
        <v>2027</v>
      </c>
      <c r="G12704" t="s">
        <v>273</v>
      </c>
    </row>
    <row r="12705" spans="1:7">
      <c r="A12705">
        <v>72026000</v>
      </c>
      <c r="B12705" t="s">
        <v>274</v>
      </c>
      <c r="C12705" s="30">
        <v>4.524</v>
      </c>
      <c r="E12705">
        <v>2028</v>
      </c>
      <c r="G12705" t="s">
        <v>273</v>
      </c>
    </row>
    <row r="12706" spans="1:7">
      <c r="A12706">
        <v>2507008080</v>
      </c>
      <c r="B12706" t="s">
        <v>61</v>
      </c>
      <c r="C12706">
        <v>0.28000000000000003</v>
      </c>
      <c r="G12706" t="s">
        <v>270</v>
      </c>
    </row>
    <row r="12707" spans="1:7">
      <c r="A12707">
        <v>2507008080</v>
      </c>
      <c r="B12707" t="s">
        <v>61</v>
      </c>
      <c r="C12707">
        <v>0.30800000000000005</v>
      </c>
      <c r="E12707">
        <v>2026</v>
      </c>
      <c r="G12707" t="s">
        <v>270</v>
      </c>
    </row>
    <row r="12708" spans="1:7">
      <c r="A12708">
        <v>2507008080</v>
      </c>
      <c r="B12708" t="s">
        <v>61</v>
      </c>
      <c r="C12708">
        <v>0.33600000000000002</v>
      </c>
      <c r="E12708">
        <v>2027</v>
      </c>
      <c r="G12708" t="s">
        <v>270</v>
      </c>
    </row>
    <row r="12709" spans="1:7">
      <c r="A12709">
        <v>2507008080</v>
      </c>
      <c r="B12709" t="s">
        <v>61</v>
      </c>
      <c r="C12709">
        <v>0.36400000000000005</v>
      </c>
      <c r="E12709">
        <v>2028</v>
      </c>
      <c r="G12709" t="s">
        <v>270</v>
      </c>
    </row>
    <row r="12710" spans="1:7">
      <c r="A12710">
        <v>2523100090</v>
      </c>
      <c r="B12710" t="s">
        <v>61</v>
      </c>
      <c r="C12710">
        <v>0.88</v>
      </c>
      <c r="D12710" t="s">
        <v>13</v>
      </c>
      <c r="G12710" t="s">
        <v>270</v>
      </c>
    </row>
    <row r="12711" spans="1:7">
      <c r="A12711">
        <v>2523100090</v>
      </c>
      <c r="B12711" t="s">
        <v>61</v>
      </c>
      <c r="C12711">
        <v>0.96799999999999997</v>
      </c>
      <c r="D12711" t="s">
        <v>13</v>
      </c>
      <c r="E12711">
        <v>2026</v>
      </c>
      <c r="G12711" t="s">
        <v>270</v>
      </c>
    </row>
    <row r="12712" spans="1:7">
      <c r="A12712">
        <v>2523100090</v>
      </c>
      <c r="B12712" t="s">
        <v>61</v>
      </c>
      <c r="C12712">
        <v>1.056</v>
      </c>
      <c r="D12712" t="s">
        <v>13</v>
      </c>
      <c r="E12712">
        <v>2027</v>
      </c>
      <c r="G12712" t="s">
        <v>270</v>
      </c>
    </row>
    <row r="12713" spans="1:7">
      <c r="A12713">
        <v>2523100090</v>
      </c>
      <c r="B12713" t="s">
        <v>61</v>
      </c>
      <c r="C12713">
        <v>1.1440000000000001</v>
      </c>
      <c r="D12713" t="s">
        <v>13</v>
      </c>
      <c r="E12713">
        <v>2028</v>
      </c>
      <c r="G12713" t="s">
        <v>270</v>
      </c>
    </row>
    <row r="12714" spans="1:7">
      <c r="A12714">
        <v>25232900</v>
      </c>
      <c r="B12714" t="s">
        <v>61</v>
      </c>
      <c r="C12714" s="30">
        <v>1.1000000000000001</v>
      </c>
      <c r="G12714" t="s">
        <v>270</v>
      </c>
    </row>
    <row r="12715" spans="1:7">
      <c r="A12715">
        <v>25232900</v>
      </c>
      <c r="B12715" t="s">
        <v>61</v>
      </c>
      <c r="C12715" s="30">
        <v>1.2100000000000002</v>
      </c>
      <c r="E12715">
        <v>2026</v>
      </c>
      <c r="G12715" t="s">
        <v>270</v>
      </c>
    </row>
    <row r="12716" spans="1:7">
      <c r="A12716">
        <v>25232900</v>
      </c>
      <c r="B12716" t="s">
        <v>61</v>
      </c>
      <c r="C12716" s="30">
        <v>1.32</v>
      </c>
      <c r="E12716">
        <v>2027</v>
      </c>
      <c r="G12716" t="s">
        <v>270</v>
      </c>
    </row>
    <row r="12717" spans="1:7">
      <c r="A12717">
        <v>25232900</v>
      </c>
      <c r="B12717" t="s">
        <v>61</v>
      </c>
      <c r="C12717" s="30">
        <v>1.4300000000000002</v>
      </c>
      <c r="E12717">
        <v>2028</v>
      </c>
      <c r="G12717" t="s">
        <v>270</v>
      </c>
    </row>
    <row r="12718" spans="1:7">
      <c r="A12718">
        <v>2523900090</v>
      </c>
      <c r="B12718" t="s">
        <v>61</v>
      </c>
      <c r="C12718" s="30">
        <v>1.06</v>
      </c>
      <c r="D12718" t="s">
        <v>13</v>
      </c>
      <c r="G12718" t="s">
        <v>270</v>
      </c>
    </row>
    <row r="12719" spans="1:7">
      <c r="A12719">
        <v>2523900090</v>
      </c>
      <c r="B12719" t="s">
        <v>61</v>
      </c>
      <c r="C12719" s="30">
        <v>1.1660000000000001</v>
      </c>
      <c r="D12719" t="s">
        <v>13</v>
      </c>
      <c r="E12719">
        <v>2026</v>
      </c>
      <c r="G12719" t="s">
        <v>270</v>
      </c>
    </row>
    <row r="12720" spans="1:7">
      <c r="A12720">
        <v>2523900090</v>
      </c>
      <c r="B12720" t="s">
        <v>61</v>
      </c>
      <c r="C12720" s="30">
        <v>1.272</v>
      </c>
      <c r="D12720" t="s">
        <v>13</v>
      </c>
      <c r="E12720">
        <v>2027</v>
      </c>
      <c r="G12720" t="s">
        <v>270</v>
      </c>
    </row>
    <row r="12721" spans="1:7">
      <c r="A12721">
        <v>2523900090</v>
      </c>
      <c r="B12721" t="s">
        <v>61</v>
      </c>
      <c r="C12721" s="30">
        <v>1.3780000000000001</v>
      </c>
      <c r="D12721" t="s">
        <v>13</v>
      </c>
      <c r="E12721">
        <v>2028</v>
      </c>
      <c r="G12721" t="s">
        <v>270</v>
      </c>
    </row>
    <row r="12722" spans="1:7">
      <c r="A12722">
        <v>28080000</v>
      </c>
      <c r="B12722" t="s">
        <v>61</v>
      </c>
      <c r="C12722" s="30">
        <v>1.85</v>
      </c>
      <c r="G12722" t="s">
        <v>271</v>
      </c>
    </row>
    <row r="12723" spans="1:7">
      <c r="A12723">
        <v>28080000</v>
      </c>
      <c r="B12723" t="s">
        <v>61</v>
      </c>
      <c r="C12723" s="30">
        <v>1.8685</v>
      </c>
      <c r="E12723">
        <v>2026</v>
      </c>
      <c r="G12723" t="s">
        <v>271</v>
      </c>
    </row>
    <row r="12724" spans="1:7">
      <c r="A12724">
        <v>28080000</v>
      </c>
      <c r="B12724" t="s">
        <v>61</v>
      </c>
      <c r="C12724" s="30">
        <v>1.8685</v>
      </c>
      <c r="E12724">
        <v>2027</v>
      </c>
      <c r="G12724" t="s">
        <v>271</v>
      </c>
    </row>
    <row r="12725" spans="1:7">
      <c r="A12725">
        <v>28080000</v>
      </c>
      <c r="B12725" t="s">
        <v>61</v>
      </c>
      <c r="C12725" s="30">
        <v>1.8685</v>
      </c>
      <c r="E12725">
        <v>2028</v>
      </c>
      <c r="G12725" t="s">
        <v>271</v>
      </c>
    </row>
    <row r="12726" spans="1:7">
      <c r="A12726">
        <v>28142000</v>
      </c>
      <c r="B12726" t="s">
        <v>61</v>
      </c>
      <c r="C12726">
        <v>0.75</v>
      </c>
      <c r="G12726" t="s">
        <v>271</v>
      </c>
    </row>
    <row r="12727" spans="1:7">
      <c r="A12727">
        <v>28142000</v>
      </c>
      <c r="B12727" t="s">
        <v>61</v>
      </c>
      <c r="C12727">
        <v>0.75750000000000006</v>
      </c>
      <c r="E12727">
        <v>2026</v>
      </c>
      <c r="G12727" t="s">
        <v>271</v>
      </c>
    </row>
    <row r="12728" spans="1:7">
      <c r="A12728">
        <v>28142000</v>
      </c>
      <c r="B12728" t="s">
        <v>61</v>
      </c>
      <c r="C12728">
        <v>0.75750000000000006</v>
      </c>
      <c r="E12728">
        <v>2027</v>
      </c>
      <c r="G12728" t="s">
        <v>271</v>
      </c>
    </row>
    <row r="12729" spans="1:7">
      <c r="A12729">
        <v>28142000</v>
      </c>
      <c r="B12729" t="s">
        <v>61</v>
      </c>
      <c r="C12729">
        <v>0.75750000000000006</v>
      </c>
      <c r="E12729">
        <v>2028</v>
      </c>
      <c r="G12729" t="s">
        <v>271</v>
      </c>
    </row>
    <row r="12730" spans="1:7">
      <c r="A12730">
        <v>28342100</v>
      </c>
      <c r="B12730" t="s">
        <v>61</v>
      </c>
      <c r="C12730" s="30">
        <v>1.69</v>
      </c>
      <c r="G12730" t="s">
        <v>271</v>
      </c>
    </row>
    <row r="12731" spans="1:7">
      <c r="A12731">
        <v>28342100</v>
      </c>
      <c r="B12731" t="s">
        <v>61</v>
      </c>
      <c r="C12731" s="30">
        <v>1.7068999999999999</v>
      </c>
      <c r="E12731">
        <v>2026</v>
      </c>
      <c r="G12731" t="s">
        <v>271</v>
      </c>
    </row>
    <row r="12732" spans="1:7">
      <c r="A12732">
        <v>28342100</v>
      </c>
      <c r="B12732" t="s">
        <v>61</v>
      </c>
      <c r="C12732" s="30">
        <v>1.7068999999999999</v>
      </c>
      <c r="E12732">
        <v>2027</v>
      </c>
      <c r="G12732" t="s">
        <v>271</v>
      </c>
    </row>
    <row r="12733" spans="1:7">
      <c r="A12733">
        <v>28342100</v>
      </c>
      <c r="B12733" t="s">
        <v>61</v>
      </c>
      <c r="C12733" s="30">
        <v>1.7068999999999999</v>
      </c>
      <c r="E12733">
        <v>2028</v>
      </c>
      <c r="G12733" t="s">
        <v>271</v>
      </c>
    </row>
    <row r="12734" spans="1:7">
      <c r="A12734">
        <v>31021012</v>
      </c>
      <c r="B12734" t="s">
        <v>61</v>
      </c>
      <c r="C12734" s="30">
        <v>1.22</v>
      </c>
      <c r="G12734" t="s">
        <v>271</v>
      </c>
    </row>
    <row r="12735" spans="1:7">
      <c r="A12735">
        <v>31021012</v>
      </c>
      <c r="B12735" t="s">
        <v>61</v>
      </c>
      <c r="C12735" s="30">
        <v>1.2322</v>
      </c>
      <c r="E12735">
        <v>2026</v>
      </c>
      <c r="G12735" t="s">
        <v>271</v>
      </c>
    </row>
    <row r="12736" spans="1:7">
      <c r="A12736">
        <v>31021012</v>
      </c>
      <c r="B12736" t="s">
        <v>61</v>
      </c>
      <c r="C12736" s="30">
        <v>1.2322</v>
      </c>
      <c r="E12736">
        <v>2027</v>
      </c>
      <c r="G12736" t="s">
        <v>271</v>
      </c>
    </row>
    <row r="12737" spans="1:7">
      <c r="A12737">
        <v>31021012</v>
      </c>
      <c r="B12737" t="s">
        <v>61</v>
      </c>
      <c r="C12737" s="30">
        <v>1.2322</v>
      </c>
      <c r="E12737">
        <v>2028</v>
      </c>
      <c r="G12737" t="s">
        <v>271</v>
      </c>
    </row>
    <row r="12738" spans="1:7">
      <c r="A12738">
        <v>31021015</v>
      </c>
      <c r="B12738" t="s">
        <v>61</v>
      </c>
      <c r="C12738" s="30">
        <v>2</v>
      </c>
      <c r="G12738" t="s">
        <v>271</v>
      </c>
    </row>
    <row r="12739" spans="1:7">
      <c r="A12739">
        <v>31021015</v>
      </c>
      <c r="B12739" t="s">
        <v>61</v>
      </c>
      <c r="C12739" s="30">
        <v>2.02</v>
      </c>
      <c r="E12739">
        <v>2026</v>
      </c>
      <c r="G12739" t="s">
        <v>271</v>
      </c>
    </row>
    <row r="12740" spans="1:7">
      <c r="A12740">
        <v>31021015</v>
      </c>
      <c r="B12740" t="s">
        <v>61</v>
      </c>
      <c r="C12740" s="30">
        <v>2.02</v>
      </c>
      <c r="E12740">
        <v>2027</v>
      </c>
      <c r="G12740" t="s">
        <v>271</v>
      </c>
    </row>
    <row r="12741" spans="1:7">
      <c r="A12741">
        <v>31021015</v>
      </c>
      <c r="B12741" t="s">
        <v>61</v>
      </c>
      <c r="C12741" s="30">
        <v>2.02</v>
      </c>
      <c r="E12741">
        <v>2028</v>
      </c>
      <c r="G12741" t="s">
        <v>271</v>
      </c>
    </row>
    <row r="12742" spans="1:7">
      <c r="A12742">
        <v>31021019</v>
      </c>
      <c r="B12742" t="s">
        <v>61</v>
      </c>
      <c r="C12742" s="30">
        <v>3.68</v>
      </c>
      <c r="G12742" t="s">
        <v>271</v>
      </c>
    </row>
    <row r="12743" spans="1:7">
      <c r="A12743">
        <v>31021019</v>
      </c>
      <c r="B12743" t="s">
        <v>61</v>
      </c>
      <c r="C12743" s="30">
        <v>3.7168000000000001</v>
      </c>
      <c r="E12743">
        <v>2026</v>
      </c>
      <c r="G12743" t="s">
        <v>271</v>
      </c>
    </row>
    <row r="12744" spans="1:7">
      <c r="A12744">
        <v>31021019</v>
      </c>
      <c r="B12744" t="s">
        <v>61</v>
      </c>
      <c r="C12744" s="30">
        <v>3.7168000000000001</v>
      </c>
      <c r="E12744">
        <v>2027</v>
      </c>
      <c r="G12744" t="s">
        <v>271</v>
      </c>
    </row>
    <row r="12745" spans="1:7">
      <c r="A12745">
        <v>31021019</v>
      </c>
      <c r="B12745" t="s">
        <v>61</v>
      </c>
      <c r="C12745" s="30">
        <v>3.7168000000000001</v>
      </c>
      <c r="E12745">
        <v>2028</v>
      </c>
      <c r="G12745" t="s">
        <v>271</v>
      </c>
    </row>
    <row r="12746" spans="1:7">
      <c r="A12746">
        <v>31021090</v>
      </c>
      <c r="B12746" t="s">
        <v>61</v>
      </c>
      <c r="C12746" s="30">
        <v>3.6</v>
      </c>
      <c r="G12746" t="s">
        <v>271</v>
      </c>
    </row>
    <row r="12747" spans="1:7">
      <c r="A12747">
        <v>31021090</v>
      </c>
      <c r="B12747" t="s">
        <v>61</v>
      </c>
      <c r="C12747" s="30">
        <v>3.6360000000000001</v>
      </c>
      <c r="E12747">
        <v>2026</v>
      </c>
      <c r="G12747" t="s">
        <v>271</v>
      </c>
    </row>
    <row r="12748" spans="1:7">
      <c r="A12748">
        <v>31021090</v>
      </c>
      <c r="B12748" t="s">
        <v>61</v>
      </c>
      <c r="C12748" s="30">
        <v>3.6360000000000001</v>
      </c>
      <c r="E12748">
        <v>2027</v>
      </c>
      <c r="G12748" t="s">
        <v>271</v>
      </c>
    </row>
    <row r="12749" spans="1:7">
      <c r="A12749">
        <v>31021090</v>
      </c>
      <c r="B12749" t="s">
        <v>61</v>
      </c>
      <c r="C12749" s="30">
        <v>3.6360000000000001</v>
      </c>
      <c r="E12749">
        <v>2028</v>
      </c>
      <c r="G12749" t="s">
        <v>271</v>
      </c>
    </row>
    <row r="12750" spans="1:7">
      <c r="A12750">
        <v>31022100</v>
      </c>
      <c r="B12750" t="s">
        <v>61</v>
      </c>
      <c r="C12750">
        <v>0.75</v>
      </c>
      <c r="G12750" t="s">
        <v>271</v>
      </c>
    </row>
    <row r="12751" spans="1:7">
      <c r="A12751">
        <v>31022100</v>
      </c>
      <c r="B12751" t="s">
        <v>61</v>
      </c>
      <c r="C12751">
        <v>0.75750000000000006</v>
      </c>
      <c r="E12751">
        <v>2026</v>
      </c>
      <c r="G12751" t="s">
        <v>271</v>
      </c>
    </row>
    <row r="12752" spans="1:7">
      <c r="A12752">
        <v>31022100</v>
      </c>
      <c r="B12752" t="s">
        <v>61</v>
      </c>
      <c r="C12752">
        <v>0.75750000000000006</v>
      </c>
      <c r="E12752">
        <v>2027</v>
      </c>
      <c r="G12752" t="s">
        <v>271</v>
      </c>
    </row>
    <row r="12753" spans="1:7">
      <c r="A12753">
        <v>31022100</v>
      </c>
      <c r="B12753" t="s">
        <v>61</v>
      </c>
      <c r="C12753">
        <v>0.75750000000000006</v>
      </c>
      <c r="E12753">
        <v>2028</v>
      </c>
      <c r="G12753" t="s">
        <v>271</v>
      </c>
    </row>
    <row r="12754" spans="1:7">
      <c r="A12754">
        <v>31022900</v>
      </c>
      <c r="B12754" t="s">
        <v>61</v>
      </c>
      <c r="C12754" s="30">
        <v>1.25</v>
      </c>
      <c r="G12754" t="s">
        <v>271</v>
      </c>
    </row>
    <row r="12755" spans="1:7">
      <c r="A12755">
        <v>31022900</v>
      </c>
      <c r="B12755" t="s">
        <v>61</v>
      </c>
      <c r="C12755" s="30">
        <v>1.2625</v>
      </c>
      <c r="E12755">
        <v>2026</v>
      </c>
      <c r="G12755" t="s">
        <v>271</v>
      </c>
    </row>
    <row r="12756" spans="1:7">
      <c r="A12756">
        <v>31022900</v>
      </c>
      <c r="B12756" t="s">
        <v>61</v>
      </c>
      <c r="C12756" s="30">
        <v>1.2625</v>
      </c>
      <c r="E12756">
        <v>2027</v>
      </c>
      <c r="G12756" t="s">
        <v>271</v>
      </c>
    </row>
    <row r="12757" spans="1:7">
      <c r="A12757">
        <v>31022900</v>
      </c>
      <c r="B12757" t="s">
        <v>61</v>
      </c>
      <c r="C12757" s="30">
        <v>1.2625</v>
      </c>
      <c r="E12757">
        <v>2028</v>
      </c>
      <c r="G12757" t="s">
        <v>271</v>
      </c>
    </row>
    <row r="12758" spans="1:7">
      <c r="A12758">
        <v>31023010</v>
      </c>
      <c r="B12758" t="s">
        <v>61</v>
      </c>
      <c r="C12758" s="30">
        <v>1.3</v>
      </c>
      <c r="G12758" t="s">
        <v>271</v>
      </c>
    </row>
    <row r="12759" spans="1:7">
      <c r="A12759">
        <v>31023010</v>
      </c>
      <c r="B12759" t="s">
        <v>61</v>
      </c>
      <c r="C12759" s="30">
        <v>1.3130000000000002</v>
      </c>
      <c r="E12759">
        <v>2026</v>
      </c>
      <c r="G12759" t="s">
        <v>271</v>
      </c>
    </row>
    <row r="12760" spans="1:7">
      <c r="A12760">
        <v>31023010</v>
      </c>
      <c r="B12760" t="s">
        <v>61</v>
      </c>
      <c r="C12760" s="30">
        <v>1.3130000000000002</v>
      </c>
      <c r="E12760">
        <v>2027</v>
      </c>
      <c r="G12760" t="s">
        <v>271</v>
      </c>
    </row>
    <row r="12761" spans="1:7">
      <c r="A12761">
        <v>31023010</v>
      </c>
      <c r="B12761" t="s">
        <v>61</v>
      </c>
      <c r="C12761" s="30">
        <v>1.3130000000000002</v>
      </c>
      <c r="E12761">
        <v>2028</v>
      </c>
      <c r="G12761" t="s">
        <v>271</v>
      </c>
    </row>
    <row r="12762" spans="1:7">
      <c r="A12762">
        <v>31023090</v>
      </c>
      <c r="B12762" t="s">
        <v>61</v>
      </c>
      <c r="C12762" s="30">
        <v>2</v>
      </c>
      <c r="G12762" t="s">
        <v>271</v>
      </c>
    </row>
    <row r="12763" spans="1:7">
      <c r="A12763">
        <v>31023090</v>
      </c>
      <c r="B12763" t="s">
        <v>61</v>
      </c>
      <c r="C12763" s="30">
        <v>2.02</v>
      </c>
      <c r="E12763">
        <v>2026</v>
      </c>
      <c r="G12763" t="s">
        <v>271</v>
      </c>
    </row>
    <row r="12764" spans="1:7">
      <c r="A12764">
        <v>31023090</v>
      </c>
      <c r="B12764" t="s">
        <v>61</v>
      </c>
      <c r="C12764" s="30">
        <v>2.02</v>
      </c>
      <c r="E12764">
        <v>2027</v>
      </c>
      <c r="G12764" t="s">
        <v>271</v>
      </c>
    </row>
    <row r="12765" spans="1:7">
      <c r="A12765">
        <v>31023090</v>
      </c>
      <c r="B12765" t="s">
        <v>61</v>
      </c>
      <c r="C12765" s="30">
        <v>2.02</v>
      </c>
      <c r="E12765">
        <v>2028</v>
      </c>
      <c r="G12765" t="s">
        <v>271</v>
      </c>
    </row>
    <row r="12766" spans="1:7">
      <c r="A12766">
        <v>31024010</v>
      </c>
      <c r="B12766" t="s">
        <v>61</v>
      </c>
      <c r="C12766" s="30">
        <v>1.73</v>
      </c>
      <c r="G12766" t="s">
        <v>271</v>
      </c>
    </row>
    <row r="12767" spans="1:7">
      <c r="A12767">
        <v>31024010</v>
      </c>
      <c r="B12767" t="s">
        <v>61</v>
      </c>
      <c r="C12767" s="30">
        <v>1.7473000000000001</v>
      </c>
      <c r="E12767">
        <v>2026</v>
      </c>
      <c r="G12767" t="s">
        <v>271</v>
      </c>
    </row>
    <row r="12768" spans="1:7">
      <c r="A12768">
        <v>31024010</v>
      </c>
      <c r="B12768" t="s">
        <v>61</v>
      </c>
      <c r="C12768" s="30">
        <v>1.7473000000000001</v>
      </c>
      <c r="E12768">
        <v>2027</v>
      </c>
      <c r="G12768" t="s">
        <v>271</v>
      </c>
    </row>
    <row r="12769" spans="1:7">
      <c r="A12769">
        <v>31024010</v>
      </c>
      <c r="B12769" t="s">
        <v>61</v>
      </c>
      <c r="C12769" s="30">
        <v>1.7473000000000001</v>
      </c>
      <c r="E12769">
        <v>2028</v>
      </c>
      <c r="G12769" t="s">
        <v>271</v>
      </c>
    </row>
    <row r="12770" spans="1:7">
      <c r="A12770">
        <v>31024090</v>
      </c>
      <c r="B12770" t="s">
        <v>61</v>
      </c>
      <c r="C12770" s="30">
        <v>1.73</v>
      </c>
      <c r="G12770" t="s">
        <v>271</v>
      </c>
    </row>
    <row r="12771" spans="1:7">
      <c r="A12771">
        <v>31024090</v>
      </c>
      <c r="B12771" t="s">
        <v>61</v>
      </c>
      <c r="C12771" s="30">
        <v>1.7473000000000001</v>
      </c>
      <c r="E12771">
        <v>2026</v>
      </c>
      <c r="G12771" t="s">
        <v>271</v>
      </c>
    </row>
    <row r="12772" spans="1:7">
      <c r="A12772">
        <v>31024090</v>
      </c>
      <c r="B12772" t="s">
        <v>61</v>
      </c>
      <c r="C12772" s="30">
        <v>1.7473000000000001</v>
      </c>
      <c r="E12772">
        <v>2027</v>
      </c>
      <c r="G12772" t="s">
        <v>271</v>
      </c>
    </row>
    <row r="12773" spans="1:7">
      <c r="A12773">
        <v>31024090</v>
      </c>
      <c r="B12773" t="s">
        <v>61</v>
      </c>
      <c r="C12773" s="30">
        <v>1.7473000000000001</v>
      </c>
      <c r="E12773">
        <v>2028</v>
      </c>
      <c r="G12773" t="s">
        <v>271</v>
      </c>
    </row>
    <row r="12774" spans="1:7">
      <c r="A12774">
        <v>31025000</v>
      </c>
      <c r="B12774" t="s">
        <v>61</v>
      </c>
      <c r="C12774" s="30">
        <v>2.89</v>
      </c>
      <c r="G12774" t="s">
        <v>271</v>
      </c>
    </row>
    <row r="12775" spans="1:7">
      <c r="A12775">
        <v>31025000</v>
      </c>
      <c r="B12775" t="s">
        <v>61</v>
      </c>
      <c r="C12775" s="30">
        <v>2.9189000000000003</v>
      </c>
      <c r="E12775">
        <v>2026</v>
      </c>
      <c r="G12775" t="s">
        <v>271</v>
      </c>
    </row>
    <row r="12776" spans="1:7">
      <c r="A12776">
        <v>31025000</v>
      </c>
      <c r="B12776" t="s">
        <v>61</v>
      </c>
      <c r="C12776" s="30">
        <v>2.9189000000000003</v>
      </c>
      <c r="E12776">
        <v>2027</v>
      </c>
      <c r="G12776" t="s">
        <v>271</v>
      </c>
    </row>
    <row r="12777" spans="1:7">
      <c r="A12777">
        <v>31025000</v>
      </c>
      <c r="B12777" t="s">
        <v>61</v>
      </c>
      <c r="C12777" s="30">
        <v>2.9189000000000003</v>
      </c>
      <c r="E12777">
        <v>2028</v>
      </c>
      <c r="G12777" t="s">
        <v>271</v>
      </c>
    </row>
    <row r="12778" spans="1:7">
      <c r="A12778">
        <v>31026000</v>
      </c>
      <c r="B12778" t="s">
        <v>61</v>
      </c>
      <c r="C12778" s="30">
        <v>1.68</v>
      </c>
      <c r="G12778" t="s">
        <v>271</v>
      </c>
    </row>
    <row r="12779" spans="1:7">
      <c r="A12779">
        <v>31026000</v>
      </c>
      <c r="B12779" t="s">
        <v>61</v>
      </c>
      <c r="C12779" s="30">
        <v>1.6967999999999999</v>
      </c>
      <c r="E12779">
        <v>2026</v>
      </c>
      <c r="G12779" t="s">
        <v>271</v>
      </c>
    </row>
    <row r="12780" spans="1:7">
      <c r="A12780">
        <v>31026000</v>
      </c>
      <c r="B12780" t="s">
        <v>61</v>
      </c>
      <c r="C12780" s="30">
        <v>1.6967999999999999</v>
      </c>
      <c r="E12780">
        <v>2027</v>
      </c>
      <c r="G12780" t="s">
        <v>271</v>
      </c>
    </row>
    <row r="12781" spans="1:7">
      <c r="A12781">
        <v>31026000</v>
      </c>
      <c r="B12781" t="s">
        <v>61</v>
      </c>
      <c r="C12781" s="30">
        <v>1.6967999999999999</v>
      </c>
      <c r="E12781">
        <v>2028</v>
      </c>
      <c r="G12781" t="s">
        <v>271</v>
      </c>
    </row>
    <row r="12782" spans="1:7">
      <c r="A12782">
        <v>31028000</v>
      </c>
      <c r="B12782" t="s">
        <v>61</v>
      </c>
      <c r="C12782" s="30">
        <v>2.08</v>
      </c>
      <c r="G12782" t="s">
        <v>271</v>
      </c>
    </row>
    <row r="12783" spans="1:7">
      <c r="A12783">
        <v>31028000</v>
      </c>
      <c r="B12783" t="s">
        <v>61</v>
      </c>
      <c r="C12783" s="30">
        <v>2.1008</v>
      </c>
      <c r="E12783">
        <v>2026</v>
      </c>
      <c r="G12783" t="s">
        <v>271</v>
      </c>
    </row>
    <row r="12784" spans="1:7">
      <c r="A12784">
        <v>31028000</v>
      </c>
      <c r="B12784" t="s">
        <v>61</v>
      </c>
      <c r="C12784" s="30">
        <v>2.1008</v>
      </c>
      <c r="E12784">
        <v>2027</v>
      </c>
      <c r="G12784" t="s">
        <v>271</v>
      </c>
    </row>
    <row r="12785" spans="1:7">
      <c r="A12785">
        <v>31028000</v>
      </c>
      <c r="B12785" t="s">
        <v>61</v>
      </c>
      <c r="C12785" s="30">
        <v>2.1008</v>
      </c>
      <c r="E12785">
        <v>2028</v>
      </c>
      <c r="G12785" t="s">
        <v>271</v>
      </c>
    </row>
    <row r="12786" spans="1:7">
      <c r="A12786">
        <v>31029000</v>
      </c>
      <c r="B12786" t="s">
        <v>61</v>
      </c>
      <c r="C12786" s="30">
        <v>2.62</v>
      </c>
      <c r="G12786" t="s">
        <v>271</v>
      </c>
    </row>
    <row r="12787" spans="1:7">
      <c r="A12787">
        <v>31029000</v>
      </c>
      <c r="B12787" t="s">
        <v>61</v>
      </c>
      <c r="C12787" s="30">
        <v>2.6462000000000003</v>
      </c>
      <c r="E12787">
        <v>2026</v>
      </c>
      <c r="G12787" t="s">
        <v>271</v>
      </c>
    </row>
    <row r="12788" spans="1:7">
      <c r="A12788">
        <v>31029000</v>
      </c>
      <c r="B12788" t="s">
        <v>61</v>
      </c>
      <c r="C12788" s="30">
        <v>2.6462000000000003</v>
      </c>
      <c r="E12788">
        <v>2027</v>
      </c>
      <c r="G12788" t="s">
        <v>271</v>
      </c>
    </row>
    <row r="12789" spans="1:7">
      <c r="A12789">
        <v>31029000</v>
      </c>
      <c r="B12789" t="s">
        <v>61</v>
      </c>
      <c r="C12789" s="30">
        <v>2.6462000000000003</v>
      </c>
      <c r="E12789">
        <v>2028</v>
      </c>
      <c r="G12789" t="s">
        <v>271</v>
      </c>
    </row>
    <row r="12790" spans="1:7">
      <c r="A12790">
        <v>31051000</v>
      </c>
      <c r="B12790" t="s">
        <v>61</v>
      </c>
      <c r="C12790">
        <v>0.77</v>
      </c>
      <c r="G12790" t="s">
        <v>271</v>
      </c>
    </row>
    <row r="12791" spans="1:7">
      <c r="A12791">
        <v>31051000</v>
      </c>
      <c r="B12791" t="s">
        <v>61</v>
      </c>
      <c r="C12791">
        <v>0.77770000000000006</v>
      </c>
      <c r="E12791">
        <v>2026</v>
      </c>
      <c r="G12791" t="s">
        <v>271</v>
      </c>
    </row>
    <row r="12792" spans="1:7">
      <c r="A12792">
        <v>31051000</v>
      </c>
      <c r="B12792" t="s">
        <v>61</v>
      </c>
      <c r="C12792">
        <v>0.77770000000000006</v>
      </c>
      <c r="E12792">
        <v>2027</v>
      </c>
      <c r="G12792" t="s">
        <v>271</v>
      </c>
    </row>
    <row r="12793" spans="1:7">
      <c r="A12793">
        <v>31051000</v>
      </c>
      <c r="B12793" t="s">
        <v>61</v>
      </c>
      <c r="C12793">
        <v>0.77770000000000006</v>
      </c>
      <c r="E12793">
        <v>2028</v>
      </c>
      <c r="G12793" t="s">
        <v>271</v>
      </c>
    </row>
    <row r="12794" spans="1:7">
      <c r="A12794">
        <v>31052010</v>
      </c>
      <c r="B12794" t="s">
        <v>61</v>
      </c>
      <c r="C12794">
        <v>0.91</v>
      </c>
      <c r="G12794" t="s">
        <v>271</v>
      </c>
    </row>
    <row r="12795" spans="1:7">
      <c r="A12795">
        <v>31052010</v>
      </c>
      <c r="B12795" t="s">
        <v>61</v>
      </c>
      <c r="C12795">
        <v>0.91910000000000003</v>
      </c>
      <c r="E12795">
        <v>2026</v>
      </c>
      <c r="G12795" t="s">
        <v>271</v>
      </c>
    </row>
    <row r="12796" spans="1:7">
      <c r="A12796">
        <v>31052010</v>
      </c>
      <c r="B12796" t="s">
        <v>61</v>
      </c>
      <c r="C12796">
        <v>0.91910000000000003</v>
      </c>
      <c r="E12796">
        <v>2027</v>
      </c>
      <c r="G12796" t="s">
        <v>271</v>
      </c>
    </row>
    <row r="12797" spans="1:7">
      <c r="A12797">
        <v>31052010</v>
      </c>
      <c r="B12797" t="s">
        <v>61</v>
      </c>
      <c r="C12797">
        <v>0.91910000000000003</v>
      </c>
      <c r="E12797">
        <v>2028</v>
      </c>
      <c r="G12797" t="s">
        <v>271</v>
      </c>
    </row>
    <row r="12798" spans="1:7">
      <c r="A12798">
        <v>31052090</v>
      </c>
      <c r="B12798" t="s">
        <v>61</v>
      </c>
      <c r="C12798">
        <v>0.62</v>
      </c>
      <c r="G12798" t="s">
        <v>271</v>
      </c>
    </row>
    <row r="12799" spans="1:7">
      <c r="A12799">
        <v>31052090</v>
      </c>
      <c r="B12799" t="s">
        <v>61</v>
      </c>
      <c r="C12799">
        <v>0.62619999999999998</v>
      </c>
      <c r="E12799">
        <v>2026</v>
      </c>
      <c r="G12799" t="s">
        <v>271</v>
      </c>
    </row>
    <row r="12800" spans="1:7">
      <c r="A12800">
        <v>31052090</v>
      </c>
      <c r="B12800" t="s">
        <v>61</v>
      </c>
      <c r="C12800">
        <v>0.62619999999999998</v>
      </c>
      <c r="E12800">
        <v>2027</v>
      </c>
      <c r="G12800" t="s">
        <v>271</v>
      </c>
    </row>
    <row r="12801" spans="1:7">
      <c r="A12801">
        <v>31052090</v>
      </c>
      <c r="B12801" t="s">
        <v>61</v>
      </c>
      <c r="C12801">
        <v>0.62619999999999998</v>
      </c>
      <c r="E12801">
        <v>2028</v>
      </c>
      <c r="G12801" t="s">
        <v>271</v>
      </c>
    </row>
    <row r="12802" spans="1:7">
      <c r="A12802">
        <v>31053000</v>
      </c>
      <c r="B12802" t="s">
        <v>61</v>
      </c>
      <c r="C12802">
        <v>0.6</v>
      </c>
      <c r="G12802" t="s">
        <v>271</v>
      </c>
    </row>
    <row r="12803" spans="1:7">
      <c r="A12803">
        <v>31053000</v>
      </c>
      <c r="B12803" t="s">
        <v>61</v>
      </c>
      <c r="C12803">
        <v>0.60599999999999998</v>
      </c>
      <c r="E12803">
        <v>2026</v>
      </c>
      <c r="G12803" t="s">
        <v>271</v>
      </c>
    </row>
    <row r="12804" spans="1:7">
      <c r="A12804">
        <v>31053000</v>
      </c>
      <c r="B12804" t="s">
        <v>61</v>
      </c>
      <c r="C12804">
        <v>0.60599999999999998</v>
      </c>
      <c r="E12804">
        <v>2027</v>
      </c>
      <c r="G12804" t="s">
        <v>271</v>
      </c>
    </row>
    <row r="12805" spans="1:7">
      <c r="A12805">
        <v>31053000</v>
      </c>
      <c r="B12805" t="s">
        <v>61</v>
      </c>
      <c r="C12805">
        <v>0.60599999999999998</v>
      </c>
      <c r="E12805">
        <v>2028</v>
      </c>
      <c r="G12805" t="s">
        <v>271</v>
      </c>
    </row>
    <row r="12806" spans="1:7">
      <c r="A12806">
        <v>31054000</v>
      </c>
      <c r="B12806" t="s">
        <v>61</v>
      </c>
      <c r="C12806">
        <v>0.39</v>
      </c>
      <c r="G12806" t="s">
        <v>271</v>
      </c>
    </row>
    <row r="12807" spans="1:7">
      <c r="A12807">
        <v>31054000</v>
      </c>
      <c r="B12807" t="s">
        <v>61</v>
      </c>
      <c r="C12807">
        <v>0.39390000000000003</v>
      </c>
      <c r="E12807">
        <v>2026</v>
      </c>
      <c r="G12807" t="s">
        <v>271</v>
      </c>
    </row>
    <row r="12808" spans="1:7">
      <c r="A12808">
        <v>31054000</v>
      </c>
      <c r="B12808" t="s">
        <v>61</v>
      </c>
      <c r="C12808">
        <v>0.39390000000000003</v>
      </c>
      <c r="E12808">
        <v>2027</v>
      </c>
      <c r="G12808" t="s">
        <v>271</v>
      </c>
    </row>
    <row r="12809" spans="1:7">
      <c r="A12809">
        <v>31054000</v>
      </c>
      <c r="B12809" t="s">
        <v>61</v>
      </c>
      <c r="C12809">
        <v>0.39390000000000003</v>
      </c>
      <c r="E12809">
        <v>2028</v>
      </c>
      <c r="G12809" t="s">
        <v>271</v>
      </c>
    </row>
    <row r="12810" spans="1:7">
      <c r="A12810">
        <v>31055100</v>
      </c>
      <c r="B12810" t="s">
        <v>61</v>
      </c>
      <c r="C12810" s="30">
        <v>1.22</v>
      </c>
      <c r="G12810" t="s">
        <v>271</v>
      </c>
    </row>
    <row r="12811" spans="1:7">
      <c r="A12811">
        <v>31055100</v>
      </c>
      <c r="B12811" t="s">
        <v>61</v>
      </c>
      <c r="C12811" s="30">
        <v>1.2322</v>
      </c>
      <c r="E12811">
        <v>2026</v>
      </c>
      <c r="G12811" t="s">
        <v>271</v>
      </c>
    </row>
    <row r="12812" spans="1:7">
      <c r="A12812">
        <v>31055100</v>
      </c>
      <c r="B12812" t="s">
        <v>61</v>
      </c>
      <c r="C12812" s="30">
        <v>1.2322</v>
      </c>
      <c r="E12812">
        <v>2027</v>
      </c>
      <c r="G12812" t="s">
        <v>271</v>
      </c>
    </row>
    <row r="12813" spans="1:7">
      <c r="A12813">
        <v>31055100</v>
      </c>
      <c r="B12813" t="s">
        <v>61</v>
      </c>
      <c r="C12813" s="30">
        <v>1.2322</v>
      </c>
      <c r="E12813">
        <v>2028</v>
      </c>
      <c r="G12813" t="s">
        <v>271</v>
      </c>
    </row>
    <row r="12814" spans="1:7">
      <c r="A12814">
        <v>31055900</v>
      </c>
      <c r="B12814" t="s">
        <v>61</v>
      </c>
      <c r="C12814">
        <v>0.72</v>
      </c>
      <c r="G12814" t="s">
        <v>271</v>
      </c>
    </row>
    <row r="12815" spans="1:7">
      <c r="A12815">
        <v>31055900</v>
      </c>
      <c r="B12815" t="s">
        <v>61</v>
      </c>
      <c r="C12815">
        <v>0.72719999999999996</v>
      </c>
      <c r="E12815">
        <v>2026</v>
      </c>
      <c r="G12815" t="s">
        <v>271</v>
      </c>
    </row>
    <row r="12816" spans="1:7">
      <c r="A12816">
        <v>31055900</v>
      </c>
      <c r="B12816" t="s">
        <v>61</v>
      </c>
      <c r="C12816">
        <v>0.72719999999999996</v>
      </c>
      <c r="E12816">
        <v>2027</v>
      </c>
      <c r="G12816" t="s">
        <v>271</v>
      </c>
    </row>
    <row r="12817" spans="1:7">
      <c r="A12817">
        <v>31055900</v>
      </c>
      <c r="B12817" t="s">
        <v>61</v>
      </c>
      <c r="C12817">
        <v>0.72719999999999996</v>
      </c>
      <c r="E12817">
        <v>2028</v>
      </c>
      <c r="G12817" t="s">
        <v>271</v>
      </c>
    </row>
    <row r="12818" spans="1:7">
      <c r="A12818">
        <v>31059020</v>
      </c>
      <c r="B12818" t="s">
        <v>61</v>
      </c>
      <c r="C12818" s="30">
        <v>1.1599999999999999</v>
      </c>
      <c r="G12818" t="s">
        <v>271</v>
      </c>
    </row>
    <row r="12819" spans="1:7">
      <c r="A12819">
        <v>31059020</v>
      </c>
      <c r="B12819" t="s">
        <v>61</v>
      </c>
      <c r="C12819" s="30">
        <v>1.1716</v>
      </c>
      <c r="E12819">
        <v>2026</v>
      </c>
      <c r="G12819" t="s">
        <v>271</v>
      </c>
    </row>
    <row r="12820" spans="1:7">
      <c r="A12820">
        <v>31059020</v>
      </c>
      <c r="B12820" t="s">
        <v>61</v>
      </c>
      <c r="C12820" s="30">
        <v>1.1716</v>
      </c>
      <c r="E12820">
        <v>2027</v>
      </c>
      <c r="G12820" t="s">
        <v>271</v>
      </c>
    </row>
    <row r="12821" spans="1:7">
      <c r="A12821">
        <v>31059020</v>
      </c>
      <c r="B12821" t="s">
        <v>61</v>
      </c>
      <c r="C12821" s="30">
        <v>1.1716</v>
      </c>
      <c r="E12821">
        <v>2028</v>
      </c>
      <c r="G12821" t="s">
        <v>271</v>
      </c>
    </row>
    <row r="12822" spans="1:7">
      <c r="A12822">
        <v>31059080</v>
      </c>
      <c r="B12822" t="s">
        <v>61</v>
      </c>
      <c r="C12822">
        <v>0.61</v>
      </c>
      <c r="G12822" t="s">
        <v>271</v>
      </c>
    </row>
    <row r="12823" spans="1:7">
      <c r="A12823">
        <v>31059080</v>
      </c>
      <c r="B12823" t="s">
        <v>61</v>
      </c>
      <c r="C12823">
        <v>0.61609999999999998</v>
      </c>
      <c r="E12823">
        <v>2026</v>
      </c>
      <c r="G12823" t="s">
        <v>271</v>
      </c>
    </row>
    <row r="12824" spans="1:7">
      <c r="A12824">
        <v>31059080</v>
      </c>
      <c r="B12824" t="s">
        <v>61</v>
      </c>
      <c r="C12824">
        <v>0.61609999999999998</v>
      </c>
      <c r="E12824">
        <v>2027</v>
      </c>
      <c r="G12824" t="s">
        <v>271</v>
      </c>
    </row>
    <row r="12825" spans="1:7">
      <c r="A12825">
        <v>31059080</v>
      </c>
      <c r="B12825" t="s">
        <v>61</v>
      </c>
      <c r="C12825">
        <v>0.61609999999999998</v>
      </c>
      <c r="E12825">
        <v>2028</v>
      </c>
      <c r="G12825" t="s">
        <v>271</v>
      </c>
    </row>
    <row r="12826" spans="1:7">
      <c r="A12826">
        <v>7601</v>
      </c>
      <c r="B12826" t="s">
        <v>61</v>
      </c>
      <c r="C12826" s="30">
        <v>1.7</v>
      </c>
      <c r="D12826" t="s">
        <v>24</v>
      </c>
      <c r="G12826" t="s">
        <v>25</v>
      </c>
    </row>
    <row r="12827" spans="1:7">
      <c r="A12827">
        <v>7601</v>
      </c>
      <c r="B12827" t="s">
        <v>61</v>
      </c>
      <c r="C12827" s="30">
        <v>1.8699999999999999</v>
      </c>
      <c r="D12827" t="s">
        <v>24</v>
      </c>
      <c r="E12827">
        <v>2026</v>
      </c>
      <c r="G12827" t="s">
        <v>25</v>
      </c>
    </row>
    <row r="12828" spans="1:7">
      <c r="A12828">
        <v>7601</v>
      </c>
      <c r="B12828" t="s">
        <v>61</v>
      </c>
      <c r="C12828" s="30">
        <v>2.04</v>
      </c>
      <c r="D12828" t="s">
        <v>24</v>
      </c>
      <c r="E12828">
        <v>2027</v>
      </c>
      <c r="G12828" t="s">
        <v>25</v>
      </c>
    </row>
    <row r="12829" spans="1:7">
      <c r="A12829">
        <v>7601</v>
      </c>
      <c r="B12829" t="s">
        <v>61</v>
      </c>
      <c r="C12829" s="30">
        <v>2.21</v>
      </c>
      <c r="D12829" t="s">
        <v>24</v>
      </c>
      <c r="E12829">
        <v>2028</v>
      </c>
      <c r="G12829" t="s">
        <v>25</v>
      </c>
    </row>
    <row r="12830" spans="1:7">
      <c r="A12830">
        <v>7603</v>
      </c>
      <c r="B12830" t="s">
        <v>61</v>
      </c>
      <c r="C12830" s="30">
        <v>1.81</v>
      </c>
      <c r="D12830" t="s">
        <v>24</v>
      </c>
      <c r="G12830" t="s">
        <v>25</v>
      </c>
    </row>
    <row r="12831" spans="1:7">
      <c r="A12831">
        <v>7603</v>
      </c>
      <c r="B12831" t="s">
        <v>61</v>
      </c>
      <c r="C12831" s="30">
        <v>1.9910000000000001</v>
      </c>
      <c r="D12831" t="s">
        <v>24</v>
      </c>
      <c r="E12831">
        <v>2026</v>
      </c>
      <c r="G12831" t="s">
        <v>25</v>
      </c>
    </row>
    <row r="12832" spans="1:7">
      <c r="A12832">
        <v>7603</v>
      </c>
      <c r="B12832" t="s">
        <v>61</v>
      </c>
      <c r="C12832" s="30">
        <v>2.1720000000000002</v>
      </c>
      <c r="D12832" t="s">
        <v>24</v>
      </c>
      <c r="E12832">
        <v>2027</v>
      </c>
      <c r="G12832" t="s">
        <v>25</v>
      </c>
    </row>
    <row r="12833" spans="1:7">
      <c r="A12833">
        <v>7603</v>
      </c>
      <c r="B12833" t="s">
        <v>61</v>
      </c>
      <c r="C12833" s="30">
        <v>2.3530000000000002</v>
      </c>
      <c r="D12833" t="s">
        <v>24</v>
      </c>
      <c r="E12833">
        <v>2028</v>
      </c>
      <c r="G12833" t="s">
        <v>25</v>
      </c>
    </row>
    <row r="12834" spans="1:7">
      <c r="A12834">
        <v>76041010</v>
      </c>
      <c r="B12834" t="s">
        <v>61</v>
      </c>
      <c r="C12834" s="30">
        <v>2.0299999999999998</v>
      </c>
      <c r="D12834" t="s">
        <v>24</v>
      </c>
      <c r="G12834" t="s">
        <v>25</v>
      </c>
    </row>
    <row r="12835" spans="1:7">
      <c r="A12835">
        <v>76041010</v>
      </c>
      <c r="B12835" t="s">
        <v>61</v>
      </c>
      <c r="C12835" s="30">
        <v>2.2329999999999997</v>
      </c>
      <c r="D12835" t="s">
        <v>24</v>
      </c>
      <c r="E12835">
        <v>2026</v>
      </c>
      <c r="G12835" t="s">
        <v>25</v>
      </c>
    </row>
    <row r="12836" spans="1:7">
      <c r="A12836">
        <v>76041010</v>
      </c>
      <c r="B12836" t="s">
        <v>61</v>
      </c>
      <c r="C12836" s="30">
        <v>2.4359999999999999</v>
      </c>
      <c r="D12836" t="s">
        <v>24</v>
      </c>
      <c r="E12836">
        <v>2027</v>
      </c>
      <c r="G12836" t="s">
        <v>25</v>
      </c>
    </row>
    <row r="12837" spans="1:7">
      <c r="A12837">
        <v>76041010</v>
      </c>
      <c r="B12837" t="s">
        <v>61</v>
      </c>
      <c r="C12837" s="30">
        <v>2.6389999999999998</v>
      </c>
      <c r="D12837" t="s">
        <v>24</v>
      </c>
      <c r="E12837">
        <v>2028</v>
      </c>
      <c r="G12837" t="s">
        <v>25</v>
      </c>
    </row>
    <row r="12838" spans="1:7">
      <c r="A12838">
        <v>76041090</v>
      </c>
      <c r="B12838" t="s">
        <v>61</v>
      </c>
      <c r="C12838" s="30">
        <v>2.0499999999999998</v>
      </c>
      <c r="D12838" t="s">
        <v>24</v>
      </c>
      <c r="G12838" t="s">
        <v>25</v>
      </c>
    </row>
    <row r="12839" spans="1:7">
      <c r="A12839">
        <v>76041090</v>
      </c>
      <c r="B12839" t="s">
        <v>61</v>
      </c>
      <c r="C12839" s="30">
        <v>2.2549999999999999</v>
      </c>
      <c r="D12839" t="s">
        <v>24</v>
      </c>
      <c r="E12839">
        <v>2026</v>
      </c>
      <c r="G12839" t="s">
        <v>25</v>
      </c>
    </row>
    <row r="12840" spans="1:7">
      <c r="A12840">
        <v>76041090</v>
      </c>
      <c r="B12840" t="s">
        <v>61</v>
      </c>
      <c r="C12840" s="30">
        <v>2.46</v>
      </c>
      <c r="D12840" t="s">
        <v>24</v>
      </c>
      <c r="E12840">
        <v>2027</v>
      </c>
      <c r="G12840" t="s">
        <v>25</v>
      </c>
    </row>
    <row r="12841" spans="1:7">
      <c r="A12841">
        <v>76041090</v>
      </c>
      <c r="B12841" t="s">
        <v>61</v>
      </c>
      <c r="C12841" s="30">
        <v>2.6649999999999996</v>
      </c>
      <c r="D12841" t="s">
        <v>24</v>
      </c>
      <c r="E12841">
        <v>2028</v>
      </c>
      <c r="G12841" t="s">
        <v>25</v>
      </c>
    </row>
    <row r="12842" spans="1:7">
      <c r="A12842">
        <v>76042100</v>
      </c>
      <c r="B12842" t="s">
        <v>61</v>
      </c>
      <c r="C12842" s="30">
        <v>2.0499999999999998</v>
      </c>
      <c r="D12842" t="s">
        <v>24</v>
      </c>
      <c r="G12842" t="s">
        <v>25</v>
      </c>
    </row>
    <row r="12843" spans="1:7">
      <c r="A12843">
        <v>76042100</v>
      </c>
      <c r="B12843" t="s">
        <v>61</v>
      </c>
      <c r="C12843" s="30">
        <v>2.2549999999999999</v>
      </c>
      <c r="D12843" t="s">
        <v>24</v>
      </c>
      <c r="E12843">
        <v>2026</v>
      </c>
      <c r="G12843" t="s">
        <v>25</v>
      </c>
    </row>
    <row r="12844" spans="1:7">
      <c r="A12844">
        <v>76042100</v>
      </c>
      <c r="B12844" t="s">
        <v>61</v>
      </c>
      <c r="C12844" s="30">
        <v>2.46</v>
      </c>
      <c r="D12844" t="s">
        <v>24</v>
      </c>
      <c r="E12844">
        <v>2027</v>
      </c>
      <c r="G12844" t="s">
        <v>25</v>
      </c>
    </row>
    <row r="12845" spans="1:7">
      <c r="A12845">
        <v>76042100</v>
      </c>
      <c r="B12845" t="s">
        <v>61</v>
      </c>
      <c r="C12845" s="30">
        <v>2.6649999999999996</v>
      </c>
      <c r="D12845" t="s">
        <v>24</v>
      </c>
      <c r="E12845">
        <v>2028</v>
      </c>
      <c r="G12845" t="s">
        <v>25</v>
      </c>
    </row>
    <row r="12846" spans="1:7">
      <c r="A12846">
        <v>76042910</v>
      </c>
      <c r="B12846" t="s">
        <v>61</v>
      </c>
      <c r="C12846" s="30">
        <v>2.0299999999999998</v>
      </c>
      <c r="D12846" t="s">
        <v>24</v>
      </c>
      <c r="G12846" t="s">
        <v>25</v>
      </c>
    </row>
    <row r="12847" spans="1:7">
      <c r="A12847">
        <v>76042910</v>
      </c>
      <c r="B12847" t="s">
        <v>61</v>
      </c>
      <c r="C12847" s="30">
        <v>2.2329999999999997</v>
      </c>
      <c r="D12847" t="s">
        <v>24</v>
      </c>
      <c r="E12847">
        <v>2026</v>
      </c>
      <c r="G12847" t="s">
        <v>25</v>
      </c>
    </row>
    <row r="12848" spans="1:7">
      <c r="A12848">
        <v>76042910</v>
      </c>
      <c r="B12848" t="s">
        <v>61</v>
      </c>
      <c r="C12848" s="30">
        <v>2.4359999999999999</v>
      </c>
      <c r="D12848" t="s">
        <v>24</v>
      </c>
      <c r="E12848">
        <v>2027</v>
      </c>
      <c r="G12848" t="s">
        <v>25</v>
      </c>
    </row>
    <row r="12849" spans="1:7">
      <c r="A12849">
        <v>76042910</v>
      </c>
      <c r="B12849" t="s">
        <v>61</v>
      </c>
      <c r="C12849" s="30">
        <v>2.6389999999999998</v>
      </c>
      <c r="D12849" t="s">
        <v>24</v>
      </c>
      <c r="E12849">
        <v>2028</v>
      </c>
      <c r="G12849" t="s">
        <v>25</v>
      </c>
    </row>
    <row r="12850" spans="1:7">
      <c r="A12850">
        <v>76042990</v>
      </c>
      <c r="B12850" t="s">
        <v>61</v>
      </c>
      <c r="C12850" s="30">
        <v>2.0499999999999998</v>
      </c>
      <c r="D12850" t="s">
        <v>24</v>
      </c>
      <c r="G12850" t="s">
        <v>25</v>
      </c>
    </row>
    <row r="12851" spans="1:7">
      <c r="A12851">
        <v>76042990</v>
      </c>
      <c r="B12851" t="s">
        <v>61</v>
      </c>
      <c r="C12851" s="30">
        <v>2.2549999999999999</v>
      </c>
      <c r="D12851" t="s">
        <v>24</v>
      </c>
      <c r="E12851">
        <v>2026</v>
      </c>
      <c r="G12851" t="s">
        <v>25</v>
      </c>
    </row>
    <row r="12852" spans="1:7">
      <c r="A12852">
        <v>76042990</v>
      </c>
      <c r="B12852" t="s">
        <v>61</v>
      </c>
      <c r="C12852" s="30">
        <v>2.46</v>
      </c>
      <c r="D12852" t="s">
        <v>24</v>
      </c>
      <c r="E12852">
        <v>2027</v>
      </c>
      <c r="G12852" t="s">
        <v>25</v>
      </c>
    </row>
    <row r="12853" spans="1:7">
      <c r="A12853">
        <v>76042990</v>
      </c>
      <c r="B12853" t="s">
        <v>61</v>
      </c>
      <c r="C12853" s="30">
        <v>2.6649999999999996</v>
      </c>
      <c r="D12853" t="s">
        <v>24</v>
      </c>
      <c r="E12853">
        <v>2028</v>
      </c>
      <c r="G12853" t="s">
        <v>25</v>
      </c>
    </row>
    <row r="12854" spans="1:7">
      <c r="A12854">
        <v>7605</v>
      </c>
      <c r="B12854" t="s">
        <v>61</v>
      </c>
      <c r="C12854" s="30">
        <v>2.0299999999999998</v>
      </c>
      <c r="D12854" t="s">
        <v>24</v>
      </c>
      <c r="G12854" t="s">
        <v>25</v>
      </c>
    </row>
    <row r="12855" spans="1:7">
      <c r="A12855">
        <v>7605</v>
      </c>
      <c r="B12855" t="s">
        <v>61</v>
      </c>
      <c r="C12855" s="30">
        <v>2.2329999999999997</v>
      </c>
      <c r="D12855" t="s">
        <v>24</v>
      </c>
      <c r="E12855">
        <v>2026</v>
      </c>
      <c r="G12855" t="s">
        <v>25</v>
      </c>
    </row>
    <row r="12856" spans="1:7">
      <c r="A12856">
        <v>7605</v>
      </c>
      <c r="B12856" t="s">
        <v>61</v>
      </c>
      <c r="C12856" s="30">
        <v>2.4359999999999999</v>
      </c>
      <c r="D12856" t="s">
        <v>24</v>
      </c>
      <c r="E12856">
        <v>2027</v>
      </c>
      <c r="G12856" t="s">
        <v>25</v>
      </c>
    </row>
    <row r="12857" spans="1:7">
      <c r="A12857">
        <v>7605</v>
      </c>
      <c r="B12857" t="s">
        <v>61</v>
      </c>
      <c r="C12857" s="30">
        <v>2.6389999999999998</v>
      </c>
      <c r="D12857" t="s">
        <v>24</v>
      </c>
      <c r="E12857">
        <v>2028</v>
      </c>
      <c r="G12857" t="s">
        <v>25</v>
      </c>
    </row>
    <row r="12858" spans="1:7">
      <c r="A12858">
        <v>7606</v>
      </c>
      <c r="B12858" t="s">
        <v>61</v>
      </c>
      <c r="C12858" s="30">
        <v>2.4900000000000002</v>
      </c>
      <c r="D12858" t="s">
        <v>24</v>
      </c>
      <c r="G12858" t="s">
        <v>25</v>
      </c>
    </row>
    <row r="12859" spans="1:7">
      <c r="A12859">
        <v>7606</v>
      </c>
      <c r="B12859" t="s">
        <v>61</v>
      </c>
      <c r="C12859" s="30">
        <v>2.7390000000000003</v>
      </c>
      <c r="D12859" t="s">
        <v>24</v>
      </c>
      <c r="E12859">
        <v>2026</v>
      </c>
      <c r="G12859" t="s">
        <v>25</v>
      </c>
    </row>
    <row r="12860" spans="1:7">
      <c r="A12860">
        <v>7606</v>
      </c>
      <c r="B12860" t="s">
        <v>61</v>
      </c>
      <c r="C12860" s="30">
        <v>2.9880000000000004</v>
      </c>
      <c r="D12860" t="s">
        <v>24</v>
      </c>
      <c r="E12860">
        <v>2027</v>
      </c>
      <c r="G12860" t="s">
        <v>25</v>
      </c>
    </row>
    <row r="12861" spans="1:7">
      <c r="A12861">
        <v>7606</v>
      </c>
      <c r="B12861" t="s">
        <v>61</v>
      </c>
      <c r="C12861" s="30">
        <v>3.2370000000000001</v>
      </c>
      <c r="D12861" t="s">
        <v>24</v>
      </c>
      <c r="E12861">
        <v>2028</v>
      </c>
      <c r="G12861" t="s">
        <v>25</v>
      </c>
    </row>
    <row r="12862" spans="1:7">
      <c r="A12862">
        <v>7607</v>
      </c>
      <c r="B12862" t="s">
        <v>61</v>
      </c>
      <c r="C12862" s="30">
        <v>2.4900000000000002</v>
      </c>
      <c r="D12862" t="s">
        <v>24</v>
      </c>
      <c r="G12862" t="s">
        <v>25</v>
      </c>
    </row>
    <row r="12863" spans="1:7">
      <c r="A12863">
        <v>7607</v>
      </c>
      <c r="B12863" t="s">
        <v>61</v>
      </c>
      <c r="C12863" s="30">
        <v>2.7390000000000003</v>
      </c>
      <c r="D12863" t="s">
        <v>24</v>
      </c>
      <c r="E12863">
        <v>2026</v>
      </c>
      <c r="G12863" t="s">
        <v>25</v>
      </c>
    </row>
    <row r="12864" spans="1:7">
      <c r="A12864">
        <v>7607</v>
      </c>
      <c r="B12864" t="s">
        <v>61</v>
      </c>
      <c r="C12864" s="30">
        <v>2.9880000000000004</v>
      </c>
      <c r="D12864" t="s">
        <v>24</v>
      </c>
      <c r="E12864">
        <v>2027</v>
      </c>
      <c r="G12864" t="s">
        <v>25</v>
      </c>
    </row>
    <row r="12865" spans="1:7">
      <c r="A12865">
        <v>7607</v>
      </c>
      <c r="B12865" t="s">
        <v>61</v>
      </c>
      <c r="C12865" s="30">
        <v>3.2370000000000001</v>
      </c>
      <c r="D12865" t="s">
        <v>24</v>
      </c>
      <c r="E12865">
        <v>2028</v>
      </c>
      <c r="G12865" t="s">
        <v>25</v>
      </c>
    </row>
    <row r="12866" spans="1:7">
      <c r="A12866">
        <v>7608</v>
      </c>
      <c r="B12866" t="s">
        <v>61</v>
      </c>
      <c r="C12866" s="30">
        <v>2.0499999999999998</v>
      </c>
      <c r="D12866" t="s">
        <v>24</v>
      </c>
      <c r="G12866" t="s">
        <v>25</v>
      </c>
    </row>
    <row r="12867" spans="1:7">
      <c r="A12867">
        <v>7608</v>
      </c>
      <c r="B12867" t="s">
        <v>61</v>
      </c>
      <c r="C12867" s="30">
        <v>2.2549999999999999</v>
      </c>
      <c r="D12867" t="s">
        <v>24</v>
      </c>
      <c r="E12867">
        <v>2026</v>
      </c>
      <c r="G12867" t="s">
        <v>25</v>
      </c>
    </row>
    <row r="12868" spans="1:7">
      <c r="A12868">
        <v>7608</v>
      </c>
      <c r="B12868" t="s">
        <v>61</v>
      </c>
      <c r="C12868" s="30">
        <v>2.46</v>
      </c>
      <c r="D12868" t="s">
        <v>24</v>
      </c>
      <c r="E12868">
        <v>2027</v>
      </c>
      <c r="G12868" t="s">
        <v>25</v>
      </c>
    </row>
    <row r="12869" spans="1:7">
      <c r="A12869">
        <v>7608</v>
      </c>
      <c r="B12869" t="s">
        <v>61</v>
      </c>
      <c r="C12869" s="30">
        <v>2.6649999999999996</v>
      </c>
      <c r="D12869" t="s">
        <v>24</v>
      </c>
      <c r="E12869">
        <v>2028</v>
      </c>
      <c r="G12869" t="s">
        <v>25</v>
      </c>
    </row>
    <row r="12870" spans="1:7">
      <c r="A12870">
        <v>76090000</v>
      </c>
      <c r="B12870" t="s">
        <v>61</v>
      </c>
      <c r="C12870" s="30">
        <v>2.0499999999999998</v>
      </c>
      <c r="D12870" t="s">
        <v>24</v>
      </c>
      <c r="G12870" t="s">
        <v>25</v>
      </c>
    </row>
    <row r="12871" spans="1:7">
      <c r="A12871">
        <v>76090000</v>
      </c>
      <c r="B12871" t="s">
        <v>61</v>
      </c>
      <c r="C12871" s="30">
        <v>2.2549999999999999</v>
      </c>
      <c r="D12871" t="s">
        <v>24</v>
      </c>
      <c r="E12871">
        <v>2026</v>
      </c>
      <c r="G12871" t="s">
        <v>25</v>
      </c>
    </row>
    <row r="12872" spans="1:7">
      <c r="A12872">
        <v>76090000</v>
      </c>
      <c r="B12872" t="s">
        <v>61</v>
      </c>
      <c r="C12872" s="30">
        <v>2.46</v>
      </c>
      <c r="D12872" t="s">
        <v>24</v>
      </c>
      <c r="E12872">
        <v>2027</v>
      </c>
      <c r="G12872" t="s">
        <v>25</v>
      </c>
    </row>
    <row r="12873" spans="1:7">
      <c r="A12873">
        <v>76090000</v>
      </c>
      <c r="B12873" t="s">
        <v>61</v>
      </c>
      <c r="C12873" s="30">
        <v>2.6649999999999996</v>
      </c>
      <c r="D12873" t="s">
        <v>24</v>
      </c>
      <c r="E12873">
        <v>2028</v>
      </c>
      <c r="G12873" t="s">
        <v>25</v>
      </c>
    </row>
    <row r="12874" spans="1:7">
      <c r="A12874">
        <v>76101000</v>
      </c>
      <c r="B12874" t="s">
        <v>61</v>
      </c>
      <c r="C12874" s="30">
        <v>2.0499999999999998</v>
      </c>
      <c r="D12874" t="s">
        <v>24</v>
      </c>
      <c r="G12874" t="s">
        <v>25</v>
      </c>
    </row>
    <row r="12875" spans="1:7">
      <c r="A12875">
        <v>76101000</v>
      </c>
      <c r="B12875" t="s">
        <v>61</v>
      </c>
      <c r="C12875" s="30">
        <v>2.2549999999999999</v>
      </c>
      <c r="D12875" t="s">
        <v>24</v>
      </c>
      <c r="E12875">
        <v>2026</v>
      </c>
      <c r="G12875" t="s">
        <v>25</v>
      </c>
    </row>
    <row r="12876" spans="1:7">
      <c r="A12876">
        <v>76101000</v>
      </c>
      <c r="B12876" t="s">
        <v>61</v>
      </c>
      <c r="C12876" s="30">
        <v>2.46</v>
      </c>
      <c r="D12876" t="s">
        <v>24</v>
      </c>
      <c r="E12876">
        <v>2027</v>
      </c>
      <c r="G12876" t="s">
        <v>25</v>
      </c>
    </row>
    <row r="12877" spans="1:7">
      <c r="A12877">
        <v>76101000</v>
      </c>
      <c r="B12877" t="s">
        <v>61</v>
      </c>
      <c r="C12877" s="30">
        <v>2.6649999999999996</v>
      </c>
      <c r="D12877" t="s">
        <v>24</v>
      </c>
      <c r="E12877">
        <v>2028</v>
      </c>
      <c r="G12877" t="s">
        <v>25</v>
      </c>
    </row>
    <row r="12878" spans="1:7">
      <c r="A12878">
        <v>761090</v>
      </c>
      <c r="B12878" t="s">
        <v>61</v>
      </c>
      <c r="C12878" s="30">
        <v>2.0499999999999998</v>
      </c>
      <c r="D12878" t="s">
        <v>24</v>
      </c>
      <c r="G12878" t="s">
        <v>25</v>
      </c>
    </row>
    <row r="12879" spans="1:7">
      <c r="A12879">
        <v>761090</v>
      </c>
      <c r="B12879" t="s">
        <v>61</v>
      </c>
      <c r="C12879" s="30">
        <v>2.2549999999999999</v>
      </c>
      <c r="D12879" t="s">
        <v>24</v>
      </c>
      <c r="E12879">
        <v>2026</v>
      </c>
      <c r="G12879" t="s">
        <v>25</v>
      </c>
    </row>
    <row r="12880" spans="1:7">
      <c r="A12880">
        <v>761090</v>
      </c>
      <c r="B12880" t="s">
        <v>61</v>
      </c>
      <c r="C12880" s="30">
        <v>2.46</v>
      </c>
      <c r="D12880" t="s">
        <v>24</v>
      </c>
      <c r="E12880">
        <v>2027</v>
      </c>
      <c r="G12880" t="s">
        <v>25</v>
      </c>
    </row>
    <row r="12881" spans="1:7">
      <c r="A12881">
        <v>761090</v>
      </c>
      <c r="B12881" t="s">
        <v>61</v>
      </c>
      <c r="C12881" s="30">
        <v>2.6649999999999996</v>
      </c>
      <c r="D12881" t="s">
        <v>24</v>
      </c>
      <c r="E12881">
        <v>2028</v>
      </c>
      <c r="G12881" t="s">
        <v>25</v>
      </c>
    </row>
    <row r="12882" spans="1:7">
      <c r="A12882">
        <v>76109010</v>
      </c>
      <c r="B12882" t="s">
        <v>61</v>
      </c>
      <c r="C12882" s="30">
        <v>2.0499999999999998</v>
      </c>
      <c r="D12882" t="s">
        <v>24</v>
      </c>
      <c r="G12882" t="s">
        <v>25</v>
      </c>
    </row>
    <row r="12883" spans="1:7">
      <c r="A12883">
        <v>76109010</v>
      </c>
      <c r="B12883" t="s">
        <v>61</v>
      </c>
      <c r="C12883" s="30">
        <v>2.2549999999999999</v>
      </c>
      <c r="D12883" t="s">
        <v>24</v>
      </c>
      <c r="E12883">
        <v>2026</v>
      </c>
      <c r="G12883" t="s">
        <v>25</v>
      </c>
    </row>
    <row r="12884" spans="1:7">
      <c r="A12884">
        <v>76109010</v>
      </c>
      <c r="B12884" t="s">
        <v>61</v>
      </c>
      <c r="C12884" s="30">
        <v>2.46</v>
      </c>
      <c r="D12884" t="s">
        <v>24</v>
      </c>
      <c r="E12884">
        <v>2027</v>
      </c>
      <c r="G12884" t="s">
        <v>25</v>
      </c>
    </row>
    <row r="12885" spans="1:7">
      <c r="A12885">
        <v>76109010</v>
      </c>
      <c r="B12885" t="s">
        <v>61</v>
      </c>
      <c r="C12885" s="30">
        <v>2.6649999999999996</v>
      </c>
      <c r="D12885" t="s">
        <v>24</v>
      </c>
      <c r="E12885">
        <v>2028</v>
      </c>
      <c r="G12885" t="s">
        <v>25</v>
      </c>
    </row>
    <row r="12886" spans="1:7">
      <c r="A12886">
        <v>76109090</v>
      </c>
      <c r="B12886" t="s">
        <v>61</v>
      </c>
      <c r="C12886" s="30">
        <v>2.0499999999999998</v>
      </c>
      <c r="D12886" t="s">
        <v>24</v>
      </c>
      <c r="G12886" t="s">
        <v>25</v>
      </c>
    </row>
    <row r="12887" spans="1:7">
      <c r="A12887">
        <v>76109090</v>
      </c>
      <c r="B12887" t="s">
        <v>61</v>
      </c>
      <c r="C12887" s="30">
        <v>2.2549999999999999</v>
      </c>
      <c r="D12887" t="s">
        <v>24</v>
      </c>
      <c r="E12887">
        <v>2026</v>
      </c>
      <c r="G12887" t="s">
        <v>25</v>
      </c>
    </row>
    <row r="12888" spans="1:7">
      <c r="A12888">
        <v>76109090</v>
      </c>
      <c r="B12888" t="s">
        <v>61</v>
      </c>
      <c r="C12888" s="30">
        <v>2.46</v>
      </c>
      <c r="D12888" t="s">
        <v>24</v>
      </c>
      <c r="E12888">
        <v>2027</v>
      </c>
      <c r="G12888" t="s">
        <v>25</v>
      </c>
    </row>
    <row r="12889" spans="1:7">
      <c r="A12889">
        <v>76109090</v>
      </c>
      <c r="B12889" t="s">
        <v>61</v>
      </c>
      <c r="C12889" s="30">
        <v>2.6649999999999996</v>
      </c>
      <c r="D12889" t="s">
        <v>24</v>
      </c>
      <c r="E12889">
        <v>2028</v>
      </c>
      <c r="G12889" t="s">
        <v>25</v>
      </c>
    </row>
    <row r="12890" spans="1:7">
      <c r="A12890">
        <v>76110000</v>
      </c>
      <c r="B12890" t="s">
        <v>61</v>
      </c>
      <c r="C12890" s="30">
        <v>2.4900000000000002</v>
      </c>
      <c r="D12890" t="s">
        <v>24</v>
      </c>
      <c r="G12890" t="s">
        <v>25</v>
      </c>
    </row>
    <row r="12891" spans="1:7">
      <c r="A12891">
        <v>76110000</v>
      </c>
      <c r="B12891" t="s">
        <v>61</v>
      </c>
      <c r="C12891" s="30">
        <v>2.7390000000000003</v>
      </c>
      <c r="D12891" t="s">
        <v>24</v>
      </c>
      <c r="E12891">
        <v>2026</v>
      </c>
      <c r="G12891" t="s">
        <v>25</v>
      </c>
    </row>
    <row r="12892" spans="1:7">
      <c r="A12892">
        <v>76110000</v>
      </c>
      <c r="B12892" t="s">
        <v>61</v>
      </c>
      <c r="C12892" s="30">
        <v>2.9880000000000004</v>
      </c>
      <c r="D12892" t="s">
        <v>24</v>
      </c>
      <c r="E12892">
        <v>2027</v>
      </c>
      <c r="G12892" t="s">
        <v>25</v>
      </c>
    </row>
    <row r="12893" spans="1:7">
      <c r="A12893">
        <v>76110000</v>
      </c>
      <c r="B12893" t="s">
        <v>61</v>
      </c>
      <c r="C12893" s="30">
        <v>3.2370000000000001</v>
      </c>
      <c r="D12893" t="s">
        <v>24</v>
      </c>
      <c r="E12893">
        <v>2028</v>
      </c>
      <c r="G12893" t="s">
        <v>25</v>
      </c>
    </row>
    <row r="12894" spans="1:7">
      <c r="A12894">
        <v>7612</v>
      </c>
      <c r="B12894" t="s">
        <v>61</v>
      </c>
      <c r="C12894" s="30">
        <v>2.4900000000000002</v>
      </c>
      <c r="D12894" t="s">
        <v>24</v>
      </c>
      <c r="G12894" t="s">
        <v>25</v>
      </c>
    </row>
    <row r="12895" spans="1:7">
      <c r="A12895">
        <v>7612</v>
      </c>
      <c r="B12895" t="s">
        <v>61</v>
      </c>
      <c r="C12895" s="30">
        <v>2.7390000000000003</v>
      </c>
      <c r="D12895" t="s">
        <v>24</v>
      </c>
      <c r="E12895">
        <v>2026</v>
      </c>
      <c r="G12895" t="s">
        <v>25</v>
      </c>
    </row>
    <row r="12896" spans="1:7">
      <c r="A12896">
        <v>7612</v>
      </c>
      <c r="B12896" t="s">
        <v>61</v>
      </c>
      <c r="C12896" s="30">
        <v>2.9880000000000004</v>
      </c>
      <c r="D12896" t="s">
        <v>24</v>
      </c>
      <c r="E12896">
        <v>2027</v>
      </c>
      <c r="G12896" t="s">
        <v>25</v>
      </c>
    </row>
    <row r="12897" spans="1:7">
      <c r="A12897">
        <v>7612</v>
      </c>
      <c r="B12897" t="s">
        <v>61</v>
      </c>
      <c r="C12897" s="30">
        <v>3.2370000000000001</v>
      </c>
      <c r="D12897" t="s">
        <v>24</v>
      </c>
      <c r="E12897">
        <v>2028</v>
      </c>
      <c r="G12897" t="s">
        <v>25</v>
      </c>
    </row>
    <row r="12898" spans="1:7">
      <c r="A12898">
        <v>76130000</v>
      </c>
      <c r="B12898" t="s">
        <v>61</v>
      </c>
      <c r="C12898" s="30">
        <v>2.4900000000000002</v>
      </c>
      <c r="D12898" t="s">
        <v>24</v>
      </c>
      <c r="G12898" t="s">
        <v>25</v>
      </c>
    </row>
    <row r="12899" spans="1:7">
      <c r="A12899">
        <v>76130000</v>
      </c>
      <c r="B12899" t="s">
        <v>61</v>
      </c>
      <c r="C12899" s="30">
        <v>2.7390000000000003</v>
      </c>
      <c r="D12899" t="s">
        <v>24</v>
      </c>
      <c r="E12899">
        <v>2026</v>
      </c>
      <c r="G12899" t="s">
        <v>25</v>
      </c>
    </row>
    <row r="12900" spans="1:7">
      <c r="A12900">
        <v>76130000</v>
      </c>
      <c r="B12900" t="s">
        <v>61</v>
      </c>
      <c r="C12900" s="30">
        <v>2.9880000000000004</v>
      </c>
      <c r="D12900" t="s">
        <v>24</v>
      </c>
      <c r="E12900">
        <v>2027</v>
      </c>
      <c r="G12900" t="s">
        <v>25</v>
      </c>
    </row>
    <row r="12901" spans="1:7">
      <c r="A12901">
        <v>76130000</v>
      </c>
      <c r="B12901" t="s">
        <v>61</v>
      </c>
      <c r="C12901" s="30">
        <v>3.2370000000000001</v>
      </c>
      <c r="D12901" t="s">
        <v>24</v>
      </c>
      <c r="E12901">
        <v>2028</v>
      </c>
      <c r="G12901" t="s">
        <v>25</v>
      </c>
    </row>
    <row r="12902" spans="1:7">
      <c r="A12902">
        <v>7614</v>
      </c>
      <c r="B12902" t="s">
        <v>61</v>
      </c>
      <c r="C12902" s="30">
        <v>2.0299999999999998</v>
      </c>
      <c r="D12902" t="s">
        <v>24</v>
      </c>
      <c r="G12902" t="s">
        <v>25</v>
      </c>
    </row>
    <row r="12903" spans="1:7">
      <c r="A12903">
        <v>7614</v>
      </c>
      <c r="B12903" t="s">
        <v>61</v>
      </c>
      <c r="C12903" s="30">
        <v>2.2329999999999997</v>
      </c>
      <c r="D12903" t="s">
        <v>24</v>
      </c>
      <c r="E12903">
        <v>2026</v>
      </c>
      <c r="G12903" t="s">
        <v>25</v>
      </c>
    </row>
    <row r="12904" spans="1:7">
      <c r="A12904">
        <v>7614</v>
      </c>
      <c r="B12904" t="s">
        <v>61</v>
      </c>
      <c r="C12904" s="30">
        <v>2.4359999999999999</v>
      </c>
      <c r="D12904" t="s">
        <v>24</v>
      </c>
      <c r="E12904">
        <v>2027</v>
      </c>
      <c r="G12904" t="s">
        <v>25</v>
      </c>
    </row>
    <row r="12905" spans="1:7">
      <c r="A12905">
        <v>7614</v>
      </c>
      <c r="B12905" t="s">
        <v>61</v>
      </c>
      <c r="C12905" s="30">
        <v>2.6389999999999998</v>
      </c>
      <c r="D12905" t="s">
        <v>24</v>
      </c>
      <c r="E12905">
        <v>2028</v>
      </c>
      <c r="G12905" t="s">
        <v>25</v>
      </c>
    </row>
    <row r="12906" spans="1:7">
      <c r="A12906">
        <v>76161000</v>
      </c>
      <c r="B12906" t="s">
        <v>61</v>
      </c>
      <c r="C12906" s="30">
        <v>2.4900000000000002</v>
      </c>
      <c r="D12906" t="s">
        <v>24</v>
      </c>
      <c r="G12906" t="s">
        <v>25</v>
      </c>
    </row>
    <row r="12907" spans="1:7">
      <c r="A12907">
        <v>76161000</v>
      </c>
      <c r="B12907" t="s">
        <v>61</v>
      </c>
      <c r="C12907" s="30">
        <v>2.7390000000000003</v>
      </c>
      <c r="D12907" t="s">
        <v>24</v>
      </c>
      <c r="E12907">
        <v>2026</v>
      </c>
      <c r="G12907" t="s">
        <v>25</v>
      </c>
    </row>
    <row r="12908" spans="1:7">
      <c r="A12908">
        <v>76161000</v>
      </c>
      <c r="B12908" t="s">
        <v>61</v>
      </c>
      <c r="C12908" s="30">
        <v>2.9880000000000004</v>
      </c>
      <c r="D12908" t="s">
        <v>24</v>
      </c>
      <c r="E12908">
        <v>2027</v>
      </c>
      <c r="G12908" t="s">
        <v>25</v>
      </c>
    </row>
    <row r="12909" spans="1:7">
      <c r="A12909">
        <v>76161000</v>
      </c>
      <c r="B12909" t="s">
        <v>61</v>
      </c>
      <c r="C12909" s="30">
        <v>3.2370000000000001</v>
      </c>
      <c r="D12909" t="s">
        <v>24</v>
      </c>
      <c r="E12909">
        <v>2028</v>
      </c>
      <c r="G12909" t="s">
        <v>25</v>
      </c>
    </row>
    <row r="12910" spans="1:7">
      <c r="A12910">
        <v>76169100</v>
      </c>
      <c r="B12910" t="s">
        <v>61</v>
      </c>
      <c r="C12910" s="30">
        <v>2.4900000000000002</v>
      </c>
      <c r="D12910" t="s">
        <v>24</v>
      </c>
      <c r="G12910" t="s">
        <v>25</v>
      </c>
    </row>
    <row r="12911" spans="1:7">
      <c r="A12911">
        <v>76169100</v>
      </c>
      <c r="B12911" t="s">
        <v>61</v>
      </c>
      <c r="C12911" s="30">
        <v>2.7390000000000003</v>
      </c>
      <c r="D12911" t="s">
        <v>24</v>
      </c>
      <c r="E12911">
        <v>2026</v>
      </c>
      <c r="G12911" t="s">
        <v>25</v>
      </c>
    </row>
    <row r="12912" spans="1:7">
      <c r="A12912">
        <v>76169100</v>
      </c>
      <c r="B12912" t="s">
        <v>61</v>
      </c>
      <c r="C12912" s="30">
        <v>2.9880000000000004</v>
      </c>
      <c r="D12912" t="s">
        <v>24</v>
      </c>
      <c r="E12912">
        <v>2027</v>
      </c>
      <c r="G12912" t="s">
        <v>25</v>
      </c>
    </row>
    <row r="12913" spans="1:7">
      <c r="A12913">
        <v>76169100</v>
      </c>
      <c r="B12913" t="s">
        <v>61</v>
      </c>
      <c r="C12913" s="30">
        <v>3.2370000000000001</v>
      </c>
      <c r="D12913" t="s">
        <v>24</v>
      </c>
      <c r="E12913">
        <v>2028</v>
      </c>
      <c r="G12913" t="s">
        <v>25</v>
      </c>
    </row>
    <row r="12914" spans="1:7">
      <c r="A12914">
        <v>76169910</v>
      </c>
      <c r="B12914" t="s">
        <v>61</v>
      </c>
      <c r="C12914" s="30">
        <v>1.81</v>
      </c>
      <c r="D12914" t="s">
        <v>24</v>
      </c>
      <c r="G12914" t="s">
        <v>25</v>
      </c>
    </row>
    <row r="12915" spans="1:7">
      <c r="A12915">
        <v>76169910</v>
      </c>
      <c r="B12915" t="s">
        <v>61</v>
      </c>
      <c r="C12915" s="30">
        <v>1.9910000000000001</v>
      </c>
      <c r="D12915" t="s">
        <v>24</v>
      </c>
      <c r="E12915">
        <v>2026</v>
      </c>
      <c r="G12915" t="s">
        <v>25</v>
      </c>
    </row>
    <row r="12916" spans="1:7">
      <c r="A12916">
        <v>76169910</v>
      </c>
      <c r="B12916" t="s">
        <v>61</v>
      </c>
      <c r="C12916" s="30">
        <v>2.1720000000000002</v>
      </c>
      <c r="D12916" t="s">
        <v>24</v>
      </c>
      <c r="E12916">
        <v>2027</v>
      </c>
      <c r="G12916" t="s">
        <v>25</v>
      </c>
    </row>
    <row r="12917" spans="1:7">
      <c r="A12917">
        <v>76169910</v>
      </c>
      <c r="B12917" t="s">
        <v>61</v>
      </c>
      <c r="C12917" s="30">
        <v>2.3530000000000002</v>
      </c>
      <c r="D12917" t="s">
        <v>24</v>
      </c>
      <c r="E12917">
        <v>2028</v>
      </c>
      <c r="G12917" t="s">
        <v>25</v>
      </c>
    </row>
    <row r="12918" spans="1:7">
      <c r="A12918">
        <v>76169990</v>
      </c>
      <c r="B12918" t="s">
        <v>61</v>
      </c>
      <c r="C12918" s="30">
        <v>2.4900000000000002</v>
      </c>
      <c r="D12918" t="s">
        <v>24</v>
      </c>
      <c r="G12918" t="s">
        <v>25</v>
      </c>
    </row>
    <row r="12919" spans="1:7">
      <c r="A12919">
        <v>76169990</v>
      </c>
      <c r="B12919" t="s">
        <v>61</v>
      </c>
      <c r="C12919" s="30">
        <v>2.7390000000000003</v>
      </c>
      <c r="D12919" t="s">
        <v>24</v>
      </c>
      <c r="E12919">
        <v>2026</v>
      </c>
      <c r="G12919" t="s">
        <v>25</v>
      </c>
    </row>
    <row r="12920" spans="1:7">
      <c r="A12920">
        <v>76169990</v>
      </c>
      <c r="B12920" t="s">
        <v>61</v>
      </c>
      <c r="C12920" s="30">
        <v>2.9880000000000004</v>
      </c>
      <c r="D12920" t="s">
        <v>24</v>
      </c>
      <c r="E12920">
        <v>2027</v>
      </c>
      <c r="G12920" t="s">
        <v>25</v>
      </c>
    </row>
    <row r="12921" spans="1:7">
      <c r="A12921">
        <v>76169990</v>
      </c>
      <c r="B12921" t="s">
        <v>61</v>
      </c>
      <c r="C12921" s="30">
        <v>3.2370000000000001</v>
      </c>
      <c r="D12921" t="s">
        <v>24</v>
      </c>
      <c r="E12921">
        <v>2028</v>
      </c>
      <c r="G12921" t="s">
        <v>25</v>
      </c>
    </row>
    <row r="12922" spans="1:7">
      <c r="A12922">
        <v>28041000</v>
      </c>
      <c r="B12922" t="s">
        <v>61</v>
      </c>
      <c r="C12922" s="30">
        <v>10.82</v>
      </c>
      <c r="G12922" t="s">
        <v>272</v>
      </c>
    </row>
    <row r="12923" spans="1:7">
      <c r="A12923">
        <v>28041000</v>
      </c>
      <c r="B12923" t="s">
        <v>61</v>
      </c>
      <c r="C12923" s="30">
        <v>11.902000000000001</v>
      </c>
      <c r="E12923">
        <v>2026</v>
      </c>
      <c r="G12923" t="s">
        <v>272</v>
      </c>
    </row>
    <row r="12924" spans="1:7">
      <c r="A12924">
        <v>28041000</v>
      </c>
      <c r="B12924" t="s">
        <v>61</v>
      </c>
      <c r="C12924" s="30">
        <v>12.984</v>
      </c>
      <c r="E12924">
        <v>2027</v>
      </c>
      <c r="G12924" t="s">
        <v>272</v>
      </c>
    </row>
    <row r="12925" spans="1:7">
      <c r="A12925">
        <v>28041000</v>
      </c>
      <c r="B12925" t="s">
        <v>61</v>
      </c>
      <c r="C12925" s="30">
        <v>14.066000000000001</v>
      </c>
      <c r="E12925">
        <v>2028</v>
      </c>
      <c r="G12925" t="s">
        <v>272</v>
      </c>
    </row>
    <row r="12926" spans="1:7">
      <c r="A12926">
        <v>2523100090</v>
      </c>
      <c r="B12926" t="s">
        <v>62</v>
      </c>
      <c r="C12926">
        <v>0.94</v>
      </c>
      <c r="D12926" t="s">
        <v>13</v>
      </c>
      <c r="G12926" t="s">
        <v>270</v>
      </c>
    </row>
    <row r="12927" spans="1:7">
      <c r="A12927">
        <v>2523100090</v>
      </c>
      <c r="B12927" t="s">
        <v>62</v>
      </c>
      <c r="C12927">
        <v>1.034</v>
      </c>
      <c r="D12927" t="s">
        <v>13</v>
      </c>
      <c r="E12927">
        <v>2026</v>
      </c>
      <c r="G12927" t="s">
        <v>270</v>
      </c>
    </row>
    <row r="12928" spans="1:7">
      <c r="A12928">
        <v>2523100090</v>
      </c>
      <c r="B12928" t="s">
        <v>62</v>
      </c>
      <c r="C12928">
        <v>1.1279999999999999</v>
      </c>
      <c r="D12928" t="s">
        <v>13</v>
      </c>
      <c r="E12928">
        <v>2027</v>
      </c>
      <c r="G12928" t="s">
        <v>270</v>
      </c>
    </row>
    <row r="12929" spans="1:7">
      <c r="A12929">
        <v>2523100090</v>
      </c>
      <c r="B12929" t="s">
        <v>62</v>
      </c>
      <c r="C12929">
        <v>1.222</v>
      </c>
      <c r="D12929" t="s">
        <v>13</v>
      </c>
      <c r="E12929">
        <v>2028</v>
      </c>
      <c r="G12929" t="s">
        <v>270</v>
      </c>
    </row>
    <row r="12930" spans="1:7">
      <c r="A12930">
        <v>25232900</v>
      </c>
      <c r="B12930" t="s">
        <v>62</v>
      </c>
      <c r="C12930">
        <v>0.98</v>
      </c>
      <c r="G12930" t="s">
        <v>270</v>
      </c>
    </row>
    <row r="12931" spans="1:7">
      <c r="A12931">
        <v>25232900</v>
      </c>
      <c r="B12931" t="s">
        <v>62</v>
      </c>
      <c r="C12931">
        <v>1.0780000000000001</v>
      </c>
      <c r="E12931">
        <v>2026</v>
      </c>
      <c r="G12931" t="s">
        <v>270</v>
      </c>
    </row>
    <row r="12932" spans="1:7">
      <c r="A12932">
        <v>25232900</v>
      </c>
      <c r="B12932" t="s">
        <v>62</v>
      </c>
      <c r="C12932">
        <v>1.1759999999999999</v>
      </c>
      <c r="E12932">
        <v>2027</v>
      </c>
      <c r="G12932" t="s">
        <v>270</v>
      </c>
    </row>
    <row r="12933" spans="1:7">
      <c r="A12933">
        <v>25232900</v>
      </c>
      <c r="B12933" t="s">
        <v>62</v>
      </c>
      <c r="C12933">
        <v>1.274</v>
      </c>
      <c r="E12933">
        <v>2028</v>
      </c>
      <c r="G12933" t="s">
        <v>270</v>
      </c>
    </row>
    <row r="12934" spans="1:7">
      <c r="A12934">
        <v>2523900090</v>
      </c>
      <c r="B12934" t="s">
        <v>62</v>
      </c>
      <c r="C12934">
        <v>0.95</v>
      </c>
      <c r="D12934" t="s">
        <v>13</v>
      </c>
      <c r="G12934" t="s">
        <v>270</v>
      </c>
    </row>
    <row r="12935" spans="1:7">
      <c r="A12935">
        <v>2523900090</v>
      </c>
      <c r="B12935" t="s">
        <v>62</v>
      </c>
      <c r="C12935">
        <v>1.0449999999999999</v>
      </c>
      <c r="D12935" t="s">
        <v>13</v>
      </c>
      <c r="E12935">
        <v>2026</v>
      </c>
      <c r="G12935" t="s">
        <v>270</v>
      </c>
    </row>
    <row r="12936" spans="1:7">
      <c r="A12936">
        <v>2523900090</v>
      </c>
      <c r="B12936" t="s">
        <v>62</v>
      </c>
      <c r="C12936">
        <v>1.1399999999999999</v>
      </c>
      <c r="D12936" t="s">
        <v>13</v>
      </c>
      <c r="E12936">
        <v>2027</v>
      </c>
      <c r="G12936" t="s">
        <v>270</v>
      </c>
    </row>
    <row r="12937" spans="1:7">
      <c r="A12937">
        <v>2523900090</v>
      </c>
      <c r="B12937" t="s">
        <v>62</v>
      </c>
      <c r="C12937">
        <v>1.2349999999999999</v>
      </c>
      <c r="D12937" t="s">
        <v>13</v>
      </c>
      <c r="E12937">
        <v>2028</v>
      </c>
      <c r="G12937" t="s">
        <v>270</v>
      </c>
    </row>
    <row r="12938" spans="1:7">
      <c r="A12938">
        <v>28080000</v>
      </c>
      <c r="B12938" t="s">
        <v>62</v>
      </c>
      <c r="C12938" s="30">
        <v>1.89</v>
      </c>
      <c r="G12938" t="s">
        <v>271</v>
      </c>
    </row>
    <row r="12939" spans="1:7">
      <c r="A12939">
        <v>28080000</v>
      </c>
      <c r="B12939" t="s">
        <v>62</v>
      </c>
      <c r="C12939" s="30">
        <v>1.9088999999999998</v>
      </c>
      <c r="E12939">
        <v>2026</v>
      </c>
      <c r="G12939" t="s">
        <v>271</v>
      </c>
    </row>
    <row r="12940" spans="1:7">
      <c r="A12940">
        <v>28080000</v>
      </c>
      <c r="B12940" t="s">
        <v>62</v>
      </c>
      <c r="C12940" s="30">
        <v>1.9088999999999998</v>
      </c>
      <c r="E12940">
        <v>2027</v>
      </c>
      <c r="G12940" t="s">
        <v>271</v>
      </c>
    </row>
    <row r="12941" spans="1:7">
      <c r="A12941">
        <v>28080000</v>
      </c>
      <c r="B12941" t="s">
        <v>62</v>
      </c>
      <c r="C12941" s="30">
        <v>1.9088999999999998</v>
      </c>
      <c r="E12941">
        <v>2028</v>
      </c>
      <c r="G12941" t="s">
        <v>271</v>
      </c>
    </row>
    <row r="12942" spans="1:7">
      <c r="A12942">
        <v>28142000</v>
      </c>
      <c r="B12942" t="s">
        <v>62</v>
      </c>
      <c r="C12942">
        <v>0.75</v>
      </c>
      <c r="G12942" t="s">
        <v>271</v>
      </c>
    </row>
    <row r="12943" spans="1:7">
      <c r="A12943">
        <v>28142000</v>
      </c>
      <c r="B12943" t="s">
        <v>62</v>
      </c>
      <c r="C12943">
        <v>0.75750000000000006</v>
      </c>
      <c r="E12943">
        <v>2026</v>
      </c>
      <c r="G12943" t="s">
        <v>271</v>
      </c>
    </row>
    <row r="12944" spans="1:7">
      <c r="A12944">
        <v>28142000</v>
      </c>
      <c r="B12944" t="s">
        <v>62</v>
      </c>
      <c r="C12944">
        <v>0.75750000000000006</v>
      </c>
      <c r="E12944">
        <v>2027</v>
      </c>
      <c r="G12944" t="s">
        <v>271</v>
      </c>
    </row>
    <row r="12945" spans="1:7">
      <c r="A12945">
        <v>28142000</v>
      </c>
      <c r="B12945" t="s">
        <v>62</v>
      </c>
      <c r="C12945">
        <v>0.75750000000000006</v>
      </c>
      <c r="E12945">
        <v>2028</v>
      </c>
      <c r="G12945" t="s">
        <v>271</v>
      </c>
    </row>
    <row r="12946" spans="1:7">
      <c r="A12946">
        <v>28342100</v>
      </c>
      <c r="B12946" t="s">
        <v>62</v>
      </c>
      <c r="C12946" s="30">
        <v>1.73</v>
      </c>
      <c r="G12946" t="s">
        <v>271</v>
      </c>
    </row>
    <row r="12947" spans="1:7">
      <c r="A12947">
        <v>28342100</v>
      </c>
      <c r="B12947" t="s">
        <v>62</v>
      </c>
      <c r="C12947" s="30">
        <v>1.7473000000000001</v>
      </c>
      <c r="E12947">
        <v>2026</v>
      </c>
      <c r="G12947" t="s">
        <v>271</v>
      </c>
    </row>
    <row r="12948" spans="1:7">
      <c r="A12948">
        <v>28342100</v>
      </c>
      <c r="B12948" t="s">
        <v>62</v>
      </c>
      <c r="C12948" s="30">
        <v>1.7473000000000001</v>
      </c>
      <c r="E12948">
        <v>2027</v>
      </c>
      <c r="G12948" t="s">
        <v>271</v>
      </c>
    </row>
    <row r="12949" spans="1:7">
      <c r="A12949">
        <v>28342100</v>
      </c>
      <c r="B12949" t="s">
        <v>62</v>
      </c>
      <c r="C12949" s="30">
        <v>1.7473000000000001</v>
      </c>
      <c r="E12949">
        <v>2028</v>
      </c>
      <c r="G12949" t="s">
        <v>271</v>
      </c>
    </row>
    <row r="12950" spans="1:7">
      <c r="A12950">
        <v>31021012</v>
      </c>
      <c r="B12950" t="s">
        <v>62</v>
      </c>
      <c r="C12950">
        <v>0.56999999999999995</v>
      </c>
      <c r="G12950" t="s">
        <v>271</v>
      </c>
    </row>
    <row r="12951" spans="1:7">
      <c r="A12951">
        <v>31021012</v>
      </c>
      <c r="B12951" t="s">
        <v>62</v>
      </c>
      <c r="C12951">
        <v>0.57569999999999999</v>
      </c>
      <c r="E12951">
        <v>2026</v>
      </c>
      <c r="G12951" t="s">
        <v>271</v>
      </c>
    </row>
    <row r="12952" spans="1:7">
      <c r="A12952">
        <v>31021012</v>
      </c>
      <c r="B12952" t="s">
        <v>62</v>
      </c>
      <c r="C12952">
        <v>0.57569999999999999</v>
      </c>
      <c r="E12952">
        <v>2027</v>
      </c>
      <c r="G12952" t="s">
        <v>271</v>
      </c>
    </row>
    <row r="12953" spans="1:7">
      <c r="A12953">
        <v>31021012</v>
      </c>
      <c r="B12953" t="s">
        <v>62</v>
      </c>
      <c r="C12953">
        <v>0.57569999999999999</v>
      </c>
      <c r="E12953">
        <v>2028</v>
      </c>
      <c r="G12953" t="s">
        <v>271</v>
      </c>
    </row>
    <row r="12954" spans="1:7">
      <c r="A12954">
        <v>31021015</v>
      </c>
      <c r="B12954" t="s">
        <v>62</v>
      </c>
      <c r="C12954">
        <v>0.9</v>
      </c>
      <c r="G12954" t="s">
        <v>271</v>
      </c>
    </row>
    <row r="12955" spans="1:7">
      <c r="A12955">
        <v>31021015</v>
      </c>
      <c r="B12955" t="s">
        <v>62</v>
      </c>
      <c r="C12955">
        <v>0.90900000000000003</v>
      </c>
      <c r="E12955">
        <v>2026</v>
      </c>
      <c r="G12955" t="s">
        <v>271</v>
      </c>
    </row>
    <row r="12956" spans="1:7">
      <c r="A12956">
        <v>31021015</v>
      </c>
      <c r="B12956" t="s">
        <v>62</v>
      </c>
      <c r="C12956">
        <v>0.90900000000000003</v>
      </c>
      <c r="E12956">
        <v>2027</v>
      </c>
      <c r="G12956" t="s">
        <v>271</v>
      </c>
    </row>
    <row r="12957" spans="1:7">
      <c r="A12957">
        <v>31021015</v>
      </c>
      <c r="B12957" t="s">
        <v>62</v>
      </c>
      <c r="C12957">
        <v>0.90900000000000003</v>
      </c>
      <c r="E12957">
        <v>2028</v>
      </c>
      <c r="G12957" t="s">
        <v>271</v>
      </c>
    </row>
    <row r="12958" spans="1:7">
      <c r="A12958">
        <v>31021019</v>
      </c>
      <c r="B12958" t="s">
        <v>62</v>
      </c>
      <c r="C12958" s="30">
        <v>1.71</v>
      </c>
      <c r="G12958" t="s">
        <v>271</v>
      </c>
    </row>
    <row r="12959" spans="1:7">
      <c r="A12959">
        <v>31021019</v>
      </c>
      <c r="B12959" t="s">
        <v>62</v>
      </c>
      <c r="C12959" s="30">
        <v>1.7271000000000001</v>
      </c>
      <c r="E12959">
        <v>2026</v>
      </c>
      <c r="G12959" t="s">
        <v>271</v>
      </c>
    </row>
    <row r="12960" spans="1:7">
      <c r="A12960">
        <v>31021019</v>
      </c>
      <c r="B12960" t="s">
        <v>62</v>
      </c>
      <c r="C12960" s="30">
        <v>1.7271000000000001</v>
      </c>
      <c r="E12960">
        <v>2027</v>
      </c>
      <c r="G12960" t="s">
        <v>271</v>
      </c>
    </row>
    <row r="12961" spans="1:7">
      <c r="A12961">
        <v>31021019</v>
      </c>
      <c r="B12961" t="s">
        <v>62</v>
      </c>
      <c r="C12961" s="30">
        <v>1.7271000000000001</v>
      </c>
      <c r="E12961">
        <v>2028</v>
      </c>
      <c r="G12961" t="s">
        <v>271</v>
      </c>
    </row>
    <row r="12962" spans="1:7">
      <c r="A12962">
        <v>31021090</v>
      </c>
      <c r="B12962" t="s">
        <v>62</v>
      </c>
      <c r="C12962" s="30">
        <v>1.67</v>
      </c>
      <c r="G12962" t="s">
        <v>271</v>
      </c>
    </row>
    <row r="12963" spans="1:7">
      <c r="A12963">
        <v>31021090</v>
      </c>
      <c r="B12963" t="s">
        <v>62</v>
      </c>
      <c r="C12963" s="30">
        <v>1.6866999999999999</v>
      </c>
      <c r="E12963">
        <v>2026</v>
      </c>
      <c r="G12963" t="s">
        <v>271</v>
      </c>
    </row>
    <row r="12964" spans="1:7">
      <c r="A12964">
        <v>31021090</v>
      </c>
      <c r="B12964" t="s">
        <v>62</v>
      </c>
      <c r="C12964" s="30">
        <v>1.6866999999999999</v>
      </c>
      <c r="E12964">
        <v>2027</v>
      </c>
      <c r="G12964" t="s">
        <v>271</v>
      </c>
    </row>
    <row r="12965" spans="1:7">
      <c r="A12965">
        <v>31021090</v>
      </c>
      <c r="B12965" t="s">
        <v>62</v>
      </c>
      <c r="C12965" s="30">
        <v>1.6866999999999999</v>
      </c>
      <c r="E12965">
        <v>2028</v>
      </c>
      <c r="G12965" t="s">
        <v>271</v>
      </c>
    </row>
    <row r="12966" spans="1:7">
      <c r="A12966">
        <v>31022100</v>
      </c>
      <c r="B12966" t="s">
        <v>62</v>
      </c>
      <c r="C12966">
        <v>0.79</v>
      </c>
      <c r="G12966" t="s">
        <v>271</v>
      </c>
    </row>
    <row r="12967" spans="1:7">
      <c r="A12967">
        <v>31022100</v>
      </c>
      <c r="B12967" t="s">
        <v>62</v>
      </c>
      <c r="C12967">
        <v>0.79790000000000005</v>
      </c>
      <c r="E12967">
        <v>2026</v>
      </c>
      <c r="G12967" t="s">
        <v>271</v>
      </c>
    </row>
    <row r="12968" spans="1:7">
      <c r="A12968">
        <v>31022100</v>
      </c>
      <c r="B12968" t="s">
        <v>62</v>
      </c>
      <c r="C12968">
        <v>0.79790000000000005</v>
      </c>
      <c r="E12968">
        <v>2027</v>
      </c>
      <c r="G12968" t="s">
        <v>271</v>
      </c>
    </row>
    <row r="12969" spans="1:7">
      <c r="A12969">
        <v>31022100</v>
      </c>
      <c r="B12969" t="s">
        <v>62</v>
      </c>
      <c r="C12969">
        <v>0.79790000000000005</v>
      </c>
      <c r="E12969">
        <v>2028</v>
      </c>
      <c r="G12969" t="s">
        <v>271</v>
      </c>
    </row>
    <row r="12970" spans="1:7">
      <c r="A12970">
        <v>31022900</v>
      </c>
      <c r="B12970" t="s">
        <v>62</v>
      </c>
      <c r="C12970" s="30">
        <v>1.31</v>
      </c>
      <c r="G12970" t="s">
        <v>271</v>
      </c>
    </row>
    <row r="12971" spans="1:7">
      <c r="A12971">
        <v>31022900</v>
      </c>
      <c r="B12971" t="s">
        <v>62</v>
      </c>
      <c r="C12971" s="30">
        <v>1.3231000000000002</v>
      </c>
      <c r="E12971">
        <v>2026</v>
      </c>
      <c r="G12971" t="s">
        <v>271</v>
      </c>
    </row>
    <row r="12972" spans="1:7">
      <c r="A12972">
        <v>31022900</v>
      </c>
      <c r="B12972" t="s">
        <v>62</v>
      </c>
      <c r="C12972" s="30">
        <v>1.3231000000000002</v>
      </c>
      <c r="E12972">
        <v>2027</v>
      </c>
      <c r="G12972" t="s">
        <v>271</v>
      </c>
    </row>
    <row r="12973" spans="1:7">
      <c r="A12973">
        <v>31022900</v>
      </c>
      <c r="B12973" t="s">
        <v>62</v>
      </c>
      <c r="C12973" s="30">
        <v>1.3231000000000002</v>
      </c>
      <c r="E12973">
        <v>2028</v>
      </c>
      <c r="G12973" t="s">
        <v>271</v>
      </c>
    </row>
    <row r="12974" spans="1:7">
      <c r="A12974">
        <v>31023010</v>
      </c>
      <c r="B12974" t="s">
        <v>62</v>
      </c>
      <c r="C12974" s="30">
        <v>1.35</v>
      </c>
      <c r="G12974" t="s">
        <v>271</v>
      </c>
    </row>
    <row r="12975" spans="1:7">
      <c r="A12975">
        <v>31023010</v>
      </c>
      <c r="B12975" t="s">
        <v>62</v>
      </c>
      <c r="C12975" s="30">
        <v>1.3635000000000002</v>
      </c>
      <c r="E12975">
        <v>2026</v>
      </c>
      <c r="G12975" t="s">
        <v>271</v>
      </c>
    </row>
    <row r="12976" spans="1:7">
      <c r="A12976">
        <v>31023010</v>
      </c>
      <c r="B12976" t="s">
        <v>62</v>
      </c>
      <c r="C12976" s="30">
        <v>1.3635000000000002</v>
      </c>
      <c r="E12976">
        <v>2027</v>
      </c>
      <c r="G12976" t="s">
        <v>271</v>
      </c>
    </row>
    <row r="12977" spans="1:7">
      <c r="A12977">
        <v>31023010</v>
      </c>
      <c r="B12977" t="s">
        <v>62</v>
      </c>
      <c r="C12977" s="30">
        <v>1.3635000000000002</v>
      </c>
      <c r="E12977">
        <v>2028</v>
      </c>
      <c r="G12977" t="s">
        <v>271</v>
      </c>
    </row>
    <row r="12978" spans="1:7">
      <c r="A12978">
        <v>31023090</v>
      </c>
      <c r="B12978" t="s">
        <v>62</v>
      </c>
      <c r="C12978" s="30">
        <v>2.0699999999999998</v>
      </c>
      <c r="G12978" t="s">
        <v>271</v>
      </c>
    </row>
    <row r="12979" spans="1:7">
      <c r="A12979">
        <v>31023090</v>
      </c>
      <c r="B12979" t="s">
        <v>62</v>
      </c>
      <c r="C12979" s="30">
        <v>2.0907</v>
      </c>
      <c r="E12979">
        <v>2026</v>
      </c>
      <c r="G12979" t="s">
        <v>271</v>
      </c>
    </row>
    <row r="12980" spans="1:7">
      <c r="A12980">
        <v>31023090</v>
      </c>
      <c r="B12980" t="s">
        <v>62</v>
      </c>
      <c r="C12980" s="30">
        <v>2.0907</v>
      </c>
      <c r="E12980">
        <v>2027</v>
      </c>
      <c r="G12980" t="s">
        <v>271</v>
      </c>
    </row>
    <row r="12981" spans="1:7">
      <c r="A12981">
        <v>31023090</v>
      </c>
      <c r="B12981" t="s">
        <v>62</v>
      </c>
      <c r="C12981" s="30">
        <v>2.0907</v>
      </c>
      <c r="E12981">
        <v>2028</v>
      </c>
      <c r="G12981" t="s">
        <v>271</v>
      </c>
    </row>
    <row r="12982" spans="1:7">
      <c r="A12982">
        <v>31024010</v>
      </c>
      <c r="B12982" t="s">
        <v>62</v>
      </c>
      <c r="C12982" s="30">
        <v>1.8</v>
      </c>
      <c r="G12982" t="s">
        <v>271</v>
      </c>
    </row>
    <row r="12983" spans="1:7">
      <c r="A12983">
        <v>31024010</v>
      </c>
      <c r="B12983" t="s">
        <v>62</v>
      </c>
      <c r="C12983" s="30">
        <v>1.8180000000000001</v>
      </c>
      <c r="E12983">
        <v>2026</v>
      </c>
      <c r="G12983" t="s">
        <v>271</v>
      </c>
    </row>
    <row r="12984" spans="1:7">
      <c r="A12984">
        <v>31024010</v>
      </c>
      <c r="B12984" t="s">
        <v>62</v>
      </c>
      <c r="C12984" s="30">
        <v>1.8180000000000001</v>
      </c>
      <c r="E12984">
        <v>2027</v>
      </c>
      <c r="G12984" t="s">
        <v>271</v>
      </c>
    </row>
    <row r="12985" spans="1:7">
      <c r="A12985">
        <v>31024010</v>
      </c>
      <c r="B12985" t="s">
        <v>62</v>
      </c>
      <c r="C12985" s="30">
        <v>1.8180000000000001</v>
      </c>
      <c r="E12985">
        <v>2028</v>
      </c>
      <c r="G12985" t="s">
        <v>271</v>
      </c>
    </row>
    <row r="12986" spans="1:7">
      <c r="A12986">
        <v>31024090</v>
      </c>
      <c r="B12986" t="s">
        <v>62</v>
      </c>
      <c r="C12986" s="30">
        <v>1.8</v>
      </c>
      <c r="G12986" t="s">
        <v>271</v>
      </c>
    </row>
    <row r="12987" spans="1:7">
      <c r="A12987">
        <v>31024090</v>
      </c>
      <c r="B12987" t="s">
        <v>62</v>
      </c>
      <c r="C12987" s="30">
        <v>1.8180000000000001</v>
      </c>
      <c r="E12987">
        <v>2026</v>
      </c>
      <c r="G12987" t="s">
        <v>271</v>
      </c>
    </row>
    <row r="12988" spans="1:7">
      <c r="A12988">
        <v>31024090</v>
      </c>
      <c r="B12988" t="s">
        <v>62</v>
      </c>
      <c r="C12988" s="30">
        <v>1.8180000000000001</v>
      </c>
      <c r="E12988">
        <v>2027</v>
      </c>
      <c r="G12988" t="s">
        <v>271</v>
      </c>
    </row>
    <row r="12989" spans="1:7">
      <c r="A12989">
        <v>31024090</v>
      </c>
      <c r="B12989" t="s">
        <v>62</v>
      </c>
      <c r="C12989" s="30">
        <v>1.8180000000000001</v>
      </c>
      <c r="E12989">
        <v>2028</v>
      </c>
      <c r="G12989" t="s">
        <v>271</v>
      </c>
    </row>
    <row r="12990" spans="1:7">
      <c r="A12990">
        <v>31025000</v>
      </c>
      <c r="B12990" t="s">
        <v>62</v>
      </c>
      <c r="C12990" s="30">
        <v>2.95</v>
      </c>
      <c r="G12990" t="s">
        <v>271</v>
      </c>
    </row>
    <row r="12991" spans="1:7">
      <c r="A12991">
        <v>31025000</v>
      </c>
      <c r="B12991" t="s">
        <v>62</v>
      </c>
      <c r="C12991" s="30">
        <v>2.9795000000000003</v>
      </c>
      <c r="E12991">
        <v>2026</v>
      </c>
      <c r="G12991" t="s">
        <v>271</v>
      </c>
    </row>
    <row r="12992" spans="1:7">
      <c r="A12992">
        <v>31025000</v>
      </c>
      <c r="B12992" t="s">
        <v>62</v>
      </c>
      <c r="C12992" s="30">
        <v>2.9795000000000003</v>
      </c>
      <c r="E12992">
        <v>2027</v>
      </c>
      <c r="G12992" t="s">
        <v>271</v>
      </c>
    </row>
    <row r="12993" spans="1:7">
      <c r="A12993">
        <v>31025000</v>
      </c>
      <c r="B12993" t="s">
        <v>62</v>
      </c>
      <c r="C12993" s="30">
        <v>2.9795000000000003</v>
      </c>
      <c r="E12993">
        <v>2028</v>
      </c>
      <c r="G12993" t="s">
        <v>271</v>
      </c>
    </row>
    <row r="12994" spans="1:7">
      <c r="A12994">
        <v>31026000</v>
      </c>
      <c r="B12994" t="s">
        <v>62</v>
      </c>
      <c r="C12994" s="30">
        <v>1.74</v>
      </c>
      <c r="G12994" t="s">
        <v>271</v>
      </c>
    </row>
    <row r="12995" spans="1:7">
      <c r="A12995">
        <v>31026000</v>
      </c>
      <c r="B12995" t="s">
        <v>62</v>
      </c>
      <c r="C12995" s="30">
        <v>1.7574000000000001</v>
      </c>
      <c r="E12995">
        <v>2026</v>
      </c>
      <c r="G12995" t="s">
        <v>271</v>
      </c>
    </row>
    <row r="12996" spans="1:7">
      <c r="A12996">
        <v>31026000</v>
      </c>
      <c r="B12996" t="s">
        <v>62</v>
      </c>
      <c r="C12996" s="30">
        <v>1.7574000000000001</v>
      </c>
      <c r="E12996">
        <v>2027</v>
      </c>
      <c r="G12996" t="s">
        <v>271</v>
      </c>
    </row>
    <row r="12997" spans="1:7">
      <c r="A12997">
        <v>31026000</v>
      </c>
      <c r="B12997" t="s">
        <v>62</v>
      </c>
      <c r="C12997" s="30">
        <v>1.7574000000000001</v>
      </c>
      <c r="E12997">
        <v>2028</v>
      </c>
      <c r="G12997" t="s">
        <v>271</v>
      </c>
    </row>
    <row r="12998" spans="1:7">
      <c r="A12998">
        <v>31028000</v>
      </c>
      <c r="B12998" t="s">
        <v>62</v>
      </c>
      <c r="C12998" s="30">
        <v>1.47</v>
      </c>
      <c r="G12998" t="s">
        <v>271</v>
      </c>
    </row>
    <row r="12999" spans="1:7">
      <c r="A12999">
        <v>31028000</v>
      </c>
      <c r="B12999" t="s">
        <v>62</v>
      </c>
      <c r="C12999" s="30">
        <v>1.4846999999999999</v>
      </c>
      <c r="E12999">
        <v>2026</v>
      </c>
      <c r="G12999" t="s">
        <v>271</v>
      </c>
    </row>
    <row r="13000" spans="1:7">
      <c r="A13000">
        <v>31028000</v>
      </c>
      <c r="B13000" t="s">
        <v>62</v>
      </c>
      <c r="C13000" s="30">
        <v>1.4846999999999999</v>
      </c>
      <c r="E13000">
        <v>2027</v>
      </c>
      <c r="G13000" t="s">
        <v>271</v>
      </c>
    </row>
    <row r="13001" spans="1:7">
      <c r="A13001">
        <v>31028000</v>
      </c>
      <c r="B13001" t="s">
        <v>62</v>
      </c>
      <c r="C13001" s="30">
        <v>1.4846999999999999</v>
      </c>
      <c r="E13001">
        <v>2028</v>
      </c>
      <c r="G13001" t="s">
        <v>271</v>
      </c>
    </row>
    <row r="13002" spans="1:7">
      <c r="A13002">
        <v>31029000</v>
      </c>
      <c r="B13002" t="s">
        <v>62</v>
      </c>
      <c r="C13002" s="30">
        <v>1.64</v>
      </c>
      <c r="G13002" t="s">
        <v>271</v>
      </c>
    </row>
    <row r="13003" spans="1:7">
      <c r="A13003">
        <v>31029000</v>
      </c>
      <c r="B13003" t="s">
        <v>62</v>
      </c>
      <c r="C13003" s="30">
        <v>1.6563999999999999</v>
      </c>
      <c r="E13003">
        <v>2026</v>
      </c>
      <c r="G13003" t="s">
        <v>271</v>
      </c>
    </row>
    <row r="13004" spans="1:7">
      <c r="A13004">
        <v>31029000</v>
      </c>
      <c r="B13004" t="s">
        <v>62</v>
      </c>
      <c r="C13004" s="30">
        <v>1.6563999999999999</v>
      </c>
      <c r="E13004">
        <v>2027</v>
      </c>
      <c r="G13004" t="s">
        <v>271</v>
      </c>
    </row>
    <row r="13005" spans="1:7">
      <c r="A13005">
        <v>31029000</v>
      </c>
      <c r="B13005" t="s">
        <v>62</v>
      </c>
      <c r="C13005" s="30">
        <v>1.6563999999999999</v>
      </c>
      <c r="E13005">
        <v>2028</v>
      </c>
      <c r="G13005" t="s">
        <v>271</v>
      </c>
    </row>
    <row r="13006" spans="1:7">
      <c r="A13006">
        <v>31051000</v>
      </c>
      <c r="B13006" t="s">
        <v>62</v>
      </c>
      <c r="C13006">
        <v>0.82</v>
      </c>
      <c r="G13006" t="s">
        <v>271</v>
      </c>
    </row>
    <row r="13007" spans="1:7">
      <c r="A13007">
        <v>31051000</v>
      </c>
      <c r="B13007" t="s">
        <v>62</v>
      </c>
      <c r="C13007">
        <v>0.82819999999999994</v>
      </c>
      <c r="E13007">
        <v>2026</v>
      </c>
      <c r="G13007" t="s">
        <v>271</v>
      </c>
    </row>
    <row r="13008" spans="1:7">
      <c r="A13008">
        <v>31051000</v>
      </c>
      <c r="B13008" t="s">
        <v>62</v>
      </c>
      <c r="C13008">
        <v>0.82819999999999994</v>
      </c>
      <c r="E13008">
        <v>2027</v>
      </c>
      <c r="G13008" t="s">
        <v>271</v>
      </c>
    </row>
    <row r="13009" spans="1:7">
      <c r="A13009">
        <v>31051000</v>
      </c>
      <c r="B13009" t="s">
        <v>62</v>
      </c>
      <c r="C13009">
        <v>0.82819999999999994</v>
      </c>
      <c r="E13009">
        <v>2028</v>
      </c>
      <c r="G13009" t="s">
        <v>271</v>
      </c>
    </row>
    <row r="13010" spans="1:7">
      <c r="A13010">
        <v>31052010</v>
      </c>
      <c r="B13010" t="s">
        <v>62</v>
      </c>
      <c r="C13010">
        <v>0.99</v>
      </c>
      <c r="G13010" t="s">
        <v>271</v>
      </c>
    </row>
    <row r="13011" spans="1:7">
      <c r="A13011">
        <v>31052010</v>
      </c>
      <c r="B13011" t="s">
        <v>62</v>
      </c>
      <c r="C13011">
        <v>0.99990000000000001</v>
      </c>
      <c r="E13011">
        <v>2026</v>
      </c>
      <c r="G13011" t="s">
        <v>271</v>
      </c>
    </row>
    <row r="13012" spans="1:7">
      <c r="A13012">
        <v>31052010</v>
      </c>
      <c r="B13012" t="s">
        <v>62</v>
      </c>
      <c r="C13012">
        <v>0.99990000000000001</v>
      </c>
      <c r="E13012">
        <v>2027</v>
      </c>
      <c r="G13012" t="s">
        <v>271</v>
      </c>
    </row>
    <row r="13013" spans="1:7">
      <c r="A13013">
        <v>31052010</v>
      </c>
      <c r="B13013" t="s">
        <v>62</v>
      </c>
      <c r="C13013">
        <v>0.99990000000000001</v>
      </c>
      <c r="E13013">
        <v>2028</v>
      </c>
      <c r="G13013" t="s">
        <v>271</v>
      </c>
    </row>
    <row r="13014" spans="1:7">
      <c r="A13014">
        <v>31052090</v>
      </c>
      <c r="B13014" t="s">
        <v>62</v>
      </c>
      <c r="C13014">
        <v>0.68</v>
      </c>
      <c r="G13014" t="s">
        <v>271</v>
      </c>
    </row>
    <row r="13015" spans="1:7">
      <c r="A13015">
        <v>31052090</v>
      </c>
      <c r="B13015" t="s">
        <v>62</v>
      </c>
      <c r="C13015">
        <v>0.68680000000000008</v>
      </c>
      <c r="E13015">
        <v>2026</v>
      </c>
      <c r="G13015" t="s">
        <v>271</v>
      </c>
    </row>
    <row r="13016" spans="1:7">
      <c r="A13016">
        <v>31052090</v>
      </c>
      <c r="B13016" t="s">
        <v>62</v>
      </c>
      <c r="C13016">
        <v>0.68680000000000008</v>
      </c>
      <c r="E13016">
        <v>2027</v>
      </c>
      <c r="G13016" t="s">
        <v>271</v>
      </c>
    </row>
    <row r="13017" spans="1:7">
      <c r="A13017">
        <v>31052090</v>
      </c>
      <c r="B13017" t="s">
        <v>62</v>
      </c>
      <c r="C13017">
        <v>0.68680000000000008</v>
      </c>
      <c r="E13017">
        <v>2028</v>
      </c>
      <c r="G13017" t="s">
        <v>271</v>
      </c>
    </row>
    <row r="13018" spans="1:7">
      <c r="A13018">
        <v>31053000</v>
      </c>
      <c r="B13018" t="s">
        <v>62</v>
      </c>
      <c r="C13018">
        <v>0.63</v>
      </c>
      <c r="G13018" t="s">
        <v>271</v>
      </c>
    </row>
    <row r="13019" spans="1:7">
      <c r="A13019">
        <v>31053000</v>
      </c>
      <c r="B13019" t="s">
        <v>62</v>
      </c>
      <c r="C13019">
        <v>0.63629999999999998</v>
      </c>
      <c r="E13019">
        <v>2026</v>
      </c>
      <c r="G13019" t="s">
        <v>271</v>
      </c>
    </row>
    <row r="13020" spans="1:7">
      <c r="A13020">
        <v>31053000</v>
      </c>
      <c r="B13020" t="s">
        <v>62</v>
      </c>
      <c r="C13020">
        <v>0.63629999999999998</v>
      </c>
      <c r="E13020">
        <v>2027</v>
      </c>
      <c r="G13020" t="s">
        <v>271</v>
      </c>
    </row>
    <row r="13021" spans="1:7">
      <c r="A13021">
        <v>31053000</v>
      </c>
      <c r="B13021" t="s">
        <v>62</v>
      </c>
      <c r="C13021">
        <v>0.63629999999999998</v>
      </c>
      <c r="E13021">
        <v>2028</v>
      </c>
      <c r="G13021" t="s">
        <v>271</v>
      </c>
    </row>
    <row r="13022" spans="1:7">
      <c r="A13022">
        <v>31054000</v>
      </c>
      <c r="B13022" t="s">
        <v>62</v>
      </c>
      <c r="C13022">
        <v>0.42</v>
      </c>
      <c r="G13022" t="s">
        <v>271</v>
      </c>
    </row>
    <row r="13023" spans="1:7">
      <c r="A13023">
        <v>31054000</v>
      </c>
      <c r="B13023" t="s">
        <v>62</v>
      </c>
      <c r="C13023">
        <v>0.42419999999999997</v>
      </c>
      <c r="E13023">
        <v>2026</v>
      </c>
      <c r="G13023" t="s">
        <v>271</v>
      </c>
    </row>
    <row r="13024" spans="1:7">
      <c r="A13024">
        <v>31054000</v>
      </c>
      <c r="B13024" t="s">
        <v>62</v>
      </c>
      <c r="C13024">
        <v>0.42419999999999997</v>
      </c>
      <c r="E13024">
        <v>2027</v>
      </c>
      <c r="G13024" t="s">
        <v>271</v>
      </c>
    </row>
    <row r="13025" spans="1:7">
      <c r="A13025">
        <v>31054000</v>
      </c>
      <c r="B13025" t="s">
        <v>62</v>
      </c>
      <c r="C13025">
        <v>0.42419999999999997</v>
      </c>
      <c r="E13025">
        <v>2028</v>
      </c>
      <c r="G13025" t="s">
        <v>271</v>
      </c>
    </row>
    <row r="13026" spans="1:7">
      <c r="A13026">
        <v>31055100</v>
      </c>
      <c r="B13026" t="s">
        <v>62</v>
      </c>
      <c r="C13026" s="30">
        <v>1.32</v>
      </c>
      <c r="G13026" t="s">
        <v>271</v>
      </c>
    </row>
    <row r="13027" spans="1:7">
      <c r="A13027">
        <v>31055100</v>
      </c>
      <c r="B13027" t="s">
        <v>62</v>
      </c>
      <c r="C13027" s="30">
        <v>1.3332000000000002</v>
      </c>
      <c r="E13027">
        <v>2026</v>
      </c>
      <c r="G13027" t="s">
        <v>271</v>
      </c>
    </row>
    <row r="13028" spans="1:7">
      <c r="A13028">
        <v>31055100</v>
      </c>
      <c r="B13028" t="s">
        <v>62</v>
      </c>
      <c r="C13028" s="30">
        <v>1.3332000000000002</v>
      </c>
      <c r="E13028">
        <v>2027</v>
      </c>
      <c r="G13028" t="s">
        <v>271</v>
      </c>
    </row>
    <row r="13029" spans="1:7">
      <c r="A13029">
        <v>31055100</v>
      </c>
      <c r="B13029" t="s">
        <v>62</v>
      </c>
      <c r="C13029" s="30">
        <v>1.3332000000000002</v>
      </c>
      <c r="E13029">
        <v>2028</v>
      </c>
      <c r="G13029" t="s">
        <v>271</v>
      </c>
    </row>
    <row r="13030" spans="1:7">
      <c r="A13030">
        <v>31055900</v>
      </c>
      <c r="B13030" t="s">
        <v>62</v>
      </c>
      <c r="C13030">
        <v>0.76</v>
      </c>
      <c r="G13030" t="s">
        <v>271</v>
      </c>
    </row>
    <row r="13031" spans="1:7">
      <c r="A13031">
        <v>31055900</v>
      </c>
      <c r="B13031" t="s">
        <v>62</v>
      </c>
      <c r="C13031">
        <v>0.76760000000000006</v>
      </c>
      <c r="E13031">
        <v>2026</v>
      </c>
      <c r="G13031" t="s">
        <v>271</v>
      </c>
    </row>
    <row r="13032" spans="1:7">
      <c r="A13032">
        <v>31055900</v>
      </c>
      <c r="B13032" t="s">
        <v>62</v>
      </c>
      <c r="C13032">
        <v>0.76760000000000006</v>
      </c>
      <c r="E13032">
        <v>2027</v>
      </c>
      <c r="G13032" t="s">
        <v>271</v>
      </c>
    </row>
    <row r="13033" spans="1:7">
      <c r="A13033">
        <v>31055900</v>
      </c>
      <c r="B13033" t="s">
        <v>62</v>
      </c>
      <c r="C13033">
        <v>0.76760000000000006</v>
      </c>
      <c r="E13033">
        <v>2028</v>
      </c>
      <c r="G13033" t="s">
        <v>271</v>
      </c>
    </row>
    <row r="13034" spans="1:7">
      <c r="A13034">
        <v>31059020</v>
      </c>
      <c r="B13034" t="s">
        <v>62</v>
      </c>
      <c r="C13034" s="30">
        <v>1.21</v>
      </c>
      <c r="G13034" t="s">
        <v>271</v>
      </c>
    </row>
    <row r="13035" spans="1:7">
      <c r="A13035">
        <v>31059020</v>
      </c>
      <c r="B13035" t="s">
        <v>62</v>
      </c>
      <c r="C13035" s="30">
        <v>1.2221</v>
      </c>
      <c r="E13035">
        <v>2026</v>
      </c>
      <c r="G13035" t="s">
        <v>271</v>
      </c>
    </row>
    <row r="13036" spans="1:7">
      <c r="A13036">
        <v>31059020</v>
      </c>
      <c r="B13036" t="s">
        <v>62</v>
      </c>
      <c r="C13036" s="30">
        <v>1.2221</v>
      </c>
      <c r="E13036">
        <v>2027</v>
      </c>
      <c r="G13036" t="s">
        <v>271</v>
      </c>
    </row>
    <row r="13037" spans="1:7">
      <c r="A13037">
        <v>31059020</v>
      </c>
      <c r="B13037" t="s">
        <v>62</v>
      </c>
      <c r="C13037" s="30">
        <v>1.2221</v>
      </c>
      <c r="E13037">
        <v>2028</v>
      </c>
      <c r="G13037" t="s">
        <v>271</v>
      </c>
    </row>
    <row r="13038" spans="1:7">
      <c r="A13038">
        <v>31059080</v>
      </c>
      <c r="B13038" t="s">
        <v>62</v>
      </c>
      <c r="C13038">
        <v>0.65</v>
      </c>
      <c r="G13038" t="s">
        <v>271</v>
      </c>
    </row>
    <row r="13039" spans="1:7">
      <c r="A13039">
        <v>31059080</v>
      </c>
      <c r="B13039" t="s">
        <v>62</v>
      </c>
      <c r="C13039">
        <v>0.65650000000000008</v>
      </c>
      <c r="E13039">
        <v>2026</v>
      </c>
      <c r="G13039" t="s">
        <v>271</v>
      </c>
    </row>
    <row r="13040" spans="1:7">
      <c r="A13040">
        <v>31059080</v>
      </c>
      <c r="B13040" t="s">
        <v>62</v>
      </c>
      <c r="C13040">
        <v>0.65650000000000008</v>
      </c>
      <c r="E13040">
        <v>2027</v>
      </c>
      <c r="G13040" t="s">
        <v>271</v>
      </c>
    </row>
    <row r="13041" spans="1:7">
      <c r="A13041">
        <v>31059080</v>
      </c>
      <c r="B13041" t="s">
        <v>62</v>
      </c>
      <c r="C13041">
        <v>0.65650000000000008</v>
      </c>
      <c r="E13041">
        <v>2028</v>
      </c>
      <c r="G13041" t="s">
        <v>271</v>
      </c>
    </row>
    <row r="13042" spans="1:7">
      <c r="A13042">
        <v>7601</v>
      </c>
      <c r="B13042" t="s">
        <v>62</v>
      </c>
      <c r="C13042">
        <v>0.36</v>
      </c>
      <c r="D13042" t="s">
        <v>19</v>
      </c>
      <c r="G13042" t="s">
        <v>25</v>
      </c>
    </row>
    <row r="13043" spans="1:7">
      <c r="A13043">
        <v>7601</v>
      </c>
      <c r="B13043" t="s">
        <v>62</v>
      </c>
      <c r="C13043">
        <v>0.39599999999999996</v>
      </c>
      <c r="D13043" t="s">
        <v>19</v>
      </c>
      <c r="E13043">
        <v>2026</v>
      </c>
      <c r="G13043" t="s">
        <v>25</v>
      </c>
    </row>
    <row r="13044" spans="1:7">
      <c r="A13044">
        <v>7601</v>
      </c>
      <c r="B13044" t="s">
        <v>62</v>
      </c>
      <c r="C13044">
        <v>0.432</v>
      </c>
      <c r="D13044" t="s">
        <v>19</v>
      </c>
      <c r="E13044">
        <v>2027</v>
      </c>
      <c r="G13044" t="s">
        <v>25</v>
      </c>
    </row>
    <row r="13045" spans="1:7">
      <c r="A13045">
        <v>7601</v>
      </c>
      <c r="B13045" t="s">
        <v>62</v>
      </c>
      <c r="C13045">
        <v>0.46799999999999997</v>
      </c>
      <c r="D13045" t="s">
        <v>19</v>
      </c>
      <c r="E13045">
        <v>2028</v>
      </c>
      <c r="G13045" t="s">
        <v>25</v>
      </c>
    </row>
    <row r="13046" spans="1:7">
      <c r="A13046">
        <v>7603</v>
      </c>
      <c r="B13046" t="s">
        <v>62</v>
      </c>
      <c r="C13046" s="30">
        <v>1.98</v>
      </c>
      <c r="D13046" t="s">
        <v>19</v>
      </c>
      <c r="G13046" t="s">
        <v>25</v>
      </c>
    </row>
    <row r="13047" spans="1:7">
      <c r="A13047">
        <v>7603</v>
      </c>
      <c r="B13047" t="s">
        <v>62</v>
      </c>
      <c r="C13047" s="30">
        <v>2.1779999999999999</v>
      </c>
      <c r="D13047" t="s">
        <v>19</v>
      </c>
      <c r="E13047">
        <v>2026</v>
      </c>
      <c r="G13047" t="s">
        <v>25</v>
      </c>
    </row>
    <row r="13048" spans="1:7">
      <c r="A13048">
        <v>7603</v>
      </c>
      <c r="B13048" t="s">
        <v>62</v>
      </c>
      <c r="C13048" s="30">
        <v>2.3759999999999999</v>
      </c>
      <c r="D13048" t="s">
        <v>19</v>
      </c>
      <c r="E13048">
        <v>2027</v>
      </c>
      <c r="G13048" t="s">
        <v>25</v>
      </c>
    </row>
    <row r="13049" spans="1:7">
      <c r="A13049">
        <v>7603</v>
      </c>
      <c r="B13049" t="s">
        <v>62</v>
      </c>
      <c r="C13049" s="30">
        <v>2.5739999999999998</v>
      </c>
      <c r="D13049" t="s">
        <v>19</v>
      </c>
      <c r="E13049">
        <v>2028</v>
      </c>
      <c r="G13049" t="s">
        <v>25</v>
      </c>
    </row>
    <row r="13050" spans="1:7">
      <c r="A13050">
        <v>76041010</v>
      </c>
      <c r="B13050" t="s">
        <v>62</v>
      </c>
      <c r="C13050" s="30">
        <v>2.2000000000000002</v>
      </c>
      <c r="D13050" t="s">
        <v>19</v>
      </c>
      <c r="G13050" t="s">
        <v>25</v>
      </c>
    </row>
    <row r="13051" spans="1:7">
      <c r="A13051">
        <v>76041010</v>
      </c>
      <c r="B13051" t="s">
        <v>62</v>
      </c>
      <c r="C13051" s="30">
        <v>2.4200000000000004</v>
      </c>
      <c r="D13051" t="s">
        <v>19</v>
      </c>
      <c r="E13051">
        <v>2026</v>
      </c>
      <c r="G13051" t="s">
        <v>25</v>
      </c>
    </row>
    <row r="13052" spans="1:7">
      <c r="A13052">
        <v>76041010</v>
      </c>
      <c r="B13052" t="s">
        <v>62</v>
      </c>
      <c r="C13052" s="30">
        <v>2.64</v>
      </c>
      <c r="D13052" t="s">
        <v>19</v>
      </c>
      <c r="E13052">
        <v>2027</v>
      </c>
      <c r="G13052" t="s">
        <v>25</v>
      </c>
    </row>
    <row r="13053" spans="1:7">
      <c r="A13053">
        <v>76041010</v>
      </c>
      <c r="B13053" t="s">
        <v>62</v>
      </c>
      <c r="C13053" s="30">
        <v>2.8600000000000003</v>
      </c>
      <c r="D13053" t="s">
        <v>19</v>
      </c>
      <c r="E13053">
        <v>2028</v>
      </c>
      <c r="G13053" t="s">
        <v>25</v>
      </c>
    </row>
    <row r="13054" spans="1:7">
      <c r="A13054">
        <v>76041090</v>
      </c>
      <c r="B13054" t="s">
        <v>62</v>
      </c>
      <c r="C13054" s="30">
        <v>2.2200000000000002</v>
      </c>
      <c r="D13054" t="s">
        <v>19</v>
      </c>
      <c r="G13054" t="s">
        <v>25</v>
      </c>
    </row>
    <row r="13055" spans="1:7">
      <c r="A13055">
        <v>76041090</v>
      </c>
      <c r="B13055" t="s">
        <v>62</v>
      </c>
      <c r="C13055" s="30">
        <v>2.4420000000000002</v>
      </c>
      <c r="D13055" t="s">
        <v>19</v>
      </c>
      <c r="E13055">
        <v>2026</v>
      </c>
      <c r="G13055" t="s">
        <v>25</v>
      </c>
    </row>
    <row r="13056" spans="1:7">
      <c r="A13056">
        <v>76041090</v>
      </c>
      <c r="B13056" t="s">
        <v>62</v>
      </c>
      <c r="C13056" s="30">
        <v>2.6640000000000001</v>
      </c>
      <c r="D13056" t="s">
        <v>19</v>
      </c>
      <c r="E13056">
        <v>2027</v>
      </c>
      <c r="G13056" t="s">
        <v>25</v>
      </c>
    </row>
    <row r="13057" spans="1:7">
      <c r="A13057">
        <v>76041090</v>
      </c>
      <c r="B13057" t="s">
        <v>62</v>
      </c>
      <c r="C13057" s="30">
        <v>2.8860000000000001</v>
      </c>
      <c r="D13057" t="s">
        <v>19</v>
      </c>
      <c r="E13057">
        <v>2028</v>
      </c>
      <c r="G13057" t="s">
        <v>25</v>
      </c>
    </row>
    <row r="13058" spans="1:7">
      <c r="A13058">
        <v>76042100</v>
      </c>
      <c r="B13058" t="s">
        <v>62</v>
      </c>
      <c r="C13058" s="30">
        <v>2.2200000000000002</v>
      </c>
      <c r="D13058" t="s">
        <v>19</v>
      </c>
      <c r="G13058" t="s">
        <v>25</v>
      </c>
    </row>
    <row r="13059" spans="1:7">
      <c r="A13059">
        <v>76042100</v>
      </c>
      <c r="B13059" t="s">
        <v>62</v>
      </c>
      <c r="C13059" s="30">
        <v>2.4420000000000002</v>
      </c>
      <c r="D13059" t="s">
        <v>19</v>
      </c>
      <c r="E13059">
        <v>2026</v>
      </c>
      <c r="G13059" t="s">
        <v>25</v>
      </c>
    </row>
    <row r="13060" spans="1:7">
      <c r="A13060">
        <v>76042100</v>
      </c>
      <c r="B13060" t="s">
        <v>62</v>
      </c>
      <c r="C13060" s="30">
        <v>2.6640000000000001</v>
      </c>
      <c r="D13060" t="s">
        <v>19</v>
      </c>
      <c r="E13060">
        <v>2027</v>
      </c>
      <c r="G13060" t="s">
        <v>25</v>
      </c>
    </row>
    <row r="13061" spans="1:7">
      <c r="A13061">
        <v>76042100</v>
      </c>
      <c r="B13061" t="s">
        <v>62</v>
      </c>
      <c r="C13061" s="30">
        <v>2.8860000000000001</v>
      </c>
      <c r="D13061" t="s">
        <v>19</v>
      </c>
      <c r="E13061">
        <v>2028</v>
      </c>
      <c r="G13061" t="s">
        <v>25</v>
      </c>
    </row>
    <row r="13062" spans="1:7">
      <c r="A13062">
        <v>76042910</v>
      </c>
      <c r="B13062" t="s">
        <v>62</v>
      </c>
      <c r="C13062" s="30">
        <v>2.2000000000000002</v>
      </c>
      <c r="D13062" t="s">
        <v>19</v>
      </c>
      <c r="G13062" t="s">
        <v>25</v>
      </c>
    </row>
    <row r="13063" spans="1:7">
      <c r="A13063">
        <v>76042910</v>
      </c>
      <c r="B13063" t="s">
        <v>62</v>
      </c>
      <c r="C13063" s="30">
        <v>2.4200000000000004</v>
      </c>
      <c r="D13063" t="s">
        <v>19</v>
      </c>
      <c r="E13063">
        <v>2026</v>
      </c>
      <c r="G13063" t="s">
        <v>25</v>
      </c>
    </row>
    <row r="13064" spans="1:7">
      <c r="A13064">
        <v>76042910</v>
      </c>
      <c r="B13064" t="s">
        <v>62</v>
      </c>
      <c r="C13064" s="30">
        <v>2.64</v>
      </c>
      <c r="D13064" t="s">
        <v>19</v>
      </c>
      <c r="E13064">
        <v>2027</v>
      </c>
      <c r="G13064" t="s">
        <v>25</v>
      </c>
    </row>
    <row r="13065" spans="1:7">
      <c r="A13065">
        <v>76042910</v>
      </c>
      <c r="B13065" t="s">
        <v>62</v>
      </c>
      <c r="C13065" s="30">
        <v>2.8600000000000003</v>
      </c>
      <c r="D13065" t="s">
        <v>19</v>
      </c>
      <c r="E13065">
        <v>2028</v>
      </c>
      <c r="G13065" t="s">
        <v>25</v>
      </c>
    </row>
    <row r="13066" spans="1:7">
      <c r="A13066">
        <v>76042990</v>
      </c>
      <c r="B13066" t="s">
        <v>62</v>
      </c>
      <c r="C13066" s="30">
        <v>2.2200000000000002</v>
      </c>
      <c r="D13066" t="s">
        <v>19</v>
      </c>
      <c r="G13066" t="s">
        <v>25</v>
      </c>
    </row>
    <row r="13067" spans="1:7">
      <c r="A13067">
        <v>76042990</v>
      </c>
      <c r="B13067" t="s">
        <v>62</v>
      </c>
      <c r="C13067" s="30">
        <v>2.4420000000000002</v>
      </c>
      <c r="D13067" t="s">
        <v>19</v>
      </c>
      <c r="E13067">
        <v>2026</v>
      </c>
      <c r="G13067" t="s">
        <v>25</v>
      </c>
    </row>
    <row r="13068" spans="1:7">
      <c r="A13068">
        <v>76042990</v>
      </c>
      <c r="B13068" t="s">
        <v>62</v>
      </c>
      <c r="C13068" s="30">
        <v>2.6640000000000001</v>
      </c>
      <c r="D13068" t="s">
        <v>19</v>
      </c>
      <c r="E13068">
        <v>2027</v>
      </c>
      <c r="G13068" t="s">
        <v>25</v>
      </c>
    </row>
    <row r="13069" spans="1:7">
      <c r="A13069">
        <v>76042990</v>
      </c>
      <c r="B13069" t="s">
        <v>62</v>
      </c>
      <c r="C13069" s="30">
        <v>2.8860000000000001</v>
      </c>
      <c r="D13069" t="s">
        <v>19</v>
      </c>
      <c r="E13069">
        <v>2028</v>
      </c>
      <c r="G13069" t="s">
        <v>25</v>
      </c>
    </row>
    <row r="13070" spans="1:7">
      <c r="A13070">
        <v>7605</v>
      </c>
      <c r="B13070" t="s">
        <v>62</v>
      </c>
      <c r="C13070" s="30">
        <v>2.2000000000000002</v>
      </c>
      <c r="D13070" t="s">
        <v>19</v>
      </c>
      <c r="G13070" t="s">
        <v>25</v>
      </c>
    </row>
    <row r="13071" spans="1:7">
      <c r="A13071">
        <v>7605</v>
      </c>
      <c r="B13071" t="s">
        <v>62</v>
      </c>
      <c r="C13071" s="30">
        <v>2.4200000000000004</v>
      </c>
      <c r="D13071" t="s">
        <v>19</v>
      </c>
      <c r="E13071">
        <v>2026</v>
      </c>
      <c r="G13071" t="s">
        <v>25</v>
      </c>
    </row>
    <row r="13072" spans="1:7">
      <c r="A13072">
        <v>7605</v>
      </c>
      <c r="B13072" t="s">
        <v>62</v>
      </c>
      <c r="C13072" s="30">
        <v>2.64</v>
      </c>
      <c r="D13072" t="s">
        <v>19</v>
      </c>
      <c r="E13072">
        <v>2027</v>
      </c>
      <c r="G13072" t="s">
        <v>25</v>
      </c>
    </row>
    <row r="13073" spans="1:7">
      <c r="A13073">
        <v>7605</v>
      </c>
      <c r="B13073" t="s">
        <v>62</v>
      </c>
      <c r="C13073" s="30">
        <v>2.8600000000000003</v>
      </c>
      <c r="D13073" t="s">
        <v>19</v>
      </c>
      <c r="E13073">
        <v>2028</v>
      </c>
      <c r="G13073" t="s">
        <v>25</v>
      </c>
    </row>
    <row r="13074" spans="1:7">
      <c r="A13074">
        <v>7606</v>
      </c>
      <c r="B13074" t="s">
        <v>62</v>
      </c>
      <c r="C13074" s="30">
        <v>2.66</v>
      </c>
      <c r="D13074" t="s">
        <v>19</v>
      </c>
      <c r="G13074" t="s">
        <v>25</v>
      </c>
    </row>
    <row r="13075" spans="1:7">
      <c r="A13075">
        <v>7606</v>
      </c>
      <c r="B13075" t="s">
        <v>62</v>
      </c>
      <c r="C13075" s="30">
        <v>2.9260000000000002</v>
      </c>
      <c r="D13075" t="s">
        <v>19</v>
      </c>
      <c r="E13075">
        <v>2026</v>
      </c>
      <c r="G13075" t="s">
        <v>25</v>
      </c>
    </row>
    <row r="13076" spans="1:7">
      <c r="A13076">
        <v>7606</v>
      </c>
      <c r="B13076" t="s">
        <v>62</v>
      </c>
      <c r="C13076" s="30">
        <v>3.1920000000000002</v>
      </c>
      <c r="D13076" t="s">
        <v>19</v>
      </c>
      <c r="E13076">
        <v>2027</v>
      </c>
      <c r="G13076" t="s">
        <v>25</v>
      </c>
    </row>
    <row r="13077" spans="1:7">
      <c r="A13077">
        <v>7606</v>
      </c>
      <c r="B13077" t="s">
        <v>62</v>
      </c>
      <c r="C13077" s="30">
        <v>3.4580000000000002</v>
      </c>
      <c r="D13077" t="s">
        <v>19</v>
      </c>
      <c r="E13077">
        <v>2028</v>
      </c>
      <c r="G13077" t="s">
        <v>25</v>
      </c>
    </row>
    <row r="13078" spans="1:7">
      <c r="A13078">
        <v>7607</v>
      </c>
      <c r="B13078" t="s">
        <v>62</v>
      </c>
      <c r="C13078" s="30">
        <v>2.66</v>
      </c>
      <c r="D13078" t="s">
        <v>19</v>
      </c>
      <c r="G13078" t="s">
        <v>25</v>
      </c>
    </row>
    <row r="13079" spans="1:7">
      <c r="A13079">
        <v>7607</v>
      </c>
      <c r="B13079" t="s">
        <v>62</v>
      </c>
      <c r="C13079" s="30">
        <v>2.9260000000000002</v>
      </c>
      <c r="D13079" t="s">
        <v>19</v>
      </c>
      <c r="E13079">
        <v>2026</v>
      </c>
      <c r="G13079" t="s">
        <v>25</v>
      </c>
    </row>
    <row r="13080" spans="1:7">
      <c r="A13080">
        <v>7607</v>
      </c>
      <c r="B13080" t="s">
        <v>62</v>
      </c>
      <c r="C13080" s="30">
        <v>3.1920000000000002</v>
      </c>
      <c r="D13080" t="s">
        <v>19</v>
      </c>
      <c r="E13080">
        <v>2027</v>
      </c>
      <c r="G13080" t="s">
        <v>25</v>
      </c>
    </row>
    <row r="13081" spans="1:7">
      <c r="A13081">
        <v>7607</v>
      </c>
      <c r="B13081" t="s">
        <v>62</v>
      </c>
      <c r="C13081" s="30">
        <v>3.4580000000000002</v>
      </c>
      <c r="D13081" t="s">
        <v>19</v>
      </c>
      <c r="E13081">
        <v>2028</v>
      </c>
      <c r="G13081" t="s">
        <v>25</v>
      </c>
    </row>
    <row r="13082" spans="1:7">
      <c r="A13082">
        <v>7608</v>
      </c>
      <c r="B13082" t="s">
        <v>62</v>
      </c>
      <c r="C13082" s="30">
        <v>2.2200000000000002</v>
      </c>
      <c r="D13082" t="s">
        <v>19</v>
      </c>
      <c r="G13082" t="s">
        <v>25</v>
      </c>
    </row>
    <row r="13083" spans="1:7">
      <c r="A13083">
        <v>7608</v>
      </c>
      <c r="B13083" t="s">
        <v>62</v>
      </c>
      <c r="C13083" s="30">
        <v>2.4420000000000002</v>
      </c>
      <c r="D13083" t="s">
        <v>19</v>
      </c>
      <c r="E13083">
        <v>2026</v>
      </c>
      <c r="G13083" t="s">
        <v>25</v>
      </c>
    </row>
    <row r="13084" spans="1:7">
      <c r="A13084">
        <v>7608</v>
      </c>
      <c r="B13084" t="s">
        <v>62</v>
      </c>
      <c r="C13084" s="30">
        <v>2.6640000000000001</v>
      </c>
      <c r="D13084" t="s">
        <v>19</v>
      </c>
      <c r="E13084">
        <v>2027</v>
      </c>
      <c r="G13084" t="s">
        <v>25</v>
      </c>
    </row>
    <row r="13085" spans="1:7">
      <c r="A13085">
        <v>7608</v>
      </c>
      <c r="B13085" t="s">
        <v>62</v>
      </c>
      <c r="C13085" s="30">
        <v>2.8860000000000001</v>
      </c>
      <c r="D13085" t="s">
        <v>19</v>
      </c>
      <c r="E13085">
        <v>2028</v>
      </c>
      <c r="G13085" t="s">
        <v>25</v>
      </c>
    </row>
    <row r="13086" spans="1:7">
      <c r="A13086">
        <v>76090000</v>
      </c>
      <c r="B13086" t="s">
        <v>62</v>
      </c>
      <c r="C13086" s="30">
        <v>2.2200000000000002</v>
      </c>
      <c r="D13086" t="s">
        <v>19</v>
      </c>
      <c r="G13086" t="s">
        <v>25</v>
      </c>
    </row>
    <row r="13087" spans="1:7">
      <c r="A13087">
        <v>76090000</v>
      </c>
      <c r="B13087" t="s">
        <v>62</v>
      </c>
      <c r="C13087" s="30">
        <v>2.4420000000000002</v>
      </c>
      <c r="D13087" t="s">
        <v>19</v>
      </c>
      <c r="E13087">
        <v>2026</v>
      </c>
      <c r="G13087" t="s">
        <v>25</v>
      </c>
    </row>
    <row r="13088" spans="1:7">
      <c r="A13088">
        <v>76090000</v>
      </c>
      <c r="B13088" t="s">
        <v>62</v>
      </c>
      <c r="C13088" s="30">
        <v>2.6640000000000001</v>
      </c>
      <c r="D13088" t="s">
        <v>19</v>
      </c>
      <c r="E13088">
        <v>2027</v>
      </c>
      <c r="G13088" t="s">
        <v>25</v>
      </c>
    </row>
    <row r="13089" spans="1:7">
      <c r="A13089">
        <v>76090000</v>
      </c>
      <c r="B13089" t="s">
        <v>62</v>
      </c>
      <c r="C13089" s="30">
        <v>2.8860000000000001</v>
      </c>
      <c r="D13089" t="s">
        <v>19</v>
      </c>
      <c r="E13089">
        <v>2028</v>
      </c>
      <c r="G13089" t="s">
        <v>25</v>
      </c>
    </row>
    <row r="13090" spans="1:7">
      <c r="A13090">
        <v>76101000</v>
      </c>
      <c r="B13090" t="s">
        <v>62</v>
      </c>
      <c r="C13090" s="30">
        <v>2.2200000000000002</v>
      </c>
      <c r="D13090" t="s">
        <v>19</v>
      </c>
      <c r="G13090" t="s">
        <v>25</v>
      </c>
    </row>
    <row r="13091" spans="1:7">
      <c r="A13091">
        <v>76101000</v>
      </c>
      <c r="B13091" t="s">
        <v>62</v>
      </c>
      <c r="C13091" s="30">
        <v>2.4420000000000002</v>
      </c>
      <c r="D13091" t="s">
        <v>19</v>
      </c>
      <c r="E13091">
        <v>2026</v>
      </c>
      <c r="G13091" t="s">
        <v>25</v>
      </c>
    </row>
    <row r="13092" spans="1:7">
      <c r="A13092">
        <v>76101000</v>
      </c>
      <c r="B13092" t="s">
        <v>62</v>
      </c>
      <c r="C13092" s="30">
        <v>2.6640000000000001</v>
      </c>
      <c r="D13092" t="s">
        <v>19</v>
      </c>
      <c r="E13092">
        <v>2027</v>
      </c>
      <c r="G13092" t="s">
        <v>25</v>
      </c>
    </row>
    <row r="13093" spans="1:7">
      <c r="A13093">
        <v>76101000</v>
      </c>
      <c r="B13093" t="s">
        <v>62</v>
      </c>
      <c r="C13093" s="30">
        <v>2.8860000000000001</v>
      </c>
      <c r="D13093" t="s">
        <v>19</v>
      </c>
      <c r="E13093">
        <v>2028</v>
      </c>
      <c r="G13093" t="s">
        <v>25</v>
      </c>
    </row>
    <row r="13094" spans="1:7">
      <c r="A13094">
        <v>761090</v>
      </c>
      <c r="B13094" t="s">
        <v>62</v>
      </c>
      <c r="C13094" s="30">
        <v>2.2200000000000002</v>
      </c>
      <c r="D13094" t="s">
        <v>19</v>
      </c>
      <c r="G13094" t="s">
        <v>25</v>
      </c>
    </row>
    <row r="13095" spans="1:7">
      <c r="A13095">
        <v>761090</v>
      </c>
      <c r="B13095" t="s">
        <v>62</v>
      </c>
      <c r="C13095" s="30">
        <v>2.4420000000000002</v>
      </c>
      <c r="D13095" t="s">
        <v>19</v>
      </c>
      <c r="E13095">
        <v>2026</v>
      </c>
      <c r="G13095" t="s">
        <v>25</v>
      </c>
    </row>
    <row r="13096" spans="1:7">
      <c r="A13096">
        <v>761090</v>
      </c>
      <c r="B13096" t="s">
        <v>62</v>
      </c>
      <c r="C13096" s="30">
        <v>2.6640000000000001</v>
      </c>
      <c r="D13096" t="s">
        <v>19</v>
      </c>
      <c r="E13096">
        <v>2027</v>
      </c>
      <c r="G13096" t="s">
        <v>25</v>
      </c>
    </row>
    <row r="13097" spans="1:7">
      <c r="A13097">
        <v>761090</v>
      </c>
      <c r="B13097" t="s">
        <v>62</v>
      </c>
      <c r="C13097" s="30">
        <v>2.8860000000000001</v>
      </c>
      <c r="D13097" t="s">
        <v>19</v>
      </c>
      <c r="E13097">
        <v>2028</v>
      </c>
      <c r="G13097" t="s">
        <v>25</v>
      </c>
    </row>
    <row r="13098" spans="1:7">
      <c r="A13098">
        <v>76109010</v>
      </c>
      <c r="B13098" t="s">
        <v>62</v>
      </c>
      <c r="C13098" s="30">
        <v>2.2200000000000002</v>
      </c>
      <c r="D13098" t="s">
        <v>19</v>
      </c>
      <c r="G13098" t="s">
        <v>25</v>
      </c>
    </row>
    <row r="13099" spans="1:7">
      <c r="A13099">
        <v>76109010</v>
      </c>
      <c r="B13099" t="s">
        <v>62</v>
      </c>
      <c r="C13099" s="30">
        <v>2.4420000000000002</v>
      </c>
      <c r="D13099" t="s">
        <v>19</v>
      </c>
      <c r="E13099">
        <v>2026</v>
      </c>
      <c r="G13099" t="s">
        <v>25</v>
      </c>
    </row>
    <row r="13100" spans="1:7">
      <c r="A13100">
        <v>76109010</v>
      </c>
      <c r="B13100" t="s">
        <v>62</v>
      </c>
      <c r="C13100" s="30">
        <v>2.6640000000000001</v>
      </c>
      <c r="D13100" t="s">
        <v>19</v>
      </c>
      <c r="E13100">
        <v>2027</v>
      </c>
      <c r="G13100" t="s">
        <v>25</v>
      </c>
    </row>
    <row r="13101" spans="1:7">
      <c r="A13101">
        <v>76109010</v>
      </c>
      <c r="B13101" t="s">
        <v>62</v>
      </c>
      <c r="C13101" s="30">
        <v>2.8860000000000001</v>
      </c>
      <c r="D13101" t="s">
        <v>19</v>
      </c>
      <c r="E13101">
        <v>2028</v>
      </c>
      <c r="G13101" t="s">
        <v>25</v>
      </c>
    </row>
    <row r="13102" spans="1:7">
      <c r="A13102">
        <v>76109090</v>
      </c>
      <c r="B13102" t="s">
        <v>62</v>
      </c>
      <c r="C13102" s="30">
        <v>2.2200000000000002</v>
      </c>
      <c r="D13102" t="s">
        <v>19</v>
      </c>
      <c r="G13102" t="s">
        <v>25</v>
      </c>
    </row>
    <row r="13103" spans="1:7">
      <c r="A13103">
        <v>76109090</v>
      </c>
      <c r="B13103" t="s">
        <v>62</v>
      </c>
      <c r="C13103" s="30">
        <v>2.4420000000000002</v>
      </c>
      <c r="D13103" t="s">
        <v>19</v>
      </c>
      <c r="E13103">
        <v>2026</v>
      </c>
      <c r="G13103" t="s">
        <v>25</v>
      </c>
    </row>
    <row r="13104" spans="1:7">
      <c r="A13104">
        <v>76109090</v>
      </c>
      <c r="B13104" t="s">
        <v>62</v>
      </c>
      <c r="C13104" s="30">
        <v>2.6640000000000001</v>
      </c>
      <c r="D13104" t="s">
        <v>19</v>
      </c>
      <c r="E13104">
        <v>2027</v>
      </c>
      <c r="G13104" t="s">
        <v>25</v>
      </c>
    </row>
    <row r="13105" spans="1:7">
      <c r="A13105">
        <v>76109090</v>
      </c>
      <c r="B13105" t="s">
        <v>62</v>
      </c>
      <c r="C13105" s="30">
        <v>2.8860000000000001</v>
      </c>
      <c r="D13105" t="s">
        <v>19</v>
      </c>
      <c r="E13105">
        <v>2028</v>
      </c>
      <c r="G13105" t="s">
        <v>25</v>
      </c>
    </row>
    <row r="13106" spans="1:7">
      <c r="A13106">
        <v>76110000</v>
      </c>
      <c r="B13106" t="s">
        <v>62</v>
      </c>
      <c r="C13106" s="30">
        <v>2.66</v>
      </c>
      <c r="D13106" t="s">
        <v>19</v>
      </c>
      <c r="G13106" t="s">
        <v>25</v>
      </c>
    </row>
    <row r="13107" spans="1:7">
      <c r="A13107">
        <v>76110000</v>
      </c>
      <c r="B13107" t="s">
        <v>62</v>
      </c>
      <c r="C13107" s="30">
        <v>2.9260000000000002</v>
      </c>
      <c r="D13107" t="s">
        <v>19</v>
      </c>
      <c r="E13107">
        <v>2026</v>
      </c>
      <c r="G13107" t="s">
        <v>25</v>
      </c>
    </row>
    <row r="13108" spans="1:7">
      <c r="A13108">
        <v>76110000</v>
      </c>
      <c r="B13108" t="s">
        <v>62</v>
      </c>
      <c r="C13108" s="30">
        <v>3.1920000000000002</v>
      </c>
      <c r="D13108" t="s">
        <v>19</v>
      </c>
      <c r="E13108">
        <v>2027</v>
      </c>
      <c r="G13108" t="s">
        <v>25</v>
      </c>
    </row>
    <row r="13109" spans="1:7">
      <c r="A13109">
        <v>76110000</v>
      </c>
      <c r="B13109" t="s">
        <v>62</v>
      </c>
      <c r="C13109" s="30">
        <v>3.4580000000000002</v>
      </c>
      <c r="D13109" t="s">
        <v>19</v>
      </c>
      <c r="E13109">
        <v>2028</v>
      </c>
      <c r="G13109" t="s">
        <v>25</v>
      </c>
    </row>
    <row r="13110" spans="1:7">
      <c r="A13110">
        <v>7612</v>
      </c>
      <c r="B13110" t="s">
        <v>62</v>
      </c>
      <c r="C13110" s="30">
        <v>2.66</v>
      </c>
      <c r="D13110" t="s">
        <v>19</v>
      </c>
      <c r="G13110" t="s">
        <v>25</v>
      </c>
    </row>
    <row r="13111" spans="1:7">
      <c r="A13111">
        <v>7612</v>
      </c>
      <c r="B13111" t="s">
        <v>62</v>
      </c>
      <c r="C13111" s="30">
        <v>2.9260000000000002</v>
      </c>
      <c r="D13111" t="s">
        <v>19</v>
      </c>
      <c r="E13111">
        <v>2026</v>
      </c>
      <c r="G13111" t="s">
        <v>25</v>
      </c>
    </row>
    <row r="13112" spans="1:7">
      <c r="A13112">
        <v>7612</v>
      </c>
      <c r="B13112" t="s">
        <v>62</v>
      </c>
      <c r="C13112" s="30">
        <v>3.1920000000000002</v>
      </c>
      <c r="D13112" t="s">
        <v>19</v>
      </c>
      <c r="E13112">
        <v>2027</v>
      </c>
      <c r="G13112" t="s">
        <v>25</v>
      </c>
    </row>
    <row r="13113" spans="1:7">
      <c r="A13113">
        <v>7612</v>
      </c>
      <c r="B13113" t="s">
        <v>62</v>
      </c>
      <c r="C13113" s="30">
        <v>3.4580000000000002</v>
      </c>
      <c r="D13113" t="s">
        <v>19</v>
      </c>
      <c r="E13113">
        <v>2028</v>
      </c>
      <c r="G13113" t="s">
        <v>25</v>
      </c>
    </row>
    <row r="13114" spans="1:7">
      <c r="A13114">
        <v>76130000</v>
      </c>
      <c r="B13114" t="s">
        <v>62</v>
      </c>
      <c r="C13114" s="30">
        <v>2.66</v>
      </c>
      <c r="D13114" t="s">
        <v>19</v>
      </c>
      <c r="G13114" t="s">
        <v>25</v>
      </c>
    </row>
    <row r="13115" spans="1:7">
      <c r="A13115">
        <v>76130000</v>
      </c>
      <c r="B13115" t="s">
        <v>62</v>
      </c>
      <c r="C13115" s="30">
        <v>2.9260000000000002</v>
      </c>
      <c r="D13115" t="s">
        <v>19</v>
      </c>
      <c r="E13115">
        <v>2026</v>
      </c>
      <c r="G13115" t="s">
        <v>25</v>
      </c>
    </row>
    <row r="13116" spans="1:7">
      <c r="A13116">
        <v>76130000</v>
      </c>
      <c r="B13116" t="s">
        <v>62</v>
      </c>
      <c r="C13116" s="30">
        <v>3.1920000000000002</v>
      </c>
      <c r="D13116" t="s">
        <v>19</v>
      </c>
      <c r="E13116">
        <v>2027</v>
      </c>
      <c r="G13116" t="s">
        <v>25</v>
      </c>
    </row>
    <row r="13117" spans="1:7">
      <c r="A13117">
        <v>76130000</v>
      </c>
      <c r="B13117" t="s">
        <v>62</v>
      </c>
      <c r="C13117" s="30">
        <v>3.4580000000000002</v>
      </c>
      <c r="D13117" t="s">
        <v>19</v>
      </c>
      <c r="E13117">
        <v>2028</v>
      </c>
      <c r="G13117" t="s">
        <v>25</v>
      </c>
    </row>
    <row r="13118" spans="1:7">
      <c r="A13118">
        <v>7614</v>
      </c>
      <c r="B13118" t="s">
        <v>62</v>
      </c>
      <c r="C13118" s="30">
        <v>2.2000000000000002</v>
      </c>
      <c r="D13118" t="s">
        <v>19</v>
      </c>
      <c r="G13118" t="s">
        <v>25</v>
      </c>
    </row>
    <row r="13119" spans="1:7">
      <c r="A13119">
        <v>7614</v>
      </c>
      <c r="B13119" t="s">
        <v>62</v>
      </c>
      <c r="C13119" s="30">
        <v>2.4200000000000004</v>
      </c>
      <c r="D13119" t="s">
        <v>19</v>
      </c>
      <c r="E13119">
        <v>2026</v>
      </c>
      <c r="G13119" t="s">
        <v>25</v>
      </c>
    </row>
    <row r="13120" spans="1:7">
      <c r="A13120">
        <v>7614</v>
      </c>
      <c r="B13120" t="s">
        <v>62</v>
      </c>
      <c r="C13120" s="30">
        <v>2.64</v>
      </c>
      <c r="D13120" t="s">
        <v>19</v>
      </c>
      <c r="E13120">
        <v>2027</v>
      </c>
      <c r="G13120" t="s">
        <v>25</v>
      </c>
    </row>
    <row r="13121" spans="1:7">
      <c r="A13121">
        <v>7614</v>
      </c>
      <c r="B13121" t="s">
        <v>62</v>
      </c>
      <c r="C13121" s="30">
        <v>2.8600000000000003</v>
      </c>
      <c r="D13121" t="s">
        <v>19</v>
      </c>
      <c r="E13121">
        <v>2028</v>
      </c>
      <c r="G13121" t="s">
        <v>25</v>
      </c>
    </row>
    <row r="13122" spans="1:7">
      <c r="A13122">
        <v>76161000</v>
      </c>
      <c r="B13122" t="s">
        <v>62</v>
      </c>
      <c r="C13122" s="30">
        <v>2.66</v>
      </c>
      <c r="D13122" t="s">
        <v>19</v>
      </c>
      <c r="G13122" t="s">
        <v>25</v>
      </c>
    </row>
    <row r="13123" spans="1:7">
      <c r="A13123">
        <v>76161000</v>
      </c>
      <c r="B13123" t="s">
        <v>62</v>
      </c>
      <c r="C13123" s="30">
        <v>2.9260000000000002</v>
      </c>
      <c r="D13123" t="s">
        <v>19</v>
      </c>
      <c r="E13123">
        <v>2026</v>
      </c>
      <c r="G13123" t="s">
        <v>25</v>
      </c>
    </row>
    <row r="13124" spans="1:7">
      <c r="A13124">
        <v>76161000</v>
      </c>
      <c r="B13124" t="s">
        <v>62</v>
      </c>
      <c r="C13124" s="30">
        <v>3.1920000000000002</v>
      </c>
      <c r="D13124" t="s">
        <v>19</v>
      </c>
      <c r="E13124">
        <v>2027</v>
      </c>
      <c r="G13124" t="s">
        <v>25</v>
      </c>
    </row>
    <row r="13125" spans="1:7">
      <c r="A13125">
        <v>76161000</v>
      </c>
      <c r="B13125" t="s">
        <v>62</v>
      </c>
      <c r="C13125" s="30">
        <v>3.4580000000000002</v>
      </c>
      <c r="D13125" t="s">
        <v>19</v>
      </c>
      <c r="E13125">
        <v>2028</v>
      </c>
      <c r="G13125" t="s">
        <v>25</v>
      </c>
    </row>
    <row r="13126" spans="1:7">
      <c r="A13126">
        <v>76169100</v>
      </c>
      <c r="B13126" t="s">
        <v>62</v>
      </c>
      <c r="C13126" s="30">
        <v>2.66</v>
      </c>
      <c r="D13126" t="s">
        <v>19</v>
      </c>
      <c r="G13126" t="s">
        <v>25</v>
      </c>
    </row>
    <row r="13127" spans="1:7">
      <c r="A13127">
        <v>76169100</v>
      </c>
      <c r="B13127" t="s">
        <v>62</v>
      </c>
      <c r="C13127" s="30">
        <v>2.9260000000000002</v>
      </c>
      <c r="D13127" t="s">
        <v>19</v>
      </c>
      <c r="E13127">
        <v>2026</v>
      </c>
      <c r="G13127" t="s">
        <v>25</v>
      </c>
    </row>
    <row r="13128" spans="1:7">
      <c r="A13128">
        <v>76169100</v>
      </c>
      <c r="B13128" t="s">
        <v>62</v>
      </c>
      <c r="C13128" s="30">
        <v>3.1920000000000002</v>
      </c>
      <c r="D13128" t="s">
        <v>19</v>
      </c>
      <c r="E13128">
        <v>2027</v>
      </c>
      <c r="G13128" t="s">
        <v>25</v>
      </c>
    </row>
    <row r="13129" spans="1:7">
      <c r="A13129">
        <v>76169100</v>
      </c>
      <c r="B13129" t="s">
        <v>62</v>
      </c>
      <c r="C13129" s="30">
        <v>3.4580000000000002</v>
      </c>
      <c r="D13129" t="s">
        <v>19</v>
      </c>
      <c r="E13129">
        <v>2028</v>
      </c>
      <c r="G13129" t="s">
        <v>25</v>
      </c>
    </row>
    <row r="13130" spans="1:7">
      <c r="A13130">
        <v>76169910</v>
      </c>
      <c r="B13130" t="s">
        <v>62</v>
      </c>
      <c r="C13130" s="30">
        <v>1.98</v>
      </c>
      <c r="D13130" t="s">
        <v>19</v>
      </c>
      <c r="G13130" t="s">
        <v>25</v>
      </c>
    </row>
    <row r="13131" spans="1:7">
      <c r="A13131">
        <v>76169910</v>
      </c>
      <c r="B13131" t="s">
        <v>62</v>
      </c>
      <c r="C13131" s="30">
        <v>2.1779999999999999</v>
      </c>
      <c r="D13131" t="s">
        <v>19</v>
      </c>
      <c r="E13131">
        <v>2026</v>
      </c>
      <c r="G13131" t="s">
        <v>25</v>
      </c>
    </row>
    <row r="13132" spans="1:7">
      <c r="A13132">
        <v>76169910</v>
      </c>
      <c r="B13132" t="s">
        <v>62</v>
      </c>
      <c r="C13132" s="30">
        <v>2.3759999999999999</v>
      </c>
      <c r="D13132" t="s">
        <v>19</v>
      </c>
      <c r="E13132">
        <v>2027</v>
      </c>
      <c r="G13132" t="s">
        <v>25</v>
      </c>
    </row>
    <row r="13133" spans="1:7">
      <c r="A13133">
        <v>76169910</v>
      </c>
      <c r="B13133" t="s">
        <v>62</v>
      </c>
      <c r="C13133" s="30">
        <v>2.5739999999999998</v>
      </c>
      <c r="D13133" t="s">
        <v>19</v>
      </c>
      <c r="E13133">
        <v>2028</v>
      </c>
      <c r="G13133" t="s">
        <v>25</v>
      </c>
    </row>
    <row r="13134" spans="1:7">
      <c r="A13134">
        <v>76169990</v>
      </c>
      <c r="B13134" t="s">
        <v>62</v>
      </c>
      <c r="C13134" s="30">
        <v>2.66</v>
      </c>
      <c r="D13134" t="s">
        <v>19</v>
      </c>
      <c r="G13134" t="s">
        <v>25</v>
      </c>
    </row>
    <row r="13135" spans="1:7">
      <c r="A13135">
        <v>76169990</v>
      </c>
      <c r="B13135" t="s">
        <v>62</v>
      </c>
      <c r="C13135" s="30">
        <v>2.9260000000000002</v>
      </c>
      <c r="D13135" t="s">
        <v>19</v>
      </c>
      <c r="E13135">
        <v>2026</v>
      </c>
      <c r="G13135" t="s">
        <v>25</v>
      </c>
    </row>
    <row r="13136" spans="1:7">
      <c r="A13136">
        <v>76169990</v>
      </c>
      <c r="B13136" t="s">
        <v>62</v>
      </c>
      <c r="C13136" s="30">
        <v>3.1920000000000002</v>
      </c>
      <c r="D13136" t="s">
        <v>19</v>
      </c>
      <c r="E13136">
        <v>2027</v>
      </c>
      <c r="G13136" t="s">
        <v>25</v>
      </c>
    </row>
    <row r="13137" spans="1:7">
      <c r="A13137">
        <v>76169990</v>
      </c>
      <c r="B13137" t="s">
        <v>62</v>
      </c>
      <c r="C13137" s="30">
        <v>3.4580000000000002</v>
      </c>
      <c r="D13137" t="s">
        <v>19</v>
      </c>
      <c r="E13137">
        <v>2028</v>
      </c>
      <c r="G13137" t="s">
        <v>25</v>
      </c>
    </row>
    <row r="13138" spans="1:7">
      <c r="A13138">
        <v>28041000</v>
      </c>
      <c r="B13138" t="s">
        <v>62</v>
      </c>
      <c r="C13138" s="30">
        <v>10.82</v>
      </c>
      <c r="G13138" t="s">
        <v>272</v>
      </c>
    </row>
    <row r="13139" spans="1:7">
      <c r="A13139">
        <v>28041000</v>
      </c>
      <c r="B13139" t="s">
        <v>62</v>
      </c>
      <c r="C13139" s="30">
        <v>11.902000000000001</v>
      </c>
      <c r="E13139">
        <v>2026</v>
      </c>
      <c r="G13139" t="s">
        <v>272</v>
      </c>
    </row>
    <row r="13140" spans="1:7">
      <c r="A13140">
        <v>28041000</v>
      </c>
      <c r="B13140" t="s">
        <v>62</v>
      </c>
      <c r="C13140" s="30">
        <v>12.984</v>
      </c>
      <c r="E13140">
        <v>2027</v>
      </c>
      <c r="G13140" t="s">
        <v>272</v>
      </c>
    </row>
    <row r="13141" spans="1:7">
      <c r="A13141">
        <v>28041000</v>
      </c>
      <c r="B13141" t="s">
        <v>62</v>
      </c>
      <c r="C13141" s="30">
        <v>14.066000000000001</v>
      </c>
      <c r="E13141">
        <v>2028</v>
      </c>
      <c r="G13141" t="s">
        <v>272</v>
      </c>
    </row>
    <row r="13142" spans="1:7">
      <c r="A13142">
        <v>72026000</v>
      </c>
      <c r="B13142" t="s">
        <v>62</v>
      </c>
      <c r="C13142" s="30">
        <v>3.48</v>
      </c>
      <c r="G13142" t="s">
        <v>273</v>
      </c>
    </row>
    <row r="13143" spans="1:7">
      <c r="A13143">
        <v>72026000</v>
      </c>
      <c r="B13143" t="s">
        <v>62</v>
      </c>
      <c r="C13143" s="30">
        <v>3.8279999999999998</v>
      </c>
      <c r="E13143">
        <v>2026</v>
      </c>
      <c r="G13143" t="s">
        <v>273</v>
      </c>
    </row>
    <row r="13144" spans="1:7">
      <c r="A13144">
        <v>72026000</v>
      </c>
      <c r="B13144" t="s">
        <v>62</v>
      </c>
      <c r="C13144" s="30">
        <v>4.1760000000000002</v>
      </c>
      <c r="E13144">
        <v>2027</v>
      </c>
      <c r="G13144" t="s">
        <v>273</v>
      </c>
    </row>
    <row r="13145" spans="1:7">
      <c r="A13145">
        <v>72026000</v>
      </c>
      <c r="B13145" t="s">
        <v>62</v>
      </c>
      <c r="C13145" s="30">
        <v>4.524</v>
      </c>
      <c r="E13145">
        <v>2028</v>
      </c>
      <c r="G13145" t="s">
        <v>273</v>
      </c>
    </row>
    <row r="13146" spans="1:7">
      <c r="A13146">
        <v>2523100090</v>
      </c>
      <c r="B13146" t="s">
        <v>63</v>
      </c>
      <c r="C13146" s="38">
        <v>1.1599999999999999</v>
      </c>
      <c r="D13146" t="s">
        <v>13</v>
      </c>
      <c r="G13146" t="s">
        <v>270</v>
      </c>
    </row>
    <row r="13147" spans="1:7">
      <c r="A13147">
        <v>2523100090</v>
      </c>
      <c r="B13147" t="s">
        <v>63</v>
      </c>
      <c r="C13147" s="38">
        <v>1.276</v>
      </c>
      <c r="D13147" t="s">
        <v>13</v>
      </c>
      <c r="E13147">
        <v>2026</v>
      </c>
      <c r="G13147" t="s">
        <v>270</v>
      </c>
    </row>
    <row r="13148" spans="1:7">
      <c r="A13148">
        <v>2523100090</v>
      </c>
      <c r="B13148" t="s">
        <v>63</v>
      </c>
      <c r="C13148" s="38">
        <v>1.3919999999999999</v>
      </c>
      <c r="D13148" t="s">
        <v>13</v>
      </c>
      <c r="E13148">
        <v>2027</v>
      </c>
      <c r="G13148" t="s">
        <v>270</v>
      </c>
    </row>
    <row r="13149" spans="1:7">
      <c r="A13149">
        <v>2523100090</v>
      </c>
      <c r="B13149" t="s">
        <v>63</v>
      </c>
      <c r="C13149" s="38">
        <v>1.508</v>
      </c>
      <c r="D13149" t="s">
        <v>13</v>
      </c>
      <c r="E13149">
        <v>2028</v>
      </c>
      <c r="G13149" t="s">
        <v>270</v>
      </c>
    </row>
    <row r="13150" spans="1:7">
      <c r="A13150">
        <v>25232900</v>
      </c>
      <c r="B13150" t="s">
        <v>63</v>
      </c>
      <c r="C13150" s="38">
        <v>1.2</v>
      </c>
      <c r="G13150" t="s">
        <v>270</v>
      </c>
    </row>
    <row r="13151" spans="1:7">
      <c r="A13151">
        <v>25232900</v>
      </c>
      <c r="B13151" t="s">
        <v>63</v>
      </c>
      <c r="C13151" s="38">
        <v>1.32</v>
      </c>
      <c r="E13151">
        <v>2026</v>
      </c>
      <c r="G13151" t="s">
        <v>270</v>
      </c>
    </row>
    <row r="13152" spans="1:7">
      <c r="A13152">
        <v>25232900</v>
      </c>
      <c r="B13152" t="s">
        <v>63</v>
      </c>
      <c r="C13152" s="38">
        <v>1.44</v>
      </c>
      <c r="E13152">
        <v>2027</v>
      </c>
      <c r="G13152" t="s">
        <v>270</v>
      </c>
    </row>
    <row r="13153" spans="1:7">
      <c r="A13153">
        <v>25232900</v>
      </c>
      <c r="B13153" t="s">
        <v>63</v>
      </c>
      <c r="C13153" s="38">
        <v>1.56</v>
      </c>
      <c r="E13153">
        <v>2028</v>
      </c>
      <c r="G13153" t="s">
        <v>270</v>
      </c>
    </row>
    <row r="13154" spans="1:7">
      <c r="A13154">
        <v>2523900090</v>
      </c>
      <c r="B13154" t="s">
        <v>63</v>
      </c>
      <c r="C13154" s="38">
        <v>1.1499999999999999</v>
      </c>
      <c r="D13154" t="s">
        <v>13</v>
      </c>
      <c r="G13154" t="s">
        <v>270</v>
      </c>
    </row>
    <row r="13155" spans="1:7">
      <c r="A13155">
        <v>2523900090</v>
      </c>
      <c r="B13155" t="s">
        <v>63</v>
      </c>
      <c r="C13155" s="38">
        <v>1.2649999999999999</v>
      </c>
      <c r="D13155" t="s">
        <v>13</v>
      </c>
      <c r="E13155">
        <v>2026</v>
      </c>
      <c r="G13155" t="s">
        <v>270</v>
      </c>
    </row>
    <row r="13156" spans="1:7">
      <c r="A13156">
        <v>2523900090</v>
      </c>
      <c r="B13156" t="s">
        <v>63</v>
      </c>
      <c r="C13156" s="38">
        <v>1.38</v>
      </c>
      <c r="D13156" t="s">
        <v>13</v>
      </c>
      <c r="E13156">
        <v>2027</v>
      </c>
      <c r="G13156" t="s">
        <v>270</v>
      </c>
    </row>
    <row r="13157" spans="1:7">
      <c r="A13157">
        <v>2523900090</v>
      </c>
      <c r="B13157" t="s">
        <v>63</v>
      </c>
      <c r="C13157" s="38">
        <v>1.4949999999999999</v>
      </c>
      <c r="D13157" t="s">
        <v>13</v>
      </c>
      <c r="E13157">
        <v>2028</v>
      </c>
      <c r="G13157" t="s">
        <v>270</v>
      </c>
    </row>
    <row r="13158" spans="1:7">
      <c r="A13158">
        <v>2523100090</v>
      </c>
      <c r="B13158" t="s">
        <v>64</v>
      </c>
      <c r="C13158">
        <v>0.91</v>
      </c>
      <c r="D13158" t="s">
        <v>13</v>
      </c>
      <c r="G13158" t="s">
        <v>270</v>
      </c>
    </row>
    <row r="13159" spans="1:7">
      <c r="A13159">
        <v>2523100090</v>
      </c>
      <c r="B13159" t="s">
        <v>64</v>
      </c>
      <c r="C13159">
        <v>1.0010000000000001</v>
      </c>
      <c r="D13159" t="s">
        <v>13</v>
      </c>
      <c r="E13159">
        <v>2026</v>
      </c>
      <c r="G13159" t="s">
        <v>270</v>
      </c>
    </row>
    <row r="13160" spans="1:7">
      <c r="A13160">
        <v>2523100090</v>
      </c>
      <c r="B13160" t="s">
        <v>64</v>
      </c>
      <c r="C13160">
        <v>1.0920000000000001</v>
      </c>
      <c r="D13160" t="s">
        <v>13</v>
      </c>
      <c r="E13160">
        <v>2027</v>
      </c>
      <c r="G13160" t="s">
        <v>270</v>
      </c>
    </row>
    <row r="13161" spans="1:7">
      <c r="A13161">
        <v>2523100090</v>
      </c>
      <c r="B13161" t="s">
        <v>64</v>
      </c>
      <c r="C13161">
        <v>1.1830000000000001</v>
      </c>
      <c r="D13161" t="s">
        <v>13</v>
      </c>
      <c r="E13161">
        <v>2028</v>
      </c>
      <c r="G13161" t="s">
        <v>270</v>
      </c>
    </row>
    <row r="13162" spans="1:7">
      <c r="A13162">
        <v>25232900</v>
      </c>
      <c r="B13162" t="s">
        <v>64</v>
      </c>
      <c r="C13162">
        <v>0.94</v>
      </c>
      <c r="G13162" t="s">
        <v>270</v>
      </c>
    </row>
    <row r="13163" spans="1:7">
      <c r="A13163">
        <v>25232900</v>
      </c>
      <c r="B13163" t="s">
        <v>64</v>
      </c>
      <c r="C13163">
        <v>1.034</v>
      </c>
      <c r="E13163">
        <v>2026</v>
      </c>
      <c r="G13163" t="s">
        <v>270</v>
      </c>
    </row>
    <row r="13164" spans="1:7">
      <c r="A13164">
        <v>25232900</v>
      </c>
      <c r="B13164" t="s">
        <v>64</v>
      </c>
      <c r="C13164">
        <v>1.1279999999999999</v>
      </c>
      <c r="E13164">
        <v>2027</v>
      </c>
      <c r="G13164" t="s">
        <v>270</v>
      </c>
    </row>
    <row r="13165" spans="1:7">
      <c r="A13165">
        <v>25232900</v>
      </c>
      <c r="B13165" t="s">
        <v>64</v>
      </c>
      <c r="C13165">
        <v>1.222</v>
      </c>
      <c r="E13165">
        <v>2028</v>
      </c>
      <c r="G13165" t="s">
        <v>270</v>
      </c>
    </row>
    <row r="13166" spans="1:7">
      <c r="A13166">
        <v>2523900090</v>
      </c>
      <c r="B13166" t="s">
        <v>64</v>
      </c>
      <c r="C13166">
        <v>0.91</v>
      </c>
      <c r="D13166" t="s">
        <v>13</v>
      </c>
      <c r="G13166" t="s">
        <v>270</v>
      </c>
    </row>
    <row r="13167" spans="1:7">
      <c r="A13167">
        <v>2523900090</v>
      </c>
      <c r="B13167" t="s">
        <v>64</v>
      </c>
      <c r="C13167">
        <v>1.0010000000000001</v>
      </c>
      <c r="D13167" t="s">
        <v>13</v>
      </c>
      <c r="E13167">
        <v>2026</v>
      </c>
      <c r="G13167" t="s">
        <v>270</v>
      </c>
    </row>
    <row r="13168" spans="1:7">
      <c r="A13168">
        <v>2523900090</v>
      </c>
      <c r="B13168" t="s">
        <v>64</v>
      </c>
      <c r="C13168">
        <v>1.0920000000000001</v>
      </c>
      <c r="D13168" t="s">
        <v>13</v>
      </c>
      <c r="E13168">
        <v>2027</v>
      </c>
      <c r="G13168" t="s">
        <v>270</v>
      </c>
    </row>
    <row r="13169" spans="1:7">
      <c r="A13169">
        <v>2523900090</v>
      </c>
      <c r="B13169" t="s">
        <v>64</v>
      </c>
      <c r="C13169">
        <v>1.1830000000000001</v>
      </c>
      <c r="D13169" t="s">
        <v>13</v>
      </c>
      <c r="E13169">
        <v>2028</v>
      </c>
      <c r="G13169" t="s">
        <v>270</v>
      </c>
    </row>
    <row r="13170" spans="1:7">
      <c r="A13170">
        <v>28080000</v>
      </c>
      <c r="B13170" t="s">
        <v>64</v>
      </c>
      <c r="C13170" s="30">
        <v>1.85</v>
      </c>
      <c r="G13170" t="s">
        <v>271</v>
      </c>
    </row>
    <row r="13171" spans="1:7">
      <c r="A13171">
        <v>28080000</v>
      </c>
      <c r="B13171" t="s">
        <v>64</v>
      </c>
      <c r="C13171" s="30">
        <v>1.8685</v>
      </c>
      <c r="E13171">
        <v>2026</v>
      </c>
      <c r="G13171" t="s">
        <v>271</v>
      </c>
    </row>
    <row r="13172" spans="1:7">
      <c r="A13172">
        <v>28080000</v>
      </c>
      <c r="B13172" t="s">
        <v>64</v>
      </c>
      <c r="C13172" s="30">
        <v>1.8685</v>
      </c>
      <c r="E13172">
        <v>2027</v>
      </c>
      <c r="G13172" t="s">
        <v>271</v>
      </c>
    </row>
    <row r="13173" spans="1:7">
      <c r="A13173">
        <v>28080000</v>
      </c>
      <c r="B13173" t="s">
        <v>64</v>
      </c>
      <c r="C13173" s="30">
        <v>1.8685</v>
      </c>
      <c r="E13173">
        <v>2028</v>
      </c>
      <c r="G13173" t="s">
        <v>271</v>
      </c>
    </row>
    <row r="13174" spans="1:7">
      <c r="A13174">
        <v>28142000</v>
      </c>
      <c r="B13174" t="s">
        <v>64</v>
      </c>
      <c r="C13174">
        <v>0.72</v>
      </c>
      <c r="G13174" t="s">
        <v>271</v>
      </c>
    </row>
    <row r="13175" spans="1:7">
      <c r="A13175">
        <v>28142000</v>
      </c>
      <c r="B13175" t="s">
        <v>64</v>
      </c>
      <c r="C13175">
        <v>0.72719999999999996</v>
      </c>
      <c r="E13175">
        <v>2026</v>
      </c>
      <c r="G13175" t="s">
        <v>271</v>
      </c>
    </row>
    <row r="13176" spans="1:7">
      <c r="A13176">
        <v>28142000</v>
      </c>
      <c r="B13176" t="s">
        <v>64</v>
      </c>
      <c r="C13176">
        <v>0.72719999999999996</v>
      </c>
      <c r="E13176">
        <v>2027</v>
      </c>
      <c r="G13176" t="s">
        <v>271</v>
      </c>
    </row>
    <row r="13177" spans="1:7">
      <c r="A13177">
        <v>28142000</v>
      </c>
      <c r="B13177" t="s">
        <v>64</v>
      </c>
      <c r="C13177">
        <v>0.72719999999999996</v>
      </c>
      <c r="E13177">
        <v>2028</v>
      </c>
      <c r="G13177" t="s">
        <v>271</v>
      </c>
    </row>
    <row r="13178" spans="1:7">
      <c r="A13178">
        <v>28342100</v>
      </c>
      <c r="B13178" t="s">
        <v>64</v>
      </c>
      <c r="C13178" s="30">
        <v>1.68</v>
      </c>
      <c r="G13178" t="s">
        <v>271</v>
      </c>
    </row>
    <row r="13179" spans="1:7">
      <c r="A13179">
        <v>28342100</v>
      </c>
      <c r="B13179" t="s">
        <v>64</v>
      </c>
      <c r="C13179" s="30">
        <v>1.6967999999999999</v>
      </c>
      <c r="E13179">
        <v>2026</v>
      </c>
      <c r="G13179" t="s">
        <v>271</v>
      </c>
    </row>
    <row r="13180" spans="1:7">
      <c r="A13180">
        <v>28342100</v>
      </c>
      <c r="B13180" t="s">
        <v>64</v>
      </c>
      <c r="C13180" s="30">
        <v>1.6967999999999999</v>
      </c>
      <c r="E13180">
        <v>2027</v>
      </c>
      <c r="G13180" t="s">
        <v>271</v>
      </c>
    </row>
    <row r="13181" spans="1:7">
      <c r="A13181">
        <v>28342100</v>
      </c>
      <c r="B13181" t="s">
        <v>64</v>
      </c>
      <c r="C13181" s="30">
        <v>1.6967999999999999</v>
      </c>
      <c r="E13181">
        <v>2028</v>
      </c>
      <c r="G13181" t="s">
        <v>271</v>
      </c>
    </row>
    <row r="13182" spans="1:7">
      <c r="A13182">
        <v>31021012</v>
      </c>
      <c r="B13182" t="s">
        <v>64</v>
      </c>
      <c r="C13182" s="30">
        <v>1.54</v>
      </c>
      <c r="G13182" t="s">
        <v>271</v>
      </c>
    </row>
    <row r="13183" spans="1:7">
      <c r="A13183">
        <v>31021012</v>
      </c>
      <c r="B13183" t="s">
        <v>64</v>
      </c>
      <c r="C13183" s="30">
        <v>1.5554000000000001</v>
      </c>
      <c r="E13183">
        <v>2026</v>
      </c>
      <c r="G13183" t="s">
        <v>271</v>
      </c>
    </row>
    <row r="13184" spans="1:7">
      <c r="A13184">
        <v>31021012</v>
      </c>
      <c r="B13184" t="s">
        <v>64</v>
      </c>
      <c r="C13184" s="30">
        <v>1.5554000000000001</v>
      </c>
      <c r="E13184">
        <v>2027</v>
      </c>
      <c r="G13184" t="s">
        <v>271</v>
      </c>
    </row>
    <row r="13185" spans="1:7">
      <c r="A13185">
        <v>31021012</v>
      </c>
      <c r="B13185" t="s">
        <v>64</v>
      </c>
      <c r="C13185" s="30">
        <v>1.5554000000000001</v>
      </c>
      <c r="E13185">
        <v>2028</v>
      </c>
      <c r="G13185" t="s">
        <v>271</v>
      </c>
    </row>
    <row r="13186" spans="1:7">
      <c r="A13186">
        <v>31021015</v>
      </c>
      <c r="B13186" t="s">
        <v>64</v>
      </c>
      <c r="C13186" s="30">
        <v>2.5299999999999998</v>
      </c>
      <c r="G13186" t="s">
        <v>271</v>
      </c>
    </row>
    <row r="13187" spans="1:7">
      <c r="A13187">
        <v>31021015</v>
      </c>
      <c r="B13187" t="s">
        <v>64</v>
      </c>
      <c r="C13187" s="30">
        <v>2.5552999999999999</v>
      </c>
      <c r="E13187">
        <v>2026</v>
      </c>
      <c r="G13187" t="s">
        <v>271</v>
      </c>
    </row>
    <row r="13188" spans="1:7">
      <c r="A13188">
        <v>31021015</v>
      </c>
      <c r="B13188" t="s">
        <v>64</v>
      </c>
      <c r="C13188" s="30">
        <v>2.5552999999999999</v>
      </c>
      <c r="E13188">
        <v>2027</v>
      </c>
      <c r="G13188" t="s">
        <v>271</v>
      </c>
    </row>
    <row r="13189" spans="1:7">
      <c r="A13189">
        <v>31021015</v>
      </c>
      <c r="B13189" t="s">
        <v>64</v>
      </c>
      <c r="C13189" s="30">
        <v>2.5552999999999999</v>
      </c>
      <c r="E13189">
        <v>2028</v>
      </c>
      <c r="G13189" t="s">
        <v>271</v>
      </c>
    </row>
    <row r="13190" spans="1:7">
      <c r="A13190">
        <v>31021019</v>
      </c>
      <c r="B13190" t="s">
        <v>64</v>
      </c>
      <c r="C13190" s="30">
        <v>4.6399999999999997</v>
      </c>
      <c r="G13190" t="s">
        <v>271</v>
      </c>
    </row>
    <row r="13191" spans="1:7">
      <c r="A13191">
        <v>31021019</v>
      </c>
      <c r="B13191" t="s">
        <v>64</v>
      </c>
      <c r="C13191" s="30">
        <v>4.6863999999999999</v>
      </c>
      <c r="E13191">
        <v>2026</v>
      </c>
      <c r="G13191" t="s">
        <v>271</v>
      </c>
    </row>
    <row r="13192" spans="1:7">
      <c r="A13192">
        <v>31021019</v>
      </c>
      <c r="B13192" t="s">
        <v>64</v>
      </c>
      <c r="C13192" s="30">
        <v>4.6863999999999999</v>
      </c>
      <c r="E13192">
        <v>2027</v>
      </c>
      <c r="G13192" t="s">
        <v>271</v>
      </c>
    </row>
    <row r="13193" spans="1:7">
      <c r="A13193">
        <v>31021019</v>
      </c>
      <c r="B13193" t="s">
        <v>64</v>
      </c>
      <c r="C13193" s="30">
        <v>4.6863999999999999</v>
      </c>
      <c r="E13193">
        <v>2028</v>
      </c>
      <c r="G13193" t="s">
        <v>271</v>
      </c>
    </row>
    <row r="13194" spans="1:7">
      <c r="A13194">
        <v>31021090</v>
      </c>
      <c r="B13194" t="s">
        <v>64</v>
      </c>
      <c r="C13194" s="30">
        <v>4.53</v>
      </c>
      <c r="G13194" t="s">
        <v>271</v>
      </c>
    </row>
    <row r="13195" spans="1:7">
      <c r="A13195">
        <v>31021090</v>
      </c>
      <c r="B13195" t="s">
        <v>64</v>
      </c>
      <c r="C13195" s="30">
        <v>4.5753000000000004</v>
      </c>
      <c r="E13195">
        <v>2026</v>
      </c>
      <c r="G13195" t="s">
        <v>271</v>
      </c>
    </row>
    <row r="13196" spans="1:7">
      <c r="A13196">
        <v>31021090</v>
      </c>
      <c r="B13196" t="s">
        <v>64</v>
      </c>
      <c r="C13196" s="30">
        <v>4.5753000000000004</v>
      </c>
      <c r="E13196">
        <v>2027</v>
      </c>
      <c r="G13196" t="s">
        <v>271</v>
      </c>
    </row>
    <row r="13197" spans="1:7">
      <c r="A13197">
        <v>31021090</v>
      </c>
      <c r="B13197" t="s">
        <v>64</v>
      </c>
      <c r="C13197" s="30">
        <v>4.5753000000000004</v>
      </c>
      <c r="E13197">
        <v>2028</v>
      </c>
      <c r="G13197" t="s">
        <v>271</v>
      </c>
    </row>
    <row r="13198" spans="1:7">
      <c r="A13198">
        <v>31022100</v>
      </c>
      <c r="B13198" t="s">
        <v>64</v>
      </c>
      <c r="C13198">
        <v>0.74</v>
      </c>
      <c r="G13198" t="s">
        <v>271</v>
      </c>
    </row>
    <row r="13199" spans="1:7">
      <c r="A13199">
        <v>31022100</v>
      </c>
      <c r="B13199" t="s">
        <v>64</v>
      </c>
      <c r="C13199">
        <v>0.74739999999999995</v>
      </c>
      <c r="E13199">
        <v>2026</v>
      </c>
      <c r="G13199" t="s">
        <v>271</v>
      </c>
    </row>
    <row r="13200" spans="1:7">
      <c r="A13200">
        <v>31022100</v>
      </c>
      <c r="B13200" t="s">
        <v>64</v>
      </c>
      <c r="C13200">
        <v>0.74739999999999995</v>
      </c>
      <c r="E13200">
        <v>2027</v>
      </c>
      <c r="G13200" t="s">
        <v>271</v>
      </c>
    </row>
    <row r="13201" spans="1:7">
      <c r="A13201">
        <v>31022100</v>
      </c>
      <c r="B13201" t="s">
        <v>64</v>
      </c>
      <c r="C13201">
        <v>0.74739999999999995</v>
      </c>
      <c r="E13201">
        <v>2028</v>
      </c>
      <c r="G13201" t="s">
        <v>271</v>
      </c>
    </row>
    <row r="13202" spans="1:7">
      <c r="A13202">
        <v>31022900</v>
      </c>
      <c r="B13202" t="s">
        <v>64</v>
      </c>
      <c r="C13202" s="30">
        <v>1.25</v>
      </c>
      <c r="G13202" t="s">
        <v>271</v>
      </c>
    </row>
    <row r="13203" spans="1:7">
      <c r="A13203">
        <v>31022900</v>
      </c>
      <c r="B13203" t="s">
        <v>64</v>
      </c>
      <c r="C13203" s="30">
        <v>1.2625</v>
      </c>
      <c r="E13203">
        <v>2026</v>
      </c>
      <c r="G13203" t="s">
        <v>271</v>
      </c>
    </row>
    <row r="13204" spans="1:7">
      <c r="A13204">
        <v>31022900</v>
      </c>
      <c r="B13204" t="s">
        <v>64</v>
      </c>
      <c r="C13204" s="30">
        <v>1.2625</v>
      </c>
      <c r="E13204">
        <v>2027</v>
      </c>
      <c r="G13204" t="s">
        <v>271</v>
      </c>
    </row>
    <row r="13205" spans="1:7">
      <c r="A13205">
        <v>31022900</v>
      </c>
      <c r="B13205" t="s">
        <v>64</v>
      </c>
      <c r="C13205" s="30">
        <v>1.2625</v>
      </c>
      <c r="E13205">
        <v>2028</v>
      </c>
      <c r="G13205" t="s">
        <v>271</v>
      </c>
    </row>
    <row r="13206" spans="1:7">
      <c r="A13206">
        <v>31023010</v>
      </c>
      <c r="B13206" t="s">
        <v>64</v>
      </c>
      <c r="C13206" s="30">
        <v>1.3</v>
      </c>
      <c r="G13206" t="s">
        <v>271</v>
      </c>
    </row>
    <row r="13207" spans="1:7">
      <c r="A13207">
        <v>31023010</v>
      </c>
      <c r="B13207" t="s">
        <v>64</v>
      </c>
      <c r="C13207" s="30">
        <v>1.3130000000000002</v>
      </c>
      <c r="E13207">
        <v>2026</v>
      </c>
      <c r="G13207" t="s">
        <v>271</v>
      </c>
    </row>
    <row r="13208" spans="1:7">
      <c r="A13208">
        <v>31023010</v>
      </c>
      <c r="B13208" t="s">
        <v>64</v>
      </c>
      <c r="C13208" s="30">
        <v>1.3130000000000002</v>
      </c>
      <c r="E13208">
        <v>2027</v>
      </c>
      <c r="G13208" t="s">
        <v>271</v>
      </c>
    </row>
    <row r="13209" spans="1:7">
      <c r="A13209">
        <v>31023010</v>
      </c>
      <c r="B13209" t="s">
        <v>64</v>
      </c>
      <c r="C13209" s="30">
        <v>1.3130000000000002</v>
      </c>
      <c r="E13209">
        <v>2028</v>
      </c>
      <c r="G13209" t="s">
        <v>271</v>
      </c>
    </row>
    <row r="13210" spans="1:7">
      <c r="A13210">
        <v>31023090</v>
      </c>
      <c r="B13210" t="s">
        <v>64</v>
      </c>
      <c r="C13210" s="30">
        <v>1.99</v>
      </c>
      <c r="G13210" t="s">
        <v>271</v>
      </c>
    </row>
    <row r="13211" spans="1:7">
      <c r="A13211">
        <v>31023090</v>
      </c>
      <c r="B13211" t="s">
        <v>64</v>
      </c>
      <c r="C13211" s="30">
        <v>2.0099</v>
      </c>
      <c r="E13211">
        <v>2026</v>
      </c>
      <c r="G13211" t="s">
        <v>271</v>
      </c>
    </row>
    <row r="13212" spans="1:7">
      <c r="A13212">
        <v>31023090</v>
      </c>
      <c r="B13212" t="s">
        <v>64</v>
      </c>
      <c r="C13212" s="30">
        <v>2.0099</v>
      </c>
      <c r="E13212">
        <v>2027</v>
      </c>
      <c r="G13212" t="s">
        <v>271</v>
      </c>
    </row>
    <row r="13213" spans="1:7">
      <c r="A13213">
        <v>31023090</v>
      </c>
      <c r="B13213" t="s">
        <v>64</v>
      </c>
      <c r="C13213" s="30">
        <v>2.0099</v>
      </c>
      <c r="E13213">
        <v>2028</v>
      </c>
      <c r="G13213" t="s">
        <v>271</v>
      </c>
    </row>
    <row r="13214" spans="1:7">
      <c r="A13214">
        <v>31024010</v>
      </c>
      <c r="B13214" t="s">
        <v>64</v>
      </c>
      <c r="C13214" s="30">
        <v>1.73</v>
      </c>
      <c r="G13214" t="s">
        <v>271</v>
      </c>
    </row>
    <row r="13215" spans="1:7">
      <c r="A13215">
        <v>31024010</v>
      </c>
      <c r="B13215" t="s">
        <v>64</v>
      </c>
      <c r="C13215" s="30">
        <v>1.7473000000000001</v>
      </c>
      <c r="E13215">
        <v>2026</v>
      </c>
      <c r="G13215" t="s">
        <v>271</v>
      </c>
    </row>
    <row r="13216" spans="1:7">
      <c r="A13216">
        <v>31024010</v>
      </c>
      <c r="B13216" t="s">
        <v>64</v>
      </c>
      <c r="C13216" s="30">
        <v>1.7473000000000001</v>
      </c>
      <c r="E13216">
        <v>2027</v>
      </c>
      <c r="G13216" t="s">
        <v>271</v>
      </c>
    </row>
    <row r="13217" spans="1:7">
      <c r="A13217">
        <v>31024010</v>
      </c>
      <c r="B13217" t="s">
        <v>64</v>
      </c>
      <c r="C13217" s="30">
        <v>1.7473000000000001</v>
      </c>
      <c r="E13217">
        <v>2028</v>
      </c>
      <c r="G13217" t="s">
        <v>271</v>
      </c>
    </row>
    <row r="13218" spans="1:7">
      <c r="A13218">
        <v>31024090</v>
      </c>
      <c r="B13218" t="s">
        <v>64</v>
      </c>
      <c r="C13218" s="30">
        <v>1.73</v>
      </c>
      <c r="G13218" t="s">
        <v>271</v>
      </c>
    </row>
    <row r="13219" spans="1:7">
      <c r="A13219">
        <v>31024090</v>
      </c>
      <c r="B13219" t="s">
        <v>64</v>
      </c>
      <c r="C13219" s="30">
        <v>1.7473000000000001</v>
      </c>
      <c r="E13219">
        <v>2026</v>
      </c>
      <c r="G13219" t="s">
        <v>271</v>
      </c>
    </row>
    <row r="13220" spans="1:7">
      <c r="A13220">
        <v>31024090</v>
      </c>
      <c r="B13220" t="s">
        <v>64</v>
      </c>
      <c r="C13220" s="30">
        <v>1.7473000000000001</v>
      </c>
      <c r="E13220">
        <v>2027</v>
      </c>
      <c r="G13220" t="s">
        <v>271</v>
      </c>
    </row>
    <row r="13221" spans="1:7">
      <c r="A13221">
        <v>31024090</v>
      </c>
      <c r="B13221" t="s">
        <v>64</v>
      </c>
      <c r="C13221" s="30">
        <v>1.7473000000000001</v>
      </c>
      <c r="E13221">
        <v>2028</v>
      </c>
      <c r="G13221" t="s">
        <v>271</v>
      </c>
    </row>
    <row r="13222" spans="1:7">
      <c r="A13222">
        <v>31025000</v>
      </c>
      <c r="B13222" t="s">
        <v>64</v>
      </c>
      <c r="C13222" s="30">
        <v>2.88</v>
      </c>
      <c r="G13222" t="s">
        <v>271</v>
      </c>
    </row>
    <row r="13223" spans="1:7">
      <c r="A13223">
        <v>31025000</v>
      </c>
      <c r="B13223" t="s">
        <v>64</v>
      </c>
      <c r="C13223" s="30">
        <v>2.9087999999999998</v>
      </c>
      <c r="E13223">
        <v>2026</v>
      </c>
      <c r="G13223" t="s">
        <v>271</v>
      </c>
    </row>
    <row r="13224" spans="1:7">
      <c r="A13224">
        <v>31025000</v>
      </c>
      <c r="B13224" t="s">
        <v>64</v>
      </c>
      <c r="C13224" s="30">
        <v>2.9087999999999998</v>
      </c>
      <c r="E13224">
        <v>2027</v>
      </c>
      <c r="G13224" t="s">
        <v>271</v>
      </c>
    </row>
    <row r="13225" spans="1:7">
      <c r="A13225">
        <v>31025000</v>
      </c>
      <c r="B13225" t="s">
        <v>64</v>
      </c>
      <c r="C13225" s="30">
        <v>2.9087999999999998</v>
      </c>
      <c r="E13225">
        <v>2028</v>
      </c>
      <c r="G13225" t="s">
        <v>271</v>
      </c>
    </row>
    <row r="13226" spans="1:7">
      <c r="A13226">
        <v>31026000</v>
      </c>
      <c r="B13226" t="s">
        <v>64</v>
      </c>
      <c r="C13226" s="30">
        <v>1.68</v>
      </c>
      <c r="G13226" t="s">
        <v>271</v>
      </c>
    </row>
    <row r="13227" spans="1:7">
      <c r="A13227">
        <v>31026000</v>
      </c>
      <c r="B13227" t="s">
        <v>64</v>
      </c>
      <c r="C13227" s="30">
        <v>1.6967999999999999</v>
      </c>
      <c r="E13227">
        <v>2026</v>
      </c>
      <c r="G13227" t="s">
        <v>271</v>
      </c>
    </row>
    <row r="13228" spans="1:7">
      <c r="A13228">
        <v>31026000</v>
      </c>
      <c r="B13228" t="s">
        <v>64</v>
      </c>
      <c r="C13228" s="30">
        <v>1.6967999999999999</v>
      </c>
      <c r="E13228">
        <v>2027</v>
      </c>
      <c r="G13228" t="s">
        <v>271</v>
      </c>
    </row>
    <row r="13229" spans="1:7">
      <c r="A13229">
        <v>31026000</v>
      </c>
      <c r="B13229" t="s">
        <v>64</v>
      </c>
      <c r="C13229" s="30">
        <v>1.6967999999999999</v>
      </c>
      <c r="E13229">
        <v>2028</v>
      </c>
      <c r="G13229" t="s">
        <v>271</v>
      </c>
    </row>
    <row r="13230" spans="1:7">
      <c r="A13230">
        <v>31028000</v>
      </c>
      <c r="B13230" t="s">
        <v>64</v>
      </c>
      <c r="C13230" s="30">
        <v>2.39</v>
      </c>
      <c r="G13230" t="s">
        <v>271</v>
      </c>
    </row>
    <row r="13231" spans="1:7">
      <c r="A13231">
        <v>31028000</v>
      </c>
      <c r="B13231" t="s">
        <v>64</v>
      </c>
      <c r="C13231" s="30">
        <v>2.4138999999999999</v>
      </c>
      <c r="E13231">
        <v>2026</v>
      </c>
      <c r="G13231" t="s">
        <v>271</v>
      </c>
    </row>
    <row r="13232" spans="1:7">
      <c r="A13232">
        <v>31028000</v>
      </c>
      <c r="B13232" t="s">
        <v>64</v>
      </c>
      <c r="C13232" s="30">
        <v>2.4138999999999999</v>
      </c>
      <c r="E13232">
        <v>2027</v>
      </c>
      <c r="G13232" t="s">
        <v>271</v>
      </c>
    </row>
    <row r="13233" spans="1:7">
      <c r="A13233">
        <v>31028000</v>
      </c>
      <c r="B13233" t="s">
        <v>64</v>
      </c>
      <c r="C13233" s="30">
        <v>2.4138999999999999</v>
      </c>
      <c r="E13233">
        <v>2028</v>
      </c>
      <c r="G13233" t="s">
        <v>271</v>
      </c>
    </row>
    <row r="13234" spans="1:7">
      <c r="A13234">
        <v>31029000</v>
      </c>
      <c r="B13234" t="s">
        <v>64</v>
      </c>
      <c r="C13234" s="30">
        <v>3.11</v>
      </c>
      <c r="G13234" t="s">
        <v>271</v>
      </c>
    </row>
    <row r="13235" spans="1:7">
      <c r="A13235">
        <v>31029000</v>
      </c>
      <c r="B13235" t="s">
        <v>64</v>
      </c>
      <c r="C13235" s="30">
        <v>3.1410999999999998</v>
      </c>
      <c r="E13235">
        <v>2026</v>
      </c>
      <c r="G13235" t="s">
        <v>271</v>
      </c>
    </row>
    <row r="13236" spans="1:7">
      <c r="A13236">
        <v>31029000</v>
      </c>
      <c r="B13236" t="s">
        <v>64</v>
      </c>
      <c r="C13236" s="30">
        <v>3.1410999999999998</v>
      </c>
      <c r="E13236">
        <v>2027</v>
      </c>
      <c r="G13236" t="s">
        <v>271</v>
      </c>
    </row>
    <row r="13237" spans="1:7">
      <c r="A13237">
        <v>31029000</v>
      </c>
      <c r="B13237" t="s">
        <v>64</v>
      </c>
      <c r="C13237" s="30">
        <v>3.1410999999999998</v>
      </c>
      <c r="E13237">
        <v>2028</v>
      </c>
      <c r="G13237" t="s">
        <v>271</v>
      </c>
    </row>
    <row r="13238" spans="1:7">
      <c r="A13238">
        <v>31051000</v>
      </c>
      <c r="B13238" t="s">
        <v>64</v>
      </c>
      <c r="C13238">
        <v>0.77</v>
      </c>
      <c r="G13238" t="s">
        <v>271</v>
      </c>
    </row>
    <row r="13239" spans="1:7">
      <c r="A13239">
        <v>31051000</v>
      </c>
      <c r="B13239" t="s">
        <v>64</v>
      </c>
      <c r="C13239">
        <v>0.77770000000000006</v>
      </c>
      <c r="E13239">
        <v>2026</v>
      </c>
      <c r="G13239" t="s">
        <v>271</v>
      </c>
    </row>
    <row r="13240" spans="1:7">
      <c r="A13240">
        <v>31051000</v>
      </c>
      <c r="B13240" t="s">
        <v>64</v>
      </c>
      <c r="C13240">
        <v>0.77770000000000006</v>
      </c>
      <c r="E13240">
        <v>2027</v>
      </c>
      <c r="G13240" t="s">
        <v>271</v>
      </c>
    </row>
    <row r="13241" spans="1:7">
      <c r="A13241">
        <v>31051000</v>
      </c>
      <c r="B13241" t="s">
        <v>64</v>
      </c>
      <c r="C13241">
        <v>0.77770000000000006</v>
      </c>
      <c r="E13241">
        <v>2028</v>
      </c>
      <c r="G13241" t="s">
        <v>271</v>
      </c>
    </row>
    <row r="13242" spans="1:7">
      <c r="A13242">
        <v>31052010</v>
      </c>
      <c r="B13242" t="s">
        <v>64</v>
      </c>
      <c r="C13242">
        <v>0.92</v>
      </c>
      <c r="G13242" t="s">
        <v>271</v>
      </c>
    </row>
    <row r="13243" spans="1:7">
      <c r="A13243">
        <v>31052010</v>
      </c>
      <c r="B13243" t="s">
        <v>64</v>
      </c>
      <c r="C13243">
        <v>0.92920000000000003</v>
      </c>
      <c r="E13243">
        <v>2026</v>
      </c>
      <c r="G13243" t="s">
        <v>271</v>
      </c>
    </row>
    <row r="13244" spans="1:7">
      <c r="A13244">
        <v>31052010</v>
      </c>
      <c r="B13244" t="s">
        <v>64</v>
      </c>
      <c r="C13244">
        <v>0.92920000000000003</v>
      </c>
      <c r="E13244">
        <v>2027</v>
      </c>
      <c r="G13244" t="s">
        <v>271</v>
      </c>
    </row>
    <row r="13245" spans="1:7">
      <c r="A13245">
        <v>31052010</v>
      </c>
      <c r="B13245" t="s">
        <v>64</v>
      </c>
      <c r="C13245">
        <v>0.92920000000000003</v>
      </c>
      <c r="E13245">
        <v>2028</v>
      </c>
      <c r="G13245" t="s">
        <v>271</v>
      </c>
    </row>
    <row r="13246" spans="1:7">
      <c r="A13246">
        <v>31052090</v>
      </c>
      <c r="B13246" t="s">
        <v>64</v>
      </c>
      <c r="C13246">
        <v>0.63</v>
      </c>
      <c r="G13246" t="s">
        <v>271</v>
      </c>
    </row>
    <row r="13247" spans="1:7">
      <c r="A13247">
        <v>31052090</v>
      </c>
      <c r="B13247" t="s">
        <v>64</v>
      </c>
      <c r="C13247">
        <v>0.63629999999999998</v>
      </c>
      <c r="E13247">
        <v>2026</v>
      </c>
      <c r="G13247" t="s">
        <v>271</v>
      </c>
    </row>
    <row r="13248" spans="1:7">
      <c r="A13248">
        <v>31052090</v>
      </c>
      <c r="B13248" t="s">
        <v>64</v>
      </c>
      <c r="C13248">
        <v>0.63629999999999998</v>
      </c>
      <c r="E13248">
        <v>2027</v>
      </c>
      <c r="G13248" t="s">
        <v>271</v>
      </c>
    </row>
    <row r="13249" spans="1:7">
      <c r="A13249">
        <v>31052090</v>
      </c>
      <c r="B13249" t="s">
        <v>64</v>
      </c>
      <c r="C13249">
        <v>0.63629999999999998</v>
      </c>
      <c r="E13249">
        <v>2028</v>
      </c>
      <c r="G13249" t="s">
        <v>271</v>
      </c>
    </row>
    <row r="13250" spans="1:7">
      <c r="A13250">
        <v>31053000</v>
      </c>
      <c r="B13250" t="s">
        <v>64</v>
      </c>
      <c r="C13250">
        <v>0.59</v>
      </c>
      <c r="G13250" t="s">
        <v>271</v>
      </c>
    </row>
    <row r="13251" spans="1:7">
      <c r="A13251">
        <v>31053000</v>
      </c>
      <c r="B13251" t="s">
        <v>64</v>
      </c>
      <c r="C13251">
        <v>0.59589999999999999</v>
      </c>
      <c r="E13251">
        <v>2026</v>
      </c>
      <c r="G13251" t="s">
        <v>271</v>
      </c>
    </row>
    <row r="13252" spans="1:7">
      <c r="A13252">
        <v>31053000</v>
      </c>
      <c r="B13252" t="s">
        <v>64</v>
      </c>
      <c r="C13252">
        <v>0.59589999999999999</v>
      </c>
      <c r="E13252">
        <v>2027</v>
      </c>
      <c r="G13252" t="s">
        <v>271</v>
      </c>
    </row>
    <row r="13253" spans="1:7">
      <c r="A13253">
        <v>31053000</v>
      </c>
      <c r="B13253" t="s">
        <v>64</v>
      </c>
      <c r="C13253">
        <v>0.59589999999999999</v>
      </c>
      <c r="E13253">
        <v>2028</v>
      </c>
      <c r="G13253" t="s">
        <v>271</v>
      </c>
    </row>
    <row r="13254" spans="1:7">
      <c r="A13254">
        <v>31054000</v>
      </c>
      <c r="B13254" t="s">
        <v>64</v>
      </c>
      <c r="C13254">
        <v>0.38</v>
      </c>
      <c r="G13254" t="s">
        <v>271</v>
      </c>
    </row>
    <row r="13255" spans="1:7">
      <c r="A13255">
        <v>31054000</v>
      </c>
      <c r="B13255" t="s">
        <v>64</v>
      </c>
      <c r="C13255">
        <v>0.38380000000000003</v>
      </c>
      <c r="E13255">
        <v>2026</v>
      </c>
      <c r="G13255" t="s">
        <v>271</v>
      </c>
    </row>
    <row r="13256" spans="1:7">
      <c r="A13256">
        <v>31054000</v>
      </c>
      <c r="B13256" t="s">
        <v>64</v>
      </c>
      <c r="C13256">
        <v>0.38380000000000003</v>
      </c>
      <c r="E13256">
        <v>2027</v>
      </c>
      <c r="G13256" t="s">
        <v>271</v>
      </c>
    </row>
    <row r="13257" spans="1:7">
      <c r="A13257">
        <v>31054000</v>
      </c>
      <c r="B13257" t="s">
        <v>64</v>
      </c>
      <c r="C13257">
        <v>0.38380000000000003</v>
      </c>
      <c r="E13257">
        <v>2028</v>
      </c>
      <c r="G13257" t="s">
        <v>271</v>
      </c>
    </row>
    <row r="13258" spans="1:7">
      <c r="A13258">
        <v>31055100</v>
      </c>
      <c r="B13258" t="s">
        <v>64</v>
      </c>
      <c r="C13258" s="30">
        <v>1.24</v>
      </c>
      <c r="G13258" t="s">
        <v>271</v>
      </c>
    </row>
    <row r="13259" spans="1:7">
      <c r="A13259">
        <v>31055100</v>
      </c>
      <c r="B13259" t="s">
        <v>64</v>
      </c>
      <c r="C13259" s="30">
        <v>1.2524</v>
      </c>
      <c r="E13259">
        <v>2026</v>
      </c>
      <c r="G13259" t="s">
        <v>271</v>
      </c>
    </row>
    <row r="13260" spans="1:7">
      <c r="A13260">
        <v>31055100</v>
      </c>
      <c r="B13260" t="s">
        <v>64</v>
      </c>
      <c r="C13260" s="30">
        <v>1.2524</v>
      </c>
      <c r="E13260">
        <v>2027</v>
      </c>
      <c r="G13260" t="s">
        <v>271</v>
      </c>
    </row>
    <row r="13261" spans="1:7">
      <c r="A13261">
        <v>31055100</v>
      </c>
      <c r="B13261" t="s">
        <v>64</v>
      </c>
      <c r="C13261" s="30">
        <v>1.2524</v>
      </c>
      <c r="E13261">
        <v>2028</v>
      </c>
      <c r="G13261" t="s">
        <v>271</v>
      </c>
    </row>
    <row r="13262" spans="1:7">
      <c r="A13262">
        <v>31055900</v>
      </c>
      <c r="B13262" t="s">
        <v>64</v>
      </c>
      <c r="C13262">
        <v>0.71</v>
      </c>
      <c r="G13262" t="s">
        <v>271</v>
      </c>
    </row>
    <row r="13263" spans="1:7">
      <c r="A13263">
        <v>31055900</v>
      </c>
      <c r="B13263" t="s">
        <v>64</v>
      </c>
      <c r="C13263">
        <v>0.71709999999999996</v>
      </c>
      <c r="E13263">
        <v>2026</v>
      </c>
      <c r="G13263" t="s">
        <v>271</v>
      </c>
    </row>
    <row r="13264" spans="1:7">
      <c r="A13264">
        <v>31055900</v>
      </c>
      <c r="B13264" t="s">
        <v>64</v>
      </c>
      <c r="C13264">
        <v>0.71709999999999996</v>
      </c>
      <c r="E13264">
        <v>2027</v>
      </c>
      <c r="G13264" t="s">
        <v>271</v>
      </c>
    </row>
    <row r="13265" spans="1:7">
      <c r="A13265">
        <v>31055900</v>
      </c>
      <c r="B13265" t="s">
        <v>64</v>
      </c>
      <c r="C13265">
        <v>0.71709999999999996</v>
      </c>
      <c r="E13265">
        <v>2028</v>
      </c>
      <c r="G13265" t="s">
        <v>271</v>
      </c>
    </row>
    <row r="13266" spans="1:7">
      <c r="A13266">
        <v>31059020</v>
      </c>
      <c r="B13266" t="s">
        <v>64</v>
      </c>
      <c r="C13266" s="30">
        <v>1.1599999999999999</v>
      </c>
      <c r="G13266" t="s">
        <v>271</v>
      </c>
    </row>
    <row r="13267" spans="1:7">
      <c r="A13267">
        <v>31059020</v>
      </c>
      <c r="B13267" t="s">
        <v>64</v>
      </c>
      <c r="C13267" s="30">
        <v>1.1716</v>
      </c>
      <c r="E13267">
        <v>2026</v>
      </c>
      <c r="G13267" t="s">
        <v>271</v>
      </c>
    </row>
    <row r="13268" spans="1:7">
      <c r="A13268">
        <v>31059020</v>
      </c>
      <c r="B13268" t="s">
        <v>64</v>
      </c>
      <c r="C13268" s="30">
        <v>1.1716</v>
      </c>
      <c r="E13268">
        <v>2027</v>
      </c>
      <c r="G13268" t="s">
        <v>271</v>
      </c>
    </row>
    <row r="13269" spans="1:7">
      <c r="A13269">
        <v>31059020</v>
      </c>
      <c r="B13269" t="s">
        <v>64</v>
      </c>
      <c r="C13269" s="30">
        <v>1.1716</v>
      </c>
      <c r="E13269">
        <v>2028</v>
      </c>
      <c r="G13269" t="s">
        <v>271</v>
      </c>
    </row>
    <row r="13270" spans="1:7">
      <c r="A13270">
        <v>31059080</v>
      </c>
      <c r="B13270" t="s">
        <v>64</v>
      </c>
      <c r="C13270">
        <v>0.61</v>
      </c>
      <c r="G13270" t="s">
        <v>271</v>
      </c>
    </row>
    <row r="13271" spans="1:7">
      <c r="A13271">
        <v>31059080</v>
      </c>
      <c r="B13271" t="s">
        <v>64</v>
      </c>
      <c r="C13271">
        <v>0.61609999999999998</v>
      </c>
      <c r="E13271">
        <v>2026</v>
      </c>
      <c r="G13271" t="s">
        <v>271</v>
      </c>
    </row>
    <row r="13272" spans="1:7">
      <c r="A13272">
        <v>31059080</v>
      </c>
      <c r="B13272" t="s">
        <v>64</v>
      </c>
      <c r="C13272">
        <v>0.61609999999999998</v>
      </c>
      <c r="E13272">
        <v>2027</v>
      </c>
      <c r="G13272" t="s">
        <v>271</v>
      </c>
    </row>
    <row r="13273" spans="1:7">
      <c r="A13273">
        <v>31059080</v>
      </c>
      <c r="B13273" t="s">
        <v>64</v>
      </c>
      <c r="C13273">
        <v>0.61609999999999998</v>
      </c>
      <c r="E13273">
        <v>2028</v>
      </c>
      <c r="G13273" t="s">
        <v>271</v>
      </c>
    </row>
    <row r="13274" spans="1:7">
      <c r="A13274">
        <v>2523100090</v>
      </c>
      <c r="B13274" t="s">
        <v>65</v>
      </c>
      <c r="C13274">
        <v>0.91</v>
      </c>
      <c r="D13274" t="s">
        <v>13</v>
      </c>
      <c r="G13274" t="s">
        <v>270</v>
      </c>
    </row>
    <row r="13275" spans="1:7">
      <c r="A13275">
        <v>2523100090</v>
      </c>
      <c r="B13275" t="s">
        <v>65</v>
      </c>
      <c r="C13275">
        <v>1.0010000000000001</v>
      </c>
      <c r="D13275" t="s">
        <v>13</v>
      </c>
      <c r="E13275">
        <v>2026</v>
      </c>
      <c r="G13275" t="s">
        <v>270</v>
      </c>
    </row>
    <row r="13276" spans="1:7">
      <c r="A13276">
        <v>2523100090</v>
      </c>
      <c r="B13276" t="s">
        <v>65</v>
      </c>
      <c r="C13276">
        <v>1.0920000000000001</v>
      </c>
      <c r="D13276" t="s">
        <v>13</v>
      </c>
      <c r="E13276">
        <v>2027</v>
      </c>
      <c r="G13276" t="s">
        <v>270</v>
      </c>
    </row>
    <row r="13277" spans="1:7">
      <c r="A13277">
        <v>2523100090</v>
      </c>
      <c r="B13277" t="s">
        <v>65</v>
      </c>
      <c r="C13277">
        <v>1.1830000000000001</v>
      </c>
      <c r="D13277" t="s">
        <v>13</v>
      </c>
      <c r="E13277">
        <v>2028</v>
      </c>
      <c r="G13277" t="s">
        <v>270</v>
      </c>
    </row>
    <row r="13278" spans="1:7">
      <c r="A13278">
        <v>25232900</v>
      </c>
      <c r="B13278" t="s">
        <v>65</v>
      </c>
      <c r="C13278">
        <v>0.98</v>
      </c>
      <c r="G13278" t="s">
        <v>270</v>
      </c>
    </row>
    <row r="13279" spans="1:7">
      <c r="A13279">
        <v>25232900</v>
      </c>
      <c r="B13279" t="s">
        <v>65</v>
      </c>
      <c r="C13279">
        <v>1.0780000000000001</v>
      </c>
      <c r="E13279">
        <v>2026</v>
      </c>
      <c r="G13279" t="s">
        <v>270</v>
      </c>
    </row>
    <row r="13280" spans="1:7">
      <c r="A13280">
        <v>25232900</v>
      </c>
      <c r="B13280" t="s">
        <v>65</v>
      </c>
      <c r="C13280">
        <v>1.1759999999999999</v>
      </c>
      <c r="E13280">
        <v>2027</v>
      </c>
      <c r="G13280" t="s">
        <v>270</v>
      </c>
    </row>
    <row r="13281" spans="1:7">
      <c r="A13281">
        <v>25232900</v>
      </c>
      <c r="B13281" t="s">
        <v>65</v>
      </c>
      <c r="C13281">
        <v>1.274</v>
      </c>
      <c r="E13281">
        <v>2028</v>
      </c>
      <c r="G13281" t="s">
        <v>270</v>
      </c>
    </row>
    <row r="13282" spans="1:7">
      <c r="A13282">
        <v>2523900090</v>
      </c>
      <c r="B13282" t="s">
        <v>65</v>
      </c>
      <c r="C13282">
        <v>0.94</v>
      </c>
      <c r="D13282" t="s">
        <v>13</v>
      </c>
      <c r="G13282" t="s">
        <v>270</v>
      </c>
    </row>
    <row r="13283" spans="1:7">
      <c r="A13283">
        <v>2523900090</v>
      </c>
      <c r="B13283" t="s">
        <v>65</v>
      </c>
      <c r="C13283">
        <v>1.034</v>
      </c>
      <c r="D13283" t="s">
        <v>13</v>
      </c>
      <c r="E13283">
        <v>2026</v>
      </c>
      <c r="G13283" t="s">
        <v>270</v>
      </c>
    </row>
    <row r="13284" spans="1:7">
      <c r="A13284">
        <v>2523900090</v>
      </c>
      <c r="B13284" t="s">
        <v>65</v>
      </c>
      <c r="C13284">
        <v>1.1279999999999999</v>
      </c>
      <c r="D13284" t="s">
        <v>13</v>
      </c>
      <c r="E13284">
        <v>2027</v>
      </c>
      <c r="G13284" t="s">
        <v>270</v>
      </c>
    </row>
    <row r="13285" spans="1:7">
      <c r="A13285">
        <v>2523900090</v>
      </c>
      <c r="B13285" t="s">
        <v>65</v>
      </c>
      <c r="C13285">
        <v>1.222</v>
      </c>
      <c r="D13285" t="s">
        <v>13</v>
      </c>
      <c r="E13285">
        <v>2028</v>
      </c>
      <c r="G13285" t="s">
        <v>270</v>
      </c>
    </row>
    <row r="13286" spans="1:7">
      <c r="A13286">
        <v>2523100010</v>
      </c>
      <c r="B13286" t="s">
        <v>66</v>
      </c>
      <c r="C13286" s="30">
        <v>1.41</v>
      </c>
      <c r="D13286" t="s">
        <v>17</v>
      </c>
      <c r="G13286" t="s">
        <v>270</v>
      </c>
    </row>
    <row r="13287" spans="1:7">
      <c r="A13287">
        <v>2523100010</v>
      </c>
      <c r="B13287" t="s">
        <v>66</v>
      </c>
      <c r="C13287" s="30">
        <v>1.5509999999999999</v>
      </c>
      <c r="D13287" t="s">
        <v>17</v>
      </c>
      <c r="E13287">
        <v>2026</v>
      </c>
      <c r="G13287" t="s">
        <v>270</v>
      </c>
    </row>
    <row r="13288" spans="1:7">
      <c r="A13288">
        <v>2523100010</v>
      </c>
      <c r="B13288" t="s">
        <v>66</v>
      </c>
      <c r="C13288" s="30">
        <v>1.6919999999999999</v>
      </c>
      <c r="D13288" t="s">
        <v>17</v>
      </c>
      <c r="E13288">
        <v>2027</v>
      </c>
      <c r="G13288" t="s">
        <v>270</v>
      </c>
    </row>
    <row r="13289" spans="1:7">
      <c r="A13289">
        <v>2523100010</v>
      </c>
      <c r="B13289" t="s">
        <v>66</v>
      </c>
      <c r="C13289" s="30">
        <v>1.833</v>
      </c>
      <c r="D13289" t="s">
        <v>17</v>
      </c>
      <c r="E13289">
        <v>2028</v>
      </c>
      <c r="G13289" t="s">
        <v>270</v>
      </c>
    </row>
    <row r="13290" spans="1:7">
      <c r="A13290">
        <v>2523100090</v>
      </c>
      <c r="B13290" t="s">
        <v>66</v>
      </c>
      <c r="C13290" s="30">
        <v>1.44</v>
      </c>
      <c r="D13290" t="s">
        <v>13</v>
      </c>
      <c r="G13290" t="s">
        <v>270</v>
      </c>
    </row>
    <row r="13291" spans="1:7">
      <c r="A13291">
        <v>2523100090</v>
      </c>
      <c r="B13291" t="s">
        <v>66</v>
      </c>
      <c r="C13291" s="30">
        <v>1.5839999999999999</v>
      </c>
      <c r="D13291" t="s">
        <v>13</v>
      </c>
      <c r="E13291">
        <v>2026</v>
      </c>
      <c r="G13291" t="s">
        <v>270</v>
      </c>
    </row>
    <row r="13292" spans="1:7">
      <c r="A13292">
        <v>2523100090</v>
      </c>
      <c r="B13292" t="s">
        <v>66</v>
      </c>
      <c r="C13292" s="30">
        <v>1.728</v>
      </c>
      <c r="D13292" t="s">
        <v>13</v>
      </c>
      <c r="E13292">
        <v>2027</v>
      </c>
      <c r="G13292" t="s">
        <v>270</v>
      </c>
    </row>
    <row r="13293" spans="1:7">
      <c r="A13293">
        <v>2523100090</v>
      </c>
      <c r="B13293" t="s">
        <v>66</v>
      </c>
      <c r="C13293" s="30">
        <v>1.8719999999999999</v>
      </c>
      <c r="D13293" t="s">
        <v>13</v>
      </c>
      <c r="E13293">
        <v>2028</v>
      </c>
      <c r="G13293" t="s">
        <v>270</v>
      </c>
    </row>
    <row r="13294" spans="1:7">
      <c r="A13294">
        <v>25232100</v>
      </c>
      <c r="B13294" t="s">
        <v>66</v>
      </c>
      <c r="C13294" s="30">
        <v>1.47</v>
      </c>
      <c r="G13294" t="s">
        <v>270</v>
      </c>
    </row>
    <row r="13295" spans="1:7">
      <c r="A13295">
        <v>25232100</v>
      </c>
      <c r="B13295" t="s">
        <v>66</v>
      </c>
      <c r="C13295" s="30">
        <v>1.617</v>
      </c>
      <c r="E13295">
        <v>2026</v>
      </c>
      <c r="G13295" t="s">
        <v>270</v>
      </c>
    </row>
    <row r="13296" spans="1:7">
      <c r="A13296">
        <v>25232100</v>
      </c>
      <c r="B13296" t="s">
        <v>66</v>
      </c>
      <c r="C13296" s="30">
        <v>1.764</v>
      </c>
      <c r="E13296">
        <v>2027</v>
      </c>
      <c r="G13296" t="s">
        <v>270</v>
      </c>
    </row>
    <row r="13297" spans="1:7">
      <c r="A13297">
        <v>25232100</v>
      </c>
      <c r="B13297" t="s">
        <v>66</v>
      </c>
      <c r="C13297" s="30">
        <v>1.911</v>
      </c>
      <c r="E13297">
        <v>2028</v>
      </c>
      <c r="G13297" t="s">
        <v>270</v>
      </c>
    </row>
    <row r="13298" spans="1:7">
      <c r="A13298">
        <v>25232900</v>
      </c>
      <c r="B13298" t="s">
        <v>66</v>
      </c>
      <c r="C13298" s="30">
        <v>1.48</v>
      </c>
      <c r="G13298" t="s">
        <v>270</v>
      </c>
    </row>
    <row r="13299" spans="1:7">
      <c r="A13299">
        <v>25232900</v>
      </c>
      <c r="B13299" t="s">
        <v>66</v>
      </c>
      <c r="C13299" s="30">
        <v>1.6279999999999999</v>
      </c>
      <c r="E13299">
        <v>2026</v>
      </c>
      <c r="G13299" t="s">
        <v>270</v>
      </c>
    </row>
    <row r="13300" spans="1:7">
      <c r="A13300">
        <v>25232900</v>
      </c>
      <c r="B13300" t="s">
        <v>66</v>
      </c>
      <c r="C13300" s="30">
        <v>1.776</v>
      </c>
      <c r="E13300">
        <v>2027</v>
      </c>
      <c r="G13300" t="s">
        <v>270</v>
      </c>
    </row>
    <row r="13301" spans="1:7">
      <c r="A13301">
        <v>25232900</v>
      </c>
      <c r="B13301" t="s">
        <v>66</v>
      </c>
      <c r="C13301" s="30">
        <v>1.9239999999999999</v>
      </c>
      <c r="E13301">
        <v>2028</v>
      </c>
      <c r="G13301" t="s">
        <v>270</v>
      </c>
    </row>
    <row r="13302" spans="1:7">
      <c r="A13302">
        <v>25233000</v>
      </c>
      <c r="B13302" t="s">
        <v>66</v>
      </c>
      <c r="C13302" s="30">
        <v>2.29</v>
      </c>
      <c r="G13302" t="s">
        <v>270</v>
      </c>
    </row>
    <row r="13303" spans="1:7">
      <c r="A13303">
        <v>25233000</v>
      </c>
      <c r="B13303" t="s">
        <v>66</v>
      </c>
      <c r="C13303" s="30">
        <v>2.5190000000000001</v>
      </c>
      <c r="E13303">
        <v>2026</v>
      </c>
      <c r="G13303" t="s">
        <v>270</v>
      </c>
    </row>
    <row r="13304" spans="1:7">
      <c r="A13304">
        <v>25233000</v>
      </c>
      <c r="B13304" t="s">
        <v>66</v>
      </c>
      <c r="C13304" s="30">
        <v>2.7480000000000002</v>
      </c>
      <c r="E13304">
        <v>2027</v>
      </c>
      <c r="G13304" t="s">
        <v>270</v>
      </c>
    </row>
    <row r="13305" spans="1:7">
      <c r="A13305">
        <v>25233000</v>
      </c>
      <c r="B13305" t="s">
        <v>66</v>
      </c>
      <c r="C13305" s="30">
        <v>2.9769999999999999</v>
      </c>
      <c r="E13305">
        <v>2028</v>
      </c>
      <c r="G13305" t="s">
        <v>270</v>
      </c>
    </row>
    <row r="13306" spans="1:7">
      <c r="A13306">
        <v>28080000</v>
      </c>
      <c r="B13306" t="s">
        <v>66</v>
      </c>
      <c r="C13306" s="30">
        <v>2.0099999999999998</v>
      </c>
      <c r="G13306" t="s">
        <v>271</v>
      </c>
    </row>
    <row r="13307" spans="1:7">
      <c r="A13307">
        <v>28080000</v>
      </c>
      <c r="B13307" t="s">
        <v>66</v>
      </c>
      <c r="C13307" s="30">
        <v>2.0301</v>
      </c>
      <c r="E13307">
        <v>2026</v>
      </c>
      <c r="G13307" t="s">
        <v>271</v>
      </c>
    </row>
    <row r="13308" spans="1:7">
      <c r="A13308">
        <v>28080000</v>
      </c>
      <c r="B13308" t="s">
        <v>66</v>
      </c>
      <c r="C13308" s="30">
        <v>2.0301</v>
      </c>
      <c r="E13308">
        <v>2027</v>
      </c>
      <c r="G13308" t="s">
        <v>271</v>
      </c>
    </row>
    <row r="13309" spans="1:7">
      <c r="A13309">
        <v>28080000</v>
      </c>
      <c r="B13309" t="s">
        <v>66</v>
      </c>
      <c r="C13309" s="30">
        <v>2.0301</v>
      </c>
      <c r="E13309">
        <v>2028</v>
      </c>
      <c r="G13309" t="s">
        <v>271</v>
      </c>
    </row>
    <row r="13310" spans="1:7">
      <c r="A13310">
        <v>28141000</v>
      </c>
      <c r="B13310" t="s">
        <v>66</v>
      </c>
      <c r="C13310" s="30">
        <v>3.28</v>
      </c>
      <c r="G13310" t="s">
        <v>271</v>
      </c>
    </row>
    <row r="13311" spans="1:7">
      <c r="A13311">
        <v>28141000</v>
      </c>
      <c r="B13311" t="s">
        <v>66</v>
      </c>
      <c r="C13311" s="30">
        <v>3.3127999999999997</v>
      </c>
      <c r="E13311">
        <v>2026</v>
      </c>
      <c r="G13311" t="s">
        <v>271</v>
      </c>
    </row>
    <row r="13312" spans="1:7">
      <c r="A13312">
        <v>28141000</v>
      </c>
      <c r="B13312" t="s">
        <v>66</v>
      </c>
      <c r="C13312" s="30">
        <v>3.3127999999999997</v>
      </c>
      <c r="E13312">
        <v>2027</v>
      </c>
      <c r="G13312" t="s">
        <v>271</v>
      </c>
    </row>
    <row r="13313" spans="1:7">
      <c r="A13313">
        <v>28141000</v>
      </c>
      <c r="B13313" t="s">
        <v>66</v>
      </c>
      <c r="C13313" s="30">
        <v>3.3127999999999997</v>
      </c>
      <c r="E13313">
        <v>2028</v>
      </c>
      <c r="G13313" t="s">
        <v>271</v>
      </c>
    </row>
    <row r="13314" spans="1:7">
      <c r="A13314">
        <v>28142000</v>
      </c>
      <c r="B13314" t="s">
        <v>66</v>
      </c>
      <c r="C13314">
        <v>0.99</v>
      </c>
      <c r="G13314" t="s">
        <v>271</v>
      </c>
    </row>
    <row r="13315" spans="1:7">
      <c r="A13315">
        <v>28142000</v>
      </c>
      <c r="B13315" t="s">
        <v>66</v>
      </c>
      <c r="C13315">
        <v>0.99990000000000001</v>
      </c>
      <c r="E13315">
        <v>2026</v>
      </c>
      <c r="G13315" t="s">
        <v>271</v>
      </c>
    </row>
    <row r="13316" spans="1:7">
      <c r="A13316">
        <v>28142000</v>
      </c>
      <c r="B13316" t="s">
        <v>66</v>
      </c>
      <c r="C13316">
        <v>0.99990000000000001</v>
      </c>
      <c r="E13316">
        <v>2027</v>
      </c>
      <c r="G13316" t="s">
        <v>271</v>
      </c>
    </row>
    <row r="13317" spans="1:7">
      <c r="A13317">
        <v>28142000</v>
      </c>
      <c r="B13317" t="s">
        <v>66</v>
      </c>
      <c r="C13317">
        <v>0.99990000000000001</v>
      </c>
      <c r="E13317">
        <v>2028</v>
      </c>
      <c r="G13317" t="s">
        <v>271</v>
      </c>
    </row>
    <row r="13318" spans="1:7">
      <c r="A13318">
        <v>28342100</v>
      </c>
      <c r="B13318" t="s">
        <v>66</v>
      </c>
      <c r="C13318" s="30">
        <v>1.96</v>
      </c>
      <c r="G13318" t="s">
        <v>271</v>
      </c>
    </row>
    <row r="13319" spans="1:7">
      <c r="A13319">
        <v>28342100</v>
      </c>
      <c r="B13319" t="s">
        <v>66</v>
      </c>
      <c r="C13319" s="30">
        <v>1.9796</v>
      </c>
      <c r="E13319">
        <v>2026</v>
      </c>
      <c r="G13319" t="s">
        <v>271</v>
      </c>
    </row>
    <row r="13320" spans="1:7">
      <c r="A13320">
        <v>28342100</v>
      </c>
      <c r="B13320" t="s">
        <v>66</v>
      </c>
      <c r="C13320" s="30">
        <v>1.9796</v>
      </c>
      <c r="E13320">
        <v>2027</v>
      </c>
      <c r="G13320" t="s">
        <v>271</v>
      </c>
    </row>
    <row r="13321" spans="1:7">
      <c r="A13321">
        <v>28342100</v>
      </c>
      <c r="B13321" t="s">
        <v>66</v>
      </c>
      <c r="C13321" s="30">
        <v>1.9796</v>
      </c>
      <c r="E13321">
        <v>2028</v>
      </c>
      <c r="G13321" t="s">
        <v>271</v>
      </c>
    </row>
    <row r="13322" spans="1:7">
      <c r="A13322">
        <v>31021012</v>
      </c>
      <c r="B13322" t="s">
        <v>66</v>
      </c>
      <c r="C13322">
        <v>0.74</v>
      </c>
      <c r="G13322" t="s">
        <v>271</v>
      </c>
    </row>
    <row r="13323" spans="1:7">
      <c r="A13323">
        <v>31021012</v>
      </c>
      <c r="B13323" t="s">
        <v>66</v>
      </c>
      <c r="C13323">
        <v>0.74739999999999995</v>
      </c>
      <c r="E13323">
        <v>2026</v>
      </c>
      <c r="G13323" t="s">
        <v>271</v>
      </c>
    </row>
    <row r="13324" spans="1:7">
      <c r="A13324">
        <v>31021012</v>
      </c>
      <c r="B13324" t="s">
        <v>66</v>
      </c>
      <c r="C13324">
        <v>0.74739999999999995</v>
      </c>
      <c r="E13324">
        <v>2027</v>
      </c>
      <c r="G13324" t="s">
        <v>271</v>
      </c>
    </row>
    <row r="13325" spans="1:7">
      <c r="A13325">
        <v>31021012</v>
      </c>
      <c r="B13325" t="s">
        <v>66</v>
      </c>
      <c r="C13325">
        <v>0.74739999999999995</v>
      </c>
      <c r="E13325">
        <v>2028</v>
      </c>
      <c r="G13325" t="s">
        <v>271</v>
      </c>
    </row>
    <row r="13326" spans="1:7">
      <c r="A13326">
        <v>31021015</v>
      </c>
      <c r="B13326" t="s">
        <v>66</v>
      </c>
      <c r="C13326" s="30">
        <v>1.18</v>
      </c>
      <c r="G13326" t="s">
        <v>271</v>
      </c>
    </row>
    <row r="13327" spans="1:7">
      <c r="A13327">
        <v>31021015</v>
      </c>
      <c r="B13327" t="s">
        <v>66</v>
      </c>
      <c r="C13327" s="30">
        <v>1.1918</v>
      </c>
      <c r="E13327">
        <v>2026</v>
      </c>
      <c r="G13327" t="s">
        <v>271</v>
      </c>
    </row>
    <row r="13328" spans="1:7">
      <c r="A13328">
        <v>31021015</v>
      </c>
      <c r="B13328" t="s">
        <v>66</v>
      </c>
      <c r="C13328" s="30">
        <v>1.1918</v>
      </c>
      <c r="E13328">
        <v>2027</v>
      </c>
      <c r="G13328" t="s">
        <v>271</v>
      </c>
    </row>
    <row r="13329" spans="1:7">
      <c r="A13329">
        <v>31021015</v>
      </c>
      <c r="B13329" t="s">
        <v>66</v>
      </c>
      <c r="C13329" s="30">
        <v>1.1918</v>
      </c>
      <c r="E13329">
        <v>2028</v>
      </c>
      <c r="G13329" t="s">
        <v>271</v>
      </c>
    </row>
    <row r="13330" spans="1:7">
      <c r="A13330">
        <v>31021019</v>
      </c>
      <c r="B13330" t="s">
        <v>66</v>
      </c>
      <c r="C13330" s="30">
        <v>2.2200000000000002</v>
      </c>
      <c r="G13330" t="s">
        <v>271</v>
      </c>
    </row>
    <row r="13331" spans="1:7">
      <c r="A13331">
        <v>31021019</v>
      </c>
      <c r="B13331" t="s">
        <v>66</v>
      </c>
      <c r="C13331" s="30">
        <v>2.2422000000000004</v>
      </c>
      <c r="E13331">
        <v>2026</v>
      </c>
      <c r="G13331" t="s">
        <v>271</v>
      </c>
    </row>
    <row r="13332" spans="1:7">
      <c r="A13332">
        <v>31021019</v>
      </c>
      <c r="B13332" t="s">
        <v>66</v>
      </c>
      <c r="C13332" s="30">
        <v>2.2422000000000004</v>
      </c>
      <c r="E13332">
        <v>2027</v>
      </c>
      <c r="G13332" t="s">
        <v>271</v>
      </c>
    </row>
    <row r="13333" spans="1:7">
      <c r="A13333">
        <v>31021019</v>
      </c>
      <c r="B13333" t="s">
        <v>66</v>
      </c>
      <c r="C13333" s="30">
        <v>2.2422000000000004</v>
      </c>
      <c r="E13333">
        <v>2028</v>
      </c>
      <c r="G13333" t="s">
        <v>271</v>
      </c>
    </row>
    <row r="13334" spans="1:7">
      <c r="A13334">
        <v>31021090</v>
      </c>
      <c r="B13334" t="s">
        <v>66</v>
      </c>
      <c r="C13334" s="30">
        <v>2.17</v>
      </c>
      <c r="G13334" t="s">
        <v>271</v>
      </c>
    </row>
    <row r="13335" spans="1:7">
      <c r="A13335">
        <v>31021090</v>
      </c>
      <c r="B13335" t="s">
        <v>66</v>
      </c>
      <c r="C13335" s="30">
        <v>2.1917</v>
      </c>
      <c r="E13335">
        <v>2026</v>
      </c>
      <c r="G13335" t="s">
        <v>271</v>
      </c>
    </row>
    <row r="13336" spans="1:7">
      <c r="A13336">
        <v>31021090</v>
      </c>
      <c r="B13336" t="s">
        <v>66</v>
      </c>
      <c r="C13336" s="30">
        <v>2.1917</v>
      </c>
      <c r="E13336">
        <v>2027</v>
      </c>
      <c r="G13336" t="s">
        <v>271</v>
      </c>
    </row>
    <row r="13337" spans="1:7">
      <c r="A13337">
        <v>31021090</v>
      </c>
      <c r="B13337" t="s">
        <v>66</v>
      </c>
      <c r="C13337" s="30">
        <v>2.1917</v>
      </c>
      <c r="E13337">
        <v>2028</v>
      </c>
      <c r="G13337" t="s">
        <v>271</v>
      </c>
    </row>
    <row r="13338" spans="1:7">
      <c r="A13338">
        <v>31022100</v>
      </c>
      <c r="B13338" t="s">
        <v>66</v>
      </c>
      <c r="C13338" s="30">
        <v>1.01</v>
      </c>
      <c r="G13338" t="s">
        <v>271</v>
      </c>
    </row>
    <row r="13339" spans="1:7">
      <c r="A13339">
        <v>31022100</v>
      </c>
      <c r="B13339" t="s">
        <v>66</v>
      </c>
      <c r="C13339" s="30">
        <v>1.0201</v>
      </c>
      <c r="E13339">
        <v>2026</v>
      </c>
      <c r="G13339" t="s">
        <v>271</v>
      </c>
    </row>
    <row r="13340" spans="1:7">
      <c r="A13340">
        <v>31022100</v>
      </c>
      <c r="B13340" t="s">
        <v>66</v>
      </c>
      <c r="C13340" s="30">
        <v>1.0201</v>
      </c>
      <c r="E13340">
        <v>2027</v>
      </c>
      <c r="G13340" t="s">
        <v>271</v>
      </c>
    </row>
    <row r="13341" spans="1:7">
      <c r="A13341">
        <v>31022100</v>
      </c>
      <c r="B13341" t="s">
        <v>66</v>
      </c>
      <c r="C13341" s="30">
        <v>1.0201</v>
      </c>
      <c r="E13341">
        <v>2028</v>
      </c>
      <c r="G13341" t="s">
        <v>271</v>
      </c>
    </row>
    <row r="13342" spans="1:7">
      <c r="A13342">
        <v>31022900</v>
      </c>
      <c r="B13342" t="s">
        <v>66</v>
      </c>
      <c r="C13342" s="30">
        <v>1.55</v>
      </c>
      <c r="G13342" t="s">
        <v>271</v>
      </c>
    </row>
    <row r="13343" spans="1:7">
      <c r="A13343">
        <v>31022900</v>
      </c>
      <c r="B13343" t="s">
        <v>66</v>
      </c>
      <c r="C13343" s="30">
        <v>1.5655000000000001</v>
      </c>
      <c r="E13343">
        <v>2026</v>
      </c>
      <c r="G13343" t="s">
        <v>271</v>
      </c>
    </row>
    <row r="13344" spans="1:7">
      <c r="A13344">
        <v>31022900</v>
      </c>
      <c r="B13344" t="s">
        <v>66</v>
      </c>
      <c r="C13344" s="30">
        <v>1.5655000000000001</v>
      </c>
      <c r="E13344">
        <v>2027</v>
      </c>
      <c r="G13344" t="s">
        <v>271</v>
      </c>
    </row>
    <row r="13345" spans="1:7">
      <c r="A13345">
        <v>31022900</v>
      </c>
      <c r="B13345" t="s">
        <v>66</v>
      </c>
      <c r="C13345" s="30">
        <v>1.5655000000000001</v>
      </c>
      <c r="E13345">
        <v>2028</v>
      </c>
      <c r="G13345" t="s">
        <v>271</v>
      </c>
    </row>
    <row r="13346" spans="1:7">
      <c r="A13346">
        <v>31023010</v>
      </c>
      <c r="B13346" t="s">
        <v>66</v>
      </c>
      <c r="C13346" s="30">
        <v>1.52</v>
      </c>
      <c r="G13346" t="s">
        <v>271</v>
      </c>
    </row>
    <row r="13347" spans="1:7">
      <c r="A13347">
        <v>31023010</v>
      </c>
      <c r="B13347" t="s">
        <v>66</v>
      </c>
      <c r="C13347" s="30">
        <v>1.5352000000000001</v>
      </c>
      <c r="E13347">
        <v>2026</v>
      </c>
      <c r="G13347" t="s">
        <v>271</v>
      </c>
    </row>
    <row r="13348" spans="1:7">
      <c r="A13348">
        <v>31023010</v>
      </c>
      <c r="B13348" t="s">
        <v>66</v>
      </c>
      <c r="C13348" s="30">
        <v>1.5352000000000001</v>
      </c>
      <c r="E13348">
        <v>2027</v>
      </c>
      <c r="G13348" t="s">
        <v>271</v>
      </c>
    </row>
    <row r="13349" spans="1:7">
      <c r="A13349">
        <v>31023010</v>
      </c>
      <c r="B13349" t="s">
        <v>66</v>
      </c>
      <c r="C13349" s="30">
        <v>1.5352000000000001</v>
      </c>
      <c r="E13349">
        <v>2028</v>
      </c>
      <c r="G13349" t="s">
        <v>271</v>
      </c>
    </row>
    <row r="13350" spans="1:7">
      <c r="A13350">
        <v>31023090</v>
      </c>
      <c r="B13350" t="s">
        <v>66</v>
      </c>
      <c r="C13350" s="30">
        <v>2.34</v>
      </c>
      <c r="G13350" t="s">
        <v>271</v>
      </c>
    </row>
    <row r="13351" spans="1:7">
      <c r="A13351">
        <v>31023090</v>
      </c>
      <c r="B13351" t="s">
        <v>66</v>
      </c>
      <c r="C13351" s="30">
        <v>2.3633999999999999</v>
      </c>
      <c r="E13351">
        <v>2026</v>
      </c>
      <c r="G13351" t="s">
        <v>271</v>
      </c>
    </row>
    <row r="13352" spans="1:7">
      <c r="A13352">
        <v>31023090</v>
      </c>
      <c r="B13352" t="s">
        <v>66</v>
      </c>
      <c r="C13352" s="30">
        <v>2.3633999999999999</v>
      </c>
      <c r="E13352">
        <v>2027</v>
      </c>
      <c r="G13352" t="s">
        <v>271</v>
      </c>
    </row>
    <row r="13353" spans="1:7">
      <c r="A13353">
        <v>31023090</v>
      </c>
      <c r="B13353" t="s">
        <v>66</v>
      </c>
      <c r="C13353" s="30">
        <v>2.3633999999999999</v>
      </c>
      <c r="E13353">
        <v>2028</v>
      </c>
      <c r="G13353" t="s">
        <v>271</v>
      </c>
    </row>
    <row r="13354" spans="1:7">
      <c r="A13354">
        <v>31024010</v>
      </c>
      <c r="B13354" t="s">
        <v>66</v>
      </c>
      <c r="C13354" s="30">
        <v>2.04</v>
      </c>
      <c r="G13354" t="s">
        <v>271</v>
      </c>
    </row>
    <row r="13355" spans="1:7">
      <c r="A13355">
        <v>31024010</v>
      </c>
      <c r="B13355" t="s">
        <v>66</v>
      </c>
      <c r="C13355" s="30">
        <v>2.0604</v>
      </c>
      <c r="E13355">
        <v>2026</v>
      </c>
      <c r="G13355" t="s">
        <v>271</v>
      </c>
    </row>
    <row r="13356" spans="1:7">
      <c r="A13356">
        <v>31024010</v>
      </c>
      <c r="B13356" t="s">
        <v>66</v>
      </c>
      <c r="C13356" s="30">
        <v>2.0604</v>
      </c>
      <c r="E13356">
        <v>2027</v>
      </c>
      <c r="G13356" t="s">
        <v>271</v>
      </c>
    </row>
    <row r="13357" spans="1:7">
      <c r="A13357">
        <v>31024010</v>
      </c>
      <c r="B13357" t="s">
        <v>66</v>
      </c>
      <c r="C13357" s="30">
        <v>2.0604</v>
      </c>
      <c r="E13357">
        <v>2028</v>
      </c>
      <c r="G13357" t="s">
        <v>271</v>
      </c>
    </row>
    <row r="13358" spans="1:7">
      <c r="A13358">
        <v>31024090</v>
      </c>
      <c r="B13358" t="s">
        <v>66</v>
      </c>
      <c r="C13358" s="30">
        <v>2.04</v>
      </c>
      <c r="G13358" t="s">
        <v>271</v>
      </c>
    </row>
    <row r="13359" spans="1:7">
      <c r="A13359">
        <v>31024090</v>
      </c>
      <c r="B13359" t="s">
        <v>66</v>
      </c>
      <c r="C13359" s="30">
        <v>2.0604</v>
      </c>
      <c r="E13359">
        <v>2026</v>
      </c>
      <c r="G13359" t="s">
        <v>271</v>
      </c>
    </row>
    <row r="13360" spans="1:7">
      <c r="A13360">
        <v>31024090</v>
      </c>
      <c r="B13360" t="s">
        <v>66</v>
      </c>
      <c r="C13360" s="30">
        <v>2.0604</v>
      </c>
      <c r="E13360">
        <v>2027</v>
      </c>
      <c r="G13360" t="s">
        <v>271</v>
      </c>
    </row>
    <row r="13361" spans="1:7">
      <c r="A13361">
        <v>31024090</v>
      </c>
      <c r="B13361" t="s">
        <v>66</v>
      </c>
      <c r="C13361" s="30">
        <v>2.0604</v>
      </c>
      <c r="E13361">
        <v>2028</v>
      </c>
      <c r="G13361" t="s">
        <v>271</v>
      </c>
    </row>
    <row r="13362" spans="1:7">
      <c r="A13362">
        <v>31025000</v>
      </c>
      <c r="B13362" t="s">
        <v>66</v>
      </c>
      <c r="C13362" s="30">
        <v>3.14</v>
      </c>
      <c r="G13362" t="s">
        <v>271</v>
      </c>
    </row>
    <row r="13363" spans="1:7">
      <c r="A13363">
        <v>31025000</v>
      </c>
      <c r="B13363" t="s">
        <v>66</v>
      </c>
      <c r="C13363" s="30">
        <v>3.1714000000000002</v>
      </c>
      <c r="E13363">
        <v>2026</v>
      </c>
      <c r="G13363" t="s">
        <v>271</v>
      </c>
    </row>
    <row r="13364" spans="1:7">
      <c r="A13364">
        <v>31025000</v>
      </c>
      <c r="B13364" t="s">
        <v>66</v>
      </c>
      <c r="C13364" s="30">
        <v>3.1714000000000002</v>
      </c>
      <c r="E13364">
        <v>2027</v>
      </c>
      <c r="G13364" t="s">
        <v>271</v>
      </c>
    </row>
    <row r="13365" spans="1:7">
      <c r="A13365">
        <v>31025000</v>
      </c>
      <c r="B13365" t="s">
        <v>66</v>
      </c>
      <c r="C13365" s="30">
        <v>3.1714000000000002</v>
      </c>
      <c r="E13365">
        <v>2028</v>
      </c>
      <c r="G13365" t="s">
        <v>271</v>
      </c>
    </row>
    <row r="13366" spans="1:7">
      <c r="A13366">
        <v>31026000</v>
      </c>
      <c r="B13366" t="s">
        <v>66</v>
      </c>
      <c r="C13366" s="30">
        <v>1.97</v>
      </c>
      <c r="G13366" t="s">
        <v>271</v>
      </c>
    </row>
    <row r="13367" spans="1:7">
      <c r="A13367">
        <v>31026000</v>
      </c>
      <c r="B13367" t="s">
        <v>66</v>
      </c>
      <c r="C13367" s="30">
        <v>1.9897</v>
      </c>
      <c r="E13367">
        <v>2026</v>
      </c>
      <c r="G13367" t="s">
        <v>271</v>
      </c>
    </row>
    <row r="13368" spans="1:7">
      <c r="A13368">
        <v>31026000</v>
      </c>
      <c r="B13368" t="s">
        <v>66</v>
      </c>
      <c r="C13368" s="30">
        <v>1.9897</v>
      </c>
      <c r="E13368">
        <v>2027</v>
      </c>
      <c r="G13368" t="s">
        <v>271</v>
      </c>
    </row>
    <row r="13369" spans="1:7">
      <c r="A13369">
        <v>31026000</v>
      </c>
      <c r="B13369" t="s">
        <v>66</v>
      </c>
      <c r="C13369" s="30">
        <v>1.9897</v>
      </c>
      <c r="E13369">
        <v>2028</v>
      </c>
      <c r="G13369" t="s">
        <v>271</v>
      </c>
    </row>
    <row r="13370" spans="1:7">
      <c r="A13370">
        <v>31028000</v>
      </c>
      <c r="B13370" t="s">
        <v>66</v>
      </c>
      <c r="C13370" s="30">
        <v>1.75</v>
      </c>
      <c r="G13370" t="s">
        <v>271</v>
      </c>
    </row>
    <row r="13371" spans="1:7">
      <c r="A13371">
        <v>31028000</v>
      </c>
      <c r="B13371" t="s">
        <v>66</v>
      </c>
      <c r="C13371" s="30">
        <v>1.7675000000000001</v>
      </c>
      <c r="E13371">
        <v>2026</v>
      </c>
      <c r="G13371" t="s">
        <v>271</v>
      </c>
    </row>
    <row r="13372" spans="1:7">
      <c r="A13372">
        <v>31028000</v>
      </c>
      <c r="B13372" t="s">
        <v>66</v>
      </c>
      <c r="C13372" s="30">
        <v>1.7675000000000001</v>
      </c>
      <c r="E13372">
        <v>2027</v>
      </c>
      <c r="G13372" t="s">
        <v>271</v>
      </c>
    </row>
    <row r="13373" spans="1:7">
      <c r="A13373">
        <v>31028000</v>
      </c>
      <c r="B13373" t="s">
        <v>66</v>
      </c>
      <c r="C13373" s="30">
        <v>1.7675000000000001</v>
      </c>
      <c r="E13373">
        <v>2028</v>
      </c>
      <c r="G13373" t="s">
        <v>271</v>
      </c>
    </row>
    <row r="13374" spans="1:7">
      <c r="A13374">
        <v>31029000</v>
      </c>
      <c r="B13374" t="s">
        <v>66</v>
      </c>
      <c r="C13374" s="30">
        <v>2.0099999999999998</v>
      </c>
      <c r="G13374" t="s">
        <v>271</v>
      </c>
    </row>
    <row r="13375" spans="1:7">
      <c r="A13375">
        <v>31029000</v>
      </c>
      <c r="B13375" t="s">
        <v>66</v>
      </c>
      <c r="C13375" s="30">
        <v>2.0301</v>
      </c>
      <c r="E13375">
        <v>2026</v>
      </c>
      <c r="G13375" t="s">
        <v>271</v>
      </c>
    </row>
    <row r="13376" spans="1:7">
      <c r="A13376">
        <v>31029000</v>
      </c>
      <c r="B13376" t="s">
        <v>66</v>
      </c>
      <c r="C13376" s="30">
        <v>2.0301</v>
      </c>
      <c r="E13376">
        <v>2027</v>
      </c>
      <c r="G13376" t="s">
        <v>271</v>
      </c>
    </row>
    <row r="13377" spans="1:7">
      <c r="A13377">
        <v>31029000</v>
      </c>
      <c r="B13377" t="s">
        <v>66</v>
      </c>
      <c r="C13377" s="30">
        <v>2.0301</v>
      </c>
      <c r="E13377">
        <v>2028</v>
      </c>
      <c r="G13377" t="s">
        <v>271</v>
      </c>
    </row>
    <row r="13378" spans="1:7">
      <c r="A13378">
        <v>31051000</v>
      </c>
      <c r="B13378" t="s">
        <v>66</v>
      </c>
      <c r="C13378">
        <v>0.98</v>
      </c>
      <c r="G13378" t="s">
        <v>271</v>
      </c>
    </row>
    <row r="13379" spans="1:7">
      <c r="A13379">
        <v>31051000</v>
      </c>
      <c r="B13379" t="s">
        <v>66</v>
      </c>
      <c r="C13379">
        <v>0.98980000000000001</v>
      </c>
      <c r="E13379">
        <v>2026</v>
      </c>
      <c r="G13379" t="s">
        <v>271</v>
      </c>
    </row>
    <row r="13380" spans="1:7">
      <c r="A13380">
        <v>31051000</v>
      </c>
      <c r="B13380" t="s">
        <v>66</v>
      </c>
      <c r="C13380">
        <v>0.98980000000000001</v>
      </c>
      <c r="E13380">
        <v>2027</v>
      </c>
      <c r="G13380" t="s">
        <v>271</v>
      </c>
    </row>
    <row r="13381" spans="1:7">
      <c r="A13381">
        <v>31051000</v>
      </c>
      <c r="B13381" t="s">
        <v>66</v>
      </c>
      <c r="C13381">
        <v>0.98980000000000001</v>
      </c>
      <c r="E13381">
        <v>2028</v>
      </c>
      <c r="G13381" t="s">
        <v>271</v>
      </c>
    </row>
    <row r="13382" spans="1:7">
      <c r="A13382">
        <v>31052010</v>
      </c>
      <c r="B13382" t="s">
        <v>66</v>
      </c>
      <c r="C13382" s="30">
        <v>1.1200000000000001</v>
      </c>
      <c r="G13382" t="s">
        <v>271</v>
      </c>
    </row>
    <row r="13383" spans="1:7">
      <c r="A13383">
        <v>31052010</v>
      </c>
      <c r="B13383" t="s">
        <v>66</v>
      </c>
      <c r="C13383" s="30">
        <v>1.1312000000000002</v>
      </c>
      <c r="E13383">
        <v>2026</v>
      </c>
      <c r="G13383" t="s">
        <v>271</v>
      </c>
    </row>
    <row r="13384" spans="1:7">
      <c r="A13384">
        <v>31052010</v>
      </c>
      <c r="B13384" t="s">
        <v>66</v>
      </c>
      <c r="C13384" s="30">
        <v>1.1312000000000002</v>
      </c>
      <c r="E13384">
        <v>2027</v>
      </c>
      <c r="G13384" t="s">
        <v>271</v>
      </c>
    </row>
    <row r="13385" spans="1:7">
      <c r="A13385">
        <v>31052010</v>
      </c>
      <c r="B13385" t="s">
        <v>66</v>
      </c>
      <c r="C13385" s="30">
        <v>1.1312000000000002</v>
      </c>
      <c r="E13385">
        <v>2028</v>
      </c>
      <c r="G13385" t="s">
        <v>271</v>
      </c>
    </row>
    <row r="13386" spans="1:7">
      <c r="A13386">
        <v>31052090</v>
      </c>
      <c r="B13386" t="s">
        <v>66</v>
      </c>
      <c r="C13386">
        <v>0.77</v>
      </c>
      <c r="G13386" t="s">
        <v>271</v>
      </c>
    </row>
    <row r="13387" spans="1:7">
      <c r="A13387">
        <v>31052090</v>
      </c>
      <c r="B13387" t="s">
        <v>66</v>
      </c>
      <c r="C13387">
        <v>0.77770000000000006</v>
      </c>
      <c r="E13387">
        <v>2026</v>
      </c>
      <c r="G13387" t="s">
        <v>271</v>
      </c>
    </row>
    <row r="13388" spans="1:7">
      <c r="A13388">
        <v>31052090</v>
      </c>
      <c r="B13388" t="s">
        <v>66</v>
      </c>
      <c r="C13388">
        <v>0.77770000000000006</v>
      </c>
      <c r="E13388">
        <v>2027</v>
      </c>
      <c r="G13388" t="s">
        <v>271</v>
      </c>
    </row>
    <row r="13389" spans="1:7">
      <c r="A13389">
        <v>31052090</v>
      </c>
      <c r="B13389" t="s">
        <v>66</v>
      </c>
      <c r="C13389">
        <v>0.77770000000000006</v>
      </c>
      <c r="E13389">
        <v>2028</v>
      </c>
      <c r="G13389" t="s">
        <v>271</v>
      </c>
    </row>
    <row r="13390" spans="1:7">
      <c r="A13390">
        <v>31053000</v>
      </c>
      <c r="B13390" t="s">
        <v>66</v>
      </c>
      <c r="C13390">
        <v>0.81</v>
      </c>
      <c r="G13390" t="s">
        <v>271</v>
      </c>
    </row>
    <row r="13391" spans="1:7">
      <c r="A13391">
        <v>31053000</v>
      </c>
      <c r="B13391" t="s">
        <v>66</v>
      </c>
      <c r="C13391">
        <v>0.81810000000000005</v>
      </c>
      <c r="E13391">
        <v>2026</v>
      </c>
      <c r="G13391" t="s">
        <v>271</v>
      </c>
    </row>
    <row r="13392" spans="1:7">
      <c r="A13392">
        <v>31053000</v>
      </c>
      <c r="B13392" t="s">
        <v>66</v>
      </c>
      <c r="C13392">
        <v>0.81810000000000005</v>
      </c>
      <c r="E13392">
        <v>2027</v>
      </c>
      <c r="G13392" t="s">
        <v>271</v>
      </c>
    </row>
    <row r="13393" spans="1:7">
      <c r="A13393">
        <v>31053000</v>
      </c>
      <c r="B13393" t="s">
        <v>66</v>
      </c>
      <c r="C13393">
        <v>0.81810000000000005</v>
      </c>
      <c r="E13393">
        <v>2028</v>
      </c>
      <c r="G13393" t="s">
        <v>271</v>
      </c>
    </row>
    <row r="13394" spans="1:7">
      <c r="A13394">
        <v>31054000</v>
      </c>
      <c r="B13394" t="s">
        <v>66</v>
      </c>
      <c r="C13394">
        <v>0.53</v>
      </c>
      <c r="G13394" t="s">
        <v>271</v>
      </c>
    </row>
    <row r="13395" spans="1:7">
      <c r="A13395">
        <v>31054000</v>
      </c>
      <c r="B13395" t="s">
        <v>66</v>
      </c>
      <c r="C13395">
        <v>0.5353</v>
      </c>
      <c r="E13395">
        <v>2026</v>
      </c>
      <c r="G13395" t="s">
        <v>271</v>
      </c>
    </row>
    <row r="13396" spans="1:7">
      <c r="A13396">
        <v>31054000</v>
      </c>
      <c r="B13396" t="s">
        <v>66</v>
      </c>
      <c r="C13396">
        <v>0.5353</v>
      </c>
      <c r="E13396">
        <v>2027</v>
      </c>
      <c r="G13396" t="s">
        <v>271</v>
      </c>
    </row>
    <row r="13397" spans="1:7">
      <c r="A13397">
        <v>31054000</v>
      </c>
      <c r="B13397" t="s">
        <v>66</v>
      </c>
      <c r="C13397">
        <v>0.5353</v>
      </c>
      <c r="E13397">
        <v>2028</v>
      </c>
      <c r="G13397" t="s">
        <v>271</v>
      </c>
    </row>
    <row r="13398" spans="1:7">
      <c r="A13398">
        <v>31055100</v>
      </c>
      <c r="B13398" t="s">
        <v>66</v>
      </c>
      <c r="C13398" s="30">
        <v>1.49</v>
      </c>
      <c r="G13398" t="s">
        <v>271</v>
      </c>
    </row>
    <row r="13399" spans="1:7">
      <c r="A13399">
        <v>31055100</v>
      </c>
      <c r="B13399" t="s">
        <v>66</v>
      </c>
      <c r="C13399" s="30">
        <v>1.5048999999999999</v>
      </c>
      <c r="E13399">
        <v>2026</v>
      </c>
      <c r="G13399" t="s">
        <v>271</v>
      </c>
    </row>
    <row r="13400" spans="1:7">
      <c r="A13400">
        <v>31055100</v>
      </c>
      <c r="B13400" t="s">
        <v>66</v>
      </c>
      <c r="C13400" s="30">
        <v>1.5048999999999999</v>
      </c>
      <c r="E13400">
        <v>2027</v>
      </c>
      <c r="G13400" t="s">
        <v>271</v>
      </c>
    </row>
    <row r="13401" spans="1:7">
      <c r="A13401">
        <v>31055100</v>
      </c>
      <c r="B13401" t="s">
        <v>66</v>
      </c>
      <c r="C13401" s="30">
        <v>1.5048999999999999</v>
      </c>
      <c r="E13401">
        <v>2028</v>
      </c>
      <c r="G13401" t="s">
        <v>271</v>
      </c>
    </row>
    <row r="13402" spans="1:7">
      <c r="A13402">
        <v>31055900</v>
      </c>
      <c r="B13402" t="s">
        <v>66</v>
      </c>
      <c r="C13402">
        <v>0.97</v>
      </c>
      <c r="G13402" t="s">
        <v>271</v>
      </c>
    </row>
    <row r="13403" spans="1:7">
      <c r="A13403">
        <v>31055900</v>
      </c>
      <c r="B13403" t="s">
        <v>66</v>
      </c>
      <c r="C13403">
        <v>0.97970000000000002</v>
      </c>
      <c r="E13403">
        <v>2026</v>
      </c>
      <c r="G13403" t="s">
        <v>271</v>
      </c>
    </row>
    <row r="13404" spans="1:7">
      <c r="A13404">
        <v>31055900</v>
      </c>
      <c r="B13404" t="s">
        <v>66</v>
      </c>
      <c r="C13404">
        <v>0.97970000000000002</v>
      </c>
      <c r="E13404">
        <v>2027</v>
      </c>
      <c r="G13404" t="s">
        <v>271</v>
      </c>
    </row>
    <row r="13405" spans="1:7">
      <c r="A13405">
        <v>31055900</v>
      </c>
      <c r="B13405" t="s">
        <v>66</v>
      </c>
      <c r="C13405">
        <v>0.97970000000000002</v>
      </c>
      <c r="E13405">
        <v>2028</v>
      </c>
      <c r="G13405" t="s">
        <v>271</v>
      </c>
    </row>
    <row r="13406" spans="1:7">
      <c r="A13406">
        <v>31059020</v>
      </c>
      <c r="B13406" t="s">
        <v>66</v>
      </c>
      <c r="C13406" s="30">
        <v>1.38</v>
      </c>
      <c r="G13406" t="s">
        <v>271</v>
      </c>
    </row>
    <row r="13407" spans="1:7">
      <c r="A13407">
        <v>31059020</v>
      </c>
      <c r="B13407" t="s">
        <v>66</v>
      </c>
      <c r="C13407" s="30">
        <v>1.3937999999999999</v>
      </c>
      <c r="E13407">
        <v>2026</v>
      </c>
      <c r="G13407" t="s">
        <v>271</v>
      </c>
    </row>
    <row r="13408" spans="1:7">
      <c r="A13408">
        <v>31059020</v>
      </c>
      <c r="B13408" t="s">
        <v>66</v>
      </c>
      <c r="C13408" s="30">
        <v>1.3937999999999999</v>
      </c>
      <c r="E13408">
        <v>2027</v>
      </c>
      <c r="G13408" t="s">
        <v>271</v>
      </c>
    </row>
    <row r="13409" spans="1:7">
      <c r="A13409">
        <v>31059020</v>
      </c>
      <c r="B13409" t="s">
        <v>66</v>
      </c>
      <c r="C13409" s="30">
        <v>1.3937999999999999</v>
      </c>
      <c r="E13409">
        <v>2028</v>
      </c>
      <c r="G13409" t="s">
        <v>271</v>
      </c>
    </row>
    <row r="13410" spans="1:7">
      <c r="A13410">
        <v>31059080</v>
      </c>
      <c r="B13410" t="s">
        <v>66</v>
      </c>
      <c r="C13410">
        <v>0.73</v>
      </c>
      <c r="G13410" t="s">
        <v>271</v>
      </c>
    </row>
    <row r="13411" spans="1:7">
      <c r="A13411">
        <v>31059080</v>
      </c>
      <c r="B13411" t="s">
        <v>66</v>
      </c>
      <c r="C13411">
        <v>0.73729999999999996</v>
      </c>
      <c r="E13411">
        <v>2026</v>
      </c>
      <c r="G13411" t="s">
        <v>271</v>
      </c>
    </row>
    <row r="13412" spans="1:7">
      <c r="A13412">
        <v>31059080</v>
      </c>
      <c r="B13412" t="s">
        <v>66</v>
      </c>
      <c r="C13412">
        <v>0.73729999999999996</v>
      </c>
      <c r="E13412">
        <v>2027</v>
      </c>
      <c r="G13412" t="s">
        <v>271</v>
      </c>
    </row>
    <row r="13413" spans="1:7">
      <c r="A13413">
        <v>31059080</v>
      </c>
      <c r="B13413" t="s">
        <v>66</v>
      </c>
      <c r="C13413">
        <v>0.73729999999999996</v>
      </c>
      <c r="E13413">
        <v>2028</v>
      </c>
      <c r="G13413" t="s">
        <v>271</v>
      </c>
    </row>
    <row r="13414" spans="1:7">
      <c r="A13414">
        <v>7601</v>
      </c>
      <c r="B13414" t="s">
        <v>66</v>
      </c>
      <c r="C13414" s="30">
        <v>1.87</v>
      </c>
      <c r="D13414" t="s">
        <v>24</v>
      </c>
      <c r="G13414" t="s">
        <v>25</v>
      </c>
    </row>
    <row r="13415" spans="1:7">
      <c r="A13415">
        <v>7601</v>
      </c>
      <c r="B13415" t="s">
        <v>66</v>
      </c>
      <c r="C13415" s="30">
        <v>2.0569999999999999</v>
      </c>
      <c r="D13415" t="s">
        <v>24</v>
      </c>
      <c r="E13415">
        <v>2026</v>
      </c>
      <c r="G13415" t="s">
        <v>25</v>
      </c>
    </row>
    <row r="13416" spans="1:7">
      <c r="A13416">
        <v>7601</v>
      </c>
      <c r="B13416" t="s">
        <v>66</v>
      </c>
      <c r="C13416" s="30">
        <v>2.2440000000000002</v>
      </c>
      <c r="D13416" t="s">
        <v>24</v>
      </c>
      <c r="E13416">
        <v>2027</v>
      </c>
      <c r="G13416" t="s">
        <v>25</v>
      </c>
    </row>
    <row r="13417" spans="1:7">
      <c r="A13417">
        <v>7601</v>
      </c>
      <c r="B13417" t="s">
        <v>66</v>
      </c>
      <c r="C13417" s="30">
        <v>2.431</v>
      </c>
      <c r="D13417" t="s">
        <v>24</v>
      </c>
      <c r="E13417">
        <v>2028</v>
      </c>
      <c r="G13417" t="s">
        <v>25</v>
      </c>
    </row>
    <row r="13418" spans="1:7">
      <c r="A13418">
        <v>7603</v>
      </c>
      <c r="B13418" t="s">
        <v>66</v>
      </c>
      <c r="C13418" s="30">
        <v>3.0710000000000002</v>
      </c>
      <c r="D13418" t="s">
        <v>24</v>
      </c>
      <c r="G13418" t="s">
        <v>25</v>
      </c>
    </row>
    <row r="13419" spans="1:7">
      <c r="A13419">
        <v>7603</v>
      </c>
      <c r="B13419" t="s">
        <v>66</v>
      </c>
      <c r="C13419" s="30">
        <v>3.3781000000000003</v>
      </c>
      <c r="D13419" t="s">
        <v>24</v>
      </c>
      <c r="E13419">
        <v>2026</v>
      </c>
      <c r="G13419" t="s">
        <v>25</v>
      </c>
    </row>
    <row r="13420" spans="1:7">
      <c r="A13420">
        <v>7603</v>
      </c>
      <c r="B13420" t="s">
        <v>66</v>
      </c>
      <c r="C13420" s="30">
        <v>3.6852</v>
      </c>
      <c r="D13420" t="s">
        <v>24</v>
      </c>
      <c r="E13420">
        <v>2027</v>
      </c>
      <c r="G13420" t="s">
        <v>25</v>
      </c>
    </row>
    <row r="13421" spans="1:7">
      <c r="A13421">
        <v>7603</v>
      </c>
      <c r="B13421" t="s">
        <v>66</v>
      </c>
      <c r="C13421" s="30">
        <v>3.9923000000000002</v>
      </c>
      <c r="D13421" t="s">
        <v>24</v>
      </c>
      <c r="E13421">
        <v>2028</v>
      </c>
      <c r="G13421" t="s">
        <v>25</v>
      </c>
    </row>
    <row r="13422" spans="1:7">
      <c r="A13422">
        <v>76041010</v>
      </c>
      <c r="B13422" t="s">
        <v>66</v>
      </c>
      <c r="C13422" s="30">
        <v>3.4129999999999998</v>
      </c>
      <c r="D13422" t="s">
        <v>24</v>
      </c>
      <c r="G13422" t="s">
        <v>25</v>
      </c>
    </row>
    <row r="13423" spans="1:7">
      <c r="A13423">
        <v>76041010</v>
      </c>
      <c r="B13423" t="s">
        <v>66</v>
      </c>
      <c r="C13423" s="30">
        <v>3.7542999999999997</v>
      </c>
      <c r="D13423" t="s">
        <v>24</v>
      </c>
      <c r="E13423">
        <v>2026</v>
      </c>
      <c r="G13423" t="s">
        <v>25</v>
      </c>
    </row>
    <row r="13424" spans="1:7">
      <c r="A13424">
        <v>76041010</v>
      </c>
      <c r="B13424" t="s">
        <v>66</v>
      </c>
      <c r="C13424" s="30">
        <v>4.0956000000000001</v>
      </c>
      <c r="D13424" t="s">
        <v>24</v>
      </c>
      <c r="E13424">
        <v>2027</v>
      </c>
      <c r="G13424" t="s">
        <v>25</v>
      </c>
    </row>
    <row r="13425" spans="1:7">
      <c r="A13425">
        <v>76041010</v>
      </c>
      <c r="B13425" t="s">
        <v>66</v>
      </c>
      <c r="C13425" s="30">
        <v>4.4368999999999996</v>
      </c>
      <c r="D13425" t="s">
        <v>24</v>
      </c>
      <c r="E13425">
        <v>2028</v>
      </c>
      <c r="G13425" t="s">
        <v>25</v>
      </c>
    </row>
    <row r="13426" spans="1:7">
      <c r="A13426">
        <v>76041090</v>
      </c>
      <c r="B13426" t="s">
        <v>66</v>
      </c>
      <c r="C13426" s="30">
        <v>3.444</v>
      </c>
      <c r="D13426" t="s">
        <v>24</v>
      </c>
      <c r="G13426" t="s">
        <v>25</v>
      </c>
    </row>
    <row r="13427" spans="1:7">
      <c r="A13427">
        <v>76041090</v>
      </c>
      <c r="B13427" t="s">
        <v>66</v>
      </c>
      <c r="C13427" s="30">
        <v>3.7883999999999998</v>
      </c>
      <c r="D13427" t="s">
        <v>24</v>
      </c>
      <c r="E13427">
        <v>2026</v>
      </c>
      <c r="G13427" t="s">
        <v>25</v>
      </c>
    </row>
    <row r="13428" spans="1:7">
      <c r="A13428">
        <v>76041090</v>
      </c>
      <c r="B13428" t="s">
        <v>66</v>
      </c>
      <c r="C13428" s="30">
        <v>4.1327999999999996</v>
      </c>
      <c r="D13428" t="s">
        <v>24</v>
      </c>
      <c r="E13428">
        <v>2027</v>
      </c>
      <c r="G13428" t="s">
        <v>25</v>
      </c>
    </row>
    <row r="13429" spans="1:7">
      <c r="A13429">
        <v>76041090</v>
      </c>
      <c r="B13429" t="s">
        <v>66</v>
      </c>
      <c r="C13429" s="30">
        <v>4.4771999999999998</v>
      </c>
      <c r="D13429" t="s">
        <v>24</v>
      </c>
      <c r="E13429">
        <v>2028</v>
      </c>
      <c r="G13429" t="s">
        <v>25</v>
      </c>
    </row>
    <row r="13430" spans="1:7">
      <c r="A13430">
        <v>76042100</v>
      </c>
      <c r="B13430" t="s">
        <v>66</v>
      </c>
      <c r="C13430" s="30">
        <v>3.444</v>
      </c>
      <c r="D13430" t="s">
        <v>24</v>
      </c>
      <c r="G13430" t="s">
        <v>25</v>
      </c>
    </row>
    <row r="13431" spans="1:7">
      <c r="A13431">
        <v>76042100</v>
      </c>
      <c r="B13431" t="s">
        <v>66</v>
      </c>
      <c r="C13431" s="30">
        <v>3.7883999999999998</v>
      </c>
      <c r="D13431" t="s">
        <v>24</v>
      </c>
      <c r="E13431">
        <v>2026</v>
      </c>
      <c r="G13431" t="s">
        <v>25</v>
      </c>
    </row>
    <row r="13432" spans="1:7">
      <c r="A13432">
        <v>76042100</v>
      </c>
      <c r="B13432" t="s">
        <v>66</v>
      </c>
      <c r="C13432" s="30">
        <v>4.1327999999999996</v>
      </c>
      <c r="D13432" t="s">
        <v>24</v>
      </c>
      <c r="E13432">
        <v>2027</v>
      </c>
      <c r="G13432" t="s">
        <v>25</v>
      </c>
    </row>
    <row r="13433" spans="1:7">
      <c r="A13433">
        <v>76042100</v>
      </c>
      <c r="B13433" t="s">
        <v>66</v>
      </c>
      <c r="C13433" s="30">
        <v>4.4771999999999998</v>
      </c>
      <c r="D13433" t="s">
        <v>24</v>
      </c>
      <c r="E13433">
        <v>2028</v>
      </c>
      <c r="G13433" t="s">
        <v>25</v>
      </c>
    </row>
    <row r="13434" spans="1:7">
      <c r="A13434">
        <v>76042910</v>
      </c>
      <c r="B13434" t="s">
        <v>66</v>
      </c>
      <c r="C13434" s="30">
        <v>3.4129999999999998</v>
      </c>
      <c r="D13434" t="s">
        <v>24</v>
      </c>
      <c r="G13434" t="s">
        <v>25</v>
      </c>
    </row>
    <row r="13435" spans="1:7">
      <c r="A13435">
        <v>76042910</v>
      </c>
      <c r="B13435" t="s">
        <v>66</v>
      </c>
      <c r="C13435" s="30">
        <v>3.7542999999999997</v>
      </c>
      <c r="D13435" t="s">
        <v>24</v>
      </c>
      <c r="E13435">
        <v>2026</v>
      </c>
      <c r="G13435" t="s">
        <v>25</v>
      </c>
    </row>
    <row r="13436" spans="1:7">
      <c r="A13436">
        <v>76042910</v>
      </c>
      <c r="B13436" t="s">
        <v>66</v>
      </c>
      <c r="C13436" s="30">
        <v>4.0956000000000001</v>
      </c>
      <c r="D13436" t="s">
        <v>24</v>
      </c>
      <c r="E13436">
        <v>2027</v>
      </c>
      <c r="G13436" t="s">
        <v>25</v>
      </c>
    </row>
    <row r="13437" spans="1:7">
      <c r="A13437">
        <v>76042910</v>
      </c>
      <c r="B13437" t="s">
        <v>66</v>
      </c>
      <c r="C13437" s="30">
        <v>4.4368999999999996</v>
      </c>
      <c r="D13437" t="s">
        <v>24</v>
      </c>
      <c r="E13437">
        <v>2028</v>
      </c>
      <c r="G13437" t="s">
        <v>25</v>
      </c>
    </row>
    <row r="13438" spans="1:7">
      <c r="A13438">
        <v>76042990</v>
      </c>
      <c r="B13438" t="s">
        <v>66</v>
      </c>
      <c r="C13438" s="30">
        <v>3.444</v>
      </c>
      <c r="D13438" t="s">
        <v>24</v>
      </c>
      <c r="G13438" t="s">
        <v>25</v>
      </c>
    </row>
    <row r="13439" spans="1:7">
      <c r="A13439">
        <v>76042990</v>
      </c>
      <c r="B13439" t="s">
        <v>66</v>
      </c>
      <c r="C13439" s="30">
        <v>3.7883999999999998</v>
      </c>
      <c r="D13439" t="s">
        <v>24</v>
      </c>
      <c r="E13439">
        <v>2026</v>
      </c>
      <c r="G13439" t="s">
        <v>25</v>
      </c>
    </row>
    <row r="13440" spans="1:7">
      <c r="A13440">
        <v>76042990</v>
      </c>
      <c r="B13440" t="s">
        <v>66</v>
      </c>
      <c r="C13440" s="30">
        <v>4.1327999999999996</v>
      </c>
      <c r="D13440" t="s">
        <v>24</v>
      </c>
      <c r="E13440">
        <v>2027</v>
      </c>
      <c r="G13440" t="s">
        <v>25</v>
      </c>
    </row>
    <row r="13441" spans="1:7">
      <c r="A13441">
        <v>76042990</v>
      </c>
      <c r="B13441" t="s">
        <v>66</v>
      </c>
      <c r="C13441" s="30">
        <v>4.4771999999999998</v>
      </c>
      <c r="D13441" t="s">
        <v>24</v>
      </c>
      <c r="E13441">
        <v>2028</v>
      </c>
      <c r="G13441" t="s">
        <v>25</v>
      </c>
    </row>
    <row r="13442" spans="1:7">
      <c r="A13442">
        <v>7605</v>
      </c>
      <c r="B13442" t="s">
        <v>66</v>
      </c>
      <c r="C13442" s="30">
        <v>2.5939999999999999</v>
      </c>
      <c r="D13442" t="s">
        <v>24</v>
      </c>
      <c r="G13442" t="s">
        <v>25</v>
      </c>
    </row>
    <row r="13443" spans="1:7">
      <c r="A13443">
        <v>7605</v>
      </c>
      <c r="B13443" t="s">
        <v>66</v>
      </c>
      <c r="C13443" s="30">
        <v>2.8533999999999997</v>
      </c>
      <c r="D13443" t="s">
        <v>24</v>
      </c>
      <c r="E13443">
        <v>2026</v>
      </c>
      <c r="G13443" t="s">
        <v>25</v>
      </c>
    </row>
    <row r="13444" spans="1:7">
      <c r="A13444">
        <v>7605</v>
      </c>
      <c r="B13444" t="s">
        <v>66</v>
      </c>
      <c r="C13444" s="30">
        <v>3.1128</v>
      </c>
      <c r="D13444" t="s">
        <v>24</v>
      </c>
      <c r="E13444">
        <v>2027</v>
      </c>
      <c r="G13444" t="s">
        <v>25</v>
      </c>
    </row>
    <row r="13445" spans="1:7">
      <c r="A13445">
        <v>7605</v>
      </c>
      <c r="B13445" t="s">
        <v>66</v>
      </c>
      <c r="C13445" s="30">
        <v>3.3721999999999999</v>
      </c>
      <c r="D13445" t="s">
        <v>24</v>
      </c>
      <c r="E13445">
        <v>2028</v>
      </c>
      <c r="G13445" t="s">
        <v>25</v>
      </c>
    </row>
    <row r="13446" spans="1:7">
      <c r="A13446">
        <v>7606</v>
      </c>
      <c r="B13446" t="s">
        <v>66</v>
      </c>
      <c r="C13446" s="30">
        <v>4.1260000000000003</v>
      </c>
      <c r="D13446" t="s">
        <v>24</v>
      </c>
      <c r="G13446" t="s">
        <v>25</v>
      </c>
    </row>
    <row r="13447" spans="1:7">
      <c r="A13447">
        <v>7606</v>
      </c>
      <c r="B13447" t="s">
        <v>66</v>
      </c>
      <c r="C13447" s="30">
        <v>4.5386000000000006</v>
      </c>
      <c r="D13447" t="s">
        <v>24</v>
      </c>
      <c r="E13447">
        <v>2026</v>
      </c>
      <c r="G13447" t="s">
        <v>25</v>
      </c>
    </row>
    <row r="13448" spans="1:7">
      <c r="A13448">
        <v>7606</v>
      </c>
      <c r="B13448" t="s">
        <v>66</v>
      </c>
      <c r="C13448" s="30">
        <v>4.9512</v>
      </c>
      <c r="D13448" t="s">
        <v>24</v>
      </c>
      <c r="E13448">
        <v>2027</v>
      </c>
      <c r="G13448" t="s">
        <v>25</v>
      </c>
    </row>
    <row r="13449" spans="1:7">
      <c r="A13449">
        <v>7606</v>
      </c>
      <c r="B13449" t="s">
        <v>66</v>
      </c>
      <c r="C13449" s="30">
        <v>5.3638000000000003</v>
      </c>
      <c r="D13449" t="s">
        <v>24</v>
      </c>
      <c r="E13449">
        <v>2028</v>
      </c>
      <c r="G13449" t="s">
        <v>25</v>
      </c>
    </row>
    <row r="13450" spans="1:7">
      <c r="A13450">
        <v>7607</v>
      </c>
      <c r="B13450" t="s">
        <v>66</v>
      </c>
      <c r="C13450" s="30">
        <v>4.1260000000000003</v>
      </c>
      <c r="D13450" t="s">
        <v>24</v>
      </c>
      <c r="G13450" t="s">
        <v>25</v>
      </c>
    </row>
    <row r="13451" spans="1:7">
      <c r="A13451">
        <v>7607</v>
      </c>
      <c r="B13451" t="s">
        <v>66</v>
      </c>
      <c r="C13451" s="30">
        <v>4.5386000000000006</v>
      </c>
      <c r="D13451" t="s">
        <v>24</v>
      </c>
      <c r="E13451">
        <v>2026</v>
      </c>
      <c r="G13451" t="s">
        <v>25</v>
      </c>
    </row>
    <row r="13452" spans="1:7">
      <c r="A13452">
        <v>7607</v>
      </c>
      <c r="B13452" t="s">
        <v>66</v>
      </c>
      <c r="C13452" s="30">
        <v>4.9512</v>
      </c>
      <c r="D13452" t="s">
        <v>24</v>
      </c>
      <c r="E13452">
        <v>2027</v>
      </c>
      <c r="G13452" t="s">
        <v>25</v>
      </c>
    </row>
    <row r="13453" spans="1:7">
      <c r="A13453">
        <v>7607</v>
      </c>
      <c r="B13453" t="s">
        <v>66</v>
      </c>
      <c r="C13453" s="30">
        <v>5.3638000000000003</v>
      </c>
      <c r="D13453" t="s">
        <v>24</v>
      </c>
      <c r="E13453">
        <v>2028</v>
      </c>
      <c r="G13453" t="s">
        <v>25</v>
      </c>
    </row>
    <row r="13454" spans="1:7">
      <c r="A13454">
        <v>7608</v>
      </c>
      <c r="B13454" t="s">
        <v>66</v>
      </c>
      <c r="C13454" s="30">
        <v>3.444</v>
      </c>
      <c r="D13454" t="s">
        <v>24</v>
      </c>
      <c r="G13454" t="s">
        <v>25</v>
      </c>
    </row>
    <row r="13455" spans="1:7">
      <c r="A13455">
        <v>7608</v>
      </c>
      <c r="B13455" t="s">
        <v>66</v>
      </c>
      <c r="C13455" s="30">
        <v>3.7883999999999998</v>
      </c>
      <c r="D13455" t="s">
        <v>24</v>
      </c>
      <c r="E13455">
        <v>2026</v>
      </c>
      <c r="G13455" t="s">
        <v>25</v>
      </c>
    </row>
    <row r="13456" spans="1:7">
      <c r="A13456">
        <v>7608</v>
      </c>
      <c r="B13456" t="s">
        <v>66</v>
      </c>
      <c r="C13456" s="30">
        <v>4.1327999999999996</v>
      </c>
      <c r="D13456" t="s">
        <v>24</v>
      </c>
      <c r="E13456">
        <v>2027</v>
      </c>
      <c r="G13456" t="s">
        <v>25</v>
      </c>
    </row>
    <row r="13457" spans="1:7">
      <c r="A13457">
        <v>7608</v>
      </c>
      <c r="B13457" t="s">
        <v>66</v>
      </c>
      <c r="C13457" s="30">
        <v>4.4771999999999998</v>
      </c>
      <c r="D13457" t="s">
        <v>24</v>
      </c>
      <c r="E13457">
        <v>2028</v>
      </c>
      <c r="G13457" t="s">
        <v>25</v>
      </c>
    </row>
    <row r="13458" spans="1:7">
      <c r="A13458">
        <v>76090000</v>
      </c>
      <c r="B13458" t="s">
        <v>66</v>
      </c>
      <c r="C13458" s="30">
        <v>3.444</v>
      </c>
      <c r="D13458" t="s">
        <v>24</v>
      </c>
      <c r="G13458" t="s">
        <v>25</v>
      </c>
    </row>
    <row r="13459" spans="1:7">
      <c r="A13459">
        <v>76090000</v>
      </c>
      <c r="B13459" t="s">
        <v>66</v>
      </c>
      <c r="C13459" s="30">
        <v>3.7883999999999998</v>
      </c>
      <c r="D13459" t="s">
        <v>24</v>
      </c>
      <c r="E13459">
        <v>2026</v>
      </c>
      <c r="G13459" t="s">
        <v>25</v>
      </c>
    </row>
    <row r="13460" spans="1:7">
      <c r="A13460">
        <v>76090000</v>
      </c>
      <c r="B13460" t="s">
        <v>66</v>
      </c>
      <c r="C13460" s="30">
        <v>4.1327999999999996</v>
      </c>
      <c r="D13460" t="s">
        <v>24</v>
      </c>
      <c r="E13460">
        <v>2027</v>
      </c>
      <c r="G13460" t="s">
        <v>25</v>
      </c>
    </row>
    <row r="13461" spans="1:7">
      <c r="A13461">
        <v>76090000</v>
      </c>
      <c r="B13461" t="s">
        <v>66</v>
      </c>
      <c r="C13461" s="30">
        <v>4.4771999999999998</v>
      </c>
      <c r="D13461" t="s">
        <v>24</v>
      </c>
      <c r="E13461">
        <v>2028</v>
      </c>
      <c r="G13461" t="s">
        <v>25</v>
      </c>
    </row>
    <row r="13462" spans="1:7">
      <c r="A13462">
        <v>76101000</v>
      </c>
      <c r="B13462" t="s">
        <v>66</v>
      </c>
      <c r="C13462" s="30">
        <v>3.444</v>
      </c>
      <c r="D13462" t="s">
        <v>24</v>
      </c>
      <c r="G13462" t="s">
        <v>25</v>
      </c>
    </row>
    <row r="13463" spans="1:7">
      <c r="A13463">
        <v>76101000</v>
      </c>
      <c r="B13463" t="s">
        <v>66</v>
      </c>
      <c r="C13463" s="30">
        <v>3.7883999999999998</v>
      </c>
      <c r="D13463" t="s">
        <v>24</v>
      </c>
      <c r="E13463">
        <v>2026</v>
      </c>
      <c r="G13463" t="s">
        <v>25</v>
      </c>
    </row>
    <row r="13464" spans="1:7">
      <c r="A13464">
        <v>76101000</v>
      </c>
      <c r="B13464" t="s">
        <v>66</v>
      </c>
      <c r="C13464" s="30">
        <v>4.1327999999999996</v>
      </c>
      <c r="D13464" t="s">
        <v>24</v>
      </c>
      <c r="E13464">
        <v>2027</v>
      </c>
      <c r="G13464" t="s">
        <v>25</v>
      </c>
    </row>
    <row r="13465" spans="1:7">
      <c r="A13465">
        <v>76101000</v>
      </c>
      <c r="B13465" t="s">
        <v>66</v>
      </c>
      <c r="C13465" s="30">
        <v>4.4771999999999998</v>
      </c>
      <c r="D13465" t="s">
        <v>24</v>
      </c>
      <c r="E13465">
        <v>2028</v>
      </c>
      <c r="G13465" t="s">
        <v>25</v>
      </c>
    </row>
    <row r="13466" spans="1:7">
      <c r="A13466">
        <v>761090</v>
      </c>
      <c r="B13466" t="s">
        <v>66</v>
      </c>
      <c r="C13466" s="30">
        <v>3.444</v>
      </c>
      <c r="D13466" t="s">
        <v>24</v>
      </c>
      <c r="G13466" t="s">
        <v>25</v>
      </c>
    </row>
    <row r="13467" spans="1:7">
      <c r="A13467">
        <v>761090</v>
      </c>
      <c r="B13467" t="s">
        <v>66</v>
      </c>
      <c r="C13467" s="30">
        <v>3.7883999999999998</v>
      </c>
      <c r="D13467" t="s">
        <v>24</v>
      </c>
      <c r="E13467">
        <v>2026</v>
      </c>
      <c r="G13467" t="s">
        <v>25</v>
      </c>
    </row>
    <row r="13468" spans="1:7">
      <c r="A13468">
        <v>761090</v>
      </c>
      <c r="B13468" t="s">
        <v>66</v>
      </c>
      <c r="C13468" s="30">
        <v>4.1327999999999996</v>
      </c>
      <c r="D13468" t="s">
        <v>24</v>
      </c>
      <c r="E13468">
        <v>2027</v>
      </c>
      <c r="G13468" t="s">
        <v>25</v>
      </c>
    </row>
    <row r="13469" spans="1:7">
      <c r="A13469">
        <v>761090</v>
      </c>
      <c r="B13469" t="s">
        <v>66</v>
      </c>
      <c r="C13469" s="30">
        <v>4.4771999999999998</v>
      </c>
      <c r="D13469" t="s">
        <v>24</v>
      </c>
      <c r="E13469">
        <v>2028</v>
      </c>
      <c r="G13469" t="s">
        <v>25</v>
      </c>
    </row>
    <row r="13470" spans="1:7">
      <c r="A13470">
        <v>76109010</v>
      </c>
      <c r="B13470" t="s">
        <v>66</v>
      </c>
      <c r="C13470" s="30">
        <v>3.444</v>
      </c>
      <c r="D13470" t="s">
        <v>24</v>
      </c>
      <c r="G13470" t="s">
        <v>25</v>
      </c>
    </row>
    <row r="13471" spans="1:7">
      <c r="A13471">
        <v>76109010</v>
      </c>
      <c r="B13471" t="s">
        <v>66</v>
      </c>
      <c r="C13471" s="30">
        <v>3.7883999999999998</v>
      </c>
      <c r="D13471" t="s">
        <v>24</v>
      </c>
      <c r="E13471">
        <v>2026</v>
      </c>
      <c r="G13471" t="s">
        <v>25</v>
      </c>
    </row>
    <row r="13472" spans="1:7">
      <c r="A13472">
        <v>76109010</v>
      </c>
      <c r="B13472" t="s">
        <v>66</v>
      </c>
      <c r="C13472" s="30">
        <v>4.1327999999999996</v>
      </c>
      <c r="D13472" t="s">
        <v>24</v>
      </c>
      <c r="E13472">
        <v>2027</v>
      </c>
      <c r="G13472" t="s">
        <v>25</v>
      </c>
    </row>
    <row r="13473" spans="1:7">
      <c r="A13473">
        <v>76109010</v>
      </c>
      <c r="B13473" t="s">
        <v>66</v>
      </c>
      <c r="C13473" s="30">
        <v>4.4771999999999998</v>
      </c>
      <c r="D13473" t="s">
        <v>24</v>
      </c>
      <c r="E13473">
        <v>2028</v>
      </c>
      <c r="G13473" t="s">
        <v>25</v>
      </c>
    </row>
    <row r="13474" spans="1:7">
      <c r="A13474">
        <v>76109090</v>
      </c>
      <c r="B13474" t="s">
        <v>66</v>
      </c>
      <c r="C13474" s="30">
        <v>3.444</v>
      </c>
      <c r="D13474" t="s">
        <v>24</v>
      </c>
      <c r="G13474" t="s">
        <v>25</v>
      </c>
    </row>
    <row r="13475" spans="1:7">
      <c r="A13475">
        <v>76109090</v>
      </c>
      <c r="B13475" t="s">
        <v>66</v>
      </c>
      <c r="C13475" s="30">
        <v>3.7883999999999998</v>
      </c>
      <c r="D13475" t="s">
        <v>24</v>
      </c>
      <c r="E13475">
        <v>2026</v>
      </c>
      <c r="G13475" t="s">
        <v>25</v>
      </c>
    </row>
    <row r="13476" spans="1:7">
      <c r="A13476">
        <v>76109090</v>
      </c>
      <c r="B13476" t="s">
        <v>66</v>
      </c>
      <c r="C13476" s="30">
        <v>4.1327999999999996</v>
      </c>
      <c r="D13476" t="s">
        <v>24</v>
      </c>
      <c r="E13476">
        <v>2027</v>
      </c>
      <c r="G13476" t="s">
        <v>25</v>
      </c>
    </row>
    <row r="13477" spans="1:7">
      <c r="A13477">
        <v>76109090</v>
      </c>
      <c r="B13477" t="s">
        <v>66</v>
      </c>
      <c r="C13477" s="30">
        <v>4.4771999999999998</v>
      </c>
      <c r="D13477" t="s">
        <v>24</v>
      </c>
      <c r="E13477">
        <v>2028</v>
      </c>
      <c r="G13477" t="s">
        <v>25</v>
      </c>
    </row>
    <row r="13478" spans="1:7">
      <c r="A13478">
        <v>76110000</v>
      </c>
      <c r="B13478" t="s">
        <v>66</v>
      </c>
      <c r="C13478" s="30">
        <v>4.1260000000000003</v>
      </c>
      <c r="D13478" t="s">
        <v>24</v>
      </c>
      <c r="G13478" t="s">
        <v>25</v>
      </c>
    </row>
    <row r="13479" spans="1:7">
      <c r="A13479">
        <v>76110000</v>
      </c>
      <c r="B13479" t="s">
        <v>66</v>
      </c>
      <c r="C13479" s="30">
        <v>4.5386000000000006</v>
      </c>
      <c r="D13479" t="s">
        <v>24</v>
      </c>
      <c r="E13479">
        <v>2026</v>
      </c>
      <c r="G13479" t="s">
        <v>25</v>
      </c>
    </row>
    <row r="13480" spans="1:7">
      <c r="A13480">
        <v>76110000</v>
      </c>
      <c r="B13480" t="s">
        <v>66</v>
      </c>
      <c r="C13480" s="30">
        <v>4.9512</v>
      </c>
      <c r="D13480" t="s">
        <v>24</v>
      </c>
      <c r="E13480">
        <v>2027</v>
      </c>
      <c r="G13480" t="s">
        <v>25</v>
      </c>
    </row>
    <row r="13481" spans="1:7">
      <c r="A13481">
        <v>76110000</v>
      </c>
      <c r="B13481" t="s">
        <v>66</v>
      </c>
      <c r="C13481" s="30">
        <v>5.3638000000000003</v>
      </c>
      <c r="D13481" t="s">
        <v>24</v>
      </c>
      <c r="E13481">
        <v>2028</v>
      </c>
      <c r="G13481" t="s">
        <v>25</v>
      </c>
    </row>
    <row r="13482" spans="1:7">
      <c r="A13482">
        <v>7612</v>
      </c>
      <c r="B13482" t="s">
        <v>66</v>
      </c>
      <c r="C13482" s="30">
        <v>4.1260000000000003</v>
      </c>
      <c r="D13482" t="s">
        <v>24</v>
      </c>
      <c r="G13482" t="s">
        <v>25</v>
      </c>
    </row>
    <row r="13483" spans="1:7">
      <c r="A13483">
        <v>7612</v>
      </c>
      <c r="B13483" t="s">
        <v>66</v>
      </c>
      <c r="C13483" s="30">
        <v>4.5386000000000006</v>
      </c>
      <c r="D13483" t="s">
        <v>24</v>
      </c>
      <c r="E13483">
        <v>2026</v>
      </c>
      <c r="G13483" t="s">
        <v>25</v>
      </c>
    </row>
    <row r="13484" spans="1:7">
      <c r="A13484">
        <v>7612</v>
      </c>
      <c r="B13484" t="s">
        <v>66</v>
      </c>
      <c r="C13484" s="30">
        <v>4.9512</v>
      </c>
      <c r="D13484" t="s">
        <v>24</v>
      </c>
      <c r="E13484">
        <v>2027</v>
      </c>
      <c r="G13484" t="s">
        <v>25</v>
      </c>
    </row>
    <row r="13485" spans="1:7">
      <c r="A13485">
        <v>7612</v>
      </c>
      <c r="B13485" t="s">
        <v>66</v>
      </c>
      <c r="C13485" s="30">
        <v>5.3638000000000003</v>
      </c>
      <c r="D13485" t="s">
        <v>24</v>
      </c>
      <c r="E13485">
        <v>2028</v>
      </c>
      <c r="G13485" t="s">
        <v>25</v>
      </c>
    </row>
    <row r="13486" spans="1:7">
      <c r="A13486">
        <v>76130000</v>
      </c>
      <c r="B13486" t="s">
        <v>66</v>
      </c>
      <c r="C13486" s="30">
        <v>4.1260000000000003</v>
      </c>
      <c r="D13486" t="s">
        <v>24</v>
      </c>
      <c r="G13486" t="s">
        <v>25</v>
      </c>
    </row>
    <row r="13487" spans="1:7">
      <c r="A13487">
        <v>76130000</v>
      </c>
      <c r="B13487" t="s">
        <v>66</v>
      </c>
      <c r="C13487" s="30">
        <v>4.5386000000000006</v>
      </c>
      <c r="D13487" t="s">
        <v>24</v>
      </c>
      <c r="E13487">
        <v>2026</v>
      </c>
      <c r="G13487" t="s">
        <v>25</v>
      </c>
    </row>
    <row r="13488" spans="1:7">
      <c r="A13488">
        <v>76130000</v>
      </c>
      <c r="B13488" t="s">
        <v>66</v>
      </c>
      <c r="C13488" s="30">
        <v>4.9512</v>
      </c>
      <c r="D13488" t="s">
        <v>24</v>
      </c>
      <c r="E13488">
        <v>2027</v>
      </c>
      <c r="G13488" t="s">
        <v>25</v>
      </c>
    </row>
    <row r="13489" spans="1:7">
      <c r="A13489">
        <v>76130000</v>
      </c>
      <c r="B13489" t="s">
        <v>66</v>
      </c>
      <c r="C13489" s="30">
        <v>5.3638000000000003</v>
      </c>
      <c r="D13489" t="s">
        <v>24</v>
      </c>
      <c r="E13489">
        <v>2028</v>
      </c>
      <c r="G13489" t="s">
        <v>25</v>
      </c>
    </row>
    <row r="13490" spans="1:7">
      <c r="A13490">
        <v>7614</v>
      </c>
      <c r="B13490" t="s">
        <v>66</v>
      </c>
      <c r="C13490" s="30">
        <v>3.4129999999999998</v>
      </c>
      <c r="D13490" t="s">
        <v>24</v>
      </c>
      <c r="G13490" t="s">
        <v>25</v>
      </c>
    </row>
    <row r="13491" spans="1:7">
      <c r="A13491">
        <v>7614</v>
      </c>
      <c r="B13491" t="s">
        <v>66</v>
      </c>
      <c r="C13491" s="30">
        <v>3.7542999999999997</v>
      </c>
      <c r="D13491" t="s">
        <v>24</v>
      </c>
      <c r="E13491">
        <v>2026</v>
      </c>
      <c r="G13491" t="s">
        <v>25</v>
      </c>
    </row>
    <row r="13492" spans="1:7">
      <c r="A13492">
        <v>7614</v>
      </c>
      <c r="B13492" t="s">
        <v>66</v>
      </c>
      <c r="C13492" s="30">
        <v>4.0956000000000001</v>
      </c>
      <c r="D13492" t="s">
        <v>24</v>
      </c>
      <c r="E13492">
        <v>2027</v>
      </c>
      <c r="G13492" t="s">
        <v>25</v>
      </c>
    </row>
    <row r="13493" spans="1:7">
      <c r="A13493">
        <v>7614</v>
      </c>
      <c r="B13493" t="s">
        <v>66</v>
      </c>
      <c r="C13493" s="30">
        <v>4.4368999999999996</v>
      </c>
      <c r="D13493" t="s">
        <v>24</v>
      </c>
      <c r="E13493">
        <v>2028</v>
      </c>
      <c r="G13493" t="s">
        <v>25</v>
      </c>
    </row>
    <row r="13494" spans="1:7">
      <c r="A13494">
        <v>76161000</v>
      </c>
      <c r="B13494" t="s">
        <v>66</v>
      </c>
      <c r="C13494" s="30">
        <v>4.1260000000000003</v>
      </c>
      <c r="D13494" t="s">
        <v>24</v>
      </c>
      <c r="G13494" t="s">
        <v>25</v>
      </c>
    </row>
    <row r="13495" spans="1:7">
      <c r="A13495">
        <v>76161000</v>
      </c>
      <c r="B13495" t="s">
        <v>66</v>
      </c>
      <c r="C13495" s="30">
        <v>4.5386000000000006</v>
      </c>
      <c r="D13495" t="s">
        <v>24</v>
      </c>
      <c r="E13495">
        <v>2026</v>
      </c>
      <c r="G13495" t="s">
        <v>25</v>
      </c>
    </row>
    <row r="13496" spans="1:7">
      <c r="A13496">
        <v>76161000</v>
      </c>
      <c r="B13496" t="s">
        <v>66</v>
      </c>
      <c r="C13496" s="30">
        <v>4.9512</v>
      </c>
      <c r="D13496" t="s">
        <v>24</v>
      </c>
      <c r="E13496">
        <v>2027</v>
      </c>
      <c r="G13496" t="s">
        <v>25</v>
      </c>
    </row>
    <row r="13497" spans="1:7">
      <c r="A13497">
        <v>76161000</v>
      </c>
      <c r="B13497" t="s">
        <v>66</v>
      </c>
      <c r="C13497" s="30">
        <v>5.3638000000000003</v>
      </c>
      <c r="D13497" t="s">
        <v>24</v>
      </c>
      <c r="E13497">
        <v>2028</v>
      </c>
      <c r="G13497" t="s">
        <v>25</v>
      </c>
    </row>
    <row r="13498" spans="1:7">
      <c r="A13498">
        <v>76169100</v>
      </c>
      <c r="B13498" t="s">
        <v>66</v>
      </c>
      <c r="C13498" s="30">
        <v>4.1260000000000003</v>
      </c>
      <c r="D13498" t="s">
        <v>24</v>
      </c>
      <c r="G13498" t="s">
        <v>25</v>
      </c>
    </row>
    <row r="13499" spans="1:7">
      <c r="A13499">
        <v>76169100</v>
      </c>
      <c r="B13499" t="s">
        <v>66</v>
      </c>
      <c r="C13499" s="30">
        <v>4.5386000000000006</v>
      </c>
      <c r="D13499" t="s">
        <v>24</v>
      </c>
      <c r="E13499">
        <v>2026</v>
      </c>
      <c r="G13499" t="s">
        <v>25</v>
      </c>
    </row>
    <row r="13500" spans="1:7">
      <c r="A13500">
        <v>76169100</v>
      </c>
      <c r="B13500" t="s">
        <v>66</v>
      </c>
      <c r="C13500" s="30">
        <v>4.9512</v>
      </c>
      <c r="D13500" t="s">
        <v>24</v>
      </c>
      <c r="E13500">
        <v>2027</v>
      </c>
      <c r="G13500" t="s">
        <v>25</v>
      </c>
    </row>
    <row r="13501" spans="1:7">
      <c r="A13501">
        <v>76169100</v>
      </c>
      <c r="B13501" t="s">
        <v>66</v>
      </c>
      <c r="C13501" s="30">
        <v>5.3638000000000003</v>
      </c>
      <c r="D13501" t="s">
        <v>24</v>
      </c>
      <c r="E13501">
        <v>2028</v>
      </c>
      <c r="G13501" t="s">
        <v>25</v>
      </c>
    </row>
    <row r="13502" spans="1:7">
      <c r="A13502">
        <v>76169910</v>
      </c>
      <c r="B13502" t="s">
        <v>66</v>
      </c>
      <c r="C13502" s="30">
        <v>3.0710000000000002</v>
      </c>
      <c r="D13502" t="s">
        <v>24</v>
      </c>
      <c r="G13502" t="s">
        <v>25</v>
      </c>
    </row>
    <row r="13503" spans="1:7">
      <c r="A13503">
        <v>76169910</v>
      </c>
      <c r="B13503" t="s">
        <v>66</v>
      </c>
      <c r="C13503" s="30">
        <v>3.3781000000000003</v>
      </c>
      <c r="D13503" t="s">
        <v>24</v>
      </c>
      <c r="E13503">
        <v>2026</v>
      </c>
      <c r="G13503" t="s">
        <v>25</v>
      </c>
    </row>
    <row r="13504" spans="1:7">
      <c r="A13504">
        <v>76169910</v>
      </c>
      <c r="B13504" t="s">
        <v>66</v>
      </c>
      <c r="C13504" s="30">
        <v>3.6852</v>
      </c>
      <c r="D13504" t="s">
        <v>24</v>
      </c>
      <c r="E13504">
        <v>2027</v>
      </c>
      <c r="G13504" t="s">
        <v>25</v>
      </c>
    </row>
    <row r="13505" spans="1:7">
      <c r="A13505">
        <v>76169910</v>
      </c>
      <c r="B13505" t="s">
        <v>66</v>
      </c>
      <c r="C13505" s="30">
        <v>3.9923000000000002</v>
      </c>
      <c r="D13505" t="s">
        <v>24</v>
      </c>
      <c r="E13505">
        <v>2028</v>
      </c>
      <c r="G13505" t="s">
        <v>25</v>
      </c>
    </row>
    <row r="13506" spans="1:7">
      <c r="A13506">
        <v>76169990</v>
      </c>
      <c r="B13506" t="s">
        <v>66</v>
      </c>
      <c r="C13506" s="30">
        <v>4.1260000000000003</v>
      </c>
      <c r="D13506" t="s">
        <v>24</v>
      </c>
      <c r="G13506" t="s">
        <v>25</v>
      </c>
    </row>
    <row r="13507" spans="1:7">
      <c r="A13507">
        <v>76169990</v>
      </c>
      <c r="B13507" t="s">
        <v>66</v>
      </c>
      <c r="C13507" s="30">
        <v>4.5386000000000006</v>
      </c>
      <c r="D13507" t="s">
        <v>24</v>
      </c>
      <c r="E13507">
        <v>2026</v>
      </c>
      <c r="G13507" t="s">
        <v>25</v>
      </c>
    </row>
    <row r="13508" spans="1:7">
      <c r="A13508">
        <v>76169990</v>
      </c>
      <c r="B13508" t="s">
        <v>66</v>
      </c>
      <c r="C13508" s="30">
        <v>4.9512</v>
      </c>
      <c r="D13508" t="s">
        <v>24</v>
      </c>
      <c r="E13508">
        <v>2027</v>
      </c>
      <c r="G13508" t="s">
        <v>25</v>
      </c>
    </row>
    <row r="13509" spans="1:7">
      <c r="A13509">
        <v>76169990</v>
      </c>
      <c r="B13509" t="s">
        <v>66</v>
      </c>
      <c r="C13509" s="30">
        <v>5.3638000000000003</v>
      </c>
      <c r="D13509" t="s">
        <v>24</v>
      </c>
      <c r="E13509">
        <v>2028</v>
      </c>
      <c r="G13509" t="s">
        <v>25</v>
      </c>
    </row>
    <row r="13510" spans="1:7">
      <c r="A13510">
        <v>28041000</v>
      </c>
      <c r="B13510" t="s">
        <v>66</v>
      </c>
      <c r="C13510" s="30">
        <v>14.03</v>
      </c>
      <c r="G13510" t="s">
        <v>272</v>
      </c>
    </row>
    <row r="13511" spans="1:7">
      <c r="A13511">
        <v>28041000</v>
      </c>
      <c r="B13511" t="s">
        <v>66</v>
      </c>
      <c r="C13511" s="30">
        <v>15.433</v>
      </c>
      <c r="E13511">
        <v>2026</v>
      </c>
      <c r="G13511" t="s">
        <v>272</v>
      </c>
    </row>
    <row r="13512" spans="1:7">
      <c r="A13512">
        <v>28041000</v>
      </c>
      <c r="B13512" t="s">
        <v>66</v>
      </c>
      <c r="C13512" s="30">
        <v>16.835999999999999</v>
      </c>
      <c r="E13512">
        <v>2027</v>
      </c>
      <c r="G13512" t="s">
        <v>272</v>
      </c>
    </row>
    <row r="13513" spans="1:7">
      <c r="A13513">
        <v>28041000</v>
      </c>
      <c r="B13513" t="s">
        <v>66</v>
      </c>
      <c r="C13513" s="30">
        <v>18.239000000000001</v>
      </c>
      <c r="E13513">
        <v>2028</v>
      </c>
      <c r="G13513" t="s">
        <v>272</v>
      </c>
    </row>
    <row r="13514" spans="1:7">
      <c r="A13514">
        <v>26011200</v>
      </c>
      <c r="B13514" t="s">
        <v>66</v>
      </c>
      <c r="C13514">
        <v>0.34</v>
      </c>
      <c r="G13514" t="s">
        <v>273</v>
      </c>
    </row>
    <row r="13515" spans="1:7">
      <c r="A13515">
        <v>26011200</v>
      </c>
      <c r="B13515" t="s">
        <v>66</v>
      </c>
      <c r="C13515">
        <v>0.37400000000000005</v>
      </c>
      <c r="E13515">
        <v>2026</v>
      </c>
      <c r="G13515" t="s">
        <v>273</v>
      </c>
    </row>
    <row r="13516" spans="1:7">
      <c r="A13516">
        <v>26011200</v>
      </c>
      <c r="B13516" t="s">
        <v>66</v>
      </c>
      <c r="C13516">
        <v>0.40800000000000003</v>
      </c>
      <c r="E13516">
        <v>2027</v>
      </c>
      <c r="G13516" t="s">
        <v>273</v>
      </c>
    </row>
    <row r="13517" spans="1:7">
      <c r="A13517">
        <v>26011200</v>
      </c>
      <c r="B13517" t="s">
        <v>66</v>
      </c>
      <c r="C13517">
        <v>0.44200000000000006</v>
      </c>
      <c r="E13517">
        <v>2028</v>
      </c>
      <c r="G13517" t="s">
        <v>273</v>
      </c>
    </row>
    <row r="13518" spans="1:7">
      <c r="A13518">
        <v>7201</v>
      </c>
      <c r="B13518" t="s">
        <v>66</v>
      </c>
      <c r="C13518" s="30">
        <v>2.5299999999999998</v>
      </c>
      <c r="G13518" t="s">
        <v>273</v>
      </c>
    </row>
    <row r="13519" spans="1:7">
      <c r="A13519">
        <v>7201</v>
      </c>
      <c r="B13519" t="s">
        <v>66</v>
      </c>
      <c r="C13519" s="30">
        <v>2.7829999999999999</v>
      </c>
      <c r="E13519">
        <v>2026</v>
      </c>
      <c r="G13519" t="s">
        <v>273</v>
      </c>
    </row>
    <row r="13520" spans="1:7">
      <c r="A13520">
        <v>7201</v>
      </c>
      <c r="B13520" t="s">
        <v>66</v>
      </c>
      <c r="C13520" s="30">
        <v>3.0359999999999996</v>
      </c>
      <c r="E13520">
        <v>2027</v>
      </c>
      <c r="G13520" t="s">
        <v>273</v>
      </c>
    </row>
    <row r="13521" spans="1:7">
      <c r="A13521">
        <v>7201</v>
      </c>
      <c r="B13521" t="s">
        <v>66</v>
      </c>
      <c r="C13521" s="30">
        <v>3.2889999999999997</v>
      </c>
      <c r="E13521">
        <v>2028</v>
      </c>
      <c r="G13521" t="s">
        <v>273</v>
      </c>
    </row>
    <row r="13522" spans="1:7">
      <c r="A13522">
        <v>720211</v>
      </c>
      <c r="B13522" t="s">
        <v>66</v>
      </c>
      <c r="C13522" s="30">
        <v>1.69</v>
      </c>
      <c r="G13522" t="s">
        <v>273</v>
      </c>
    </row>
    <row r="13523" spans="1:7">
      <c r="A13523">
        <v>720211</v>
      </c>
      <c r="B13523" t="s">
        <v>66</v>
      </c>
      <c r="C13523" s="30">
        <v>1.859</v>
      </c>
      <c r="E13523">
        <v>2026</v>
      </c>
      <c r="G13523" t="s">
        <v>273</v>
      </c>
    </row>
    <row r="13524" spans="1:7">
      <c r="A13524">
        <v>720211</v>
      </c>
      <c r="B13524" t="s">
        <v>66</v>
      </c>
      <c r="C13524" s="30">
        <v>2.028</v>
      </c>
      <c r="E13524">
        <v>2027</v>
      </c>
      <c r="G13524" t="s">
        <v>273</v>
      </c>
    </row>
    <row r="13525" spans="1:7">
      <c r="A13525">
        <v>720211</v>
      </c>
      <c r="B13525" t="s">
        <v>66</v>
      </c>
      <c r="C13525" s="30">
        <v>2.1970000000000001</v>
      </c>
      <c r="E13525">
        <v>2028</v>
      </c>
      <c r="G13525" t="s">
        <v>273</v>
      </c>
    </row>
    <row r="13526" spans="1:7">
      <c r="A13526">
        <v>720219</v>
      </c>
      <c r="B13526" t="s">
        <v>66</v>
      </c>
      <c r="C13526" s="30">
        <v>5.59</v>
      </c>
      <c r="G13526" t="s">
        <v>273</v>
      </c>
    </row>
    <row r="13527" spans="1:7">
      <c r="A13527">
        <v>720219</v>
      </c>
      <c r="B13527" t="s">
        <v>66</v>
      </c>
      <c r="C13527" s="30">
        <v>6.149</v>
      </c>
      <c r="E13527">
        <v>2026</v>
      </c>
      <c r="G13527" t="s">
        <v>273</v>
      </c>
    </row>
    <row r="13528" spans="1:7">
      <c r="A13528">
        <v>720219</v>
      </c>
      <c r="B13528" t="s">
        <v>66</v>
      </c>
      <c r="C13528" s="30">
        <v>6.7080000000000002</v>
      </c>
      <c r="E13528">
        <v>2027</v>
      </c>
      <c r="G13528" t="s">
        <v>273</v>
      </c>
    </row>
    <row r="13529" spans="1:7">
      <c r="A13529">
        <v>720219</v>
      </c>
      <c r="B13529" t="s">
        <v>66</v>
      </c>
      <c r="C13529" s="30">
        <v>7.2670000000000003</v>
      </c>
      <c r="E13529">
        <v>2028</v>
      </c>
      <c r="G13529" t="s">
        <v>273</v>
      </c>
    </row>
    <row r="13530" spans="1:7">
      <c r="A13530">
        <v>720241</v>
      </c>
      <c r="B13530" t="s">
        <v>66</v>
      </c>
      <c r="C13530" s="30">
        <v>2.35</v>
      </c>
      <c r="G13530" t="s">
        <v>273</v>
      </c>
    </row>
    <row r="13531" spans="1:7">
      <c r="A13531">
        <v>720241</v>
      </c>
      <c r="B13531" t="s">
        <v>66</v>
      </c>
      <c r="C13531" s="30">
        <v>2.585</v>
      </c>
      <c r="E13531">
        <v>2026</v>
      </c>
      <c r="G13531" t="s">
        <v>273</v>
      </c>
    </row>
    <row r="13532" spans="1:7">
      <c r="A13532">
        <v>720241</v>
      </c>
      <c r="B13532" t="s">
        <v>66</v>
      </c>
      <c r="C13532" s="30">
        <v>2.8200000000000003</v>
      </c>
      <c r="E13532">
        <v>2027</v>
      </c>
      <c r="G13532" t="s">
        <v>273</v>
      </c>
    </row>
    <row r="13533" spans="1:7">
      <c r="A13533">
        <v>720241</v>
      </c>
      <c r="B13533" t="s">
        <v>66</v>
      </c>
      <c r="C13533" s="30">
        <v>3.0550000000000002</v>
      </c>
      <c r="E13533">
        <v>2028</v>
      </c>
      <c r="G13533" t="s">
        <v>273</v>
      </c>
    </row>
    <row r="13534" spans="1:7">
      <c r="A13534">
        <v>72026000</v>
      </c>
      <c r="B13534" t="s">
        <v>66</v>
      </c>
      <c r="C13534" s="30">
        <v>3.48</v>
      </c>
      <c r="G13534" t="s">
        <v>273</v>
      </c>
    </row>
    <row r="13535" spans="1:7">
      <c r="A13535">
        <v>72026000</v>
      </c>
      <c r="B13535" t="s">
        <v>66</v>
      </c>
      <c r="C13535" s="30">
        <v>3.8279999999999998</v>
      </c>
      <c r="E13535">
        <v>2026</v>
      </c>
      <c r="G13535" t="s">
        <v>273</v>
      </c>
    </row>
    <row r="13536" spans="1:7">
      <c r="A13536">
        <v>72026000</v>
      </c>
      <c r="B13536" t="s">
        <v>66</v>
      </c>
      <c r="C13536" s="30">
        <v>4.1760000000000002</v>
      </c>
      <c r="E13536">
        <v>2027</v>
      </c>
      <c r="G13536" t="s">
        <v>273</v>
      </c>
    </row>
    <row r="13537" spans="1:7">
      <c r="A13537">
        <v>72026000</v>
      </c>
      <c r="B13537" t="s">
        <v>66</v>
      </c>
      <c r="C13537" s="30">
        <v>4.524</v>
      </c>
      <c r="E13537">
        <v>2028</v>
      </c>
      <c r="G13537" t="s">
        <v>273</v>
      </c>
    </row>
    <row r="13538" spans="1:7">
      <c r="A13538">
        <v>7203</v>
      </c>
      <c r="B13538" t="s">
        <v>66</v>
      </c>
      <c r="C13538" s="30">
        <v>4.2</v>
      </c>
      <c r="G13538" t="s">
        <v>273</v>
      </c>
    </row>
    <row r="13539" spans="1:7">
      <c r="A13539">
        <v>7203</v>
      </c>
      <c r="B13539" t="s">
        <v>66</v>
      </c>
      <c r="C13539" s="30">
        <v>4.62</v>
      </c>
      <c r="E13539">
        <v>2026</v>
      </c>
      <c r="G13539" t="s">
        <v>273</v>
      </c>
    </row>
    <row r="13540" spans="1:7">
      <c r="A13540">
        <v>7203</v>
      </c>
      <c r="B13540" t="s">
        <v>66</v>
      </c>
      <c r="C13540" s="30">
        <v>5.04</v>
      </c>
      <c r="E13540">
        <v>2027</v>
      </c>
      <c r="G13540" t="s">
        <v>273</v>
      </c>
    </row>
    <row r="13541" spans="1:7">
      <c r="A13541">
        <v>7203</v>
      </c>
      <c r="B13541" t="s">
        <v>66</v>
      </c>
      <c r="C13541" s="30">
        <v>5.46</v>
      </c>
      <c r="E13541">
        <v>2028</v>
      </c>
      <c r="G13541" t="s">
        <v>273</v>
      </c>
    </row>
    <row r="13542" spans="1:7">
      <c r="A13542">
        <v>7205</v>
      </c>
      <c r="B13542" t="s">
        <v>66</v>
      </c>
      <c r="C13542" s="30">
        <v>2.54</v>
      </c>
      <c r="D13542" t="s">
        <v>20</v>
      </c>
      <c r="G13542" t="s">
        <v>273</v>
      </c>
    </row>
    <row r="13543" spans="1:7">
      <c r="A13543">
        <v>7205</v>
      </c>
      <c r="B13543" t="s">
        <v>66</v>
      </c>
      <c r="C13543" s="30">
        <v>2.794</v>
      </c>
      <c r="D13543" t="s">
        <v>20</v>
      </c>
      <c r="E13543">
        <v>2026</v>
      </c>
      <c r="G13543" t="s">
        <v>273</v>
      </c>
    </row>
    <row r="13544" spans="1:7">
      <c r="A13544">
        <v>7205</v>
      </c>
      <c r="B13544" t="s">
        <v>66</v>
      </c>
      <c r="C13544" s="30">
        <v>3.048</v>
      </c>
      <c r="D13544" t="s">
        <v>20</v>
      </c>
      <c r="E13544">
        <v>2027</v>
      </c>
      <c r="G13544" t="s">
        <v>273</v>
      </c>
    </row>
    <row r="13545" spans="1:7">
      <c r="A13545">
        <v>7205</v>
      </c>
      <c r="B13545" t="s">
        <v>66</v>
      </c>
      <c r="C13545" s="30">
        <v>3.302</v>
      </c>
      <c r="D13545" t="s">
        <v>20</v>
      </c>
      <c r="E13545">
        <v>2028</v>
      </c>
      <c r="G13545" t="s">
        <v>273</v>
      </c>
    </row>
    <row r="13546" spans="1:7">
      <c r="A13546">
        <v>72061000</v>
      </c>
      <c r="B13546" t="s">
        <v>66</v>
      </c>
      <c r="C13546" s="30">
        <v>2.64</v>
      </c>
      <c r="D13546" t="s">
        <v>20</v>
      </c>
      <c r="G13546" t="s">
        <v>273</v>
      </c>
    </row>
    <row r="13547" spans="1:7">
      <c r="A13547">
        <v>72061000</v>
      </c>
      <c r="B13547" t="s">
        <v>66</v>
      </c>
      <c r="C13547" s="30">
        <v>2.9040000000000004</v>
      </c>
      <c r="D13547" t="s">
        <v>20</v>
      </c>
      <c r="E13547">
        <v>2026</v>
      </c>
      <c r="G13547" t="s">
        <v>273</v>
      </c>
    </row>
    <row r="13548" spans="1:7">
      <c r="A13548">
        <v>72061000</v>
      </c>
      <c r="B13548" t="s">
        <v>66</v>
      </c>
      <c r="C13548" s="30">
        <v>3.1680000000000001</v>
      </c>
      <c r="D13548" t="s">
        <v>20</v>
      </c>
      <c r="E13548">
        <v>2027</v>
      </c>
      <c r="G13548" t="s">
        <v>273</v>
      </c>
    </row>
    <row r="13549" spans="1:7">
      <c r="A13549">
        <v>72061000</v>
      </c>
      <c r="B13549" t="s">
        <v>66</v>
      </c>
      <c r="C13549" s="30">
        <v>3.4320000000000004</v>
      </c>
      <c r="D13549" t="s">
        <v>20</v>
      </c>
      <c r="E13549">
        <v>2028</v>
      </c>
      <c r="G13549" t="s">
        <v>273</v>
      </c>
    </row>
    <row r="13550" spans="1:7">
      <c r="A13550">
        <v>72069000</v>
      </c>
      <c r="B13550" t="s">
        <v>66</v>
      </c>
      <c r="C13550" s="30">
        <v>2.64</v>
      </c>
      <c r="D13550" t="s">
        <v>20</v>
      </c>
      <c r="G13550" t="s">
        <v>273</v>
      </c>
    </row>
    <row r="13551" spans="1:7">
      <c r="A13551">
        <v>72069000</v>
      </c>
      <c r="B13551" t="s">
        <v>66</v>
      </c>
      <c r="C13551" s="30">
        <v>2.9040000000000004</v>
      </c>
      <c r="D13551" t="s">
        <v>20</v>
      </c>
      <c r="E13551">
        <v>2026</v>
      </c>
      <c r="G13551" t="s">
        <v>273</v>
      </c>
    </row>
    <row r="13552" spans="1:7">
      <c r="A13552">
        <v>72069000</v>
      </c>
      <c r="B13552" t="s">
        <v>66</v>
      </c>
      <c r="C13552" s="30">
        <v>3.1680000000000001</v>
      </c>
      <c r="D13552" t="s">
        <v>20</v>
      </c>
      <c r="E13552">
        <v>2027</v>
      </c>
      <c r="G13552" t="s">
        <v>273</v>
      </c>
    </row>
    <row r="13553" spans="1:7">
      <c r="A13553">
        <v>72069000</v>
      </c>
      <c r="B13553" t="s">
        <v>66</v>
      </c>
      <c r="C13553" s="30">
        <v>3.4320000000000004</v>
      </c>
      <c r="D13553" t="s">
        <v>20</v>
      </c>
      <c r="E13553">
        <v>2028</v>
      </c>
      <c r="G13553" t="s">
        <v>273</v>
      </c>
    </row>
    <row r="13554" spans="1:7">
      <c r="A13554">
        <v>72071111</v>
      </c>
      <c r="B13554" t="s">
        <v>66</v>
      </c>
      <c r="C13554" s="30">
        <v>4.2699999999999996</v>
      </c>
      <c r="D13554" t="s">
        <v>20</v>
      </c>
      <c r="G13554" t="s">
        <v>273</v>
      </c>
    </row>
    <row r="13555" spans="1:7">
      <c r="A13555">
        <v>72071111</v>
      </c>
      <c r="B13555" t="s">
        <v>66</v>
      </c>
      <c r="C13555" s="30">
        <v>4.6969999999999992</v>
      </c>
      <c r="D13555" t="s">
        <v>20</v>
      </c>
      <c r="E13555">
        <v>2026</v>
      </c>
      <c r="G13555" t="s">
        <v>273</v>
      </c>
    </row>
    <row r="13556" spans="1:7">
      <c r="A13556">
        <v>72071111</v>
      </c>
      <c r="B13556" t="s">
        <v>66</v>
      </c>
      <c r="C13556" s="30">
        <v>5.1239999999999997</v>
      </c>
      <c r="D13556" t="s">
        <v>20</v>
      </c>
      <c r="E13556">
        <v>2027</v>
      </c>
      <c r="G13556" t="s">
        <v>273</v>
      </c>
    </row>
    <row r="13557" spans="1:7">
      <c r="A13557">
        <v>72071111</v>
      </c>
      <c r="B13557" t="s">
        <v>66</v>
      </c>
      <c r="C13557" s="30">
        <v>5.5509999999999993</v>
      </c>
      <c r="D13557" t="s">
        <v>20</v>
      </c>
      <c r="E13557">
        <v>2028</v>
      </c>
      <c r="G13557" t="s">
        <v>273</v>
      </c>
    </row>
    <row r="13558" spans="1:7">
      <c r="A13558">
        <v>72071114</v>
      </c>
      <c r="B13558" t="s">
        <v>66</v>
      </c>
      <c r="C13558" s="30">
        <v>4.2699999999999996</v>
      </c>
      <c r="D13558" t="s">
        <v>20</v>
      </c>
      <c r="G13558" t="s">
        <v>273</v>
      </c>
    </row>
    <row r="13559" spans="1:7">
      <c r="A13559">
        <v>72071114</v>
      </c>
      <c r="B13559" t="s">
        <v>66</v>
      </c>
      <c r="C13559" s="30">
        <v>4.6969999999999992</v>
      </c>
      <c r="D13559" t="s">
        <v>20</v>
      </c>
      <c r="E13559">
        <v>2026</v>
      </c>
      <c r="G13559" t="s">
        <v>273</v>
      </c>
    </row>
    <row r="13560" spans="1:7">
      <c r="A13560">
        <v>72071114</v>
      </c>
      <c r="B13560" t="s">
        <v>66</v>
      </c>
      <c r="C13560" s="30">
        <v>5.1239999999999997</v>
      </c>
      <c r="D13560" t="s">
        <v>20</v>
      </c>
      <c r="E13560">
        <v>2027</v>
      </c>
      <c r="G13560" t="s">
        <v>273</v>
      </c>
    </row>
    <row r="13561" spans="1:7">
      <c r="A13561">
        <v>72071114</v>
      </c>
      <c r="B13561" t="s">
        <v>66</v>
      </c>
      <c r="C13561" s="30">
        <v>5.5509999999999993</v>
      </c>
      <c r="D13561" t="s">
        <v>20</v>
      </c>
      <c r="E13561">
        <v>2028</v>
      </c>
      <c r="G13561" t="s">
        <v>273</v>
      </c>
    </row>
    <row r="13562" spans="1:7">
      <c r="A13562">
        <v>72071116</v>
      </c>
      <c r="B13562" t="s">
        <v>66</v>
      </c>
      <c r="C13562" s="30">
        <v>4.2699999999999996</v>
      </c>
      <c r="D13562" t="s">
        <v>20</v>
      </c>
      <c r="G13562" t="s">
        <v>273</v>
      </c>
    </row>
    <row r="13563" spans="1:7">
      <c r="A13563">
        <v>72071116</v>
      </c>
      <c r="B13563" t="s">
        <v>66</v>
      </c>
      <c r="C13563" s="30">
        <v>4.6969999999999992</v>
      </c>
      <c r="D13563" t="s">
        <v>20</v>
      </c>
      <c r="E13563">
        <v>2026</v>
      </c>
      <c r="G13563" t="s">
        <v>273</v>
      </c>
    </row>
    <row r="13564" spans="1:7">
      <c r="A13564">
        <v>72071116</v>
      </c>
      <c r="B13564" t="s">
        <v>66</v>
      </c>
      <c r="C13564" s="30">
        <v>5.1239999999999997</v>
      </c>
      <c r="D13564" t="s">
        <v>20</v>
      </c>
      <c r="E13564">
        <v>2027</v>
      </c>
      <c r="G13564" t="s">
        <v>273</v>
      </c>
    </row>
    <row r="13565" spans="1:7">
      <c r="A13565">
        <v>72071116</v>
      </c>
      <c r="B13565" t="s">
        <v>66</v>
      </c>
      <c r="C13565" s="30">
        <v>5.5509999999999993</v>
      </c>
      <c r="D13565" t="s">
        <v>20</v>
      </c>
      <c r="E13565">
        <v>2028</v>
      </c>
      <c r="G13565" t="s">
        <v>273</v>
      </c>
    </row>
    <row r="13566" spans="1:7">
      <c r="A13566">
        <v>72071190</v>
      </c>
      <c r="B13566" t="s">
        <v>66</v>
      </c>
      <c r="C13566" s="30">
        <v>4.32</v>
      </c>
      <c r="D13566" t="s">
        <v>20</v>
      </c>
      <c r="G13566" t="s">
        <v>273</v>
      </c>
    </row>
    <row r="13567" spans="1:7">
      <c r="A13567">
        <v>72071190</v>
      </c>
      <c r="B13567" t="s">
        <v>66</v>
      </c>
      <c r="C13567" s="30">
        <v>4.7520000000000007</v>
      </c>
      <c r="D13567" t="s">
        <v>20</v>
      </c>
      <c r="E13567">
        <v>2026</v>
      </c>
      <c r="G13567" t="s">
        <v>273</v>
      </c>
    </row>
    <row r="13568" spans="1:7">
      <c r="A13568">
        <v>72071190</v>
      </c>
      <c r="B13568" t="s">
        <v>66</v>
      </c>
      <c r="C13568" s="30">
        <v>5.1840000000000002</v>
      </c>
      <c r="D13568" t="s">
        <v>20</v>
      </c>
      <c r="E13568">
        <v>2027</v>
      </c>
      <c r="G13568" t="s">
        <v>273</v>
      </c>
    </row>
    <row r="13569" spans="1:7">
      <c r="A13569">
        <v>72071190</v>
      </c>
      <c r="B13569" t="s">
        <v>66</v>
      </c>
      <c r="C13569" s="30">
        <v>5.6160000000000005</v>
      </c>
      <c r="D13569" t="s">
        <v>20</v>
      </c>
      <c r="E13569">
        <v>2028</v>
      </c>
      <c r="G13569" t="s">
        <v>273</v>
      </c>
    </row>
    <row r="13570" spans="1:7">
      <c r="A13570">
        <v>72071210</v>
      </c>
      <c r="B13570" t="s">
        <v>66</v>
      </c>
      <c r="C13570" s="30">
        <v>4.2699999999999996</v>
      </c>
      <c r="D13570" t="s">
        <v>20</v>
      </c>
      <c r="G13570" t="s">
        <v>273</v>
      </c>
    </row>
    <row r="13571" spans="1:7">
      <c r="A13571">
        <v>72071210</v>
      </c>
      <c r="B13571" t="s">
        <v>66</v>
      </c>
      <c r="C13571" s="30">
        <v>4.6969999999999992</v>
      </c>
      <c r="D13571" t="s">
        <v>20</v>
      </c>
      <c r="E13571">
        <v>2026</v>
      </c>
      <c r="G13571" t="s">
        <v>273</v>
      </c>
    </row>
    <row r="13572" spans="1:7">
      <c r="A13572">
        <v>72071210</v>
      </c>
      <c r="B13572" t="s">
        <v>66</v>
      </c>
      <c r="C13572" s="30">
        <v>5.1239999999999997</v>
      </c>
      <c r="D13572" t="s">
        <v>20</v>
      </c>
      <c r="E13572">
        <v>2027</v>
      </c>
      <c r="G13572" t="s">
        <v>273</v>
      </c>
    </row>
    <row r="13573" spans="1:7">
      <c r="A13573">
        <v>72071210</v>
      </c>
      <c r="B13573" t="s">
        <v>66</v>
      </c>
      <c r="C13573" s="30">
        <v>5.5509999999999993</v>
      </c>
      <c r="D13573" t="s">
        <v>20</v>
      </c>
      <c r="E13573">
        <v>2028</v>
      </c>
      <c r="G13573" t="s">
        <v>273</v>
      </c>
    </row>
    <row r="13574" spans="1:7">
      <c r="A13574">
        <v>72071290</v>
      </c>
      <c r="B13574" t="s">
        <v>66</v>
      </c>
      <c r="C13574" s="30">
        <v>4.32</v>
      </c>
      <c r="D13574" t="s">
        <v>20</v>
      </c>
      <c r="G13574" t="s">
        <v>273</v>
      </c>
    </row>
    <row r="13575" spans="1:7">
      <c r="A13575">
        <v>72071290</v>
      </c>
      <c r="B13575" t="s">
        <v>66</v>
      </c>
      <c r="C13575" s="30">
        <v>4.7520000000000007</v>
      </c>
      <c r="D13575" t="s">
        <v>20</v>
      </c>
      <c r="E13575">
        <v>2026</v>
      </c>
      <c r="G13575" t="s">
        <v>273</v>
      </c>
    </row>
    <row r="13576" spans="1:7">
      <c r="A13576">
        <v>72071290</v>
      </c>
      <c r="B13576" t="s">
        <v>66</v>
      </c>
      <c r="C13576" s="30">
        <v>5.1840000000000002</v>
      </c>
      <c r="D13576" t="s">
        <v>20</v>
      </c>
      <c r="E13576">
        <v>2027</v>
      </c>
      <c r="G13576" t="s">
        <v>273</v>
      </c>
    </row>
    <row r="13577" spans="1:7">
      <c r="A13577">
        <v>72071290</v>
      </c>
      <c r="B13577" t="s">
        <v>66</v>
      </c>
      <c r="C13577" s="30">
        <v>5.6160000000000005</v>
      </c>
      <c r="D13577" t="s">
        <v>20</v>
      </c>
      <c r="E13577">
        <v>2028</v>
      </c>
      <c r="G13577" t="s">
        <v>273</v>
      </c>
    </row>
    <row r="13578" spans="1:7">
      <c r="A13578">
        <v>72071912</v>
      </c>
      <c r="B13578" t="s">
        <v>66</v>
      </c>
      <c r="C13578" s="30">
        <v>4.2699999999999996</v>
      </c>
      <c r="D13578" t="s">
        <v>20</v>
      </c>
      <c r="G13578" t="s">
        <v>273</v>
      </c>
    </row>
    <row r="13579" spans="1:7">
      <c r="A13579">
        <v>72071912</v>
      </c>
      <c r="B13579" t="s">
        <v>66</v>
      </c>
      <c r="C13579" s="30">
        <v>4.6969999999999992</v>
      </c>
      <c r="D13579" t="s">
        <v>20</v>
      </c>
      <c r="E13579">
        <v>2026</v>
      </c>
      <c r="G13579" t="s">
        <v>273</v>
      </c>
    </row>
    <row r="13580" spans="1:7">
      <c r="A13580">
        <v>72071912</v>
      </c>
      <c r="B13580" t="s">
        <v>66</v>
      </c>
      <c r="C13580" s="30">
        <v>5.1239999999999997</v>
      </c>
      <c r="D13580" t="s">
        <v>20</v>
      </c>
      <c r="E13580">
        <v>2027</v>
      </c>
      <c r="G13580" t="s">
        <v>273</v>
      </c>
    </row>
    <row r="13581" spans="1:7">
      <c r="A13581">
        <v>72071912</v>
      </c>
      <c r="B13581" t="s">
        <v>66</v>
      </c>
      <c r="C13581" s="30">
        <v>5.5509999999999993</v>
      </c>
      <c r="D13581" t="s">
        <v>20</v>
      </c>
      <c r="E13581">
        <v>2028</v>
      </c>
      <c r="G13581" t="s">
        <v>273</v>
      </c>
    </row>
    <row r="13582" spans="1:7">
      <c r="A13582">
        <v>72071919</v>
      </c>
      <c r="B13582" t="s">
        <v>66</v>
      </c>
      <c r="C13582" s="30">
        <v>4.32</v>
      </c>
      <c r="D13582" t="s">
        <v>20</v>
      </c>
      <c r="G13582" t="s">
        <v>273</v>
      </c>
    </row>
    <row r="13583" spans="1:7">
      <c r="A13583">
        <v>72071919</v>
      </c>
      <c r="B13583" t="s">
        <v>66</v>
      </c>
      <c r="C13583" s="30">
        <v>4.7520000000000007</v>
      </c>
      <c r="D13583" t="s">
        <v>20</v>
      </c>
      <c r="E13583">
        <v>2026</v>
      </c>
      <c r="G13583" t="s">
        <v>273</v>
      </c>
    </row>
    <row r="13584" spans="1:7">
      <c r="A13584">
        <v>72071919</v>
      </c>
      <c r="B13584" t="s">
        <v>66</v>
      </c>
      <c r="C13584" s="30">
        <v>5.1840000000000002</v>
      </c>
      <c r="D13584" t="s">
        <v>20</v>
      </c>
      <c r="E13584">
        <v>2027</v>
      </c>
      <c r="G13584" t="s">
        <v>273</v>
      </c>
    </row>
    <row r="13585" spans="1:7">
      <c r="A13585">
        <v>72071919</v>
      </c>
      <c r="B13585" t="s">
        <v>66</v>
      </c>
      <c r="C13585" s="30">
        <v>5.6160000000000005</v>
      </c>
      <c r="D13585" t="s">
        <v>20</v>
      </c>
      <c r="E13585">
        <v>2028</v>
      </c>
      <c r="G13585" t="s">
        <v>273</v>
      </c>
    </row>
    <row r="13586" spans="1:7">
      <c r="A13586">
        <v>72071980</v>
      </c>
      <c r="B13586" t="s">
        <v>66</v>
      </c>
      <c r="C13586" s="30">
        <v>4.2699999999999996</v>
      </c>
      <c r="D13586" t="s">
        <v>20</v>
      </c>
      <c r="G13586" t="s">
        <v>273</v>
      </c>
    </row>
    <row r="13587" spans="1:7">
      <c r="A13587">
        <v>72071980</v>
      </c>
      <c r="B13587" t="s">
        <v>66</v>
      </c>
      <c r="C13587" s="30">
        <v>4.6969999999999992</v>
      </c>
      <c r="D13587" t="s">
        <v>20</v>
      </c>
      <c r="E13587">
        <v>2026</v>
      </c>
      <c r="G13587" t="s">
        <v>273</v>
      </c>
    </row>
    <row r="13588" spans="1:7">
      <c r="A13588">
        <v>72071980</v>
      </c>
      <c r="B13588" t="s">
        <v>66</v>
      </c>
      <c r="C13588" s="30">
        <v>5.1239999999999997</v>
      </c>
      <c r="D13588" t="s">
        <v>20</v>
      </c>
      <c r="E13588">
        <v>2027</v>
      </c>
      <c r="G13588" t="s">
        <v>273</v>
      </c>
    </row>
    <row r="13589" spans="1:7">
      <c r="A13589">
        <v>72071980</v>
      </c>
      <c r="B13589" t="s">
        <v>66</v>
      </c>
      <c r="C13589" s="30">
        <v>5.5509999999999993</v>
      </c>
      <c r="D13589" t="s">
        <v>20</v>
      </c>
      <c r="E13589">
        <v>2028</v>
      </c>
      <c r="G13589" t="s">
        <v>273</v>
      </c>
    </row>
    <row r="13590" spans="1:7">
      <c r="A13590">
        <v>72072011</v>
      </c>
      <c r="B13590" t="s">
        <v>66</v>
      </c>
      <c r="C13590" s="30">
        <v>4.2699999999999996</v>
      </c>
      <c r="D13590" t="s">
        <v>20</v>
      </c>
      <c r="G13590" t="s">
        <v>273</v>
      </c>
    </row>
    <row r="13591" spans="1:7">
      <c r="A13591">
        <v>72072011</v>
      </c>
      <c r="B13591" t="s">
        <v>66</v>
      </c>
      <c r="C13591" s="30">
        <v>4.6969999999999992</v>
      </c>
      <c r="D13591" t="s">
        <v>20</v>
      </c>
      <c r="E13591">
        <v>2026</v>
      </c>
      <c r="G13591" t="s">
        <v>273</v>
      </c>
    </row>
    <row r="13592" spans="1:7">
      <c r="A13592">
        <v>72072011</v>
      </c>
      <c r="B13592" t="s">
        <v>66</v>
      </c>
      <c r="C13592" s="30">
        <v>5.1239999999999997</v>
      </c>
      <c r="D13592" t="s">
        <v>20</v>
      </c>
      <c r="E13592">
        <v>2027</v>
      </c>
      <c r="G13592" t="s">
        <v>273</v>
      </c>
    </row>
    <row r="13593" spans="1:7">
      <c r="A13593">
        <v>72072011</v>
      </c>
      <c r="B13593" t="s">
        <v>66</v>
      </c>
      <c r="C13593" s="30">
        <v>5.5509999999999993</v>
      </c>
      <c r="D13593" t="s">
        <v>20</v>
      </c>
      <c r="E13593">
        <v>2028</v>
      </c>
      <c r="G13593" t="s">
        <v>273</v>
      </c>
    </row>
    <row r="13594" spans="1:7">
      <c r="A13594">
        <v>72072015</v>
      </c>
      <c r="B13594" t="s">
        <v>66</v>
      </c>
      <c r="C13594" s="30">
        <v>4.2699999999999996</v>
      </c>
      <c r="D13594" t="s">
        <v>20</v>
      </c>
      <c r="G13594" t="s">
        <v>273</v>
      </c>
    </row>
    <row r="13595" spans="1:7">
      <c r="A13595">
        <v>72072015</v>
      </c>
      <c r="B13595" t="s">
        <v>66</v>
      </c>
      <c r="C13595" s="30">
        <v>4.6969999999999992</v>
      </c>
      <c r="D13595" t="s">
        <v>20</v>
      </c>
      <c r="E13595">
        <v>2026</v>
      </c>
      <c r="G13595" t="s">
        <v>273</v>
      </c>
    </row>
    <row r="13596" spans="1:7">
      <c r="A13596">
        <v>72072015</v>
      </c>
      <c r="B13596" t="s">
        <v>66</v>
      </c>
      <c r="C13596" s="30">
        <v>5.1239999999999997</v>
      </c>
      <c r="D13596" t="s">
        <v>20</v>
      </c>
      <c r="E13596">
        <v>2027</v>
      </c>
      <c r="G13596" t="s">
        <v>273</v>
      </c>
    </row>
    <row r="13597" spans="1:7">
      <c r="A13597">
        <v>72072015</v>
      </c>
      <c r="B13597" t="s">
        <v>66</v>
      </c>
      <c r="C13597" s="30">
        <v>5.5509999999999993</v>
      </c>
      <c r="D13597" t="s">
        <v>20</v>
      </c>
      <c r="E13597">
        <v>2028</v>
      </c>
      <c r="G13597" t="s">
        <v>273</v>
      </c>
    </row>
    <row r="13598" spans="1:7">
      <c r="A13598">
        <v>72072017</v>
      </c>
      <c r="B13598" t="s">
        <v>66</v>
      </c>
      <c r="C13598" s="30">
        <v>4.2699999999999996</v>
      </c>
      <c r="D13598" t="s">
        <v>20</v>
      </c>
      <c r="G13598" t="s">
        <v>273</v>
      </c>
    </row>
    <row r="13599" spans="1:7">
      <c r="A13599">
        <v>72072017</v>
      </c>
      <c r="B13599" t="s">
        <v>66</v>
      </c>
      <c r="C13599" s="30">
        <v>4.6969999999999992</v>
      </c>
      <c r="D13599" t="s">
        <v>20</v>
      </c>
      <c r="E13599">
        <v>2026</v>
      </c>
      <c r="G13599" t="s">
        <v>273</v>
      </c>
    </row>
    <row r="13600" spans="1:7">
      <c r="A13600">
        <v>72072017</v>
      </c>
      <c r="B13600" t="s">
        <v>66</v>
      </c>
      <c r="C13600" s="30">
        <v>5.1239999999999997</v>
      </c>
      <c r="D13600" t="s">
        <v>20</v>
      </c>
      <c r="E13600">
        <v>2027</v>
      </c>
      <c r="G13600" t="s">
        <v>273</v>
      </c>
    </row>
    <row r="13601" spans="1:7">
      <c r="A13601">
        <v>72072017</v>
      </c>
      <c r="B13601" t="s">
        <v>66</v>
      </c>
      <c r="C13601" s="30">
        <v>5.5509999999999993</v>
      </c>
      <c r="D13601" t="s">
        <v>20</v>
      </c>
      <c r="E13601">
        <v>2028</v>
      </c>
      <c r="G13601" t="s">
        <v>273</v>
      </c>
    </row>
    <row r="13602" spans="1:7">
      <c r="A13602">
        <v>72072019</v>
      </c>
      <c r="B13602" t="s">
        <v>66</v>
      </c>
      <c r="C13602" s="30">
        <v>4.32</v>
      </c>
      <c r="D13602" t="s">
        <v>20</v>
      </c>
      <c r="G13602" t="s">
        <v>273</v>
      </c>
    </row>
    <row r="13603" spans="1:7">
      <c r="A13603">
        <v>72072019</v>
      </c>
      <c r="B13603" t="s">
        <v>66</v>
      </c>
      <c r="C13603" s="30">
        <v>4.7520000000000007</v>
      </c>
      <c r="D13603" t="s">
        <v>20</v>
      </c>
      <c r="E13603">
        <v>2026</v>
      </c>
      <c r="G13603" t="s">
        <v>273</v>
      </c>
    </row>
    <row r="13604" spans="1:7">
      <c r="A13604">
        <v>72072019</v>
      </c>
      <c r="B13604" t="s">
        <v>66</v>
      </c>
      <c r="C13604" s="30">
        <v>5.1840000000000002</v>
      </c>
      <c r="D13604" t="s">
        <v>20</v>
      </c>
      <c r="E13604">
        <v>2027</v>
      </c>
      <c r="G13604" t="s">
        <v>273</v>
      </c>
    </row>
    <row r="13605" spans="1:7">
      <c r="A13605">
        <v>72072019</v>
      </c>
      <c r="B13605" t="s">
        <v>66</v>
      </c>
      <c r="C13605" s="30">
        <v>5.6160000000000005</v>
      </c>
      <c r="D13605" t="s">
        <v>20</v>
      </c>
      <c r="E13605">
        <v>2028</v>
      </c>
      <c r="G13605" t="s">
        <v>273</v>
      </c>
    </row>
    <row r="13606" spans="1:7">
      <c r="A13606">
        <v>72072032</v>
      </c>
      <c r="B13606" t="s">
        <v>66</v>
      </c>
      <c r="C13606" s="30">
        <v>4.2699999999999996</v>
      </c>
      <c r="D13606" t="s">
        <v>20</v>
      </c>
      <c r="G13606" t="s">
        <v>273</v>
      </c>
    </row>
    <row r="13607" spans="1:7">
      <c r="A13607">
        <v>72072032</v>
      </c>
      <c r="B13607" t="s">
        <v>66</v>
      </c>
      <c r="C13607" s="30">
        <v>4.6969999999999992</v>
      </c>
      <c r="D13607" t="s">
        <v>20</v>
      </c>
      <c r="E13607">
        <v>2026</v>
      </c>
      <c r="G13607" t="s">
        <v>273</v>
      </c>
    </row>
    <row r="13608" spans="1:7">
      <c r="A13608">
        <v>72072032</v>
      </c>
      <c r="B13608" t="s">
        <v>66</v>
      </c>
      <c r="C13608" s="30">
        <v>5.1239999999999997</v>
      </c>
      <c r="D13608" t="s">
        <v>20</v>
      </c>
      <c r="E13608">
        <v>2027</v>
      </c>
      <c r="G13608" t="s">
        <v>273</v>
      </c>
    </row>
    <row r="13609" spans="1:7">
      <c r="A13609">
        <v>72072032</v>
      </c>
      <c r="B13609" t="s">
        <v>66</v>
      </c>
      <c r="C13609" s="30">
        <v>5.5509999999999993</v>
      </c>
      <c r="D13609" t="s">
        <v>20</v>
      </c>
      <c r="E13609">
        <v>2028</v>
      </c>
      <c r="G13609" t="s">
        <v>273</v>
      </c>
    </row>
    <row r="13610" spans="1:7">
      <c r="A13610">
        <v>72072039</v>
      </c>
      <c r="B13610" t="s">
        <v>66</v>
      </c>
      <c r="C13610" s="30">
        <v>4.32</v>
      </c>
      <c r="D13610" t="s">
        <v>20</v>
      </c>
      <c r="G13610" t="s">
        <v>273</v>
      </c>
    </row>
    <row r="13611" spans="1:7">
      <c r="A13611">
        <v>72072039</v>
      </c>
      <c r="B13611" t="s">
        <v>66</v>
      </c>
      <c r="C13611" s="30">
        <v>4.7520000000000007</v>
      </c>
      <c r="D13611" t="s">
        <v>20</v>
      </c>
      <c r="E13611">
        <v>2026</v>
      </c>
      <c r="G13611" t="s">
        <v>273</v>
      </c>
    </row>
    <row r="13612" spans="1:7">
      <c r="A13612">
        <v>72072039</v>
      </c>
      <c r="B13612" t="s">
        <v>66</v>
      </c>
      <c r="C13612" s="30">
        <v>5.1840000000000002</v>
      </c>
      <c r="D13612" t="s">
        <v>20</v>
      </c>
      <c r="E13612">
        <v>2027</v>
      </c>
      <c r="G13612" t="s">
        <v>273</v>
      </c>
    </row>
    <row r="13613" spans="1:7">
      <c r="A13613">
        <v>72072039</v>
      </c>
      <c r="B13613" t="s">
        <v>66</v>
      </c>
      <c r="C13613" s="30">
        <v>5.6160000000000005</v>
      </c>
      <c r="D13613" t="s">
        <v>20</v>
      </c>
      <c r="E13613">
        <v>2028</v>
      </c>
      <c r="G13613" t="s">
        <v>273</v>
      </c>
    </row>
    <row r="13614" spans="1:7">
      <c r="A13614">
        <v>72072052</v>
      </c>
      <c r="B13614" t="s">
        <v>66</v>
      </c>
      <c r="C13614" s="30">
        <v>4.2699999999999996</v>
      </c>
      <c r="D13614" t="s">
        <v>20</v>
      </c>
      <c r="G13614" t="s">
        <v>273</v>
      </c>
    </row>
    <row r="13615" spans="1:7">
      <c r="A13615">
        <v>72072052</v>
      </c>
      <c r="B13615" t="s">
        <v>66</v>
      </c>
      <c r="C13615" s="30">
        <v>4.6969999999999992</v>
      </c>
      <c r="D13615" t="s">
        <v>20</v>
      </c>
      <c r="E13615">
        <v>2026</v>
      </c>
      <c r="G13615" t="s">
        <v>273</v>
      </c>
    </row>
    <row r="13616" spans="1:7">
      <c r="A13616">
        <v>72072052</v>
      </c>
      <c r="B13616" t="s">
        <v>66</v>
      </c>
      <c r="C13616" s="30">
        <v>5.1239999999999997</v>
      </c>
      <c r="D13616" t="s">
        <v>20</v>
      </c>
      <c r="E13616">
        <v>2027</v>
      </c>
      <c r="G13616" t="s">
        <v>273</v>
      </c>
    </row>
    <row r="13617" spans="1:7">
      <c r="A13617">
        <v>72072052</v>
      </c>
      <c r="B13617" t="s">
        <v>66</v>
      </c>
      <c r="C13617" s="30">
        <v>5.5509999999999993</v>
      </c>
      <c r="D13617" t="s">
        <v>20</v>
      </c>
      <c r="E13617">
        <v>2028</v>
      </c>
      <c r="G13617" t="s">
        <v>273</v>
      </c>
    </row>
    <row r="13618" spans="1:7">
      <c r="A13618">
        <v>72072059</v>
      </c>
      <c r="B13618" t="s">
        <v>66</v>
      </c>
      <c r="C13618" s="30">
        <v>4.32</v>
      </c>
      <c r="D13618" t="s">
        <v>20</v>
      </c>
      <c r="G13618" t="s">
        <v>273</v>
      </c>
    </row>
    <row r="13619" spans="1:7">
      <c r="A13619">
        <v>72072059</v>
      </c>
      <c r="B13619" t="s">
        <v>66</v>
      </c>
      <c r="C13619" s="30">
        <v>4.7520000000000007</v>
      </c>
      <c r="D13619" t="s">
        <v>20</v>
      </c>
      <c r="E13619">
        <v>2026</v>
      </c>
      <c r="G13619" t="s">
        <v>273</v>
      </c>
    </row>
    <row r="13620" spans="1:7">
      <c r="A13620">
        <v>72072059</v>
      </c>
      <c r="B13620" t="s">
        <v>66</v>
      </c>
      <c r="C13620" s="30">
        <v>5.1840000000000002</v>
      </c>
      <c r="D13620" t="s">
        <v>20</v>
      </c>
      <c r="E13620">
        <v>2027</v>
      </c>
      <c r="G13620" t="s">
        <v>273</v>
      </c>
    </row>
    <row r="13621" spans="1:7">
      <c r="A13621">
        <v>72072059</v>
      </c>
      <c r="B13621" t="s">
        <v>66</v>
      </c>
      <c r="C13621" s="30">
        <v>5.6160000000000005</v>
      </c>
      <c r="D13621" t="s">
        <v>20</v>
      </c>
      <c r="E13621">
        <v>2028</v>
      </c>
      <c r="G13621" t="s">
        <v>273</v>
      </c>
    </row>
    <row r="13622" spans="1:7">
      <c r="A13622">
        <v>72072080</v>
      </c>
      <c r="B13622" t="s">
        <v>66</v>
      </c>
      <c r="C13622" s="30">
        <v>4.2699999999999996</v>
      </c>
      <c r="D13622" t="s">
        <v>20</v>
      </c>
      <c r="G13622" t="s">
        <v>273</v>
      </c>
    </row>
    <row r="13623" spans="1:7">
      <c r="A13623">
        <v>72072080</v>
      </c>
      <c r="B13623" t="s">
        <v>66</v>
      </c>
      <c r="C13623" s="30">
        <v>4.6969999999999992</v>
      </c>
      <c r="D13623" t="s">
        <v>20</v>
      </c>
      <c r="E13623">
        <v>2026</v>
      </c>
      <c r="G13623" t="s">
        <v>273</v>
      </c>
    </row>
    <row r="13624" spans="1:7">
      <c r="A13624">
        <v>72072080</v>
      </c>
      <c r="B13624" t="s">
        <v>66</v>
      </c>
      <c r="C13624" s="30">
        <v>5.1239999999999997</v>
      </c>
      <c r="D13624" t="s">
        <v>20</v>
      </c>
      <c r="E13624">
        <v>2027</v>
      </c>
      <c r="G13624" t="s">
        <v>273</v>
      </c>
    </row>
    <row r="13625" spans="1:7">
      <c r="A13625">
        <v>72072080</v>
      </c>
      <c r="B13625" t="s">
        <v>66</v>
      </c>
      <c r="C13625" s="30">
        <v>5.5509999999999993</v>
      </c>
      <c r="D13625" t="s">
        <v>20</v>
      </c>
      <c r="E13625">
        <v>2028</v>
      </c>
      <c r="G13625" t="s">
        <v>273</v>
      </c>
    </row>
    <row r="13626" spans="1:7">
      <c r="A13626">
        <v>7208</v>
      </c>
      <c r="B13626" t="s">
        <v>66</v>
      </c>
      <c r="C13626" s="30">
        <v>4.28</v>
      </c>
      <c r="D13626" t="s">
        <v>20</v>
      </c>
      <c r="G13626" t="s">
        <v>273</v>
      </c>
    </row>
    <row r="13627" spans="1:7">
      <c r="A13627">
        <v>7208</v>
      </c>
      <c r="B13627" t="s">
        <v>66</v>
      </c>
      <c r="C13627" s="30">
        <v>4.7080000000000002</v>
      </c>
      <c r="D13627" t="s">
        <v>20</v>
      </c>
      <c r="E13627">
        <v>2026</v>
      </c>
      <c r="G13627" t="s">
        <v>273</v>
      </c>
    </row>
    <row r="13628" spans="1:7">
      <c r="A13628">
        <v>7208</v>
      </c>
      <c r="B13628" t="s">
        <v>66</v>
      </c>
      <c r="C13628" s="30">
        <v>5.1360000000000001</v>
      </c>
      <c r="D13628" t="s">
        <v>20</v>
      </c>
      <c r="E13628">
        <v>2027</v>
      </c>
      <c r="G13628" t="s">
        <v>273</v>
      </c>
    </row>
    <row r="13629" spans="1:7">
      <c r="A13629">
        <v>7208</v>
      </c>
      <c r="B13629" t="s">
        <v>66</v>
      </c>
      <c r="C13629" s="30">
        <v>5.5640000000000001</v>
      </c>
      <c r="D13629" t="s">
        <v>20</v>
      </c>
      <c r="E13629">
        <v>2028</v>
      </c>
      <c r="G13629" t="s">
        <v>273</v>
      </c>
    </row>
    <row r="13630" spans="1:7">
      <c r="A13630">
        <v>7209</v>
      </c>
      <c r="B13630" t="s">
        <v>66</v>
      </c>
      <c r="C13630" s="30">
        <v>4.28</v>
      </c>
      <c r="D13630" t="s">
        <v>20</v>
      </c>
      <c r="G13630" t="s">
        <v>273</v>
      </c>
    </row>
    <row r="13631" spans="1:7">
      <c r="A13631">
        <v>7209</v>
      </c>
      <c r="B13631" t="s">
        <v>66</v>
      </c>
      <c r="C13631" s="30">
        <v>4.7080000000000002</v>
      </c>
      <c r="D13631" t="s">
        <v>20</v>
      </c>
      <c r="E13631">
        <v>2026</v>
      </c>
      <c r="G13631" t="s">
        <v>273</v>
      </c>
    </row>
    <row r="13632" spans="1:7">
      <c r="A13632">
        <v>7209</v>
      </c>
      <c r="B13632" t="s">
        <v>66</v>
      </c>
      <c r="C13632" s="30">
        <v>5.1360000000000001</v>
      </c>
      <c r="D13632" t="s">
        <v>20</v>
      </c>
      <c r="E13632">
        <v>2027</v>
      </c>
      <c r="G13632" t="s">
        <v>273</v>
      </c>
    </row>
    <row r="13633" spans="1:7">
      <c r="A13633">
        <v>7209</v>
      </c>
      <c r="B13633" t="s">
        <v>66</v>
      </c>
      <c r="C13633" s="30">
        <v>5.5640000000000001</v>
      </c>
      <c r="D13633" t="s">
        <v>20</v>
      </c>
      <c r="E13633">
        <v>2028</v>
      </c>
      <c r="G13633" t="s">
        <v>273</v>
      </c>
    </row>
    <row r="13634" spans="1:7">
      <c r="A13634">
        <v>7210</v>
      </c>
      <c r="B13634" t="s">
        <v>66</v>
      </c>
      <c r="C13634" s="30">
        <v>4.28</v>
      </c>
      <c r="D13634" t="s">
        <v>20</v>
      </c>
      <c r="G13634" t="s">
        <v>273</v>
      </c>
    </row>
    <row r="13635" spans="1:7">
      <c r="A13635">
        <v>7210</v>
      </c>
      <c r="B13635" t="s">
        <v>66</v>
      </c>
      <c r="C13635" s="30">
        <v>4.7080000000000002</v>
      </c>
      <c r="D13635" t="s">
        <v>20</v>
      </c>
      <c r="E13635">
        <v>2026</v>
      </c>
      <c r="G13635" t="s">
        <v>273</v>
      </c>
    </row>
    <row r="13636" spans="1:7">
      <c r="A13636">
        <v>7210</v>
      </c>
      <c r="B13636" t="s">
        <v>66</v>
      </c>
      <c r="C13636" s="30">
        <v>5.1360000000000001</v>
      </c>
      <c r="D13636" t="s">
        <v>20</v>
      </c>
      <c r="E13636">
        <v>2027</v>
      </c>
      <c r="G13636" t="s">
        <v>273</v>
      </c>
    </row>
    <row r="13637" spans="1:7">
      <c r="A13637">
        <v>7210</v>
      </c>
      <c r="B13637" t="s">
        <v>66</v>
      </c>
      <c r="C13637" s="30">
        <v>5.5640000000000001</v>
      </c>
      <c r="D13637" t="s">
        <v>20</v>
      </c>
      <c r="E13637">
        <v>2028</v>
      </c>
      <c r="G13637" t="s">
        <v>273</v>
      </c>
    </row>
    <row r="13638" spans="1:7">
      <c r="A13638">
        <v>72111300</v>
      </c>
      <c r="B13638" t="s">
        <v>66</v>
      </c>
      <c r="C13638" s="30">
        <v>4.28</v>
      </c>
      <c r="D13638" t="s">
        <v>20</v>
      </c>
      <c r="G13638" t="s">
        <v>273</v>
      </c>
    </row>
    <row r="13639" spans="1:7">
      <c r="A13639">
        <v>72111300</v>
      </c>
      <c r="B13639" t="s">
        <v>66</v>
      </c>
      <c r="C13639" s="30">
        <v>4.7080000000000002</v>
      </c>
      <c r="D13639" t="s">
        <v>20</v>
      </c>
      <c r="E13639">
        <v>2026</v>
      </c>
      <c r="G13639" t="s">
        <v>273</v>
      </c>
    </row>
    <row r="13640" spans="1:7">
      <c r="A13640">
        <v>72111300</v>
      </c>
      <c r="B13640" t="s">
        <v>66</v>
      </c>
      <c r="C13640" s="30">
        <v>5.1360000000000001</v>
      </c>
      <c r="D13640" t="s">
        <v>20</v>
      </c>
      <c r="E13640">
        <v>2027</v>
      </c>
      <c r="G13640" t="s">
        <v>273</v>
      </c>
    </row>
    <row r="13641" spans="1:7">
      <c r="A13641">
        <v>72111300</v>
      </c>
      <c r="B13641" t="s">
        <v>66</v>
      </c>
      <c r="C13641" s="30">
        <v>5.5640000000000001</v>
      </c>
      <c r="D13641" t="s">
        <v>20</v>
      </c>
      <c r="E13641">
        <v>2028</v>
      </c>
      <c r="G13641" t="s">
        <v>273</v>
      </c>
    </row>
    <row r="13642" spans="1:7">
      <c r="A13642">
        <v>72111400</v>
      </c>
      <c r="B13642" t="s">
        <v>66</v>
      </c>
      <c r="C13642" s="30">
        <v>4.28</v>
      </c>
      <c r="D13642" t="s">
        <v>20</v>
      </c>
      <c r="G13642" t="s">
        <v>273</v>
      </c>
    </row>
    <row r="13643" spans="1:7">
      <c r="A13643">
        <v>72111400</v>
      </c>
      <c r="B13643" t="s">
        <v>66</v>
      </c>
      <c r="C13643" s="30">
        <v>4.7080000000000002</v>
      </c>
      <c r="D13643" t="s">
        <v>20</v>
      </c>
      <c r="E13643">
        <v>2026</v>
      </c>
      <c r="G13643" t="s">
        <v>273</v>
      </c>
    </row>
    <row r="13644" spans="1:7">
      <c r="A13644">
        <v>72111400</v>
      </c>
      <c r="B13644" t="s">
        <v>66</v>
      </c>
      <c r="C13644" s="30">
        <v>5.1360000000000001</v>
      </c>
      <c r="D13644" t="s">
        <v>20</v>
      </c>
      <c r="E13644">
        <v>2027</v>
      </c>
      <c r="G13644" t="s">
        <v>273</v>
      </c>
    </row>
    <row r="13645" spans="1:7">
      <c r="A13645">
        <v>72111400</v>
      </c>
      <c r="B13645" t="s">
        <v>66</v>
      </c>
      <c r="C13645" s="30">
        <v>5.5640000000000001</v>
      </c>
      <c r="D13645" t="s">
        <v>20</v>
      </c>
      <c r="E13645">
        <v>2028</v>
      </c>
      <c r="G13645" t="s">
        <v>273</v>
      </c>
    </row>
    <row r="13646" spans="1:7">
      <c r="A13646">
        <v>72111900</v>
      </c>
      <c r="B13646" t="s">
        <v>66</v>
      </c>
      <c r="C13646" s="30">
        <v>4.28</v>
      </c>
      <c r="D13646" t="s">
        <v>20</v>
      </c>
      <c r="G13646" t="s">
        <v>273</v>
      </c>
    </row>
    <row r="13647" spans="1:7">
      <c r="A13647">
        <v>72111900</v>
      </c>
      <c r="B13647" t="s">
        <v>66</v>
      </c>
      <c r="C13647" s="30">
        <v>4.7080000000000002</v>
      </c>
      <c r="D13647" t="s">
        <v>20</v>
      </c>
      <c r="E13647">
        <v>2026</v>
      </c>
      <c r="G13647" t="s">
        <v>273</v>
      </c>
    </row>
    <row r="13648" spans="1:7">
      <c r="A13648">
        <v>72111900</v>
      </c>
      <c r="B13648" t="s">
        <v>66</v>
      </c>
      <c r="C13648" s="30">
        <v>5.1360000000000001</v>
      </c>
      <c r="D13648" t="s">
        <v>20</v>
      </c>
      <c r="E13648">
        <v>2027</v>
      </c>
      <c r="G13648" t="s">
        <v>273</v>
      </c>
    </row>
    <row r="13649" spans="1:7">
      <c r="A13649">
        <v>72111900</v>
      </c>
      <c r="B13649" t="s">
        <v>66</v>
      </c>
      <c r="C13649" s="30">
        <v>5.5640000000000001</v>
      </c>
      <c r="D13649" t="s">
        <v>20</v>
      </c>
      <c r="E13649">
        <v>2028</v>
      </c>
      <c r="G13649" t="s">
        <v>273</v>
      </c>
    </row>
    <row r="13650" spans="1:7">
      <c r="A13650">
        <v>721123</v>
      </c>
      <c r="B13650" t="s">
        <v>66</v>
      </c>
      <c r="C13650" s="30">
        <v>4.28</v>
      </c>
      <c r="D13650" t="s">
        <v>20</v>
      </c>
      <c r="G13650" t="s">
        <v>273</v>
      </c>
    </row>
    <row r="13651" spans="1:7">
      <c r="A13651">
        <v>721123</v>
      </c>
      <c r="B13651" t="s">
        <v>66</v>
      </c>
      <c r="C13651" s="30">
        <v>4.7080000000000002</v>
      </c>
      <c r="D13651" t="s">
        <v>20</v>
      </c>
      <c r="E13651">
        <v>2026</v>
      </c>
      <c r="G13651" t="s">
        <v>273</v>
      </c>
    </row>
    <row r="13652" spans="1:7">
      <c r="A13652">
        <v>721123</v>
      </c>
      <c r="B13652" t="s">
        <v>66</v>
      </c>
      <c r="C13652" s="30">
        <v>5.1360000000000001</v>
      </c>
      <c r="D13652" t="s">
        <v>20</v>
      </c>
      <c r="E13652">
        <v>2027</v>
      </c>
      <c r="G13652" t="s">
        <v>273</v>
      </c>
    </row>
    <row r="13653" spans="1:7">
      <c r="A13653">
        <v>721123</v>
      </c>
      <c r="B13653" t="s">
        <v>66</v>
      </c>
      <c r="C13653" s="30">
        <v>5.5640000000000001</v>
      </c>
      <c r="D13653" t="s">
        <v>20</v>
      </c>
      <c r="E13653">
        <v>2028</v>
      </c>
      <c r="G13653" t="s">
        <v>273</v>
      </c>
    </row>
    <row r="13654" spans="1:7">
      <c r="A13654">
        <v>72112900</v>
      </c>
      <c r="B13654" t="s">
        <v>66</v>
      </c>
      <c r="C13654" s="30">
        <v>4.28</v>
      </c>
      <c r="D13654" t="s">
        <v>20</v>
      </c>
      <c r="G13654" t="s">
        <v>273</v>
      </c>
    </row>
    <row r="13655" spans="1:7">
      <c r="A13655">
        <v>72112900</v>
      </c>
      <c r="B13655" t="s">
        <v>66</v>
      </c>
      <c r="C13655" s="30">
        <v>4.7080000000000002</v>
      </c>
      <c r="D13655" t="s">
        <v>20</v>
      </c>
      <c r="E13655">
        <v>2026</v>
      </c>
      <c r="G13655" t="s">
        <v>273</v>
      </c>
    </row>
    <row r="13656" spans="1:7">
      <c r="A13656">
        <v>72112900</v>
      </c>
      <c r="B13656" t="s">
        <v>66</v>
      </c>
      <c r="C13656" s="30">
        <v>5.1360000000000001</v>
      </c>
      <c r="D13656" t="s">
        <v>20</v>
      </c>
      <c r="E13656">
        <v>2027</v>
      </c>
      <c r="G13656" t="s">
        <v>273</v>
      </c>
    </row>
    <row r="13657" spans="1:7">
      <c r="A13657">
        <v>72112900</v>
      </c>
      <c r="B13657" t="s">
        <v>66</v>
      </c>
      <c r="C13657" s="30">
        <v>5.5640000000000001</v>
      </c>
      <c r="D13657" t="s">
        <v>20</v>
      </c>
      <c r="E13657">
        <v>2028</v>
      </c>
      <c r="G13657" t="s">
        <v>273</v>
      </c>
    </row>
    <row r="13658" spans="1:7">
      <c r="A13658">
        <v>721190</v>
      </c>
      <c r="B13658" t="s">
        <v>66</v>
      </c>
      <c r="C13658" s="30">
        <v>4.28</v>
      </c>
      <c r="D13658" t="s">
        <v>20</v>
      </c>
      <c r="G13658" t="s">
        <v>273</v>
      </c>
    </row>
    <row r="13659" spans="1:7">
      <c r="A13659">
        <v>721190</v>
      </c>
      <c r="B13659" t="s">
        <v>66</v>
      </c>
      <c r="C13659" s="30">
        <v>4.7080000000000002</v>
      </c>
      <c r="D13659" t="s">
        <v>20</v>
      </c>
      <c r="E13659">
        <v>2026</v>
      </c>
      <c r="G13659" t="s">
        <v>273</v>
      </c>
    </row>
    <row r="13660" spans="1:7">
      <c r="A13660">
        <v>721190</v>
      </c>
      <c r="B13660" t="s">
        <v>66</v>
      </c>
      <c r="C13660" s="30">
        <v>5.1360000000000001</v>
      </c>
      <c r="D13660" t="s">
        <v>20</v>
      </c>
      <c r="E13660">
        <v>2027</v>
      </c>
      <c r="G13660" t="s">
        <v>273</v>
      </c>
    </row>
    <row r="13661" spans="1:7">
      <c r="A13661">
        <v>721190</v>
      </c>
      <c r="B13661" t="s">
        <v>66</v>
      </c>
      <c r="C13661" s="30">
        <v>5.5640000000000001</v>
      </c>
      <c r="D13661" t="s">
        <v>20</v>
      </c>
      <c r="E13661">
        <v>2028</v>
      </c>
      <c r="G13661" t="s">
        <v>273</v>
      </c>
    </row>
    <row r="13662" spans="1:7">
      <c r="A13662">
        <v>7212</v>
      </c>
      <c r="B13662" t="s">
        <v>66</v>
      </c>
      <c r="C13662" s="30">
        <v>4.28</v>
      </c>
      <c r="D13662" t="s">
        <v>20</v>
      </c>
      <c r="G13662" t="s">
        <v>273</v>
      </c>
    </row>
    <row r="13663" spans="1:7">
      <c r="A13663">
        <v>7212</v>
      </c>
      <c r="B13663" t="s">
        <v>66</v>
      </c>
      <c r="C13663" s="30">
        <v>4.7080000000000002</v>
      </c>
      <c r="D13663" t="s">
        <v>20</v>
      </c>
      <c r="E13663">
        <v>2026</v>
      </c>
      <c r="G13663" t="s">
        <v>273</v>
      </c>
    </row>
    <row r="13664" spans="1:7">
      <c r="A13664">
        <v>7212</v>
      </c>
      <c r="B13664" t="s">
        <v>66</v>
      </c>
      <c r="C13664" s="30">
        <v>5.1360000000000001</v>
      </c>
      <c r="D13664" t="s">
        <v>20</v>
      </c>
      <c r="E13664">
        <v>2027</v>
      </c>
      <c r="G13664" t="s">
        <v>273</v>
      </c>
    </row>
    <row r="13665" spans="1:7">
      <c r="A13665">
        <v>7212</v>
      </c>
      <c r="B13665" t="s">
        <v>66</v>
      </c>
      <c r="C13665" s="30">
        <v>5.5640000000000001</v>
      </c>
      <c r="D13665" t="s">
        <v>20</v>
      </c>
      <c r="E13665">
        <v>2028</v>
      </c>
      <c r="G13665" t="s">
        <v>273</v>
      </c>
    </row>
    <row r="13666" spans="1:7">
      <c r="A13666">
        <v>7213</v>
      </c>
      <c r="B13666" t="s">
        <v>66</v>
      </c>
      <c r="C13666" s="30">
        <v>4.2699999999999996</v>
      </c>
      <c r="D13666" t="s">
        <v>20</v>
      </c>
      <c r="G13666" t="s">
        <v>273</v>
      </c>
    </row>
    <row r="13667" spans="1:7">
      <c r="A13667">
        <v>7213</v>
      </c>
      <c r="B13667" t="s">
        <v>66</v>
      </c>
      <c r="C13667" s="30">
        <v>4.6969999999999992</v>
      </c>
      <c r="D13667" t="s">
        <v>20</v>
      </c>
      <c r="E13667">
        <v>2026</v>
      </c>
      <c r="G13667" t="s">
        <v>273</v>
      </c>
    </row>
    <row r="13668" spans="1:7">
      <c r="A13668">
        <v>7213</v>
      </c>
      <c r="B13668" t="s">
        <v>66</v>
      </c>
      <c r="C13668" s="30">
        <v>5.1239999999999997</v>
      </c>
      <c r="D13668" t="s">
        <v>20</v>
      </c>
      <c r="E13668">
        <v>2027</v>
      </c>
      <c r="G13668" t="s">
        <v>273</v>
      </c>
    </row>
    <row r="13669" spans="1:7">
      <c r="A13669">
        <v>7213</v>
      </c>
      <c r="B13669" t="s">
        <v>66</v>
      </c>
      <c r="C13669" s="30">
        <v>5.5509999999999993</v>
      </c>
      <c r="D13669" t="s">
        <v>20</v>
      </c>
      <c r="E13669">
        <v>2028</v>
      </c>
      <c r="G13669" t="s">
        <v>273</v>
      </c>
    </row>
    <row r="13670" spans="1:7">
      <c r="A13670">
        <v>72141000</v>
      </c>
      <c r="B13670" t="s">
        <v>66</v>
      </c>
      <c r="C13670" s="30">
        <v>4.32</v>
      </c>
      <c r="D13670" t="s">
        <v>20</v>
      </c>
      <c r="G13670" t="s">
        <v>273</v>
      </c>
    </row>
    <row r="13671" spans="1:7">
      <c r="A13671">
        <v>72141000</v>
      </c>
      <c r="B13671" t="s">
        <v>66</v>
      </c>
      <c r="C13671" s="30">
        <v>4.7520000000000007</v>
      </c>
      <c r="D13671" t="s">
        <v>20</v>
      </c>
      <c r="E13671">
        <v>2026</v>
      </c>
      <c r="G13671" t="s">
        <v>273</v>
      </c>
    </row>
    <row r="13672" spans="1:7">
      <c r="A13672">
        <v>72141000</v>
      </c>
      <c r="B13672" t="s">
        <v>66</v>
      </c>
      <c r="C13672" s="30">
        <v>5.1840000000000002</v>
      </c>
      <c r="D13672" t="s">
        <v>20</v>
      </c>
      <c r="E13672">
        <v>2027</v>
      </c>
      <c r="G13672" t="s">
        <v>273</v>
      </c>
    </row>
    <row r="13673" spans="1:7">
      <c r="A13673">
        <v>72141000</v>
      </c>
      <c r="B13673" t="s">
        <v>66</v>
      </c>
      <c r="C13673" s="30">
        <v>5.6160000000000005</v>
      </c>
      <c r="D13673" t="s">
        <v>20</v>
      </c>
      <c r="E13673">
        <v>2028</v>
      </c>
      <c r="G13673" t="s">
        <v>273</v>
      </c>
    </row>
    <row r="13674" spans="1:7">
      <c r="A13674">
        <v>72142000</v>
      </c>
      <c r="B13674" t="s">
        <v>66</v>
      </c>
      <c r="C13674" s="30">
        <v>4.2699999999999996</v>
      </c>
      <c r="D13674" t="s">
        <v>20</v>
      </c>
      <c r="G13674" t="s">
        <v>273</v>
      </c>
    </row>
    <row r="13675" spans="1:7">
      <c r="A13675">
        <v>72142000</v>
      </c>
      <c r="B13675" t="s">
        <v>66</v>
      </c>
      <c r="C13675" s="30">
        <v>4.6969999999999992</v>
      </c>
      <c r="D13675" t="s">
        <v>20</v>
      </c>
      <c r="E13675">
        <v>2026</v>
      </c>
      <c r="G13675" t="s">
        <v>273</v>
      </c>
    </row>
    <row r="13676" spans="1:7">
      <c r="A13676">
        <v>72142000</v>
      </c>
      <c r="B13676" t="s">
        <v>66</v>
      </c>
      <c r="C13676" s="30">
        <v>5.1239999999999997</v>
      </c>
      <c r="D13676" t="s">
        <v>20</v>
      </c>
      <c r="E13676">
        <v>2027</v>
      </c>
      <c r="G13676" t="s">
        <v>273</v>
      </c>
    </row>
    <row r="13677" spans="1:7">
      <c r="A13677">
        <v>72142000</v>
      </c>
      <c r="B13677" t="s">
        <v>66</v>
      </c>
      <c r="C13677" s="30">
        <v>5.5509999999999993</v>
      </c>
      <c r="D13677" t="s">
        <v>20</v>
      </c>
      <c r="E13677">
        <v>2028</v>
      </c>
      <c r="G13677" t="s">
        <v>273</v>
      </c>
    </row>
    <row r="13678" spans="1:7">
      <c r="A13678">
        <v>72143000</v>
      </c>
      <c r="B13678" t="s">
        <v>66</v>
      </c>
      <c r="C13678" s="30">
        <v>4.2699999999999996</v>
      </c>
      <c r="D13678" t="s">
        <v>20</v>
      </c>
      <c r="G13678" t="s">
        <v>273</v>
      </c>
    </row>
    <row r="13679" spans="1:7">
      <c r="A13679">
        <v>72143000</v>
      </c>
      <c r="B13679" t="s">
        <v>66</v>
      </c>
      <c r="C13679" s="30">
        <v>4.6969999999999992</v>
      </c>
      <c r="D13679" t="s">
        <v>20</v>
      </c>
      <c r="E13679">
        <v>2026</v>
      </c>
      <c r="G13679" t="s">
        <v>273</v>
      </c>
    </row>
    <row r="13680" spans="1:7">
      <c r="A13680">
        <v>72143000</v>
      </c>
      <c r="B13680" t="s">
        <v>66</v>
      </c>
      <c r="C13680" s="30">
        <v>5.1239999999999997</v>
      </c>
      <c r="D13680" t="s">
        <v>20</v>
      </c>
      <c r="E13680">
        <v>2027</v>
      </c>
      <c r="G13680" t="s">
        <v>273</v>
      </c>
    </row>
    <row r="13681" spans="1:7">
      <c r="A13681">
        <v>72143000</v>
      </c>
      <c r="B13681" t="s">
        <v>66</v>
      </c>
      <c r="C13681" s="30">
        <v>5.5509999999999993</v>
      </c>
      <c r="D13681" t="s">
        <v>20</v>
      </c>
      <c r="E13681">
        <v>2028</v>
      </c>
      <c r="G13681" t="s">
        <v>273</v>
      </c>
    </row>
    <row r="13682" spans="1:7">
      <c r="A13682">
        <v>721491</v>
      </c>
      <c r="B13682" t="s">
        <v>66</v>
      </c>
      <c r="C13682" s="30">
        <v>4.2699999999999996</v>
      </c>
      <c r="D13682" t="s">
        <v>20</v>
      </c>
      <c r="G13682" t="s">
        <v>273</v>
      </c>
    </row>
    <row r="13683" spans="1:7">
      <c r="A13683">
        <v>721491</v>
      </c>
      <c r="B13683" t="s">
        <v>66</v>
      </c>
      <c r="C13683" s="30">
        <v>4.6969999999999992</v>
      </c>
      <c r="D13683" t="s">
        <v>20</v>
      </c>
      <c r="E13683">
        <v>2026</v>
      </c>
      <c r="G13683" t="s">
        <v>273</v>
      </c>
    </row>
    <row r="13684" spans="1:7">
      <c r="A13684">
        <v>721491</v>
      </c>
      <c r="B13684" t="s">
        <v>66</v>
      </c>
      <c r="C13684" s="30">
        <v>5.1239999999999997</v>
      </c>
      <c r="D13684" t="s">
        <v>20</v>
      </c>
      <c r="E13684">
        <v>2027</v>
      </c>
      <c r="G13684" t="s">
        <v>273</v>
      </c>
    </row>
    <row r="13685" spans="1:7">
      <c r="A13685">
        <v>721491</v>
      </c>
      <c r="B13685" t="s">
        <v>66</v>
      </c>
      <c r="C13685" s="30">
        <v>5.5509999999999993</v>
      </c>
      <c r="D13685" t="s">
        <v>20</v>
      </c>
      <c r="E13685">
        <v>2028</v>
      </c>
      <c r="G13685" t="s">
        <v>273</v>
      </c>
    </row>
    <row r="13686" spans="1:7">
      <c r="A13686">
        <v>721499</v>
      </c>
      <c r="B13686" t="s">
        <v>66</v>
      </c>
      <c r="C13686" s="30">
        <v>4.2699999999999996</v>
      </c>
      <c r="D13686" t="s">
        <v>20</v>
      </c>
      <c r="G13686" t="s">
        <v>273</v>
      </c>
    </row>
    <row r="13687" spans="1:7">
      <c r="A13687">
        <v>721499</v>
      </c>
      <c r="B13687" t="s">
        <v>66</v>
      </c>
      <c r="C13687" s="30">
        <v>4.6969999999999992</v>
      </c>
      <c r="D13687" t="s">
        <v>20</v>
      </c>
      <c r="E13687">
        <v>2026</v>
      </c>
      <c r="G13687" t="s">
        <v>273</v>
      </c>
    </row>
    <row r="13688" spans="1:7">
      <c r="A13688">
        <v>721499</v>
      </c>
      <c r="B13688" t="s">
        <v>66</v>
      </c>
      <c r="C13688" s="30">
        <v>5.1239999999999997</v>
      </c>
      <c r="D13688" t="s">
        <v>20</v>
      </c>
      <c r="E13688">
        <v>2027</v>
      </c>
      <c r="G13688" t="s">
        <v>273</v>
      </c>
    </row>
    <row r="13689" spans="1:7">
      <c r="A13689">
        <v>721499</v>
      </c>
      <c r="B13689" t="s">
        <v>66</v>
      </c>
      <c r="C13689" s="30">
        <v>5.5509999999999993</v>
      </c>
      <c r="D13689" t="s">
        <v>20</v>
      </c>
      <c r="E13689">
        <v>2028</v>
      </c>
      <c r="G13689" t="s">
        <v>273</v>
      </c>
    </row>
    <row r="13690" spans="1:7">
      <c r="A13690">
        <v>7215</v>
      </c>
      <c r="B13690" t="s">
        <v>66</v>
      </c>
      <c r="C13690" s="30">
        <v>4.2699999999999996</v>
      </c>
      <c r="D13690" t="s">
        <v>20</v>
      </c>
      <c r="G13690" t="s">
        <v>273</v>
      </c>
    </row>
    <row r="13691" spans="1:7">
      <c r="A13691">
        <v>7215</v>
      </c>
      <c r="B13691" t="s">
        <v>66</v>
      </c>
      <c r="C13691" s="30">
        <v>4.6969999999999992</v>
      </c>
      <c r="D13691" t="s">
        <v>20</v>
      </c>
      <c r="E13691">
        <v>2026</v>
      </c>
      <c r="G13691" t="s">
        <v>273</v>
      </c>
    </row>
    <row r="13692" spans="1:7">
      <c r="A13692">
        <v>7215</v>
      </c>
      <c r="B13692" t="s">
        <v>66</v>
      </c>
      <c r="C13692" s="30">
        <v>5.1239999999999997</v>
      </c>
      <c r="D13692" t="s">
        <v>20</v>
      </c>
      <c r="E13692">
        <v>2027</v>
      </c>
      <c r="G13692" t="s">
        <v>273</v>
      </c>
    </row>
    <row r="13693" spans="1:7">
      <c r="A13693">
        <v>7215</v>
      </c>
      <c r="B13693" t="s">
        <v>66</v>
      </c>
      <c r="C13693" s="30">
        <v>5.5509999999999993</v>
      </c>
      <c r="D13693" t="s">
        <v>20</v>
      </c>
      <c r="E13693">
        <v>2028</v>
      </c>
      <c r="G13693" t="s">
        <v>273</v>
      </c>
    </row>
    <row r="13694" spans="1:7">
      <c r="A13694">
        <v>7216</v>
      </c>
      <c r="B13694" t="s">
        <v>66</v>
      </c>
      <c r="C13694" s="30">
        <v>4.2699999999999996</v>
      </c>
      <c r="D13694" t="s">
        <v>20</v>
      </c>
      <c r="G13694" t="s">
        <v>273</v>
      </c>
    </row>
    <row r="13695" spans="1:7">
      <c r="A13695">
        <v>7216</v>
      </c>
      <c r="B13695" t="s">
        <v>66</v>
      </c>
      <c r="C13695" s="30">
        <v>4.6969999999999992</v>
      </c>
      <c r="D13695" t="s">
        <v>20</v>
      </c>
      <c r="E13695">
        <v>2026</v>
      </c>
      <c r="G13695" t="s">
        <v>273</v>
      </c>
    </row>
    <row r="13696" spans="1:7">
      <c r="A13696">
        <v>7216</v>
      </c>
      <c r="B13696" t="s">
        <v>66</v>
      </c>
      <c r="C13696" s="30">
        <v>5.1239999999999997</v>
      </c>
      <c r="D13696" t="s">
        <v>20</v>
      </c>
      <c r="E13696">
        <v>2027</v>
      </c>
      <c r="G13696" t="s">
        <v>273</v>
      </c>
    </row>
    <row r="13697" spans="1:7">
      <c r="A13697">
        <v>7216</v>
      </c>
      <c r="B13697" t="s">
        <v>66</v>
      </c>
      <c r="C13697" s="30">
        <v>5.5509999999999993</v>
      </c>
      <c r="D13697" t="s">
        <v>20</v>
      </c>
      <c r="E13697">
        <v>2028</v>
      </c>
      <c r="G13697" t="s">
        <v>273</v>
      </c>
    </row>
    <row r="13698" spans="1:7">
      <c r="A13698">
        <v>721710</v>
      </c>
      <c r="B13698" t="s">
        <v>66</v>
      </c>
      <c r="C13698" s="30">
        <v>4.2699999999999996</v>
      </c>
      <c r="D13698" t="s">
        <v>20</v>
      </c>
      <c r="G13698" t="s">
        <v>273</v>
      </c>
    </row>
    <row r="13699" spans="1:7">
      <c r="A13699">
        <v>721710</v>
      </c>
      <c r="B13699" t="s">
        <v>66</v>
      </c>
      <c r="C13699" s="30">
        <v>4.6969999999999992</v>
      </c>
      <c r="D13699" t="s">
        <v>20</v>
      </c>
      <c r="E13699">
        <v>2026</v>
      </c>
      <c r="G13699" t="s">
        <v>273</v>
      </c>
    </row>
    <row r="13700" spans="1:7">
      <c r="A13700">
        <v>721710</v>
      </c>
      <c r="B13700" t="s">
        <v>66</v>
      </c>
      <c r="C13700" s="30">
        <v>5.1239999999999997</v>
      </c>
      <c r="D13700" t="s">
        <v>20</v>
      </c>
      <c r="E13700">
        <v>2027</v>
      </c>
      <c r="G13700" t="s">
        <v>273</v>
      </c>
    </row>
    <row r="13701" spans="1:7">
      <c r="A13701">
        <v>721710</v>
      </c>
      <c r="B13701" t="s">
        <v>66</v>
      </c>
      <c r="C13701" s="30">
        <v>5.5509999999999993</v>
      </c>
      <c r="D13701" t="s">
        <v>20</v>
      </c>
      <c r="E13701">
        <v>2028</v>
      </c>
      <c r="G13701" t="s">
        <v>273</v>
      </c>
    </row>
    <row r="13702" spans="1:7">
      <c r="A13702">
        <v>721720</v>
      </c>
      <c r="B13702" t="s">
        <v>66</v>
      </c>
      <c r="C13702" s="30">
        <v>4.2699999999999996</v>
      </c>
      <c r="D13702" t="s">
        <v>20</v>
      </c>
      <c r="G13702" t="s">
        <v>273</v>
      </c>
    </row>
    <row r="13703" spans="1:7">
      <c r="A13703">
        <v>721720</v>
      </c>
      <c r="B13703" t="s">
        <v>66</v>
      </c>
      <c r="C13703" s="30">
        <v>4.6969999999999992</v>
      </c>
      <c r="D13703" t="s">
        <v>20</v>
      </c>
      <c r="E13703">
        <v>2026</v>
      </c>
      <c r="G13703" t="s">
        <v>273</v>
      </c>
    </row>
    <row r="13704" spans="1:7">
      <c r="A13704">
        <v>721720</v>
      </c>
      <c r="B13704" t="s">
        <v>66</v>
      </c>
      <c r="C13704" s="30">
        <v>5.1239999999999997</v>
      </c>
      <c r="D13704" t="s">
        <v>20</v>
      </c>
      <c r="E13704">
        <v>2027</v>
      </c>
      <c r="G13704" t="s">
        <v>273</v>
      </c>
    </row>
    <row r="13705" spans="1:7">
      <c r="A13705">
        <v>721720</v>
      </c>
      <c r="B13705" t="s">
        <v>66</v>
      </c>
      <c r="C13705" s="30">
        <v>5.5509999999999993</v>
      </c>
      <c r="D13705" t="s">
        <v>20</v>
      </c>
      <c r="E13705">
        <v>2028</v>
      </c>
      <c r="G13705" t="s">
        <v>273</v>
      </c>
    </row>
    <row r="13706" spans="1:7">
      <c r="A13706">
        <v>721730</v>
      </c>
      <c r="B13706" t="s">
        <v>66</v>
      </c>
      <c r="C13706" s="30">
        <v>4.2699999999999996</v>
      </c>
      <c r="D13706" t="s">
        <v>20</v>
      </c>
      <c r="G13706" t="s">
        <v>273</v>
      </c>
    </row>
    <row r="13707" spans="1:7">
      <c r="A13707">
        <v>721730</v>
      </c>
      <c r="B13707" t="s">
        <v>66</v>
      </c>
      <c r="C13707" s="30">
        <v>4.6969999999999992</v>
      </c>
      <c r="D13707" t="s">
        <v>20</v>
      </c>
      <c r="E13707">
        <v>2026</v>
      </c>
      <c r="G13707" t="s">
        <v>273</v>
      </c>
    </row>
    <row r="13708" spans="1:7">
      <c r="A13708">
        <v>721730</v>
      </c>
      <c r="B13708" t="s">
        <v>66</v>
      </c>
      <c r="C13708" s="30">
        <v>5.1239999999999997</v>
      </c>
      <c r="D13708" t="s">
        <v>20</v>
      </c>
      <c r="E13708">
        <v>2027</v>
      </c>
      <c r="G13708" t="s">
        <v>273</v>
      </c>
    </row>
    <row r="13709" spans="1:7">
      <c r="A13709">
        <v>721730</v>
      </c>
      <c r="B13709" t="s">
        <v>66</v>
      </c>
      <c r="C13709" s="30">
        <v>5.5509999999999993</v>
      </c>
      <c r="D13709" t="s">
        <v>20</v>
      </c>
      <c r="E13709">
        <v>2028</v>
      </c>
      <c r="G13709" t="s">
        <v>273</v>
      </c>
    </row>
    <row r="13710" spans="1:7">
      <c r="A13710">
        <v>721790</v>
      </c>
      <c r="B13710" t="s">
        <v>66</v>
      </c>
      <c r="C13710" s="30">
        <v>4.2699999999999996</v>
      </c>
      <c r="D13710" t="s">
        <v>20</v>
      </c>
      <c r="G13710" t="s">
        <v>273</v>
      </c>
    </row>
    <row r="13711" spans="1:7">
      <c r="A13711">
        <v>721790</v>
      </c>
      <c r="B13711" t="s">
        <v>66</v>
      </c>
      <c r="C13711" s="30">
        <v>4.6969999999999992</v>
      </c>
      <c r="D13711" t="s">
        <v>20</v>
      </c>
      <c r="E13711">
        <v>2026</v>
      </c>
      <c r="G13711" t="s">
        <v>273</v>
      </c>
    </row>
    <row r="13712" spans="1:7">
      <c r="A13712">
        <v>721790</v>
      </c>
      <c r="B13712" t="s">
        <v>66</v>
      </c>
      <c r="C13712" s="30">
        <v>5.1239999999999997</v>
      </c>
      <c r="D13712" t="s">
        <v>20</v>
      </c>
      <c r="E13712">
        <v>2027</v>
      </c>
      <c r="G13712" t="s">
        <v>273</v>
      </c>
    </row>
    <row r="13713" spans="1:7">
      <c r="A13713">
        <v>721790</v>
      </c>
      <c r="B13713" t="s">
        <v>66</v>
      </c>
      <c r="C13713" s="30">
        <v>5.5509999999999993</v>
      </c>
      <c r="D13713" t="s">
        <v>20</v>
      </c>
      <c r="E13713">
        <v>2028</v>
      </c>
      <c r="G13713" t="s">
        <v>273</v>
      </c>
    </row>
    <row r="13714" spans="1:7">
      <c r="A13714">
        <v>72181000</v>
      </c>
      <c r="B13714" t="s">
        <v>66</v>
      </c>
      <c r="C13714" s="30">
        <v>6.53</v>
      </c>
      <c r="G13714" t="s">
        <v>273</v>
      </c>
    </row>
    <row r="13715" spans="1:7">
      <c r="A13715">
        <v>72181000</v>
      </c>
      <c r="B13715" t="s">
        <v>66</v>
      </c>
      <c r="C13715" s="30">
        <v>7.1830000000000007</v>
      </c>
      <c r="E13715">
        <v>2026</v>
      </c>
      <c r="G13715" t="s">
        <v>273</v>
      </c>
    </row>
    <row r="13716" spans="1:7">
      <c r="A13716">
        <v>72181000</v>
      </c>
      <c r="B13716" t="s">
        <v>66</v>
      </c>
      <c r="C13716" s="30">
        <v>7.8360000000000003</v>
      </c>
      <c r="E13716">
        <v>2027</v>
      </c>
      <c r="G13716" t="s">
        <v>273</v>
      </c>
    </row>
    <row r="13717" spans="1:7">
      <c r="A13717">
        <v>72181000</v>
      </c>
      <c r="B13717" t="s">
        <v>66</v>
      </c>
      <c r="C13717" s="30">
        <v>8.4890000000000008</v>
      </c>
      <c r="E13717">
        <v>2028</v>
      </c>
      <c r="G13717" t="s">
        <v>273</v>
      </c>
    </row>
    <row r="13718" spans="1:7">
      <c r="A13718">
        <v>721891</v>
      </c>
      <c r="B13718" t="s">
        <v>66</v>
      </c>
      <c r="C13718" s="30">
        <v>6.49</v>
      </c>
      <c r="G13718" t="s">
        <v>273</v>
      </c>
    </row>
    <row r="13719" spans="1:7">
      <c r="A13719">
        <v>721891</v>
      </c>
      <c r="B13719" t="s">
        <v>66</v>
      </c>
      <c r="C13719" s="30">
        <v>7.1390000000000002</v>
      </c>
      <c r="E13719">
        <v>2026</v>
      </c>
      <c r="G13719" t="s">
        <v>273</v>
      </c>
    </row>
    <row r="13720" spans="1:7">
      <c r="A13720">
        <v>721891</v>
      </c>
      <c r="B13720" t="s">
        <v>66</v>
      </c>
      <c r="C13720" s="30">
        <v>7.7880000000000003</v>
      </c>
      <c r="E13720">
        <v>2027</v>
      </c>
      <c r="G13720" t="s">
        <v>273</v>
      </c>
    </row>
    <row r="13721" spans="1:7">
      <c r="A13721">
        <v>721891</v>
      </c>
      <c r="B13721" t="s">
        <v>66</v>
      </c>
      <c r="C13721" s="30">
        <v>8.4370000000000012</v>
      </c>
      <c r="E13721">
        <v>2028</v>
      </c>
      <c r="G13721" t="s">
        <v>273</v>
      </c>
    </row>
    <row r="13722" spans="1:7">
      <c r="A13722">
        <v>72189911</v>
      </c>
      <c r="B13722" t="s">
        <v>66</v>
      </c>
      <c r="C13722" s="30">
        <v>6.49</v>
      </c>
      <c r="G13722" t="s">
        <v>273</v>
      </c>
    </row>
    <row r="13723" spans="1:7">
      <c r="A13723">
        <v>72189911</v>
      </c>
      <c r="B13723" t="s">
        <v>66</v>
      </c>
      <c r="C13723" s="30">
        <v>7.1390000000000002</v>
      </c>
      <c r="E13723">
        <v>2026</v>
      </c>
      <c r="G13723" t="s">
        <v>273</v>
      </c>
    </row>
    <row r="13724" spans="1:7">
      <c r="A13724">
        <v>72189911</v>
      </c>
      <c r="B13724" t="s">
        <v>66</v>
      </c>
      <c r="C13724" s="30">
        <v>7.7880000000000003</v>
      </c>
      <c r="E13724">
        <v>2027</v>
      </c>
      <c r="G13724" t="s">
        <v>273</v>
      </c>
    </row>
    <row r="13725" spans="1:7">
      <c r="A13725">
        <v>72189911</v>
      </c>
      <c r="B13725" t="s">
        <v>66</v>
      </c>
      <c r="C13725" s="30">
        <v>8.4370000000000012</v>
      </c>
      <c r="E13725">
        <v>2028</v>
      </c>
      <c r="G13725" t="s">
        <v>273</v>
      </c>
    </row>
    <row r="13726" spans="1:7">
      <c r="A13726">
        <v>72189919</v>
      </c>
      <c r="B13726" t="s">
        <v>66</v>
      </c>
      <c r="C13726" s="30">
        <v>6.53</v>
      </c>
      <c r="G13726" t="s">
        <v>273</v>
      </c>
    </row>
    <row r="13727" spans="1:7">
      <c r="A13727">
        <v>72189919</v>
      </c>
      <c r="B13727" t="s">
        <v>66</v>
      </c>
      <c r="C13727" s="30">
        <v>7.1830000000000007</v>
      </c>
      <c r="E13727">
        <v>2026</v>
      </c>
      <c r="G13727" t="s">
        <v>273</v>
      </c>
    </row>
    <row r="13728" spans="1:7">
      <c r="A13728">
        <v>72189919</v>
      </c>
      <c r="B13728" t="s">
        <v>66</v>
      </c>
      <c r="C13728" s="30">
        <v>7.8360000000000003</v>
      </c>
      <c r="E13728">
        <v>2027</v>
      </c>
      <c r="G13728" t="s">
        <v>273</v>
      </c>
    </row>
    <row r="13729" spans="1:7">
      <c r="A13729">
        <v>72189919</v>
      </c>
      <c r="B13729" t="s">
        <v>66</v>
      </c>
      <c r="C13729" s="30">
        <v>8.4890000000000008</v>
      </c>
      <c r="E13729">
        <v>2028</v>
      </c>
      <c r="G13729" t="s">
        <v>273</v>
      </c>
    </row>
    <row r="13730" spans="1:7">
      <c r="A13730">
        <v>72189920</v>
      </c>
      <c r="B13730" t="s">
        <v>66</v>
      </c>
      <c r="C13730" s="30">
        <v>6.49</v>
      </c>
      <c r="G13730" t="s">
        <v>273</v>
      </c>
    </row>
    <row r="13731" spans="1:7">
      <c r="A13731">
        <v>72189920</v>
      </c>
      <c r="B13731" t="s">
        <v>66</v>
      </c>
      <c r="C13731" s="30">
        <v>7.1390000000000002</v>
      </c>
      <c r="E13731">
        <v>2026</v>
      </c>
      <c r="G13731" t="s">
        <v>273</v>
      </c>
    </row>
    <row r="13732" spans="1:7">
      <c r="A13732">
        <v>72189920</v>
      </c>
      <c r="B13732" t="s">
        <v>66</v>
      </c>
      <c r="C13732" s="30">
        <v>7.7880000000000003</v>
      </c>
      <c r="E13732">
        <v>2027</v>
      </c>
      <c r="G13732" t="s">
        <v>273</v>
      </c>
    </row>
    <row r="13733" spans="1:7">
      <c r="A13733">
        <v>72189920</v>
      </c>
      <c r="B13733" t="s">
        <v>66</v>
      </c>
      <c r="C13733" s="30">
        <v>8.4370000000000012</v>
      </c>
      <c r="E13733">
        <v>2028</v>
      </c>
      <c r="G13733" t="s">
        <v>273</v>
      </c>
    </row>
    <row r="13734" spans="1:7">
      <c r="A13734">
        <v>72189980</v>
      </c>
      <c r="B13734" t="s">
        <v>66</v>
      </c>
      <c r="C13734" s="30">
        <v>6.53</v>
      </c>
      <c r="G13734" t="s">
        <v>273</v>
      </c>
    </row>
    <row r="13735" spans="1:7">
      <c r="A13735">
        <v>72189980</v>
      </c>
      <c r="B13735" t="s">
        <v>66</v>
      </c>
      <c r="C13735" s="30">
        <v>7.1830000000000007</v>
      </c>
      <c r="E13735">
        <v>2026</v>
      </c>
      <c r="G13735" t="s">
        <v>273</v>
      </c>
    </row>
    <row r="13736" spans="1:7">
      <c r="A13736">
        <v>72189980</v>
      </c>
      <c r="B13736" t="s">
        <v>66</v>
      </c>
      <c r="C13736" s="30">
        <v>7.8360000000000003</v>
      </c>
      <c r="E13736">
        <v>2027</v>
      </c>
      <c r="G13736" t="s">
        <v>273</v>
      </c>
    </row>
    <row r="13737" spans="1:7">
      <c r="A13737">
        <v>72189980</v>
      </c>
      <c r="B13737" t="s">
        <v>66</v>
      </c>
      <c r="C13737" s="30">
        <v>8.4890000000000008</v>
      </c>
      <c r="E13737">
        <v>2028</v>
      </c>
      <c r="G13737" t="s">
        <v>273</v>
      </c>
    </row>
    <row r="13738" spans="1:7">
      <c r="A13738">
        <v>72191100</v>
      </c>
      <c r="B13738" t="s">
        <v>66</v>
      </c>
      <c r="C13738" s="30">
        <v>6.49</v>
      </c>
      <c r="G13738" t="s">
        <v>273</v>
      </c>
    </row>
    <row r="13739" spans="1:7">
      <c r="A13739">
        <v>72191100</v>
      </c>
      <c r="B13739" t="s">
        <v>66</v>
      </c>
      <c r="C13739" s="30">
        <v>7.1390000000000002</v>
      </c>
      <c r="E13739">
        <v>2026</v>
      </c>
      <c r="G13739" t="s">
        <v>273</v>
      </c>
    </row>
    <row r="13740" spans="1:7">
      <c r="A13740">
        <v>72191100</v>
      </c>
      <c r="B13740" t="s">
        <v>66</v>
      </c>
      <c r="C13740" s="30">
        <v>7.7880000000000003</v>
      </c>
      <c r="E13740">
        <v>2027</v>
      </c>
      <c r="G13740" t="s">
        <v>273</v>
      </c>
    </row>
    <row r="13741" spans="1:7">
      <c r="A13741">
        <v>72191100</v>
      </c>
      <c r="B13741" t="s">
        <v>66</v>
      </c>
      <c r="C13741" s="30">
        <v>8.4370000000000012</v>
      </c>
      <c r="E13741">
        <v>2028</v>
      </c>
      <c r="G13741" t="s">
        <v>273</v>
      </c>
    </row>
    <row r="13742" spans="1:7">
      <c r="A13742">
        <v>721912</v>
      </c>
      <c r="B13742" t="s">
        <v>66</v>
      </c>
      <c r="C13742" s="30">
        <v>6.49</v>
      </c>
      <c r="G13742" t="s">
        <v>273</v>
      </c>
    </row>
    <row r="13743" spans="1:7">
      <c r="A13743">
        <v>721912</v>
      </c>
      <c r="B13743" t="s">
        <v>66</v>
      </c>
      <c r="C13743" s="30">
        <v>7.1390000000000002</v>
      </c>
      <c r="E13743">
        <v>2026</v>
      </c>
      <c r="G13743" t="s">
        <v>273</v>
      </c>
    </row>
    <row r="13744" spans="1:7">
      <c r="A13744">
        <v>721912</v>
      </c>
      <c r="B13744" t="s">
        <v>66</v>
      </c>
      <c r="C13744" s="30">
        <v>7.7880000000000003</v>
      </c>
      <c r="E13744">
        <v>2027</v>
      </c>
      <c r="G13744" t="s">
        <v>273</v>
      </c>
    </row>
    <row r="13745" spans="1:7">
      <c r="A13745">
        <v>721912</v>
      </c>
      <c r="B13745" t="s">
        <v>66</v>
      </c>
      <c r="C13745" s="30">
        <v>8.4370000000000012</v>
      </c>
      <c r="E13745">
        <v>2028</v>
      </c>
      <c r="G13745" t="s">
        <v>273</v>
      </c>
    </row>
    <row r="13746" spans="1:7">
      <c r="A13746">
        <v>721913</v>
      </c>
      <c r="B13746" t="s">
        <v>66</v>
      </c>
      <c r="C13746" s="30">
        <v>6.49</v>
      </c>
      <c r="G13746" t="s">
        <v>273</v>
      </c>
    </row>
    <row r="13747" spans="1:7">
      <c r="A13747">
        <v>721913</v>
      </c>
      <c r="B13747" t="s">
        <v>66</v>
      </c>
      <c r="C13747" s="30">
        <v>7.1390000000000002</v>
      </c>
      <c r="E13747">
        <v>2026</v>
      </c>
      <c r="G13747" t="s">
        <v>273</v>
      </c>
    </row>
    <row r="13748" spans="1:7">
      <c r="A13748">
        <v>721913</v>
      </c>
      <c r="B13748" t="s">
        <v>66</v>
      </c>
      <c r="C13748" s="30">
        <v>7.7880000000000003</v>
      </c>
      <c r="E13748">
        <v>2027</v>
      </c>
      <c r="G13748" t="s">
        <v>273</v>
      </c>
    </row>
    <row r="13749" spans="1:7">
      <c r="A13749">
        <v>721913</v>
      </c>
      <c r="B13749" t="s">
        <v>66</v>
      </c>
      <c r="C13749" s="30">
        <v>8.4370000000000012</v>
      </c>
      <c r="E13749">
        <v>2028</v>
      </c>
      <c r="G13749" t="s">
        <v>273</v>
      </c>
    </row>
    <row r="13750" spans="1:7">
      <c r="A13750">
        <v>721914</v>
      </c>
      <c r="B13750" t="s">
        <v>66</v>
      </c>
      <c r="C13750" s="30">
        <v>6.49</v>
      </c>
      <c r="G13750" t="s">
        <v>273</v>
      </c>
    </row>
    <row r="13751" spans="1:7">
      <c r="A13751">
        <v>721914</v>
      </c>
      <c r="B13751" t="s">
        <v>66</v>
      </c>
      <c r="C13751" s="30">
        <v>7.1390000000000002</v>
      </c>
      <c r="E13751">
        <v>2026</v>
      </c>
      <c r="G13751" t="s">
        <v>273</v>
      </c>
    </row>
    <row r="13752" spans="1:7">
      <c r="A13752">
        <v>721914</v>
      </c>
      <c r="B13752" t="s">
        <v>66</v>
      </c>
      <c r="C13752" s="30">
        <v>7.7880000000000003</v>
      </c>
      <c r="E13752">
        <v>2027</v>
      </c>
      <c r="G13752" t="s">
        <v>273</v>
      </c>
    </row>
    <row r="13753" spans="1:7">
      <c r="A13753">
        <v>721914</v>
      </c>
      <c r="B13753" t="s">
        <v>66</v>
      </c>
      <c r="C13753" s="30">
        <v>8.4370000000000012</v>
      </c>
      <c r="E13753">
        <v>2028</v>
      </c>
      <c r="G13753" t="s">
        <v>273</v>
      </c>
    </row>
    <row r="13754" spans="1:7">
      <c r="A13754">
        <v>721921</v>
      </c>
      <c r="B13754" t="s">
        <v>66</v>
      </c>
      <c r="C13754" s="30">
        <v>6.49</v>
      </c>
      <c r="G13754" t="s">
        <v>273</v>
      </c>
    </row>
    <row r="13755" spans="1:7">
      <c r="A13755">
        <v>721921</v>
      </c>
      <c r="B13755" t="s">
        <v>66</v>
      </c>
      <c r="C13755" s="30">
        <v>7.1390000000000002</v>
      </c>
      <c r="E13755">
        <v>2026</v>
      </c>
      <c r="G13755" t="s">
        <v>273</v>
      </c>
    </row>
    <row r="13756" spans="1:7">
      <c r="A13756">
        <v>721921</v>
      </c>
      <c r="B13756" t="s">
        <v>66</v>
      </c>
      <c r="C13756" s="30">
        <v>7.7880000000000003</v>
      </c>
      <c r="E13756">
        <v>2027</v>
      </c>
      <c r="G13756" t="s">
        <v>273</v>
      </c>
    </row>
    <row r="13757" spans="1:7">
      <c r="A13757">
        <v>721921</v>
      </c>
      <c r="B13757" t="s">
        <v>66</v>
      </c>
      <c r="C13757" s="30">
        <v>8.4370000000000012</v>
      </c>
      <c r="E13757">
        <v>2028</v>
      </c>
      <c r="G13757" t="s">
        <v>273</v>
      </c>
    </row>
    <row r="13758" spans="1:7">
      <c r="A13758">
        <v>721922</v>
      </c>
      <c r="B13758" t="s">
        <v>66</v>
      </c>
      <c r="C13758" s="30">
        <v>6.49</v>
      </c>
      <c r="G13758" t="s">
        <v>273</v>
      </c>
    </row>
    <row r="13759" spans="1:7">
      <c r="A13759">
        <v>721922</v>
      </c>
      <c r="B13759" t="s">
        <v>66</v>
      </c>
      <c r="C13759" s="30">
        <v>7.1390000000000002</v>
      </c>
      <c r="E13759">
        <v>2026</v>
      </c>
      <c r="G13759" t="s">
        <v>273</v>
      </c>
    </row>
    <row r="13760" spans="1:7">
      <c r="A13760">
        <v>721922</v>
      </c>
      <c r="B13760" t="s">
        <v>66</v>
      </c>
      <c r="C13760" s="30">
        <v>7.7880000000000003</v>
      </c>
      <c r="E13760">
        <v>2027</v>
      </c>
      <c r="G13760" t="s">
        <v>273</v>
      </c>
    </row>
    <row r="13761" spans="1:7">
      <c r="A13761">
        <v>721922</v>
      </c>
      <c r="B13761" t="s">
        <v>66</v>
      </c>
      <c r="C13761" s="30">
        <v>8.4370000000000012</v>
      </c>
      <c r="E13761">
        <v>2028</v>
      </c>
      <c r="G13761" t="s">
        <v>273</v>
      </c>
    </row>
    <row r="13762" spans="1:7">
      <c r="A13762">
        <v>72192300</v>
      </c>
      <c r="B13762" t="s">
        <v>66</v>
      </c>
      <c r="C13762" s="30">
        <v>6.49</v>
      </c>
      <c r="G13762" t="s">
        <v>273</v>
      </c>
    </row>
    <row r="13763" spans="1:7">
      <c r="A13763">
        <v>72192300</v>
      </c>
      <c r="B13763" t="s">
        <v>66</v>
      </c>
      <c r="C13763" s="30">
        <v>7.1390000000000002</v>
      </c>
      <c r="E13763">
        <v>2026</v>
      </c>
      <c r="G13763" t="s">
        <v>273</v>
      </c>
    </row>
    <row r="13764" spans="1:7">
      <c r="A13764">
        <v>72192300</v>
      </c>
      <c r="B13764" t="s">
        <v>66</v>
      </c>
      <c r="C13764" s="30">
        <v>7.7880000000000003</v>
      </c>
      <c r="E13764">
        <v>2027</v>
      </c>
      <c r="G13764" t="s">
        <v>273</v>
      </c>
    </row>
    <row r="13765" spans="1:7">
      <c r="A13765">
        <v>72192300</v>
      </c>
      <c r="B13765" t="s">
        <v>66</v>
      </c>
      <c r="C13765" s="30">
        <v>8.4370000000000012</v>
      </c>
      <c r="E13765">
        <v>2028</v>
      </c>
      <c r="G13765" t="s">
        <v>273</v>
      </c>
    </row>
    <row r="13766" spans="1:7">
      <c r="A13766">
        <v>72192400</v>
      </c>
      <c r="B13766" t="s">
        <v>66</v>
      </c>
      <c r="C13766" s="30">
        <v>6.49</v>
      </c>
      <c r="G13766" t="s">
        <v>273</v>
      </c>
    </row>
    <row r="13767" spans="1:7">
      <c r="A13767">
        <v>72192400</v>
      </c>
      <c r="B13767" t="s">
        <v>66</v>
      </c>
      <c r="C13767" s="30">
        <v>7.1390000000000002</v>
      </c>
      <c r="E13767">
        <v>2026</v>
      </c>
      <c r="G13767" t="s">
        <v>273</v>
      </c>
    </row>
    <row r="13768" spans="1:7">
      <c r="A13768">
        <v>72192400</v>
      </c>
      <c r="B13768" t="s">
        <v>66</v>
      </c>
      <c r="C13768" s="30">
        <v>7.7880000000000003</v>
      </c>
      <c r="E13768">
        <v>2027</v>
      </c>
      <c r="G13768" t="s">
        <v>273</v>
      </c>
    </row>
    <row r="13769" spans="1:7">
      <c r="A13769">
        <v>72192400</v>
      </c>
      <c r="B13769" t="s">
        <v>66</v>
      </c>
      <c r="C13769" s="30">
        <v>8.4370000000000012</v>
      </c>
      <c r="E13769">
        <v>2028</v>
      </c>
      <c r="G13769" t="s">
        <v>273</v>
      </c>
    </row>
    <row r="13770" spans="1:7">
      <c r="A13770">
        <v>72193100</v>
      </c>
      <c r="B13770" t="s">
        <v>66</v>
      </c>
      <c r="C13770" s="30">
        <v>6.5</v>
      </c>
      <c r="G13770" t="s">
        <v>273</v>
      </c>
    </row>
    <row r="13771" spans="1:7">
      <c r="A13771">
        <v>72193100</v>
      </c>
      <c r="B13771" t="s">
        <v>66</v>
      </c>
      <c r="C13771" s="30">
        <v>7.15</v>
      </c>
      <c r="E13771">
        <v>2026</v>
      </c>
      <c r="G13771" t="s">
        <v>273</v>
      </c>
    </row>
    <row r="13772" spans="1:7">
      <c r="A13772">
        <v>72193100</v>
      </c>
      <c r="B13772" t="s">
        <v>66</v>
      </c>
      <c r="C13772" s="30">
        <v>7.8</v>
      </c>
      <c r="E13772">
        <v>2027</v>
      </c>
      <c r="G13772" t="s">
        <v>273</v>
      </c>
    </row>
    <row r="13773" spans="1:7">
      <c r="A13773">
        <v>72193100</v>
      </c>
      <c r="B13773" t="s">
        <v>66</v>
      </c>
      <c r="C13773" s="30">
        <v>8.4499999999999993</v>
      </c>
      <c r="E13773">
        <v>2028</v>
      </c>
      <c r="G13773" t="s">
        <v>273</v>
      </c>
    </row>
    <row r="13774" spans="1:7">
      <c r="A13774">
        <v>721932</v>
      </c>
      <c r="B13774" t="s">
        <v>66</v>
      </c>
      <c r="C13774" s="30">
        <v>6.5</v>
      </c>
      <c r="G13774" t="s">
        <v>273</v>
      </c>
    </row>
    <row r="13775" spans="1:7">
      <c r="A13775">
        <v>721932</v>
      </c>
      <c r="B13775" t="s">
        <v>66</v>
      </c>
      <c r="C13775" s="30">
        <v>7.15</v>
      </c>
      <c r="E13775">
        <v>2026</v>
      </c>
      <c r="G13775" t="s">
        <v>273</v>
      </c>
    </row>
    <row r="13776" spans="1:7">
      <c r="A13776">
        <v>721932</v>
      </c>
      <c r="B13776" t="s">
        <v>66</v>
      </c>
      <c r="C13776" s="30">
        <v>7.8</v>
      </c>
      <c r="E13776">
        <v>2027</v>
      </c>
      <c r="G13776" t="s">
        <v>273</v>
      </c>
    </row>
    <row r="13777" spans="1:7">
      <c r="A13777">
        <v>721932</v>
      </c>
      <c r="B13777" t="s">
        <v>66</v>
      </c>
      <c r="C13777" s="30">
        <v>8.4499999999999993</v>
      </c>
      <c r="E13777">
        <v>2028</v>
      </c>
      <c r="G13777" t="s">
        <v>273</v>
      </c>
    </row>
    <row r="13778" spans="1:7">
      <c r="A13778">
        <v>721933</v>
      </c>
      <c r="B13778" t="s">
        <v>66</v>
      </c>
      <c r="C13778" s="30">
        <v>6.5</v>
      </c>
      <c r="G13778" t="s">
        <v>273</v>
      </c>
    </row>
    <row r="13779" spans="1:7">
      <c r="A13779">
        <v>721933</v>
      </c>
      <c r="B13779" t="s">
        <v>66</v>
      </c>
      <c r="C13779" s="30">
        <v>7.15</v>
      </c>
      <c r="E13779">
        <v>2026</v>
      </c>
      <c r="G13779" t="s">
        <v>273</v>
      </c>
    </row>
    <row r="13780" spans="1:7">
      <c r="A13780">
        <v>721933</v>
      </c>
      <c r="B13780" t="s">
        <v>66</v>
      </c>
      <c r="C13780" s="30">
        <v>7.8</v>
      </c>
      <c r="E13780">
        <v>2027</v>
      </c>
      <c r="G13780" t="s">
        <v>273</v>
      </c>
    </row>
    <row r="13781" spans="1:7">
      <c r="A13781">
        <v>721933</v>
      </c>
      <c r="B13781" t="s">
        <v>66</v>
      </c>
      <c r="C13781" s="30">
        <v>8.4499999999999993</v>
      </c>
      <c r="E13781">
        <v>2028</v>
      </c>
      <c r="G13781" t="s">
        <v>273</v>
      </c>
    </row>
    <row r="13782" spans="1:7">
      <c r="A13782">
        <v>721934</v>
      </c>
      <c r="B13782" t="s">
        <v>66</v>
      </c>
      <c r="C13782" s="30">
        <v>6.5</v>
      </c>
      <c r="G13782" t="s">
        <v>273</v>
      </c>
    </row>
    <row r="13783" spans="1:7">
      <c r="A13783">
        <v>721934</v>
      </c>
      <c r="B13783" t="s">
        <v>66</v>
      </c>
      <c r="C13783" s="30">
        <v>7.15</v>
      </c>
      <c r="E13783">
        <v>2026</v>
      </c>
      <c r="G13783" t="s">
        <v>273</v>
      </c>
    </row>
    <row r="13784" spans="1:7">
      <c r="A13784">
        <v>721934</v>
      </c>
      <c r="B13784" t="s">
        <v>66</v>
      </c>
      <c r="C13784" s="30">
        <v>7.8</v>
      </c>
      <c r="E13784">
        <v>2027</v>
      </c>
      <c r="G13784" t="s">
        <v>273</v>
      </c>
    </row>
    <row r="13785" spans="1:7">
      <c r="A13785">
        <v>721934</v>
      </c>
      <c r="B13785" t="s">
        <v>66</v>
      </c>
      <c r="C13785" s="30">
        <v>8.4499999999999993</v>
      </c>
      <c r="E13785">
        <v>2028</v>
      </c>
      <c r="G13785" t="s">
        <v>273</v>
      </c>
    </row>
    <row r="13786" spans="1:7">
      <c r="A13786">
        <v>721935</v>
      </c>
      <c r="B13786" t="s">
        <v>66</v>
      </c>
      <c r="C13786" s="30">
        <v>6.5</v>
      </c>
      <c r="G13786" t="s">
        <v>273</v>
      </c>
    </row>
    <row r="13787" spans="1:7">
      <c r="A13787">
        <v>721935</v>
      </c>
      <c r="B13787" t="s">
        <v>66</v>
      </c>
      <c r="C13787" s="30">
        <v>7.15</v>
      </c>
      <c r="E13787">
        <v>2026</v>
      </c>
      <c r="G13787" t="s">
        <v>273</v>
      </c>
    </row>
    <row r="13788" spans="1:7">
      <c r="A13788">
        <v>721935</v>
      </c>
      <c r="B13788" t="s">
        <v>66</v>
      </c>
      <c r="C13788" s="30">
        <v>7.8</v>
      </c>
      <c r="E13788">
        <v>2027</v>
      </c>
      <c r="G13788" t="s">
        <v>273</v>
      </c>
    </row>
    <row r="13789" spans="1:7">
      <c r="A13789">
        <v>721935</v>
      </c>
      <c r="B13789" t="s">
        <v>66</v>
      </c>
      <c r="C13789" s="30">
        <v>8.4499999999999993</v>
      </c>
      <c r="E13789">
        <v>2028</v>
      </c>
      <c r="G13789" t="s">
        <v>273</v>
      </c>
    </row>
    <row r="13790" spans="1:7">
      <c r="A13790">
        <v>721990</v>
      </c>
      <c r="B13790" t="s">
        <v>66</v>
      </c>
      <c r="C13790" s="30">
        <v>6.5</v>
      </c>
      <c r="G13790" t="s">
        <v>273</v>
      </c>
    </row>
    <row r="13791" spans="1:7">
      <c r="A13791">
        <v>721990</v>
      </c>
      <c r="B13791" t="s">
        <v>66</v>
      </c>
      <c r="C13791" s="30">
        <v>7.15</v>
      </c>
      <c r="E13791">
        <v>2026</v>
      </c>
      <c r="G13791" t="s">
        <v>273</v>
      </c>
    </row>
    <row r="13792" spans="1:7">
      <c r="A13792">
        <v>721990</v>
      </c>
      <c r="B13792" t="s">
        <v>66</v>
      </c>
      <c r="C13792" s="30">
        <v>7.8</v>
      </c>
      <c r="E13792">
        <v>2027</v>
      </c>
      <c r="G13792" t="s">
        <v>273</v>
      </c>
    </row>
    <row r="13793" spans="1:7">
      <c r="A13793">
        <v>721990</v>
      </c>
      <c r="B13793" t="s">
        <v>66</v>
      </c>
      <c r="C13793" s="30">
        <v>8.4499999999999993</v>
      </c>
      <c r="E13793">
        <v>2028</v>
      </c>
      <c r="G13793" t="s">
        <v>273</v>
      </c>
    </row>
    <row r="13794" spans="1:7">
      <c r="A13794">
        <v>72201100</v>
      </c>
      <c r="B13794" t="s">
        <v>66</v>
      </c>
      <c r="C13794" s="30">
        <v>6.49</v>
      </c>
      <c r="G13794" t="s">
        <v>273</v>
      </c>
    </row>
    <row r="13795" spans="1:7">
      <c r="A13795">
        <v>72201100</v>
      </c>
      <c r="B13795" t="s">
        <v>66</v>
      </c>
      <c r="C13795" s="30">
        <v>7.1390000000000002</v>
      </c>
      <c r="E13795">
        <v>2026</v>
      </c>
      <c r="G13795" t="s">
        <v>273</v>
      </c>
    </row>
    <row r="13796" spans="1:7">
      <c r="A13796">
        <v>72201100</v>
      </c>
      <c r="B13796" t="s">
        <v>66</v>
      </c>
      <c r="C13796" s="30">
        <v>7.7880000000000003</v>
      </c>
      <c r="E13796">
        <v>2027</v>
      </c>
      <c r="G13796" t="s">
        <v>273</v>
      </c>
    </row>
    <row r="13797" spans="1:7">
      <c r="A13797">
        <v>72201100</v>
      </c>
      <c r="B13797" t="s">
        <v>66</v>
      </c>
      <c r="C13797" s="30">
        <v>8.4370000000000012</v>
      </c>
      <c r="E13797">
        <v>2028</v>
      </c>
      <c r="G13797" t="s">
        <v>273</v>
      </c>
    </row>
    <row r="13798" spans="1:7">
      <c r="A13798">
        <v>72201200</v>
      </c>
      <c r="B13798" t="s">
        <v>66</v>
      </c>
      <c r="C13798" s="30">
        <v>6.49</v>
      </c>
      <c r="G13798" t="s">
        <v>273</v>
      </c>
    </row>
    <row r="13799" spans="1:7">
      <c r="A13799">
        <v>72201200</v>
      </c>
      <c r="B13799" t="s">
        <v>66</v>
      </c>
      <c r="C13799" s="30">
        <v>7.1390000000000002</v>
      </c>
      <c r="E13799">
        <v>2026</v>
      </c>
      <c r="G13799" t="s">
        <v>273</v>
      </c>
    </row>
    <row r="13800" spans="1:7">
      <c r="A13800">
        <v>72201200</v>
      </c>
      <c r="B13800" t="s">
        <v>66</v>
      </c>
      <c r="C13800" s="30">
        <v>7.7880000000000003</v>
      </c>
      <c r="E13800">
        <v>2027</v>
      </c>
      <c r="G13800" t="s">
        <v>273</v>
      </c>
    </row>
    <row r="13801" spans="1:7">
      <c r="A13801">
        <v>72201200</v>
      </c>
      <c r="B13801" t="s">
        <v>66</v>
      </c>
      <c r="C13801" s="30">
        <v>8.4370000000000012</v>
      </c>
      <c r="E13801">
        <v>2028</v>
      </c>
      <c r="G13801" t="s">
        <v>273</v>
      </c>
    </row>
    <row r="13802" spans="1:7">
      <c r="A13802">
        <v>722020</v>
      </c>
      <c r="B13802" t="s">
        <v>66</v>
      </c>
      <c r="C13802" s="30">
        <v>6.5</v>
      </c>
      <c r="G13802" t="s">
        <v>273</v>
      </c>
    </row>
    <row r="13803" spans="1:7">
      <c r="A13803">
        <v>722020</v>
      </c>
      <c r="B13803" t="s">
        <v>66</v>
      </c>
      <c r="C13803" s="30">
        <v>7.15</v>
      </c>
      <c r="E13803">
        <v>2026</v>
      </c>
      <c r="G13803" t="s">
        <v>273</v>
      </c>
    </row>
    <row r="13804" spans="1:7">
      <c r="A13804">
        <v>722020</v>
      </c>
      <c r="B13804" t="s">
        <v>66</v>
      </c>
      <c r="C13804" s="30">
        <v>7.8</v>
      </c>
      <c r="E13804">
        <v>2027</v>
      </c>
      <c r="G13804" t="s">
        <v>273</v>
      </c>
    </row>
    <row r="13805" spans="1:7">
      <c r="A13805">
        <v>722020</v>
      </c>
      <c r="B13805" t="s">
        <v>66</v>
      </c>
      <c r="C13805" s="30">
        <v>8.4499999999999993</v>
      </c>
      <c r="E13805">
        <v>2028</v>
      </c>
      <c r="G13805" t="s">
        <v>273</v>
      </c>
    </row>
    <row r="13806" spans="1:7">
      <c r="A13806">
        <v>722090</v>
      </c>
      <c r="B13806" t="s">
        <v>66</v>
      </c>
      <c r="C13806" s="30">
        <v>6.5</v>
      </c>
      <c r="G13806" t="s">
        <v>273</v>
      </c>
    </row>
    <row r="13807" spans="1:7">
      <c r="A13807">
        <v>722090</v>
      </c>
      <c r="B13807" t="s">
        <v>66</v>
      </c>
      <c r="C13807" s="30">
        <v>7.15</v>
      </c>
      <c r="E13807">
        <v>2026</v>
      </c>
      <c r="G13807" t="s">
        <v>273</v>
      </c>
    </row>
    <row r="13808" spans="1:7">
      <c r="A13808">
        <v>722090</v>
      </c>
      <c r="B13808" t="s">
        <v>66</v>
      </c>
      <c r="C13808" s="30">
        <v>7.8</v>
      </c>
      <c r="E13808">
        <v>2027</v>
      </c>
      <c r="G13808" t="s">
        <v>273</v>
      </c>
    </row>
    <row r="13809" spans="1:7">
      <c r="A13809">
        <v>722090</v>
      </c>
      <c r="B13809" t="s">
        <v>66</v>
      </c>
      <c r="C13809" s="30">
        <v>8.4499999999999993</v>
      </c>
      <c r="E13809">
        <v>2028</v>
      </c>
      <c r="G13809" t="s">
        <v>273</v>
      </c>
    </row>
    <row r="13810" spans="1:7">
      <c r="A13810">
        <v>7221</v>
      </c>
      <c r="B13810" t="s">
        <v>66</v>
      </c>
      <c r="C13810" s="30">
        <v>6.48</v>
      </c>
      <c r="G13810" t="s">
        <v>273</v>
      </c>
    </row>
    <row r="13811" spans="1:7">
      <c r="A13811">
        <v>7221</v>
      </c>
      <c r="B13811" t="s">
        <v>66</v>
      </c>
      <c r="C13811" s="30">
        <v>7.1280000000000001</v>
      </c>
      <c r="E13811">
        <v>2026</v>
      </c>
      <c r="G13811" t="s">
        <v>273</v>
      </c>
    </row>
    <row r="13812" spans="1:7">
      <c r="A13812">
        <v>7221</v>
      </c>
      <c r="B13812" t="s">
        <v>66</v>
      </c>
      <c r="C13812" s="30">
        <v>7.7760000000000007</v>
      </c>
      <c r="E13812">
        <v>2027</v>
      </c>
      <c r="G13812" t="s">
        <v>273</v>
      </c>
    </row>
    <row r="13813" spans="1:7">
      <c r="A13813">
        <v>7221</v>
      </c>
      <c r="B13813" t="s">
        <v>66</v>
      </c>
      <c r="C13813" s="30">
        <v>8.4240000000000013</v>
      </c>
      <c r="E13813">
        <v>2028</v>
      </c>
      <c r="G13813" t="s">
        <v>273</v>
      </c>
    </row>
    <row r="13814" spans="1:7">
      <c r="A13814">
        <v>722211</v>
      </c>
      <c r="B13814" t="s">
        <v>66</v>
      </c>
      <c r="C13814" s="30">
        <v>6.48</v>
      </c>
      <c r="G13814" t="s">
        <v>273</v>
      </c>
    </row>
    <row r="13815" spans="1:7">
      <c r="A13815">
        <v>722211</v>
      </c>
      <c r="B13815" t="s">
        <v>66</v>
      </c>
      <c r="C13815" s="30">
        <v>7.1280000000000001</v>
      </c>
      <c r="E13815">
        <v>2026</v>
      </c>
      <c r="G13815" t="s">
        <v>273</v>
      </c>
    </row>
    <row r="13816" spans="1:7">
      <c r="A13816">
        <v>722211</v>
      </c>
      <c r="B13816" t="s">
        <v>66</v>
      </c>
      <c r="C13816" s="30">
        <v>7.7760000000000007</v>
      </c>
      <c r="E13816">
        <v>2027</v>
      </c>
      <c r="G13816" t="s">
        <v>273</v>
      </c>
    </row>
    <row r="13817" spans="1:7">
      <c r="A13817">
        <v>722211</v>
      </c>
      <c r="B13817" t="s">
        <v>66</v>
      </c>
      <c r="C13817" s="30">
        <v>8.4240000000000013</v>
      </c>
      <c r="E13817">
        <v>2028</v>
      </c>
      <c r="G13817" t="s">
        <v>273</v>
      </c>
    </row>
    <row r="13818" spans="1:7">
      <c r="A13818">
        <v>722219</v>
      </c>
      <c r="B13818" t="s">
        <v>66</v>
      </c>
      <c r="C13818" s="30">
        <v>6.48</v>
      </c>
      <c r="G13818" t="s">
        <v>273</v>
      </c>
    </row>
    <row r="13819" spans="1:7">
      <c r="A13819">
        <v>722219</v>
      </c>
      <c r="B13819" t="s">
        <v>66</v>
      </c>
      <c r="C13819" s="30">
        <v>7.1280000000000001</v>
      </c>
      <c r="E13819">
        <v>2026</v>
      </c>
      <c r="G13819" t="s">
        <v>273</v>
      </c>
    </row>
    <row r="13820" spans="1:7">
      <c r="A13820">
        <v>722219</v>
      </c>
      <c r="B13820" t="s">
        <v>66</v>
      </c>
      <c r="C13820" s="30">
        <v>7.7760000000000007</v>
      </c>
      <c r="E13820">
        <v>2027</v>
      </c>
      <c r="G13820" t="s">
        <v>273</v>
      </c>
    </row>
    <row r="13821" spans="1:7">
      <c r="A13821">
        <v>722219</v>
      </c>
      <c r="B13821" t="s">
        <v>66</v>
      </c>
      <c r="C13821" s="30">
        <v>8.4240000000000013</v>
      </c>
      <c r="E13821">
        <v>2028</v>
      </c>
      <c r="G13821" t="s">
        <v>273</v>
      </c>
    </row>
    <row r="13822" spans="1:7">
      <c r="A13822">
        <v>722220</v>
      </c>
      <c r="B13822" t="s">
        <v>66</v>
      </c>
      <c r="C13822" s="30">
        <v>6.48</v>
      </c>
      <c r="G13822" t="s">
        <v>273</v>
      </c>
    </row>
    <row r="13823" spans="1:7">
      <c r="A13823">
        <v>722220</v>
      </c>
      <c r="B13823" t="s">
        <v>66</v>
      </c>
      <c r="C13823" s="30">
        <v>7.1280000000000001</v>
      </c>
      <c r="E13823">
        <v>2026</v>
      </c>
      <c r="G13823" t="s">
        <v>273</v>
      </c>
    </row>
    <row r="13824" spans="1:7">
      <c r="A13824">
        <v>722220</v>
      </c>
      <c r="B13824" t="s">
        <v>66</v>
      </c>
      <c r="C13824" s="30">
        <v>7.7760000000000007</v>
      </c>
      <c r="E13824">
        <v>2027</v>
      </c>
      <c r="G13824" t="s">
        <v>273</v>
      </c>
    </row>
    <row r="13825" spans="1:7">
      <c r="A13825">
        <v>722220</v>
      </c>
      <c r="B13825" t="s">
        <v>66</v>
      </c>
      <c r="C13825" s="30">
        <v>8.4240000000000013</v>
      </c>
      <c r="E13825">
        <v>2028</v>
      </c>
      <c r="G13825" t="s">
        <v>273</v>
      </c>
    </row>
    <row r="13826" spans="1:7">
      <c r="A13826">
        <v>722230</v>
      </c>
      <c r="B13826" t="s">
        <v>66</v>
      </c>
      <c r="C13826" s="30">
        <v>6.53</v>
      </c>
      <c r="G13826" t="s">
        <v>273</v>
      </c>
    </row>
    <row r="13827" spans="1:7">
      <c r="A13827">
        <v>722230</v>
      </c>
      <c r="B13827" t="s">
        <v>66</v>
      </c>
      <c r="C13827" s="30">
        <v>7.1830000000000007</v>
      </c>
      <c r="E13827">
        <v>2026</v>
      </c>
      <c r="G13827" t="s">
        <v>273</v>
      </c>
    </row>
    <row r="13828" spans="1:7">
      <c r="A13828">
        <v>722230</v>
      </c>
      <c r="B13828" t="s">
        <v>66</v>
      </c>
      <c r="C13828" s="30">
        <v>7.8360000000000003</v>
      </c>
      <c r="E13828">
        <v>2027</v>
      </c>
      <c r="G13828" t="s">
        <v>273</v>
      </c>
    </row>
    <row r="13829" spans="1:7">
      <c r="A13829">
        <v>722230</v>
      </c>
      <c r="B13829" t="s">
        <v>66</v>
      </c>
      <c r="C13829" s="30">
        <v>8.4890000000000008</v>
      </c>
      <c r="E13829">
        <v>2028</v>
      </c>
      <c r="G13829" t="s">
        <v>273</v>
      </c>
    </row>
    <row r="13830" spans="1:7">
      <c r="A13830">
        <v>722240</v>
      </c>
      <c r="B13830" t="s">
        <v>66</v>
      </c>
      <c r="C13830" s="30">
        <v>6.48</v>
      </c>
      <c r="G13830" t="s">
        <v>273</v>
      </c>
    </row>
    <row r="13831" spans="1:7">
      <c r="A13831">
        <v>722240</v>
      </c>
      <c r="B13831" t="s">
        <v>66</v>
      </c>
      <c r="C13831" s="30">
        <v>7.1280000000000001</v>
      </c>
      <c r="E13831">
        <v>2026</v>
      </c>
      <c r="G13831" t="s">
        <v>273</v>
      </c>
    </row>
    <row r="13832" spans="1:7">
      <c r="A13832">
        <v>722240</v>
      </c>
      <c r="B13832" t="s">
        <v>66</v>
      </c>
      <c r="C13832" s="30">
        <v>7.7760000000000007</v>
      </c>
      <c r="E13832">
        <v>2027</v>
      </c>
      <c r="G13832" t="s">
        <v>273</v>
      </c>
    </row>
    <row r="13833" spans="1:7">
      <c r="A13833">
        <v>722240</v>
      </c>
      <c r="B13833" t="s">
        <v>66</v>
      </c>
      <c r="C13833" s="30">
        <v>8.4240000000000013</v>
      </c>
      <c r="E13833">
        <v>2028</v>
      </c>
      <c r="G13833" t="s">
        <v>273</v>
      </c>
    </row>
    <row r="13834" spans="1:7">
      <c r="A13834">
        <v>722300</v>
      </c>
      <c r="B13834" t="s">
        <v>66</v>
      </c>
      <c r="C13834" s="30">
        <v>6.48</v>
      </c>
      <c r="G13834" t="s">
        <v>273</v>
      </c>
    </row>
    <row r="13835" spans="1:7">
      <c r="A13835">
        <v>722300</v>
      </c>
      <c r="B13835" t="s">
        <v>66</v>
      </c>
      <c r="C13835" s="30">
        <v>7.1280000000000001</v>
      </c>
      <c r="E13835">
        <v>2026</v>
      </c>
      <c r="G13835" t="s">
        <v>273</v>
      </c>
    </row>
    <row r="13836" spans="1:7">
      <c r="A13836">
        <v>722300</v>
      </c>
      <c r="B13836" t="s">
        <v>66</v>
      </c>
      <c r="C13836" s="30">
        <v>7.7760000000000007</v>
      </c>
      <c r="E13836">
        <v>2027</v>
      </c>
      <c r="G13836" t="s">
        <v>273</v>
      </c>
    </row>
    <row r="13837" spans="1:7">
      <c r="A13837">
        <v>722300</v>
      </c>
      <c r="B13837" t="s">
        <v>66</v>
      </c>
      <c r="C13837" s="30">
        <v>8.4240000000000013</v>
      </c>
      <c r="E13837">
        <v>2028</v>
      </c>
      <c r="G13837" t="s">
        <v>273</v>
      </c>
    </row>
    <row r="13838" spans="1:7">
      <c r="A13838">
        <v>722410</v>
      </c>
      <c r="B13838" t="s">
        <v>66</v>
      </c>
      <c r="C13838" s="30">
        <v>7.35</v>
      </c>
      <c r="D13838" t="s">
        <v>21</v>
      </c>
      <c r="G13838" t="s">
        <v>273</v>
      </c>
    </row>
    <row r="13839" spans="1:7">
      <c r="A13839">
        <v>722410</v>
      </c>
      <c r="B13839" t="s">
        <v>66</v>
      </c>
      <c r="C13839" s="30">
        <v>8.0849999999999991</v>
      </c>
      <c r="D13839" t="s">
        <v>21</v>
      </c>
      <c r="E13839">
        <v>2026</v>
      </c>
      <c r="G13839" t="s">
        <v>273</v>
      </c>
    </row>
    <row r="13840" spans="1:7">
      <c r="A13840">
        <v>722410</v>
      </c>
      <c r="B13840" t="s">
        <v>66</v>
      </c>
      <c r="C13840" s="30">
        <v>8.82</v>
      </c>
      <c r="D13840" t="s">
        <v>21</v>
      </c>
      <c r="E13840">
        <v>2027</v>
      </c>
      <c r="G13840" t="s">
        <v>273</v>
      </c>
    </row>
    <row r="13841" spans="1:7">
      <c r="A13841">
        <v>722410</v>
      </c>
      <c r="B13841" t="s">
        <v>66</v>
      </c>
      <c r="C13841" s="30">
        <v>9.5549999999999997</v>
      </c>
      <c r="D13841" t="s">
        <v>21</v>
      </c>
      <c r="E13841">
        <v>2028</v>
      </c>
      <c r="G13841" t="s">
        <v>273</v>
      </c>
    </row>
    <row r="13842" spans="1:7">
      <c r="A13842">
        <v>72249002</v>
      </c>
      <c r="B13842" t="s">
        <v>66</v>
      </c>
      <c r="C13842" s="30">
        <v>7.32</v>
      </c>
      <c r="D13842" t="s">
        <v>21</v>
      </c>
      <c r="G13842" t="s">
        <v>273</v>
      </c>
    </row>
    <row r="13843" spans="1:7">
      <c r="A13843">
        <v>72249002</v>
      </c>
      <c r="B13843" t="s">
        <v>66</v>
      </c>
      <c r="C13843" s="30">
        <v>8.0519999999999996</v>
      </c>
      <c r="D13843" t="s">
        <v>21</v>
      </c>
      <c r="E13843">
        <v>2026</v>
      </c>
      <c r="G13843" t="s">
        <v>273</v>
      </c>
    </row>
    <row r="13844" spans="1:7">
      <c r="A13844">
        <v>72249002</v>
      </c>
      <c r="B13844" t="s">
        <v>66</v>
      </c>
      <c r="C13844" s="30">
        <v>8.7840000000000007</v>
      </c>
      <c r="D13844" t="s">
        <v>21</v>
      </c>
      <c r="E13844">
        <v>2027</v>
      </c>
      <c r="G13844" t="s">
        <v>273</v>
      </c>
    </row>
    <row r="13845" spans="1:7">
      <c r="A13845">
        <v>72249002</v>
      </c>
      <c r="B13845" t="s">
        <v>66</v>
      </c>
      <c r="C13845" s="30">
        <v>9.516</v>
      </c>
      <c r="D13845" t="s">
        <v>21</v>
      </c>
      <c r="E13845">
        <v>2028</v>
      </c>
      <c r="G13845" t="s">
        <v>273</v>
      </c>
    </row>
    <row r="13846" spans="1:7">
      <c r="A13846">
        <v>72249003</v>
      </c>
      <c r="B13846" t="s">
        <v>66</v>
      </c>
      <c r="C13846" s="30">
        <v>7.32</v>
      </c>
      <c r="D13846" t="s">
        <v>21</v>
      </c>
      <c r="G13846" t="s">
        <v>273</v>
      </c>
    </row>
    <row r="13847" spans="1:7">
      <c r="A13847">
        <v>72249003</v>
      </c>
      <c r="B13847" t="s">
        <v>66</v>
      </c>
      <c r="C13847" s="30">
        <v>8.0519999999999996</v>
      </c>
      <c r="D13847" t="s">
        <v>21</v>
      </c>
      <c r="E13847">
        <v>2026</v>
      </c>
      <c r="G13847" t="s">
        <v>273</v>
      </c>
    </row>
    <row r="13848" spans="1:7">
      <c r="A13848">
        <v>72249003</v>
      </c>
      <c r="B13848" t="s">
        <v>66</v>
      </c>
      <c r="C13848" s="30">
        <v>8.7840000000000007</v>
      </c>
      <c r="D13848" t="s">
        <v>21</v>
      </c>
      <c r="E13848">
        <v>2027</v>
      </c>
      <c r="G13848" t="s">
        <v>273</v>
      </c>
    </row>
    <row r="13849" spans="1:7">
      <c r="A13849">
        <v>72249003</v>
      </c>
      <c r="B13849" t="s">
        <v>66</v>
      </c>
      <c r="C13849" s="30">
        <v>9.516</v>
      </c>
      <c r="D13849" t="s">
        <v>21</v>
      </c>
      <c r="E13849">
        <v>2028</v>
      </c>
      <c r="G13849" t="s">
        <v>273</v>
      </c>
    </row>
    <row r="13850" spans="1:7">
      <c r="A13850">
        <v>72249005</v>
      </c>
      <c r="B13850" t="s">
        <v>66</v>
      </c>
      <c r="C13850" s="30">
        <v>7.32</v>
      </c>
      <c r="D13850" t="s">
        <v>21</v>
      </c>
      <c r="G13850" t="s">
        <v>273</v>
      </c>
    </row>
    <row r="13851" spans="1:7">
      <c r="A13851">
        <v>72249005</v>
      </c>
      <c r="B13851" t="s">
        <v>66</v>
      </c>
      <c r="C13851" s="30">
        <v>8.0519999999999996</v>
      </c>
      <c r="D13851" t="s">
        <v>21</v>
      </c>
      <c r="E13851">
        <v>2026</v>
      </c>
      <c r="G13851" t="s">
        <v>273</v>
      </c>
    </row>
    <row r="13852" spans="1:7">
      <c r="A13852">
        <v>72249005</v>
      </c>
      <c r="B13852" t="s">
        <v>66</v>
      </c>
      <c r="C13852" s="30">
        <v>8.7840000000000007</v>
      </c>
      <c r="D13852" t="s">
        <v>21</v>
      </c>
      <c r="E13852">
        <v>2027</v>
      </c>
      <c r="G13852" t="s">
        <v>273</v>
      </c>
    </row>
    <row r="13853" spans="1:7">
      <c r="A13853">
        <v>72249005</v>
      </c>
      <c r="B13853" t="s">
        <v>66</v>
      </c>
      <c r="C13853" s="30">
        <v>9.516</v>
      </c>
      <c r="D13853" t="s">
        <v>21</v>
      </c>
      <c r="E13853">
        <v>2028</v>
      </c>
      <c r="G13853" t="s">
        <v>273</v>
      </c>
    </row>
    <row r="13854" spans="1:7">
      <c r="A13854">
        <v>72249007</v>
      </c>
      <c r="B13854" t="s">
        <v>66</v>
      </c>
      <c r="C13854" s="30">
        <v>7.32</v>
      </c>
      <c r="D13854" t="s">
        <v>21</v>
      </c>
      <c r="G13854" t="s">
        <v>273</v>
      </c>
    </row>
    <row r="13855" spans="1:7">
      <c r="A13855">
        <v>72249007</v>
      </c>
      <c r="B13855" t="s">
        <v>66</v>
      </c>
      <c r="C13855" s="30">
        <v>8.0519999999999996</v>
      </c>
      <c r="D13855" t="s">
        <v>21</v>
      </c>
      <c r="E13855">
        <v>2026</v>
      </c>
      <c r="G13855" t="s">
        <v>273</v>
      </c>
    </row>
    <row r="13856" spans="1:7">
      <c r="A13856">
        <v>72249007</v>
      </c>
      <c r="B13856" t="s">
        <v>66</v>
      </c>
      <c r="C13856" s="30">
        <v>8.7840000000000007</v>
      </c>
      <c r="D13856" t="s">
        <v>21</v>
      </c>
      <c r="E13856">
        <v>2027</v>
      </c>
      <c r="G13856" t="s">
        <v>273</v>
      </c>
    </row>
    <row r="13857" spans="1:7">
      <c r="A13857">
        <v>72249007</v>
      </c>
      <c r="B13857" t="s">
        <v>66</v>
      </c>
      <c r="C13857" s="30">
        <v>9.516</v>
      </c>
      <c r="D13857" t="s">
        <v>21</v>
      </c>
      <c r="E13857">
        <v>2028</v>
      </c>
      <c r="G13857" t="s">
        <v>273</v>
      </c>
    </row>
    <row r="13858" spans="1:7">
      <c r="A13858">
        <v>72249014</v>
      </c>
      <c r="B13858" t="s">
        <v>66</v>
      </c>
      <c r="C13858" s="30">
        <v>7.32</v>
      </c>
      <c r="D13858" t="s">
        <v>21</v>
      </c>
      <c r="G13858" t="s">
        <v>273</v>
      </c>
    </row>
    <row r="13859" spans="1:7">
      <c r="A13859">
        <v>72249014</v>
      </c>
      <c r="B13859" t="s">
        <v>66</v>
      </c>
      <c r="C13859" s="30">
        <v>8.0519999999999996</v>
      </c>
      <c r="D13859" t="s">
        <v>21</v>
      </c>
      <c r="E13859">
        <v>2026</v>
      </c>
      <c r="G13859" t="s">
        <v>273</v>
      </c>
    </row>
    <row r="13860" spans="1:7">
      <c r="A13860">
        <v>72249014</v>
      </c>
      <c r="B13860" t="s">
        <v>66</v>
      </c>
      <c r="C13860" s="30">
        <v>8.7840000000000007</v>
      </c>
      <c r="D13860" t="s">
        <v>21</v>
      </c>
      <c r="E13860">
        <v>2027</v>
      </c>
      <c r="G13860" t="s">
        <v>273</v>
      </c>
    </row>
    <row r="13861" spans="1:7">
      <c r="A13861">
        <v>72249014</v>
      </c>
      <c r="B13861" t="s">
        <v>66</v>
      </c>
      <c r="C13861" s="30">
        <v>9.516</v>
      </c>
      <c r="D13861" t="s">
        <v>21</v>
      </c>
      <c r="E13861">
        <v>2028</v>
      </c>
      <c r="G13861" t="s">
        <v>273</v>
      </c>
    </row>
    <row r="13862" spans="1:7">
      <c r="A13862">
        <v>72249018</v>
      </c>
      <c r="B13862" t="s">
        <v>66</v>
      </c>
      <c r="C13862" s="30">
        <v>7.35</v>
      </c>
      <c r="D13862" t="s">
        <v>21</v>
      </c>
      <c r="G13862" t="s">
        <v>273</v>
      </c>
    </row>
    <row r="13863" spans="1:7">
      <c r="A13863">
        <v>72249018</v>
      </c>
      <c r="B13863" t="s">
        <v>66</v>
      </c>
      <c r="C13863" s="30">
        <v>8.0849999999999991</v>
      </c>
      <c r="D13863" t="s">
        <v>21</v>
      </c>
      <c r="E13863">
        <v>2026</v>
      </c>
      <c r="G13863" t="s">
        <v>273</v>
      </c>
    </row>
    <row r="13864" spans="1:7">
      <c r="A13864">
        <v>72249018</v>
      </c>
      <c r="B13864" t="s">
        <v>66</v>
      </c>
      <c r="C13864" s="30">
        <v>8.82</v>
      </c>
      <c r="D13864" t="s">
        <v>21</v>
      </c>
      <c r="E13864">
        <v>2027</v>
      </c>
      <c r="G13864" t="s">
        <v>273</v>
      </c>
    </row>
    <row r="13865" spans="1:7">
      <c r="A13865">
        <v>72249018</v>
      </c>
      <c r="B13865" t="s">
        <v>66</v>
      </c>
      <c r="C13865" s="30">
        <v>9.5549999999999997</v>
      </c>
      <c r="D13865" t="s">
        <v>21</v>
      </c>
      <c r="E13865">
        <v>2028</v>
      </c>
      <c r="G13865" t="s">
        <v>273</v>
      </c>
    </row>
    <row r="13866" spans="1:7">
      <c r="A13866">
        <v>72249031</v>
      </c>
      <c r="B13866" t="s">
        <v>66</v>
      </c>
      <c r="C13866" s="30">
        <v>7.32</v>
      </c>
      <c r="D13866" t="s">
        <v>21</v>
      </c>
      <c r="G13866" t="s">
        <v>273</v>
      </c>
    </row>
    <row r="13867" spans="1:7">
      <c r="A13867">
        <v>72249031</v>
      </c>
      <c r="B13867" t="s">
        <v>66</v>
      </c>
      <c r="C13867" s="30">
        <v>8.0519999999999996</v>
      </c>
      <c r="D13867" t="s">
        <v>21</v>
      </c>
      <c r="E13867">
        <v>2026</v>
      </c>
      <c r="G13867" t="s">
        <v>273</v>
      </c>
    </row>
    <row r="13868" spans="1:7">
      <c r="A13868">
        <v>72249031</v>
      </c>
      <c r="B13868" t="s">
        <v>66</v>
      </c>
      <c r="C13868" s="30">
        <v>8.7840000000000007</v>
      </c>
      <c r="D13868" t="s">
        <v>21</v>
      </c>
      <c r="E13868">
        <v>2027</v>
      </c>
      <c r="G13868" t="s">
        <v>273</v>
      </c>
    </row>
    <row r="13869" spans="1:7">
      <c r="A13869">
        <v>72249031</v>
      </c>
      <c r="B13869" t="s">
        <v>66</v>
      </c>
      <c r="C13869" s="30">
        <v>9.516</v>
      </c>
      <c r="D13869" t="s">
        <v>21</v>
      </c>
      <c r="E13869">
        <v>2028</v>
      </c>
      <c r="G13869" t="s">
        <v>273</v>
      </c>
    </row>
    <row r="13870" spans="1:7">
      <c r="A13870">
        <v>72249038</v>
      </c>
      <c r="B13870" t="s">
        <v>66</v>
      </c>
      <c r="C13870" s="30">
        <v>7.32</v>
      </c>
      <c r="D13870" t="s">
        <v>21</v>
      </c>
      <c r="G13870" t="s">
        <v>273</v>
      </c>
    </row>
    <row r="13871" spans="1:7">
      <c r="A13871">
        <v>72249038</v>
      </c>
      <c r="B13871" t="s">
        <v>66</v>
      </c>
      <c r="C13871" s="30">
        <v>8.0519999999999996</v>
      </c>
      <c r="D13871" t="s">
        <v>21</v>
      </c>
      <c r="E13871">
        <v>2026</v>
      </c>
      <c r="G13871" t="s">
        <v>273</v>
      </c>
    </row>
    <row r="13872" spans="1:7">
      <c r="A13872">
        <v>72249038</v>
      </c>
      <c r="B13872" t="s">
        <v>66</v>
      </c>
      <c r="C13872" s="30">
        <v>8.7840000000000007</v>
      </c>
      <c r="D13872" t="s">
        <v>21</v>
      </c>
      <c r="E13872">
        <v>2027</v>
      </c>
      <c r="G13872" t="s">
        <v>273</v>
      </c>
    </row>
    <row r="13873" spans="1:7">
      <c r="A13873">
        <v>72249038</v>
      </c>
      <c r="B13873" t="s">
        <v>66</v>
      </c>
      <c r="C13873" s="30">
        <v>9.516</v>
      </c>
      <c r="D13873" t="s">
        <v>21</v>
      </c>
      <c r="E13873">
        <v>2028</v>
      </c>
      <c r="G13873" t="s">
        <v>273</v>
      </c>
    </row>
    <row r="13874" spans="1:7">
      <c r="A13874">
        <v>72249090</v>
      </c>
      <c r="B13874" t="s">
        <v>66</v>
      </c>
      <c r="C13874" s="30">
        <v>7.35</v>
      </c>
      <c r="D13874" t="s">
        <v>21</v>
      </c>
      <c r="G13874" t="s">
        <v>273</v>
      </c>
    </row>
    <row r="13875" spans="1:7">
      <c r="A13875">
        <v>72249090</v>
      </c>
      <c r="B13875" t="s">
        <v>66</v>
      </c>
      <c r="C13875" s="30">
        <v>8.0849999999999991</v>
      </c>
      <c r="D13875" t="s">
        <v>21</v>
      </c>
      <c r="E13875">
        <v>2026</v>
      </c>
      <c r="G13875" t="s">
        <v>273</v>
      </c>
    </row>
    <row r="13876" spans="1:7">
      <c r="A13876">
        <v>72249090</v>
      </c>
      <c r="B13876" t="s">
        <v>66</v>
      </c>
      <c r="C13876" s="30">
        <v>8.82</v>
      </c>
      <c r="D13876" t="s">
        <v>21</v>
      </c>
      <c r="E13876">
        <v>2027</v>
      </c>
      <c r="G13876" t="s">
        <v>273</v>
      </c>
    </row>
    <row r="13877" spans="1:7">
      <c r="A13877">
        <v>72249090</v>
      </c>
      <c r="B13877" t="s">
        <v>66</v>
      </c>
      <c r="C13877" s="30">
        <v>9.5549999999999997</v>
      </c>
      <c r="D13877" t="s">
        <v>21</v>
      </c>
      <c r="E13877">
        <v>2028</v>
      </c>
      <c r="G13877" t="s">
        <v>273</v>
      </c>
    </row>
    <row r="13878" spans="1:7">
      <c r="A13878">
        <v>72251100</v>
      </c>
      <c r="B13878" t="s">
        <v>66</v>
      </c>
      <c r="C13878" s="30">
        <v>8.58</v>
      </c>
      <c r="D13878" t="s">
        <v>20</v>
      </c>
      <c r="G13878" t="s">
        <v>273</v>
      </c>
    </row>
    <row r="13879" spans="1:7">
      <c r="A13879">
        <v>72251100</v>
      </c>
      <c r="B13879" t="s">
        <v>66</v>
      </c>
      <c r="C13879" s="30">
        <v>9.4380000000000006</v>
      </c>
      <c r="D13879" t="s">
        <v>20</v>
      </c>
      <c r="E13879">
        <v>2026</v>
      </c>
      <c r="G13879" t="s">
        <v>273</v>
      </c>
    </row>
    <row r="13880" spans="1:7">
      <c r="A13880">
        <v>72251100</v>
      </c>
      <c r="B13880" t="s">
        <v>66</v>
      </c>
      <c r="C13880" s="30">
        <v>10.295999999999999</v>
      </c>
      <c r="D13880" t="s">
        <v>20</v>
      </c>
      <c r="E13880">
        <v>2027</v>
      </c>
      <c r="G13880" t="s">
        <v>273</v>
      </c>
    </row>
    <row r="13881" spans="1:7">
      <c r="A13881">
        <v>72251100</v>
      </c>
      <c r="B13881" t="s">
        <v>66</v>
      </c>
      <c r="C13881" s="30">
        <v>11.154</v>
      </c>
      <c r="D13881" t="s">
        <v>20</v>
      </c>
      <c r="E13881">
        <v>2028</v>
      </c>
      <c r="G13881" t="s">
        <v>273</v>
      </c>
    </row>
    <row r="13882" spans="1:7">
      <c r="A13882">
        <v>72251910</v>
      </c>
      <c r="B13882" t="s">
        <v>66</v>
      </c>
      <c r="C13882" s="30">
        <v>7.32</v>
      </c>
      <c r="D13882" t="s">
        <v>20</v>
      </c>
      <c r="G13882" t="s">
        <v>273</v>
      </c>
    </row>
    <row r="13883" spans="1:7">
      <c r="A13883">
        <v>72251910</v>
      </c>
      <c r="B13883" t="s">
        <v>66</v>
      </c>
      <c r="C13883" s="30">
        <v>8.0519999999999996</v>
      </c>
      <c r="D13883" t="s">
        <v>20</v>
      </c>
      <c r="E13883">
        <v>2026</v>
      </c>
      <c r="G13883" t="s">
        <v>273</v>
      </c>
    </row>
    <row r="13884" spans="1:7">
      <c r="A13884">
        <v>72251910</v>
      </c>
      <c r="B13884" t="s">
        <v>66</v>
      </c>
      <c r="C13884" s="30">
        <v>8.7840000000000007</v>
      </c>
      <c r="D13884" t="s">
        <v>20</v>
      </c>
      <c r="E13884">
        <v>2027</v>
      </c>
      <c r="G13884" t="s">
        <v>273</v>
      </c>
    </row>
    <row r="13885" spans="1:7">
      <c r="A13885">
        <v>72251910</v>
      </c>
      <c r="B13885" t="s">
        <v>66</v>
      </c>
      <c r="C13885" s="30">
        <v>9.516</v>
      </c>
      <c r="D13885" t="s">
        <v>20</v>
      </c>
      <c r="E13885">
        <v>2028</v>
      </c>
      <c r="G13885" t="s">
        <v>273</v>
      </c>
    </row>
    <row r="13886" spans="1:7">
      <c r="A13886">
        <v>72251990</v>
      </c>
      <c r="B13886" t="s">
        <v>66</v>
      </c>
      <c r="C13886" s="30">
        <v>7.32</v>
      </c>
      <c r="D13886" t="s">
        <v>20</v>
      </c>
      <c r="G13886" t="s">
        <v>273</v>
      </c>
    </row>
    <row r="13887" spans="1:7">
      <c r="A13887">
        <v>72251990</v>
      </c>
      <c r="B13887" t="s">
        <v>66</v>
      </c>
      <c r="C13887" s="30">
        <v>8.0519999999999996</v>
      </c>
      <c r="D13887" t="s">
        <v>20</v>
      </c>
      <c r="E13887">
        <v>2026</v>
      </c>
      <c r="G13887" t="s">
        <v>273</v>
      </c>
    </row>
    <row r="13888" spans="1:7">
      <c r="A13888">
        <v>72251990</v>
      </c>
      <c r="B13888" t="s">
        <v>66</v>
      </c>
      <c r="C13888" s="30">
        <v>8.7840000000000007</v>
      </c>
      <c r="D13888" t="s">
        <v>20</v>
      </c>
      <c r="E13888">
        <v>2027</v>
      </c>
      <c r="G13888" t="s">
        <v>273</v>
      </c>
    </row>
    <row r="13889" spans="1:7">
      <c r="A13889">
        <v>72251990</v>
      </c>
      <c r="B13889" t="s">
        <v>66</v>
      </c>
      <c r="C13889" s="30">
        <v>9.516</v>
      </c>
      <c r="D13889" t="s">
        <v>20</v>
      </c>
      <c r="E13889">
        <v>2028</v>
      </c>
      <c r="G13889" t="s">
        <v>273</v>
      </c>
    </row>
    <row r="13890" spans="1:7">
      <c r="A13890">
        <v>722530</v>
      </c>
      <c r="B13890" t="s">
        <v>66</v>
      </c>
      <c r="C13890" s="30">
        <v>7.32</v>
      </c>
      <c r="D13890" t="s">
        <v>21</v>
      </c>
      <c r="G13890" t="s">
        <v>273</v>
      </c>
    </row>
    <row r="13891" spans="1:7">
      <c r="A13891">
        <v>722530</v>
      </c>
      <c r="B13891" t="s">
        <v>66</v>
      </c>
      <c r="C13891" s="30">
        <v>8.0519999999999996</v>
      </c>
      <c r="D13891" t="s">
        <v>21</v>
      </c>
      <c r="E13891">
        <v>2026</v>
      </c>
      <c r="G13891" t="s">
        <v>273</v>
      </c>
    </row>
    <row r="13892" spans="1:7">
      <c r="A13892">
        <v>722530</v>
      </c>
      <c r="B13892" t="s">
        <v>66</v>
      </c>
      <c r="C13892" s="30">
        <v>8.7840000000000007</v>
      </c>
      <c r="D13892" t="s">
        <v>21</v>
      </c>
      <c r="E13892">
        <v>2027</v>
      </c>
      <c r="G13892" t="s">
        <v>273</v>
      </c>
    </row>
    <row r="13893" spans="1:7">
      <c r="A13893">
        <v>722530</v>
      </c>
      <c r="B13893" t="s">
        <v>66</v>
      </c>
      <c r="C13893" s="30">
        <v>9.516</v>
      </c>
      <c r="D13893" t="s">
        <v>21</v>
      </c>
      <c r="E13893">
        <v>2028</v>
      </c>
      <c r="G13893" t="s">
        <v>273</v>
      </c>
    </row>
    <row r="13894" spans="1:7">
      <c r="A13894">
        <v>722540</v>
      </c>
      <c r="B13894" t="s">
        <v>66</v>
      </c>
      <c r="C13894" s="30">
        <v>7.32</v>
      </c>
      <c r="D13894" t="s">
        <v>21</v>
      </c>
      <c r="G13894" t="s">
        <v>273</v>
      </c>
    </row>
    <row r="13895" spans="1:7">
      <c r="A13895">
        <v>722540</v>
      </c>
      <c r="B13895" t="s">
        <v>66</v>
      </c>
      <c r="C13895" s="30">
        <v>8.0519999999999996</v>
      </c>
      <c r="D13895" t="s">
        <v>21</v>
      </c>
      <c r="E13895">
        <v>2026</v>
      </c>
      <c r="G13895" t="s">
        <v>273</v>
      </c>
    </row>
    <row r="13896" spans="1:7">
      <c r="A13896">
        <v>722540</v>
      </c>
      <c r="B13896" t="s">
        <v>66</v>
      </c>
      <c r="C13896" s="30">
        <v>8.7840000000000007</v>
      </c>
      <c r="D13896" t="s">
        <v>21</v>
      </c>
      <c r="E13896">
        <v>2027</v>
      </c>
      <c r="G13896" t="s">
        <v>273</v>
      </c>
    </row>
    <row r="13897" spans="1:7">
      <c r="A13897">
        <v>722540</v>
      </c>
      <c r="B13897" t="s">
        <v>66</v>
      </c>
      <c r="C13897" s="30">
        <v>9.516</v>
      </c>
      <c r="D13897" t="s">
        <v>21</v>
      </c>
      <c r="E13897">
        <v>2028</v>
      </c>
      <c r="G13897" t="s">
        <v>273</v>
      </c>
    </row>
    <row r="13898" spans="1:7">
      <c r="A13898">
        <v>722550</v>
      </c>
      <c r="B13898" t="s">
        <v>66</v>
      </c>
      <c r="C13898" s="30">
        <v>7.32</v>
      </c>
      <c r="D13898" t="s">
        <v>21</v>
      </c>
      <c r="G13898" t="s">
        <v>273</v>
      </c>
    </row>
    <row r="13899" spans="1:7">
      <c r="A13899">
        <v>722550</v>
      </c>
      <c r="B13899" t="s">
        <v>66</v>
      </c>
      <c r="C13899" s="30">
        <v>8.0519999999999996</v>
      </c>
      <c r="D13899" t="s">
        <v>21</v>
      </c>
      <c r="E13899">
        <v>2026</v>
      </c>
      <c r="G13899" t="s">
        <v>273</v>
      </c>
    </row>
    <row r="13900" spans="1:7">
      <c r="A13900">
        <v>722550</v>
      </c>
      <c r="B13900" t="s">
        <v>66</v>
      </c>
      <c r="C13900" s="30">
        <v>8.7840000000000007</v>
      </c>
      <c r="D13900" t="s">
        <v>21</v>
      </c>
      <c r="E13900">
        <v>2027</v>
      </c>
      <c r="G13900" t="s">
        <v>273</v>
      </c>
    </row>
    <row r="13901" spans="1:7">
      <c r="A13901">
        <v>722550</v>
      </c>
      <c r="B13901" t="s">
        <v>66</v>
      </c>
      <c r="C13901" s="30">
        <v>9.516</v>
      </c>
      <c r="D13901" t="s">
        <v>21</v>
      </c>
      <c r="E13901">
        <v>2028</v>
      </c>
      <c r="G13901" t="s">
        <v>273</v>
      </c>
    </row>
    <row r="13902" spans="1:7">
      <c r="A13902">
        <v>72259100</v>
      </c>
      <c r="B13902" t="s">
        <v>66</v>
      </c>
      <c r="C13902" s="30">
        <v>7.32</v>
      </c>
      <c r="D13902" t="s">
        <v>21</v>
      </c>
      <c r="G13902" t="s">
        <v>273</v>
      </c>
    </row>
    <row r="13903" spans="1:7">
      <c r="A13903">
        <v>72259100</v>
      </c>
      <c r="B13903" t="s">
        <v>66</v>
      </c>
      <c r="C13903" s="30">
        <v>8.0519999999999996</v>
      </c>
      <c r="D13903" t="s">
        <v>21</v>
      </c>
      <c r="E13903">
        <v>2026</v>
      </c>
      <c r="G13903" t="s">
        <v>273</v>
      </c>
    </row>
    <row r="13904" spans="1:7">
      <c r="A13904">
        <v>72259100</v>
      </c>
      <c r="B13904" t="s">
        <v>66</v>
      </c>
      <c r="C13904" s="30">
        <v>8.7840000000000007</v>
      </c>
      <c r="D13904" t="s">
        <v>21</v>
      </c>
      <c r="E13904">
        <v>2027</v>
      </c>
      <c r="G13904" t="s">
        <v>273</v>
      </c>
    </row>
    <row r="13905" spans="1:7">
      <c r="A13905">
        <v>72259100</v>
      </c>
      <c r="B13905" t="s">
        <v>66</v>
      </c>
      <c r="C13905" s="30">
        <v>9.516</v>
      </c>
      <c r="D13905" t="s">
        <v>21</v>
      </c>
      <c r="E13905">
        <v>2028</v>
      </c>
      <c r="G13905" t="s">
        <v>273</v>
      </c>
    </row>
    <row r="13906" spans="1:7">
      <c r="A13906">
        <v>72259200</v>
      </c>
      <c r="B13906" t="s">
        <v>66</v>
      </c>
      <c r="C13906" s="30">
        <v>7.32</v>
      </c>
      <c r="D13906" t="s">
        <v>21</v>
      </c>
      <c r="G13906" t="s">
        <v>273</v>
      </c>
    </row>
    <row r="13907" spans="1:7">
      <c r="A13907">
        <v>72259200</v>
      </c>
      <c r="B13907" t="s">
        <v>66</v>
      </c>
      <c r="C13907" s="30">
        <v>8.0519999999999996</v>
      </c>
      <c r="D13907" t="s">
        <v>21</v>
      </c>
      <c r="E13907">
        <v>2026</v>
      </c>
      <c r="G13907" t="s">
        <v>273</v>
      </c>
    </row>
    <row r="13908" spans="1:7">
      <c r="A13908">
        <v>72259200</v>
      </c>
      <c r="B13908" t="s">
        <v>66</v>
      </c>
      <c r="C13908" s="30">
        <v>8.7840000000000007</v>
      </c>
      <c r="D13908" t="s">
        <v>21</v>
      </c>
      <c r="E13908">
        <v>2027</v>
      </c>
      <c r="G13908" t="s">
        <v>273</v>
      </c>
    </row>
    <row r="13909" spans="1:7">
      <c r="A13909">
        <v>72259200</v>
      </c>
      <c r="B13909" t="s">
        <v>66</v>
      </c>
      <c r="C13909" s="30">
        <v>9.516</v>
      </c>
      <c r="D13909" t="s">
        <v>21</v>
      </c>
      <c r="E13909">
        <v>2028</v>
      </c>
      <c r="G13909" t="s">
        <v>273</v>
      </c>
    </row>
    <row r="13910" spans="1:7">
      <c r="A13910">
        <v>72259900</v>
      </c>
      <c r="B13910" t="s">
        <v>66</v>
      </c>
      <c r="C13910" s="30">
        <v>7.32</v>
      </c>
      <c r="D13910" t="s">
        <v>21</v>
      </c>
      <c r="G13910" t="s">
        <v>273</v>
      </c>
    </row>
    <row r="13911" spans="1:7">
      <c r="A13911">
        <v>72259900</v>
      </c>
      <c r="B13911" t="s">
        <v>66</v>
      </c>
      <c r="C13911" s="30">
        <v>8.0519999999999996</v>
      </c>
      <c r="D13911" t="s">
        <v>21</v>
      </c>
      <c r="E13911">
        <v>2026</v>
      </c>
      <c r="G13911" t="s">
        <v>273</v>
      </c>
    </row>
    <row r="13912" spans="1:7">
      <c r="A13912">
        <v>72259900</v>
      </c>
      <c r="B13912" t="s">
        <v>66</v>
      </c>
      <c r="C13912" s="30">
        <v>8.7840000000000007</v>
      </c>
      <c r="D13912" t="s">
        <v>21</v>
      </c>
      <c r="E13912">
        <v>2027</v>
      </c>
      <c r="G13912" t="s">
        <v>273</v>
      </c>
    </row>
    <row r="13913" spans="1:7">
      <c r="A13913">
        <v>72259900</v>
      </c>
      <c r="B13913" t="s">
        <v>66</v>
      </c>
      <c r="C13913" s="30">
        <v>9.516</v>
      </c>
      <c r="D13913" t="s">
        <v>21</v>
      </c>
      <c r="E13913">
        <v>2028</v>
      </c>
      <c r="G13913" t="s">
        <v>273</v>
      </c>
    </row>
    <row r="13914" spans="1:7">
      <c r="A13914">
        <v>72261100</v>
      </c>
      <c r="B13914" t="s">
        <v>66</v>
      </c>
      <c r="C13914" s="30">
        <v>8.58</v>
      </c>
      <c r="D13914" t="s">
        <v>20</v>
      </c>
      <c r="G13914" t="s">
        <v>273</v>
      </c>
    </row>
    <row r="13915" spans="1:7">
      <c r="A13915">
        <v>72261100</v>
      </c>
      <c r="B13915" t="s">
        <v>66</v>
      </c>
      <c r="C13915" s="30">
        <v>9.4380000000000006</v>
      </c>
      <c r="D13915" t="s">
        <v>20</v>
      </c>
      <c r="E13915">
        <v>2026</v>
      </c>
      <c r="G13915" t="s">
        <v>273</v>
      </c>
    </row>
    <row r="13916" spans="1:7">
      <c r="A13916">
        <v>72261100</v>
      </c>
      <c r="B13916" t="s">
        <v>66</v>
      </c>
      <c r="C13916" s="30">
        <v>10.295999999999999</v>
      </c>
      <c r="D13916" t="s">
        <v>20</v>
      </c>
      <c r="E13916">
        <v>2027</v>
      </c>
      <c r="G13916" t="s">
        <v>273</v>
      </c>
    </row>
    <row r="13917" spans="1:7">
      <c r="A13917">
        <v>72261100</v>
      </c>
      <c r="B13917" t="s">
        <v>66</v>
      </c>
      <c r="C13917" s="30">
        <v>11.154</v>
      </c>
      <c r="D13917" t="s">
        <v>20</v>
      </c>
      <c r="E13917">
        <v>2028</v>
      </c>
      <c r="G13917" t="s">
        <v>273</v>
      </c>
    </row>
    <row r="13918" spans="1:7">
      <c r="A13918">
        <v>72261910</v>
      </c>
      <c r="B13918" t="s">
        <v>66</v>
      </c>
      <c r="C13918" s="30">
        <v>7.32</v>
      </c>
      <c r="D13918" t="s">
        <v>20</v>
      </c>
      <c r="G13918" t="s">
        <v>273</v>
      </c>
    </row>
    <row r="13919" spans="1:7">
      <c r="A13919">
        <v>72261910</v>
      </c>
      <c r="B13919" t="s">
        <v>66</v>
      </c>
      <c r="C13919" s="30">
        <v>8.0519999999999996</v>
      </c>
      <c r="D13919" t="s">
        <v>20</v>
      </c>
      <c r="E13919">
        <v>2026</v>
      </c>
      <c r="G13919" t="s">
        <v>273</v>
      </c>
    </row>
    <row r="13920" spans="1:7">
      <c r="A13920">
        <v>72261910</v>
      </c>
      <c r="B13920" t="s">
        <v>66</v>
      </c>
      <c r="C13920" s="30">
        <v>8.7840000000000007</v>
      </c>
      <c r="D13920" t="s">
        <v>20</v>
      </c>
      <c r="E13920">
        <v>2027</v>
      </c>
      <c r="G13920" t="s">
        <v>273</v>
      </c>
    </row>
    <row r="13921" spans="1:7">
      <c r="A13921">
        <v>72261910</v>
      </c>
      <c r="B13921" t="s">
        <v>66</v>
      </c>
      <c r="C13921" s="30">
        <v>9.516</v>
      </c>
      <c r="D13921" t="s">
        <v>20</v>
      </c>
      <c r="E13921">
        <v>2028</v>
      </c>
      <c r="G13921" t="s">
        <v>273</v>
      </c>
    </row>
    <row r="13922" spans="1:7">
      <c r="A13922">
        <v>72261980</v>
      </c>
      <c r="B13922" t="s">
        <v>66</v>
      </c>
      <c r="C13922" s="30">
        <v>7.32</v>
      </c>
      <c r="D13922" t="s">
        <v>20</v>
      </c>
      <c r="G13922" t="s">
        <v>273</v>
      </c>
    </row>
    <row r="13923" spans="1:7">
      <c r="A13923">
        <v>72261980</v>
      </c>
      <c r="B13923" t="s">
        <v>66</v>
      </c>
      <c r="C13923" s="30">
        <v>8.0519999999999996</v>
      </c>
      <c r="D13923" t="s">
        <v>20</v>
      </c>
      <c r="E13923">
        <v>2026</v>
      </c>
      <c r="G13923" t="s">
        <v>273</v>
      </c>
    </row>
    <row r="13924" spans="1:7">
      <c r="A13924">
        <v>72261980</v>
      </c>
      <c r="B13924" t="s">
        <v>66</v>
      </c>
      <c r="C13924" s="30">
        <v>8.7840000000000007</v>
      </c>
      <c r="D13924" t="s">
        <v>20</v>
      </c>
      <c r="E13924">
        <v>2027</v>
      </c>
      <c r="G13924" t="s">
        <v>273</v>
      </c>
    </row>
    <row r="13925" spans="1:7">
      <c r="A13925">
        <v>72261980</v>
      </c>
      <c r="B13925" t="s">
        <v>66</v>
      </c>
      <c r="C13925" s="30">
        <v>9.516</v>
      </c>
      <c r="D13925" t="s">
        <v>20</v>
      </c>
      <c r="E13925">
        <v>2028</v>
      </c>
      <c r="G13925" t="s">
        <v>273</v>
      </c>
    </row>
    <row r="13926" spans="1:7">
      <c r="A13926">
        <v>72262000</v>
      </c>
      <c r="B13926" t="s">
        <v>66</v>
      </c>
      <c r="C13926" s="30">
        <v>7.32</v>
      </c>
      <c r="D13926" t="s">
        <v>21</v>
      </c>
      <c r="G13926" t="s">
        <v>273</v>
      </c>
    </row>
    <row r="13927" spans="1:7">
      <c r="A13927">
        <v>72262000</v>
      </c>
      <c r="B13927" t="s">
        <v>66</v>
      </c>
      <c r="C13927" s="30">
        <v>8.0519999999999996</v>
      </c>
      <c r="D13927" t="s">
        <v>21</v>
      </c>
      <c r="E13927">
        <v>2026</v>
      </c>
      <c r="G13927" t="s">
        <v>273</v>
      </c>
    </row>
    <row r="13928" spans="1:7">
      <c r="A13928">
        <v>72262000</v>
      </c>
      <c r="B13928" t="s">
        <v>66</v>
      </c>
      <c r="C13928" s="30">
        <v>8.7840000000000007</v>
      </c>
      <c r="D13928" t="s">
        <v>21</v>
      </c>
      <c r="E13928">
        <v>2027</v>
      </c>
      <c r="G13928" t="s">
        <v>273</v>
      </c>
    </row>
    <row r="13929" spans="1:7">
      <c r="A13929">
        <v>72262000</v>
      </c>
      <c r="B13929" t="s">
        <v>66</v>
      </c>
      <c r="C13929" s="30">
        <v>9.516</v>
      </c>
      <c r="D13929" t="s">
        <v>21</v>
      </c>
      <c r="E13929">
        <v>2028</v>
      </c>
      <c r="G13929" t="s">
        <v>273</v>
      </c>
    </row>
    <row r="13930" spans="1:7">
      <c r="A13930">
        <v>722691</v>
      </c>
      <c r="B13930" t="s">
        <v>66</v>
      </c>
      <c r="C13930" s="30">
        <v>7.32</v>
      </c>
      <c r="D13930" t="s">
        <v>21</v>
      </c>
      <c r="G13930" t="s">
        <v>273</v>
      </c>
    </row>
    <row r="13931" spans="1:7">
      <c r="A13931">
        <v>722691</v>
      </c>
      <c r="B13931" t="s">
        <v>66</v>
      </c>
      <c r="C13931" s="30">
        <v>8.0519999999999996</v>
      </c>
      <c r="D13931" t="s">
        <v>21</v>
      </c>
      <c r="E13931">
        <v>2026</v>
      </c>
      <c r="G13931" t="s">
        <v>273</v>
      </c>
    </row>
    <row r="13932" spans="1:7">
      <c r="A13932">
        <v>722691</v>
      </c>
      <c r="B13932" t="s">
        <v>66</v>
      </c>
      <c r="C13932" s="30">
        <v>8.7840000000000007</v>
      </c>
      <c r="D13932" t="s">
        <v>21</v>
      </c>
      <c r="E13932">
        <v>2027</v>
      </c>
      <c r="G13932" t="s">
        <v>273</v>
      </c>
    </row>
    <row r="13933" spans="1:7">
      <c r="A13933">
        <v>722691</v>
      </c>
      <c r="B13933" t="s">
        <v>66</v>
      </c>
      <c r="C13933" s="30">
        <v>9.516</v>
      </c>
      <c r="D13933" t="s">
        <v>21</v>
      </c>
      <c r="E13933">
        <v>2028</v>
      </c>
      <c r="G13933" t="s">
        <v>273</v>
      </c>
    </row>
    <row r="13934" spans="1:7">
      <c r="A13934">
        <v>72269200</v>
      </c>
      <c r="B13934" t="s">
        <v>66</v>
      </c>
      <c r="C13934" s="30">
        <v>7.32</v>
      </c>
      <c r="D13934" t="s">
        <v>21</v>
      </c>
      <c r="G13934" t="s">
        <v>273</v>
      </c>
    </row>
    <row r="13935" spans="1:7">
      <c r="A13935">
        <v>72269200</v>
      </c>
      <c r="B13935" t="s">
        <v>66</v>
      </c>
      <c r="C13935" s="30">
        <v>8.0519999999999996</v>
      </c>
      <c r="D13935" t="s">
        <v>21</v>
      </c>
      <c r="E13935">
        <v>2026</v>
      </c>
      <c r="G13935" t="s">
        <v>273</v>
      </c>
    </row>
    <row r="13936" spans="1:7">
      <c r="A13936">
        <v>72269200</v>
      </c>
      <c r="B13936" t="s">
        <v>66</v>
      </c>
      <c r="C13936" s="30">
        <v>8.7840000000000007</v>
      </c>
      <c r="D13936" t="s">
        <v>21</v>
      </c>
      <c r="E13936">
        <v>2027</v>
      </c>
      <c r="G13936" t="s">
        <v>273</v>
      </c>
    </row>
    <row r="13937" spans="1:7">
      <c r="A13937">
        <v>72269200</v>
      </c>
      <c r="B13937" t="s">
        <v>66</v>
      </c>
      <c r="C13937" s="30">
        <v>9.516</v>
      </c>
      <c r="D13937" t="s">
        <v>21</v>
      </c>
      <c r="E13937">
        <v>2028</v>
      </c>
      <c r="G13937" t="s">
        <v>273</v>
      </c>
    </row>
    <row r="13938" spans="1:7">
      <c r="A13938">
        <v>722699</v>
      </c>
      <c r="B13938" t="s">
        <v>66</v>
      </c>
      <c r="C13938" s="30">
        <v>7.32</v>
      </c>
      <c r="D13938" t="s">
        <v>21</v>
      </c>
      <c r="G13938" t="s">
        <v>273</v>
      </c>
    </row>
    <row r="13939" spans="1:7">
      <c r="A13939">
        <v>722699</v>
      </c>
      <c r="B13939" t="s">
        <v>66</v>
      </c>
      <c r="C13939" s="30">
        <v>8.0519999999999996</v>
      </c>
      <c r="D13939" t="s">
        <v>21</v>
      </c>
      <c r="E13939">
        <v>2026</v>
      </c>
      <c r="G13939" t="s">
        <v>273</v>
      </c>
    </row>
    <row r="13940" spans="1:7">
      <c r="A13940">
        <v>722699</v>
      </c>
      <c r="B13940" t="s">
        <v>66</v>
      </c>
      <c r="C13940" s="30">
        <v>8.7840000000000007</v>
      </c>
      <c r="D13940" t="s">
        <v>21</v>
      </c>
      <c r="E13940">
        <v>2027</v>
      </c>
      <c r="G13940" t="s">
        <v>273</v>
      </c>
    </row>
    <row r="13941" spans="1:7">
      <c r="A13941">
        <v>722699</v>
      </c>
      <c r="B13941" t="s">
        <v>66</v>
      </c>
      <c r="C13941" s="30">
        <v>9.516</v>
      </c>
      <c r="D13941" t="s">
        <v>21</v>
      </c>
      <c r="E13941">
        <v>2028</v>
      </c>
      <c r="G13941" t="s">
        <v>273</v>
      </c>
    </row>
    <row r="13942" spans="1:7">
      <c r="A13942">
        <v>7227</v>
      </c>
      <c r="B13942" t="s">
        <v>66</v>
      </c>
      <c r="C13942" s="30">
        <v>7.3</v>
      </c>
      <c r="D13942" t="s">
        <v>20</v>
      </c>
      <c r="G13942" t="s">
        <v>273</v>
      </c>
    </row>
    <row r="13943" spans="1:7">
      <c r="A13943">
        <v>7227</v>
      </c>
      <c r="B13943" t="s">
        <v>66</v>
      </c>
      <c r="C13943" s="30">
        <v>8.0299999999999994</v>
      </c>
      <c r="D13943" t="s">
        <v>20</v>
      </c>
      <c r="E13943">
        <v>2026</v>
      </c>
      <c r="G13943" t="s">
        <v>273</v>
      </c>
    </row>
    <row r="13944" spans="1:7">
      <c r="A13944">
        <v>7227</v>
      </c>
      <c r="B13944" t="s">
        <v>66</v>
      </c>
      <c r="C13944" s="30">
        <v>8.76</v>
      </c>
      <c r="D13944" t="s">
        <v>20</v>
      </c>
      <c r="E13944">
        <v>2027</v>
      </c>
      <c r="G13944" t="s">
        <v>273</v>
      </c>
    </row>
    <row r="13945" spans="1:7">
      <c r="A13945">
        <v>7227</v>
      </c>
      <c r="B13945" t="s">
        <v>66</v>
      </c>
      <c r="C13945" s="30">
        <v>9.49</v>
      </c>
      <c r="D13945" t="s">
        <v>20</v>
      </c>
      <c r="E13945">
        <v>2028</v>
      </c>
      <c r="G13945" t="s">
        <v>273</v>
      </c>
    </row>
    <row r="13946" spans="1:7">
      <c r="A13946">
        <v>72281020</v>
      </c>
      <c r="B13946" t="s">
        <v>66</v>
      </c>
      <c r="C13946" s="30">
        <v>7.3</v>
      </c>
      <c r="D13946" t="s">
        <v>21</v>
      </c>
      <c r="G13946" t="s">
        <v>273</v>
      </c>
    </row>
    <row r="13947" spans="1:7">
      <c r="A13947">
        <v>72281020</v>
      </c>
      <c r="B13947" t="s">
        <v>66</v>
      </c>
      <c r="C13947" s="30">
        <v>8.0299999999999994</v>
      </c>
      <c r="D13947" t="s">
        <v>21</v>
      </c>
      <c r="E13947">
        <v>2026</v>
      </c>
      <c r="G13947" t="s">
        <v>273</v>
      </c>
    </row>
    <row r="13948" spans="1:7">
      <c r="A13948">
        <v>72281020</v>
      </c>
      <c r="B13948" t="s">
        <v>66</v>
      </c>
      <c r="C13948" s="30">
        <v>8.76</v>
      </c>
      <c r="D13948" t="s">
        <v>21</v>
      </c>
      <c r="E13948">
        <v>2027</v>
      </c>
      <c r="G13948" t="s">
        <v>273</v>
      </c>
    </row>
    <row r="13949" spans="1:7">
      <c r="A13949">
        <v>72281020</v>
      </c>
      <c r="B13949" t="s">
        <v>66</v>
      </c>
      <c r="C13949" s="30">
        <v>9.49</v>
      </c>
      <c r="D13949" t="s">
        <v>21</v>
      </c>
      <c r="E13949">
        <v>2028</v>
      </c>
      <c r="G13949" t="s">
        <v>273</v>
      </c>
    </row>
    <row r="13950" spans="1:7">
      <c r="A13950">
        <v>72281050</v>
      </c>
      <c r="B13950" t="s">
        <v>66</v>
      </c>
      <c r="C13950" s="30">
        <v>7.35</v>
      </c>
      <c r="D13950" t="s">
        <v>21</v>
      </c>
      <c r="G13950" t="s">
        <v>273</v>
      </c>
    </row>
    <row r="13951" spans="1:7">
      <c r="A13951">
        <v>72281050</v>
      </c>
      <c r="B13951" t="s">
        <v>66</v>
      </c>
      <c r="C13951" s="30">
        <v>8.0849999999999991</v>
      </c>
      <c r="D13951" t="s">
        <v>21</v>
      </c>
      <c r="E13951">
        <v>2026</v>
      </c>
      <c r="G13951" t="s">
        <v>273</v>
      </c>
    </row>
    <row r="13952" spans="1:7">
      <c r="A13952">
        <v>72281050</v>
      </c>
      <c r="B13952" t="s">
        <v>66</v>
      </c>
      <c r="C13952" s="30">
        <v>8.82</v>
      </c>
      <c r="D13952" t="s">
        <v>21</v>
      </c>
      <c r="E13952">
        <v>2027</v>
      </c>
      <c r="G13952" t="s">
        <v>273</v>
      </c>
    </row>
    <row r="13953" spans="1:7">
      <c r="A13953">
        <v>72281050</v>
      </c>
      <c r="B13953" t="s">
        <v>66</v>
      </c>
      <c r="C13953" s="30">
        <v>9.5549999999999997</v>
      </c>
      <c r="D13953" t="s">
        <v>21</v>
      </c>
      <c r="E13953">
        <v>2028</v>
      </c>
      <c r="G13953" t="s">
        <v>273</v>
      </c>
    </row>
    <row r="13954" spans="1:7">
      <c r="A13954">
        <v>72281090</v>
      </c>
      <c r="B13954" t="s">
        <v>66</v>
      </c>
      <c r="C13954" s="30">
        <v>7.3</v>
      </c>
      <c r="D13954" t="s">
        <v>21</v>
      </c>
      <c r="G13954" t="s">
        <v>273</v>
      </c>
    </row>
    <row r="13955" spans="1:7">
      <c r="A13955">
        <v>72281090</v>
      </c>
      <c r="B13955" t="s">
        <v>66</v>
      </c>
      <c r="C13955" s="30">
        <v>8.0299999999999994</v>
      </c>
      <c r="D13955" t="s">
        <v>21</v>
      </c>
      <c r="E13955">
        <v>2026</v>
      </c>
      <c r="G13955" t="s">
        <v>273</v>
      </c>
    </row>
    <row r="13956" spans="1:7">
      <c r="A13956">
        <v>72281090</v>
      </c>
      <c r="B13956" t="s">
        <v>66</v>
      </c>
      <c r="C13956" s="30">
        <v>8.76</v>
      </c>
      <c r="D13956" t="s">
        <v>21</v>
      </c>
      <c r="E13956">
        <v>2027</v>
      </c>
      <c r="G13956" t="s">
        <v>273</v>
      </c>
    </row>
    <row r="13957" spans="1:7">
      <c r="A13957">
        <v>72281090</v>
      </c>
      <c r="B13957" t="s">
        <v>66</v>
      </c>
      <c r="C13957" s="30">
        <v>9.49</v>
      </c>
      <c r="D13957" t="s">
        <v>21</v>
      </c>
      <c r="E13957">
        <v>2028</v>
      </c>
      <c r="G13957" t="s">
        <v>273</v>
      </c>
    </row>
    <row r="13958" spans="1:7">
      <c r="A13958">
        <v>722820</v>
      </c>
      <c r="B13958" t="s">
        <v>66</v>
      </c>
      <c r="C13958" s="30">
        <v>7.3</v>
      </c>
      <c r="D13958" t="s">
        <v>21</v>
      </c>
      <c r="G13958" t="s">
        <v>273</v>
      </c>
    </row>
    <row r="13959" spans="1:7">
      <c r="A13959">
        <v>722820</v>
      </c>
      <c r="B13959" t="s">
        <v>66</v>
      </c>
      <c r="C13959" s="30">
        <v>8.0299999999999994</v>
      </c>
      <c r="D13959" t="s">
        <v>21</v>
      </c>
      <c r="E13959">
        <v>2026</v>
      </c>
      <c r="G13959" t="s">
        <v>273</v>
      </c>
    </row>
    <row r="13960" spans="1:7">
      <c r="A13960">
        <v>722820</v>
      </c>
      <c r="B13960" t="s">
        <v>66</v>
      </c>
      <c r="C13960" s="30">
        <v>8.76</v>
      </c>
      <c r="D13960" t="s">
        <v>21</v>
      </c>
      <c r="E13960">
        <v>2027</v>
      </c>
      <c r="G13960" t="s">
        <v>273</v>
      </c>
    </row>
    <row r="13961" spans="1:7">
      <c r="A13961">
        <v>722820</v>
      </c>
      <c r="B13961" t="s">
        <v>66</v>
      </c>
      <c r="C13961" s="30">
        <v>9.49</v>
      </c>
      <c r="D13961" t="s">
        <v>21</v>
      </c>
      <c r="E13961">
        <v>2028</v>
      </c>
      <c r="G13961" t="s">
        <v>273</v>
      </c>
    </row>
    <row r="13962" spans="1:7">
      <c r="A13962">
        <v>722830</v>
      </c>
      <c r="B13962" t="s">
        <v>66</v>
      </c>
      <c r="C13962" s="30">
        <v>7.3</v>
      </c>
      <c r="D13962" t="s">
        <v>20</v>
      </c>
      <c r="G13962" t="s">
        <v>273</v>
      </c>
    </row>
    <row r="13963" spans="1:7">
      <c r="A13963">
        <v>722830</v>
      </c>
      <c r="B13963" t="s">
        <v>66</v>
      </c>
      <c r="C13963" s="30">
        <v>8.0299999999999994</v>
      </c>
      <c r="D13963" t="s">
        <v>20</v>
      </c>
      <c r="E13963">
        <v>2026</v>
      </c>
      <c r="G13963" t="s">
        <v>273</v>
      </c>
    </row>
    <row r="13964" spans="1:7">
      <c r="A13964">
        <v>722830</v>
      </c>
      <c r="B13964" t="s">
        <v>66</v>
      </c>
      <c r="C13964" s="30">
        <v>8.76</v>
      </c>
      <c r="D13964" t="s">
        <v>20</v>
      </c>
      <c r="E13964">
        <v>2027</v>
      </c>
      <c r="G13964" t="s">
        <v>273</v>
      </c>
    </row>
    <row r="13965" spans="1:7">
      <c r="A13965">
        <v>722830</v>
      </c>
      <c r="B13965" t="s">
        <v>66</v>
      </c>
      <c r="C13965" s="30">
        <v>9.49</v>
      </c>
      <c r="D13965" t="s">
        <v>20</v>
      </c>
      <c r="E13965">
        <v>2028</v>
      </c>
      <c r="G13965" t="s">
        <v>273</v>
      </c>
    </row>
    <row r="13966" spans="1:7">
      <c r="A13966">
        <v>722840</v>
      </c>
      <c r="B13966" t="s">
        <v>66</v>
      </c>
      <c r="C13966" s="30">
        <v>7.35</v>
      </c>
      <c r="D13966" t="s">
        <v>21</v>
      </c>
      <c r="G13966" t="s">
        <v>273</v>
      </c>
    </row>
    <row r="13967" spans="1:7">
      <c r="A13967">
        <v>722840</v>
      </c>
      <c r="B13967" t="s">
        <v>66</v>
      </c>
      <c r="C13967" s="30">
        <v>8.0849999999999991</v>
      </c>
      <c r="D13967" t="s">
        <v>21</v>
      </c>
      <c r="E13967">
        <v>2026</v>
      </c>
      <c r="G13967" t="s">
        <v>273</v>
      </c>
    </row>
    <row r="13968" spans="1:7">
      <c r="A13968">
        <v>722840</v>
      </c>
      <c r="B13968" t="s">
        <v>66</v>
      </c>
      <c r="C13968" s="30">
        <v>8.82</v>
      </c>
      <c r="D13968" t="s">
        <v>21</v>
      </c>
      <c r="E13968">
        <v>2027</v>
      </c>
      <c r="G13968" t="s">
        <v>273</v>
      </c>
    </row>
    <row r="13969" spans="1:7">
      <c r="A13969">
        <v>722840</v>
      </c>
      <c r="B13969" t="s">
        <v>66</v>
      </c>
      <c r="C13969" s="30">
        <v>9.5549999999999997</v>
      </c>
      <c r="D13969" t="s">
        <v>21</v>
      </c>
      <c r="E13969">
        <v>2028</v>
      </c>
      <c r="G13969" t="s">
        <v>273</v>
      </c>
    </row>
    <row r="13970" spans="1:7">
      <c r="A13970">
        <v>722850</v>
      </c>
      <c r="B13970" t="s">
        <v>66</v>
      </c>
      <c r="C13970" s="30">
        <v>7.3</v>
      </c>
      <c r="D13970" t="s">
        <v>20</v>
      </c>
      <c r="G13970" t="s">
        <v>273</v>
      </c>
    </row>
    <row r="13971" spans="1:7">
      <c r="A13971">
        <v>722850</v>
      </c>
      <c r="B13971" t="s">
        <v>66</v>
      </c>
      <c r="C13971" s="30">
        <v>8.0299999999999994</v>
      </c>
      <c r="D13971" t="s">
        <v>20</v>
      </c>
      <c r="E13971">
        <v>2026</v>
      </c>
      <c r="G13971" t="s">
        <v>273</v>
      </c>
    </row>
    <row r="13972" spans="1:7">
      <c r="A13972">
        <v>722850</v>
      </c>
      <c r="B13972" t="s">
        <v>66</v>
      </c>
      <c r="C13972" s="30">
        <v>8.76</v>
      </c>
      <c r="D13972" t="s">
        <v>20</v>
      </c>
      <c r="E13972">
        <v>2027</v>
      </c>
      <c r="G13972" t="s">
        <v>273</v>
      </c>
    </row>
    <row r="13973" spans="1:7">
      <c r="A13973">
        <v>722850</v>
      </c>
      <c r="B13973" t="s">
        <v>66</v>
      </c>
      <c r="C13973" s="30">
        <v>9.49</v>
      </c>
      <c r="D13973" t="s">
        <v>20</v>
      </c>
      <c r="E13973">
        <v>2028</v>
      </c>
      <c r="G13973" t="s">
        <v>273</v>
      </c>
    </row>
    <row r="13974" spans="1:7">
      <c r="A13974">
        <v>722860</v>
      </c>
      <c r="B13974" t="s">
        <v>66</v>
      </c>
      <c r="C13974" s="30">
        <v>7.3</v>
      </c>
      <c r="D13974" t="s">
        <v>21</v>
      </c>
      <c r="G13974" t="s">
        <v>273</v>
      </c>
    </row>
    <row r="13975" spans="1:7">
      <c r="A13975">
        <v>722860</v>
      </c>
      <c r="B13975" t="s">
        <v>66</v>
      </c>
      <c r="C13975" s="30">
        <v>8.0299999999999994</v>
      </c>
      <c r="D13975" t="s">
        <v>21</v>
      </c>
      <c r="E13975">
        <v>2026</v>
      </c>
      <c r="G13975" t="s">
        <v>273</v>
      </c>
    </row>
    <row r="13976" spans="1:7">
      <c r="A13976">
        <v>722860</v>
      </c>
      <c r="B13976" t="s">
        <v>66</v>
      </c>
      <c r="C13976" s="30">
        <v>8.76</v>
      </c>
      <c r="D13976" t="s">
        <v>21</v>
      </c>
      <c r="E13976">
        <v>2027</v>
      </c>
      <c r="G13976" t="s">
        <v>273</v>
      </c>
    </row>
    <row r="13977" spans="1:7">
      <c r="A13977">
        <v>722860</v>
      </c>
      <c r="B13977" t="s">
        <v>66</v>
      </c>
      <c r="C13977" s="30">
        <v>9.49</v>
      </c>
      <c r="D13977" t="s">
        <v>21</v>
      </c>
      <c r="E13977">
        <v>2028</v>
      </c>
      <c r="G13977" t="s">
        <v>273</v>
      </c>
    </row>
    <row r="13978" spans="1:7">
      <c r="A13978">
        <v>722870</v>
      </c>
      <c r="B13978" t="s">
        <v>66</v>
      </c>
      <c r="C13978" s="30">
        <v>7.3</v>
      </c>
      <c r="D13978" t="s">
        <v>21</v>
      </c>
      <c r="G13978" t="s">
        <v>273</v>
      </c>
    </row>
    <row r="13979" spans="1:7">
      <c r="A13979">
        <v>722870</v>
      </c>
      <c r="B13979" t="s">
        <v>66</v>
      </c>
      <c r="C13979" s="30">
        <v>8.0299999999999994</v>
      </c>
      <c r="D13979" t="s">
        <v>21</v>
      </c>
      <c r="E13979">
        <v>2026</v>
      </c>
      <c r="G13979" t="s">
        <v>273</v>
      </c>
    </row>
    <row r="13980" spans="1:7">
      <c r="A13980">
        <v>722870</v>
      </c>
      <c r="B13980" t="s">
        <v>66</v>
      </c>
      <c r="C13980" s="30">
        <v>8.76</v>
      </c>
      <c r="D13980" t="s">
        <v>21</v>
      </c>
      <c r="E13980">
        <v>2027</v>
      </c>
      <c r="G13980" t="s">
        <v>273</v>
      </c>
    </row>
    <row r="13981" spans="1:7">
      <c r="A13981">
        <v>722870</v>
      </c>
      <c r="B13981" t="s">
        <v>66</v>
      </c>
      <c r="C13981" s="30">
        <v>9.49</v>
      </c>
      <c r="D13981" t="s">
        <v>21</v>
      </c>
      <c r="E13981">
        <v>2028</v>
      </c>
      <c r="G13981" t="s">
        <v>273</v>
      </c>
    </row>
    <row r="13982" spans="1:7">
      <c r="A13982">
        <v>72288000</v>
      </c>
      <c r="B13982" t="s">
        <v>66</v>
      </c>
      <c r="C13982" s="30">
        <v>7.3</v>
      </c>
      <c r="D13982" t="s">
        <v>21</v>
      </c>
      <c r="G13982" t="s">
        <v>273</v>
      </c>
    </row>
    <row r="13983" spans="1:7">
      <c r="A13983">
        <v>72288000</v>
      </c>
      <c r="B13983" t="s">
        <v>66</v>
      </c>
      <c r="C13983" s="30">
        <v>8.0299999999999994</v>
      </c>
      <c r="D13983" t="s">
        <v>21</v>
      </c>
      <c r="E13983">
        <v>2026</v>
      </c>
      <c r="G13983" t="s">
        <v>273</v>
      </c>
    </row>
    <row r="13984" spans="1:7">
      <c r="A13984">
        <v>72288000</v>
      </c>
      <c r="B13984" t="s">
        <v>66</v>
      </c>
      <c r="C13984" s="30">
        <v>8.76</v>
      </c>
      <c r="D13984" t="s">
        <v>21</v>
      </c>
      <c r="E13984">
        <v>2027</v>
      </c>
      <c r="G13984" t="s">
        <v>273</v>
      </c>
    </row>
    <row r="13985" spans="1:7">
      <c r="A13985">
        <v>72288000</v>
      </c>
      <c r="B13985" t="s">
        <v>66</v>
      </c>
      <c r="C13985" s="30">
        <v>9.49</v>
      </c>
      <c r="D13985" t="s">
        <v>21</v>
      </c>
      <c r="E13985">
        <v>2028</v>
      </c>
      <c r="G13985" t="s">
        <v>273</v>
      </c>
    </row>
    <row r="13986" spans="1:7">
      <c r="A13986">
        <v>7229</v>
      </c>
      <c r="B13986" t="s">
        <v>66</v>
      </c>
      <c r="C13986" s="30">
        <v>7.3</v>
      </c>
      <c r="D13986" t="s">
        <v>20</v>
      </c>
      <c r="G13986" t="s">
        <v>273</v>
      </c>
    </row>
    <row r="13987" spans="1:7">
      <c r="A13987">
        <v>7229</v>
      </c>
      <c r="B13987" t="s">
        <v>66</v>
      </c>
      <c r="C13987" s="30">
        <v>8.0299999999999994</v>
      </c>
      <c r="D13987" t="s">
        <v>20</v>
      </c>
      <c r="E13987">
        <v>2026</v>
      </c>
      <c r="G13987" t="s">
        <v>273</v>
      </c>
    </row>
    <row r="13988" spans="1:7">
      <c r="A13988">
        <v>7229</v>
      </c>
      <c r="B13988" t="s">
        <v>66</v>
      </c>
      <c r="C13988" s="30">
        <v>8.76</v>
      </c>
      <c r="D13988" t="s">
        <v>20</v>
      </c>
      <c r="E13988">
        <v>2027</v>
      </c>
      <c r="G13988" t="s">
        <v>273</v>
      </c>
    </row>
    <row r="13989" spans="1:7">
      <c r="A13989">
        <v>7229</v>
      </c>
      <c r="B13989" t="s">
        <v>66</v>
      </c>
      <c r="C13989" s="30">
        <v>9.49</v>
      </c>
      <c r="D13989" t="s">
        <v>20</v>
      </c>
      <c r="E13989">
        <v>2028</v>
      </c>
      <c r="G13989" t="s">
        <v>273</v>
      </c>
    </row>
    <row r="13990" spans="1:7">
      <c r="A13990">
        <v>7301</v>
      </c>
      <c r="B13990" t="s">
        <v>66</v>
      </c>
      <c r="C13990" s="30">
        <v>4.3</v>
      </c>
      <c r="D13990" t="s">
        <v>20</v>
      </c>
      <c r="G13990" t="s">
        <v>273</v>
      </c>
    </row>
    <row r="13991" spans="1:7">
      <c r="A13991">
        <v>7301</v>
      </c>
      <c r="B13991" t="s">
        <v>66</v>
      </c>
      <c r="C13991" s="30">
        <v>4.7299999999999995</v>
      </c>
      <c r="D13991" t="s">
        <v>20</v>
      </c>
      <c r="E13991">
        <v>2026</v>
      </c>
      <c r="G13991" t="s">
        <v>273</v>
      </c>
    </row>
    <row r="13992" spans="1:7">
      <c r="A13992">
        <v>7301</v>
      </c>
      <c r="B13992" t="s">
        <v>66</v>
      </c>
      <c r="C13992" s="30">
        <v>5.16</v>
      </c>
      <c r="D13992" t="s">
        <v>20</v>
      </c>
      <c r="E13992">
        <v>2027</v>
      </c>
      <c r="G13992" t="s">
        <v>273</v>
      </c>
    </row>
    <row r="13993" spans="1:7">
      <c r="A13993">
        <v>7301</v>
      </c>
      <c r="B13993" t="s">
        <v>66</v>
      </c>
      <c r="C13993" s="30">
        <v>5.59</v>
      </c>
      <c r="D13993" t="s">
        <v>20</v>
      </c>
      <c r="E13993">
        <v>2028</v>
      </c>
      <c r="G13993" t="s">
        <v>273</v>
      </c>
    </row>
    <row r="13994" spans="1:7">
      <c r="A13994">
        <v>7302</v>
      </c>
      <c r="B13994" t="s">
        <v>66</v>
      </c>
      <c r="C13994" s="30">
        <v>5.45</v>
      </c>
      <c r="D13994" t="s">
        <v>20</v>
      </c>
      <c r="G13994" t="s">
        <v>273</v>
      </c>
    </row>
    <row r="13995" spans="1:7">
      <c r="A13995">
        <v>7302</v>
      </c>
      <c r="B13995" t="s">
        <v>66</v>
      </c>
      <c r="C13995" s="30">
        <v>5.9950000000000001</v>
      </c>
      <c r="D13995" t="s">
        <v>20</v>
      </c>
      <c r="E13995">
        <v>2026</v>
      </c>
      <c r="G13995" t="s">
        <v>273</v>
      </c>
    </row>
    <row r="13996" spans="1:7">
      <c r="A13996">
        <v>7302</v>
      </c>
      <c r="B13996" t="s">
        <v>66</v>
      </c>
      <c r="C13996" s="30">
        <v>6.54</v>
      </c>
      <c r="D13996" t="s">
        <v>20</v>
      </c>
      <c r="E13996">
        <v>2027</v>
      </c>
      <c r="G13996" t="s">
        <v>273</v>
      </c>
    </row>
    <row r="13997" spans="1:7">
      <c r="A13997">
        <v>7302</v>
      </c>
      <c r="B13997" t="s">
        <v>66</v>
      </c>
      <c r="C13997" s="30">
        <v>7.085</v>
      </c>
      <c r="D13997" t="s">
        <v>20</v>
      </c>
      <c r="E13997">
        <v>2028</v>
      </c>
      <c r="G13997" t="s">
        <v>273</v>
      </c>
    </row>
    <row r="13998" spans="1:7">
      <c r="A13998">
        <v>730300</v>
      </c>
      <c r="B13998" t="s">
        <v>66</v>
      </c>
      <c r="C13998" s="30">
        <v>2.84</v>
      </c>
      <c r="G13998" t="s">
        <v>273</v>
      </c>
    </row>
    <row r="13999" spans="1:7">
      <c r="A13999">
        <v>730300</v>
      </c>
      <c r="B13999" t="s">
        <v>66</v>
      </c>
      <c r="C13999" s="30">
        <v>3.1239999999999997</v>
      </c>
      <c r="E13999">
        <v>2026</v>
      </c>
      <c r="G13999" t="s">
        <v>273</v>
      </c>
    </row>
    <row r="14000" spans="1:7">
      <c r="A14000">
        <v>730300</v>
      </c>
      <c r="B14000" t="s">
        <v>66</v>
      </c>
      <c r="C14000" s="30">
        <v>3.4079999999999999</v>
      </c>
      <c r="E14000">
        <v>2027</v>
      </c>
      <c r="G14000" t="s">
        <v>273</v>
      </c>
    </row>
    <row r="14001" spans="1:7">
      <c r="A14001">
        <v>730300</v>
      </c>
      <c r="B14001" t="s">
        <v>66</v>
      </c>
      <c r="C14001" s="30">
        <v>3.6919999999999997</v>
      </c>
      <c r="E14001">
        <v>2028</v>
      </c>
      <c r="G14001" t="s">
        <v>273</v>
      </c>
    </row>
    <row r="14002" spans="1:7">
      <c r="A14002">
        <v>73041100</v>
      </c>
      <c r="B14002" t="s">
        <v>66</v>
      </c>
      <c r="C14002" s="30">
        <v>6.49</v>
      </c>
      <c r="G14002" t="s">
        <v>273</v>
      </c>
    </row>
    <row r="14003" spans="1:7">
      <c r="A14003">
        <v>73041100</v>
      </c>
      <c r="B14003" t="s">
        <v>66</v>
      </c>
      <c r="C14003" s="30">
        <v>7.1390000000000002</v>
      </c>
      <c r="E14003">
        <v>2026</v>
      </c>
      <c r="G14003" t="s">
        <v>273</v>
      </c>
    </row>
    <row r="14004" spans="1:7">
      <c r="A14004">
        <v>73041100</v>
      </c>
      <c r="B14004" t="s">
        <v>66</v>
      </c>
      <c r="C14004" s="30">
        <v>7.7880000000000003</v>
      </c>
      <c r="E14004">
        <v>2027</v>
      </c>
      <c r="G14004" t="s">
        <v>273</v>
      </c>
    </row>
    <row r="14005" spans="1:7">
      <c r="A14005">
        <v>73041100</v>
      </c>
      <c r="B14005" t="s">
        <v>66</v>
      </c>
      <c r="C14005" s="30">
        <v>8.4370000000000012</v>
      </c>
      <c r="E14005">
        <v>2028</v>
      </c>
      <c r="G14005" t="s">
        <v>273</v>
      </c>
    </row>
    <row r="14006" spans="1:7">
      <c r="A14006">
        <v>730419</v>
      </c>
      <c r="B14006" t="s">
        <v>66</v>
      </c>
      <c r="C14006" s="30">
        <v>4.32</v>
      </c>
      <c r="D14006" t="s">
        <v>20</v>
      </c>
      <c r="G14006" t="s">
        <v>273</v>
      </c>
    </row>
    <row r="14007" spans="1:7">
      <c r="A14007">
        <v>730419</v>
      </c>
      <c r="B14007" t="s">
        <v>66</v>
      </c>
      <c r="C14007" s="30">
        <v>4.7520000000000007</v>
      </c>
      <c r="D14007" t="s">
        <v>20</v>
      </c>
      <c r="E14007">
        <v>2026</v>
      </c>
      <c r="G14007" t="s">
        <v>273</v>
      </c>
    </row>
    <row r="14008" spans="1:7">
      <c r="A14008">
        <v>730419</v>
      </c>
      <c r="B14008" t="s">
        <v>66</v>
      </c>
      <c r="C14008" s="30">
        <v>5.1840000000000002</v>
      </c>
      <c r="D14008" t="s">
        <v>20</v>
      </c>
      <c r="E14008">
        <v>2027</v>
      </c>
      <c r="G14008" t="s">
        <v>273</v>
      </c>
    </row>
    <row r="14009" spans="1:7">
      <c r="A14009">
        <v>730419</v>
      </c>
      <c r="B14009" t="s">
        <v>66</v>
      </c>
      <c r="C14009" s="30">
        <v>5.6160000000000005</v>
      </c>
      <c r="D14009" t="s">
        <v>20</v>
      </c>
      <c r="E14009">
        <v>2028</v>
      </c>
      <c r="G14009" t="s">
        <v>273</v>
      </c>
    </row>
    <row r="14010" spans="1:7">
      <c r="A14010">
        <v>73042200</v>
      </c>
      <c r="B14010" t="s">
        <v>66</v>
      </c>
      <c r="C14010" s="30">
        <v>6.49</v>
      </c>
      <c r="G14010" t="s">
        <v>273</v>
      </c>
    </row>
    <row r="14011" spans="1:7">
      <c r="A14011">
        <v>73042200</v>
      </c>
      <c r="B14011" t="s">
        <v>66</v>
      </c>
      <c r="C14011" s="30">
        <v>7.1390000000000002</v>
      </c>
      <c r="E14011">
        <v>2026</v>
      </c>
      <c r="G14011" t="s">
        <v>273</v>
      </c>
    </row>
    <row r="14012" spans="1:7">
      <c r="A14012">
        <v>73042200</v>
      </c>
      <c r="B14012" t="s">
        <v>66</v>
      </c>
      <c r="C14012" s="30">
        <v>7.7880000000000003</v>
      </c>
      <c r="E14012">
        <v>2027</v>
      </c>
      <c r="G14012" t="s">
        <v>273</v>
      </c>
    </row>
    <row r="14013" spans="1:7">
      <c r="A14013">
        <v>73042200</v>
      </c>
      <c r="B14013" t="s">
        <v>66</v>
      </c>
      <c r="C14013" s="30">
        <v>8.4370000000000012</v>
      </c>
      <c r="E14013">
        <v>2028</v>
      </c>
      <c r="G14013" t="s">
        <v>273</v>
      </c>
    </row>
    <row r="14014" spans="1:7">
      <c r="A14014">
        <v>73042300</v>
      </c>
      <c r="B14014" t="s">
        <v>66</v>
      </c>
      <c r="C14014" s="30">
        <v>4.32</v>
      </c>
      <c r="D14014" t="s">
        <v>20</v>
      </c>
      <c r="G14014" t="s">
        <v>273</v>
      </c>
    </row>
    <row r="14015" spans="1:7">
      <c r="A14015">
        <v>73042300</v>
      </c>
      <c r="B14015" t="s">
        <v>66</v>
      </c>
      <c r="C14015" s="30">
        <v>4.7520000000000007</v>
      </c>
      <c r="D14015" t="s">
        <v>20</v>
      </c>
      <c r="E14015">
        <v>2026</v>
      </c>
      <c r="G14015" t="s">
        <v>273</v>
      </c>
    </row>
    <row r="14016" spans="1:7">
      <c r="A14016">
        <v>73042300</v>
      </c>
      <c r="B14016" t="s">
        <v>66</v>
      </c>
      <c r="C14016" s="30">
        <v>5.1840000000000002</v>
      </c>
      <c r="D14016" t="s">
        <v>20</v>
      </c>
      <c r="E14016">
        <v>2027</v>
      </c>
      <c r="G14016" t="s">
        <v>273</v>
      </c>
    </row>
    <row r="14017" spans="1:7">
      <c r="A14017">
        <v>73042300</v>
      </c>
      <c r="B14017" t="s">
        <v>66</v>
      </c>
      <c r="C14017" s="30">
        <v>5.6160000000000005</v>
      </c>
      <c r="D14017" t="s">
        <v>20</v>
      </c>
      <c r="E14017">
        <v>2028</v>
      </c>
      <c r="G14017" t="s">
        <v>273</v>
      </c>
    </row>
    <row r="14018" spans="1:7">
      <c r="A14018">
        <v>73042400</v>
      </c>
      <c r="B14018" t="s">
        <v>66</v>
      </c>
      <c r="C14018" s="30">
        <v>6.49</v>
      </c>
      <c r="G14018" t="s">
        <v>273</v>
      </c>
    </row>
    <row r="14019" spans="1:7">
      <c r="A14019">
        <v>73042400</v>
      </c>
      <c r="B14019" t="s">
        <v>66</v>
      </c>
      <c r="C14019" s="30">
        <v>7.1390000000000002</v>
      </c>
      <c r="E14019">
        <v>2026</v>
      </c>
      <c r="G14019" t="s">
        <v>273</v>
      </c>
    </row>
    <row r="14020" spans="1:7">
      <c r="A14020">
        <v>73042400</v>
      </c>
      <c r="B14020" t="s">
        <v>66</v>
      </c>
      <c r="C14020" s="30">
        <v>7.7880000000000003</v>
      </c>
      <c r="E14020">
        <v>2027</v>
      </c>
      <c r="G14020" t="s">
        <v>273</v>
      </c>
    </row>
    <row r="14021" spans="1:7">
      <c r="A14021">
        <v>73042400</v>
      </c>
      <c r="B14021" t="s">
        <v>66</v>
      </c>
      <c r="C14021" s="30">
        <v>8.4370000000000012</v>
      </c>
      <c r="E14021">
        <v>2028</v>
      </c>
      <c r="G14021" t="s">
        <v>273</v>
      </c>
    </row>
    <row r="14022" spans="1:7">
      <c r="A14022">
        <v>730429</v>
      </c>
      <c r="B14022" t="s">
        <v>66</v>
      </c>
      <c r="C14022" s="30">
        <v>4.32</v>
      </c>
      <c r="D14022" t="s">
        <v>20</v>
      </c>
      <c r="G14022" t="s">
        <v>273</v>
      </c>
    </row>
    <row r="14023" spans="1:7">
      <c r="A14023">
        <v>730429</v>
      </c>
      <c r="B14023" t="s">
        <v>66</v>
      </c>
      <c r="C14023" s="30">
        <v>4.7520000000000007</v>
      </c>
      <c r="D14023" t="s">
        <v>20</v>
      </c>
      <c r="E14023">
        <v>2026</v>
      </c>
      <c r="G14023" t="s">
        <v>273</v>
      </c>
    </row>
    <row r="14024" spans="1:7">
      <c r="A14024">
        <v>730429</v>
      </c>
      <c r="B14024" t="s">
        <v>66</v>
      </c>
      <c r="C14024" s="30">
        <v>5.1840000000000002</v>
      </c>
      <c r="D14024" t="s">
        <v>20</v>
      </c>
      <c r="E14024">
        <v>2027</v>
      </c>
      <c r="G14024" t="s">
        <v>273</v>
      </c>
    </row>
    <row r="14025" spans="1:7">
      <c r="A14025">
        <v>730429</v>
      </c>
      <c r="B14025" t="s">
        <v>66</v>
      </c>
      <c r="C14025" s="30">
        <v>5.6160000000000005</v>
      </c>
      <c r="D14025" t="s">
        <v>20</v>
      </c>
      <c r="E14025">
        <v>2028</v>
      </c>
      <c r="G14025" t="s">
        <v>273</v>
      </c>
    </row>
    <row r="14026" spans="1:7">
      <c r="A14026">
        <v>730431</v>
      </c>
      <c r="B14026" t="s">
        <v>66</v>
      </c>
      <c r="C14026" s="30">
        <v>4.32</v>
      </c>
      <c r="D14026" t="s">
        <v>20</v>
      </c>
      <c r="G14026" t="s">
        <v>273</v>
      </c>
    </row>
    <row r="14027" spans="1:7">
      <c r="A14027">
        <v>730431</v>
      </c>
      <c r="B14027" t="s">
        <v>66</v>
      </c>
      <c r="C14027" s="30">
        <v>4.7520000000000007</v>
      </c>
      <c r="D14027" t="s">
        <v>20</v>
      </c>
      <c r="E14027">
        <v>2026</v>
      </c>
      <c r="G14027" t="s">
        <v>273</v>
      </c>
    </row>
    <row r="14028" spans="1:7">
      <c r="A14028">
        <v>730431</v>
      </c>
      <c r="B14028" t="s">
        <v>66</v>
      </c>
      <c r="C14028" s="30">
        <v>5.1840000000000002</v>
      </c>
      <c r="D14028" t="s">
        <v>20</v>
      </c>
      <c r="E14028">
        <v>2027</v>
      </c>
      <c r="G14028" t="s">
        <v>273</v>
      </c>
    </row>
    <row r="14029" spans="1:7">
      <c r="A14029">
        <v>730431</v>
      </c>
      <c r="B14029" t="s">
        <v>66</v>
      </c>
      <c r="C14029" s="30">
        <v>5.6160000000000005</v>
      </c>
      <c r="D14029" t="s">
        <v>20</v>
      </c>
      <c r="E14029">
        <v>2028</v>
      </c>
      <c r="G14029" t="s">
        <v>273</v>
      </c>
    </row>
    <row r="14030" spans="1:7">
      <c r="A14030">
        <v>730439</v>
      </c>
      <c r="B14030" t="s">
        <v>66</v>
      </c>
      <c r="C14030" s="30">
        <v>4.32</v>
      </c>
      <c r="D14030" t="s">
        <v>20</v>
      </c>
      <c r="G14030" t="s">
        <v>273</v>
      </c>
    </row>
    <row r="14031" spans="1:7">
      <c r="A14031">
        <v>730439</v>
      </c>
      <c r="B14031" t="s">
        <v>66</v>
      </c>
      <c r="C14031" s="30">
        <v>4.7520000000000007</v>
      </c>
      <c r="D14031" t="s">
        <v>20</v>
      </c>
      <c r="E14031">
        <v>2026</v>
      </c>
      <c r="G14031" t="s">
        <v>273</v>
      </c>
    </row>
    <row r="14032" spans="1:7">
      <c r="A14032">
        <v>730439</v>
      </c>
      <c r="B14032" t="s">
        <v>66</v>
      </c>
      <c r="C14032" s="30">
        <v>5.1840000000000002</v>
      </c>
      <c r="D14032" t="s">
        <v>20</v>
      </c>
      <c r="E14032">
        <v>2027</v>
      </c>
      <c r="G14032" t="s">
        <v>273</v>
      </c>
    </row>
    <row r="14033" spans="1:7">
      <c r="A14033">
        <v>730439</v>
      </c>
      <c r="B14033" t="s">
        <v>66</v>
      </c>
      <c r="C14033" s="30">
        <v>5.6160000000000005</v>
      </c>
      <c r="D14033" t="s">
        <v>20</v>
      </c>
      <c r="E14033">
        <v>2028</v>
      </c>
      <c r="G14033" t="s">
        <v>273</v>
      </c>
    </row>
    <row r="14034" spans="1:7">
      <c r="A14034">
        <v>73044100</v>
      </c>
      <c r="B14034" t="s">
        <v>66</v>
      </c>
      <c r="C14034" s="30">
        <v>6.49</v>
      </c>
      <c r="G14034" t="s">
        <v>273</v>
      </c>
    </row>
    <row r="14035" spans="1:7">
      <c r="A14035">
        <v>73044100</v>
      </c>
      <c r="B14035" t="s">
        <v>66</v>
      </c>
      <c r="C14035" s="30">
        <v>7.1390000000000002</v>
      </c>
      <c r="E14035">
        <v>2026</v>
      </c>
      <c r="G14035" t="s">
        <v>273</v>
      </c>
    </row>
    <row r="14036" spans="1:7">
      <c r="A14036">
        <v>73044100</v>
      </c>
      <c r="B14036" t="s">
        <v>66</v>
      </c>
      <c r="C14036" s="30">
        <v>7.7880000000000003</v>
      </c>
      <c r="E14036">
        <v>2027</v>
      </c>
      <c r="G14036" t="s">
        <v>273</v>
      </c>
    </row>
    <row r="14037" spans="1:7">
      <c r="A14037">
        <v>73044100</v>
      </c>
      <c r="B14037" t="s">
        <v>66</v>
      </c>
      <c r="C14037" s="30">
        <v>8.4370000000000012</v>
      </c>
      <c r="E14037">
        <v>2028</v>
      </c>
      <c r="G14037" t="s">
        <v>273</v>
      </c>
    </row>
    <row r="14038" spans="1:7">
      <c r="A14038">
        <v>730449</v>
      </c>
      <c r="B14038" t="s">
        <v>66</v>
      </c>
      <c r="C14038" s="30">
        <v>6.49</v>
      </c>
      <c r="G14038" t="s">
        <v>273</v>
      </c>
    </row>
    <row r="14039" spans="1:7">
      <c r="A14039">
        <v>730449</v>
      </c>
      <c r="B14039" t="s">
        <v>66</v>
      </c>
      <c r="C14039" s="30">
        <v>7.1390000000000002</v>
      </c>
      <c r="E14039">
        <v>2026</v>
      </c>
      <c r="G14039" t="s">
        <v>273</v>
      </c>
    </row>
    <row r="14040" spans="1:7">
      <c r="A14040">
        <v>730449</v>
      </c>
      <c r="B14040" t="s">
        <v>66</v>
      </c>
      <c r="C14040" s="30">
        <v>7.7880000000000003</v>
      </c>
      <c r="E14040">
        <v>2027</v>
      </c>
      <c r="G14040" t="s">
        <v>273</v>
      </c>
    </row>
    <row r="14041" spans="1:7">
      <c r="A14041">
        <v>730449</v>
      </c>
      <c r="B14041" t="s">
        <v>66</v>
      </c>
      <c r="C14041" s="30">
        <v>8.4370000000000012</v>
      </c>
      <c r="E14041">
        <v>2028</v>
      </c>
      <c r="G14041" t="s">
        <v>273</v>
      </c>
    </row>
    <row r="14042" spans="1:7">
      <c r="A14042">
        <v>730451</v>
      </c>
      <c r="B14042" t="s">
        <v>66</v>
      </c>
      <c r="C14042" s="30">
        <v>4.32</v>
      </c>
      <c r="D14042" t="s">
        <v>21</v>
      </c>
      <c r="G14042" t="s">
        <v>273</v>
      </c>
    </row>
    <row r="14043" spans="1:7">
      <c r="A14043">
        <v>730451</v>
      </c>
      <c r="B14043" t="s">
        <v>66</v>
      </c>
      <c r="C14043" s="30">
        <v>4.7520000000000007</v>
      </c>
      <c r="D14043" t="s">
        <v>21</v>
      </c>
      <c r="E14043">
        <v>2026</v>
      </c>
      <c r="G14043" t="s">
        <v>273</v>
      </c>
    </row>
    <row r="14044" spans="1:7">
      <c r="A14044">
        <v>730451</v>
      </c>
      <c r="B14044" t="s">
        <v>66</v>
      </c>
      <c r="C14044" s="30">
        <v>5.1840000000000002</v>
      </c>
      <c r="D14044" t="s">
        <v>21</v>
      </c>
      <c r="E14044">
        <v>2027</v>
      </c>
      <c r="G14044" t="s">
        <v>273</v>
      </c>
    </row>
    <row r="14045" spans="1:7">
      <c r="A14045">
        <v>730451</v>
      </c>
      <c r="B14045" t="s">
        <v>66</v>
      </c>
      <c r="C14045" s="30">
        <v>5.6160000000000005</v>
      </c>
      <c r="D14045" t="s">
        <v>21</v>
      </c>
      <c r="E14045">
        <v>2028</v>
      </c>
      <c r="G14045" t="s">
        <v>273</v>
      </c>
    </row>
    <row r="14046" spans="1:7">
      <c r="A14046">
        <v>730459</v>
      </c>
      <c r="B14046" t="s">
        <v>66</v>
      </c>
      <c r="C14046" s="30">
        <v>4.32</v>
      </c>
      <c r="D14046" t="s">
        <v>20</v>
      </c>
      <c r="G14046" t="s">
        <v>273</v>
      </c>
    </row>
    <row r="14047" spans="1:7">
      <c r="A14047">
        <v>730459</v>
      </c>
      <c r="B14047" t="s">
        <v>66</v>
      </c>
      <c r="C14047" s="30">
        <v>4.7520000000000007</v>
      </c>
      <c r="D14047" t="s">
        <v>20</v>
      </c>
      <c r="E14047">
        <v>2026</v>
      </c>
      <c r="G14047" t="s">
        <v>273</v>
      </c>
    </row>
    <row r="14048" spans="1:7">
      <c r="A14048">
        <v>730459</v>
      </c>
      <c r="B14048" t="s">
        <v>66</v>
      </c>
      <c r="C14048" s="30">
        <v>5.1840000000000002</v>
      </c>
      <c r="D14048" t="s">
        <v>20</v>
      </c>
      <c r="E14048">
        <v>2027</v>
      </c>
      <c r="G14048" t="s">
        <v>273</v>
      </c>
    </row>
    <row r="14049" spans="1:7">
      <c r="A14049">
        <v>730459</v>
      </c>
      <c r="B14049" t="s">
        <v>66</v>
      </c>
      <c r="C14049" s="30">
        <v>5.6160000000000005</v>
      </c>
      <c r="D14049" t="s">
        <v>20</v>
      </c>
      <c r="E14049">
        <v>2028</v>
      </c>
      <c r="G14049" t="s">
        <v>273</v>
      </c>
    </row>
    <row r="14050" spans="1:7">
      <c r="A14050">
        <v>73049000</v>
      </c>
      <c r="B14050" t="s">
        <v>66</v>
      </c>
      <c r="C14050" s="30">
        <v>4.32</v>
      </c>
      <c r="D14050" t="s">
        <v>20</v>
      </c>
      <c r="G14050" t="s">
        <v>273</v>
      </c>
    </row>
    <row r="14051" spans="1:7">
      <c r="A14051">
        <v>73049000</v>
      </c>
      <c r="B14051" t="s">
        <v>66</v>
      </c>
      <c r="C14051" s="30">
        <v>4.7520000000000007</v>
      </c>
      <c r="D14051" t="s">
        <v>20</v>
      </c>
      <c r="E14051">
        <v>2026</v>
      </c>
      <c r="G14051" t="s">
        <v>273</v>
      </c>
    </row>
    <row r="14052" spans="1:7">
      <c r="A14052">
        <v>73049000</v>
      </c>
      <c r="B14052" t="s">
        <v>66</v>
      </c>
      <c r="C14052" s="30">
        <v>5.1840000000000002</v>
      </c>
      <c r="D14052" t="s">
        <v>20</v>
      </c>
      <c r="E14052">
        <v>2027</v>
      </c>
      <c r="G14052" t="s">
        <v>273</v>
      </c>
    </row>
    <row r="14053" spans="1:7">
      <c r="A14053">
        <v>73049000</v>
      </c>
      <c r="B14053" t="s">
        <v>66</v>
      </c>
      <c r="C14053" s="30">
        <v>5.6160000000000005</v>
      </c>
      <c r="D14053" t="s">
        <v>20</v>
      </c>
      <c r="E14053">
        <v>2028</v>
      </c>
      <c r="G14053" t="s">
        <v>273</v>
      </c>
    </row>
    <row r="14054" spans="1:7">
      <c r="A14054">
        <v>7305</v>
      </c>
      <c r="B14054" t="s">
        <v>66</v>
      </c>
      <c r="C14054" s="30">
        <v>4.32</v>
      </c>
      <c r="D14054" t="s">
        <v>20</v>
      </c>
      <c r="G14054" t="s">
        <v>273</v>
      </c>
    </row>
    <row r="14055" spans="1:7">
      <c r="A14055">
        <v>7305</v>
      </c>
      <c r="B14055" t="s">
        <v>66</v>
      </c>
      <c r="C14055" s="30">
        <v>4.7520000000000007</v>
      </c>
      <c r="D14055" t="s">
        <v>20</v>
      </c>
      <c r="E14055">
        <v>2026</v>
      </c>
      <c r="G14055" t="s">
        <v>273</v>
      </c>
    </row>
    <row r="14056" spans="1:7">
      <c r="A14056">
        <v>7305</v>
      </c>
      <c r="B14056" t="s">
        <v>66</v>
      </c>
      <c r="C14056" s="30">
        <v>5.1840000000000002</v>
      </c>
      <c r="D14056" t="s">
        <v>20</v>
      </c>
      <c r="E14056">
        <v>2027</v>
      </c>
      <c r="G14056" t="s">
        <v>273</v>
      </c>
    </row>
    <row r="14057" spans="1:7">
      <c r="A14057">
        <v>7305</v>
      </c>
      <c r="B14057" t="s">
        <v>66</v>
      </c>
      <c r="C14057" s="30">
        <v>5.6160000000000005</v>
      </c>
      <c r="D14057" t="s">
        <v>20</v>
      </c>
      <c r="E14057">
        <v>2028</v>
      </c>
      <c r="G14057" t="s">
        <v>273</v>
      </c>
    </row>
    <row r="14058" spans="1:7">
      <c r="A14058">
        <v>73061100</v>
      </c>
      <c r="B14058" t="s">
        <v>66</v>
      </c>
      <c r="C14058" s="30">
        <v>6.5</v>
      </c>
      <c r="G14058" t="s">
        <v>273</v>
      </c>
    </row>
    <row r="14059" spans="1:7">
      <c r="A14059">
        <v>73061100</v>
      </c>
      <c r="B14059" t="s">
        <v>66</v>
      </c>
      <c r="C14059" s="30">
        <v>7.15</v>
      </c>
      <c r="E14059">
        <v>2026</v>
      </c>
      <c r="G14059" t="s">
        <v>273</v>
      </c>
    </row>
    <row r="14060" spans="1:7">
      <c r="A14060">
        <v>73061100</v>
      </c>
      <c r="B14060" t="s">
        <v>66</v>
      </c>
      <c r="C14060" s="30">
        <v>7.8</v>
      </c>
      <c r="E14060">
        <v>2027</v>
      </c>
      <c r="G14060" t="s">
        <v>273</v>
      </c>
    </row>
    <row r="14061" spans="1:7">
      <c r="A14061">
        <v>73061100</v>
      </c>
      <c r="B14061" t="s">
        <v>66</v>
      </c>
      <c r="C14061" s="30">
        <v>8.4499999999999993</v>
      </c>
      <c r="E14061">
        <v>2028</v>
      </c>
      <c r="G14061" t="s">
        <v>273</v>
      </c>
    </row>
    <row r="14062" spans="1:7">
      <c r="A14062">
        <v>73061900</v>
      </c>
      <c r="B14062" t="s">
        <v>66</v>
      </c>
      <c r="C14062" s="30">
        <v>4.32</v>
      </c>
      <c r="D14062" t="s">
        <v>20</v>
      </c>
      <c r="G14062" t="s">
        <v>273</v>
      </c>
    </row>
    <row r="14063" spans="1:7">
      <c r="A14063">
        <v>73061900</v>
      </c>
      <c r="B14063" t="s">
        <v>66</v>
      </c>
      <c r="C14063" s="30">
        <v>4.7520000000000007</v>
      </c>
      <c r="D14063" t="s">
        <v>20</v>
      </c>
      <c r="E14063">
        <v>2026</v>
      </c>
      <c r="G14063" t="s">
        <v>273</v>
      </c>
    </row>
    <row r="14064" spans="1:7">
      <c r="A14064">
        <v>73061900</v>
      </c>
      <c r="B14064" t="s">
        <v>66</v>
      </c>
      <c r="C14064" s="30">
        <v>5.1840000000000002</v>
      </c>
      <c r="D14064" t="s">
        <v>20</v>
      </c>
      <c r="E14064">
        <v>2027</v>
      </c>
      <c r="G14064" t="s">
        <v>273</v>
      </c>
    </row>
    <row r="14065" spans="1:7">
      <c r="A14065">
        <v>73061900</v>
      </c>
      <c r="B14065" t="s">
        <v>66</v>
      </c>
      <c r="C14065" s="30">
        <v>5.6160000000000005</v>
      </c>
      <c r="D14065" t="s">
        <v>20</v>
      </c>
      <c r="E14065">
        <v>2028</v>
      </c>
      <c r="G14065" t="s">
        <v>273</v>
      </c>
    </row>
    <row r="14066" spans="1:7">
      <c r="A14066">
        <v>73062100</v>
      </c>
      <c r="B14066" t="s">
        <v>66</v>
      </c>
      <c r="C14066" s="30">
        <v>6.5</v>
      </c>
      <c r="G14066" t="s">
        <v>273</v>
      </c>
    </row>
    <row r="14067" spans="1:7">
      <c r="A14067">
        <v>73062100</v>
      </c>
      <c r="B14067" t="s">
        <v>66</v>
      </c>
      <c r="C14067" s="30">
        <v>7.15</v>
      </c>
      <c r="E14067">
        <v>2026</v>
      </c>
      <c r="G14067" t="s">
        <v>273</v>
      </c>
    </row>
    <row r="14068" spans="1:7">
      <c r="A14068">
        <v>73062100</v>
      </c>
      <c r="B14068" t="s">
        <v>66</v>
      </c>
      <c r="C14068" s="30">
        <v>7.8</v>
      </c>
      <c r="E14068">
        <v>2027</v>
      </c>
      <c r="G14068" t="s">
        <v>273</v>
      </c>
    </row>
    <row r="14069" spans="1:7">
      <c r="A14069">
        <v>73062100</v>
      </c>
      <c r="B14069" t="s">
        <v>66</v>
      </c>
      <c r="C14069" s="30">
        <v>8.4499999999999993</v>
      </c>
      <c r="E14069">
        <v>2028</v>
      </c>
      <c r="G14069" t="s">
        <v>273</v>
      </c>
    </row>
    <row r="14070" spans="1:7">
      <c r="A14070">
        <v>73062900</v>
      </c>
      <c r="B14070" t="s">
        <v>66</v>
      </c>
      <c r="C14070" s="30">
        <v>4.32</v>
      </c>
      <c r="D14070" t="s">
        <v>20</v>
      </c>
      <c r="G14070" t="s">
        <v>273</v>
      </c>
    </row>
    <row r="14071" spans="1:7">
      <c r="A14071">
        <v>73062900</v>
      </c>
      <c r="B14071" t="s">
        <v>66</v>
      </c>
      <c r="C14071" s="30">
        <v>4.7520000000000007</v>
      </c>
      <c r="D14071" t="s">
        <v>20</v>
      </c>
      <c r="E14071">
        <v>2026</v>
      </c>
      <c r="G14071" t="s">
        <v>273</v>
      </c>
    </row>
    <row r="14072" spans="1:7">
      <c r="A14072">
        <v>73062900</v>
      </c>
      <c r="B14072" t="s">
        <v>66</v>
      </c>
      <c r="C14072" s="30">
        <v>5.1840000000000002</v>
      </c>
      <c r="D14072" t="s">
        <v>20</v>
      </c>
      <c r="E14072">
        <v>2027</v>
      </c>
      <c r="G14072" t="s">
        <v>273</v>
      </c>
    </row>
    <row r="14073" spans="1:7">
      <c r="A14073">
        <v>73062900</v>
      </c>
      <c r="B14073" t="s">
        <v>66</v>
      </c>
      <c r="C14073" s="30">
        <v>5.6160000000000005</v>
      </c>
      <c r="D14073" t="s">
        <v>20</v>
      </c>
      <c r="E14073">
        <v>2028</v>
      </c>
      <c r="G14073" t="s">
        <v>273</v>
      </c>
    </row>
    <row r="14074" spans="1:7">
      <c r="A14074">
        <v>73063012</v>
      </c>
      <c r="B14074" t="s">
        <v>66</v>
      </c>
      <c r="C14074" s="30">
        <v>4.32</v>
      </c>
      <c r="D14074" t="s">
        <v>20</v>
      </c>
      <c r="G14074" t="s">
        <v>273</v>
      </c>
    </row>
    <row r="14075" spans="1:7">
      <c r="A14075">
        <v>73063012</v>
      </c>
      <c r="B14075" t="s">
        <v>66</v>
      </c>
      <c r="C14075" s="30">
        <v>4.7520000000000007</v>
      </c>
      <c r="D14075" t="s">
        <v>20</v>
      </c>
      <c r="E14075">
        <v>2026</v>
      </c>
      <c r="G14075" t="s">
        <v>273</v>
      </c>
    </row>
    <row r="14076" spans="1:7">
      <c r="A14076">
        <v>73063012</v>
      </c>
      <c r="B14076" t="s">
        <v>66</v>
      </c>
      <c r="C14076" s="30">
        <v>5.1840000000000002</v>
      </c>
      <c r="D14076" t="s">
        <v>20</v>
      </c>
      <c r="E14076">
        <v>2027</v>
      </c>
      <c r="G14076" t="s">
        <v>273</v>
      </c>
    </row>
    <row r="14077" spans="1:7">
      <c r="A14077">
        <v>73063012</v>
      </c>
      <c r="B14077" t="s">
        <v>66</v>
      </c>
      <c r="C14077" s="30">
        <v>5.6160000000000005</v>
      </c>
      <c r="D14077" t="s">
        <v>20</v>
      </c>
      <c r="E14077">
        <v>2028</v>
      </c>
      <c r="G14077" t="s">
        <v>273</v>
      </c>
    </row>
    <row r="14078" spans="1:7">
      <c r="A14078">
        <v>73063018</v>
      </c>
      <c r="B14078" t="s">
        <v>66</v>
      </c>
      <c r="C14078" s="30">
        <v>4.32</v>
      </c>
      <c r="D14078" t="s">
        <v>20</v>
      </c>
      <c r="G14078" t="s">
        <v>273</v>
      </c>
    </row>
    <row r="14079" spans="1:7">
      <c r="A14079">
        <v>73063018</v>
      </c>
      <c r="B14079" t="s">
        <v>66</v>
      </c>
      <c r="C14079" s="30">
        <v>4.7520000000000007</v>
      </c>
      <c r="D14079" t="s">
        <v>20</v>
      </c>
      <c r="E14079">
        <v>2026</v>
      </c>
      <c r="G14079" t="s">
        <v>273</v>
      </c>
    </row>
    <row r="14080" spans="1:7">
      <c r="A14080">
        <v>73063018</v>
      </c>
      <c r="B14080" t="s">
        <v>66</v>
      </c>
      <c r="C14080" s="30">
        <v>5.1840000000000002</v>
      </c>
      <c r="D14080" t="s">
        <v>20</v>
      </c>
      <c r="E14080">
        <v>2027</v>
      </c>
      <c r="G14080" t="s">
        <v>273</v>
      </c>
    </row>
    <row r="14081" spans="1:7">
      <c r="A14081">
        <v>73063018</v>
      </c>
      <c r="B14081" t="s">
        <v>66</v>
      </c>
      <c r="C14081" s="30">
        <v>5.6160000000000005</v>
      </c>
      <c r="D14081" t="s">
        <v>20</v>
      </c>
      <c r="E14081">
        <v>2028</v>
      </c>
      <c r="G14081" t="s">
        <v>273</v>
      </c>
    </row>
    <row r="14082" spans="1:7">
      <c r="A14082">
        <v>73063041</v>
      </c>
      <c r="B14082" t="s">
        <v>66</v>
      </c>
      <c r="C14082" s="30">
        <v>4.32</v>
      </c>
      <c r="D14082" t="s">
        <v>20</v>
      </c>
      <c r="G14082" t="s">
        <v>273</v>
      </c>
    </row>
    <row r="14083" spans="1:7">
      <c r="A14083">
        <v>73063041</v>
      </c>
      <c r="B14083" t="s">
        <v>66</v>
      </c>
      <c r="C14083" s="30">
        <v>4.7520000000000007</v>
      </c>
      <c r="D14083" t="s">
        <v>20</v>
      </c>
      <c r="E14083">
        <v>2026</v>
      </c>
      <c r="G14083" t="s">
        <v>273</v>
      </c>
    </row>
    <row r="14084" spans="1:7">
      <c r="A14084">
        <v>73063041</v>
      </c>
      <c r="B14084" t="s">
        <v>66</v>
      </c>
      <c r="C14084" s="30">
        <v>5.1840000000000002</v>
      </c>
      <c r="D14084" t="s">
        <v>20</v>
      </c>
      <c r="E14084">
        <v>2027</v>
      </c>
      <c r="G14084" t="s">
        <v>273</v>
      </c>
    </row>
    <row r="14085" spans="1:7">
      <c r="A14085">
        <v>73063041</v>
      </c>
      <c r="B14085" t="s">
        <v>66</v>
      </c>
      <c r="C14085" s="30">
        <v>5.6160000000000005</v>
      </c>
      <c r="D14085" t="s">
        <v>20</v>
      </c>
      <c r="E14085">
        <v>2028</v>
      </c>
      <c r="G14085" t="s">
        <v>273</v>
      </c>
    </row>
    <row r="14086" spans="1:7">
      <c r="A14086">
        <v>73063049</v>
      </c>
      <c r="B14086" t="s">
        <v>66</v>
      </c>
      <c r="C14086" s="30">
        <v>4.32</v>
      </c>
      <c r="D14086" t="s">
        <v>20</v>
      </c>
      <c r="G14086" t="s">
        <v>273</v>
      </c>
    </row>
    <row r="14087" spans="1:7">
      <c r="A14087">
        <v>73063049</v>
      </c>
      <c r="B14087" t="s">
        <v>66</v>
      </c>
      <c r="C14087" s="30">
        <v>4.7520000000000007</v>
      </c>
      <c r="D14087" t="s">
        <v>20</v>
      </c>
      <c r="E14087">
        <v>2026</v>
      </c>
      <c r="G14087" t="s">
        <v>273</v>
      </c>
    </row>
    <row r="14088" spans="1:7">
      <c r="A14088">
        <v>73063049</v>
      </c>
      <c r="B14088" t="s">
        <v>66</v>
      </c>
      <c r="C14088" s="30">
        <v>5.1840000000000002</v>
      </c>
      <c r="D14088" t="s">
        <v>20</v>
      </c>
      <c r="E14088">
        <v>2027</v>
      </c>
      <c r="G14088" t="s">
        <v>273</v>
      </c>
    </row>
    <row r="14089" spans="1:7">
      <c r="A14089">
        <v>73063049</v>
      </c>
      <c r="B14089" t="s">
        <v>66</v>
      </c>
      <c r="C14089" s="30">
        <v>5.6160000000000005</v>
      </c>
      <c r="D14089" t="s">
        <v>20</v>
      </c>
      <c r="E14089">
        <v>2028</v>
      </c>
      <c r="G14089" t="s">
        <v>273</v>
      </c>
    </row>
    <row r="14090" spans="1:7">
      <c r="A14090">
        <v>73063072</v>
      </c>
      <c r="B14090" t="s">
        <v>66</v>
      </c>
      <c r="C14090" s="30">
        <v>4.32</v>
      </c>
      <c r="D14090" t="s">
        <v>20</v>
      </c>
      <c r="G14090" t="s">
        <v>273</v>
      </c>
    </row>
    <row r="14091" spans="1:7">
      <c r="A14091">
        <v>73063072</v>
      </c>
      <c r="B14091" t="s">
        <v>66</v>
      </c>
      <c r="C14091" s="30">
        <v>4.7520000000000007</v>
      </c>
      <c r="D14091" t="s">
        <v>20</v>
      </c>
      <c r="E14091">
        <v>2026</v>
      </c>
      <c r="G14091" t="s">
        <v>273</v>
      </c>
    </row>
    <row r="14092" spans="1:7">
      <c r="A14092">
        <v>73063072</v>
      </c>
      <c r="B14092" t="s">
        <v>66</v>
      </c>
      <c r="C14092" s="30">
        <v>5.1840000000000002</v>
      </c>
      <c r="D14092" t="s">
        <v>20</v>
      </c>
      <c r="E14092">
        <v>2027</v>
      </c>
      <c r="G14092" t="s">
        <v>273</v>
      </c>
    </row>
    <row r="14093" spans="1:7">
      <c r="A14093">
        <v>73063072</v>
      </c>
      <c r="B14093" t="s">
        <v>66</v>
      </c>
      <c r="C14093" s="30">
        <v>5.6160000000000005</v>
      </c>
      <c r="D14093" t="s">
        <v>20</v>
      </c>
      <c r="E14093">
        <v>2028</v>
      </c>
      <c r="G14093" t="s">
        <v>273</v>
      </c>
    </row>
    <row r="14094" spans="1:7">
      <c r="A14094">
        <v>73063077</v>
      </c>
      <c r="B14094" t="s">
        <v>66</v>
      </c>
      <c r="C14094" s="30">
        <v>4.32</v>
      </c>
      <c r="D14094" t="s">
        <v>20</v>
      </c>
      <c r="G14094" t="s">
        <v>273</v>
      </c>
    </row>
    <row r="14095" spans="1:7">
      <c r="A14095">
        <v>73063077</v>
      </c>
      <c r="B14095" t="s">
        <v>66</v>
      </c>
      <c r="C14095" s="30">
        <v>4.7520000000000007</v>
      </c>
      <c r="D14095" t="s">
        <v>20</v>
      </c>
      <c r="E14095">
        <v>2026</v>
      </c>
      <c r="G14095" t="s">
        <v>273</v>
      </c>
    </row>
    <row r="14096" spans="1:7">
      <c r="A14096">
        <v>73063077</v>
      </c>
      <c r="B14096" t="s">
        <v>66</v>
      </c>
      <c r="C14096" s="30">
        <v>5.1840000000000002</v>
      </c>
      <c r="D14096" t="s">
        <v>20</v>
      </c>
      <c r="E14096">
        <v>2027</v>
      </c>
      <c r="G14096" t="s">
        <v>273</v>
      </c>
    </row>
    <row r="14097" spans="1:7">
      <c r="A14097">
        <v>73063077</v>
      </c>
      <c r="B14097" t="s">
        <v>66</v>
      </c>
      <c r="C14097" s="30">
        <v>5.6160000000000005</v>
      </c>
      <c r="D14097" t="s">
        <v>20</v>
      </c>
      <c r="E14097">
        <v>2028</v>
      </c>
      <c r="G14097" t="s">
        <v>273</v>
      </c>
    </row>
    <row r="14098" spans="1:7">
      <c r="A14098">
        <v>73063080</v>
      </c>
      <c r="B14098" t="s">
        <v>66</v>
      </c>
      <c r="C14098" s="30">
        <v>4.32</v>
      </c>
      <c r="D14098" t="s">
        <v>20</v>
      </c>
      <c r="G14098" t="s">
        <v>273</v>
      </c>
    </row>
    <row r="14099" spans="1:7">
      <c r="A14099">
        <v>73063080</v>
      </c>
      <c r="B14099" t="s">
        <v>66</v>
      </c>
      <c r="C14099" s="30">
        <v>4.7520000000000007</v>
      </c>
      <c r="D14099" t="s">
        <v>20</v>
      </c>
      <c r="E14099">
        <v>2026</v>
      </c>
      <c r="G14099" t="s">
        <v>273</v>
      </c>
    </row>
    <row r="14100" spans="1:7">
      <c r="A14100">
        <v>73063080</v>
      </c>
      <c r="B14100" t="s">
        <v>66</v>
      </c>
      <c r="C14100" s="30">
        <v>5.1840000000000002</v>
      </c>
      <c r="D14100" t="s">
        <v>20</v>
      </c>
      <c r="E14100">
        <v>2027</v>
      </c>
      <c r="G14100" t="s">
        <v>273</v>
      </c>
    </row>
    <row r="14101" spans="1:7">
      <c r="A14101">
        <v>73063080</v>
      </c>
      <c r="B14101" t="s">
        <v>66</v>
      </c>
      <c r="C14101" s="30">
        <v>5.6160000000000005</v>
      </c>
      <c r="D14101" t="s">
        <v>20</v>
      </c>
      <c r="E14101">
        <v>2028</v>
      </c>
      <c r="G14101" t="s">
        <v>273</v>
      </c>
    </row>
    <row r="14102" spans="1:7">
      <c r="A14102">
        <v>73064020</v>
      </c>
      <c r="B14102" t="s">
        <v>66</v>
      </c>
      <c r="C14102" s="30">
        <v>6.5</v>
      </c>
      <c r="G14102" t="s">
        <v>273</v>
      </c>
    </row>
    <row r="14103" spans="1:7">
      <c r="A14103">
        <v>73064020</v>
      </c>
      <c r="B14103" t="s">
        <v>66</v>
      </c>
      <c r="C14103" s="30">
        <v>7.15</v>
      </c>
      <c r="E14103">
        <v>2026</v>
      </c>
      <c r="G14103" t="s">
        <v>273</v>
      </c>
    </row>
    <row r="14104" spans="1:7">
      <c r="A14104">
        <v>73064020</v>
      </c>
      <c r="B14104" t="s">
        <v>66</v>
      </c>
      <c r="C14104" s="30">
        <v>7.8</v>
      </c>
      <c r="E14104">
        <v>2027</v>
      </c>
      <c r="G14104" t="s">
        <v>273</v>
      </c>
    </row>
    <row r="14105" spans="1:7">
      <c r="A14105">
        <v>73064020</v>
      </c>
      <c r="B14105" t="s">
        <v>66</v>
      </c>
      <c r="C14105" s="30">
        <v>8.4499999999999993</v>
      </c>
      <c r="E14105">
        <v>2028</v>
      </c>
      <c r="G14105" t="s">
        <v>273</v>
      </c>
    </row>
    <row r="14106" spans="1:7">
      <c r="A14106">
        <v>73064080</v>
      </c>
      <c r="B14106" t="s">
        <v>66</v>
      </c>
      <c r="C14106" s="30">
        <v>6.49</v>
      </c>
      <c r="G14106" t="s">
        <v>273</v>
      </c>
    </row>
    <row r="14107" spans="1:7">
      <c r="A14107">
        <v>73064080</v>
      </c>
      <c r="B14107" t="s">
        <v>66</v>
      </c>
      <c r="C14107" s="30">
        <v>7.1390000000000002</v>
      </c>
      <c r="E14107">
        <v>2026</v>
      </c>
      <c r="G14107" t="s">
        <v>273</v>
      </c>
    </row>
    <row r="14108" spans="1:7">
      <c r="A14108">
        <v>73064080</v>
      </c>
      <c r="B14108" t="s">
        <v>66</v>
      </c>
      <c r="C14108" s="30">
        <v>7.7880000000000003</v>
      </c>
      <c r="E14108">
        <v>2027</v>
      </c>
      <c r="G14108" t="s">
        <v>273</v>
      </c>
    </row>
    <row r="14109" spans="1:7">
      <c r="A14109">
        <v>73064080</v>
      </c>
      <c r="B14109" t="s">
        <v>66</v>
      </c>
      <c r="C14109" s="30">
        <v>8.4370000000000012</v>
      </c>
      <c r="E14109">
        <v>2028</v>
      </c>
      <c r="G14109" t="s">
        <v>273</v>
      </c>
    </row>
    <row r="14110" spans="1:7">
      <c r="A14110">
        <v>73065021</v>
      </c>
      <c r="B14110" t="s">
        <v>66</v>
      </c>
      <c r="C14110" s="30">
        <v>4.33</v>
      </c>
      <c r="D14110" t="s">
        <v>21</v>
      </c>
      <c r="G14110" t="s">
        <v>273</v>
      </c>
    </row>
    <row r="14111" spans="1:7">
      <c r="A14111">
        <v>73065021</v>
      </c>
      <c r="B14111" t="s">
        <v>66</v>
      </c>
      <c r="C14111" s="30">
        <v>4.7629999999999999</v>
      </c>
      <c r="D14111" t="s">
        <v>21</v>
      </c>
      <c r="E14111">
        <v>2026</v>
      </c>
      <c r="G14111" t="s">
        <v>273</v>
      </c>
    </row>
    <row r="14112" spans="1:7">
      <c r="A14112">
        <v>73065021</v>
      </c>
      <c r="B14112" t="s">
        <v>66</v>
      </c>
      <c r="C14112" s="30">
        <v>5.1959999999999997</v>
      </c>
      <c r="D14112" t="s">
        <v>21</v>
      </c>
      <c r="E14112">
        <v>2027</v>
      </c>
      <c r="G14112" t="s">
        <v>273</v>
      </c>
    </row>
    <row r="14113" spans="1:7">
      <c r="A14113">
        <v>73065021</v>
      </c>
      <c r="B14113" t="s">
        <v>66</v>
      </c>
      <c r="C14113" s="30">
        <v>5.6290000000000004</v>
      </c>
      <c r="D14113" t="s">
        <v>21</v>
      </c>
      <c r="E14113">
        <v>2028</v>
      </c>
      <c r="G14113" t="s">
        <v>273</v>
      </c>
    </row>
    <row r="14114" spans="1:7">
      <c r="A14114">
        <v>73065029</v>
      </c>
      <c r="B14114" t="s">
        <v>66</v>
      </c>
      <c r="C14114" s="30">
        <v>4.32</v>
      </c>
      <c r="D14114" t="s">
        <v>21</v>
      </c>
      <c r="G14114" t="s">
        <v>273</v>
      </c>
    </row>
    <row r="14115" spans="1:7">
      <c r="A14115">
        <v>73065029</v>
      </c>
      <c r="B14115" t="s">
        <v>66</v>
      </c>
      <c r="C14115" s="30">
        <v>4.7520000000000007</v>
      </c>
      <c r="D14115" t="s">
        <v>21</v>
      </c>
      <c r="E14115">
        <v>2026</v>
      </c>
      <c r="G14115" t="s">
        <v>273</v>
      </c>
    </row>
    <row r="14116" spans="1:7">
      <c r="A14116">
        <v>73065029</v>
      </c>
      <c r="B14116" t="s">
        <v>66</v>
      </c>
      <c r="C14116" s="30">
        <v>5.1840000000000002</v>
      </c>
      <c r="D14116" t="s">
        <v>21</v>
      </c>
      <c r="E14116">
        <v>2027</v>
      </c>
      <c r="G14116" t="s">
        <v>273</v>
      </c>
    </row>
    <row r="14117" spans="1:7">
      <c r="A14117">
        <v>73065029</v>
      </c>
      <c r="B14117" t="s">
        <v>66</v>
      </c>
      <c r="C14117" s="30">
        <v>5.6160000000000005</v>
      </c>
      <c r="D14117" t="s">
        <v>21</v>
      </c>
      <c r="E14117">
        <v>2028</v>
      </c>
      <c r="G14117" t="s">
        <v>273</v>
      </c>
    </row>
    <row r="14118" spans="1:7">
      <c r="A14118">
        <v>73065080</v>
      </c>
      <c r="B14118" t="s">
        <v>66</v>
      </c>
      <c r="C14118" s="30">
        <v>4.33</v>
      </c>
      <c r="D14118" t="s">
        <v>21</v>
      </c>
      <c r="G14118" t="s">
        <v>273</v>
      </c>
    </row>
    <row r="14119" spans="1:7">
      <c r="A14119">
        <v>73065080</v>
      </c>
      <c r="B14119" t="s">
        <v>66</v>
      </c>
      <c r="C14119" s="30">
        <v>4.7629999999999999</v>
      </c>
      <c r="D14119" t="s">
        <v>21</v>
      </c>
      <c r="E14119">
        <v>2026</v>
      </c>
      <c r="G14119" t="s">
        <v>273</v>
      </c>
    </row>
    <row r="14120" spans="1:7">
      <c r="A14120">
        <v>73065080</v>
      </c>
      <c r="B14120" t="s">
        <v>66</v>
      </c>
      <c r="C14120" s="30">
        <v>5.1959999999999997</v>
      </c>
      <c r="D14120" t="s">
        <v>21</v>
      </c>
      <c r="E14120">
        <v>2027</v>
      </c>
      <c r="G14120" t="s">
        <v>273</v>
      </c>
    </row>
    <row r="14121" spans="1:7">
      <c r="A14121">
        <v>73065080</v>
      </c>
      <c r="B14121" t="s">
        <v>66</v>
      </c>
      <c r="C14121" s="30">
        <v>5.6290000000000004</v>
      </c>
      <c r="D14121" t="s">
        <v>21</v>
      </c>
      <c r="E14121">
        <v>2028</v>
      </c>
      <c r="G14121" t="s">
        <v>273</v>
      </c>
    </row>
    <row r="14122" spans="1:7">
      <c r="A14122">
        <v>73066110</v>
      </c>
      <c r="B14122" t="s">
        <v>66</v>
      </c>
      <c r="C14122" s="30">
        <v>6.5</v>
      </c>
      <c r="G14122" t="s">
        <v>273</v>
      </c>
    </row>
    <row r="14123" spans="1:7">
      <c r="A14123">
        <v>73066110</v>
      </c>
      <c r="B14123" t="s">
        <v>66</v>
      </c>
      <c r="C14123" s="30">
        <v>7.15</v>
      </c>
      <c r="E14123">
        <v>2026</v>
      </c>
      <c r="G14123" t="s">
        <v>273</v>
      </c>
    </row>
    <row r="14124" spans="1:7">
      <c r="A14124">
        <v>73066110</v>
      </c>
      <c r="B14124" t="s">
        <v>66</v>
      </c>
      <c r="C14124" s="30">
        <v>7.8</v>
      </c>
      <c r="E14124">
        <v>2027</v>
      </c>
      <c r="G14124" t="s">
        <v>273</v>
      </c>
    </row>
    <row r="14125" spans="1:7">
      <c r="A14125">
        <v>73066110</v>
      </c>
      <c r="B14125" t="s">
        <v>66</v>
      </c>
      <c r="C14125" s="30">
        <v>8.4499999999999993</v>
      </c>
      <c r="E14125">
        <v>2028</v>
      </c>
      <c r="G14125" t="s">
        <v>273</v>
      </c>
    </row>
    <row r="14126" spans="1:7">
      <c r="A14126">
        <v>73066192</v>
      </c>
      <c r="B14126" t="s">
        <v>66</v>
      </c>
      <c r="C14126" s="30">
        <v>4.32</v>
      </c>
      <c r="D14126" t="s">
        <v>20</v>
      </c>
      <c r="G14126" t="s">
        <v>273</v>
      </c>
    </row>
    <row r="14127" spans="1:7">
      <c r="A14127">
        <v>73066192</v>
      </c>
      <c r="B14127" t="s">
        <v>66</v>
      </c>
      <c r="C14127" s="30">
        <v>4.7520000000000007</v>
      </c>
      <c r="D14127" t="s">
        <v>20</v>
      </c>
      <c r="E14127">
        <v>2026</v>
      </c>
      <c r="G14127" t="s">
        <v>273</v>
      </c>
    </row>
    <row r="14128" spans="1:7">
      <c r="A14128">
        <v>73066192</v>
      </c>
      <c r="B14128" t="s">
        <v>66</v>
      </c>
      <c r="C14128" s="30">
        <v>5.1840000000000002</v>
      </c>
      <c r="D14128" t="s">
        <v>20</v>
      </c>
      <c r="E14128">
        <v>2027</v>
      </c>
      <c r="G14128" t="s">
        <v>273</v>
      </c>
    </row>
    <row r="14129" spans="1:7">
      <c r="A14129">
        <v>73066192</v>
      </c>
      <c r="B14129" t="s">
        <v>66</v>
      </c>
      <c r="C14129" s="30">
        <v>5.6160000000000005</v>
      </c>
      <c r="D14129" t="s">
        <v>20</v>
      </c>
      <c r="E14129">
        <v>2028</v>
      </c>
      <c r="G14129" t="s">
        <v>273</v>
      </c>
    </row>
    <row r="14130" spans="1:7">
      <c r="A14130">
        <v>73066199</v>
      </c>
      <c r="B14130" t="s">
        <v>66</v>
      </c>
      <c r="C14130" s="30">
        <v>4.32</v>
      </c>
      <c r="D14130" t="s">
        <v>20</v>
      </c>
      <c r="G14130" t="s">
        <v>273</v>
      </c>
    </row>
    <row r="14131" spans="1:7">
      <c r="A14131">
        <v>73066199</v>
      </c>
      <c r="B14131" t="s">
        <v>66</v>
      </c>
      <c r="C14131" s="30">
        <v>4.7520000000000007</v>
      </c>
      <c r="D14131" t="s">
        <v>20</v>
      </c>
      <c r="E14131">
        <v>2026</v>
      </c>
      <c r="G14131" t="s">
        <v>273</v>
      </c>
    </row>
    <row r="14132" spans="1:7">
      <c r="A14132">
        <v>73066199</v>
      </c>
      <c r="B14132" t="s">
        <v>66</v>
      </c>
      <c r="C14132" s="30">
        <v>5.1840000000000002</v>
      </c>
      <c r="D14132" t="s">
        <v>20</v>
      </c>
      <c r="E14132">
        <v>2027</v>
      </c>
      <c r="G14132" t="s">
        <v>273</v>
      </c>
    </row>
    <row r="14133" spans="1:7">
      <c r="A14133">
        <v>73066199</v>
      </c>
      <c r="B14133" t="s">
        <v>66</v>
      </c>
      <c r="C14133" s="30">
        <v>5.6160000000000005</v>
      </c>
      <c r="D14133" t="s">
        <v>20</v>
      </c>
      <c r="E14133">
        <v>2028</v>
      </c>
      <c r="G14133" t="s">
        <v>273</v>
      </c>
    </row>
    <row r="14134" spans="1:7">
      <c r="A14134">
        <v>73066910</v>
      </c>
      <c r="B14134" t="s">
        <v>66</v>
      </c>
      <c r="C14134" s="30">
        <v>6.5</v>
      </c>
      <c r="G14134" t="s">
        <v>273</v>
      </c>
    </row>
    <row r="14135" spans="1:7">
      <c r="A14135">
        <v>73066910</v>
      </c>
      <c r="B14135" t="s">
        <v>66</v>
      </c>
      <c r="C14135" s="30">
        <v>7.15</v>
      </c>
      <c r="E14135">
        <v>2026</v>
      </c>
      <c r="G14135" t="s">
        <v>273</v>
      </c>
    </row>
    <row r="14136" spans="1:7">
      <c r="A14136">
        <v>73066910</v>
      </c>
      <c r="B14136" t="s">
        <v>66</v>
      </c>
      <c r="C14136" s="30">
        <v>7.8</v>
      </c>
      <c r="E14136">
        <v>2027</v>
      </c>
      <c r="G14136" t="s">
        <v>273</v>
      </c>
    </row>
    <row r="14137" spans="1:7">
      <c r="A14137">
        <v>73066910</v>
      </c>
      <c r="B14137" t="s">
        <v>66</v>
      </c>
      <c r="C14137" s="30">
        <v>8.4499999999999993</v>
      </c>
      <c r="E14137">
        <v>2028</v>
      </c>
      <c r="G14137" t="s">
        <v>273</v>
      </c>
    </row>
    <row r="14138" spans="1:7">
      <c r="A14138">
        <v>73066990</v>
      </c>
      <c r="B14138" t="s">
        <v>66</v>
      </c>
      <c r="C14138" s="30">
        <v>4.32</v>
      </c>
      <c r="D14138" t="s">
        <v>20</v>
      </c>
      <c r="G14138" t="s">
        <v>273</v>
      </c>
    </row>
    <row r="14139" spans="1:7">
      <c r="A14139">
        <v>73066990</v>
      </c>
      <c r="B14139" t="s">
        <v>66</v>
      </c>
      <c r="C14139" s="30">
        <v>4.7520000000000007</v>
      </c>
      <c r="D14139" t="s">
        <v>20</v>
      </c>
      <c r="E14139">
        <v>2026</v>
      </c>
      <c r="G14139" t="s">
        <v>273</v>
      </c>
    </row>
    <row r="14140" spans="1:7">
      <c r="A14140">
        <v>73066990</v>
      </c>
      <c r="B14140" t="s">
        <v>66</v>
      </c>
      <c r="C14140" s="30">
        <v>5.1840000000000002</v>
      </c>
      <c r="D14140" t="s">
        <v>20</v>
      </c>
      <c r="E14140">
        <v>2027</v>
      </c>
      <c r="G14140" t="s">
        <v>273</v>
      </c>
    </row>
    <row r="14141" spans="1:7">
      <c r="A14141">
        <v>73066990</v>
      </c>
      <c r="B14141" t="s">
        <v>66</v>
      </c>
      <c r="C14141" s="30">
        <v>5.6160000000000005</v>
      </c>
      <c r="D14141" t="s">
        <v>20</v>
      </c>
      <c r="E14141">
        <v>2028</v>
      </c>
      <c r="G14141" t="s">
        <v>273</v>
      </c>
    </row>
    <row r="14142" spans="1:7">
      <c r="A14142">
        <v>73069000</v>
      </c>
      <c r="B14142" t="s">
        <v>66</v>
      </c>
      <c r="C14142" s="30">
        <v>4.32</v>
      </c>
      <c r="D14142" t="s">
        <v>20</v>
      </c>
      <c r="G14142" t="s">
        <v>273</v>
      </c>
    </row>
    <row r="14143" spans="1:7">
      <c r="A14143">
        <v>73069000</v>
      </c>
      <c r="B14143" t="s">
        <v>66</v>
      </c>
      <c r="C14143" s="30">
        <v>4.7520000000000007</v>
      </c>
      <c r="D14143" t="s">
        <v>20</v>
      </c>
      <c r="E14143">
        <v>2026</v>
      </c>
      <c r="G14143" t="s">
        <v>273</v>
      </c>
    </row>
    <row r="14144" spans="1:7">
      <c r="A14144">
        <v>73069000</v>
      </c>
      <c r="B14144" t="s">
        <v>66</v>
      </c>
      <c r="C14144" s="30">
        <v>5.1840000000000002</v>
      </c>
      <c r="D14144" t="s">
        <v>20</v>
      </c>
      <c r="E14144">
        <v>2027</v>
      </c>
      <c r="G14144" t="s">
        <v>273</v>
      </c>
    </row>
    <row r="14145" spans="1:7">
      <c r="A14145">
        <v>73069000</v>
      </c>
      <c r="B14145" t="s">
        <v>66</v>
      </c>
      <c r="C14145" s="30">
        <v>5.6160000000000005</v>
      </c>
      <c r="D14145" t="s">
        <v>20</v>
      </c>
      <c r="E14145">
        <v>2028</v>
      </c>
      <c r="G14145" t="s">
        <v>273</v>
      </c>
    </row>
    <row r="14146" spans="1:7">
      <c r="A14146">
        <v>730711</v>
      </c>
      <c r="B14146" t="s">
        <v>66</v>
      </c>
      <c r="C14146" s="30">
        <v>3.859</v>
      </c>
      <c r="G14146" t="s">
        <v>273</v>
      </c>
    </row>
    <row r="14147" spans="1:7">
      <c r="A14147">
        <v>730711</v>
      </c>
      <c r="B14147" t="s">
        <v>66</v>
      </c>
      <c r="C14147" s="30">
        <v>4.2449000000000003</v>
      </c>
      <c r="E14147">
        <v>2026</v>
      </c>
      <c r="G14147" t="s">
        <v>273</v>
      </c>
    </row>
    <row r="14148" spans="1:7">
      <c r="A14148">
        <v>730711</v>
      </c>
      <c r="B14148" t="s">
        <v>66</v>
      </c>
      <c r="C14148" s="30">
        <v>4.6307999999999998</v>
      </c>
      <c r="E14148">
        <v>2027</v>
      </c>
      <c r="G14148" t="s">
        <v>273</v>
      </c>
    </row>
    <row r="14149" spans="1:7">
      <c r="A14149">
        <v>730711</v>
      </c>
      <c r="B14149" t="s">
        <v>66</v>
      </c>
      <c r="C14149" s="30">
        <v>5.0167000000000002</v>
      </c>
      <c r="E14149">
        <v>2028</v>
      </c>
      <c r="G14149" t="s">
        <v>273</v>
      </c>
    </row>
    <row r="14150" spans="1:7">
      <c r="A14150">
        <v>73071910</v>
      </c>
      <c r="B14150" t="s">
        <v>66</v>
      </c>
      <c r="C14150" s="30">
        <v>3.859</v>
      </c>
      <c r="G14150" t="s">
        <v>273</v>
      </c>
    </row>
    <row r="14151" spans="1:7">
      <c r="A14151">
        <v>73071910</v>
      </c>
      <c r="B14151" t="s">
        <v>66</v>
      </c>
      <c r="C14151" s="30">
        <v>4.2449000000000003</v>
      </c>
      <c r="E14151">
        <v>2026</v>
      </c>
      <c r="G14151" t="s">
        <v>273</v>
      </c>
    </row>
    <row r="14152" spans="1:7">
      <c r="A14152">
        <v>73071910</v>
      </c>
      <c r="B14152" t="s">
        <v>66</v>
      </c>
      <c r="C14152" s="30">
        <v>4.6307999999999998</v>
      </c>
      <c r="E14152">
        <v>2027</v>
      </c>
      <c r="G14152" t="s">
        <v>273</v>
      </c>
    </row>
    <row r="14153" spans="1:7">
      <c r="A14153">
        <v>73071910</v>
      </c>
      <c r="B14153" t="s">
        <v>66</v>
      </c>
      <c r="C14153" s="30">
        <v>5.0167000000000002</v>
      </c>
      <c r="E14153">
        <v>2028</v>
      </c>
      <c r="G14153" t="s">
        <v>273</v>
      </c>
    </row>
    <row r="14154" spans="1:7">
      <c r="A14154">
        <v>73071990</v>
      </c>
      <c r="B14154" t="s">
        <v>66</v>
      </c>
      <c r="C14154" s="30">
        <v>4.32</v>
      </c>
      <c r="D14154" t="s">
        <v>20</v>
      </c>
      <c r="G14154" t="s">
        <v>273</v>
      </c>
    </row>
    <row r="14155" spans="1:7">
      <c r="A14155">
        <v>73071990</v>
      </c>
      <c r="B14155" t="s">
        <v>66</v>
      </c>
      <c r="C14155" s="30">
        <v>4.7520000000000007</v>
      </c>
      <c r="D14155" t="s">
        <v>20</v>
      </c>
      <c r="E14155">
        <v>2026</v>
      </c>
      <c r="G14155" t="s">
        <v>273</v>
      </c>
    </row>
    <row r="14156" spans="1:7">
      <c r="A14156">
        <v>73071990</v>
      </c>
      <c r="B14156" t="s">
        <v>66</v>
      </c>
      <c r="C14156" s="30">
        <v>5.1840000000000002</v>
      </c>
      <c r="D14156" t="s">
        <v>20</v>
      </c>
      <c r="E14156">
        <v>2027</v>
      </c>
      <c r="G14156" t="s">
        <v>273</v>
      </c>
    </row>
    <row r="14157" spans="1:7">
      <c r="A14157">
        <v>73071990</v>
      </c>
      <c r="B14157" t="s">
        <v>66</v>
      </c>
      <c r="C14157" s="30">
        <v>5.6160000000000005</v>
      </c>
      <c r="D14157" t="s">
        <v>20</v>
      </c>
      <c r="E14157">
        <v>2028</v>
      </c>
      <c r="G14157" t="s">
        <v>273</v>
      </c>
    </row>
    <row r="14158" spans="1:7">
      <c r="A14158">
        <v>73072100</v>
      </c>
      <c r="B14158" t="s">
        <v>66</v>
      </c>
      <c r="C14158" s="30">
        <v>4.8099999999999996</v>
      </c>
      <c r="G14158" t="s">
        <v>273</v>
      </c>
    </row>
    <row r="14159" spans="1:7">
      <c r="A14159">
        <v>73072100</v>
      </c>
      <c r="B14159" t="s">
        <v>66</v>
      </c>
      <c r="C14159" s="30">
        <v>5.2909999999999995</v>
      </c>
      <c r="E14159">
        <v>2026</v>
      </c>
      <c r="G14159" t="s">
        <v>273</v>
      </c>
    </row>
    <row r="14160" spans="1:7">
      <c r="A14160">
        <v>73072100</v>
      </c>
      <c r="B14160" t="s">
        <v>66</v>
      </c>
      <c r="C14160" s="30">
        <v>5.7719999999999994</v>
      </c>
      <c r="E14160">
        <v>2027</v>
      </c>
      <c r="G14160" t="s">
        <v>273</v>
      </c>
    </row>
    <row r="14161" spans="1:7">
      <c r="A14161">
        <v>73072100</v>
      </c>
      <c r="B14161" t="s">
        <v>66</v>
      </c>
      <c r="C14161" s="30">
        <v>6.2529999999999992</v>
      </c>
      <c r="E14161">
        <v>2028</v>
      </c>
      <c r="G14161" t="s">
        <v>273</v>
      </c>
    </row>
    <row r="14162" spans="1:7">
      <c r="A14162">
        <v>730722</v>
      </c>
      <c r="B14162" t="s">
        <v>66</v>
      </c>
      <c r="C14162" s="30">
        <v>4.8099999999999996</v>
      </c>
      <c r="G14162" t="s">
        <v>273</v>
      </c>
    </row>
    <row r="14163" spans="1:7">
      <c r="A14163">
        <v>730722</v>
      </c>
      <c r="B14163" t="s">
        <v>66</v>
      </c>
      <c r="C14163" s="30">
        <v>5.2909999999999995</v>
      </c>
      <c r="E14163">
        <v>2026</v>
      </c>
      <c r="G14163" t="s">
        <v>273</v>
      </c>
    </row>
    <row r="14164" spans="1:7">
      <c r="A14164">
        <v>730722</v>
      </c>
      <c r="B14164" t="s">
        <v>66</v>
      </c>
      <c r="C14164" s="30">
        <v>5.7719999999999994</v>
      </c>
      <c r="E14164">
        <v>2027</v>
      </c>
      <c r="G14164" t="s">
        <v>273</v>
      </c>
    </row>
    <row r="14165" spans="1:7">
      <c r="A14165">
        <v>730722</v>
      </c>
      <c r="B14165" t="s">
        <v>66</v>
      </c>
      <c r="C14165" s="30">
        <v>6.2529999999999992</v>
      </c>
      <c r="E14165">
        <v>2028</v>
      </c>
      <c r="G14165" t="s">
        <v>273</v>
      </c>
    </row>
    <row r="14166" spans="1:7">
      <c r="A14166">
        <v>730723</v>
      </c>
      <c r="B14166" t="s">
        <v>66</v>
      </c>
      <c r="C14166" s="30">
        <v>4.8099999999999996</v>
      </c>
      <c r="G14166" t="s">
        <v>273</v>
      </c>
    </row>
    <row r="14167" spans="1:7">
      <c r="A14167">
        <v>730723</v>
      </c>
      <c r="B14167" t="s">
        <v>66</v>
      </c>
      <c r="C14167" s="30">
        <v>5.2909999999999995</v>
      </c>
      <c r="E14167">
        <v>2026</v>
      </c>
      <c r="G14167" t="s">
        <v>273</v>
      </c>
    </row>
    <row r="14168" spans="1:7">
      <c r="A14168">
        <v>730723</v>
      </c>
      <c r="B14168" t="s">
        <v>66</v>
      </c>
      <c r="C14168" s="30">
        <v>5.7719999999999994</v>
      </c>
      <c r="E14168">
        <v>2027</v>
      </c>
      <c r="G14168" t="s">
        <v>273</v>
      </c>
    </row>
    <row r="14169" spans="1:7">
      <c r="A14169">
        <v>730723</v>
      </c>
      <c r="B14169" t="s">
        <v>66</v>
      </c>
      <c r="C14169" s="30">
        <v>6.2529999999999992</v>
      </c>
      <c r="E14169">
        <v>2028</v>
      </c>
      <c r="G14169" t="s">
        <v>273</v>
      </c>
    </row>
    <row r="14170" spans="1:7">
      <c r="A14170">
        <v>730729</v>
      </c>
      <c r="B14170" t="s">
        <v>66</v>
      </c>
      <c r="C14170" s="30">
        <v>4.8099999999999996</v>
      </c>
      <c r="G14170" t="s">
        <v>273</v>
      </c>
    </row>
    <row r="14171" spans="1:7">
      <c r="A14171">
        <v>730729</v>
      </c>
      <c r="B14171" t="s">
        <v>66</v>
      </c>
      <c r="C14171" s="30">
        <v>5.2909999999999995</v>
      </c>
      <c r="E14171">
        <v>2026</v>
      </c>
      <c r="G14171" t="s">
        <v>273</v>
      </c>
    </row>
    <row r="14172" spans="1:7">
      <c r="A14172">
        <v>730729</v>
      </c>
      <c r="B14172" t="s">
        <v>66</v>
      </c>
      <c r="C14172" s="30">
        <v>5.7719999999999994</v>
      </c>
      <c r="E14172">
        <v>2027</v>
      </c>
      <c r="G14172" t="s">
        <v>273</v>
      </c>
    </row>
    <row r="14173" spans="1:7">
      <c r="A14173">
        <v>730729</v>
      </c>
      <c r="B14173" t="s">
        <v>66</v>
      </c>
      <c r="C14173" s="30">
        <v>6.2529999999999992</v>
      </c>
      <c r="E14173">
        <v>2028</v>
      </c>
      <c r="G14173" t="s">
        <v>273</v>
      </c>
    </row>
    <row r="14174" spans="1:7">
      <c r="A14174">
        <v>73079100</v>
      </c>
      <c r="B14174" t="s">
        <v>66</v>
      </c>
      <c r="C14174" s="30">
        <v>4.28</v>
      </c>
      <c r="D14174" t="s">
        <v>20</v>
      </c>
      <c r="G14174" t="s">
        <v>273</v>
      </c>
    </row>
    <row r="14175" spans="1:7">
      <c r="A14175">
        <v>73079100</v>
      </c>
      <c r="B14175" t="s">
        <v>66</v>
      </c>
      <c r="C14175" s="30">
        <v>4.7080000000000002</v>
      </c>
      <c r="D14175" t="s">
        <v>20</v>
      </c>
      <c r="E14175">
        <v>2026</v>
      </c>
      <c r="G14175" t="s">
        <v>273</v>
      </c>
    </row>
    <row r="14176" spans="1:7">
      <c r="A14176">
        <v>73079100</v>
      </c>
      <c r="B14176" t="s">
        <v>66</v>
      </c>
      <c r="C14176" s="30">
        <v>5.1360000000000001</v>
      </c>
      <c r="D14176" t="s">
        <v>20</v>
      </c>
      <c r="E14176">
        <v>2027</v>
      </c>
      <c r="G14176" t="s">
        <v>273</v>
      </c>
    </row>
    <row r="14177" spans="1:7">
      <c r="A14177">
        <v>73079100</v>
      </c>
      <c r="B14177" t="s">
        <v>66</v>
      </c>
      <c r="C14177" s="30">
        <v>5.5640000000000001</v>
      </c>
      <c r="D14177" t="s">
        <v>20</v>
      </c>
      <c r="E14177">
        <v>2028</v>
      </c>
      <c r="G14177" t="s">
        <v>273</v>
      </c>
    </row>
    <row r="14178" spans="1:7">
      <c r="A14178">
        <v>730792</v>
      </c>
      <c r="B14178" t="s">
        <v>66</v>
      </c>
      <c r="C14178" s="30">
        <v>4.28</v>
      </c>
      <c r="D14178" t="s">
        <v>20</v>
      </c>
      <c r="G14178" t="s">
        <v>273</v>
      </c>
    </row>
    <row r="14179" spans="1:7">
      <c r="A14179">
        <v>730792</v>
      </c>
      <c r="B14179" t="s">
        <v>66</v>
      </c>
      <c r="C14179" s="30">
        <v>4.7080000000000002</v>
      </c>
      <c r="D14179" t="s">
        <v>20</v>
      </c>
      <c r="E14179">
        <v>2026</v>
      </c>
      <c r="G14179" t="s">
        <v>273</v>
      </c>
    </row>
    <row r="14180" spans="1:7">
      <c r="A14180">
        <v>730792</v>
      </c>
      <c r="B14180" t="s">
        <v>66</v>
      </c>
      <c r="C14180" s="30">
        <v>5.1360000000000001</v>
      </c>
      <c r="D14180" t="s">
        <v>20</v>
      </c>
      <c r="E14180">
        <v>2027</v>
      </c>
      <c r="G14180" t="s">
        <v>273</v>
      </c>
    </row>
    <row r="14181" spans="1:7">
      <c r="A14181">
        <v>730792</v>
      </c>
      <c r="B14181" t="s">
        <v>66</v>
      </c>
      <c r="C14181" s="30">
        <v>5.5640000000000001</v>
      </c>
      <c r="D14181" t="s">
        <v>20</v>
      </c>
      <c r="E14181">
        <v>2028</v>
      </c>
      <c r="G14181" t="s">
        <v>273</v>
      </c>
    </row>
    <row r="14182" spans="1:7">
      <c r="A14182">
        <v>730793</v>
      </c>
      <c r="B14182" t="s">
        <v>66</v>
      </c>
      <c r="C14182" s="30">
        <v>4.28</v>
      </c>
      <c r="D14182" t="s">
        <v>20</v>
      </c>
      <c r="G14182" t="s">
        <v>273</v>
      </c>
    </row>
    <row r="14183" spans="1:7">
      <c r="A14183">
        <v>730793</v>
      </c>
      <c r="B14183" t="s">
        <v>66</v>
      </c>
      <c r="C14183" s="30">
        <v>4.7080000000000002</v>
      </c>
      <c r="D14183" t="s">
        <v>20</v>
      </c>
      <c r="E14183">
        <v>2026</v>
      </c>
      <c r="G14183" t="s">
        <v>273</v>
      </c>
    </row>
    <row r="14184" spans="1:7">
      <c r="A14184">
        <v>730793</v>
      </c>
      <c r="B14184" t="s">
        <v>66</v>
      </c>
      <c r="C14184" s="30">
        <v>5.1360000000000001</v>
      </c>
      <c r="D14184" t="s">
        <v>20</v>
      </c>
      <c r="E14184">
        <v>2027</v>
      </c>
      <c r="G14184" t="s">
        <v>273</v>
      </c>
    </row>
    <row r="14185" spans="1:7">
      <c r="A14185">
        <v>730793</v>
      </c>
      <c r="B14185" t="s">
        <v>66</v>
      </c>
      <c r="C14185" s="30">
        <v>5.5640000000000001</v>
      </c>
      <c r="D14185" t="s">
        <v>20</v>
      </c>
      <c r="E14185">
        <v>2028</v>
      </c>
      <c r="G14185" t="s">
        <v>273</v>
      </c>
    </row>
    <row r="14186" spans="1:7">
      <c r="A14186">
        <v>730799</v>
      </c>
      <c r="B14186" t="s">
        <v>66</v>
      </c>
      <c r="C14186" s="30">
        <v>4.28</v>
      </c>
      <c r="D14186" t="s">
        <v>20</v>
      </c>
      <c r="G14186" t="s">
        <v>273</v>
      </c>
    </row>
    <row r="14187" spans="1:7">
      <c r="A14187">
        <v>730799</v>
      </c>
      <c r="B14187" t="s">
        <v>66</v>
      </c>
      <c r="C14187" s="30">
        <v>4.7080000000000002</v>
      </c>
      <c r="D14187" t="s">
        <v>20</v>
      </c>
      <c r="E14187">
        <v>2026</v>
      </c>
      <c r="G14187" t="s">
        <v>273</v>
      </c>
    </row>
    <row r="14188" spans="1:7">
      <c r="A14188">
        <v>730799</v>
      </c>
      <c r="B14188" t="s">
        <v>66</v>
      </c>
      <c r="C14188" s="30">
        <v>5.1360000000000001</v>
      </c>
      <c r="D14188" t="s">
        <v>20</v>
      </c>
      <c r="E14188">
        <v>2027</v>
      </c>
      <c r="G14188" t="s">
        <v>273</v>
      </c>
    </row>
    <row r="14189" spans="1:7">
      <c r="A14189">
        <v>730799</v>
      </c>
      <c r="B14189" t="s">
        <v>66</v>
      </c>
      <c r="C14189" s="30">
        <v>5.5640000000000001</v>
      </c>
      <c r="D14189" t="s">
        <v>20</v>
      </c>
      <c r="E14189">
        <v>2028</v>
      </c>
      <c r="G14189" t="s">
        <v>273</v>
      </c>
    </row>
    <row r="14190" spans="1:7">
      <c r="A14190">
        <v>7308</v>
      </c>
      <c r="B14190" t="s">
        <v>66</v>
      </c>
      <c r="C14190" s="30">
        <v>5.93</v>
      </c>
      <c r="D14190" t="s">
        <v>20</v>
      </c>
      <c r="G14190" t="s">
        <v>273</v>
      </c>
    </row>
    <row r="14191" spans="1:7">
      <c r="A14191">
        <v>7308</v>
      </c>
      <c r="B14191" t="s">
        <v>66</v>
      </c>
      <c r="C14191" s="30">
        <v>6.5229999999999997</v>
      </c>
      <c r="D14191" t="s">
        <v>20</v>
      </c>
      <c r="E14191">
        <v>2026</v>
      </c>
      <c r="G14191" t="s">
        <v>273</v>
      </c>
    </row>
    <row r="14192" spans="1:7">
      <c r="A14192">
        <v>7308</v>
      </c>
      <c r="B14192" t="s">
        <v>66</v>
      </c>
      <c r="C14192" s="30">
        <v>7.1159999999999997</v>
      </c>
      <c r="D14192" t="s">
        <v>20</v>
      </c>
      <c r="E14192">
        <v>2027</v>
      </c>
      <c r="G14192" t="s">
        <v>273</v>
      </c>
    </row>
    <row r="14193" spans="1:7">
      <c r="A14193">
        <v>7308</v>
      </c>
      <c r="B14193" t="s">
        <v>66</v>
      </c>
      <c r="C14193" s="30">
        <v>7.7089999999999996</v>
      </c>
      <c r="D14193" t="s">
        <v>20</v>
      </c>
      <c r="E14193">
        <v>2028</v>
      </c>
      <c r="G14193" t="s">
        <v>273</v>
      </c>
    </row>
    <row r="14194" spans="1:7">
      <c r="A14194">
        <v>7309</v>
      </c>
      <c r="B14194" t="s">
        <v>66</v>
      </c>
      <c r="C14194" s="30">
        <v>6.65</v>
      </c>
      <c r="D14194" t="s">
        <v>20</v>
      </c>
      <c r="G14194" t="s">
        <v>273</v>
      </c>
    </row>
    <row r="14195" spans="1:7">
      <c r="A14195">
        <v>7309</v>
      </c>
      <c r="B14195" t="s">
        <v>66</v>
      </c>
      <c r="C14195" s="30">
        <v>7.3150000000000004</v>
      </c>
      <c r="D14195" t="s">
        <v>20</v>
      </c>
      <c r="E14195">
        <v>2026</v>
      </c>
      <c r="G14195" t="s">
        <v>273</v>
      </c>
    </row>
    <row r="14196" spans="1:7">
      <c r="A14196">
        <v>7309</v>
      </c>
      <c r="B14196" t="s">
        <v>66</v>
      </c>
      <c r="C14196" s="30">
        <v>7.98</v>
      </c>
      <c r="D14196" t="s">
        <v>20</v>
      </c>
      <c r="E14196">
        <v>2027</v>
      </c>
      <c r="G14196" t="s">
        <v>273</v>
      </c>
    </row>
    <row r="14197" spans="1:7">
      <c r="A14197">
        <v>7309</v>
      </c>
      <c r="B14197" t="s">
        <v>66</v>
      </c>
      <c r="C14197" s="30">
        <v>8.6450000000000014</v>
      </c>
      <c r="D14197" t="s">
        <v>20</v>
      </c>
      <c r="E14197">
        <v>2028</v>
      </c>
      <c r="G14197" t="s">
        <v>273</v>
      </c>
    </row>
    <row r="14198" spans="1:7">
      <c r="A14198">
        <v>7310</v>
      </c>
      <c r="B14198" t="s">
        <v>66</v>
      </c>
      <c r="C14198" s="30">
        <v>4.3099999999999996</v>
      </c>
      <c r="D14198" t="s">
        <v>20</v>
      </c>
      <c r="G14198" t="s">
        <v>273</v>
      </c>
    </row>
    <row r="14199" spans="1:7">
      <c r="A14199">
        <v>7310</v>
      </c>
      <c r="B14199" t="s">
        <v>66</v>
      </c>
      <c r="C14199" s="30">
        <v>4.7409999999999997</v>
      </c>
      <c r="D14199" t="s">
        <v>20</v>
      </c>
      <c r="E14199">
        <v>2026</v>
      </c>
      <c r="G14199" t="s">
        <v>273</v>
      </c>
    </row>
    <row r="14200" spans="1:7">
      <c r="A14200">
        <v>7310</v>
      </c>
      <c r="B14200" t="s">
        <v>66</v>
      </c>
      <c r="C14200" s="30">
        <v>5.1719999999999997</v>
      </c>
      <c r="D14200" t="s">
        <v>20</v>
      </c>
      <c r="E14200">
        <v>2027</v>
      </c>
      <c r="G14200" t="s">
        <v>273</v>
      </c>
    </row>
    <row r="14201" spans="1:7">
      <c r="A14201">
        <v>7310</v>
      </c>
      <c r="B14201" t="s">
        <v>66</v>
      </c>
      <c r="C14201" s="30">
        <v>5.6029999999999998</v>
      </c>
      <c r="D14201" t="s">
        <v>20</v>
      </c>
      <c r="E14201">
        <v>2028</v>
      </c>
      <c r="G14201" t="s">
        <v>273</v>
      </c>
    </row>
    <row r="14202" spans="1:7">
      <c r="A14202">
        <v>731100</v>
      </c>
      <c r="B14202" t="s">
        <v>66</v>
      </c>
      <c r="C14202" s="30">
        <v>6.64</v>
      </c>
      <c r="D14202" t="s">
        <v>20</v>
      </c>
      <c r="G14202" t="s">
        <v>273</v>
      </c>
    </row>
    <row r="14203" spans="1:7">
      <c r="A14203">
        <v>731100</v>
      </c>
      <c r="B14203" t="s">
        <v>66</v>
      </c>
      <c r="C14203" s="30">
        <v>7.3039999999999994</v>
      </c>
      <c r="D14203" t="s">
        <v>20</v>
      </c>
      <c r="E14203">
        <v>2026</v>
      </c>
      <c r="G14203" t="s">
        <v>273</v>
      </c>
    </row>
    <row r="14204" spans="1:7">
      <c r="A14204">
        <v>731100</v>
      </c>
      <c r="B14204" t="s">
        <v>66</v>
      </c>
      <c r="C14204" s="30">
        <v>7.968</v>
      </c>
      <c r="D14204" t="s">
        <v>20</v>
      </c>
      <c r="E14204">
        <v>2027</v>
      </c>
      <c r="G14204" t="s">
        <v>273</v>
      </c>
    </row>
    <row r="14205" spans="1:7">
      <c r="A14205">
        <v>731100</v>
      </c>
      <c r="B14205" t="s">
        <v>66</v>
      </c>
      <c r="C14205" s="30">
        <v>8.6319999999999997</v>
      </c>
      <c r="D14205" t="s">
        <v>20</v>
      </c>
      <c r="E14205">
        <v>2028</v>
      </c>
      <c r="G14205" t="s">
        <v>273</v>
      </c>
    </row>
    <row r="14206" spans="1:7">
      <c r="A14206">
        <v>73181100</v>
      </c>
      <c r="B14206" t="s">
        <v>66</v>
      </c>
      <c r="C14206" s="30">
        <v>4.2699999999999996</v>
      </c>
      <c r="D14206" t="s">
        <v>20</v>
      </c>
      <c r="G14206" t="s">
        <v>273</v>
      </c>
    </row>
    <row r="14207" spans="1:7">
      <c r="A14207">
        <v>73181100</v>
      </c>
      <c r="B14207" t="s">
        <v>66</v>
      </c>
      <c r="C14207" s="30">
        <v>4.6969999999999992</v>
      </c>
      <c r="D14207" t="s">
        <v>20</v>
      </c>
      <c r="E14207">
        <v>2026</v>
      </c>
      <c r="G14207" t="s">
        <v>273</v>
      </c>
    </row>
    <row r="14208" spans="1:7">
      <c r="A14208">
        <v>73181100</v>
      </c>
      <c r="B14208" t="s">
        <v>66</v>
      </c>
      <c r="C14208" s="30">
        <v>5.1239999999999997</v>
      </c>
      <c r="D14208" t="s">
        <v>20</v>
      </c>
      <c r="E14208">
        <v>2027</v>
      </c>
      <c r="G14208" t="s">
        <v>273</v>
      </c>
    </row>
    <row r="14209" spans="1:7">
      <c r="A14209">
        <v>73181100</v>
      </c>
      <c r="B14209" t="s">
        <v>66</v>
      </c>
      <c r="C14209" s="30">
        <v>5.5509999999999993</v>
      </c>
      <c r="D14209" t="s">
        <v>20</v>
      </c>
      <c r="E14209">
        <v>2028</v>
      </c>
      <c r="G14209" t="s">
        <v>273</v>
      </c>
    </row>
    <row r="14210" spans="1:7">
      <c r="A14210">
        <v>73181210</v>
      </c>
      <c r="B14210" t="s">
        <v>66</v>
      </c>
      <c r="C14210" s="30">
        <v>5.77</v>
      </c>
      <c r="G14210" t="s">
        <v>273</v>
      </c>
    </row>
    <row r="14211" spans="1:7">
      <c r="A14211">
        <v>73181210</v>
      </c>
      <c r="B14211" t="s">
        <v>66</v>
      </c>
      <c r="C14211" s="30">
        <v>6.3469999999999995</v>
      </c>
      <c r="E14211">
        <v>2026</v>
      </c>
      <c r="G14211" t="s">
        <v>273</v>
      </c>
    </row>
    <row r="14212" spans="1:7">
      <c r="A14212">
        <v>73181210</v>
      </c>
      <c r="B14212" t="s">
        <v>66</v>
      </c>
      <c r="C14212" s="30">
        <v>6.9239999999999995</v>
      </c>
      <c r="E14212">
        <v>2027</v>
      </c>
      <c r="G14212" t="s">
        <v>273</v>
      </c>
    </row>
    <row r="14213" spans="1:7">
      <c r="A14213">
        <v>73181210</v>
      </c>
      <c r="B14213" t="s">
        <v>66</v>
      </c>
      <c r="C14213" s="30">
        <v>7.5009999999999994</v>
      </c>
      <c r="E14213">
        <v>2028</v>
      </c>
      <c r="G14213" t="s">
        <v>273</v>
      </c>
    </row>
    <row r="14214" spans="1:7">
      <c r="A14214">
        <v>73181290</v>
      </c>
      <c r="B14214" t="s">
        <v>66</v>
      </c>
      <c r="C14214" s="30">
        <v>4.2699999999999996</v>
      </c>
      <c r="D14214" t="s">
        <v>20</v>
      </c>
      <c r="G14214" t="s">
        <v>273</v>
      </c>
    </row>
    <row r="14215" spans="1:7">
      <c r="A14215">
        <v>73181290</v>
      </c>
      <c r="B14215" t="s">
        <v>66</v>
      </c>
      <c r="C14215" s="30">
        <v>4.6969999999999992</v>
      </c>
      <c r="D14215" t="s">
        <v>20</v>
      </c>
      <c r="E14215">
        <v>2026</v>
      </c>
      <c r="G14215" t="s">
        <v>273</v>
      </c>
    </row>
    <row r="14216" spans="1:7">
      <c r="A14216">
        <v>73181290</v>
      </c>
      <c r="B14216" t="s">
        <v>66</v>
      </c>
      <c r="C14216" s="30">
        <v>5.1239999999999997</v>
      </c>
      <c r="D14216" t="s">
        <v>20</v>
      </c>
      <c r="E14216">
        <v>2027</v>
      </c>
      <c r="G14216" t="s">
        <v>273</v>
      </c>
    </row>
    <row r="14217" spans="1:7">
      <c r="A14217">
        <v>73181290</v>
      </c>
      <c r="B14217" t="s">
        <v>66</v>
      </c>
      <c r="C14217" s="30">
        <v>5.5509999999999993</v>
      </c>
      <c r="D14217" t="s">
        <v>20</v>
      </c>
      <c r="E14217">
        <v>2028</v>
      </c>
      <c r="G14217" t="s">
        <v>273</v>
      </c>
    </row>
    <row r="14218" spans="1:7">
      <c r="A14218">
        <v>73181300</v>
      </c>
      <c r="B14218" t="s">
        <v>66</v>
      </c>
      <c r="C14218" s="30">
        <v>4.2699999999999996</v>
      </c>
      <c r="D14218" t="s">
        <v>20</v>
      </c>
      <c r="G14218" t="s">
        <v>273</v>
      </c>
    </row>
    <row r="14219" spans="1:7">
      <c r="A14219">
        <v>73181300</v>
      </c>
      <c r="B14219" t="s">
        <v>66</v>
      </c>
      <c r="C14219" s="30">
        <v>4.6969999999999992</v>
      </c>
      <c r="D14219" t="s">
        <v>20</v>
      </c>
      <c r="E14219">
        <v>2026</v>
      </c>
      <c r="G14219" t="s">
        <v>273</v>
      </c>
    </row>
    <row r="14220" spans="1:7">
      <c r="A14220">
        <v>73181300</v>
      </c>
      <c r="B14220" t="s">
        <v>66</v>
      </c>
      <c r="C14220" s="30">
        <v>5.1239999999999997</v>
      </c>
      <c r="D14220" t="s">
        <v>20</v>
      </c>
      <c r="E14220">
        <v>2027</v>
      </c>
      <c r="G14220" t="s">
        <v>273</v>
      </c>
    </row>
    <row r="14221" spans="1:7">
      <c r="A14221">
        <v>73181300</v>
      </c>
      <c r="B14221" t="s">
        <v>66</v>
      </c>
      <c r="C14221" s="30">
        <v>5.5509999999999993</v>
      </c>
      <c r="D14221" t="s">
        <v>20</v>
      </c>
      <c r="E14221">
        <v>2028</v>
      </c>
      <c r="G14221" t="s">
        <v>273</v>
      </c>
    </row>
    <row r="14222" spans="1:7">
      <c r="A14222">
        <v>73181410</v>
      </c>
      <c r="B14222" t="s">
        <v>66</v>
      </c>
      <c r="C14222" s="30">
        <v>5.77</v>
      </c>
      <c r="G14222" t="s">
        <v>273</v>
      </c>
    </row>
    <row r="14223" spans="1:7">
      <c r="A14223">
        <v>73181410</v>
      </c>
      <c r="B14223" t="s">
        <v>66</v>
      </c>
      <c r="C14223" s="30">
        <v>6.3469999999999995</v>
      </c>
      <c r="E14223">
        <v>2026</v>
      </c>
      <c r="G14223" t="s">
        <v>273</v>
      </c>
    </row>
    <row r="14224" spans="1:7">
      <c r="A14224">
        <v>73181410</v>
      </c>
      <c r="B14224" t="s">
        <v>66</v>
      </c>
      <c r="C14224" s="30">
        <v>6.9239999999999995</v>
      </c>
      <c r="E14224">
        <v>2027</v>
      </c>
      <c r="G14224" t="s">
        <v>273</v>
      </c>
    </row>
    <row r="14225" spans="1:7">
      <c r="A14225">
        <v>73181410</v>
      </c>
      <c r="B14225" t="s">
        <v>66</v>
      </c>
      <c r="C14225" s="30">
        <v>7.5009999999999994</v>
      </c>
      <c r="E14225">
        <v>2028</v>
      </c>
      <c r="G14225" t="s">
        <v>273</v>
      </c>
    </row>
    <row r="14226" spans="1:7">
      <c r="A14226">
        <v>73181491</v>
      </c>
      <c r="B14226" t="s">
        <v>66</v>
      </c>
      <c r="C14226" s="30">
        <v>4.2699999999999996</v>
      </c>
      <c r="D14226" t="s">
        <v>20</v>
      </c>
      <c r="G14226" t="s">
        <v>273</v>
      </c>
    </row>
    <row r="14227" spans="1:7">
      <c r="A14227">
        <v>73181491</v>
      </c>
      <c r="B14227" t="s">
        <v>66</v>
      </c>
      <c r="C14227" s="30">
        <v>4.6969999999999992</v>
      </c>
      <c r="D14227" t="s">
        <v>20</v>
      </c>
      <c r="E14227">
        <v>2026</v>
      </c>
      <c r="G14227" t="s">
        <v>273</v>
      </c>
    </row>
    <row r="14228" spans="1:7">
      <c r="A14228">
        <v>73181491</v>
      </c>
      <c r="B14228" t="s">
        <v>66</v>
      </c>
      <c r="C14228" s="30">
        <v>5.1239999999999997</v>
      </c>
      <c r="D14228" t="s">
        <v>20</v>
      </c>
      <c r="E14228">
        <v>2027</v>
      </c>
      <c r="G14228" t="s">
        <v>273</v>
      </c>
    </row>
    <row r="14229" spans="1:7">
      <c r="A14229">
        <v>73181491</v>
      </c>
      <c r="B14229" t="s">
        <v>66</v>
      </c>
      <c r="C14229" s="30">
        <v>5.5509999999999993</v>
      </c>
      <c r="D14229" t="s">
        <v>20</v>
      </c>
      <c r="E14229">
        <v>2028</v>
      </c>
      <c r="G14229" t="s">
        <v>273</v>
      </c>
    </row>
    <row r="14230" spans="1:7">
      <c r="A14230">
        <v>73181499</v>
      </c>
      <c r="B14230" t="s">
        <v>66</v>
      </c>
      <c r="C14230" s="30">
        <v>4.2699999999999996</v>
      </c>
      <c r="D14230" t="s">
        <v>20</v>
      </c>
      <c r="G14230" t="s">
        <v>273</v>
      </c>
    </row>
    <row r="14231" spans="1:7">
      <c r="A14231">
        <v>73181499</v>
      </c>
      <c r="B14231" t="s">
        <v>66</v>
      </c>
      <c r="C14231" s="30">
        <v>4.6969999999999992</v>
      </c>
      <c r="D14231" t="s">
        <v>20</v>
      </c>
      <c r="E14231">
        <v>2026</v>
      </c>
      <c r="G14231" t="s">
        <v>273</v>
      </c>
    </row>
    <row r="14232" spans="1:7">
      <c r="A14232">
        <v>73181499</v>
      </c>
      <c r="B14232" t="s">
        <v>66</v>
      </c>
      <c r="C14232" s="30">
        <v>5.1239999999999997</v>
      </c>
      <c r="D14232" t="s">
        <v>20</v>
      </c>
      <c r="E14232">
        <v>2027</v>
      </c>
      <c r="G14232" t="s">
        <v>273</v>
      </c>
    </row>
    <row r="14233" spans="1:7">
      <c r="A14233">
        <v>73181499</v>
      </c>
      <c r="B14233" t="s">
        <v>66</v>
      </c>
      <c r="C14233" s="30">
        <v>5.5509999999999993</v>
      </c>
      <c r="D14233" t="s">
        <v>20</v>
      </c>
      <c r="E14233">
        <v>2028</v>
      </c>
      <c r="G14233" t="s">
        <v>273</v>
      </c>
    </row>
    <row r="14234" spans="1:7">
      <c r="A14234">
        <v>731815</v>
      </c>
      <c r="B14234" t="s">
        <v>66</v>
      </c>
      <c r="C14234" s="30">
        <v>5.72</v>
      </c>
      <c r="D14234" t="s">
        <v>20</v>
      </c>
      <c r="G14234" t="s">
        <v>273</v>
      </c>
    </row>
    <row r="14235" spans="1:7">
      <c r="A14235">
        <v>731815</v>
      </c>
      <c r="B14235" t="s">
        <v>66</v>
      </c>
      <c r="C14235" s="30">
        <v>6.2919999999999998</v>
      </c>
      <c r="D14235" t="s">
        <v>20</v>
      </c>
      <c r="E14235">
        <v>2026</v>
      </c>
      <c r="G14235" t="s">
        <v>273</v>
      </c>
    </row>
    <row r="14236" spans="1:7">
      <c r="A14236">
        <v>731815</v>
      </c>
      <c r="B14236" t="s">
        <v>66</v>
      </c>
      <c r="C14236" s="30">
        <v>6.8639999999999999</v>
      </c>
      <c r="D14236" t="s">
        <v>20</v>
      </c>
      <c r="E14236">
        <v>2027</v>
      </c>
      <c r="G14236" t="s">
        <v>273</v>
      </c>
    </row>
    <row r="14237" spans="1:7">
      <c r="A14237">
        <v>731815</v>
      </c>
      <c r="B14237" t="s">
        <v>66</v>
      </c>
      <c r="C14237" s="30">
        <v>7.4359999999999999</v>
      </c>
      <c r="D14237" t="s">
        <v>20</v>
      </c>
      <c r="E14237">
        <v>2028</v>
      </c>
      <c r="G14237" t="s">
        <v>273</v>
      </c>
    </row>
    <row r="14238" spans="1:7">
      <c r="A14238">
        <v>731816</v>
      </c>
      <c r="B14238" t="s">
        <v>66</v>
      </c>
      <c r="C14238" s="30">
        <v>5.14</v>
      </c>
      <c r="D14238" t="s">
        <v>20</v>
      </c>
      <c r="G14238" t="s">
        <v>273</v>
      </c>
    </row>
    <row r="14239" spans="1:7">
      <c r="A14239">
        <v>731816</v>
      </c>
      <c r="B14239" t="s">
        <v>66</v>
      </c>
      <c r="C14239" s="30">
        <v>5.6539999999999999</v>
      </c>
      <c r="D14239" t="s">
        <v>20</v>
      </c>
      <c r="E14239">
        <v>2026</v>
      </c>
      <c r="G14239" t="s">
        <v>273</v>
      </c>
    </row>
    <row r="14240" spans="1:7">
      <c r="A14240">
        <v>731816</v>
      </c>
      <c r="B14240" t="s">
        <v>66</v>
      </c>
      <c r="C14240" s="30">
        <v>6.1679999999999993</v>
      </c>
      <c r="D14240" t="s">
        <v>20</v>
      </c>
      <c r="E14240">
        <v>2027</v>
      </c>
      <c r="G14240" t="s">
        <v>273</v>
      </c>
    </row>
    <row r="14241" spans="1:7">
      <c r="A14241">
        <v>731816</v>
      </c>
      <c r="B14241" t="s">
        <v>66</v>
      </c>
      <c r="C14241" s="30">
        <v>6.6819999999999995</v>
      </c>
      <c r="D14241" t="s">
        <v>20</v>
      </c>
      <c r="E14241">
        <v>2028</v>
      </c>
      <c r="G14241" t="s">
        <v>273</v>
      </c>
    </row>
    <row r="14242" spans="1:7">
      <c r="A14242">
        <v>73181900</v>
      </c>
      <c r="B14242" t="s">
        <v>66</v>
      </c>
      <c r="C14242" s="30">
        <v>4.2699999999999996</v>
      </c>
      <c r="D14242" t="s">
        <v>20</v>
      </c>
      <c r="G14242" t="s">
        <v>273</v>
      </c>
    </row>
    <row r="14243" spans="1:7">
      <c r="A14243">
        <v>73181900</v>
      </c>
      <c r="B14243" t="s">
        <v>66</v>
      </c>
      <c r="C14243" s="30">
        <v>4.6969999999999992</v>
      </c>
      <c r="D14243" t="s">
        <v>20</v>
      </c>
      <c r="E14243">
        <v>2026</v>
      </c>
      <c r="G14243" t="s">
        <v>273</v>
      </c>
    </row>
    <row r="14244" spans="1:7">
      <c r="A14244">
        <v>73181900</v>
      </c>
      <c r="B14244" t="s">
        <v>66</v>
      </c>
      <c r="C14244" s="30">
        <v>5.1239999999999997</v>
      </c>
      <c r="D14244" t="s">
        <v>20</v>
      </c>
      <c r="E14244">
        <v>2027</v>
      </c>
      <c r="G14244" t="s">
        <v>273</v>
      </c>
    </row>
    <row r="14245" spans="1:7">
      <c r="A14245">
        <v>73181900</v>
      </c>
      <c r="B14245" t="s">
        <v>66</v>
      </c>
      <c r="C14245" s="30">
        <v>5.5509999999999993</v>
      </c>
      <c r="D14245" t="s">
        <v>20</v>
      </c>
      <c r="E14245">
        <v>2028</v>
      </c>
      <c r="G14245" t="s">
        <v>273</v>
      </c>
    </row>
    <row r="14246" spans="1:7">
      <c r="A14246">
        <v>73182100</v>
      </c>
      <c r="B14246" t="s">
        <v>66</v>
      </c>
      <c r="C14246" s="30">
        <v>4.2699999999999996</v>
      </c>
      <c r="D14246" t="s">
        <v>20</v>
      </c>
      <c r="G14246" t="s">
        <v>273</v>
      </c>
    </row>
    <row r="14247" spans="1:7">
      <c r="A14247">
        <v>73182100</v>
      </c>
      <c r="B14247" t="s">
        <v>66</v>
      </c>
      <c r="C14247" s="30">
        <v>4.6969999999999992</v>
      </c>
      <c r="D14247" t="s">
        <v>20</v>
      </c>
      <c r="E14247">
        <v>2026</v>
      </c>
      <c r="G14247" t="s">
        <v>273</v>
      </c>
    </row>
    <row r="14248" spans="1:7">
      <c r="A14248">
        <v>73182100</v>
      </c>
      <c r="B14248" t="s">
        <v>66</v>
      </c>
      <c r="C14248" s="30">
        <v>5.1239999999999997</v>
      </c>
      <c r="D14248" t="s">
        <v>20</v>
      </c>
      <c r="E14248">
        <v>2027</v>
      </c>
      <c r="G14248" t="s">
        <v>273</v>
      </c>
    </row>
    <row r="14249" spans="1:7">
      <c r="A14249">
        <v>73182100</v>
      </c>
      <c r="B14249" t="s">
        <v>66</v>
      </c>
      <c r="C14249" s="30">
        <v>5.5509999999999993</v>
      </c>
      <c r="D14249" t="s">
        <v>20</v>
      </c>
      <c r="E14249">
        <v>2028</v>
      </c>
      <c r="G14249" t="s">
        <v>273</v>
      </c>
    </row>
    <row r="14250" spans="1:7">
      <c r="A14250">
        <v>73182200</v>
      </c>
      <c r="B14250" t="s">
        <v>66</v>
      </c>
      <c r="C14250" s="30">
        <v>5.14</v>
      </c>
      <c r="D14250" t="s">
        <v>20</v>
      </c>
      <c r="G14250" t="s">
        <v>273</v>
      </c>
    </row>
    <row r="14251" spans="1:7">
      <c r="A14251">
        <v>73182200</v>
      </c>
      <c r="B14251" t="s">
        <v>66</v>
      </c>
      <c r="C14251" s="30">
        <v>5.6539999999999999</v>
      </c>
      <c r="D14251" t="s">
        <v>20</v>
      </c>
      <c r="E14251">
        <v>2026</v>
      </c>
      <c r="G14251" t="s">
        <v>273</v>
      </c>
    </row>
    <row r="14252" spans="1:7">
      <c r="A14252">
        <v>73182200</v>
      </c>
      <c r="B14252" t="s">
        <v>66</v>
      </c>
      <c r="C14252" s="30">
        <v>6.1679999999999993</v>
      </c>
      <c r="D14252" t="s">
        <v>20</v>
      </c>
      <c r="E14252">
        <v>2027</v>
      </c>
      <c r="G14252" t="s">
        <v>273</v>
      </c>
    </row>
    <row r="14253" spans="1:7">
      <c r="A14253">
        <v>73182200</v>
      </c>
      <c r="B14253" t="s">
        <v>66</v>
      </c>
      <c r="C14253" s="30">
        <v>6.6819999999999995</v>
      </c>
      <c r="D14253" t="s">
        <v>20</v>
      </c>
      <c r="E14253">
        <v>2028</v>
      </c>
      <c r="G14253" t="s">
        <v>273</v>
      </c>
    </row>
    <row r="14254" spans="1:7">
      <c r="A14254">
        <v>73182300</v>
      </c>
      <c r="B14254" t="s">
        <v>66</v>
      </c>
      <c r="C14254" s="30">
        <v>4.28</v>
      </c>
      <c r="D14254" t="s">
        <v>20</v>
      </c>
      <c r="G14254" t="s">
        <v>273</v>
      </c>
    </row>
    <row r="14255" spans="1:7">
      <c r="A14255">
        <v>73182300</v>
      </c>
      <c r="B14255" t="s">
        <v>66</v>
      </c>
      <c r="C14255" s="30">
        <v>4.7080000000000002</v>
      </c>
      <c r="D14255" t="s">
        <v>20</v>
      </c>
      <c r="E14255">
        <v>2026</v>
      </c>
      <c r="G14255" t="s">
        <v>273</v>
      </c>
    </row>
    <row r="14256" spans="1:7">
      <c r="A14256">
        <v>73182300</v>
      </c>
      <c r="B14256" t="s">
        <v>66</v>
      </c>
      <c r="C14256" s="30">
        <v>5.1360000000000001</v>
      </c>
      <c r="D14256" t="s">
        <v>20</v>
      </c>
      <c r="E14256">
        <v>2027</v>
      </c>
      <c r="G14256" t="s">
        <v>273</v>
      </c>
    </row>
    <row r="14257" spans="1:7">
      <c r="A14257">
        <v>73182300</v>
      </c>
      <c r="B14257" t="s">
        <v>66</v>
      </c>
      <c r="C14257" s="30">
        <v>5.5640000000000001</v>
      </c>
      <c r="D14257" t="s">
        <v>20</v>
      </c>
      <c r="E14257">
        <v>2028</v>
      </c>
      <c r="G14257" t="s">
        <v>273</v>
      </c>
    </row>
    <row r="14258" spans="1:7">
      <c r="A14258">
        <v>73182400</v>
      </c>
      <c r="B14258" t="s">
        <v>66</v>
      </c>
      <c r="C14258" s="30">
        <v>4.2699999999999996</v>
      </c>
      <c r="D14258" t="s">
        <v>20</v>
      </c>
      <c r="G14258" t="s">
        <v>273</v>
      </c>
    </row>
    <row r="14259" spans="1:7">
      <c r="A14259">
        <v>73182400</v>
      </c>
      <c r="B14259" t="s">
        <v>66</v>
      </c>
      <c r="C14259" s="30">
        <v>4.6969999999999992</v>
      </c>
      <c r="D14259" t="s">
        <v>20</v>
      </c>
      <c r="E14259">
        <v>2026</v>
      </c>
      <c r="G14259" t="s">
        <v>273</v>
      </c>
    </row>
    <row r="14260" spans="1:7">
      <c r="A14260">
        <v>73182400</v>
      </c>
      <c r="B14260" t="s">
        <v>66</v>
      </c>
      <c r="C14260" s="30">
        <v>5.1239999999999997</v>
      </c>
      <c r="D14260" t="s">
        <v>20</v>
      </c>
      <c r="E14260">
        <v>2027</v>
      </c>
      <c r="G14260" t="s">
        <v>273</v>
      </c>
    </row>
    <row r="14261" spans="1:7">
      <c r="A14261">
        <v>73182400</v>
      </c>
      <c r="B14261" t="s">
        <v>66</v>
      </c>
      <c r="C14261" s="30">
        <v>5.5509999999999993</v>
      </c>
      <c r="D14261" t="s">
        <v>20</v>
      </c>
      <c r="E14261">
        <v>2028</v>
      </c>
      <c r="G14261" t="s">
        <v>273</v>
      </c>
    </row>
    <row r="14262" spans="1:7">
      <c r="A14262">
        <v>73182900</v>
      </c>
      <c r="B14262" t="s">
        <v>66</v>
      </c>
      <c r="C14262" s="30">
        <v>4.2699999999999996</v>
      </c>
      <c r="D14262" t="s">
        <v>20</v>
      </c>
      <c r="G14262" t="s">
        <v>273</v>
      </c>
    </row>
    <row r="14263" spans="1:7">
      <c r="A14263">
        <v>73182900</v>
      </c>
      <c r="B14263" t="s">
        <v>66</v>
      </c>
      <c r="C14263" s="30">
        <v>4.6969999999999992</v>
      </c>
      <c r="D14263" t="s">
        <v>20</v>
      </c>
      <c r="E14263">
        <v>2026</v>
      </c>
      <c r="G14263" t="s">
        <v>273</v>
      </c>
    </row>
    <row r="14264" spans="1:7">
      <c r="A14264">
        <v>73182900</v>
      </c>
      <c r="B14264" t="s">
        <v>66</v>
      </c>
      <c r="C14264" s="30">
        <v>5.1239999999999997</v>
      </c>
      <c r="D14264" t="s">
        <v>20</v>
      </c>
      <c r="E14264">
        <v>2027</v>
      </c>
      <c r="G14264" t="s">
        <v>273</v>
      </c>
    </row>
    <row r="14265" spans="1:7">
      <c r="A14265">
        <v>73182900</v>
      </c>
      <c r="B14265" t="s">
        <v>66</v>
      </c>
      <c r="C14265" s="30">
        <v>5.5509999999999993</v>
      </c>
      <c r="D14265" t="s">
        <v>20</v>
      </c>
      <c r="E14265">
        <v>2028</v>
      </c>
      <c r="G14265" t="s">
        <v>273</v>
      </c>
    </row>
    <row r="14266" spans="1:7">
      <c r="A14266">
        <v>73261100</v>
      </c>
      <c r="B14266" t="s">
        <v>66</v>
      </c>
      <c r="C14266" s="30">
        <v>4.91</v>
      </c>
      <c r="D14266" t="s">
        <v>20</v>
      </c>
      <c r="G14266" t="s">
        <v>273</v>
      </c>
    </row>
    <row r="14267" spans="1:7">
      <c r="A14267">
        <v>73261100</v>
      </c>
      <c r="B14267" t="s">
        <v>66</v>
      </c>
      <c r="C14267" s="30">
        <v>5.4009999999999998</v>
      </c>
      <c r="D14267" t="s">
        <v>20</v>
      </c>
      <c r="E14267">
        <v>2026</v>
      </c>
      <c r="G14267" t="s">
        <v>273</v>
      </c>
    </row>
    <row r="14268" spans="1:7">
      <c r="A14268">
        <v>73261100</v>
      </c>
      <c r="B14268" t="s">
        <v>66</v>
      </c>
      <c r="C14268" s="30">
        <v>5.8920000000000003</v>
      </c>
      <c r="D14268" t="s">
        <v>20</v>
      </c>
      <c r="E14268">
        <v>2027</v>
      </c>
      <c r="G14268" t="s">
        <v>273</v>
      </c>
    </row>
    <row r="14269" spans="1:7">
      <c r="A14269">
        <v>73261100</v>
      </c>
      <c r="B14269" t="s">
        <v>66</v>
      </c>
      <c r="C14269" s="30">
        <v>6.383</v>
      </c>
      <c r="D14269" t="s">
        <v>20</v>
      </c>
      <c r="E14269">
        <v>2028</v>
      </c>
      <c r="G14269" t="s">
        <v>273</v>
      </c>
    </row>
    <row r="14270" spans="1:7">
      <c r="A14270">
        <v>732619</v>
      </c>
      <c r="B14270" t="s">
        <v>66</v>
      </c>
      <c r="C14270" s="30">
        <v>4.91</v>
      </c>
      <c r="D14270" t="s">
        <v>20</v>
      </c>
      <c r="G14270" t="s">
        <v>273</v>
      </c>
    </row>
    <row r="14271" spans="1:7">
      <c r="A14271">
        <v>732619</v>
      </c>
      <c r="B14271" t="s">
        <v>66</v>
      </c>
      <c r="C14271" s="30">
        <v>5.4009999999999998</v>
      </c>
      <c r="D14271" t="s">
        <v>20</v>
      </c>
      <c r="E14271">
        <v>2026</v>
      </c>
      <c r="G14271" t="s">
        <v>273</v>
      </c>
    </row>
    <row r="14272" spans="1:7">
      <c r="A14272">
        <v>732619</v>
      </c>
      <c r="B14272" t="s">
        <v>66</v>
      </c>
      <c r="C14272" s="30">
        <v>5.8920000000000003</v>
      </c>
      <c r="D14272" t="s">
        <v>20</v>
      </c>
      <c r="E14272">
        <v>2027</v>
      </c>
      <c r="G14272" t="s">
        <v>273</v>
      </c>
    </row>
    <row r="14273" spans="1:7">
      <c r="A14273">
        <v>732619</v>
      </c>
      <c r="B14273" t="s">
        <v>66</v>
      </c>
      <c r="C14273" s="30">
        <v>6.383</v>
      </c>
      <c r="D14273" t="s">
        <v>20</v>
      </c>
      <c r="E14273">
        <v>2028</v>
      </c>
      <c r="G14273" t="s">
        <v>273</v>
      </c>
    </row>
    <row r="14274" spans="1:7">
      <c r="A14274">
        <v>73262000</v>
      </c>
      <c r="B14274" t="s">
        <v>66</v>
      </c>
      <c r="C14274" s="30">
        <v>4.91</v>
      </c>
      <c r="D14274" t="s">
        <v>20</v>
      </c>
      <c r="G14274" t="s">
        <v>273</v>
      </c>
    </row>
    <row r="14275" spans="1:7">
      <c r="A14275">
        <v>73262000</v>
      </c>
      <c r="B14275" t="s">
        <v>66</v>
      </c>
      <c r="C14275" s="30">
        <v>5.4009999999999998</v>
      </c>
      <c r="D14275" t="s">
        <v>20</v>
      </c>
      <c r="E14275">
        <v>2026</v>
      </c>
      <c r="G14275" t="s">
        <v>273</v>
      </c>
    </row>
    <row r="14276" spans="1:7">
      <c r="A14276">
        <v>73262000</v>
      </c>
      <c r="B14276" t="s">
        <v>66</v>
      </c>
      <c r="C14276" s="30">
        <v>5.8920000000000003</v>
      </c>
      <c r="D14276" t="s">
        <v>20</v>
      </c>
      <c r="E14276">
        <v>2027</v>
      </c>
      <c r="G14276" t="s">
        <v>273</v>
      </c>
    </row>
    <row r="14277" spans="1:7">
      <c r="A14277">
        <v>73262000</v>
      </c>
      <c r="B14277" t="s">
        <v>66</v>
      </c>
      <c r="C14277" s="30">
        <v>6.383</v>
      </c>
      <c r="D14277" t="s">
        <v>20</v>
      </c>
      <c r="E14277">
        <v>2028</v>
      </c>
      <c r="G14277" t="s">
        <v>273</v>
      </c>
    </row>
    <row r="14278" spans="1:7">
      <c r="A14278">
        <v>73269030</v>
      </c>
      <c r="B14278" t="s">
        <v>66</v>
      </c>
      <c r="C14278" s="30">
        <v>4.91</v>
      </c>
      <c r="D14278" t="s">
        <v>20</v>
      </c>
      <c r="G14278" t="s">
        <v>273</v>
      </c>
    </row>
    <row r="14279" spans="1:7">
      <c r="A14279">
        <v>73269030</v>
      </c>
      <c r="B14279" t="s">
        <v>66</v>
      </c>
      <c r="C14279" s="30">
        <v>5.4009999999999998</v>
      </c>
      <c r="D14279" t="s">
        <v>20</v>
      </c>
      <c r="E14279">
        <v>2026</v>
      </c>
      <c r="G14279" t="s">
        <v>273</v>
      </c>
    </row>
    <row r="14280" spans="1:7">
      <c r="A14280">
        <v>73269030</v>
      </c>
      <c r="B14280" t="s">
        <v>66</v>
      </c>
      <c r="C14280" s="30">
        <v>5.8920000000000003</v>
      </c>
      <c r="D14280" t="s">
        <v>20</v>
      </c>
      <c r="E14280">
        <v>2027</v>
      </c>
      <c r="G14280" t="s">
        <v>273</v>
      </c>
    </row>
    <row r="14281" spans="1:7">
      <c r="A14281">
        <v>73269030</v>
      </c>
      <c r="B14281" t="s">
        <v>66</v>
      </c>
      <c r="C14281" s="30">
        <v>6.383</v>
      </c>
      <c r="D14281" t="s">
        <v>20</v>
      </c>
      <c r="E14281">
        <v>2028</v>
      </c>
      <c r="G14281" t="s">
        <v>273</v>
      </c>
    </row>
    <row r="14282" spans="1:7">
      <c r="A14282">
        <v>73269040</v>
      </c>
      <c r="B14282" t="s">
        <v>66</v>
      </c>
      <c r="C14282" s="30">
        <v>4.91</v>
      </c>
      <c r="D14282" t="s">
        <v>20</v>
      </c>
      <c r="G14282" t="s">
        <v>273</v>
      </c>
    </row>
    <row r="14283" spans="1:7">
      <c r="A14283">
        <v>73269040</v>
      </c>
      <c r="B14283" t="s">
        <v>66</v>
      </c>
      <c r="C14283" s="30">
        <v>5.4009999999999998</v>
      </c>
      <c r="D14283" t="s">
        <v>20</v>
      </c>
      <c r="E14283">
        <v>2026</v>
      </c>
      <c r="G14283" t="s">
        <v>273</v>
      </c>
    </row>
    <row r="14284" spans="1:7">
      <c r="A14284">
        <v>73269040</v>
      </c>
      <c r="B14284" t="s">
        <v>66</v>
      </c>
      <c r="C14284" s="30">
        <v>5.8920000000000003</v>
      </c>
      <c r="D14284" t="s">
        <v>20</v>
      </c>
      <c r="E14284">
        <v>2027</v>
      </c>
      <c r="G14284" t="s">
        <v>273</v>
      </c>
    </row>
    <row r="14285" spans="1:7">
      <c r="A14285">
        <v>73269040</v>
      </c>
      <c r="B14285" t="s">
        <v>66</v>
      </c>
      <c r="C14285" s="30">
        <v>6.383</v>
      </c>
      <c r="D14285" t="s">
        <v>20</v>
      </c>
      <c r="E14285">
        <v>2028</v>
      </c>
      <c r="G14285" t="s">
        <v>273</v>
      </c>
    </row>
    <row r="14286" spans="1:7">
      <c r="A14286">
        <v>73269050</v>
      </c>
      <c r="B14286" t="s">
        <v>66</v>
      </c>
      <c r="C14286" s="30">
        <v>4.91</v>
      </c>
      <c r="D14286" t="s">
        <v>20</v>
      </c>
      <c r="G14286" t="s">
        <v>273</v>
      </c>
    </row>
    <row r="14287" spans="1:7">
      <c r="A14287">
        <v>73269050</v>
      </c>
      <c r="B14287" t="s">
        <v>66</v>
      </c>
      <c r="C14287" s="30">
        <v>5.4009999999999998</v>
      </c>
      <c r="D14287" t="s">
        <v>20</v>
      </c>
      <c r="E14287">
        <v>2026</v>
      </c>
      <c r="G14287" t="s">
        <v>273</v>
      </c>
    </row>
    <row r="14288" spans="1:7">
      <c r="A14288">
        <v>73269050</v>
      </c>
      <c r="B14288" t="s">
        <v>66</v>
      </c>
      <c r="C14288" s="30">
        <v>5.8920000000000003</v>
      </c>
      <c r="D14288" t="s">
        <v>20</v>
      </c>
      <c r="E14288">
        <v>2027</v>
      </c>
      <c r="G14288" t="s">
        <v>273</v>
      </c>
    </row>
    <row r="14289" spans="1:7">
      <c r="A14289">
        <v>73269050</v>
      </c>
      <c r="B14289" t="s">
        <v>66</v>
      </c>
      <c r="C14289" s="30">
        <v>6.383</v>
      </c>
      <c r="D14289" t="s">
        <v>20</v>
      </c>
      <c r="E14289">
        <v>2028</v>
      </c>
      <c r="G14289" t="s">
        <v>273</v>
      </c>
    </row>
    <row r="14290" spans="1:7">
      <c r="A14290">
        <v>73269060</v>
      </c>
      <c r="B14290" t="s">
        <v>66</v>
      </c>
      <c r="C14290" s="30">
        <v>4.91</v>
      </c>
      <c r="D14290" t="s">
        <v>20</v>
      </c>
      <c r="G14290" t="s">
        <v>273</v>
      </c>
    </row>
    <row r="14291" spans="1:7">
      <c r="A14291">
        <v>73269060</v>
      </c>
      <c r="B14291" t="s">
        <v>66</v>
      </c>
      <c r="C14291" s="30">
        <v>5.4009999999999998</v>
      </c>
      <c r="D14291" t="s">
        <v>20</v>
      </c>
      <c r="E14291">
        <v>2026</v>
      </c>
      <c r="G14291" t="s">
        <v>273</v>
      </c>
    </row>
    <row r="14292" spans="1:7">
      <c r="A14292">
        <v>73269060</v>
      </c>
      <c r="B14292" t="s">
        <v>66</v>
      </c>
      <c r="C14292" s="30">
        <v>5.8920000000000003</v>
      </c>
      <c r="D14292" t="s">
        <v>20</v>
      </c>
      <c r="E14292">
        <v>2027</v>
      </c>
      <c r="G14292" t="s">
        <v>273</v>
      </c>
    </row>
    <row r="14293" spans="1:7">
      <c r="A14293">
        <v>73269060</v>
      </c>
      <c r="B14293" t="s">
        <v>66</v>
      </c>
      <c r="C14293" s="30">
        <v>6.383</v>
      </c>
      <c r="D14293" t="s">
        <v>20</v>
      </c>
      <c r="E14293">
        <v>2028</v>
      </c>
      <c r="G14293" t="s">
        <v>273</v>
      </c>
    </row>
    <row r="14294" spans="1:7">
      <c r="A14294">
        <v>73269092</v>
      </c>
      <c r="B14294" t="s">
        <v>66</v>
      </c>
      <c r="C14294" s="30">
        <v>4.91</v>
      </c>
      <c r="D14294" t="s">
        <v>20</v>
      </c>
      <c r="G14294" t="s">
        <v>273</v>
      </c>
    </row>
    <row r="14295" spans="1:7">
      <c r="A14295">
        <v>73269092</v>
      </c>
      <c r="B14295" t="s">
        <v>66</v>
      </c>
      <c r="C14295" s="30">
        <v>5.4009999999999998</v>
      </c>
      <c r="D14295" t="s">
        <v>20</v>
      </c>
      <c r="E14295">
        <v>2026</v>
      </c>
      <c r="G14295" t="s">
        <v>273</v>
      </c>
    </row>
    <row r="14296" spans="1:7">
      <c r="A14296">
        <v>73269092</v>
      </c>
      <c r="B14296" t="s">
        <v>66</v>
      </c>
      <c r="C14296" s="30">
        <v>5.8920000000000003</v>
      </c>
      <c r="D14296" t="s">
        <v>20</v>
      </c>
      <c r="E14296">
        <v>2027</v>
      </c>
      <c r="G14296" t="s">
        <v>273</v>
      </c>
    </row>
    <row r="14297" spans="1:7">
      <c r="A14297">
        <v>73269092</v>
      </c>
      <c r="B14297" t="s">
        <v>66</v>
      </c>
      <c r="C14297" s="30">
        <v>6.383</v>
      </c>
      <c r="D14297" t="s">
        <v>20</v>
      </c>
      <c r="E14297">
        <v>2028</v>
      </c>
      <c r="G14297" t="s">
        <v>273</v>
      </c>
    </row>
    <row r="14298" spans="1:7">
      <c r="A14298">
        <v>73269094</v>
      </c>
      <c r="B14298" t="s">
        <v>66</v>
      </c>
      <c r="C14298" s="30">
        <v>4.91</v>
      </c>
      <c r="D14298" t="s">
        <v>20</v>
      </c>
      <c r="G14298" t="s">
        <v>273</v>
      </c>
    </row>
    <row r="14299" spans="1:7">
      <c r="A14299">
        <v>73269094</v>
      </c>
      <c r="B14299" t="s">
        <v>66</v>
      </c>
      <c r="C14299" s="30">
        <v>5.4009999999999998</v>
      </c>
      <c r="D14299" t="s">
        <v>20</v>
      </c>
      <c r="E14299">
        <v>2026</v>
      </c>
      <c r="G14299" t="s">
        <v>273</v>
      </c>
    </row>
    <row r="14300" spans="1:7">
      <c r="A14300">
        <v>73269094</v>
      </c>
      <c r="B14300" t="s">
        <v>66</v>
      </c>
      <c r="C14300" s="30">
        <v>5.8920000000000003</v>
      </c>
      <c r="D14300" t="s">
        <v>20</v>
      </c>
      <c r="E14300">
        <v>2027</v>
      </c>
      <c r="G14300" t="s">
        <v>273</v>
      </c>
    </row>
    <row r="14301" spans="1:7">
      <c r="A14301">
        <v>73269094</v>
      </c>
      <c r="B14301" t="s">
        <v>66</v>
      </c>
      <c r="C14301" s="30">
        <v>6.383</v>
      </c>
      <c r="D14301" t="s">
        <v>20</v>
      </c>
      <c r="E14301">
        <v>2028</v>
      </c>
      <c r="G14301" t="s">
        <v>273</v>
      </c>
    </row>
    <row r="14302" spans="1:7">
      <c r="A14302">
        <v>73269096</v>
      </c>
      <c r="B14302" t="s">
        <v>66</v>
      </c>
      <c r="C14302" s="30">
        <v>4.91</v>
      </c>
      <c r="D14302" t="s">
        <v>20</v>
      </c>
      <c r="G14302" t="s">
        <v>273</v>
      </c>
    </row>
    <row r="14303" spans="1:7">
      <c r="A14303">
        <v>73269096</v>
      </c>
      <c r="B14303" t="s">
        <v>66</v>
      </c>
      <c r="C14303" s="30">
        <v>5.4009999999999998</v>
      </c>
      <c r="D14303" t="s">
        <v>20</v>
      </c>
      <c r="E14303">
        <v>2026</v>
      </c>
      <c r="G14303" t="s">
        <v>273</v>
      </c>
    </row>
    <row r="14304" spans="1:7">
      <c r="A14304">
        <v>73269096</v>
      </c>
      <c r="B14304" t="s">
        <v>66</v>
      </c>
      <c r="C14304" s="30">
        <v>5.8920000000000003</v>
      </c>
      <c r="D14304" t="s">
        <v>20</v>
      </c>
      <c r="E14304">
        <v>2027</v>
      </c>
      <c r="G14304" t="s">
        <v>273</v>
      </c>
    </row>
    <row r="14305" spans="1:7">
      <c r="A14305">
        <v>73269096</v>
      </c>
      <c r="B14305" t="s">
        <v>66</v>
      </c>
      <c r="C14305" s="30">
        <v>6.383</v>
      </c>
      <c r="D14305" t="s">
        <v>20</v>
      </c>
      <c r="E14305">
        <v>2028</v>
      </c>
      <c r="G14305" t="s">
        <v>273</v>
      </c>
    </row>
    <row r="14306" spans="1:7">
      <c r="A14306">
        <v>73269098</v>
      </c>
      <c r="B14306" t="s">
        <v>66</v>
      </c>
      <c r="C14306" s="30">
        <v>4.91</v>
      </c>
      <c r="D14306" t="s">
        <v>20</v>
      </c>
      <c r="G14306" t="s">
        <v>273</v>
      </c>
    </row>
    <row r="14307" spans="1:7">
      <c r="A14307">
        <v>73269098</v>
      </c>
      <c r="B14307" t="s">
        <v>66</v>
      </c>
      <c r="C14307" s="30">
        <v>5.4009999999999998</v>
      </c>
      <c r="D14307" t="s">
        <v>20</v>
      </c>
      <c r="E14307">
        <v>2026</v>
      </c>
      <c r="G14307" t="s">
        <v>273</v>
      </c>
    </row>
    <row r="14308" spans="1:7">
      <c r="A14308">
        <v>73269098</v>
      </c>
      <c r="B14308" t="s">
        <v>66</v>
      </c>
      <c r="C14308" s="30">
        <v>5.8920000000000003</v>
      </c>
      <c r="D14308" t="s">
        <v>20</v>
      </c>
      <c r="E14308">
        <v>2027</v>
      </c>
      <c r="G14308" t="s">
        <v>273</v>
      </c>
    </row>
    <row r="14309" spans="1:7">
      <c r="A14309">
        <v>73269098</v>
      </c>
      <c r="B14309" t="s">
        <v>66</v>
      </c>
      <c r="C14309" s="30">
        <v>6.383</v>
      </c>
      <c r="D14309" t="s">
        <v>20</v>
      </c>
      <c r="E14309">
        <v>2028</v>
      </c>
      <c r="G14309" t="s">
        <v>273</v>
      </c>
    </row>
    <row r="14310" spans="1:7">
      <c r="A14310">
        <v>28080000</v>
      </c>
      <c r="B14310" t="s">
        <v>67</v>
      </c>
      <c r="C14310" s="30">
        <v>2.13</v>
      </c>
      <c r="G14310" t="s">
        <v>271</v>
      </c>
    </row>
    <row r="14311" spans="1:7">
      <c r="A14311">
        <v>28080000</v>
      </c>
      <c r="B14311" t="s">
        <v>67</v>
      </c>
      <c r="C14311" s="30">
        <v>2.1513</v>
      </c>
      <c r="E14311">
        <v>2026</v>
      </c>
      <c r="G14311" t="s">
        <v>271</v>
      </c>
    </row>
    <row r="14312" spans="1:7">
      <c r="A14312">
        <v>28080000</v>
      </c>
      <c r="B14312" t="s">
        <v>67</v>
      </c>
      <c r="C14312" s="30">
        <v>2.1513</v>
      </c>
      <c r="E14312">
        <v>2027</v>
      </c>
      <c r="G14312" t="s">
        <v>271</v>
      </c>
    </row>
    <row r="14313" spans="1:7">
      <c r="A14313">
        <v>28080000</v>
      </c>
      <c r="B14313" t="s">
        <v>67</v>
      </c>
      <c r="C14313" s="30">
        <v>2.1513</v>
      </c>
      <c r="E14313">
        <v>2028</v>
      </c>
      <c r="G14313" t="s">
        <v>271</v>
      </c>
    </row>
    <row r="14314" spans="1:7">
      <c r="A14314">
        <v>28141000</v>
      </c>
      <c r="B14314" t="s">
        <v>67</v>
      </c>
      <c r="C14314" s="30">
        <v>2.2799999999999998</v>
      </c>
      <c r="G14314" t="s">
        <v>271</v>
      </c>
    </row>
    <row r="14315" spans="1:7">
      <c r="A14315">
        <v>28141000</v>
      </c>
      <c r="B14315" t="s">
        <v>67</v>
      </c>
      <c r="C14315" s="30">
        <v>2.3028</v>
      </c>
      <c r="E14315">
        <v>2026</v>
      </c>
      <c r="G14315" t="s">
        <v>271</v>
      </c>
    </row>
    <row r="14316" spans="1:7">
      <c r="A14316">
        <v>28141000</v>
      </c>
      <c r="B14316" t="s">
        <v>67</v>
      </c>
      <c r="C14316" s="30">
        <v>2.3028</v>
      </c>
      <c r="E14316">
        <v>2027</v>
      </c>
      <c r="G14316" t="s">
        <v>271</v>
      </c>
    </row>
    <row r="14317" spans="1:7">
      <c r="A14317">
        <v>28141000</v>
      </c>
      <c r="B14317" t="s">
        <v>67</v>
      </c>
      <c r="C14317" s="30">
        <v>2.3028</v>
      </c>
      <c r="E14317">
        <v>2028</v>
      </c>
      <c r="G14317" t="s">
        <v>271</v>
      </c>
    </row>
    <row r="14318" spans="1:7">
      <c r="A14318">
        <v>28142000</v>
      </c>
      <c r="B14318" t="s">
        <v>67</v>
      </c>
      <c r="C14318">
        <v>0.68</v>
      </c>
      <c r="G14318" t="s">
        <v>271</v>
      </c>
    </row>
    <row r="14319" spans="1:7">
      <c r="A14319">
        <v>28142000</v>
      </c>
      <c r="B14319" t="s">
        <v>67</v>
      </c>
      <c r="C14319">
        <v>0.68680000000000008</v>
      </c>
      <c r="E14319">
        <v>2026</v>
      </c>
      <c r="G14319" t="s">
        <v>271</v>
      </c>
    </row>
    <row r="14320" spans="1:7">
      <c r="A14320">
        <v>28142000</v>
      </c>
      <c r="B14320" t="s">
        <v>67</v>
      </c>
      <c r="C14320">
        <v>0.68680000000000008</v>
      </c>
      <c r="E14320">
        <v>2027</v>
      </c>
      <c r="G14320" t="s">
        <v>271</v>
      </c>
    </row>
    <row r="14321" spans="1:7">
      <c r="A14321">
        <v>28142000</v>
      </c>
      <c r="B14321" t="s">
        <v>67</v>
      </c>
      <c r="C14321">
        <v>0.68680000000000008</v>
      </c>
      <c r="E14321">
        <v>2028</v>
      </c>
      <c r="G14321" t="s">
        <v>271</v>
      </c>
    </row>
    <row r="14322" spans="1:7">
      <c r="A14322">
        <v>28342100</v>
      </c>
      <c r="B14322" t="s">
        <v>67</v>
      </c>
      <c r="C14322" s="30">
        <v>1.86</v>
      </c>
      <c r="G14322" t="s">
        <v>271</v>
      </c>
    </row>
    <row r="14323" spans="1:7">
      <c r="A14323">
        <v>28342100</v>
      </c>
      <c r="B14323" t="s">
        <v>67</v>
      </c>
      <c r="C14323" s="30">
        <v>1.8786</v>
      </c>
      <c r="E14323">
        <v>2026</v>
      </c>
      <c r="G14323" t="s">
        <v>271</v>
      </c>
    </row>
    <row r="14324" spans="1:7">
      <c r="A14324">
        <v>28342100</v>
      </c>
      <c r="B14324" t="s">
        <v>67</v>
      </c>
      <c r="C14324" s="30">
        <v>1.8786</v>
      </c>
      <c r="E14324">
        <v>2027</v>
      </c>
      <c r="G14324" t="s">
        <v>271</v>
      </c>
    </row>
    <row r="14325" spans="1:7">
      <c r="A14325">
        <v>28342100</v>
      </c>
      <c r="B14325" t="s">
        <v>67</v>
      </c>
      <c r="C14325" s="30">
        <v>1.8786</v>
      </c>
      <c r="E14325">
        <v>2028</v>
      </c>
      <c r="G14325" t="s">
        <v>271</v>
      </c>
    </row>
    <row r="14326" spans="1:7">
      <c r="A14326">
        <v>31021012</v>
      </c>
      <c r="B14326" t="s">
        <v>67</v>
      </c>
      <c r="C14326">
        <v>0.52</v>
      </c>
      <c r="G14326" t="s">
        <v>271</v>
      </c>
    </row>
    <row r="14327" spans="1:7">
      <c r="A14327">
        <v>31021012</v>
      </c>
      <c r="B14327" t="s">
        <v>67</v>
      </c>
      <c r="C14327">
        <v>0.5252</v>
      </c>
      <c r="E14327">
        <v>2026</v>
      </c>
      <c r="G14327" t="s">
        <v>271</v>
      </c>
    </row>
    <row r="14328" spans="1:7">
      <c r="A14328">
        <v>31021012</v>
      </c>
      <c r="B14328" t="s">
        <v>67</v>
      </c>
      <c r="C14328">
        <v>0.5252</v>
      </c>
      <c r="E14328">
        <v>2027</v>
      </c>
      <c r="G14328" t="s">
        <v>271</v>
      </c>
    </row>
    <row r="14329" spans="1:7">
      <c r="A14329">
        <v>31021012</v>
      </c>
      <c r="B14329" t="s">
        <v>67</v>
      </c>
      <c r="C14329">
        <v>0.5252</v>
      </c>
      <c r="E14329">
        <v>2028</v>
      </c>
      <c r="G14329" t="s">
        <v>271</v>
      </c>
    </row>
    <row r="14330" spans="1:7">
      <c r="A14330">
        <v>31021015</v>
      </c>
      <c r="B14330" t="s">
        <v>67</v>
      </c>
      <c r="C14330">
        <v>0.83</v>
      </c>
      <c r="G14330" t="s">
        <v>271</v>
      </c>
    </row>
    <row r="14331" spans="1:7">
      <c r="A14331">
        <v>31021015</v>
      </c>
      <c r="B14331" t="s">
        <v>67</v>
      </c>
      <c r="C14331">
        <v>0.83829999999999993</v>
      </c>
      <c r="E14331">
        <v>2026</v>
      </c>
      <c r="G14331" t="s">
        <v>271</v>
      </c>
    </row>
    <row r="14332" spans="1:7">
      <c r="A14332">
        <v>31021015</v>
      </c>
      <c r="B14332" t="s">
        <v>67</v>
      </c>
      <c r="C14332">
        <v>0.83829999999999993</v>
      </c>
      <c r="E14332">
        <v>2027</v>
      </c>
      <c r="G14332" t="s">
        <v>271</v>
      </c>
    </row>
    <row r="14333" spans="1:7">
      <c r="A14333">
        <v>31021015</v>
      </c>
      <c r="B14333" t="s">
        <v>67</v>
      </c>
      <c r="C14333">
        <v>0.83829999999999993</v>
      </c>
      <c r="E14333">
        <v>2028</v>
      </c>
      <c r="G14333" t="s">
        <v>271</v>
      </c>
    </row>
    <row r="14334" spans="1:7">
      <c r="A14334">
        <v>31021019</v>
      </c>
      <c r="B14334" t="s">
        <v>67</v>
      </c>
      <c r="C14334" s="30">
        <v>1.58</v>
      </c>
      <c r="G14334" t="s">
        <v>271</v>
      </c>
    </row>
    <row r="14335" spans="1:7">
      <c r="A14335">
        <v>31021019</v>
      </c>
      <c r="B14335" t="s">
        <v>67</v>
      </c>
      <c r="C14335" s="30">
        <v>1.5958000000000001</v>
      </c>
      <c r="E14335">
        <v>2026</v>
      </c>
      <c r="G14335" t="s">
        <v>271</v>
      </c>
    </row>
    <row r="14336" spans="1:7">
      <c r="A14336">
        <v>31021019</v>
      </c>
      <c r="B14336" t="s">
        <v>67</v>
      </c>
      <c r="C14336" s="30">
        <v>1.5958000000000001</v>
      </c>
      <c r="E14336">
        <v>2027</v>
      </c>
      <c r="G14336" t="s">
        <v>271</v>
      </c>
    </row>
    <row r="14337" spans="1:7">
      <c r="A14337">
        <v>31021019</v>
      </c>
      <c r="B14337" t="s">
        <v>67</v>
      </c>
      <c r="C14337" s="30">
        <v>1.5958000000000001</v>
      </c>
      <c r="E14337">
        <v>2028</v>
      </c>
      <c r="G14337" t="s">
        <v>271</v>
      </c>
    </row>
    <row r="14338" spans="1:7">
      <c r="A14338">
        <v>31021090</v>
      </c>
      <c r="B14338" t="s">
        <v>67</v>
      </c>
      <c r="C14338" s="30">
        <v>1.54</v>
      </c>
      <c r="G14338" t="s">
        <v>271</v>
      </c>
    </row>
    <row r="14339" spans="1:7">
      <c r="A14339">
        <v>31021090</v>
      </c>
      <c r="B14339" t="s">
        <v>67</v>
      </c>
      <c r="C14339" s="30">
        <v>1.5554000000000001</v>
      </c>
      <c r="E14339">
        <v>2026</v>
      </c>
      <c r="G14339" t="s">
        <v>271</v>
      </c>
    </row>
    <row r="14340" spans="1:7">
      <c r="A14340">
        <v>31021090</v>
      </c>
      <c r="B14340" t="s">
        <v>67</v>
      </c>
      <c r="C14340" s="30">
        <v>1.5554000000000001</v>
      </c>
      <c r="E14340">
        <v>2027</v>
      </c>
      <c r="G14340" t="s">
        <v>271</v>
      </c>
    </row>
    <row r="14341" spans="1:7">
      <c r="A14341">
        <v>31021090</v>
      </c>
      <c r="B14341" t="s">
        <v>67</v>
      </c>
      <c r="C14341" s="30">
        <v>1.5554000000000001</v>
      </c>
      <c r="E14341">
        <v>2028</v>
      </c>
      <c r="G14341" t="s">
        <v>271</v>
      </c>
    </row>
    <row r="14342" spans="1:7">
      <c r="A14342">
        <v>31022100</v>
      </c>
      <c r="B14342" t="s">
        <v>67</v>
      </c>
      <c r="C14342">
        <v>0.74</v>
      </c>
      <c r="G14342" t="s">
        <v>271</v>
      </c>
    </row>
    <row r="14343" spans="1:7">
      <c r="A14343">
        <v>31022100</v>
      </c>
      <c r="B14343" t="s">
        <v>67</v>
      </c>
      <c r="C14343">
        <v>0.74739999999999995</v>
      </c>
      <c r="E14343">
        <v>2026</v>
      </c>
      <c r="G14343" t="s">
        <v>271</v>
      </c>
    </row>
    <row r="14344" spans="1:7">
      <c r="A14344">
        <v>31022100</v>
      </c>
      <c r="B14344" t="s">
        <v>67</v>
      </c>
      <c r="C14344">
        <v>0.74739999999999995</v>
      </c>
      <c r="E14344">
        <v>2027</v>
      </c>
      <c r="G14344" t="s">
        <v>271</v>
      </c>
    </row>
    <row r="14345" spans="1:7">
      <c r="A14345">
        <v>31022100</v>
      </c>
      <c r="B14345" t="s">
        <v>67</v>
      </c>
      <c r="C14345">
        <v>0.74739999999999995</v>
      </c>
      <c r="E14345">
        <v>2028</v>
      </c>
      <c r="G14345" t="s">
        <v>271</v>
      </c>
    </row>
    <row r="14346" spans="1:7">
      <c r="A14346">
        <v>31022900</v>
      </c>
      <c r="B14346" t="s">
        <v>67</v>
      </c>
      <c r="C14346" s="30">
        <v>1.33</v>
      </c>
      <c r="G14346" t="s">
        <v>271</v>
      </c>
    </row>
    <row r="14347" spans="1:7">
      <c r="A14347">
        <v>31022900</v>
      </c>
      <c r="B14347" t="s">
        <v>67</v>
      </c>
      <c r="C14347" s="30">
        <v>1.3433000000000002</v>
      </c>
      <c r="E14347">
        <v>2026</v>
      </c>
      <c r="G14347" t="s">
        <v>271</v>
      </c>
    </row>
    <row r="14348" spans="1:7">
      <c r="A14348">
        <v>31022900</v>
      </c>
      <c r="B14348" t="s">
        <v>67</v>
      </c>
      <c r="C14348" s="30">
        <v>1.3433000000000002</v>
      </c>
      <c r="E14348">
        <v>2027</v>
      </c>
      <c r="G14348" t="s">
        <v>271</v>
      </c>
    </row>
    <row r="14349" spans="1:7">
      <c r="A14349">
        <v>31022900</v>
      </c>
      <c r="B14349" t="s">
        <v>67</v>
      </c>
      <c r="C14349" s="30">
        <v>1.3433000000000002</v>
      </c>
      <c r="E14349">
        <v>2028</v>
      </c>
      <c r="G14349" t="s">
        <v>271</v>
      </c>
    </row>
    <row r="14350" spans="1:7">
      <c r="A14350">
        <v>31023010</v>
      </c>
      <c r="B14350" t="s">
        <v>67</v>
      </c>
      <c r="C14350" s="30">
        <v>1.44</v>
      </c>
      <c r="G14350" t="s">
        <v>271</v>
      </c>
    </row>
    <row r="14351" spans="1:7">
      <c r="A14351">
        <v>31023010</v>
      </c>
      <c r="B14351" t="s">
        <v>67</v>
      </c>
      <c r="C14351" s="30">
        <v>1.4543999999999999</v>
      </c>
      <c r="E14351">
        <v>2026</v>
      </c>
      <c r="G14351" t="s">
        <v>271</v>
      </c>
    </row>
    <row r="14352" spans="1:7">
      <c r="A14352">
        <v>31023010</v>
      </c>
      <c r="B14352" t="s">
        <v>67</v>
      </c>
      <c r="C14352" s="30">
        <v>1.4543999999999999</v>
      </c>
      <c r="E14352">
        <v>2027</v>
      </c>
      <c r="G14352" t="s">
        <v>271</v>
      </c>
    </row>
    <row r="14353" spans="1:7">
      <c r="A14353">
        <v>31023010</v>
      </c>
      <c r="B14353" t="s">
        <v>67</v>
      </c>
      <c r="C14353" s="30">
        <v>1.4543999999999999</v>
      </c>
      <c r="E14353">
        <v>2028</v>
      </c>
      <c r="G14353" t="s">
        <v>271</v>
      </c>
    </row>
    <row r="14354" spans="1:7">
      <c r="A14354">
        <v>31023090</v>
      </c>
      <c r="B14354" t="s">
        <v>67</v>
      </c>
      <c r="C14354" s="30">
        <v>2.2200000000000002</v>
      </c>
      <c r="G14354" t="s">
        <v>271</v>
      </c>
    </row>
    <row r="14355" spans="1:7">
      <c r="A14355">
        <v>31023090</v>
      </c>
      <c r="B14355" t="s">
        <v>67</v>
      </c>
      <c r="C14355" s="30">
        <v>2.2422000000000004</v>
      </c>
      <c r="E14355">
        <v>2026</v>
      </c>
      <c r="G14355" t="s">
        <v>271</v>
      </c>
    </row>
    <row r="14356" spans="1:7">
      <c r="A14356">
        <v>31023090</v>
      </c>
      <c r="B14356" t="s">
        <v>67</v>
      </c>
      <c r="C14356" s="30">
        <v>2.2422000000000004</v>
      </c>
      <c r="E14356">
        <v>2027</v>
      </c>
      <c r="G14356" t="s">
        <v>271</v>
      </c>
    </row>
    <row r="14357" spans="1:7">
      <c r="A14357">
        <v>31023090</v>
      </c>
      <c r="B14357" t="s">
        <v>67</v>
      </c>
      <c r="C14357" s="30">
        <v>2.2422000000000004</v>
      </c>
      <c r="E14357">
        <v>2028</v>
      </c>
      <c r="G14357" t="s">
        <v>271</v>
      </c>
    </row>
    <row r="14358" spans="1:7">
      <c r="A14358">
        <v>31024010</v>
      </c>
      <c r="B14358" t="s">
        <v>67</v>
      </c>
      <c r="C14358" s="30">
        <v>1.92</v>
      </c>
      <c r="G14358" t="s">
        <v>271</v>
      </c>
    </row>
    <row r="14359" spans="1:7">
      <c r="A14359">
        <v>31024010</v>
      </c>
      <c r="B14359" t="s">
        <v>67</v>
      </c>
      <c r="C14359" s="30">
        <v>1.9392</v>
      </c>
      <c r="E14359">
        <v>2026</v>
      </c>
      <c r="G14359" t="s">
        <v>271</v>
      </c>
    </row>
    <row r="14360" spans="1:7">
      <c r="A14360">
        <v>31024010</v>
      </c>
      <c r="B14360" t="s">
        <v>67</v>
      </c>
      <c r="C14360" s="30">
        <v>1.9392</v>
      </c>
      <c r="E14360">
        <v>2027</v>
      </c>
      <c r="G14360" t="s">
        <v>271</v>
      </c>
    </row>
    <row r="14361" spans="1:7">
      <c r="A14361">
        <v>31024010</v>
      </c>
      <c r="B14361" t="s">
        <v>67</v>
      </c>
      <c r="C14361" s="30">
        <v>1.9392</v>
      </c>
      <c r="E14361">
        <v>2028</v>
      </c>
      <c r="G14361" t="s">
        <v>271</v>
      </c>
    </row>
    <row r="14362" spans="1:7">
      <c r="A14362">
        <v>31024090</v>
      </c>
      <c r="B14362" t="s">
        <v>67</v>
      </c>
      <c r="C14362" s="30">
        <v>1.92</v>
      </c>
      <c r="G14362" t="s">
        <v>271</v>
      </c>
    </row>
    <row r="14363" spans="1:7">
      <c r="A14363">
        <v>31024090</v>
      </c>
      <c r="B14363" t="s">
        <v>67</v>
      </c>
      <c r="C14363" s="30">
        <v>1.9392</v>
      </c>
      <c r="E14363">
        <v>2026</v>
      </c>
      <c r="G14363" t="s">
        <v>271</v>
      </c>
    </row>
    <row r="14364" spans="1:7">
      <c r="A14364">
        <v>31024090</v>
      </c>
      <c r="B14364" t="s">
        <v>67</v>
      </c>
      <c r="C14364" s="30">
        <v>1.9392</v>
      </c>
      <c r="E14364">
        <v>2027</v>
      </c>
      <c r="G14364" t="s">
        <v>271</v>
      </c>
    </row>
    <row r="14365" spans="1:7">
      <c r="A14365">
        <v>31024090</v>
      </c>
      <c r="B14365" t="s">
        <v>67</v>
      </c>
      <c r="C14365" s="30">
        <v>1.9392</v>
      </c>
      <c r="E14365">
        <v>2028</v>
      </c>
      <c r="G14365" t="s">
        <v>271</v>
      </c>
    </row>
    <row r="14366" spans="1:7">
      <c r="A14366">
        <v>31025000</v>
      </c>
      <c r="B14366" t="s">
        <v>67</v>
      </c>
      <c r="C14366" s="30">
        <v>3.33</v>
      </c>
      <c r="G14366" t="s">
        <v>271</v>
      </c>
    </row>
    <row r="14367" spans="1:7">
      <c r="A14367">
        <v>31025000</v>
      </c>
      <c r="B14367" t="s">
        <v>67</v>
      </c>
      <c r="C14367" s="30">
        <v>3.3633000000000002</v>
      </c>
      <c r="E14367">
        <v>2026</v>
      </c>
      <c r="G14367" t="s">
        <v>271</v>
      </c>
    </row>
    <row r="14368" spans="1:7">
      <c r="A14368">
        <v>31025000</v>
      </c>
      <c r="B14368" t="s">
        <v>67</v>
      </c>
      <c r="C14368" s="30">
        <v>3.3633000000000002</v>
      </c>
      <c r="E14368">
        <v>2027</v>
      </c>
      <c r="G14368" t="s">
        <v>271</v>
      </c>
    </row>
    <row r="14369" spans="1:7">
      <c r="A14369">
        <v>31025000</v>
      </c>
      <c r="B14369" t="s">
        <v>67</v>
      </c>
      <c r="C14369" s="30">
        <v>3.3633000000000002</v>
      </c>
      <c r="E14369">
        <v>2028</v>
      </c>
      <c r="G14369" t="s">
        <v>271</v>
      </c>
    </row>
    <row r="14370" spans="1:7">
      <c r="A14370">
        <v>31026000</v>
      </c>
      <c r="B14370" t="s">
        <v>67</v>
      </c>
      <c r="C14370" s="30">
        <v>1.87</v>
      </c>
      <c r="G14370" t="s">
        <v>271</v>
      </c>
    </row>
    <row r="14371" spans="1:7">
      <c r="A14371">
        <v>31026000</v>
      </c>
      <c r="B14371" t="s">
        <v>67</v>
      </c>
      <c r="C14371" s="30">
        <v>1.8887</v>
      </c>
      <c r="E14371">
        <v>2026</v>
      </c>
      <c r="G14371" t="s">
        <v>271</v>
      </c>
    </row>
    <row r="14372" spans="1:7">
      <c r="A14372">
        <v>31026000</v>
      </c>
      <c r="B14372" t="s">
        <v>67</v>
      </c>
      <c r="C14372" s="30">
        <v>1.8887</v>
      </c>
      <c r="E14372">
        <v>2027</v>
      </c>
      <c r="G14372" t="s">
        <v>271</v>
      </c>
    </row>
    <row r="14373" spans="1:7">
      <c r="A14373">
        <v>31026000</v>
      </c>
      <c r="B14373" t="s">
        <v>67</v>
      </c>
      <c r="C14373" s="30">
        <v>1.8887</v>
      </c>
      <c r="E14373">
        <v>2028</v>
      </c>
      <c r="G14373" t="s">
        <v>271</v>
      </c>
    </row>
    <row r="14374" spans="1:7">
      <c r="A14374">
        <v>31028000</v>
      </c>
      <c r="B14374" t="s">
        <v>67</v>
      </c>
      <c r="C14374" s="30">
        <v>1.49</v>
      </c>
      <c r="G14374" t="s">
        <v>271</v>
      </c>
    </row>
    <row r="14375" spans="1:7">
      <c r="A14375">
        <v>31028000</v>
      </c>
      <c r="B14375" t="s">
        <v>67</v>
      </c>
      <c r="C14375" s="30">
        <v>1.5048999999999999</v>
      </c>
      <c r="E14375">
        <v>2026</v>
      </c>
      <c r="G14375" t="s">
        <v>271</v>
      </c>
    </row>
    <row r="14376" spans="1:7">
      <c r="A14376">
        <v>31028000</v>
      </c>
      <c r="B14376" t="s">
        <v>67</v>
      </c>
      <c r="C14376" s="30">
        <v>1.5048999999999999</v>
      </c>
      <c r="E14376">
        <v>2027</v>
      </c>
      <c r="G14376" t="s">
        <v>271</v>
      </c>
    </row>
    <row r="14377" spans="1:7">
      <c r="A14377">
        <v>31028000</v>
      </c>
      <c r="B14377" t="s">
        <v>67</v>
      </c>
      <c r="C14377" s="30">
        <v>1.5048999999999999</v>
      </c>
      <c r="E14377">
        <v>2028</v>
      </c>
      <c r="G14377" t="s">
        <v>271</v>
      </c>
    </row>
    <row r="14378" spans="1:7">
      <c r="A14378">
        <v>31029000</v>
      </c>
      <c r="B14378" t="s">
        <v>67</v>
      </c>
      <c r="C14378" s="30">
        <v>1.61</v>
      </c>
      <c r="G14378" t="s">
        <v>271</v>
      </c>
    </row>
    <row r="14379" spans="1:7">
      <c r="A14379">
        <v>31029000</v>
      </c>
      <c r="B14379" t="s">
        <v>67</v>
      </c>
      <c r="C14379" s="30">
        <v>1.6261000000000001</v>
      </c>
      <c r="E14379">
        <v>2026</v>
      </c>
      <c r="G14379" t="s">
        <v>271</v>
      </c>
    </row>
    <row r="14380" spans="1:7">
      <c r="A14380">
        <v>31029000</v>
      </c>
      <c r="B14380" t="s">
        <v>67</v>
      </c>
      <c r="C14380" s="30">
        <v>1.6261000000000001</v>
      </c>
      <c r="E14380">
        <v>2027</v>
      </c>
      <c r="G14380" t="s">
        <v>271</v>
      </c>
    </row>
    <row r="14381" spans="1:7">
      <c r="A14381">
        <v>31029000</v>
      </c>
      <c r="B14381" t="s">
        <v>67</v>
      </c>
      <c r="C14381" s="30">
        <v>1.6261000000000001</v>
      </c>
      <c r="E14381">
        <v>2028</v>
      </c>
      <c r="G14381" t="s">
        <v>271</v>
      </c>
    </row>
    <row r="14382" spans="1:7">
      <c r="A14382">
        <v>31051000</v>
      </c>
      <c r="B14382" t="s">
        <v>67</v>
      </c>
      <c r="C14382">
        <v>0.83</v>
      </c>
      <c r="G14382" t="s">
        <v>271</v>
      </c>
    </row>
    <row r="14383" spans="1:7">
      <c r="A14383">
        <v>31051000</v>
      </c>
      <c r="B14383" t="s">
        <v>67</v>
      </c>
      <c r="C14383">
        <v>0.83829999999999993</v>
      </c>
      <c r="E14383">
        <v>2026</v>
      </c>
      <c r="G14383" t="s">
        <v>271</v>
      </c>
    </row>
    <row r="14384" spans="1:7">
      <c r="A14384">
        <v>31051000</v>
      </c>
      <c r="B14384" t="s">
        <v>67</v>
      </c>
      <c r="C14384">
        <v>0.83829999999999993</v>
      </c>
      <c r="E14384">
        <v>2027</v>
      </c>
      <c r="G14384" t="s">
        <v>271</v>
      </c>
    </row>
    <row r="14385" spans="1:7">
      <c r="A14385">
        <v>31051000</v>
      </c>
      <c r="B14385" t="s">
        <v>67</v>
      </c>
      <c r="C14385">
        <v>0.83829999999999993</v>
      </c>
      <c r="E14385">
        <v>2028</v>
      </c>
      <c r="G14385" t="s">
        <v>271</v>
      </c>
    </row>
    <row r="14386" spans="1:7">
      <c r="A14386">
        <v>31052010</v>
      </c>
      <c r="B14386" t="s">
        <v>67</v>
      </c>
      <c r="C14386" s="30">
        <v>1.04</v>
      </c>
      <c r="G14386" t="s">
        <v>271</v>
      </c>
    </row>
    <row r="14387" spans="1:7">
      <c r="A14387">
        <v>31052010</v>
      </c>
      <c r="B14387" t="s">
        <v>67</v>
      </c>
      <c r="C14387" s="30">
        <v>1.0504</v>
      </c>
      <c r="E14387">
        <v>2026</v>
      </c>
      <c r="G14387" t="s">
        <v>271</v>
      </c>
    </row>
    <row r="14388" spans="1:7">
      <c r="A14388">
        <v>31052010</v>
      </c>
      <c r="B14388" t="s">
        <v>67</v>
      </c>
      <c r="C14388" s="30">
        <v>1.0504</v>
      </c>
      <c r="E14388">
        <v>2027</v>
      </c>
      <c r="G14388" t="s">
        <v>271</v>
      </c>
    </row>
    <row r="14389" spans="1:7">
      <c r="A14389">
        <v>31052010</v>
      </c>
      <c r="B14389" t="s">
        <v>67</v>
      </c>
      <c r="C14389" s="30">
        <v>1.0504</v>
      </c>
      <c r="E14389">
        <v>2028</v>
      </c>
      <c r="G14389" t="s">
        <v>271</v>
      </c>
    </row>
    <row r="14390" spans="1:7">
      <c r="A14390">
        <v>31052090</v>
      </c>
      <c r="B14390" t="s">
        <v>67</v>
      </c>
      <c r="C14390">
        <v>0.72</v>
      </c>
      <c r="G14390" t="s">
        <v>271</v>
      </c>
    </row>
    <row r="14391" spans="1:7">
      <c r="A14391">
        <v>31052090</v>
      </c>
      <c r="B14391" t="s">
        <v>67</v>
      </c>
      <c r="C14391">
        <v>0.72719999999999996</v>
      </c>
      <c r="E14391">
        <v>2026</v>
      </c>
      <c r="G14391" t="s">
        <v>271</v>
      </c>
    </row>
    <row r="14392" spans="1:7">
      <c r="A14392">
        <v>31052090</v>
      </c>
      <c r="B14392" t="s">
        <v>67</v>
      </c>
      <c r="C14392">
        <v>0.72719999999999996</v>
      </c>
      <c r="E14392">
        <v>2027</v>
      </c>
      <c r="G14392" t="s">
        <v>271</v>
      </c>
    </row>
    <row r="14393" spans="1:7">
      <c r="A14393">
        <v>31052090</v>
      </c>
      <c r="B14393" t="s">
        <v>67</v>
      </c>
      <c r="C14393">
        <v>0.72719999999999996</v>
      </c>
      <c r="E14393">
        <v>2028</v>
      </c>
      <c r="G14393" t="s">
        <v>271</v>
      </c>
    </row>
    <row r="14394" spans="1:7">
      <c r="A14394">
        <v>31053000</v>
      </c>
      <c r="B14394" t="s">
        <v>67</v>
      </c>
      <c r="C14394">
        <v>0.57999999999999996</v>
      </c>
      <c r="G14394" t="s">
        <v>271</v>
      </c>
    </row>
    <row r="14395" spans="1:7">
      <c r="A14395">
        <v>31053000</v>
      </c>
      <c r="B14395" t="s">
        <v>67</v>
      </c>
      <c r="C14395">
        <v>0.58579999999999999</v>
      </c>
      <c r="E14395">
        <v>2026</v>
      </c>
      <c r="G14395" t="s">
        <v>271</v>
      </c>
    </row>
    <row r="14396" spans="1:7">
      <c r="A14396">
        <v>31053000</v>
      </c>
      <c r="B14396" t="s">
        <v>67</v>
      </c>
      <c r="C14396">
        <v>0.58579999999999999</v>
      </c>
      <c r="E14396">
        <v>2027</v>
      </c>
      <c r="G14396" t="s">
        <v>271</v>
      </c>
    </row>
    <row r="14397" spans="1:7">
      <c r="A14397">
        <v>31053000</v>
      </c>
      <c r="B14397" t="s">
        <v>67</v>
      </c>
      <c r="C14397">
        <v>0.58579999999999999</v>
      </c>
      <c r="E14397">
        <v>2028</v>
      </c>
      <c r="G14397" t="s">
        <v>271</v>
      </c>
    </row>
    <row r="14398" spans="1:7">
      <c r="A14398">
        <v>31054000</v>
      </c>
      <c r="B14398" t="s">
        <v>67</v>
      </c>
      <c r="C14398">
        <v>0.39</v>
      </c>
      <c r="G14398" t="s">
        <v>271</v>
      </c>
    </row>
    <row r="14399" spans="1:7">
      <c r="A14399">
        <v>31054000</v>
      </c>
      <c r="B14399" t="s">
        <v>67</v>
      </c>
      <c r="C14399">
        <v>0.39390000000000003</v>
      </c>
      <c r="E14399">
        <v>2026</v>
      </c>
      <c r="G14399" t="s">
        <v>271</v>
      </c>
    </row>
    <row r="14400" spans="1:7">
      <c r="A14400">
        <v>31054000</v>
      </c>
      <c r="B14400" t="s">
        <v>67</v>
      </c>
      <c r="C14400">
        <v>0.39390000000000003</v>
      </c>
      <c r="E14400">
        <v>2027</v>
      </c>
      <c r="G14400" t="s">
        <v>271</v>
      </c>
    </row>
    <row r="14401" spans="1:7">
      <c r="A14401">
        <v>31054000</v>
      </c>
      <c r="B14401" t="s">
        <v>67</v>
      </c>
      <c r="C14401">
        <v>0.39390000000000003</v>
      </c>
      <c r="E14401">
        <v>2028</v>
      </c>
      <c r="G14401" t="s">
        <v>271</v>
      </c>
    </row>
    <row r="14402" spans="1:7">
      <c r="A14402">
        <v>31055100</v>
      </c>
      <c r="B14402" t="s">
        <v>67</v>
      </c>
      <c r="C14402" s="30">
        <v>1.4</v>
      </c>
      <c r="G14402" t="s">
        <v>271</v>
      </c>
    </row>
    <row r="14403" spans="1:7">
      <c r="A14403">
        <v>31055100</v>
      </c>
      <c r="B14403" t="s">
        <v>67</v>
      </c>
      <c r="C14403" s="30">
        <v>1.4139999999999999</v>
      </c>
      <c r="E14403">
        <v>2026</v>
      </c>
      <c r="G14403" t="s">
        <v>271</v>
      </c>
    </row>
    <row r="14404" spans="1:7">
      <c r="A14404">
        <v>31055100</v>
      </c>
      <c r="B14404" t="s">
        <v>67</v>
      </c>
      <c r="C14404" s="30">
        <v>1.4139999999999999</v>
      </c>
      <c r="E14404">
        <v>2027</v>
      </c>
      <c r="G14404" t="s">
        <v>271</v>
      </c>
    </row>
    <row r="14405" spans="1:7">
      <c r="A14405">
        <v>31055100</v>
      </c>
      <c r="B14405" t="s">
        <v>67</v>
      </c>
      <c r="C14405" s="30">
        <v>1.4139999999999999</v>
      </c>
      <c r="E14405">
        <v>2028</v>
      </c>
      <c r="G14405" t="s">
        <v>271</v>
      </c>
    </row>
    <row r="14406" spans="1:7">
      <c r="A14406">
        <v>31055900</v>
      </c>
      <c r="B14406" t="s">
        <v>67</v>
      </c>
      <c r="C14406">
        <v>0.71</v>
      </c>
      <c r="G14406" t="s">
        <v>271</v>
      </c>
    </row>
    <row r="14407" spans="1:7">
      <c r="A14407">
        <v>31055900</v>
      </c>
      <c r="B14407" t="s">
        <v>67</v>
      </c>
      <c r="C14407">
        <v>0.71709999999999996</v>
      </c>
      <c r="E14407">
        <v>2026</v>
      </c>
      <c r="G14407" t="s">
        <v>271</v>
      </c>
    </row>
    <row r="14408" spans="1:7">
      <c r="A14408">
        <v>31055900</v>
      </c>
      <c r="B14408" t="s">
        <v>67</v>
      </c>
      <c r="C14408">
        <v>0.71709999999999996</v>
      </c>
      <c r="E14408">
        <v>2027</v>
      </c>
      <c r="G14408" t="s">
        <v>271</v>
      </c>
    </row>
    <row r="14409" spans="1:7">
      <c r="A14409">
        <v>31055900</v>
      </c>
      <c r="B14409" t="s">
        <v>67</v>
      </c>
      <c r="C14409">
        <v>0.71709999999999996</v>
      </c>
      <c r="E14409">
        <v>2028</v>
      </c>
      <c r="G14409" t="s">
        <v>271</v>
      </c>
    </row>
    <row r="14410" spans="1:7">
      <c r="A14410">
        <v>31059020</v>
      </c>
      <c r="B14410" t="s">
        <v>67</v>
      </c>
      <c r="C14410" s="30">
        <v>1.28</v>
      </c>
      <c r="G14410" t="s">
        <v>271</v>
      </c>
    </row>
    <row r="14411" spans="1:7">
      <c r="A14411">
        <v>31059020</v>
      </c>
      <c r="B14411" t="s">
        <v>67</v>
      </c>
      <c r="C14411" s="30">
        <v>1.2927999999999999</v>
      </c>
      <c r="E14411">
        <v>2026</v>
      </c>
      <c r="G14411" t="s">
        <v>271</v>
      </c>
    </row>
    <row r="14412" spans="1:7">
      <c r="A14412">
        <v>31059020</v>
      </c>
      <c r="B14412" t="s">
        <v>67</v>
      </c>
      <c r="C14412" s="30">
        <v>1.2927999999999999</v>
      </c>
      <c r="E14412">
        <v>2027</v>
      </c>
      <c r="G14412" t="s">
        <v>271</v>
      </c>
    </row>
    <row r="14413" spans="1:7">
      <c r="A14413">
        <v>31059020</v>
      </c>
      <c r="B14413" t="s">
        <v>67</v>
      </c>
      <c r="C14413" s="30">
        <v>1.2927999999999999</v>
      </c>
      <c r="E14413">
        <v>2028</v>
      </c>
      <c r="G14413" t="s">
        <v>271</v>
      </c>
    </row>
    <row r="14414" spans="1:7">
      <c r="A14414">
        <v>31059080</v>
      </c>
      <c r="B14414" t="s">
        <v>67</v>
      </c>
      <c r="C14414">
        <v>0.68</v>
      </c>
      <c r="G14414" t="s">
        <v>271</v>
      </c>
    </row>
    <row r="14415" spans="1:7">
      <c r="A14415">
        <v>31059080</v>
      </c>
      <c r="B14415" t="s">
        <v>67</v>
      </c>
      <c r="C14415">
        <v>0.68680000000000008</v>
      </c>
      <c r="E14415">
        <v>2026</v>
      </c>
      <c r="G14415" t="s">
        <v>271</v>
      </c>
    </row>
    <row r="14416" spans="1:7">
      <c r="A14416">
        <v>31059080</v>
      </c>
      <c r="B14416" t="s">
        <v>67</v>
      </c>
      <c r="C14416">
        <v>0.68680000000000008</v>
      </c>
      <c r="E14416">
        <v>2027</v>
      </c>
      <c r="G14416" t="s">
        <v>271</v>
      </c>
    </row>
    <row r="14417" spans="1:7">
      <c r="A14417">
        <v>31059080</v>
      </c>
      <c r="B14417" t="s">
        <v>67</v>
      </c>
      <c r="C14417">
        <v>0.68680000000000008</v>
      </c>
      <c r="E14417">
        <v>2028</v>
      </c>
      <c r="G14417" t="s">
        <v>271</v>
      </c>
    </row>
    <row r="14418" spans="1:7">
      <c r="A14418">
        <v>7601</v>
      </c>
      <c r="B14418" t="s">
        <v>67</v>
      </c>
      <c r="C14418" s="30">
        <v>1.7</v>
      </c>
      <c r="D14418" t="s">
        <v>24</v>
      </c>
      <c r="G14418" t="s">
        <v>25</v>
      </c>
    </row>
    <row r="14419" spans="1:7">
      <c r="A14419">
        <v>7601</v>
      </c>
      <c r="B14419" t="s">
        <v>67</v>
      </c>
      <c r="C14419" s="30">
        <v>1.8699999999999999</v>
      </c>
      <c r="D14419" t="s">
        <v>24</v>
      </c>
      <c r="E14419">
        <v>2026</v>
      </c>
      <c r="G14419" t="s">
        <v>25</v>
      </c>
    </row>
    <row r="14420" spans="1:7">
      <c r="A14420">
        <v>7601</v>
      </c>
      <c r="B14420" t="s">
        <v>67</v>
      </c>
      <c r="C14420" s="30">
        <v>2.04</v>
      </c>
      <c r="D14420" t="s">
        <v>24</v>
      </c>
      <c r="E14420">
        <v>2027</v>
      </c>
      <c r="G14420" t="s">
        <v>25</v>
      </c>
    </row>
    <row r="14421" spans="1:7">
      <c r="A14421">
        <v>7601</v>
      </c>
      <c r="B14421" t="s">
        <v>67</v>
      </c>
      <c r="C14421" s="30">
        <v>2.21</v>
      </c>
      <c r="D14421" t="s">
        <v>24</v>
      </c>
      <c r="E14421">
        <v>2028</v>
      </c>
      <c r="G14421" t="s">
        <v>25</v>
      </c>
    </row>
    <row r="14422" spans="1:7">
      <c r="A14422">
        <v>7603</v>
      </c>
      <c r="B14422" t="s">
        <v>67</v>
      </c>
      <c r="C14422" s="30">
        <v>1.83</v>
      </c>
      <c r="D14422" t="s">
        <v>24</v>
      </c>
      <c r="G14422" t="s">
        <v>25</v>
      </c>
    </row>
    <row r="14423" spans="1:7">
      <c r="A14423">
        <v>7603</v>
      </c>
      <c r="B14423" t="s">
        <v>67</v>
      </c>
      <c r="C14423" s="30">
        <v>2.0129999999999999</v>
      </c>
      <c r="D14423" t="s">
        <v>24</v>
      </c>
      <c r="E14423">
        <v>2026</v>
      </c>
      <c r="G14423" t="s">
        <v>25</v>
      </c>
    </row>
    <row r="14424" spans="1:7">
      <c r="A14424">
        <v>7603</v>
      </c>
      <c r="B14424" t="s">
        <v>67</v>
      </c>
      <c r="C14424" s="30">
        <v>2.1960000000000002</v>
      </c>
      <c r="D14424" t="s">
        <v>24</v>
      </c>
      <c r="E14424">
        <v>2027</v>
      </c>
      <c r="G14424" t="s">
        <v>25</v>
      </c>
    </row>
    <row r="14425" spans="1:7">
      <c r="A14425">
        <v>7603</v>
      </c>
      <c r="B14425" t="s">
        <v>67</v>
      </c>
      <c r="C14425" s="30">
        <v>2.379</v>
      </c>
      <c r="D14425" t="s">
        <v>24</v>
      </c>
      <c r="E14425">
        <v>2028</v>
      </c>
      <c r="G14425" t="s">
        <v>25</v>
      </c>
    </row>
    <row r="14426" spans="1:7">
      <c r="A14426">
        <v>76041010</v>
      </c>
      <c r="B14426" t="s">
        <v>67</v>
      </c>
      <c r="C14426" s="30">
        <v>2.06</v>
      </c>
      <c r="D14426" t="s">
        <v>24</v>
      </c>
      <c r="G14426" t="s">
        <v>25</v>
      </c>
    </row>
    <row r="14427" spans="1:7">
      <c r="A14427">
        <v>76041010</v>
      </c>
      <c r="B14427" t="s">
        <v>67</v>
      </c>
      <c r="C14427" s="30">
        <v>2.266</v>
      </c>
      <c r="D14427" t="s">
        <v>24</v>
      </c>
      <c r="E14427">
        <v>2026</v>
      </c>
      <c r="G14427" t="s">
        <v>25</v>
      </c>
    </row>
    <row r="14428" spans="1:7">
      <c r="A14428">
        <v>76041010</v>
      </c>
      <c r="B14428" t="s">
        <v>67</v>
      </c>
      <c r="C14428" s="30">
        <v>2.472</v>
      </c>
      <c r="D14428" t="s">
        <v>24</v>
      </c>
      <c r="E14428">
        <v>2027</v>
      </c>
      <c r="G14428" t="s">
        <v>25</v>
      </c>
    </row>
    <row r="14429" spans="1:7">
      <c r="A14429">
        <v>76041010</v>
      </c>
      <c r="B14429" t="s">
        <v>67</v>
      </c>
      <c r="C14429" s="30">
        <v>2.6779999999999999</v>
      </c>
      <c r="D14429" t="s">
        <v>24</v>
      </c>
      <c r="E14429">
        <v>2028</v>
      </c>
      <c r="G14429" t="s">
        <v>25</v>
      </c>
    </row>
    <row r="14430" spans="1:7">
      <c r="A14430">
        <v>76041090</v>
      </c>
      <c r="B14430" t="s">
        <v>67</v>
      </c>
      <c r="C14430" s="30">
        <v>2.0699999999999998</v>
      </c>
      <c r="D14430" t="s">
        <v>24</v>
      </c>
      <c r="G14430" t="s">
        <v>25</v>
      </c>
    </row>
    <row r="14431" spans="1:7">
      <c r="A14431">
        <v>76041090</v>
      </c>
      <c r="B14431" t="s">
        <v>67</v>
      </c>
      <c r="C14431" s="30">
        <v>2.2769999999999997</v>
      </c>
      <c r="D14431" t="s">
        <v>24</v>
      </c>
      <c r="E14431">
        <v>2026</v>
      </c>
      <c r="G14431" t="s">
        <v>25</v>
      </c>
    </row>
    <row r="14432" spans="1:7">
      <c r="A14432">
        <v>76041090</v>
      </c>
      <c r="B14432" t="s">
        <v>67</v>
      </c>
      <c r="C14432" s="30">
        <v>2.484</v>
      </c>
      <c r="D14432" t="s">
        <v>24</v>
      </c>
      <c r="E14432">
        <v>2027</v>
      </c>
      <c r="G14432" t="s">
        <v>25</v>
      </c>
    </row>
    <row r="14433" spans="1:7">
      <c r="A14433">
        <v>76041090</v>
      </c>
      <c r="B14433" t="s">
        <v>67</v>
      </c>
      <c r="C14433" s="30">
        <v>2.6909999999999998</v>
      </c>
      <c r="D14433" t="s">
        <v>24</v>
      </c>
      <c r="E14433">
        <v>2028</v>
      </c>
      <c r="G14433" t="s">
        <v>25</v>
      </c>
    </row>
    <row r="14434" spans="1:7">
      <c r="A14434">
        <v>76042100</v>
      </c>
      <c r="B14434" t="s">
        <v>67</v>
      </c>
      <c r="C14434" s="30">
        <v>2.0699999999999998</v>
      </c>
      <c r="D14434" t="s">
        <v>24</v>
      </c>
      <c r="G14434" t="s">
        <v>25</v>
      </c>
    </row>
    <row r="14435" spans="1:7">
      <c r="A14435">
        <v>76042100</v>
      </c>
      <c r="B14435" t="s">
        <v>67</v>
      </c>
      <c r="C14435" s="30">
        <v>2.2769999999999997</v>
      </c>
      <c r="D14435" t="s">
        <v>24</v>
      </c>
      <c r="E14435">
        <v>2026</v>
      </c>
      <c r="G14435" t="s">
        <v>25</v>
      </c>
    </row>
    <row r="14436" spans="1:7">
      <c r="A14436">
        <v>76042100</v>
      </c>
      <c r="B14436" t="s">
        <v>67</v>
      </c>
      <c r="C14436" s="30">
        <v>2.484</v>
      </c>
      <c r="D14436" t="s">
        <v>24</v>
      </c>
      <c r="E14436">
        <v>2027</v>
      </c>
      <c r="G14436" t="s">
        <v>25</v>
      </c>
    </row>
    <row r="14437" spans="1:7">
      <c r="A14437">
        <v>76042100</v>
      </c>
      <c r="B14437" t="s">
        <v>67</v>
      </c>
      <c r="C14437" s="30">
        <v>2.6909999999999998</v>
      </c>
      <c r="D14437" t="s">
        <v>24</v>
      </c>
      <c r="E14437">
        <v>2028</v>
      </c>
      <c r="G14437" t="s">
        <v>25</v>
      </c>
    </row>
    <row r="14438" spans="1:7">
      <c r="A14438">
        <v>76042910</v>
      </c>
      <c r="B14438" t="s">
        <v>67</v>
      </c>
      <c r="C14438" s="30">
        <v>2.06</v>
      </c>
      <c r="D14438" t="s">
        <v>24</v>
      </c>
      <c r="G14438" t="s">
        <v>25</v>
      </c>
    </row>
    <row r="14439" spans="1:7">
      <c r="A14439">
        <v>76042910</v>
      </c>
      <c r="B14439" t="s">
        <v>67</v>
      </c>
      <c r="C14439" s="30">
        <v>2.266</v>
      </c>
      <c r="D14439" t="s">
        <v>24</v>
      </c>
      <c r="E14439">
        <v>2026</v>
      </c>
      <c r="G14439" t="s">
        <v>25</v>
      </c>
    </row>
    <row r="14440" spans="1:7">
      <c r="A14440">
        <v>76042910</v>
      </c>
      <c r="B14440" t="s">
        <v>67</v>
      </c>
      <c r="C14440" s="30">
        <v>2.472</v>
      </c>
      <c r="D14440" t="s">
        <v>24</v>
      </c>
      <c r="E14440">
        <v>2027</v>
      </c>
      <c r="G14440" t="s">
        <v>25</v>
      </c>
    </row>
    <row r="14441" spans="1:7">
      <c r="A14441">
        <v>76042910</v>
      </c>
      <c r="B14441" t="s">
        <v>67</v>
      </c>
      <c r="C14441" s="30">
        <v>2.6779999999999999</v>
      </c>
      <c r="D14441" t="s">
        <v>24</v>
      </c>
      <c r="E14441">
        <v>2028</v>
      </c>
      <c r="G14441" t="s">
        <v>25</v>
      </c>
    </row>
    <row r="14442" spans="1:7">
      <c r="A14442">
        <v>76042990</v>
      </c>
      <c r="B14442" t="s">
        <v>67</v>
      </c>
      <c r="C14442" s="30">
        <v>2.0699999999999998</v>
      </c>
      <c r="D14442" t="s">
        <v>24</v>
      </c>
      <c r="G14442" t="s">
        <v>25</v>
      </c>
    </row>
    <row r="14443" spans="1:7">
      <c r="A14443">
        <v>76042990</v>
      </c>
      <c r="B14443" t="s">
        <v>67</v>
      </c>
      <c r="C14443" s="30">
        <v>2.2769999999999997</v>
      </c>
      <c r="D14443" t="s">
        <v>24</v>
      </c>
      <c r="E14443">
        <v>2026</v>
      </c>
      <c r="G14443" t="s">
        <v>25</v>
      </c>
    </row>
    <row r="14444" spans="1:7">
      <c r="A14444">
        <v>76042990</v>
      </c>
      <c r="B14444" t="s">
        <v>67</v>
      </c>
      <c r="C14444" s="30">
        <v>2.484</v>
      </c>
      <c r="D14444" t="s">
        <v>24</v>
      </c>
      <c r="E14444">
        <v>2027</v>
      </c>
      <c r="G14444" t="s">
        <v>25</v>
      </c>
    </row>
    <row r="14445" spans="1:7">
      <c r="A14445">
        <v>76042990</v>
      </c>
      <c r="B14445" t="s">
        <v>67</v>
      </c>
      <c r="C14445" s="30">
        <v>2.6909999999999998</v>
      </c>
      <c r="D14445" t="s">
        <v>24</v>
      </c>
      <c r="E14445">
        <v>2028</v>
      </c>
      <c r="G14445" t="s">
        <v>25</v>
      </c>
    </row>
    <row r="14446" spans="1:7">
      <c r="A14446">
        <v>7605</v>
      </c>
      <c r="B14446" t="s">
        <v>67</v>
      </c>
      <c r="C14446" s="30">
        <v>2.06</v>
      </c>
      <c r="D14446" t="s">
        <v>24</v>
      </c>
      <c r="G14446" t="s">
        <v>25</v>
      </c>
    </row>
    <row r="14447" spans="1:7">
      <c r="A14447">
        <v>7605</v>
      </c>
      <c r="B14447" t="s">
        <v>67</v>
      </c>
      <c r="C14447" s="30">
        <v>2.266</v>
      </c>
      <c r="D14447" t="s">
        <v>24</v>
      </c>
      <c r="E14447">
        <v>2026</v>
      </c>
      <c r="G14447" t="s">
        <v>25</v>
      </c>
    </row>
    <row r="14448" spans="1:7">
      <c r="A14448">
        <v>7605</v>
      </c>
      <c r="B14448" t="s">
        <v>67</v>
      </c>
      <c r="C14448" s="30">
        <v>2.472</v>
      </c>
      <c r="D14448" t="s">
        <v>24</v>
      </c>
      <c r="E14448">
        <v>2027</v>
      </c>
      <c r="G14448" t="s">
        <v>25</v>
      </c>
    </row>
    <row r="14449" spans="1:7">
      <c r="A14449">
        <v>7605</v>
      </c>
      <c r="B14449" t="s">
        <v>67</v>
      </c>
      <c r="C14449" s="30">
        <v>2.6779999999999999</v>
      </c>
      <c r="D14449" t="s">
        <v>24</v>
      </c>
      <c r="E14449">
        <v>2028</v>
      </c>
      <c r="G14449" t="s">
        <v>25</v>
      </c>
    </row>
    <row r="14450" spans="1:7">
      <c r="A14450">
        <v>7606</v>
      </c>
      <c r="B14450" t="s">
        <v>67</v>
      </c>
      <c r="C14450" s="30">
        <v>2.5099999999999998</v>
      </c>
      <c r="D14450" t="s">
        <v>24</v>
      </c>
      <c r="G14450" t="s">
        <v>25</v>
      </c>
    </row>
    <row r="14451" spans="1:7">
      <c r="A14451">
        <v>7606</v>
      </c>
      <c r="B14451" t="s">
        <v>67</v>
      </c>
      <c r="C14451" s="30">
        <v>2.7609999999999997</v>
      </c>
      <c r="D14451" t="s">
        <v>24</v>
      </c>
      <c r="E14451">
        <v>2026</v>
      </c>
      <c r="G14451" t="s">
        <v>25</v>
      </c>
    </row>
    <row r="14452" spans="1:7">
      <c r="A14452">
        <v>7606</v>
      </c>
      <c r="B14452" t="s">
        <v>67</v>
      </c>
      <c r="C14452" s="30">
        <v>3.0119999999999996</v>
      </c>
      <c r="D14452" t="s">
        <v>24</v>
      </c>
      <c r="E14452">
        <v>2027</v>
      </c>
      <c r="G14452" t="s">
        <v>25</v>
      </c>
    </row>
    <row r="14453" spans="1:7">
      <c r="A14453">
        <v>7606</v>
      </c>
      <c r="B14453" t="s">
        <v>67</v>
      </c>
      <c r="C14453" s="30">
        <v>3.2629999999999999</v>
      </c>
      <c r="D14453" t="s">
        <v>24</v>
      </c>
      <c r="E14453">
        <v>2028</v>
      </c>
      <c r="G14453" t="s">
        <v>25</v>
      </c>
    </row>
    <row r="14454" spans="1:7">
      <c r="A14454">
        <v>7607</v>
      </c>
      <c r="B14454" t="s">
        <v>67</v>
      </c>
      <c r="C14454" s="30">
        <v>2.5099999999999998</v>
      </c>
      <c r="D14454" t="s">
        <v>24</v>
      </c>
      <c r="G14454" t="s">
        <v>25</v>
      </c>
    </row>
    <row r="14455" spans="1:7">
      <c r="A14455">
        <v>7607</v>
      </c>
      <c r="B14455" t="s">
        <v>67</v>
      </c>
      <c r="C14455" s="30">
        <v>2.7609999999999997</v>
      </c>
      <c r="D14455" t="s">
        <v>24</v>
      </c>
      <c r="E14455">
        <v>2026</v>
      </c>
      <c r="G14455" t="s">
        <v>25</v>
      </c>
    </row>
    <row r="14456" spans="1:7">
      <c r="A14456">
        <v>7607</v>
      </c>
      <c r="B14456" t="s">
        <v>67</v>
      </c>
      <c r="C14456" s="30">
        <v>3.0119999999999996</v>
      </c>
      <c r="D14456" t="s">
        <v>24</v>
      </c>
      <c r="E14456">
        <v>2027</v>
      </c>
      <c r="G14456" t="s">
        <v>25</v>
      </c>
    </row>
    <row r="14457" spans="1:7">
      <c r="A14457">
        <v>7607</v>
      </c>
      <c r="B14457" t="s">
        <v>67</v>
      </c>
      <c r="C14457" s="30">
        <v>3.2629999999999999</v>
      </c>
      <c r="D14457" t="s">
        <v>24</v>
      </c>
      <c r="E14457">
        <v>2028</v>
      </c>
      <c r="G14457" t="s">
        <v>25</v>
      </c>
    </row>
    <row r="14458" spans="1:7">
      <c r="A14458">
        <v>7608</v>
      </c>
      <c r="B14458" t="s">
        <v>67</v>
      </c>
      <c r="C14458" s="30">
        <v>2.0699999999999998</v>
      </c>
      <c r="D14458" t="s">
        <v>24</v>
      </c>
      <c r="G14458" t="s">
        <v>25</v>
      </c>
    </row>
    <row r="14459" spans="1:7">
      <c r="A14459">
        <v>7608</v>
      </c>
      <c r="B14459" t="s">
        <v>67</v>
      </c>
      <c r="C14459" s="30">
        <v>2.2769999999999997</v>
      </c>
      <c r="D14459" t="s">
        <v>24</v>
      </c>
      <c r="E14459">
        <v>2026</v>
      </c>
      <c r="G14459" t="s">
        <v>25</v>
      </c>
    </row>
    <row r="14460" spans="1:7">
      <c r="A14460">
        <v>7608</v>
      </c>
      <c r="B14460" t="s">
        <v>67</v>
      </c>
      <c r="C14460" s="30">
        <v>2.484</v>
      </c>
      <c r="D14460" t="s">
        <v>24</v>
      </c>
      <c r="E14460">
        <v>2027</v>
      </c>
      <c r="G14460" t="s">
        <v>25</v>
      </c>
    </row>
    <row r="14461" spans="1:7">
      <c r="A14461">
        <v>7608</v>
      </c>
      <c r="B14461" t="s">
        <v>67</v>
      </c>
      <c r="C14461" s="30">
        <v>2.6909999999999998</v>
      </c>
      <c r="D14461" t="s">
        <v>24</v>
      </c>
      <c r="E14461">
        <v>2028</v>
      </c>
      <c r="G14461" t="s">
        <v>25</v>
      </c>
    </row>
    <row r="14462" spans="1:7">
      <c r="A14462">
        <v>76090000</v>
      </c>
      <c r="B14462" t="s">
        <v>67</v>
      </c>
      <c r="C14462" s="30">
        <v>2.0699999999999998</v>
      </c>
      <c r="D14462" t="s">
        <v>24</v>
      </c>
      <c r="G14462" t="s">
        <v>25</v>
      </c>
    </row>
    <row r="14463" spans="1:7">
      <c r="A14463">
        <v>76090000</v>
      </c>
      <c r="B14463" t="s">
        <v>67</v>
      </c>
      <c r="C14463" s="30">
        <v>2.2769999999999997</v>
      </c>
      <c r="D14463" t="s">
        <v>24</v>
      </c>
      <c r="E14463">
        <v>2026</v>
      </c>
      <c r="G14463" t="s">
        <v>25</v>
      </c>
    </row>
    <row r="14464" spans="1:7">
      <c r="A14464">
        <v>76090000</v>
      </c>
      <c r="B14464" t="s">
        <v>67</v>
      </c>
      <c r="C14464" s="30">
        <v>2.484</v>
      </c>
      <c r="D14464" t="s">
        <v>24</v>
      </c>
      <c r="E14464">
        <v>2027</v>
      </c>
      <c r="G14464" t="s">
        <v>25</v>
      </c>
    </row>
    <row r="14465" spans="1:7">
      <c r="A14465">
        <v>76090000</v>
      </c>
      <c r="B14465" t="s">
        <v>67</v>
      </c>
      <c r="C14465" s="30">
        <v>2.6909999999999998</v>
      </c>
      <c r="D14465" t="s">
        <v>24</v>
      </c>
      <c r="E14465">
        <v>2028</v>
      </c>
      <c r="G14465" t="s">
        <v>25</v>
      </c>
    </row>
    <row r="14466" spans="1:7">
      <c r="A14466">
        <v>76101000</v>
      </c>
      <c r="B14466" t="s">
        <v>67</v>
      </c>
      <c r="C14466" s="30">
        <v>2.0699999999999998</v>
      </c>
      <c r="D14466" t="s">
        <v>24</v>
      </c>
      <c r="G14466" t="s">
        <v>25</v>
      </c>
    </row>
    <row r="14467" spans="1:7">
      <c r="A14467">
        <v>76101000</v>
      </c>
      <c r="B14467" t="s">
        <v>67</v>
      </c>
      <c r="C14467" s="30">
        <v>2.2769999999999997</v>
      </c>
      <c r="D14467" t="s">
        <v>24</v>
      </c>
      <c r="E14467">
        <v>2026</v>
      </c>
      <c r="G14467" t="s">
        <v>25</v>
      </c>
    </row>
    <row r="14468" spans="1:7">
      <c r="A14468">
        <v>76101000</v>
      </c>
      <c r="B14468" t="s">
        <v>67</v>
      </c>
      <c r="C14468" s="30">
        <v>2.484</v>
      </c>
      <c r="D14468" t="s">
        <v>24</v>
      </c>
      <c r="E14468">
        <v>2027</v>
      </c>
      <c r="G14468" t="s">
        <v>25</v>
      </c>
    </row>
    <row r="14469" spans="1:7">
      <c r="A14469">
        <v>76101000</v>
      </c>
      <c r="B14469" t="s">
        <v>67</v>
      </c>
      <c r="C14469" s="30">
        <v>2.6909999999999998</v>
      </c>
      <c r="D14469" t="s">
        <v>24</v>
      </c>
      <c r="E14469">
        <v>2028</v>
      </c>
      <c r="G14469" t="s">
        <v>25</v>
      </c>
    </row>
    <row r="14470" spans="1:7">
      <c r="A14470">
        <v>761090</v>
      </c>
      <c r="B14470" t="s">
        <v>67</v>
      </c>
      <c r="C14470" s="30">
        <v>2.0699999999999998</v>
      </c>
      <c r="D14470" t="s">
        <v>24</v>
      </c>
      <c r="G14470" t="s">
        <v>25</v>
      </c>
    </row>
    <row r="14471" spans="1:7">
      <c r="A14471">
        <v>761090</v>
      </c>
      <c r="B14471" t="s">
        <v>67</v>
      </c>
      <c r="C14471" s="30">
        <v>2.2769999999999997</v>
      </c>
      <c r="D14471" t="s">
        <v>24</v>
      </c>
      <c r="E14471">
        <v>2026</v>
      </c>
      <c r="G14471" t="s">
        <v>25</v>
      </c>
    </row>
    <row r="14472" spans="1:7">
      <c r="A14472">
        <v>761090</v>
      </c>
      <c r="B14472" t="s">
        <v>67</v>
      </c>
      <c r="C14472" s="30">
        <v>2.484</v>
      </c>
      <c r="D14472" t="s">
        <v>24</v>
      </c>
      <c r="E14472">
        <v>2027</v>
      </c>
      <c r="G14472" t="s">
        <v>25</v>
      </c>
    </row>
    <row r="14473" spans="1:7">
      <c r="A14473">
        <v>761090</v>
      </c>
      <c r="B14473" t="s">
        <v>67</v>
      </c>
      <c r="C14473" s="30">
        <v>2.6909999999999998</v>
      </c>
      <c r="D14473" t="s">
        <v>24</v>
      </c>
      <c r="E14473">
        <v>2028</v>
      </c>
      <c r="G14473" t="s">
        <v>25</v>
      </c>
    </row>
    <row r="14474" spans="1:7">
      <c r="A14474">
        <v>76109010</v>
      </c>
      <c r="B14474" t="s">
        <v>67</v>
      </c>
      <c r="C14474" s="30">
        <v>2.0699999999999998</v>
      </c>
      <c r="D14474" t="s">
        <v>24</v>
      </c>
      <c r="G14474" t="s">
        <v>25</v>
      </c>
    </row>
    <row r="14475" spans="1:7">
      <c r="A14475">
        <v>76109010</v>
      </c>
      <c r="B14475" t="s">
        <v>67</v>
      </c>
      <c r="C14475" s="30">
        <v>2.2769999999999997</v>
      </c>
      <c r="D14475" t="s">
        <v>24</v>
      </c>
      <c r="E14475">
        <v>2026</v>
      </c>
      <c r="G14475" t="s">
        <v>25</v>
      </c>
    </row>
    <row r="14476" spans="1:7">
      <c r="A14476">
        <v>76109010</v>
      </c>
      <c r="B14476" t="s">
        <v>67</v>
      </c>
      <c r="C14476" s="30">
        <v>2.484</v>
      </c>
      <c r="D14476" t="s">
        <v>24</v>
      </c>
      <c r="E14476">
        <v>2027</v>
      </c>
      <c r="G14476" t="s">
        <v>25</v>
      </c>
    </row>
    <row r="14477" spans="1:7">
      <c r="A14477">
        <v>76109010</v>
      </c>
      <c r="B14477" t="s">
        <v>67</v>
      </c>
      <c r="C14477" s="30">
        <v>2.6909999999999998</v>
      </c>
      <c r="D14477" t="s">
        <v>24</v>
      </c>
      <c r="E14477">
        <v>2028</v>
      </c>
      <c r="G14477" t="s">
        <v>25</v>
      </c>
    </row>
    <row r="14478" spans="1:7">
      <c r="A14478">
        <v>76109090</v>
      </c>
      <c r="B14478" t="s">
        <v>67</v>
      </c>
      <c r="C14478" s="30">
        <v>2.0699999999999998</v>
      </c>
      <c r="D14478" t="s">
        <v>24</v>
      </c>
      <c r="G14478" t="s">
        <v>25</v>
      </c>
    </row>
    <row r="14479" spans="1:7">
      <c r="A14479">
        <v>76109090</v>
      </c>
      <c r="B14479" t="s">
        <v>67</v>
      </c>
      <c r="C14479" s="30">
        <v>2.2769999999999997</v>
      </c>
      <c r="D14479" t="s">
        <v>24</v>
      </c>
      <c r="E14479">
        <v>2026</v>
      </c>
      <c r="G14479" t="s">
        <v>25</v>
      </c>
    </row>
    <row r="14480" spans="1:7">
      <c r="A14480">
        <v>76109090</v>
      </c>
      <c r="B14480" t="s">
        <v>67</v>
      </c>
      <c r="C14480" s="30">
        <v>2.484</v>
      </c>
      <c r="D14480" t="s">
        <v>24</v>
      </c>
      <c r="E14480">
        <v>2027</v>
      </c>
      <c r="G14480" t="s">
        <v>25</v>
      </c>
    </row>
    <row r="14481" spans="1:7">
      <c r="A14481">
        <v>76109090</v>
      </c>
      <c r="B14481" t="s">
        <v>67</v>
      </c>
      <c r="C14481" s="30">
        <v>2.6909999999999998</v>
      </c>
      <c r="D14481" t="s">
        <v>24</v>
      </c>
      <c r="E14481">
        <v>2028</v>
      </c>
      <c r="G14481" t="s">
        <v>25</v>
      </c>
    </row>
    <row r="14482" spans="1:7">
      <c r="A14482">
        <v>76110000</v>
      </c>
      <c r="B14482" t="s">
        <v>67</v>
      </c>
      <c r="C14482" s="30">
        <v>2.5099999999999998</v>
      </c>
      <c r="D14482" t="s">
        <v>24</v>
      </c>
      <c r="G14482" t="s">
        <v>25</v>
      </c>
    </row>
    <row r="14483" spans="1:7">
      <c r="A14483">
        <v>76110000</v>
      </c>
      <c r="B14483" t="s">
        <v>67</v>
      </c>
      <c r="C14483" s="30">
        <v>2.7609999999999997</v>
      </c>
      <c r="D14483" t="s">
        <v>24</v>
      </c>
      <c r="E14483">
        <v>2026</v>
      </c>
      <c r="G14483" t="s">
        <v>25</v>
      </c>
    </row>
    <row r="14484" spans="1:7">
      <c r="A14484">
        <v>76110000</v>
      </c>
      <c r="B14484" t="s">
        <v>67</v>
      </c>
      <c r="C14484" s="30">
        <v>3.0119999999999996</v>
      </c>
      <c r="D14484" t="s">
        <v>24</v>
      </c>
      <c r="E14484">
        <v>2027</v>
      </c>
      <c r="G14484" t="s">
        <v>25</v>
      </c>
    </row>
    <row r="14485" spans="1:7">
      <c r="A14485">
        <v>76110000</v>
      </c>
      <c r="B14485" t="s">
        <v>67</v>
      </c>
      <c r="C14485" s="30">
        <v>3.2629999999999999</v>
      </c>
      <c r="D14485" t="s">
        <v>24</v>
      </c>
      <c r="E14485">
        <v>2028</v>
      </c>
      <c r="G14485" t="s">
        <v>25</v>
      </c>
    </row>
    <row r="14486" spans="1:7">
      <c r="A14486">
        <v>7612</v>
      </c>
      <c r="B14486" t="s">
        <v>67</v>
      </c>
      <c r="C14486" s="30">
        <v>2.5099999999999998</v>
      </c>
      <c r="D14486" t="s">
        <v>24</v>
      </c>
      <c r="G14486" t="s">
        <v>25</v>
      </c>
    </row>
    <row r="14487" spans="1:7">
      <c r="A14487">
        <v>7612</v>
      </c>
      <c r="B14487" t="s">
        <v>67</v>
      </c>
      <c r="C14487" s="30">
        <v>2.7609999999999997</v>
      </c>
      <c r="D14487" t="s">
        <v>24</v>
      </c>
      <c r="E14487">
        <v>2026</v>
      </c>
      <c r="G14487" t="s">
        <v>25</v>
      </c>
    </row>
    <row r="14488" spans="1:7">
      <c r="A14488">
        <v>7612</v>
      </c>
      <c r="B14488" t="s">
        <v>67</v>
      </c>
      <c r="C14488" s="30">
        <v>3.0119999999999996</v>
      </c>
      <c r="D14488" t="s">
        <v>24</v>
      </c>
      <c r="E14488">
        <v>2027</v>
      </c>
      <c r="G14488" t="s">
        <v>25</v>
      </c>
    </row>
    <row r="14489" spans="1:7">
      <c r="A14489">
        <v>7612</v>
      </c>
      <c r="B14489" t="s">
        <v>67</v>
      </c>
      <c r="C14489" s="30">
        <v>3.2629999999999999</v>
      </c>
      <c r="D14489" t="s">
        <v>24</v>
      </c>
      <c r="E14489">
        <v>2028</v>
      </c>
      <c r="G14489" t="s">
        <v>25</v>
      </c>
    </row>
    <row r="14490" spans="1:7">
      <c r="A14490">
        <v>76130000</v>
      </c>
      <c r="B14490" t="s">
        <v>67</v>
      </c>
      <c r="C14490" s="30">
        <v>2.5099999999999998</v>
      </c>
      <c r="D14490" t="s">
        <v>24</v>
      </c>
      <c r="G14490" t="s">
        <v>25</v>
      </c>
    </row>
    <row r="14491" spans="1:7">
      <c r="A14491">
        <v>76130000</v>
      </c>
      <c r="B14491" t="s">
        <v>67</v>
      </c>
      <c r="C14491" s="30">
        <v>2.7609999999999997</v>
      </c>
      <c r="D14491" t="s">
        <v>24</v>
      </c>
      <c r="E14491">
        <v>2026</v>
      </c>
      <c r="G14491" t="s">
        <v>25</v>
      </c>
    </row>
    <row r="14492" spans="1:7">
      <c r="A14492">
        <v>76130000</v>
      </c>
      <c r="B14492" t="s">
        <v>67</v>
      </c>
      <c r="C14492" s="30">
        <v>3.0119999999999996</v>
      </c>
      <c r="D14492" t="s">
        <v>24</v>
      </c>
      <c r="E14492">
        <v>2027</v>
      </c>
      <c r="G14492" t="s">
        <v>25</v>
      </c>
    </row>
    <row r="14493" spans="1:7">
      <c r="A14493">
        <v>76130000</v>
      </c>
      <c r="B14493" t="s">
        <v>67</v>
      </c>
      <c r="C14493" s="30">
        <v>3.2629999999999999</v>
      </c>
      <c r="D14493" t="s">
        <v>24</v>
      </c>
      <c r="E14493">
        <v>2028</v>
      </c>
      <c r="G14493" t="s">
        <v>25</v>
      </c>
    </row>
    <row r="14494" spans="1:7">
      <c r="A14494">
        <v>7614</v>
      </c>
      <c r="B14494" t="s">
        <v>67</v>
      </c>
      <c r="C14494" s="30">
        <v>2.06</v>
      </c>
      <c r="D14494" t="s">
        <v>24</v>
      </c>
      <c r="G14494" t="s">
        <v>25</v>
      </c>
    </row>
    <row r="14495" spans="1:7">
      <c r="A14495">
        <v>7614</v>
      </c>
      <c r="B14495" t="s">
        <v>67</v>
      </c>
      <c r="C14495" s="30">
        <v>2.266</v>
      </c>
      <c r="D14495" t="s">
        <v>24</v>
      </c>
      <c r="E14495">
        <v>2026</v>
      </c>
      <c r="G14495" t="s">
        <v>25</v>
      </c>
    </row>
    <row r="14496" spans="1:7">
      <c r="A14496">
        <v>7614</v>
      </c>
      <c r="B14496" t="s">
        <v>67</v>
      </c>
      <c r="C14496" s="30">
        <v>2.472</v>
      </c>
      <c r="D14496" t="s">
        <v>24</v>
      </c>
      <c r="E14496">
        <v>2027</v>
      </c>
      <c r="G14496" t="s">
        <v>25</v>
      </c>
    </row>
    <row r="14497" spans="1:7">
      <c r="A14497">
        <v>7614</v>
      </c>
      <c r="B14497" t="s">
        <v>67</v>
      </c>
      <c r="C14497" s="30">
        <v>2.6779999999999999</v>
      </c>
      <c r="D14497" t="s">
        <v>24</v>
      </c>
      <c r="E14497">
        <v>2028</v>
      </c>
      <c r="G14497" t="s">
        <v>25</v>
      </c>
    </row>
    <row r="14498" spans="1:7">
      <c r="A14498">
        <v>76161000</v>
      </c>
      <c r="B14498" t="s">
        <v>67</v>
      </c>
      <c r="C14498" s="30">
        <v>2.5099999999999998</v>
      </c>
      <c r="D14498" t="s">
        <v>24</v>
      </c>
      <c r="G14498" t="s">
        <v>25</v>
      </c>
    </row>
    <row r="14499" spans="1:7">
      <c r="A14499">
        <v>76161000</v>
      </c>
      <c r="B14499" t="s">
        <v>67</v>
      </c>
      <c r="C14499" s="30">
        <v>2.7609999999999997</v>
      </c>
      <c r="D14499" t="s">
        <v>24</v>
      </c>
      <c r="E14499">
        <v>2026</v>
      </c>
      <c r="G14499" t="s">
        <v>25</v>
      </c>
    </row>
    <row r="14500" spans="1:7">
      <c r="A14500">
        <v>76161000</v>
      </c>
      <c r="B14500" t="s">
        <v>67</v>
      </c>
      <c r="C14500" s="30">
        <v>3.0119999999999996</v>
      </c>
      <c r="D14500" t="s">
        <v>24</v>
      </c>
      <c r="E14500">
        <v>2027</v>
      </c>
      <c r="G14500" t="s">
        <v>25</v>
      </c>
    </row>
    <row r="14501" spans="1:7">
      <c r="A14501">
        <v>76161000</v>
      </c>
      <c r="B14501" t="s">
        <v>67</v>
      </c>
      <c r="C14501" s="30">
        <v>3.2629999999999999</v>
      </c>
      <c r="D14501" t="s">
        <v>24</v>
      </c>
      <c r="E14501">
        <v>2028</v>
      </c>
      <c r="G14501" t="s">
        <v>25</v>
      </c>
    </row>
    <row r="14502" spans="1:7">
      <c r="A14502">
        <v>76169100</v>
      </c>
      <c r="B14502" t="s">
        <v>67</v>
      </c>
      <c r="C14502" s="30">
        <v>2.5099999999999998</v>
      </c>
      <c r="D14502" t="s">
        <v>24</v>
      </c>
      <c r="G14502" t="s">
        <v>25</v>
      </c>
    </row>
    <row r="14503" spans="1:7">
      <c r="A14503">
        <v>76169100</v>
      </c>
      <c r="B14503" t="s">
        <v>67</v>
      </c>
      <c r="C14503" s="30">
        <v>2.7609999999999997</v>
      </c>
      <c r="D14503" t="s">
        <v>24</v>
      </c>
      <c r="E14503">
        <v>2026</v>
      </c>
      <c r="G14503" t="s">
        <v>25</v>
      </c>
    </row>
    <row r="14504" spans="1:7">
      <c r="A14504">
        <v>76169100</v>
      </c>
      <c r="B14504" t="s">
        <v>67</v>
      </c>
      <c r="C14504" s="30">
        <v>3.0119999999999996</v>
      </c>
      <c r="D14504" t="s">
        <v>24</v>
      </c>
      <c r="E14504">
        <v>2027</v>
      </c>
      <c r="G14504" t="s">
        <v>25</v>
      </c>
    </row>
    <row r="14505" spans="1:7">
      <c r="A14505">
        <v>76169100</v>
      </c>
      <c r="B14505" t="s">
        <v>67</v>
      </c>
      <c r="C14505" s="30">
        <v>3.2629999999999999</v>
      </c>
      <c r="D14505" t="s">
        <v>24</v>
      </c>
      <c r="E14505">
        <v>2028</v>
      </c>
      <c r="G14505" t="s">
        <v>25</v>
      </c>
    </row>
    <row r="14506" spans="1:7">
      <c r="A14506">
        <v>76169910</v>
      </c>
      <c r="B14506" t="s">
        <v>67</v>
      </c>
      <c r="C14506" s="30">
        <v>1.83</v>
      </c>
      <c r="D14506" t="s">
        <v>24</v>
      </c>
      <c r="G14506" t="s">
        <v>25</v>
      </c>
    </row>
    <row r="14507" spans="1:7">
      <c r="A14507">
        <v>76169910</v>
      </c>
      <c r="B14507" t="s">
        <v>67</v>
      </c>
      <c r="C14507" s="30">
        <v>2.0129999999999999</v>
      </c>
      <c r="D14507" t="s">
        <v>24</v>
      </c>
      <c r="E14507">
        <v>2026</v>
      </c>
      <c r="G14507" t="s">
        <v>25</v>
      </c>
    </row>
    <row r="14508" spans="1:7">
      <c r="A14508">
        <v>76169910</v>
      </c>
      <c r="B14508" t="s">
        <v>67</v>
      </c>
      <c r="C14508" s="30">
        <v>2.1960000000000002</v>
      </c>
      <c r="D14508" t="s">
        <v>24</v>
      </c>
      <c r="E14508">
        <v>2027</v>
      </c>
      <c r="G14508" t="s">
        <v>25</v>
      </c>
    </row>
    <row r="14509" spans="1:7">
      <c r="A14509">
        <v>76169910</v>
      </c>
      <c r="B14509" t="s">
        <v>67</v>
      </c>
      <c r="C14509" s="30">
        <v>2.379</v>
      </c>
      <c r="D14509" t="s">
        <v>24</v>
      </c>
      <c r="E14509">
        <v>2028</v>
      </c>
      <c r="G14509" t="s">
        <v>25</v>
      </c>
    </row>
    <row r="14510" spans="1:7">
      <c r="A14510">
        <v>76169990</v>
      </c>
      <c r="B14510" t="s">
        <v>67</v>
      </c>
      <c r="C14510" s="30">
        <v>2.5099999999999998</v>
      </c>
      <c r="D14510" t="s">
        <v>24</v>
      </c>
      <c r="G14510" t="s">
        <v>25</v>
      </c>
    </row>
    <row r="14511" spans="1:7">
      <c r="A14511">
        <v>76169990</v>
      </c>
      <c r="B14511" t="s">
        <v>67</v>
      </c>
      <c r="C14511" s="30">
        <v>2.7609999999999997</v>
      </c>
      <c r="D14511" t="s">
        <v>24</v>
      </c>
      <c r="E14511">
        <v>2026</v>
      </c>
      <c r="G14511" t="s">
        <v>25</v>
      </c>
    </row>
    <row r="14512" spans="1:7">
      <c r="A14512">
        <v>76169990</v>
      </c>
      <c r="B14512" t="s">
        <v>67</v>
      </c>
      <c r="C14512" s="30">
        <v>3.0119999999999996</v>
      </c>
      <c r="D14512" t="s">
        <v>24</v>
      </c>
      <c r="E14512">
        <v>2027</v>
      </c>
      <c r="G14512" t="s">
        <v>25</v>
      </c>
    </row>
    <row r="14513" spans="1:7">
      <c r="A14513">
        <v>76169990</v>
      </c>
      <c r="B14513" t="s">
        <v>67</v>
      </c>
      <c r="C14513" s="30">
        <v>3.2629999999999999</v>
      </c>
      <c r="D14513" t="s">
        <v>24</v>
      </c>
      <c r="E14513">
        <v>2028</v>
      </c>
      <c r="G14513" t="s">
        <v>25</v>
      </c>
    </row>
    <row r="14514" spans="1:7">
      <c r="A14514">
        <v>28041000</v>
      </c>
      <c r="B14514" t="s">
        <v>67</v>
      </c>
      <c r="C14514" s="30">
        <v>10.82</v>
      </c>
      <c r="G14514" t="s">
        <v>272</v>
      </c>
    </row>
    <row r="14515" spans="1:7">
      <c r="A14515">
        <v>28041000</v>
      </c>
      <c r="B14515" t="s">
        <v>67</v>
      </c>
      <c r="C14515" s="30">
        <v>11.902000000000001</v>
      </c>
      <c r="E14515">
        <v>2026</v>
      </c>
      <c r="G14515" t="s">
        <v>272</v>
      </c>
    </row>
    <row r="14516" spans="1:7">
      <c r="A14516">
        <v>28041000</v>
      </c>
      <c r="B14516" t="s">
        <v>67</v>
      </c>
      <c r="C14516" s="30">
        <v>12.984</v>
      </c>
      <c r="E14516">
        <v>2027</v>
      </c>
      <c r="G14516" t="s">
        <v>272</v>
      </c>
    </row>
    <row r="14517" spans="1:7">
      <c r="A14517">
        <v>28041000</v>
      </c>
      <c r="B14517" t="s">
        <v>67</v>
      </c>
      <c r="C14517" s="30">
        <v>14.066000000000001</v>
      </c>
      <c r="E14517">
        <v>2028</v>
      </c>
      <c r="G14517" t="s">
        <v>272</v>
      </c>
    </row>
    <row r="14518" spans="1:7">
      <c r="A14518">
        <v>7201</v>
      </c>
      <c r="B14518" t="s">
        <v>67</v>
      </c>
      <c r="C14518" s="30">
        <v>7.92</v>
      </c>
      <c r="G14518" t="s">
        <v>273</v>
      </c>
    </row>
    <row r="14519" spans="1:7">
      <c r="A14519">
        <v>7201</v>
      </c>
      <c r="B14519" t="s">
        <v>67</v>
      </c>
      <c r="C14519" s="30">
        <v>8.7119999999999997</v>
      </c>
      <c r="E14519">
        <v>2026</v>
      </c>
      <c r="G14519" t="s">
        <v>273</v>
      </c>
    </row>
    <row r="14520" spans="1:7">
      <c r="A14520">
        <v>7201</v>
      </c>
      <c r="B14520" t="s">
        <v>67</v>
      </c>
      <c r="C14520" s="30">
        <v>9.5039999999999996</v>
      </c>
      <c r="E14520">
        <v>2027</v>
      </c>
      <c r="G14520" t="s">
        <v>273</v>
      </c>
    </row>
    <row r="14521" spans="1:7">
      <c r="A14521">
        <v>7201</v>
      </c>
      <c r="B14521" t="s">
        <v>67</v>
      </c>
      <c r="C14521" s="30">
        <v>10.295999999999999</v>
      </c>
      <c r="E14521">
        <v>2028</v>
      </c>
      <c r="G14521" t="s">
        <v>273</v>
      </c>
    </row>
    <row r="14522" spans="1:7">
      <c r="A14522">
        <v>720211</v>
      </c>
      <c r="B14522" t="s">
        <v>67</v>
      </c>
      <c r="C14522" s="30">
        <v>1.69</v>
      </c>
      <c r="G14522" t="s">
        <v>273</v>
      </c>
    </row>
    <row r="14523" spans="1:7">
      <c r="A14523">
        <v>720211</v>
      </c>
      <c r="B14523" t="s">
        <v>67</v>
      </c>
      <c r="C14523" s="30">
        <v>1.859</v>
      </c>
      <c r="E14523">
        <v>2026</v>
      </c>
      <c r="G14523" t="s">
        <v>273</v>
      </c>
    </row>
    <row r="14524" spans="1:7">
      <c r="A14524">
        <v>720211</v>
      </c>
      <c r="B14524" t="s">
        <v>67</v>
      </c>
      <c r="C14524" s="30">
        <v>2.028</v>
      </c>
      <c r="E14524">
        <v>2027</v>
      </c>
      <c r="G14524" t="s">
        <v>273</v>
      </c>
    </row>
    <row r="14525" spans="1:7">
      <c r="A14525">
        <v>720211</v>
      </c>
      <c r="B14525" t="s">
        <v>67</v>
      </c>
      <c r="C14525" s="30">
        <v>2.1970000000000001</v>
      </c>
      <c r="E14525">
        <v>2028</v>
      </c>
      <c r="G14525" t="s">
        <v>273</v>
      </c>
    </row>
    <row r="14526" spans="1:7">
      <c r="A14526">
        <v>72026000</v>
      </c>
      <c r="B14526" t="s">
        <v>67</v>
      </c>
      <c r="C14526" s="30">
        <v>6.15</v>
      </c>
      <c r="G14526" t="s">
        <v>273</v>
      </c>
    </row>
    <row r="14527" spans="1:7">
      <c r="A14527">
        <v>72026000</v>
      </c>
      <c r="B14527" t="s">
        <v>67</v>
      </c>
      <c r="C14527" s="30">
        <v>6.7650000000000006</v>
      </c>
      <c r="E14527">
        <v>2026</v>
      </c>
      <c r="G14527" t="s">
        <v>273</v>
      </c>
    </row>
    <row r="14528" spans="1:7">
      <c r="A14528">
        <v>72026000</v>
      </c>
      <c r="B14528" t="s">
        <v>67</v>
      </c>
      <c r="C14528" s="30">
        <v>7.3800000000000008</v>
      </c>
      <c r="E14528">
        <v>2027</v>
      </c>
      <c r="G14528" t="s">
        <v>273</v>
      </c>
    </row>
    <row r="14529" spans="1:7">
      <c r="A14529">
        <v>72026000</v>
      </c>
      <c r="B14529" t="s">
        <v>67</v>
      </c>
      <c r="C14529" s="30">
        <v>7.995000000000001</v>
      </c>
      <c r="E14529">
        <v>2028</v>
      </c>
      <c r="G14529" t="s">
        <v>273</v>
      </c>
    </row>
    <row r="14530" spans="1:7">
      <c r="A14530">
        <v>7205</v>
      </c>
      <c r="B14530" t="s">
        <v>67</v>
      </c>
      <c r="C14530" s="30">
        <v>7.9</v>
      </c>
      <c r="D14530" t="s">
        <v>20</v>
      </c>
      <c r="G14530" t="s">
        <v>273</v>
      </c>
    </row>
    <row r="14531" spans="1:7">
      <c r="A14531">
        <v>7205</v>
      </c>
      <c r="B14531" t="s">
        <v>67</v>
      </c>
      <c r="C14531" s="30">
        <v>8.6900000000000013</v>
      </c>
      <c r="D14531" t="s">
        <v>20</v>
      </c>
      <c r="E14531">
        <v>2026</v>
      </c>
      <c r="G14531" t="s">
        <v>273</v>
      </c>
    </row>
    <row r="14532" spans="1:7">
      <c r="A14532">
        <v>7205</v>
      </c>
      <c r="B14532" t="s">
        <v>67</v>
      </c>
      <c r="C14532" s="30">
        <v>9.48</v>
      </c>
      <c r="D14532" t="s">
        <v>20</v>
      </c>
      <c r="E14532">
        <v>2027</v>
      </c>
      <c r="G14532" t="s">
        <v>273</v>
      </c>
    </row>
    <row r="14533" spans="1:7">
      <c r="A14533">
        <v>7205</v>
      </c>
      <c r="B14533" t="s">
        <v>67</v>
      </c>
      <c r="C14533" s="30">
        <v>10.270000000000001</v>
      </c>
      <c r="D14533" t="s">
        <v>20</v>
      </c>
      <c r="E14533">
        <v>2028</v>
      </c>
      <c r="G14533" t="s">
        <v>273</v>
      </c>
    </row>
    <row r="14534" spans="1:7">
      <c r="A14534">
        <v>72061000</v>
      </c>
      <c r="B14534" t="s">
        <v>67</v>
      </c>
      <c r="C14534" s="30">
        <v>8.2100000000000009</v>
      </c>
      <c r="D14534" t="s">
        <v>20</v>
      </c>
      <c r="G14534" t="s">
        <v>273</v>
      </c>
    </row>
    <row r="14535" spans="1:7">
      <c r="A14535">
        <v>72061000</v>
      </c>
      <c r="B14535" t="s">
        <v>67</v>
      </c>
      <c r="C14535" s="30">
        <v>9.0310000000000006</v>
      </c>
      <c r="D14535" t="s">
        <v>20</v>
      </c>
      <c r="E14535">
        <v>2026</v>
      </c>
      <c r="G14535" t="s">
        <v>273</v>
      </c>
    </row>
    <row r="14536" spans="1:7">
      <c r="A14536">
        <v>72061000</v>
      </c>
      <c r="B14536" t="s">
        <v>67</v>
      </c>
      <c r="C14536" s="30">
        <v>9.8520000000000003</v>
      </c>
      <c r="D14536" t="s">
        <v>20</v>
      </c>
      <c r="E14536">
        <v>2027</v>
      </c>
      <c r="G14536" t="s">
        <v>273</v>
      </c>
    </row>
    <row r="14537" spans="1:7">
      <c r="A14537">
        <v>72061000</v>
      </c>
      <c r="B14537" t="s">
        <v>67</v>
      </c>
      <c r="C14537" s="30">
        <v>10.673000000000002</v>
      </c>
      <c r="D14537" t="s">
        <v>20</v>
      </c>
      <c r="E14537">
        <v>2028</v>
      </c>
      <c r="G14537" t="s">
        <v>273</v>
      </c>
    </row>
    <row r="14538" spans="1:7">
      <c r="A14538">
        <v>72069000</v>
      </c>
      <c r="B14538" t="s">
        <v>67</v>
      </c>
      <c r="C14538" s="30">
        <v>8.2100000000000009</v>
      </c>
      <c r="D14538" t="s">
        <v>20</v>
      </c>
      <c r="G14538" t="s">
        <v>273</v>
      </c>
    </row>
    <row r="14539" spans="1:7">
      <c r="A14539">
        <v>72069000</v>
      </c>
      <c r="B14539" t="s">
        <v>67</v>
      </c>
      <c r="C14539" s="30">
        <v>9.0310000000000006</v>
      </c>
      <c r="D14539" t="s">
        <v>20</v>
      </c>
      <c r="E14539">
        <v>2026</v>
      </c>
      <c r="G14539" t="s">
        <v>273</v>
      </c>
    </row>
    <row r="14540" spans="1:7">
      <c r="A14540">
        <v>72069000</v>
      </c>
      <c r="B14540" t="s">
        <v>67</v>
      </c>
      <c r="C14540" s="30">
        <v>9.8520000000000003</v>
      </c>
      <c r="D14540" t="s">
        <v>20</v>
      </c>
      <c r="E14540">
        <v>2027</v>
      </c>
      <c r="G14540" t="s">
        <v>273</v>
      </c>
    </row>
    <row r="14541" spans="1:7">
      <c r="A14541">
        <v>72069000</v>
      </c>
      <c r="B14541" t="s">
        <v>67</v>
      </c>
      <c r="C14541" s="30">
        <v>10.673000000000002</v>
      </c>
      <c r="D14541" t="s">
        <v>20</v>
      </c>
      <c r="E14541">
        <v>2028</v>
      </c>
      <c r="G14541" t="s">
        <v>273</v>
      </c>
    </row>
    <row r="14542" spans="1:7">
      <c r="A14542">
        <v>72071111</v>
      </c>
      <c r="B14542" t="s">
        <v>67</v>
      </c>
      <c r="C14542" s="30">
        <v>8.23</v>
      </c>
      <c r="D14542" t="s">
        <v>20</v>
      </c>
      <c r="G14542" t="s">
        <v>273</v>
      </c>
    </row>
    <row r="14543" spans="1:7">
      <c r="A14543">
        <v>72071111</v>
      </c>
      <c r="B14543" t="s">
        <v>67</v>
      </c>
      <c r="C14543" s="30">
        <v>9.0530000000000008</v>
      </c>
      <c r="D14543" t="s">
        <v>20</v>
      </c>
      <c r="E14543">
        <v>2026</v>
      </c>
      <c r="G14543" t="s">
        <v>273</v>
      </c>
    </row>
    <row r="14544" spans="1:7">
      <c r="A14544">
        <v>72071111</v>
      </c>
      <c r="B14544" t="s">
        <v>67</v>
      </c>
      <c r="C14544" s="30">
        <v>9.8760000000000012</v>
      </c>
      <c r="D14544" t="s">
        <v>20</v>
      </c>
      <c r="E14544">
        <v>2027</v>
      </c>
      <c r="G14544" t="s">
        <v>273</v>
      </c>
    </row>
    <row r="14545" spans="1:7">
      <c r="A14545">
        <v>72071111</v>
      </c>
      <c r="B14545" t="s">
        <v>67</v>
      </c>
      <c r="C14545" s="30">
        <v>10.699</v>
      </c>
      <c r="D14545" t="s">
        <v>20</v>
      </c>
      <c r="E14545">
        <v>2028</v>
      </c>
      <c r="G14545" t="s">
        <v>273</v>
      </c>
    </row>
    <row r="14546" spans="1:7">
      <c r="A14546">
        <v>72071114</v>
      </c>
      <c r="B14546" t="s">
        <v>67</v>
      </c>
      <c r="C14546" s="30">
        <v>8.23</v>
      </c>
      <c r="D14546" t="s">
        <v>20</v>
      </c>
      <c r="G14546" t="s">
        <v>273</v>
      </c>
    </row>
    <row r="14547" spans="1:7">
      <c r="A14547">
        <v>72071114</v>
      </c>
      <c r="B14547" t="s">
        <v>67</v>
      </c>
      <c r="C14547" s="30">
        <v>9.0530000000000008</v>
      </c>
      <c r="D14547" t="s">
        <v>20</v>
      </c>
      <c r="E14547">
        <v>2026</v>
      </c>
      <c r="G14547" t="s">
        <v>273</v>
      </c>
    </row>
    <row r="14548" spans="1:7">
      <c r="A14548">
        <v>72071114</v>
      </c>
      <c r="B14548" t="s">
        <v>67</v>
      </c>
      <c r="C14548" s="30">
        <v>9.8760000000000012</v>
      </c>
      <c r="D14548" t="s">
        <v>20</v>
      </c>
      <c r="E14548">
        <v>2027</v>
      </c>
      <c r="G14548" t="s">
        <v>273</v>
      </c>
    </row>
    <row r="14549" spans="1:7">
      <c r="A14549">
        <v>72071114</v>
      </c>
      <c r="B14549" t="s">
        <v>67</v>
      </c>
      <c r="C14549" s="30">
        <v>10.699</v>
      </c>
      <c r="D14549" t="s">
        <v>20</v>
      </c>
      <c r="E14549">
        <v>2028</v>
      </c>
      <c r="G14549" t="s">
        <v>273</v>
      </c>
    </row>
    <row r="14550" spans="1:7">
      <c r="A14550">
        <v>72071116</v>
      </c>
      <c r="B14550" t="s">
        <v>67</v>
      </c>
      <c r="C14550" s="30">
        <v>8.23</v>
      </c>
      <c r="D14550" t="s">
        <v>20</v>
      </c>
      <c r="G14550" t="s">
        <v>273</v>
      </c>
    </row>
    <row r="14551" spans="1:7">
      <c r="A14551">
        <v>72071116</v>
      </c>
      <c r="B14551" t="s">
        <v>67</v>
      </c>
      <c r="C14551" s="30">
        <v>9.0530000000000008</v>
      </c>
      <c r="D14551" t="s">
        <v>20</v>
      </c>
      <c r="E14551">
        <v>2026</v>
      </c>
      <c r="G14551" t="s">
        <v>273</v>
      </c>
    </row>
    <row r="14552" spans="1:7">
      <c r="A14552">
        <v>72071116</v>
      </c>
      <c r="B14552" t="s">
        <v>67</v>
      </c>
      <c r="C14552" s="30">
        <v>9.8760000000000012</v>
      </c>
      <c r="D14552" t="s">
        <v>20</v>
      </c>
      <c r="E14552">
        <v>2027</v>
      </c>
      <c r="G14552" t="s">
        <v>273</v>
      </c>
    </row>
    <row r="14553" spans="1:7">
      <c r="A14553">
        <v>72071116</v>
      </c>
      <c r="B14553" t="s">
        <v>67</v>
      </c>
      <c r="C14553" s="30">
        <v>10.699</v>
      </c>
      <c r="D14553" t="s">
        <v>20</v>
      </c>
      <c r="E14553">
        <v>2028</v>
      </c>
      <c r="G14553" t="s">
        <v>273</v>
      </c>
    </row>
    <row r="14554" spans="1:7">
      <c r="A14554">
        <v>72071190</v>
      </c>
      <c r="B14554" t="s">
        <v>67</v>
      </c>
      <c r="C14554" s="30">
        <v>8.2100000000000009</v>
      </c>
      <c r="D14554" t="s">
        <v>20</v>
      </c>
      <c r="G14554" t="s">
        <v>273</v>
      </c>
    </row>
    <row r="14555" spans="1:7">
      <c r="A14555">
        <v>72071190</v>
      </c>
      <c r="B14555" t="s">
        <v>67</v>
      </c>
      <c r="C14555" s="30">
        <v>9.0310000000000006</v>
      </c>
      <c r="D14555" t="s">
        <v>20</v>
      </c>
      <c r="E14555">
        <v>2026</v>
      </c>
      <c r="G14555" t="s">
        <v>273</v>
      </c>
    </row>
    <row r="14556" spans="1:7">
      <c r="A14556">
        <v>72071190</v>
      </c>
      <c r="B14556" t="s">
        <v>67</v>
      </c>
      <c r="C14556" s="30">
        <v>9.8520000000000003</v>
      </c>
      <c r="D14556" t="s">
        <v>20</v>
      </c>
      <c r="E14556">
        <v>2027</v>
      </c>
      <c r="G14556" t="s">
        <v>273</v>
      </c>
    </row>
    <row r="14557" spans="1:7">
      <c r="A14557">
        <v>72071190</v>
      </c>
      <c r="B14557" t="s">
        <v>67</v>
      </c>
      <c r="C14557" s="30">
        <v>10.673000000000002</v>
      </c>
      <c r="D14557" t="s">
        <v>20</v>
      </c>
      <c r="E14557">
        <v>2028</v>
      </c>
      <c r="G14557" t="s">
        <v>273</v>
      </c>
    </row>
    <row r="14558" spans="1:7">
      <c r="A14558">
        <v>72071210</v>
      </c>
      <c r="B14558" t="s">
        <v>67</v>
      </c>
      <c r="C14558" s="30">
        <v>8.23</v>
      </c>
      <c r="D14558" t="s">
        <v>20</v>
      </c>
      <c r="G14558" t="s">
        <v>273</v>
      </c>
    </row>
    <row r="14559" spans="1:7">
      <c r="A14559">
        <v>72071210</v>
      </c>
      <c r="B14559" t="s">
        <v>67</v>
      </c>
      <c r="C14559" s="30">
        <v>9.0530000000000008</v>
      </c>
      <c r="D14559" t="s">
        <v>20</v>
      </c>
      <c r="E14559">
        <v>2026</v>
      </c>
      <c r="G14559" t="s">
        <v>273</v>
      </c>
    </row>
    <row r="14560" spans="1:7">
      <c r="A14560">
        <v>72071210</v>
      </c>
      <c r="B14560" t="s">
        <v>67</v>
      </c>
      <c r="C14560" s="30">
        <v>9.8760000000000012</v>
      </c>
      <c r="D14560" t="s">
        <v>20</v>
      </c>
      <c r="E14560">
        <v>2027</v>
      </c>
      <c r="G14560" t="s">
        <v>273</v>
      </c>
    </row>
    <row r="14561" spans="1:7">
      <c r="A14561">
        <v>72071210</v>
      </c>
      <c r="B14561" t="s">
        <v>67</v>
      </c>
      <c r="C14561" s="30">
        <v>10.699</v>
      </c>
      <c r="D14561" t="s">
        <v>20</v>
      </c>
      <c r="E14561">
        <v>2028</v>
      </c>
      <c r="G14561" t="s">
        <v>273</v>
      </c>
    </row>
    <row r="14562" spans="1:7">
      <c r="A14562">
        <v>72071290</v>
      </c>
      <c r="B14562" t="s">
        <v>67</v>
      </c>
      <c r="C14562" s="30">
        <v>8.2100000000000009</v>
      </c>
      <c r="D14562" t="s">
        <v>20</v>
      </c>
      <c r="G14562" t="s">
        <v>273</v>
      </c>
    </row>
    <row r="14563" spans="1:7">
      <c r="A14563">
        <v>72071290</v>
      </c>
      <c r="B14563" t="s">
        <v>67</v>
      </c>
      <c r="C14563" s="30">
        <v>9.0310000000000006</v>
      </c>
      <c r="D14563" t="s">
        <v>20</v>
      </c>
      <c r="E14563">
        <v>2026</v>
      </c>
      <c r="G14563" t="s">
        <v>273</v>
      </c>
    </row>
    <row r="14564" spans="1:7">
      <c r="A14564">
        <v>72071290</v>
      </c>
      <c r="B14564" t="s">
        <v>67</v>
      </c>
      <c r="C14564" s="30">
        <v>9.8520000000000003</v>
      </c>
      <c r="D14564" t="s">
        <v>20</v>
      </c>
      <c r="E14564">
        <v>2027</v>
      </c>
      <c r="G14564" t="s">
        <v>273</v>
      </c>
    </row>
    <row r="14565" spans="1:7">
      <c r="A14565">
        <v>72071290</v>
      </c>
      <c r="B14565" t="s">
        <v>67</v>
      </c>
      <c r="C14565" s="30">
        <v>10.673000000000002</v>
      </c>
      <c r="D14565" t="s">
        <v>20</v>
      </c>
      <c r="E14565">
        <v>2028</v>
      </c>
      <c r="G14565" t="s">
        <v>273</v>
      </c>
    </row>
    <row r="14566" spans="1:7">
      <c r="A14566">
        <v>72071912</v>
      </c>
      <c r="B14566" t="s">
        <v>67</v>
      </c>
      <c r="C14566" s="30">
        <v>8.23</v>
      </c>
      <c r="D14566" t="s">
        <v>20</v>
      </c>
      <c r="G14566" t="s">
        <v>273</v>
      </c>
    </row>
    <row r="14567" spans="1:7">
      <c r="A14567">
        <v>72071912</v>
      </c>
      <c r="B14567" t="s">
        <v>67</v>
      </c>
      <c r="C14567" s="30">
        <v>9.0530000000000008</v>
      </c>
      <c r="D14567" t="s">
        <v>20</v>
      </c>
      <c r="E14567">
        <v>2026</v>
      </c>
      <c r="G14567" t="s">
        <v>273</v>
      </c>
    </row>
    <row r="14568" spans="1:7">
      <c r="A14568">
        <v>72071912</v>
      </c>
      <c r="B14568" t="s">
        <v>67</v>
      </c>
      <c r="C14568" s="30">
        <v>9.8760000000000012</v>
      </c>
      <c r="D14568" t="s">
        <v>20</v>
      </c>
      <c r="E14568">
        <v>2027</v>
      </c>
      <c r="G14568" t="s">
        <v>273</v>
      </c>
    </row>
    <row r="14569" spans="1:7">
      <c r="A14569">
        <v>72071912</v>
      </c>
      <c r="B14569" t="s">
        <v>67</v>
      </c>
      <c r="C14569" s="30">
        <v>10.699</v>
      </c>
      <c r="D14569" t="s">
        <v>20</v>
      </c>
      <c r="E14569">
        <v>2028</v>
      </c>
      <c r="G14569" t="s">
        <v>273</v>
      </c>
    </row>
    <row r="14570" spans="1:7">
      <c r="A14570">
        <v>72071919</v>
      </c>
      <c r="B14570" t="s">
        <v>67</v>
      </c>
      <c r="C14570" s="30">
        <v>8.2100000000000009</v>
      </c>
      <c r="D14570" t="s">
        <v>20</v>
      </c>
      <c r="G14570" t="s">
        <v>273</v>
      </c>
    </row>
    <row r="14571" spans="1:7">
      <c r="A14571">
        <v>72071919</v>
      </c>
      <c r="B14571" t="s">
        <v>67</v>
      </c>
      <c r="C14571" s="30">
        <v>9.0310000000000006</v>
      </c>
      <c r="D14571" t="s">
        <v>20</v>
      </c>
      <c r="E14571">
        <v>2026</v>
      </c>
      <c r="G14571" t="s">
        <v>273</v>
      </c>
    </row>
    <row r="14572" spans="1:7">
      <c r="A14572">
        <v>72071919</v>
      </c>
      <c r="B14572" t="s">
        <v>67</v>
      </c>
      <c r="C14572" s="30">
        <v>9.8520000000000003</v>
      </c>
      <c r="D14572" t="s">
        <v>20</v>
      </c>
      <c r="E14572">
        <v>2027</v>
      </c>
      <c r="G14572" t="s">
        <v>273</v>
      </c>
    </row>
    <row r="14573" spans="1:7">
      <c r="A14573">
        <v>72071919</v>
      </c>
      <c r="B14573" t="s">
        <v>67</v>
      </c>
      <c r="C14573" s="30">
        <v>10.673000000000002</v>
      </c>
      <c r="D14573" t="s">
        <v>20</v>
      </c>
      <c r="E14573">
        <v>2028</v>
      </c>
      <c r="G14573" t="s">
        <v>273</v>
      </c>
    </row>
    <row r="14574" spans="1:7">
      <c r="A14574">
        <v>72071980</v>
      </c>
      <c r="B14574" t="s">
        <v>67</v>
      </c>
      <c r="C14574" s="30">
        <v>8.23</v>
      </c>
      <c r="D14574" t="s">
        <v>20</v>
      </c>
      <c r="G14574" t="s">
        <v>273</v>
      </c>
    </row>
    <row r="14575" spans="1:7">
      <c r="A14575">
        <v>72071980</v>
      </c>
      <c r="B14575" t="s">
        <v>67</v>
      </c>
      <c r="C14575" s="30">
        <v>9.0530000000000008</v>
      </c>
      <c r="D14575" t="s">
        <v>20</v>
      </c>
      <c r="E14575">
        <v>2026</v>
      </c>
      <c r="G14575" t="s">
        <v>273</v>
      </c>
    </row>
    <row r="14576" spans="1:7">
      <c r="A14576">
        <v>72071980</v>
      </c>
      <c r="B14576" t="s">
        <v>67</v>
      </c>
      <c r="C14576" s="30">
        <v>9.8760000000000012</v>
      </c>
      <c r="D14576" t="s">
        <v>20</v>
      </c>
      <c r="E14576">
        <v>2027</v>
      </c>
      <c r="G14576" t="s">
        <v>273</v>
      </c>
    </row>
    <row r="14577" spans="1:7">
      <c r="A14577">
        <v>72071980</v>
      </c>
      <c r="B14577" t="s">
        <v>67</v>
      </c>
      <c r="C14577" s="30">
        <v>10.699</v>
      </c>
      <c r="D14577" t="s">
        <v>20</v>
      </c>
      <c r="E14577">
        <v>2028</v>
      </c>
      <c r="G14577" t="s">
        <v>273</v>
      </c>
    </row>
    <row r="14578" spans="1:7">
      <c r="A14578">
        <v>72072011</v>
      </c>
      <c r="B14578" t="s">
        <v>67</v>
      </c>
      <c r="C14578" s="30">
        <v>8.23</v>
      </c>
      <c r="D14578" t="s">
        <v>20</v>
      </c>
      <c r="G14578" t="s">
        <v>273</v>
      </c>
    </row>
    <row r="14579" spans="1:7">
      <c r="A14579">
        <v>72072011</v>
      </c>
      <c r="B14579" t="s">
        <v>67</v>
      </c>
      <c r="C14579" s="30">
        <v>9.0530000000000008</v>
      </c>
      <c r="D14579" t="s">
        <v>20</v>
      </c>
      <c r="E14579">
        <v>2026</v>
      </c>
      <c r="G14579" t="s">
        <v>273</v>
      </c>
    </row>
    <row r="14580" spans="1:7">
      <c r="A14580">
        <v>72072011</v>
      </c>
      <c r="B14580" t="s">
        <v>67</v>
      </c>
      <c r="C14580" s="30">
        <v>9.8760000000000012</v>
      </c>
      <c r="D14580" t="s">
        <v>20</v>
      </c>
      <c r="E14580">
        <v>2027</v>
      </c>
      <c r="G14580" t="s">
        <v>273</v>
      </c>
    </row>
    <row r="14581" spans="1:7">
      <c r="A14581">
        <v>72072011</v>
      </c>
      <c r="B14581" t="s">
        <v>67</v>
      </c>
      <c r="C14581" s="30">
        <v>10.699</v>
      </c>
      <c r="D14581" t="s">
        <v>20</v>
      </c>
      <c r="E14581">
        <v>2028</v>
      </c>
      <c r="G14581" t="s">
        <v>273</v>
      </c>
    </row>
    <row r="14582" spans="1:7">
      <c r="A14582">
        <v>72072015</v>
      </c>
      <c r="B14582" t="s">
        <v>67</v>
      </c>
      <c r="C14582" s="30">
        <v>8.23</v>
      </c>
      <c r="D14582" t="s">
        <v>20</v>
      </c>
      <c r="G14582" t="s">
        <v>273</v>
      </c>
    </row>
    <row r="14583" spans="1:7">
      <c r="A14583">
        <v>72072015</v>
      </c>
      <c r="B14583" t="s">
        <v>67</v>
      </c>
      <c r="C14583" s="30">
        <v>9.0530000000000008</v>
      </c>
      <c r="D14583" t="s">
        <v>20</v>
      </c>
      <c r="E14583">
        <v>2026</v>
      </c>
      <c r="G14583" t="s">
        <v>273</v>
      </c>
    </row>
    <row r="14584" spans="1:7">
      <c r="A14584">
        <v>72072015</v>
      </c>
      <c r="B14584" t="s">
        <v>67</v>
      </c>
      <c r="C14584" s="30">
        <v>9.8760000000000012</v>
      </c>
      <c r="D14584" t="s">
        <v>20</v>
      </c>
      <c r="E14584">
        <v>2027</v>
      </c>
      <c r="G14584" t="s">
        <v>273</v>
      </c>
    </row>
    <row r="14585" spans="1:7">
      <c r="A14585">
        <v>72072015</v>
      </c>
      <c r="B14585" t="s">
        <v>67</v>
      </c>
      <c r="C14585" s="30">
        <v>10.699</v>
      </c>
      <c r="D14585" t="s">
        <v>20</v>
      </c>
      <c r="E14585">
        <v>2028</v>
      </c>
      <c r="G14585" t="s">
        <v>273</v>
      </c>
    </row>
    <row r="14586" spans="1:7">
      <c r="A14586">
        <v>72072017</v>
      </c>
      <c r="B14586" t="s">
        <v>67</v>
      </c>
      <c r="C14586" s="30">
        <v>8.23</v>
      </c>
      <c r="D14586" t="s">
        <v>20</v>
      </c>
      <c r="G14586" t="s">
        <v>273</v>
      </c>
    </row>
    <row r="14587" spans="1:7">
      <c r="A14587">
        <v>72072017</v>
      </c>
      <c r="B14587" t="s">
        <v>67</v>
      </c>
      <c r="C14587" s="30">
        <v>9.0530000000000008</v>
      </c>
      <c r="D14587" t="s">
        <v>20</v>
      </c>
      <c r="E14587">
        <v>2026</v>
      </c>
      <c r="G14587" t="s">
        <v>273</v>
      </c>
    </row>
    <row r="14588" spans="1:7">
      <c r="A14588">
        <v>72072017</v>
      </c>
      <c r="B14588" t="s">
        <v>67</v>
      </c>
      <c r="C14588" s="30">
        <v>9.8760000000000012</v>
      </c>
      <c r="D14588" t="s">
        <v>20</v>
      </c>
      <c r="E14588">
        <v>2027</v>
      </c>
      <c r="G14588" t="s">
        <v>273</v>
      </c>
    </row>
    <row r="14589" spans="1:7">
      <c r="A14589">
        <v>72072017</v>
      </c>
      <c r="B14589" t="s">
        <v>67</v>
      </c>
      <c r="C14589" s="30">
        <v>10.699</v>
      </c>
      <c r="D14589" t="s">
        <v>20</v>
      </c>
      <c r="E14589">
        <v>2028</v>
      </c>
      <c r="G14589" t="s">
        <v>273</v>
      </c>
    </row>
    <row r="14590" spans="1:7">
      <c r="A14590">
        <v>72072019</v>
      </c>
      <c r="B14590" t="s">
        <v>67</v>
      </c>
      <c r="C14590" s="30">
        <v>8.2100000000000009</v>
      </c>
      <c r="D14590" t="s">
        <v>20</v>
      </c>
      <c r="G14590" t="s">
        <v>273</v>
      </c>
    </row>
    <row r="14591" spans="1:7">
      <c r="A14591">
        <v>72072019</v>
      </c>
      <c r="B14591" t="s">
        <v>67</v>
      </c>
      <c r="C14591" s="30">
        <v>9.0310000000000006</v>
      </c>
      <c r="D14591" t="s">
        <v>20</v>
      </c>
      <c r="E14591">
        <v>2026</v>
      </c>
      <c r="G14591" t="s">
        <v>273</v>
      </c>
    </row>
    <row r="14592" spans="1:7">
      <c r="A14592">
        <v>72072019</v>
      </c>
      <c r="B14592" t="s">
        <v>67</v>
      </c>
      <c r="C14592" s="30">
        <v>9.8520000000000003</v>
      </c>
      <c r="D14592" t="s">
        <v>20</v>
      </c>
      <c r="E14592">
        <v>2027</v>
      </c>
      <c r="G14592" t="s">
        <v>273</v>
      </c>
    </row>
    <row r="14593" spans="1:7">
      <c r="A14593">
        <v>72072019</v>
      </c>
      <c r="B14593" t="s">
        <v>67</v>
      </c>
      <c r="C14593" s="30">
        <v>10.673000000000002</v>
      </c>
      <c r="D14593" t="s">
        <v>20</v>
      </c>
      <c r="E14593">
        <v>2028</v>
      </c>
      <c r="G14593" t="s">
        <v>273</v>
      </c>
    </row>
    <row r="14594" spans="1:7">
      <c r="A14594">
        <v>72072032</v>
      </c>
      <c r="B14594" t="s">
        <v>67</v>
      </c>
      <c r="C14594" s="30">
        <v>8.23</v>
      </c>
      <c r="D14594" t="s">
        <v>20</v>
      </c>
      <c r="G14594" t="s">
        <v>273</v>
      </c>
    </row>
    <row r="14595" spans="1:7">
      <c r="A14595">
        <v>72072032</v>
      </c>
      <c r="B14595" t="s">
        <v>67</v>
      </c>
      <c r="C14595" s="30">
        <v>9.0530000000000008</v>
      </c>
      <c r="D14595" t="s">
        <v>20</v>
      </c>
      <c r="E14595">
        <v>2026</v>
      </c>
      <c r="G14595" t="s">
        <v>273</v>
      </c>
    </row>
    <row r="14596" spans="1:7">
      <c r="A14596">
        <v>72072032</v>
      </c>
      <c r="B14596" t="s">
        <v>67</v>
      </c>
      <c r="C14596" s="30">
        <v>9.8760000000000012</v>
      </c>
      <c r="D14596" t="s">
        <v>20</v>
      </c>
      <c r="E14596">
        <v>2027</v>
      </c>
      <c r="G14596" t="s">
        <v>273</v>
      </c>
    </row>
    <row r="14597" spans="1:7">
      <c r="A14597">
        <v>72072032</v>
      </c>
      <c r="B14597" t="s">
        <v>67</v>
      </c>
      <c r="C14597" s="30">
        <v>10.699</v>
      </c>
      <c r="D14597" t="s">
        <v>20</v>
      </c>
      <c r="E14597">
        <v>2028</v>
      </c>
      <c r="G14597" t="s">
        <v>273</v>
      </c>
    </row>
    <row r="14598" spans="1:7">
      <c r="A14598">
        <v>72072039</v>
      </c>
      <c r="B14598" t="s">
        <v>67</v>
      </c>
      <c r="C14598" s="30">
        <v>8.2100000000000009</v>
      </c>
      <c r="D14598" t="s">
        <v>20</v>
      </c>
      <c r="G14598" t="s">
        <v>273</v>
      </c>
    </row>
    <row r="14599" spans="1:7">
      <c r="A14599">
        <v>72072039</v>
      </c>
      <c r="B14599" t="s">
        <v>67</v>
      </c>
      <c r="C14599" s="30">
        <v>9.0310000000000006</v>
      </c>
      <c r="D14599" t="s">
        <v>20</v>
      </c>
      <c r="E14599">
        <v>2026</v>
      </c>
      <c r="G14599" t="s">
        <v>273</v>
      </c>
    </row>
    <row r="14600" spans="1:7">
      <c r="A14600">
        <v>72072039</v>
      </c>
      <c r="B14600" t="s">
        <v>67</v>
      </c>
      <c r="C14600" s="30">
        <v>9.8520000000000003</v>
      </c>
      <c r="D14600" t="s">
        <v>20</v>
      </c>
      <c r="E14600">
        <v>2027</v>
      </c>
      <c r="G14600" t="s">
        <v>273</v>
      </c>
    </row>
    <row r="14601" spans="1:7">
      <c r="A14601">
        <v>72072039</v>
      </c>
      <c r="B14601" t="s">
        <v>67</v>
      </c>
      <c r="C14601" s="30">
        <v>10.673000000000002</v>
      </c>
      <c r="D14601" t="s">
        <v>20</v>
      </c>
      <c r="E14601">
        <v>2028</v>
      </c>
      <c r="G14601" t="s">
        <v>273</v>
      </c>
    </row>
    <row r="14602" spans="1:7">
      <c r="A14602">
        <v>72072052</v>
      </c>
      <c r="B14602" t="s">
        <v>67</v>
      </c>
      <c r="C14602" s="30">
        <v>8.23</v>
      </c>
      <c r="D14602" t="s">
        <v>20</v>
      </c>
      <c r="G14602" t="s">
        <v>273</v>
      </c>
    </row>
    <row r="14603" spans="1:7">
      <c r="A14603">
        <v>72072052</v>
      </c>
      <c r="B14603" t="s">
        <v>67</v>
      </c>
      <c r="C14603" s="30">
        <v>9.0530000000000008</v>
      </c>
      <c r="D14603" t="s">
        <v>20</v>
      </c>
      <c r="E14603">
        <v>2026</v>
      </c>
      <c r="G14603" t="s">
        <v>273</v>
      </c>
    </row>
    <row r="14604" spans="1:7">
      <c r="A14604">
        <v>72072052</v>
      </c>
      <c r="B14604" t="s">
        <v>67</v>
      </c>
      <c r="C14604" s="30">
        <v>9.8760000000000012</v>
      </c>
      <c r="D14604" t="s">
        <v>20</v>
      </c>
      <c r="E14604">
        <v>2027</v>
      </c>
      <c r="G14604" t="s">
        <v>273</v>
      </c>
    </row>
    <row r="14605" spans="1:7">
      <c r="A14605">
        <v>72072052</v>
      </c>
      <c r="B14605" t="s">
        <v>67</v>
      </c>
      <c r="C14605" s="30">
        <v>10.699</v>
      </c>
      <c r="D14605" t="s">
        <v>20</v>
      </c>
      <c r="E14605">
        <v>2028</v>
      </c>
      <c r="G14605" t="s">
        <v>273</v>
      </c>
    </row>
    <row r="14606" spans="1:7">
      <c r="A14606">
        <v>72072059</v>
      </c>
      <c r="B14606" t="s">
        <v>67</v>
      </c>
      <c r="C14606" s="30">
        <v>8.2100000000000009</v>
      </c>
      <c r="D14606" t="s">
        <v>20</v>
      </c>
      <c r="G14606" t="s">
        <v>273</v>
      </c>
    </row>
    <row r="14607" spans="1:7">
      <c r="A14607">
        <v>72072059</v>
      </c>
      <c r="B14607" t="s">
        <v>67</v>
      </c>
      <c r="C14607" s="30">
        <v>9.0310000000000006</v>
      </c>
      <c r="D14607" t="s">
        <v>20</v>
      </c>
      <c r="E14607">
        <v>2026</v>
      </c>
      <c r="G14607" t="s">
        <v>273</v>
      </c>
    </row>
    <row r="14608" spans="1:7">
      <c r="A14608">
        <v>72072059</v>
      </c>
      <c r="B14608" t="s">
        <v>67</v>
      </c>
      <c r="C14608" s="30">
        <v>9.8520000000000003</v>
      </c>
      <c r="D14608" t="s">
        <v>20</v>
      </c>
      <c r="E14608">
        <v>2027</v>
      </c>
      <c r="G14608" t="s">
        <v>273</v>
      </c>
    </row>
    <row r="14609" spans="1:7">
      <c r="A14609">
        <v>72072059</v>
      </c>
      <c r="B14609" t="s">
        <v>67</v>
      </c>
      <c r="C14609" s="30">
        <v>10.673000000000002</v>
      </c>
      <c r="D14609" t="s">
        <v>20</v>
      </c>
      <c r="E14609">
        <v>2028</v>
      </c>
      <c r="G14609" t="s">
        <v>273</v>
      </c>
    </row>
    <row r="14610" spans="1:7">
      <c r="A14610">
        <v>72072080</v>
      </c>
      <c r="B14610" t="s">
        <v>67</v>
      </c>
      <c r="C14610" s="30">
        <v>8.23</v>
      </c>
      <c r="D14610" t="s">
        <v>20</v>
      </c>
      <c r="G14610" t="s">
        <v>273</v>
      </c>
    </row>
    <row r="14611" spans="1:7">
      <c r="A14611">
        <v>72072080</v>
      </c>
      <c r="B14611" t="s">
        <v>67</v>
      </c>
      <c r="C14611" s="30">
        <v>9.0530000000000008</v>
      </c>
      <c r="D14611" t="s">
        <v>20</v>
      </c>
      <c r="E14611">
        <v>2026</v>
      </c>
      <c r="G14611" t="s">
        <v>273</v>
      </c>
    </row>
    <row r="14612" spans="1:7">
      <c r="A14612">
        <v>72072080</v>
      </c>
      <c r="B14612" t="s">
        <v>67</v>
      </c>
      <c r="C14612" s="30">
        <v>9.8760000000000012</v>
      </c>
      <c r="D14612" t="s">
        <v>20</v>
      </c>
      <c r="E14612">
        <v>2027</v>
      </c>
      <c r="G14612" t="s">
        <v>273</v>
      </c>
    </row>
    <row r="14613" spans="1:7">
      <c r="A14613">
        <v>72072080</v>
      </c>
      <c r="B14613" t="s">
        <v>67</v>
      </c>
      <c r="C14613" s="30">
        <v>10.699</v>
      </c>
      <c r="D14613" t="s">
        <v>20</v>
      </c>
      <c r="E14613">
        <v>2028</v>
      </c>
      <c r="G14613" t="s">
        <v>273</v>
      </c>
    </row>
    <row r="14614" spans="1:7">
      <c r="A14614">
        <v>7208</v>
      </c>
      <c r="B14614" t="s">
        <v>67</v>
      </c>
      <c r="C14614" s="30">
        <v>8.23</v>
      </c>
      <c r="D14614" t="s">
        <v>20</v>
      </c>
      <c r="G14614" t="s">
        <v>273</v>
      </c>
    </row>
    <row r="14615" spans="1:7">
      <c r="A14615">
        <v>7208</v>
      </c>
      <c r="B14615" t="s">
        <v>67</v>
      </c>
      <c r="C14615" s="30">
        <v>9.0530000000000008</v>
      </c>
      <c r="D14615" t="s">
        <v>20</v>
      </c>
      <c r="E14615">
        <v>2026</v>
      </c>
      <c r="G14615" t="s">
        <v>273</v>
      </c>
    </row>
    <row r="14616" spans="1:7">
      <c r="A14616">
        <v>7208</v>
      </c>
      <c r="B14616" t="s">
        <v>67</v>
      </c>
      <c r="C14616" s="30">
        <v>9.8760000000000012</v>
      </c>
      <c r="D14616" t="s">
        <v>20</v>
      </c>
      <c r="E14616">
        <v>2027</v>
      </c>
      <c r="G14616" t="s">
        <v>273</v>
      </c>
    </row>
    <row r="14617" spans="1:7">
      <c r="A14617">
        <v>7208</v>
      </c>
      <c r="B14617" t="s">
        <v>67</v>
      </c>
      <c r="C14617" s="30">
        <v>10.699</v>
      </c>
      <c r="D14617" t="s">
        <v>20</v>
      </c>
      <c r="E14617">
        <v>2028</v>
      </c>
      <c r="G14617" t="s">
        <v>273</v>
      </c>
    </row>
    <row r="14618" spans="1:7">
      <c r="A14618">
        <v>7209</v>
      </c>
      <c r="B14618" t="s">
        <v>67</v>
      </c>
      <c r="C14618" s="30">
        <v>8.25</v>
      </c>
      <c r="D14618" t="s">
        <v>20</v>
      </c>
      <c r="G14618" t="s">
        <v>273</v>
      </c>
    </row>
    <row r="14619" spans="1:7">
      <c r="A14619">
        <v>7209</v>
      </c>
      <c r="B14619" t="s">
        <v>67</v>
      </c>
      <c r="C14619" s="30">
        <v>9.0749999999999993</v>
      </c>
      <c r="D14619" t="s">
        <v>20</v>
      </c>
      <c r="E14619">
        <v>2026</v>
      </c>
      <c r="G14619" t="s">
        <v>273</v>
      </c>
    </row>
    <row r="14620" spans="1:7">
      <c r="A14620">
        <v>7209</v>
      </c>
      <c r="B14620" t="s">
        <v>67</v>
      </c>
      <c r="C14620" s="30">
        <v>9.9</v>
      </c>
      <c r="D14620" t="s">
        <v>20</v>
      </c>
      <c r="E14620">
        <v>2027</v>
      </c>
      <c r="G14620" t="s">
        <v>273</v>
      </c>
    </row>
    <row r="14621" spans="1:7">
      <c r="A14621">
        <v>7209</v>
      </c>
      <c r="B14621" t="s">
        <v>67</v>
      </c>
      <c r="C14621" s="30">
        <v>10.725</v>
      </c>
      <c r="D14621" t="s">
        <v>20</v>
      </c>
      <c r="E14621">
        <v>2028</v>
      </c>
      <c r="G14621" t="s">
        <v>273</v>
      </c>
    </row>
    <row r="14622" spans="1:7">
      <c r="A14622">
        <v>7210</v>
      </c>
      <c r="B14622" t="s">
        <v>67</v>
      </c>
      <c r="C14622" s="30">
        <v>8.25</v>
      </c>
      <c r="D14622" t="s">
        <v>20</v>
      </c>
      <c r="G14622" t="s">
        <v>273</v>
      </c>
    </row>
    <row r="14623" spans="1:7">
      <c r="A14623">
        <v>7210</v>
      </c>
      <c r="B14623" t="s">
        <v>67</v>
      </c>
      <c r="C14623" s="30">
        <v>9.0749999999999993</v>
      </c>
      <c r="D14623" t="s">
        <v>20</v>
      </c>
      <c r="E14623">
        <v>2026</v>
      </c>
      <c r="G14623" t="s">
        <v>273</v>
      </c>
    </row>
    <row r="14624" spans="1:7">
      <c r="A14624">
        <v>7210</v>
      </c>
      <c r="B14624" t="s">
        <v>67</v>
      </c>
      <c r="C14624" s="30">
        <v>9.9</v>
      </c>
      <c r="D14624" t="s">
        <v>20</v>
      </c>
      <c r="E14624">
        <v>2027</v>
      </c>
      <c r="G14624" t="s">
        <v>273</v>
      </c>
    </row>
    <row r="14625" spans="1:7">
      <c r="A14625">
        <v>7210</v>
      </c>
      <c r="B14625" t="s">
        <v>67</v>
      </c>
      <c r="C14625" s="30">
        <v>10.725</v>
      </c>
      <c r="D14625" t="s">
        <v>20</v>
      </c>
      <c r="E14625">
        <v>2028</v>
      </c>
      <c r="G14625" t="s">
        <v>273</v>
      </c>
    </row>
    <row r="14626" spans="1:7">
      <c r="A14626">
        <v>72111300</v>
      </c>
      <c r="B14626" t="s">
        <v>67</v>
      </c>
      <c r="C14626" s="30">
        <v>8.23</v>
      </c>
      <c r="D14626" t="s">
        <v>20</v>
      </c>
      <c r="G14626" t="s">
        <v>273</v>
      </c>
    </row>
    <row r="14627" spans="1:7">
      <c r="A14627">
        <v>72111300</v>
      </c>
      <c r="B14627" t="s">
        <v>67</v>
      </c>
      <c r="C14627" s="30">
        <v>9.0530000000000008</v>
      </c>
      <c r="D14627" t="s">
        <v>20</v>
      </c>
      <c r="E14627">
        <v>2026</v>
      </c>
      <c r="G14627" t="s">
        <v>273</v>
      </c>
    </row>
    <row r="14628" spans="1:7">
      <c r="A14628">
        <v>72111300</v>
      </c>
      <c r="B14628" t="s">
        <v>67</v>
      </c>
      <c r="C14628" s="30">
        <v>9.8760000000000012</v>
      </c>
      <c r="D14628" t="s">
        <v>20</v>
      </c>
      <c r="E14628">
        <v>2027</v>
      </c>
      <c r="G14628" t="s">
        <v>273</v>
      </c>
    </row>
    <row r="14629" spans="1:7">
      <c r="A14629">
        <v>72111300</v>
      </c>
      <c r="B14629" t="s">
        <v>67</v>
      </c>
      <c r="C14629" s="30">
        <v>10.699</v>
      </c>
      <c r="D14629" t="s">
        <v>20</v>
      </c>
      <c r="E14629">
        <v>2028</v>
      </c>
      <c r="G14629" t="s">
        <v>273</v>
      </c>
    </row>
    <row r="14630" spans="1:7">
      <c r="A14630">
        <v>72111400</v>
      </c>
      <c r="B14630" t="s">
        <v>67</v>
      </c>
      <c r="C14630" s="30">
        <v>8.23</v>
      </c>
      <c r="D14630" t="s">
        <v>20</v>
      </c>
      <c r="G14630" t="s">
        <v>273</v>
      </c>
    </row>
    <row r="14631" spans="1:7">
      <c r="A14631">
        <v>72111400</v>
      </c>
      <c r="B14631" t="s">
        <v>67</v>
      </c>
      <c r="C14631" s="30">
        <v>9.0530000000000008</v>
      </c>
      <c r="D14631" t="s">
        <v>20</v>
      </c>
      <c r="E14631">
        <v>2026</v>
      </c>
      <c r="G14631" t="s">
        <v>273</v>
      </c>
    </row>
    <row r="14632" spans="1:7">
      <c r="A14632">
        <v>72111400</v>
      </c>
      <c r="B14632" t="s">
        <v>67</v>
      </c>
      <c r="C14632" s="30">
        <v>9.8760000000000012</v>
      </c>
      <c r="D14632" t="s">
        <v>20</v>
      </c>
      <c r="E14632">
        <v>2027</v>
      </c>
      <c r="G14632" t="s">
        <v>273</v>
      </c>
    </row>
    <row r="14633" spans="1:7">
      <c r="A14633">
        <v>72111400</v>
      </c>
      <c r="B14633" t="s">
        <v>67</v>
      </c>
      <c r="C14633" s="30">
        <v>10.699</v>
      </c>
      <c r="D14633" t="s">
        <v>20</v>
      </c>
      <c r="E14633">
        <v>2028</v>
      </c>
      <c r="G14633" t="s">
        <v>273</v>
      </c>
    </row>
    <row r="14634" spans="1:7">
      <c r="A14634">
        <v>72111900</v>
      </c>
      <c r="B14634" t="s">
        <v>67</v>
      </c>
      <c r="C14634" s="30">
        <v>8.23</v>
      </c>
      <c r="D14634" t="s">
        <v>20</v>
      </c>
      <c r="G14634" t="s">
        <v>273</v>
      </c>
    </row>
    <row r="14635" spans="1:7">
      <c r="A14635">
        <v>72111900</v>
      </c>
      <c r="B14635" t="s">
        <v>67</v>
      </c>
      <c r="C14635" s="30">
        <v>9.0530000000000008</v>
      </c>
      <c r="D14635" t="s">
        <v>20</v>
      </c>
      <c r="E14635">
        <v>2026</v>
      </c>
      <c r="G14635" t="s">
        <v>273</v>
      </c>
    </row>
    <row r="14636" spans="1:7">
      <c r="A14636">
        <v>72111900</v>
      </c>
      <c r="B14636" t="s">
        <v>67</v>
      </c>
      <c r="C14636" s="30">
        <v>9.8760000000000012</v>
      </c>
      <c r="D14636" t="s">
        <v>20</v>
      </c>
      <c r="E14636">
        <v>2027</v>
      </c>
      <c r="G14636" t="s">
        <v>273</v>
      </c>
    </row>
    <row r="14637" spans="1:7">
      <c r="A14637">
        <v>72111900</v>
      </c>
      <c r="B14637" t="s">
        <v>67</v>
      </c>
      <c r="C14637" s="30">
        <v>10.699</v>
      </c>
      <c r="D14637" t="s">
        <v>20</v>
      </c>
      <c r="E14637">
        <v>2028</v>
      </c>
      <c r="G14637" t="s">
        <v>273</v>
      </c>
    </row>
    <row r="14638" spans="1:7">
      <c r="A14638">
        <v>721123</v>
      </c>
      <c r="B14638" t="s">
        <v>67</v>
      </c>
      <c r="C14638" s="30">
        <v>8.25</v>
      </c>
      <c r="D14638" t="s">
        <v>20</v>
      </c>
      <c r="G14638" t="s">
        <v>273</v>
      </c>
    </row>
    <row r="14639" spans="1:7">
      <c r="A14639">
        <v>721123</v>
      </c>
      <c r="B14639" t="s">
        <v>67</v>
      </c>
      <c r="C14639" s="30">
        <v>9.0749999999999993</v>
      </c>
      <c r="D14639" t="s">
        <v>20</v>
      </c>
      <c r="E14639">
        <v>2026</v>
      </c>
      <c r="G14639" t="s">
        <v>273</v>
      </c>
    </row>
    <row r="14640" spans="1:7">
      <c r="A14640">
        <v>721123</v>
      </c>
      <c r="B14640" t="s">
        <v>67</v>
      </c>
      <c r="C14640" s="30">
        <v>9.9</v>
      </c>
      <c r="D14640" t="s">
        <v>20</v>
      </c>
      <c r="E14640">
        <v>2027</v>
      </c>
      <c r="G14640" t="s">
        <v>273</v>
      </c>
    </row>
    <row r="14641" spans="1:7">
      <c r="A14641">
        <v>721123</v>
      </c>
      <c r="B14641" t="s">
        <v>67</v>
      </c>
      <c r="C14641" s="30">
        <v>10.725</v>
      </c>
      <c r="D14641" t="s">
        <v>20</v>
      </c>
      <c r="E14641">
        <v>2028</v>
      </c>
      <c r="G14641" t="s">
        <v>273</v>
      </c>
    </row>
    <row r="14642" spans="1:7">
      <c r="A14642">
        <v>72112900</v>
      </c>
      <c r="B14642" t="s">
        <v>67</v>
      </c>
      <c r="C14642" s="30">
        <v>8.25</v>
      </c>
      <c r="D14642" t="s">
        <v>20</v>
      </c>
      <c r="G14642" t="s">
        <v>273</v>
      </c>
    </row>
    <row r="14643" spans="1:7">
      <c r="A14643">
        <v>72112900</v>
      </c>
      <c r="B14643" t="s">
        <v>67</v>
      </c>
      <c r="C14643" s="30">
        <v>9.0749999999999993</v>
      </c>
      <c r="D14643" t="s">
        <v>20</v>
      </c>
      <c r="E14643">
        <v>2026</v>
      </c>
      <c r="G14643" t="s">
        <v>273</v>
      </c>
    </row>
    <row r="14644" spans="1:7">
      <c r="A14644">
        <v>72112900</v>
      </c>
      <c r="B14644" t="s">
        <v>67</v>
      </c>
      <c r="C14644" s="30">
        <v>9.9</v>
      </c>
      <c r="D14644" t="s">
        <v>20</v>
      </c>
      <c r="E14644">
        <v>2027</v>
      </c>
      <c r="G14644" t="s">
        <v>273</v>
      </c>
    </row>
    <row r="14645" spans="1:7">
      <c r="A14645">
        <v>72112900</v>
      </c>
      <c r="B14645" t="s">
        <v>67</v>
      </c>
      <c r="C14645" s="30">
        <v>10.725</v>
      </c>
      <c r="D14645" t="s">
        <v>20</v>
      </c>
      <c r="E14645">
        <v>2028</v>
      </c>
      <c r="G14645" t="s">
        <v>273</v>
      </c>
    </row>
    <row r="14646" spans="1:7">
      <c r="A14646">
        <v>721190</v>
      </c>
      <c r="B14646" t="s">
        <v>67</v>
      </c>
      <c r="C14646" s="30">
        <v>8.25</v>
      </c>
      <c r="D14646" t="s">
        <v>20</v>
      </c>
      <c r="G14646" t="s">
        <v>273</v>
      </c>
    </row>
    <row r="14647" spans="1:7">
      <c r="A14647">
        <v>721190</v>
      </c>
      <c r="B14647" t="s">
        <v>67</v>
      </c>
      <c r="C14647" s="30">
        <v>9.0749999999999993</v>
      </c>
      <c r="D14647" t="s">
        <v>20</v>
      </c>
      <c r="E14647">
        <v>2026</v>
      </c>
      <c r="G14647" t="s">
        <v>273</v>
      </c>
    </row>
    <row r="14648" spans="1:7">
      <c r="A14648">
        <v>721190</v>
      </c>
      <c r="B14648" t="s">
        <v>67</v>
      </c>
      <c r="C14648" s="30">
        <v>9.9</v>
      </c>
      <c r="D14648" t="s">
        <v>20</v>
      </c>
      <c r="E14648">
        <v>2027</v>
      </c>
      <c r="G14648" t="s">
        <v>273</v>
      </c>
    </row>
    <row r="14649" spans="1:7">
      <c r="A14649">
        <v>721190</v>
      </c>
      <c r="B14649" t="s">
        <v>67</v>
      </c>
      <c r="C14649" s="30">
        <v>10.725</v>
      </c>
      <c r="D14649" t="s">
        <v>20</v>
      </c>
      <c r="E14649">
        <v>2028</v>
      </c>
      <c r="G14649" t="s">
        <v>273</v>
      </c>
    </row>
    <row r="14650" spans="1:7">
      <c r="A14650">
        <v>7212</v>
      </c>
      <c r="B14650" t="s">
        <v>67</v>
      </c>
      <c r="C14650" s="30">
        <v>8.25</v>
      </c>
      <c r="D14650" t="s">
        <v>20</v>
      </c>
      <c r="G14650" t="s">
        <v>273</v>
      </c>
    </row>
    <row r="14651" spans="1:7">
      <c r="A14651">
        <v>7212</v>
      </c>
      <c r="B14651" t="s">
        <v>67</v>
      </c>
      <c r="C14651" s="30">
        <v>9.0749999999999993</v>
      </c>
      <c r="D14651" t="s">
        <v>20</v>
      </c>
      <c r="E14651">
        <v>2026</v>
      </c>
      <c r="G14651" t="s">
        <v>273</v>
      </c>
    </row>
    <row r="14652" spans="1:7">
      <c r="A14652">
        <v>7212</v>
      </c>
      <c r="B14652" t="s">
        <v>67</v>
      </c>
      <c r="C14652" s="30">
        <v>9.9</v>
      </c>
      <c r="D14652" t="s">
        <v>20</v>
      </c>
      <c r="E14652">
        <v>2027</v>
      </c>
      <c r="G14652" t="s">
        <v>273</v>
      </c>
    </row>
    <row r="14653" spans="1:7">
      <c r="A14653">
        <v>7212</v>
      </c>
      <c r="B14653" t="s">
        <v>67</v>
      </c>
      <c r="C14653" s="30">
        <v>10.725</v>
      </c>
      <c r="D14653" t="s">
        <v>20</v>
      </c>
      <c r="E14653">
        <v>2028</v>
      </c>
      <c r="G14653" t="s">
        <v>273</v>
      </c>
    </row>
    <row r="14654" spans="1:7">
      <c r="A14654">
        <v>7213</v>
      </c>
      <c r="B14654" t="s">
        <v>67</v>
      </c>
      <c r="C14654" s="30">
        <v>8.23</v>
      </c>
      <c r="D14654" t="s">
        <v>20</v>
      </c>
      <c r="G14654" t="s">
        <v>273</v>
      </c>
    </row>
    <row r="14655" spans="1:7">
      <c r="A14655">
        <v>7213</v>
      </c>
      <c r="B14655" t="s">
        <v>67</v>
      </c>
      <c r="C14655" s="30">
        <v>9.0530000000000008</v>
      </c>
      <c r="D14655" t="s">
        <v>20</v>
      </c>
      <c r="E14655">
        <v>2026</v>
      </c>
      <c r="G14655" t="s">
        <v>273</v>
      </c>
    </row>
    <row r="14656" spans="1:7">
      <c r="A14656">
        <v>7213</v>
      </c>
      <c r="B14656" t="s">
        <v>67</v>
      </c>
      <c r="C14656" s="30">
        <v>9.8760000000000012</v>
      </c>
      <c r="D14656" t="s">
        <v>20</v>
      </c>
      <c r="E14656">
        <v>2027</v>
      </c>
      <c r="G14656" t="s">
        <v>273</v>
      </c>
    </row>
    <row r="14657" spans="1:7">
      <c r="A14657">
        <v>7213</v>
      </c>
      <c r="B14657" t="s">
        <v>67</v>
      </c>
      <c r="C14657" s="30">
        <v>10.699</v>
      </c>
      <c r="D14657" t="s">
        <v>20</v>
      </c>
      <c r="E14657">
        <v>2028</v>
      </c>
      <c r="G14657" t="s">
        <v>273</v>
      </c>
    </row>
    <row r="14658" spans="1:7">
      <c r="A14658">
        <v>72141000</v>
      </c>
      <c r="B14658" t="s">
        <v>67</v>
      </c>
      <c r="C14658" s="30">
        <v>8.2100000000000009</v>
      </c>
      <c r="D14658" t="s">
        <v>20</v>
      </c>
      <c r="G14658" t="s">
        <v>273</v>
      </c>
    </row>
    <row r="14659" spans="1:7">
      <c r="A14659">
        <v>72141000</v>
      </c>
      <c r="B14659" t="s">
        <v>67</v>
      </c>
      <c r="C14659" s="30">
        <v>9.0310000000000006</v>
      </c>
      <c r="D14659" t="s">
        <v>20</v>
      </c>
      <c r="E14659">
        <v>2026</v>
      </c>
      <c r="G14659" t="s">
        <v>273</v>
      </c>
    </row>
    <row r="14660" spans="1:7">
      <c r="A14660">
        <v>72141000</v>
      </c>
      <c r="B14660" t="s">
        <v>67</v>
      </c>
      <c r="C14660" s="30">
        <v>9.8520000000000003</v>
      </c>
      <c r="D14660" t="s">
        <v>20</v>
      </c>
      <c r="E14660">
        <v>2027</v>
      </c>
      <c r="G14660" t="s">
        <v>273</v>
      </c>
    </row>
    <row r="14661" spans="1:7">
      <c r="A14661">
        <v>72141000</v>
      </c>
      <c r="B14661" t="s">
        <v>67</v>
      </c>
      <c r="C14661" s="30">
        <v>10.673000000000002</v>
      </c>
      <c r="D14661" t="s">
        <v>20</v>
      </c>
      <c r="E14661">
        <v>2028</v>
      </c>
      <c r="G14661" t="s">
        <v>273</v>
      </c>
    </row>
    <row r="14662" spans="1:7">
      <c r="A14662">
        <v>72142000</v>
      </c>
      <c r="B14662" t="s">
        <v>67</v>
      </c>
      <c r="C14662" s="30">
        <v>8.23</v>
      </c>
      <c r="D14662" t="s">
        <v>20</v>
      </c>
      <c r="G14662" t="s">
        <v>273</v>
      </c>
    </row>
    <row r="14663" spans="1:7">
      <c r="A14663">
        <v>72142000</v>
      </c>
      <c r="B14663" t="s">
        <v>67</v>
      </c>
      <c r="C14663" s="30">
        <v>9.0530000000000008</v>
      </c>
      <c r="D14663" t="s">
        <v>20</v>
      </c>
      <c r="E14663">
        <v>2026</v>
      </c>
      <c r="G14663" t="s">
        <v>273</v>
      </c>
    </row>
    <row r="14664" spans="1:7">
      <c r="A14664">
        <v>72142000</v>
      </c>
      <c r="B14664" t="s">
        <v>67</v>
      </c>
      <c r="C14664" s="30">
        <v>9.8760000000000012</v>
      </c>
      <c r="D14664" t="s">
        <v>20</v>
      </c>
      <c r="E14664">
        <v>2027</v>
      </c>
      <c r="G14664" t="s">
        <v>273</v>
      </c>
    </row>
    <row r="14665" spans="1:7">
      <c r="A14665">
        <v>72142000</v>
      </c>
      <c r="B14665" t="s">
        <v>67</v>
      </c>
      <c r="C14665" s="30">
        <v>10.699</v>
      </c>
      <c r="D14665" t="s">
        <v>20</v>
      </c>
      <c r="E14665">
        <v>2028</v>
      </c>
      <c r="G14665" t="s">
        <v>273</v>
      </c>
    </row>
    <row r="14666" spans="1:7">
      <c r="A14666">
        <v>72143000</v>
      </c>
      <c r="B14666" t="s">
        <v>67</v>
      </c>
      <c r="C14666" s="30">
        <v>8.23</v>
      </c>
      <c r="D14666" t="s">
        <v>20</v>
      </c>
      <c r="G14666" t="s">
        <v>273</v>
      </c>
    </row>
    <row r="14667" spans="1:7">
      <c r="A14667">
        <v>72143000</v>
      </c>
      <c r="B14667" t="s">
        <v>67</v>
      </c>
      <c r="C14667" s="30">
        <v>9.0530000000000008</v>
      </c>
      <c r="D14667" t="s">
        <v>20</v>
      </c>
      <c r="E14667">
        <v>2026</v>
      </c>
      <c r="G14667" t="s">
        <v>273</v>
      </c>
    </row>
    <row r="14668" spans="1:7">
      <c r="A14668">
        <v>72143000</v>
      </c>
      <c r="B14668" t="s">
        <v>67</v>
      </c>
      <c r="C14668" s="30">
        <v>9.8760000000000012</v>
      </c>
      <c r="D14668" t="s">
        <v>20</v>
      </c>
      <c r="E14668">
        <v>2027</v>
      </c>
      <c r="G14668" t="s">
        <v>273</v>
      </c>
    </row>
    <row r="14669" spans="1:7">
      <c r="A14669">
        <v>72143000</v>
      </c>
      <c r="B14669" t="s">
        <v>67</v>
      </c>
      <c r="C14669" s="30">
        <v>10.699</v>
      </c>
      <c r="D14669" t="s">
        <v>20</v>
      </c>
      <c r="E14669">
        <v>2028</v>
      </c>
      <c r="G14669" t="s">
        <v>273</v>
      </c>
    </row>
    <row r="14670" spans="1:7">
      <c r="A14670">
        <v>721491</v>
      </c>
      <c r="B14670" t="s">
        <v>67</v>
      </c>
      <c r="C14670" s="30">
        <v>8.23</v>
      </c>
      <c r="D14670" t="s">
        <v>20</v>
      </c>
      <c r="G14670" t="s">
        <v>273</v>
      </c>
    </row>
    <row r="14671" spans="1:7">
      <c r="A14671">
        <v>721491</v>
      </c>
      <c r="B14671" t="s">
        <v>67</v>
      </c>
      <c r="C14671" s="30">
        <v>9.0530000000000008</v>
      </c>
      <c r="D14671" t="s">
        <v>20</v>
      </c>
      <c r="E14671">
        <v>2026</v>
      </c>
      <c r="G14671" t="s">
        <v>273</v>
      </c>
    </row>
    <row r="14672" spans="1:7">
      <c r="A14672">
        <v>721491</v>
      </c>
      <c r="B14672" t="s">
        <v>67</v>
      </c>
      <c r="C14672" s="30">
        <v>9.8760000000000012</v>
      </c>
      <c r="D14672" t="s">
        <v>20</v>
      </c>
      <c r="E14672">
        <v>2027</v>
      </c>
      <c r="G14672" t="s">
        <v>273</v>
      </c>
    </row>
    <row r="14673" spans="1:7">
      <c r="A14673">
        <v>721491</v>
      </c>
      <c r="B14673" t="s">
        <v>67</v>
      </c>
      <c r="C14673" s="30">
        <v>10.699</v>
      </c>
      <c r="D14673" t="s">
        <v>20</v>
      </c>
      <c r="E14673">
        <v>2028</v>
      </c>
      <c r="G14673" t="s">
        <v>273</v>
      </c>
    </row>
    <row r="14674" spans="1:7">
      <c r="A14674">
        <v>721499</v>
      </c>
      <c r="B14674" t="s">
        <v>67</v>
      </c>
      <c r="C14674" s="30">
        <v>8.23</v>
      </c>
      <c r="D14674" t="s">
        <v>20</v>
      </c>
      <c r="G14674" t="s">
        <v>273</v>
      </c>
    </row>
    <row r="14675" spans="1:7">
      <c r="A14675">
        <v>721499</v>
      </c>
      <c r="B14675" t="s">
        <v>67</v>
      </c>
      <c r="C14675" s="30">
        <v>9.0530000000000008</v>
      </c>
      <c r="D14675" t="s">
        <v>20</v>
      </c>
      <c r="E14675">
        <v>2026</v>
      </c>
      <c r="G14675" t="s">
        <v>273</v>
      </c>
    </row>
    <row r="14676" spans="1:7">
      <c r="A14676">
        <v>721499</v>
      </c>
      <c r="B14676" t="s">
        <v>67</v>
      </c>
      <c r="C14676" s="30">
        <v>9.8760000000000012</v>
      </c>
      <c r="D14676" t="s">
        <v>20</v>
      </c>
      <c r="E14676">
        <v>2027</v>
      </c>
      <c r="G14676" t="s">
        <v>273</v>
      </c>
    </row>
    <row r="14677" spans="1:7">
      <c r="A14677">
        <v>721499</v>
      </c>
      <c r="B14677" t="s">
        <v>67</v>
      </c>
      <c r="C14677" s="30">
        <v>10.699</v>
      </c>
      <c r="D14677" t="s">
        <v>20</v>
      </c>
      <c r="E14677">
        <v>2028</v>
      </c>
      <c r="G14677" t="s">
        <v>273</v>
      </c>
    </row>
    <row r="14678" spans="1:7">
      <c r="A14678">
        <v>7215</v>
      </c>
      <c r="B14678" t="s">
        <v>67</v>
      </c>
      <c r="C14678" s="30">
        <v>8.23</v>
      </c>
      <c r="D14678" t="s">
        <v>20</v>
      </c>
      <c r="G14678" t="s">
        <v>273</v>
      </c>
    </row>
    <row r="14679" spans="1:7">
      <c r="A14679">
        <v>7215</v>
      </c>
      <c r="B14679" t="s">
        <v>67</v>
      </c>
      <c r="C14679" s="30">
        <v>9.0530000000000008</v>
      </c>
      <c r="D14679" t="s">
        <v>20</v>
      </c>
      <c r="E14679">
        <v>2026</v>
      </c>
      <c r="G14679" t="s">
        <v>273</v>
      </c>
    </row>
    <row r="14680" spans="1:7">
      <c r="A14680">
        <v>7215</v>
      </c>
      <c r="B14680" t="s">
        <v>67</v>
      </c>
      <c r="C14680" s="30">
        <v>9.8760000000000012</v>
      </c>
      <c r="D14680" t="s">
        <v>20</v>
      </c>
      <c r="E14680">
        <v>2027</v>
      </c>
      <c r="G14680" t="s">
        <v>273</v>
      </c>
    </row>
    <row r="14681" spans="1:7">
      <c r="A14681">
        <v>7215</v>
      </c>
      <c r="B14681" t="s">
        <v>67</v>
      </c>
      <c r="C14681" s="30">
        <v>10.699</v>
      </c>
      <c r="D14681" t="s">
        <v>20</v>
      </c>
      <c r="E14681">
        <v>2028</v>
      </c>
      <c r="G14681" t="s">
        <v>273</v>
      </c>
    </row>
    <row r="14682" spans="1:7">
      <c r="A14682">
        <v>7216</v>
      </c>
      <c r="B14682" t="s">
        <v>67</v>
      </c>
      <c r="C14682" s="30">
        <v>8.23</v>
      </c>
      <c r="D14682" t="s">
        <v>20</v>
      </c>
      <c r="G14682" t="s">
        <v>273</v>
      </c>
    </row>
    <row r="14683" spans="1:7">
      <c r="A14683">
        <v>7216</v>
      </c>
      <c r="B14683" t="s">
        <v>67</v>
      </c>
      <c r="C14683" s="30">
        <v>9.0530000000000008</v>
      </c>
      <c r="D14683" t="s">
        <v>20</v>
      </c>
      <c r="E14683">
        <v>2026</v>
      </c>
      <c r="G14683" t="s">
        <v>273</v>
      </c>
    </row>
    <row r="14684" spans="1:7">
      <c r="A14684">
        <v>7216</v>
      </c>
      <c r="B14684" t="s">
        <v>67</v>
      </c>
      <c r="C14684" s="30">
        <v>9.8760000000000012</v>
      </c>
      <c r="D14684" t="s">
        <v>20</v>
      </c>
      <c r="E14684">
        <v>2027</v>
      </c>
      <c r="G14684" t="s">
        <v>273</v>
      </c>
    </row>
    <row r="14685" spans="1:7">
      <c r="A14685">
        <v>7216</v>
      </c>
      <c r="B14685" t="s">
        <v>67</v>
      </c>
      <c r="C14685" s="30">
        <v>10.699</v>
      </c>
      <c r="D14685" t="s">
        <v>20</v>
      </c>
      <c r="E14685">
        <v>2028</v>
      </c>
      <c r="G14685" t="s">
        <v>273</v>
      </c>
    </row>
    <row r="14686" spans="1:7">
      <c r="A14686">
        <v>721710</v>
      </c>
      <c r="B14686" t="s">
        <v>67</v>
      </c>
      <c r="C14686" s="30">
        <v>8.23</v>
      </c>
      <c r="D14686" t="s">
        <v>20</v>
      </c>
      <c r="G14686" t="s">
        <v>273</v>
      </c>
    </row>
    <row r="14687" spans="1:7">
      <c r="A14687">
        <v>721710</v>
      </c>
      <c r="B14687" t="s">
        <v>67</v>
      </c>
      <c r="C14687" s="30">
        <v>9.0530000000000008</v>
      </c>
      <c r="D14687" t="s">
        <v>20</v>
      </c>
      <c r="E14687">
        <v>2026</v>
      </c>
      <c r="G14687" t="s">
        <v>273</v>
      </c>
    </row>
    <row r="14688" spans="1:7">
      <c r="A14688">
        <v>721710</v>
      </c>
      <c r="B14688" t="s">
        <v>67</v>
      </c>
      <c r="C14688" s="30">
        <v>9.8760000000000012</v>
      </c>
      <c r="D14688" t="s">
        <v>20</v>
      </c>
      <c r="E14688">
        <v>2027</v>
      </c>
      <c r="G14688" t="s">
        <v>273</v>
      </c>
    </row>
    <row r="14689" spans="1:7">
      <c r="A14689">
        <v>721710</v>
      </c>
      <c r="B14689" t="s">
        <v>67</v>
      </c>
      <c r="C14689" s="30">
        <v>10.699</v>
      </c>
      <c r="D14689" t="s">
        <v>20</v>
      </c>
      <c r="E14689">
        <v>2028</v>
      </c>
      <c r="G14689" t="s">
        <v>273</v>
      </c>
    </row>
    <row r="14690" spans="1:7">
      <c r="A14690">
        <v>721720</v>
      </c>
      <c r="B14690" t="s">
        <v>67</v>
      </c>
      <c r="C14690" s="30">
        <v>8.23</v>
      </c>
      <c r="D14690" t="s">
        <v>20</v>
      </c>
      <c r="G14690" t="s">
        <v>273</v>
      </c>
    </row>
    <row r="14691" spans="1:7">
      <c r="A14691">
        <v>721720</v>
      </c>
      <c r="B14691" t="s">
        <v>67</v>
      </c>
      <c r="C14691" s="30">
        <v>9.0530000000000008</v>
      </c>
      <c r="D14691" t="s">
        <v>20</v>
      </c>
      <c r="E14691">
        <v>2026</v>
      </c>
      <c r="G14691" t="s">
        <v>273</v>
      </c>
    </row>
    <row r="14692" spans="1:7">
      <c r="A14692">
        <v>721720</v>
      </c>
      <c r="B14692" t="s">
        <v>67</v>
      </c>
      <c r="C14692" s="30">
        <v>9.8760000000000012</v>
      </c>
      <c r="D14692" t="s">
        <v>20</v>
      </c>
      <c r="E14692">
        <v>2027</v>
      </c>
      <c r="G14692" t="s">
        <v>273</v>
      </c>
    </row>
    <row r="14693" spans="1:7">
      <c r="A14693">
        <v>721720</v>
      </c>
      <c r="B14693" t="s">
        <v>67</v>
      </c>
      <c r="C14693" s="30">
        <v>10.699</v>
      </c>
      <c r="D14693" t="s">
        <v>20</v>
      </c>
      <c r="E14693">
        <v>2028</v>
      </c>
      <c r="G14693" t="s">
        <v>273</v>
      </c>
    </row>
    <row r="14694" spans="1:7">
      <c r="A14694">
        <v>721730</v>
      </c>
      <c r="B14694" t="s">
        <v>67</v>
      </c>
      <c r="C14694" s="30">
        <v>8.23</v>
      </c>
      <c r="D14694" t="s">
        <v>20</v>
      </c>
      <c r="G14694" t="s">
        <v>273</v>
      </c>
    </row>
    <row r="14695" spans="1:7">
      <c r="A14695">
        <v>721730</v>
      </c>
      <c r="B14695" t="s">
        <v>67</v>
      </c>
      <c r="C14695" s="30">
        <v>9.0530000000000008</v>
      </c>
      <c r="D14695" t="s">
        <v>20</v>
      </c>
      <c r="E14695">
        <v>2026</v>
      </c>
      <c r="G14695" t="s">
        <v>273</v>
      </c>
    </row>
    <row r="14696" spans="1:7">
      <c r="A14696">
        <v>721730</v>
      </c>
      <c r="B14696" t="s">
        <v>67</v>
      </c>
      <c r="C14696" s="30">
        <v>9.8760000000000012</v>
      </c>
      <c r="D14696" t="s">
        <v>20</v>
      </c>
      <c r="E14696">
        <v>2027</v>
      </c>
      <c r="G14696" t="s">
        <v>273</v>
      </c>
    </row>
    <row r="14697" spans="1:7">
      <c r="A14697">
        <v>721730</v>
      </c>
      <c r="B14697" t="s">
        <v>67</v>
      </c>
      <c r="C14697" s="30">
        <v>10.699</v>
      </c>
      <c r="D14697" t="s">
        <v>20</v>
      </c>
      <c r="E14697">
        <v>2028</v>
      </c>
      <c r="G14697" t="s">
        <v>273</v>
      </c>
    </row>
    <row r="14698" spans="1:7">
      <c r="A14698">
        <v>721790</v>
      </c>
      <c r="B14698" t="s">
        <v>67</v>
      </c>
      <c r="C14698" s="30">
        <v>8.23</v>
      </c>
      <c r="D14698" t="s">
        <v>20</v>
      </c>
      <c r="G14698" t="s">
        <v>273</v>
      </c>
    </row>
    <row r="14699" spans="1:7">
      <c r="A14699">
        <v>721790</v>
      </c>
      <c r="B14699" t="s">
        <v>67</v>
      </c>
      <c r="C14699" s="30">
        <v>9.0530000000000008</v>
      </c>
      <c r="D14699" t="s">
        <v>20</v>
      </c>
      <c r="E14699">
        <v>2026</v>
      </c>
      <c r="G14699" t="s">
        <v>273</v>
      </c>
    </row>
    <row r="14700" spans="1:7">
      <c r="A14700">
        <v>721790</v>
      </c>
      <c r="B14700" t="s">
        <v>67</v>
      </c>
      <c r="C14700" s="30">
        <v>9.8760000000000012</v>
      </c>
      <c r="D14700" t="s">
        <v>20</v>
      </c>
      <c r="E14700">
        <v>2027</v>
      </c>
      <c r="G14700" t="s">
        <v>273</v>
      </c>
    </row>
    <row r="14701" spans="1:7">
      <c r="A14701">
        <v>721790</v>
      </c>
      <c r="B14701" t="s">
        <v>67</v>
      </c>
      <c r="C14701" s="30">
        <v>10.699</v>
      </c>
      <c r="D14701" t="s">
        <v>20</v>
      </c>
      <c r="E14701">
        <v>2028</v>
      </c>
      <c r="G14701" t="s">
        <v>273</v>
      </c>
    </row>
    <row r="14702" spans="1:7">
      <c r="A14702">
        <v>72181000</v>
      </c>
      <c r="B14702" t="s">
        <v>67</v>
      </c>
      <c r="C14702" s="30">
        <v>8.6300000000000008</v>
      </c>
      <c r="G14702" t="s">
        <v>273</v>
      </c>
    </row>
    <row r="14703" spans="1:7">
      <c r="A14703">
        <v>72181000</v>
      </c>
      <c r="B14703" t="s">
        <v>67</v>
      </c>
      <c r="C14703" s="30">
        <v>9.4930000000000003</v>
      </c>
      <c r="E14703">
        <v>2026</v>
      </c>
      <c r="G14703" t="s">
        <v>273</v>
      </c>
    </row>
    <row r="14704" spans="1:7">
      <c r="A14704">
        <v>72181000</v>
      </c>
      <c r="B14704" t="s">
        <v>67</v>
      </c>
      <c r="C14704" s="30">
        <v>10.356000000000002</v>
      </c>
      <c r="E14704">
        <v>2027</v>
      </c>
      <c r="G14704" t="s">
        <v>273</v>
      </c>
    </row>
    <row r="14705" spans="1:7">
      <c r="A14705">
        <v>72181000</v>
      </c>
      <c r="B14705" t="s">
        <v>67</v>
      </c>
      <c r="C14705" s="30">
        <v>11.219000000000001</v>
      </c>
      <c r="E14705">
        <v>2028</v>
      </c>
      <c r="G14705" t="s">
        <v>273</v>
      </c>
    </row>
    <row r="14706" spans="1:7">
      <c r="A14706">
        <v>721891</v>
      </c>
      <c r="B14706" t="s">
        <v>67</v>
      </c>
      <c r="C14706" s="30">
        <v>8.67</v>
      </c>
      <c r="G14706" t="s">
        <v>273</v>
      </c>
    </row>
    <row r="14707" spans="1:7">
      <c r="A14707">
        <v>721891</v>
      </c>
      <c r="B14707" t="s">
        <v>67</v>
      </c>
      <c r="C14707" s="30">
        <v>9.5370000000000008</v>
      </c>
      <c r="E14707">
        <v>2026</v>
      </c>
      <c r="G14707" t="s">
        <v>273</v>
      </c>
    </row>
    <row r="14708" spans="1:7">
      <c r="A14708">
        <v>721891</v>
      </c>
      <c r="B14708" t="s">
        <v>67</v>
      </c>
      <c r="C14708" s="30">
        <v>10.404</v>
      </c>
      <c r="E14708">
        <v>2027</v>
      </c>
      <c r="G14708" t="s">
        <v>273</v>
      </c>
    </row>
    <row r="14709" spans="1:7">
      <c r="A14709">
        <v>721891</v>
      </c>
      <c r="B14709" t="s">
        <v>67</v>
      </c>
      <c r="C14709" s="30">
        <v>11.271000000000001</v>
      </c>
      <c r="E14709">
        <v>2028</v>
      </c>
      <c r="G14709" t="s">
        <v>273</v>
      </c>
    </row>
    <row r="14710" spans="1:7">
      <c r="A14710">
        <v>72189911</v>
      </c>
      <c r="B14710" t="s">
        <v>67</v>
      </c>
      <c r="C14710" s="30">
        <v>8.67</v>
      </c>
      <c r="G14710" t="s">
        <v>273</v>
      </c>
    </row>
    <row r="14711" spans="1:7">
      <c r="A14711">
        <v>72189911</v>
      </c>
      <c r="B14711" t="s">
        <v>67</v>
      </c>
      <c r="C14711" s="30">
        <v>9.5370000000000008</v>
      </c>
      <c r="E14711">
        <v>2026</v>
      </c>
      <c r="G14711" t="s">
        <v>273</v>
      </c>
    </row>
    <row r="14712" spans="1:7">
      <c r="A14712">
        <v>72189911</v>
      </c>
      <c r="B14712" t="s">
        <v>67</v>
      </c>
      <c r="C14712" s="30">
        <v>10.404</v>
      </c>
      <c r="E14712">
        <v>2027</v>
      </c>
      <c r="G14712" t="s">
        <v>273</v>
      </c>
    </row>
    <row r="14713" spans="1:7">
      <c r="A14713">
        <v>72189911</v>
      </c>
      <c r="B14713" t="s">
        <v>67</v>
      </c>
      <c r="C14713" s="30">
        <v>11.271000000000001</v>
      </c>
      <c r="E14713">
        <v>2028</v>
      </c>
      <c r="G14713" t="s">
        <v>273</v>
      </c>
    </row>
    <row r="14714" spans="1:7">
      <c r="A14714">
        <v>72189919</v>
      </c>
      <c r="B14714" t="s">
        <v>67</v>
      </c>
      <c r="C14714" s="30">
        <v>8.6300000000000008</v>
      </c>
      <c r="G14714" t="s">
        <v>273</v>
      </c>
    </row>
    <row r="14715" spans="1:7">
      <c r="A14715">
        <v>72189919</v>
      </c>
      <c r="B14715" t="s">
        <v>67</v>
      </c>
      <c r="C14715" s="30">
        <v>9.4930000000000003</v>
      </c>
      <c r="E14715">
        <v>2026</v>
      </c>
      <c r="G14715" t="s">
        <v>273</v>
      </c>
    </row>
    <row r="14716" spans="1:7">
      <c r="A14716">
        <v>72189919</v>
      </c>
      <c r="B14716" t="s">
        <v>67</v>
      </c>
      <c r="C14716" s="30">
        <v>10.356000000000002</v>
      </c>
      <c r="E14716">
        <v>2027</v>
      </c>
      <c r="G14716" t="s">
        <v>273</v>
      </c>
    </row>
    <row r="14717" spans="1:7">
      <c r="A14717">
        <v>72189919</v>
      </c>
      <c r="B14717" t="s">
        <v>67</v>
      </c>
      <c r="C14717" s="30">
        <v>11.219000000000001</v>
      </c>
      <c r="E14717">
        <v>2028</v>
      </c>
      <c r="G14717" t="s">
        <v>273</v>
      </c>
    </row>
    <row r="14718" spans="1:7">
      <c r="A14718">
        <v>72189920</v>
      </c>
      <c r="B14718" t="s">
        <v>67</v>
      </c>
      <c r="C14718" s="30">
        <v>8.67</v>
      </c>
      <c r="G14718" t="s">
        <v>273</v>
      </c>
    </row>
    <row r="14719" spans="1:7">
      <c r="A14719">
        <v>72189920</v>
      </c>
      <c r="B14719" t="s">
        <v>67</v>
      </c>
      <c r="C14719" s="30">
        <v>9.5370000000000008</v>
      </c>
      <c r="E14719">
        <v>2026</v>
      </c>
      <c r="G14719" t="s">
        <v>273</v>
      </c>
    </row>
    <row r="14720" spans="1:7">
      <c r="A14720">
        <v>72189920</v>
      </c>
      <c r="B14720" t="s">
        <v>67</v>
      </c>
      <c r="C14720" s="30">
        <v>10.404</v>
      </c>
      <c r="E14720">
        <v>2027</v>
      </c>
      <c r="G14720" t="s">
        <v>273</v>
      </c>
    </row>
    <row r="14721" spans="1:7">
      <c r="A14721">
        <v>72189920</v>
      </c>
      <c r="B14721" t="s">
        <v>67</v>
      </c>
      <c r="C14721" s="30">
        <v>11.271000000000001</v>
      </c>
      <c r="E14721">
        <v>2028</v>
      </c>
      <c r="G14721" t="s">
        <v>273</v>
      </c>
    </row>
    <row r="14722" spans="1:7">
      <c r="A14722">
        <v>72189980</v>
      </c>
      <c r="B14722" t="s">
        <v>67</v>
      </c>
      <c r="C14722" s="30">
        <v>8.6300000000000008</v>
      </c>
      <c r="G14722" t="s">
        <v>273</v>
      </c>
    </row>
    <row r="14723" spans="1:7">
      <c r="A14723">
        <v>72189980</v>
      </c>
      <c r="B14723" t="s">
        <v>67</v>
      </c>
      <c r="C14723" s="30">
        <v>9.4930000000000003</v>
      </c>
      <c r="E14723">
        <v>2026</v>
      </c>
      <c r="G14723" t="s">
        <v>273</v>
      </c>
    </row>
    <row r="14724" spans="1:7">
      <c r="A14724">
        <v>72189980</v>
      </c>
      <c r="B14724" t="s">
        <v>67</v>
      </c>
      <c r="C14724" s="30">
        <v>10.356000000000002</v>
      </c>
      <c r="E14724">
        <v>2027</v>
      </c>
      <c r="G14724" t="s">
        <v>273</v>
      </c>
    </row>
    <row r="14725" spans="1:7">
      <c r="A14725">
        <v>72189980</v>
      </c>
      <c r="B14725" t="s">
        <v>67</v>
      </c>
      <c r="C14725" s="30">
        <v>11.219000000000001</v>
      </c>
      <c r="E14725">
        <v>2028</v>
      </c>
      <c r="G14725" t="s">
        <v>273</v>
      </c>
    </row>
    <row r="14726" spans="1:7">
      <c r="A14726">
        <v>72191100</v>
      </c>
      <c r="B14726" t="s">
        <v>67</v>
      </c>
      <c r="C14726" s="30">
        <v>8.67</v>
      </c>
      <c r="G14726" t="s">
        <v>273</v>
      </c>
    </row>
    <row r="14727" spans="1:7">
      <c r="A14727">
        <v>72191100</v>
      </c>
      <c r="B14727" t="s">
        <v>67</v>
      </c>
      <c r="C14727" s="30">
        <v>9.5370000000000008</v>
      </c>
      <c r="E14727">
        <v>2026</v>
      </c>
      <c r="G14727" t="s">
        <v>273</v>
      </c>
    </row>
    <row r="14728" spans="1:7">
      <c r="A14728">
        <v>72191100</v>
      </c>
      <c r="B14728" t="s">
        <v>67</v>
      </c>
      <c r="C14728" s="30">
        <v>10.404</v>
      </c>
      <c r="E14728">
        <v>2027</v>
      </c>
      <c r="G14728" t="s">
        <v>273</v>
      </c>
    </row>
    <row r="14729" spans="1:7">
      <c r="A14729">
        <v>72191100</v>
      </c>
      <c r="B14729" t="s">
        <v>67</v>
      </c>
      <c r="C14729" s="30">
        <v>11.271000000000001</v>
      </c>
      <c r="E14729">
        <v>2028</v>
      </c>
      <c r="G14729" t="s">
        <v>273</v>
      </c>
    </row>
    <row r="14730" spans="1:7">
      <c r="A14730">
        <v>721912</v>
      </c>
      <c r="B14730" t="s">
        <v>67</v>
      </c>
      <c r="C14730" s="30">
        <v>8.67</v>
      </c>
      <c r="G14730" t="s">
        <v>273</v>
      </c>
    </row>
    <row r="14731" spans="1:7">
      <c r="A14731">
        <v>721912</v>
      </c>
      <c r="B14731" t="s">
        <v>67</v>
      </c>
      <c r="C14731" s="30">
        <v>9.5370000000000008</v>
      </c>
      <c r="E14731">
        <v>2026</v>
      </c>
      <c r="G14731" t="s">
        <v>273</v>
      </c>
    </row>
    <row r="14732" spans="1:7">
      <c r="A14732">
        <v>721912</v>
      </c>
      <c r="B14732" t="s">
        <v>67</v>
      </c>
      <c r="C14732" s="30">
        <v>10.404</v>
      </c>
      <c r="E14732">
        <v>2027</v>
      </c>
      <c r="G14732" t="s">
        <v>273</v>
      </c>
    </row>
    <row r="14733" spans="1:7">
      <c r="A14733">
        <v>721912</v>
      </c>
      <c r="B14733" t="s">
        <v>67</v>
      </c>
      <c r="C14733" s="30">
        <v>11.271000000000001</v>
      </c>
      <c r="E14733">
        <v>2028</v>
      </c>
      <c r="G14733" t="s">
        <v>273</v>
      </c>
    </row>
    <row r="14734" spans="1:7">
      <c r="A14734">
        <v>721913</v>
      </c>
      <c r="B14734" t="s">
        <v>67</v>
      </c>
      <c r="C14734" s="30">
        <v>8.67</v>
      </c>
      <c r="G14734" t="s">
        <v>273</v>
      </c>
    </row>
    <row r="14735" spans="1:7">
      <c r="A14735">
        <v>721913</v>
      </c>
      <c r="B14735" t="s">
        <v>67</v>
      </c>
      <c r="C14735" s="30">
        <v>9.5370000000000008</v>
      </c>
      <c r="E14735">
        <v>2026</v>
      </c>
      <c r="G14735" t="s">
        <v>273</v>
      </c>
    </row>
    <row r="14736" spans="1:7">
      <c r="A14736">
        <v>721913</v>
      </c>
      <c r="B14736" t="s">
        <v>67</v>
      </c>
      <c r="C14736" s="30">
        <v>10.404</v>
      </c>
      <c r="E14736">
        <v>2027</v>
      </c>
      <c r="G14736" t="s">
        <v>273</v>
      </c>
    </row>
    <row r="14737" spans="1:7">
      <c r="A14737">
        <v>721913</v>
      </c>
      <c r="B14737" t="s">
        <v>67</v>
      </c>
      <c r="C14737" s="30">
        <v>11.271000000000001</v>
      </c>
      <c r="E14737">
        <v>2028</v>
      </c>
      <c r="G14737" t="s">
        <v>273</v>
      </c>
    </row>
    <row r="14738" spans="1:7">
      <c r="A14738">
        <v>721914</v>
      </c>
      <c r="B14738" t="s">
        <v>67</v>
      </c>
      <c r="C14738" s="30">
        <v>8.67</v>
      </c>
      <c r="G14738" t="s">
        <v>273</v>
      </c>
    </row>
    <row r="14739" spans="1:7">
      <c r="A14739">
        <v>721914</v>
      </c>
      <c r="B14739" t="s">
        <v>67</v>
      </c>
      <c r="C14739" s="30">
        <v>9.5370000000000008</v>
      </c>
      <c r="E14739">
        <v>2026</v>
      </c>
      <c r="G14739" t="s">
        <v>273</v>
      </c>
    </row>
    <row r="14740" spans="1:7">
      <c r="A14740">
        <v>721914</v>
      </c>
      <c r="B14740" t="s">
        <v>67</v>
      </c>
      <c r="C14740" s="30">
        <v>10.404</v>
      </c>
      <c r="E14740">
        <v>2027</v>
      </c>
      <c r="G14740" t="s">
        <v>273</v>
      </c>
    </row>
    <row r="14741" spans="1:7">
      <c r="A14741">
        <v>721914</v>
      </c>
      <c r="B14741" t="s">
        <v>67</v>
      </c>
      <c r="C14741" s="30">
        <v>11.271000000000001</v>
      </c>
      <c r="E14741">
        <v>2028</v>
      </c>
      <c r="G14741" t="s">
        <v>273</v>
      </c>
    </row>
    <row r="14742" spans="1:7">
      <c r="A14742">
        <v>721921</v>
      </c>
      <c r="B14742" t="s">
        <v>67</v>
      </c>
      <c r="C14742" s="30">
        <v>8.67</v>
      </c>
      <c r="G14742" t="s">
        <v>273</v>
      </c>
    </row>
    <row r="14743" spans="1:7">
      <c r="A14743">
        <v>721921</v>
      </c>
      <c r="B14743" t="s">
        <v>67</v>
      </c>
      <c r="C14743" s="30">
        <v>9.5370000000000008</v>
      </c>
      <c r="E14743">
        <v>2026</v>
      </c>
      <c r="G14743" t="s">
        <v>273</v>
      </c>
    </row>
    <row r="14744" spans="1:7">
      <c r="A14744">
        <v>721921</v>
      </c>
      <c r="B14744" t="s">
        <v>67</v>
      </c>
      <c r="C14744" s="30">
        <v>10.404</v>
      </c>
      <c r="E14744">
        <v>2027</v>
      </c>
      <c r="G14744" t="s">
        <v>273</v>
      </c>
    </row>
    <row r="14745" spans="1:7">
      <c r="A14745">
        <v>721921</v>
      </c>
      <c r="B14745" t="s">
        <v>67</v>
      </c>
      <c r="C14745" s="30">
        <v>11.271000000000001</v>
      </c>
      <c r="E14745">
        <v>2028</v>
      </c>
      <c r="G14745" t="s">
        <v>273</v>
      </c>
    </row>
    <row r="14746" spans="1:7">
      <c r="A14746">
        <v>721922</v>
      </c>
      <c r="B14746" t="s">
        <v>67</v>
      </c>
      <c r="C14746" s="30">
        <v>8.67</v>
      </c>
      <c r="G14746" t="s">
        <v>273</v>
      </c>
    </row>
    <row r="14747" spans="1:7">
      <c r="A14747">
        <v>721922</v>
      </c>
      <c r="B14747" t="s">
        <v>67</v>
      </c>
      <c r="C14747" s="30">
        <v>9.5370000000000008</v>
      </c>
      <c r="E14747">
        <v>2026</v>
      </c>
      <c r="G14747" t="s">
        <v>273</v>
      </c>
    </row>
    <row r="14748" spans="1:7">
      <c r="A14748">
        <v>721922</v>
      </c>
      <c r="B14748" t="s">
        <v>67</v>
      </c>
      <c r="C14748" s="30">
        <v>10.404</v>
      </c>
      <c r="E14748">
        <v>2027</v>
      </c>
      <c r="G14748" t="s">
        <v>273</v>
      </c>
    </row>
    <row r="14749" spans="1:7">
      <c r="A14749">
        <v>721922</v>
      </c>
      <c r="B14749" t="s">
        <v>67</v>
      </c>
      <c r="C14749" s="30">
        <v>11.271000000000001</v>
      </c>
      <c r="E14749">
        <v>2028</v>
      </c>
      <c r="G14749" t="s">
        <v>273</v>
      </c>
    </row>
    <row r="14750" spans="1:7">
      <c r="A14750">
        <v>72192300</v>
      </c>
      <c r="B14750" t="s">
        <v>67</v>
      </c>
      <c r="C14750" s="30">
        <v>8.67</v>
      </c>
      <c r="G14750" t="s">
        <v>273</v>
      </c>
    </row>
    <row r="14751" spans="1:7">
      <c r="A14751">
        <v>72192300</v>
      </c>
      <c r="B14751" t="s">
        <v>67</v>
      </c>
      <c r="C14751" s="30">
        <v>9.5370000000000008</v>
      </c>
      <c r="E14751">
        <v>2026</v>
      </c>
      <c r="G14751" t="s">
        <v>273</v>
      </c>
    </row>
    <row r="14752" spans="1:7">
      <c r="A14752">
        <v>72192300</v>
      </c>
      <c r="B14752" t="s">
        <v>67</v>
      </c>
      <c r="C14752" s="30">
        <v>10.404</v>
      </c>
      <c r="E14752">
        <v>2027</v>
      </c>
      <c r="G14752" t="s">
        <v>273</v>
      </c>
    </row>
    <row r="14753" spans="1:7">
      <c r="A14753">
        <v>72192300</v>
      </c>
      <c r="B14753" t="s">
        <v>67</v>
      </c>
      <c r="C14753" s="30">
        <v>11.271000000000001</v>
      </c>
      <c r="E14753">
        <v>2028</v>
      </c>
      <c r="G14753" t="s">
        <v>273</v>
      </c>
    </row>
    <row r="14754" spans="1:7">
      <c r="A14754">
        <v>72192400</v>
      </c>
      <c r="B14754" t="s">
        <v>67</v>
      </c>
      <c r="C14754" s="30">
        <v>8.67</v>
      </c>
      <c r="G14754" t="s">
        <v>273</v>
      </c>
    </row>
    <row r="14755" spans="1:7">
      <c r="A14755">
        <v>72192400</v>
      </c>
      <c r="B14755" t="s">
        <v>67</v>
      </c>
      <c r="C14755" s="30">
        <v>9.5370000000000008</v>
      </c>
      <c r="E14755">
        <v>2026</v>
      </c>
      <c r="G14755" t="s">
        <v>273</v>
      </c>
    </row>
    <row r="14756" spans="1:7">
      <c r="A14756">
        <v>72192400</v>
      </c>
      <c r="B14756" t="s">
        <v>67</v>
      </c>
      <c r="C14756" s="30">
        <v>10.404</v>
      </c>
      <c r="E14756">
        <v>2027</v>
      </c>
      <c r="G14756" t="s">
        <v>273</v>
      </c>
    </row>
    <row r="14757" spans="1:7">
      <c r="A14757">
        <v>72192400</v>
      </c>
      <c r="B14757" t="s">
        <v>67</v>
      </c>
      <c r="C14757" s="30">
        <v>11.271000000000001</v>
      </c>
      <c r="E14757">
        <v>2028</v>
      </c>
      <c r="G14757" t="s">
        <v>273</v>
      </c>
    </row>
    <row r="14758" spans="1:7">
      <c r="A14758">
        <v>72193100</v>
      </c>
      <c r="B14758" t="s">
        <v>67</v>
      </c>
      <c r="C14758" s="30">
        <v>8.69</v>
      </c>
      <c r="G14758" t="s">
        <v>273</v>
      </c>
    </row>
    <row r="14759" spans="1:7">
      <c r="A14759">
        <v>72193100</v>
      </c>
      <c r="B14759" t="s">
        <v>67</v>
      </c>
      <c r="C14759" s="30">
        <v>9.5589999999999993</v>
      </c>
      <c r="E14759">
        <v>2026</v>
      </c>
      <c r="G14759" t="s">
        <v>273</v>
      </c>
    </row>
    <row r="14760" spans="1:7">
      <c r="A14760">
        <v>72193100</v>
      </c>
      <c r="B14760" t="s">
        <v>67</v>
      </c>
      <c r="C14760" s="30">
        <v>10.427999999999999</v>
      </c>
      <c r="E14760">
        <v>2027</v>
      </c>
      <c r="G14760" t="s">
        <v>273</v>
      </c>
    </row>
    <row r="14761" spans="1:7">
      <c r="A14761">
        <v>72193100</v>
      </c>
      <c r="B14761" t="s">
        <v>67</v>
      </c>
      <c r="C14761" s="30">
        <v>11.296999999999999</v>
      </c>
      <c r="E14761">
        <v>2028</v>
      </c>
      <c r="G14761" t="s">
        <v>273</v>
      </c>
    </row>
    <row r="14762" spans="1:7">
      <c r="A14762">
        <v>721932</v>
      </c>
      <c r="B14762" t="s">
        <v>67</v>
      </c>
      <c r="C14762" s="30">
        <v>8.69</v>
      </c>
      <c r="G14762" t="s">
        <v>273</v>
      </c>
    </row>
    <row r="14763" spans="1:7">
      <c r="A14763">
        <v>721932</v>
      </c>
      <c r="B14763" t="s">
        <v>67</v>
      </c>
      <c r="C14763" s="30">
        <v>9.5589999999999993</v>
      </c>
      <c r="E14763">
        <v>2026</v>
      </c>
      <c r="G14763" t="s">
        <v>273</v>
      </c>
    </row>
    <row r="14764" spans="1:7">
      <c r="A14764">
        <v>721932</v>
      </c>
      <c r="B14764" t="s">
        <v>67</v>
      </c>
      <c r="C14764" s="30">
        <v>10.427999999999999</v>
      </c>
      <c r="E14764">
        <v>2027</v>
      </c>
      <c r="G14764" t="s">
        <v>273</v>
      </c>
    </row>
    <row r="14765" spans="1:7">
      <c r="A14765">
        <v>721932</v>
      </c>
      <c r="B14765" t="s">
        <v>67</v>
      </c>
      <c r="C14765" s="30">
        <v>11.296999999999999</v>
      </c>
      <c r="E14765">
        <v>2028</v>
      </c>
      <c r="G14765" t="s">
        <v>273</v>
      </c>
    </row>
    <row r="14766" spans="1:7">
      <c r="A14766">
        <v>721933</v>
      </c>
      <c r="B14766" t="s">
        <v>67</v>
      </c>
      <c r="C14766" s="30">
        <v>8.69</v>
      </c>
      <c r="G14766" t="s">
        <v>273</v>
      </c>
    </row>
    <row r="14767" spans="1:7">
      <c r="A14767">
        <v>721933</v>
      </c>
      <c r="B14767" t="s">
        <v>67</v>
      </c>
      <c r="C14767" s="30">
        <v>9.5589999999999993</v>
      </c>
      <c r="E14767">
        <v>2026</v>
      </c>
      <c r="G14767" t="s">
        <v>273</v>
      </c>
    </row>
    <row r="14768" spans="1:7">
      <c r="A14768">
        <v>721933</v>
      </c>
      <c r="B14768" t="s">
        <v>67</v>
      </c>
      <c r="C14768" s="30">
        <v>10.427999999999999</v>
      </c>
      <c r="E14768">
        <v>2027</v>
      </c>
      <c r="G14768" t="s">
        <v>273</v>
      </c>
    </row>
    <row r="14769" spans="1:7">
      <c r="A14769">
        <v>721933</v>
      </c>
      <c r="B14769" t="s">
        <v>67</v>
      </c>
      <c r="C14769" s="30">
        <v>11.296999999999999</v>
      </c>
      <c r="E14769">
        <v>2028</v>
      </c>
      <c r="G14769" t="s">
        <v>273</v>
      </c>
    </row>
    <row r="14770" spans="1:7">
      <c r="A14770">
        <v>721934</v>
      </c>
      <c r="B14770" t="s">
        <v>67</v>
      </c>
      <c r="C14770" s="30">
        <v>8.69</v>
      </c>
      <c r="G14770" t="s">
        <v>273</v>
      </c>
    </row>
    <row r="14771" spans="1:7">
      <c r="A14771">
        <v>721934</v>
      </c>
      <c r="B14771" t="s">
        <v>67</v>
      </c>
      <c r="C14771" s="30">
        <v>9.5589999999999993</v>
      </c>
      <c r="E14771">
        <v>2026</v>
      </c>
      <c r="G14771" t="s">
        <v>273</v>
      </c>
    </row>
    <row r="14772" spans="1:7">
      <c r="A14772">
        <v>721934</v>
      </c>
      <c r="B14772" t="s">
        <v>67</v>
      </c>
      <c r="C14772" s="30">
        <v>10.427999999999999</v>
      </c>
      <c r="E14772">
        <v>2027</v>
      </c>
      <c r="G14772" t="s">
        <v>273</v>
      </c>
    </row>
    <row r="14773" spans="1:7">
      <c r="A14773">
        <v>721934</v>
      </c>
      <c r="B14773" t="s">
        <v>67</v>
      </c>
      <c r="C14773" s="30">
        <v>11.296999999999999</v>
      </c>
      <c r="E14773">
        <v>2028</v>
      </c>
      <c r="G14773" t="s">
        <v>273</v>
      </c>
    </row>
    <row r="14774" spans="1:7">
      <c r="A14774">
        <v>721935</v>
      </c>
      <c r="B14774" t="s">
        <v>67</v>
      </c>
      <c r="C14774" s="30">
        <v>8.69</v>
      </c>
      <c r="G14774" t="s">
        <v>273</v>
      </c>
    </row>
    <row r="14775" spans="1:7">
      <c r="A14775">
        <v>721935</v>
      </c>
      <c r="B14775" t="s">
        <v>67</v>
      </c>
      <c r="C14775" s="30">
        <v>9.5589999999999993</v>
      </c>
      <c r="E14775">
        <v>2026</v>
      </c>
      <c r="G14775" t="s">
        <v>273</v>
      </c>
    </row>
    <row r="14776" spans="1:7">
      <c r="A14776">
        <v>721935</v>
      </c>
      <c r="B14776" t="s">
        <v>67</v>
      </c>
      <c r="C14776" s="30">
        <v>10.427999999999999</v>
      </c>
      <c r="E14776">
        <v>2027</v>
      </c>
      <c r="G14776" t="s">
        <v>273</v>
      </c>
    </row>
    <row r="14777" spans="1:7">
      <c r="A14777">
        <v>721935</v>
      </c>
      <c r="B14777" t="s">
        <v>67</v>
      </c>
      <c r="C14777" s="30">
        <v>11.296999999999999</v>
      </c>
      <c r="E14777">
        <v>2028</v>
      </c>
      <c r="G14777" t="s">
        <v>273</v>
      </c>
    </row>
    <row r="14778" spans="1:7">
      <c r="A14778">
        <v>721990</v>
      </c>
      <c r="B14778" t="s">
        <v>67</v>
      </c>
      <c r="C14778" s="30">
        <v>8.69</v>
      </c>
      <c r="G14778" t="s">
        <v>273</v>
      </c>
    </row>
    <row r="14779" spans="1:7">
      <c r="A14779">
        <v>721990</v>
      </c>
      <c r="B14779" t="s">
        <v>67</v>
      </c>
      <c r="C14779" s="30">
        <v>9.5589999999999993</v>
      </c>
      <c r="E14779">
        <v>2026</v>
      </c>
      <c r="G14779" t="s">
        <v>273</v>
      </c>
    </row>
    <row r="14780" spans="1:7">
      <c r="A14780">
        <v>721990</v>
      </c>
      <c r="B14780" t="s">
        <v>67</v>
      </c>
      <c r="C14780" s="30">
        <v>10.427999999999999</v>
      </c>
      <c r="E14780">
        <v>2027</v>
      </c>
      <c r="G14780" t="s">
        <v>273</v>
      </c>
    </row>
    <row r="14781" spans="1:7">
      <c r="A14781">
        <v>721990</v>
      </c>
      <c r="B14781" t="s">
        <v>67</v>
      </c>
      <c r="C14781" s="30">
        <v>11.296999999999999</v>
      </c>
      <c r="E14781">
        <v>2028</v>
      </c>
      <c r="G14781" t="s">
        <v>273</v>
      </c>
    </row>
    <row r="14782" spans="1:7">
      <c r="A14782">
        <v>72201100</v>
      </c>
      <c r="B14782" t="s">
        <v>67</v>
      </c>
      <c r="C14782" s="30">
        <v>8.67</v>
      </c>
      <c r="G14782" t="s">
        <v>273</v>
      </c>
    </row>
    <row r="14783" spans="1:7">
      <c r="A14783">
        <v>72201100</v>
      </c>
      <c r="B14783" t="s">
        <v>67</v>
      </c>
      <c r="C14783" s="30">
        <v>9.5370000000000008</v>
      </c>
      <c r="E14783">
        <v>2026</v>
      </c>
      <c r="G14783" t="s">
        <v>273</v>
      </c>
    </row>
    <row r="14784" spans="1:7">
      <c r="A14784">
        <v>72201100</v>
      </c>
      <c r="B14784" t="s">
        <v>67</v>
      </c>
      <c r="C14784" s="30">
        <v>10.404</v>
      </c>
      <c r="E14784">
        <v>2027</v>
      </c>
      <c r="G14784" t="s">
        <v>273</v>
      </c>
    </row>
    <row r="14785" spans="1:7">
      <c r="A14785">
        <v>72201100</v>
      </c>
      <c r="B14785" t="s">
        <v>67</v>
      </c>
      <c r="C14785" s="30">
        <v>11.271000000000001</v>
      </c>
      <c r="E14785">
        <v>2028</v>
      </c>
      <c r="G14785" t="s">
        <v>273</v>
      </c>
    </row>
    <row r="14786" spans="1:7">
      <c r="A14786">
        <v>72201200</v>
      </c>
      <c r="B14786" t="s">
        <v>67</v>
      </c>
      <c r="C14786" s="30">
        <v>8.67</v>
      </c>
      <c r="G14786" t="s">
        <v>273</v>
      </c>
    </row>
    <row r="14787" spans="1:7">
      <c r="A14787">
        <v>72201200</v>
      </c>
      <c r="B14787" t="s">
        <v>67</v>
      </c>
      <c r="C14787" s="30">
        <v>9.5370000000000008</v>
      </c>
      <c r="E14787">
        <v>2026</v>
      </c>
      <c r="G14787" t="s">
        <v>273</v>
      </c>
    </row>
    <row r="14788" spans="1:7">
      <c r="A14788">
        <v>72201200</v>
      </c>
      <c r="B14788" t="s">
        <v>67</v>
      </c>
      <c r="C14788" s="30">
        <v>10.404</v>
      </c>
      <c r="E14788">
        <v>2027</v>
      </c>
      <c r="G14788" t="s">
        <v>273</v>
      </c>
    </row>
    <row r="14789" spans="1:7">
      <c r="A14789">
        <v>72201200</v>
      </c>
      <c r="B14789" t="s">
        <v>67</v>
      </c>
      <c r="C14789" s="30">
        <v>11.271000000000001</v>
      </c>
      <c r="E14789">
        <v>2028</v>
      </c>
      <c r="G14789" t="s">
        <v>273</v>
      </c>
    </row>
    <row r="14790" spans="1:7">
      <c r="A14790">
        <v>722020</v>
      </c>
      <c r="B14790" t="s">
        <v>67</v>
      </c>
      <c r="C14790" s="30">
        <v>8.69</v>
      </c>
      <c r="G14790" t="s">
        <v>273</v>
      </c>
    </row>
    <row r="14791" spans="1:7">
      <c r="A14791">
        <v>722020</v>
      </c>
      <c r="B14791" t="s">
        <v>67</v>
      </c>
      <c r="C14791" s="30">
        <v>9.5589999999999993</v>
      </c>
      <c r="E14791">
        <v>2026</v>
      </c>
      <c r="G14791" t="s">
        <v>273</v>
      </c>
    </row>
    <row r="14792" spans="1:7">
      <c r="A14792">
        <v>722020</v>
      </c>
      <c r="B14792" t="s">
        <v>67</v>
      </c>
      <c r="C14792" s="30">
        <v>10.427999999999999</v>
      </c>
      <c r="E14792">
        <v>2027</v>
      </c>
      <c r="G14792" t="s">
        <v>273</v>
      </c>
    </row>
    <row r="14793" spans="1:7">
      <c r="A14793">
        <v>722020</v>
      </c>
      <c r="B14793" t="s">
        <v>67</v>
      </c>
      <c r="C14793" s="30">
        <v>11.296999999999999</v>
      </c>
      <c r="E14793">
        <v>2028</v>
      </c>
      <c r="G14793" t="s">
        <v>273</v>
      </c>
    </row>
    <row r="14794" spans="1:7">
      <c r="A14794">
        <v>722090</v>
      </c>
      <c r="B14794" t="s">
        <v>67</v>
      </c>
      <c r="C14794" s="30">
        <v>8.69</v>
      </c>
      <c r="G14794" t="s">
        <v>273</v>
      </c>
    </row>
    <row r="14795" spans="1:7">
      <c r="A14795">
        <v>722090</v>
      </c>
      <c r="B14795" t="s">
        <v>67</v>
      </c>
      <c r="C14795" s="30">
        <v>9.5589999999999993</v>
      </c>
      <c r="E14795">
        <v>2026</v>
      </c>
      <c r="G14795" t="s">
        <v>273</v>
      </c>
    </row>
    <row r="14796" spans="1:7">
      <c r="A14796">
        <v>722090</v>
      </c>
      <c r="B14796" t="s">
        <v>67</v>
      </c>
      <c r="C14796" s="30">
        <v>10.427999999999999</v>
      </c>
      <c r="E14796">
        <v>2027</v>
      </c>
      <c r="G14796" t="s">
        <v>273</v>
      </c>
    </row>
    <row r="14797" spans="1:7">
      <c r="A14797">
        <v>722090</v>
      </c>
      <c r="B14797" t="s">
        <v>67</v>
      </c>
      <c r="C14797" s="30">
        <v>11.296999999999999</v>
      </c>
      <c r="E14797">
        <v>2028</v>
      </c>
      <c r="G14797" t="s">
        <v>273</v>
      </c>
    </row>
    <row r="14798" spans="1:7">
      <c r="A14798">
        <v>7221</v>
      </c>
      <c r="B14798" t="s">
        <v>67</v>
      </c>
      <c r="C14798" s="30">
        <v>8.69</v>
      </c>
      <c r="G14798" t="s">
        <v>273</v>
      </c>
    </row>
    <row r="14799" spans="1:7">
      <c r="A14799">
        <v>7221</v>
      </c>
      <c r="B14799" t="s">
        <v>67</v>
      </c>
      <c r="C14799" s="30">
        <v>9.5589999999999993</v>
      </c>
      <c r="E14799">
        <v>2026</v>
      </c>
      <c r="G14799" t="s">
        <v>273</v>
      </c>
    </row>
    <row r="14800" spans="1:7">
      <c r="A14800">
        <v>7221</v>
      </c>
      <c r="B14800" t="s">
        <v>67</v>
      </c>
      <c r="C14800" s="30">
        <v>10.427999999999999</v>
      </c>
      <c r="E14800">
        <v>2027</v>
      </c>
      <c r="G14800" t="s">
        <v>273</v>
      </c>
    </row>
    <row r="14801" spans="1:7">
      <c r="A14801">
        <v>7221</v>
      </c>
      <c r="B14801" t="s">
        <v>67</v>
      </c>
      <c r="C14801" s="30">
        <v>11.296999999999999</v>
      </c>
      <c r="E14801">
        <v>2028</v>
      </c>
      <c r="G14801" t="s">
        <v>273</v>
      </c>
    </row>
    <row r="14802" spans="1:7">
      <c r="A14802">
        <v>722211</v>
      </c>
      <c r="B14802" t="s">
        <v>67</v>
      </c>
      <c r="C14802" s="30">
        <v>8.69</v>
      </c>
      <c r="G14802" t="s">
        <v>273</v>
      </c>
    </row>
    <row r="14803" spans="1:7">
      <c r="A14803">
        <v>722211</v>
      </c>
      <c r="B14803" t="s">
        <v>67</v>
      </c>
      <c r="C14803" s="30">
        <v>9.5589999999999993</v>
      </c>
      <c r="E14803">
        <v>2026</v>
      </c>
      <c r="G14803" t="s">
        <v>273</v>
      </c>
    </row>
    <row r="14804" spans="1:7">
      <c r="A14804">
        <v>722211</v>
      </c>
      <c r="B14804" t="s">
        <v>67</v>
      </c>
      <c r="C14804" s="30">
        <v>10.427999999999999</v>
      </c>
      <c r="E14804">
        <v>2027</v>
      </c>
      <c r="G14804" t="s">
        <v>273</v>
      </c>
    </row>
    <row r="14805" spans="1:7">
      <c r="A14805">
        <v>722211</v>
      </c>
      <c r="B14805" t="s">
        <v>67</v>
      </c>
      <c r="C14805" s="30">
        <v>11.296999999999999</v>
      </c>
      <c r="E14805">
        <v>2028</v>
      </c>
      <c r="G14805" t="s">
        <v>273</v>
      </c>
    </row>
    <row r="14806" spans="1:7">
      <c r="A14806">
        <v>722219</v>
      </c>
      <c r="B14806" t="s">
        <v>67</v>
      </c>
      <c r="C14806" s="30">
        <v>8.69</v>
      </c>
      <c r="G14806" t="s">
        <v>273</v>
      </c>
    </row>
    <row r="14807" spans="1:7">
      <c r="A14807">
        <v>722219</v>
      </c>
      <c r="B14807" t="s">
        <v>67</v>
      </c>
      <c r="C14807" s="30">
        <v>9.5589999999999993</v>
      </c>
      <c r="E14807">
        <v>2026</v>
      </c>
      <c r="G14807" t="s">
        <v>273</v>
      </c>
    </row>
    <row r="14808" spans="1:7">
      <c r="A14808">
        <v>722219</v>
      </c>
      <c r="B14808" t="s">
        <v>67</v>
      </c>
      <c r="C14808" s="30">
        <v>10.427999999999999</v>
      </c>
      <c r="E14808">
        <v>2027</v>
      </c>
      <c r="G14808" t="s">
        <v>273</v>
      </c>
    </row>
    <row r="14809" spans="1:7">
      <c r="A14809">
        <v>722219</v>
      </c>
      <c r="B14809" t="s">
        <v>67</v>
      </c>
      <c r="C14809" s="30">
        <v>11.296999999999999</v>
      </c>
      <c r="E14809">
        <v>2028</v>
      </c>
      <c r="G14809" t="s">
        <v>273</v>
      </c>
    </row>
    <row r="14810" spans="1:7">
      <c r="A14810">
        <v>722220</v>
      </c>
      <c r="B14810" t="s">
        <v>67</v>
      </c>
      <c r="C14810" s="30">
        <v>8.69</v>
      </c>
      <c r="G14810" t="s">
        <v>273</v>
      </c>
    </row>
    <row r="14811" spans="1:7">
      <c r="A14811">
        <v>722220</v>
      </c>
      <c r="B14811" t="s">
        <v>67</v>
      </c>
      <c r="C14811" s="30">
        <v>9.5589999999999993</v>
      </c>
      <c r="E14811">
        <v>2026</v>
      </c>
      <c r="G14811" t="s">
        <v>273</v>
      </c>
    </row>
    <row r="14812" spans="1:7">
      <c r="A14812">
        <v>722220</v>
      </c>
      <c r="B14812" t="s">
        <v>67</v>
      </c>
      <c r="C14812" s="30">
        <v>10.427999999999999</v>
      </c>
      <c r="E14812">
        <v>2027</v>
      </c>
      <c r="G14812" t="s">
        <v>273</v>
      </c>
    </row>
    <row r="14813" spans="1:7">
      <c r="A14813">
        <v>722220</v>
      </c>
      <c r="B14813" t="s">
        <v>67</v>
      </c>
      <c r="C14813" s="30">
        <v>11.296999999999999</v>
      </c>
      <c r="E14813">
        <v>2028</v>
      </c>
      <c r="G14813" t="s">
        <v>273</v>
      </c>
    </row>
    <row r="14814" spans="1:7">
      <c r="A14814">
        <v>722230</v>
      </c>
      <c r="B14814" t="s">
        <v>67</v>
      </c>
      <c r="C14814" s="30">
        <v>8.6300000000000008</v>
      </c>
      <c r="G14814" t="s">
        <v>273</v>
      </c>
    </row>
    <row r="14815" spans="1:7">
      <c r="A14815">
        <v>722230</v>
      </c>
      <c r="B14815" t="s">
        <v>67</v>
      </c>
      <c r="C14815" s="30">
        <v>9.4930000000000003</v>
      </c>
      <c r="E14815">
        <v>2026</v>
      </c>
      <c r="G14815" t="s">
        <v>273</v>
      </c>
    </row>
    <row r="14816" spans="1:7">
      <c r="A14816">
        <v>722230</v>
      </c>
      <c r="B14816" t="s">
        <v>67</v>
      </c>
      <c r="C14816" s="30">
        <v>10.356000000000002</v>
      </c>
      <c r="E14816">
        <v>2027</v>
      </c>
      <c r="G14816" t="s">
        <v>273</v>
      </c>
    </row>
    <row r="14817" spans="1:7">
      <c r="A14817">
        <v>722230</v>
      </c>
      <c r="B14817" t="s">
        <v>67</v>
      </c>
      <c r="C14817" s="30">
        <v>11.219000000000001</v>
      </c>
      <c r="E14817">
        <v>2028</v>
      </c>
      <c r="G14817" t="s">
        <v>273</v>
      </c>
    </row>
    <row r="14818" spans="1:7">
      <c r="A14818">
        <v>722240</v>
      </c>
      <c r="B14818" t="s">
        <v>67</v>
      </c>
      <c r="C14818" s="30">
        <v>8.69</v>
      </c>
      <c r="G14818" t="s">
        <v>273</v>
      </c>
    </row>
    <row r="14819" spans="1:7">
      <c r="A14819">
        <v>722240</v>
      </c>
      <c r="B14819" t="s">
        <v>67</v>
      </c>
      <c r="C14819" s="30">
        <v>9.5589999999999993</v>
      </c>
      <c r="E14819">
        <v>2026</v>
      </c>
      <c r="G14819" t="s">
        <v>273</v>
      </c>
    </row>
    <row r="14820" spans="1:7">
      <c r="A14820">
        <v>722240</v>
      </c>
      <c r="B14820" t="s">
        <v>67</v>
      </c>
      <c r="C14820" s="30">
        <v>10.427999999999999</v>
      </c>
      <c r="E14820">
        <v>2027</v>
      </c>
      <c r="G14820" t="s">
        <v>273</v>
      </c>
    </row>
    <row r="14821" spans="1:7">
      <c r="A14821">
        <v>722240</v>
      </c>
      <c r="B14821" t="s">
        <v>67</v>
      </c>
      <c r="C14821" s="30">
        <v>11.296999999999999</v>
      </c>
      <c r="E14821">
        <v>2028</v>
      </c>
      <c r="G14821" t="s">
        <v>273</v>
      </c>
    </row>
    <row r="14822" spans="1:7">
      <c r="A14822">
        <v>722300</v>
      </c>
      <c r="B14822" t="s">
        <v>67</v>
      </c>
      <c r="C14822" s="30">
        <v>8.69</v>
      </c>
      <c r="G14822" t="s">
        <v>273</v>
      </c>
    </row>
    <row r="14823" spans="1:7">
      <c r="A14823">
        <v>722300</v>
      </c>
      <c r="B14823" t="s">
        <v>67</v>
      </c>
      <c r="C14823" s="30">
        <v>9.5589999999999993</v>
      </c>
      <c r="E14823">
        <v>2026</v>
      </c>
      <c r="G14823" t="s">
        <v>273</v>
      </c>
    </row>
    <row r="14824" spans="1:7">
      <c r="A14824">
        <v>722300</v>
      </c>
      <c r="B14824" t="s">
        <v>67</v>
      </c>
      <c r="C14824" s="30">
        <v>10.427999999999999</v>
      </c>
      <c r="E14824">
        <v>2027</v>
      </c>
      <c r="G14824" t="s">
        <v>273</v>
      </c>
    </row>
    <row r="14825" spans="1:7">
      <c r="A14825">
        <v>722300</v>
      </c>
      <c r="B14825" t="s">
        <v>67</v>
      </c>
      <c r="C14825" s="30">
        <v>11.296999999999999</v>
      </c>
      <c r="E14825">
        <v>2028</v>
      </c>
      <c r="G14825" t="s">
        <v>273</v>
      </c>
    </row>
    <row r="14826" spans="1:7">
      <c r="A14826">
        <v>722410</v>
      </c>
      <c r="B14826" t="s">
        <v>67</v>
      </c>
      <c r="C14826" s="30">
        <v>9.9600000000000009</v>
      </c>
      <c r="D14826" t="s">
        <v>21</v>
      </c>
      <c r="G14826" t="s">
        <v>273</v>
      </c>
    </row>
    <row r="14827" spans="1:7">
      <c r="A14827">
        <v>722410</v>
      </c>
      <c r="B14827" t="s">
        <v>67</v>
      </c>
      <c r="C14827" s="30">
        <v>10.956000000000001</v>
      </c>
      <c r="D14827" t="s">
        <v>21</v>
      </c>
      <c r="E14827">
        <v>2026</v>
      </c>
      <c r="G14827" t="s">
        <v>273</v>
      </c>
    </row>
    <row r="14828" spans="1:7">
      <c r="A14828">
        <v>722410</v>
      </c>
      <c r="B14828" t="s">
        <v>67</v>
      </c>
      <c r="C14828" s="30">
        <v>11.952000000000002</v>
      </c>
      <c r="D14828" t="s">
        <v>21</v>
      </c>
      <c r="E14828">
        <v>2027</v>
      </c>
      <c r="G14828" t="s">
        <v>273</v>
      </c>
    </row>
    <row r="14829" spans="1:7">
      <c r="A14829">
        <v>722410</v>
      </c>
      <c r="B14829" t="s">
        <v>67</v>
      </c>
      <c r="C14829" s="30">
        <v>12.948</v>
      </c>
      <c r="D14829" t="s">
        <v>21</v>
      </c>
      <c r="E14829">
        <v>2028</v>
      </c>
      <c r="G14829" t="s">
        <v>273</v>
      </c>
    </row>
    <row r="14830" spans="1:7">
      <c r="A14830">
        <v>72249002</v>
      </c>
      <c r="B14830" t="s">
        <v>67</v>
      </c>
      <c r="C14830" s="30">
        <v>10</v>
      </c>
      <c r="D14830" t="s">
        <v>21</v>
      </c>
      <c r="G14830" t="s">
        <v>273</v>
      </c>
    </row>
    <row r="14831" spans="1:7">
      <c r="A14831">
        <v>72249002</v>
      </c>
      <c r="B14831" t="s">
        <v>67</v>
      </c>
      <c r="C14831" s="30">
        <v>11</v>
      </c>
      <c r="D14831" t="s">
        <v>21</v>
      </c>
      <c r="E14831">
        <v>2026</v>
      </c>
      <c r="G14831" t="s">
        <v>273</v>
      </c>
    </row>
    <row r="14832" spans="1:7">
      <c r="A14832">
        <v>72249002</v>
      </c>
      <c r="B14832" t="s">
        <v>67</v>
      </c>
      <c r="C14832" s="30">
        <v>12</v>
      </c>
      <c r="D14832" t="s">
        <v>21</v>
      </c>
      <c r="E14832">
        <v>2027</v>
      </c>
      <c r="G14832" t="s">
        <v>273</v>
      </c>
    </row>
    <row r="14833" spans="1:7">
      <c r="A14833">
        <v>72249002</v>
      </c>
      <c r="B14833" t="s">
        <v>67</v>
      </c>
      <c r="C14833" s="30">
        <v>13</v>
      </c>
      <c r="D14833" t="s">
        <v>21</v>
      </c>
      <c r="E14833">
        <v>2028</v>
      </c>
      <c r="G14833" t="s">
        <v>273</v>
      </c>
    </row>
    <row r="14834" spans="1:7">
      <c r="A14834">
        <v>72249003</v>
      </c>
      <c r="B14834" t="s">
        <v>67</v>
      </c>
      <c r="C14834" s="30">
        <v>10</v>
      </c>
      <c r="D14834" t="s">
        <v>21</v>
      </c>
      <c r="G14834" t="s">
        <v>273</v>
      </c>
    </row>
    <row r="14835" spans="1:7">
      <c r="A14835">
        <v>72249003</v>
      </c>
      <c r="B14835" t="s">
        <v>67</v>
      </c>
      <c r="C14835" s="30">
        <v>11</v>
      </c>
      <c r="D14835" t="s">
        <v>21</v>
      </c>
      <c r="E14835">
        <v>2026</v>
      </c>
      <c r="G14835" t="s">
        <v>273</v>
      </c>
    </row>
    <row r="14836" spans="1:7">
      <c r="A14836">
        <v>72249003</v>
      </c>
      <c r="B14836" t="s">
        <v>67</v>
      </c>
      <c r="C14836" s="30">
        <v>12</v>
      </c>
      <c r="D14836" t="s">
        <v>21</v>
      </c>
      <c r="E14836">
        <v>2027</v>
      </c>
      <c r="G14836" t="s">
        <v>273</v>
      </c>
    </row>
    <row r="14837" spans="1:7">
      <c r="A14837">
        <v>72249003</v>
      </c>
      <c r="B14837" t="s">
        <v>67</v>
      </c>
      <c r="C14837" s="30">
        <v>13</v>
      </c>
      <c r="D14837" t="s">
        <v>21</v>
      </c>
      <c r="E14837">
        <v>2028</v>
      </c>
      <c r="G14837" t="s">
        <v>273</v>
      </c>
    </row>
    <row r="14838" spans="1:7">
      <c r="A14838">
        <v>72249005</v>
      </c>
      <c r="B14838" t="s">
        <v>67</v>
      </c>
      <c r="C14838" s="30">
        <v>10</v>
      </c>
      <c r="D14838" t="s">
        <v>21</v>
      </c>
      <c r="G14838" t="s">
        <v>273</v>
      </c>
    </row>
    <row r="14839" spans="1:7">
      <c r="A14839">
        <v>72249005</v>
      </c>
      <c r="B14839" t="s">
        <v>67</v>
      </c>
      <c r="C14839" s="30">
        <v>11</v>
      </c>
      <c r="D14839" t="s">
        <v>21</v>
      </c>
      <c r="E14839">
        <v>2026</v>
      </c>
      <c r="G14839" t="s">
        <v>273</v>
      </c>
    </row>
    <row r="14840" spans="1:7">
      <c r="A14840">
        <v>72249005</v>
      </c>
      <c r="B14840" t="s">
        <v>67</v>
      </c>
      <c r="C14840" s="30">
        <v>12</v>
      </c>
      <c r="D14840" t="s">
        <v>21</v>
      </c>
      <c r="E14840">
        <v>2027</v>
      </c>
      <c r="G14840" t="s">
        <v>273</v>
      </c>
    </row>
    <row r="14841" spans="1:7">
      <c r="A14841">
        <v>72249005</v>
      </c>
      <c r="B14841" t="s">
        <v>67</v>
      </c>
      <c r="C14841" s="30">
        <v>13</v>
      </c>
      <c r="D14841" t="s">
        <v>21</v>
      </c>
      <c r="E14841">
        <v>2028</v>
      </c>
      <c r="G14841" t="s">
        <v>273</v>
      </c>
    </row>
    <row r="14842" spans="1:7">
      <c r="A14842">
        <v>72249007</v>
      </c>
      <c r="B14842" t="s">
        <v>67</v>
      </c>
      <c r="C14842" s="30">
        <v>10</v>
      </c>
      <c r="D14842" t="s">
        <v>21</v>
      </c>
      <c r="G14842" t="s">
        <v>273</v>
      </c>
    </row>
    <row r="14843" spans="1:7">
      <c r="A14843">
        <v>72249007</v>
      </c>
      <c r="B14843" t="s">
        <v>67</v>
      </c>
      <c r="C14843" s="30">
        <v>11</v>
      </c>
      <c r="D14843" t="s">
        <v>21</v>
      </c>
      <c r="E14843">
        <v>2026</v>
      </c>
      <c r="G14843" t="s">
        <v>273</v>
      </c>
    </row>
    <row r="14844" spans="1:7">
      <c r="A14844">
        <v>72249007</v>
      </c>
      <c r="B14844" t="s">
        <v>67</v>
      </c>
      <c r="C14844" s="30">
        <v>12</v>
      </c>
      <c r="D14844" t="s">
        <v>21</v>
      </c>
      <c r="E14844">
        <v>2027</v>
      </c>
      <c r="G14844" t="s">
        <v>273</v>
      </c>
    </row>
    <row r="14845" spans="1:7">
      <c r="A14845">
        <v>72249007</v>
      </c>
      <c r="B14845" t="s">
        <v>67</v>
      </c>
      <c r="C14845" s="30">
        <v>13</v>
      </c>
      <c r="D14845" t="s">
        <v>21</v>
      </c>
      <c r="E14845">
        <v>2028</v>
      </c>
      <c r="G14845" t="s">
        <v>273</v>
      </c>
    </row>
    <row r="14846" spans="1:7">
      <c r="A14846">
        <v>72249014</v>
      </c>
      <c r="B14846" t="s">
        <v>67</v>
      </c>
      <c r="C14846" s="30">
        <v>10</v>
      </c>
      <c r="D14846" t="s">
        <v>21</v>
      </c>
      <c r="G14846" t="s">
        <v>273</v>
      </c>
    </row>
    <row r="14847" spans="1:7">
      <c r="A14847">
        <v>72249014</v>
      </c>
      <c r="B14847" t="s">
        <v>67</v>
      </c>
      <c r="C14847" s="30">
        <v>11</v>
      </c>
      <c r="D14847" t="s">
        <v>21</v>
      </c>
      <c r="E14847">
        <v>2026</v>
      </c>
      <c r="G14847" t="s">
        <v>273</v>
      </c>
    </row>
    <row r="14848" spans="1:7">
      <c r="A14848">
        <v>72249014</v>
      </c>
      <c r="B14848" t="s">
        <v>67</v>
      </c>
      <c r="C14848" s="30">
        <v>12</v>
      </c>
      <c r="D14848" t="s">
        <v>21</v>
      </c>
      <c r="E14848">
        <v>2027</v>
      </c>
      <c r="G14848" t="s">
        <v>273</v>
      </c>
    </row>
    <row r="14849" spans="1:7">
      <c r="A14849">
        <v>72249014</v>
      </c>
      <c r="B14849" t="s">
        <v>67</v>
      </c>
      <c r="C14849" s="30">
        <v>13</v>
      </c>
      <c r="D14849" t="s">
        <v>21</v>
      </c>
      <c r="E14849">
        <v>2028</v>
      </c>
      <c r="G14849" t="s">
        <v>273</v>
      </c>
    </row>
    <row r="14850" spans="1:7">
      <c r="A14850">
        <v>72249018</v>
      </c>
      <c r="B14850" t="s">
        <v>67</v>
      </c>
      <c r="C14850" s="30">
        <v>9.9600000000000009</v>
      </c>
      <c r="D14850" t="s">
        <v>21</v>
      </c>
      <c r="G14850" t="s">
        <v>273</v>
      </c>
    </row>
    <row r="14851" spans="1:7">
      <c r="A14851">
        <v>72249018</v>
      </c>
      <c r="B14851" t="s">
        <v>67</v>
      </c>
      <c r="C14851" s="30">
        <v>10.956000000000001</v>
      </c>
      <c r="D14851" t="s">
        <v>21</v>
      </c>
      <c r="E14851">
        <v>2026</v>
      </c>
      <c r="G14851" t="s">
        <v>273</v>
      </c>
    </row>
    <row r="14852" spans="1:7">
      <c r="A14852">
        <v>72249018</v>
      </c>
      <c r="B14852" t="s">
        <v>67</v>
      </c>
      <c r="C14852" s="30">
        <v>11.952000000000002</v>
      </c>
      <c r="D14852" t="s">
        <v>21</v>
      </c>
      <c r="E14852">
        <v>2027</v>
      </c>
      <c r="G14852" t="s">
        <v>273</v>
      </c>
    </row>
    <row r="14853" spans="1:7">
      <c r="A14853">
        <v>72249018</v>
      </c>
      <c r="B14853" t="s">
        <v>67</v>
      </c>
      <c r="C14853" s="30">
        <v>12.948</v>
      </c>
      <c r="D14853" t="s">
        <v>21</v>
      </c>
      <c r="E14853">
        <v>2028</v>
      </c>
      <c r="G14853" t="s">
        <v>273</v>
      </c>
    </row>
    <row r="14854" spans="1:7">
      <c r="A14854">
        <v>72249031</v>
      </c>
      <c r="B14854" t="s">
        <v>67</v>
      </c>
      <c r="C14854" s="30">
        <v>10</v>
      </c>
      <c r="D14854" t="s">
        <v>21</v>
      </c>
      <c r="G14854" t="s">
        <v>273</v>
      </c>
    </row>
    <row r="14855" spans="1:7">
      <c r="A14855">
        <v>72249031</v>
      </c>
      <c r="B14855" t="s">
        <v>67</v>
      </c>
      <c r="C14855" s="30">
        <v>11</v>
      </c>
      <c r="D14855" t="s">
        <v>21</v>
      </c>
      <c r="E14855">
        <v>2026</v>
      </c>
      <c r="G14855" t="s">
        <v>273</v>
      </c>
    </row>
    <row r="14856" spans="1:7">
      <c r="A14856">
        <v>72249031</v>
      </c>
      <c r="B14856" t="s">
        <v>67</v>
      </c>
      <c r="C14856" s="30">
        <v>12</v>
      </c>
      <c r="D14856" t="s">
        <v>21</v>
      </c>
      <c r="E14856">
        <v>2027</v>
      </c>
      <c r="G14856" t="s">
        <v>273</v>
      </c>
    </row>
    <row r="14857" spans="1:7">
      <c r="A14857">
        <v>72249031</v>
      </c>
      <c r="B14857" t="s">
        <v>67</v>
      </c>
      <c r="C14857" s="30">
        <v>13</v>
      </c>
      <c r="D14857" t="s">
        <v>21</v>
      </c>
      <c r="E14857">
        <v>2028</v>
      </c>
      <c r="G14857" t="s">
        <v>273</v>
      </c>
    </row>
    <row r="14858" spans="1:7">
      <c r="A14858">
        <v>72249038</v>
      </c>
      <c r="B14858" t="s">
        <v>67</v>
      </c>
      <c r="C14858" s="30">
        <v>10</v>
      </c>
      <c r="D14858" t="s">
        <v>21</v>
      </c>
      <c r="G14858" t="s">
        <v>273</v>
      </c>
    </row>
    <row r="14859" spans="1:7">
      <c r="A14859">
        <v>72249038</v>
      </c>
      <c r="B14859" t="s">
        <v>67</v>
      </c>
      <c r="C14859" s="30">
        <v>11</v>
      </c>
      <c r="D14859" t="s">
        <v>21</v>
      </c>
      <c r="E14859">
        <v>2026</v>
      </c>
      <c r="G14859" t="s">
        <v>273</v>
      </c>
    </row>
    <row r="14860" spans="1:7">
      <c r="A14860">
        <v>72249038</v>
      </c>
      <c r="B14860" t="s">
        <v>67</v>
      </c>
      <c r="C14860" s="30">
        <v>12</v>
      </c>
      <c r="D14860" t="s">
        <v>21</v>
      </c>
      <c r="E14860">
        <v>2027</v>
      </c>
      <c r="G14860" t="s">
        <v>273</v>
      </c>
    </row>
    <row r="14861" spans="1:7">
      <c r="A14861">
        <v>72249038</v>
      </c>
      <c r="B14861" t="s">
        <v>67</v>
      </c>
      <c r="C14861" s="30">
        <v>13</v>
      </c>
      <c r="D14861" t="s">
        <v>21</v>
      </c>
      <c r="E14861">
        <v>2028</v>
      </c>
      <c r="G14861" t="s">
        <v>273</v>
      </c>
    </row>
    <row r="14862" spans="1:7">
      <c r="A14862">
        <v>72249090</v>
      </c>
      <c r="B14862" t="s">
        <v>67</v>
      </c>
      <c r="C14862" s="30">
        <v>9.9600000000000009</v>
      </c>
      <c r="D14862" t="s">
        <v>21</v>
      </c>
      <c r="G14862" t="s">
        <v>273</v>
      </c>
    </row>
    <row r="14863" spans="1:7">
      <c r="A14863">
        <v>72249090</v>
      </c>
      <c r="B14863" t="s">
        <v>67</v>
      </c>
      <c r="C14863" s="30">
        <v>10.956000000000001</v>
      </c>
      <c r="D14863" t="s">
        <v>21</v>
      </c>
      <c r="E14863">
        <v>2026</v>
      </c>
      <c r="G14863" t="s">
        <v>273</v>
      </c>
    </row>
    <row r="14864" spans="1:7">
      <c r="A14864">
        <v>72249090</v>
      </c>
      <c r="B14864" t="s">
        <v>67</v>
      </c>
      <c r="C14864" s="30">
        <v>11.952000000000002</v>
      </c>
      <c r="D14864" t="s">
        <v>21</v>
      </c>
      <c r="E14864">
        <v>2027</v>
      </c>
      <c r="G14864" t="s">
        <v>273</v>
      </c>
    </row>
    <row r="14865" spans="1:7">
      <c r="A14865">
        <v>72249090</v>
      </c>
      <c r="B14865" t="s">
        <v>67</v>
      </c>
      <c r="C14865" s="30">
        <v>12.948</v>
      </c>
      <c r="D14865" t="s">
        <v>21</v>
      </c>
      <c r="E14865">
        <v>2028</v>
      </c>
      <c r="G14865" t="s">
        <v>273</v>
      </c>
    </row>
    <row r="14866" spans="1:7">
      <c r="A14866">
        <v>72251100</v>
      </c>
      <c r="B14866" t="s">
        <v>67</v>
      </c>
      <c r="C14866" s="30">
        <v>13.24</v>
      </c>
      <c r="D14866" t="s">
        <v>20</v>
      </c>
      <c r="G14866" t="s">
        <v>273</v>
      </c>
    </row>
    <row r="14867" spans="1:7">
      <c r="A14867">
        <v>72251100</v>
      </c>
      <c r="B14867" t="s">
        <v>67</v>
      </c>
      <c r="C14867" s="30">
        <v>14.564</v>
      </c>
      <c r="D14867" t="s">
        <v>20</v>
      </c>
      <c r="E14867">
        <v>2026</v>
      </c>
      <c r="G14867" t="s">
        <v>273</v>
      </c>
    </row>
    <row r="14868" spans="1:7">
      <c r="A14868">
        <v>72251100</v>
      </c>
      <c r="B14868" t="s">
        <v>67</v>
      </c>
      <c r="C14868" s="30">
        <v>15.888</v>
      </c>
      <c r="D14868" t="s">
        <v>20</v>
      </c>
      <c r="E14868">
        <v>2027</v>
      </c>
      <c r="G14868" t="s">
        <v>273</v>
      </c>
    </row>
    <row r="14869" spans="1:7">
      <c r="A14869">
        <v>72251100</v>
      </c>
      <c r="B14869" t="s">
        <v>67</v>
      </c>
      <c r="C14869" s="30">
        <v>17.212</v>
      </c>
      <c r="D14869" t="s">
        <v>20</v>
      </c>
      <c r="E14869">
        <v>2028</v>
      </c>
      <c r="G14869" t="s">
        <v>273</v>
      </c>
    </row>
    <row r="14870" spans="1:7">
      <c r="A14870">
        <v>72251910</v>
      </c>
      <c r="B14870" t="s">
        <v>67</v>
      </c>
      <c r="C14870" s="30">
        <v>10</v>
      </c>
      <c r="D14870" t="s">
        <v>20</v>
      </c>
      <c r="G14870" t="s">
        <v>273</v>
      </c>
    </row>
    <row r="14871" spans="1:7">
      <c r="A14871">
        <v>72251910</v>
      </c>
      <c r="B14871" t="s">
        <v>67</v>
      </c>
      <c r="C14871" s="30">
        <v>11</v>
      </c>
      <c r="D14871" t="s">
        <v>20</v>
      </c>
      <c r="E14871">
        <v>2026</v>
      </c>
      <c r="G14871" t="s">
        <v>273</v>
      </c>
    </row>
    <row r="14872" spans="1:7">
      <c r="A14872">
        <v>72251910</v>
      </c>
      <c r="B14872" t="s">
        <v>67</v>
      </c>
      <c r="C14872" s="30">
        <v>12</v>
      </c>
      <c r="D14872" t="s">
        <v>20</v>
      </c>
      <c r="E14872">
        <v>2027</v>
      </c>
      <c r="G14872" t="s">
        <v>273</v>
      </c>
    </row>
    <row r="14873" spans="1:7">
      <c r="A14873">
        <v>72251910</v>
      </c>
      <c r="B14873" t="s">
        <v>67</v>
      </c>
      <c r="C14873" s="30">
        <v>13</v>
      </c>
      <c r="D14873" t="s">
        <v>20</v>
      </c>
      <c r="E14873">
        <v>2028</v>
      </c>
      <c r="G14873" t="s">
        <v>273</v>
      </c>
    </row>
    <row r="14874" spans="1:7">
      <c r="A14874">
        <v>72251990</v>
      </c>
      <c r="B14874" t="s">
        <v>67</v>
      </c>
      <c r="C14874" s="30">
        <v>10.02</v>
      </c>
      <c r="D14874" t="s">
        <v>20</v>
      </c>
      <c r="G14874" t="s">
        <v>273</v>
      </c>
    </row>
    <row r="14875" spans="1:7">
      <c r="A14875">
        <v>72251990</v>
      </c>
      <c r="B14875" t="s">
        <v>67</v>
      </c>
      <c r="C14875" s="30">
        <v>11.022</v>
      </c>
      <c r="D14875" t="s">
        <v>20</v>
      </c>
      <c r="E14875">
        <v>2026</v>
      </c>
      <c r="G14875" t="s">
        <v>273</v>
      </c>
    </row>
    <row r="14876" spans="1:7">
      <c r="A14876">
        <v>72251990</v>
      </c>
      <c r="B14876" t="s">
        <v>67</v>
      </c>
      <c r="C14876" s="30">
        <v>12.023999999999999</v>
      </c>
      <c r="D14876" t="s">
        <v>20</v>
      </c>
      <c r="E14876">
        <v>2027</v>
      </c>
      <c r="G14876" t="s">
        <v>273</v>
      </c>
    </row>
    <row r="14877" spans="1:7">
      <c r="A14877">
        <v>72251990</v>
      </c>
      <c r="B14877" t="s">
        <v>67</v>
      </c>
      <c r="C14877" s="30">
        <v>13.026</v>
      </c>
      <c r="D14877" t="s">
        <v>20</v>
      </c>
      <c r="E14877">
        <v>2028</v>
      </c>
      <c r="G14877" t="s">
        <v>273</v>
      </c>
    </row>
    <row r="14878" spans="1:7">
      <c r="A14878">
        <v>722530</v>
      </c>
      <c r="B14878" t="s">
        <v>67</v>
      </c>
      <c r="C14878" s="30">
        <v>10</v>
      </c>
      <c r="D14878" t="s">
        <v>21</v>
      </c>
      <c r="G14878" t="s">
        <v>273</v>
      </c>
    </row>
    <row r="14879" spans="1:7">
      <c r="A14879">
        <v>722530</v>
      </c>
      <c r="B14879" t="s">
        <v>67</v>
      </c>
      <c r="C14879" s="30">
        <v>11</v>
      </c>
      <c r="D14879" t="s">
        <v>21</v>
      </c>
      <c r="E14879">
        <v>2026</v>
      </c>
      <c r="G14879" t="s">
        <v>273</v>
      </c>
    </row>
    <row r="14880" spans="1:7">
      <c r="A14880">
        <v>722530</v>
      </c>
      <c r="B14880" t="s">
        <v>67</v>
      </c>
      <c r="C14880" s="30">
        <v>12</v>
      </c>
      <c r="D14880" t="s">
        <v>21</v>
      </c>
      <c r="E14880">
        <v>2027</v>
      </c>
      <c r="G14880" t="s">
        <v>273</v>
      </c>
    </row>
    <row r="14881" spans="1:7">
      <c r="A14881">
        <v>722530</v>
      </c>
      <c r="B14881" t="s">
        <v>67</v>
      </c>
      <c r="C14881" s="30">
        <v>13</v>
      </c>
      <c r="D14881" t="s">
        <v>21</v>
      </c>
      <c r="E14881">
        <v>2028</v>
      </c>
      <c r="G14881" t="s">
        <v>273</v>
      </c>
    </row>
    <row r="14882" spans="1:7">
      <c r="A14882">
        <v>722540</v>
      </c>
      <c r="B14882" t="s">
        <v>67</v>
      </c>
      <c r="C14882" s="30">
        <v>10</v>
      </c>
      <c r="D14882" t="s">
        <v>21</v>
      </c>
      <c r="G14882" t="s">
        <v>273</v>
      </c>
    </row>
    <row r="14883" spans="1:7">
      <c r="A14883">
        <v>722540</v>
      </c>
      <c r="B14883" t="s">
        <v>67</v>
      </c>
      <c r="C14883" s="30">
        <v>11</v>
      </c>
      <c r="D14883" t="s">
        <v>21</v>
      </c>
      <c r="E14883">
        <v>2026</v>
      </c>
      <c r="G14883" t="s">
        <v>273</v>
      </c>
    </row>
    <row r="14884" spans="1:7">
      <c r="A14884">
        <v>722540</v>
      </c>
      <c r="B14884" t="s">
        <v>67</v>
      </c>
      <c r="C14884" s="30">
        <v>12</v>
      </c>
      <c r="D14884" t="s">
        <v>21</v>
      </c>
      <c r="E14884">
        <v>2027</v>
      </c>
      <c r="G14884" t="s">
        <v>273</v>
      </c>
    </row>
    <row r="14885" spans="1:7">
      <c r="A14885">
        <v>722540</v>
      </c>
      <c r="B14885" t="s">
        <v>67</v>
      </c>
      <c r="C14885" s="30">
        <v>13</v>
      </c>
      <c r="D14885" t="s">
        <v>21</v>
      </c>
      <c r="E14885">
        <v>2028</v>
      </c>
      <c r="G14885" t="s">
        <v>273</v>
      </c>
    </row>
    <row r="14886" spans="1:7">
      <c r="A14886">
        <v>722550</v>
      </c>
      <c r="B14886" t="s">
        <v>67</v>
      </c>
      <c r="C14886" s="30">
        <v>10.02</v>
      </c>
      <c r="D14886" t="s">
        <v>21</v>
      </c>
      <c r="G14886" t="s">
        <v>273</v>
      </c>
    </row>
    <row r="14887" spans="1:7">
      <c r="A14887">
        <v>722550</v>
      </c>
      <c r="B14887" t="s">
        <v>67</v>
      </c>
      <c r="C14887" s="30">
        <v>11.022</v>
      </c>
      <c r="D14887" t="s">
        <v>21</v>
      </c>
      <c r="E14887">
        <v>2026</v>
      </c>
      <c r="G14887" t="s">
        <v>273</v>
      </c>
    </row>
    <row r="14888" spans="1:7">
      <c r="A14888">
        <v>722550</v>
      </c>
      <c r="B14888" t="s">
        <v>67</v>
      </c>
      <c r="C14888" s="30">
        <v>12.023999999999999</v>
      </c>
      <c r="D14888" t="s">
        <v>21</v>
      </c>
      <c r="E14888">
        <v>2027</v>
      </c>
      <c r="G14888" t="s">
        <v>273</v>
      </c>
    </row>
    <row r="14889" spans="1:7">
      <c r="A14889">
        <v>722550</v>
      </c>
      <c r="B14889" t="s">
        <v>67</v>
      </c>
      <c r="C14889" s="30">
        <v>13.026</v>
      </c>
      <c r="D14889" t="s">
        <v>21</v>
      </c>
      <c r="E14889">
        <v>2028</v>
      </c>
      <c r="G14889" t="s">
        <v>273</v>
      </c>
    </row>
    <row r="14890" spans="1:7">
      <c r="A14890">
        <v>72259100</v>
      </c>
      <c r="B14890" t="s">
        <v>67</v>
      </c>
      <c r="C14890" s="30">
        <v>10.02</v>
      </c>
      <c r="D14890" t="s">
        <v>21</v>
      </c>
      <c r="G14890" t="s">
        <v>273</v>
      </c>
    </row>
    <row r="14891" spans="1:7">
      <c r="A14891">
        <v>72259100</v>
      </c>
      <c r="B14891" t="s">
        <v>67</v>
      </c>
      <c r="C14891" s="30">
        <v>11.022</v>
      </c>
      <c r="D14891" t="s">
        <v>21</v>
      </c>
      <c r="E14891">
        <v>2026</v>
      </c>
      <c r="G14891" t="s">
        <v>273</v>
      </c>
    </row>
    <row r="14892" spans="1:7">
      <c r="A14892">
        <v>72259100</v>
      </c>
      <c r="B14892" t="s">
        <v>67</v>
      </c>
      <c r="C14892" s="30">
        <v>12.023999999999999</v>
      </c>
      <c r="D14892" t="s">
        <v>21</v>
      </c>
      <c r="E14892">
        <v>2027</v>
      </c>
      <c r="G14892" t="s">
        <v>273</v>
      </c>
    </row>
    <row r="14893" spans="1:7">
      <c r="A14893">
        <v>72259100</v>
      </c>
      <c r="B14893" t="s">
        <v>67</v>
      </c>
      <c r="C14893" s="30">
        <v>13.026</v>
      </c>
      <c r="D14893" t="s">
        <v>21</v>
      </c>
      <c r="E14893">
        <v>2028</v>
      </c>
      <c r="G14893" t="s">
        <v>273</v>
      </c>
    </row>
    <row r="14894" spans="1:7">
      <c r="A14894">
        <v>72259200</v>
      </c>
      <c r="B14894" t="s">
        <v>67</v>
      </c>
      <c r="C14894" s="30">
        <v>10.02</v>
      </c>
      <c r="D14894" t="s">
        <v>21</v>
      </c>
      <c r="G14894" t="s">
        <v>273</v>
      </c>
    </row>
    <row r="14895" spans="1:7">
      <c r="A14895">
        <v>72259200</v>
      </c>
      <c r="B14895" t="s">
        <v>67</v>
      </c>
      <c r="C14895" s="30">
        <v>11.022</v>
      </c>
      <c r="D14895" t="s">
        <v>21</v>
      </c>
      <c r="E14895">
        <v>2026</v>
      </c>
      <c r="G14895" t="s">
        <v>273</v>
      </c>
    </row>
    <row r="14896" spans="1:7">
      <c r="A14896">
        <v>72259200</v>
      </c>
      <c r="B14896" t="s">
        <v>67</v>
      </c>
      <c r="C14896" s="30">
        <v>12.023999999999999</v>
      </c>
      <c r="D14896" t="s">
        <v>21</v>
      </c>
      <c r="E14896">
        <v>2027</v>
      </c>
      <c r="G14896" t="s">
        <v>273</v>
      </c>
    </row>
    <row r="14897" spans="1:7">
      <c r="A14897">
        <v>72259200</v>
      </c>
      <c r="B14897" t="s">
        <v>67</v>
      </c>
      <c r="C14897" s="30">
        <v>13.026</v>
      </c>
      <c r="D14897" t="s">
        <v>21</v>
      </c>
      <c r="E14897">
        <v>2028</v>
      </c>
      <c r="G14897" t="s">
        <v>273</v>
      </c>
    </row>
    <row r="14898" spans="1:7">
      <c r="A14898">
        <v>72259900</v>
      </c>
      <c r="B14898" t="s">
        <v>67</v>
      </c>
      <c r="C14898" s="30">
        <v>10.02</v>
      </c>
      <c r="D14898" t="s">
        <v>21</v>
      </c>
      <c r="G14898" t="s">
        <v>273</v>
      </c>
    </row>
    <row r="14899" spans="1:7">
      <c r="A14899">
        <v>72259900</v>
      </c>
      <c r="B14899" t="s">
        <v>67</v>
      </c>
      <c r="C14899" s="30">
        <v>11.022</v>
      </c>
      <c r="D14899" t="s">
        <v>21</v>
      </c>
      <c r="E14899">
        <v>2026</v>
      </c>
      <c r="G14899" t="s">
        <v>273</v>
      </c>
    </row>
    <row r="14900" spans="1:7">
      <c r="A14900">
        <v>72259900</v>
      </c>
      <c r="B14900" t="s">
        <v>67</v>
      </c>
      <c r="C14900" s="30">
        <v>12.023999999999999</v>
      </c>
      <c r="D14900" t="s">
        <v>21</v>
      </c>
      <c r="E14900">
        <v>2027</v>
      </c>
      <c r="G14900" t="s">
        <v>273</v>
      </c>
    </row>
    <row r="14901" spans="1:7">
      <c r="A14901">
        <v>72259900</v>
      </c>
      <c r="B14901" t="s">
        <v>67</v>
      </c>
      <c r="C14901" s="30">
        <v>13.026</v>
      </c>
      <c r="D14901" t="s">
        <v>21</v>
      </c>
      <c r="E14901">
        <v>2028</v>
      </c>
      <c r="G14901" t="s">
        <v>273</v>
      </c>
    </row>
    <row r="14902" spans="1:7">
      <c r="A14902">
        <v>72261100</v>
      </c>
      <c r="B14902" t="s">
        <v>67</v>
      </c>
      <c r="C14902" s="30">
        <v>13.24</v>
      </c>
      <c r="D14902" t="s">
        <v>20</v>
      </c>
      <c r="G14902" t="s">
        <v>273</v>
      </c>
    </row>
    <row r="14903" spans="1:7">
      <c r="A14903">
        <v>72261100</v>
      </c>
      <c r="B14903" t="s">
        <v>67</v>
      </c>
      <c r="C14903" s="30">
        <v>14.564</v>
      </c>
      <c r="D14903" t="s">
        <v>20</v>
      </c>
      <c r="E14903">
        <v>2026</v>
      </c>
      <c r="G14903" t="s">
        <v>273</v>
      </c>
    </row>
    <row r="14904" spans="1:7">
      <c r="A14904">
        <v>72261100</v>
      </c>
      <c r="B14904" t="s">
        <v>67</v>
      </c>
      <c r="C14904" s="30">
        <v>15.888</v>
      </c>
      <c r="D14904" t="s">
        <v>20</v>
      </c>
      <c r="E14904">
        <v>2027</v>
      </c>
      <c r="G14904" t="s">
        <v>273</v>
      </c>
    </row>
    <row r="14905" spans="1:7">
      <c r="A14905">
        <v>72261100</v>
      </c>
      <c r="B14905" t="s">
        <v>67</v>
      </c>
      <c r="C14905" s="30">
        <v>17.212</v>
      </c>
      <c r="D14905" t="s">
        <v>20</v>
      </c>
      <c r="E14905">
        <v>2028</v>
      </c>
      <c r="G14905" t="s">
        <v>273</v>
      </c>
    </row>
    <row r="14906" spans="1:7">
      <c r="A14906">
        <v>72261910</v>
      </c>
      <c r="B14906" t="s">
        <v>67</v>
      </c>
      <c r="C14906" s="30">
        <v>10</v>
      </c>
      <c r="D14906" t="s">
        <v>20</v>
      </c>
      <c r="G14906" t="s">
        <v>273</v>
      </c>
    </row>
    <row r="14907" spans="1:7">
      <c r="A14907">
        <v>72261910</v>
      </c>
      <c r="B14907" t="s">
        <v>67</v>
      </c>
      <c r="C14907" s="30">
        <v>11</v>
      </c>
      <c r="D14907" t="s">
        <v>20</v>
      </c>
      <c r="E14907">
        <v>2026</v>
      </c>
      <c r="G14907" t="s">
        <v>273</v>
      </c>
    </row>
    <row r="14908" spans="1:7">
      <c r="A14908">
        <v>72261910</v>
      </c>
      <c r="B14908" t="s">
        <v>67</v>
      </c>
      <c r="C14908" s="30">
        <v>12</v>
      </c>
      <c r="D14908" t="s">
        <v>20</v>
      </c>
      <c r="E14908">
        <v>2027</v>
      </c>
      <c r="G14908" t="s">
        <v>273</v>
      </c>
    </row>
    <row r="14909" spans="1:7">
      <c r="A14909">
        <v>72261910</v>
      </c>
      <c r="B14909" t="s">
        <v>67</v>
      </c>
      <c r="C14909" s="30">
        <v>13</v>
      </c>
      <c r="D14909" t="s">
        <v>20</v>
      </c>
      <c r="E14909">
        <v>2028</v>
      </c>
      <c r="G14909" t="s">
        <v>273</v>
      </c>
    </row>
    <row r="14910" spans="1:7">
      <c r="A14910">
        <v>72261980</v>
      </c>
      <c r="B14910" t="s">
        <v>67</v>
      </c>
      <c r="C14910" s="30">
        <v>10.02</v>
      </c>
      <c r="D14910" t="s">
        <v>20</v>
      </c>
      <c r="G14910" t="s">
        <v>273</v>
      </c>
    </row>
    <row r="14911" spans="1:7">
      <c r="A14911">
        <v>72261980</v>
      </c>
      <c r="B14911" t="s">
        <v>67</v>
      </c>
      <c r="C14911" s="30">
        <v>11.022</v>
      </c>
      <c r="D14911" t="s">
        <v>20</v>
      </c>
      <c r="E14911">
        <v>2026</v>
      </c>
      <c r="G14911" t="s">
        <v>273</v>
      </c>
    </row>
    <row r="14912" spans="1:7">
      <c r="A14912">
        <v>72261980</v>
      </c>
      <c r="B14912" t="s">
        <v>67</v>
      </c>
      <c r="C14912" s="30">
        <v>12.023999999999999</v>
      </c>
      <c r="D14912" t="s">
        <v>20</v>
      </c>
      <c r="E14912">
        <v>2027</v>
      </c>
      <c r="G14912" t="s">
        <v>273</v>
      </c>
    </row>
    <row r="14913" spans="1:7">
      <c r="A14913">
        <v>72261980</v>
      </c>
      <c r="B14913" t="s">
        <v>67</v>
      </c>
      <c r="C14913" s="30">
        <v>13.026</v>
      </c>
      <c r="D14913" t="s">
        <v>20</v>
      </c>
      <c r="E14913">
        <v>2028</v>
      </c>
      <c r="G14913" t="s">
        <v>273</v>
      </c>
    </row>
    <row r="14914" spans="1:7">
      <c r="A14914">
        <v>72262000</v>
      </c>
      <c r="B14914" t="s">
        <v>67</v>
      </c>
      <c r="C14914" s="30">
        <v>10</v>
      </c>
      <c r="D14914" t="s">
        <v>21</v>
      </c>
      <c r="G14914" t="s">
        <v>273</v>
      </c>
    </row>
    <row r="14915" spans="1:7">
      <c r="A14915">
        <v>72262000</v>
      </c>
      <c r="B14915" t="s">
        <v>67</v>
      </c>
      <c r="C14915" s="30">
        <v>11</v>
      </c>
      <c r="D14915" t="s">
        <v>21</v>
      </c>
      <c r="E14915">
        <v>2026</v>
      </c>
      <c r="G14915" t="s">
        <v>273</v>
      </c>
    </row>
    <row r="14916" spans="1:7">
      <c r="A14916">
        <v>72262000</v>
      </c>
      <c r="B14916" t="s">
        <v>67</v>
      </c>
      <c r="C14916" s="30">
        <v>12</v>
      </c>
      <c r="D14916" t="s">
        <v>21</v>
      </c>
      <c r="E14916">
        <v>2027</v>
      </c>
      <c r="G14916" t="s">
        <v>273</v>
      </c>
    </row>
    <row r="14917" spans="1:7">
      <c r="A14917">
        <v>72262000</v>
      </c>
      <c r="B14917" t="s">
        <v>67</v>
      </c>
      <c r="C14917" s="30">
        <v>13</v>
      </c>
      <c r="D14917" t="s">
        <v>21</v>
      </c>
      <c r="E14917">
        <v>2028</v>
      </c>
      <c r="G14917" t="s">
        <v>273</v>
      </c>
    </row>
    <row r="14918" spans="1:7">
      <c r="A14918">
        <v>722691</v>
      </c>
      <c r="B14918" t="s">
        <v>67</v>
      </c>
      <c r="C14918" s="30">
        <v>10</v>
      </c>
      <c r="D14918" t="s">
        <v>21</v>
      </c>
      <c r="G14918" t="s">
        <v>273</v>
      </c>
    </row>
    <row r="14919" spans="1:7">
      <c r="A14919">
        <v>722691</v>
      </c>
      <c r="B14919" t="s">
        <v>67</v>
      </c>
      <c r="C14919" s="30">
        <v>11</v>
      </c>
      <c r="D14919" t="s">
        <v>21</v>
      </c>
      <c r="E14919">
        <v>2026</v>
      </c>
      <c r="G14919" t="s">
        <v>273</v>
      </c>
    </row>
    <row r="14920" spans="1:7">
      <c r="A14920">
        <v>722691</v>
      </c>
      <c r="B14920" t="s">
        <v>67</v>
      </c>
      <c r="C14920" s="30">
        <v>12</v>
      </c>
      <c r="D14920" t="s">
        <v>21</v>
      </c>
      <c r="E14920">
        <v>2027</v>
      </c>
      <c r="G14920" t="s">
        <v>273</v>
      </c>
    </row>
    <row r="14921" spans="1:7">
      <c r="A14921">
        <v>722691</v>
      </c>
      <c r="B14921" t="s">
        <v>67</v>
      </c>
      <c r="C14921" s="30">
        <v>13</v>
      </c>
      <c r="D14921" t="s">
        <v>21</v>
      </c>
      <c r="E14921">
        <v>2028</v>
      </c>
      <c r="G14921" t="s">
        <v>273</v>
      </c>
    </row>
    <row r="14922" spans="1:7">
      <c r="A14922">
        <v>72269200</v>
      </c>
      <c r="B14922" t="s">
        <v>67</v>
      </c>
      <c r="C14922" s="30">
        <v>10.02</v>
      </c>
      <c r="D14922" t="s">
        <v>21</v>
      </c>
      <c r="G14922" t="s">
        <v>273</v>
      </c>
    </row>
    <row r="14923" spans="1:7">
      <c r="A14923">
        <v>72269200</v>
      </c>
      <c r="B14923" t="s">
        <v>67</v>
      </c>
      <c r="C14923" s="30">
        <v>11.022</v>
      </c>
      <c r="D14923" t="s">
        <v>21</v>
      </c>
      <c r="E14923">
        <v>2026</v>
      </c>
      <c r="G14923" t="s">
        <v>273</v>
      </c>
    </row>
    <row r="14924" spans="1:7">
      <c r="A14924">
        <v>72269200</v>
      </c>
      <c r="B14924" t="s">
        <v>67</v>
      </c>
      <c r="C14924" s="30">
        <v>12.023999999999999</v>
      </c>
      <c r="D14924" t="s">
        <v>21</v>
      </c>
      <c r="E14924">
        <v>2027</v>
      </c>
      <c r="G14924" t="s">
        <v>273</v>
      </c>
    </row>
    <row r="14925" spans="1:7">
      <c r="A14925">
        <v>72269200</v>
      </c>
      <c r="B14925" t="s">
        <v>67</v>
      </c>
      <c r="C14925" s="30">
        <v>13.026</v>
      </c>
      <c r="D14925" t="s">
        <v>21</v>
      </c>
      <c r="E14925">
        <v>2028</v>
      </c>
      <c r="G14925" t="s">
        <v>273</v>
      </c>
    </row>
    <row r="14926" spans="1:7">
      <c r="A14926">
        <v>722699</v>
      </c>
      <c r="B14926" t="s">
        <v>67</v>
      </c>
      <c r="C14926" s="30">
        <v>10.02</v>
      </c>
      <c r="D14926" t="s">
        <v>21</v>
      </c>
      <c r="G14926" t="s">
        <v>273</v>
      </c>
    </row>
    <row r="14927" spans="1:7">
      <c r="A14927">
        <v>722699</v>
      </c>
      <c r="B14927" t="s">
        <v>67</v>
      </c>
      <c r="C14927" s="30">
        <v>11.022</v>
      </c>
      <c r="D14927" t="s">
        <v>21</v>
      </c>
      <c r="E14927">
        <v>2026</v>
      </c>
      <c r="G14927" t="s">
        <v>273</v>
      </c>
    </row>
    <row r="14928" spans="1:7">
      <c r="A14928">
        <v>722699</v>
      </c>
      <c r="B14928" t="s">
        <v>67</v>
      </c>
      <c r="C14928" s="30">
        <v>12.023999999999999</v>
      </c>
      <c r="D14928" t="s">
        <v>21</v>
      </c>
      <c r="E14928">
        <v>2027</v>
      </c>
      <c r="G14928" t="s">
        <v>273</v>
      </c>
    </row>
    <row r="14929" spans="1:7">
      <c r="A14929">
        <v>722699</v>
      </c>
      <c r="B14929" t="s">
        <v>67</v>
      </c>
      <c r="C14929" s="30">
        <v>13.026</v>
      </c>
      <c r="D14929" t="s">
        <v>21</v>
      </c>
      <c r="E14929">
        <v>2028</v>
      </c>
      <c r="G14929" t="s">
        <v>273</v>
      </c>
    </row>
    <row r="14930" spans="1:7">
      <c r="A14930">
        <v>7227</v>
      </c>
      <c r="B14930" t="s">
        <v>67</v>
      </c>
      <c r="C14930" s="30">
        <v>10.02</v>
      </c>
      <c r="D14930" t="s">
        <v>20</v>
      </c>
      <c r="G14930" t="s">
        <v>273</v>
      </c>
    </row>
    <row r="14931" spans="1:7">
      <c r="A14931">
        <v>7227</v>
      </c>
      <c r="B14931" t="s">
        <v>67</v>
      </c>
      <c r="C14931" s="30">
        <v>11.022</v>
      </c>
      <c r="D14931" t="s">
        <v>20</v>
      </c>
      <c r="E14931">
        <v>2026</v>
      </c>
      <c r="G14931" t="s">
        <v>273</v>
      </c>
    </row>
    <row r="14932" spans="1:7">
      <c r="A14932">
        <v>7227</v>
      </c>
      <c r="B14932" t="s">
        <v>67</v>
      </c>
      <c r="C14932" s="30">
        <v>12.023999999999999</v>
      </c>
      <c r="D14932" t="s">
        <v>20</v>
      </c>
      <c r="E14932">
        <v>2027</v>
      </c>
      <c r="G14932" t="s">
        <v>273</v>
      </c>
    </row>
    <row r="14933" spans="1:7">
      <c r="A14933">
        <v>7227</v>
      </c>
      <c r="B14933" t="s">
        <v>67</v>
      </c>
      <c r="C14933" s="30">
        <v>13.026</v>
      </c>
      <c r="D14933" t="s">
        <v>20</v>
      </c>
      <c r="E14933">
        <v>2028</v>
      </c>
      <c r="G14933" t="s">
        <v>273</v>
      </c>
    </row>
    <row r="14934" spans="1:7">
      <c r="A14934">
        <v>72281020</v>
      </c>
      <c r="B14934" t="s">
        <v>67</v>
      </c>
      <c r="C14934" s="30">
        <v>10.02</v>
      </c>
      <c r="D14934" t="s">
        <v>21</v>
      </c>
      <c r="G14934" t="s">
        <v>273</v>
      </c>
    </row>
    <row r="14935" spans="1:7">
      <c r="A14935">
        <v>72281020</v>
      </c>
      <c r="B14935" t="s">
        <v>67</v>
      </c>
      <c r="C14935" s="30">
        <v>11.022</v>
      </c>
      <c r="D14935" t="s">
        <v>21</v>
      </c>
      <c r="E14935">
        <v>2026</v>
      </c>
      <c r="G14935" t="s">
        <v>273</v>
      </c>
    </row>
    <row r="14936" spans="1:7">
      <c r="A14936">
        <v>72281020</v>
      </c>
      <c r="B14936" t="s">
        <v>67</v>
      </c>
      <c r="C14936" s="30">
        <v>12.023999999999999</v>
      </c>
      <c r="D14936" t="s">
        <v>21</v>
      </c>
      <c r="E14936">
        <v>2027</v>
      </c>
      <c r="G14936" t="s">
        <v>273</v>
      </c>
    </row>
    <row r="14937" spans="1:7">
      <c r="A14937">
        <v>72281020</v>
      </c>
      <c r="B14937" t="s">
        <v>67</v>
      </c>
      <c r="C14937" s="30">
        <v>13.026</v>
      </c>
      <c r="D14937" t="s">
        <v>21</v>
      </c>
      <c r="E14937">
        <v>2028</v>
      </c>
      <c r="G14937" t="s">
        <v>273</v>
      </c>
    </row>
    <row r="14938" spans="1:7">
      <c r="A14938">
        <v>72281050</v>
      </c>
      <c r="B14938" t="s">
        <v>67</v>
      </c>
      <c r="C14938" s="30">
        <v>9.9600000000000009</v>
      </c>
      <c r="D14938" t="s">
        <v>21</v>
      </c>
      <c r="G14938" t="s">
        <v>273</v>
      </c>
    </row>
    <row r="14939" spans="1:7">
      <c r="A14939">
        <v>72281050</v>
      </c>
      <c r="B14939" t="s">
        <v>67</v>
      </c>
      <c r="C14939" s="30">
        <v>10.956000000000001</v>
      </c>
      <c r="D14939" t="s">
        <v>21</v>
      </c>
      <c r="E14939">
        <v>2026</v>
      </c>
      <c r="G14939" t="s">
        <v>273</v>
      </c>
    </row>
    <row r="14940" spans="1:7">
      <c r="A14940">
        <v>72281050</v>
      </c>
      <c r="B14940" t="s">
        <v>67</v>
      </c>
      <c r="C14940" s="30">
        <v>11.952000000000002</v>
      </c>
      <c r="D14940" t="s">
        <v>21</v>
      </c>
      <c r="E14940">
        <v>2027</v>
      </c>
      <c r="G14940" t="s">
        <v>273</v>
      </c>
    </row>
    <row r="14941" spans="1:7">
      <c r="A14941">
        <v>72281050</v>
      </c>
      <c r="B14941" t="s">
        <v>67</v>
      </c>
      <c r="C14941" s="30">
        <v>12.948</v>
      </c>
      <c r="D14941" t="s">
        <v>21</v>
      </c>
      <c r="E14941">
        <v>2028</v>
      </c>
      <c r="G14941" t="s">
        <v>273</v>
      </c>
    </row>
    <row r="14942" spans="1:7">
      <c r="A14942">
        <v>72281090</v>
      </c>
      <c r="B14942" t="s">
        <v>67</v>
      </c>
      <c r="C14942" s="30">
        <v>10.02</v>
      </c>
      <c r="D14942" t="s">
        <v>21</v>
      </c>
      <c r="G14942" t="s">
        <v>273</v>
      </c>
    </row>
    <row r="14943" spans="1:7">
      <c r="A14943">
        <v>72281090</v>
      </c>
      <c r="B14943" t="s">
        <v>67</v>
      </c>
      <c r="C14943" s="30">
        <v>11.022</v>
      </c>
      <c r="D14943" t="s">
        <v>21</v>
      </c>
      <c r="E14943">
        <v>2026</v>
      </c>
      <c r="G14943" t="s">
        <v>273</v>
      </c>
    </row>
    <row r="14944" spans="1:7">
      <c r="A14944">
        <v>72281090</v>
      </c>
      <c r="B14944" t="s">
        <v>67</v>
      </c>
      <c r="C14944" s="30">
        <v>12.023999999999999</v>
      </c>
      <c r="D14944" t="s">
        <v>21</v>
      </c>
      <c r="E14944">
        <v>2027</v>
      </c>
      <c r="G14944" t="s">
        <v>273</v>
      </c>
    </row>
    <row r="14945" spans="1:7">
      <c r="A14945">
        <v>72281090</v>
      </c>
      <c r="B14945" t="s">
        <v>67</v>
      </c>
      <c r="C14945" s="30">
        <v>13.026</v>
      </c>
      <c r="D14945" t="s">
        <v>21</v>
      </c>
      <c r="E14945">
        <v>2028</v>
      </c>
      <c r="G14945" t="s">
        <v>273</v>
      </c>
    </row>
    <row r="14946" spans="1:7">
      <c r="A14946">
        <v>722820</v>
      </c>
      <c r="B14946" t="s">
        <v>67</v>
      </c>
      <c r="C14946" s="30">
        <v>10.02</v>
      </c>
      <c r="D14946" t="s">
        <v>21</v>
      </c>
      <c r="G14946" t="s">
        <v>273</v>
      </c>
    </row>
    <row r="14947" spans="1:7">
      <c r="A14947">
        <v>722820</v>
      </c>
      <c r="B14947" t="s">
        <v>67</v>
      </c>
      <c r="C14947" s="30">
        <v>11.022</v>
      </c>
      <c r="D14947" t="s">
        <v>21</v>
      </c>
      <c r="E14947">
        <v>2026</v>
      </c>
      <c r="G14947" t="s">
        <v>273</v>
      </c>
    </row>
    <row r="14948" spans="1:7">
      <c r="A14948">
        <v>722820</v>
      </c>
      <c r="B14948" t="s">
        <v>67</v>
      </c>
      <c r="C14948" s="30">
        <v>12.023999999999999</v>
      </c>
      <c r="D14948" t="s">
        <v>21</v>
      </c>
      <c r="E14948">
        <v>2027</v>
      </c>
      <c r="G14948" t="s">
        <v>273</v>
      </c>
    </row>
    <row r="14949" spans="1:7">
      <c r="A14949">
        <v>722820</v>
      </c>
      <c r="B14949" t="s">
        <v>67</v>
      </c>
      <c r="C14949" s="30">
        <v>13.026</v>
      </c>
      <c r="D14949" t="s">
        <v>21</v>
      </c>
      <c r="E14949">
        <v>2028</v>
      </c>
      <c r="G14949" t="s">
        <v>273</v>
      </c>
    </row>
    <row r="14950" spans="1:7">
      <c r="A14950">
        <v>722830</v>
      </c>
      <c r="B14950" t="s">
        <v>67</v>
      </c>
      <c r="C14950" s="30">
        <v>10.02</v>
      </c>
      <c r="D14950" t="s">
        <v>20</v>
      </c>
      <c r="G14950" t="s">
        <v>273</v>
      </c>
    </row>
    <row r="14951" spans="1:7">
      <c r="A14951">
        <v>722830</v>
      </c>
      <c r="B14951" t="s">
        <v>67</v>
      </c>
      <c r="C14951" s="30">
        <v>11.022</v>
      </c>
      <c r="D14951" t="s">
        <v>20</v>
      </c>
      <c r="E14951">
        <v>2026</v>
      </c>
      <c r="G14951" t="s">
        <v>273</v>
      </c>
    </row>
    <row r="14952" spans="1:7">
      <c r="A14952">
        <v>722830</v>
      </c>
      <c r="B14952" t="s">
        <v>67</v>
      </c>
      <c r="C14952" s="30">
        <v>12.023999999999999</v>
      </c>
      <c r="D14952" t="s">
        <v>20</v>
      </c>
      <c r="E14952">
        <v>2027</v>
      </c>
      <c r="G14952" t="s">
        <v>273</v>
      </c>
    </row>
    <row r="14953" spans="1:7">
      <c r="A14953">
        <v>722830</v>
      </c>
      <c r="B14953" t="s">
        <v>67</v>
      </c>
      <c r="C14953" s="30">
        <v>13.026</v>
      </c>
      <c r="D14953" t="s">
        <v>20</v>
      </c>
      <c r="E14953">
        <v>2028</v>
      </c>
      <c r="G14953" t="s">
        <v>273</v>
      </c>
    </row>
    <row r="14954" spans="1:7">
      <c r="A14954">
        <v>722840</v>
      </c>
      <c r="B14954" t="s">
        <v>67</v>
      </c>
      <c r="C14954" s="30">
        <v>9.9600000000000009</v>
      </c>
      <c r="D14954" t="s">
        <v>21</v>
      </c>
      <c r="G14954" t="s">
        <v>273</v>
      </c>
    </row>
    <row r="14955" spans="1:7">
      <c r="A14955">
        <v>722840</v>
      </c>
      <c r="B14955" t="s">
        <v>67</v>
      </c>
      <c r="C14955" s="30">
        <v>10.956000000000001</v>
      </c>
      <c r="D14955" t="s">
        <v>21</v>
      </c>
      <c r="E14955">
        <v>2026</v>
      </c>
      <c r="G14955" t="s">
        <v>273</v>
      </c>
    </row>
    <row r="14956" spans="1:7">
      <c r="A14956">
        <v>722840</v>
      </c>
      <c r="B14956" t="s">
        <v>67</v>
      </c>
      <c r="C14956" s="30">
        <v>11.952000000000002</v>
      </c>
      <c r="D14956" t="s">
        <v>21</v>
      </c>
      <c r="E14956">
        <v>2027</v>
      </c>
      <c r="G14956" t="s">
        <v>273</v>
      </c>
    </row>
    <row r="14957" spans="1:7">
      <c r="A14957">
        <v>722840</v>
      </c>
      <c r="B14957" t="s">
        <v>67</v>
      </c>
      <c r="C14957" s="30">
        <v>12.948</v>
      </c>
      <c r="D14957" t="s">
        <v>21</v>
      </c>
      <c r="E14957">
        <v>2028</v>
      </c>
      <c r="G14957" t="s">
        <v>273</v>
      </c>
    </row>
    <row r="14958" spans="1:7">
      <c r="A14958">
        <v>722850</v>
      </c>
      <c r="B14958" t="s">
        <v>67</v>
      </c>
      <c r="C14958" s="30">
        <v>10.02</v>
      </c>
      <c r="D14958" t="s">
        <v>20</v>
      </c>
      <c r="G14958" t="s">
        <v>273</v>
      </c>
    </row>
    <row r="14959" spans="1:7">
      <c r="A14959">
        <v>722850</v>
      </c>
      <c r="B14959" t="s">
        <v>67</v>
      </c>
      <c r="C14959" s="30">
        <v>11.022</v>
      </c>
      <c r="D14959" t="s">
        <v>20</v>
      </c>
      <c r="E14959">
        <v>2026</v>
      </c>
      <c r="G14959" t="s">
        <v>273</v>
      </c>
    </row>
    <row r="14960" spans="1:7">
      <c r="A14960">
        <v>722850</v>
      </c>
      <c r="B14960" t="s">
        <v>67</v>
      </c>
      <c r="C14960" s="30">
        <v>12.023999999999999</v>
      </c>
      <c r="D14960" t="s">
        <v>20</v>
      </c>
      <c r="E14960">
        <v>2027</v>
      </c>
      <c r="G14960" t="s">
        <v>273</v>
      </c>
    </row>
    <row r="14961" spans="1:7">
      <c r="A14961">
        <v>722850</v>
      </c>
      <c r="B14961" t="s">
        <v>67</v>
      </c>
      <c r="C14961" s="30">
        <v>13.026</v>
      </c>
      <c r="D14961" t="s">
        <v>20</v>
      </c>
      <c r="E14961">
        <v>2028</v>
      </c>
      <c r="G14961" t="s">
        <v>273</v>
      </c>
    </row>
    <row r="14962" spans="1:7">
      <c r="A14962">
        <v>722860</v>
      </c>
      <c r="B14962" t="s">
        <v>67</v>
      </c>
      <c r="C14962" s="30">
        <v>10.02</v>
      </c>
      <c r="D14962" t="s">
        <v>21</v>
      </c>
      <c r="G14962" t="s">
        <v>273</v>
      </c>
    </row>
    <row r="14963" spans="1:7">
      <c r="A14963">
        <v>722860</v>
      </c>
      <c r="B14963" t="s">
        <v>67</v>
      </c>
      <c r="C14963" s="30">
        <v>11.022</v>
      </c>
      <c r="D14963" t="s">
        <v>21</v>
      </c>
      <c r="E14963">
        <v>2026</v>
      </c>
      <c r="G14963" t="s">
        <v>273</v>
      </c>
    </row>
    <row r="14964" spans="1:7">
      <c r="A14964">
        <v>722860</v>
      </c>
      <c r="B14964" t="s">
        <v>67</v>
      </c>
      <c r="C14964" s="30">
        <v>12.023999999999999</v>
      </c>
      <c r="D14964" t="s">
        <v>21</v>
      </c>
      <c r="E14964">
        <v>2027</v>
      </c>
      <c r="G14964" t="s">
        <v>273</v>
      </c>
    </row>
    <row r="14965" spans="1:7">
      <c r="A14965">
        <v>722860</v>
      </c>
      <c r="B14965" t="s">
        <v>67</v>
      </c>
      <c r="C14965" s="30">
        <v>13.026</v>
      </c>
      <c r="D14965" t="s">
        <v>21</v>
      </c>
      <c r="E14965">
        <v>2028</v>
      </c>
      <c r="G14965" t="s">
        <v>273</v>
      </c>
    </row>
    <row r="14966" spans="1:7">
      <c r="A14966">
        <v>722870</v>
      </c>
      <c r="B14966" t="s">
        <v>67</v>
      </c>
      <c r="C14966" s="30">
        <v>10.02</v>
      </c>
      <c r="D14966" t="s">
        <v>21</v>
      </c>
      <c r="G14966" t="s">
        <v>273</v>
      </c>
    </row>
    <row r="14967" spans="1:7">
      <c r="A14967">
        <v>722870</v>
      </c>
      <c r="B14967" t="s">
        <v>67</v>
      </c>
      <c r="C14967" s="30">
        <v>11.022</v>
      </c>
      <c r="D14967" t="s">
        <v>21</v>
      </c>
      <c r="E14967">
        <v>2026</v>
      </c>
      <c r="G14967" t="s">
        <v>273</v>
      </c>
    </row>
    <row r="14968" spans="1:7">
      <c r="A14968">
        <v>722870</v>
      </c>
      <c r="B14968" t="s">
        <v>67</v>
      </c>
      <c r="C14968" s="30">
        <v>12.023999999999999</v>
      </c>
      <c r="D14968" t="s">
        <v>21</v>
      </c>
      <c r="E14968">
        <v>2027</v>
      </c>
      <c r="G14968" t="s">
        <v>273</v>
      </c>
    </row>
    <row r="14969" spans="1:7">
      <c r="A14969">
        <v>722870</v>
      </c>
      <c r="B14969" t="s">
        <v>67</v>
      </c>
      <c r="C14969" s="30">
        <v>13.026</v>
      </c>
      <c r="D14969" t="s">
        <v>21</v>
      </c>
      <c r="E14969">
        <v>2028</v>
      </c>
      <c r="G14969" t="s">
        <v>273</v>
      </c>
    </row>
    <row r="14970" spans="1:7">
      <c r="A14970">
        <v>72288000</v>
      </c>
      <c r="B14970" t="s">
        <v>67</v>
      </c>
      <c r="C14970" s="30">
        <v>10.02</v>
      </c>
      <c r="D14970" t="s">
        <v>21</v>
      </c>
      <c r="G14970" t="s">
        <v>273</v>
      </c>
    </row>
    <row r="14971" spans="1:7">
      <c r="A14971">
        <v>72288000</v>
      </c>
      <c r="B14971" t="s">
        <v>67</v>
      </c>
      <c r="C14971" s="30">
        <v>11.022</v>
      </c>
      <c r="D14971" t="s">
        <v>21</v>
      </c>
      <c r="E14971">
        <v>2026</v>
      </c>
      <c r="G14971" t="s">
        <v>273</v>
      </c>
    </row>
    <row r="14972" spans="1:7">
      <c r="A14972">
        <v>72288000</v>
      </c>
      <c r="B14972" t="s">
        <v>67</v>
      </c>
      <c r="C14972" s="30">
        <v>12.023999999999999</v>
      </c>
      <c r="D14972" t="s">
        <v>21</v>
      </c>
      <c r="E14972">
        <v>2027</v>
      </c>
      <c r="G14972" t="s">
        <v>273</v>
      </c>
    </row>
    <row r="14973" spans="1:7">
      <c r="A14973">
        <v>72288000</v>
      </c>
      <c r="B14973" t="s">
        <v>67</v>
      </c>
      <c r="C14973" s="30">
        <v>13.026</v>
      </c>
      <c r="D14973" t="s">
        <v>21</v>
      </c>
      <c r="E14973">
        <v>2028</v>
      </c>
      <c r="G14973" t="s">
        <v>273</v>
      </c>
    </row>
    <row r="14974" spans="1:7">
      <c r="A14974">
        <v>7229</v>
      </c>
      <c r="B14974" t="s">
        <v>67</v>
      </c>
      <c r="C14974" s="30">
        <v>10.02</v>
      </c>
      <c r="D14974" t="s">
        <v>20</v>
      </c>
      <c r="G14974" t="s">
        <v>273</v>
      </c>
    </row>
    <row r="14975" spans="1:7">
      <c r="A14975">
        <v>7229</v>
      </c>
      <c r="B14975" t="s">
        <v>67</v>
      </c>
      <c r="C14975" s="30">
        <v>11.022</v>
      </c>
      <c r="D14975" t="s">
        <v>20</v>
      </c>
      <c r="E14975">
        <v>2026</v>
      </c>
      <c r="G14975" t="s">
        <v>273</v>
      </c>
    </row>
    <row r="14976" spans="1:7">
      <c r="A14976">
        <v>7229</v>
      </c>
      <c r="B14976" t="s">
        <v>67</v>
      </c>
      <c r="C14976" s="30">
        <v>12.023999999999999</v>
      </c>
      <c r="D14976" t="s">
        <v>20</v>
      </c>
      <c r="E14976">
        <v>2027</v>
      </c>
      <c r="G14976" t="s">
        <v>273</v>
      </c>
    </row>
    <row r="14977" spans="1:7">
      <c r="A14977">
        <v>7229</v>
      </c>
      <c r="B14977" t="s">
        <v>67</v>
      </c>
      <c r="C14977" s="30">
        <v>13.026</v>
      </c>
      <c r="D14977" t="s">
        <v>20</v>
      </c>
      <c r="E14977">
        <v>2028</v>
      </c>
      <c r="G14977" t="s">
        <v>273</v>
      </c>
    </row>
    <row r="14978" spans="1:7">
      <c r="A14978">
        <v>7301</v>
      </c>
      <c r="B14978" t="s">
        <v>67</v>
      </c>
      <c r="C14978" s="30">
        <v>8.25</v>
      </c>
      <c r="D14978" t="s">
        <v>20</v>
      </c>
      <c r="G14978" t="s">
        <v>273</v>
      </c>
    </row>
    <row r="14979" spans="1:7">
      <c r="A14979">
        <v>7301</v>
      </c>
      <c r="B14979" t="s">
        <v>67</v>
      </c>
      <c r="C14979" s="30">
        <v>9.0749999999999993</v>
      </c>
      <c r="D14979" t="s">
        <v>20</v>
      </c>
      <c r="E14979">
        <v>2026</v>
      </c>
      <c r="G14979" t="s">
        <v>273</v>
      </c>
    </row>
    <row r="14980" spans="1:7">
      <c r="A14980">
        <v>7301</v>
      </c>
      <c r="B14980" t="s">
        <v>67</v>
      </c>
      <c r="C14980" s="30">
        <v>9.9</v>
      </c>
      <c r="D14980" t="s">
        <v>20</v>
      </c>
      <c r="E14980">
        <v>2027</v>
      </c>
      <c r="G14980" t="s">
        <v>273</v>
      </c>
    </row>
    <row r="14981" spans="1:7">
      <c r="A14981">
        <v>7301</v>
      </c>
      <c r="B14981" t="s">
        <v>67</v>
      </c>
      <c r="C14981" s="30">
        <v>10.725</v>
      </c>
      <c r="D14981" t="s">
        <v>20</v>
      </c>
      <c r="E14981">
        <v>2028</v>
      </c>
      <c r="G14981" t="s">
        <v>273</v>
      </c>
    </row>
    <row r="14982" spans="1:7">
      <c r="A14982">
        <v>7302</v>
      </c>
      <c r="B14982" t="s">
        <v>67</v>
      </c>
      <c r="C14982" s="30">
        <v>8.2100000000000009</v>
      </c>
      <c r="D14982" t="s">
        <v>20</v>
      </c>
      <c r="G14982" t="s">
        <v>273</v>
      </c>
    </row>
    <row r="14983" spans="1:7">
      <c r="A14983">
        <v>7302</v>
      </c>
      <c r="B14983" t="s">
        <v>67</v>
      </c>
      <c r="C14983" s="30">
        <v>9.0310000000000006</v>
      </c>
      <c r="D14983" t="s">
        <v>20</v>
      </c>
      <c r="E14983">
        <v>2026</v>
      </c>
      <c r="G14983" t="s">
        <v>273</v>
      </c>
    </row>
    <row r="14984" spans="1:7">
      <c r="A14984">
        <v>7302</v>
      </c>
      <c r="B14984" t="s">
        <v>67</v>
      </c>
      <c r="C14984" s="30">
        <v>9.8520000000000003</v>
      </c>
      <c r="D14984" t="s">
        <v>20</v>
      </c>
      <c r="E14984">
        <v>2027</v>
      </c>
      <c r="G14984" t="s">
        <v>273</v>
      </c>
    </row>
    <row r="14985" spans="1:7">
      <c r="A14985">
        <v>7302</v>
      </c>
      <c r="B14985" t="s">
        <v>67</v>
      </c>
      <c r="C14985" s="30">
        <v>10.673000000000002</v>
      </c>
      <c r="D14985" t="s">
        <v>20</v>
      </c>
      <c r="E14985">
        <v>2028</v>
      </c>
      <c r="G14985" t="s">
        <v>273</v>
      </c>
    </row>
    <row r="14986" spans="1:7">
      <c r="A14986">
        <v>730300</v>
      </c>
      <c r="B14986" t="s">
        <v>67</v>
      </c>
      <c r="C14986" s="30">
        <v>7.89</v>
      </c>
      <c r="G14986" t="s">
        <v>273</v>
      </c>
    </row>
    <row r="14987" spans="1:7">
      <c r="A14987">
        <v>730300</v>
      </c>
      <c r="B14987" t="s">
        <v>67</v>
      </c>
      <c r="C14987" s="30">
        <v>8.6790000000000003</v>
      </c>
      <c r="E14987">
        <v>2026</v>
      </c>
      <c r="G14987" t="s">
        <v>273</v>
      </c>
    </row>
    <row r="14988" spans="1:7">
      <c r="A14988">
        <v>730300</v>
      </c>
      <c r="B14988" t="s">
        <v>67</v>
      </c>
      <c r="C14988" s="30">
        <v>9.468</v>
      </c>
      <c r="E14988">
        <v>2027</v>
      </c>
      <c r="G14988" t="s">
        <v>273</v>
      </c>
    </row>
    <row r="14989" spans="1:7">
      <c r="A14989">
        <v>730300</v>
      </c>
      <c r="B14989" t="s">
        <v>67</v>
      </c>
      <c r="C14989" s="30">
        <v>10.257</v>
      </c>
      <c r="E14989">
        <v>2028</v>
      </c>
      <c r="G14989" t="s">
        <v>273</v>
      </c>
    </row>
    <row r="14990" spans="1:7">
      <c r="A14990">
        <v>73041100</v>
      </c>
      <c r="B14990" t="s">
        <v>67</v>
      </c>
      <c r="C14990" s="30">
        <v>8.6300000000000008</v>
      </c>
      <c r="G14990" t="s">
        <v>273</v>
      </c>
    </row>
    <row r="14991" spans="1:7">
      <c r="A14991">
        <v>73041100</v>
      </c>
      <c r="B14991" t="s">
        <v>67</v>
      </c>
      <c r="C14991" s="30">
        <v>9.4930000000000003</v>
      </c>
      <c r="E14991">
        <v>2026</v>
      </c>
      <c r="G14991" t="s">
        <v>273</v>
      </c>
    </row>
    <row r="14992" spans="1:7">
      <c r="A14992">
        <v>73041100</v>
      </c>
      <c r="B14992" t="s">
        <v>67</v>
      </c>
      <c r="C14992" s="30">
        <v>10.356000000000002</v>
      </c>
      <c r="E14992">
        <v>2027</v>
      </c>
      <c r="G14992" t="s">
        <v>273</v>
      </c>
    </row>
    <row r="14993" spans="1:7">
      <c r="A14993">
        <v>73041100</v>
      </c>
      <c r="B14993" t="s">
        <v>67</v>
      </c>
      <c r="C14993" s="30">
        <v>11.219000000000001</v>
      </c>
      <c r="E14993">
        <v>2028</v>
      </c>
      <c r="G14993" t="s">
        <v>273</v>
      </c>
    </row>
    <row r="14994" spans="1:7">
      <c r="A14994">
        <v>730419</v>
      </c>
      <c r="B14994" t="s">
        <v>67</v>
      </c>
      <c r="C14994" s="30">
        <v>8.2100000000000009</v>
      </c>
      <c r="D14994" t="s">
        <v>20</v>
      </c>
      <c r="G14994" t="s">
        <v>273</v>
      </c>
    </row>
    <row r="14995" spans="1:7">
      <c r="A14995">
        <v>730419</v>
      </c>
      <c r="B14995" t="s">
        <v>67</v>
      </c>
      <c r="C14995" s="30">
        <v>9.0310000000000006</v>
      </c>
      <c r="D14995" t="s">
        <v>20</v>
      </c>
      <c r="E14995">
        <v>2026</v>
      </c>
      <c r="G14995" t="s">
        <v>273</v>
      </c>
    </row>
    <row r="14996" spans="1:7">
      <c r="A14996">
        <v>730419</v>
      </c>
      <c r="B14996" t="s">
        <v>67</v>
      </c>
      <c r="C14996" s="30">
        <v>9.8520000000000003</v>
      </c>
      <c r="D14996" t="s">
        <v>20</v>
      </c>
      <c r="E14996">
        <v>2027</v>
      </c>
      <c r="G14996" t="s">
        <v>273</v>
      </c>
    </row>
    <row r="14997" spans="1:7">
      <c r="A14997">
        <v>730419</v>
      </c>
      <c r="B14997" t="s">
        <v>67</v>
      </c>
      <c r="C14997" s="30">
        <v>10.673000000000002</v>
      </c>
      <c r="D14997" t="s">
        <v>20</v>
      </c>
      <c r="E14997">
        <v>2028</v>
      </c>
      <c r="G14997" t="s">
        <v>273</v>
      </c>
    </row>
    <row r="14998" spans="1:7">
      <c r="A14998">
        <v>73042200</v>
      </c>
      <c r="B14998" t="s">
        <v>67</v>
      </c>
      <c r="C14998" s="30">
        <v>8.6300000000000008</v>
      </c>
      <c r="G14998" t="s">
        <v>273</v>
      </c>
    </row>
    <row r="14999" spans="1:7">
      <c r="A14999">
        <v>73042200</v>
      </c>
      <c r="B14999" t="s">
        <v>67</v>
      </c>
      <c r="C14999" s="30">
        <v>9.4930000000000003</v>
      </c>
      <c r="E14999">
        <v>2026</v>
      </c>
      <c r="G14999" t="s">
        <v>273</v>
      </c>
    </row>
    <row r="15000" spans="1:7">
      <c r="A15000">
        <v>73042200</v>
      </c>
      <c r="B15000" t="s">
        <v>67</v>
      </c>
      <c r="C15000" s="30">
        <v>10.356000000000002</v>
      </c>
      <c r="E15000">
        <v>2027</v>
      </c>
      <c r="G15000" t="s">
        <v>273</v>
      </c>
    </row>
    <row r="15001" spans="1:7">
      <c r="A15001">
        <v>73042200</v>
      </c>
      <c r="B15001" t="s">
        <v>67</v>
      </c>
      <c r="C15001" s="30">
        <v>11.219000000000001</v>
      </c>
      <c r="E15001">
        <v>2028</v>
      </c>
      <c r="G15001" t="s">
        <v>273</v>
      </c>
    </row>
    <row r="15002" spans="1:7">
      <c r="A15002">
        <v>73042300</v>
      </c>
      <c r="B15002" t="s">
        <v>67</v>
      </c>
      <c r="C15002" s="30">
        <v>8.2100000000000009</v>
      </c>
      <c r="D15002" t="s">
        <v>20</v>
      </c>
      <c r="G15002" t="s">
        <v>273</v>
      </c>
    </row>
    <row r="15003" spans="1:7">
      <c r="A15003">
        <v>73042300</v>
      </c>
      <c r="B15003" t="s">
        <v>67</v>
      </c>
      <c r="C15003" s="30">
        <v>9.0310000000000006</v>
      </c>
      <c r="D15003" t="s">
        <v>20</v>
      </c>
      <c r="E15003">
        <v>2026</v>
      </c>
      <c r="G15003" t="s">
        <v>273</v>
      </c>
    </row>
    <row r="15004" spans="1:7">
      <c r="A15004">
        <v>73042300</v>
      </c>
      <c r="B15004" t="s">
        <v>67</v>
      </c>
      <c r="C15004" s="30">
        <v>9.8520000000000003</v>
      </c>
      <c r="D15004" t="s">
        <v>20</v>
      </c>
      <c r="E15004">
        <v>2027</v>
      </c>
      <c r="G15004" t="s">
        <v>273</v>
      </c>
    </row>
    <row r="15005" spans="1:7">
      <c r="A15005">
        <v>73042300</v>
      </c>
      <c r="B15005" t="s">
        <v>67</v>
      </c>
      <c r="C15005" s="30">
        <v>10.673000000000002</v>
      </c>
      <c r="D15005" t="s">
        <v>20</v>
      </c>
      <c r="E15005">
        <v>2028</v>
      </c>
      <c r="G15005" t="s">
        <v>273</v>
      </c>
    </row>
    <row r="15006" spans="1:7">
      <c r="A15006">
        <v>73042400</v>
      </c>
      <c r="B15006" t="s">
        <v>67</v>
      </c>
      <c r="C15006" s="30">
        <v>8.6300000000000008</v>
      </c>
      <c r="G15006" t="s">
        <v>273</v>
      </c>
    </row>
    <row r="15007" spans="1:7">
      <c r="A15007">
        <v>73042400</v>
      </c>
      <c r="B15007" t="s">
        <v>67</v>
      </c>
      <c r="C15007" s="30">
        <v>9.4930000000000003</v>
      </c>
      <c r="E15007">
        <v>2026</v>
      </c>
      <c r="G15007" t="s">
        <v>273</v>
      </c>
    </row>
    <row r="15008" spans="1:7">
      <c r="A15008">
        <v>73042400</v>
      </c>
      <c r="B15008" t="s">
        <v>67</v>
      </c>
      <c r="C15008" s="30">
        <v>10.356000000000002</v>
      </c>
      <c r="E15008">
        <v>2027</v>
      </c>
      <c r="G15008" t="s">
        <v>273</v>
      </c>
    </row>
    <row r="15009" spans="1:7">
      <c r="A15009">
        <v>73042400</v>
      </c>
      <c r="B15009" t="s">
        <v>67</v>
      </c>
      <c r="C15009" s="30">
        <v>11.219000000000001</v>
      </c>
      <c r="E15009">
        <v>2028</v>
      </c>
      <c r="G15009" t="s">
        <v>273</v>
      </c>
    </row>
    <row r="15010" spans="1:7">
      <c r="A15010">
        <v>730429</v>
      </c>
      <c r="B15010" t="s">
        <v>67</v>
      </c>
      <c r="C15010" s="30">
        <v>8.2100000000000009</v>
      </c>
      <c r="D15010" t="s">
        <v>20</v>
      </c>
      <c r="G15010" t="s">
        <v>273</v>
      </c>
    </row>
    <row r="15011" spans="1:7">
      <c r="A15011">
        <v>730429</v>
      </c>
      <c r="B15011" t="s">
        <v>67</v>
      </c>
      <c r="C15011" s="30">
        <v>9.0310000000000006</v>
      </c>
      <c r="D15011" t="s">
        <v>20</v>
      </c>
      <c r="E15011">
        <v>2026</v>
      </c>
      <c r="G15011" t="s">
        <v>273</v>
      </c>
    </row>
    <row r="15012" spans="1:7">
      <c r="A15012">
        <v>730429</v>
      </c>
      <c r="B15012" t="s">
        <v>67</v>
      </c>
      <c r="C15012" s="30">
        <v>9.8520000000000003</v>
      </c>
      <c r="D15012" t="s">
        <v>20</v>
      </c>
      <c r="E15012">
        <v>2027</v>
      </c>
      <c r="G15012" t="s">
        <v>273</v>
      </c>
    </row>
    <row r="15013" spans="1:7">
      <c r="A15013">
        <v>730429</v>
      </c>
      <c r="B15013" t="s">
        <v>67</v>
      </c>
      <c r="C15013" s="30">
        <v>10.673000000000002</v>
      </c>
      <c r="D15013" t="s">
        <v>20</v>
      </c>
      <c r="E15013">
        <v>2028</v>
      </c>
      <c r="G15013" t="s">
        <v>273</v>
      </c>
    </row>
    <row r="15014" spans="1:7">
      <c r="A15014">
        <v>730431</v>
      </c>
      <c r="B15014" t="s">
        <v>67</v>
      </c>
      <c r="C15014" s="30">
        <v>8.2100000000000009</v>
      </c>
      <c r="D15014" t="s">
        <v>20</v>
      </c>
      <c r="G15014" t="s">
        <v>273</v>
      </c>
    </row>
    <row r="15015" spans="1:7">
      <c r="A15015">
        <v>730431</v>
      </c>
      <c r="B15015" t="s">
        <v>67</v>
      </c>
      <c r="C15015" s="30">
        <v>9.0310000000000006</v>
      </c>
      <c r="D15015" t="s">
        <v>20</v>
      </c>
      <c r="E15015">
        <v>2026</v>
      </c>
      <c r="G15015" t="s">
        <v>273</v>
      </c>
    </row>
    <row r="15016" spans="1:7">
      <c r="A15016">
        <v>730431</v>
      </c>
      <c r="B15016" t="s">
        <v>67</v>
      </c>
      <c r="C15016" s="30">
        <v>9.8520000000000003</v>
      </c>
      <c r="D15016" t="s">
        <v>20</v>
      </c>
      <c r="E15016">
        <v>2027</v>
      </c>
      <c r="G15016" t="s">
        <v>273</v>
      </c>
    </row>
    <row r="15017" spans="1:7">
      <c r="A15017">
        <v>730431</v>
      </c>
      <c r="B15017" t="s">
        <v>67</v>
      </c>
      <c r="C15017" s="30">
        <v>10.673000000000002</v>
      </c>
      <c r="D15017" t="s">
        <v>20</v>
      </c>
      <c r="E15017">
        <v>2028</v>
      </c>
      <c r="G15017" t="s">
        <v>273</v>
      </c>
    </row>
    <row r="15018" spans="1:7">
      <c r="A15018">
        <v>730439</v>
      </c>
      <c r="B15018" t="s">
        <v>67</v>
      </c>
      <c r="C15018" s="30">
        <v>8.2100000000000009</v>
      </c>
      <c r="D15018" t="s">
        <v>20</v>
      </c>
      <c r="G15018" t="s">
        <v>273</v>
      </c>
    </row>
    <row r="15019" spans="1:7">
      <c r="A15019">
        <v>730439</v>
      </c>
      <c r="B15019" t="s">
        <v>67</v>
      </c>
      <c r="C15019" s="30">
        <v>9.0310000000000006</v>
      </c>
      <c r="D15019" t="s">
        <v>20</v>
      </c>
      <c r="E15019">
        <v>2026</v>
      </c>
      <c r="G15019" t="s">
        <v>273</v>
      </c>
    </row>
    <row r="15020" spans="1:7">
      <c r="A15020">
        <v>730439</v>
      </c>
      <c r="B15020" t="s">
        <v>67</v>
      </c>
      <c r="C15020" s="30">
        <v>9.8520000000000003</v>
      </c>
      <c r="D15020" t="s">
        <v>20</v>
      </c>
      <c r="E15020">
        <v>2027</v>
      </c>
      <c r="G15020" t="s">
        <v>273</v>
      </c>
    </row>
    <row r="15021" spans="1:7">
      <c r="A15021">
        <v>730439</v>
      </c>
      <c r="B15021" t="s">
        <v>67</v>
      </c>
      <c r="C15021" s="30">
        <v>10.673000000000002</v>
      </c>
      <c r="D15021" t="s">
        <v>20</v>
      </c>
      <c r="E15021">
        <v>2028</v>
      </c>
      <c r="G15021" t="s">
        <v>273</v>
      </c>
    </row>
    <row r="15022" spans="1:7">
      <c r="A15022">
        <v>73044100</v>
      </c>
      <c r="B15022" t="s">
        <v>67</v>
      </c>
      <c r="C15022" s="30">
        <v>8.6300000000000008</v>
      </c>
      <c r="G15022" t="s">
        <v>273</v>
      </c>
    </row>
    <row r="15023" spans="1:7">
      <c r="A15023">
        <v>73044100</v>
      </c>
      <c r="B15023" t="s">
        <v>67</v>
      </c>
      <c r="C15023" s="30">
        <v>9.4930000000000003</v>
      </c>
      <c r="E15023">
        <v>2026</v>
      </c>
      <c r="G15023" t="s">
        <v>273</v>
      </c>
    </row>
    <row r="15024" spans="1:7">
      <c r="A15024">
        <v>73044100</v>
      </c>
      <c r="B15024" t="s">
        <v>67</v>
      </c>
      <c r="C15024" s="30">
        <v>10.356000000000002</v>
      </c>
      <c r="E15024">
        <v>2027</v>
      </c>
      <c r="G15024" t="s">
        <v>273</v>
      </c>
    </row>
    <row r="15025" spans="1:7">
      <c r="A15025">
        <v>73044100</v>
      </c>
      <c r="B15025" t="s">
        <v>67</v>
      </c>
      <c r="C15025" s="30">
        <v>11.219000000000001</v>
      </c>
      <c r="E15025">
        <v>2028</v>
      </c>
      <c r="G15025" t="s">
        <v>273</v>
      </c>
    </row>
    <row r="15026" spans="1:7">
      <c r="A15026">
        <v>730449</v>
      </c>
      <c r="B15026" t="s">
        <v>67</v>
      </c>
      <c r="C15026" s="30">
        <v>8.6300000000000008</v>
      </c>
      <c r="G15026" t="s">
        <v>273</v>
      </c>
    </row>
    <row r="15027" spans="1:7">
      <c r="A15027">
        <v>730449</v>
      </c>
      <c r="B15027" t="s">
        <v>67</v>
      </c>
      <c r="C15027" s="30">
        <v>9.4930000000000003</v>
      </c>
      <c r="E15027">
        <v>2026</v>
      </c>
      <c r="G15027" t="s">
        <v>273</v>
      </c>
    </row>
    <row r="15028" spans="1:7">
      <c r="A15028">
        <v>730449</v>
      </c>
      <c r="B15028" t="s">
        <v>67</v>
      </c>
      <c r="C15028" s="30">
        <v>10.356000000000002</v>
      </c>
      <c r="E15028">
        <v>2027</v>
      </c>
      <c r="G15028" t="s">
        <v>273</v>
      </c>
    </row>
    <row r="15029" spans="1:7">
      <c r="A15029">
        <v>730449</v>
      </c>
      <c r="B15029" t="s">
        <v>67</v>
      </c>
      <c r="C15029" s="30">
        <v>11.219000000000001</v>
      </c>
      <c r="E15029">
        <v>2028</v>
      </c>
      <c r="G15029" t="s">
        <v>273</v>
      </c>
    </row>
    <row r="15030" spans="1:7">
      <c r="A15030">
        <v>730451</v>
      </c>
      <c r="B15030" t="s">
        <v>67</v>
      </c>
      <c r="C15030" s="30">
        <v>7.86</v>
      </c>
      <c r="D15030" t="s">
        <v>21</v>
      </c>
      <c r="G15030" t="s">
        <v>273</v>
      </c>
    </row>
    <row r="15031" spans="1:7">
      <c r="A15031">
        <v>730451</v>
      </c>
      <c r="B15031" t="s">
        <v>67</v>
      </c>
      <c r="C15031" s="30">
        <v>8.6460000000000008</v>
      </c>
      <c r="D15031" t="s">
        <v>21</v>
      </c>
      <c r="E15031">
        <v>2026</v>
      </c>
      <c r="G15031" t="s">
        <v>273</v>
      </c>
    </row>
    <row r="15032" spans="1:7">
      <c r="A15032">
        <v>730451</v>
      </c>
      <c r="B15032" t="s">
        <v>67</v>
      </c>
      <c r="C15032" s="30">
        <v>9.4320000000000004</v>
      </c>
      <c r="D15032" t="s">
        <v>21</v>
      </c>
      <c r="E15032">
        <v>2027</v>
      </c>
      <c r="G15032" t="s">
        <v>273</v>
      </c>
    </row>
    <row r="15033" spans="1:7">
      <c r="A15033">
        <v>730451</v>
      </c>
      <c r="B15033" t="s">
        <v>67</v>
      </c>
      <c r="C15033" s="30">
        <v>10.218</v>
      </c>
      <c r="D15033" t="s">
        <v>21</v>
      </c>
      <c r="E15033">
        <v>2028</v>
      </c>
      <c r="G15033" t="s">
        <v>273</v>
      </c>
    </row>
    <row r="15034" spans="1:7">
      <c r="A15034">
        <v>730459</v>
      </c>
      <c r="B15034" t="s">
        <v>67</v>
      </c>
      <c r="C15034" s="30">
        <v>7.86</v>
      </c>
      <c r="D15034" t="s">
        <v>20</v>
      </c>
      <c r="G15034" t="s">
        <v>273</v>
      </c>
    </row>
    <row r="15035" spans="1:7">
      <c r="A15035">
        <v>730459</v>
      </c>
      <c r="B15035" t="s">
        <v>67</v>
      </c>
      <c r="C15035" s="30">
        <v>8.6460000000000008</v>
      </c>
      <c r="D15035" t="s">
        <v>20</v>
      </c>
      <c r="E15035">
        <v>2026</v>
      </c>
      <c r="G15035" t="s">
        <v>273</v>
      </c>
    </row>
    <row r="15036" spans="1:7">
      <c r="A15036">
        <v>730459</v>
      </c>
      <c r="B15036" t="s">
        <v>67</v>
      </c>
      <c r="C15036" s="30">
        <v>9.4320000000000004</v>
      </c>
      <c r="D15036" t="s">
        <v>20</v>
      </c>
      <c r="E15036">
        <v>2027</v>
      </c>
      <c r="G15036" t="s">
        <v>273</v>
      </c>
    </row>
    <row r="15037" spans="1:7">
      <c r="A15037">
        <v>730459</v>
      </c>
      <c r="B15037" t="s">
        <v>67</v>
      </c>
      <c r="C15037" s="30">
        <v>10.218</v>
      </c>
      <c r="D15037" t="s">
        <v>20</v>
      </c>
      <c r="E15037">
        <v>2028</v>
      </c>
      <c r="G15037" t="s">
        <v>273</v>
      </c>
    </row>
    <row r="15038" spans="1:7">
      <c r="A15038">
        <v>73049000</v>
      </c>
      <c r="B15038" t="s">
        <v>67</v>
      </c>
      <c r="C15038" s="30">
        <v>8.2100000000000009</v>
      </c>
      <c r="D15038" t="s">
        <v>20</v>
      </c>
      <c r="G15038" t="s">
        <v>273</v>
      </c>
    </row>
    <row r="15039" spans="1:7">
      <c r="A15039">
        <v>73049000</v>
      </c>
      <c r="B15039" t="s">
        <v>67</v>
      </c>
      <c r="C15039" s="30">
        <v>9.0310000000000006</v>
      </c>
      <c r="D15039" t="s">
        <v>20</v>
      </c>
      <c r="E15039">
        <v>2026</v>
      </c>
      <c r="G15039" t="s">
        <v>273</v>
      </c>
    </row>
    <row r="15040" spans="1:7">
      <c r="A15040">
        <v>73049000</v>
      </c>
      <c r="B15040" t="s">
        <v>67</v>
      </c>
      <c r="C15040" s="30">
        <v>9.8520000000000003</v>
      </c>
      <c r="D15040" t="s">
        <v>20</v>
      </c>
      <c r="E15040">
        <v>2027</v>
      </c>
      <c r="G15040" t="s">
        <v>273</v>
      </c>
    </row>
    <row r="15041" spans="1:7">
      <c r="A15041">
        <v>73049000</v>
      </c>
      <c r="B15041" t="s">
        <v>67</v>
      </c>
      <c r="C15041" s="30">
        <v>10.673000000000002</v>
      </c>
      <c r="D15041" t="s">
        <v>20</v>
      </c>
      <c r="E15041">
        <v>2028</v>
      </c>
      <c r="G15041" t="s">
        <v>273</v>
      </c>
    </row>
    <row r="15042" spans="1:7">
      <c r="A15042">
        <v>7305</v>
      </c>
      <c r="B15042" t="s">
        <v>67</v>
      </c>
      <c r="C15042" s="30">
        <v>8.25</v>
      </c>
      <c r="D15042" t="s">
        <v>20</v>
      </c>
      <c r="G15042" t="s">
        <v>273</v>
      </c>
    </row>
    <row r="15043" spans="1:7">
      <c r="A15043">
        <v>7305</v>
      </c>
      <c r="B15043" t="s">
        <v>67</v>
      </c>
      <c r="C15043" s="30">
        <v>9.0749999999999993</v>
      </c>
      <c r="D15043" t="s">
        <v>20</v>
      </c>
      <c r="E15043">
        <v>2026</v>
      </c>
      <c r="G15043" t="s">
        <v>273</v>
      </c>
    </row>
    <row r="15044" spans="1:7">
      <c r="A15044">
        <v>7305</v>
      </c>
      <c r="B15044" t="s">
        <v>67</v>
      </c>
      <c r="C15044" s="30">
        <v>9.9</v>
      </c>
      <c r="D15044" t="s">
        <v>20</v>
      </c>
      <c r="E15044">
        <v>2027</v>
      </c>
      <c r="G15044" t="s">
        <v>273</v>
      </c>
    </row>
    <row r="15045" spans="1:7">
      <c r="A15045">
        <v>7305</v>
      </c>
      <c r="B15045" t="s">
        <v>67</v>
      </c>
      <c r="C15045" s="30">
        <v>10.725</v>
      </c>
      <c r="D15045" t="s">
        <v>20</v>
      </c>
      <c r="E15045">
        <v>2028</v>
      </c>
      <c r="G15045" t="s">
        <v>273</v>
      </c>
    </row>
    <row r="15046" spans="1:7">
      <c r="A15046">
        <v>73061100</v>
      </c>
      <c r="B15046" t="s">
        <v>67</v>
      </c>
      <c r="C15046" s="30">
        <v>8.69</v>
      </c>
      <c r="G15046" t="s">
        <v>273</v>
      </c>
    </row>
    <row r="15047" spans="1:7">
      <c r="A15047">
        <v>73061100</v>
      </c>
      <c r="B15047" t="s">
        <v>67</v>
      </c>
      <c r="C15047" s="30">
        <v>9.5589999999999993</v>
      </c>
      <c r="E15047">
        <v>2026</v>
      </c>
      <c r="G15047" t="s">
        <v>273</v>
      </c>
    </row>
    <row r="15048" spans="1:7">
      <c r="A15048">
        <v>73061100</v>
      </c>
      <c r="B15048" t="s">
        <v>67</v>
      </c>
      <c r="C15048" s="30">
        <v>10.427999999999999</v>
      </c>
      <c r="E15048">
        <v>2027</v>
      </c>
      <c r="G15048" t="s">
        <v>273</v>
      </c>
    </row>
    <row r="15049" spans="1:7">
      <c r="A15049">
        <v>73061100</v>
      </c>
      <c r="B15049" t="s">
        <v>67</v>
      </c>
      <c r="C15049" s="30">
        <v>11.296999999999999</v>
      </c>
      <c r="E15049">
        <v>2028</v>
      </c>
      <c r="G15049" t="s">
        <v>273</v>
      </c>
    </row>
    <row r="15050" spans="1:7">
      <c r="A15050">
        <v>73061900</v>
      </c>
      <c r="B15050" t="s">
        <v>67</v>
      </c>
      <c r="C15050" s="30">
        <v>8.25</v>
      </c>
      <c r="D15050" t="s">
        <v>20</v>
      </c>
      <c r="G15050" t="s">
        <v>273</v>
      </c>
    </row>
    <row r="15051" spans="1:7">
      <c r="A15051">
        <v>73061900</v>
      </c>
      <c r="B15051" t="s">
        <v>67</v>
      </c>
      <c r="C15051" s="30">
        <v>9.0749999999999993</v>
      </c>
      <c r="D15051" t="s">
        <v>20</v>
      </c>
      <c r="E15051">
        <v>2026</v>
      </c>
      <c r="G15051" t="s">
        <v>273</v>
      </c>
    </row>
    <row r="15052" spans="1:7">
      <c r="A15052">
        <v>73061900</v>
      </c>
      <c r="B15052" t="s">
        <v>67</v>
      </c>
      <c r="C15052" s="30">
        <v>9.9</v>
      </c>
      <c r="D15052" t="s">
        <v>20</v>
      </c>
      <c r="E15052">
        <v>2027</v>
      </c>
      <c r="G15052" t="s">
        <v>273</v>
      </c>
    </row>
    <row r="15053" spans="1:7">
      <c r="A15053">
        <v>73061900</v>
      </c>
      <c r="B15053" t="s">
        <v>67</v>
      </c>
      <c r="C15053" s="30">
        <v>10.725</v>
      </c>
      <c r="D15053" t="s">
        <v>20</v>
      </c>
      <c r="E15053">
        <v>2028</v>
      </c>
      <c r="G15053" t="s">
        <v>273</v>
      </c>
    </row>
    <row r="15054" spans="1:7">
      <c r="A15054">
        <v>73062100</v>
      </c>
      <c r="B15054" t="s">
        <v>67</v>
      </c>
      <c r="C15054" s="30">
        <v>8.69</v>
      </c>
      <c r="G15054" t="s">
        <v>273</v>
      </c>
    </row>
    <row r="15055" spans="1:7">
      <c r="A15055">
        <v>73062100</v>
      </c>
      <c r="B15055" t="s">
        <v>67</v>
      </c>
      <c r="C15055" s="30">
        <v>9.5589999999999993</v>
      </c>
      <c r="E15055">
        <v>2026</v>
      </c>
      <c r="G15055" t="s">
        <v>273</v>
      </c>
    </row>
    <row r="15056" spans="1:7">
      <c r="A15056">
        <v>73062100</v>
      </c>
      <c r="B15056" t="s">
        <v>67</v>
      </c>
      <c r="C15056" s="30">
        <v>10.427999999999999</v>
      </c>
      <c r="E15056">
        <v>2027</v>
      </c>
      <c r="G15056" t="s">
        <v>273</v>
      </c>
    </row>
    <row r="15057" spans="1:7">
      <c r="A15057">
        <v>73062100</v>
      </c>
      <c r="B15057" t="s">
        <v>67</v>
      </c>
      <c r="C15057" s="30">
        <v>11.296999999999999</v>
      </c>
      <c r="E15057">
        <v>2028</v>
      </c>
      <c r="G15057" t="s">
        <v>273</v>
      </c>
    </row>
    <row r="15058" spans="1:7">
      <c r="A15058">
        <v>73062900</v>
      </c>
      <c r="B15058" t="s">
        <v>67</v>
      </c>
      <c r="C15058" s="30">
        <v>8.25</v>
      </c>
      <c r="D15058" t="s">
        <v>20</v>
      </c>
      <c r="G15058" t="s">
        <v>273</v>
      </c>
    </row>
    <row r="15059" spans="1:7">
      <c r="A15059">
        <v>73062900</v>
      </c>
      <c r="B15059" t="s">
        <v>67</v>
      </c>
      <c r="C15059" s="30">
        <v>9.0749999999999993</v>
      </c>
      <c r="D15059" t="s">
        <v>20</v>
      </c>
      <c r="E15059">
        <v>2026</v>
      </c>
      <c r="G15059" t="s">
        <v>273</v>
      </c>
    </row>
    <row r="15060" spans="1:7">
      <c r="A15060">
        <v>73062900</v>
      </c>
      <c r="B15060" t="s">
        <v>67</v>
      </c>
      <c r="C15060" s="30">
        <v>9.9</v>
      </c>
      <c r="D15060" t="s">
        <v>20</v>
      </c>
      <c r="E15060">
        <v>2027</v>
      </c>
      <c r="G15060" t="s">
        <v>273</v>
      </c>
    </row>
    <row r="15061" spans="1:7">
      <c r="A15061">
        <v>73062900</v>
      </c>
      <c r="B15061" t="s">
        <v>67</v>
      </c>
      <c r="C15061" s="30">
        <v>10.725</v>
      </c>
      <c r="D15061" t="s">
        <v>20</v>
      </c>
      <c r="E15061">
        <v>2028</v>
      </c>
      <c r="G15061" t="s">
        <v>273</v>
      </c>
    </row>
    <row r="15062" spans="1:7">
      <c r="A15062">
        <v>73063012</v>
      </c>
      <c r="B15062" t="s">
        <v>67</v>
      </c>
      <c r="C15062" s="30">
        <v>8.25</v>
      </c>
      <c r="D15062" t="s">
        <v>20</v>
      </c>
      <c r="G15062" t="s">
        <v>273</v>
      </c>
    </row>
    <row r="15063" spans="1:7">
      <c r="A15063">
        <v>73063012</v>
      </c>
      <c r="B15063" t="s">
        <v>67</v>
      </c>
      <c r="C15063" s="30">
        <v>9.0749999999999993</v>
      </c>
      <c r="D15063" t="s">
        <v>20</v>
      </c>
      <c r="E15063">
        <v>2026</v>
      </c>
      <c r="G15063" t="s">
        <v>273</v>
      </c>
    </row>
    <row r="15064" spans="1:7">
      <c r="A15064">
        <v>73063012</v>
      </c>
      <c r="B15064" t="s">
        <v>67</v>
      </c>
      <c r="C15064" s="30">
        <v>9.9</v>
      </c>
      <c r="D15064" t="s">
        <v>20</v>
      </c>
      <c r="E15064">
        <v>2027</v>
      </c>
      <c r="G15064" t="s">
        <v>273</v>
      </c>
    </row>
    <row r="15065" spans="1:7">
      <c r="A15065">
        <v>73063012</v>
      </c>
      <c r="B15065" t="s">
        <v>67</v>
      </c>
      <c r="C15065" s="30">
        <v>10.725</v>
      </c>
      <c r="D15065" t="s">
        <v>20</v>
      </c>
      <c r="E15065">
        <v>2028</v>
      </c>
      <c r="G15065" t="s">
        <v>273</v>
      </c>
    </row>
    <row r="15066" spans="1:7">
      <c r="A15066">
        <v>73063018</v>
      </c>
      <c r="B15066" t="s">
        <v>67</v>
      </c>
      <c r="C15066" s="30">
        <v>8.23</v>
      </c>
      <c r="D15066" t="s">
        <v>20</v>
      </c>
      <c r="G15066" t="s">
        <v>273</v>
      </c>
    </row>
    <row r="15067" spans="1:7">
      <c r="A15067">
        <v>73063018</v>
      </c>
      <c r="B15067" t="s">
        <v>67</v>
      </c>
      <c r="C15067" s="30">
        <v>9.0530000000000008</v>
      </c>
      <c r="D15067" t="s">
        <v>20</v>
      </c>
      <c r="E15067">
        <v>2026</v>
      </c>
      <c r="G15067" t="s">
        <v>273</v>
      </c>
    </row>
    <row r="15068" spans="1:7">
      <c r="A15068">
        <v>73063018</v>
      </c>
      <c r="B15068" t="s">
        <v>67</v>
      </c>
      <c r="C15068" s="30">
        <v>9.8760000000000012</v>
      </c>
      <c r="D15068" t="s">
        <v>20</v>
      </c>
      <c r="E15068">
        <v>2027</v>
      </c>
      <c r="G15068" t="s">
        <v>273</v>
      </c>
    </row>
    <row r="15069" spans="1:7">
      <c r="A15069">
        <v>73063018</v>
      </c>
      <c r="B15069" t="s">
        <v>67</v>
      </c>
      <c r="C15069" s="30">
        <v>10.699</v>
      </c>
      <c r="D15069" t="s">
        <v>20</v>
      </c>
      <c r="E15069">
        <v>2028</v>
      </c>
      <c r="G15069" t="s">
        <v>273</v>
      </c>
    </row>
    <row r="15070" spans="1:7">
      <c r="A15070">
        <v>73063041</v>
      </c>
      <c r="B15070" t="s">
        <v>67</v>
      </c>
      <c r="C15070" s="30">
        <v>8.25</v>
      </c>
      <c r="D15070" t="s">
        <v>20</v>
      </c>
      <c r="G15070" t="s">
        <v>273</v>
      </c>
    </row>
    <row r="15071" spans="1:7">
      <c r="A15071">
        <v>73063041</v>
      </c>
      <c r="B15071" t="s">
        <v>67</v>
      </c>
      <c r="C15071" s="30">
        <v>9.0749999999999993</v>
      </c>
      <c r="D15071" t="s">
        <v>20</v>
      </c>
      <c r="E15071">
        <v>2026</v>
      </c>
      <c r="G15071" t="s">
        <v>273</v>
      </c>
    </row>
    <row r="15072" spans="1:7">
      <c r="A15072">
        <v>73063041</v>
      </c>
      <c r="B15072" t="s">
        <v>67</v>
      </c>
      <c r="C15072" s="30">
        <v>9.9</v>
      </c>
      <c r="D15072" t="s">
        <v>20</v>
      </c>
      <c r="E15072">
        <v>2027</v>
      </c>
      <c r="G15072" t="s">
        <v>273</v>
      </c>
    </row>
    <row r="15073" spans="1:7">
      <c r="A15073">
        <v>73063041</v>
      </c>
      <c r="B15073" t="s">
        <v>67</v>
      </c>
      <c r="C15073" s="30">
        <v>10.725</v>
      </c>
      <c r="D15073" t="s">
        <v>20</v>
      </c>
      <c r="E15073">
        <v>2028</v>
      </c>
      <c r="G15073" t="s">
        <v>273</v>
      </c>
    </row>
    <row r="15074" spans="1:7">
      <c r="A15074">
        <v>73063049</v>
      </c>
      <c r="B15074" t="s">
        <v>67</v>
      </c>
      <c r="C15074" s="30">
        <v>8.25</v>
      </c>
      <c r="D15074" t="s">
        <v>20</v>
      </c>
      <c r="G15074" t="s">
        <v>273</v>
      </c>
    </row>
    <row r="15075" spans="1:7">
      <c r="A15075">
        <v>73063049</v>
      </c>
      <c r="B15075" t="s">
        <v>67</v>
      </c>
      <c r="C15075" s="30">
        <v>9.0749999999999993</v>
      </c>
      <c r="D15075" t="s">
        <v>20</v>
      </c>
      <c r="E15075">
        <v>2026</v>
      </c>
      <c r="G15075" t="s">
        <v>273</v>
      </c>
    </row>
    <row r="15076" spans="1:7">
      <c r="A15076">
        <v>73063049</v>
      </c>
      <c r="B15076" t="s">
        <v>67</v>
      </c>
      <c r="C15076" s="30">
        <v>9.9</v>
      </c>
      <c r="D15076" t="s">
        <v>20</v>
      </c>
      <c r="E15076">
        <v>2027</v>
      </c>
      <c r="G15076" t="s">
        <v>273</v>
      </c>
    </row>
    <row r="15077" spans="1:7">
      <c r="A15077">
        <v>73063049</v>
      </c>
      <c r="B15077" t="s">
        <v>67</v>
      </c>
      <c r="C15077" s="30">
        <v>10.725</v>
      </c>
      <c r="D15077" t="s">
        <v>20</v>
      </c>
      <c r="E15077">
        <v>2028</v>
      </c>
      <c r="G15077" t="s">
        <v>273</v>
      </c>
    </row>
    <row r="15078" spans="1:7">
      <c r="A15078">
        <v>73063072</v>
      </c>
      <c r="B15078" t="s">
        <v>67</v>
      </c>
      <c r="C15078" s="30">
        <v>8.25</v>
      </c>
      <c r="D15078" t="s">
        <v>20</v>
      </c>
      <c r="G15078" t="s">
        <v>273</v>
      </c>
    </row>
    <row r="15079" spans="1:7">
      <c r="A15079">
        <v>73063072</v>
      </c>
      <c r="B15079" t="s">
        <v>67</v>
      </c>
      <c r="C15079" s="30">
        <v>9.0749999999999993</v>
      </c>
      <c r="D15079" t="s">
        <v>20</v>
      </c>
      <c r="E15079">
        <v>2026</v>
      </c>
      <c r="G15079" t="s">
        <v>273</v>
      </c>
    </row>
    <row r="15080" spans="1:7">
      <c r="A15080">
        <v>73063072</v>
      </c>
      <c r="B15080" t="s">
        <v>67</v>
      </c>
      <c r="C15080" s="30">
        <v>9.9</v>
      </c>
      <c r="D15080" t="s">
        <v>20</v>
      </c>
      <c r="E15080">
        <v>2027</v>
      </c>
      <c r="G15080" t="s">
        <v>273</v>
      </c>
    </row>
    <row r="15081" spans="1:7">
      <c r="A15081">
        <v>73063072</v>
      </c>
      <c r="B15081" t="s">
        <v>67</v>
      </c>
      <c r="C15081" s="30">
        <v>10.725</v>
      </c>
      <c r="D15081" t="s">
        <v>20</v>
      </c>
      <c r="E15081">
        <v>2028</v>
      </c>
      <c r="G15081" t="s">
        <v>273</v>
      </c>
    </row>
    <row r="15082" spans="1:7">
      <c r="A15082">
        <v>73063077</v>
      </c>
      <c r="B15082" t="s">
        <v>67</v>
      </c>
      <c r="C15082" s="30">
        <v>8.25</v>
      </c>
      <c r="D15082" t="s">
        <v>20</v>
      </c>
      <c r="G15082" t="s">
        <v>273</v>
      </c>
    </row>
    <row r="15083" spans="1:7">
      <c r="A15083">
        <v>73063077</v>
      </c>
      <c r="B15083" t="s">
        <v>67</v>
      </c>
      <c r="C15083" s="30">
        <v>9.0749999999999993</v>
      </c>
      <c r="D15083" t="s">
        <v>20</v>
      </c>
      <c r="E15083">
        <v>2026</v>
      </c>
      <c r="G15083" t="s">
        <v>273</v>
      </c>
    </row>
    <row r="15084" spans="1:7">
      <c r="A15084">
        <v>73063077</v>
      </c>
      <c r="B15084" t="s">
        <v>67</v>
      </c>
      <c r="C15084" s="30">
        <v>9.9</v>
      </c>
      <c r="D15084" t="s">
        <v>20</v>
      </c>
      <c r="E15084">
        <v>2027</v>
      </c>
      <c r="G15084" t="s">
        <v>273</v>
      </c>
    </row>
    <row r="15085" spans="1:7">
      <c r="A15085">
        <v>73063077</v>
      </c>
      <c r="B15085" t="s">
        <v>67</v>
      </c>
      <c r="C15085" s="30">
        <v>10.725</v>
      </c>
      <c r="D15085" t="s">
        <v>20</v>
      </c>
      <c r="E15085">
        <v>2028</v>
      </c>
      <c r="G15085" t="s">
        <v>273</v>
      </c>
    </row>
    <row r="15086" spans="1:7">
      <c r="A15086">
        <v>73063080</v>
      </c>
      <c r="B15086" t="s">
        <v>67</v>
      </c>
      <c r="C15086" s="30">
        <v>8.25</v>
      </c>
      <c r="D15086" t="s">
        <v>20</v>
      </c>
      <c r="G15086" t="s">
        <v>273</v>
      </c>
    </row>
    <row r="15087" spans="1:7">
      <c r="A15087">
        <v>73063080</v>
      </c>
      <c r="B15087" t="s">
        <v>67</v>
      </c>
      <c r="C15087" s="30">
        <v>9.0749999999999993</v>
      </c>
      <c r="D15087" t="s">
        <v>20</v>
      </c>
      <c r="E15087">
        <v>2026</v>
      </c>
      <c r="G15087" t="s">
        <v>273</v>
      </c>
    </row>
    <row r="15088" spans="1:7">
      <c r="A15088">
        <v>73063080</v>
      </c>
      <c r="B15088" t="s">
        <v>67</v>
      </c>
      <c r="C15088" s="30">
        <v>9.9</v>
      </c>
      <c r="D15088" t="s">
        <v>20</v>
      </c>
      <c r="E15088">
        <v>2027</v>
      </c>
      <c r="G15088" t="s">
        <v>273</v>
      </c>
    </row>
    <row r="15089" spans="1:7">
      <c r="A15089">
        <v>73063080</v>
      </c>
      <c r="B15089" t="s">
        <v>67</v>
      </c>
      <c r="C15089" s="30">
        <v>10.725</v>
      </c>
      <c r="D15089" t="s">
        <v>20</v>
      </c>
      <c r="E15089">
        <v>2028</v>
      </c>
      <c r="G15089" t="s">
        <v>273</v>
      </c>
    </row>
    <row r="15090" spans="1:7">
      <c r="A15090">
        <v>73064020</v>
      </c>
      <c r="B15090" t="s">
        <v>67</v>
      </c>
      <c r="C15090" s="30">
        <v>8.69</v>
      </c>
      <c r="G15090" t="s">
        <v>273</v>
      </c>
    </row>
    <row r="15091" spans="1:7">
      <c r="A15091">
        <v>73064020</v>
      </c>
      <c r="B15091" t="s">
        <v>67</v>
      </c>
      <c r="C15091" s="30">
        <v>9.5589999999999993</v>
      </c>
      <c r="E15091">
        <v>2026</v>
      </c>
      <c r="G15091" t="s">
        <v>273</v>
      </c>
    </row>
    <row r="15092" spans="1:7">
      <c r="A15092">
        <v>73064020</v>
      </c>
      <c r="B15092" t="s">
        <v>67</v>
      </c>
      <c r="C15092" s="30">
        <v>10.427999999999999</v>
      </c>
      <c r="E15092">
        <v>2027</v>
      </c>
      <c r="G15092" t="s">
        <v>273</v>
      </c>
    </row>
    <row r="15093" spans="1:7">
      <c r="A15093">
        <v>73064020</v>
      </c>
      <c r="B15093" t="s">
        <v>67</v>
      </c>
      <c r="C15093" s="30">
        <v>11.296999999999999</v>
      </c>
      <c r="E15093">
        <v>2028</v>
      </c>
      <c r="G15093" t="s">
        <v>273</v>
      </c>
    </row>
    <row r="15094" spans="1:7">
      <c r="A15094">
        <v>73064080</v>
      </c>
      <c r="B15094" t="s">
        <v>67</v>
      </c>
      <c r="C15094" s="30">
        <v>8.67</v>
      </c>
      <c r="G15094" t="s">
        <v>273</v>
      </c>
    </row>
    <row r="15095" spans="1:7">
      <c r="A15095">
        <v>73064080</v>
      </c>
      <c r="B15095" t="s">
        <v>67</v>
      </c>
      <c r="C15095" s="30">
        <v>9.5370000000000008</v>
      </c>
      <c r="E15095">
        <v>2026</v>
      </c>
      <c r="G15095" t="s">
        <v>273</v>
      </c>
    </row>
    <row r="15096" spans="1:7">
      <c r="A15096">
        <v>73064080</v>
      </c>
      <c r="B15096" t="s">
        <v>67</v>
      </c>
      <c r="C15096" s="30">
        <v>10.404</v>
      </c>
      <c r="E15096">
        <v>2027</v>
      </c>
      <c r="G15096" t="s">
        <v>273</v>
      </c>
    </row>
    <row r="15097" spans="1:7">
      <c r="A15097">
        <v>73064080</v>
      </c>
      <c r="B15097" t="s">
        <v>67</v>
      </c>
      <c r="C15097" s="30">
        <v>11.271000000000001</v>
      </c>
      <c r="E15097">
        <v>2028</v>
      </c>
      <c r="G15097" t="s">
        <v>273</v>
      </c>
    </row>
    <row r="15098" spans="1:7">
      <c r="A15098">
        <v>73065021</v>
      </c>
      <c r="B15098" t="s">
        <v>67</v>
      </c>
      <c r="C15098" s="30">
        <v>7.96</v>
      </c>
      <c r="D15098" t="s">
        <v>21</v>
      </c>
      <c r="G15098" t="s">
        <v>273</v>
      </c>
    </row>
    <row r="15099" spans="1:7">
      <c r="A15099">
        <v>73065021</v>
      </c>
      <c r="B15099" t="s">
        <v>67</v>
      </c>
      <c r="C15099" s="30">
        <v>8.7560000000000002</v>
      </c>
      <c r="D15099" t="s">
        <v>21</v>
      </c>
      <c r="E15099">
        <v>2026</v>
      </c>
      <c r="G15099" t="s">
        <v>273</v>
      </c>
    </row>
    <row r="15100" spans="1:7">
      <c r="A15100">
        <v>73065021</v>
      </c>
      <c r="B15100" t="s">
        <v>67</v>
      </c>
      <c r="C15100" s="30">
        <v>9.5519999999999996</v>
      </c>
      <c r="D15100" t="s">
        <v>21</v>
      </c>
      <c r="E15100">
        <v>2027</v>
      </c>
      <c r="G15100" t="s">
        <v>273</v>
      </c>
    </row>
    <row r="15101" spans="1:7">
      <c r="A15101">
        <v>73065021</v>
      </c>
      <c r="B15101" t="s">
        <v>67</v>
      </c>
      <c r="C15101" s="30">
        <v>10.348000000000001</v>
      </c>
      <c r="D15101" t="s">
        <v>21</v>
      </c>
      <c r="E15101">
        <v>2028</v>
      </c>
      <c r="G15101" t="s">
        <v>273</v>
      </c>
    </row>
    <row r="15102" spans="1:7">
      <c r="A15102">
        <v>73065029</v>
      </c>
      <c r="B15102" t="s">
        <v>67</v>
      </c>
      <c r="C15102" s="30">
        <v>7.94</v>
      </c>
      <c r="D15102" t="s">
        <v>21</v>
      </c>
      <c r="G15102" t="s">
        <v>273</v>
      </c>
    </row>
    <row r="15103" spans="1:7">
      <c r="A15103">
        <v>73065029</v>
      </c>
      <c r="B15103" t="s">
        <v>67</v>
      </c>
      <c r="C15103" s="30">
        <v>8.734</v>
      </c>
      <c r="D15103" t="s">
        <v>21</v>
      </c>
      <c r="E15103">
        <v>2026</v>
      </c>
      <c r="G15103" t="s">
        <v>273</v>
      </c>
    </row>
    <row r="15104" spans="1:7">
      <c r="A15104">
        <v>73065029</v>
      </c>
      <c r="B15104" t="s">
        <v>67</v>
      </c>
      <c r="C15104" s="30">
        <v>9.5280000000000005</v>
      </c>
      <c r="D15104" t="s">
        <v>21</v>
      </c>
      <c r="E15104">
        <v>2027</v>
      </c>
      <c r="G15104" t="s">
        <v>273</v>
      </c>
    </row>
    <row r="15105" spans="1:7">
      <c r="A15105">
        <v>73065029</v>
      </c>
      <c r="B15105" t="s">
        <v>67</v>
      </c>
      <c r="C15105" s="30">
        <v>10.322000000000001</v>
      </c>
      <c r="D15105" t="s">
        <v>21</v>
      </c>
      <c r="E15105">
        <v>2028</v>
      </c>
      <c r="G15105" t="s">
        <v>273</v>
      </c>
    </row>
    <row r="15106" spans="1:7">
      <c r="A15106">
        <v>73065080</v>
      </c>
      <c r="B15106" t="s">
        <v>67</v>
      </c>
      <c r="C15106" s="30">
        <v>7.96</v>
      </c>
      <c r="D15106" t="s">
        <v>21</v>
      </c>
      <c r="G15106" t="s">
        <v>273</v>
      </c>
    </row>
    <row r="15107" spans="1:7">
      <c r="A15107">
        <v>73065080</v>
      </c>
      <c r="B15107" t="s">
        <v>67</v>
      </c>
      <c r="C15107" s="30">
        <v>8.7560000000000002</v>
      </c>
      <c r="D15107" t="s">
        <v>21</v>
      </c>
      <c r="E15107">
        <v>2026</v>
      </c>
      <c r="G15107" t="s">
        <v>273</v>
      </c>
    </row>
    <row r="15108" spans="1:7">
      <c r="A15108">
        <v>73065080</v>
      </c>
      <c r="B15108" t="s">
        <v>67</v>
      </c>
      <c r="C15108" s="30">
        <v>9.5519999999999996</v>
      </c>
      <c r="D15108" t="s">
        <v>21</v>
      </c>
      <c r="E15108">
        <v>2027</v>
      </c>
      <c r="G15108" t="s">
        <v>273</v>
      </c>
    </row>
    <row r="15109" spans="1:7">
      <c r="A15109">
        <v>73065080</v>
      </c>
      <c r="B15109" t="s">
        <v>67</v>
      </c>
      <c r="C15109" s="30">
        <v>10.348000000000001</v>
      </c>
      <c r="D15109" t="s">
        <v>21</v>
      </c>
      <c r="E15109">
        <v>2028</v>
      </c>
      <c r="G15109" t="s">
        <v>273</v>
      </c>
    </row>
    <row r="15110" spans="1:7">
      <c r="A15110">
        <v>73066110</v>
      </c>
      <c r="B15110" t="s">
        <v>67</v>
      </c>
      <c r="C15110" s="30">
        <v>8.69</v>
      </c>
      <c r="G15110" t="s">
        <v>273</v>
      </c>
    </row>
    <row r="15111" spans="1:7">
      <c r="A15111">
        <v>73066110</v>
      </c>
      <c r="B15111" t="s">
        <v>67</v>
      </c>
      <c r="C15111" s="30">
        <v>9.5589999999999993</v>
      </c>
      <c r="E15111">
        <v>2026</v>
      </c>
      <c r="G15111" t="s">
        <v>273</v>
      </c>
    </row>
    <row r="15112" spans="1:7">
      <c r="A15112">
        <v>73066110</v>
      </c>
      <c r="B15112" t="s">
        <v>67</v>
      </c>
      <c r="C15112" s="30">
        <v>10.427999999999999</v>
      </c>
      <c r="E15112">
        <v>2027</v>
      </c>
      <c r="G15112" t="s">
        <v>273</v>
      </c>
    </row>
    <row r="15113" spans="1:7">
      <c r="A15113">
        <v>73066110</v>
      </c>
      <c r="B15113" t="s">
        <v>67</v>
      </c>
      <c r="C15113" s="30">
        <v>11.296999999999999</v>
      </c>
      <c r="E15113">
        <v>2028</v>
      </c>
      <c r="G15113" t="s">
        <v>273</v>
      </c>
    </row>
    <row r="15114" spans="1:7">
      <c r="A15114">
        <v>73066192</v>
      </c>
      <c r="B15114" t="s">
        <v>67</v>
      </c>
      <c r="C15114" s="30">
        <v>8.25</v>
      </c>
      <c r="D15114" t="s">
        <v>20</v>
      </c>
      <c r="G15114" t="s">
        <v>273</v>
      </c>
    </row>
    <row r="15115" spans="1:7">
      <c r="A15115">
        <v>73066192</v>
      </c>
      <c r="B15115" t="s">
        <v>67</v>
      </c>
      <c r="C15115" s="30">
        <v>9.0749999999999993</v>
      </c>
      <c r="D15115" t="s">
        <v>20</v>
      </c>
      <c r="E15115">
        <v>2026</v>
      </c>
      <c r="G15115" t="s">
        <v>273</v>
      </c>
    </row>
    <row r="15116" spans="1:7">
      <c r="A15116">
        <v>73066192</v>
      </c>
      <c r="B15116" t="s">
        <v>67</v>
      </c>
      <c r="C15116" s="30">
        <v>9.9</v>
      </c>
      <c r="D15116" t="s">
        <v>20</v>
      </c>
      <c r="E15116">
        <v>2027</v>
      </c>
      <c r="G15116" t="s">
        <v>273</v>
      </c>
    </row>
    <row r="15117" spans="1:7">
      <c r="A15117">
        <v>73066192</v>
      </c>
      <c r="B15117" t="s">
        <v>67</v>
      </c>
      <c r="C15117" s="30">
        <v>10.725</v>
      </c>
      <c r="D15117" t="s">
        <v>20</v>
      </c>
      <c r="E15117">
        <v>2028</v>
      </c>
      <c r="G15117" t="s">
        <v>273</v>
      </c>
    </row>
    <row r="15118" spans="1:7">
      <c r="A15118">
        <v>73066199</v>
      </c>
      <c r="B15118" t="s">
        <v>67</v>
      </c>
      <c r="C15118" s="30">
        <v>8.25</v>
      </c>
      <c r="D15118" t="s">
        <v>20</v>
      </c>
      <c r="G15118" t="s">
        <v>273</v>
      </c>
    </row>
    <row r="15119" spans="1:7">
      <c r="A15119">
        <v>73066199</v>
      </c>
      <c r="B15119" t="s">
        <v>67</v>
      </c>
      <c r="C15119" s="30">
        <v>9.0749999999999993</v>
      </c>
      <c r="D15119" t="s">
        <v>20</v>
      </c>
      <c r="E15119">
        <v>2026</v>
      </c>
      <c r="G15119" t="s">
        <v>273</v>
      </c>
    </row>
    <row r="15120" spans="1:7">
      <c r="A15120">
        <v>73066199</v>
      </c>
      <c r="B15120" t="s">
        <v>67</v>
      </c>
      <c r="C15120" s="30">
        <v>9.9</v>
      </c>
      <c r="D15120" t="s">
        <v>20</v>
      </c>
      <c r="E15120">
        <v>2027</v>
      </c>
      <c r="G15120" t="s">
        <v>273</v>
      </c>
    </row>
    <row r="15121" spans="1:7">
      <c r="A15121">
        <v>73066199</v>
      </c>
      <c r="B15121" t="s">
        <v>67</v>
      </c>
      <c r="C15121" s="30">
        <v>10.725</v>
      </c>
      <c r="D15121" t="s">
        <v>20</v>
      </c>
      <c r="E15121">
        <v>2028</v>
      </c>
      <c r="G15121" t="s">
        <v>273</v>
      </c>
    </row>
    <row r="15122" spans="1:7">
      <c r="A15122">
        <v>73066910</v>
      </c>
      <c r="B15122" t="s">
        <v>67</v>
      </c>
      <c r="C15122" s="30">
        <v>8.69</v>
      </c>
      <c r="G15122" t="s">
        <v>273</v>
      </c>
    </row>
    <row r="15123" spans="1:7">
      <c r="A15123">
        <v>73066910</v>
      </c>
      <c r="B15123" t="s">
        <v>67</v>
      </c>
      <c r="C15123" s="30">
        <v>9.5589999999999993</v>
      </c>
      <c r="E15123">
        <v>2026</v>
      </c>
      <c r="G15123" t="s">
        <v>273</v>
      </c>
    </row>
    <row r="15124" spans="1:7">
      <c r="A15124">
        <v>73066910</v>
      </c>
      <c r="B15124" t="s">
        <v>67</v>
      </c>
      <c r="C15124" s="30">
        <v>10.427999999999999</v>
      </c>
      <c r="E15124">
        <v>2027</v>
      </c>
      <c r="G15124" t="s">
        <v>273</v>
      </c>
    </row>
    <row r="15125" spans="1:7">
      <c r="A15125">
        <v>73066910</v>
      </c>
      <c r="B15125" t="s">
        <v>67</v>
      </c>
      <c r="C15125" s="30">
        <v>11.296999999999999</v>
      </c>
      <c r="E15125">
        <v>2028</v>
      </c>
      <c r="G15125" t="s">
        <v>273</v>
      </c>
    </row>
    <row r="15126" spans="1:7">
      <c r="A15126">
        <v>73066990</v>
      </c>
      <c r="B15126" t="s">
        <v>67</v>
      </c>
      <c r="C15126" s="30">
        <v>8.25</v>
      </c>
      <c r="D15126" t="s">
        <v>20</v>
      </c>
      <c r="G15126" t="s">
        <v>273</v>
      </c>
    </row>
    <row r="15127" spans="1:7">
      <c r="A15127">
        <v>73066990</v>
      </c>
      <c r="B15127" t="s">
        <v>67</v>
      </c>
      <c r="C15127" s="30">
        <v>9.0749999999999993</v>
      </c>
      <c r="D15127" t="s">
        <v>20</v>
      </c>
      <c r="E15127">
        <v>2026</v>
      </c>
      <c r="G15127" t="s">
        <v>273</v>
      </c>
    </row>
    <row r="15128" spans="1:7">
      <c r="A15128">
        <v>73066990</v>
      </c>
      <c r="B15128" t="s">
        <v>67</v>
      </c>
      <c r="C15128" s="30">
        <v>9.9</v>
      </c>
      <c r="D15128" t="s">
        <v>20</v>
      </c>
      <c r="E15128">
        <v>2027</v>
      </c>
      <c r="G15128" t="s">
        <v>273</v>
      </c>
    </row>
    <row r="15129" spans="1:7">
      <c r="A15129">
        <v>73066990</v>
      </c>
      <c r="B15129" t="s">
        <v>67</v>
      </c>
      <c r="C15129" s="30">
        <v>10.725</v>
      </c>
      <c r="D15129" t="s">
        <v>20</v>
      </c>
      <c r="E15129">
        <v>2028</v>
      </c>
      <c r="G15129" t="s">
        <v>273</v>
      </c>
    </row>
    <row r="15130" spans="1:7">
      <c r="A15130">
        <v>73069000</v>
      </c>
      <c r="B15130" t="s">
        <v>67</v>
      </c>
      <c r="C15130" s="30">
        <v>8.25</v>
      </c>
      <c r="D15130" t="s">
        <v>20</v>
      </c>
      <c r="G15130" t="s">
        <v>273</v>
      </c>
    </row>
    <row r="15131" spans="1:7">
      <c r="A15131">
        <v>73069000</v>
      </c>
      <c r="B15131" t="s">
        <v>67</v>
      </c>
      <c r="C15131" s="30">
        <v>9.0749999999999993</v>
      </c>
      <c r="D15131" t="s">
        <v>20</v>
      </c>
      <c r="E15131">
        <v>2026</v>
      </c>
      <c r="G15131" t="s">
        <v>273</v>
      </c>
    </row>
    <row r="15132" spans="1:7">
      <c r="A15132">
        <v>73069000</v>
      </c>
      <c r="B15132" t="s">
        <v>67</v>
      </c>
      <c r="C15132" s="30">
        <v>9.9</v>
      </c>
      <c r="D15132" t="s">
        <v>20</v>
      </c>
      <c r="E15132">
        <v>2027</v>
      </c>
      <c r="G15132" t="s">
        <v>273</v>
      </c>
    </row>
    <row r="15133" spans="1:7">
      <c r="A15133">
        <v>73069000</v>
      </c>
      <c r="B15133" t="s">
        <v>67</v>
      </c>
      <c r="C15133" s="30">
        <v>10.725</v>
      </c>
      <c r="D15133" t="s">
        <v>20</v>
      </c>
      <c r="E15133">
        <v>2028</v>
      </c>
      <c r="G15133" t="s">
        <v>273</v>
      </c>
    </row>
    <row r="15134" spans="1:7">
      <c r="A15134">
        <v>730711</v>
      </c>
      <c r="B15134" t="s">
        <v>67</v>
      </c>
      <c r="C15134" s="30">
        <v>7.89</v>
      </c>
      <c r="G15134" t="s">
        <v>273</v>
      </c>
    </row>
    <row r="15135" spans="1:7">
      <c r="A15135">
        <v>730711</v>
      </c>
      <c r="B15135" t="s">
        <v>67</v>
      </c>
      <c r="C15135" s="30">
        <v>8.6790000000000003</v>
      </c>
      <c r="E15135">
        <v>2026</v>
      </c>
      <c r="G15135" t="s">
        <v>273</v>
      </c>
    </row>
    <row r="15136" spans="1:7">
      <c r="A15136">
        <v>730711</v>
      </c>
      <c r="B15136" t="s">
        <v>67</v>
      </c>
      <c r="C15136" s="30">
        <v>9.468</v>
      </c>
      <c r="E15136">
        <v>2027</v>
      </c>
      <c r="G15136" t="s">
        <v>273</v>
      </c>
    </row>
    <row r="15137" spans="1:7">
      <c r="A15137">
        <v>730711</v>
      </c>
      <c r="B15137" t="s">
        <v>67</v>
      </c>
      <c r="C15137" s="30">
        <v>10.257</v>
      </c>
      <c r="E15137">
        <v>2028</v>
      </c>
      <c r="G15137" t="s">
        <v>273</v>
      </c>
    </row>
    <row r="15138" spans="1:7">
      <c r="A15138">
        <v>73071910</v>
      </c>
      <c r="B15138" t="s">
        <v>67</v>
      </c>
      <c r="C15138" s="30">
        <v>7.89</v>
      </c>
      <c r="G15138" t="s">
        <v>273</v>
      </c>
    </row>
    <row r="15139" spans="1:7">
      <c r="A15139">
        <v>73071910</v>
      </c>
      <c r="B15139" t="s">
        <v>67</v>
      </c>
      <c r="C15139" s="30">
        <v>8.6790000000000003</v>
      </c>
      <c r="E15139">
        <v>2026</v>
      </c>
      <c r="G15139" t="s">
        <v>273</v>
      </c>
    </row>
    <row r="15140" spans="1:7">
      <c r="A15140">
        <v>73071910</v>
      </c>
      <c r="B15140" t="s">
        <v>67</v>
      </c>
      <c r="C15140" s="30">
        <v>9.468</v>
      </c>
      <c r="E15140">
        <v>2027</v>
      </c>
      <c r="G15140" t="s">
        <v>273</v>
      </c>
    </row>
    <row r="15141" spans="1:7">
      <c r="A15141">
        <v>73071910</v>
      </c>
      <c r="B15141" t="s">
        <v>67</v>
      </c>
      <c r="C15141" s="30">
        <v>10.257</v>
      </c>
      <c r="E15141">
        <v>2028</v>
      </c>
      <c r="G15141" t="s">
        <v>273</v>
      </c>
    </row>
    <row r="15142" spans="1:7">
      <c r="A15142">
        <v>73071990</v>
      </c>
      <c r="B15142" t="s">
        <v>67</v>
      </c>
      <c r="C15142" s="30">
        <v>8.2100000000000009</v>
      </c>
      <c r="D15142" t="s">
        <v>20</v>
      </c>
      <c r="G15142" t="s">
        <v>273</v>
      </c>
    </row>
    <row r="15143" spans="1:7">
      <c r="A15143">
        <v>73071990</v>
      </c>
      <c r="B15143" t="s">
        <v>67</v>
      </c>
      <c r="C15143" s="30">
        <v>9.0310000000000006</v>
      </c>
      <c r="D15143" t="s">
        <v>20</v>
      </c>
      <c r="E15143">
        <v>2026</v>
      </c>
      <c r="G15143" t="s">
        <v>273</v>
      </c>
    </row>
    <row r="15144" spans="1:7">
      <c r="A15144">
        <v>73071990</v>
      </c>
      <c r="B15144" t="s">
        <v>67</v>
      </c>
      <c r="C15144" s="30">
        <v>9.8520000000000003</v>
      </c>
      <c r="D15144" t="s">
        <v>20</v>
      </c>
      <c r="E15144">
        <v>2027</v>
      </c>
      <c r="G15144" t="s">
        <v>273</v>
      </c>
    </row>
    <row r="15145" spans="1:7">
      <c r="A15145">
        <v>73071990</v>
      </c>
      <c r="B15145" t="s">
        <v>67</v>
      </c>
      <c r="C15145" s="30">
        <v>10.673000000000002</v>
      </c>
      <c r="D15145" t="s">
        <v>20</v>
      </c>
      <c r="E15145">
        <v>2028</v>
      </c>
      <c r="G15145" t="s">
        <v>273</v>
      </c>
    </row>
    <row r="15146" spans="1:7">
      <c r="A15146">
        <v>73072100</v>
      </c>
      <c r="B15146" t="s">
        <v>67</v>
      </c>
      <c r="C15146" s="30">
        <v>7.94</v>
      </c>
      <c r="G15146" t="s">
        <v>273</v>
      </c>
    </row>
    <row r="15147" spans="1:7">
      <c r="A15147">
        <v>73072100</v>
      </c>
      <c r="B15147" t="s">
        <v>67</v>
      </c>
      <c r="C15147" s="30">
        <v>8.734</v>
      </c>
      <c r="E15147">
        <v>2026</v>
      </c>
      <c r="G15147" t="s">
        <v>273</v>
      </c>
    </row>
    <row r="15148" spans="1:7">
      <c r="A15148">
        <v>73072100</v>
      </c>
      <c r="B15148" t="s">
        <v>67</v>
      </c>
      <c r="C15148" s="30">
        <v>9.5280000000000005</v>
      </c>
      <c r="E15148">
        <v>2027</v>
      </c>
      <c r="G15148" t="s">
        <v>273</v>
      </c>
    </row>
    <row r="15149" spans="1:7">
      <c r="A15149">
        <v>73072100</v>
      </c>
      <c r="B15149" t="s">
        <v>67</v>
      </c>
      <c r="C15149" s="30">
        <v>10.322000000000001</v>
      </c>
      <c r="E15149">
        <v>2028</v>
      </c>
      <c r="G15149" t="s">
        <v>273</v>
      </c>
    </row>
    <row r="15150" spans="1:7">
      <c r="A15150">
        <v>730722</v>
      </c>
      <c r="B15150" t="s">
        <v>67</v>
      </c>
      <c r="C15150" s="30">
        <v>7.94</v>
      </c>
      <c r="G15150" t="s">
        <v>273</v>
      </c>
    </row>
    <row r="15151" spans="1:7">
      <c r="A15151">
        <v>730722</v>
      </c>
      <c r="B15151" t="s">
        <v>67</v>
      </c>
      <c r="C15151" s="30">
        <v>8.734</v>
      </c>
      <c r="E15151">
        <v>2026</v>
      </c>
      <c r="G15151" t="s">
        <v>273</v>
      </c>
    </row>
    <row r="15152" spans="1:7">
      <c r="A15152">
        <v>730722</v>
      </c>
      <c r="B15152" t="s">
        <v>67</v>
      </c>
      <c r="C15152" s="30">
        <v>9.5280000000000005</v>
      </c>
      <c r="E15152">
        <v>2027</v>
      </c>
      <c r="G15152" t="s">
        <v>273</v>
      </c>
    </row>
    <row r="15153" spans="1:7">
      <c r="A15153">
        <v>730722</v>
      </c>
      <c r="B15153" t="s">
        <v>67</v>
      </c>
      <c r="C15153" s="30">
        <v>10.322000000000001</v>
      </c>
      <c r="E15153">
        <v>2028</v>
      </c>
      <c r="G15153" t="s">
        <v>273</v>
      </c>
    </row>
    <row r="15154" spans="1:7">
      <c r="A15154">
        <v>730723</v>
      </c>
      <c r="B15154" t="s">
        <v>67</v>
      </c>
      <c r="C15154" s="30">
        <v>7.94</v>
      </c>
      <c r="G15154" t="s">
        <v>273</v>
      </c>
    </row>
    <row r="15155" spans="1:7">
      <c r="A15155">
        <v>730723</v>
      </c>
      <c r="B15155" t="s">
        <v>67</v>
      </c>
      <c r="C15155" s="30">
        <v>8.734</v>
      </c>
      <c r="E15155">
        <v>2026</v>
      </c>
      <c r="G15155" t="s">
        <v>273</v>
      </c>
    </row>
    <row r="15156" spans="1:7">
      <c r="A15156">
        <v>730723</v>
      </c>
      <c r="B15156" t="s">
        <v>67</v>
      </c>
      <c r="C15156" s="30">
        <v>9.5280000000000005</v>
      </c>
      <c r="E15156">
        <v>2027</v>
      </c>
      <c r="G15156" t="s">
        <v>273</v>
      </c>
    </row>
    <row r="15157" spans="1:7">
      <c r="A15157">
        <v>730723</v>
      </c>
      <c r="B15157" t="s">
        <v>67</v>
      </c>
      <c r="C15157" s="30">
        <v>10.322000000000001</v>
      </c>
      <c r="E15157">
        <v>2028</v>
      </c>
      <c r="G15157" t="s">
        <v>273</v>
      </c>
    </row>
    <row r="15158" spans="1:7">
      <c r="A15158">
        <v>730729</v>
      </c>
      <c r="B15158" t="s">
        <v>67</v>
      </c>
      <c r="C15158" s="30">
        <v>7.94</v>
      </c>
      <c r="G15158" t="s">
        <v>273</v>
      </c>
    </row>
    <row r="15159" spans="1:7">
      <c r="A15159">
        <v>730729</v>
      </c>
      <c r="B15159" t="s">
        <v>67</v>
      </c>
      <c r="C15159" s="30">
        <v>8.734</v>
      </c>
      <c r="E15159">
        <v>2026</v>
      </c>
      <c r="G15159" t="s">
        <v>273</v>
      </c>
    </row>
    <row r="15160" spans="1:7">
      <c r="A15160">
        <v>730729</v>
      </c>
      <c r="B15160" t="s">
        <v>67</v>
      </c>
      <c r="C15160" s="30">
        <v>9.5280000000000005</v>
      </c>
      <c r="E15160">
        <v>2027</v>
      </c>
      <c r="G15160" t="s">
        <v>273</v>
      </c>
    </row>
    <row r="15161" spans="1:7">
      <c r="A15161">
        <v>730729</v>
      </c>
      <c r="B15161" t="s">
        <v>67</v>
      </c>
      <c r="C15161" s="30">
        <v>10.322000000000001</v>
      </c>
      <c r="E15161">
        <v>2028</v>
      </c>
      <c r="G15161" t="s">
        <v>273</v>
      </c>
    </row>
    <row r="15162" spans="1:7">
      <c r="A15162">
        <v>73079100</v>
      </c>
      <c r="B15162" t="s">
        <v>67</v>
      </c>
      <c r="C15162" s="30">
        <v>8.2100000000000009</v>
      </c>
      <c r="D15162" t="s">
        <v>20</v>
      </c>
      <c r="G15162" t="s">
        <v>273</v>
      </c>
    </row>
    <row r="15163" spans="1:7">
      <c r="A15163">
        <v>73079100</v>
      </c>
      <c r="B15163" t="s">
        <v>67</v>
      </c>
      <c r="C15163" s="30">
        <v>9.0310000000000006</v>
      </c>
      <c r="D15163" t="s">
        <v>20</v>
      </c>
      <c r="E15163">
        <v>2026</v>
      </c>
      <c r="G15163" t="s">
        <v>273</v>
      </c>
    </row>
    <row r="15164" spans="1:7">
      <c r="A15164">
        <v>73079100</v>
      </c>
      <c r="B15164" t="s">
        <v>67</v>
      </c>
      <c r="C15164" s="30">
        <v>9.8520000000000003</v>
      </c>
      <c r="D15164" t="s">
        <v>20</v>
      </c>
      <c r="E15164">
        <v>2027</v>
      </c>
      <c r="G15164" t="s">
        <v>273</v>
      </c>
    </row>
    <row r="15165" spans="1:7">
      <c r="A15165">
        <v>73079100</v>
      </c>
      <c r="B15165" t="s">
        <v>67</v>
      </c>
      <c r="C15165" s="30">
        <v>10.673000000000002</v>
      </c>
      <c r="D15165" t="s">
        <v>20</v>
      </c>
      <c r="E15165">
        <v>2028</v>
      </c>
      <c r="G15165" t="s">
        <v>273</v>
      </c>
    </row>
    <row r="15166" spans="1:7">
      <c r="A15166">
        <v>730792</v>
      </c>
      <c r="B15166" t="s">
        <v>67</v>
      </c>
      <c r="C15166" s="30">
        <v>8.2100000000000009</v>
      </c>
      <c r="D15166" t="s">
        <v>20</v>
      </c>
      <c r="G15166" t="s">
        <v>273</v>
      </c>
    </row>
    <row r="15167" spans="1:7">
      <c r="A15167">
        <v>730792</v>
      </c>
      <c r="B15167" t="s">
        <v>67</v>
      </c>
      <c r="C15167" s="30">
        <v>9.0310000000000006</v>
      </c>
      <c r="D15167" t="s">
        <v>20</v>
      </c>
      <c r="E15167">
        <v>2026</v>
      </c>
      <c r="G15167" t="s">
        <v>273</v>
      </c>
    </row>
    <row r="15168" spans="1:7">
      <c r="A15168">
        <v>730792</v>
      </c>
      <c r="B15168" t="s">
        <v>67</v>
      </c>
      <c r="C15168" s="30">
        <v>9.8520000000000003</v>
      </c>
      <c r="D15168" t="s">
        <v>20</v>
      </c>
      <c r="E15168">
        <v>2027</v>
      </c>
      <c r="G15168" t="s">
        <v>273</v>
      </c>
    </row>
    <row r="15169" spans="1:7">
      <c r="A15169">
        <v>730792</v>
      </c>
      <c r="B15169" t="s">
        <v>67</v>
      </c>
      <c r="C15169" s="30">
        <v>10.673000000000002</v>
      </c>
      <c r="D15169" t="s">
        <v>20</v>
      </c>
      <c r="E15169">
        <v>2028</v>
      </c>
      <c r="G15169" t="s">
        <v>273</v>
      </c>
    </row>
    <row r="15170" spans="1:7">
      <c r="A15170">
        <v>730793</v>
      </c>
      <c r="B15170" t="s">
        <v>67</v>
      </c>
      <c r="C15170" s="30">
        <v>8.2100000000000009</v>
      </c>
      <c r="D15170" t="s">
        <v>20</v>
      </c>
      <c r="G15170" t="s">
        <v>273</v>
      </c>
    </row>
    <row r="15171" spans="1:7">
      <c r="A15171">
        <v>730793</v>
      </c>
      <c r="B15171" t="s">
        <v>67</v>
      </c>
      <c r="C15171" s="30">
        <v>9.0310000000000006</v>
      </c>
      <c r="D15171" t="s">
        <v>20</v>
      </c>
      <c r="E15171">
        <v>2026</v>
      </c>
      <c r="G15171" t="s">
        <v>273</v>
      </c>
    </row>
    <row r="15172" spans="1:7">
      <c r="A15172">
        <v>730793</v>
      </c>
      <c r="B15172" t="s">
        <v>67</v>
      </c>
      <c r="C15172" s="30">
        <v>9.8520000000000003</v>
      </c>
      <c r="D15172" t="s">
        <v>20</v>
      </c>
      <c r="E15172">
        <v>2027</v>
      </c>
      <c r="G15172" t="s">
        <v>273</v>
      </c>
    </row>
    <row r="15173" spans="1:7">
      <c r="A15173">
        <v>730793</v>
      </c>
      <c r="B15173" t="s">
        <v>67</v>
      </c>
      <c r="C15173" s="30">
        <v>10.673000000000002</v>
      </c>
      <c r="D15173" t="s">
        <v>20</v>
      </c>
      <c r="E15173">
        <v>2028</v>
      </c>
      <c r="G15173" t="s">
        <v>273</v>
      </c>
    </row>
    <row r="15174" spans="1:7">
      <c r="A15174">
        <v>730799</v>
      </c>
      <c r="B15174" t="s">
        <v>67</v>
      </c>
      <c r="C15174" s="30">
        <v>8.2100000000000009</v>
      </c>
      <c r="D15174" t="s">
        <v>20</v>
      </c>
      <c r="G15174" t="s">
        <v>273</v>
      </c>
    </row>
    <row r="15175" spans="1:7">
      <c r="A15175">
        <v>730799</v>
      </c>
      <c r="B15175" t="s">
        <v>67</v>
      </c>
      <c r="C15175" s="30">
        <v>9.0310000000000006</v>
      </c>
      <c r="D15175" t="s">
        <v>20</v>
      </c>
      <c r="E15175">
        <v>2026</v>
      </c>
      <c r="G15175" t="s">
        <v>273</v>
      </c>
    </row>
    <row r="15176" spans="1:7">
      <c r="A15176">
        <v>730799</v>
      </c>
      <c r="B15176" t="s">
        <v>67</v>
      </c>
      <c r="C15176" s="30">
        <v>9.8520000000000003</v>
      </c>
      <c r="D15176" t="s">
        <v>20</v>
      </c>
      <c r="E15176">
        <v>2027</v>
      </c>
      <c r="G15176" t="s">
        <v>273</v>
      </c>
    </row>
    <row r="15177" spans="1:7">
      <c r="A15177">
        <v>730799</v>
      </c>
      <c r="B15177" t="s">
        <v>67</v>
      </c>
      <c r="C15177" s="30">
        <v>10.673000000000002</v>
      </c>
      <c r="D15177" t="s">
        <v>20</v>
      </c>
      <c r="E15177">
        <v>2028</v>
      </c>
      <c r="G15177" t="s">
        <v>273</v>
      </c>
    </row>
    <row r="15178" spans="1:7">
      <c r="A15178">
        <v>7308</v>
      </c>
      <c r="B15178" t="s">
        <v>67</v>
      </c>
      <c r="C15178" s="30">
        <v>8.25</v>
      </c>
      <c r="D15178" t="s">
        <v>20</v>
      </c>
      <c r="G15178" t="s">
        <v>273</v>
      </c>
    </row>
    <row r="15179" spans="1:7">
      <c r="A15179">
        <v>7308</v>
      </c>
      <c r="B15179" t="s">
        <v>67</v>
      </c>
      <c r="C15179" s="30">
        <v>9.0749999999999993</v>
      </c>
      <c r="D15179" t="s">
        <v>20</v>
      </c>
      <c r="E15179">
        <v>2026</v>
      </c>
      <c r="G15179" t="s">
        <v>273</v>
      </c>
    </row>
    <row r="15180" spans="1:7">
      <c r="A15180">
        <v>7308</v>
      </c>
      <c r="B15180" t="s">
        <v>67</v>
      </c>
      <c r="C15180" s="30">
        <v>9.9</v>
      </c>
      <c r="D15180" t="s">
        <v>20</v>
      </c>
      <c r="E15180">
        <v>2027</v>
      </c>
      <c r="G15180" t="s">
        <v>273</v>
      </c>
    </row>
    <row r="15181" spans="1:7">
      <c r="A15181">
        <v>7308</v>
      </c>
      <c r="B15181" t="s">
        <v>67</v>
      </c>
      <c r="C15181" s="30">
        <v>10.725</v>
      </c>
      <c r="D15181" t="s">
        <v>20</v>
      </c>
      <c r="E15181">
        <v>2028</v>
      </c>
      <c r="G15181" t="s">
        <v>273</v>
      </c>
    </row>
    <row r="15182" spans="1:7">
      <c r="A15182">
        <v>7309</v>
      </c>
      <c r="B15182" t="s">
        <v>67</v>
      </c>
      <c r="C15182" s="30">
        <v>10.01</v>
      </c>
      <c r="D15182" t="s">
        <v>20</v>
      </c>
      <c r="G15182" t="s">
        <v>273</v>
      </c>
    </row>
    <row r="15183" spans="1:7">
      <c r="A15183">
        <v>7309</v>
      </c>
      <c r="B15183" t="s">
        <v>67</v>
      </c>
      <c r="C15183" s="30">
        <v>11.010999999999999</v>
      </c>
      <c r="D15183" t="s">
        <v>20</v>
      </c>
      <c r="E15183">
        <v>2026</v>
      </c>
      <c r="G15183" t="s">
        <v>273</v>
      </c>
    </row>
    <row r="15184" spans="1:7">
      <c r="A15184">
        <v>7309</v>
      </c>
      <c r="B15184" t="s">
        <v>67</v>
      </c>
      <c r="C15184" s="30">
        <v>12.012</v>
      </c>
      <c r="D15184" t="s">
        <v>20</v>
      </c>
      <c r="E15184">
        <v>2027</v>
      </c>
      <c r="G15184" t="s">
        <v>273</v>
      </c>
    </row>
    <row r="15185" spans="1:7">
      <c r="A15185">
        <v>7309</v>
      </c>
      <c r="B15185" t="s">
        <v>67</v>
      </c>
      <c r="C15185" s="30">
        <v>13.013</v>
      </c>
      <c r="D15185" t="s">
        <v>20</v>
      </c>
      <c r="E15185">
        <v>2028</v>
      </c>
      <c r="G15185" t="s">
        <v>273</v>
      </c>
    </row>
    <row r="15186" spans="1:7">
      <c r="A15186">
        <v>7310</v>
      </c>
      <c r="B15186" t="s">
        <v>67</v>
      </c>
      <c r="C15186" s="30">
        <v>8.25</v>
      </c>
      <c r="D15186" t="s">
        <v>20</v>
      </c>
      <c r="G15186" t="s">
        <v>273</v>
      </c>
    </row>
    <row r="15187" spans="1:7">
      <c r="A15187">
        <v>7310</v>
      </c>
      <c r="B15187" t="s">
        <v>67</v>
      </c>
      <c r="C15187" s="30">
        <v>9.0749999999999993</v>
      </c>
      <c r="D15187" t="s">
        <v>20</v>
      </c>
      <c r="E15187">
        <v>2026</v>
      </c>
      <c r="G15187" t="s">
        <v>273</v>
      </c>
    </row>
    <row r="15188" spans="1:7">
      <c r="A15188">
        <v>7310</v>
      </c>
      <c r="B15188" t="s">
        <v>67</v>
      </c>
      <c r="C15188" s="30">
        <v>9.9</v>
      </c>
      <c r="D15188" t="s">
        <v>20</v>
      </c>
      <c r="E15188">
        <v>2027</v>
      </c>
      <c r="G15188" t="s">
        <v>273</v>
      </c>
    </row>
    <row r="15189" spans="1:7">
      <c r="A15189">
        <v>7310</v>
      </c>
      <c r="B15189" t="s">
        <v>67</v>
      </c>
      <c r="C15189" s="30">
        <v>10.725</v>
      </c>
      <c r="D15189" t="s">
        <v>20</v>
      </c>
      <c r="E15189">
        <v>2028</v>
      </c>
      <c r="G15189" t="s">
        <v>273</v>
      </c>
    </row>
    <row r="15190" spans="1:7">
      <c r="A15190">
        <v>731100</v>
      </c>
      <c r="B15190" t="s">
        <v>67</v>
      </c>
      <c r="C15190" s="30">
        <v>9.98</v>
      </c>
      <c r="D15190" t="s">
        <v>20</v>
      </c>
      <c r="G15190" t="s">
        <v>273</v>
      </c>
    </row>
    <row r="15191" spans="1:7">
      <c r="A15191">
        <v>731100</v>
      </c>
      <c r="B15191" t="s">
        <v>67</v>
      </c>
      <c r="C15191" s="30">
        <v>10.978</v>
      </c>
      <c r="D15191" t="s">
        <v>20</v>
      </c>
      <c r="E15191">
        <v>2026</v>
      </c>
      <c r="G15191" t="s">
        <v>273</v>
      </c>
    </row>
    <row r="15192" spans="1:7">
      <c r="A15192">
        <v>731100</v>
      </c>
      <c r="B15192" t="s">
        <v>67</v>
      </c>
      <c r="C15192" s="30">
        <v>11.976000000000001</v>
      </c>
      <c r="D15192" t="s">
        <v>20</v>
      </c>
      <c r="E15192">
        <v>2027</v>
      </c>
      <c r="G15192" t="s">
        <v>273</v>
      </c>
    </row>
    <row r="15193" spans="1:7">
      <c r="A15193">
        <v>731100</v>
      </c>
      <c r="B15193" t="s">
        <v>67</v>
      </c>
      <c r="C15193" s="30">
        <v>12.974</v>
      </c>
      <c r="D15193" t="s">
        <v>20</v>
      </c>
      <c r="E15193">
        <v>2028</v>
      </c>
      <c r="G15193" t="s">
        <v>273</v>
      </c>
    </row>
    <row r="15194" spans="1:7">
      <c r="A15194">
        <v>73181100</v>
      </c>
      <c r="B15194" t="s">
        <v>67</v>
      </c>
      <c r="C15194" s="30">
        <v>8.23</v>
      </c>
      <c r="D15194" t="s">
        <v>20</v>
      </c>
      <c r="G15194" t="s">
        <v>273</v>
      </c>
    </row>
    <row r="15195" spans="1:7">
      <c r="A15195">
        <v>73181100</v>
      </c>
      <c r="B15195" t="s">
        <v>67</v>
      </c>
      <c r="C15195" s="30">
        <v>9.0530000000000008</v>
      </c>
      <c r="D15195" t="s">
        <v>20</v>
      </c>
      <c r="E15195">
        <v>2026</v>
      </c>
      <c r="G15195" t="s">
        <v>273</v>
      </c>
    </row>
    <row r="15196" spans="1:7">
      <c r="A15196">
        <v>73181100</v>
      </c>
      <c r="B15196" t="s">
        <v>67</v>
      </c>
      <c r="C15196" s="30">
        <v>9.8760000000000012</v>
      </c>
      <c r="D15196" t="s">
        <v>20</v>
      </c>
      <c r="E15196">
        <v>2027</v>
      </c>
      <c r="G15196" t="s">
        <v>273</v>
      </c>
    </row>
    <row r="15197" spans="1:7">
      <c r="A15197">
        <v>73181100</v>
      </c>
      <c r="B15197" t="s">
        <v>67</v>
      </c>
      <c r="C15197" s="30">
        <v>10.699</v>
      </c>
      <c r="D15197" t="s">
        <v>20</v>
      </c>
      <c r="E15197">
        <v>2028</v>
      </c>
      <c r="G15197" t="s">
        <v>273</v>
      </c>
    </row>
    <row r="15198" spans="1:7">
      <c r="A15198">
        <v>73181210</v>
      </c>
      <c r="B15198" t="s">
        <v>67</v>
      </c>
      <c r="C15198" s="30">
        <v>8.65</v>
      </c>
      <c r="G15198" t="s">
        <v>273</v>
      </c>
    </row>
    <row r="15199" spans="1:7">
      <c r="A15199">
        <v>73181210</v>
      </c>
      <c r="B15199" t="s">
        <v>67</v>
      </c>
      <c r="C15199" s="30">
        <v>9.5150000000000006</v>
      </c>
      <c r="E15199">
        <v>2026</v>
      </c>
      <c r="G15199" t="s">
        <v>273</v>
      </c>
    </row>
    <row r="15200" spans="1:7">
      <c r="A15200">
        <v>73181210</v>
      </c>
      <c r="B15200" t="s">
        <v>67</v>
      </c>
      <c r="C15200" s="30">
        <v>10.38</v>
      </c>
      <c r="E15200">
        <v>2027</v>
      </c>
      <c r="G15200" t="s">
        <v>273</v>
      </c>
    </row>
    <row r="15201" spans="1:7">
      <c r="A15201">
        <v>73181210</v>
      </c>
      <c r="B15201" t="s">
        <v>67</v>
      </c>
      <c r="C15201" s="30">
        <v>11.245000000000001</v>
      </c>
      <c r="E15201">
        <v>2028</v>
      </c>
      <c r="G15201" t="s">
        <v>273</v>
      </c>
    </row>
    <row r="15202" spans="1:7">
      <c r="A15202">
        <v>73181290</v>
      </c>
      <c r="B15202" t="s">
        <v>67</v>
      </c>
      <c r="C15202" s="30">
        <v>8.23</v>
      </c>
      <c r="D15202" t="s">
        <v>20</v>
      </c>
      <c r="G15202" t="s">
        <v>273</v>
      </c>
    </row>
    <row r="15203" spans="1:7">
      <c r="A15203">
        <v>73181290</v>
      </c>
      <c r="B15203" t="s">
        <v>67</v>
      </c>
      <c r="C15203" s="30">
        <v>9.0530000000000008</v>
      </c>
      <c r="D15203" t="s">
        <v>20</v>
      </c>
      <c r="E15203">
        <v>2026</v>
      </c>
      <c r="G15203" t="s">
        <v>273</v>
      </c>
    </row>
    <row r="15204" spans="1:7">
      <c r="A15204">
        <v>73181290</v>
      </c>
      <c r="B15204" t="s">
        <v>67</v>
      </c>
      <c r="C15204" s="30">
        <v>9.8760000000000012</v>
      </c>
      <c r="D15204" t="s">
        <v>20</v>
      </c>
      <c r="E15204">
        <v>2027</v>
      </c>
      <c r="G15204" t="s">
        <v>273</v>
      </c>
    </row>
    <row r="15205" spans="1:7">
      <c r="A15205">
        <v>73181290</v>
      </c>
      <c r="B15205" t="s">
        <v>67</v>
      </c>
      <c r="C15205" s="30">
        <v>10.699</v>
      </c>
      <c r="D15205" t="s">
        <v>20</v>
      </c>
      <c r="E15205">
        <v>2028</v>
      </c>
      <c r="G15205" t="s">
        <v>273</v>
      </c>
    </row>
    <row r="15206" spans="1:7">
      <c r="A15206">
        <v>73181300</v>
      </c>
      <c r="B15206" t="s">
        <v>67</v>
      </c>
      <c r="C15206" s="30">
        <v>8.23</v>
      </c>
      <c r="D15206" t="s">
        <v>20</v>
      </c>
      <c r="G15206" t="s">
        <v>273</v>
      </c>
    </row>
    <row r="15207" spans="1:7">
      <c r="A15207">
        <v>73181300</v>
      </c>
      <c r="B15207" t="s">
        <v>67</v>
      </c>
      <c r="C15207" s="30">
        <v>9.0530000000000008</v>
      </c>
      <c r="D15207" t="s">
        <v>20</v>
      </c>
      <c r="E15207">
        <v>2026</v>
      </c>
      <c r="G15207" t="s">
        <v>273</v>
      </c>
    </row>
    <row r="15208" spans="1:7">
      <c r="A15208">
        <v>73181300</v>
      </c>
      <c r="B15208" t="s">
        <v>67</v>
      </c>
      <c r="C15208" s="30">
        <v>9.8760000000000012</v>
      </c>
      <c r="D15208" t="s">
        <v>20</v>
      </c>
      <c r="E15208">
        <v>2027</v>
      </c>
      <c r="G15208" t="s">
        <v>273</v>
      </c>
    </row>
    <row r="15209" spans="1:7">
      <c r="A15209">
        <v>73181300</v>
      </c>
      <c r="B15209" t="s">
        <v>67</v>
      </c>
      <c r="C15209" s="30">
        <v>10.699</v>
      </c>
      <c r="D15209" t="s">
        <v>20</v>
      </c>
      <c r="E15209">
        <v>2028</v>
      </c>
      <c r="G15209" t="s">
        <v>273</v>
      </c>
    </row>
    <row r="15210" spans="1:7">
      <c r="A15210">
        <v>73181410</v>
      </c>
      <c r="B15210" t="s">
        <v>67</v>
      </c>
      <c r="C15210" s="30">
        <v>8.65</v>
      </c>
      <c r="G15210" t="s">
        <v>273</v>
      </c>
    </row>
    <row r="15211" spans="1:7">
      <c r="A15211">
        <v>73181410</v>
      </c>
      <c r="B15211" t="s">
        <v>67</v>
      </c>
      <c r="C15211" s="30">
        <v>9.5150000000000006</v>
      </c>
      <c r="E15211">
        <v>2026</v>
      </c>
      <c r="G15211" t="s">
        <v>273</v>
      </c>
    </row>
    <row r="15212" spans="1:7">
      <c r="A15212">
        <v>73181410</v>
      </c>
      <c r="B15212" t="s">
        <v>67</v>
      </c>
      <c r="C15212" s="30">
        <v>10.38</v>
      </c>
      <c r="E15212">
        <v>2027</v>
      </c>
      <c r="G15212" t="s">
        <v>273</v>
      </c>
    </row>
    <row r="15213" spans="1:7">
      <c r="A15213">
        <v>73181410</v>
      </c>
      <c r="B15213" t="s">
        <v>67</v>
      </c>
      <c r="C15213" s="30">
        <v>11.245000000000001</v>
      </c>
      <c r="E15213">
        <v>2028</v>
      </c>
      <c r="G15213" t="s">
        <v>273</v>
      </c>
    </row>
    <row r="15214" spans="1:7">
      <c r="A15214">
        <v>73181491</v>
      </c>
      <c r="B15214" t="s">
        <v>67</v>
      </c>
      <c r="C15214" s="30">
        <v>8.23</v>
      </c>
      <c r="D15214" t="s">
        <v>20</v>
      </c>
      <c r="G15214" t="s">
        <v>273</v>
      </c>
    </row>
    <row r="15215" spans="1:7">
      <c r="A15215">
        <v>73181491</v>
      </c>
      <c r="B15215" t="s">
        <v>67</v>
      </c>
      <c r="C15215" s="30">
        <v>9.0530000000000008</v>
      </c>
      <c r="D15215" t="s">
        <v>20</v>
      </c>
      <c r="E15215">
        <v>2026</v>
      </c>
      <c r="G15215" t="s">
        <v>273</v>
      </c>
    </row>
    <row r="15216" spans="1:7">
      <c r="A15216">
        <v>73181491</v>
      </c>
      <c r="B15216" t="s">
        <v>67</v>
      </c>
      <c r="C15216" s="30">
        <v>9.8760000000000012</v>
      </c>
      <c r="D15216" t="s">
        <v>20</v>
      </c>
      <c r="E15216">
        <v>2027</v>
      </c>
      <c r="G15216" t="s">
        <v>273</v>
      </c>
    </row>
    <row r="15217" spans="1:7">
      <c r="A15217">
        <v>73181491</v>
      </c>
      <c r="B15217" t="s">
        <v>67</v>
      </c>
      <c r="C15217" s="30">
        <v>10.699</v>
      </c>
      <c r="D15217" t="s">
        <v>20</v>
      </c>
      <c r="E15217">
        <v>2028</v>
      </c>
      <c r="G15217" t="s">
        <v>273</v>
      </c>
    </row>
    <row r="15218" spans="1:7">
      <c r="A15218">
        <v>73181499</v>
      </c>
      <c r="B15218" t="s">
        <v>67</v>
      </c>
      <c r="C15218" s="30">
        <v>8.23</v>
      </c>
      <c r="D15218" t="s">
        <v>20</v>
      </c>
      <c r="G15218" t="s">
        <v>273</v>
      </c>
    </row>
    <row r="15219" spans="1:7">
      <c r="A15219">
        <v>73181499</v>
      </c>
      <c r="B15219" t="s">
        <v>67</v>
      </c>
      <c r="C15219" s="30">
        <v>9.0530000000000008</v>
      </c>
      <c r="D15219" t="s">
        <v>20</v>
      </c>
      <c r="E15219">
        <v>2026</v>
      </c>
      <c r="G15219" t="s">
        <v>273</v>
      </c>
    </row>
    <row r="15220" spans="1:7">
      <c r="A15220">
        <v>73181499</v>
      </c>
      <c r="B15220" t="s">
        <v>67</v>
      </c>
      <c r="C15220" s="30">
        <v>9.8760000000000012</v>
      </c>
      <c r="D15220" t="s">
        <v>20</v>
      </c>
      <c r="E15220">
        <v>2027</v>
      </c>
      <c r="G15220" t="s">
        <v>273</v>
      </c>
    </row>
    <row r="15221" spans="1:7">
      <c r="A15221">
        <v>73181499</v>
      </c>
      <c r="B15221" t="s">
        <v>67</v>
      </c>
      <c r="C15221" s="30">
        <v>10.699</v>
      </c>
      <c r="D15221" t="s">
        <v>20</v>
      </c>
      <c r="E15221">
        <v>2028</v>
      </c>
      <c r="G15221" t="s">
        <v>273</v>
      </c>
    </row>
    <row r="15222" spans="1:7">
      <c r="A15222">
        <v>731815</v>
      </c>
      <c r="B15222" t="s">
        <v>67</v>
      </c>
      <c r="C15222" s="30">
        <v>8.23</v>
      </c>
      <c r="D15222" t="s">
        <v>20</v>
      </c>
      <c r="G15222" t="s">
        <v>273</v>
      </c>
    </row>
    <row r="15223" spans="1:7">
      <c r="A15223">
        <v>731815</v>
      </c>
      <c r="B15223" t="s">
        <v>67</v>
      </c>
      <c r="C15223" s="30">
        <v>9.0530000000000008</v>
      </c>
      <c r="D15223" t="s">
        <v>20</v>
      </c>
      <c r="E15223">
        <v>2026</v>
      </c>
      <c r="G15223" t="s">
        <v>273</v>
      </c>
    </row>
    <row r="15224" spans="1:7">
      <c r="A15224">
        <v>731815</v>
      </c>
      <c r="B15224" t="s">
        <v>67</v>
      </c>
      <c r="C15224" s="30">
        <v>9.8760000000000012</v>
      </c>
      <c r="D15224" t="s">
        <v>20</v>
      </c>
      <c r="E15224">
        <v>2027</v>
      </c>
      <c r="G15224" t="s">
        <v>273</v>
      </c>
    </row>
    <row r="15225" spans="1:7">
      <c r="A15225">
        <v>731815</v>
      </c>
      <c r="B15225" t="s">
        <v>67</v>
      </c>
      <c r="C15225" s="30">
        <v>10.699</v>
      </c>
      <c r="D15225" t="s">
        <v>20</v>
      </c>
      <c r="E15225">
        <v>2028</v>
      </c>
      <c r="G15225" t="s">
        <v>273</v>
      </c>
    </row>
    <row r="15226" spans="1:7">
      <c r="A15226">
        <v>731816</v>
      </c>
      <c r="B15226" t="s">
        <v>67</v>
      </c>
      <c r="C15226" s="30">
        <v>8.5399999999999991</v>
      </c>
      <c r="D15226" t="s">
        <v>20</v>
      </c>
      <c r="G15226" t="s">
        <v>273</v>
      </c>
    </row>
    <row r="15227" spans="1:7">
      <c r="A15227">
        <v>731816</v>
      </c>
      <c r="B15227" t="s">
        <v>67</v>
      </c>
      <c r="C15227" s="30">
        <v>9.3939999999999984</v>
      </c>
      <c r="D15227" t="s">
        <v>20</v>
      </c>
      <c r="E15227">
        <v>2026</v>
      </c>
      <c r="G15227" t="s">
        <v>273</v>
      </c>
    </row>
    <row r="15228" spans="1:7">
      <c r="A15228">
        <v>731816</v>
      </c>
      <c r="B15228" t="s">
        <v>67</v>
      </c>
      <c r="C15228" s="30">
        <v>10.247999999999999</v>
      </c>
      <c r="D15228" t="s">
        <v>20</v>
      </c>
      <c r="E15228">
        <v>2027</v>
      </c>
      <c r="G15228" t="s">
        <v>273</v>
      </c>
    </row>
    <row r="15229" spans="1:7">
      <c r="A15229">
        <v>731816</v>
      </c>
      <c r="B15229" t="s">
        <v>67</v>
      </c>
      <c r="C15229" s="30">
        <v>11.101999999999999</v>
      </c>
      <c r="D15229" t="s">
        <v>20</v>
      </c>
      <c r="E15229">
        <v>2028</v>
      </c>
      <c r="G15229" t="s">
        <v>273</v>
      </c>
    </row>
    <row r="15230" spans="1:7">
      <c r="A15230">
        <v>73181900</v>
      </c>
      <c r="B15230" t="s">
        <v>67</v>
      </c>
      <c r="C15230" s="30">
        <v>8.23</v>
      </c>
      <c r="D15230" t="s">
        <v>20</v>
      </c>
      <c r="G15230" t="s">
        <v>273</v>
      </c>
    </row>
    <row r="15231" spans="1:7">
      <c r="A15231">
        <v>73181900</v>
      </c>
      <c r="B15231" t="s">
        <v>67</v>
      </c>
      <c r="C15231" s="30">
        <v>9.0530000000000008</v>
      </c>
      <c r="D15231" t="s">
        <v>20</v>
      </c>
      <c r="E15231">
        <v>2026</v>
      </c>
      <c r="G15231" t="s">
        <v>273</v>
      </c>
    </row>
    <row r="15232" spans="1:7">
      <c r="A15232">
        <v>73181900</v>
      </c>
      <c r="B15232" t="s">
        <v>67</v>
      </c>
      <c r="C15232" s="30">
        <v>9.8760000000000012</v>
      </c>
      <c r="D15232" t="s">
        <v>20</v>
      </c>
      <c r="E15232">
        <v>2027</v>
      </c>
      <c r="G15232" t="s">
        <v>273</v>
      </c>
    </row>
    <row r="15233" spans="1:7">
      <c r="A15233">
        <v>73181900</v>
      </c>
      <c r="B15233" t="s">
        <v>67</v>
      </c>
      <c r="C15233" s="30">
        <v>10.699</v>
      </c>
      <c r="D15233" t="s">
        <v>20</v>
      </c>
      <c r="E15233">
        <v>2028</v>
      </c>
      <c r="G15233" t="s">
        <v>273</v>
      </c>
    </row>
    <row r="15234" spans="1:7">
      <c r="A15234">
        <v>73182100</v>
      </c>
      <c r="B15234" t="s">
        <v>67</v>
      </c>
      <c r="C15234" s="30">
        <v>8.23</v>
      </c>
      <c r="D15234" t="s">
        <v>20</v>
      </c>
      <c r="G15234" t="s">
        <v>273</v>
      </c>
    </row>
    <row r="15235" spans="1:7">
      <c r="A15235">
        <v>73182100</v>
      </c>
      <c r="B15235" t="s">
        <v>67</v>
      </c>
      <c r="C15235" s="30">
        <v>9.0530000000000008</v>
      </c>
      <c r="D15235" t="s">
        <v>20</v>
      </c>
      <c r="E15235">
        <v>2026</v>
      </c>
      <c r="G15235" t="s">
        <v>273</v>
      </c>
    </row>
    <row r="15236" spans="1:7">
      <c r="A15236">
        <v>73182100</v>
      </c>
      <c r="B15236" t="s">
        <v>67</v>
      </c>
      <c r="C15236" s="30">
        <v>9.8760000000000012</v>
      </c>
      <c r="D15236" t="s">
        <v>20</v>
      </c>
      <c r="E15236">
        <v>2027</v>
      </c>
      <c r="G15236" t="s">
        <v>273</v>
      </c>
    </row>
    <row r="15237" spans="1:7">
      <c r="A15237">
        <v>73182100</v>
      </c>
      <c r="B15237" t="s">
        <v>67</v>
      </c>
      <c r="C15237" s="30">
        <v>10.699</v>
      </c>
      <c r="D15237" t="s">
        <v>20</v>
      </c>
      <c r="E15237">
        <v>2028</v>
      </c>
      <c r="G15237" t="s">
        <v>273</v>
      </c>
    </row>
    <row r="15238" spans="1:7">
      <c r="A15238">
        <v>73182200</v>
      </c>
      <c r="B15238" t="s">
        <v>67</v>
      </c>
      <c r="C15238" s="30">
        <v>8.5399999999999991</v>
      </c>
      <c r="D15238" t="s">
        <v>20</v>
      </c>
      <c r="G15238" t="s">
        <v>273</v>
      </c>
    </row>
    <row r="15239" spans="1:7">
      <c r="A15239">
        <v>73182200</v>
      </c>
      <c r="B15239" t="s">
        <v>67</v>
      </c>
      <c r="C15239" s="30">
        <v>9.3939999999999984</v>
      </c>
      <c r="D15239" t="s">
        <v>20</v>
      </c>
      <c r="E15239">
        <v>2026</v>
      </c>
      <c r="G15239" t="s">
        <v>273</v>
      </c>
    </row>
    <row r="15240" spans="1:7">
      <c r="A15240">
        <v>73182200</v>
      </c>
      <c r="B15240" t="s">
        <v>67</v>
      </c>
      <c r="C15240" s="30">
        <v>10.247999999999999</v>
      </c>
      <c r="D15240" t="s">
        <v>20</v>
      </c>
      <c r="E15240">
        <v>2027</v>
      </c>
      <c r="G15240" t="s">
        <v>273</v>
      </c>
    </row>
    <row r="15241" spans="1:7">
      <c r="A15241">
        <v>73182200</v>
      </c>
      <c r="B15241" t="s">
        <v>67</v>
      </c>
      <c r="C15241" s="30">
        <v>11.101999999999999</v>
      </c>
      <c r="D15241" t="s">
        <v>20</v>
      </c>
      <c r="E15241">
        <v>2028</v>
      </c>
      <c r="G15241" t="s">
        <v>273</v>
      </c>
    </row>
    <row r="15242" spans="1:7">
      <c r="A15242">
        <v>73182300</v>
      </c>
      <c r="B15242" t="s">
        <v>67</v>
      </c>
      <c r="C15242" s="30">
        <v>8.23</v>
      </c>
      <c r="D15242" t="s">
        <v>20</v>
      </c>
      <c r="G15242" t="s">
        <v>273</v>
      </c>
    </row>
    <row r="15243" spans="1:7">
      <c r="A15243">
        <v>73182300</v>
      </c>
      <c r="B15243" t="s">
        <v>67</v>
      </c>
      <c r="C15243" s="30">
        <v>9.0530000000000008</v>
      </c>
      <c r="D15243" t="s">
        <v>20</v>
      </c>
      <c r="E15243">
        <v>2026</v>
      </c>
      <c r="G15243" t="s">
        <v>273</v>
      </c>
    </row>
    <row r="15244" spans="1:7">
      <c r="A15244">
        <v>73182300</v>
      </c>
      <c r="B15244" t="s">
        <v>67</v>
      </c>
      <c r="C15244" s="30">
        <v>9.8760000000000012</v>
      </c>
      <c r="D15244" t="s">
        <v>20</v>
      </c>
      <c r="E15244">
        <v>2027</v>
      </c>
      <c r="G15244" t="s">
        <v>273</v>
      </c>
    </row>
    <row r="15245" spans="1:7">
      <c r="A15245">
        <v>73182300</v>
      </c>
      <c r="B15245" t="s">
        <v>67</v>
      </c>
      <c r="C15245" s="30">
        <v>10.699</v>
      </c>
      <c r="D15245" t="s">
        <v>20</v>
      </c>
      <c r="E15245">
        <v>2028</v>
      </c>
      <c r="G15245" t="s">
        <v>273</v>
      </c>
    </row>
    <row r="15246" spans="1:7">
      <c r="A15246">
        <v>73182400</v>
      </c>
      <c r="B15246" t="s">
        <v>67</v>
      </c>
      <c r="C15246" s="30">
        <v>8.23</v>
      </c>
      <c r="D15246" t="s">
        <v>20</v>
      </c>
      <c r="G15246" t="s">
        <v>273</v>
      </c>
    </row>
    <row r="15247" spans="1:7">
      <c r="A15247">
        <v>73182400</v>
      </c>
      <c r="B15247" t="s">
        <v>67</v>
      </c>
      <c r="C15247" s="30">
        <v>9.0530000000000008</v>
      </c>
      <c r="D15247" t="s">
        <v>20</v>
      </c>
      <c r="E15247">
        <v>2026</v>
      </c>
      <c r="G15247" t="s">
        <v>273</v>
      </c>
    </row>
    <row r="15248" spans="1:7">
      <c r="A15248">
        <v>73182400</v>
      </c>
      <c r="B15248" t="s">
        <v>67</v>
      </c>
      <c r="C15248" s="30">
        <v>9.8760000000000012</v>
      </c>
      <c r="D15248" t="s">
        <v>20</v>
      </c>
      <c r="E15248">
        <v>2027</v>
      </c>
      <c r="G15248" t="s">
        <v>273</v>
      </c>
    </row>
    <row r="15249" spans="1:7">
      <c r="A15249">
        <v>73182400</v>
      </c>
      <c r="B15249" t="s">
        <v>67</v>
      </c>
      <c r="C15249" s="30">
        <v>10.699</v>
      </c>
      <c r="D15249" t="s">
        <v>20</v>
      </c>
      <c r="E15249">
        <v>2028</v>
      </c>
      <c r="G15249" t="s">
        <v>273</v>
      </c>
    </row>
    <row r="15250" spans="1:7">
      <c r="A15250">
        <v>73182900</v>
      </c>
      <c r="B15250" t="s">
        <v>67</v>
      </c>
      <c r="C15250" s="30">
        <v>8.23</v>
      </c>
      <c r="D15250" t="s">
        <v>20</v>
      </c>
      <c r="G15250" t="s">
        <v>273</v>
      </c>
    </row>
    <row r="15251" spans="1:7">
      <c r="A15251">
        <v>73182900</v>
      </c>
      <c r="B15251" t="s">
        <v>67</v>
      </c>
      <c r="C15251" s="30">
        <v>9.0530000000000008</v>
      </c>
      <c r="D15251" t="s">
        <v>20</v>
      </c>
      <c r="E15251">
        <v>2026</v>
      </c>
      <c r="G15251" t="s">
        <v>273</v>
      </c>
    </row>
    <row r="15252" spans="1:7">
      <c r="A15252">
        <v>73182900</v>
      </c>
      <c r="B15252" t="s">
        <v>67</v>
      </c>
      <c r="C15252" s="30">
        <v>9.8760000000000012</v>
      </c>
      <c r="D15252" t="s">
        <v>20</v>
      </c>
      <c r="E15252">
        <v>2027</v>
      </c>
      <c r="G15252" t="s">
        <v>273</v>
      </c>
    </row>
    <row r="15253" spans="1:7">
      <c r="A15253">
        <v>73182900</v>
      </c>
      <c r="B15253" t="s">
        <v>67</v>
      </c>
      <c r="C15253" s="30">
        <v>10.699</v>
      </c>
      <c r="D15253" t="s">
        <v>20</v>
      </c>
      <c r="E15253">
        <v>2028</v>
      </c>
      <c r="G15253" t="s">
        <v>273</v>
      </c>
    </row>
    <row r="15254" spans="1:7">
      <c r="A15254">
        <v>73261100</v>
      </c>
      <c r="B15254" t="s">
        <v>67</v>
      </c>
      <c r="C15254" s="30">
        <v>8.2100000000000009</v>
      </c>
      <c r="D15254" t="s">
        <v>20</v>
      </c>
      <c r="G15254" t="s">
        <v>273</v>
      </c>
    </row>
    <row r="15255" spans="1:7">
      <c r="A15255">
        <v>73261100</v>
      </c>
      <c r="B15255" t="s">
        <v>67</v>
      </c>
      <c r="C15255" s="30">
        <v>9.0310000000000006</v>
      </c>
      <c r="D15255" t="s">
        <v>20</v>
      </c>
      <c r="E15255">
        <v>2026</v>
      </c>
      <c r="G15255" t="s">
        <v>273</v>
      </c>
    </row>
    <row r="15256" spans="1:7">
      <c r="A15256">
        <v>73261100</v>
      </c>
      <c r="B15256" t="s">
        <v>67</v>
      </c>
      <c r="C15256" s="30">
        <v>9.8520000000000003</v>
      </c>
      <c r="D15256" t="s">
        <v>20</v>
      </c>
      <c r="E15256">
        <v>2027</v>
      </c>
      <c r="G15256" t="s">
        <v>273</v>
      </c>
    </row>
    <row r="15257" spans="1:7">
      <c r="A15257">
        <v>73261100</v>
      </c>
      <c r="B15257" t="s">
        <v>67</v>
      </c>
      <c r="C15257" s="30">
        <v>10.673000000000002</v>
      </c>
      <c r="D15257" t="s">
        <v>20</v>
      </c>
      <c r="E15257">
        <v>2028</v>
      </c>
      <c r="G15257" t="s">
        <v>273</v>
      </c>
    </row>
    <row r="15258" spans="1:7">
      <c r="A15258">
        <v>732619</v>
      </c>
      <c r="B15258" t="s">
        <v>67</v>
      </c>
      <c r="C15258" s="30">
        <v>8.2100000000000009</v>
      </c>
      <c r="D15258" t="s">
        <v>20</v>
      </c>
      <c r="G15258" t="s">
        <v>273</v>
      </c>
    </row>
    <row r="15259" spans="1:7">
      <c r="A15259">
        <v>732619</v>
      </c>
      <c r="B15259" t="s">
        <v>67</v>
      </c>
      <c r="C15259" s="30">
        <v>9.0310000000000006</v>
      </c>
      <c r="D15259" t="s">
        <v>20</v>
      </c>
      <c r="E15259">
        <v>2026</v>
      </c>
      <c r="G15259" t="s">
        <v>273</v>
      </c>
    </row>
    <row r="15260" spans="1:7">
      <c r="A15260">
        <v>732619</v>
      </c>
      <c r="B15260" t="s">
        <v>67</v>
      </c>
      <c r="C15260" s="30">
        <v>9.8520000000000003</v>
      </c>
      <c r="D15260" t="s">
        <v>20</v>
      </c>
      <c r="E15260">
        <v>2027</v>
      </c>
      <c r="G15260" t="s">
        <v>273</v>
      </c>
    </row>
    <row r="15261" spans="1:7">
      <c r="A15261">
        <v>732619</v>
      </c>
      <c r="B15261" t="s">
        <v>67</v>
      </c>
      <c r="C15261" s="30">
        <v>10.673000000000002</v>
      </c>
      <c r="D15261" t="s">
        <v>20</v>
      </c>
      <c r="E15261">
        <v>2028</v>
      </c>
      <c r="G15261" t="s">
        <v>273</v>
      </c>
    </row>
    <row r="15262" spans="1:7">
      <c r="A15262">
        <v>73262000</v>
      </c>
      <c r="B15262" t="s">
        <v>67</v>
      </c>
      <c r="C15262" s="30">
        <v>8.23</v>
      </c>
      <c r="D15262" t="s">
        <v>20</v>
      </c>
      <c r="G15262" t="s">
        <v>273</v>
      </c>
    </row>
    <row r="15263" spans="1:7">
      <c r="A15263">
        <v>73262000</v>
      </c>
      <c r="B15263" t="s">
        <v>67</v>
      </c>
      <c r="C15263" s="30">
        <v>9.0530000000000008</v>
      </c>
      <c r="D15263" t="s">
        <v>20</v>
      </c>
      <c r="E15263">
        <v>2026</v>
      </c>
      <c r="G15263" t="s">
        <v>273</v>
      </c>
    </row>
    <row r="15264" spans="1:7">
      <c r="A15264">
        <v>73262000</v>
      </c>
      <c r="B15264" t="s">
        <v>67</v>
      </c>
      <c r="C15264" s="30">
        <v>9.8760000000000012</v>
      </c>
      <c r="D15264" t="s">
        <v>20</v>
      </c>
      <c r="E15264">
        <v>2027</v>
      </c>
      <c r="G15264" t="s">
        <v>273</v>
      </c>
    </row>
    <row r="15265" spans="1:7">
      <c r="A15265">
        <v>73262000</v>
      </c>
      <c r="B15265" t="s">
        <v>67</v>
      </c>
      <c r="C15265" s="30">
        <v>10.699</v>
      </c>
      <c r="D15265" t="s">
        <v>20</v>
      </c>
      <c r="E15265">
        <v>2028</v>
      </c>
      <c r="G15265" t="s">
        <v>273</v>
      </c>
    </row>
    <row r="15266" spans="1:7">
      <c r="A15266">
        <v>73269030</v>
      </c>
      <c r="B15266" t="s">
        <v>67</v>
      </c>
      <c r="C15266" s="30">
        <v>8.23</v>
      </c>
      <c r="D15266" t="s">
        <v>20</v>
      </c>
      <c r="G15266" t="s">
        <v>273</v>
      </c>
    </row>
    <row r="15267" spans="1:7">
      <c r="A15267">
        <v>73269030</v>
      </c>
      <c r="B15267" t="s">
        <v>67</v>
      </c>
      <c r="C15267" s="30">
        <v>9.0530000000000008</v>
      </c>
      <c r="D15267" t="s">
        <v>20</v>
      </c>
      <c r="E15267">
        <v>2026</v>
      </c>
      <c r="G15267" t="s">
        <v>273</v>
      </c>
    </row>
    <row r="15268" spans="1:7">
      <c r="A15268">
        <v>73269030</v>
      </c>
      <c r="B15268" t="s">
        <v>67</v>
      </c>
      <c r="C15268" s="30">
        <v>9.8760000000000012</v>
      </c>
      <c r="D15268" t="s">
        <v>20</v>
      </c>
      <c r="E15268">
        <v>2027</v>
      </c>
      <c r="G15268" t="s">
        <v>273</v>
      </c>
    </row>
    <row r="15269" spans="1:7">
      <c r="A15269">
        <v>73269030</v>
      </c>
      <c r="B15269" t="s">
        <v>67</v>
      </c>
      <c r="C15269" s="30">
        <v>10.699</v>
      </c>
      <c r="D15269" t="s">
        <v>20</v>
      </c>
      <c r="E15269">
        <v>2028</v>
      </c>
      <c r="G15269" t="s">
        <v>273</v>
      </c>
    </row>
    <row r="15270" spans="1:7">
      <c r="A15270">
        <v>73269040</v>
      </c>
      <c r="B15270" t="s">
        <v>67</v>
      </c>
      <c r="C15270" s="30">
        <v>8.23</v>
      </c>
      <c r="D15270" t="s">
        <v>20</v>
      </c>
      <c r="G15270" t="s">
        <v>273</v>
      </c>
    </row>
    <row r="15271" spans="1:7">
      <c r="A15271">
        <v>73269040</v>
      </c>
      <c r="B15271" t="s">
        <v>67</v>
      </c>
      <c r="C15271" s="30">
        <v>9.0530000000000008</v>
      </c>
      <c r="D15271" t="s">
        <v>20</v>
      </c>
      <c r="E15271">
        <v>2026</v>
      </c>
      <c r="G15271" t="s">
        <v>273</v>
      </c>
    </row>
    <row r="15272" spans="1:7">
      <c r="A15272">
        <v>73269040</v>
      </c>
      <c r="B15272" t="s">
        <v>67</v>
      </c>
      <c r="C15272" s="30">
        <v>9.8760000000000012</v>
      </c>
      <c r="D15272" t="s">
        <v>20</v>
      </c>
      <c r="E15272">
        <v>2027</v>
      </c>
      <c r="G15272" t="s">
        <v>273</v>
      </c>
    </row>
    <row r="15273" spans="1:7">
      <c r="A15273">
        <v>73269040</v>
      </c>
      <c r="B15273" t="s">
        <v>67</v>
      </c>
      <c r="C15273" s="30">
        <v>10.699</v>
      </c>
      <c r="D15273" t="s">
        <v>20</v>
      </c>
      <c r="E15273">
        <v>2028</v>
      </c>
      <c r="G15273" t="s">
        <v>273</v>
      </c>
    </row>
    <row r="15274" spans="1:7">
      <c r="A15274">
        <v>73269050</v>
      </c>
      <c r="B15274" t="s">
        <v>67</v>
      </c>
      <c r="C15274" s="30">
        <v>8.23</v>
      </c>
      <c r="D15274" t="s">
        <v>20</v>
      </c>
      <c r="G15274" t="s">
        <v>273</v>
      </c>
    </row>
    <row r="15275" spans="1:7">
      <c r="A15275">
        <v>73269050</v>
      </c>
      <c r="B15275" t="s">
        <v>67</v>
      </c>
      <c r="C15275" s="30">
        <v>9.0530000000000008</v>
      </c>
      <c r="D15275" t="s">
        <v>20</v>
      </c>
      <c r="E15275">
        <v>2026</v>
      </c>
      <c r="G15275" t="s">
        <v>273</v>
      </c>
    </row>
    <row r="15276" spans="1:7">
      <c r="A15276">
        <v>73269050</v>
      </c>
      <c r="B15276" t="s">
        <v>67</v>
      </c>
      <c r="C15276" s="30">
        <v>9.8760000000000012</v>
      </c>
      <c r="D15276" t="s">
        <v>20</v>
      </c>
      <c r="E15276">
        <v>2027</v>
      </c>
      <c r="G15276" t="s">
        <v>273</v>
      </c>
    </row>
    <row r="15277" spans="1:7">
      <c r="A15277">
        <v>73269050</v>
      </c>
      <c r="B15277" t="s">
        <v>67</v>
      </c>
      <c r="C15277" s="30">
        <v>10.699</v>
      </c>
      <c r="D15277" t="s">
        <v>20</v>
      </c>
      <c r="E15277">
        <v>2028</v>
      </c>
      <c r="G15277" t="s">
        <v>273</v>
      </c>
    </row>
    <row r="15278" spans="1:7">
      <c r="A15278">
        <v>73269060</v>
      </c>
      <c r="B15278" t="s">
        <v>67</v>
      </c>
      <c r="C15278" s="30">
        <v>8.23</v>
      </c>
      <c r="D15278" t="s">
        <v>20</v>
      </c>
      <c r="G15278" t="s">
        <v>273</v>
      </c>
    </row>
    <row r="15279" spans="1:7">
      <c r="A15279">
        <v>73269060</v>
      </c>
      <c r="B15279" t="s">
        <v>67</v>
      </c>
      <c r="C15279" s="30">
        <v>9.0530000000000008</v>
      </c>
      <c r="D15279" t="s">
        <v>20</v>
      </c>
      <c r="E15279">
        <v>2026</v>
      </c>
      <c r="G15279" t="s">
        <v>273</v>
      </c>
    </row>
    <row r="15280" spans="1:7">
      <c r="A15280">
        <v>73269060</v>
      </c>
      <c r="B15280" t="s">
        <v>67</v>
      </c>
      <c r="C15280" s="30">
        <v>9.8760000000000012</v>
      </c>
      <c r="D15280" t="s">
        <v>20</v>
      </c>
      <c r="E15280">
        <v>2027</v>
      </c>
      <c r="G15280" t="s">
        <v>273</v>
      </c>
    </row>
    <row r="15281" spans="1:7">
      <c r="A15281">
        <v>73269060</v>
      </c>
      <c r="B15281" t="s">
        <v>67</v>
      </c>
      <c r="C15281" s="30">
        <v>10.699</v>
      </c>
      <c r="D15281" t="s">
        <v>20</v>
      </c>
      <c r="E15281">
        <v>2028</v>
      </c>
      <c r="G15281" t="s">
        <v>273</v>
      </c>
    </row>
    <row r="15282" spans="1:7">
      <c r="A15282">
        <v>73269092</v>
      </c>
      <c r="B15282" t="s">
        <v>67</v>
      </c>
      <c r="C15282" s="30">
        <v>8.2100000000000009</v>
      </c>
      <c r="D15282" t="s">
        <v>20</v>
      </c>
      <c r="G15282" t="s">
        <v>273</v>
      </c>
    </row>
    <row r="15283" spans="1:7">
      <c r="A15283">
        <v>73269092</v>
      </c>
      <c r="B15283" t="s">
        <v>67</v>
      </c>
      <c r="C15283" s="30">
        <v>9.0310000000000006</v>
      </c>
      <c r="D15283" t="s">
        <v>20</v>
      </c>
      <c r="E15283">
        <v>2026</v>
      </c>
      <c r="G15283" t="s">
        <v>273</v>
      </c>
    </row>
    <row r="15284" spans="1:7">
      <c r="A15284">
        <v>73269092</v>
      </c>
      <c r="B15284" t="s">
        <v>67</v>
      </c>
      <c r="C15284" s="30">
        <v>9.8520000000000003</v>
      </c>
      <c r="D15284" t="s">
        <v>20</v>
      </c>
      <c r="E15284">
        <v>2027</v>
      </c>
      <c r="G15284" t="s">
        <v>273</v>
      </c>
    </row>
    <row r="15285" spans="1:7">
      <c r="A15285">
        <v>73269092</v>
      </c>
      <c r="B15285" t="s">
        <v>67</v>
      </c>
      <c r="C15285" s="30">
        <v>10.673000000000002</v>
      </c>
      <c r="D15285" t="s">
        <v>20</v>
      </c>
      <c r="E15285">
        <v>2028</v>
      </c>
      <c r="G15285" t="s">
        <v>273</v>
      </c>
    </row>
    <row r="15286" spans="1:7">
      <c r="A15286">
        <v>73269094</v>
      </c>
      <c r="B15286" t="s">
        <v>67</v>
      </c>
      <c r="C15286" s="30">
        <v>8.2100000000000009</v>
      </c>
      <c r="D15286" t="s">
        <v>20</v>
      </c>
      <c r="G15286" t="s">
        <v>273</v>
      </c>
    </row>
    <row r="15287" spans="1:7">
      <c r="A15287">
        <v>73269094</v>
      </c>
      <c r="B15287" t="s">
        <v>67</v>
      </c>
      <c r="C15287" s="30">
        <v>9.0310000000000006</v>
      </c>
      <c r="D15287" t="s">
        <v>20</v>
      </c>
      <c r="E15287">
        <v>2026</v>
      </c>
      <c r="G15287" t="s">
        <v>273</v>
      </c>
    </row>
    <row r="15288" spans="1:7">
      <c r="A15288">
        <v>73269094</v>
      </c>
      <c r="B15288" t="s">
        <v>67</v>
      </c>
      <c r="C15288" s="30">
        <v>9.8520000000000003</v>
      </c>
      <c r="D15288" t="s">
        <v>20</v>
      </c>
      <c r="E15288">
        <v>2027</v>
      </c>
      <c r="G15288" t="s">
        <v>273</v>
      </c>
    </row>
    <row r="15289" spans="1:7">
      <c r="A15289">
        <v>73269094</v>
      </c>
      <c r="B15289" t="s">
        <v>67</v>
      </c>
      <c r="C15289" s="30">
        <v>10.673000000000002</v>
      </c>
      <c r="D15289" t="s">
        <v>20</v>
      </c>
      <c r="E15289">
        <v>2028</v>
      </c>
      <c r="G15289" t="s">
        <v>273</v>
      </c>
    </row>
    <row r="15290" spans="1:7">
      <c r="A15290">
        <v>73269096</v>
      </c>
      <c r="B15290" t="s">
        <v>67</v>
      </c>
      <c r="C15290" s="30">
        <v>8.2100000000000009</v>
      </c>
      <c r="D15290" t="s">
        <v>20</v>
      </c>
      <c r="G15290" t="s">
        <v>273</v>
      </c>
    </row>
    <row r="15291" spans="1:7">
      <c r="A15291">
        <v>73269096</v>
      </c>
      <c r="B15291" t="s">
        <v>67</v>
      </c>
      <c r="C15291" s="30">
        <v>9.0310000000000006</v>
      </c>
      <c r="D15291" t="s">
        <v>20</v>
      </c>
      <c r="E15291">
        <v>2026</v>
      </c>
      <c r="G15291" t="s">
        <v>273</v>
      </c>
    </row>
    <row r="15292" spans="1:7">
      <c r="A15292">
        <v>73269096</v>
      </c>
      <c r="B15292" t="s">
        <v>67</v>
      </c>
      <c r="C15292" s="30">
        <v>9.8520000000000003</v>
      </c>
      <c r="D15292" t="s">
        <v>20</v>
      </c>
      <c r="E15292">
        <v>2027</v>
      </c>
      <c r="G15292" t="s">
        <v>273</v>
      </c>
    </row>
    <row r="15293" spans="1:7">
      <c r="A15293">
        <v>73269096</v>
      </c>
      <c r="B15293" t="s">
        <v>67</v>
      </c>
      <c r="C15293" s="30">
        <v>10.673000000000002</v>
      </c>
      <c r="D15293" t="s">
        <v>20</v>
      </c>
      <c r="E15293">
        <v>2028</v>
      </c>
      <c r="G15293" t="s">
        <v>273</v>
      </c>
    </row>
    <row r="15294" spans="1:7">
      <c r="A15294">
        <v>73269098</v>
      </c>
      <c r="B15294" t="s">
        <v>67</v>
      </c>
      <c r="C15294" s="30">
        <v>8.25</v>
      </c>
      <c r="D15294" t="s">
        <v>20</v>
      </c>
      <c r="G15294" t="s">
        <v>273</v>
      </c>
    </row>
    <row r="15295" spans="1:7">
      <c r="A15295">
        <v>73269098</v>
      </c>
      <c r="B15295" t="s">
        <v>67</v>
      </c>
      <c r="C15295" s="30">
        <v>9.0749999999999993</v>
      </c>
      <c r="D15295" t="s">
        <v>20</v>
      </c>
      <c r="E15295">
        <v>2026</v>
      </c>
      <c r="G15295" t="s">
        <v>273</v>
      </c>
    </row>
    <row r="15296" spans="1:7">
      <c r="A15296">
        <v>73269098</v>
      </c>
      <c r="B15296" t="s">
        <v>67</v>
      </c>
      <c r="C15296" s="30">
        <v>9.9</v>
      </c>
      <c r="D15296" t="s">
        <v>20</v>
      </c>
      <c r="E15296">
        <v>2027</v>
      </c>
      <c r="G15296" t="s">
        <v>273</v>
      </c>
    </row>
    <row r="15297" spans="1:7">
      <c r="A15297">
        <v>73269098</v>
      </c>
      <c r="B15297" t="s">
        <v>67</v>
      </c>
      <c r="C15297" s="30">
        <v>10.725</v>
      </c>
      <c r="D15297" t="s">
        <v>20</v>
      </c>
      <c r="E15297">
        <v>2028</v>
      </c>
      <c r="G15297" t="s">
        <v>273</v>
      </c>
    </row>
    <row r="15298" spans="1:7">
      <c r="A15298">
        <v>2523100010</v>
      </c>
      <c r="B15298" t="s">
        <v>68</v>
      </c>
      <c r="C15298" s="30">
        <v>1.38</v>
      </c>
      <c r="D15298" t="s">
        <v>17</v>
      </c>
      <c r="G15298" t="s">
        <v>270</v>
      </c>
    </row>
    <row r="15299" spans="1:7">
      <c r="A15299">
        <v>2523100010</v>
      </c>
      <c r="B15299" t="s">
        <v>68</v>
      </c>
      <c r="C15299" s="30">
        <v>1.5179999999999998</v>
      </c>
      <c r="D15299" t="s">
        <v>17</v>
      </c>
      <c r="E15299">
        <v>2026</v>
      </c>
      <c r="G15299" t="s">
        <v>270</v>
      </c>
    </row>
    <row r="15300" spans="1:7">
      <c r="A15300">
        <v>2523100010</v>
      </c>
      <c r="B15300" t="s">
        <v>68</v>
      </c>
      <c r="C15300" s="30">
        <v>1.6559999999999999</v>
      </c>
      <c r="D15300" t="s">
        <v>17</v>
      </c>
      <c r="E15300">
        <v>2027</v>
      </c>
      <c r="G15300" t="s">
        <v>270</v>
      </c>
    </row>
    <row r="15301" spans="1:7">
      <c r="A15301">
        <v>2523100010</v>
      </c>
      <c r="B15301" t="s">
        <v>68</v>
      </c>
      <c r="C15301" s="30">
        <v>1.7939999999999998</v>
      </c>
      <c r="D15301" t="s">
        <v>17</v>
      </c>
      <c r="E15301">
        <v>2028</v>
      </c>
      <c r="G15301" t="s">
        <v>270</v>
      </c>
    </row>
    <row r="15302" spans="1:7">
      <c r="A15302">
        <v>25232100</v>
      </c>
      <c r="B15302" t="s">
        <v>68</v>
      </c>
      <c r="C15302" s="30">
        <v>1.46</v>
      </c>
      <c r="G15302" t="s">
        <v>270</v>
      </c>
    </row>
    <row r="15303" spans="1:7">
      <c r="A15303">
        <v>25232100</v>
      </c>
      <c r="B15303" t="s">
        <v>68</v>
      </c>
      <c r="C15303" s="30">
        <v>1.6059999999999999</v>
      </c>
      <c r="E15303">
        <v>2026</v>
      </c>
      <c r="G15303" t="s">
        <v>270</v>
      </c>
    </row>
    <row r="15304" spans="1:7">
      <c r="A15304">
        <v>25232100</v>
      </c>
      <c r="B15304" t="s">
        <v>68</v>
      </c>
      <c r="C15304" s="30">
        <v>1.752</v>
      </c>
      <c r="E15304">
        <v>2027</v>
      </c>
      <c r="G15304" t="s">
        <v>270</v>
      </c>
    </row>
    <row r="15305" spans="1:7">
      <c r="A15305">
        <v>25232100</v>
      </c>
      <c r="B15305" t="s">
        <v>68</v>
      </c>
      <c r="C15305" s="30">
        <v>1.8979999999999999</v>
      </c>
      <c r="E15305">
        <v>2028</v>
      </c>
      <c r="G15305" t="s">
        <v>270</v>
      </c>
    </row>
    <row r="15306" spans="1:7">
      <c r="A15306">
        <v>2523900010</v>
      </c>
      <c r="B15306" t="s">
        <v>68</v>
      </c>
      <c r="C15306" s="30">
        <v>1.53</v>
      </c>
      <c r="D15306" t="s">
        <v>17</v>
      </c>
      <c r="G15306" t="s">
        <v>270</v>
      </c>
    </row>
    <row r="15307" spans="1:7">
      <c r="A15307">
        <v>2523900010</v>
      </c>
      <c r="B15307" t="s">
        <v>68</v>
      </c>
      <c r="C15307" s="30">
        <v>1.6830000000000001</v>
      </c>
      <c r="D15307" t="s">
        <v>17</v>
      </c>
      <c r="E15307">
        <v>2026</v>
      </c>
      <c r="G15307" t="s">
        <v>270</v>
      </c>
    </row>
    <row r="15308" spans="1:7">
      <c r="A15308">
        <v>2523900010</v>
      </c>
      <c r="B15308" t="s">
        <v>68</v>
      </c>
      <c r="C15308" s="30">
        <v>1.8360000000000001</v>
      </c>
      <c r="D15308" t="s">
        <v>17</v>
      </c>
      <c r="E15308">
        <v>2027</v>
      </c>
      <c r="G15308" t="s">
        <v>270</v>
      </c>
    </row>
    <row r="15309" spans="1:7">
      <c r="A15309">
        <v>2523900010</v>
      </c>
      <c r="B15309" t="s">
        <v>68</v>
      </c>
      <c r="C15309" s="30">
        <v>1.9890000000000001</v>
      </c>
      <c r="D15309" t="s">
        <v>17</v>
      </c>
      <c r="E15309">
        <v>2028</v>
      </c>
      <c r="G15309" t="s">
        <v>270</v>
      </c>
    </row>
    <row r="15310" spans="1:7">
      <c r="A15310">
        <v>28080000</v>
      </c>
      <c r="B15310" t="s">
        <v>68</v>
      </c>
      <c r="C15310" s="30">
        <v>2.4900000000000002</v>
      </c>
      <c r="G15310" t="s">
        <v>271</v>
      </c>
    </row>
    <row r="15311" spans="1:7">
      <c r="A15311">
        <v>28080000</v>
      </c>
      <c r="B15311" t="s">
        <v>68</v>
      </c>
      <c r="C15311" s="30">
        <v>2.5149000000000004</v>
      </c>
      <c r="E15311">
        <v>2026</v>
      </c>
      <c r="G15311" t="s">
        <v>271</v>
      </c>
    </row>
    <row r="15312" spans="1:7">
      <c r="A15312">
        <v>28080000</v>
      </c>
      <c r="B15312" t="s">
        <v>68</v>
      </c>
      <c r="C15312" s="30">
        <v>2.5149000000000004</v>
      </c>
      <c r="E15312">
        <v>2027</v>
      </c>
      <c r="G15312" t="s">
        <v>271</v>
      </c>
    </row>
    <row r="15313" spans="1:7">
      <c r="A15313">
        <v>28080000</v>
      </c>
      <c r="B15313" t="s">
        <v>68</v>
      </c>
      <c r="C15313" s="30">
        <v>2.5149000000000004</v>
      </c>
      <c r="E15313">
        <v>2028</v>
      </c>
      <c r="G15313" t="s">
        <v>271</v>
      </c>
    </row>
    <row r="15314" spans="1:7">
      <c r="A15314">
        <v>28141000</v>
      </c>
      <c r="B15314" t="s">
        <v>68</v>
      </c>
      <c r="C15314" s="30">
        <v>2.08</v>
      </c>
      <c r="G15314" t="s">
        <v>271</v>
      </c>
    </row>
    <row r="15315" spans="1:7">
      <c r="A15315">
        <v>28141000</v>
      </c>
      <c r="B15315" t="s">
        <v>68</v>
      </c>
      <c r="C15315" s="30">
        <v>2.1008</v>
      </c>
      <c r="E15315">
        <v>2026</v>
      </c>
      <c r="G15315" t="s">
        <v>271</v>
      </c>
    </row>
    <row r="15316" spans="1:7">
      <c r="A15316">
        <v>28141000</v>
      </c>
      <c r="B15316" t="s">
        <v>68</v>
      </c>
      <c r="C15316" s="30">
        <v>2.1008</v>
      </c>
      <c r="E15316">
        <v>2027</v>
      </c>
      <c r="G15316" t="s">
        <v>271</v>
      </c>
    </row>
    <row r="15317" spans="1:7">
      <c r="A15317">
        <v>28141000</v>
      </c>
      <c r="B15317" t="s">
        <v>68</v>
      </c>
      <c r="C15317" s="30">
        <v>2.1008</v>
      </c>
      <c r="E15317">
        <v>2028</v>
      </c>
      <c r="G15317" t="s">
        <v>271</v>
      </c>
    </row>
    <row r="15318" spans="1:7">
      <c r="A15318">
        <v>28142000</v>
      </c>
      <c r="B15318" t="s">
        <v>68</v>
      </c>
      <c r="C15318">
        <v>0.62</v>
      </c>
      <c r="G15318" t="s">
        <v>271</v>
      </c>
    </row>
    <row r="15319" spans="1:7">
      <c r="A15319">
        <v>28142000</v>
      </c>
      <c r="B15319" t="s">
        <v>68</v>
      </c>
      <c r="C15319">
        <v>0.62619999999999998</v>
      </c>
      <c r="E15319">
        <v>2026</v>
      </c>
      <c r="G15319" t="s">
        <v>271</v>
      </c>
    </row>
    <row r="15320" spans="1:7">
      <c r="A15320">
        <v>28142000</v>
      </c>
      <c r="B15320" t="s">
        <v>68</v>
      </c>
      <c r="C15320">
        <v>0.62619999999999998</v>
      </c>
      <c r="E15320">
        <v>2027</v>
      </c>
      <c r="G15320" t="s">
        <v>271</v>
      </c>
    </row>
    <row r="15321" spans="1:7">
      <c r="A15321">
        <v>28142000</v>
      </c>
      <c r="B15321" t="s">
        <v>68</v>
      </c>
      <c r="C15321">
        <v>0.62619999999999998</v>
      </c>
      <c r="E15321">
        <v>2028</v>
      </c>
      <c r="G15321" t="s">
        <v>271</v>
      </c>
    </row>
    <row r="15322" spans="1:7">
      <c r="A15322">
        <v>28342100</v>
      </c>
      <c r="B15322" t="s">
        <v>68</v>
      </c>
      <c r="C15322" s="30">
        <v>2.04</v>
      </c>
      <c r="G15322" t="s">
        <v>271</v>
      </c>
    </row>
    <row r="15323" spans="1:7">
      <c r="A15323">
        <v>28342100</v>
      </c>
      <c r="B15323" t="s">
        <v>68</v>
      </c>
      <c r="C15323" s="30">
        <v>2.0604</v>
      </c>
      <c r="E15323">
        <v>2026</v>
      </c>
      <c r="G15323" t="s">
        <v>271</v>
      </c>
    </row>
    <row r="15324" spans="1:7">
      <c r="A15324">
        <v>28342100</v>
      </c>
      <c r="B15324" t="s">
        <v>68</v>
      </c>
      <c r="C15324" s="30">
        <v>2.0604</v>
      </c>
      <c r="E15324">
        <v>2027</v>
      </c>
      <c r="G15324" t="s">
        <v>271</v>
      </c>
    </row>
    <row r="15325" spans="1:7">
      <c r="A15325">
        <v>28342100</v>
      </c>
      <c r="B15325" t="s">
        <v>68</v>
      </c>
      <c r="C15325" s="30">
        <v>2.0604</v>
      </c>
      <c r="E15325">
        <v>2028</v>
      </c>
      <c r="G15325" t="s">
        <v>271</v>
      </c>
    </row>
    <row r="15326" spans="1:7">
      <c r="A15326">
        <v>31021012</v>
      </c>
      <c r="B15326" t="s">
        <v>68</v>
      </c>
      <c r="C15326">
        <v>0.48</v>
      </c>
      <c r="G15326" t="s">
        <v>271</v>
      </c>
    </row>
    <row r="15327" spans="1:7">
      <c r="A15327">
        <v>31021012</v>
      </c>
      <c r="B15327" t="s">
        <v>68</v>
      </c>
      <c r="C15327">
        <v>0.48480000000000001</v>
      </c>
      <c r="E15327">
        <v>2026</v>
      </c>
      <c r="G15327" t="s">
        <v>271</v>
      </c>
    </row>
    <row r="15328" spans="1:7">
      <c r="A15328">
        <v>31021012</v>
      </c>
      <c r="B15328" t="s">
        <v>68</v>
      </c>
      <c r="C15328">
        <v>0.48480000000000001</v>
      </c>
      <c r="E15328">
        <v>2027</v>
      </c>
      <c r="G15328" t="s">
        <v>271</v>
      </c>
    </row>
    <row r="15329" spans="1:7">
      <c r="A15329">
        <v>31021012</v>
      </c>
      <c r="B15329" t="s">
        <v>68</v>
      </c>
      <c r="C15329">
        <v>0.48480000000000001</v>
      </c>
      <c r="E15329">
        <v>2028</v>
      </c>
      <c r="G15329" t="s">
        <v>271</v>
      </c>
    </row>
    <row r="15330" spans="1:7">
      <c r="A15330">
        <v>31021015</v>
      </c>
      <c r="B15330" t="s">
        <v>68</v>
      </c>
      <c r="C15330">
        <v>0.78</v>
      </c>
      <c r="G15330" t="s">
        <v>271</v>
      </c>
    </row>
    <row r="15331" spans="1:7">
      <c r="A15331">
        <v>31021015</v>
      </c>
      <c r="B15331" t="s">
        <v>68</v>
      </c>
      <c r="C15331">
        <v>0.78780000000000006</v>
      </c>
      <c r="E15331">
        <v>2026</v>
      </c>
      <c r="G15331" t="s">
        <v>271</v>
      </c>
    </row>
    <row r="15332" spans="1:7">
      <c r="A15332">
        <v>31021015</v>
      </c>
      <c r="B15332" t="s">
        <v>68</v>
      </c>
      <c r="C15332">
        <v>0.78780000000000006</v>
      </c>
      <c r="E15332">
        <v>2027</v>
      </c>
      <c r="G15332" t="s">
        <v>271</v>
      </c>
    </row>
    <row r="15333" spans="1:7">
      <c r="A15333">
        <v>31021015</v>
      </c>
      <c r="B15333" t="s">
        <v>68</v>
      </c>
      <c r="C15333">
        <v>0.78780000000000006</v>
      </c>
      <c r="E15333">
        <v>2028</v>
      </c>
      <c r="G15333" t="s">
        <v>271</v>
      </c>
    </row>
    <row r="15334" spans="1:7">
      <c r="A15334">
        <v>31021019</v>
      </c>
      <c r="B15334" t="s">
        <v>68</v>
      </c>
      <c r="C15334" s="30">
        <v>1.45</v>
      </c>
      <c r="G15334" t="s">
        <v>271</v>
      </c>
    </row>
    <row r="15335" spans="1:7">
      <c r="A15335">
        <v>31021019</v>
      </c>
      <c r="B15335" t="s">
        <v>68</v>
      </c>
      <c r="C15335" s="30">
        <v>1.4644999999999999</v>
      </c>
      <c r="E15335">
        <v>2026</v>
      </c>
      <c r="G15335" t="s">
        <v>271</v>
      </c>
    </row>
    <row r="15336" spans="1:7">
      <c r="A15336">
        <v>31021019</v>
      </c>
      <c r="B15336" t="s">
        <v>68</v>
      </c>
      <c r="C15336" s="30">
        <v>1.4644999999999999</v>
      </c>
      <c r="E15336">
        <v>2027</v>
      </c>
      <c r="G15336" t="s">
        <v>271</v>
      </c>
    </row>
    <row r="15337" spans="1:7">
      <c r="A15337">
        <v>31021019</v>
      </c>
      <c r="B15337" t="s">
        <v>68</v>
      </c>
      <c r="C15337" s="30">
        <v>1.4644999999999999</v>
      </c>
      <c r="E15337">
        <v>2028</v>
      </c>
      <c r="G15337" t="s">
        <v>271</v>
      </c>
    </row>
    <row r="15338" spans="1:7">
      <c r="A15338">
        <v>31021090</v>
      </c>
      <c r="B15338" t="s">
        <v>68</v>
      </c>
      <c r="C15338" s="30">
        <v>1.42</v>
      </c>
      <c r="G15338" t="s">
        <v>271</v>
      </c>
    </row>
    <row r="15339" spans="1:7">
      <c r="A15339">
        <v>31021090</v>
      </c>
      <c r="B15339" t="s">
        <v>68</v>
      </c>
      <c r="C15339" s="30">
        <v>1.4341999999999999</v>
      </c>
      <c r="E15339">
        <v>2026</v>
      </c>
      <c r="G15339" t="s">
        <v>271</v>
      </c>
    </row>
    <row r="15340" spans="1:7">
      <c r="A15340">
        <v>31021090</v>
      </c>
      <c r="B15340" t="s">
        <v>68</v>
      </c>
      <c r="C15340" s="30">
        <v>1.4341999999999999</v>
      </c>
      <c r="E15340">
        <v>2027</v>
      </c>
      <c r="G15340" t="s">
        <v>271</v>
      </c>
    </row>
    <row r="15341" spans="1:7">
      <c r="A15341">
        <v>31021090</v>
      </c>
      <c r="B15341" t="s">
        <v>68</v>
      </c>
      <c r="C15341" s="30">
        <v>1.4341999999999999</v>
      </c>
      <c r="E15341">
        <v>2028</v>
      </c>
      <c r="G15341" t="s">
        <v>271</v>
      </c>
    </row>
    <row r="15342" spans="1:7">
      <c r="A15342">
        <v>31022100</v>
      </c>
      <c r="B15342" t="s">
        <v>68</v>
      </c>
      <c r="C15342">
        <v>0.66</v>
      </c>
      <c r="G15342" t="s">
        <v>271</v>
      </c>
    </row>
    <row r="15343" spans="1:7">
      <c r="A15343">
        <v>31022100</v>
      </c>
      <c r="B15343" t="s">
        <v>68</v>
      </c>
      <c r="C15343">
        <v>0.66660000000000008</v>
      </c>
      <c r="E15343">
        <v>2026</v>
      </c>
      <c r="G15343" t="s">
        <v>271</v>
      </c>
    </row>
    <row r="15344" spans="1:7">
      <c r="A15344">
        <v>31022100</v>
      </c>
      <c r="B15344" t="s">
        <v>68</v>
      </c>
      <c r="C15344">
        <v>0.66660000000000008</v>
      </c>
      <c r="E15344">
        <v>2027</v>
      </c>
      <c r="G15344" t="s">
        <v>271</v>
      </c>
    </row>
    <row r="15345" spans="1:7">
      <c r="A15345">
        <v>31022100</v>
      </c>
      <c r="B15345" t="s">
        <v>68</v>
      </c>
      <c r="C15345">
        <v>0.66660000000000008</v>
      </c>
      <c r="E15345">
        <v>2028</v>
      </c>
      <c r="G15345" t="s">
        <v>271</v>
      </c>
    </row>
    <row r="15346" spans="1:7">
      <c r="A15346">
        <v>31022900</v>
      </c>
      <c r="B15346" t="s">
        <v>68</v>
      </c>
      <c r="C15346" s="30">
        <v>1.37</v>
      </c>
      <c r="G15346" t="s">
        <v>271</v>
      </c>
    </row>
    <row r="15347" spans="1:7">
      <c r="A15347">
        <v>31022900</v>
      </c>
      <c r="B15347" t="s">
        <v>68</v>
      </c>
      <c r="C15347" s="30">
        <v>1.3837000000000002</v>
      </c>
      <c r="E15347">
        <v>2026</v>
      </c>
      <c r="G15347" t="s">
        <v>271</v>
      </c>
    </row>
    <row r="15348" spans="1:7">
      <c r="A15348">
        <v>31022900</v>
      </c>
      <c r="B15348" t="s">
        <v>68</v>
      </c>
      <c r="C15348" s="30">
        <v>1.3837000000000002</v>
      </c>
      <c r="E15348">
        <v>2027</v>
      </c>
      <c r="G15348" t="s">
        <v>271</v>
      </c>
    </row>
    <row r="15349" spans="1:7">
      <c r="A15349">
        <v>31022900</v>
      </c>
      <c r="B15349" t="s">
        <v>68</v>
      </c>
      <c r="C15349" s="30">
        <v>1.3837000000000002</v>
      </c>
      <c r="E15349">
        <v>2028</v>
      </c>
      <c r="G15349" t="s">
        <v>271</v>
      </c>
    </row>
    <row r="15350" spans="1:7">
      <c r="A15350">
        <v>31023010</v>
      </c>
      <c r="B15350" t="s">
        <v>68</v>
      </c>
      <c r="C15350" s="30">
        <v>1.57</v>
      </c>
      <c r="G15350" t="s">
        <v>271</v>
      </c>
    </row>
    <row r="15351" spans="1:7">
      <c r="A15351">
        <v>31023010</v>
      </c>
      <c r="B15351" t="s">
        <v>68</v>
      </c>
      <c r="C15351" s="30">
        <v>1.5857000000000001</v>
      </c>
      <c r="E15351">
        <v>2026</v>
      </c>
      <c r="G15351" t="s">
        <v>271</v>
      </c>
    </row>
    <row r="15352" spans="1:7">
      <c r="A15352">
        <v>31023010</v>
      </c>
      <c r="B15352" t="s">
        <v>68</v>
      </c>
      <c r="C15352" s="30">
        <v>1.5857000000000001</v>
      </c>
      <c r="E15352">
        <v>2027</v>
      </c>
      <c r="G15352" t="s">
        <v>271</v>
      </c>
    </row>
    <row r="15353" spans="1:7">
      <c r="A15353">
        <v>31023010</v>
      </c>
      <c r="B15353" t="s">
        <v>68</v>
      </c>
      <c r="C15353" s="30">
        <v>1.5857000000000001</v>
      </c>
      <c r="E15353">
        <v>2028</v>
      </c>
      <c r="G15353" t="s">
        <v>271</v>
      </c>
    </row>
    <row r="15354" spans="1:7">
      <c r="A15354">
        <v>31023090</v>
      </c>
      <c r="B15354" t="s">
        <v>68</v>
      </c>
      <c r="C15354" s="30">
        <v>2.41</v>
      </c>
      <c r="G15354" t="s">
        <v>271</v>
      </c>
    </row>
    <row r="15355" spans="1:7">
      <c r="A15355">
        <v>31023090</v>
      </c>
      <c r="B15355" t="s">
        <v>68</v>
      </c>
      <c r="C15355" s="30">
        <v>2.4341000000000004</v>
      </c>
      <c r="E15355">
        <v>2026</v>
      </c>
      <c r="G15355" t="s">
        <v>271</v>
      </c>
    </row>
    <row r="15356" spans="1:7">
      <c r="A15356">
        <v>31023090</v>
      </c>
      <c r="B15356" t="s">
        <v>68</v>
      </c>
      <c r="C15356" s="30">
        <v>2.4341000000000004</v>
      </c>
      <c r="E15356">
        <v>2027</v>
      </c>
      <c r="G15356" t="s">
        <v>271</v>
      </c>
    </row>
    <row r="15357" spans="1:7">
      <c r="A15357">
        <v>31023090</v>
      </c>
      <c r="B15357" t="s">
        <v>68</v>
      </c>
      <c r="C15357" s="30">
        <v>2.4341000000000004</v>
      </c>
      <c r="E15357">
        <v>2028</v>
      </c>
      <c r="G15357" t="s">
        <v>271</v>
      </c>
    </row>
    <row r="15358" spans="1:7">
      <c r="A15358">
        <v>31024010</v>
      </c>
      <c r="B15358" t="s">
        <v>68</v>
      </c>
      <c r="C15358" s="30">
        <v>2.08</v>
      </c>
      <c r="G15358" t="s">
        <v>271</v>
      </c>
    </row>
    <row r="15359" spans="1:7">
      <c r="A15359">
        <v>31024010</v>
      </c>
      <c r="B15359" t="s">
        <v>68</v>
      </c>
      <c r="C15359" s="30">
        <v>2.1008</v>
      </c>
      <c r="E15359">
        <v>2026</v>
      </c>
      <c r="G15359" t="s">
        <v>271</v>
      </c>
    </row>
    <row r="15360" spans="1:7">
      <c r="A15360">
        <v>31024010</v>
      </c>
      <c r="B15360" t="s">
        <v>68</v>
      </c>
      <c r="C15360" s="30">
        <v>2.1008</v>
      </c>
      <c r="E15360">
        <v>2027</v>
      </c>
      <c r="G15360" t="s">
        <v>271</v>
      </c>
    </row>
    <row r="15361" spans="1:7">
      <c r="A15361">
        <v>31024010</v>
      </c>
      <c r="B15361" t="s">
        <v>68</v>
      </c>
      <c r="C15361" s="30">
        <v>2.1008</v>
      </c>
      <c r="E15361">
        <v>2028</v>
      </c>
      <c r="G15361" t="s">
        <v>271</v>
      </c>
    </row>
    <row r="15362" spans="1:7">
      <c r="A15362">
        <v>31024090</v>
      </c>
      <c r="B15362" t="s">
        <v>68</v>
      </c>
      <c r="C15362" s="30">
        <v>2.08</v>
      </c>
      <c r="G15362" t="s">
        <v>271</v>
      </c>
    </row>
    <row r="15363" spans="1:7">
      <c r="A15363">
        <v>31024090</v>
      </c>
      <c r="B15363" t="s">
        <v>68</v>
      </c>
      <c r="C15363" s="30">
        <v>2.1008</v>
      </c>
      <c r="E15363">
        <v>2026</v>
      </c>
      <c r="G15363" t="s">
        <v>271</v>
      </c>
    </row>
    <row r="15364" spans="1:7">
      <c r="A15364">
        <v>31024090</v>
      </c>
      <c r="B15364" t="s">
        <v>68</v>
      </c>
      <c r="C15364" s="30">
        <v>2.1008</v>
      </c>
      <c r="E15364">
        <v>2027</v>
      </c>
      <c r="G15364" t="s">
        <v>271</v>
      </c>
    </row>
    <row r="15365" spans="1:7">
      <c r="A15365">
        <v>31024090</v>
      </c>
      <c r="B15365" t="s">
        <v>68</v>
      </c>
      <c r="C15365" s="30">
        <v>2.1008</v>
      </c>
      <c r="E15365">
        <v>2028</v>
      </c>
      <c r="G15365" t="s">
        <v>271</v>
      </c>
    </row>
    <row r="15366" spans="1:7">
      <c r="A15366">
        <v>31025000</v>
      </c>
      <c r="B15366" t="s">
        <v>68</v>
      </c>
      <c r="C15366" s="30">
        <v>3.88</v>
      </c>
      <c r="G15366" t="s">
        <v>271</v>
      </c>
    </row>
    <row r="15367" spans="1:7">
      <c r="A15367">
        <v>31025000</v>
      </c>
      <c r="B15367" t="s">
        <v>68</v>
      </c>
      <c r="C15367" s="30">
        <v>3.9188000000000001</v>
      </c>
      <c r="E15367">
        <v>2026</v>
      </c>
      <c r="G15367" t="s">
        <v>271</v>
      </c>
    </row>
    <row r="15368" spans="1:7">
      <c r="A15368">
        <v>31025000</v>
      </c>
      <c r="B15368" t="s">
        <v>68</v>
      </c>
      <c r="C15368" s="30">
        <v>3.9188000000000001</v>
      </c>
      <c r="E15368">
        <v>2027</v>
      </c>
      <c r="G15368" t="s">
        <v>271</v>
      </c>
    </row>
    <row r="15369" spans="1:7">
      <c r="A15369">
        <v>31025000</v>
      </c>
      <c r="B15369" t="s">
        <v>68</v>
      </c>
      <c r="C15369" s="30">
        <v>3.9188000000000001</v>
      </c>
      <c r="E15369">
        <v>2028</v>
      </c>
      <c r="G15369" t="s">
        <v>271</v>
      </c>
    </row>
    <row r="15370" spans="1:7">
      <c r="A15370">
        <v>31026000</v>
      </c>
      <c r="B15370" t="s">
        <v>68</v>
      </c>
      <c r="C15370" s="30">
        <v>2.0299999999999998</v>
      </c>
      <c r="G15370" t="s">
        <v>271</v>
      </c>
    </row>
    <row r="15371" spans="1:7">
      <c r="A15371">
        <v>31026000</v>
      </c>
      <c r="B15371" t="s">
        <v>68</v>
      </c>
      <c r="C15371" s="30">
        <v>2.0503</v>
      </c>
      <c r="E15371">
        <v>2026</v>
      </c>
      <c r="G15371" t="s">
        <v>271</v>
      </c>
    </row>
    <row r="15372" spans="1:7">
      <c r="A15372">
        <v>31026000</v>
      </c>
      <c r="B15372" t="s">
        <v>68</v>
      </c>
      <c r="C15372" s="30">
        <v>2.0503</v>
      </c>
      <c r="E15372">
        <v>2027</v>
      </c>
      <c r="G15372" t="s">
        <v>271</v>
      </c>
    </row>
    <row r="15373" spans="1:7">
      <c r="A15373">
        <v>31026000</v>
      </c>
      <c r="B15373" t="s">
        <v>68</v>
      </c>
      <c r="C15373" s="30">
        <v>2.0503</v>
      </c>
      <c r="E15373">
        <v>2028</v>
      </c>
      <c r="G15373" t="s">
        <v>271</v>
      </c>
    </row>
    <row r="15374" spans="1:7">
      <c r="A15374">
        <v>31028000</v>
      </c>
      <c r="B15374" t="s">
        <v>68</v>
      </c>
      <c r="C15374" s="30">
        <v>1.54</v>
      </c>
      <c r="G15374" t="s">
        <v>271</v>
      </c>
    </row>
    <row r="15375" spans="1:7">
      <c r="A15375">
        <v>31028000</v>
      </c>
      <c r="B15375" t="s">
        <v>68</v>
      </c>
      <c r="C15375" s="30">
        <v>1.5554000000000001</v>
      </c>
      <c r="E15375">
        <v>2026</v>
      </c>
      <c r="G15375" t="s">
        <v>271</v>
      </c>
    </row>
    <row r="15376" spans="1:7">
      <c r="A15376">
        <v>31028000</v>
      </c>
      <c r="B15376" t="s">
        <v>68</v>
      </c>
      <c r="C15376" s="30">
        <v>1.5554000000000001</v>
      </c>
      <c r="E15376">
        <v>2027</v>
      </c>
      <c r="G15376" t="s">
        <v>271</v>
      </c>
    </row>
    <row r="15377" spans="1:7">
      <c r="A15377">
        <v>31028000</v>
      </c>
      <c r="B15377" t="s">
        <v>68</v>
      </c>
      <c r="C15377" s="30">
        <v>1.5554000000000001</v>
      </c>
      <c r="E15377">
        <v>2028</v>
      </c>
      <c r="G15377" t="s">
        <v>271</v>
      </c>
    </row>
    <row r="15378" spans="1:7">
      <c r="A15378">
        <v>31029000</v>
      </c>
      <c r="B15378" t="s">
        <v>68</v>
      </c>
      <c r="C15378" s="30">
        <v>1.6</v>
      </c>
      <c r="G15378" t="s">
        <v>271</v>
      </c>
    </row>
    <row r="15379" spans="1:7">
      <c r="A15379">
        <v>31029000</v>
      </c>
      <c r="B15379" t="s">
        <v>68</v>
      </c>
      <c r="C15379" s="30">
        <v>1.6160000000000001</v>
      </c>
      <c r="E15379">
        <v>2026</v>
      </c>
      <c r="G15379" t="s">
        <v>271</v>
      </c>
    </row>
    <row r="15380" spans="1:7">
      <c r="A15380">
        <v>31029000</v>
      </c>
      <c r="B15380" t="s">
        <v>68</v>
      </c>
      <c r="C15380" s="30">
        <v>1.6160000000000001</v>
      </c>
      <c r="E15380">
        <v>2027</v>
      </c>
      <c r="G15380" t="s">
        <v>271</v>
      </c>
    </row>
    <row r="15381" spans="1:7">
      <c r="A15381">
        <v>31029000</v>
      </c>
      <c r="B15381" t="s">
        <v>68</v>
      </c>
      <c r="C15381" s="30">
        <v>1.6160000000000001</v>
      </c>
      <c r="E15381">
        <v>2028</v>
      </c>
      <c r="G15381" t="s">
        <v>271</v>
      </c>
    </row>
    <row r="15382" spans="1:7">
      <c r="A15382">
        <v>31051000</v>
      </c>
      <c r="B15382" t="s">
        <v>68</v>
      </c>
      <c r="C15382">
        <v>0.82</v>
      </c>
      <c r="G15382" t="s">
        <v>271</v>
      </c>
    </row>
    <row r="15383" spans="1:7">
      <c r="A15383">
        <v>31051000</v>
      </c>
      <c r="B15383" t="s">
        <v>68</v>
      </c>
      <c r="C15383">
        <v>0.82819999999999994</v>
      </c>
      <c r="E15383">
        <v>2026</v>
      </c>
      <c r="G15383" t="s">
        <v>271</v>
      </c>
    </row>
    <row r="15384" spans="1:7">
      <c r="A15384">
        <v>31051000</v>
      </c>
      <c r="B15384" t="s">
        <v>68</v>
      </c>
      <c r="C15384">
        <v>0.82819999999999994</v>
      </c>
      <c r="E15384">
        <v>2027</v>
      </c>
      <c r="G15384" t="s">
        <v>271</v>
      </c>
    </row>
    <row r="15385" spans="1:7">
      <c r="A15385">
        <v>31051000</v>
      </c>
      <c r="B15385" t="s">
        <v>68</v>
      </c>
      <c r="C15385">
        <v>0.82819999999999994</v>
      </c>
      <c r="E15385">
        <v>2028</v>
      </c>
      <c r="G15385" t="s">
        <v>271</v>
      </c>
    </row>
    <row r="15386" spans="1:7">
      <c r="A15386">
        <v>31052010</v>
      </c>
      <c r="B15386" t="s">
        <v>68</v>
      </c>
      <c r="C15386" s="30">
        <v>1.07</v>
      </c>
      <c r="G15386" t="s">
        <v>271</v>
      </c>
    </row>
    <row r="15387" spans="1:7">
      <c r="A15387">
        <v>31052010</v>
      </c>
      <c r="B15387" t="s">
        <v>68</v>
      </c>
      <c r="C15387" s="30">
        <v>1.0807</v>
      </c>
      <c r="E15387">
        <v>2026</v>
      </c>
      <c r="G15387" t="s">
        <v>271</v>
      </c>
    </row>
    <row r="15388" spans="1:7">
      <c r="A15388">
        <v>31052010</v>
      </c>
      <c r="B15388" t="s">
        <v>68</v>
      </c>
      <c r="C15388" s="30">
        <v>1.0807</v>
      </c>
      <c r="E15388">
        <v>2027</v>
      </c>
      <c r="G15388" t="s">
        <v>271</v>
      </c>
    </row>
    <row r="15389" spans="1:7">
      <c r="A15389">
        <v>31052010</v>
      </c>
      <c r="B15389" t="s">
        <v>68</v>
      </c>
      <c r="C15389" s="30">
        <v>1.0807</v>
      </c>
      <c r="E15389">
        <v>2028</v>
      </c>
      <c r="G15389" t="s">
        <v>271</v>
      </c>
    </row>
    <row r="15390" spans="1:7">
      <c r="A15390">
        <v>31052090</v>
      </c>
      <c r="B15390" t="s">
        <v>68</v>
      </c>
      <c r="C15390">
        <v>0.73</v>
      </c>
      <c r="G15390" t="s">
        <v>271</v>
      </c>
    </row>
    <row r="15391" spans="1:7">
      <c r="A15391">
        <v>31052090</v>
      </c>
      <c r="B15391" t="s">
        <v>68</v>
      </c>
      <c r="C15391">
        <v>0.73729999999999996</v>
      </c>
      <c r="E15391">
        <v>2026</v>
      </c>
      <c r="G15391" t="s">
        <v>271</v>
      </c>
    </row>
    <row r="15392" spans="1:7">
      <c r="A15392">
        <v>31052090</v>
      </c>
      <c r="B15392" t="s">
        <v>68</v>
      </c>
      <c r="C15392">
        <v>0.73729999999999996</v>
      </c>
      <c r="E15392">
        <v>2027</v>
      </c>
      <c r="G15392" t="s">
        <v>271</v>
      </c>
    </row>
    <row r="15393" spans="1:7">
      <c r="A15393">
        <v>31052090</v>
      </c>
      <c r="B15393" t="s">
        <v>68</v>
      </c>
      <c r="C15393">
        <v>0.73729999999999996</v>
      </c>
      <c r="E15393">
        <v>2028</v>
      </c>
      <c r="G15393" t="s">
        <v>271</v>
      </c>
    </row>
    <row r="15394" spans="1:7">
      <c r="A15394">
        <v>31053000</v>
      </c>
      <c r="B15394" t="s">
        <v>68</v>
      </c>
      <c r="C15394">
        <v>0.52</v>
      </c>
      <c r="G15394" t="s">
        <v>271</v>
      </c>
    </row>
    <row r="15395" spans="1:7">
      <c r="A15395">
        <v>31053000</v>
      </c>
      <c r="B15395" t="s">
        <v>68</v>
      </c>
      <c r="C15395">
        <v>0.5252</v>
      </c>
      <c r="E15395">
        <v>2026</v>
      </c>
      <c r="G15395" t="s">
        <v>271</v>
      </c>
    </row>
    <row r="15396" spans="1:7">
      <c r="A15396">
        <v>31053000</v>
      </c>
      <c r="B15396" t="s">
        <v>68</v>
      </c>
      <c r="C15396">
        <v>0.5252</v>
      </c>
      <c r="E15396">
        <v>2027</v>
      </c>
      <c r="G15396" t="s">
        <v>271</v>
      </c>
    </row>
    <row r="15397" spans="1:7">
      <c r="A15397">
        <v>31053000</v>
      </c>
      <c r="B15397" t="s">
        <v>68</v>
      </c>
      <c r="C15397">
        <v>0.5252</v>
      </c>
      <c r="E15397">
        <v>2028</v>
      </c>
      <c r="G15397" t="s">
        <v>271</v>
      </c>
    </row>
    <row r="15398" spans="1:7">
      <c r="A15398">
        <v>31054000</v>
      </c>
      <c r="B15398" t="s">
        <v>68</v>
      </c>
      <c r="C15398">
        <v>0.34</v>
      </c>
      <c r="G15398" t="s">
        <v>271</v>
      </c>
    </row>
    <row r="15399" spans="1:7">
      <c r="A15399">
        <v>31054000</v>
      </c>
      <c r="B15399" t="s">
        <v>68</v>
      </c>
      <c r="C15399">
        <v>0.34340000000000004</v>
      </c>
      <c r="E15399">
        <v>2026</v>
      </c>
      <c r="G15399" t="s">
        <v>271</v>
      </c>
    </row>
    <row r="15400" spans="1:7">
      <c r="A15400">
        <v>31054000</v>
      </c>
      <c r="B15400" t="s">
        <v>68</v>
      </c>
      <c r="C15400">
        <v>0.34340000000000004</v>
      </c>
      <c r="E15400">
        <v>2027</v>
      </c>
      <c r="G15400" t="s">
        <v>271</v>
      </c>
    </row>
    <row r="15401" spans="1:7">
      <c r="A15401">
        <v>31054000</v>
      </c>
      <c r="B15401" t="s">
        <v>68</v>
      </c>
      <c r="C15401">
        <v>0.34340000000000004</v>
      </c>
      <c r="E15401">
        <v>2028</v>
      </c>
      <c r="G15401" t="s">
        <v>271</v>
      </c>
    </row>
    <row r="15402" spans="1:7">
      <c r="A15402">
        <v>31055100</v>
      </c>
      <c r="B15402" t="s">
        <v>68</v>
      </c>
      <c r="C15402" s="30">
        <v>1.46</v>
      </c>
      <c r="G15402" t="s">
        <v>271</v>
      </c>
    </row>
    <row r="15403" spans="1:7">
      <c r="A15403">
        <v>31055100</v>
      </c>
      <c r="B15403" t="s">
        <v>68</v>
      </c>
      <c r="C15403" s="30">
        <v>1.4745999999999999</v>
      </c>
      <c r="E15403">
        <v>2026</v>
      </c>
      <c r="G15403" t="s">
        <v>271</v>
      </c>
    </row>
    <row r="15404" spans="1:7">
      <c r="A15404">
        <v>31055100</v>
      </c>
      <c r="B15404" t="s">
        <v>68</v>
      </c>
      <c r="C15404" s="30">
        <v>1.4745999999999999</v>
      </c>
      <c r="E15404">
        <v>2027</v>
      </c>
      <c r="G15404" t="s">
        <v>271</v>
      </c>
    </row>
    <row r="15405" spans="1:7">
      <c r="A15405">
        <v>31055100</v>
      </c>
      <c r="B15405" t="s">
        <v>68</v>
      </c>
      <c r="C15405" s="30">
        <v>1.4745999999999999</v>
      </c>
      <c r="E15405">
        <v>2028</v>
      </c>
      <c r="G15405" t="s">
        <v>271</v>
      </c>
    </row>
    <row r="15406" spans="1:7">
      <c r="A15406">
        <v>31055900</v>
      </c>
      <c r="B15406" t="s">
        <v>68</v>
      </c>
      <c r="C15406">
        <v>0.64</v>
      </c>
      <c r="G15406" t="s">
        <v>271</v>
      </c>
    </row>
    <row r="15407" spans="1:7">
      <c r="A15407">
        <v>31055900</v>
      </c>
      <c r="B15407" t="s">
        <v>68</v>
      </c>
      <c r="C15407">
        <v>0.64639999999999997</v>
      </c>
      <c r="E15407">
        <v>2026</v>
      </c>
      <c r="G15407" t="s">
        <v>271</v>
      </c>
    </row>
    <row r="15408" spans="1:7">
      <c r="A15408">
        <v>31055900</v>
      </c>
      <c r="B15408" t="s">
        <v>68</v>
      </c>
      <c r="C15408">
        <v>0.64639999999999997</v>
      </c>
      <c r="E15408">
        <v>2027</v>
      </c>
      <c r="G15408" t="s">
        <v>271</v>
      </c>
    </row>
    <row r="15409" spans="1:7">
      <c r="A15409">
        <v>31055900</v>
      </c>
      <c r="B15409" t="s">
        <v>68</v>
      </c>
      <c r="C15409">
        <v>0.64639999999999997</v>
      </c>
      <c r="E15409">
        <v>2028</v>
      </c>
      <c r="G15409" t="s">
        <v>271</v>
      </c>
    </row>
    <row r="15410" spans="1:7">
      <c r="A15410">
        <v>31059020</v>
      </c>
      <c r="B15410" t="s">
        <v>68</v>
      </c>
      <c r="C15410" s="30">
        <v>1.38</v>
      </c>
      <c r="G15410" t="s">
        <v>271</v>
      </c>
    </row>
    <row r="15411" spans="1:7">
      <c r="A15411">
        <v>31059020</v>
      </c>
      <c r="B15411" t="s">
        <v>68</v>
      </c>
      <c r="C15411" s="30">
        <v>1.3937999999999999</v>
      </c>
      <c r="E15411">
        <v>2026</v>
      </c>
      <c r="G15411" t="s">
        <v>271</v>
      </c>
    </row>
    <row r="15412" spans="1:7">
      <c r="A15412">
        <v>31059020</v>
      </c>
      <c r="B15412" t="s">
        <v>68</v>
      </c>
      <c r="C15412" s="30">
        <v>1.3937999999999999</v>
      </c>
      <c r="E15412">
        <v>2027</v>
      </c>
      <c r="G15412" t="s">
        <v>271</v>
      </c>
    </row>
    <row r="15413" spans="1:7">
      <c r="A15413">
        <v>31059020</v>
      </c>
      <c r="B15413" t="s">
        <v>68</v>
      </c>
      <c r="C15413" s="30">
        <v>1.3937999999999999</v>
      </c>
      <c r="E15413">
        <v>2028</v>
      </c>
      <c r="G15413" t="s">
        <v>271</v>
      </c>
    </row>
    <row r="15414" spans="1:7">
      <c r="A15414">
        <v>31059080</v>
      </c>
      <c r="B15414" t="s">
        <v>68</v>
      </c>
      <c r="C15414">
        <v>0.72</v>
      </c>
      <c r="G15414" t="s">
        <v>271</v>
      </c>
    </row>
    <row r="15415" spans="1:7">
      <c r="A15415">
        <v>31059080</v>
      </c>
      <c r="B15415" t="s">
        <v>68</v>
      </c>
      <c r="C15415">
        <v>0.72719999999999996</v>
      </c>
      <c r="E15415">
        <v>2026</v>
      </c>
      <c r="G15415" t="s">
        <v>271</v>
      </c>
    </row>
    <row r="15416" spans="1:7">
      <c r="A15416">
        <v>31059080</v>
      </c>
      <c r="B15416" t="s">
        <v>68</v>
      </c>
      <c r="C15416">
        <v>0.72719999999999996</v>
      </c>
      <c r="E15416">
        <v>2027</v>
      </c>
      <c r="G15416" t="s">
        <v>271</v>
      </c>
    </row>
    <row r="15417" spans="1:7">
      <c r="A15417">
        <v>31059080</v>
      </c>
      <c r="B15417" t="s">
        <v>68</v>
      </c>
      <c r="C15417">
        <v>0.72719999999999996</v>
      </c>
      <c r="E15417">
        <v>2028</v>
      </c>
      <c r="G15417" t="s">
        <v>271</v>
      </c>
    </row>
    <row r="15418" spans="1:7">
      <c r="A15418">
        <v>7601</v>
      </c>
      <c r="B15418" t="s">
        <v>68</v>
      </c>
      <c r="C15418" s="30">
        <v>1.7</v>
      </c>
      <c r="D15418" t="s">
        <v>24</v>
      </c>
      <c r="G15418" t="s">
        <v>25</v>
      </c>
    </row>
    <row r="15419" spans="1:7">
      <c r="A15419">
        <v>7601</v>
      </c>
      <c r="B15419" t="s">
        <v>68</v>
      </c>
      <c r="C15419" s="30">
        <v>1.8699999999999999</v>
      </c>
      <c r="D15419" t="s">
        <v>24</v>
      </c>
      <c r="E15419">
        <v>2026</v>
      </c>
      <c r="G15419" t="s">
        <v>25</v>
      </c>
    </row>
    <row r="15420" spans="1:7">
      <c r="A15420">
        <v>7601</v>
      </c>
      <c r="B15420" t="s">
        <v>68</v>
      </c>
      <c r="C15420" s="30">
        <v>2.04</v>
      </c>
      <c r="D15420" t="s">
        <v>24</v>
      </c>
      <c r="E15420">
        <v>2027</v>
      </c>
      <c r="G15420" t="s">
        <v>25</v>
      </c>
    </row>
    <row r="15421" spans="1:7">
      <c r="A15421">
        <v>7601</v>
      </c>
      <c r="B15421" t="s">
        <v>68</v>
      </c>
      <c r="C15421" s="30">
        <v>2.21</v>
      </c>
      <c r="D15421" t="s">
        <v>24</v>
      </c>
      <c r="E15421">
        <v>2028</v>
      </c>
      <c r="G15421" t="s">
        <v>25</v>
      </c>
    </row>
    <row r="15422" spans="1:7">
      <c r="A15422">
        <v>7603</v>
      </c>
      <c r="B15422" t="s">
        <v>68</v>
      </c>
      <c r="C15422" s="30">
        <v>1.81</v>
      </c>
      <c r="D15422" t="s">
        <v>24</v>
      </c>
      <c r="G15422" t="s">
        <v>25</v>
      </c>
    </row>
    <row r="15423" spans="1:7">
      <c r="A15423">
        <v>7603</v>
      </c>
      <c r="B15423" t="s">
        <v>68</v>
      </c>
      <c r="C15423" s="30">
        <v>1.9910000000000001</v>
      </c>
      <c r="D15423" t="s">
        <v>24</v>
      </c>
      <c r="E15423">
        <v>2026</v>
      </c>
      <c r="G15423" t="s">
        <v>25</v>
      </c>
    </row>
    <row r="15424" spans="1:7">
      <c r="A15424">
        <v>7603</v>
      </c>
      <c r="B15424" t="s">
        <v>68</v>
      </c>
      <c r="C15424" s="30">
        <v>2.1720000000000002</v>
      </c>
      <c r="D15424" t="s">
        <v>24</v>
      </c>
      <c r="E15424">
        <v>2027</v>
      </c>
      <c r="G15424" t="s">
        <v>25</v>
      </c>
    </row>
    <row r="15425" spans="1:7">
      <c r="A15425">
        <v>7603</v>
      </c>
      <c r="B15425" t="s">
        <v>68</v>
      </c>
      <c r="C15425" s="30">
        <v>2.3530000000000002</v>
      </c>
      <c r="D15425" t="s">
        <v>24</v>
      </c>
      <c r="E15425">
        <v>2028</v>
      </c>
      <c r="G15425" t="s">
        <v>25</v>
      </c>
    </row>
    <row r="15426" spans="1:7">
      <c r="A15426">
        <v>76041010</v>
      </c>
      <c r="B15426" t="s">
        <v>68</v>
      </c>
      <c r="C15426" s="30">
        <v>2.0299999999999998</v>
      </c>
      <c r="D15426" t="s">
        <v>24</v>
      </c>
      <c r="G15426" t="s">
        <v>25</v>
      </c>
    </row>
    <row r="15427" spans="1:7">
      <c r="A15427">
        <v>76041010</v>
      </c>
      <c r="B15427" t="s">
        <v>68</v>
      </c>
      <c r="C15427" s="30">
        <v>2.2329999999999997</v>
      </c>
      <c r="D15427" t="s">
        <v>24</v>
      </c>
      <c r="E15427">
        <v>2026</v>
      </c>
      <c r="G15427" t="s">
        <v>25</v>
      </c>
    </row>
    <row r="15428" spans="1:7">
      <c r="A15428">
        <v>76041010</v>
      </c>
      <c r="B15428" t="s">
        <v>68</v>
      </c>
      <c r="C15428" s="30">
        <v>2.4359999999999999</v>
      </c>
      <c r="D15428" t="s">
        <v>24</v>
      </c>
      <c r="E15428">
        <v>2027</v>
      </c>
      <c r="G15428" t="s">
        <v>25</v>
      </c>
    </row>
    <row r="15429" spans="1:7">
      <c r="A15429">
        <v>76041010</v>
      </c>
      <c r="B15429" t="s">
        <v>68</v>
      </c>
      <c r="C15429" s="30">
        <v>2.6389999999999998</v>
      </c>
      <c r="D15429" t="s">
        <v>24</v>
      </c>
      <c r="E15429">
        <v>2028</v>
      </c>
      <c r="G15429" t="s">
        <v>25</v>
      </c>
    </row>
    <row r="15430" spans="1:7">
      <c r="A15430">
        <v>76041090</v>
      </c>
      <c r="B15430" t="s">
        <v>68</v>
      </c>
      <c r="C15430" s="30">
        <v>2.0499999999999998</v>
      </c>
      <c r="D15430" t="s">
        <v>24</v>
      </c>
      <c r="G15430" t="s">
        <v>25</v>
      </c>
    </row>
    <row r="15431" spans="1:7">
      <c r="A15431">
        <v>76041090</v>
      </c>
      <c r="B15431" t="s">
        <v>68</v>
      </c>
      <c r="C15431" s="30">
        <v>2.2549999999999999</v>
      </c>
      <c r="D15431" t="s">
        <v>24</v>
      </c>
      <c r="E15431">
        <v>2026</v>
      </c>
      <c r="G15431" t="s">
        <v>25</v>
      </c>
    </row>
    <row r="15432" spans="1:7">
      <c r="A15432">
        <v>76041090</v>
      </c>
      <c r="B15432" t="s">
        <v>68</v>
      </c>
      <c r="C15432" s="30">
        <v>2.46</v>
      </c>
      <c r="D15432" t="s">
        <v>24</v>
      </c>
      <c r="E15432">
        <v>2027</v>
      </c>
      <c r="G15432" t="s">
        <v>25</v>
      </c>
    </row>
    <row r="15433" spans="1:7">
      <c r="A15433">
        <v>76041090</v>
      </c>
      <c r="B15433" t="s">
        <v>68</v>
      </c>
      <c r="C15433" s="30">
        <v>2.6649999999999996</v>
      </c>
      <c r="D15433" t="s">
        <v>24</v>
      </c>
      <c r="E15433">
        <v>2028</v>
      </c>
      <c r="G15433" t="s">
        <v>25</v>
      </c>
    </row>
    <row r="15434" spans="1:7">
      <c r="A15434">
        <v>76042100</v>
      </c>
      <c r="B15434" t="s">
        <v>68</v>
      </c>
      <c r="C15434" s="30">
        <v>2.0499999999999998</v>
      </c>
      <c r="D15434" t="s">
        <v>24</v>
      </c>
      <c r="G15434" t="s">
        <v>25</v>
      </c>
    </row>
    <row r="15435" spans="1:7">
      <c r="A15435">
        <v>76042100</v>
      </c>
      <c r="B15435" t="s">
        <v>68</v>
      </c>
      <c r="C15435" s="30">
        <v>2.2549999999999999</v>
      </c>
      <c r="D15435" t="s">
        <v>24</v>
      </c>
      <c r="E15435">
        <v>2026</v>
      </c>
      <c r="G15435" t="s">
        <v>25</v>
      </c>
    </row>
    <row r="15436" spans="1:7">
      <c r="A15436">
        <v>76042100</v>
      </c>
      <c r="B15436" t="s">
        <v>68</v>
      </c>
      <c r="C15436" s="30">
        <v>2.46</v>
      </c>
      <c r="D15436" t="s">
        <v>24</v>
      </c>
      <c r="E15436">
        <v>2027</v>
      </c>
      <c r="G15436" t="s">
        <v>25</v>
      </c>
    </row>
    <row r="15437" spans="1:7">
      <c r="A15437">
        <v>76042100</v>
      </c>
      <c r="B15437" t="s">
        <v>68</v>
      </c>
      <c r="C15437" s="30">
        <v>2.6649999999999996</v>
      </c>
      <c r="D15437" t="s">
        <v>24</v>
      </c>
      <c r="E15437">
        <v>2028</v>
      </c>
      <c r="G15437" t="s">
        <v>25</v>
      </c>
    </row>
    <row r="15438" spans="1:7">
      <c r="A15438">
        <v>76042910</v>
      </c>
      <c r="B15438" t="s">
        <v>68</v>
      </c>
      <c r="C15438" s="30">
        <v>2.0299999999999998</v>
      </c>
      <c r="D15438" t="s">
        <v>24</v>
      </c>
      <c r="G15438" t="s">
        <v>25</v>
      </c>
    </row>
    <row r="15439" spans="1:7">
      <c r="A15439">
        <v>76042910</v>
      </c>
      <c r="B15439" t="s">
        <v>68</v>
      </c>
      <c r="C15439" s="30">
        <v>2.2329999999999997</v>
      </c>
      <c r="D15439" t="s">
        <v>24</v>
      </c>
      <c r="E15439">
        <v>2026</v>
      </c>
      <c r="G15439" t="s">
        <v>25</v>
      </c>
    </row>
    <row r="15440" spans="1:7">
      <c r="A15440">
        <v>76042910</v>
      </c>
      <c r="B15440" t="s">
        <v>68</v>
      </c>
      <c r="C15440" s="30">
        <v>2.4359999999999999</v>
      </c>
      <c r="D15440" t="s">
        <v>24</v>
      </c>
      <c r="E15440">
        <v>2027</v>
      </c>
      <c r="G15440" t="s">
        <v>25</v>
      </c>
    </row>
    <row r="15441" spans="1:7">
      <c r="A15441">
        <v>76042910</v>
      </c>
      <c r="B15441" t="s">
        <v>68</v>
      </c>
      <c r="C15441" s="30">
        <v>2.6389999999999998</v>
      </c>
      <c r="D15441" t="s">
        <v>24</v>
      </c>
      <c r="E15441">
        <v>2028</v>
      </c>
      <c r="G15441" t="s">
        <v>25</v>
      </c>
    </row>
    <row r="15442" spans="1:7">
      <c r="A15442">
        <v>76042990</v>
      </c>
      <c r="B15442" t="s">
        <v>68</v>
      </c>
      <c r="C15442" s="30">
        <v>2.0499999999999998</v>
      </c>
      <c r="D15442" t="s">
        <v>24</v>
      </c>
      <c r="G15442" t="s">
        <v>25</v>
      </c>
    </row>
    <row r="15443" spans="1:7">
      <c r="A15443">
        <v>76042990</v>
      </c>
      <c r="B15443" t="s">
        <v>68</v>
      </c>
      <c r="C15443" s="30">
        <v>2.2549999999999999</v>
      </c>
      <c r="D15443" t="s">
        <v>24</v>
      </c>
      <c r="E15443">
        <v>2026</v>
      </c>
      <c r="G15443" t="s">
        <v>25</v>
      </c>
    </row>
    <row r="15444" spans="1:7">
      <c r="A15444">
        <v>76042990</v>
      </c>
      <c r="B15444" t="s">
        <v>68</v>
      </c>
      <c r="C15444" s="30">
        <v>2.46</v>
      </c>
      <c r="D15444" t="s">
        <v>24</v>
      </c>
      <c r="E15444">
        <v>2027</v>
      </c>
      <c r="G15444" t="s">
        <v>25</v>
      </c>
    </row>
    <row r="15445" spans="1:7">
      <c r="A15445">
        <v>76042990</v>
      </c>
      <c r="B15445" t="s">
        <v>68</v>
      </c>
      <c r="C15445" s="30">
        <v>2.6649999999999996</v>
      </c>
      <c r="D15445" t="s">
        <v>24</v>
      </c>
      <c r="E15445">
        <v>2028</v>
      </c>
      <c r="G15445" t="s">
        <v>25</v>
      </c>
    </row>
    <row r="15446" spans="1:7">
      <c r="A15446">
        <v>7605</v>
      </c>
      <c r="B15446" t="s">
        <v>68</v>
      </c>
      <c r="C15446" s="30">
        <v>2.0299999999999998</v>
      </c>
      <c r="D15446" t="s">
        <v>24</v>
      </c>
      <c r="G15446" t="s">
        <v>25</v>
      </c>
    </row>
    <row r="15447" spans="1:7">
      <c r="A15447">
        <v>7605</v>
      </c>
      <c r="B15447" t="s">
        <v>68</v>
      </c>
      <c r="C15447" s="30">
        <v>2.2329999999999997</v>
      </c>
      <c r="D15447" t="s">
        <v>24</v>
      </c>
      <c r="E15447">
        <v>2026</v>
      </c>
      <c r="G15447" t="s">
        <v>25</v>
      </c>
    </row>
    <row r="15448" spans="1:7">
      <c r="A15448">
        <v>7605</v>
      </c>
      <c r="B15448" t="s">
        <v>68</v>
      </c>
      <c r="C15448" s="30">
        <v>2.4359999999999999</v>
      </c>
      <c r="D15448" t="s">
        <v>24</v>
      </c>
      <c r="E15448">
        <v>2027</v>
      </c>
      <c r="G15448" t="s">
        <v>25</v>
      </c>
    </row>
    <row r="15449" spans="1:7">
      <c r="A15449">
        <v>7605</v>
      </c>
      <c r="B15449" t="s">
        <v>68</v>
      </c>
      <c r="C15449" s="30">
        <v>2.6389999999999998</v>
      </c>
      <c r="D15449" t="s">
        <v>24</v>
      </c>
      <c r="E15449">
        <v>2028</v>
      </c>
      <c r="G15449" t="s">
        <v>25</v>
      </c>
    </row>
    <row r="15450" spans="1:7">
      <c r="A15450">
        <v>7606</v>
      </c>
      <c r="B15450" t="s">
        <v>68</v>
      </c>
      <c r="C15450" s="30">
        <v>2.4900000000000002</v>
      </c>
      <c r="D15450" t="s">
        <v>24</v>
      </c>
      <c r="G15450" t="s">
        <v>25</v>
      </c>
    </row>
    <row r="15451" spans="1:7">
      <c r="A15451">
        <v>7606</v>
      </c>
      <c r="B15451" t="s">
        <v>68</v>
      </c>
      <c r="C15451" s="30">
        <v>2.7390000000000003</v>
      </c>
      <c r="D15451" t="s">
        <v>24</v>
      </c>
      <c r="E15451">
        <v>2026</v>
      </c>
      <c r="G15451" t="s">
        <v>25</v>
      </c>
    </row>
    <row r="15452" spans="1:7">
      <c r="A15452">
        <v>7606</v>
      </c>
      <c r="B15452" t="s">
        <v>68</v>
      </c>
      <c r="C15452" s="30">
        <v>2.9880000000000004</v>
      </c>
      <c r="D15452" t="s">
        <v>24</v>
      </c>
      <c r="E15452">
        <v>2027</v>
      </c>
      <c r="G15452" t="s">
        <v>25</v>
      </c>
    </row>
    <row r="15453" spans="1:7">
      <c r="A15453">
        <v>7606</v>
      </c>
      <c r="B15453" t="s">
        <v>68</v>
      </c>
      <c r="C15453" s="30">
        <v>3.2370000000000001</v>
      </c>
      <c r="D15453" t="s">
        <v>24</v>
      </c>
      <c r="E15453">
        <v>2028</v>
      </c>
      <c r="G15453" t="s">
        <v>25</v>
      </c>
    </row>
    <row r="15454" spans="1:7">
      <c r="A15454">
        <v>7607</v>
      </c>
      <c r="B15454" t="s">
        <v>68</v>
      </c>
      <c r="C15454" s="30">
        <v>2.4900000000000002</v>
      </c>
      <c r="D15454" t="s">
        <v>24</v>
      </c>
      <c r="G15454" t="s">
        <v>25</v>
      </c>
    </row>
    <row r="15455" spans="1:7">
      <c r="A15455">
        <v>7607</v>
      </c>
      <c r="B15455" t="s">
        <v>68</v>
      </c>
      <c r="C15455" s="30">
        <v>2.7390000000000003</v>
      </c>
      <c r="D15455" t="s">
        <v>24</v>
      </c>
      <c r="E15455">
        <v>2026</v>
      </c>
      <c r="G15455" t="s">
        <v>25</v>
      </c>
    </row>
    <row r="15456" spans="1:7">
      <c r="A15456">
        <v>7607</v>
      </c>
      <c r="B15456" t="s">
        <v>68</v>
      </c>
      <c r="C15456" s="30">
        <v>2.9880000000000004</v>
      </c>
      <c r="D15456" t="s">
        <v>24</v>
      </c>
      <c r="E15456">
        <v>2027</v>
      </c>
      <c r="G15456" t="s">
        <v>25</v>
      </c>
    </row>
    <row r="15457" spans="1:7">
      <c r="A15457">
        <v>7607</v>
      </c>
      <c r="B15457" t="s">
        <v>68</v>
      </c>
      <c r="C15457" s="30">
        <v>3.2370000000000001</v>
      </c>
      <c r="D15457" t="s">
        <v>24</v>
      </c>
      <c r="E15457">
        <v>2028</v>
      </c>
      <c r="G15457" t="s">
        <v>25</v>
      </c>
    </row>
    <row r="15458" spans="1:7">
      <c r="A15458">
        <v>7608</v>
      </c>
      <c r="B15458" t="s">
        <v>68</v>
      </c>
      <c r="C15458" s="30">
        <v>2.0499999999999998</v>
      </c>
      <c r="D15458" t="s">
        <v>24</v>
      </c>
      <c r="G15458" t="s">
        <v>25</v>
      </c>
    </row>
    <row r="15459" spans="1:7">
      <c r="A15459">
        <v>7608</v>
      </c>
      <c r="B15459" t="s">
        <v>68</v>
      </c>
      <c r="C15459" s="30">
        <v>2.2549999999999999</v>
      </c>
      <c r="D15459" t="s">
        <v>24</v>
      </c>
      <c r="E15459">
        <v>2026</v>
      </c>
      <c r="G15459" t="s">
        <v>25</v>
      </c>
    </row>
    <row r="15460" spans="1:7">
      <c r="A15460">
        <v>7608</v>
      </c>
      <c r="B15460" t="s">
        <v>68</v>
      </c>
      <c r="C15460" s="30">
        <v>2.46</v>
      </c>
      <c r="D15460" t="s">
        <v>24</v>
      </c>
      <c r="E15460">
        <v>2027</v>
      </c>
      <c r="G15460" t="s">
        <v>25</v>
      </c>
    </row>
    <row r="15461" spans="1:7">
      <c r="A15461">
        <v>7608</v>
      </c>
      <c r="B15461" t="s">
        <v>68</v>
      </c>
      <c r="C15461" s="30">
        <v>2.6649999999999996</v>
      </c>
      <c r="D15461" t="s">
        <v>24</v>
      </c>
      <c r="E15461">
        <v>2028</v>
      </c>
      <c r="G15461" t="s">
        <v>25</v>
      </c>
    </row>
    <row r="15462" spans="1:7">
      <c r="A15462">
        <v>76090000</v>
      </c>
      <c r="B15462" t="s">
        <v>68</v>
      </c>
      <c r="C15462" s="30">
        <v>2.0499999999999998</v>
      </c>
      <c r="D15462" t="s">
        <v>24</v>
      </c>
      <c r="G15462" t="s">
        <v>25</v>
      </c>
    </row>
    <row r="15463" spans="1:7">
      <c r="A15463">
        <v>76090000</v>
      </c>
      <c r="B15463" t="s">
        <v>68</v>
      </c>
      <c r="C15463" s="30">
        <v>2.2549999999999999</v>
      </c>
      <c r="D15463" t="s">
        <v>24</v>
      </c>
      <c r="E15463">
        <v>2026</v>
      </c>
      <c r="G15463" t="s">
        <v>25</v>
      </c>
    </row>
    <row r="15464" spans="1:7">
      <c r="A15464">
        <v>76090000</v>
      </c>
      <c r="B15464" t="s">
        <v>68</v>
      </c>
      <c r="C15464" s="30">
        <v>2.46</v>
      </c>
      <c r="D15464" t="s">
        <v>24</v>
      </c>
      <c r="E15464">
        <v>2027</v>
      </c>
      <c r="G15464" t="s">
        <v>25</v>
      </c>
    </row>
    <row r="15465" spans="1:7">
      <c r="A15465">
        <v>76090000</v>
      </c>
      <c r="B15465" t="s">
        <v>68</v>
      </c>
      <c r="C15465" s="30">
        <v>2.6649999999999996</v>
      </c>
      <c r="D15465" t="s">
        <v>24</v>
      </c>
      <c r="E15465">
        <v>2028</v>
      </c>
      <c r="G15465" t="s">
        <v>25</v>
      </c>
    </row>
    <row r="15466" spans="1:7">
      <c r="A15466">
        <v>76101000</v>
      </c>
      <c r="B15466" t="s">
        <v>68</v>
      </c>
      <c r="C15466" s="30">
        <v>2.0499999999999998</v>
      </c>
      <c r="D15466" t="s">
        <v>24</v>
      </c>
      <c r="G15466" t="s">
        <v>25</v>
      </c>
    </row>
    <row r="15467" spans="1:7">
      <c r="A15467">
        <v>76101000</v>
      </c>
      <c r="B15467" t="s">
        <v>68</v>
      </c>
      <c r="C15467" s="30">
        <v>2.2549999999999999</v>
      </c>
      <c r="D15467" t="s">
        <v>24</v>
      </c>
      <c r="E15467">
        <v>2026</v>
      </c>
      <c r="G15467" t="s">
        <v>25</v>
      </c>
    </row>
    <row r="15468" spans="1:7">
      <c r="A15468">
        <v>76101000</v>
      </c>
      <c r="B15468" t="s">
        <v>68</v>
      </c>
      <c r="C15468" s="30">
        <v>2.46</v>
      </c>
      <c r="D15468" t="s">
        <v>24</v>
      </c>
      <c r="E15468">
        <v>2027</v>
      </c>
      <c r="G15468" t="s">
        <v>25</v>
      </c>
    </row>
    <row r="15469" spans="1:7">
      <c r="A15469">
        <v>76101000</v>
      </c>
      <c r="B15469" t="s">
        <v>68</v>
      </c>
      <c r="C15469" s="30">
        <v>2.6649999999999996</v>
      </c>
      <c r="D15469" t="s">
        <v>24</v>
      </c>
      <c r="E15469">
        <v>2028</v>
      </c>
      <c r="G15469" t="s">
        <v>25</v>
      </c>
    </row>
    <row r="15470" spans="1:7">
      <c r="A15470">
        <v>761090</v>
      </c>
      <c r="B15470" t="s">
        <v>68</v>
      </c>
      <c r="C15470" s="30">
        <v>2.0499999999999998</v>
      </c>
      <c r="D15470" t="s">
        <v>24</v>
      </c>
      <c r="G15470" t="s">
        <v>25</v>
      </c>
    </row>
    <row r="15471" spans="1:7">
      <c r="A15471">
        <v>761090</v>
      </c>
      <c r="B15471" t="s">
        <v>68</v>
      </c>
      <c r="C15471" s="30">
        <v>2.2549999999999999</v>
      </c>
      <c r="D15471" t="s">
        <v>24</v>
      </c>
      <c r="E15471">
        <v>2026</v>
      </c>
      <c r="G15471" t="s">
        <v>25</v>
      </c>
    </row>
    <row r="15472" spans="1:7">
      <c r="A15472">
        <v>761090</v>
      </c>
      <c r="B15472" t="s">
        <v>68</v>
      </c>
      <c r="C15472" s="30">
        <v>2.46</v>
      </c>
      <c r="D15472" t="s">
        <v>24</v>
      </c>
      <c r="E15472">
        <v>2027</v>
      </c>
      <c r="G15472" t="s">
        <v>25</v>
      </c>
    </row>
    <row r="15473" spans="1:7">
      <c r="A15473">
        <v>761090</v>
      </c>
      <c r="B15473" t="s">
        <v>68</v>
      </c>
      <c r="C15473" s="30">
        <v>2.6649999999999996</v>
      </c>
      <c r="D15473" t="s">
        <v>24</v>
      </c>
      <c r="E15473">
        <v>2028</v>
      </c>
      <c r="G15473" t="s">
        <v>25</v>
      </c>
    </row>
    <row r="15474" spans="1:7">
      <c r="A15474">
        <v>76109010</v>
      </c>
      <c r="B15474" t="s">
        <v>68</v>
      </c>
      <c r="C15474" s="30">
        <v>2.0499999999999998</v>
      </c>
      <c r="D15474" t="s">
        <v>24</v>
      </c>
      <c r="G15474" t="s">
        <v>25</v>
      </c>
    </row>
    <row r="15475" spans="1:7">
      <c r="A15475">
        <v>76109010</v>
      </c>
      <c r="B15475" t="s">
        <v>68</v>
      </c>
      <c r="C15475" s="30">
        <v>2.2549999999999999</v>
      </c>
      <c r="D15475" t="s">
        <v>24</v>
      </c>
      <c r="E15475">
        <v>2026</v>
      </c>
      <c r="G15475" t="s">
        <v>25</v>
      </c>
    </row>
    <row r="15476" spans="1:7">
      <c r="A15476">
        <v>76109010</v>
      </c>
      <c r="B15476" t="s">
        <v>68</v>
      </c>
      <c r="C15476" s="30">
        <v>2.46</v>
      </c>
      <c r="D15476" t="s">
        <v>24</v>
      </c>
      <c r="E15476">
        <v>2027</v>
      </c>
      <c r="G15476" t="s">
        <v>25</v>
      </c>
    </row>
    <row r="15477" spans="1:7">
      <c r="A15477">
        <v>76109010</v>
      </c>
      <c r="B15477" t="s">
        <v>68</v>
      </c>
      <c r="C15477" s="30">
        <v>2.6649999999999996</v>
      </c>
      <c r="D15477" t="s">
        <v>24</v>
      </c>
      <c r="E15477">
        <v>2028</v>
      </c>
      <c r="G15477" t="s">
        <v>25</v>
      </c>
    </row>
    <row r="15478" spans="1:7">
      <c r="A15478">
        <v>76109090</v>
      </c>
      <c r="B15478" t="s">
        <v>68</v>
      </c>
      <c r="C15478" s="30">
        <v>2.0499999999999998</v>
      </c>
      <c r="D15478" t="s">
        <v>24</v>
      </c>
      <c r="G15478" t="s">
        <v>25</v>
      </c>
    </row>
    <row r="15479" spans="1:7">
      <c r="A15479">
        <v>76109090</v>
      </c>
      <c r="B15479" t="s">
        <v>68</v>
      </c>
      <c r="C15479" s="30">
        <v>2.2549999999999999</v>
      </c>
      <c r="D15479" t="s">
        <v>24</v>
      </c>
      <c r="E15479">
        <v>2026</v>
      </c>
      <c r="G15479" t="s">
        <v>25</v>
      </c>
    </row>
    <row r="15480" spans="1:7">
      <c r="A15480">
        <v>76109090</v>
      </c>
      <c r="B15480" t="s">
        <v>68</v>
      </c>
      <c r="C15480" s="30">
        <v>2.46</v>
      </c>
      <c r="D15480" t="s">
        <v>24</v>
      </c>
      <c r="E15480">
        <v>2027</v>
      </c>
      <c r="G15480" t="s">
        <v>25</v>
      </c>
    </row>
    <row r="15481" spans="1:7">
      <c r="A15481">
        <v>76109090</v>
      </c>
      <c r="B15481" t="s">
        <v>68</v>
      </c>
      <c r="C15481" s="30">
        <v>2.6649999999999996</v>
      </c>
      <c r="D15481" t="s">
        <v>24</v>
      </c>
      <c r="E15481">
        <v>2028</v>
      </c>
      <c r="G15481" t="s">
        <v>25</v>
      </c>
    </row>
    <row r="15482" spans="1:7">
      <c r="A15482">
        <v>76110000</v>
      </c>
      <c r="B15482" t="s">
        <v>68</v>
      </c>
      <c r="C15482" s="30">
        <v>2.4900000000000002</v>
      </c>
      <c r="D15482" t="s">
        <v>24</v>
      </c>
      <c r="G15482" t="s">
        <v>25</v>
      </c>
    </row>
    <row r="15483" spans="1:7">
      <c r="A15483">
        <v>76110000</v>
      </c>
      <c r="B15483" t="s">
        <v>68</v>
      </c>
      <c r="C15483" s="30">
        <v>2.7390000000000003</v>
      </c>
      <c r="D15483" t="s">
        <v>24</v>
      </c>
      <c r="E15483">
        <v>2026</v>
      </c>
      <c r="G15483" t="s">
        <v>25</v>
      </c>
    </row>
    <row r="15484" spans="1:7">
      <c r="A15484">
        <v>76110000</v>
      </c>
      <c r="B15484" t="s">
        <v>68</v>
      </c>
      <c r="C15484" s="30">
        <v>2.9880000000000004</v>
      </c>
      <c r="D15484" t="s">
        <v>24</v>
      </c>
      <c r="E15484">
        <v>2027</v>
      </c>
      <c r="G15484" t="s">
        <v>25</v>
      </c>
    </row>
    <row r="15485" spans="1:7">
      <c r="A15485">
        <v>76110000</v>
      </c>
      <c r="B15485" t="s">
        <v>68</v>
      </c>
      <c r="C15485" s="30">
        <v>3.2370000000000001</v>
      </c>
      <c r="D15485" t="s">
        <v>24</v>
      </c>
      <c r="E15485">
        <v>2028</v>
      </c>
      <c r="G15485" t="s">
        <v>25</v>
      </c>
    </row>
    <row r="15486" spans="1:7">
      <c r="A15486">
        <v>7612</v>
      </c>
      <c r="B15486" t="s">
        <v>68</v>
      </c>
      <c r="C15486" s="30">
        <v>2.4900000000000002</v>
      </c>
      <c r="D15486" t="s">
        <v>24</v>
      </c>
      <c r="G15486" t="s">
        <v>25</v>
      </c>
    </row>
    <row r="15487" spans="1:7">
      <c r="A15487">
        <v>7612</v>
      </c>
      <c r="B15487" t="s">
        <v>68</v>
      </c>
      <c r="C15487" s="30">
        <v>2.7390000000000003</v>
      </c>
      <c r="D15487" t="s">
        <v>24</v>
      </c>
      <c r="E15487">
        <v>2026</v>
      </c>
      <c r="G15487" t="s">
        <v>25</v>
      </c>
    </row>
    <row r="15488" spans="1:7">
      <c r="A15488">
        <v>7612</v>
      </c>
      <c r="B15488" t="s">
        <v>68</v>
      </c>
      <c r="C15488" s="30">
        <v>2.9880000000000004</v>
      </c>
      <c r="D15488" t="s">
        <v>24</v>
      </c>
      <c r="E15488">
        <v>2027</v>
      </c>
      <c r="G15488" t="s">
        <v>25</v>
      </c>
    </row>
    <row r="15489" spans="1:7">
      <c r="A15489">
        <v>7612</v>
      </c>
      <c r="B15489" t="s">
        <v>68</v>
      </c>
      <c r="C15489" s="30">
        <v>3.2370000000000001</v>
      </c>
      <c r="D15489" t="s">
        <v>24</v>
      </c>
      <c r="E15489">
        <v>2028</v>
      </c>
      <c r="G15489" t="s">
        <v>25</v>
      </c>
    </row>
    <row r="15490" spans="1:7">
      <c r="A15490">
        <v>76130000</v>
      </c>
      <c r="B15490" t="s">
        <v>68</v>
      </c>
      <c r="C15490" s="30">
        <v>2.4900000000000002</v>
      </c>
      <c r="D15490" t="s">
        <v>24</v>
      </c>
      <c r="G15490" t="s">
        <v>25</v>
      </c>
    </row>
    <row r="15491" spans="1:7">
      <c r="A15491">
        <v>76130000</v>
      </c>
      <c r="B15491" t="s">
        <v>68</v>
      </c>
      <c r="C15491" s="30">
        <v>2.7390000000000003</v>
      </c>
      <c r="D15491" t="s">
        <v>24</v>
      </c>
      <c r="E15491">
        <v>2026</v>
      </c>
      <c r="G15491" t="s">
        <v>25</v>
      </c>
    </row>
    <row r="15492" spans="1:7">
      <c r="A15492">
        <v>76130000</v>
      </c>
      <c r="B15492" t="s">
        <v>68</v>
      </c>
      <c r="C15492" s="30">
        <v>2.9880000000000004</v>
      </c>
      <c r="D15492" t="s">
        <v>24</v>
      </c>
      <c r="E15492">
        <v>2027</v>
      </c>
      <c r="G15492" t="s">
        <v>25</v>
      </c>
    </row>
    <row r="15493" spans="1:7">
      <c r="A15493">
        <v>76130000</v>
      </c>
      <c r="B15493" t="s">
        <v>68</v>
      </c>
      <c r="C15493" s="30">
        <v>3.2370000000000001</v>
      </c>
      <c r="D15493" t="s">
        <v>24</v>
      </c>
      <c r="E15493">
        <v>2028</v>
      </c>
      <c r="G15493" t="s">
        <v>25</v>
      </c>
    </row>
    <row r="15494" spans="1:7">
      <c r="A15494">
        <v>7614</v>
      </c>
      <c r="B15494" t="s">
        <v>68</v>
      </c>
      <c r="C15494" s="30">
        <v>2.0299999999999998</v>
      </c>
      <c r="D15494" t="s">
        <v>24</v>
      </c>
      <c r="G15494" t="s">
        <v>25</v>
      </c>
    </row>
    <row r="15495" spans="1:7">
      <c r="A15495">
        <v>7614</v>
      </c>
      <c r="B15495" t="s">
        <v>68</v>
      </c>
      <c r="C15495" s="30">
        <v>2.2329999999999997</v>
      </c>
      <c r="D15495" t="s">
        <v>24</v>
      </c>
      <c r="E15495">
        <v>2026</v>
      </c>
      <c r="G15495" t="s">
        <v>25</v>
      </c>
    </row>
    <row r="15496" spans="1:7">
      <c r="A15496">
        <v>7614</v>
      </c>
      <c r="B15496" t="s">
        <v>68</v>
      </c>
      <c r="C15496" s="30">
        <v>2.4359999999999999</v>
      </c>
      <c r="D15496" t="s">
        <v>24</v>
      </c>
      <c r="E15496">
        <v>2027</v>
      </c>
      <c r="G15496" t="s">
        <v>25</v>
      </c>
    </row>
    <row r="15497" spans="1:7">
      <c r="A15497">
        <v>7614</v>
      </c>
      <c r="B15497" t="s">
        <v>68</v>
      </c>
      <c r="C15497" s="30">
        <v>2.6389999999999998</v>
      </c>
      <c r="D15497" t="s">
        <v>24</v>
      </c>
      <c r="E15497">
        <v>2028</v>
      </c>
      <c r="G15497" t="s">
        <v>25</v>
      </c>
    </row>
    <row r="15498" spans="1:7">
      <c r="A15498">
        <v>76161000</v>
      </c>
      <c r="B15498" t="s">
        <v>68</v>
      </c>
      <c r="C15498" s="30">
        <v>2.4900000000000002</v>
      </c>
      <c r="D15498" t="s">
        <v>24</v>
      </c>
      <c r="G15498" t="s">
        <v>25</v>
      </c>
    </row>
    <row r="15499" spans="1:7">
      <c r="A15499">
        <v>76161000</v>
      </c>
      <c r="B15499" t="s">
        <v>68</v>
      </c>
      <c r="C15499" s="30">
        <v>2.7390000000000003</v>
      </c>
      <c r="D15499" t="s">
        <v>24</v>
      </c>
      <c r="E15499">
        <v>2026</v>
      </c>
      <c r="G15499" t="s">
        <v>25</v>
      </c>
    </row>
    <row r="15500" spans="1:7">
      <c r="A15500">
        <v>76161000</v>
      </c>
      <c r="B15500" t="s">
        <v>68</v>
      </c>
      <c r="C15500" s="30">
        <v>2.9880000000000004</v>
      </c>
      <c r="D15500" t="s">
        <v>24</v>
      </c>
      <c r="E15500">
        <v>2027</v>
      </c>
      <c r="G15500" t="s">
        <v>25</v>
      </c>
    </row>
    <row r="15501" spans="1:7">
      <c r="A15501">
        <v>76161000</v>
      </c>
      <c r="B15501" t="s">
        <v>68</v>
      </c>
      <c r="C15501" s="30">
        <v>3.2370000000000001</v>
      </c>
      <c r="D15501" t="s">
        <v>24</v>
      </c>
      <c r="E15501">
        <v>2028</v>
      </c>
      <c r="G15501" t="s">
        <v>25</v>
      </c>
    </row>
    <row r="15502" spans="1:7">
      <c r="A15502">
        <v>76169100</v>
      </c>
      <c r="B15502" t="s">
        <v>68</v>
      </c>
      <c r="C15502" s="30">
        <v>2.4900000000000002</v>
      </c>
      <c r="D15502" t="s">
        <v>24</v>
      </c>
      <c r="G15502" t="s">
        <v>25</v>
      </c>
    </row>
    <row r="15503" spans="1:7">
      <c r="A15503">
        <v>76169100</v>
      </c>
      <c r="B15503" t="s">
        <v>68</v>
      </c>
      <c r="C15503" s="30">
        <v>2.7390000000000003</v>
      </c>
      <c r="D15503" t="s">
        <v>24</v>
      </c>
      <c r="E15503">
        <v>2026</v>
      </c>
      <c r="G15503" t="s">
        <v>25</v>
      </c>
    </row>
    <row r="15504" spans="1:7">
      <c r="A15504">
        <v>76169100</v>
      </c>
      <c r="B15504" t="s">
        <v>68</v>
      </c>
      <c r="C15504" s="30">
        <v>2.9880000000000004</v>
      </c>
      <c r="D15504" t="s">
        <v>24</v>
      </c>
      <c r="E15504">
        <v>2027</v>
      </c>
      <c r="G15504" t="s">
        <v>25</v>
      </c>
    </row>
    <row r="15505" spans="1:7">
      <c r="A15505">
        <v>76169100</v>
      </c>
      <c r="B15505" t="s">
        <v>68</v>
      </c>
      <c r="C15505" s="30">
        <v>3.2370000000000001</v>
      </c>
      <c r="D15505" t="s">
        <v>24</v>
      </c>
      <c r="E15505">
        <v>2028</v>
      </c>
      <c r="G15505" t="s">
        <v>25</v>
      </c>
    </row>
    <row r="15506" spans="1:7">
      <c r="A15506">
        <v>76169910</v>
      </c>
      <c r="B15506" t="s">
        <v>68</v>
      </c>
      <c r="C15506" s="30">
        <v>1.81</v>
      </c>
      <c r="D15506" t="s">
        <v>24</v>
      </c>
      <c r="G15506" t="s">
        <v>25</v>
      </c>
    </row>
    <row r="15507" spans="1:7">
      <c r="A15507">
        <v>76169910</v>
      </c>
      <c r="B15507" t="s">
        <v>68</v>
      </c>
      <c r="C15507" s="30">
        <v>1.9910000000000001</v>
      </c>
      <c r="D15507" t="s">
        <v>24</v>
      </c>
      <c r="E15507">
        <v>2026</v>
      </c>
      <c r="G15507" t="s">
        <v>25</v>
      </c>
    </row>
    <row r="15508" spans="1:7">
      <c r="A15508">
        <v>76169910</v>
      </c>
      <c r="B15508" t="s">
        <v>68</v>
      </c>
      <c r="C15508" s="30">
        <v>2.1720000000000002</v>
      </c>
      <c r="D15508" t="s">
        <v>24</v>
      </c>
      <c r="E15508">
        <v>2027</v>
      </c>
      <c r="G15508" t="s">
        <v>25</v>
      </c>
    </row>
    <row r="15509" spans="1:7">
      <c r="A15509">
        <v>76169910</v>
      </c>
      <c r="B15509" t="s">
        <v>68</v>
      </c>
      <c r="C15509" s="30">
        <v>2.3530000000000002</v>
      </c>
      <c r="D15509" t="s">
        <v>24</v>
      </c>
      <c r="E15509">
        <v>2028</v>
      </c>
      <c r="G15509" t="s">
        <v>25</v>
      </c>
    </row>
    <row r="15510" spans="1:7">
      <c r="A15510">
        <v>76169990</v>
      </c>
      <c r="B15510" t="s">
        <v>68</v>
      </c>
      <c r="C15510" s="30">
        <v>2.4900000000000002</v>
      </c>
      <c r="D15510" t="s">
        <v>24</v>
      </c>
      <c r="G15510" t="s">
        <v>25</v>
      </c>
    </row>
    <row r="15511" spans="1:7">
      <c r="A15511">
        <v>76169990</v>
      </c>
      <c r="B15511" t="s">
        <v>68</v>
      </c>
      <c r="C15511" s="30">
        <v>2.7390000000000003</v>
      </c>
      <c r="D15511" t="s">
        <v>24</v>
      </c>
      <c r="E15511">
        <v>2026</v>
      </c>
      <c r="G15511" t="s">
        <v>25</v>
      </c>
    </row>
    <row r="15512" spans="1:7">
      <c r="A15512">
        <v>76169990</v>
      </c>
      <c r="B15512" t="s">
        <v>68</v>
      </c>
      <c r="C15512" s="30">
        <v>2.9880000000000004</v>
      </c>
      <c r="D15512" t="s">
        <v>24</v>
      </c>
      <c r="E15512">
        <v>2027</v>
      </c>
      <c r="G15512" t="s">
        <v>25</v>
      </c>
    </row>
    <row r="15513" spans="1:7">
      <c r="A15513">
        <v>76169990</v>
      </c>
      <c r="B15513" t="s">
        <v>68</v>
      </c>
      <c r="C15513" s="30">
        <v>3.2370000000000001</v>
      </c>
      <c r="D15513" t="s">
        <v>24</v>
      </c>
      <c r="E15513">
        <v>2028</v>
      </c>
      <c r="G15513" t="s">
        <v>25</v>
      </c>
    </row>
    <row r="15514" spans="1:7">
      <c r="A15514">
        <v>28041000</v>
      </c>
      <c r="B15514" t="s">
        <v>68</v>
      </c>
      <c r="C15514" s="30">
        <v>14.03</v>
      </c>
      <c r="G15514" t="s">
        <v>272</v>
      </c>
    </row>
    <row r="15515" spans="1:7">
      <c r="A15515">
        <v>28041000</v>
      </c>
      <c r="B15515" t="s">
        <v>68</v>
      </c>
      <c r="C15515" s="30">
        <v>15.433</v>
      </c>
      <c r="E15515">
        <v>2026</v>
      </c>
      <c r="G15515" t="s">
        <v>272</v>
      </c>
    </row>
    <row r="15516" spans="1:7">
      <c r="A15516">
        <v>28041000</v>
      </c>
      <c r="B15516" t="s">
        <v>68</v>
      </c>
      <c r="C15516" s="30">
        <v>16.835999999999999</v>
      </c>
      <c r="E15516">
        <v>2027</v>
      </c>
      <c r="G15516" t="s">
        <v>272</v>
      </c>
    </row>
    <row r="15517" spans="1:7">
      <c r="A15517">
        <v>28041000</v>
      </c>
      <c r="B15517" t="s">
        <v>68</v>
      </c>
      <c r="C15517" s="30">
        <v>18.239000000000001</v>
      </c>
      <c r="E15517">
        <v>2028</v>
      </c>
      <c r="G15517" t="s">
        <v>272</v>
      </c>
    </row>
    <row r="15518" spans="1:7">
      <c r="A15518">
        <v>7201</v>
      </c>
      <c r="B15518" t="s">
        <v>68</v>
      </c>
      <c r="C15518" s="30">
        <v>1.86</v>
      </c>
      <c r="G15518" t="s">
        <v>273</v>
      </c>
    </row>
    <row r="15519" spans="1:7">
      <c r="A15519">
        <v>7201</v>
      </c>
      <c r="B15519" t="s">
        <v>68</v>
      </c>
      <c r="C15519" s="30">
        <v>2.0460000000000003</v>
      </c>
      <c r="E15519">
        <v>2026</v>
      </c>
      <c r="G15519" t="s">
        <v>273</v>
      </c>
    </row>
    <row r="15520" spans="1:7">
      <c r="A15520">
        <v>7201</v>
      </c>
      <c r="B15520" t="s">
        <v>68</v>
      </c>
      <c r="C15520" s="30">
        <v>2.2320000000000002</v>
      </c>
      <c r="E15520">
        <v>2027</v>
      </c>
      <c r="G15520" t="s">
        <v>273</v>
      </c>
    </row>
    <row r="15521" spans="1:7">
      <c r="A15521">
        <v>7201</v>
      </c>
      <c r="B15521" t="s">
        <v>68</v>
      </c>
      <c r="C15521" s="30">
        <v>2.4180000000000001</v>
      </c>
      <c r="E15521">
        <v>2028</v>
      </c>
      <c r="G15521" t="s">
        <v>273</v>
      </c>
    </row>
    <row r="15522" spans="1:7">
      <c r="A15522">
        <v>720211</v>
      </c>
      <c r="B15522" t="s">
        <v>68</v>
      </c>
      <c r="C15522" s="30">
        <v>1.69</v>
      </c>
      <c r="G15522" t="s">
        <v>273</v>
      </c>
    </row>
    <row r="15523" spans="1:7">
      <c r="A15523">
        <v>720211</v>
      </c>
      <c r="B15523" t="s">
        <v>68</v>
      </c>
      <c r="C15523" s="30">
        <v>1.859</v>
      </c>
      <c r="E15523">
        <v>2026</v>
      </c>
      <c r="G15523" t="s">
        <v>273</v>
      </c>
    </row>
    <row r="15524" spans="1:7">
      <c r="A15524">
        <v>720211</v>
      </c>
      <c r="B15524" t="s">
        <v>68</v>
      </c>
      <c r="C15524" s="30">
        <v>2.028</v>
      </c>
      <c r="E15524">
        <v>2027</v>
      </c>
      <c r="G15524" t="s">
        <v>273</v>
      </c>
    </row>
    <row r="15525" spans="1:7">
      <c r="A15525">
        <v>720211</v>
      </c>
      <c r="B15525" t="s">
        <v>68</v>
      </c>
      <c r="C15525" s="30">
        <v>2.1970000000000001</v>
      </c>
      <c r="E15525">
        <v>2028</v>
      </c>
      <c r="G15525" t="s">
        <v>273</v>
      </c>
    </row>
    <row r="15526" spans="1:7">
      <c r="A15526">
        <v>720241</v>
      </c>
      <c r="B15526" t="s">
        <v>68</v>
      </c>
      <c r="C15526" s="30">
        <v>2.35</v>
      </c>
      <c r="G15526" t="s">
        <v>273</v>
      </c>
    </row>
    <row r="15527" spans="1:7">
      <c r="A15527">
        <v>720241</v>
      </c>
      <c r="B15527" t="s">
        <v>68</v>
      </c>
      <c r="C15527" s="30">
        <v>2.585</v>
      </c>
      <c r="E15527">
        <v>2026</v>
      </c>
      <c r="G15527" t="s">
        <v>273</v>
      </c>
    </row>
    <row r="15528" spans="1:7">
      <c r="A15528">
        <v>720241</v>
      </c>
      <c r="B15528" t="s">
        <v>68</v>
      </c>
      <c r="C15528" s="30">
        <v>2.8200000000000003</v>
      </c>
      <c r="E15528">
        <v>2027</v>
      </c>
      <c r="G15528" t="s">
        <v>273</v>
      </c>
    </row>
    <row r="15529" spans="1:7">
      <c r="A15529">
        <v>720241</v>
      </c>
      <c r="B15529" t="s">
        <v>68</v>
      </c>
      <c r="C15529" s="30">
        <v>3.0550000000000002</v>
      </c>
      <c r="E15529">
        <v>2028</v>
      </c>
      <c r="G15529" t="s">
        <v>273</v>
      </c>
    </row>
    <row r="15530" spans="1:7">
      <c r="A15530">
        <v>7205</v>
      </c>
      <c r="B15530" t="s">
        <v>68</v>
      </c>
      <c r="C15530" s="30">
        <v>1.87</v>
      </c>
      <c r="D15530" t="s">
        <v>20</v>
      </c>
      <c r="G15530" t="s">
        <v>273</v>
      </c>
    </row>
    <row r="15531" spans="1:7">
      <c r="A15531">
        <v>7205</v>
      </c>
      <c r="B15531" t="s">
        <v>68</v>
      </c>
      <c r="C15531" s="30">
        <v>2.0569999999999999</v>
      </c>
      <c r="D15531" t="s">
        <v>20</v>
      </c>
      <c r="E15531">
        <v>2026</v>
      </c>
      <c r="G15531" t="s">
        <v>273</v>
      </c>
    </row>
    <row r="15532" spans="1:7">
      <c r="A15532">
        <v>7205</v>
      </c>
      <c r="B15532" t="s">
        <v>68</v>
      </c>
      <c r="C15532" s="30">
        <v>2.2440000000000002</v>
      </c>
      <c r="D15532" t="s">
        <v>20</v>
      </c>
      <c r="E15532">
        <v>2027</v>
      </c>
      <c r="G15532" t="s">
        <v>273</v>
      </c>
    </row>
    <row r="15533" spans="1:7">
      <c r="A15533">
        <v>7205</v>
      </c>
      <c r="B15533" t="s">
        <v>68</v>
      </c>
      <c r="C15533" s="30">
        <v>2.431</v>
      </c>
      <c r="D15533" t="s">
        <v>20</v>
      </c>
      <c r="E15533">
        <v>2028</v>
      </c>
      <c r="G15533" t="s">
        <v>273</v>
      </c>
    </row>
    <row r="15534" spans="1:7">
      <c r="A15534">
        <v>72061000</v>
      </c>
      <c r="B15534" t="s">
        <v>68</v>
      </c>
      <c r="C15534" s="30">
        <v>1.94</v>
      </c>
      <c r="D15534" t="s">
        <v>20</v>
      </c>
      <c r="G15534" t="s">
        <v>273</v>
      </c>
    </row>
    <row r="15535" spans="1:7">
      <c r="A15535">
        <v>72061000</v>
      </c>
      <c r="B15535" t="s">
        <v>68</v>
      </c>
      <c r="C15535" s="30">
        <v>2.1339999999999999</v>
      </c>
      <c r="D15535" t="s">
        <v>20</v>
      </c>
      <c r="E15535">
        <v>2026</v>
      </c>
      <c r="G15535" t="s">
        <v>273</v>
      </c>
    </row>
    <row r="15536" spans="1:7">
      <c r="A15536">
        <v>72061000</v>
      </c>
      <c r="B15536" t="s">
        <v>68</v>
      </c>
      <c r="C15536" s="30">
        <v>2.3279999999999998</v>
      </c>
      <c r="D15536" t="s">
        <v>20</v>
      </c>
      <c r="E15536">
        <v>2027</v>
      </c>
      <c r="G15536" t="s">
        <v>273</v>
      </c>
    </row>
    <row r="15537" spans="1:7">
      <c r="A15537">
        <v>72061000</v>
      </c>
      <c r="B15537" t="s">
        <v>68</v>
      </c>
      <c r="C15537" s="30">
        <v>2.5219999999999998</v>
      </c>
      <c r="D15537" t="s">
        <v>20</v>
      </c>
      <c r="E15537">
        <v>2028</v>
      </c>
      <c r="G15537" t="s">
        <v>273</v>
      </c>
    </row>
    <row r="15538" spans="1:7">
      <c r="A15538">
        <v>72069000</v>
      </c>
      <c r="B15538" t="s">
        <v>68</v>
      </c>
      <c r="C15538" s="30">
        <v>1.94</v>
      </c>
      <c r="D15538" t="s">
        <v>20</v>
      </c>
      <c r="G15538" t="s">
        <v>273</v>
      </c>
    </row>
    <row r="15539" spans="1:7">
      <c r="A15539">
        <v>72069000</v>
      </c>
      <c r="B15539" t="s">
        <v>68</v>
      </c>
      <c r="C15539" s="30">
        <v>2.1339999999999999</v>
      </c>
      <c r="D15539" t="s">
        <v>20</v>
      </c>
      <c r="E15539">
        <v>2026</v>
      </c>
      <c r="G15539" t="s">
        <v>273</v>
      </c>
    </row>
    <row r="15540" spans="1:7">
      <c r="A15540">
        <v>72069000</v>
      </c>
      <c r="B15540" t="s">
        <v>68</v>
      </c>
      <c r="C15540" s="30">
        <v>2.3279999999999998</v>
      </c>
      <c r="D15540" t="s">
        <v>20</v>
      </c>
      <c r="E15540">
        <v>2027</v>
      </c>
      <c r="G15540" t="s">
        <v>273</v>
      </c>
    </row>
    <row r="15541" spans="1:7">
      <c r="A15541">
        <v>72069000</v>
      </c>
      <c r="B15541" t="s">
        <v>68</v>
      </c>
      <c r="C15541" s="30">
        <v>2.5219999999999998</v>
      </c>
      <c r="D15541" t="s">
        <v>20</v>
      </c>
      <c r="E15541">
        <v>2028</v>
      </c>
      <c r="G15541" t="s">
        <v>273</v>
      </c>
    </row>
    <row r="15542" spans="1:7">
      <c r="A15542">
        <v>72071111</v>
      </c>
      <c r="B15542" t="s">
        <v>68</v>
      </c>
      <c r="C15542" s="30">
        <v>1.94</v>
      </c>
      <c r="D15542" t="s">
        <v>20</v>
      </c>
      <c r="G15542" t="s">
        <v>273</v>
      </c>
    </row>
    <row r="15543" spans="1:7">
      <c r="A15543">
        <v>72071111</v>
      </c>
      <c r="B15543" t="s">
        <v>68</v>
      </c>
      <c r="C15543" s="30">
        <v>2.1339999999999999</v>
      </c>
      <c r="D15543" t="s">
        <v>20</v>
      </c>
      <c r="E15543">
        <v>2026</v>
      </c>
      <c r="G15543" t="s">
        <v>273</v>
      </c>
    </row>
    <row r="15544" spans="1:7">
      <c r="A15544">
        <v>72071111</v>
      </c>
      <c r="B15544" t="s">
        <v>68</v>
      </c>
      <c r="C15544" s="30">
        <v>2.3279999999999998</v>
      </c>
      <c r="D15544" t="s">
        <v>20</v>
      </c>
      <c r="E15544">
        <v>2027</v>
      </c>
      <c r="G15544" t="s">
        <v>273</v>
      </c>
    </row>
    <row r="15545" spans="1:7">
      <c r="A15545">
        <v>72071111</v>
      </c>
      <c r="B15545" t="s">
        <v>68</v>
      </c>
      <c r="C15545" s="30">
        <v>2.5219999999999998</v>
      </c>
      <c r="D15545" t="s">
        <v>20</v>
      </c>
      <c r="E15545">
        <v>2028</v>
      </c>
      <c r="G15545" t="s">
        <v>273</v>
      </c>
    </row>
    <row r="15546" spans="1:7">
      <c r="A15546">
        <v>72071114</v>
      </c>
      <c r="B15546" t="s">
        <v>68</v>
      </c>
      <c r="C15546" s="30">
        <v>1.94</v>
      </c>
      <c r="D15546" t="s">
        <v>20</v>
      </c>
      <c r="G15546" t="s">
        <v>273</v>
      </c>
    </row>
    <row r="15547" spans="1:7">
      <c r="A15547">
        <v>72071114</v>
      </c>
      <c r="B15547" t="s">
        <v>68</v>
      </c>
      <c r="C15547" s="30">
        <v>2.1339999999999999</v>
      </c>
      <c r="D15547" t="s">
        <v>20</v>
      </c>
      <c r="E15547">
        <v>2026</v>
      </c>
      <c r="G15547" t="s">
        <v>273</v>
      </c>
    </row>
    <row r="15548" spans="1:7">
      <c r="A15548">
        <v>72071114</v>
      </c>
      <c r="B15548" t="s">
        <v>68</v>
      </c>
      <c r="C15548" s="30">
        <v>2.3279999999999998</v>
      </c>
      <c r="D15548" t="s">
        <v>20</v>
      </c>
      <c r="E15548">
        <v>2027</v>
      </c>
      <c r="G15548" t="s">
        <v>273</v>
      </c>
    </row>
    <row r="15549" spans="1:7">
      <c r="A15549">
        <v>72071114</v>
      </c>
      <c r="B15549" t="s">
        <v>68</v>
      </c>
      <c r="C15549" s="30">
        <v>2.5219999999999998</v>
      </c>
      <c r="D15549" t="s">
        <v>20</v>
      </c>
      <c r="E15549">
        <v>2028</v>
      </c>
      <c r="G15549" t="s">
        <v>273</v>
      </c>
    </row>
    <row r="15550" spans="1:7">
      <c r="A15550">
        <v>72071116</v>
      </c>
      <c r="B15550" t="s">
        <v>68</v>
      </c>
      <c r="C15550" s="30">
        <v>1.94</v>
      </c>
      <c r="D15550" t="s">
        <v>20</v>
      </c>
      <c r="G15550" t="s">
        <v>273</v>
      </c>
    </row>
    <row r="15551" spans="1:7">
      <c r="A15551">
        <v>72071116</v>
      </c>
      <c r="B15551" t="s">
        <v>68</v>
      </c>
      <c r="C15551" s="30">
        <v>2.1339999999999999</v>
      </c>
      <c r="D15551" t="s">
        <v>20</v>
      </c>
      <c r="E15551">
        <v>2026</v>
      </c>
      <c r="G15551" t="s">
        <v>273</v>
      </c>
    </row>
    <row r="15552" spans="1:7">
      <c r="A15552">
        <v>72071116</v>
      </c>
      <c r="B15552" t="s">
        <v>68</v>
      </c>
      <c r="C15552" s="30">
        <v>2.3279999999999998</v>
      </c>
      <c r="D15552" t="s">
        <v>20</v>
      </c>
      <c r="E15552">
        <v>2027</v>
      </c>
      <c r="G15552" t="s">
        <v>273</v>
      </c>
    </row>
    <row r="15553" spans="1:7">
      <c r="A15553">
        <v>72071116</v>
      </c>
      <c r="B15553" t="s">
        <v>68</v>
      </c>
      <c r="C15553" s="30">
        <v>2.5219999999999998</v>
      </c>
      <c r="D15553" t="s">
        <v>20</v>
      </c>
      <c r="E15553">
        <v>2028</v>
      </c>
      <c r="G15553" t="s">
        <v>273</v>
      </c>
    </row>
    <row r="15554" spans="1:7">
      <c r="A15554">
        <v>72071190</v>
      </c>
      <c r="B15554" t="s">
        <v>68</v>
      </c>
      <c r="C15554" s="30">
        <v>1.94</v>
      </c>
      <c r="D15554" t="s">
        <v>20</v>
      </c>
      <c r="G15554" t="s">
        <v>273</v>
      </c>
    </row>
    <row r="15555" spans="1:7">
      <c r="A15555">
        <v>72071190</v>
      </c>
      <c r="B15555" t="s">
        <v>68</v>
      </c>
      <c r="C15555" s="30">
        <v>2.1339999999999999</v>
      </c>
      <c r="D15555" t="s">
        <v>20</v>
      </c>
      <c r="E15555">
        <v>2026</v>
      </c>
      <c r="G15555" t="s">
        <v>273</v>
      </c>
    </row>
    <row r="15556" spans="1:7">
      <c r="A15556">
        <v>72071190</v>
      </c>
      <c r="B15556" t="s">
        <v>68</v>
      </c>
      <c r="C15556" s="30">
        <v>2.3279999999999998</v>
      </c>
      <c r="D15556" t="s">
        <v>20</v>
      </c>
      <c r="E15556">
        <v>2027</v>
      </c>
      <c r="G15556" t="s">
        <v>273</v>
      </c>
    </row>
    <row r="15557" spans="1:7">
      <c r="A15557">
        <v>72071190</v>
      </c>
      <c r="B15557" t="s">
        <v>68</v>
      </c>
      <c r="C15557" s="30">
        <v>2.5219999999999998</v>
      </c>
      <c r="D15557" t="s">
        <v>20</v>
      </c>
      <c r="E15557">
        <v>2028</v>
      </c>
      <c r="G15557" t="s">
        <v>273</v>
      </c>
    </row>
    <row r="15558" spans="1:7">
      <c r="A15558">
        <v>72071210</v>
      </c>
      <c r="B15558" t="s">
        <v>68</v>
      </c>
      <c r="C15558" s="30">
        <v>1.94</v>
      </c>
      <c r="D15558" t="s">
        <v>20</v>
      </c>
      <c r="G15558" t="s">
        <v>273</v>
      </c>
    </row>
    <row r="15559" spans="1:7">
      <c r="A15559">
        <v>72071210</v>
      </c>
      <c r="B15559" t="s">
        <v>68</v>
      </c>
      <c r="C15559" s="30">
        <v>2.1339999999999999</v>
      </c>
      <c r="D15559" t="s">
        <v>20</v>
      </c>
      <c r="E15559">
        <v>2026</v>
      </c>
      <c r="G15559" t="s">
        <v>273</v>
      </c>
    </row>
    <row r="15560" spans="1:7">
      <c r="A15560">
        <v>72071210</v>
      </c>
      <c r="B15560" t="s">
        <v>68</v>
      </c>
      <c r="C15560" s="30">
        <v>2.3279999999999998</v>
      </c>
      <c r="D15560" t="s">
        <v>20</v>
      </c>
      <c r="E15560">
        <v>2027</v>
      </c>
      <c r="G15560" t="s">
        <v>273</v>
      </c>
    </row>
    <row r="15561" spans="1:7">
      <c r="A15561">
        <v>72071210</v>
      </c>
      <c r="B15561" t="s">
        <v>68</v>
      </c>
      <c r="C15561" s="30">
        <v>2.5219999999999998</v>
      </c>
      <c r="D15561" t="s">
        <v>20</v>
      </c>
      <c r="E15561">
        <v>2028</v>
      </c>
      <c r="G15561" t="s">
        <v>273</v>
      </c>
    </row>
    <row r="15562" spans="1:7">
      <c r="A15562">
        <v>72071290</v>
      </c>
      <c r="B15562" t="s">
        <v>68</v>
      </c>
      <c r="C15562" s="30">
        <v>1.94</v>
      </c>
      <c r="D15562" t="s">
        <v>20</v>
      </c>
      <c r="G15562" t="s">
        <v>273</v>
      </c>
    </row>
    <row r="15563" spans="1:7">
      <c r="A15563">
        <v>72071290</v>
      </c>
      <c r="B15563" t="s">
        <v>68</v>
      </c>
      <c r="C15563" s="30">
        <v>2.1339999999999999</v>
      </c>
      <c r="D15563" t="s">
        <v>20</v>
      </c>
      <c r="E15563">
        <v>2026</v>
      </c>
      <c r="G15563" t="s">
        <v>273</v>
      </c>
    </row>
    <row r="15564" spans="1:7">
      <c r="A15564">
        <v>72071290</v>
      </c>
      <c r="B15564" t="s">
        <v>68</v>
      </c>
      <c r="C15564" s="30">
        <v>2.3279999999999998</v>
      </c>
      <c r="D15564" t="s">
        <v>20</v>
      </c>
      <c r="E15564">
        <v>2027</v>
      </c>
      <c r="G15564" t="s">
        <v>273</v>
      </c>
    </row>
    <row r="15565" spans="1:7">
      <c r="A15565">
        <v>72071290</v>
      </c>
      <c r="B15565" t="s">
        <v>68</v>
      </c>
      <c r="C15565" s="30">
        <v>2.5219999999999998</v>
      </c>
      <c r="D15565" t="s">
        <v>20</v>
      </c>
      <c r="E15565">
        <v>2028</v>
      </c>
      <c r="G15565" t="s">
        <v>273</v>
      </c>
    </row>
    <row r="15566" spans="1:7">
      <c r="A15566">
        <v>72071912</v>
      </c>
      <c r="B15566" t="s">
        <v>68</v>
      </c>
      <c r="C15566" s="30">
        <v>1.94</v>
      </c>
      <c r="D15566" t="s">
        <v>20</v>
      </c>
      <c r="G15566" t="s">
        <v>273</v>
      </c>
    </row>
    <row r="15567" spans="1:7">
      <c r="A15567">
        <v>72071912</v>
      </c>
      <c r="B15567" t="s">
        <v>68</v>
      </c>
      <c r="C15567" s="30">
        <v>2.1339999999999999</v>
      </c>
      <c r="D15567" t="s">
        <v>20</v>
      </c>
      <c r="E15567">
        <v>2026</v>
      </c>
      <c r="G15567" t="s">
        <v>273</v>
      </c>
    </row>
    <row r="15568" spans="1:7">
      <c r="A15568">
        <v>72071912</v>
      </c>
      <c r="B15568" t="s">
        <v>68</v>
      </c>
      <c r="C15568" s="30">
        <v>2.3279999999999998</v>
      </c>
      <c r="D15568" t="s">
        <v>20</v>
      </c>
      <c r="E15568">
        <v>2027</v>
      </c>
      <c r="G15568" t="s">
        <v>273</v>
      </c>
    </row>
    <row r="15569" spans="1:7">
      <c r="A15569">
        <v>72071912</v>
      </c>
      <c r="B15569" t="s">
        <v>68</v>
      </c>
      <c r="C15569" s="30">
        <v>2.5219999999999998</v>
      </c>
      <c r="D15569" t="s">
        <v>20</v>
      </c>
      <c r="E15569">
        <v>2028</v>
      </c>
      <c r="G15569" t="s">
        <v>273</v>
      </c>
    </row>
    <row r="15570" spans="1:7">
      <c r="A15570">
        <v>72071919</v>
      </c>
      <c r="B15570" t="s">
        <v>68</v>
      </c>
      <c r="C15570" s="30">
        <v>1.94</v>
      </c>
      <c r="D15570" t="s">
        <v>20</v>
      </c>
      <c r="G15570" t="s">
        <v>273</v>
      </c>
    </row>
    <row r="15571" spans="1:7">
      <c r="A15571">
        <v>72071919</v>
      </c>
      <c r="B15571" t="s">
        <v>68</v>
      </c>
      <c r="C15571" s="30">
        <v>2.1339999999999999</v>
      </c>
      <c r="D15571" t="s">
        <v>20</v>
      </c>
      <c r="E15571">
        <v>2026</v>
      </c>
      <c r="G15571" t="s">
        <v>273</v>
      </c>
    </row>
    <row r="15572" spans="1:7">
      <c r="A15572">
        <v>72071919</v>
      </c>
      <c r="B15572" t="s">
        <v>68</v>
      </c>
      <c r="C15572" s="30">
        <v>2.3279999999999998</v>
      </c>
      <c r="D15572" t="s">
        <v>20</v>
      </c>
      <c r="E15572">
        <v>2027</v>
      </c>
      <c r="G15572" t="s">
        <v>273</v>
      </c>
    </row>
    <row r="15573" spans="1:7">
      <c r="A15573">
        <v>72071919</v>
      </c>
      <c r="B15573" t="s">
        <v>68</v>
      </c>
      <c r="C15573" s="30">
        <v>2.5219999999999998</v>
      </c>
      <c r="D15573" t="s">
        <v>20</v>
      </c>
      <c r="E15573">
        <v>2028</v>
      </c>
      <c r="G15573" t="s">
        <v>273</v>
      </c>
    </row>
    <row r="15574" spans="1:7">
      <c r="A15574">
        <v>72071980</v>
      </c>
      <c r="B15574" t="s">
        <v>68</v>
      </c>
      <c r="C15574" s="30">
        <v>1.94</v>
      </c>
      <c r="D15574" t="s">
        <v>20</v>
      </c>
      <c r="G15574" t="s">
        <v>273</v>
      </c>
    </row>
    <row r="15575" spans="1:7">
      <c r="A15575">
        <v>72071980</v>
      </c>
      <c r="B15575" t="s">
        <v>68</v>
      </c>
      <c r="C15575" s="30">
        <v>2.1339999999999999</v>
      </c>
      <c r="D15575" t="s">
        <v>20</v>
      </c>
      <c r="E15575">
        <v>2026</v>
      </c>
      <c r="G15575" t="s">
        <v>273</v>
      </c>
    </row>
    <row r="15576" spans="1:7">
      <c r="A15576">
        <v>72071980</v>
      </c>
      <c r="B15576" t="s">
        <v>68</v>
      </c>
      <c r="C15576" s="30">
        <v>2.3279999999999998</v>
      </c>
      <c r="D15576" t="s">
        <v>20</v>
      </c>
      <c r="E15576">
        <v>2027</v>
      </c>
      <c r="G15576" t="s">
        <v>273</v>
      </c>
    </row>
    <row r="15577" spans="1:7">
      <c r="A15577">
        <v>72071980</v>
      </c>
      <c r="B15577" t="s">
        <v>68</v>
      </c>
      <c r="C15577" s="30">
        <v>2.5219999999999998</v>
      </c>
      <c r="D15577" t="s">
        <v>20</v>
      </c>
      <c r="E15577">
        <v>2028</v>
      </c>
      <c r="G15577" t="s">
        <v>273</v>
      </c>
    </row>
    <row r="15578" spans="1:7">
      <c r="A15578">
        <v>72072011</v>
      </c>
      <c r="B15578" t="s">
        <v>68</v>
      </c>
      <c r="C15578" s="30">
        <v>1.94</v>
      </c>
      <c r="D15578" t="s">
        <v>20</v>
      </c>
      <c r="G15578" t="s">
        <v>273</v>
      </c>
    </row>
    <row r="15579" spans="1:7">
      <c r="A15579">
        <v>72072011</v>
      </c>
      <c r="B15579" t="s">
        <v>68</v>
      </c>
      <c r="C15579" s="30">
        <v>2.1339999999999999</v>
      </c>
      <c r="D15579" t="s">
        <v>20</v>
      </c>
      <c r="E15579">
        <v>2026</v>
      </c>
      <c r="G15579" t="s">
        <v>273</v>
      </c>
    </row>
    <row r="15580" spans="1:7">
      <c r="A15580">
        <v>72072011</v>
      </c>
      <c r="B15580" t="s">
        <v>68</v>
      </c>
      <c r="C15580" s="30">
        <v>2.3279999999999998</v>
      </c>
      <c r="D15580" t="s">
        <v>20</v>
      </c>
      <c r="E15580">
        <v>2027</v>
      </c>
      <c r="G15580" t="s">
        <v>273</v>
      </c>
    </row>
    <row r="15581" spans="1:7">
      <c r="A15581">
        <v>72072011</v>
      </c>
      <c r="B15581" t="s">
        <v>68</v>
      </c>
      <c r="C15581" s="30">
        <v>2.5219999999999998</v>
      </c>
      <c r="D15581" t="s">
        <v>20</v>
      </c>
      <c r="E15581">
        <v>2028</v>
      </c>
      <c r="G15581" t="s">
        <v>273</v>
      </c>
    </row>
    <row r="15582" spans="1:7">
      <c r="A15582">
        <v>72072015</v>
      </c>
      <c r="B15582" t="s">
        <v>68</v>
      </c>
      <c r="C15582" s="30">
        <v>1.94</v>
      </c>
      <c r="D15582" t="s">
        <v>20</v>
      </c>
      <c r="G15582" t="s">
        <v>273</v>
      </c>
    </row>
    <row r="15583" spans="1:7">
      <c r="A15583">
        <v>72072015</v>
      </c>
      <c r="B15583" t="s">
        <v>68</v>
      </c>
      <c r="C15583" s="30">
        <v>2.1339999999999999</v>
      </c>
      <c r="D15583" t="s">
        <v>20</v>
      </c>
      <c r="E15583">
        <v>2026</v>
      </c>
      <c r="G15583" t="s">
        <v>273</v>
      </c>
    </row>
    <row r="15584" spans="1:7">
      <c r="A15584">
        <v>72072015</v>
      </c>
      <c r="B15584" t="s">
        <v>68</v>
      </c>
      <c r="C15584" s="30">
        <v>2.3279999999999998</v>
      </c>
      <c r="D15584" t="s">
        <v>20</v>
      </c>
      <c r="E15584">
        <v>2027</v>
      </c>
      <c r="G15584" t="s">
        <v>273</v>
      </c>
    </row>
    <row r="15585" spans="1:7">
      <c r="A15585">
        <v>72072015</v>
      </c>
      <c r="B15585" t="s">
        <v>68</v>
      </c>
      <c r="C15585" s="30">
        <v>2.5219999999999998</v>
      </c>
      <c r="D15585" t="s">
        <v>20</v>
      </c>
      <c r="E15585">
        <v>2028</v>
      </c>
      <c r="G15585" t="s">
        <v>273</v>
      </c>
    </row>
    <row r="15586" spans="1:7">
      <c r="A15586">
        <v>72072017</v>
      </c>
      <c r="B15586" t="s">
        <v>68</v>
      </c>
      <c r="C15586" s="30">
        <v>1.94</v>
      </c>
      <c r="D15586" t="s">
        <v>20</v>
      </c>
      <c r="G15586" t="s">
        <v>273</v>
      </c>
    </row>
    <row r="15587" spans="1:7">
      <c r="A15587">
        <v>72072017</v>
      </c>
      <c r="B15587" t="s">
        <v>68</v>
      </c>
      <c r="C15587" s="30">
        <v>2.1339999999999999</v>
      </c>
      <c r="D15587" t="s">
        <v>20</v>
      </c>
      <c r="E15587">
        <v>2026</v>
      </c>
      <c r="G15587" t="s">
        <v>273</v>
      </c>
    </row>
    <row r="15588" spans="1:7">
      <c r="A15588">
        <v>72072017</v>
      </c>
      <c r="B15588" t="s">
        <v>68</v>
      </c>
      <c r="C15588" s="30">
        <v>2.3279999999999998</v>
      </c>
      <c r="D15588" t="s">
        <v>20</v>
      </c>
      <c r="E15588">
        <v>2027</v>
      </c>
      <c r="G15588" t="s">
        <v>273</v>
      </c>
    </row>
    <row r="15589" spans="1:7">
      <c r="A15589">
        <v>72072017</v>
      </c>
      <c r="B15589" t="s">
        <v>68</v>
      </c>
      <c r="C15589" s="30">
        <v>2.5219999999999998</v>
      </c>
      <c r="D15589" t="s">
        <v>20</v>
      </c>
      <c r="E15589">
        <v>2028</v>
      </c>
      <c r="G15589" t="s">
        <v>273</v>
      </c>
    </row>
    <row r="15590" spans="1:7">
      <c r="A15590">
        <v>72072019</v>
      </c>
      <c r="B15590" t="s">
        <v>68</v>
      </c>
      <c r="C15590" s="30">
        <v>1.94</v>
      </c>
      <c r="D15590" t="s">
        <v>20</v>
      </c>
      <c r="G15590" t="s">
        <v>273</v>
      </c>
    </row>
    <row r="15591" spans="1:7">
      <c r="A15591">
        <v>72072019</v>
      </c>
      <c r="B15591" t="s">
        <v>68</v>
      </c>
      <c r="C15591" s="30">
        <v>2.1339999999999999</v>
      </c>
      <c r="D15591" t="s">
        <v>20</v>
      </c>
      <c r="E15591">
        <v>2026</v>
      </c>
      <c r="G15591" t="s">
        <v>273</v>
      </c>
    </row>
    <row r="15592" spans="1:7">
      <c r="A15592">
        <v>72072019</v>
      </c>
      <c r="B15592" t="s">
        <v>68</v>
      </c>
      <c r="C15592" s="30">
        <v>2.3279999999999998</v>
      </c>
      <c r="D15592" t="s">
        <v>20</v>
      </c>
      <c r="E15592">
        <v>2027</v>
      </c>
      <c r="G15592" t="s">
        <v>273</v>
      </c>
    </row>
    <row r="15593" spans="1:7">
      <c r="A15593">
        <v>72072019</v>
      </c>
      <c r="B15593" t="s">
        <v>68</v>
      </c>
      <c r="C15593" s="30">
        <v>2.5219999999999998</v>
      </c>
      <c r="D15593" t="s">
        <v>20</v>
      </c>
      <c r="E15593">
        <v>2028</v>
      </c>
      <c r="G15593" t="s">
        <v>273</v>
      </c>
    </row>
    <row r="15594" spans="1:7">
      <c r="A15594">
        <v>72072032</v>
      </c>
      <c r="B15594" t="s">
        <v>68</v>
      </c>
      <c r="C15594" s="30">
        <v>1.94</v>
      </c>
      <c r="D15594" t="s">
        <v>20</v>
      </c>
      <c r="G15594" t="s">
        <v>273</v>
      </c>
    </row>
    <row r="15595" spans="1:7">
      <c r="A15595">
        <v>72072032</v>
      </c>
      <c r="B15595" t="s">
        <v>68</v>
      </c>
      <c r="C15595" s="30">
        <v>2.1339999999999999</v>
      </c>
      <c r="D15595" t="s">
        <v>20</v>
      </c>
      <c r="E15595">
        <v>2026</v>
      </c>
      <c r="G15595" t="s">
        <v>273</v>
      </c>
    </row>
    <row r="15596" spans="1:7">
      <c r="A15596">
        <v>72072032</v>
      </c>
      <c r="B15596" t="s">
        <v>68</v>
      </c>
      <c r="C15596" s="30">
        <v>2.3279999999999998</v>
      </c>
      <c r="D15596" t="s">
        <v>20</v>
      </c>
      <c r="E15596">
        <v>2027</v>
      </c>
      <c r="G15596" t="s">
        <v>273</v>
      </c>
    </row>
    <row r="15597" spans="1:7">
      <c r="A15597">
        <v>72072032</v>
      </c>
      <c r="B15597" t="s">
        <v>68</v>
      </c>
      <c r="C15597" s="30">
        <v>2.5219999999999998</v>
      </c>
      <c r="D15597" t="s">
        <v>20</v>
      </c>
      <c r="E15597">
        <v>2028</v>
      </c>
      <c r="G15597" t="s">
        <v>273</v>
      </c>
    </row>
    <row r="15598" spans="1:7">
      <c r="A15598">
        <v>72072039</v>
      </c>
      <c r="B15598" t="s">
        <v>68</v>
      </c>
      <c r="C15598" s="30">
        <v>1.94</v>
      </c>
      <c r="D15598" t="s">
        <v>20</v>
      </c>
      <c r="G15598" t="s">
        <v>273</v>
      </c>
    </row>
    <row r="15599" spans="1:7">
      <c r="A15599">
        <v>72072039</v>
      </c>
      <c r="B15599" t="s">
        <v>68</v>
      </c>
      <c r="C15599" s="30">
        <v>2.1339999999999999</v>
      </c>
      <c r="D15599" t="s">
        <v>20</v>
      </c>
      <c r="E15599">
        <v>2026</v>
      </c>
      <c r="G15599" t="s">
        <v>273</v>
      </c>
    </row>
    <row r="15600" spans="1:7">
      <c r="A15600">
        <v>72072039</v>
      </c>
      <c r="B15600" t="s">
        <v>68</v>
      </c>
      <c r="C15600" s="30">
        <v>2.3279999999999998</v>
      </c>
      <c r="D15600" t="s">
        <v>20</v>
      </c>
      <c r="E15600">
        <v>2027</v>
      </c>
      <c r="G15600" t="s">
        <v>273</v>
      </c>
    </row>
    <row r="15601" spans="1:7">
      <c r="A15601">
        <v>72072039</v>
      </c>
      <c r="B15601" t="s">
        <v>68</v>
      </c>
      <c r="C15601" s="30">
        <v>2.5219999999999998</v>
      </c>
      <c r="D15601" t="s">
        <v>20</v>
      </c>
      <c r="E15601">
        <v>2028</v>
      </c>
      <c r="G15601" t="s">
        <v>273</v>
      </c>
    </row>
    <row r="15602" spans="1:7">
      <c r="A15602">
        <v>72072052</v>
      </c>
      <c r="B15602" t="s">
        <v>68</v>
      </c>
      <c r="C15602" s="30">
        <v>1.94</v>
      </c>
      <c r="D15602" t="s">
        <v>20</v>
      </c>
      <c r="G15602" t="s">
        <v>273</v>
      </c>
    </row>
    <row r="15603" spans="1:7">
      <c r="A15603">
        <v>72072052</v>
      </c>
      <c r="B15603" t="s">
        <v>68</v>
      </c>
      <c r="C15603" s="30">
        <v>2.1339999999999999</v>
      </c>
      <c r="D15603" t="s">
        <v>20</v>
      </c>
      <c r="E15603">
        <v>2026</v>
      </c>
      <c r="G15603" t="s">
        <v>273</v>
      </c>
    </row>
    <row r="15604" spans="1:7">
      <c r="A15604">
        <v>72072052</v>
      </c>
      <c r="B15604" t="s">
        <v>68</v>
      </c>
      <c r="C15604" s="30">
        <v>2.3279999999999998</v>
      </c>
      <c r="D15604" t="s">
        <v>20</v>
      </c>
      <c r="E15604">
        <v>2027</v>
      </c>
      <c r="G15604" t="s">
        <v>273</v>
      </c>
    </row>
    <row r="15605" spans="1:7">
      <c r="A15605">
        <v>72072052</v>
      </c>
      <c r="B15605" t="s">
        <v>68</v>
      </c>
      <c r="C15605" s="30">
        <v>2.5219999999999998</v>
      </c>
      <c r="D15605" t="s">
        <v>20</v>
      </c>
      <c r="E15605">
        <v>2028</v>
      </c>
      <c r="G15605" t="s">
        <v>273</v>
      </c>
    </row>
    <row r="15606" spans="1:7">
      <c r="A15606">
        <v>72072059</v>
      </c>
      <c r="B15606" t="s">
        <v>68</v>
      </c>
      <c r="C15606" s="30">
        <v>1.94</v>
      </c>
      <c r="D15606" t="s">
        <v>20</v>
      </c>
      <c r="G15606" t="s">
        <v>273</v>
      </c>
    </row>
    <row r="15607" spans="1:7">
      <c r="A15607">
        <v>72072059</v>
      </c>
      <c r="B15607" t="s">
        <v>68</v>
      </c>
      <c r="C15607" s="30">
        <v>2.1339999999999999</v>
      </c>
      <c r="D15607" t="s">
        <v>20</v>
      </c>
      <c r="E15607">
        <v>2026</v>
      </c>
      <c r="G15607" t="s">
        <v>273</v>
      </c>
    </row>
    <row r="15608" spans="1:7">
      <c r="A15608">
        <v>72072059</v>
      </c>
      <c r="B15608" t="s">
        <v>68</v>
      </c>
      <c r="C15608" s="30">
        <v>2.3279999999999998</v>
      </c>
      <c r="D15608" t="s">
        <v>20</v>
      </c>
      <c r="E15608">
        <v>2027</v>
      </c>
      <c r="G15608" t="s">
        <v>273</v>
      </c>
    </row>
    <row r="15609" spans="1:7">
      <c r="A15609">
        <v>72072059</v>
      </c>
      <c r="B15609" t="s">
        <v>68</v>
      </c>
      <c r="C15609" s="30">
        <v>2.5219999999999998</v>
      </c>
      <c r="D15609" t="s">
        <v>20</v>
      </c>
      <c r="E15609">
        <v>2028</v>
      </c>
      <c r="G15609" t="s">
        <v>273</v>
      </c>
    </row>
    <row r="15610" spans="1:7">
      <c r="A15610">
        <v>72072080</v>
      </c>
      <c r="B15610" t="s">
        <v>68</v>
      </c>
      <c r="C15610" s="30">
        <v>1.94</v>
      </c>
      <c r="D15610" t="s">
        <v>20</v>
      </c>
      <c r="G15610" t="s">
        <v>273</v>
      </c>
    </row>
    <row r="15611" spans="1:7">
      <c r="A15611">
        <v>72072080</v>
      </c>
      <c r="B15611" t="s">
        <v>68</v>
      </c>
      <c r="C15611" s="30">
        <v>2.1339999999999999</v>
      </c>
      <c r="D15611" t="s">
        <v>20</v>
      </c>
      <c r="E15611">
        <v>2026</v>
      </c>
      <c r="G15611" t="s">
        <v>273</v>
      </c>
    </row>
    <row r="15612" spans="1:7">
      <c r="A15612">
        <v>72072080</v>
      </c>
      <c r="B15612" t="s">
        <v>68</v>
      </c>
      <c r="C15612" s="30">
        <v>2.3279999999999998</v>
      </c>
      <c r="D15612" t="s">
        <v>20</v>
      </c>
      <c r="E15612">
        <v>2027</v>
      </c>
      <c r="G15612" t="s">
        <v>273</v>
      </c>
    </row>
    <row r="15613" spans="1:7">
      <c r="A15613">
        <v>72072080</v>
      </c>
      <c r="B15613" t="s">
        <v>68</v>
      </c>
      <c r="C15613" s="30">
        <v>2.5219999999999998</v>
      </c>
      <c r="D15613" t="s">
        <v>20</v>
      </c>
      <c r="E15613">
        <v>2028</v>
      </c>
      <c r="G15613" t="s">
        <v>273</v>
      </c>
    </row>
    <row r="15614" spans="1:7">
      <c r="A15614">
        <v>7208</v>
      </c>
      <c r="B15614" t="s">
        <v>68</v>
      </c>
      <c r="C15614" s="30">
        <v>1.94</v>
      </c>
      <c r="D15614" t="s">
        <v>20</v>
      </c>
      <c r="G15614" t="s">
        <v>273</v>
      </c>
    </row>
    <row r="15615" spans="1:7">
      <c r="A15615">
        <v>7208</v>
      </c>
      <c r="B15615" t="s">
        <v>68</v>
      </c>
      <c r="C15615" s="30">
        <v>2.1339999999999999</v>
      </c>
      <c r="D15615" t="s">
        <v>20</v>
      </c>
      <c r="E15615">
        <v>2026</v>
      </c>
      <c r="G15615" t="s">
        <v>273</v>
      </c>
    </row>
    <row r="15616" spans="1:7">
      <c r="A15616">
        <v>7208</v>
      </c>
      <c r="B15616" t="s">
        <v>68</v>
      </c>
      <c r="C15616" s="30">
        <v>2.3279999999999998</v>
      </c>
      <c r="D15616" t="s">
        <v>20</v>
      </c>
      <c r="E15616">
        <v>2027</v>
      </c>
      <c r="G15616" t="s">
        <v>273</v>
      </c>
    </row>
    <row r="15617" spans="1:7">
      <c r="A15617">
        <v>7208</v>
      </c>
      <c r="B15617" t="s">
        <v>68</v>
      </c>
      <c r="C15617" s="30">
        <v>2.5219999999999998</v>
      </c>
      <c r="D15617" t="s">
        <v>20</v>
      </c>
      <c r="E15617">
        <v>2028</v>
      </c>
      <c r="G15617" t="s">
        <v>273</v>
      </c>
    </row>
    <row r="15618" spans="1:7">
      <c r="A15618">
        <v>7209</v>
      </c>
      <c r="B15618" t="s">
        <v>68</v>
      </c>
      <c r="C15618" s="30">
        <v>1.94</v>
      </c>
      <c r="D15618" t="s">
        <v>20</v>
      </c>
      <c r="G15618" t="s">
        <v>273</v>
      </c>
    </row>
    <row r="15619" spans="1:7">
      <c r="A15619">
        <v>7209</v>
      </c>
      <c r="B15619" t="s">
        <v>68</v>
      </c>
      <c r="C15619" s="30">
        <v>2.1339999999999999</v>
      </c>
      <c r="D15619" t="s">
        <v>20</v>
      </c>
      <c r="E15619">
        <v>2026</v>
      </c>
      <c r="G15619" t="s">
        <v>273</v>
      </c>
    </row>
    <row r="15620" spans="1:7">
      <c r="A15620">
        <v>7209</v>
      </c>
      <c r="B15620" t="s">
        <v>68</v>
      </c>
      <c r="C15620" s="30">
        <v>2.3279999999999998</v>
      </c>
      <c r="D15620" t="s">
        <v>20</v>
      </c>
      <c r="E15620">
        <v>2027</v>
      </c>
      <c r="G15620" t="s">
        <v>273</v>
      </c>
    </row>
    <row r="15621" spans="1:7">
      <c r="A15621">
        <v>7209</v>
      </c>
      <c r="B15621" t="s">
        <v>68</v>
      </c>
      <c r="C15621" s="30">
        <v>2.5219999999999998</v>
      </c>
      <c r="D15621" t="s">
        <v>20</v>
      </c>
      <c r="E15621">
        <v>2028</v>
      </c>
      <c r="G15621" t="s">
        <v>273</v>
      </c>
    </row>
    <row r="15622" spans="1:7">
      <c r="A15622">
        <v>7210</v>
      </c>
      <c r="B15622" t="s">
        <v>68</v>
      </c>
      <c r="C15622" s="30">
        <v>1.94</v>
      </c>
      <c r="D15622" t="s">
        <v>20</v>
      </c>
      <c r="G15622" t="s">
        <v>273</v>
      </c>
    </row>
    <row r="15623" spans="1:7">
      <c r="A15623">
        <v>7210</v>
      </c>
      <c r="B15623" t="s">
        <v>68</v>
      </c>
      <c r="C15623" s="30">
        <v>2.1339999999999999</v>
      </c>
      <c r="D15623" t="s">
        <v>20</v>
      </c>
      <c r="E15623">
        <v>2026</v>
      </c>
      <c r="G15623" t="s">
        <v>273</v>
      </c>
    </row>
    <row r="15624" spans="1:7">
      <c r="A15624">
        <v>7210</v>
      </c>
      <c r="B15624" t="s">
        <v>68</v>
      </c>
      <c r="C15624" s="30">
        <v>2.3279999999999998</v>
      </c>
      <c r="D15624" t="s">
        <v>20</v>
      </c>
      <c r="E15624">
        <v>2027</v>
      </c>
      <c r="G15624" t="s">
        <v>273</v>
      </c>
    </row>
    <row r="15625" spans="1:7">
      <c r="A15625">
        <v>7210</v>
      </c>
      <c r="B15625" t="s">
        <v>68</v>
      </c>
      <c r="C15625" s="30">
        <v>2.5219999999999998</v>
      </c>
      <c r="D15625" t="s">
        <v>20</v>
      </c>
      <c r="E15625">
        <v>2028</v>
      </c>
      <c r="G15625" t="s">
        <v>273</v>
      </c>
    </row>
    <row r="15626" spans="1:7">
      <c r="A15626">
        <v>72111300</v>
      </c>
      <c r="B15626" t="s">
        <v>68</v>
      </c>
      <c r="C15626" s="30">
        <v>1.94</v>
      </c>
      <c r="D15626" t="s">
        <v>20</v>
      </c>
      <c r="G15626" t="s">
        <v>273</v>
      </c>
    </row>
    <row r="15627" spans="1:7">
      <c r="A15627">
        <v>72111300</v>
      </c>
      <c r="B15627" t="s">
        <v>68</v>
      </c>
      <c r="C15627" s="30">
        <v>2.1339999999999999</v>
      </c>
      <c r="D15627" t="s">
        <v>20</v>
      </c>
      <c r="E15627">
        <v>2026</v>
      </c>
      <c r="G15627" t="s">
        <v>273</v>
      </c>
    </row>
    <row r="15628" spans="1:7">
      <c r="A15628">
        <v>72111300</v>
      </c>
      <c r="B15628" t="s">
        <v>68</v>
      </c>
      <c r="C15628" s="30">
        <v>2.3279999999999998</v>
      </c>
      <c r="D15628" t="s">
        <v>20</v>
      </c>
      <c r="E15628">
        <v>2027</v>
      </c>
      <c r="G15628" t="s">
        <v>273</v>
      </c>
    </row>
    <row r="15629" spans="1:7">
      <c r="A15629">
        <v>72111300</v>
      </c>
      <c r="B15629" t="s">
        <v>68</v>
      </c>
      <c r="C15629" s="30">
        <v>2.5219999999999998</v>
      </c>
      <c r="D15629" t="s">
        <v>20</v>
      </c>
      <c r="E15629">
        <v>2028</v>
      </c>
      <c r="G15629" t="s">
        <v>273</v>
      </c>
    </row>
    <row r="15630" spans="1:7">
      <c r="A15630">
        <v>72111400</v>
      </c>
      <c r="B15630" t="s">
        <v>68</v>
      </c>
      <c r="C15630" s="30">
        <v>1.94</v>
      </c>
      <c r="D15630" t="s">
        <v>20</v>
      </c>
      <c r="G15630" t="s">
        <v>273</v>
      </c>
    </row>
    <row r="15631" spans="1:7">
      <c r="A15631">
        <v>72111400</v>
      </c>
      <c r="B15631" t="s">
        <v>68</v>
      </c>
      <c r="C15631" s="30">
        <v>2.1339999999999999</v>
      </c>
      <c r="D15631" t="s">
        <v>20</v>
      </c>
      <c r="E15631">
        <v>2026</v>
      </c>
      <c r="G15631" t="s">
        <v>273</v>
      </c>
    </row>
    <row r="15632" spans="1:7">
      <c r="A15632">
        <v>72111400</v>
      </c>
      <c r="B15632" t="s">
        <v>68</v>
      </c>
      <c r="C15632" s="30">
        <v>2.3279999999999998</v>
      </c>
      <c r="D15632" t="s">
        <v>20</v>
      </c>
      <c r="E15632">
        <v>2027</v>
      </c>
      <c r="G15632" t="s">
        <v>273</v>
      </c>
    </row>
    <row r="15633" spans="1:7">
      <c r="A15633">
        <v>72111400</v>
      </c>
      <c r="B15633" t="s">
        <v>68</v>
      </c>
      <c r="C15633" s="30">
        <v>2.5219999999999998</v>
      </c>
      <c r="D15633" t="s">
        <v>20</v>
      </c>
      <c r="E15633">
        <v>2028</v>
      </c>
      <c r="G15633" t="s">
        <v>273</v>
      </c>
    </row>
    <row r="15634" spans="1:7">
      <c r="A15634">
        <v>72111900</v>
      </c>
      <c r="B15634" t="s">
        <v>68</v>
      </c>
      <c r="C15634" s="30">
        <v>1.94</v>
      </c>
      <c r="D15634" t="s">
        <v>20</v>
      </c>
      <c r="G15634" t="s">
        <v>273</v>
      </c>
    </row>
    <row r="15635" spans="1:7">
      <c r="A15635">
        <v>72111900</v>
      </c>
      <c r="B15635" t="s">
        <v>68</v>
      </c>
      <c r="C15635" s="30">
        <v>2.1339999999999999</v>
      </c>
      <c r="D15635" t="s">
        <v>20</v>
      </c>
      <c r="E15635">
        <v>2026</v>
      </c>
      <c r="G15635" t="s">
        <v>273</v>
      </c>
    </row>
    <row r="15636" spans="1:7">
      <c r="A15636">
        <v>72111900</v>
      </c>
      <c r="B15636" t="s">
        <v>68</v>
      </c>
      <c r="C15636" s="30">
        <v>2.3279999999999998</v>
      </c>
      <c r="D15636" t="s">
        <v>20</v>
      </c>
      <c r="E15636">
        <v>2027</v>
      </c>
      <c r="G15636" t="s">
        <v>273</v>
      </c>
    </row>
    <row r="15637" spans="1:7">
      <c r="A15637">
        <v>72111900</v>
      </c>
      <c r="B15637" t="s">
        <v>68</v>
      </c>
      <c r="C15637" s="30">
        <v>2.5219999999999998</v>
      </c>
      <c r="D15637" t="s">
        <v>20</v>
      </c>
      <c r="E15637">
        <v>2028</v>
      </c>
      <c r="G15637" t="s">
        <v>273</v>
      </c>
    </row>
    <row r="15638" spans="1:7">
      <c r="A15638">
        <v>721123</v>
      </c>
      <c r="B15638" t="s">
        <v>68</v>
      </c>
      <c r="C15638" s="30">
        <v>1.94</v>
      </c>
      <c r="D15638" t="s">
        <v>20</v>
      </c>
      <c r="G15638" t="s">
        <v>273</v>
      </c>
    </row>
    <row r="15639" spans="1:7">
      <c r="A15639">
        <v>721123</v>
      </c>
      <c r="B15639" t="s">
        <v>68</v>
      </c>
      <c r="C15639" s="30">
        <v>2.1339999999999999</v>
      </c>
      <c r="D15639" t="s">
        <v>20</v>
      </c>
      <c r="E15639">
        <v>2026</v>
      </c>
      <c r="G15639" t="s">
        <v>273</v>
      </c>
    </row>
    <row r="15640" spans="1:7">
      <c r="A15640">
        <v>721123</v>
      </c>
      <c r="B15640" t="s">
        <v>68</v>
      </c>
      <c r="C15640" s="30">
        <v>2.3279999999999998</v>
      </c>
      <c r="D15640" t="s">
        <v>20</v>
      </c>
      <c r="E15640">
        <v>2027</v>
      </c>
      <c r="G15640" t="s">
        <v>273</v>
      </c>
    </row>
    <row r="15641" spans="1:7">
      <c r="A15641">
        <v>721123</v>
      </c>
      <c r="B15641" t="s">
        <v>68</v>
      </c>
      <c r="C15641" s="30">
        <v>2.5219999999999998</v>
      </c>
      <c r="D15641" t="s">
        <v>20</v>
      </c>
      <c r="E15641">
        <v>2028</v>
      </c>
      <c r="G15641" t="s">
        <v>273</v>
      </c>
    </row>
    <row r="15642" spans="1:7">
      <c r="A15642">
        <v>72112900</v>
      </c>
      <c r="B15642" t="s">
        <v>68</v>
      </c>
      <c r="C15642" s="30">
        <v>1.94</v>
      </c>
      <c r="D15642" t="s">
        <v>20</v>
      </c>
      <c r="G15642" t="s">
        <v>273</v>
      </c>
    </row>
    <row r="15643" spans="1:7">
      <c r="A15643">
        <v>72112900</v>
      </c>
      <c r="B15643" t="s">
        <v>68</v>
      </c>
      <c r="C15643" s="30">
        <v>2.1339999999999999</v>
      </c>
      <c r="D15643" t="s">
        <v>20</v>
      </c>
      <c r="E15643">
        <v>2026</v>
      </c>
      <c r="G15643" t="s">
        <v>273</v>
      </c>
    </row>
    <row r="15644" spans="1:7">
      <c r="A15644">
        <v>72112900</v>
      </c>
      <c r="B15644" t="s">
        <v>68</v>
      </c>
      <c r="C15644" s="30">
        <v>2.3279999999999998</v>
      </c>
      <c r="D15644" t="s">
        <v>20</v>
      </c>
      <c r="E15644">
        <v>2027</v>
      </c>
      <c r="G15644" t="s">
        <v>273</v>
      </c>
    </row>
    <row r="15645" spans="1:7">
      <c r="A15645">
        <v>72112900</v>
      </c>
      <c r="B15645" t="s">
        <v>68</v>
      </c>
      <c r="C15645" s="30">
        <v>2.5219999999999998</v>
      </c>
      <c r="D15645" t="s">
        <v>20</v>
      </c>
      <c r="E15645">
        <v>2028</v>
      </c>
      <c r="G15645" t="s">
        <v>273</v>
      </c>
    </row>
    <row r="15646" spans="1:7">
      <c r="A15646">
        <v>721190</v>
      </c>
      <c r="B15646" t="s">
        <v>68</v>
      </c>
      <c r="C15646" s="30">
        <v>1.94</v>
      </c>
      <c r="D15646" t="s">
        <v>20</v>
      </c>
      <c r="G15646" t="s">
        <v>273</v>
      </c>
    </row>
    <row r="15647" spans="1:7">
      <c r="A15647">
        <v>721190</v>
      </c>
      <c r="B15647" t="s">
        <v>68</v>
      </c>
      <c r="C15647" s="30">
        <v>2.1339999999999999</v>
      </c>
      <c r="D15647" t="s">
        <v>20</v>
      </c>
      <c r="E15647">
        <v>2026</v>
      </c>
      <c r="G15647" t="s">
        <v>273</v>
      </c>
    </row>
    <row r="15648" spans="1:7">
      <c r="A15648">
        <v>721190</v>
      </c>
      <c r="B15648" t="s">
        <v>68</v>
      </c>
      <c r="C15648" s="30">
        <v>2.3279999999999998</v>
      </c>
      <c r="D15648" t="s">
        <v>20</v>
      </c>
      <c r="E15648">
        <v>2027</v>
      </c>
      <c r="G15648" t="s">
        <v>273</v>
      </c>
    </row>
    <row r="15649" spans="1:7">
      <c r="A15649">
        <v>721190</v>
      </c>
      <c r="B15649" t="s">
        <v>68</v>
      </c>
      <c r="C15649" s="30">
        <v>2.5219999999999998</v>
      </c>
      <c r="D15649" t="s">
        <v>20</v>
      </c>
      <c r="E15649">
        <v>2028</v>
      </c>
      <c r="G15649" t="s">
        <v>273</v>
      </c>
    </row>
    <row r="15650" spans="1:7">
      <c r="A15650">
        <v>7212</v>
      </c>
      <c r="B15650" t="s">
        <v>68</v>
      </c>
      <c r="C15650" s="30">
        <v>1.94</v>
      </c>
      <c r="D15650" t="s">
        <v>20</v>
      </c>
      <c r="G15650" t="s">
        <v>273</v>
      </c>
    </row>
    <row r="15651" spans="1:7">
      <c r="A15651">
        <v>7212</v>
      </c>
      <c r="B15651" t="s">
        <v>68</v>
      </c>
      <c r="C15651" s="30">
        <v>2.1339999999999999</v>
      </c>
      <c r="D15651" t="s">
        <v>20</v>
      </c>
      <c r="E15651">
        <v>2026</v>
      </c>
      <c r="G15651" t="s">
        <v>273</v>
      </c>
    </row>
    <row r="15652" spans="1:7">
      <c r="A15652">
        <v>7212</v>
      </c>
      <c r="B15652" t="s">
        <v>68</v>
      </c>
      <c r="C15652" s="30">
        <v>2.3279999999999998</v>
      </c>
      <c r="D15652" t="s">
        <v>20</v>
      </c>
      <c r="E15652">
        <v>2027</v>
      </c>
      <c r="G15652" t="s">
        <v>273</v>
      </c>
    </row>
    <row r="15653" spans="1:7">
      <c r="A15653">
        <v>7212</v>
      </c>
      <c r="B15653" t="s">
        <v>68</v>
      </c>
      <c r="C15653" s="30">
        <v>2.5219999999999998</v>
      </c>
      <c r="D15653" t="s">
        <v>20</v>
      </c>
      <c r="E15653">
        <v>2028</v>
      </c>
      <c r="G15653" t="s">
        <v>273</v>
      </c>
    </row>
    <row r="15654" spans="1:7">
      <c r="A15654">
        <v>7213</v>
      </c>
      <c r="B15654" t="s">
        <v>68</v>
      </c>
      <c r="C15654" s="30">
        <v>1.94</v>
      </c>
      <c r="D15654" t="s">
        <v>20</v>
      </c>
      <c r="G15654" t="s">
        <v>273</v>
      </c>
    </row>
    <row r="15655" spans="1:7">
      <c r="A15655">
        <v>7213</v>
      </c>
      <c r="B15655" t="s">
        <v>68</v>
      </c>
      <c r="C15655" s="30">
        <v>2.1339999999999999</v>
      </c>
      <c r="D15655" t="s">
        <v>20</v>
      </c>
      <c r="E15655">
        <v>2026</v>
      </c>
      <c r="G15655" t="s">
        <v>273</v>
      </c>
    </row>
    <row r="15656" spans="1:7">
      <c r="A15656">
        <v>7213</v>
      </c>
      <c r="B15656" t="s">
        <v>68</v>
      </c>
      <c r="C15656" s="30">
        <v>2.3279999999999998</v>
      </c>
      <c r="D15656" t="s">
        <v>20</v>
      </c>
      <c r="E15656">
        <v>2027</v>
      </c>
      <c r="G15656" t="s">
        <v>273</v>
      </c>
    </row>
    <row r="15657" spans="1:7">
      <c r="A15657">
        <v>7213</v>
      </c>
      <c r="B15657" t="s">
        <v>68</v>
      </c>
      <c r="C15657" s="30">
        <v>2.5219999999999998</v>
      </c>
      <c r="D15657" t="s">
        <v>20</v>
      </c>
      <c r="E15657">
        <v>2028</v>
      </c>
      <c r="G15657" t="s">
        <v>273</v>
      </c>
    </row>
    <row r="15658" spans="1:7">
      <c r="A15658">
        <v>72141000</v>
      </c>
      <c r="B15658" t="s">
        <v>68</v>
      </c>
      <c r="C15658" s="30">
        <v>1.94</v>
      </c>
      <c r="D15658" t="s">
        <v>20</v>
      </c>
      <c r="G15658" t="s">
        <v>273</v>
      </c>
    </row>
    <row r="15659" spans="1:7">
      <c r="A15659">
        <v>72141000</v>
      </c>
      <c r="B15659" t="s">
        <v>68</v>
      </c>
      <c r="C15659" s="30">
        <v>2.1339999999999999</v>
      </c>
      <c r="D15659" t="s">
        <v>20</v>
      </c>
      <c r="E15659">
        <v>2026</v>
      </c>
      <c r="G15659" t="s">
        <v>273</v>
      </c>
    </row>
    <row r="15660" spans="1:7">
      <c r="A15660">
        <v>72141000</v>
      </c>
      <c r="B15660" t="s">
        <v>68</v>
      </c>
      <c r="C15660" s="30">
        <v>2.3279999999999998</v>
      </c>
      <c r="D15660" t="s">
        <v>20</v>
      </c>
      <c r="E15660">
        <v>2027</v>
      </c>
      <c r="G15660" t="s">
        <v>273</v>
      </c>
    </row>
    <row r="15661" spans="1:7">
      <c r="A15661">
        <v>72141000</v>
      </c>
      <c r="B15661" t="s">
        <v>68</v>
      </c>
      <c r="C15661" s="30">
        <v>2.5219999999999998</v>
      </c>
      <c r="D15661" t="s">
        <v>20</v>
      </c>
      <c r="E15661">
        <v>2028</v>
      </c>
      <c r="G15661" t="s">
        <v>273</v>
      </c>
    </row>
    <row r="15662" spans="1:7">
      <c r="A15662">
        <v>72142000</v>
      </c>
      <c r="B15662" t="s">
        <v>68</v>
      </c>
      <c r="C15662" s="30">
        <v>1.94</v>
      </c>
      <c r="D15662" t="s">
        <v>20</v>
      </c>
      <c r="G15662" t="s">
        <v>273</v>
      </c>
    </row>
    <row r="15663" spans="1:7">
      <c r="A15663">
        <v>72142000</v>
      </c>
      <c r="B15663" t="s">
        <v>68</v>
      </c>
      <c r="C15663" s="30">
        <v>2.1339999999999999</v>
      </c>
      <c r="D15663" t="s">
        <v>20</v>
      </c>
      <c r="E15663">
        <v>2026</v>
      </c>
      <c r="G15663" t="s">
        <v>273</v>
      </c>
    </row>
    <row r="15664" spans="1:7">
      <c r="A15664">
        <v>72142000</v>
      </c>
      <c r="B15664" t="s">
        <v>68</v>
      </c>
      <c r="C15664" s="30">
        <v>2.3279999999999998</v>
      </c>
      <c r="D15664" t="s">
        <v>20</v>
      </c>
      <c r="E15664">
        <v>2027</v>
      </c>
      <c r="G15664" t="s">
        <v>273</v>
      </c>
    </row>
    <row r="15665" spans="1:7">
      <c r="A15665">
        <v>72142000</v>
      </c>
      <c r="B15665" t="s">
        <v>68</v>
      </c>
      <c r="C15665" s="30">
        <v>2.5219999999999998</v>
      </c>
      <c r="D15665" t="s">
        <v>20</v>
      </c>
      <c r="E15665">
        <v>2028</v>
      </c>
      <c r="G15665" t="s">
        <v>273</v>
      </c>
    </row>
    <row r="15666" spans="1:7">
      <c r="A15666">
        <v>72143000</v>
      </c>
      <c r="B15666" t="s">
        <v>68</v>
      </c>
      <c r="C15666" s="30">
        <v>1.94</v>
      </c>
      <c r="D15666" t="s">
        <v>20</v>
      </c>
      <c r="G15666" t="s">
        <v>273</v>
      </c>
    </row>
    <row r="15667" spans="1:7">
      <c r="A15667">
        <v>72143000</v>
      </c>
      <c r="B15667" t="s">
        <v>68</v>
      </c>
      <c r="C15667" s="30">
        <v>2.1339999999999999</v>
      </c>
      <c r="D15667" t="s">
        <v>20</v>
      </c>
      <c r="E15667">
        <v>2026</v>
      </c>
      <c r="G15667" t="s">
        <v>273</v>
      </c>
    </row>
    <row r="15668" spans="1:7">
      <c r="A15668">
        <v>72143000</v>
      </c>
      <c r="B15668" t="s">
        <v>68</v>
      </c>
      <c r="C15668" s="30">
        <v>2.3279999999999998</v>
      </c>
      <c r="D15668" t="s">
        <v>20</v>
      </c>
      <c r="E15668">
        <v>2027</v>
      </c>
      <c r="G15668" t="s">
        <v>273</v>
      </c>
    </row>
    <row r="15669" spans="1:7">
      <c r="A15669">
        <v>72143000</v>
      </c>
      <c r="B15669" t="s">
        <v>68</v>
      </c>
      <c r="C15669" s="30">
        <v>2.5219999999999998</v>
      </c>
      <c r="D15669" t="s">
        <v>20</v>
      </c>
      <c r="E15669">
        <v>2028</v>
      </c>
      <c r="G15669" t="s">
        <v>273</v>
      </c>
    </row>
    <row r="15670" spans="1:7">
      <c r="A15670">
        <v>721491</v>
      </c>
      <c r="B15670" t="s">
        <v>68</v>
      </c>
      <c r="C15670" s="30">
        <v>1.94</v>
      </c>
      <c r="D15670" t="s">
        <v>20</v>
      </c>
      <c r="G15670" t="s">
        <v>273</v>
      </c>
    </row>
    <row r="15671" spans="1:7">
      <c r="A15671">
        <v>721491</v>
      </c>
      <c r="B15671" t="s">
        <v>68</v>
      </c>
      <c r="C15671" s="30">
        <v>2.1339999999999999</v>
      </c>
      <c r="D15671" t="s">
        <v>20</v>
      </c>
      <c r="E15671">
        <v>2026</v>
      </c>
      <c r="G15671" t="s">
        <v>273</v>
      </c>
    </row>
    <row r="15672" spans="1:7">
      <c r="A15672">
        <v>721491</v>
      </c>
      <c r="B15672" t="s">
        <v>68</v>
      </c>
      <c r="C15672" s="30">
        <v>2.3279999999999998</v>
      </c>
      <c r="D15672" t="s">
        <v>20</v>
      </c>
      <c r="E15672">
        <v>2027</v>
      </c>
      <c r="G15672" t="s">
        <v>273</v>
      </c>
    </row>
    <row r="15673" spans="1:7">
      <c r="A15673">
        <v>721491</v>
      </c>
      <c r="B15673" t="s">
        <v>68</v>
      </c>
      <c r="C15673" s="30">
        <v>2.5219999999999998</v>
      </c>
      <c r="D15673" t="s">
        <v>20</v>
      </c>
      <c r="E15673">
        <v>2028</v>
      </c>
      <c r="G15673" t="s">
        <v>273</v>
      </c>
    </row>
    <row r="15674" spans="1:7">
      <c r="A15674">
        <v>721499</v>
      </c>
      <c r="B15674" t="s">
        <v>68</v>
      </c>
      <c r="C15674" s="30">
        <v>1.94</v>
      </c>
      <c r="D15674" t="s">
        <v>20</v>
      </c>
      <c r="G15674" t="s">
        <v>273</v>
      </c>
    </row>
    <row r="15675" spans="1:7">
      <c r="A15675">
        <v>721499</v>
      </c>
      <c r="B15675" t="s">
        <v>68</v>
      </c>
      <c r="C15675" s="30">
        <v>2.1339999999999999</v>
      </c>
      <c r="D15675" t="s">
        <v>20</v>
      </c>
      <c r="E15675">
        <v>2026</v>
      </c>
      <c r="G15675" t="s">
        <v>273</v>
      </c>
    </row>
    <row r="15676" spans="1:7">
      <c r="A15676">
        <v>721499</v>
      </c>
      <c r="B15676" t="s">
        <v>68</v>
      </c>
      <c r="C15676" s="30">
        <v>2.3279999999999998</v>
      </c>
      <c r="D15676" t="s">
        <v>20</v>
      </c>
      <c r="E15676">
        <v>2027</v>
      </c>
      <c r="G15676" t="s">
        <v>273</v>
      </c>
    </row>
    <row r="15677" spans="1:7">
      <c r="A15677">
        <v>721499</v>
      </c>
      <c r="B15677" t="s">
        <v>68</v>
      </c>
      <c r="C15677" s="30">
        <v>2.5219999999999998</v>
      </c>
      <c r="D15677" t="s">
        <v>20</v>
      </c>
      <c r="E15677">
        <v>2028</v>
      </c>
      <c r="G15677" t="s">
        <v>273</v>
      </c>
    </row>
    <row r="15678" spans="1:7">
      <c r="A15678">
        <v>7215</v>
      </c>
      <c r="B15678" t="s">
        <v>68</v>
      </c>
      <c r="C15678" s="30">
        <v>1.94</v>
      </c>
      <c r="D15678" t="s">
        <v>20</v>
      </c>
      <c r="G15678" t="s">
        <v>273</v>
      </c>
    </row>
    <row r="15679" spans="1:7">
      <c r="A15679">
        <v>7215</v>
      </c>
      <c r="B15679" t="s">
        <v>68</v>
      </c>
      <c r="C15679" s="30">
        <v>2.1339999999999999</v>
      </c>
      <c r="D15679" t="s">
        <v>20</v>
      </c>
      <c r="E15679">
        <v>2026</v>
      </c>
      <c r="G15679" t="s">
        <v>273</v>
      </c>
    </row>
    <row r="15680" spans="1:7">
      <c r="A15680">
        <v>7215</v>
      </c>
      <c r="B15680" t="s">
        <v>68</v>
      </c>
      <c r="C15680" s="30">
        <v>2.3279999999999998</v>
      </c>
      <c r="D15680" t="s">
        <v>20</v>
      </c>
      <c r="E15680">
        <v>2027</v>
      </c>
      <c r="G15680" t="s">
        <v>273</v>
      </c>
    </row>
    <row r="15681" spans="1:7">
      <c r="A15681">
        <v>7215</v>
      </c>
      <c r="B15681" t="s">
        <v>68</v>
      </c>
      <c r="C15681" s="30">
        <v>2.5219999999999998</v>
      </c>
      <c r="D15681" t="s">
        <v>20</v>
      </c>
      <c r="E15681">
        <v>2028</v>
      </c>
      <c r="G15681" t="s">
        <v>273</v>
      </c>
    </row>
    <row r="15682" spans="1:7">
      <c r="A15682">
        <v>7216</v>
      </c>
      <c r="B15682" t="s">
        <v>68</v>
      </c>
      <c r="C15682" s="30">
        <v>1.94</v>
      </c>
      <c r="D15682" t="s">
        <v>20</v>
      </c>
      <c r="G15682" t="s">
        <v>273</v>
      </c>
    </row>
    <row r="15683" spans="1:7">
      <c r="A15683">
        <v>7216</v>
      </c>
      <c r="B15683" t="s">
        <v>68</v>
      </c>
      <c r="C15683" s="30">
        <v>2.1339999999999999</v>
      </c>
      <c r="D15683" t="s">
        <v>20</v>
      </c>
      <c r="E15683">
        <v>2026</v>
      </c>
      <c r="G15683" t="s">
        <v>273</v>
      </c>
    </row>
    <row r="15684" spans="1:7">
      <c r="A15684">
        <v>7216</v>
      </c>
      <c r="B15684" t="s">
        <v>68</v>
      </c>
      <c r="C15684" s="30">
        <v>2.3279999999999998</v>
      </c>
      <c r="D15684" t="s">
        <v>20</v>
      </c>
      <c r="E15684">
        <v>2027</v>
      </c>
      <c r="G15684" t="s">
        <v>273</v>
      </c>
    </row>
    <row r="15685" spans="1:7">
      <c r="A15685">
        <v>7216</v>
      </c>
      <c r="B15685" t="s">
        <v>68</v>
      </c>
      <c r="C15685" s="30">
        <v>2.5219999999999998</v>
      </c>
      <c r="D15685" t="s">
        <v>20</v>
      </c>
      <c r="E15685">
        <v>2028</v>
      </c>
      <c r="G15685" t="s">
        <v>273</v>
      </c>
    </row>
    <row r="15686" spans="1:7">
      <c r="A15686">
        <v>721710</v>
      </c>
      <c r="B15686" t="s">
        <v>68</v>
      </c>
      <c r="C15686" s="30">
        <v>1.94</v>
      </c>
      <c r="D15686" t="s">
        <v>20</v>
      </c>
      <c r="G15686" t="s">
        <v>273</v>
      </c>
    </row>
    <row r="15687" spans="1:7">
      <c r="A15687">
        <v>721710</v>
      </c>
      <c r="B15687" t="s">
        <v>68</v>
      </c>
      <c r="C15687" s="30">
        <v>2.1339999999999999</v>
      </c>
      <c r="D15687" t="s">
        <v>20</v>
      </c>
      <c r="E15687">
        <v>2026</v>
      </c>
      <c r="G15687" t="s">
        <v>273</v>
      </c>
    </row>
    <row r="15688" spans="1:7">
      <c r="A15688">
        <v>721710</v>
      </c>
      <c r="B15688" t="s">
        <v>68</v>
      </c>
      <c r="C15688" s="30">
        <v>2.3279999999999998</v>
      </c>
      <c r="D15688" t="s">
        <v>20</v>
      </c>
      <c r="E15688">
        <v>2027</v>
      </c>
      <c r="G15688" t="s">
        <v>273</v>
      </c>
    </row>
    <row r="15689" spans="1:7">
      <c r="A15689">
        <v>721710</v>
      </c>
      <c r="B15689" t="s">
        <v>68</v>
      </c>
      <c r="C15689" s="30">
        <v>2.5219999999999998</v>
      </c>
      <c r="D15689" t="s">
        <v>20</v>
      </c>
      <c r="E15689">
        <v>2028</v>
      </c>
      <c r="G15689" t="s">
        <v>273</v>
      </c>
    </row>
    <row r="15690" spans="1:7">
      <c r="A15690">
        <v>721720</v>
      </c>
      <c r="B15690" t="s">
        <v>68</v>
      </c>
      <c r="C15690" s="30">
        <v>1.94</v>
      </c>
      <c r="D15690" t="s">
        <v>20</v>
      </c>
      <c r="G15690" t="s">
        <v>273</v>
      </c>
    </row>
    <row r="15691" spans="1:7">
      <c r="A15691">
        <v>721720</v>
      </c>
      <c r="B15691" t="s">
        <v>68</v>
      </c>
      <c r="C15691" s="30">
        <v>2.1339999999999999</v>
      </c>
      <c r="D15691" t="s">
        <v>20</v>
      </c>
      <c r="E15691">
        <v>2026</v>
      </c>
      <c r="G15691" t="s">
        <v>273</v>
      </c>
    </row>
    <row r="15692" spans="1:7">
      <c r="A15692">
        <v>721720</v>
      </c>
      <c r="B15692" t="s">
        <v>68</v>
      </c>
      <c r="C15692" s="30">
        <v>2.3279999999999998</v>
      </c>
      <c r="D15692" t="s">
        <v>20</v>
      </c>
      <c r="E15692">
        <v>2027</v>
      </c>
      <c r="G15692" t="s">
        <v>273</v>
      </c>
    </row>
    <row r="15693" spans="1:7">
      <c r="A15693">
        <v>721720</v>
      </c>
      <c r="B15693" t="s">
        <v>68</v>
      </c>
      <c r="C15693" s="30">
        <v>2.5219999999999998</v>
      </c>
      <c r="D15693" t="s">
        <v>20</v>
      </c>
      <c r="E15693">
        <v>2028</v>
      </c>
      <c r="G15693" t="s">
        <v>273</v>
      </c>
    </row>
    <row r="15694" spans="1:7">
      <c r="A15694">
        <v>721730</v>
      </c>
      <c r="B15694" t="s">
        <v>68</v>
      </c>
      <c r="C15694" s="30">
        <v>1.94</v>
      </c>
      <c r="D15694" t="s">
        <v>20</v>
      </c>
      <c r="G15694" t="s">
        <v>273</v>
      </c>
    </row>
    <row r="15695" spans="1:7">
      <c r="A15695">
        <v>721730</v>
      </c>
      <c r="B15695" t="s">
        <v>68</v>
      </c>
      <c r="C15695" s="30">
        <v>2.1339999999999999</v>
      </c>
      <c r="D15695" t="s">
        <v>20</v>
      </c>
      <c r="E15695">
        <v>2026</v>
      </c>
      <c r="G15695" t="s">
        <v>273</v>
      </c>
    </row>
    <row r="15696" spans="1:7">
      <c r="A15696">
        <v>721730</v>
      </c>
      <c r="B15696" t="s">
        <v>68</v>
      </c>
      <c r="C15696" s="30">
        <v>2.3279999999999998</v>
      </c>
      <c r="D15696" t="s">
        <v>20</v>
      </c>
      <c r="E15696">
        <v>2027</v>
      </c>
      <c r="G15696" t="s">
        <v>273</v>
      </c>
    </row>
    <row r="15697" spans="1:7">
      <c r="A15697">
        <v>721730</v>
      </c>
      <c r="B15697" t="s">
        <v>68</v>
      </c>
      <c r="C15697" s="30">
        <v>2.5219999999999998</v>
      </c>
      <c r="D15697" t="s">
        <v>20</v>
      </c>
      <c r="E15697">
        <v>2028</v>
      </c>
      <c r="G15697" t="s">
        <v>273</v>
      </c>
    </row>
    <row r="15698" spans="1:7">
      <c r="A15698">
        <v>721790</v>
      </c>
      <c r="B15698" t="s">
        <v>68</v>
      </c>
      <c r="C15698" s="30">
        <v>1.94</v>
      </c>
      <c r="D15698" t="s">
        <v>20</v>
      </c>
      <c r="G15698" t="s">
        <v>273</v>
      </c>
    </row>
    <row r="15699" spans="1:7">
      <c r="A15699">
        <v>721790</v>
      </c>
      <c r="B15699" t="s">
        <v>68</v>
      </c>
      <c r="C15699" s="30">
        <v>2.1339999999999999</v>
      </c>
      <c r="D15699" t="s">
        <v>20</v>
      </c>
      <c r="E15699">
        <v>2026</v>
      </c>
      <c r="G15699" t="s">
        <v>273</v>
      </c>
    </row>
    <row r="15700" spans="1:7">
      <c r="A15700">
        <v>721790</v>
      </c>
      <c r="B15700" t="s">
        <v>68</v>
      </c>
      <c r="C15700" s="30">
        <v>2.3279999999999998</v>
      </c>
      <c r="D15700" t="s">
        <v>20</v>
      </c>
      <c r="E15700">
        <v>2027</v>
      </c>
      <c r="G15700" t="s">
        <v>273</v>
      </c>
    </row>
    <row r="15701" spans="1:7">
      <c r="A15701">
        <v>721790</v>
      </c>
      <c r="B15701" t="s">
        <v>68</v>
      </c>
      <c r="C15701" s="30">
        <v>2.5219999999999998</v>
      </c>
      <c r="D15701" t="s">
        <v>20</v>
      </c>
      <c r="E15701">
        <v>2028</v>
      </c>
      <c r="G15701" t="s">
        <v>273</v>
      </c>
    </row>
    <row r="15702" spans="1:7">
      <c r="A15702">
        <v>72181000</v>
      </c>
      <c r="B15702" t="s">
        <v>68</v>
      </c>
      <c r="C15702" s="30">
        <v>3.2</v>
      </c>
      <c r="G15702" t="s">
        <v>273</v>
      </c>
    </row>
    <row r="15703" spans="1:7">
      <c r="A15703">
        <v>72181000</v>
      </c>
      <c r="B15703" t="s">
        <v>68</v>
      </c>
      <c r="C15703" s="30">
        <v>3.52</v>
      </c>
      <c r="E15703">
        <v>2026</v>
      </c>
      <c r="G15703" t="s">
        <v>273</v>
      </c>
    </row>
    <row r="15704" spans="1:7">
      <c r="A15704">
        <v>72181000</v>
      </c>
      <c r="B15704" t="s">
        <v>68</v>
      </c>
      <c r="C15704" s="30">
        <v>3.8400000000000003</v>
      </c>
      <c r="E15704">
        <v>2027</v>
      </c>
      <c r="G15704" t="s">
        <v>273</v>
      </c>
    </row>
    <row r="15705" spans="1:7">
      <c r="A15705">
        <v>72181000</v>
      </c>
      <c r="B15705" t="s">
        <v>68</v>
      </c>
      <c r="C15705" s="30">
        <v>4.16</v>
      </c>
      <c r="E15705">
        <v>2028</v>
      </c>
      <c r="G15705" t="s">
        <v>273</v>
      </c>
    </row>
    <row r="15706" spans="1:7">
      <c r="A15706">
        <v>721891</v>
      </c>
      <c r="B15706" t="s">
        <v>68</v>
      </c>
      <c r="C15706" s="30">
        <v>3.2</v>
      </c>
      <c r="G15706" t="s">
        <v>273</v>
      </c>
    </row>
    <row r="15707" spans="1:7">
      <c r="A15707">
        <v>721891</v>
      </c>
      <c r="B15707" t="s">
        <v>68</v>
      </c>
      <c r="C15707" s="30">
        <v>3.52</v>
      </c>
      <c r="E15707">
        <v>2026</v>
      </c>
      <c r="G15707" t="s">
        <v>273</v>
      </c>
    </row>
    <row r="15708" spans="1:7">
      <c r="A15708">
        <v>721891</v>
      </c>
      <c r="B15708" t="s">
        <v>68</v>
      </c>
      <c r="C15708" s="30">
        <v>3.8400000000000003</v>
      </c>
      <c r="E15708">
        <v>2027</v>
      </c>
      <c r="G15708" t="s">
        <v>273</v>
      </c>
    </row>
    <row r="15709" spans="1:7">
      <c r="A15709">
        <v>721891</v>
      </c>
      <c r="B15709" t="s">
        <v>68</v>
      </c>
      <c r="C15709" s="30">
        <v>4.16</v>
      </c>
      <c r="E15709">
        <v>2028</v>
      </c>
      <c r="G15709" t="s">
        <v>273</v>
      </c>
    </row>
    <row r="15710" spans="1:7">
      <c r="A15710">
        <v>72189911</v>
      </c>
      <c r="B15710" t="s">
        <v>68</v>
      </c>
      <c r="C15710" s="30">
        <v>3.2</v>
      </c>
      <c r="G15710" t="s">
        <v>273</v>
      </c>
    </row>
    <row r="15711" spans="1:7">
      <c r="A15711">
        <v>72189911</v>
      </c>
      <c r="B15711" t="s">
        <v>68</v>
      </c>
      <c r="C15711" s="30">
        <v>3.52</v>
      </c>
      <c r="E15711">
        <v>2026</v>
      </c>
      <c r="G15711" t="s">
        <v>273</v>
      </c>
    </row>
    <row r="15712" spans="1:7">
      <c r="A15712">
        <v>72189911</v>
      </c>
      <c r="B15712" t="s">
        <v>68</v>
      </c>
      <c r="C15712" s="30">
        <v>3.8400000000000003</v>
      </c>
      <c r="E15712">
        <v>2027</v>
      </c>
      <c r="G15712" t="s">
        <v>273</v>
      </c>
    </row>
    <row r="15713" spans="1:7">
      <c r="A15713">
        <v>72189911</v>
      </c>
      <c r="B15713" t="s">
        <v>68</v>
      </c>
      <c r="C15713" s="30">
        <v>4.16</v>
      </c>
      <c r="E15713">
        <v>2028</v>
      </c>
      <c r="G15713" t="s">
        <v>273</v>
      </c>
    </row>
    <row r="15714" spans="1:7">
      <c r="A15714">
        <v>72189919</v>
      </c>
      <c r="B15714" t="s">
        <v>68</v>
      </c>
      <c r="C15714" s="30">
        <v>3.2</v>
      </c>
      <c r="G15714" t="s">
        <v>273</v>
      </c>
    </row>
    <row r="15715" spans="1:7">
      <c r="A15715">
        <v>72189919</v>
      </c>
      <c r="B15715" t="s">
        <v>68</v>
      </c>
      <c r="C15715" s="30">
        <v>3.52</v>
      </c>
      <c r="E15715">
        <v>2026</v>
      </c>
      <c r="G15715" t="s">
        <v>273</v>
      </c>
    </row>
    <row r="15716" spans="1:7">
      <c r="A15716">
        <v>72189919</v>
      </c>
      <c r="B15716" t="s">
        <v>68</v>
      </c>
      <c r="C15716" s="30">
        <v>3.8400000000000003</v>
      </c>
      <c r="E15716">
        <v>2027</v>
      </c>
      <c r="G15716" t="s">
        <v>273</v>
      </c>
    </row>
    <row r="15717" spans="1:7">
      <c r="A15717">
        <v>72189919</v>
      </c>
      <c r="B15717" t="s">
        <v>68</v>
      </c>
      <c r="C15717" s="30">
        <v>4.16</v>
      </c>
      <c r="E15717">
        <v>2028</v>
      </c>
      <c r="G15717" t="s">
        <v>273</v>
      </c>
    </row>
    <row r="15718" spans="1:7">
      <c r="A15718">
        <v>72189920</v>
      </c>
      <c r="B15718" t="s">
        <v>68</v>
      </c>
      <c r="C15718" s="30">
        <v>3.2</v>
      </c>
      <c r="G15718" t="s">
        <v>273</v>
      </c>
    </row>
    <row r="15719" spans="1:7">
      <c r="A15719">
        <v>72189920</v>
      </c>
      <c r="B15719" t="s">
        <v>68</v>
      </c>
      <c r="C15719" s="30">
        <v>3.52</v>
      </c>
      <c r="E15719">
        <v>2026</v>
      </c>
      <c r="G15719" t="s">
        <v>273</v>
      </c>
    </row>
    <row r="15720" spans="1:7">
      <c r="A15720">
        <v>72189920</v>
      </c>
      <c r="B15720" t="s">
        <v>68</v>
      </c>
      <c r="C15720" s="30">
        <v>3.8400000000000003</v>
      </c>
      <c r="E15720">
        <v>2027</v>
      </c>
      <c r="G15720" t="s">
        <v>273</v>
      </c>
    </row>
    <row r="15721" spans="1:7">
      <c r="A15721">
        <v>72189920</v>
      </c>
      <c r="B15721" t="s">
        <v>68</v>
      </c>
      <c r="C15721" s="30">
        <v>4.16</v>
      </c>
      <c r="E15721">
        <v>2028</v>
      </c>
      <c r="G15721" t="s">
        <v>273</v>
      </c>
    </row>
    <row r="15722" spans="1:7">
      <c r="A15722">
        <v>72189980</v>
      </c>
      <c r="B15722" t="s">
        <v>68</v>
      </c>
      <c r="C15722" s="30">
        <v>3.2</v>
      </c>
      <c r="G15722" t="s">
        <v>273</v>
      </c>
    </row>
    <row r="15723" spans="1:7">
      <c r="A15723">
        <v>72189980</v>
      </c>
      <c r="B15723" t="s">
        <v>68</v>
      </c>
      <c r="C15723" s="30">
        <v>3.52</v>
      </c>
      <c r="E15723">
        <v>2026</v>
      </c>
      <c r="G15723" t="s">
        <v>273</v>
      </c>
    </row>
    <row r="15724" spans="1:7">
      <c r="A15724">
        <v>72189980</v>
      </c>
      <c r="B15724" t="s">
        <v>68</v>
      </c>
      <c r="C15724" s="30">
        <v>3.8400000000000003</v>
      </c>
      <c r="E15724">
        <v>2027</v>
      </c>
      <c r="G15724" t="s">
        <v>273</v>
      </c>
    </row>
    <row r="15725" spans="1:7">
      <c r="A15725">
        <v>72189980</v>
      </c>
      <c r="B15725" t="s">
        <v>68</v>
      </c>
      <c r="C15725" s="30">
        <v>4.16</v>
      </c>
      <c r="E15725">
        <v>2028</v>
      </c>
      <c r="G15725" t="s">
        <v>273</v>
      </c>
    </row>
    <row r="15726" spans="1:7">
      <c r="A15726">
        <v>72191100</v>
      </c>
      <c r="B15726" t="s">
        <v>68</v>
      </c>
      <c r="C15726" s="30">
        <v>3.2</v>
      </c>
      <c r="G15726" t="s">
        <v>273</v>
      </c>
    </row>
    <row r="15727" spans="1:7">
      <c r="A15727">
        <v>72191100</v>
      </c>
      <c r="B15727" t="s">
        <v>68</v>
      </c>
      <c r="C15727" s="30">
        <v>3.52</v>
      </c>
      <c r="E15727">
        <v>2026</v>
      </c>
      <c r="G15727" t="s">
        <v>273</v>
      </c>
    </row>
    <row r="15728" spans="1:7">
      <c r="A15728">
        <v>72191100</v>
      </c>
      <c r="B15728" t="s">
        <v>68</v>
      </c>
      <c r="C15728" s="30">
        <v>3.8400000000000003</v>
      </c>
      <c r="E15728">
        <v>2027</v>
      </c>
      <c r="G15728" t="s">
        <v>273</v>
      </c>
    </row>
    <row r="15729" spans="1:7">
      <c r="A15729">
        <v>72191100</v>
      </c>
      <c r="B15729" t="s">
        <v>68</v>
      </c>
      <c r="C15729" s="30">
        <v>4.16</v>
      </c>
      <c r="E15729">
        <v>2028</v>
      </c>
      <c r="G15729" t="s">
        <v>273</v>
      </c>
    </row>
    <row r="15730" spans="1:7">
      <c r="A15730">
        <v>721912</v>
      </c>
      <c r="B15730" t="s">
        <v>68</v>
      </c>
      <c r="C15730" s="30">
        <v>3.2</v>
      </c>
      <c r="G15730" t="s">
        <v>273</v>
      </c>
    </row>
    <row r="15731" spans="1:7">
      <c r="A15731">
        <v>721912</v>
      </c>
      <c r="B15731" t="s">
        <v>68</v>
      </c>
      <c r="C15731" s="30">
        <v>3.52</v>
      </c>
      <c r="E15731">
        <v>2026</v>
      </c>
      <c r="G15731" t="s">
        <v>273</v>
      </c>
    </row>
    <row r="15732" spans="1:7">
      <c r="A15732">
        <v>721912</v>
      </c>
      <c r="B15732" t="s">
        <v>68</v>
      </c>
      <c r="C15732" s="30">
        <v>3.8400000000000003</v>
      </c>
      <c r="E15732">
        <v>2027</v>
      </c>
      <c r="G15732" t="s">
        <v>273</v>
      </c>
    </row>
    <row r="15733" spans="1:7">
      <c r="A15733">
        <v>721912</v>
      </c>
      <c r="B15733" t="s">
        <v>68</v>
      </c>
      <c r="C15733" s="30">
        <v>4.16</v>
      </c>
      <c r="E15733">
        <v>2028</v>
      </c>
      <c r="G15733" t="s">
        <v>273</v>
      </c>
    </row>
    <row r="15734" spans="1:7">
      <c r="A15734">
        <v>721913</v>
      </c>
      <c r="B15734" t="s">
        <v>68</v>
      </c>
      <c r="C15734" s="30">
        <v>3.2</v>
      </c>
      <c r="G15734" t="s">
        <v>273</v>
      </c>
    </row>
    <row r="15735" spans="1:7">
      <c r="A15735">
        <v>721913</v>
      </c>
      <c r="B15735" t="s">
        <v>68</v>
      </c>
      <c r="C15735" s="30">
        <v>3.52</v>
      </c>
      <c r="E15735">
        <v>2026</v>
      </c>
      <c r="G15735" t="s">
        <v>273</v>
      </c>
    </row>
    <row r="15736" spans="1:7">
      <c r="A15736">
        <v>721913</v>
      </c>
      <c r="B15736" t="s">
        <v>68</v>
      </c>
      <c r="C15736" s="30">
        <v>3.8400000000000003</v>
      </c>
      <c r="E15736">
        <v>2027</v>
      </c>
      <c r="G15736" t="s">
        <v>273</v>
      </c>
    </row>
    <row r="15737" spans="1:7">
      <c r="A15737">
        <v>721913</v>
      </c>
      <c r="B15737" t="s">
        <v>68</v>
      </c>
      <c r="C15737" s="30">
        <v>4.16</v>
      </c>
      <c r="E15737">
        <v>2028</v>
      </c>
      <c r="G15737" t="s">
        <v>273</v>
      </c>
    </row>
    <row r="15738" spans="1:7">
      <c r="A15738">
        <v>721914</v>
      </c>
      <c r="B15738" t="s">
        <v>68</v>
      </c>
      <c r="C15738" s="30">
        <v>3.2</v>
      </c>
      <c r="G15738" t="s">
        <v>273</v>
      </c>
    </row>
    <row r="15739" spans="1:7">
      <c r="A15739">
        <v>721914</v>
      </c>
      <c r="B15739" t="s">
        <v>68</v>
      </c>
      <c r="C15739" s="30">
        <v>3.52</v>
      </c>
      <c r="E15739">
        <v>2026</v>
      </c>
      <c r="G15739" t="s">
        <v>273</v>
      </c>
    </row>
    <row r="15740" spans="1:7">
      <c r="A15740">
        <v>721914</v>
      </c>
      <c r="B15740" t="s">
        <v>68</v>
      </c>
      <c r="C15740" s="30">
        <v>3.8400000000000003</v>
      </c>
      <c r="E15740">
        <v>2027</v>
      </c>
      <c r="G15740" t="s">
        <v>273</v>
      </c>
    </row>
    <row r="15741" spans="1:7">
      <c r="A15741">
        <v>721914</v>
      </c>
      <c r="B15741" t="s">
        <v>68</v>
      </c>
      <c r="C15741" s="30">
        <v>4.16</v>
      </c>
      <c r="E15741">
        <v>2028</v>
      </c>
      <c r="G15741" t="s">
        <v>273</v>
      </c>
    </row>
    <row r="15742" spans="1:7">
      <c r="A15742">
        <v>721921</v>
      </c>
      <c r="B15742" t="s">
        <v>68</v>
      </c>
      <c r="C15742" s="30">
        <v>3.2</v>
      </c>
      <c r="G15742" t="s">
        <v>273</v>
      </c>
    </row>
    <row r="15743" spans="1:7">
      <c r="A15743">
        <v>721921</v>
      </c>
      <c r="B15743" t="s">
        <v>68</v>
      </c>
      <c r="C15743" s="30">
        <v>3.52</v>
      </c>
      <c r="E15743">
        <v>2026</v>
      </c>
      <c r="G15743" t="s">
        <v>273</v>
      </c>
    </row>
    <row r="15744" spans="1:7">
      <c r="A15744">
        <v>721921</v>
      </c>
      <c r="B15744" t="s">
        <v>68</v>
      </c>
      <c r="C15744" s="30">
        <v>3.8400000000000003</v>
      </c>
      <c r="E15744">
        <v>2027</v>
      </c>
      <c r="G15744" t="s">
        <v>273</v>
      </c>
    </row>
    <row r="15745" spans="1:7">
      <c r="A15745">
        <v>721921</v>
      </c>
      <c r="B15745" t="s">
        <v>68</v>
      </c>
      <c r="C15745" s="30">
        <v>4.16</v>
      </c>
      <c r="E15745">
        <v>2028</v>
      </c>
      <c r="G15745" t="s">
        <v>273</v>
      </c>
    </row>
    <row r="15746" spans="1:7">
      <c r="A15746">
        <v>721922</v>
      </c>
      <c r="B15746" t="s">
        <v>68</v>
      </c>
      <c r="C15746" s="30">
        <v>3.2</v>
      </c>
      <c r="G15746" t="s">
        <v>273</v>
      </c>
    </row>
    <row r="15747" spans="1:7">
      <c r="A15747">
        <v>721922</v>
      </c>
      <c r="B15747" t="s">
        <v>68</v>
      </c>
      <c r="C15747" s="30">
        <v>3.52</v>
      </c>
      <c r="E15747">
        <v>2026</v>
      </c>
      <c r="G15747" t="s">
        <v>273</v>
      </c>
    </row>
    <row r="15748" spans="1:7">
      <c r="A15748">
        <v>721922</v>
      </c>
      <c r="B15748" t="s">
        <v>68</v>
      </c>
      <c r="C15748" s="30">
        <v>3.8400000000000003</v>
      </c>
      <c r="E15748">
        <v>2027</v>
      </c>
      <c r="G15748" t="s">
        <v>273</v>
      </c>
    </row>
    <row r="15749" spans="1:7">
      <c r="A15749">
        <v>721922</v>
      </c>
      <c r="B15749" t="s">
        <v>68</v>
      </c>
      <c r="C15749" s="30">
        <v>4.16</v>
      </c>
      <c r="E15749">
        <v>2028</v>
      </c>
      <c r="G15749" t="s">
        <v>273</v>
      </c>
    </row>
    <row r="15750" spans="1:7">
      <c r="A15750">
        <v>72192300</v>
      </c>
      <c r="B15750" t="s">
        <v>68</v>
      </c>
      <c r="C15750" s="30">
        <v>3.2</v>
      </c>
      <c r="G15750" t="s">
        <v>273</v>
      </c>
    </row>
    <row r="15751" spans="1:7">
      <c r="A15751">
        <v>72192300</v>
      </c>
      <c r="B15751" t="s">
        <v>68</v>
      </c>
      <c r="C15751" s="30">
        <v>3.52</v>
      </c>
      <c r="E15751">
        <v>2026</v>
      </c>
      <c r="G15751" t="s">
        <v>273</v>
      </c>
    </row>
    <row r="15752" spans="1:7">
      <c r="A15752">
        <v>72192300</v>
      </c>
      <c r="B15752" t="s">
        <v>68</v>
      </c>
      <c r="C15752" s="30">
        <v>3.8400000000000003</v>
      </c>
      <c r="E15752">
        <v>2027</v>
      </c>
      <c r="G15752" t="s">
        <v>273</v>
      </c>
    </row>
    <row r="15753" spans="1:7">
      <c r="A15753">
        <v>72192300</v>
      </c>
      <c r="B15753" t="s">
        <v>68</v>
      </c>
      <c r="C15753" s="30">
        <v>4.16</v>
      </c>
      <c r="E15753">
        <v>2028</v>
      </c>
      <c r="G15753" t="s">
        <v>273</v>
      </c>
    </row>
    <row r="15754" spans="1:7">
      <c r="A15754">
        <v>72192400</v>
      </c>
      <c r="B15754" t="s">
        <v>68</v>
      </c>
      <c r="C15754" s="30">
        <v>3.2</v>
      </c>
      <c r="G15754" t="s">
        <v>273</v>
      </c>
    </row>
    <row r="15755" spans="1:7">
      <c r="A15755">
        <v>72192400</v>
      </c>
      <c r="B15755" t="s">
        <v>68</v>
      </c>
      <c r="C15755" s="30">
        <v>3.52</v>
      </c>
      <c r="E15755">
        <v>2026</v>
      </c>
      <c r="G15755" t="s">
        <v>273</v>
      </c>
    </row>
    <row r="15756" spans="1:7">
      <c r="A15756">
        <v>72192400</v>
      </c>
      <c r="B15756" t="s">
        <v>68</v>
      </c>
      <c r="C15756" s="30">
        <v>3.8400000000000003</v>
      </c>
      <c r="E15756">
        <v>2027</v>
      </c>
      <c r="G15756" t="s">
        <v>273</v>
      </c>
    </row>
    <row r="15757" spans="1:7">
      <c r="A15757">
        <v>72192400</v>
      </c>
      <c r="B15757" t="s">
        <v>68</v>
      </c>
      <c r="C15757" s="30">
        <v>4.16</v>
      </c>
      <c r="E15757">
        <v>2028</v>
      </c>
      <c r="G15757" t="s">
        <v>273</v>
      </c>
    </row>
    <row r="15758" spans="1:7">
      <c r="A15758">
        <v>72193100</v>
      </c>
      <c r="B15758" t="s">
        <v>68</v>
      </c>
      <c r="C15758" s="30">
        <v>3.2</v>
      </c>
      <c r="G15758" t="s">
        <v>273</v>
      </c>
    </row>
    <row r="15759" spans="1:7">
      <c r="A15759">
        <v>72193100</v>
      </c>
      <c r="B15759" t="s">
        <v>68</v>
      </c>
      <c r="C15759" s="30">
        <v>3.52</v>
      </c>
      <c r="E15759">
        <v>2026</v>
      </c>
      <c r="G15759" t="s">
        <v>273</v>
      </c>
    </row>
    <row r="15760" spans="1:7">
      <c r="A15760">
        <v>72193100</v>
      </c>
      <c r="B15760" t="s">
        <v>68</v>
      </c>
      <c r="C15760" s="30">
        <v>3.8400000000000003</v>
      </c>
      <c r="E15760">
        <v>2027</v>
      </c>
      <c r="G15760" t="s">
        <v>273</v>
      </c>
    </row>
    <row r="15761" spans="1:7">
      <c r="A15761">
        <v>72193100</v>
      </c>
      <c r="B15761" t="s">
        <v>68</v>
      </c>
      <c r="C15761" s="30">
        <v>4.16</v>
      </c>
      <c r="E15761">
        <v>2028</v>
      </c>
      <c r="G15761" t="s">
        <v>273</v>
      </c>
    </row>
    <row r="15762" spans="1:7">
      <c r="A15762">
        <v>721932</v>
      </c>
      <c r="B15762" t="s">
        <v>68</v>
      </c>
      <c r="C15762" s="30">
        <v>3.2</v>
      </c>
      <c r="G15762" t="s">
        <v>273</v>
      </c>
    </row>
    <row r="15763" spans="1:7">
      <c r="A15763">
        <v>721932</v>
      </c>
      <c r="B15763" t="s">
        <v>68</v>
      </c>
      <c r="C15763" s="30">
        <v>3.52</v>
      </c>
      <c r="E15763">
        <v>2026</v>
      </c>
      <c r="G15763" t="s">
        <v>273</v>
      </c>
    </row>
    <row r="15764" spans="1:7">
      <c r="A15764">
        <v>721932</v>
      </c>
      <c r="B15764" t="s">
        <v>68</v>
      </c>
      <c r="C15764" s="30">
        <v>3.8400000000000003</v>
      </c>
      <c r="E15764">
        <v>2027</v>
      </c>
      <c r="G15764" t="s">
        <v>273</v>
      </c>
    </row>
    <row r="15765" spans="1:7">
      <c r="A15765">
        <v>721932</v>
      </c>
      <c r="B15765" t="s">
        <v>68</v>
      </c>
      <c r="C15765" s="30">
        <v>4.16</v>
      </c>
      <c r="E15765">
        <v>2028</v>
      </c>
      <c r="G15765" t="s">
        <v>273</v>
      </c>
    </row>
    <row r="15766" spans="1:7">
      <c r="A15766">
        <v>721933</v>
      </c>
      <c r="B15766" t="s">
        <v>68</v>
      </c>
      <c r="C15766" s="30">
        <v>3.2</v>
      </c>
      <c r="G15766" t="s">
        <v>273</v>
      </c>
    </row>
    <row r="15767" spans="1:7">
      <c r="A15767">
        <v>721933</v>
      </c>
      <c r="B15767" t="s">
        <v>68</v>
      </c>
      <c r="C15767" s="30">
        <v>3.52</v>
      </c>
      <c r="E15767">
        <v>2026</v>
      </c>
      <c r="G15767" t="s">
        <v>273</v>
      </c>
    </row>
    <row r="15768" spans="1:7">
      <c r="A15768">
        <v>721933</v>
      </c>
      <c r="B15768" t="s">
        <v>68</v>
      </c>
      <c r="C15768" s="30">
        <v>3.8400000000000003</v>
      </c>
      <c r="E15768">
        <v>2027</v>
      </c>
      <c r="G15768" t="s">
        <v>273</v>
      </c>
    </row>
    <row r="15769" spans="1:7">
      <c r="A15769">
        <v>721933</v>
      </c>
      <c r="B15769" t="s">
        <v>68</v>
      </c>
      <c r="C15769" s="30">
        <v>4.16</v>
      </c>
      <c r="E15769">
        <v>2028</v>
      </c>
      <c r="G15769" t="s">
        <v>273</v>
      </c>
    </row>
    <row r="15770" spans="1:7">
      <c r="A15770">
        <v>721934</v>
      </c>
      <c r="B15770" t="s">
        <v>68</v>
      </c>
      <c r="C15770" s="30">
        <v>3.2</v>
      </c>
      <c r="G15770" t="s">
        <v>273</v>
      </c>
    </row>
    <row r="15771" spans="1:7">
      <c r="A15771">
        <v>721934</v>
      </c>
      <c r="B15771" t="s">
        <v>68</v>
      </c>
      <c r="C15771" s="30">
        <v>3.52</v>
      </c>
      <c r="E15771">
        <v>2026</v>
      </c>
      <c r="G15771" t="s">
        <v>273</v>
      </c>
    </row>
    <row r="15772" spans="1:7">
      <c r="A15772">
        <v>721934</v>
      </c>
      <c r="B15772" t="s">
        <v>68</v>
      </c>
      <c r="C15772" s="30">
        <v>3.8400000000000003</v>
      </c>
      <c r="E15772">
        <v>2027</v>
      </c>
      <c r="G15772" t="s">
        <v>273</v>
      </c>
    </row>
    <row r="15773" spans="1:7">
      <c r="A15773">
        <v>721934</v>
      </c>
      <c r="B15773" t="s">
        <v>68</v>
      </c>
      <c r="C15773" s="30">
        <v>4.16</v>
      </c>
      <c r="E15773">
        <v>2028</v>
      </c>
      <c r="G15773" t="s">
        <v>273</v>
      </c>
    </row>
    <row r="15774" spans="1:7">
      <c r="A15774">
        <v>721935</v>
      </c>
      <c r="B15774" t="s">
        <v>68</v>
      </c>
      <c r="C15774" s="30">
        <v>3.2</v>
      </c>
      <c r="G15774" t="s">
        <v>273</v>
      </c>
    </row>
    <row r="15775" spans="1:7">
      <c r="A15775">
        <v>721935</v>
      </c>
      <c r="B15775" t="s">
        <v>68</v>
      </c>
      <c r="C15775" s="30">
        <v>3.52</v>
      </c>
      <c r="E15775">
        <v>2026</v>
      </c>
      <c r="G15775" t="s">
        <v>273</v>
      </c>
    </row>
    <row r="15776" spans="1:7">
      <c r="A15776">
        <v>721935</v>
      </c>
      <c r="B15776" t="s">
        <v>68</v>
      </c>
      <c r="C15776" s="30">
        <v>3.8400000000000003</v>
      </c>
      <c r="E15776">
        <v>2027</v>
      </c>
      <c r="G15776" t="s">
        <v>273</v>
      </c>
    </row>
    <row r="15777" spans="1:7">
      <c r="A15777">
        <v>721935</v>
      </c>
      <c r="B15777" t="s">
        <v>68</v>
      </c>
      <c r="C15777" s="30">
        <v>4.16</v>
      </c>
      <c r="E15777">
        <v>2028</v>
      </c>
      <c r="G15777" t="s">
        <v>273</v>
      </c>
    </row>
    <row r="15778" spans="1:7">
      <c r="A15778">
        <v>721990</v>
      </c>
      <c r="B15778" t="s">
        <v>68</v>
      </c>
      <c r="C15778" s="30">
        <v>3.2</v>
      </c>
      <c r="G15778" t="s">
        <v>273</v>
      </c>
    </row>
    <row r="15779" spans="1:7">
      <c r="A15779">
        <v>721990</v>
      </c>
      <c r="B15779" t="s">
        <v>68</v>
      </c>
      <c r="C15779" s="30">
        <v>3.52</v>
      </c>
      <c r="E15779">
        <v>2026</v>
      </c>
      <c r="G15779" t="s">
        <v>273</v>
      </c>
    </row>
    <row r="15780" spans="1:7">
      <c r="A15780">
        <v>721990</v>
      </c>
      <c r="B15780" t="s">
        <v>68</v>
      </c>
      <c r="C15780" s="30">
        <v>3.8400000000000003</v>
      </c>
      <c r="E15780">
        <v>2027</v>
      </c>
      <c r="G15780" t="s">
        <v>273</v>
      </c>
    </row>
    <row r="15781" spans="1:7">
      <c r="A15781">
        <v>721990</v>
      </c>
      <c r="B15781" t="s">
        <v>68</v>
      </c>
      <c r="C15781" s="30">
        <v>4.16</v>
      </c>
      <c r="E15781">
        <v>2028</v>
      </c>
      <c r="G15781" t="s">
        <v>273</v>
      </c>
    </row>
    <row r="15782" spans="1:7">
      <c r="A15782">
        <v>72201100</v>
      </c>
      <c r="B15782" t="s">
        <v>68</v>
      </c>
      <c r="C15782" s="30">
        <v>3.2</v>
      </c>
      <c r="G15782" t="s">
        <v>273</v>
      </c>
    </row>
    <row r="15783" spans="1:7">
      <c r="A15783">
        <v>72201100</v>
      </c>
      <c r="B15783" t="s">
        <v>68</v>
      </c>
      <c r="C15783" s="30">
        <v>3.52</v>
      </c>
      <c r="E15783">
        <v>2026</v>
      </c>
      <c r="G15783" t="s">
        <v>273</v>
      </c>
    </row>
    <row r="15784" spans="1:7">
      <c r="A15784">
        <v>72201100</v>
      </c>
      <c r="B15784" t="s">
        <v>68</v>
      </c>
      <c r="C15784" s="30">
        <v>3.8400000000000003</v>
      </c>
      <c r="E15784">
        <v>2027</v>
      </c>
      <c r="G15784" t="s">
        <v>273</v>
      </c>
    </row>
    <row r="15785" spans="1:7">
      <c r="A15785">
        <v>72201100</v>
      </c>
      <c r="B15785" t="s">
        <v>68</v>
      </c>
      <c r="C15785" s="30">
        <v>4.16</v>
      </c>
      <c r="E15785">
        <v>2028</v>
      </c>
      <c r="G15785" t="s">
        <v>273</v>
      </c>
    </row>
    <row r="15786" spans="1:7">
      <c r="A15786">
        <v>72201200</v>
      </c>
      <c r="B15786" t="s">
        <v>68</v>
      </c>
      <c r="C15786" s="30">
        <v>3.2</v>
      </c>
      <c r="G15786" t="s">
        <v>273</v>
      </c>
    </row>
    <row r="15787" spans="1:7">
      <c r="A15787">
        <v>72201200</v>
      </c>
      <c r="B15787" t="s">
        <v>68</v>
      </c>
      <c r="C15787" s="30">
        <v>3.52</v>
      </c>
      <c r="E15787">
        <v>2026</v>
      </c>
      <c r="G15787" t="s">
        <v>273</v>
      </c>
    </row>
    <row r="15788" spans="1:7">
      <c r="A15788">
        <v>72201200</v>
      </c>
      <c r="B15788" t="s">
        <v>68</v>
      </c>
      <c r="C15788" s="30">
        <v>3.8400000000000003</v>
      </c>
      <c r="E15788">
        <v>2027</v>
      </c>
      <c r="G15788" t="s">
        <v>273</v>
      </c>
    </row>
    <row r="15789" spans="1:7">
      <c r="A15789">
        <v>72201200</v>
      </c>
      <c r="B15789" t="s">
        <v>68</v>
      </c>
      <c r="C15789" s="30">
        <v>4.16</v>
      </c>
      <c r="E15789">
        <v>2028</v>
      </c>
      <c r="G15789" t="s">
        <v>273</v>
      </c>
    </row>
    <row r="15790" spans="1:7">
      <c r="A15790">
        <v>722020</v>
      </c>
      <c r="B15790" t="s">
        <v>68</v>
      </c>
      <c r="C15790" s="30">
        <v>3.2</v>
      </c>
      <c r="G15790" t="s">
        <v>273</v>
      </c>
    </row>
    <row r="15791" spans="1:7">
      <c r="A15791">
        <v>722020</v>
      </c>
      <c r="B15791" t="s">
        <v>68</v>
      </c>
      <c r="C15791" s="30">
        <v>3.52</v>
      </c>
      <c r="E15791">
        <v>2026</v>
      </c>
      <c r="G15791" t="s">
        <v>273</v>
      </c>
    </row>
    <row r="15792" spans="1:7">
      <c r="A15792">
        <v>722020</v>
      </c>
      <c r="B15792" t="s">
        <v>68</v>
      </c>
      <c r="C15792" s="30">
        <v>3.8400000000000003</v>
      </c>
      <c r="E15792">
        <v>2027</v>
      </c>
      <c r="G15792" t="s">
        <v>273</v>
      </c>
    </row>
    <row r="15793" spans="1:7">
      <c r="A15793">
        <v>722020</v>
      </c>
      <c r="B15793" t="s">
        <v>68</v>
      </c>
      <c r="C15793" s="30">
        <v>4.16</v>
      </c>
      <c r="E15793">
        <v>2028</v>
      </c>
      <c r="G15793" t="s">
        <v>273</v>
      </c>
    </row>
    <row r="15794" spans="1:7">
      <c r="A15794">
        <v>722090</v>
      </c>
      <c r="B15794" t="s">
        <v>68</v>
      </c>
      <c r="C15794" s="30">
        <v>3.2</v>
      </c>
      <c r="G15794" t="s">
        <v>273</v>
      </c>
    </row>
    <row r="15795" spans="1:7">
      <c r="A15795">
        <v>722090</v>
      </c>
      <c r="B15795" t="s">
        <v>68</v>
      </c>
      <c r="C15795" s="30">
        <v>3.52</v>
      </c>
      <c r="E15795">
        <v>2026</v>
      </c>
      <c r="G15795" t="s">
        <v>273</v>
      </c>
    </row>
    <row r="15796" spans="1:7">
      <c r="A15796">
        <v>722090</v>
      </c>
      <c r="B15796" t="s">
        <v>68</v>
      </c>
      <c r="C15796" s="30">
        <v>3.8400000000000003</v>
      </c>
      <c r="E15796">
        <v>2027</v>
      </c>
      <c r="G15796" t="s">
        <v>273</v>
      </c>
    </row>
    <row r="15797" spans="1:7">
      <c r="A15797">
        <v>722090</v>
      </c>
      <c r="B15797" t="s">
        <v>68</v>
      </c>
      <c r="C15797" s="30">
        <v>4.16</v>
      </c>
      <c r="E15797">
        <v>2028</v>
      </c>
      <c r="G15797" t="s">
        <v>273</v>
      </c>
    </row>
    <row r="15798" spans="1:7">
      <c r="A15798">
        <v>7221</v>
      </c>
      <c r="B15798" t="s">
        <v>68</v>
      </c>
      <c r="C15798" s="30">
        <v>3.2</v>
      </c>
      <c r="G15798" t="s">
        <v>273</v>
      </c>
    </row>
    <row r="15799" spans="1:7">
      <c r="A15799">
        <v>7221</v>
      </c>
      <c r="B15799" t="s">
        <v>68</v>
      </c>
      <c r="C15799" s="30">
        <v>3.52</v>
      </c>
      <c r="E15799">
        <v>2026</v>
      </c>
      <c r="G15799" t="s">
        <v>273</v>
      </c>
    </row>
    <row r="15800" spans="1:7">
      <c r="A15800">
        <v>7221</v>
      </c>
      <c r="B15800" t="s">
        <v>68</v>
      </c>
      <c r="C15800" s="30">
        <v>3.8400000000000003</v>
      </c>
      <c r="E15800">
        <v>2027</v>
      </c>
      <c r="G15800" t="s">
        <v>273</v>
      </c>
    </row>
    <row r="15801" spans="1:7">
      <c r="A15801">
        <v>7221</v>
      </c>
      <c r="B15801" t="s">
        <v>68</v>
      </c>
      <c r="C15801" s="30">
        <v>4.16</v>
      </c>
      <c r="E15801">
        <v>2028</v>
      </c>
      <c r="G15801" t="s">
        <v>273</v>
      </c>
    </row>
    <row r="15802" spans="1:7">
      <c r="A15802">
        <v>722211</v>
      </c>
      <c r="B15802" t="s">
        <v>68</v>
      </c>
      <c r="C15802" s="30">
        <v>3.2</v>
      </c>
      <c r="G15802" t="s">
        <v>273</v>
      </c>
    </row>
    <row r="15803" spans="1:7">
      <c r="A15803">
        <v>722211</v>
      </c>
      <c r="B15803" t="s">
        <v>68</v>
      </c>
      <c r="C15803" s="30">
        <v>3.52</v>
      </c>
      <c r="E15803">
        <v>2026</v>
      </c>
      <c r="G15803" t="s">
        <v>273</v>
      </c>
    </row>
    <row r="15804" spans="1:7">
      <c r="A15804">
        <v>722211</v>
      </c>
      <c r="B15804" t="s">
        <v>68</v>
      </c>
      <c r="C15804" s="30">
        <v>3.8400000000000003</v>
      </c>
      <c r="E15804">
        <v>2027</v>
      </c>
      <c r="G15804" t="s">
        <v>273</v>
      </c>
    </row>
    <row r="15805" spans="1:7">
      <c r="A15805">
        <v>722211</v>
      </c>
      <c r="B15805" t="s">
        <v>68</v>
      </c>
      <c r="C15805" s="30">
        <v>4.16</v>
      </c>
      <c r="E15805">
        <v>2028</v>
      </c>
      <c r="G15805" t="s">
        <v>273</v>
      </c>
    </row>
    <row r="15806" spans="1:7">
      <c r="A15806">
        <v>722219</v>
      </c>
      <c r="B15806" t="s">
        <v>68</v>
      </c>
      <c r="C15806" s="30">
        <v>3.2</v>
      </c>
      <c r="G15806" t="s">
        <v>273</v>
      </c>
    </row>
    <row r="15807" spans="1:7">
      <c r="A15807">
        <v>722219</v>
      </c>
      <c r="B15807" t="s">
        <v>68</v>
      </c>
      <c r="C15807" s="30">
        <v>3.52</v>
      </c>
      <c r="E15807">
        <v>2026</v>
      </c>
      <c r="G15807" t="s">
        <v>273</v>
      </c>
    </row>
    <row r="15808" spans="1:7">
      <c r="A15808">
        <v>722219</v>
      </c>
      <c r="B15808" t="s">
        <v>68</v>
      </c>
      <c r="C15808" s="30">
        <v>3.8400000000000003</v>
      </c>
      <c r="E15808">
        <v>2027</v>
      </c>
      <c r="G15808" t="s">
        <v>273</v>
      </c>
    </row>
    <row r="15809" spans="1:7">
      <c r="A15809">
        <v>722219</v>
      </c>
      <c r="B15809" t="s">
        <v>68</v>
      </c>
      <c r="C15809" s="30">
        <v>4.16</v>
      </c>
      <c r="E15809">
        <v>2028</v>
      </c>
      <c r="G15809" t="s">
        <v>273</v>
      </c>
    </row>
    <row r="15810" spans="1:7">
      <c r="A15810">
        <v>722220</v>
      </c>
      <c r="B15810" t="s">
        <v>68</v>
      </c>
      <c r="C15810" s="30">
        <v>3.2</v>
      </c>
      <c r="G15810" t="s">
        <v>273</v>
      </c>
    </row>
    <row r="15811" spans="1:7">
      <c r="A15811">
        <v>722220</v>
      </c>
      <c r="B15811" t="s">
        <v>68</v>
      </c>
      <c r="C15811" s="30">
        <v>3.52</v>
      </c>
      <c r="E15811">
        <v>2026</v>
      </c>
      <c r="G15811" t="s">
        <v>273</v>
      </c>
    </row>
    <row r="15812" spans="1:7">
      <c r="A15812">
        <v>722220</v>
      </c>
      <c r="B15812" t="s">
        <v>68</v>
      </c>
      <c r="C15812" s="30">
        <v>3.8400000000000003</v>
      </c>
      <c r="E15812">
        <v>2027</v>
      </c>
      <c r="G15812" t="s">
        <v>273</v>
      </c>
    </row>
    <row r="15813" spans="1:7">
      <c r="A15813">
        <v>722220</v>
      </c>
      <c r="B15813" t="s">
        <v>68</v>
      </c>
      <c r="C15813" s="30">
        <v>4.16</v>
      </c>
      <c r="E15813">
        <v>2028</v>
      </c>
      <c r="G15813" t="s">
        <v>273</v>
      </c>
    </row>
    <row r="15814" spans="1:7">
      <c r="A15814">
        <v>722230</v>
      </c>
      <c r="B15814" t="s">
        <v>68</v>
      </c>
      <c r="C15814" s="30">
        <v>3.2</v>
      </c>
      <c r="G15814" t="s">
        <v>273</v>
      </c>
    </row>
    <row r="15815" spans="1:7">
      <c r="A15815">
        <v>722230</v>
      </c>
      <c r="B15815" t="s">
        <v>68</v>
      </c>
      <c r="C15815" s="30">
        <v>3.52</v>
      </c>
      <c r="E15815">
        <v>2026</v>
      </c>
      <c r="G15815" t="s">
        <v>273</v>
      </c>
    </row>
    <row r="15816" spans="1:7">
      <c r="A15816">
        <v>722230</v>
      </c>
      <c r="B15816" t="s">
        <v>68</v>
      </c>
      <c r="C15816" s="30">
        <v>3.8400000000000003</v>
      </c>
      <c r="E15816">
        <v>2027</v>
      </c>
      <c r="G15816" t="s">
        <v>273</v>
      </c>
    </row>
    <row r="15817" spans="1:7">
      <c r="A15817">
        <v>722230</v>
      </c>
      <c r="B15817" t="s">
        <v>68</v>
      </c>
      <c r="C15817" s="30">
        <v>4.16</v>
      </c>
      <c r="E15817">
        <v>2028</v>
      </c>
      <c r="G15817" t="s">
        <v>273</v>
      </c>
    </row>
    <row r="15818" spans="1:7">
      <c r="A15818">
        <v>722240</v>
      </c>
      <c r="B15818" t="s">
        <v>68</v>
      </c>
      <c r="C15818" s="30">
        <v>3.2</v>
      </c>
      <c r="G15818" t="s">
        <v>273</v>
      </c>
    </row>
    <row r="15819" spans="1:7">
      <c r="A15819">
        <v>722240</v>
      </c>
      <c r="B15819" t="s">
        <v>68</v>
      </c>
      <c r="C15819" s="30">
        <v>3.52</v>
      </c>
      <c r="E15819">
        <v>2026</v>
      </c>
      <c r="G15819" t="s">
        <v>273</v>
      </c>
    </row>
    <row r="15820" spans="1:7">
      <c r="A15820">
        <v>722240</v>
      </c>
      <c r="B15820" t="s">
        <v>68</v>
      </c>
      <c r="C15820" s="30">
        <v>3.8400000000000003</v>
      </c>
      <c r="E15820">
        <v>2027</v>
      </c>
      <c r="G15820" t="s">
        <v>273</v>
      </c>
    </row>
    <row r="15821" spans="1:7">
      <c r="A15821">
        <v>722240</v>
      </c>
      <c r="B15821" t="s">
        <v>68</v>
      </c>
      <c r="C15821" s="30">
        <v>4.16</v>
      </c>
      <c r="E15821">
        <v>2028</v>
      </c>
      <c r="G15821" t="s">
        <v>273</v>
      </c>
    </row>
    <row r="15822" spans="1:7">
      <c r="A15822">
        <v>722300</v>
      </c>
      <c r="B15822" t="s">
        <v>68</v>
      </c>
      <c r="C15822" s="30">
        <v>3.2</v>
      </c>
      <c r="G15822" t="s">
        <v>273</v>
      </c>
    </row>
    <row r="15823" spans="1:7">
      <c r="A15823">
        <v>722300</v>
      </c>
      <c r="B15823" t="s">
        <v>68</v>
      </c>
      <c r="C15823" s="30">
        <v>3.52</v>
      </c>
      <c r="E15823">
        <v>2026</v>
      </c>
      <c r="G15823" t="s">
        <v>273</v>
      </c>
    </row>
    <row r="15824" spans="1:7">
      <c r="A15824">
        <v>722300</v>
      </c>
      <c r="B15824" t="s">
        <v>68</v>
      </c>
      <c r="C15824" s="30">
        <v>3.8400000000000003</v>
      </c>
      <c r="E15824">
        <v>2027</v>
      </c>
      <c r="G15824" t="s">
        <v>273</v>
      </c>
    </row>
    <row r="15825" spans="1:7">
      <c r="A15825">
        <v>722300</v>
      </c>
      <c r="B15825" t="s">
        <v>68</v>
      </c>
      <c r="C15825" s="30">
        <v>4.16</v>
      </c>
      <c r="E15825">
        <v>2028</v>
      </c>
      <c r="G15825" t="s">
        <v>273</v>
      </c>
    </row>
    <row r="15826" spans="1:7">
      <c r="A15826">
        <v>722410</v>
      </c>
      <c r="B15826" t="s">
        <v>68</v>
      </c>
      <c r="C15826" s="30">
        <v>3</v>
      </c>
      <c r="D15826" t="s">
        <v>21</v>
      </c>
      <c r="G15826" t="s">
        <v>273</v>
      </c>
    </row>
    <row r="15827" spans="1:7">
      <c r="A15827">
        <v>722410</v>
      </c>
      <c r="B15827" t="s">
        <v>68</v>
      </c>
      <c r="C15827" s="30">
        <v>3.3</v>
      </c>
      <c r="D15827" t="s">
        <v>21</v>
      </c>
      <c r="E15827">
        <v>2026</v>
      </c>
      <c r="G15827" t="s">
        <v>273</v>
      </c>
    </row>
    <row r="15828" spans="1:7">
      <c r="A15828">
        <v>722410</v>
      </c>
      <c r="B15828" t="s">
        <v>68</v>
      </c>
      <c r="C15828" s="30">
        <v>3.6</v>
      </c>
      <c r="D15828" t="s">
        <v>21</v>
      </c>
      <c r="E15828">
        <v>2027</v>
      </c>
      <c r="G15828" t="s">
        <v>273</v>
      </c>
    </row>
    <row r="15829" spans="1:7">
      <c r="A15829">
        <v>722410</v>
      </c>
      <c r="B15829" t="s">
        <v>68</v>
      </c>
      <c r="C15829" s="30">
        <v>3.9</v>
      </c>
      <c r="D15829" t="s">
        <v>21</v>
      </c>
      <c r="E15829">
        <v>2028</v>
      </c>
      <c r="G15829" t="s">
        <v>273</v>
      </c>
    </row>
    <row r="15830" spans="1:7">
      <c r="A15830">
        <v>72249002</v>
      </c>
      <c r="B15830" t="s">
        <v>68</v>
      </c>
      <c r="C15830" s="30">
        <v>3</v>
      </c>
      <c r="D15830" t="s">
        <v>21</v>
      </c>
      <c r="G15830" t="s">
        <v>273</v>
      </c>
    </row>
    <row r="15831" spans="1:7">
      <c r="A15831">
        <v>72249002</v>
      </c>
      <c r="B15831" t="s">
        <v>68</v>
      </c>
      <c r="C15831" s="30">
        <v>3.3</v>
      </c>
      <c r="D15831" t="s">
        <v>21</v>
      </c>
      <c r="E15831">
        <v>2026</v>
      </c>
      <c r="G15831" t="s">
        <v>273</v>
      </c>
    </row>
    <row r="15832" spans="1:7">
      <c r="A15832">
        <v>72249002</v>
      </c>
      <c r="B15832" t="s">
        <v>68</v>
      </c>
      <c r="C15832" s="30">
        <v>3.6</v>
      </c>
      <c r="D15832" t="s">
        <v>21</v>
      </c>
      <c r="E15832">
        <v>2027</v>
      </c>
      <c r="G15832" t="s">
        <v>273</v>
      </c>
    </row>
    <row r="15833" spans="1:7">
      <c r="A15833">
        <v>72249002</v>
      </c>
      <c r="B15833" t="s">
        <v>68</v>
      </c>
      <c r="C15833" s="30">
        <v>3.9</v>
      </c>
      <c r="D15833" t="s">
        <v>21</v>
      </c>
      <c r="E15833">
        <v>2028</v>
      </c>
      <c r="G15833" t="s">
        <v>273</v>
      </c>
    </row>
    <row r="15834" spans="1:7">
      <c r="A15834">
        <v>72249003</v>
      </c>
      <c r="B15834" t="s">
        <v>68</v>
      </c>
      <c r="C15834" s="30">
        <v>3</v>
      </c>
      <c r="D15834" t="s">
        <v>21</v>
      </c>
      <c r="G15834" t="s">
        <v>273</v>
      </c>
    </row>
    <row r="15835" spans="1:7">
      <c r="A15835">
        <v>72249003</v>
      </c>
      <c r="B15835" t="s">
        <v>68</v>
      </c>
      <c r="C15835" s="30">
        <v>3.3</v>
      </c>
      <c r="D15835" t="s">
        <v>21</v>
      </c>
      <c r="E15835">
        <v>2026</v>
      </c>
      <c r="G15835" t="s">
        <v>273</v>
      </c>
    </row>
    <row r="15836" spans="1:7">
      <c r="A15836">
        <v>72249003</v>
      </c>
      <c r="B15836" t="s">
        <v>68</v>
      </c>
      <c r="C15836" s="30">
        <v>3.6</v>
      </c>
      <c r="D15836" t="s">
        <v>21</v>
      </c>
      <c r="E15836">
        <v>2027</v>
      </c>
      <c r="G15836" t="s">
        <v>273</v>
      </c>
    </row>
    <row r="15837" spans="1:7">
      <c r="A15837">
        <v>72249003</v>
      </c>
      <c r="B15837" t="s">
        <v>68</v>
      </c>
      <c r="C15837" s="30">
        <v>3.9</v>
      </c>
      <c r="D15837" t="s">
        <v>21</v>
      </c>
      <c r="E15837">
        <v>2028</v>
      </c>
      <c r="G15837" t="s">
        <v>273</v>
      </c>
    </row>
    <row r="15838" spans="1:7">
      <c r="A15838">
        <v>72249005</v>
      </c>
      <c r="B15838" t="s">
        <v>68</v>
      </c>
      <c r="C15838" s="30">
        <v>3</v>
      </c>
      <c r="D15838" t="s">
        <v>21</v>
      </c>
      <c r="G15838" t="s">
        <v>273</v>
      </c>
    </row>
    <row r="15839" spans="1:7">
      <c r="A15839">
        <v>72249005</v>
      </c>
      <c r="B15839" t="s">
        <v>68</v>
      </c>
      <c r="C15839" s="30">
        <v>3.3</v>
      </c>
      <c r="D15839" t="s">
        <v>21</v>
      </c>
      <c r="E15839">
        <v>2026</v>
      </c>
      <c r="G15839" t="s">
        <v>273</v>
      </c>
    </row>
    <row r="15840" spans="1:7">
      <c r="A15840">
        <v>72249005</v>
      </c>
      <c r="B15840" t="s">
        <v>68</v>
      </c>
      <c r="C15840" s="30">
        <v>3.6</v>
      </c>
      <c r="D15840" t="s">
        <v>21</v>
      </c>
      <c r="E15840">
        <v>2027</v>
      </c>
      <c r="G15840" t="s">
        <v>273</v>
      </c>
    </row>
    <row r="15841" spans="1:7">
      <c r="A15841">
        <v>72249005</v>
      </c>
      <c r="B15841" t="s">
        <v>68</v>
      </c>
      <c r="C15841" s="30">
        <v>3.9</v>
      </c>
      <c r="D15841" t="s">
        <v>21</v>
      </c>
      <c r="E15841">
        <v>2028</v>
      </c>
      <c r="G15841" t="s">
        <v>273</v>
      </c>
    </row>
    <row r="15842" spans="1:7">
      <c r="A15842">
        <v>72249007</v>
      </c>
      <c r="B15842" t="s">
        <v>68</v>
      </c>
      <c r="C15842" s="30">
        <v>3</v>
      </c>
      <c r="D15842" t="s">
        <v>21</v>
      </c>
      <c r="G15842" t="s">
        <v>273</v>
      </c>
    </row>
    <row r="15843" spans="1:7">
      <c r="A15843">
        <v>72249007</v>
      </c>
      <c r="B15843" t="s">
        <v>68</v>
      </c>
      <c r="C15843" s="30">
        <v>3.3</v>
      </c>
      <c r="D15843" t="s">
        <v>21</v>
      </c>
      <c r="E15843">
        <v>2026</v>
      </c>
      <c r="G15843" t="s">
        <v>273</v>
      </c>
    </row>
    <row r="15844" spans="1:7">
      <c r="A15844">
        <v>72249007</v>
      </c>
      <c r="B15844" t="s">
        <v>68</v>
      </c>
      <c r="C15844" s="30">
        <v>3.6</v>
      </c>
      <c r="D15844" t="s">
        <v>21</v>
      </c>
      <c r="E15844">
        <v>2027</v>
      </c>
      <c r="G15844" t="s">
        <v>273</v>
      </c>
    </row>
    <row r="15845" spans="1:7">
      <c r="A15845">
        <v>72249007</v>
      </c>
      <c r="B15845" t="s">
        <v>68</v>
      </c>
      <c r="C15845" s="30">
        <v>3.9</v>
      </c>
      <c r="D15845" t="s">
        <v>21</v>
      </c>
      <c r="E15845">
        <v>2028</v>
      </c>
      <c r="G15845" t="s">
        <v>273</v>
      </c>
    </row>
    <row r="15846" spans="1:7">
      <c r="A15846">
        <v>72249014</v>
      </c>
      <c r="B15846" t="s">
        <v>68</v>
      </c>
      <c r="C15846" s="30">
        <v>3</v>
      </c>
      <c r="D15846" t="s">
        <v>21</v>
      </c>
      <c r="G15846" t="s">
        <v>273</v>
      </c>
    </row>
    <row r="15847" spans="1:7">
      <c r="A15847">
        <v>72249014</v>
      </c>
      <c r="B15847" t="s">
        <v>68</v>
      </c>
      <c r="C15847" s="30">
        <v>3.3</v>
      </c>
      <c r="D15847" t="s">
        <v>21</v>
      </c>
      <c r="E15847">
        <v>2026</v>
      </c>
      <c r="G15847" t="s">
        <v>273</v>
      </c>
    </row>
    <row r="15848" spans="1:7">
      <c r="A15848">
        <v>72249014</v>
      </c>
      <c r="B15848" t="s">
        <v>68</v>
      </c>
      <c r="C15848" s="30">
        <v>3.6</v>
      </c>
      <c r="D15848" t="s">
        <v>21</v>
      </c>
      <c r="E15848">
        <v>2027</v>
      </c>
      <c r="G15848" t="s">
        <v>273</v>
      </c>
    </row>
    <row r="15849" spans="1:7">
      <c r="A15849">
        <v>72249014</v>
      </c>
      <c r="B15849" t="s">
        <v>68</v>
      </c>
      <c r="C15849" s="30">
        <v>3.9</v>
      </c>
      <c r="D15849" t="s">
        <v>21</v>
      </c>
      <c r="E15849">
        <v>2028</v>
      </c>
      <c r="G15849" t="s">
        <v>273</v>
      </c>
    </row>
    <row r="15850" spans="1:7">
      <c r="A15850">
        <v>72249018</v>
      </c>
      <c r="B15850" t="s">
        <v>68</v>
      </c>
      <c r="C15850" s="30">
        <v>3</v>
      </c>
      <c r="D15850" t="s">
        <v>21</v>
      </c>
      <c r="G15850" t="s">
        <v>273</v>
      </c>
    </row>
    <row r="15851" spans="1:7">
      <c r="A15851">
        <v>72249018</v>
      </c>
      <c r="B15851" t="s">
        <v>68</v>
      </c>
      <c r="C15851" s="30">
        <v>3.3</v>
      </c>
      <c r="D15851" t="s">
        <v>21</v>
      </c>
      <c r="E15851">
        <v>2026</v>
      </c>
      <c r="G15851" t="s">
        <v>273</v>
      </c>
    </row>
    <row r="15852" spans="1:7">
      <c r="A15852">
        <v>72249018</v>
      </c>
      <c r="B15852" t="s">
        <v>68</v>
      </c>
      <c r="C15852" s="30">
        <v>3.6</v>
      </c>
      <c r="D15852" t="s">
        <v>21</v>
      </c>
      <c r="E15852">
        <v>2027</v>
      </c>
      <c r="G15852" t="s">
        <v>273</v>
      </c>
    </row>
    <row r="15853" spans="1:7">
      <c r="A15853">
        <v>72249018</v>
      </c>
      <c r="B15853" t="s">
        <v>68</v>
      </c>
      <c r="C15853" s="30">
        <v>3.9</v>
      </c>
      <c r="D15853" t="s">
        <v>21</v>
      </c>
      <c r="E15853">
        <v>2028</v>
      </c>
      <c r="G15853" t="s">
        <v>273</v>
      </c>
    </row>
    <row r="15854" spans="1:7">
      <c r="A15854">
        <v>72249031</v>
      </c>
      <c r="B15854" t="s">
        <v>68</v>
      </c>
      <c r="C15854" s="30">
        <v>3</v>
      </c>
      <c r="D15854" t="s">
        <v>21</v>
      </c>
      <c r="G15854" t="s">
        <v>273</v>
      </c>
    </row>
    <row r="15855" spans="1:7">
      <c r="A15855">
        <v>72249031</v>
      </c>
      <c r="B15855" t="s">
        <v>68</v>
      </c>
      <c r="C15855" s="30">
        <v>3.3</v>
      </c>
      <c r="D15855" t="s">
        <v>21</v>
      </c>
      <c r="E15855">
        <v>2026</v>
      </c>
      <c r="G15855" t="s">
        <v>273</v>
      </c>
    </row>
    <row r="15856" spans="1:7">
      <c r="A15856">
        <v>72249031</v>
      </c>
      <c r="B15856" t="s">
        <v>68</v>
      </c>
      <c r="C15856" s="30">
        <v>3.6</v>
      </c>
      <c r="D15856" t="s">
        <v>21</v>
      </c>
      <c r="E15856">
        <v>2027</v>
      </c>
      <c r="G15856" t="s">
        <v>273</v>
      </c>
    </row>
    <row r="15857" spans="1:7">
      <c r="A15857">
        <v>72249031</v>
      </c>
      <c r="B15857" t="s">
        <v>68</v>
      </c>
      <c r="C15857" s="30">
        <v>3.9</v>
      </c>
      <c r="D15857" t="s">
        <v>21</v>
      </c>
      <c r="E15857">
        <v>2028</v>
      </c>
      <c r="G15857" t="s">
        <v>273</v>
      </c>
    </row>
    <row r="15858" spans="1:7">
      <c r="A15858">
        <v>72249038</v>
      </c>
      <c r="B15858" t="s">
        <v>68</v>
      </c>
      <c r="C15858" s="30">
        <v>3</v>
      </c>
      <c r="D15858" t="s">
        <v>21</v>
      </c>
      <c r="G15858" t="s">
        <v>273</v>
      </c>
    </row>
    <row r="15859" spans="1:7">
      <c r="A15859">
        <v>72249038</v>
      </c>
      <c r="B15859" t="s">
        <v>68</v>
      </c>
      <c r="C15859" s="30">
        <v>3.3</v>
      </c>
      <c r="D15859" t="s">
        <v>21</v>
      </c>
      <c r="E15859">
        <v>2026</v>
      </c>
      <c r="G15859" t="s">
        <v>273</v>
      </c>
    </row>
    <row r="15860" spans="1:7">
      <c r="A15860">
        <v>72249038</v>
      </c>
      <c r="B15860" t="s">
        <v>68</v>
      </c>
      <c r="C15860" s="30">
        <v>3.6</v>
      </c>
      <c r="D15860" t="s">
        <v>21</v>
      </c>
      <c r="E15860">
        <v>2027</v>
      </c>
      <c r="G15860" t="s">
        <v>273</v>
      </c>
    </row>
    <row r="15861" spans="1:7">
      <c r="A15861">
        <v>72249038</v>
      </c>
      <c r="B15861" t="s">
        <v>68</v>
      </c>
      <c r="C15861" s="30">
        <v>3.9</v>
      </c>
      <c r="D15861" t="s">
        <v>21</v>
      </c>
      <c r="E15861">
        <v>2028</v>
      </c>
      <c r="G15861" t="s">
        <v>273</v>
      </c>
    </row>
    <row r="15862" spans="1:7">
      <c r="A15862">
        <v>72249090</v>
      </c>
      <c r="B15862" t="s">
        <v>68</v>
      </c>
      <c r="C15862" s="30">
        <v>3</v>
      </c>
      <c r="D15862" t="s">
        <v>21</v>
      </c>
      <c r="G15862" t="s">
        <v>273</v>
      </c>
    </row>
    <row r="15863" spans="1:7">
      <c r="A15863">
        <v>72249090</v>
      </c>
      <c r="B15863" t="s">
        <v>68</v>
      </c>
      <c r="C15863" s="30">
        <v>3.3</v>
      </c>
      <c r="D15863" t="s">
        <v>21</v>
      </c>
      <c r="E15863">
        <v>2026</v>
      </c>
      <c r="G15863" t="s">
        <v>273</v>
      </c>
    </row>
    <row r="15864" spans="1:7">
      <c r="A15864">
        <v>72249090</v>
      </c>
      <c r="B15864" t="s">
        <v>68</v>
      </c>
      <c r="C15864" s="30">
        <v>3.6</v>
      </c>
      <c r="D15864" t="s">
        <v>21</v>
      </c>
      <c r="E15864">
        <v>2027</v>
      </c>
      <c r="G15864" t="s">
        <v>273</v>
      </c>
    </row>
    <row r="15865" spans="1:7">
      <c r="A15865">
        <v>72249090</v>
      </c>
      <c r="B15865" t="s">
        <v>68</v>
      </c>
      <c r="C15865" s="30">
        <v>3.9</v>
      </c>
      <c r="D15865" t="s">
        <v>21</v>
      </c>
      <c r="E15865">
        <v>2028</v>
      </c>
      <c r="G15865" t="s">
        <v>273</v>
      </c>
    </row>
    <row r="15866" spans="1:7">
      <c r="A15866">
        <v>72251100</v>
      </c>
      <c r="B15866" t="s">
        <v>68</v>
      </c>
      <c r="C15866" s="30">
        <v>3.98</v>
      </c>
      <c r="D15866" t="s">
        <v>20</v>
      </c>
      <c r="G15866" t="s">
        <v>273</v>
      </c>
    </row>
    <row r="15867" spans="1:7">
      <c r="A15867">
        <v>72251100</v>
      </c>
      <c r="B15867" t="s">
        <v>68</v>
      </c>
      <c r="C15867" s="30">
        <v>4.3780000000000001</v>
      </c>
      <c r="D15867" t="s">
        <v>20</v>
      </c>
      <c r="E15867">
        <v>2026</v>
      </c>
      <c r="G15867" t="s">
        <v>273</v>
      </c>
    </row>
    <row r="15868" spans="1:7">
      <c r="A15868">
        <v>72251100</v>
      </c>
      <c r="B15868" t="s">
        <v>68</v>
      </c>
      <c r="C15868" s="30">
        <v>4.7759999999999998</v>
      </c>
      <c r="D15868" t="s">
        <v>20</v>
      </c>
      <c r="E15868">
        <v>2027</v>
      </c>
      <c r="G15868" t="s">
        <v>273</v>
      </c>
    </row>
    <row r="15869" spans="1:7">
      <c r="A15869">
        <v>72251100</v>
      </c>
      <c r="B15869" t="s">
        <v>68</v>
      </c>
      <c r="C15869" s="30">
        <v>5.1740000000000004</v>
      </c>
      <c r="D15869" t="s">
        <v>20</v>
      </c>
      <c r="E15869">
        <v>2028</v>
      </c>
      <c r="G15869" t="s">
        <v>273</v>
      </c>
    </row>
    <row r="15870" spans="1:7">
      <c r="A15870">
        <v>72251910</v>
      </c>
      <c r="B15870" t="s">
        <v>68</v>
      </c>
      <c r="C15870" s="30">
        <v>3</v>
      </c>
      <c r="D15870" t="s">
        <v>20</v>
      </c>
      <c r="G15870" t="s">
        <v>273</v>
      </c>
    </row>
    <row r="15871" spans="1:7">
      <c r="A15871">
        <v>72251910</v>
      </c>
      <c r="B15871" t="s">
        <v>68</v>
      </c>
      <c r="C15871" s="30">
        <v>3.3</v>
      </c>
      <c r="D15871" t="s">
        <v>20</v>
      </c>
      <c r="E15871">
        <v>2026</v>
      </c>
      <c r="G15871" t="s">
        <v>273</v>
      </c>
    </row>
    <row r="15872" spans="1:7">
      <c r="A15872">
        <v>72251910</v>
      </c>
      <c r="B15872" t="s">
        <v>68</v>
      </c>
      <c r="C15872" s="30">
        <v>3.6</v>
      </c>
      <c r="D15872" t="s">
        <v>20</v>
      </c>
      <c r="E15872">
        <v>2027</v>
      </c>
      <c r="G15872" t="s">
        <v>273</v>
      </c>
    </row>
    <row r="15873" spans="1:7">
      <c r="A15873">
        <v>72251910</v>
      </c>
      <c r="B15873" t="s">
        <v>68</v>
      </c>
      <c r="C15873" s="30">
        <v>3.9</v>
      </c>
      <c r="D15873" t="s">
        <v>20</v>
      </c>
      <c r="E15873">
        <v>2028</v>
      </c>
      <c r="G15873" t="s">
        <v>273</v>
      </c>
    </row>
    <row r="15874" spans="1:7">
      <c r="A15874">
        <v>72251990</v>
      </c>
      <c r="B15874" t="s">
        <v>68</v>
      </c>
      <c r="C15874" s="30">
        <v>3</v>
      </c>
      <c r="D15874" t="s">
        <v>20</v>
      </c>
      <c r="G15874" t="s">
        <v>273</v>
      </c>
    </row>
    <row r="15875" spans="1:7">
      <c r="A15875">
        <v>72251990</v>
      </c>
      <c r="B15875" t="s">
        <v>68</v>
      </c>
      <c r="C15875" s="30">
        <v>3.3</v>
      </c>
      <c r="D15875" t="s">
        <v>20</v>
      </c>
      <c r="E15875">
        <v>2026</v>
      </c>
      <c r="G15875" t="s">
        <v>273</v>
      </c>
    </row>
    <row r="15876" spans="1:7">
      <c r="A15876">
        <v>72251990</v>
      </c>
      <c r="B15876" t="s">
        <v>68</v>
      </c>
      <c r="C15876" s="30">
        <v>3.6</v>
      </c>
      <c r="D15876" t="s">
        <v>20</v>
      </c>
      <c r="E15876">
        <v>2027</v>
      </c>
      <c r="G15876" t="s">
        <v>273</v>
      </c>
    </row>
    <row r="15877" spans="1:7">
      <c r="A15877">
        <v>72251990</v>
      </c>
      <c r="B15877" t="s">
        <v>68</v>
      </c>
      <c r="C15877" s="30">
        <v>3.9</v>
      </c>
      <c r="D15877" t="s">
        <v>20</v>
      </c>
      <c r="E15877">
        <v>2028</v>
      </c>
      <c r="G15877" t="s">
        <v>273</v>
      </c>
    </row>
    <row r="15878" spans="1:7">
      <c r="A15878">
        <v>722530</v>
      </c>
      <c r="B15878" t="s">
        <v>68</v>
      </c>
      <c r="C15878" s="30">
        <v>3</v>
      </c>
      <c r="D15878" t="s">
        <v>21</v>
      </c>
      <c r="G15878" t="s">
        <v>273</v>
      </c>
    </row>
    <row r="15879" spans="1:7">
      <c r="A15879">
        <v>722530</v>
      </c>
      <c r="B15879" t="s">
        <v>68</v>
      </c>
      <c r="C15879" s="30">
        <v>3.3</v>
      </c>
      <c r="D15879" t="s">
        <v>21</v>
      </c>
      <c r="E15879">
        <v>2026</v>
      </c>
      <c r="G15879" t="s">
        <v>273</v>
      </c>
    </row>
    <row r="15880" spans="1:7">
      <c r="A15880">
        <v>722530</v>
      </c>
      <c r="B15880" t="s">
        <v>68</v>
      </c>
      <c r="C15880" s="30">
        <v>3.6</v>
      </c>
      <c r="D15880" t="s">
        <v>21</v>
      </c>
      <c r="E15880">
        <v>2027</v>
      </c>
      <c r="G15880" t="s">
        <v>273</v>
      </c>
    </row>
    <row r="15881" spans="1:7">
      <c r="A15881">
        <v>722530</v>
      </c>
      <c r="B15881" t="s">
        <v>68</v>
      </c>
      <c r="C15881" s="30">
        <v>3.9</v>
      </c>
      <c r="D15881" t="s">
        <v>21</v>
      </c>
      <c r="E15881">
        <v>2028</v>
      </c>
      <c r="G15881" t="s">
        <v>273</v>
      </c>
    </row>
    <row r="15882" spans="1:7">
      <c r="A15882">
        <v>722540</v>
      </c>
      <c r="B15882" t="s">
        <v>68</v>
      </c>
      <c r="C15882" s="30">
        <v>3</v>
      </c>
      <c r="D15882" t="s">
        <v>21</v>
      </c>
      <c r="G15882" t="s">
        <v>273</v>
      </c>
    </row>
    <row r="15883" spans="1:7">
      <c r="A15883">
        <v>722540</v>
      </c>
      <c r="B15883" t="s">
        <v>68</v>
      </c>
      <c r="C15883" s="30">
        <v>3.3</v>
      </c>
      <c r="D15883" t="s">
        <v>21</v>
      </c>
      <c r="E15883">
        <v>2026</v>
      </c>
      <c r="G15883" t="s">
        <v>273</v>
      </c>
    </row>
    <row r="15884" spans="1:7">
      <c r="A15884">
        <v>722540</v>
      </c>
      <c r="B15884" t="s">
        <v>68</v>
      </c>
      <c r="C15884" s="30">
        <v>3.6</v>
      </c>
      <c r="D15884" t="s">
        <v>21</v>
      </c>
      <c r="E15884">
        <v>2027</v>
      </c>
      <c r="G15884" t="s">
        <v>273</v>
      </c>
    </row>
    <row r="15885" spans="1:7">
      <c r="A15885">
        <v>722540</v>
      </c>
      <c r="B15885" t="s">
        <v>68</v>
      </c>
      <c r="C15885" s="30">
        <v>3.9</v>
      </c>
      <c r="D15885" t="s">
        <v>21</v>
      </c>
      <c r="E15885">
        <v>2028</v>
      </c>
      <c r="G15885" t="s">
        <v>273</v>
      </c>
    </row>
    <row r="15886" spans="1:7">
      <c r="A15886">
        <v>722550</v>
      </c>
      <c r="B15886" t="s">
        <v>68</v>
      </c>
      <c r="C15886" s="30">
        <v>3</v>
      </c>
      <c r="D15886" t="s">
        <v>21</v>
      </c>
      <c r="G15886" t="s">
        <v>273</v>
      </c>
    </row>
    <row r="15887" spans="1:7">
      <c r="A15887">
        <v>722550</v>
      </c>
      <c r="B15887" t="s">
        <v>68</v>
      </c>
      <c r="C15887" s="30">
        <v>3.3</v>
      </c>
      <c r="D15887" t="s">
        <v>21</v>
      </c>
      <c r="E15887">
        <v>2026</v>
      </c>
      <c r="G15887" t="s">
        <v>273</v>
      </c>
    </row>
    <row r="15888" spans="1:7">
      <c r="A15888">
        <v>722550</v>
      </c>
      <c r="B15888" t="s">
        <v>68</v>
      </c>
      <c r="C15888" s="30">
        <v>3.6</v>
      </c>
      <c r="D15888" t="s">
        <v>21</v>
      </c>
      <c r="E15888">
        <v>2027</v>
      </c>
      <c r="G15888" t="s">
        <v>273</v>
      </c>
    </row>
    <row r="15889" spans="1:7">
      <c r="A15889">
        <v>722550</v>
      </c>
      <c r="B15889" t="s">
        <v>68</v>
      </c>
      <c r="C15889" s="30">
        <v>3.9</v>
      </c>
      <c r="D15889" t="s">
        <v>21</v>
      </c>
      <c r="E15889">
        <v>2028</v>
      </c>
      <c r="G15889" t="s">
        <v>273</v>
      </c>
    </row>
    <row r="15890" spans="1:7">
      <c r="A15890">
        <v>72259100</v>
      </c>
      <c r="B15890" t="s">
        <v>68</v>
      </c>
      <c r="C15890" s="30">
        <v>3</v>
      </c>
      <c r="D15890" t="s">
        <v>21</v>
      </c>
      <c r="G15890" t="s">
        <v>273</v>
      </c>
    </row>
    <row r="15891" spans="1:7">
      <c r="A15891">
        <v>72259100</v>
      </c>
      <c r="B15891" t="s">
        <v>68</v>
      </c>
      <c r="C15891" s="30">
        <v>3.3</v>
      </c>
      <c r="D15891" t="s">
        <v>21</v>
      </c>
      <c r="E15891">
        <v>2026</v>
      </c>
      <c r="G15891" t="s">
        <v>273</v>
      </c>
    </row>
    <row r="15892" spans="1:7">
      <c r="A15892">
        <v>72259100</v>
      </c>
      <c r="B15892" t="s">
        <v>68</v>
      </c>
      <c r="C15892" s="30">
        <v>3.6</v>
      </c>
      <c r="D15892" t="s">
        <v>21</v>
      </c>
      <c r="E15892">
        <v>2027</v>
      </c>
      <c r="G15892" t="s">
        <v>273</v>
      </c>
    </row>
    <row r="15893" spans="1:7">
      <c r="A15893">
        <v>72259100</v>
      </c>
      <c r="B15893" t="s">
        <v>68</v>
      </c>
      <c r="C15893" s="30">
        <v>3.9</v>
      </c>
      <c r="D15893" t="s">
        <v>21</v>
      </c>
      <c r="E15893">
        <v>2028</v>
      </c>
      <c r="G15893" t="s">
        <v>273</v>
      </c>
    </row>
    <row r="15894" spans="1:7">
      <c r="A15894">
        <v>72259200</v>
      </c>
      <c r="B15894" t="s">
        <v>68</v>
      </c>
      <c r="C15894" s="30">
        <v>3</v>
      </c>
      <c r="D15894" t="s">
        <v>21</v>
      </c>
      <c r="G15894" t="s">
        <v>273</v>
      </c>
    </row>
    <row r="15895" spans="1:7">
      <c r="A15895">
        <v>72259200</v>
      </c>
      <c r="B15895" t="s">
        <v>68</v>
      </c>
      <c r="C15895" s="30">
        <v>3.3</v>
      </c>
      <c r="D15895" t="s">
        <v>21</v>
      </c>
      <c r="E15895">
        <v>2026</v>
      </c>
      <c r="G15895" t="s">
        <v>273</v>
      </c>
    </row>
    <row r="15896" spans="1:7">
      <c r="A15896">
        <v>72259200</v>
      </c>
      <c r="B15896" t="s">
        <v>68</v>
      </c>
      <c r="C15896" s="30">
        <v>3.6</v>
      </c>
      <c r="D15896" t="s">
        <v>21</v>
      </c>
      <c r="E15896">
        <v>2027</v>
      </c>
      <c r="G15896" t="s">
        <v>273</v>
      </c>
    </row>
    <row r="15897" spans="1:7">
      <c r="A15897">
        <v>72259200</v>
      </c>
      <c r="B15897" t="s">
        <v>68</v>
      </c>
      <c r="C15897" s="30">
        <v>3.9</v>
      </c>
      <c r="D15897" t="s">
        <v>21</v>
      </c>
      <c r="E15897">
        <v>2028</v>
      </c>
      <c r="G15897" t="s">
        <v>273</v>
      </c>
    </row>
    <row r="15898" spans="1:7">
      <c r="A15898">
        <v>72259900</v>
      </c>
      <c r="B15898" t="s">
        <v>68</v>
      </c>
      <c r="C15898" s="30">
        <v>3</v>
      </c>
      <c r="D15898" t="s">
        <v>21</v>
      </c>
      <c r="G15898" t="s">
        <v>273</v>
      </c>
    </row>
    <row r="15899" spans="1:7">
      <c r="A15899">
        <v>72259900</v>
      </c>
      <c r="B15899" t="s">
        <v>68</v>
      </c>
      <c r="C15899" s="30">
        <v>3.3</v>
      </c>
      <c r="D15899" t="s">
        <v>21</v>
      </c>
      <c r="E15899">
        <v>2026</v>
      </c>
      <c r="G15899" t="s">
        <v>273</v>
      </c>
    </row>
    <row r="15900" spans="1:7">
      <c r="A15900">
        <v>72259900</v>
      </c>
      <c r="B15900" t="s">
        <v>68</v>
      </c>
      <c r="C15900" s="30">
        <v>3.6</v>
      </c>
      <c r="D15900" t="s">
        <v>21</v>
      </c>
      <c r="E15900">
        <v>2027</v>
      </c>
      <c r="G15900" t="s">
        <v>273</v>
      </c>
    </row>
    <row r="15901" spans="1:7">
      <c r="A15901">
        <v>72259900</v>
      </c>
      <c r="B15901" t="s">
        <v>68</v>
      </c>
      <c r="C15901" s="30">
        <v>3.9</v>
      </c>
      <c r="D15901" t="s">
        <v>21</v>
      </c>
      <c r="E15901">
        <v>2028</v>
      </c>
      <c r="G15901" t="s">
        <v>273</v>
      </c>
    </row>
    <row r="15902" spans="1:7">
      <c r="A15902">
        <v>72261100</v>
      </c>
      <c r="B15902" t="s">
        <v>68</v>
      </c>
      <c r="C15902" s="30">
        <v>3.98</v>
      </c>
      <c r="D15902" t="s">
        <v>20</v>
      </c>
      <c r="G15902" t="s">
        <v>273</v>
      </c>
    </row>
    <row r="15903" spans="1:7">
      <c r="A15903">
        <v>72261100</v>
      </c>
      <c r="B15903" t="s">
        <v>68</v>
      </c>
      <c r="C15903" s="30">
        <v>4.3780000000000001</v>
      </c>
      <c r="D15903" t="s">
        <v>20</v>
      </c>
      <c r="E15903">
        <v>2026</v>
      </c>
      <c r="G15903" t="s">
        <v>273</v>
      </c>
    </row>
    <row r="15904" spans="1:7">
      <c r="A15904">
        <v>72261100</v>
      </c>
      <c r="B15904" t="s">
        <v>68</v>
      </c>
      <c r="C15904" s="30">
        <v>4.7759999999999998</v>
      </c>
      <c r="D15904" t="s">
        <v>20</v>
      </c>
      <c r="E15904">
        <v>2027</v>
      </c>
      <c r="G15904" t="s">
        <v>273</v>
      </c>
    </row>
    <row r="15905" spans="1:7">
      <c r="A15905">
        <v>72261100</v>
      </c>
      <c r="B15905" t="s">
        <v>68</v>
      </c>
      <c r="C15905" s="30">
        <v>5.1740000000000004</v>
      </c>
      <c r="D15905" t="s">
        <v>20</v>
      </c>
      <c r="E15905">
        <v>2028</v>
      </c>
      <c r="G15905" t="s">
        <v>273</v>
      </c>
    </row>
    <row r="15906" spans="1:7">
      <c r="A15906">
        <v>72261910</v>
      </c>
      <c r="B15906" t="s">
        <v>68</v>
      </c>
      <c r="C15906" s="30">
        <v>3</v>
      </c>
      <c r="D15906" t="s">
        <v>20</v>
      </c>
      <c r="G15906" t="s">
        <v>273</v>
      </c>
    </row>
    <row r="15907" spans="1:7">
      <c r="A15907">
        <v>72261910</v>
      </c>
      <c r="B15907" t="s">
        <v>68</v>
      </c>
      <c r="C15907" s="30">
        <v>3.3</v>
      </c>
      <c r="D15907" t="s">
        <v>20</v>
      </c>
      <c r="E15907">
        <v>2026</v>
      </c>
      <c r="G15907" t="s">
        <v>273</v>
      </c>
    </row>
    <row r="15908" spans="1:7">
      <c r="A15908">
        <v>72261910</v>
      </c>
      <c r="B15908" t="s">
        <v>68</v>
      </c>
      <c r="C15908" s="30">
        <v>3.6</v>
      </c>
      <c r="D15908" t="s">
        <v>20</v>
      </c>
      <c r="E15908">
        <v>2027</v>
      </c>
      <c r="G15908" t="s">
        <v>273</v>
      </c>
    </row>
    <row r="15909" spans="1:7">
      <c r="A15909">
        <v>72261910</v>
      </c>
      <c r="B15909" t="s">
        <v>68</v>
      </c>
      <c r="C15909" s="30">
        <v>3.9</v>
      </c>
      <c r="D15909" t="s">
        <v>20</v>
      </c>
      <c r="E15909">
        <v>2028</v>
      </c>
      <c r="G15909" t="s">
        <v>273</v>
      </c>
    </row>
    <row r="15910" spans="1:7">
      <c r="A15910">
        <v>72261980</v>
      </c>
      <c r="B15910" t="s">
        <v>68</v>
      </c>
      <c r="C15910" s="30">
        <v>3</v>
      </c>
      <c r="D15910" t="s">
        <v>20</v>
      </c>
      <c r="G15910" t="s">
        <v>273</v>
      </c>
    </row>
    <row r="15911" spans="1:7">
      <c r="A15911">
        <v>72261980</v>
      </c>
      <c r="B15911" t="s">
        <v>68</v>
      </c>
      <c r="C15911" s="30">
        <v>3.3</v>
      </c>
      <c r="D15911" t="s">
        <v>20</v>
      </c>
      <c r="E15911">
        <v>2026</v>
      </c>
      <c r="G15911" t="s">
        <v>273</v>
      </c>
    </row>
    <row r="15912" spans="1:7">
      <c r="A15912">
        <v>72261980</v>
      </c>
      <c r="B15912" t="s">
        <v>68</v>
      </c>
      <c r="C15912" s="30">
        <v>3.6</v>
      </c>
      <c r="D15912" t="s">
        <v>20</v>
      </c>
      <c r="E15912">
        <v>2027</v>
      </c>
      <c r="G15912" t="s">
        <v>273</v>
      </c>
    </row>
    <row r="15913" spans="1:7">
      <c r="A15913">
        <v>72261980</v>
      </c>
      <c r="B15913" t="s">
        <v>68</v>
      </c>
      <c r="C15913" s="30">
        <v>3.9</v>
      </c>
      <c r="D15913" t="s">
        <v>20</v>
      </c>
      <c r="E15913">
        <v>2028</v>
      </c>
      <c r="G15913" t="s">
        <v>273</v>
      </c>
    </row>
    <row r="15914" spans="1:7">
      <c r="A15914">
        <v>72262000</v>
      </c>
      <c r="B15914" t="s">
        <v>68</v>
      </c>
      <c r="C15914" s="30">
        <v>3</v>
      </c>
      <c r="D15914" t="s">
        <v>21</v>
      </c>
      <c r="G15914" t="s">
        <v>273</v>
      </c>
    </row>
    <row r="15915" spans="1:7">
      <c r="A15915">
        <v>72262000</v>
      </c>
      <c r="B15915" t="s">
        <v>68</v>
      </c>
      <c r="C15915" s="30">
        <v>3.3</v>
      </c>
      <c r="D15915" t="s">
        <v>21</v>
      </c>
      <c r="E15915">
        <v>2026</v>
      </c>
      <c r="G15915" t="s">
        <v>273</v>
      </c>
    </row>
    <row r="15916" spans="1:7">
      <c r="A15916">
        <v>72262000</v>
      </c>
      <c r="B15916" t="s">
        <v>68</v>
      </c>
      <c r="C15916" s="30">
        <v>3.6</v>
      </c>
      <c r="D15916" t="s">
        <v>21</v>
      </c>
      <c r="E15916">
        <v>2027</v>
      </c>
      <c r="G15916" t="s">
        <v>273</v>
      </c>
    </row>
    <row r="15917" spans="1:7">
      <c r="A15917">
        <v>72262000</v>
      </c>
      <c r="B15917" t="s">
        <v>68</v>
      </c>
      <c r="C15917" s="30">
        <v>3.9</v>
      </c>
      <c r="D15917" t="s">
        <v>21</v>
      </c>
      <c r="E15917">
        <v>2028</v>
      </c>
      <c r="G15917" t="s">
        <v>273</v>
      </c>
    </row>
    <row r="15918" spans="1:7">
      <c r="A15918">
        <v>722691</v>
      </c>
      <c r="B15918" t="s">
        <v>68</v>
      </c>
      <c r="C15918" s="30">
        <v>3</v>
      </c>
      <c r="D15918" t="s">
        <v>21</v>
      </c>
      <c r="G15918" t="s">
        <v>273</v>
      </c>
    </row>
    <row r="15919" spans="1:7">
      <c r="A15919">
        <v>722691</v>
      </c>
      <c r="B15919" t="s">
        <v>68</v>
      </c>
      <c r="C15919" s="30">
        <v>3.3</v>
      </c>
      <c r="D15919" t="s">
        <v>21</v>
      </c>
      <c r="E15919">
        <v>2026</v>
      </c>
      <c r="G15919" t="s">
        <v>273</v>
      </c>
    </row>
    <row r="15920" spans="1:7">
      <c r="A15920">
        <v>722691</v>
      </c>
      <c r="B15920" t="s">
        <v>68</v>
      </c>
      <c r="C15920" s="30">
        <v>3.6</v>
      </c>
      <c r="D15920" t="s">
        <v>21</v>
      </c>
      <c r="E15920">
        <v>2027</v>
      </c>
      <c r="G15920" t="s">
        <v>273</v>
      </c>
    </row>
    <row r="15921" spans="1:7">
      <c r="A15921">
        <v>722691</v>
      </c>
      <c r="B15921" t="s">
        <v>68</v>
      </c>
      <c r="C15921" s="30">
        <v>3.9</v>
      </c>
      <c r="D15921" t="s">
        <v>21</v>
      </c>
      <c r="E15921">
        <v>2028</v>
      </c>
      <c r="G15921" t="s">
        <v>273</v>
      </c>
    </row>
    <row r="15922" spans="1:7">
      <c r="A15922">
        <v>72269200</v>
      </c>
      <c r="B15922" t="s">
        <v>68</v>
      </c>
      <c r="C15922" s="30">
        <v>3</v>
      </c>
      <c r="D15922" t="s">
        <v>21</v>
      </c>
      <c r="G15922" t="s">
        <v>273</v>
      </c>
    </row>
    <row r="15923" spans="1:7">
      <c r="A15923">
        <v>72269200</v>
      </c>
      <c r="B15923" t="s">
        <v>68</v>
      </c>
      <c r="C15923" s="30">
        <v>3.3</v>
      </c>
      <c r="D15923" t="s">
        <v>21</v>
      </c>
      <c r="E15923">
        <v>2026</v>
      </c>
      <c r="G15923" t="s">
        <v>273</v>
      </c>
    </row>
    <row r="15924" spans="1:7">
      <c r="A15924">
        <v>72269200</v>
      </c>
      <c r="B15924" t="s">
        <v>68</v>
      </c>
      <c r="C15924" s="30">
        <v>3.6</v>
      </c>
      <c r="D15924" t="s">
        <v>21</v>
      </c>
      <c r="E15924">
        <v>2027</v>
      </c>
      <c r="G15924" t="s">
        <v>273</v>
      </c>
    </row>
    <row r="15925" spans="1:7">
      <c r="A15925">
        <v>72269200</v>
      </c>
      <c r="B15925" t="s">
        <v>68</v>
      </c>
      <c r="C15925" s="30">
        <v>3.9</v>
      </c>
      <c r="D15925" t="s">
        <v>21</v>
      </c>
      <c r="E15925">
        <v>2028</v>
      </c>
      <c r="G15925" t="s">
        <v>273</v>
      </c>
    </row>
    <row r="15926" spans="1:7">
      <c r="A15926">
        <v>722699</v>
      </c>
      <c r="B15926" t="s">
        <v>68</v>
      </c>
      <c r="C15926" s="30">
        <v>3</v>
      </c>
      <c r="D15926" t="s">
        <v>21</v>
      </c>
      <c r="G15926" t="s">
        <v>273</v>
      </c>
    </row>
    <row r="15927" spans="1:7">
      <c r="A15927">
        <v>722699</v>
      </c>
      <c r="B15927" t="s">
        <v>68</v>
      </c>
      <c r="C15927" s="30">
        <v>3.3</v>
      </c>
      <c r="D15927" t="s">
        <v>21</v>
      </c>
      <c r="E15927">
        <v>2026</v>
      </c>
      <c r="G15927" t="s">
        <v>273</v>
      </c>
    </row>
    <row r="15928" spans="1:7">
      <c r="A15928">
        <v>722699</v>
      </c>
      <c r="B15928" t="s">
        <v>68</v>
      </c>
      <c r="C15928" s="30">
        <v>3.6</v>
      </c>
      <c r="D15928" t="s">
        <v>21</v>
      </c>
      <c r="E15928">
        <v>2027</v>
      </c>
      <c r="G15928" t="s">
        <v>273</v>
      </c>
    </row>
    <row r="15929" spans="1:7">
      <c r="A15929">
        <v>722699</v>
      </c>
      <c r="B15929" t="s">
        <v>68</v>
      </c>
      <c r="C15929" s="30">
        <v>3.9</v>
      </c>
      <c r="D15929" t="s">
        <v>21</v>
      </c>
      <c r="E15929">
        <v>2028</v>
      </c>
      <c r="G15929" t="s">
        <v>273</v>
      </c>
    </row>
    <row r="15930" spans="1:7">
      <c r="A15930">
        <v>7227</v>
      </c>
      <c r="B15930" t="s">
        <v>68</v>
      </c>
      <c r="C15930" s="30">
        <v>3</v>
      </c>
      <c r="D15930" t="s">
        <v>20</v>
      </c>
      <c r="G15930" t="s">
        <v>273</v>
      </c>
    </row>
    <row r="15931" spans="1:7">
      <c r="A15931">
        <v>7227</v>
      </c>
      <c r="B15931" t="s">
        <v>68</v>
      </c>
      <c r="C15931" s="30">
        <v>3.3</v>
      </c>
      <c r="D15931" t="s">
        <v>20</v>
      </c>
      <c r="E15931">
        <v>2026</v>
      </c>
      <c r="G15931" t="s">
        <v>273</v>
      </c>
    </row>
    <row r="15932" spans="1:7">
      <c r="A15932">
        <v>7227</v>
      </c>
      <c r="B15932" t="s">
        <v>68</v>
      </c>
      <c r="C15932" s="30">
        <v>3.6</v>
      </c>
      <c r="D15932" t="s">
        <v>20</v>
      </c>
      <c r="E15932">
        <v>2027</v>
      </c>
      <c r="G15932" t="s">
        <v>273</v>
      </c>
    </row>
    <row r="15933" spans="1:7">
      <c r="A15933">
        <v>7227</v>
      </c>
      <c r="B15933" t="s">
        <v>68</v>
      </c>
      <c r="C15933" s="30">
        <v>3.9</v>
      </c>
      <c r="D15933" t="s">
        <v>20</v>
      </c>
      <c r="E15933">
        <v>2028</v>
      </c>
      <c r="G15933" t="s">
        <v>273</v>
      </c>
    </row>
    <row r="15934" spans="1:7">
      <c r="A15934">
        <v>72281020</v>
      </c>
      <c r="B15934" t="s">
        <v>68</v>
      </c>
      <c r="C15934" s="30">
        <v>3</v>
      </c>
      <c r="D15934" t="s">
        <v>21</v>
      </c>
      <c r="G15934" t="s">
        <v>273</v>
      </c>
    </row>
    <row r="15935" spans="1:7">
      <c r="A15935">
        <v>72281020</v>
      </c>
      <c r="B15935" t="s">
        <v>68</v>
      </c>
      <c r="C15935" s="30">
        <v>3.3</v>
      </c>
      <c r="D15935" t="s">
        <v>21</v>
      </c>
      <c r="E15935">
        <v>2026</v>
      </c>
      <c r="G15935" t="s">
        <v>273</v>
      </c>
    </row>
    <row r="15936" spans="1:7">
      <c r="A15936">
        <v>72281020</v>
      </c>
      <c r="B15936" t="s">
        <v>68</v>
      </c>
      <c r="C15936" s="30">
        <v>3.6</v>
      </c>
      <c r="D15936" t="s">
        <v>21</v>
      </c>
      <c r="E15936">
        <v>2027</v>
      </c>
      <c r="G15936" t="s">
        <v>273</v>
      </c>
    </row>
    <row r="15937" spans="1:7">
      <c r="A15937">
        <v>72281020</v>
      </c>
      <c r="B15937" t="s">
        <v>68</v>
      </c>
      <c r="C15937" s="30">
        <v>3.9</v>
      </c>
      <c r="D15937" t="s">
        <v>21</v>
      </c>
      <c r="E15937">
        <v>2028</v>
      </c>
      <c r="G15937" t="s">
        <v>273</v>
      </c>
    </row>
    <row r="15938" spans="1:7">
      <c r="A15938">
        <v>72281050</v>
      </c>
      <c r="B15938" t="s">
        <v>68</v>
      </c>
      <c r="C15938" s="30">
        <v>3</v>
      </c>
      <c r="D15938" t="s">
        <v>21</v>
      </c>
      <c r="G15938" t="s">
        <v>273</v>
      </c>
    </row>
    <row r="15939" spans="1:7">
      <c r="A15939">
        <v>72281050</v>
      </c>
      <c r="B15939" t="s">
        <v>68</v>
      </c>
      <c r="C15939" s="30">
        <v>3.3</v>
      </c>
      <c r="D15939" t="s">
        <v>21</v>
      </c>
      <c r="E15939">
        <v>2026</v>
      </c>
      <c r="G15939" t="s">
        <v>273</v>
      </c>
    </row>
    <row r="15940" spans="1:7">
      <c r="A15940">
        <v>72281050</v>
      </c>
      <c r="B15940" t="s">
        <v>68</v>
      </c>
      <c r="C15940" s="30">
        <v>3.6</v>
      </c>
      <c r="D15940" t="s">
        <v>21</v>
      </c>
      <c r="E15940">
        <v>2027</v>
      </c>
      <c r="G15940" t="s">
        <v>273</v>
      </c>
    </row>
    <row r="15941" spans="1:7">
      <c r="A15941">
        <v>72281050</v>
      </c>
      <c r="B15941" t="s">
        <v>68</v>
      </c>
      <c r="C15941" s="30">
        <v>3.9</v>
      </c>
      <c r="D15941" t="s">
        <v>21</v>
      </c>
      <c r="E15941">
        <v>2028</v>
      </c>
      <c r="G15941" t="s">
        <v>273</v>
      </c>
    </row>
    <row r="15942" spans="1:7">
      <c r="A15942">
        <v>72281090</v>
      </c>
      <c r="B15942" t="s">
        <v>68</v>
      </c>
      <c r="C15942" s="30">
        <v>3</v>
      </c>
      <c r="D15942" t="s">
        <v>21</v>
      </c>
      <c r="G15942" t="s">
        <v>273</v>
      </c>
    </row>
    <row r="15943" spans="1:7">
      <c r="A15943">
        <v>72281090</v>
      </c>
      <c r="B15943" t="s">
        <v>68</v>
      </c>
      <c r="C15943" s="30">
        <v>3.3</v>
      </c>
      <c r="D15943" t="s">
        <v>21</v>
      </c>
      <c r="E15943">
        <v>2026</v>
      </c>
      <c r="G15943" t="s">
        <v>273</v>
      </c>
    </row>
    <row r="15944" spans="1:7">
      <c r="A15944">
        <v>72281090</v>
      </c>
      <c r="B15944" t="s">
        <v>68</v>
      </c>
      <c r="C15944" s="30">
        <v>3.6</v>
      </c>
      <c r="D15944" t="s">
        <v>21</v>
      </c>
      <c r="E15944">
        <v>2027</v>
      </c>
      <c r="G15944" t="s">
        <v>273</v>
      </c>
    </row>
    <row r="15945" spans="1:7">
      <c r="A15945">
        <v>72281090</v>
      </c>
      <c r="B15945" t="s">
        <v>68</v>
      </c>
      <c r="C15945" s="30">
        <v>3.9</v>
      </c>
      <c r="D15945" t="s">
        <v>21</v>
      </c>
      <c r="E15945">
        <v>2028</v>
      </c>
      <c r="G15945" t="s">
        <v>273</v>
      </c>
    </row>
    <row r="15946" spans="1:7">
      <c r="A15946">
        <v>722820</v>
      </c>
      <c r="B15946" t="s">
        <v>68</v>
      </c>
      <c r="C15946" s="30">
        <v>3</v>
      </c>
      <c r="D15946" t="s">
        <v>21</v>
      </c>
      <c r="G15946" t="s">
        <v>273</v>
      </c>
    </row>
    <row r="15947" spans="1:7">
      <c r="A15947">
        <v>722820</v>
      </c>
      <c r="B15947" t="s">
        <v>68</v>
      </c>
      <c r="C15947" s="30">
        <v>3.3</v>
      </c>
      <c r="D15947" t="s">
        <v>21</v>
      </c>
      <c r="E15947">
        <v>2026</v>
      </c>
      <c r="G15947" t="s">
        <v>273</v>
      </c>
    </row>
    <row r="15948" spans="1:7">
      <c r="A15948">
        <v>722820</v>
      </c>
      <c r="B15948" t="s">
        <v>68</v>
      </c>
      <c r="C15948" s="30">
        <v>3.6</v>
      </c>
      <c r="D15948" t="s">
        <v>21</v>
      </c>
      <c r="E15948">
        <v>2027</v>
      </c>
      <c r="G15948" t="s">
        <v>273</v>
      </c>
    </row>
    <row r="15949" spans="1:7">
      <c r="A15949">
        <v>722820</v>
      </c>
      <c r="B15949" t="s">
        <v>68</v>
      </c>
      <c r="C15949" s="30">
        <v>3.9</v>
      </c>
      <c r="D15949" t="s">
        <v>21</v>
      </c>
      <c r="E15949">
        <v>2028</v>
      </c>
      <c r="G15949" t="s">
        <v>273</v>
      </c>
    </row>
    <row r="15950" spans="1:7">
      <c r="A15950">
        <v>722830</v>
      </c>
      <c r="B15950" t="s">
        <v>68</v>
      </c>
      <c r="C15950" s="30">
        <v>3</v>
      </c>
      <c r="D15950" t="s">
        <v>20</v>
      </c>
      <c r="G15950" t="s">
        <v>273</v>
      </c>
    </row>
    <row r="15951" spans="1:7">
      <c r="A15951">
        <v>722830</v>
      </c>
      <c r="B15951" t="s">
        <v>68</v>
      </c>
      <c r="C15951" s="30">
        <v>3.3</v>
      </c>
      <c r="D15951" t="s">
        <v>20</v>
      </c>
      <c r="E15951">
        <v>2026</v>
      </c>
      <c r="G15951" t="s">
        <v>273</v>
      </c>
    </row>
    <row r="15952" spans="1:7">
      <c r="A15952">
        <v>722830</v>
      </c>
      <c r="B15952" t="s">
        <v>68</v>
      </c>
      <c r="C15952" s="30">
        <v>3.6</v>
      </c>
      <c r="D15952" t="s">
        <v>20</v>
      </c>
      <c r="E15952">
        <v>2027</v>
      </c>
      <c r="G15952" t="s">
        <v>273</v>
      </c>
    </row>
    <row r="15953" spans="1:7">
      <c r="A15953">
        <v>722830</v>
      </c>
      <c r="B15953" t="s">
        <v>68</v>
      </c>
      <c r="C15953" s="30">
        <v>3.9</v>
      </c>
      <c r="D15953" t="s">
        <v>20</v>
      </c>
      <c r="E15953">
        <v>2028</v>
      </c>
      <c r="G15953" t="s">
        <v>273</v>
      </c>
    </row>
    <row r="15954" spans="1:7">
      <c r="A15954">
        <v>722840</v>
      </c>
      <c r="B15954" t="s">
        <v>68</v>
      </c>
      <c r="C15954" s="30">
        <v>3</v>
      </c>
      <c r="D15954" t="s">
        <v>21</v>
      </c>
      <c r="G15954" t="s">
        <v>273</v>
      </c>
    </row>
    <row r="15955" spans="1:7">
      <c r="A15955">
        <v>722840</v>
      </c>
      <c r="B15955" t="s">
        <v>68</v>
      </c>
      <c r="C15955" s="30">
        <v>3.3</v>
      </c>
      <c r="D15955" t="s">
        <v>21</v>
      </c>
      <c r="E15955">
        <v>2026</v>
      </c>
      <c r="G15955" t="s">
        <v>273</v>
      </c>
    </row>
    <row r="15956" spans="1:7">
      <c r="A15956">
        <v>722840</v>
      </c>
      <c r="B15956" t="s">
        <v>68</v>
      </c>
      <c r="C15956" s="30">
        <v>3.6</v>
      </c>
      <c r="D15956" t="s">
        <v>21</v>
      </c>
      <c r="E15956">
        <v>2027</v>
      </c>
      <c r="G15956" t="s">
        <v>273</v>
      </c>
    </row>
    <row r="15957" spans="1:7">
      <c r="A15957">
        <v>722840</v>
      </c>
      <c r="B15957" t="s">
        <v>68</v>
      </c>
      <c r="C15957" s="30">
        <v>3.9</v>
      </c>
      <c r="D15957" t="s">
        <v>21</v>
      </c>
      <c r="E15957">
        <v>2028</v>
      </c>
      <c r="G15957" t="s">
        <v>273</v>
      </c>
    </row>
    <row r="15958" spans="1:7">
      <c r="A15958">
        <v>722850</v>
      </c>
      <c r="B15958" t="s">
        <v>68</v>
      </c>
      <c r="C15958" s="30">
        <v>3</v>
      </c>
      <c r="D15958" t="s">
        <v>20</v>
      </c>
      <c r="G15958" t="s">
        <v>273</v>
      </c>
    </row>
    <row r="15959" spans="1:7">
      <c r="A15959">
        <v>722850</v>
      </c>
      <c r="B15959" t="s">
        <v>68</v>
      </c>
      <c r="C15959" s="30">
        <v>3.3</v>
      </c>
      <c r="D15959" t="s">
        <v>20</v>
      </c>
      <c r="E15959">
        <v>2026</v>
      </c>
      <c r="G15959" t="s">
        <v>273</v>
      </c>
    </row>
    <row r="15960" spans="1:7">
      <c r="A15960">
        <v>722850</v>
      </c>
      <c r="B15960" t="s">
        <v>68</v>
      </c>
      <c r="C15960" s="30">
        <v>3.6</v>
      </c>
      <c r="D15960" t="s">
        <v>20</v>
      </c>
      <c r="E15960">
        <v>2027</v>
      </c>
      <c r="G15960" t="s">
        <v>273</v>
      </c>
    </row>
    <row r="15961" spans="1:7">
      <c r="A15961">
        <v>722850</v>
      </c>
      <c r="B15961" t="s">
        <v>68</v>
      </c>
      <c r="C15961" s="30">
        <v>3.9</v>
      </c>
      <c r="D15961" t="s">
        <v>20</v>
      </c>
      <c r="E15961">
        <v>2028</v>
      </c>
      <c r="G15961" t="s">
        <v>273</v>
      </c>
    </row>
    <row r="15962" spans="1:7">
      <c r="A15962">
        <v>722860</v>
      </c>
      <c r="B15962" t="s">
        <v>68</v>
      </c>
      <c r="C15962" s="30">
        <v>3</v>
      </c>
      <c r="D15962" t="s">
        <v>21</v>
      </c>
      <c r="G15962" t="s">
        <v>273</v>
      </c>
    </row>
    <row r="15963" spans="1:7">
      <c r="A15963">
        <v>722860</v>
      </c>
      <c r="B15963" t="s">
        <v>68</v>
      </c>
      <c r="C15963" s="30">
        <v>3.3</v>
      </c>
      <c r="D15963" t="s">
        <v>21</v>
      </c>
      <c r="E15963">
        <v>2026</v>
      </c>
      <c r="G15963" t="s">
        <v>273</v>
      </c>
    </row>
    <row r="15964" spans="1:7">
      <c r="A15964">
        <v>722860</v>
      </c>
      <c r="B15964" t="s">
        <v>68</v>
      </c>
      <c r="C15964" s="30">
        <v>3.6</v>
      </c>
      <c r="D15964" t="s">
        <v>21</v>
      </c>
      <c r="E15964">
        <v>2027</v>
      </c>
      <c r="G15964" t="s">
        <v>273</v>
      </c>
    </row>
    <row r="15965" spans="1:7">
      <c r="A15965">
        <v>722860</v>
      </c>
      <c r="B15965" t="s">
        <v>68</v>
      </c>
      <c r="C15965" s="30">
        <v>3.9</v>
      </c>
      <c r="D15965" t="s">
        <v>21</v>
      </c>
      <c r="E15965">
        <v>2028</v>
      </c>
      <c r="G15965" t="s">
        <v>273</v>
      </c>
    </row>
    <row r="15966" spans="1:7">
      <c r="A15966">
        <v>722870</v>
      </c>
      <c r="B15966" t="s">
        <v>68</v>
      </c>
      <c r="C15966" s="30">
        <v>3</v>
      </c>
      <c r="D15966" t="s">
        <v>21</v>
      </c>
      <c r="G15966" t="s">
        <v>273</v>
      </c>
    </row>
    <row r="15967" spans="1:7">
      <c r="A15967">
        <v>722870</v>
      </c>
      <c r="B15967" t="s">
        <v>68</v>
      </c>
      <c r="C15967" s="30">
        <v>3.3</v>
      </c>
      <c r="D15967" t="s">
        <v>21</v>
      </c>
      <c r="E15967">
        <v>2026</v>
      </c>
      <c r="G15967" t="s">
        <v>273</v>
      </c>
    </row>
    <row r="15968" spans="1:7">
      <c r="A15968">
        <v>722870</v>
      </c>
      <c r="B15968" t="s">
        <v>68</v>
      </c>
      <c r="C15968" s="30">
        <v>3.6</v>
      </c>
      <c r="D15968" t="s">
        <v>21</v>
      </c>
      <c r="E15968">
        <v>2027</v>
      </c>
      <c r="G15968" t="s">
        <v>273</v>
      </c>
    </row>
    <row r="15969" spans="1:7">
      <c r="A15969">
        <v>722870</v>
      </c>
      <c r="B15969" t="s">
        <v>68</v>
      </c>
      <c r="C15969" s="30">
        <v>3.9</v>
      </c>
      <c r="D15969" t="s">
        <v>21</v>
      </c>
      <c r="E15969">
        <v>2028</v>
      </c>
      <c r="G15969" t="s">
        <v>273</v>
      </c>
    </row>
    <row r="15970" spans="1:7">
      <c r="A15970">
        <v>72288000</v>
      </c>
      <c r="B15970" t="s">
        <v>68</v>
      </c>
      <c r="C15970" s="30">
        <v>3</v>
      </c>
      <c r="D15970" t="s">
        <v>21</v>
      </c>
      <c r="G15970" t="s">
        <v>273</v>
      </c>
    </row>
    <row r="15971" spans="1:7">
      <c r="A15971">
        <v>72288000</v>
      </c>
      <c r="B15971" t="s">
        <v>68</v>
      </c>
      <c r="C15971" s="30">
        <v>3.3</v>
      </c>
      <c r="D15971" t="s">
        <v>21</v>
      </c>
      <c r="E15971">
        <v>2026</v>
      </c>
      <c r="G15971" t="s">
        <v>273</v>
      </c>
    </row>
    <row r="15972" spans="1:7">
      <c r="A15972">
        <v>72288000</v>
      </c>
      <c r="B15972" t="s">
        <v>68</v>
      </c>
      <c r="C15972" s="30">
        <v>3.6</v>
      </c>
      <c r="D15972" t="s">
        <v>21</v>
      </c>
      <c r="E15972">
        <v>2027</v>
      </c>
      <c r="G15972" t="s">
        <v>273</v>
      </c>
    </row>
    <row r="15973" spans="1:7">
      <c r="A15973">
        <v>72288000</v>
      </c>
      <c r="B15973" t="s">
        <v>68</v>
      </c>
      <c r="C15973" s="30">
        <v>3.9</v>
      </c>
      <c r="D15973" t="s">
        <v>21</v>
      </c>
      <c r="E15973">
        <v>2028</v>
      </c>
      <c r="G15973" t="s">
        <v>273</v>
      </c>
    </row>
    <row r="15974" spans="1:7">
      <c r="A15974">
        <v>7229</v>
      </c>
      <c r="B15974" t="s">
        <v>68</v>
      </c>
      <c r="C15974" s="30">
        <v>3</v>
      </c>
      <c r="D15974" t="s">
        <v>20</v>
      </c>
      <c r="G15974" t="s">
        <v>273</v>
      </c>
    </row>
    <row r="15975" spans="1:7">
      <c r="A15975">
        <v>7229</v>
      </c>
      <c r="B15975" t="s">
        <v>68</v>
      </c>
      <c r="C15975" s="30">
        <v>3.3</v>
      </c>
      <c r="D15975" t="s">
        <v>20</v>
      </c>
      <c r="E15975">
        <v>2026</v>
      </c>
      <c r="G15975" t="s">
        <v>273</v>
      </c>
    </row>
    <row r="15976" spans="1:7">
      <c r="A15976">
        <v>7229</v>
      </c>
      <c r="B15976" t="s">
        <v>68</v>
      </c>
      <c r="C15976" s="30">
        <v>3.6</v>
      </c>
      <c r="D15976" t="s">
        <v>20</v>
      </c>
      <c r="E15976">
        <v>2027</v>
      </c>
      <c r="G15976" t="s">
        <v>273</v>
      </c>
    </row>
    <row r="15977" spans="1:7">
      <c r="A15977">
        <v>7229</v>
      </c>
      <c r="B15977" t="s">
        <v>68</v>
      </c>
      <c r="C15977" s="30">
        <v>3.9</v>
      </c>
      <c r="D15977" t="s">
        <v>20</v>
      </c>
      <c r="E15977">
        <v>2028</v>
      </c>
      <c r="G15977" t="s">
        <v>273</v>
      </c>
    </row>
    <row r="15978" spans="1:7">
      <c r="A15978">
        <v>7301</v>
      </c>
      <c r="B15978" t="s">
        <v>68</v>
      </c>
      <c r="C15978" s="30">
        <v>1.94</v>
      </c>
      <c r="D15978" t="s">
        <v>20</v>
      </c>
      <c r="G15978" t="s">
        <v>273</v>
      </c>
    </row>
    <row r="15979" spans="1:7">
      <c r="A15979">
        <v>7301</v>
      </c>
      <c r="B15979" t="s">
        <v>68</v>
      </c>
      <c r="C15979" s="30">
        <v>2.1339999999999999</v>
      </c>
      <c r="D15979" t="s">
        <v>20</v>
      </c>
      <c r="E15979">
        <v>2026</v>
      </c>
      <c r="G15979" t="s">
        <v>273</v>
      </c>
    </row>
    <row r="15980" spans="1:7">
      <c r="A15980">
        <v>7301</v>
      </c>
      <c r="B15980" t="s">
        <v>68</v>
      </c>
      <c r="C15980" s="30">
        <v>2.3279999999999998</v>
      </c>
      <c r="D15980" t="s">
        <v>20</v>
      </c>
      <c r="E15980">
        <v>2027</v>
      </c>
      <c r="G15980" t="s">
        <v>273</v>
      </c>
    </row>
    <row r="15981" spans="1:7">
      <c r="A15981">
        <v>7301</v>
      </c>
      <c r="B15981" t="s">
        <v>68</v>
      </c>
      <c r="C15981" s="30">
        <v>2.5219999999999998</v>
      </c>
      <c r="D15981" t="s">
        <v>20</v>
      </c>
      <c r="E15981">
        <v>2028</v>
      </c>
      <c r="G15981" t="s">
        <v>273</v>
      </c>
    </row>
    <row r="15982" spans="1:7">
      <c r="A15982">
        <v>7302</v>
      </c>
      <c r="B15982" t="s">
        <v>68</v>
      </c>
      <c r="C15982" s="30">
        <v>2.79</v>
      </c>
      <c r="D15982" t="s">
        <v>20</v>
      </c>
      <c r="G15982" t="s">
        <v>273</v>
      </c>
    </row>
    <row r="15983" spans="1:7">
      <c r="A15983">
        <v>7302</v>
      </c>
      <c r="B15983" t="s">
        <v>68</v>
      </c>
      <c r="C15983" s="30">
        <v>3.069</v>
      </c>
      <c r="D15983" t="s">
        <v>20</v>
      </c>
      <c r="E15983">
        <v>2026</v>
      </c>
      <c r="G15983" t="s">
        <v>273</v>
      </c>
    </row>
    <row r="15984" spans="1:7">
      <c r="A15984">
        <v>7302</v>
      </c>
      <c r="B15984" t="s">
        <v>68</v>
      </c>
      <c r="C15984" s="30">
        <v>3.3479999999999999</v>
      </c>
      <c r="D15984" t="s">
        <v>20</v>
      </c>
      <c r="E15984">
        <v>2027</v>
      </c>
      <c r="G15984" t="s">
        <v>273</v>
      </c>
    </row>
    <row r="15985" spans="1:7">
      <c r="A15985">
        <v>7302</v>
      </c>
      <c r="B15985" t="s">
        <v>68</v>
      </c>
      <c r="C15985" s="30">
        <v>3.6270000000000002</v>
      </c>
      <c r="D15985" t="s">
        <v>20</v>
      </c>
      <c r="E15985">
        <v>2028</v>
      </c>
      <c r="G15985" t="s">
        <v>273</v>
      </c>
    </row>
    <row r="15986" spans="1:7">
      <c r="A15986">
        <v>730300</v>
      </c>
      <c r="B15986" t="s">
        <v>68</v>
      </c>
      <c r="C15986" s="30">
        <v>1.86</v>
      </c>
      <c r="G15986" t="s">
        <v>273</v>
      </c>
    </row>
    <row r="15987" spans="1:7">
      <c r="A15987">
        <v>730300</v>
      </c>
      <c r="B15987" t="s">
        <v>68</v>
      </c>
      <c r="C15987" s="30">
        <v>2.0460000000000003</v>
      </c>
      <c r="E15987">
        <v>2026</v>
      </c>
      <c r="G15987" t="s">
        <v>273</v>
      </c>
    </row>
    <row r="15988" spans="1:7">
      <c r="A15988">
        <v>730300</v>
      </c>
      <c r="B15988" t="s">
        <v>68</v>
      </c>
      <c r="C15988" s="30">
        <v>2.2320000000000002</v>
      </c>
      <c r="E15988">
        <v>2027</v>
      </c>
      <c r="G15988" t="s">
        <v>273</v>
      </c>
    </row>
    <row r="15989" spans="1:7">
      <c r="A15989">
        <v>730300</v>
      </c>
      <c r="B15989" t="s">
        <v>68</v>
      </c>
      <c r="C15989" s="30">
        <v>2.4180000000000001</v>
      </c>
      <c r="E15989">
        <v>2028</v>
      </c>
      <c r="G15989" t="s">
        <v>273</v>
      </c>
    </row>
    <row r="15990" spans="1:7">
      <c r="A15990">
        <v>73041100</v>
      </c>
      <c r="B15990" t="s">
        <v>68</v>
      </c>
      <c r="C15990" s="30">
        <v>3.2</v>
      </c>
      <c r="G15990" t="s">
        <v>273</v>
      </c>
    </row>
    <row r="15991" spans="1:7">
      <c r="A15991">
        <v>73041100</v>
      </c>
      <c r="B15991" t="s">
        <v>68</v>
      </c>
      <c r="C15991" s="30">
        <v>3.52</v>
      </c>
      <c r="E15991">
        <v>2026</v>
      </c>
      <c r="G15991" t="s">
        <v>273</v>
      </c>
    </row>
    <row r="15992" spans="1:7">
      <c r="A15992">
        <v>73041100</v>
      </c>
      <c r="B15992" t="s">
        <v>68</v>
      </c>
      <c r="C15992" s="30">
        <v>3.8400000000000003</v>
      </c>
      <c r="E15992">
        <v>2027</v>
      </c>
      <c r="G15992" t="s">
        <v>273</v>
      </c>
    </row>
    <row r="15993" spans="1:7">
      <c r="A15993">
        <v>73041100</v>
      </c>
      <c r="B15993" t="s">
        <v>68</v>
      </c>
      <c r="C15993" s="30">
        <v>4.16</v>
      </c>
      <c r="E15993">
        <v>2028</v>
      </c>
      <c r="G15993" t="s">
        <v>273</v>
      </c>
    </row>
    <row r="15994" spans="1:7">
      <c r="A15994">
        <v>730419</v>
      </c>
      <c r="B15994" t="s">
        <v>68</v>
      </c>
      <c r="C15994" s="30">
        <v>1.94</v>
      </c>
      <c r="D15994" t="s">
        <v>20</v>
      </c>
      <c r="G15994" t="s">
        <v>273</v>
      </c>
    </row>
    <row r="15995" spans="1:7">
      <c r="A15995">
        <v>730419</v>
      </c>
      <c r="B15995" t="s">
        <v>68</v>
      </c>
      <c r="C15995" s="30">
        <v>2.1339999999999999</v>
      </c>
      <c r="D15995" t="s">
        <v>20</v>
      </c>
      <c r="E15995">
        <v>2026</v>
      </c>
      <c r="G15995" t="s">
        <v>273</v>
      </c>
    </row>
    <row r="15996" spans="1:7">
      <c r="A15996">
        <v>730419</v>
      </c>
      <c r="B15996" t="s">
        <v>68</v>
      </c>
      <c r="C15996" s="30">
        <v>2.3279999999999998</v>
      </c>
      <c r="D15996" t="s">
        <v>20</v>
      </c>
      <c r="E15996">
        <v>2027</v>
      </c>
      <c r="G15996" t="s">
        <v>273</v>
      </c>
    </row>
    <row r="15997" spans="1:7">
      <c r="A15997">
        <v>730419</v>
      </c>
      <c r="B15997" t="s">
        <v>68</v>
      </c>
      <c r="C15997" s="30">
        <v>2.5219999999999998</v>
      </c>
      <c r="D15997" t="s">
        <v>20</v>
      </c>
      <c r="E15997">
        <v>2028</v>
      </c>
      <c r="G15997" t="s">
        <v>273</v>
      </c>
    </row>
    <row r="15998" spans="1:7">
      <c r="A15998">
        <v>73042200</v>
      </c>
      <c r="B15998" t="s">
        <v>68</v>
      </c>
      <c r="C15998" s="30">
        <v>3.2</v>
      </c>
      <c r="G15998" t="s">
        <v>273</v>
      </c>
    </row>
    <row r="15999" spans="1:7">
      <c r="A15999">
        <v>73042200</v>
      </c>
      <c r="B15999" t="s">
        <v>68</v>
      </c>
      <c r="C15999" s="30">
        <v>3.52</v>
      </c>
      <c r="E15999">
        <v>2026</v>
      </c>
      <c r="G15999" t="s">
        <v>273</v>
      </c>
    </row>
    <row r="16000" spans="1:7">
      <c r="A16000">
        <v>73042200</v>
      </c>
      <c r="B16000" t="s">
        <v>68</v>
      </c>
      <c r="C16000" s="30">
        <v>3.8400000000000003</v>
      </c>
      <c r="E16000">
        <v>2027</v>
      </c>
      <c r="G16000" t="s">
        <v>273</v>
      </c>
    </row>
    <row r="16001" spans="1:7">
      <c r="A16001">
        <v>73042200</v>
      </c>
      <c r="B16001" t="s">
        <v>68</v>
      </c>
      <c r="C16001" s="30">
        <v>4.16</v>
      </c>
      <c r="E16001">
        <v>2028</v>
      </c>
      <c r="G16001" t="s">
        <v>273</v>
      </c>
    </row>
    <row r="16002" spans="1:7">
      <c r="A16002">
        <v>73042300</v>
      </c>
      <c r="B16002" t="s">
        <v>68</v>
      </c>
      <c r="C16002" s="30">
        <v>1.94</v>
      </c>
      <c r="D16002" t="s">
        <v>20</v>
      </c>
      <c r="G16002" t="s">
        <v>273</v>
      </c>
    </row>
    <row r="16003" spans="1:7">
      <c r="A16003">
        <v>73042300</v>
      </c>
      <c r="B16003" t="s">
        <v>68</v>
      </c>
      <c r="C16003" s="30">
        <v>2.1339999999999999</v>
      </c>
      <c r="D16003" t="s">
        <v>20</v>
      </c>
      <c r="E16003">
        <v>2026</v>
      </c>
      <c r="G16003" t="s">
        <v>273</v>
      </c>
    </row>
    <row r="16004" spans="1:7">
      <c r="A16004">
        <v>73042300</v>
      </c>
      <c r="B16004" t="s">
        <v>68</v>
      </c>
      <c r="C16004" s="30">
        <v>2.3279999999999998</v>
      </c>
      <c r="D16004" t="s">
        <v>20</v>
      </c>
      <c r="E16004">
        <v>2027</v>
      </c>
      <c r="G16004" t="s">
        <v>273</v>
      </c>
    </row>
    <row r="16005" spans="1:7">
      <c r="A16005">
        <v>73042300</v>
      </c>
      <c r="B16005" t="s">
        <v>68</v>
      </c>
      <c r="C16005" s="30">
        <v>2.5219999999999998</v>
      </c>
      <c r="D16005" t="s">
        <v>20</v>
      </c>
      <c r="E16005">
        <v>2028</v>
      </c>
      <c r="G16005" t="s">
        <v>273</v>
      </c>
    </row>
    <row r="16006" spans="1:7">
      <c r="A16006">
        <v>73042400</v>
      </c>
      <c r="B16006" t="s">
        <v>68</v>
      </c>
      <c r="C16006" s="30">
        <v>3.2</v>
      </c>
      <c r="G16006" t="s">
        <v>273</v>
      </c>
    </row>
    <row r="16007" spans="1:7">
      <c r="A16007">
        <v>73042400</v>
      </c>
      <c r="B16007" t="s">
        <v>68</v>
      </c>
      <c r="C16007" s="30">
        <v>3.52</v>
      </c>
      <c r="E16007">
        <v>2026</v>
      </c>
      <c r="G16007" t="s">
        <v>273</v>
      </c>
    </row>
    <row r="16008" spans="1:7">
      <c r="A16008">
        <v>73042400</v>
      </c>
      <c r="B16008" t="s">
        <v>68</v>
      </c>
      <c r="C16008" s="30">
        <v>3.8400000000000003</v>
      </c>
      <c r="E16008">
        <v>2027</v>
      </c>
      <c r="G16008" t="s">
        <v>273</v>
      </c>
    </row>
    <row r="16009" spans="1:7">
      <c r="A16009">
        <v>73042400</v>
      </c>
      <c r="B16009" t="s">
        <v>68</v>
      </c>
      <c r="C16009" s="30">
        <v>4.16</v>
      </c>
      <c r="E16009">
        <v>2028</v>
      </c>
      <c r="G16009" t="s">
        <v>273</v>
      </c>
    </row>
    <row r="16010" spans="1:7">
      <c r="A16010">
        <v>730429</v>
      </c>
      <c r="B16010" t="s">
        <v>68</v>
      </c>
      <c r="C16010" s="30">
        <v>1.94</v>
      </c>
      <c r="D16010" t="s">
        <v>20</v>
      </c>
      <c r="G16010" t="s">
        <v>273</v>
      </c>
    </row>
    <row r="16011" spans="1:7">
      <c r="A16011">
        <v>730429</v>
      </c>
      <c r="B16011" t="s">
        <v>68</v>
      </c>
      <c r="C16011" s="30">
        <v>2.1339999999999999</v>
      </c>
      <c r="D16011" t="s">
        <v>20</v>
      </c>
      <c r="E16011">
        <v>2026</v>
      </c>
      <c r="G16011" t="s">
        <v>273</v>
      </c>
    </row>
    <row r="16012" spans="1:7">
      <c r="A16012">
        <v>730429</v>
      </c>
      <c r="B16012" t="s">
        <v>68</v>
      </c>
      <c r="C16012" s="30">
        <v>2.3279999999999998</v>
      </c>
      <c r="D16012" t="s">
        <v>20</v>
      </c>
      <c r="E16012">
        <v>2027</v>
      </c>
      <c r="G16012" t="s">
        <v>273</v>
      </c>
    </row>
    <row r="16013" spans="1:7">
      <c r="A16013">
        <v>730429</v>
      </c>
      <c r="B16013" t="s">
        <v>68</v>
      </c>
      <c r="C16013" s="30">
        <v>2.5219999999999998</v>
      </c>
      <c r="D16013" t="s">
        <v>20</v>
      </c>
      <c r="E16013">
        <v>2028</v>
      </c>
      <c r="G16013" t="s">
        <v>273</v>
      </c>
    </row>
    <row r="16014" spans="1:7">
      <c r="A16014">
        <v>730431</v>
      </c>
      <c r="B16014" t="s">
        <v>68</v>
      </c>
      <c r="C16014" s="30">
        <v>1.94</v>
      </c>
      <c r="D16014" t="s">
        <v>20</v>
      </c>
      <c r="G16014" t="s">
        <v>273</v>
      </c>
    </row>
    <row r="16015" spans="1:7">
      <c r="A16015">
        <v>730431</v>
      </c>
      <c r="B16015" t="s">
        <v>68</v>
      </c>
      <c r="C16015" s="30">
        <v>2.1339999999999999</v>
      </c>
      <c r="D16015" t="s">
        <v>20</v>
      </c>
      <c r="E16015">
        <v>2026</v>
      </c>
      <c r="G16015" t="s">
        <v>273</v>
      </c>
    </row>
    <row r="16016" spans="1:7">
      <c r="A16016">
        <v>730431</v>
      </c>
      <c r="B16016" t="s">
        <v>68</v>
      </c>
      <c r="C16016" s="30">
        <v>2.3279999999999998</v>
      </c>
      <c r="D16016" t="s">
        <v>20</v>
      </c>
      <c r="E16016">
        <v>2027</v>
      </c>
      <c r="G16016" t="s">
        <v>273</v>
      </c>
    </row>
    <row r="16017" spans="1:7">
      <c r="A16017">
        <v>730431</v>
      </c>
      <c r="B16017" t="s">
        <v>68</v>
      </c>
      <c r="C16017" s="30">
        <v>2.5219999999999998</v>
      </c>
      <c r="D16017" t="s">
        <v>20</v>
      </c>
      <c r="E16017">
        <v>2028</v>
      </c>
      <c r="G16017" t="s">
        <v>273</v>
      </c>
    </row>
    <row r="16018" spans="1:7">
      <c r="A16018">
        <v>730439</v>
      </c>
      <c r="B16018" t="s">
        <v>68</v>
      </c>
      <c r="C16018" s="30">
        <v>1.94</v>
      </c>
      <c r="D16018" t="s">
        <v>20</v>
      </c>
      <c r="G16018" t="s">
        <v>273</v>
      </c>
    </row>
    <row r="16019" spans="1:7">
      <c r="A16019">
        <v>730439</v>
      </c>
      <c r="B16019" t="s">
        <v>68</v>
      </c>
      <c r="C16019" s="30">
        <v>2.1339999999999999</v>
      </c>
      <c r="D16019" t="s">
        <v>20</v>
      </c>
      <c r="E16019">
        <v>2026</v>
      </c>
      <c r="G16019" t="s">
        <v>273</v>
      </c>
    </row>
    <row r="16020" spans="1:7">
      <c r="A16020">
        <v>730439</v>
      </c>
      <c r="B16020" t="s">
        <v>68</v>
      </c>
      <c r="C16020" s="30">
        <v>2.3279999999999998</v>
      </c>
      <c r="D16020" t="s">
        <v>20</v>
      </c>
      <c r="E16020">
        <v>2027</v>
      </c>
      <c r="G16020" t="s">
        <v>273</v>
      </c>
    </row>
    <row r="16021" spans="1:7">
      <c r="A16021">
        <v>730439</v>
      </c>
      <c r="B16021" t="s">
        <v>68</v>
      </c>
      <c r="C16021" s="30">
        <v>2.5219999999999998</v>
      </c>
      <c r="D16021" t="s">
        <v>20</v>
      </c>
      <c r="E16021">
        <v>2028</v>
      </c>
      <c r="G16021" t="s">
        <v>273</v>
      </c>
    </row>
    <row r="16022" spans="1:7">
      <c r="A16022">
        <v>73044100</v>
      </c>
      <c r="B16022" t="s">
        <v>68</v>
      </c>
      <c r="C16022" s="30">
        <v>3.2</v>
      </c>
      <c r="G16022" t="s">
        <v>273</v>
      </c>
    </row>
    <row r="16023" spans="1:7">
      <c r="A16023">
        <v>73044100</v>
      </c>
      <c r="B16023" t="s">
        <v>68</v>
      </c>
      <c r="C16023" s="30">
        <v>3.52</v>
      </c>
      <c r="E16023">
        <v>2026</v>
      </c>
      <c r="G16023" t="s">
        <v>273</v>
      </c>
    </row>
    <row r="16024" spans="1:7">
      <c r="A16024">
        <v>73044100</v>
      </c>
      <c r="B16024" t="s">
        <v>68</v>
      </c>
      <c r="C16024" s="30">
        <v>3.8400000000000003</v>
      </c>
      <c r="E16024">
        <v>2027</v>
      </c>
      <c r="G16024" t="s">
        <v>273</v>
      </c>
    </row>
    <row r="16025" spans="1:7">
      <c r="A16025">
        <v>73044100</v>
      </c>
      <c r="B16025" t="s">
        <v>68</v>
      </c>
      <c r="C16025" s="30">
        <v>4.16</v>
      </c>
      <c r="E16025">
        <v>2028</v>
      </c>
      <c r="G16025" t="s">
        <v>273</v>
      </c>
    </row>
    <row r="16026" spans="1:7">
      <c r="A16026">
        <v>730449</v>
      </c>
      <c r="B16026" t="s">
        <v>68</v>
      </c>
      <c r="C16026" s="30">
        <v>3.2</v>
      </c>
      <c r="G16026" t="s">
        <v>273</v>
      </c>
    </row>
    <row r="16027" spans="1:7">
      <c r="A16027">
        <v>730449</v>
      </c>
      <c r="B16027" t="s">
        <v>68</v>
      </c>
      <c r="C16027" s="30">
        <v>3.52</v>
      </c>
      <c r="E16027">
        <v>2026</v>
      </c>
      <c r="G16027" t="s">
        <v>273</v>
      </c>
    </row>
    <row r="16028" spans="1:7">
      <c r="A16028">
        <v>730449</v>
      </c>
      <c r="B16028" t="s">
        <v>68</v>
      </c>
      <c r="C16028" s="30">
        <v>3.8400000000000003</v>
      </c>
      <c r="E16028">
        <v>2027</v>
      </c>
      <c r="G16028" t="s">
        <v>273</v>
      </c>
    </row>
    <row r="16029" spans="1:7">
      <c r="A16029">
        <v>730449</v>
      </c>
      <c r="B16029" t="s">
        <v>68</v>
      </c>
      <c r="C16029" s="30">
        <v>4.16</v>
      </c>
      <c r="E16029">
        <v>2028</v>
      </c>
      <c r="G16029" t="s">
        <v>273</v>
      </c>
    </row>
    <row r="16030" spans="1:7">
      <c r="A16030">
        <v>730451</v>
      </c>
      <c r="B16030" t="s">
        <v>68</v>
      </c>
      <c r="C16030" s="30">
        <v>1.9</v>
      </c>
      <c r="D16030" t="s">
        <v>21</v>
      </c>
      <c r="G16030" t="s">
        <v>273</v>
      </c>
    </row>
    <row r="16031" spans="1:7">
      <c r="A16031">
        <v>730451</v>
      </c>
      <c r="B16031" t="s">
        <v>68</v>
      </c>
      <c r="C16031" s="30">
        <v>2.09</v>
      </c>
      <c r="D16031" t="s">
        <v>21</v>
      </c>
      <c r="E16031">
        <v>2026</v>
      </c>
      <c r="G16031" t="s">
        <v>273</v>
      </c>
    </row>
    <row r="16032" spans="1:7">
      <c r="A16032">
        <v>730451</v>
      </c>
      <c r="B16032" t="s">
        <v>68</v>
      </c>
      <c r="C16032" s="30">
        <v>2.2799999999999998</v>
      </c>
      <c r="D16032" t="s">
        <v>21</v>
      </c>
      <c r="E16032">
        <v>2027</v>
      </c>
      <c r="G16032" t="s">
        <v>273</v>
      </c>
    </row>
    <row r="16033" spans="1:7">
      <c r="A16033">
        <v>730451</v>
      </c>
      <c r="B16033" t="s">
        <v>68</v>
      </c>
      <c r="C16033" s="30">
        <v>2.4699999999999998</v>
      </c>
      <c r="D16033" t="s">
        <v>21</v>
      </c>
      <c r="E16033">
        <v>2028</v>
      </c>
      <c r="G16033" t="s">
        <v>273</v>
      </c>
    </row>
    <row r="16034" spans="1:7">
      <c r="A16034">
        <v>730459</v>
      </c>
      <c r="B16034" t="s">
        <v>68</v>
      </c>
      <c r="C16034" s="30">
        <v>1.9</v>
      </c>
      <c r="D16034" t="s">
        <v>20</v>
      </c>
      <c r="G16034" t="s">
        <v>273</v>
      </c>
    </row>
    <row r="16035" spans="1:7">
      <c r="A16035">
        <v>730459</v>
      </c>
      <c r="B16035" t="s">
        <v>68</v>
      </c>
      <c r="C16035" s="30">
        <v>2.09</v>
      </c>
      <c r="D16035" t="s">
        <v>20</v>
      </c>
      <c r="E16035">
        <v>2026</v>
      </c>
      <c r="G16035" t="s">
        <v>273</v>
      </c>
    </row>
    <row r="16036" spans="1:7">
      <c r="A16036">
        <v>730459</v>
      </c>
      <c r="B16036" t="s">
        <v>68</v>
      </c>
      <c r="C16036" s="30">
        <v>2.2799999999999998</v>
      </c>
      <c r="D16036" t="s">
        <v>20</v>
      </c>
      <c r="E16036">
        <v>2027</v>
      </c>
      <c r="G16036" t="s">
        <v>273</v>
      </c>
    </row>
    <row r="16037" spans="1:7">
      <c r="A16037">
        <v>730459</v>
      </c>
      <c r="B16037" t="s">
        <v>68</v>
      </c>
      <c r="C16037" s="30">
        <v>2.4699999999999998</v>
      </c>
      <c r="D16037" t="s">
        <v>20</v>
      </c>
      <c r="E16037">
        <v>2028</v>
      </c>
      <c r="G16037" t="s">
        <v>273</v>
      </c>
    </row>
    <row r="16038" spans="1:7">
      <c r="A16038">
        <v>73049000</v>
      </c>
      <c r="B16038" t="s">
        <v>68</v>
      </c>
      <c r="C16038" s="30">
        <v>1.94</v>
      </c>
      <c r="D16038" t="s">
        <v>20</v>
      </c>
      <c r="G16038" t="s">
        <v>273</v>
      </c>
    </row>
    <row r="16039" spans="1:7">
      <c r="A16039">
        <v>73049000</v>
      </c>
      <c r="B16039" t="s">
        <v>68</v>
      </c>
      <c r="C16039" s="30">
        <v>2.1339999999999999</v>
      </c>
      <c r="D16039" t="s">
        <v>20</v>
      </c>
      <c r="E16039">
        <v>2026</v>
      </c>
      <c r="G16039" t="s">
        <v>273</v>
      </c>
    </row>
    <row r="16040" spans="1:7">
      <c r="A16040">
        <v>73049000</v>
      </c>
      <c r="B16040" t="s">
        <v>68</v>
      </c>
      <c r="C16040" s="30">
        <v>2.3279999999999998</v>
      </c>
      <c r="D16040" t="s">
        <v>20</v>
      </c>
      <c r="E16040">
        <v>2027</v>
      </c>
      <c r="G16040" t="s">
        <v>273</v>
      </c>
    </row>
    <row r="16041" spans="1:7">
      <c r="A16041">
        <v>73049000</v>
      </c>
      <c r="B16041" t="s">
        <v>68</v>
      </c>
      <c r="C16041" s="30">
        <v>2.5219999999999998</v>
      </c>
      <c r="D16041" t="s">
        <v>20</v>
      </c>
      <c r="E16041">
        <v>2028</v>
      </c>
      <c r="G16041" t="s">
        <v>273</v>
      </c>
    </row>
    <row r="16042" spans="1:7">
      <c r="A16042">
        <v>7305</v>
      </c>
      <c r="B16042" t="s">
        <v>68</v>
      </c>
      <c r="C16042" s="30">
        <v>1.94</v>
      </c>
      <c r="D16042" t="s">
        <v>20</v>
      </c>
      <c r="G16042" t="s">
        <v>273</v>
      </c>
    </row>
    <row r="16043" spans="1:7">
      <c r="A16043">
        <v>7305</v>
      </c>
      <c r="B16043" t="s">
        <v>68</v>
      </c>
      <c r="C16043" s="30">
        <v>2.1339999999999999</v>
      </c>
      <c r="D16043" t="s">
        <v>20</v>
      </c>
      <c r="E16043">
        <v>2026</v>
      </c>
      <c r="G16043" t="s">
        <v>273</v>
      </c>
    </row>
    <row r="16044" spans="1:7">
      <c r="A16044">
        <v>7305</v>
      </c>
      <c r="B16044" t="s">
        <v>68</v>
      </c>
      <c r="C16044" s="30">
        <v>2.3279999999999998</v>
      </c>
      <c r="D16044" t="s">
        <v>20</v>
      </c>
      <c r="E16044">
        <v>2027</v>
      </c>
      <c r="G16044" t="s">
        <v>273</v>
      </c>
    </row>
    <row r="16045" spans="1:7">
      <c r="A16045">
        <v>7305</v>
      </c>
      <c r="B16045" t="s">
        <v>68</v>
      </c>
      <c r="C16045" s="30">
        <v>2.5219999999999998</v>
      </c>
      <c r="D16045" t="s">
        <v>20</v>
      </c>
      <c r="E16045">
        <v>2028</v>
      </c>
      <c r="G16045" t="s">
        <v>273</v>
      </c>
    </row>
    <row r="16046" spans="1:7">
      <c r="A16046">
        <v>73061100</v>
      </c>
      <c r="B16046" t="s">
        <v>68</v>
      </c>
      <c r="C16046" s="30">
        <v>3.2</v>
      </c>
      <c r="G16046" t="s">
        <v>273</v>
      </c>
    </row>
    <row r="16047" spans="1:7">
      <c r="A16047">
        <v>73061100</v>
      </c>
      <c r="B16047" t="s">
        <v>68</v>
      </c>
      <c r="C16047" s="30">
        <v>3.52</v>
      </c>
      <c r="E16047">
        <v>2026</v>
      </c>
      <c r="G16047" t="s">
        <v>273</v>
      </c>
    </row>
    <row r="16048" spans="1:7">
      <c r="A16048">
        <v>73061100</v>
      </c>
      <c r="B16048" t="s">
        <v>68</v>
      </c>
      <c r="C16048" s="30">
        <v>3.8400000000000003</v>
      </c>
      <c r="E16048">
        <v>2027</v>
      </c>
      <c r="G16048" t="s">
        <v>273</v>
      </c>
    </row>
    <row r="16049" spans="1:7">
      <c r="A16049">
        <v>73061100</v>
      </c>
      <c r="B16049" t="s">
        <v>68</v>
      </c>
      <c r="C16049" s="30">
        <v>4.16</v>
      </c>
      <c r="E16049">
        <v>2028</v>
      </c>
      <c r="G16049" t="s">
        <v>273</v>
      </c>
    </row>
    <row r="16050" spans="1:7">
      <c r="A16050">
        <v>73061900</v>
      </c>
      <c r="B16050" t="s">
        <v>68</v>
      </c>
      <c r="C16050" s="30">
        <v>1.94</v>
      </c>
      <c r="D16050" t="s">
        <v>20</v>
      </c>
      <c r="G16050" t="s">
        <v>273</v>
      </c>
    </row>
    <row r="16051" spans="1:7">
      <c r="A16051">
        <v>73061900</v>
      </c>
      <c r="B16051" t="s">
        <v>68</v>
      </c>
      <c r="C16051" s="30">
        <v>2.1339999999999999</v>
      </c>
      <c r="D16051" t="s">
        <v>20</v>
      </c>
      <c r="E16051">
        <v>2026</v>
      </c>
      <c r="G16051" t="s">
        <v>273</v>
      </c>
    </row>
    <row r="16052" spans="1:7">
      <c r="A16052">
        <v>73061900</v>
      </c>
      <c r="B16052" t="s">
        <v>68</v>
      </c>
      <c r="C16052" s="30">
        <v>2.3279999999999998</v>
      </c>
      <c r="D16052" t="s">
        <v>20</v>
      </c>
      <c r="E16052">
        <v>2027</v>
      </c>
      <c r="G16052" t="s">
        <v>273</v>
      </c>
    </row>
    <row r="16053" spans="1:7">
      <c r="A16053">
        <v>73061900</v>
      </c>
      <c r="B16053" t="s">
        <v>68</v>
      </c>
      <c r="C16053" s="30">
        <v>2.5219999999999998</v>
      </c>
      <c r="D16053" t="s">
        <v>20</v>
      </c>
      <c r="E16053">
        <v>2028</v>
      </c>
      <c r="G16053" t="s">
        <v>273</v>
      </c>
    </row>
    <row r="16054" spans="1:7">
      <c r="A16054">
        <v>73062100</v>
      </c>
      <c r="B16054" t="s">
        <v>68</v>
      </c>
      <c r="C16054" s="30">
        <v>3.2</v>
      </c>
      <c r="G16054" t="s">
        <v>273</v>
      </c>
    </row>
    <row r="16055" spans="1:7">
      <c r="A16055">
        <v>73062100</v>
      </c>
      <c r="B16055" t="s">
        <v>68</v>
      </c>
      <c r="C16055" s="30">
        <v>3.52</v>
      </c>
      <c r="E16055">
        <v>2026</v>
      </c>
      <c r="G16055" t="s">
        <v>273</v>
      </c>
    </row>
    <row r="16056" spans="1:7">
      <c r="A16056">
        <v>73062100</v>
      </c>
      <c r="B16056" t="s">
        <v>68</v>
      </c>
      <c r="C16056" s="30">
        <v>3.8400000000000003</v>
      </c>
      <c r="E16056">
        <v>2027</v>
      </c>
      <c r="G16056" t="s">
        <v>273</v>
      </c>
    </row>
    <row r="16057" spans="1:7">
      <c r="A16057">
        <v>73062100</v>
      </c>
      <c r="B16057" t="s">
        <v>68</v>
      </c>
      <c r="C16057" s="30">
        <v>4.16</v>
      </c>
      <c r="E16057">
        <v>2028</v>
      </c>
      <c r="G16057" t="s">
        <v>273</v>
      </c>
    </row>
    <row r="16058" spans="1:7">
      <c r="A16058">
        <v>73062900</v>
      </c>
      <c r="B16058" t="s">
        <v>68</v>
      </c>
      <c r="C16058" s="30">
        <v>1.94</v>
      </c>
      <c r="D16058" t="s">
        <v>20</v>
      </c>
      <c r="G16058" t="s">
        <v>273</v>
      </c>
    </row>
    <row r="16059" spans="1:7">
      <c r="A16059">
        <v>73062900</v>
      </c>
      <c r="B16059" t="s">
        <v>68</v>
      </c>
      <c r="C16059" s="30">
        <v>2.1339999999999999</v>
      </c>
      <c r="D16059" t="s">
        <v>20</v>
      </c>
      <c r="E16059">
        <v>2026</v>
      </c>
      <c r="G16059" t="s">
        <v>273</v>
      </c>
    </row>
    <row r="16060" spans="1:7">
      <c r="A16060">
        <v>73062900</v>
      </c>
      <c r="B16060" t="s">
        <v>68</v>
      </c>
      <c r="C16060" s="30">
        <v>2.3279999999999998</v>
      </c>
      <c r="D16060" t="s">
        <v>20</v>
      </c>
      <c r="E16060">
        <v>2027</v>
      </c>
      <c r="G16060" t="s">
        <v>273</v>
      </c>
    </row>
    <row r="16061" spans="1:7">
      <c r="A16061">
        <v>73062900</v>
      </c>
      <c r="B16061" t="s">
        <v>68</v>
      </c>
      <c r="C16061" s="30">
        <v>2.5219999999999998</v>
      </c>
      <c r="D16061" t="s">
        <v>20</v>
      </c>
      <c r="E16061">
        <v>2028</v>
      </c>
      <c r="G16061" t="s">
        <v>273</v>
      </c>
    </row>
    <row r="16062" spans="1:7">
      <c r="A16062">
        <v>73063012</v>
      </c>
      <c r="B16062" t="s">
        <v>68</v>
      </c>
      <c r="C16062" s="30">
        <v>1.94</v>
      </c>
      <c r="D16062" t="s">
        <v>20</v>
      </c>
      <c r="G16062" t="s">
        <v>273</v>
      </c>
    </row>
    <row r="16063" spans="1:7">
      <c r="A16063">
        <v>73063012</v>
      </c>
      <c r="B16063" t="s">
        <v>68</v>
      </c>
      <c r="C16063" s="30">
        <v>2.1339999999999999</v>
      </c>
      <c r="D16063" t="s">
        <v>20</v>
      </c>
      <c r="E16063">
        <v>2026</v>
      </c>
      <c r="G16063" t="s">
        <v>273</v>
      </c>
    </row>
    <row r="16064" spans="1:7">
      <c r="A16064">
        <v>73063012</v>
      </c>
      <c r="B16064" t="s">
        <v>68</v>
      </c>
      <c r="C16064" s="30">
        <v>2.3279999999999998</v>
      </c>
      <c r="D16064" t="s">
        <v>20</v>
      </c>
      <c r="E16064">
        <v>2027</v>
      </c>
      <c r="G16064" t="s">
        <v>273</v>
      </c>
    </row>
    <row r="16065" spans="1:7">
      <c r="A16065">
        <v>73063012</v>
      </c>
      <c r="B16065" t="s">
        <v>68</v>
      </c>
      <c r="C16065" s="30">
        <v>2.5219999999999998</v>
      </c>
      <c r="D16065" t="s">
        <v>20</v>
      </c>
      <c r="E16065">
        <v>2028</v>
      </c>
      <c r="G16065" t="s">
        <v>273</v>
      </c>
    </row>
    <row r="16066" spans="1:7">
      <c r="A16066">
        <v>73063018</v>
      </c>
      <c r="B16066" t="s">
        <v>68</v>
      </c>
      <c r="C16066" s="30">
        <v>1.94</v>
      </c>
      <c r="D16066" t="s">
        <v>20</v>
      </c>
      <c r="G16066" t="s">
        <v>273</v>
      </c>
    </row>
    <row r="16067" spans="1:7">
      <c r="A16067">
        <v>73063018</v>
      </c>
      <c r="B16067" t="s">
        <v>68</v>
      </c>
      <c r="C16067" s="30">
        <v>2.1339999999999999</v>
      </c>
      <c r="D16067" t="s">
        <v>20</v>
      </c>
      <c r="E16067">
        <v>2026</v>
      </c>
      <c r="G16067" t="s">
        <v>273</v>
      </c>
    </row>
    <row r="16068" spans="1:7">
      <c r="A16068">
        <v>73063018</v>
      </c>
      <c r="B16068" t="s">
        <v>68</v>
      </c>
      <c r="C16068" s="30">
        <v>2.3279999999999998</v>
      </c>
      <c r="D16068" t="s">
        <v>20</v>
      </c>
      <c r="E16068">
        <v>2027</v>
      </c>
      <c r="G16068" t="s">
        <v>273</v>
      </c>
    </row>
    <row r="16069" spans="1:7">
      <c r="A16069">
        <v>73063018</v>
      </c>
      <c r="B16069" t="s">
        <v>68</v>
      </c>
      <c r="C16069" s="30">
        <v>2.5219999999999998</v>
      </c>
      <c r="D16069" t="s">
        <v>20</v>
      </c>
      <c r="E16069">
        <v>2028</v>
      </c>
      <c r="G16069" t="s">
        <v>273</v>
      </c>
    </row>
    <row r="16070" spans="1:7">
      <c r="A16070">
        <v>73063041</v>
      </c>
      <c r="B16070" t="s">
        <v>68</v>
      </c>
      <c r="C16070" s="30">
        <v>1.94</v>
      </c>
      <c r="D16070" t="s">
        <v>20</v>
      </c>
      <c r="G16070" t="s">
        <v>273</v>
      </c>
    </row>
    <row r="16071" spans="1:7">
      <c r="A16071">
        <v>73063041</v>
      </c>
      <c r="B16071" t="s">
        <v>68</v>
      </c>
      <c r="C16071" s="30">
        <v>2.1339999999999999</v>
      </c>
      <c r="D16071" t="s">
        <v>20</v>
      </c>
      <c r="E16071">
        <v>2026</v>
      </c>
      <c r="G16071" t="s">
        <v>273</v>
      </c>
    </row>
    <row r="16072" spans="1:7">
      <c r="A16072">
        <v>73063041</v>
      </c>
      <c r="B16072" t="s">
        <v>68</v>
      </c>
      <c r="C16072" s="30">
        <v>2.3279999999999998</v>
      </c>
      <c r="D16072" t="s">
        <v>20</v>
      </c>
      <c r="E16072">
        <v>2027</v>
      </c>
      <c r="G16072" t="s">
        <v>273</v>
      </c>
    </row>
    <row r="16073" spans="1:7">
      <c r="A16073">
        <v>73063041</v>
      </c>
      <c r="B16073" t="s">
        <v>68</v>
      </c>
      <c r="C16073" s="30">
        <v>2.5219999999999998</v>
      </c>
      <c r="D16073" t="s">
        <v>20</v>
      </c>
      <c r="E16073">
        <v>2028</v>
      </c>
      <c r="G16073" t="s">
        <v>273</v>
      </c>
    </row>
    <row r="16074" spans="1:7">
      <c r="A16074">
        <v>73063049</v>
      </c>
      <c r="B16074" t="s">
        <v>68</v>
      </c>
      <c r="C16074" s="30">
        <v>1.94</v>
      </c>
      <c r="D16074" t="s">
        <v>20</v>
      </c>
      <c r="G16074" t="s">
        <v>273</v>
      </c>
    </row>
    <row r="16075" spans="1:7">
      <c r="A16075">
        <v>73063049</v>
      </c>
      <c r="B16075" t="s">
        <v>68</v>
      </c>
      <c r="C16075" s="30">
        <v>2.1339999999999999</v>
      </c>
      <c r="D16075" t="s">
        <v>20</v>
      </c>
      <c r="E16075">
        <v>2026</v>
      </c>
      <c r="G16075" t="s">
        <v>273</v>
      </c>
    </row>
    <row r="16076" spans="1:7">
      <c r="A16076">
        <v>73063049</v>
      </c>
      <c r="B16076" t="s">
        <v>68</v>
      </c>
      <c r="C16076" s="30">
        <v>2.3279999999999998</v>
      </c>
      <c r="D16076" t="s">
        <v>20</v>
      </c>
      <c r="E16076">
        <v>2027</v>
      </c>
      <c r="G16076" t="s">
        <v>273</v>
      </c>
    </row>
    <row r="16077" spans="1:7">
      <c r="A16077">
        <v>73063049</v>
      </c>
      <c r="B16077" t="s">
        <v>68</v>
      </c>
      <c r="C16077" s="30">
        <v>2.5219999999999998</v>
      </c>
      <c r="D16077" t="s">
        <v>20</v>
      </c>
      <c r="E16077">
        <v>2028</v>
      </c>
      <c r="G16077" t="s">
        <v>273</v>
      </c>
    </row>
    <row r="16078" spans="1:7">
      <c r="A16078">
        <v>73063072</v>
      </c>
      <c r="B16078" t="s">
        <v>68</v>
      </c>
      <c r="C16078" s="30">
        <v>1.94</v>
      </c>
      <c r="D16078" t="s">
        <v>20</v>
      </c>
      <c r="G16078" t="s">
        <v>273</v>
      </c>
    </row>
    <row r="16079" spans="1:7">
      <c r="A16079">
        <v>73063072</v>
      </c>
      <c r="B16079" t="s">
        <v>68</v>
      </c>
      <c r="C16079" s="30">
        <v>2.1339999999999999</v>
      </c>
      <c r="D16079" t="s">
        <v>20</v>
      </c>
      <c r="E16079">
        <v>2026</v>
      </c>
      <c r="G16079" t="s">
        <v>273</v>
      </c>
    </row>
    <row r="16080" spans="1:7">
      <c r="A16080">
        <v>73063072</v>
      </c>
      <c r="B16080" t="s">
        <v>68</v>
      </c>
      <c r="C16080" s="30">
        <v>2.3279999999999998</v>
      </c>
      <c r="D16080" t="s">
        <v>20</v>
      </c>
      <c r="E16080">
        <v>2027</v>
      </c>
      <c r="G16080" t="s">
        <v>273</v>
      </c>
    </row>
    <row r="16081" spans="1:7">
      <c r="A16081">
        <v>73063072</v>
      </c>
      <c r="B16081" t="s">
        <v>68</v>
      </c>
      <c r="C16081" s="30">
        <v>2.5219999999999998</v>
      </c>
      <c r="D16081" t="s">
        <v>20</v>
      </c>
      <c r="E16081">
        <v>2028</v>
      </c>
      <c r="G16081" t="s">
        <v>273</v>
      </c>
    </row>
    <row r="16082" spans="1:7">
      <c r="A16082">
        <v>73063077</v>
      </c>
      <c r="B16082" t="s">
        <v>68</v>
      </c>
      <c r="C16082" s="30">
        <v>1.94</v>
      </c>
      <c r="D16082" t="s">
        <v>20</v>
      </c>
      <c r="G16082" t="s">
        <v>273</v>
      </c>
    </row>
    <row r="16083" spans="1:7">
      <c r="A16083">
        <v>73063077</v>
      </c>
      <c r="B16083" t="s">
        <v>68</v>
      </c>
      <c r="C16083" s="30">
        <v>2.1339999999999999</v>
      </c>
      <c r="D16083" t="s">
        <v>20</v>
      </c>
      <c r="E16083">
        <v>2026</v>
      </c>
      <c r="G16083" t="s">
        <v>273</v>
      </c>
    </row>
    <row r="16084" spans="1:7">
      <c r="A16084">
        <v>73063077</v>
      </c>
      <c r="B16084" t="s">
        <v>68</v>
      </c>
      <c r="C16084" s="30">
        <v>2.3279999999999998</v>
      </c>
      <c r="D16084" t="s">
        <v>20</v>
      </c>
      <c r="E16084">
        <v>2027</v>
      </c>
      <c r="G16084" t="s">
        <v>273</v>
      </c>
    </row>
    <row r="16085" spans="1:7">
      <c r="A16085">
        <v>73063077</v>
      </c>
      <c r="B16085" t="s">
        <v>68</v>
      </c>
      <c r="C16085" s="30">
        <v>2.5219999999999998</v>
      </c>
      <c r="D16085" t="s">
        <v>20</v>
      </c>
      <c r="E16085">
        <v>2028</v>
      </c>
      <c r="G16085" t="s">
        <v>273</v>
      </c>
    </row>
    <row r="16086" spans="1:7">
      <c r="A16086">
        <v>73063080</v>
      </c>
      <c r="B16086" t="s">
        <v>68</v>
      </c>
      <c r="C16086" s="30">
        <v>1.94</v>
      </c>
      <c r="D16086" t="s">
        <v>20</v>
      </c>
      <c r="G16086" t="s">
        <v>273</v>
      </c>
    </row>
    <row r="16087" spans="1:7">
      <c r="A16087">
        <v>73063080</v>
      </c>
      <c r="B16087" t="s">
        <v>68</v>
      </c>
      <c r="C16087" s="30">
        <v>2.1339999999999999</v>
      </c>
      <c r="D16087" t="s">
        <v>20</v>
      </c>
      <c r="E16087">
        <v>2026</v>
      </c>
      <c r="G16087" t="s">
        <v>273</v>
      </c>
    </row>
    <row r="16088" spans="1:7">
      <c r="A16088">
        <v>73063080</v>
      </c>
      <c r="B16088" t="s">
        <v>68</v>
      </c>
      <c r="C16088" s="30">
        <v>2.3279999999999998</v>
      </c>
      <c r="D16088" t="s">
        <v>20</v>
      </c>
      <c r="E16088">
        <v>2027</v>
      </c>
      <c r="G16088" t="s">
        <v>273</v>
      </c>
    </row>
    <row r="16089" spans="1:7">
      <c r="A16089">
        <v>73063080</v>
      </c>
      <c r="B16089" t="s">
        <v>68</v>
      </c>
      <c r="C16089" s="30">
        <v>2.5219999999999998</v>
      </c>
      <c r="D16089" t="s">
        <v>20</v>
      </c>
      <c r="E16089">
        <v>2028</v>
      </c>
      <c r="G16089" t="s">
        <v>273</v>
      </c>
    </row>
    <row r="16090" spans="1:7">
      <c r="A16090">
        <v>73064020</v>
      </c>
      <c r="B16090" t="s">
        <v>68</v>
      </c>
      <c r="C16090" s="30">
        <v>3.2</v>
      </c>
      <c r="G16090" t="s">
        <v>273</v>
      </c>
    </row>
    <row r="16091" spans="1:7">
      <c r="A16091">
        <v>73064020</v>
      </c>
      <c r="B16091" t="s">
        <v>68</v>
      </c>
      <c r="C16091" s="30">
        <v>3.52</v>
      </c>
      <c r="E16091">
        <v>2026</v>
      </c>
      <c r="G16091" t="s">
        <v>273</v>
      </c>
    </row>
    <row r="16092" spans="1:7">
      <c r="A16092">
        <v>73064020</v>
      </c>
      <c r="B16092" t="s">
        <v>68</v>
      </c>
      <c r="C16092" s="30">
        <v>3.8400000000000003</v>
      </c>
      <c r="E16092">
        <v>2027</v>
      </c>
      <c r="G16092" t="s">
        <v>273</v>
      </c>
    </row>
    <row r="16093" spans="1:7">
      <c r="A16093">
        <v>73064020</v>
      </c>
      <c r="B16093" t="s">
        <v>68</v>
      </c>
      <c r="C16093" s="30">
        <v>4.16</v>
      </c>
      <c r="E16093">
        <v>2028</v>
      </c>
      <c r="G16093" t="s">
        <v>273</v>
      </c>
    </row>
    <row r="16094" spans="1:7">
      <c r="A16094">
        <v>73064080</v>
      </c>
      <c r="B16094" t="s">
        <v>68</v>
      </c>
      <c r="C16094" s="30">
        <v>3.2</v>
      </c>
      <c r="G16094" t="s">
        <v>273</v>
      </c>
    </row>
    <row r="16095" spans="1:7">
      <c r="A16095">
        <v>73064080</v>
      </c>
      <c r="B16095" t="s">
        <v>68</v>
      </c>
      <c r="C16095" s="30">
        <v>3.52</v>
      </c>
      <c r="E16095">
        <v>2026</v>
      </c>
      <c r="G16095" t="s">
        <v>273</v>
      </c>
    </row>
    <row r="16096" spans="1:7">
      <c r="A16096">
        <v>73064080</v>
      </c>
      <c r="B16096" t="s">
        <v>68</v>
      </c>
      <c r="C16096" s="30">
        <v>3.8400000000000003</v>
      </c>
      <c r="E16096">
        <v>2027</v>
      </c>
      <c r="G16096" t="s">
        <v>273</v>
      </c>
    </row>
    <row r="16097" spans="1:7">
      <c r="A16097">
        <v>73064080</v>
      </c>
      <c r="B16097" t="s">
        <v>68</v>
      </c>
      <c r="C16097" s="30">
        <v>4.16</v>
      </c>
      <c r="E16097">
        <v>2028</v>
      </c>
      <c r="G16097" t="s">
        <v>273</v>
      </c>
    </row>
    <row r="16098" spans="1:7">
      <c r="A16098">
        <v>73065021</v>
      </c>
      <c r="B16098" t="s">
        <v>68</v>
      </c>
      <c r="C16098" s="30">
        <v>1.94</v>
      </c>
      <c r="D16098" t="s">
        <v>21</v>
      </c>
      <c r="G16098" t="s">
        <v>273</v>
      </c>
    </row>
    <row r="16099" spans="1:7">
      <c r="A16099">
        <v>73065021</v>
      </c>
      <c r="B16099" t="s">
        <v>68</v>
      </c>
      <c r="C16099" s="30">
        <v>2.1339999999999999</v>
      </c>
      <c r="D16099" t="s">
        <v>21</v>
      </c>
      <c r="E16099">
        <v>2026</v>
      </c>
      <c r="G16099" t="s">
        <v>273</v>
      </c>
    </row>
    <row r="16100" spans="1:7">
      <c r="A16100">
        <v>73065021</v>
      </c>
      <c r="B16100" t="s">
        <v>68</v>
      </c>
      <c r="C16100" s="30">
        <v>2.3279999999999998</v>
      </c>
      <c r="D16100" t="s">
        <v>21</v>
      </c>
      <c r="E16100">
        <v>2027</v>
      </c>
      <c r="G16100" t="s">
        <v>273</v>
      </c>
    </row>
    <row r="16101" spans="1:7">
      <c r="A16101">
        <v>73065021</v>
      </c>
      <c r="B16101" t="s">
        <v>68</v>
      </c>
      <c r="C16101" s="30">
        <v>2.5219999999999998</v>
      </c>
      <c r="D16101" t="s">
        <v>21</v>
      </c>
      <c r="E16101">
        <v>2028</v>
      </c>
      <c r="G16101" t="s">
        <v>273</v>
      </c>
    </row>
    <row r="16102" spans="1:7">
      <c r="A16102">
        <v>73065029</v>
      </c>
      <c r="B16102" t="s">
        <v>68</v>
      </c>
      <c r="C16102" s="30">
        <v>1.94</v>
      </c>
      <c r="D16102" t="s">
        <v>21</v>
      </c>
      <c r="G16102" t="s">
        <v>273</v>
      </c>
    </row>
    <row r="16103" spans="1:7">
      <c r="A16103">
        <v>73065029</v>
      </c>
      <c r="B16103" t="s">
        <v>68</v>
      </c>
      <c r="C16103" s="30">
        <v>2.1339999999999999</v>
      </c>
      <c r="D16103" t="s">
        <v>21</v>
      </c>
      <c r="E16103">
        <v>2026</v>
      </c>
      <c r="G16103" t="s">
        <v>273</v>
      </c>
    </row>
    <row r="16104" spans="1:7">
      <c r="A16104">
        <v>73065029</v>
      </c>
      <c r="B16104" t="s">
        <v>68</v>
      </c>
      <c r="C16104" s="30">
        <v>2.3279999999999998</v>
      </c>
      <c r="D16104" t="s">
        <v>21</v>
      </c>
      <c r="E16104">
        <v>2027</v>
      </c>
      <c r="G16104" t="s">
        <v>273</v>
      </c>
    </row>
    <row r="16105" spans="1:7">
      <c r="A16105">
        <v>73065029</v>
      </c>
      <c r="B16105" t="s">
        <v>68</v>
      </c>
      <c r="C16105" s="30">
        <v>2.5219999999999998</v>
      </c>
      <c r="D16105" t="s">
        <v>21</v>
      </c>
      <c r="E16105">
        <v>2028</v>
      </c>
      <c r="G16105" t="s">
        <v>273</v>
      </c>
    </row>
    <row r="16106" spans="1:7">
      <c r="A16106">
        <v>73065080</v>
      </c>
      <c r="B16106" t="s">
        <v>68</v>
      </c>
      <c r="C16106" s="30">
        <v>1.94</v>
      </c>
      <c r="D16106" t="s">
        <v>21</v>
      </c>
      <c r="G16106" t="s">
        <v>273</v>
      </c>
    </row>
    <row r="16107" spans="1:7">
      <c r="A16107">
        <v>73065080</v>
      </c>
      <c r="B16107" t="s">
        <v>68</v>
      </c>
      <c r="C16107" s="30">
        <v>2.1339999999999999</v>
      </c>
      <c r="D16107" t="s">
        <v>21</v>
      </c>
      <c r="E16107">
        <v>2026</v>
      </c>
      <c r="G16107" t="s">
        <v>273</v>
      </c>
    </row>
    <row r="16108" spans="1:7">
      <c r="A16108">
        <v>73065080</v>
      </c>
      <c r="B16108" t="s">
        <v>68</v>
      </c>
      <c r="C16108" s="30">
        <v>2.3279999999999998</v>
      </c>
      <c r="D16108" t="s">
        <v>21</v>
      </c>
      <c r="E16108">
        <v>2027</v>
      </c>
      <c r="G16108" t="s">
        <v>273</v>
      </c>
    </row>
    <row r="16109" spans="1:7">
      <c r="A16109">
        <v>73065080</v>
      </c>
      <c r="B16109" t="s">
        <v>68</v>
      </c>
      <c r="C16109" s="30">
        <v>2.5219999999999998</v>
      </c>
      <c r="D16109" t="s">
        <v>21</v>
      </c>
      <c r="E16109">
        <v>2028</v>
      </c>
      <c r="G16109" t="s">
        <v>273</v>
      </c>
    </row>
    <row r="16110" spans="1:7">
      <c r="A16110">
        <v>73066110</v>
      </c>
      <c r="B16110" t="s">
        <v>68</v>
      </c>
      <c r="C16110" s="30">
        <v>3.2</v>
      </c>
      <c r="G16110" t="s">
        <v>273</v>
      </c>
    </row>
    <row r="16111" spans="1:7">
      <c r="A16111">
        <v>73066110</v>
      </c>
      <c r="B16111" t="s">
        <v>68</v>
      </c>
      <c r="C16111" s="30">
        <v>3.52</v>
      </c>
      <c r="E16111">
        <v>2026</v>
      </c>
      <c r="G16111" t="s">
        <v>273</v>
      </c>
    </row>
    <row r="16112" spans="1:7">
      <c r="A16112">
        <v>73066110</v>
      </c>
      <c r="B16112" t="s">
        <v>68</v>
      </c>
      <c r="C16112" s="30">
        <v>3.8400000000000003</v>
      </c>
      <c r="E16112">
        <v>2027</v>
      </c>
      <c r="G16112" t="s">
        <v>273</v>
      </c>
    </row>
    <row r="16113" spans="1:7">
      <c r="A16113">
        <v>73066110</v>
      </c>
      <c r="B16113" t="s">
        <v>68</v>
      </c>
      <c r="C16113" s="30">
        <v>4.16</v>
      </c>
      <c r="E16113">
        <v>2028</v>
      </c>
      <c r="G16113" t="s">
        <v>273</v>
      </c>
    </row>
    <row r="16114" spans="1:7">
      <c r="A16114">
        <v>73066192</v>
      </c>
      <c r="B16114" t="s">
        <v>68</v>
      </c>
      <c r="C16114" s="30">
        <v>1.94</v>
      </c>
      <c r="D16114" t="s">
        <v>20</v>
      </c>
      <c r="G16114" t="s">
        <v>273</v>
      </c>
    </row>
    <row r="16115" spans="1:7">
      <c r="A16115">
        <v>73066192</v>
      </c>
      <c r="B16115" t="s">
        <v>68</v>
      </c>
      <c r="C16115" s="30">
        <v>2.1339999999999999</v>
      </c>
      <c r="D16115" t="s">
        <v>20</v>
      </c>
      <c r="E16115">
        <v>2026</v>
      </c>
      <c r="G16115" t="s">
        <v>273</v>
      </c>
    </row>
    <row r="16116" spans="1:7">
      <c r="A16116">
        <v>73066192</v>
      </c>
      <c r="B16116" t="s">
        <v>68</v>
      </c>
      <c r="C16116" s="30">
        <v>2.3279999999999998</v>
      </c>
      <c r="D16116" t="s">
        <v>20</v>
      </c>
      <c r="E16116">
        <v>2027</v>
      </c>
      <c r="G16116" t="s">
        <v>273</v>
      </c>
    </row>
    <row r="16117" spans="1:7">
      <c r="A16117">
        <v>73066192</v>
      </c>
      <c r="B16117" t="s">
        <v>68</v>
      </c>
      <c r="C16117" s="30">
        <v>2.5219999999999998</v>
      </c>
      <c r="D16117" t="s">
        <v>20</v>
      </c>
      <c r="E16117">
        <v>2028</v>
      </c>
      <c r="G16117" t="s">
        <v>273</v>
      </c>
    </row>
    <row r="16118" spans="1:7">
      <c r="A16118">
        <v>73066199</v>
      </c>
      <c r="B16118" t="s">
        <v>68</v>
      </c>
      <c r="C16118" s="30">
        <v>1.94</v>
      </c>
      <c r="D16118" t="s">
        <v>20</v>
      </c>
      <c r="G16118" t="s">
        <v>273</v>
      </c>
    </row>
    <row r="16119" spans="1:7">
      <c r="A16119">
        <v>73066199</v>
      </c>
      <c r="B16119" t="s">
        <v>68</v>
      </c>
      <c r="C16119" s="30">
        <v>2.1339999999999999</v>
      </c>
      <c r="D16119" t="s">
        <v>20</v>
      </c>
      <c r="E16119">
        <v>2026</v>
      </c>
      <c r="G16119" t="s">
        <v>273</v>
      </c>
    </row>
    <row r="16120" spans="1:7">
      <c r="A16120">
        <v>73066199</v>
      </c>
      <c r="B16120" t="s">
        <v>68</v>
      </c>
      <c r="C16120" s="30">
        <v>2.3279999999999998</v>
      </c>
      <c r="D16120" t="s">
        <v>20</v>
      </c>
      <c r="E16120">
        <v>2027</v>
      </c>
      <c r="G16120" t="s">
        <v>273</v>
      </c>
    </row>
    <row r="16121" spans="1:7">
      <c r="A16121">
        <v>73066199</v>
      </c>
      <c r="B16121" t="s">
        <v>68</v>
      </c>
      <c r="C16121" s="30">
        <v>2.5219999999999998</v>
      </c>
      <c r="D16121" t="s">
        <v>20</v>
      </c>
      <c r="E16121">
        <v>2028</v>
      </c>
      <c r="G16121" t="s">
        <v>273</v>
      </c>
    </row>
    <row r="16122" spans="1:7">
      <c r="A16122">
        <v>73066910</v>
      </c>
      <c r="B16122" t="s">
        <v>68</v>
      </c>
      <c r="C16122" s="30">
        <v>3.2</v>
      </c>
      <c r="G16122" t="s">
        <v>273</v>
      </c>
    </row>
    <row r="16123" spans="1:7">
      <c r="A16123">
        <v>73066910</v>
      </c>
      <c r="B16123" t="s">
        <v>68</v>
      </c>
      <c r="C16123" s="30">
        <v>3.52</v>
      </c>
      <c r="E16123">
        <v>2026</v>
      </c>
      <c r="G16123" t="s">
        <v>273</v>
      </c>
    </row>
    <row r="16124" spans="1:7">
      <c r="A16124">
        <v>73066910</v>
      </c>
      <c r="B16124" t="s">
        <v>68</v>
      </c>
      <c r="C16124" s="30">
        <v>3.8400000000000003</v>
      </c>
      <c r="E16124">
        <v>2027</v>
      </c>
      <c r="G16124" t="s">
        <v>273</v>
      </c>
    </row>
    <row r="16125" spans="1:7">
      <c r="A16125">
        <v>73066910</v>
      </c>
      <c r="B16125" t="s">
        <v>68</v>
      </c>
      <c r="C16125" s="30">
        <v>4.16</v>
      </c>
      <c r="E16125">
        <v>2028</v>
      </c>
      <c r="G16125" t="s">
        <v>273</v>
      </c>
    </row>
    <row r="16126" spans="1:7">
      <c r="A16126">
        <v>73066990</v>
      </c>
      <c r="B16126" t="s">
        <v>68</v>
      </c>
      <c r="C16126" s="30">
        <v>1.94</v>
      </c>
      <c r="D16126" t="s">
        <v>20</v>
      </c>
      <c r="G16126" t="s">
        <v>273</v>
      </c>
    </row>
    <row r="16127" spans="1:7">
      <c r="A16127">
        <v>73066990</v>
      </c>
      <c r="B16127" t="s">
        <v>68</v>
      </c>
      <c r="C16127" s="30">
        <v>2.1339999999999999</v>
      </c>
      <c r="D16127" t="s">
        <v>20</v>
      </c>
      <c r="E16127">
        <v>2026</v>
      </c>
      <c r="G16127" t="s">
        <v>273</v>
      </c>
    </row>
    <row r="16128" spans="1:7">
      <c r="A16128">
        <v>73066990</v>
      </c>
      <c r="B16128" t="s">
        <v>68</v>
      </c>
      <c r="C16128" s="30">
        <v>2.3279999999999998</v>
      </c>
      <c r="D16128" t="s">
        <v>20</v>
      </c>
      <c r="E16128">
        <v>2027</v>
      </c>
      <c r="G16128" t="s">
        <v>273</v>
      </c>
    </row>
    <row r="16129" spans="1:7">
      <c r="A16129">
        <v>73066990</v>
      </c>
      <c r="B16129" t="s">
        <v>68</v>
      </c>
      <c r="C16129" s="30">
        <v>2.5219999999999998</v>
      </c>
      <c r="D16129" t="s">
        <v>20</v>
      </c>
      <c r="E16129">
        <v>2028</v>
      </c>
      <c r="G16129" t="s">
        <v>273</v>
      </c>
    </row>
    <row r="16130" spans="1:7">
      <c r="A16130">
        <v>73069000</v>
      </c>
      <c r="B16130" t="s">
        <v>68</v>
      </c>
      <c r="C16130" s="30">
        <v>1.94</v>
      </c>
      <c r="D16130" t="s">
        <v>20</v>
      </c>
      <c r="G16130" t="s">
        <v>273</v>
      </c>
    </row>
    <row r="16131" spans="1:7">
      <c r="A16131">
        <v>73069000</v>
      </c>
      <c r="B16131" t="s">
        <v>68</v>
      </c>
      <c r="C16131" s="30">
        <v>2.1339999999999999</v>
      </c>
      <c r="D16131" t="s">
        <v>20</v>
      </c>
      <c r="E16131">
        <v>2026</v>
      </c>
      <c r="G16131" t="s">
        <v>273</v>
      </c>
    </row>
    <row r="16132" spans="1:7">
      <c r="A16132">
        <v>73069000</v>
      </c>
      <c r="B16132" t="s">
        <v>68</v>
      </c>
      <c r="C16132" s="30">
        <v>2.3279999999999998</v>
      </c>
      <c r="D16132" t="s">
        <v>20</v>
      </c>
      <c r="E16132">
        <v>2027</v>
      </c>
      <c r="G16132" t="s">
        <v>273</v>
      </c>
    </row>
    <row r="16133" spans="1:7">
      <c r="A16133">
        <v>73069000</v>
      </c>
      <c r="B16133" t="s">
        <v>68</v>
      </c>
      <c r="C16133" s="30">
        <v>2.5219999999999998</v>
      </c>
      <c r="D16133" t="s">
        <v>20</v>
      </c>
      <c r="E16133">
        <v>2028</v>
      </c>
      <c r="G16133" t="s">
        <v>273</v>
      </c>
    </row>
    <row r="16134" spans="1:7">
      <c r="A16134">
        <v>730711</v>
      </c>
      <c r="B16134" t="s">
        <v>68</v>
      </c>
      <c r="C16134" s="30">
        <v>1.86</v>
      </c>
      <c r="G16134" t="s">
        <v>273</v>
      </c>
    </row>
    <row r="16135" spans="1:7">
      <c r="A16135">
        <v>730711</v>
      </c>
      <c r="B16135" t="s">
        <v>68</v>
      </c>
      <c r="C16135" s="30">
        <v>2.0460000000000003</v>
      </c>
      <c r="E16135">
        <v>2026</v>
      </c>
      <c r="G16135" t="s">
        <v>273</v>
      </c>
    </row>
    <row r="16136" spans="1:7">
      <c r="A16136">
        <v>730711</v>
      </c>
      <c r="B16136" t="s">
        <v>68</v>
      </c>
      <c r="C16136" s="30">
        <v>2.2320000000000002</v>
      </c>
      <c r="E16136">
        <v>2027</v>
      </c>
      <c r="G16136" t="s">
        <v>273</v>
      </c>
    </row>
    <row r="16137" spans="1:7">
      <c r="A16137">
        <v>730711</v>
      </c>
      <c r="B16137" t="s">
        <v>68</v>
      </c>
      <c r="C16137" s="30">
        <v>2.4180000000000001</v>
      </c>
      <c r="E16137">
        <v>2028</v>
      </c>
      <c r="G16137" t="s">
        <v>273</v>
      </c>
    </row>
    <row r="16138" spans="1:7">
      <c r="A16138">
        <v>73071910</v>
      </c>
      <c r="B16138" t="s">
        <v>68</v>
      </c>
      <c r="C16138" s="30">
        <v>1.86</v>
      </c>
      <c r="G16138" t="s">
        <v>273</v>
      </c>
    </row>
    <row r="16139" spans="1:7">
      <c r="A16139">
        <v>73071910</v>
      </c>
      <c r="B16139" t="s">
        <v>68</v>
      </c>
      <c r="C16139" s="30">
        <v>2.0460000000000003</v>
      </c>
      <c r="E16139">
        <v>2026</v>
      </c>
      <c r="G16139" t="s">
        <v>273</v>
      </c>
    </row>
    <row r="16140" spans="1:7">
      <c r="A16140">
        <v>73071910</v>
      </c>
      <c r="B16140" t="s">
        <v>68</v>
      </c>
      <c r="C16140" s="30">
        <v>2.2320000000000002</v>
      </c>
      <c r="E16140">
        <v>2027</v>
      </c>
      <c r="G16140" t="s">
        <v>273</v>
      </c>
    </row>
    <row r="16141" spans="1:7">
      <c r="A16141">
        <v>73071910</v>
      </c>
      <c r="B16141" t="s">
        <v>68</v>
      </c>
      <c r="C16141" s="30">
        <v>2.4180000000000001</v>
      </c>
      <c r="E16141">
        <v>2028</v>
      </c>
      <c r="G16141" t="s">
        <v>273</v>
      </c>
    </row>
    <row r="16142" spans="1:7">
      <c r="A16142">
        <v>73071990</v>
      </c>
      <c r="B16142" t="s">
        <v>68</v>
      </c>
      <c r="C16142" s="30">
        <v>1.94</v>
      </c>
      <c r="D16142" t="s">
        <v>20</v>
      </c>
      <c r="G16142" t="s">
        <v>273</v>
      </c>
    </row>
    <row r="16143" spans="1:7">
      <c r="A16143">
        <v>73071990</v>
      </c>
      <c r="B16143" t="s">
        <v>68</v>
      </c>
      <c r="C16143" s="30">
        <v>2.1339999999999999</v>
      </c>
      <c r="D16143" t="s">
        <v>20</v>
      </c>
      <c r="E16143">
        <v>2026</v>
      </c>
      <c r="G16143" t="s">
        <v>273</v>
      </c>
    </row>
    <row r="16144" spans="1:7">
      <c r="A16144">
        <v>73071990</v>
      </c>
      <c r="B16144" t="s">
        <v>68</v>
      </c>
      <c r="C16144" s="30">
        <v>2.3279999999999998</v>
      </c>
      <c r="D16144" t="s">
        <v>20</v>
      </c>
      <c r="E16144">
        <v>2027</v>
      </c>
      <c r="G16144" t="s">
        <v>273</v>
      </c>
    </row>
    <row r="16145" spans="1:7">
      <c r="A16145">
        <v>73071990</v>
      </c>
      <c r="B16145" t="s">
        <v>68</v>
      </c>
      <c r="C16145" s="30">
        <v>2.5219999999999998</v>
      </c>
      <c r="D16145" t="s">
        <v>20</v>
      </c>
      <c r="E16145">
        <v>2028</v>
      </c>
      <c r="G16145" t="s">
        <v>273</v>
      </c>
    </row>
    <row r="16146" spans="1:7">
      <c r="A16146">
        <v>73072100</v>
      </c>
      <c r="B16146" t="s">
        <v>68</v>
      </c>
      <c r="C16146" s="30">
        <v>1.95</v>
      </c>
      <c r="G16146" t="s">
        <v>273</v>
      </c>
    </row>
    <row r="16147" spans="1:7">
      <c r="A16147">
        <v>73072100</v>
      </c>
      <c r="B16147" t="s">
        <v>68</v>
      </c>
      <c r="C16147" s="30">
        <v>2.145</v>
      </c>
      <c r="E16147">
        <v>2026</v>
      </c>
      <c r="G16147" t="s">
        <v>273</v>
      </c>
    </row>
    <row r="16148" spans="1:7">
      <c r="A16148">
        <v>73072100</v>
      </c>
      <c r="B16148" t="s">
        <v>68</v>
      </c>
      <c r="C16148" s="30">
        <v>2.34</v>
      </c>
      <c r="E16148">
        <v>2027</v>
      </c>
      <c r="G16148" t="s">
        <v>273</v>
      </c>
    </row>
    <row r="16149" spans="1:7">
      <c r="A16149">
        <v>73072100</v>
      </c>
      <c r="B16149" t="s">
        <v>68</v>
      </c>
      <c r="C16149" s="30">
        <v>2.5350000000000001</v>
      </c>
      <c r="E16149">
        <v>2028</v>
      </c>
      <c r="G16149" t="s">
        <v>273</v>
      </c>
    </row>
    <row r="16150" spans="1:7">
      <c r="A16150">
        <v>730722</v>
      </c>
      <c r="B16150" t="s">
        <v>68</v>
      </c>
      <c r="C16150" s="30">
        <v>1.95</v>
      </c>
      <c r="G16150" t="s">
        <v>273</v>
      </c>
    </row>
    <row r="16151" spans="1:7">
      <c r="A16151">
        <v>730722</v>
      </c>
      <c r="B16151" t="s">
        <v>68</v>
      </c>
      <c r="C16151" s="30">
        <v>2.145</v>
      </c>
      <c r="E16151">
        <v>2026</v>
      </c>
      <c r="G16151" t="s">
        <v>273</v>
      </c>
    </row>
    <row r="16152" spans="1:7">
      <c r="A16152">
        <v>730722</v>
      </c>
      <c r="B16152" t="s">
        <v>68</v>
      </c>
      <c r="C16152" s="30">
        <v>2.34</v>
      </c>
      <c r="E16152">
        <v>2027</v>
      </c>
      <c r="G16152" t="s">
        <v>273</v>
      </c>
    </row>
    <row r="16153" spans="1:7">
      <c r="A16153">
        <v>730722</v>
      </c>
      <c r="B16153" t="s">
        <v>68</v>
      </c>
      <c r="C16153" s="30">
        <v>2.5350000000000001</v>
      </c>
      <c r="E16153">
        <v>2028</v>
      </c>
      <c r="G16153" t="s">
        <v>273</v>
      </c>
    </row>
    <row r="16154" spans="1:7">
      <c r="A16154">
        <v>730723</v>
      </c>
      <c r="B16154" t="s">
        <v>68</v>
      </c>
      <c r="C16154" s="30">
        <v>1.95</v>
      </c>
      <c r="G16154" t="s">
        <v>273</v>
      </c>
    </row>
    <row r="16155" spans="1:7">
      <c r="A16155">
        <v>730723</v>
      </c>
      <c r="B16155" t="s">
        <v>68</v>
      </c>
      <c r="C16155" s="30">
        <v>2.145</v>
      </c>
      <c r="E16155">
        <v>2026</v>
      </c>
      <c r="G16155" t="s">
        <v>273</v>
      </c>
    </row>
    <row r="16156" spans="1:7">
      <c r="A16156">
        <v>730723</v>
      </c>
      <c r="B16156" t="s">
        <v>68</v>
      </c>
      <c r="C16156" s="30">
        <v>2.34</v>
      </c>
      <c r="E16156">
        <v>2027</v>
      </c>
      <c r="G16156" t="s">
        <v>273</v>
      </c>
    </row>
    <row r="16157" spans="1:7">
      <c r="A16157">
        <v>730723</v>
      </c>
      <c r="B16157" t="s">
        <v>68</v>
      </c>
      <c r="C16157" s="30">
        <v>2.5350000000000001</v>
      </c>
      <c r="E16157">
        <v>2028</v>
      </c>
      <c r="G16157" t="s">
        <v>273</v>
      </c>
    </row>
    <row r="16158" spans="1:7">
      <c r="A16158">
        <v>730729</v>
      </c>
      <c r="B16158" t="s">
        <v>68</v>
      </c>
      <c r="C16158" s="30">
        <v>1.95</v>
      </c>
      <c r="G16158" t="s">
        <v>273</v>
      </c>
    </row>
    <row r="16159" spans="1:7">
      <c r="A16159">
        <v>730729</v>
      </c>
      <c r="B16159" t="s">
        <v>68</v>
      </c>
      <c r="C16159" s="30">
        <v>2.145</v>
      </c>
      <c r="E16159">
        <v>2026</v>
      </c>
      <c r="G16159" t="s">
        <v>273</v>
      </c>
    </row>
    <row r="16160" spans="1:7">
      <c r="A16160">
        <v>730729</v>
      </c>
      <c r="B16160" t="s">
        <v>68</v>
      </c>
      <c r="C16160" s="30">
        <v>2.34</v>
      </c>
      <c r="E16160">
        <v>2027</v>
      </c>
      <c r="G16160" t="s">
        <v>273</v>
      </c>
    </row>
    <row r="16161" spans="1:7">
      <c r="A16161">
        <v>730729</v>
      </c>
      <c r="B16161" t="s">
        <v>68</v>
      </c>
      <c r="C16161" s="30">
        <v>2.5350000000000001</v>
      </c>
      <c r="E16161">
        <v>2028</v>
      </c>
      <c r="G16161" t="s">
        <v>273</v>
      </c>
    </row>
    <row r="16162" spans="1:7">
      <c r="A16162">
        <v>73079100</v>
      </c>
      <c r="B16162" t="s">
        <v>68</v>
      </c>
      <c r="C16162" s="30">
        <v>1.94</v>
      </c>
      <c r="D16162" t="s">
        <v>20</v>
      </c>
      <c r="G16162" t="s">
        <v>273</v>
      </c>
    </row>
    <row r="16163" spans="1:7">
      <c r="A16163">
        <v>73079100</v>
      </c>
      <c r="B16163" t="s">
        <v>68</v>
      </c>
      <c r="C16163" s="30">
        <v>2.1339999999999999</v>
      </c>
      <c r="D16163" t="s">
        <v>20</v>
      </c>
      <c r="E16163">
        <v>2026</v>
      </c>
      <c r="G16163" t="s">
        <v>273</v>
      </c>
    </row>
    <row r="16164" spans="1:7">
      <c r="A16164">
        <v>73079100</v>
      </c>
      <c r="B16164" t="s">
        <v>68</v>
      </c>
      <c r="C16164" s="30">
        <v>2.3279999999999998</v>
      </c>
      <c r="D16164" t="s">
        <v>20</v>
      </c>
      <c r="E16164">
        <v>2027</v>
      </c>
      <c r="G16164" t="s">
        <v>273</v>
      </c>
    </row>
    <row r="16165" spans="1:7">
      <c r="A16165">
        <v>73079100</v>
      </c>
      <c r="B16165" t="s">
        <v>68</v>
      </c>
      <c r="C16165" s="30">
        <v>2.5219999999999998</v>
      </c>
      <c r="D16165" t="s">
        <v>20</v>
      </c>
      <c r="E16165">
        <v>2028</v>
      </c>
      <c r="G16165" t="s">
        <v>273</v>
      </c>
    </row>
    <row r="16166" spans="1:7">
      <c r="A16166">
        <v>730792</v>
      </c>
      <c r="B16166" t="s">
        <v>68</v>
      </c>
      <c r="C16166" s="30">
        <v>1.94</v>
      </c>
      <c r="D16166" t="s">
        <v>20</v>
      </c>
      <c r="G16166" t="s">
        <v>273</v>
      </c>
    </row>
    <row r="16167" spans="1:7">
      <c r="A16167">
        <v>730792</v>
      </c>
      <c r="B16167" t="s">
        <v>68</v>
      </c>
      <c r="C16167" s="30">
        <v>2.1339999999999999</v>
      </c>
      <c r="D16167" t="s">
        <v>20</v>
      </c>
      <c r="E16167">
        <v>2026</v>
      </c>
      <c r="G16167" t="s">
        <v>273</v>
      </c>
    </row>
    <row r="16168" spans="1:7">
      <c r="A16168">
        <v>730792</v>
      </c>
      <c r="B16168" t="s">
        <v>68</v>
      </c>
      <c r="C16168" s="30">
        <v>2.3279999999999998</v>
      </c>
      <c r="D16168" t="s">
        <v>20</v>
      </c>
      <c r="E16168">
        <v>2027</v>
      </c>
      <c r="G16168" t="s">
        <v>273</v>
      </c>
    </row>
    <row r="16169" spans="1:7">
      <c r="A16169">
        <v>730792</v>
      </c>
      <c r="B16169" t="s">
        <v>68</v>
      </c>
      <c r="C16169" s="30">
        <v>2.5219999999999998</v>
      </c>
      <c r="D16169" t="s">
        <v>20</v>
      </c>
      <c r="E16169">
        <v>2028</v>
      </c>
      <c r="G16169" t="s">
        <v>273</v>
      </c>
    </row>
    <row r="16170" spans="1:7">
      <c r="A16170">
        <v>730793</v>
      </c>
      <c r="B16170" t="s">
        <v>68</v>
      </c>
      <c r="C16170" s="30">
        <v>1.94</v>
      </c>
      <c r="D16170" t="s">
        <v>20</v>
      </c>
      <c r="G16170" t="s">
        <v>273</v>
      </c>
    </row>
    <row r="16171" spans="1:7">
      <c r="A16171">
        <v>730793</v>
      </c>
      <c r="B16171" t="s">
        <v>68</v>
      </c>
      <c r="C16171" s="30">
        <v>2.1339999999999999</v>
      </c>
      <c r="D16171" t="s">
        <v>20</v>
      </c>
      <c r="E16171">
        <v>2026</v>
      </c>
      <c r="G16171" t="s">
        <v>273</v>
      </c>
    </row>
    <row r="16172" spans="1:7">
      <c r="A16172">
        <v>730793</v>
      </c>
      <c r="B16172" t="s">
        <v>68</v>
      </c>
      <c r="C16172" s="30">
        <v>2.3279999999999998</v>
      </c>
      <c r="D16172" t="s">
        <v>20</v>
      </c>
      <c r="E16172">
        <v>2027</v>
      </c>
      <c r="G16172" t="s">
        <v>273</v>
      </c>
    </row>
    <row r="16173" spans="1:7">
      <c r="A16173">
        <v>730793</v>
      </c>
      <c r="B16173" t="s">
        <v>68</v>
      </c>
      <c r="C16173" s="30">
        <v>2.5219999999999998</v>
      </c>
      <c r="D16173" t="s">
        <v>20</v>
      </c>
      <c r="E16173">
        <v>2028</v>
      </c>
      <c r="G16173" t="s">
        <v>273</v>
      </c>
    </row>
    <row r="16174" spans="1:7">
      <c r="A16174">
        <v>730799</v>
      </c>
      <c r="B16174" t="s">
        <v>68</v>
      </c>
      <c r="C16174" s="30">
        <v>1.94</v>
      </c>
      <c r="D16174" t="s">
        <v>20</v>
      </c>
      <c r="G16174" t="s">
        <v>273</v>
      </c>
    </row>
    <row r="16175" spans="1:7">
      <c r="A16175">
        <v>730799</v>
      </c>
      <c r="B16175" t="s">
        <v>68</v>
      </c>
      <c r="C16175" s="30">
        <v>2.1339999999999999</v>
      </c>
      <c r="D16175" t="s">
        <v>20</v>
      </c>
      <c r="E16175">
        <v>2026</v>
      </c>
      <c r="G16175" t="s">
        <v>273</v>
      </c>
    </row>
    <row r="16176" spans="1:7">
      <c r="A16176">
        <v>730799</v>
      </c>
      <c r="B16176" t="s">
        <v>68</v>
      </c>
      <c r="C16176" s="30">
        <v>2.3279999999999998</v>
      </c>
      <c r="D16176" t="s">
        <v>20</v>
      </c>
      <c r="E16176">
        <v>2027</v>
      </c>
      <c r="G16176" t="s">
        <v>273</v>
      </c>
    </row>
    <row r="16177" spans="1:7">
      <c r="A16177">
        <v>730799</v>
      </c>
      <c r="B16177" t="s">
        <v>68</v>
      </c>
      <c r="C16177" s="30">
        <v>2.5219999999999998</v>
      </c>
      <c r="D16177" t="s">
        <v>20</v>
      </c>
      <c r="E16177">
        <v>2028</v>
      </c>
      <c r="G16177" t="s">
        <v>273</v>
      </c>
    </row>
    <row r="16178" spans="1:7">
      <c r="A16178">
        <v>7308</v>
      </c>
      <c r="B16178" t="s">
        <v>68</v>
      </c>
      <c r="C16178" s="30">
        <v>2.5499999999999998</v>
      </c>
      <c r="D16178" t="s">
        <v>20</v>
      </c>
      <c r="G16178" t="s">
        <v>273</v>
      </c>
    </row>
    <row r="16179" spans="1:7">
      <c r="A16179">
        <v>7308</v>
      </c>
      <c r="B16179" t="s">
        <v>68</v>
      </c>
      <c r="C16179" s="30">
        <v>2.8049999999999997</v>
      </c>
      <c r="D16179" t="s">
        <v>20</v>
      </c>
      <c r="E16179">
        <v>2026</v>
      </c>
      <c r="G16179" t="s">
        <v>273</v>
      </c>
    </row>
    <row r="16180" spans="1:7">
      <c r="A16180">
        <v>7308</v>
      </c>
      <c r="B16180" t="s">
        <v>68</v>
      </c>
      <c r="C16180" s="30">
        <v>3.0599999999999996</v>
      </c>
      <c r="D16180" t="s">
        <v>20</v>
      </c>
      <c r="E16180">
        <v>2027</v>
      </c>
      <c r="G16180" t="s">
        <v>273</v>
      </c>
    </row>
    <row r="16181" spans="1:7">
      <c r="A16181">
        <v>7308</v>
      </c>
      <c r="B16181" t="s">
        <v>68</v>
      </c>
      <c r="C16181" s="30">
        <v>3.3149999999999999</v>
      </c>
      <c r="D16181" t="s">
        <v>20</v>
      </c>
      <c r="E16181">
        <v>2028</v>
      </c>
      <c r="G16181" t="s">
        <v>273</v>
      </c>
    </row>
    <row r="16182" spans="1:7">
      <c r="A16182">
        <v>7309</v>
      </c>
      <c r="B16182" t="s">
        <v>68</v>
      </c>
      <c r="C16182" s="30">
        <v>2.5499999999999998</v>
      </c>
      <c r="D16182" t="s">
        <v>20</v>
      </c>
      <c r="G16182" t="s">
        <v>273</v>
      </c>
    </row>
    <row r="16183" spans="1:7">
      <c r="A16183">
        <v>7309</v>
      </c>
      <c r="B16183" t="s">
        <v>68</v>
      </c>
      <c r="C16183" s="30">
        <v>2.8049999999999997</v>
      </c>
      <c r="D16183" t="s">
        <v>20</v>
      </c>
      <c r="E16183">
        <v>2026</v>
      </c>
      <c r="G16183" t="s">
        <v>273</v>
      </c>
    </row>
    <row r="16184" spans="1:7">
      <c r="A16184">
        <v>7309</v>
      </c>
      <c r="B16184" t="s">
        <v>68</v>
      </c>
      <c r="C16184" s="30">
        <v>3.0599999999999996</v>
      </c>
      <c r="D16184" t="s">
        <v>20</v>
      </c>
      <c r="E16184">
        <v>2027</v>
      </c>
      <c r="G16184" t="s">
        <v>273</v>
      </c>
    </row>
    <row r="16185" spans="1:7">
      <c r="A16185">
        <v>7309</v>
      </c>
      <c r="B16185" t="s">
        <v>68</v>
      </c>
      <c r="C16185" s="30">
        <v>3.3149999999999999</v>
      </c>
      <c r="D16185" t="s">
        <v>20</v>
      </c>
      <c r="E16185">
        <v>2028</v>
      </c>
      <c r="G16185" t="s">
        <v>273</v>
      </c>
    </row>
    <row r="16186" spans="1:7">
      <c r="A16186">
        <v>7310</v>
      </c>
      <c r="B16186" t="s">
        <v>68</v>
      </c>
      <c r="C16186" s="30">
        <v>1.94</v>
      </c>
      <c r="D16186" t="s">
        <v>20</v>
      </c>
      <c r="G16186" t="s">
        <v>273</v>
      </c>
    </row>
    <row r="16187" spans="1:7">
      <c r="A16187">
        <v>7310</v>
      </c>
      <c r="B16187" t="s">
        <v>68</v>
      </c>
      <c r="C16187" s="30">
        <v>2.1339999999999999</v>
      </c>
      <c r="D16187" t="s">
        <v>20</v>
      </c>
      <c r="E16187">
        <v>2026</v>
      </c>
      <c r="G16187" t="s">
        <v>273</v>
      </c>
    </row>
    <row r="16188" spans="1:7">
      <c r="A16188">
        <v>7310</v>
      </c>
      <c r="B16188" t="s">
        <v>68</v>
      </c>
      <c r="C16188" s="30">
        <v>2.3279999999999998</v>
      </c>
      <c r="D16188" t="s">
        <v>20</v>
      </c>
      <c r="E16188">
        <v>2027</v>
      </c>
      <c r="G16188" t="s">
        <v>273</v>
      </c>
    </row>
    <row r="16189" spans="1:7">
      <c r="A16189">
        <v>7310</v>
      </c>
      <c r="B16189" t="s">
        <v>68</v>
      </c>
      <c r="C16189" s="30">
        <v>2.5219999999999998</v>
      </c>
      <c r="D16189" t="s">
        <v>20</v>
      </c>
      <c r="E16189">
        <v>2028</v>
      </c>
      <c r="G16189" t="s">
        <v>273</v>
      </c>
    </row>
    <row r="16190" spans="1:7">
      <c r="A16190">
        <v>731100</v>
      </c>
      <c r="B16190" t="s">
        <v>68</v>
      </c>
      <c r="C16190" s="30">
        <v>2.38</v>
      </c>
      <c r="D16190" t="s">
        <v>20</v>
      </c>
      <c r="G16190" t="s">
        <v>273</v>
      </c>
    </row>
    <row r="16191" spans="1:7">
      <c r="A16191">
        <v>731100</v>
      </c>
      <c r="B16191" t="s">
        <v>68</v>
      </c>
      <c r="C16191" s="30">
        <v>2.6179999999999999</v>
      </c>
      <c r="D16191" t="s">
        <v>20</v>
      </c>
      <c r="E16191">
        <v>2026</v>
      </c>
      <c r="G16191" t="s">
        <v>273</v>
      </c>
    </row>
    <row r="16192" spans="1:7">
      <c r="A16192">
        <v>731100</v>
      </c>
      <c r="B16192" t="s">
        <v>68</v>
      </c>
      <c r="C16192" s="30">
        <v>2.8559999999999999</v>
      </c>
      <c r="D16192" t="s">
        <v>20</v>
      </c>
      <c r="E16192">
        <v>2027</v>
      </c>
      <c r="G16192" t="s">
        <v>273</v>
      </c>
    </row>
    <row r="16193" spans="1:7">
      <c r="A16193">
        <v>731100</v>
      </c>
      <c r="B16193" t="s">
        <v>68</v>
      </c>
      <c r="C16193" s="30">
        <v>3.0939999999999999</v>
      </c>
      <c r="D16193" t="s">
        <v>20</v>
      </c>
      <c r="E16193">
        <v>2028</v>
      </c>
      <c r="G16193" t="s">
        <v>273</v>
      </c>
    </row>
    <row r="16194" spans="1:7">
      <c r="A16194">
        <v>73181100</v>
      </c>
      <c r="B16194" t="s">
        <v>68</v>
      </c>
      <c r="C16194" s="30">
        <v>1.94</v>
      </c>
      <c r="D16194" t="s">
        <v>20</v>
      </c>
      <c r="G16194" t="s">
        <v>273</v>
      </c>
    </row>
    <row r="16195" spans="1:7">
      <c r="A16195">
        <v>73181100</v>
      </c>
      <c r="B16195" t="s">
        <v>68</v>
      </c>
      <c r="C16195" s="30">
        <v>2.1339999999999999</v>
      </c>
      <c r="D16195" t="s">
        <v>20</v>
      </c>
      <c r="E16195">
        <v>2026</v>
      </c>
      <c r="G16195" t="s">
        <v>273</v>
      </c>
    </row>
    <row r="16196" spans="1:7">
      <c r="A16196">
        <v>73181100</v>
      </c>
      <c r="B16196" t="s">
        <v>68</v>
      </c>
      <c r="C16196" s="30">
        <v>2.3279999999999998</v>
      </c>
      <c r="D16196" t="s">
        <v>20</v>
      </c>
      <c r="E16196">
        <v>2027</v>
      </c>
      <c r="G16196" t="s">
        <v>273</v>
      </c>
    </row>
    <row r="16197" spans="1:7">
      <c r="A16197">
        <v>73181100</v>
      </c>
      <c r="B16197" t="s">
        <v>68</v>
      </c>
      <c r="C16197" s="30">
        <v>2.5219999999999998</v>
      </c>
      <c r="D16197" t="s">
        <v>20</v>
      </c>
      <c r="E16197">
        <v>2028</v>
      </c>
      <c r="G16197" t="s">
        <v>273</v>
      </c>
    </row>
    <row r="16198" spans="1:7">
      <c r="A16198">
        <v>73181210</v>
      </c>
      <c r="B16198" t="s">
        <v>68</v>
      </c>
      <c r="C16198" s="30">
        <v>3.2</v>
      </c>
      <c r="G16198" t="s">
        <v>273</v>
      </c>
    </row>
    <row r="16199" spans="1:7">
      <c r="A16199">
        <v>73181210</v>
      </c>
      <c r="B16199" t="s">
        <v>68</v>
      </c>
      <c r="C16199" s="30">
        <v>3.52</v>
      </c>
      <c r="E16199">
        <v>2026</v>
      </c>
      <c r="G16199" t="s">
        <v>273</v>
      </c>
    </row>
    <row r="16200" spans="1:7">
      <c r="A16200">
        <v>73181210</v>
      </c>
      <c r="B16200" t="s">
        <v>68</v>
      </c>
      <c r="C16200" s="30">
        <v>3.8400000000000003</v>
      </c>
      <c r="E16200">
        <v>2027</v>
      </c>
      <c r="G16200" t="s">
        <v>273</v>
      </c>
    </row>
    <row r="16201" spans="1:7">
      <c r="A16201">
        <v>73181210</v>
      </c>
      <c r="B16201" t="s">
        <v>68</v>
      </c>
      <c r="C16201" s="30">
        <v>4.16</v>
      </c>
      <c r="E16201">
        <v>2028</v>
      </c>
      <c r="G16201" t="s">
        <v>273</v>
      </c>
    </row>
    <row r="16202" spans="1:7">
      <c r="A16202">
        <v>73181290</v>
      </c>
      <c r="B16202" t="s">
        <v>68</v>
      </c>
      <c r="C16202" s="30">
        <v>1.94</v>
      </c>
      <c r="D16202" t="s">
        <v>20</v>
      </c>
      <c r="G16202" t="s">
        <v>273</v>
      </c>
    </row>
    <row r="16203" spans="1:7">
      <c r="A16203">
        <v>73181290</v>
      </c>
      <c r="B16203" t="s">
        <v>68</v>
      </c>
      <c r="C16203" s="30">
        <v>2.1339999999999999</v>
      </c>
      <c r="D16203" t="s">
        <v>20</v>
      </c>
      <c r="E16203">
        <v>2026</v>
      </c>
      <c r="G16203" t="s">
        <v>273</v>
      </c>
    </row>
    <row r="16204" spans="1:7">
      <c r="A16204">
        <v>73181290</v>
      </c>
      <c r="B16204" t="s">
        <v>68</v>
      </c>
      <c r="C16204" s="30">
        <v>2.3279999999999998</v>
      </c>
      <c r="D16204" t="s">
        <v>20</v>
      </c>
      <c r="E16204">
        <v>2027</v>
      </c>
      <c r="G16204" t="s">
        <v>273</v>
      </c>
    </row>
    <row r="16205" spans="1:7">
      <c r="A16205">
        <v>73181290</v>
      </c>
      <c r="B16205" t="s">
        <v>68</v>
      </c>
      <c r="C16205" s="30">
        <v>2.5219999999999998</v>
      </c>
      <c r="D16205" t="s">
        <v>20</v>
      </c>
      <c r="E16205">
        <v>2028</v>
      </c>
      <c r="G16205" t="s">
        <v>273</v>
      </c>
    </row>
    <row r="16206" spans="1:7">
      <c r="A16206">
        <v>73181300</v>
      </c>
      <c r="B16206" t="s">
        <v>68</v>
      </c>
      <c r="C16206" s="30">
        <v>1.94</v>
      </c>
      <c r="D16206" t="s">
        <v>20</v>
      </c>
      <c r="G16206" t="s">
        <v>273</v>
      </c>
    </row>
    <row r="16207" spans="1:7">
      <c r="A16207">
        <v>73181300</v>
      </c>
      <c r="B16207" t="s">
        <v>68</v>
      </c>
      <c r="C16207" s="30">
        <v>2.1339999999999999</v>
      </c>
      <c r="D16207" t="s">
        <v>20</v>
      </c>
      <c r="E16207">
        <v>2026</v>
      </c>
      <c r="G16207" t="s">
        <v>273</v>
      </c>
    </row>
    <row r="16208" spans="1:7">
      <c r="A16208">
        <v>73181300</v>
      </c>
      <c r="B16208" t="s">
        <v>68</v>
      </c>
      <c r="C16208" s="30">
        <v>2.3279999999999998</v>
      </c>
      <c r="D16208" t="s">
        <v>20</v>
      </c>
      <c r="E16208">
        <v>2027</v>
      </c>
      <c r="G16208" t="s">
        <v>273</v>
      </c>
    </row>
    <row r="16209" spans="1:7">
      <c r="A16209">
        <v>73181300</v>
      </c>
      <c r="B16209" t="s">
        <v>68</v>
      </c>
      <c r="C16209" s="30">
        <v>2.5219999999999998</v>
      </c>
      <c r="D16209" t="s">
        <v>20</v>
      </c>
      <c r="E16209">
        <v>2028</v>
      </c>
      <c r="G16209" t="s">
        <v>273</v>
      </c>
    </row>
    <row r="16210" spans="1:7">
      <c r="A16210">
        <v>73181410</v>
      </c>
      <c r="B16210" t="s">
        <v>68</v>
      </c>
      <c r="C16210" s="30">
        <v>3.2</v>
      </c>
      <c r="G16210" t="s">
        <v>273</v>
      </c>
    </row>
    <row r="16211" spans="1:7">
      <c r="A16211">
        <v>73181410</v>
      </c>
      <c r="B16211" t="s">
        <v>68</v>
      </c>
      <c r="C16211" s="30">
        <v>3.52</v>
      </c>
      <c r="E16211">
        <v>2026</v>
      </c>
      <c r="G16211" t="s">
        <v>273</v>
      </c>
    </row>
    <row r="16212" spans="1:7">
      <c r="A16212">
        <v>73181410</v>
      </c>
      <c r="B16212" t="s">
        <v>68</v>
      </c>
      <c r="C16212" s="30">
        <v>3.8400000000000003</v>
      </c>
      <c r="E16212">
        <v>2027</v>
      </c>
      <c r="G16212" t="s">
        <v>273</v>
      </c>
    </row>
    <row r="16213" spans="1:7">
      <c r="A16213">
        <v>73181410</v>
      </c>
      <c r="B16213" t="s">
        <v>68</v>
      </c>
      <c r="C16213" s="30">
        <v>4.16</v>
      </c>
      <c r="E16213">
        <v>2028</v>
      </c>
      <c r="G16213" t="s">
        <v>273</v>
      </c>
    </row>
    <row r="16214" spans="1:7">
      <c r="A16214">
        <v>73181491</v>
      </c>
      <c r="B16214" t="s">
        <v>68</v>
      </c>
      <c r="C16214" s="30">
        <v>1.94</v>
      </c>
      <c r="D16214" t="s">
        <v>20</v>
      </c>
      <c r="G16214" t="s">
        <v>273</v>
      </c>
    </row>
    <row r="16215" spans="1:7">
      <c r="A16215">
        <v>73181491</v>
      </c>
      <c r="B16215" t="s">
        <v>68</v>
      </c>
      <c r="C16215" s="30">
        <v>2.1339999999999999</v>
      </c>
      <c r="D16215" t="s">
        <v>20</v>
      </c>
      <c r="E16215">
        <v>2026</v>
      </c>
      <c r="G16215" t="s">
        <v>273</v>
      </c>
    </row>
    <row r="16216" spans="1:7">
      <c r="A16216">
        <v>73181491</v>
      </c>
      <c r="B16216" t="s">
        <v>68</v>
      </c>
      <c r="C16216" s="30">
        <v>2.3279999999999998</v>
      </c>
      <c r="D16216" t="s">
        <v>20</v>
      </c>
      <c r="E16216">
        <v>2027</v>
      </c>
      <c r="G16216" t="s">
        <v>273</v>
      </c>
    </row>
    <row r="16217" spans="1:7">
      <c r="A16217">
        <v>73181491</v>
      </c>
      <c r="B16217" t="s">
        <v>68</v>
      </c>
      <c r="C16217" s="30">
        <v>2.5219999999999998</v>
      </c>
      <c r="D16217" t="s">
        <v>20</v>
      </c>
      <c r="E16217">
        <v>2028</v>
      </c>
      <c r="G16217" t="s">
        <v>273</v>
      </c>
    </row>
    <row r="16218" spans="1:7">
      <c r="A16218">
        <v>73181499</v>
      </c>
      <c r="B16218" t="s">
        <v>68</v>
      </c>
      <c r="C16218" s="30">
        <v>1.94</v>
      </c>
      <c r="D16218" t="s">
        <v>20</v>
      </c>
      <c r="G16218" t="s">
        <v>273</v>
      </c>
    </row>
    <row r="16219" spans="1:7">
      <c r="A16219">
        <v>73181499</v>
      </c>
      <c r="B16219" t="s">
        <v>68</v>
      </c>
      <c r="C16219" s="30">
        <v>2.1339999999999999</v>
      </c>
      <c r="D16219" t="s">
        <v>20</v>
      </c>
      <c r="E16219">
        <v>2026</v>
      </c>
      <c r="G16219" t="s">
        <v>273</v>
      </c>
    </row>
    <row r="16220" spans="1:7">
      <c r="A16220">
        <v>73181499</v>
      </c>
      <c r="B16220" t="s">
        <v>68</v>
      </c>
      <c r="C16220" s="30">
        <v>2.3279999999999998</v>
      </c>
      <c r="D16220" t="s">
        <v>20</v>
      </c>
      <c r="E16220">
        <v>2027</v>
      </c>
      <c r="G16220" t="s">
        <v>273</v>
      </c>
    </row>
    <row r="16221" spans="1:7">
      <c r="A16221">
        <v>73181499</v>
      </c>
      <c r="B16221" t="s">
        <v>68</v>
      </c>
      <c r="C16221" s="30">
        <v>2.5219999999999998</v>
      </c>
      <c r="D16221" t="s">
        <v>20</v>
      </c>
      <c r="E16221">
        <v>2028</v>
      </c>
      <c r="G16221" t="s">
        <v>273</v>
      </c>
    </row>
    <row r="16222" spans="1:7">
      <c r="A16222">
        <v>731815</v>
      </c>
      <c r="B16222" t="s">
        <v>68</v>
      </c>
      <c r="C16222" s="30">
        <v>2.11</v>
      </c>
      <c r="D16222" t="s">
        <v>20</v>
      </c>
      <c r="G16222" t="s">
        <v>273</v>
      </c>
    </row>
    <row r="16223" spans="1:7">
      <c r="A16223">
        <v>731815</v>
      </c>
      <c r="B16223" t="s">
        <v>68</v>
      </c>
      <c r="C16223" s="30">
        <v>2.3209999999999997</v>
      </c>
      <c r="D16223" t="s">
        <v>20</v>
      </c>
      <c r="E16223">
        <v>2026</v>
      </c>
      <c r="G16223" t="s">
        <v>273</v>
      </c>
    </row>
    <row r="16224" spans="1:7">
      <c r="A16224">
        <v>731815</v>
      </c>
      <c r="B16224" t="s">
        <v>68</v>
      </c>
      <c r="C16224" s="30">
        <v>2.532</v>
      </c>
      <c r="D16224" t="s">
        <v>20</v>
      </c>
      <c r="E16224">
        <v>2027</v>
      </c>
      <c r="G16224" t="s">
        <v>273</v>
      </c>
    </row>
    <row r="16225" spans="1:7">
      <c r="A16225">
        <v>731815</v>
      </c>
      <c r="B16225" t="s">
        <v>68</v>
      </c>
      <c r="C16225" s="30">
        <v>2.7429999999999999</v>
      </c>
      <c r="D16225" t="s">
        <v>20</v>
      </c>
      <c r="E16225">
        <v>2028</v>
      </c>
      <c r="G16225" t="s">
        <v>273</v>
      </c>
    </row>
    <row r="16226" spans="1:7">
      <c r="A16226">
        <v>731816</v>
      </c>
      <c r="B16226" t="s">
        <v>68</v>
      </c>
      <c r="C16226" s="30">
        <v>2.0299999999999998</v>
      </c>
      <c r="D16226" t="s">
        <v>20</v>
      </c>
      <c r="G16226" t="s">
        <v>273</v>
      </c>
    </row>
    <row r="16227" spans="1:7">
      <c r="A16227">
        <v>731816</v>
      </c>
      <c r="B16227" t="s">
        <v>68</v>
      </c>
      <c r="C16227" s="30">
        <v>2.2329999999999997</v>
      </c>
      <c r="D16227" t="s">
        <v>20</v>
      </c>
      <c r="E16227">
        <v>2026</v>
      </c>
      <c r="G16227" t="s">
        <v>273</v>
      </c>
    </row>
    <row r="16228" spans="1:7">
      <c r="A16228">
        <v>731816</v>
      </c>
      <c r="B16228" t="s">
        <v>68</v>
      </c>
      <c r="C16228" s="30">
        <v>2.4359999999999999</v>
      </c>
      <c r="D16228" t="s">
        <v>20</v>
      </c>
      <c r="E16228">
        <v>2027</v>
      </c>
      <c r="G16228" t="s">
        <v>273</v>
      </c>
    </row>
    <row r="16229" spans="1:7">
      <c r="A16229">
        <v>731816</v>
      </c>
      <c r="B16229" t="s">
        <v>68</v>
      </c>
      <c r="C16229" s="30">
        <v>2.6389999999999998</v>
      </c>
      <c r="D16229" t="s">
        <v>20</v>
      </c>
      <c r="E16229">
        <v>2028</v>
      </c>
      <c r="G16229" t="s">
        <v>273</v>
      </c>
    </row>
    <row r="16230" spans="1:7">
      <c r="A16230">
        <v>73181900</v>
      </c>
      <c r="B16230" t="s">
        <v>68</v>
      </c>
      <c r="C16230" s="30">
        <v>1.94</v>
      </c>
      <c r="D16230" t="s">
        <v>20</v>
      </c>
      <c r="G16230" t="s">
        <v>273</v>
      </c>
    </row>
    <row r="16231" spans="1:7">
      <c r="A16231">
        <v>73181900</v>
      </c>
      <c r="B16231" t="s">
        <v>68</v>
      </c>
      <c r="C16231" s="30">
        <v>2.1339999999999999</v>
      </c>
      <c r="D16231" t="s">
        <v>20</v>
      </c>
      <c r="E16231">
        <v>2026</v>
      </c>
      <c r="G16231" t="s">
        <v>273</v>
      </c>
    </row>
    <row r="16232" spans="1:7">
      <c r="A16232">
        <v>73181900</v>
      </c>
      <c r="B16232" t="s">
        <v>68</v>
      </c>
      <c r="C16232" s="30">
        <v>2.3279999999999998</v>
      </c>
      <c r="D16232" t="s">
        <v>20</v>
      </c>
      <c r="E16232">
        <v>2027</v>
      </c>
      <c r="G16232" t="s">
        <v>273</v>
      </c>
    </row>
    <row r="16233" spans="1:7">
      <c r="A16233">
        <v>73181900</v>
      </c>
      <c r="B16233" t="s">
        <v>68</v>
      </c>
      <c r="C16233" s="30">
        <v>2.5219999999999998</v>
      </c>
      <c r="D16233" t="s">
        <v>20</v>
      </c>
      <c r="E16233">
        <v>2028</v>
      </c>
      <c r="G16233" t="s">
        <v>273</v>
      </c>
    </row>
    <row r="16234" spans="1:7">
      <c r="A16234">
        <v>73182100</v>
      </c>
      <c r="B16234" t="s">
        <v>68</v>
      </c>
      <c r="C16234" s="30">
        <v>1.94</v>
      </c>
      <c r="D16234" t="s">
        <v>20</v>
      </c>
      <c r="G16234" t="s">
        <v>273</v>
      </c>
    </row>
    <row r="16235" spans="1:7">
      <c r="A16235">
        <v>73182100</v>
      </c>
      <c r="B16235" t="s">
        <v>68</v>
      </c>
      <c r="C16235" s="30">
        <v>2.1339999999999999</v>
      </c>
      <c r="D16235" t="s">
        <v>20</v>
      </c>
      <c r="E16235">
        <v>2026</v>
      </c>
      <c r="G16235" t="s">
        <v>273</v>
      </c>
    </row>
    <row r="16236" spans="1:7">
      <c r="A16236">
        <v>73182100</v>
      </c>
      <c r="B16236" t="s">
        <v>68</v>
      </c>
      <c r="C16236" s="30">
        <v>2.3279999999999998</v>
      </c>
      <c r="D16236" t="s">
        <v>20</v>
      </c>
      <c r="E16236">
        <v>2027</v>
      </c>
      <c r="G16236" t="s">
        <v>273</v>
      </c>
    </row>
    <row r="16237" spans="1:7">
      <c r="A16237">
        <v>73182100</v>
      </c>
      <c r="B16237" t="s">
        <v>68</v>
      </c>
      <c r="C16237" s="30">
        <v>2.5219999999999998</v>
      </c>
      <c r="D16237" t="s">
        <v>20</v>
      </c>
      <c r="E16237">
        <v>2028</v>
      </c>
      <c r="G16237" t="s">
        <v>273</v>
      </c>
    </row>
    <row r="16238" spans="1:7">
      <c r="A16238">
        <v>73182200</v>
      </c>
      <c r="B16238" t="s">
        <v>68</v>
      </c>
      <c r="C16238" s="30">
        <v>2.04</v>
      </c>
      <c r="D16238" t="s">
        <v>20</v>
      </c>
      <c r="G16238" t="s">
        <v>273</v>
      </c>
    </row>
    <row r="16239" spans="1:7">
      <c r="A16239">
        <v>73182200</v>
      </c>
      <c r="B16239" t="s">
        <v>68</v>
      </c>
      <c r="C16239" s="30">
        <v>2.2440000000000002</v>
      </c>
      <c r="D16239" t="s">
        <v>20</v>
      </c>
      <c r="E16239">
        <v>2026</v>
      </c>
      <c r="G16239" t="s">
        <v>273</v>
      </c>
    </row>
    <row r="16240" spans="1:7">
      <c r="A16240">
        <v>73182200</v>
      </c>
      <c r="B16240" t="s">
        <v>68</v>
      </c>
      <c r="C16240" s="30">
        <v>2.448</v>
      </c>
      <c r="D16240" t="s">
        <v>20</v>
      </c>
      <c r="E16240">
        <v>2027</v>
      </c>
      <c r="G16240" t="s">
        <v>273</v>
      </c>
    </row>
    <row r="16241" spans="1:7">
      <c r="A16241">
        <v>73182200</v>
      </c>
      <c r="B16241" t="s">
        <v>68</v>
      </c>
      <c r="C16241" s="30">
        <v>2.6520000000000001</v>
      </c>
      <c r="D16241" t="s">
        <v>20</v>
      </c>
      <c r="E16241">
        <v>2028</v>
      </c>
      <c r="G16241" t="s">
        <v>273</v>
      </c>
    </row>
    <row r="16242" spans="1:7">
      <c r="A16242">
        <v>73182300</v>
      </c>
      <c r="B16242" t="s">
        <v>68</v>
      </c>
      <c r="C16242" s="30">
        <v>2</v>
      </c>
      <c r="D16242" t="s">
        <v>20</v>
      </c>
      <c r="G16242" t="s">
        <v>273</v>
      </c>
    </row>
    <row r="16243" spans="1:7">
      <c r="A16243">
        <v>73182300</v>
      </c>
      <c r="B16243" t="s">
        <v>68</v>
      </c>
      <c r="C16243" s="30">
        <v>2.2000000000000002</v>
      </c>
      <c r="D16243" t="s">
        <v>20</v>
      </c>
      <c r="E16243">
        <v>2026</v>
      </c>
      <c r="G16243" t="s">
        <v>273</v>
      </c>
    </row>
    <row r="16244" spans="1:7">
      <c r="A16244">
        <v>73182300</v>
      </c>
      <c r="B16244" t="s">
        <v>68</v>
      </c>
      <c r="C16244" s="30">
        <v>2.4</v>
      </c>
      <c r="D16244" t="s">
        <v>20</v>
      </c>
      <c r="E16244">
        <v>2027</v>
      </c>
      <c r="G16244" t="s">
        <v>273</v>
      </c>
    </row>
    <row r="16245" spans="1:7">
      <c r="A16245">
        <v>73182300</v>
      </c>
      <c r="B16245" t="s">
        <v>68</v>
      </c>
      <c r="C16245" s="30">
        <v>2.6</v>
      </c>
      <c r="D16245" t="s">
        <v>20</v>
      </c>
      <c r="E16245">
        <v>2028</v>
      </c>
      <c r="G16245" t="s">
        <v>273</v>
      </c>
    </row>
    <row r="16246" spans="1:7">
      <c r="A16246">
        <v>73182400</v>
      </c>
      <c r="B16246" t="s">
        <v>68</v>
      </c>
      <c r="C16246" s="30">
        <v>1.94</v>
      </c>
      <c r="D16246" t="s">
        <v>20</v>
      </c>
      <c r="G16246" t="s">
        <v>273</v>
      </c>
    </row>
    <row r="16247" spans="1:7">
      <c r="A16247">
        <v>73182400</v>
      </c>
      <c r="B16247" t="s">
        <v>68</v>
      </c>
      <c r="C16247" s="30">
        <v>2.1339999999999999</v>
      </c>
      <c r="D16247" t="s">
        <v>20</v>
      </c>
      <c r="E16247">
        <v>2026</v>
      </c>
      <c r="G16247" t="s">
        <v>273</v>
      </c>
    </row>
    <row r="16248" spans="1:7">
      <c r="A16248">
        <v>73182400</v>
      </c>
      <c r="B16248" t="s">
        <v>68</v>
      </c>
      <c r="C16248" s="30">
        <v>2.3279999999999998</v>
      </c>
      <c r="D16248" t="s">
        <v>20</v>
      </c>
      <c r="E16248">
        <v>2027</v>
      </c>
      <c r="G16248" t="s">
        <v>273</v>
      </c>
    </row>
    <row r="16249" spans="1:7">
      <c r="A16249">
        <v>73182400</v>
      </c>
      <c r="B16249" t="s">
        <v>68</v>
      </c>
      <c r="C16249" s="30">
        <v>2.5219999999999998</v>
      </c>
      <c r="D16249" t="s">
        <v>20</v>
      </c>
      <c r="E16249">
        <v>2028</v>
      </c>
      <c r="G16249" t="s">
        <v>273</v>
      </c>
    </row>
    <row r="16250" spans="1:7">
      <c r="A16250">
        <v>73182900</v>
      </c>
      <c r="B16250" t="s">
        <v>68</v>
      </c>
      <c r="C16250" s="30">
        <v>1.94</v>
      </c>
      <c r="D16250" t="s">
        <v>20</v>
      </c>
      <c r="G16250" t="s">
        <v>273</v>
      </c>
    </row>
    <row r="16251" spans="1:7">
      <c r="A16251">
        <v>73182900</v>
      </c>
      <c r="B16251" t="s">
        <v>68</v>
      </c>
      <c r="C16251" s="30">
        <v>2.1339999999999999</v>
      </c>
      <c r="D16251" t="s">
        <v>20</v>
      </c>
      <c r="E16251">
        <v>2026</v>
      </c>
      <c r="G16251" t="s">
        <v>273</v>
      </c>
    </row>
    <row r="16252" spans="1:7">
      <c r="A16252">
        <v>73182900</v>
      </c>
      <c r="B16252" t="s">
        <v>68</v>
      </c>
      <c r="C16252" s="30">
        <v>2.3279999999999998</v>
      </c>
      <c r="D16252" t="s">
        <v>20</v>
      </c>
      <c r="E16252">
        <v>2027</v>
      </c>
      <c r="G16252" t="s">
        <v>273</v>
      </c>
    </row>
    <row r="16253" spans="1:7">
      <c r="A16253">
        <v>73182900</v>
      </c>
      <c r="B16253" t="s">
        <v>68</v>
      </c>
      <c r="C16253" s="30">
        <v>2.5219999999999998</v>
      </c>
      <c r="D16253" t="s">
        <v>20</v>
      </c>
      <c r="E16253">
        <v>2028</v>
      </c>
      <c r="G16253" t="s">
        <v>273</v>
      </c>
    </row>
    <row r="16254" spans="1:7">
      <c r="A16254">
        <v>73261100</v>
      </c>
      <c r="B16254" t="s">
        <v>68</v>
      </c>
      <c r="C16254" s="30">
        <v>1.94</v>
      </c>
      <c r="D16254" t="s">
        <v>20</v>
      </c>
      <c r="G16254" t="s">
        <v>273</v>
      </c>
    </row>
    <row r="16255" spans="1:7">
      <c r="A16255">
        <v>73261100</v>
      </c>
      <c r="B16255" t="s">
        <v>68</v>
      </c>
      <c r="C16255" s="30">
        <v>2.1339999999999999</v>
      </c>
      <c r="D16255" t="s">
        <v>20</v>
      </c>
      <c r="E16255">
        <v>2026</v>
      </c>
      <c r="G16255" t="s">
        <v>273</v>
      </c>
    </row>
    <row r="16256" spans="1:7">
      <c r="A16256">
        <v>73261100</v>
      </c>
      <c r="B16256" t="s">
        <v>68</v>
      </c>
      <c r="C16256" s="30">
        <v>2.3279999999999998</v>
      </c>
      <c r="D16256" t="s">
        <v>20</v>
      </c>
      <c r="E16256">
        <v>2027</v>
      </c>
      <c r="G16256" t="s">
        <v>273</v>
      </c>
    </row>
    <row r="16257" spans="1:7">
      <c r="A16257">
        <v>73261100</v>
      </c>
      <c r="B16257" t="s">
        <v>68</v>
      </c>
      <c r="C16257" s="30">
        <v>2.5219999999999998</v>
      </c>
      <c r="D16257" t="s">
        <v>20</v>
      </c>
      <c r="E16257">
        <v>2028</v>
      </c>
      <c r="G16257" t="s">
        <v>273</v>
      </c>
    </row>
    <row r="16258" spans="1:7">
      <c r="A16258">
        <v>732619</v>
      </c>
      <c r="B16258" t="s">
        <v>68</v>
      </c>
      <c r="C16258" s="30">
        <v>1.94</v>
      </c>
      <c r="D16258" t="s">
        <v>20</v>
      </c>
      <c r="G16258" t="s">
        <v>273</v>
      </c>
    </row>
    <row r="16259" spans="1:7">
      <c r="A16259">
        <v>732619</v>
      </c>
      <c r="B16259" t="s">
        <v>68</v>
      </c>
      <c r="C16259" s="30">
        <v>2.1339999999999999</v>
      </c>
      <c r="D16259" t="s">
        <v>20</v>
      </c>
      <c r="E16259">
        <v>2026</v>
      </c>
      <c r="G16259" t="s">
        <v>273</v>
      </c>
    </row>
    <row r="16260" spans="1:7">
      <c r="A16260">
        <v>732619</v>
      </c>
      <c r="B16260" t="s">
        <v>68</v>
      </c>
      <c r="C16260" s="30">
        <v>2.3279999999999998</v>
      </c>
      <c r="D16260" t="s">
        <v>20</v>
      </c>
      <c r="E16260">
        <v>2027</v>
      </c>
      <c r="G16260" t="s">
        <v>273</v>
      </c>
    </row>
    <row r="16261" spans="1:7">
      <c r="A16261">
        <v>732619</v>
      </c>
      <c r="B16261" t="s">
        <v>68</v>
      </c>
      <c r="C16261" s="30">
        <v>2.5219999999999998</v>
      </c>
      <c r="D16261" t="s">
        <v>20</v>
      </c>
      <c r="E16261">
        <v>2028</v>
      </c>
      <c r="G16261" t="s">
        <v>273</v>
      </c>
    </row>
    <row r="16262" spans="1:7">
      <c r="A16262">
        <v>73262000</v>
      </c>
      <c r="B16262" t="s">
        <v>68</v>
      </c>
      <c r="C16262" s="30">
        <v>1.94</v>
      </c>
      <c r="D16262" t="s">
        <v>20</v>
      </c>
      <c r="G16262" t="s">
        <v>273</v>
      </c>
    </row>
    <row r="16263" spans="1:7">
      <c r="A16263">
        <v>73262000</v>
      </c>
      <c r="B16263" t="s">
        <v>68</v>
      </c>
      <c r="C16263" s="30">
        <v>2.1339999999999999</v>
      </c>
      <c r="D16263" t="s">
        <v>20</v>
      </c>
      <c r="E16263">
        <v>2026</v>
      </c>
      <c r="G16263" t="s">
        <v>273</v>
      </c>
    </row>
    <row r="16264" spans="1:7">
      <c r="A16264">
        <v>73262000</v>
      </c>
      <c r="B16264" t="s">
        <v>68</v>
      </c>
      <c r="C16264" s="30">
        <v>2.3279999999999998</v>
      </c>
      <c r="D16264" t="s">
        <v>20</v>
      </c>
      <c r="E16264">
        <v>2027</v>
      </c>
      <c r="G16264" t="s">
        <v>273</v>
      </c>
    </row>
    <row r="16265" spans="1:7">
      <c r="A16265">
        <v>73262000</v>
      </c>
      <c r="B16265" t="s">
        <v>68</v>
      </c>
      <c r="C16265" s="30">
        <v>2.5219999999999998</v>
      </c>
      <c r="D16265" t="s">
        <v>20</v>
      </c>
      <c r="E16265">
        <v>2028</v>
      </c>
      <c r="G16265" t="s">
        <v>273</v>
      </c>
    </row>
    <row r="16266" spans="1:7">
      <c r="A16266">
        <v>73269030</v>
      </c>
      <c r="B16266" t="s">
        <v>68</v>
      </c>
      <c r="C16266" s="30">
        <v>1.94</v>
      </c>
      <c r="D16266" t="s">
        <v>20</v>
      </c>
      <c r="G16266" t="s">
        <v>273</v>
      </c>
    </row>
    <row r="16267" spans="1:7">
      <c r="A16267">
        <v>73269030</v>
      </c>
      <c r="B16267" t="s">
        <v>68</v>
      </c>
      <c r="C16267" s="30">
        <v>2.1339999999999999</v>
      </c>
      <c r="D16267" t="s">
        <v>20</v>
      </c>
      <c r="E16267">
        <v>2026</v>
      </c>
      <c r="G16267" t="s">
        <v>273</v>
      </c>
    </row>
    <row r="16268" spans="1:7">
      <c r="A16268">
        <v>73269030</v>
      </c>
      <c r="B16268" t="s">
        <v>68</v>
      </c>
      <c r="C16268" s="30">
        <v>2.3279999999999998</v>
      </c>
      <c r="D16268" t="s">
        <v>20</v>
      </c>
      <c r="E16268">
        <v>2027</v>
      </c>
      <c r="G16268" t="s">
        <v>273</v>
      </c>
    </row>
    <row r="16269" spans="1:7">
      <c r="A16269">
        <v>73269030</v>
      </c>
      <c r="B16269" t="s">
        <v>68</v>
      </c>
      <c r="C16269" s="30">
        <v>2.5219999999999998</v>
      </c>
      <c r="D16269" t="s">
        <v>20</v>
      </c>
      <c r="E16269">
        <v>2028</v>
      </c>
      <c r="G16269" t="s">
        <v>273</v>
      </c>
    </row>
    <row r="16270" spans="1:7">
      <c r="A16270">
        <v>73269040</v>
      </c>
      <c r="B16270" t="s">
        <v>68</v>
      </c>
      <c r="C16270" s="30">
        <v>1.94</v>
      </c>
      <c r="D16270" t="s">
        <v>20</v>
      </c>
      <c r="G16270" t="s">
        <v>273</v>
      </c>
    </row>
    <row r="16271" spans="1:7">
      <c r="A16271">
        <v>73269040</v>
      </c>
      <c r="B16271" t="s">
        <v>68</v>
      </c>
      <c r="C16271" s="30">
        <v>2.1339999999999999</v>
      </c>
      <c r="D16271" t="s">
        <v>20</v>
      </c>
      <c r="E16271">
        <v>2026</v>
      </c>
      <c r="G16271" t="s">
        <v>273</v>
      </c>
    </row>
    <row r="16272" spans="1:7">
      <c r="A16272">
        <v>73269040</v>
      </c>
      <c r="B16272" t="s">
        <v>68</v>
      </c>
      <c r="C16272" s="30">
        <v>2.3279999999999998</v>
      </c>
      <c r="D16272" t="s">
        <v>20</v>
      </c>
      <c r="E16272">
        <v>2027</v>
      </c>
      <c r="G16272" t="s">
        <v>273</v>
      </c>
    </row>
    <row r="16273" spans="1:7">
      <c r="A16273">
        <v>73269040</v>
      </c>
      <c r="B16273" t="s">
        <v>68</v>
      </c>
      <c r="C16273" s="30">
        <v>2.5219999999999998</v>
      </c>
      <c r="D16273" t="s">
        <v>20</v>
      </c>
      <c r="E16273">
        <v>2028</v>
      </c>
      <c r="G16273" t="s">
        <v>273</v>
      </c>
    </row>
    <row r="16274" spans="1:7">
      <c r="A16274">
        <v>73269050</v>
      </c>
      <c r="B16274" t="s">
        <v>68</v>
      </c>
      <c r="C16274" s="30">
        <v>1.94</v>
      </c>
      <c r="D16274" t="s">
        <v>20</v>
      </c>
      <c r="G16274" t="s">
        <v>273</v>
      </c>
    </row>
    <row r="16275" spans="1:7">
      <c r="A16275">
        <v>73269050</v>
      </c>
      <c r="B16275" t="s">
        <v>68</v>
      </c>
      <c r="C16275" s="30">
        <v>2.1339999999999999</v>
      </c>
      <c r="D16275" t="s">
        <v>20</v>
      </c>
      <c r="E16275">
        <v>2026</v>
      </c>
      <c r="G16275" t="s">
        <v>273</v>
      </c>
    </row>
    <row r="16276" spans="1:7">
      <c r="A16276">
        <v>73269050</v>
      </c>
      <c r="B16276" t="s">
        <v>68</v>
      </c>
      <c r="C16276" s="30">
        <v>2.3279999999999998</v>
      </c>
      <c r="D16276" t="s">
        <v>20</v>
      </c>
      <c r="E16276">
        <v>2027</v>
      </c>
      <c r="G16276" t="s">
        <v>273</v>
      </c>
    </row>
    <row r="16277" spans="1:7">
      <c r="A16277">
        <v>73269050</v>
      </c>
      <c r="B16277" t="s">
        <v>68</v>
      </c>
      <c r="C16277" s="30">
        <v>2.5219999999999998</v>
      </c>
      <c r="D16277" t="s">
        <v>20</v>
      </c>
      <c r="E16277">
        <v>2028</v>
      </c>
      <c r="G16277" t="s">
        <v>273</v>
      </c>
    </row>
    <row r="16278" spans="1:7">
      <c r="A16278">
        <v>73269060</v>
      </c>
      <c r="B16278" t="s">
        <v>68</v>
      </c>
      <c r="C16278" s="30">
        <v>1.94</v>
      </c>
      <c r="D16278" t="s">
        <v>20</v>
      </c>
      <c r="G16278" t="s">
        <v>273</v>
      </c>
    </row>
    <row r="16279" spans="1:7">
      <c r="A16279">
        <v>73269060</v>
      </c>
      <c r="B16279" t="s">
        <v>68</v>
      </c>
      <c r="C16279" s="30">
        <v>2.1339999999999999</v>
      </c>
      <c r="D16279" t="s">
        <v>20</v>
      </c>
      <c r="E16279">
        <v>2026</v>
      </c>
      <c r="G16279" t="s">
        <v>273</v>
      </c>
    </row>
    <row r="16280" spans="1:7">
      <c r="A16280">
        <v>73269060</v>
      </c>
      <c r="B16280" t="s">
        <v>68</v>
      </c>
      <c r="C16280" s="30">
        <v>2.3279999999999998</v>
      </c>
      <c r="D16280" t="s">
        <v>20</v>
      </c>
      <c r="E16280">
        <v>2027</v>
      </c>
      <c r="G16280" t="s">
        <v>273</v>
      </c>
    </row>
    <row r="16281" spans="1:7">
      <c r="A16281">
        <v>73269060</v>
      </c>
      <c r="B16281" t="s">
        <v>68</v>
      </c>
      <c r="C16281" s="30">
        <v>2.5219999999999998</v>
      </c>
      <c r="D16281" t="s">
        <v>20</v>
      </c>
      <c r="E16281">
        <v>2028</v>
      </c>
      <c r="G16281" t="s">
        <v>273</v>
      </c>
    </row>
    <row r="16282" spans="1:7">
      <c r="A16282">
        <v>73269092</v>
      </c>
      <c r="B16282" t="s">
        <v>68</v>
      </c>
      <c r="C16282" s="30">
        <v>1.94</v>
      </c>
      <c r="D16282" t="s">
        <v>20</v>
      </c>
      <c r="G16282" t="s">
        <v>273</v>
      </c>
    </row>
    <row r="16283" spans="1:7">
      <c r="A16283">
        <v>73269092</v>
      </c>
      <c r="B16283" t="s">
        <v>68</v>
      </c>
      <c r="C16283" s="30">
        <v>2.1339999999999999</v>
      </c>
      <c r="D16283" t="s">
        <v>20</v>
      </c>
      <c r="E16283">
        <v>2026</v>
      </c>
      <c r="G16283" t="s">
        <v>273</v>
      </c>
    </row>
    <row r="16284" spans="1:7">
      <c r="A16284">
        <v>73269092</v>
      </c>
      <c r="B16284" t="s">
        <v>68</v>
      </c>
      <c r="C16284" s="30">
        <v>2.3279999999999998</v>
      </c>
      <c r="D16284" t="s">
        <v>20</v>
      </c>
      <c r="E16284">
        <v>2027</v>
      </c>
      <c r="G16284" t="s">
        <v>273</v>
      </c>
    </row>
    <row r="16285" spans="1:7">
      <c r="A16285">
        <v>73269092</v>
      </c>
      <c r="B16285" t="s">
        <v>68</v>
      </c>
      <c r="C16285" s="30">
        <v>2.5219999999999998</v>
      </c>
      <c r="D16285" t="s">
        <v>20</v>
      </c>
      <c r="E16285">
        <v>2028</v>
      </c>
      <c r="G16285" t="s">
        <v>273</v>
      </c>
    </row>
    <row r="16286" spans="1:7">
      <c r="A16286">
        <v>73269094</v>
      </c>
      <c r="B16286" t="s">
        <v>68</v>
      </c>
      <c r="C16286" s="30">
        <v>1.94</v>
      </c>
      <c r="D16286" t="s">
        <v>20</v>
      </c>
      <c r="G16286" t="s">
        <v>273</v>
      </c>
    </row>
    <row r="16287" spans="1:7">
      <c r="A16287">
        <v>73269094</v>
      </c>
      <c r="B16287" t="s">
        <v>68</v>
      </c>
      <c r="C16287" s="30">
        <v>2.1339999999999999</v>
      </c>
      <c r="D16287" t="s">
        <v>20</v>
      </c>
      <c r="E16287">
        <v>2026</v>
      </c>
      <c r="G16287" t="s">
        <v>273</v>
      </c>
    </row>
    <row r="16288" spans="1:7">
      <c r="A16288">
        <v>73269094</v>
      </c>
      <c r="B16288" t="s">
        <v>68</v>
      </c>
      <c r="C16288" s="30">
        <v>2.3279999999999998</v>
      </c>
      <c r="D16288" t="s">
        <v>20</v>
      </c>
      <c r="E16288">
        <v>2027</v>
      </c>
      <c r="G16288" t="s">
        <v>273</v>
      </c>
    </row>
    <row r="16289" spans="1:7">
      <c r="A16289">
        <v>73269094</v>
      </c>
      <c r="B16289" t="s">
        <v>68</v>
      </c>
      <c r="C16289" s="30">
        <v>2.5219999999999998</v>
      </c>
      <c r="D16289" t="s">
        <v>20</v>
      </c>
      <c r="E16289">
        <v>2028</v>
      </c>
      <c r="G16289" t="s">
        <v>273</v>
      </c>
    </row>
    <row r="16290" spans="1:7">
      <c r="A16290">
        <v>73269096</v>
      </c>
      <c r="B16290" t="s">
        <v>68</v>
      </c>
      <c r="C16290" s="30">
        <v>1.94</v>
      </c>
      <c r="D16290" t="s">
        <v>20</v>
      </c>
      <c r="G16290" t="s">
        <v>273</v>
      </c>
    </row>
    <row r="16291" spans="1:7">
      <c r="A16291">
        <v>73269096</v>
      </c>
      <c r="B16291" t="s">
        <v>68</v>
      </c>
      <c r="C16291" s="30">
        <v>2.1339999999999999</v>
      </c>
      <c r="D16291" t="s">
        <v>20</v>
      </c>
      <c r="E16291">
        <v>2026</v>
      </c>
      <c r="G16291" t="s">
        <v>273</v>
      </c>
    </row>
    <row r="16292" spans="1:7">
      <c r="A16292">
        <v>73269096</v>
      </c>
      <c r="B16292" t="s">
        <v>68</v>
      </c>
      <c r="C16292" s="30">
        <v>2.3279999999999998</v>
      </c>
      <c r="D16292" t="s">
        <v>20</v>
      </c>
      <c r="E16292">
        <v>2027</v>
      </c>
      <c r="G16292" t="s">
        <v>273</v>
      </c>
    </row>
    <row r="16293" spans="1:7">
      <c r="A16293">
        <v>73269096</v>
      </c>
      <c r="B16293" t="s">
        <v>68</v>
      </c>
      <c r="C16293" s="30">
        <v>2.5219999999999998</v>
      </c>
      <c r="D16293" t="s">
        <v>20</v>
      </c>
      <c r="E16293">
        <v>2028</v>
      </c>
      <c r="G16293" t="s">
        <v>273</v>
      </c>
    </row>
    <row r="16294" spans="1:7">
      <c r="A16294">
        <v>73269098</v>
      </c>
      <c r="B16294" t="s">
        <v>68</v>
      </c>
      <c r="C16294" s="30">
        <v>1.94</v>
      </c>
      <c r="D16294" t="s">
        <v>20</v>
      </c>
      <c r="G16294" t="s">
        <v>273</v>
      </c>
    </row>
    <row r="16295" spans="1:7">
      <c r="A16295">
        <v>73269098</v>
      </c>
      <c r="B16295" t="s">
        <v>68</v>
      </c>
      <c r="C16295" s="30">
        <v>2.1339999999999999</v>
      </c>
      <c r="D16295" t="s">
        <v>20</v>
      </c>
      <c r="E16295">
        <v>2026</v>
      </c>
      <c r="G16295" t="s">
        <v>273</v>
      </c>
    </row>
    <row r="16296" spans="1:7">
      <c r="A16296">
        <v>73269098</v>
      </c>
      <c r="B16296" t="s">
        <v>68</v>
      </c>
      <c r="C16296" s="30">
        <v>2.3279999999999998</v>
      </c>
      <c r="D16296" t="s">
        <v>20</v>
      </c>
      <c r="E16296">
        <v>2027</v>
      </c>
      <c r="G16296" t="s">
        <v>273</v>
      </c>
    </row>
    <row r="16297" spans="1:7">
      <c r="A16297">
        <v>73269098</v>
      </c>
      <c r="B16297" t="s">
        <v>68</v>
      </c>
      <c r="C16297" s="30">
        <v>2.5219999999999998</v>
      </c>
      <c r="D16297" t="s">
        <v>20</v>
      </c>
      <c r="E16297">
        <v>2028</v>
      </c>
      <c r="G16297" t="s">
        <v>273</v>
      </c>
    </row>
    <row r="16298" spans="1:7">
      <c r="A16298">
        <v>2523100090</v>
      </c>
      <c r="B16298" t="s">
        <v>69</v>
      </c>
      <c r="C16298" s="30">
        <v>1.33</v>
      </c>
      <c r="D16298" t="s">
        <v>13</v>
      </c>
      <c r="G16298" t="s">
        <v>270</v>
      </c>
    </row>
    <row r="16299" spans="1:7">
      <c r="A16299">
        <v>2523100090</v>
      </c>
      <c r="B16299" t="s">
        <v>69</v>
      </c>
      <c r="C16299" s="30">
        <v>1.4630000000000001</v>
      </c>
      <c r="D16299" t="s">
        <v>13</v>
      </c>
      <c r="E16299">
        <v>2026</v>
      </c>
      <c r="G16299" t="s">
        <v>270</v>
      </c>
    </row>
    <row r="16300" spans="1:7">
      <c r="A16300">
        <v>2523100090</v>
      </c>
      <c r="B16300" t="s">
        <v>69</v>
      </c>
      <c r="C16300" s="30">
        <v>1.5960000000000001</v>
      </c>
      <c r="D16300" t="s">
        <v>13</v>
      </c>
      <c r="E16300">
        <v>2027</v>
      </c>
      <c r="G16300" t="s">
        <v>270</v>
      </c>
    </row>
    <row r="16301" spans="1:7">
      <c r="A16301">
        <v>2523100090</v>
      </c>
      <c r="B16301" t="s">
        <v>69</v>
      </c>
      <c r="C16301" s="30">
        <v>1.7290000000000001</v>
      </c>
      <c r="D16301" t="s">
        <v>13</v>
      </c>
      <c r="E16301">
        <v>2028</v>
      </c>
      <c r="G16301" t="s">
        <v>270</v>
      </c>
    </row>
    <row r="16302" spans="1:7">
      <c r="A16302">
        <v>25232900</v>
      </c>
      <c r="B16302" t="s">
        <v>69</v>
      </c>
      <c r="C16302" s="30">
        <v>1.35</v>
      </c>
      <c r="G16302" t="s">
        <v>270</v>
      </c>
    </row>
    <row r="16303" spans="1:7">
      <c r="A16303">
        <v>25232900</v>
      </c>
      <c r="B16303" t="s">
        <v>69</v>
      </c>
      <c r="C16303" s="30">
        <v>1.4850000000000001</v>
      </c>
      <c r="E16303">
        <v>2026</v>
      </c>
      <c r="G16303" t="s">
        <v>270</v>
      </c>
    </row>
    <row r="16304" spans="1:7">
      <c r="A16304">
        <v>25232900</v>
      </c>
      <c r="B16304" t="s">
        <v>69</v>
      </c>
      <c r="C16304" s="30">
        <v>1.62</v>
      </c>
      <c r="E16304">
        <v>2027</v>
      </c>
      <c r="G16304" t="s">
        <v>270</v>
      </c>
    </row>
    <row r="16305" spans="1:7">
      <c r="A16305">
        <v>25232900</v>
      </c>
      <c r="B16305" t="s">
        <v>69</v>
      </c>
      <c r="C16305" s="30">
        <v>1.7550000000000001</v>
      </c>
      <c r="E16305">
        <v>2028</v>
      </c>
      <c r="G16305" t="s">
        <v>270</v>
      </c>
    </row>
    <row r="16306" spans="1:7">
      <c r="A16306">
        <v>2523900090</v>
      </c>
      <c r="B16306" t="s">
        <v>69</v>
      </c>
      <c r="C16306" s="30">
        <v>1.29</v>
      </c>
      <c r="D16306" t="s">
        <v>13</v>
      </c>
      <c r="G16306" t="s">
        <v>270</v>
      </c>
    </row>
    <row r="16307" spans="1:7">
      <c r="A16307">
        <v>2523900090</v>
      </c>
      <c r="B16307" t="s">
        <v>69</v>
      </c>
      <c r="C16307" s="30">
        <v>1.419</v>
      </c>
      <c r="D16307" t="s">
        <v>13</v>
      </c>
      <c r="E16307">
        <v>2026</v>
      </c>
      <c r="G16307" t="s">
        <v>270</v>
      </c>
    </row>
    <row r="16308" spans="1:7">
      <c r="A16308">
        <v>2523900090</v>
      </c>
      <c r="B16308" t="s">
        <v>69</v>
      </c>
      <c r="C16308" s="30">
        <v>1.548</v>
      </c>
      <c r="D16308" t="s">
        <v>13</v>
      </c>
      <c r="E16308">
        <v>2027</v>
      </c>
      <c r="G16308" t="s">
        <v>270</v>
      </c>
    </row>
    <row r="16309" spans="1:7">
      <c r="A16309">
        <v>2523900090</v>
      </c>
      <c r="B16309" t="s">
        <v>69</v>
      </c>
      <c r="C16309" s="30">
        <v>1.677</v>
      </c>
      <c r="D16309" t="s">
        <v>13</v>
      </c>
      <c r="E16309">
        <v>2028</v>
      </c>
      <c r="G16309" t="s">
        <v>270</v>
      </c>
    </row>
    <row r="16310" spans="1:7">
      <c r="A16310">
        <v>28080000</v>
      </c>
      <c r="B16310" t="s">
        <v>69</v>
      </c>
      <c r="C16310" s="30">
        <v>2.52</v>
      </c>
      <c r="G16310" t="s">
        <v>271</v>
      </c>
    </row>
    <row r="16311" spans="1:7">
      <c r="A16311">
        <v>28080000</v>
      </c>
      <c r="B16311" t="s">
        <v>69</v>
      </c>
      <c r="C16311" s="30">
        <v>2.5451999999999999</v>
      </c>
      <c r="E16311">
        <v>2026</v>
      </c>
      <c r="G16311" t="s">
        <v>271</v>
      </c>
    </row>
    <row r="16312" spans="1:7">
      <c r="A16312">
        <v>28080000</v>
      </c>
      <c r="B16312" t="s">
        <v>69</v>
      </c>
      <c r="C16312" s="30">
        <v>2.5451999999999999</v>
      </c>
      <c r="E16312">
        <v>2027</v>
      </c>
      <c r="G16312" t="s">
        <v>271</v>
      </c>
    </row>
    <row r="16313" spans="1:7">
      <c r="A16313">
        <v>28080000</v>
      </c>
      <c r="B16313" t="s">
        <v>69</v>
      </c>
      <c r="C16313" s="30">
        <v>2.5451999999999999</v>
      </c>
      <c r="E16313">
        <v>2028</v>
      </c>
      <c r="G16313" t="s">
        <v>271</v>
      </c>
    </row>
    <row r="16314" spans="1:7">
      <c r="A16314">
        <v>28141000</v>
      </c>
      <c r="B16314" t="s">
        <v>69</v>
      </c>
      <c r="C16314" s="30">
        <v>2.12</v>
      </c>
      <c r="G16314" t="s">
        <v>271</v>
      </c>
    </row>
    <row r="16315" spans="1:7">
      <c r="A16315">
        <v>28141000</v>
      </c>
      <c r="B16315" t="s">
        <v>69</v>
      </c>
      <c r="C16315" s="30">
        <v>2.1412</v>
      </c>
      <c r="E16315">
        <v>2026</v>
      </c>
      <c r="G16315" t="s">
        <v>271</v>
      </c>
    </row>
    <row r="16316" spans="1:7">
      <c r="A16316">
        <v>28141000</v>
      </c>
      <c r="B16316" t="s">
        <v>69</v>
      </c>
      <c r="C16316" s="30">
        <v>2.1412</v>
      </c>
      <c r="E16316">
        <v>2027</v>
      </c>
      <c r="G16316" t="s">
        <v>271</v>
      </c>
    </row>
    <row r="16317" spans="1:7">
      <c r="A16317">
        <v>28141000</v>
      </c>
      <c r="B16317" t="s">
        <v>69</v>
      </c>
      <c r="C16317" s="30">
        <v>2.1412</v>
      </c>
      <c r="E16317">
        <v>2028</v>
      </c>
      <c r="G16317" t="s">
        <v>271</v>
      </c>
    </row>
    <row r="16318" spans="1:7">
      <c r="A16318">
        <v>28142000</v>
      </c>
      <c r="B16318" t="s">
        <v>69</v>
      </c>
      <c r="C16318">
        <v>0.64</v>
      </c>
      <c r="G16318" t="s">
        <v>271</v>
      </c>
    </row>
    <row r="16319" spans="1:7">
      <c r="A16319">
        <v>28142000</v>
      </c>
      <c r="B16319" t="s">
        <v>69</v>
      </c>
      <c r="C16319">
        <v>0.64639999999999997</v>
      </c>
      <c r="E16319">
        <v>2026</v>
      </c>
      <c r="G16319" t="s">
        <v>271</v>
      </c>
    </row>
    <row r="16320" spans="1:7">
      <c r="A16320">
        <v>28142000</v>
      </c>
      <c r="B16320" t="s">
        <v>69</v>
      </c>
      <c r="C16320">
        <v>0.64639999999999997</v>
      </c>
      <c r="E16320">
        <v>2027</v>
      </c>
      <c r="G16320" t="s">
        <v>271</v>
      </c>
    </row>
    <row r="16321" spans="1:7">
      <c r="A16321">
        <v>28142000</v>
      </c>
      <c r="B16321" t="s">
        <v>69</v>
      </c>
      <c r="C16321">
        <v>0.64639999999999997</v>
      </c>
      <c r="E16321">
        <v>2028</v>
      </c>
      <c r="G16321" t="s">
        <v>271</v>
      </c>
    </row>
    <row r="16322" spans="1:7">
      <c r="A16322">
        <v>28342100</v>
      </c>
      <c r="B16322" t="s">
        <v>69</v>
      </c>
      <c r="C16322" s="30">
        <v>2.0699999999999998</v>
      </c>
      <c r="G16322" t="s">
        <v>271</v>
      </c>
    </row>
    <row r="16323" spans="1:7">
      <c r="A16323">
        <v>28342100</v>
      </c>
      <c r="B16323" t="s">
        <v>69</v>
      </c>
      <c r="C16323" s="30">
        <v>2.0907</v>
      </c>
      <c r="E16323">
        <v>2026</v>
      </c>
      <c r="G16323" t="s">
        <v>271</v>
      </c>
    </row>
    <row r="16324" spans="1:7">
      <c r="A16324">
        <v>28342100</v>
      </c>
      <c r="B16324" t="s">
        <v>69</v>
      </c>
      <c r="C16324" s="30">
        <v>2.0907</v>
      </c>
      <c r="E16324">
        <v>2027</v>
      </c>
      <c r="G16324" t="s">
        <v>271</v>
      </c>
    </row>
    <row r="16325" spans="1:7">
      <c r="A16325">
        <v>28342100</v>
      </c>
      <c r="B16325" t="s">
        <v>69</v>
      </c>
      <c r="C16325" s="30">
        <v>2.0907</v>
      </c>
      <c r="E16325">
        <v>2028</v>
      </c>
      <c r="G16325" t="s">
        <v>271</v>
      </c>
    </row>
    <row r="16326" spans="1:7">
      <c r="A16326">
        <v>31021012</v>
      </c>
      <c r="B16326" t="s">
        <v>69</v>
      </c>
      <c r="C16326">
        <v>0.49</v>
      </c>
      <c r="G16326" t="s">
        <v>271</v>
      </c>
    </row>
    <row r="16327" spans="1:7">
      <c r="A16327">
        <v>31021012</v>
      </c>
      <c r="B16327" t="s">
        <v>69</v>
      </c>
      <c r="C16327">
        <v>0.49490000000000001</v>
      </c>
      <c r="E16327">
        <v>2026</v>
      </c>
      <c r="G16327" t="s">
        <v>271</v>
      </c>
    </row>
    <row r="16328" spans="1:7">
      <c r="A16328">
        <v>31021012</v>
      </c>
      <c r="B16328" t="s">
        <v>69</v>
      </c>
      <c r="C16328">
        <v>0.49490000000000001</v>
      </c>
      <c r="E16328">
        <v>2027</v>
      </c>
      <c r="G16328" t="s">
        <v>271</v>
      </c>
    </row>
    <row r="16329" spans="1:7">
      <c r="A16329">
        <v>31021012</v>
      </c>
      <c r="B16329" t="s">
        <v>69</v>
      </c>
      <c r="C16329">
        <v>0.49490000000000001</v>
      </c>
      <c r="E16329">
        <v>2028</v>
      </c>
      <c r="G16329" t="s">
        <v>271</v>
      </c>
    </row>
    <row r="16330" spans="1:7">
      <c r="A16330">
        <v>31021015</v>
      </c>
      <c r="B16330" t="s">
        <v>69</v>
      </c>
      <c r="C16330">
        <v>0.78</v>
      </c>
      <c r="G16330" t="s">
        <v>271</v>
      </c>
    </row>
    <row r="16331" spans="1:7">
      <c r="A16331">
        <v>31021015</v>
      </c>
      <c r="B16331" t="s">
        <v>69</v>
      </c>
      <c r="C16331">
        <v>0.78780000000000006</v>
      </c>
      <c r="E16331">
        <v>2026</v>
      </c>
      <c r="G16331" t="s">
        <v>271</v>
      </c>
    </row>
    <row r="16332" spans="1:7">
      <c r="A16332">
        <v>31021015</v>
      </c>
      <c r="B16332" t="s">
        <v>69</v>
      </c>
      <c r="C16332">
        <v>0.78780000000000006</v>
      </c>
      <c r="E16332">
        <v>2027</v>
      </c>
      <c r="G16332" t="s">
        <v>271</v>
      </c>
    </row>
    <row r="16333" spans="1:7">
      <c r="A16333">
        <v>31021015</v>
      </c>
      <c r="B16333" t="s">
        <v>69</v>
      </c>
      <c r="C16333">
        <v>0.78780000000000006</v>
      </c>
      <c r="E16333">
        <v>2028</v>
      </c>
      <c r="G16333" t="s">
        <v>271</v>
      </c>
    </row>
    <row r="16334" spans="1:7">
      <c r="A16334">
        <v>31021019</v>
      </c>
      <c r="B16334" t="s">
        <v>69</v>
      </c>
      <c r="C16334" s="30">
        <v>1.47</v>
      </c>
      <c r="G16334" t="s">
        <v>271</v>
      </c>
    </row>
    <row r="16335" spans="1:7">
      <c r="A16335">
        <v>31021019</v>
      </c>
      <c r="B16335" t="s">
        <v>69</v>
      </c>
      <c r="C16335" s="30">
        <v>1.4846999999999999</v>
      </c>
      <c r="E16335">
        <v>2026</v>
      </c>
      <c r="G16335" t="s">
        <v>271</v>
      </c>
    </row>
    <row r="16336" spans="1:7">
      <c r="A16336">
        <v>31021019</v>
      </c>
      <c r="B16336" t="s">
        <v>69</v>
      </c>
      <c r="C16336" s="30">
        <v>1.4846999999999999</v>
      </c>
      <c r="E16336">
        <v>2027</v>
      </c>
      <c r="G16336" t="s">
        <v>271</v>
      </c>
    </row>
    <row r="16337" spans="1:7">
      <c r="A16337">
        <v>31021019</v>
      </c>
      <c r="B16337" t="s">
        <v>69</v>
      </c>
      <c r="C16337" s="30">
        <v>1.4846999999999999</v>
      </c>
      <c r="E16337">
        <v>2028</v>
      </c>
      <c r="G16337" t="s">
        <v>271</v>
      </c>
    </row>
    <row r="16338" spans="1:7">
      <c r="A16338">
        <v>31021090</v>
      </c>
      <c r="B16338" t="s">
        <v>69</v>
      </c>
      <c r="C16338" s="30">
        <v>1.44</v>
      </c>
      <c r="G16338" t="s">
        <v>271</v>
      </c>
    </row>
    <row r="16339" spans="1:7">
      <c r="A16339">
        <v>31021090</v>
      </c>
      <c r="B16339" t="s">
        <v>69</v>
      </c>
      <c r="C16339" s="30">
        <v>1.4543999999999999</v>
      </c>
      <c r="E16339">
        <v>2026</v>
      </c>
      <c r="G16339" t="s">
        <v>271</v>
      </c>
    </row>
    <row r="16340" spans="1:7">
      <c r="A16340">
        <v>31021090</v>
      </c>
      <c r="B16340" t="s">
        <v>69</v>
      </c>
      <c r="C16340" s="30">
        <v>1.4543999999999999</v>
      </c>
      <c r="E16340">
        <v>2027</v>
      </c>
      <c r="G16340" t="s">
        <v>271</v>
      </c>
    </row>
    <row r="16341" spans="1:7">
      <c r="A16341">
        <v>31021090</v>
      </c>
      <c r="B16341" t="s">
        <v>69</v>
      </c>
      <c r="C16341" s="30">
        <v>1.4543999999999999</v>
      </c>
      <c r="E16341">
        <v>2028</v>
      </c>
      <c r="G16341" t="s">
        <v>271</v>
      </c>
    </row>
    <row r="16342" spans="1:7">
      <c r="A16342">
        <v>31022100</v>
      </c>
      <c r="B16342" t="s">
        <v>69</v>
      </c>
      <c r="C16342">
        <v>0.68</v>
      </c>
      <c r="G16342" t="s">
        <v>271</v>
      </c>
    </row>
    <row r="16343" spans="1:7">
      <c r="A16343">
        <v>31022100</v>
      </c>
      <c r="B16343" t="s">
        <v>69</v>
      </c>
      <c r="C16343">
        <v>0.68680000000000008</v>
      </c>
      <c r="E16343">
        <v>2026</v>
      </c>
      <c r="G16343" t="s">
        <v>271</v>
      </c>
    </row>
    <row r="16344" spans="1:7">
      <c r="A16344">
        <v>31022100</v>
      </c>
      <c r="B16344" t="s">
        <v>69</v>
      </c>
      <c r="C16344">
        <v>0.68680000000000008</v>
      </c>
      <c r="E16344">
        <v>2027</v>
      </c>
      <c r="G16344" t="s">
        <v>271</v>
      </c>
    </row>
    <row r="16345" spans="1:7">
      <c r="A16345">
        <v>31022100</v>
      </c>
      <c r="B16345" t="s">
        <v>69</v>
      </c>
      <c r="C16345">
        <v>0.68680000000000008</v>
      </c>
      <c r="E16345">
        <v>2028</v>
      </c>
      <c r="G16345" t="s">
        <v>271</v>
      </c>
    </row>
    <row r="16346" spans="1:7">
      <c r="A16346">
        <v>31022900</v>
      </c>
      <c r="B16346" t="s">
        <v>69</v>
      </c>
      <c r="C16346" s="30">
        <v>1.39</v>
      </c>
      <c r="G16346" t="s">
        <v>271</v>
      </c>
    </row>
    <row r="16347" spans="1:7">
      <c r="A16347">
        <v>31022900</v>
      </c>
      <c r="B16347" t="s">
        <v>69</v>
      </c>
      <c r="C16347" s="30">
        <v>1.4038999999999999</v>
      </c>
      <c r="E16347">
        <v>2026</v>
      </c>
      <c r="G16347" t="s">
        <v>271</v>
      </c>
    </row>
    <row r="16348" spans="1:7">
      <c r="A16348">
        <v>31022900</v>
      </c>
      <c r="B16348" t="s">
        <v>69</v>
      </c>
      <c r="C16348" s="30">
        <v>1.4038999999999999</v>
      </c>
      <c r="E16348">
        <v>2027</v>
      </c>
      <c r="G16348" t="s">
        <v>271</v>
      </c>
    </row>
    <row r="16349" spans="1:7">
      <c r="A16349">
        <v>31022900</v>
      </c>
      <c r="B16349" t="s">
        <v>69</v>
      </c>
      <c r="C16349" s="30">
        <v>1.4038999999999999</v>
      </c>
      <c r="E16349">
        <v>2028</v>
      </c>
      <c r="G16349" t="s">
        <v>271</v>
      </c>
    </row>
    <row r="16350" spans="1:7">
      <c r="A16350">
        <v>31023010</v>
      </c>
      <c r="B16350" t="s">
        <v>69</v>
      </c>
      <c r="C16350" s="30">
        <v>1.59</v>
      </c>
      <c r="G16350" t="s">
        <v>271</v>
      </c>
    </row>
    <row r="16351" spans="1:7">
      <c r="A16351">
        <v>31023010</v>
      </c>
      <c r="B16351" t="s">
        <v>69</v>
      </c>
      <c r="C16351" s="30">
        <v>1.6059000000000001</v>
      </c>
      <c r="E16351">
        <v>2026</v>
      </c>
      <c r="G16351" t="s">
        <v>271</v>
      </c>
    </row>
    <row r="16352" spans="1:7">
      <c r="A16352">
        <v>31023010</v>
      </c>
      <c r="B16352" t="s">
        <v>69</v>
      </c>
      <c r="C16352" s="30">
        <v>1.6059000000000001</v>
      </c>
      <c r="E16352">
        <v>2027</v>
      </c>
      <c r="G16352" t="s">
        <v>271</v>
      </c>
    </row>
    <row r="16353" spans="1:7">
      <c r="A16353">
        <v>31023010</v>
      </c>
      <c r="B16353" t="s">
        <v>69</v>
      </c>
      <c r="C16353" s="30">
        <v>1.6059000000000001</v>
      </c>
      <c r="E16353">
        <v>2028</v>
      </c>
      <c r="G16353" t="s">
        <v>271</v>
      </c>
    </row>
    <row r="16354" spans="1:7">
      <c r="A16354">
        <v>31023090</v>
      </c>
      <c r="B16354" t="s">
        <v>69</v>
      </c>
      <c r="C16354" s="30">
        <v>2.4500000000000002</v>
      </c>
      <c r="G16354" t="s">
        <v>271</v>
      </c>
    </row>
    <row r="16355" spans="1:7">
      <c r="A16355">
        <v>31023090</v>
      </c>
      <c r="B16355" t="s">
        <v>69</v>
      </c>
      <c r="C16355" s="30">
        <v>2.4745000000000004</v>
      </c>
      <c r="E16355">
        <v>2026</v>
      </c>
      <c r="G16355" t="s">
        <v>271</v>
      </c>
    </row>
    <row r="16356" spans="1:7">
      <c r="A16356">
        <v>31023090</v>
      </c>
      <c r="B16356" t="s">
        <v>69</v>
      </c>
      <c r="C16356" s="30">
        <v>2.4745000000000004</v>
      </c>
      <c r="E16356">
        <v>2027</v>
      </c>
      <c r="G16356" t="s">
        <v>271</v>
      </c>
    </row>
    <row r="16357" spans="1:7">
      <c r="A16357">
        <v>31023090</v>
      </c>
      <c r="B16357" t="s">
        <v>69</v>
      </c>
      <c r="C16357" s="30">
        <v>2.4745000000000004</v>
      </c>
      <c r="E16357">
        <v>2028</v>
      </c>
      <c r="G16357" t="s">
        <v>271</v>
      </c>
    </row>
    <row r="16358" spans="1:7">
      <c r="A16358">
        <v>31024010</v>
      </c>
      <c r="B16358" t="s">
        <v>69</v>
      </c>
      <c r="C16358" s="30">
        <v>2.11</v>
      </c>
      <c r="G16358" t="s">
        <v>271</v>
      </c>
    </row>
    <row r="16359" spans="1:7">
      <c r="A16359">
        <v>31024010</v>
      </c>
      <c r="B16359" t="s">
        <v>69</v>
      </c>
      <c r="C16359" s="30">
        <v>2.1311</v>
      </c>
      <c r="E16359">
        <v>2026</v>
      </c>
      <c r="G16359" t="s">
        <v>271</v>
      </c>
    </row>
    <row r="16360" spans="1:7">
      <c r="A16360">
        <v>31024010</v>
      </c>
      <c r="B16360" t="s">
        <v>69</v>
      </c>
      <c r="C16360" s="30">
        <v>2.1311</v>
      </c>
      <c r="E16360">
        <v>2027</v>
      </c>
      <c r="G16360" t="s">
        <v>271</v>
      </c>
    </row>
    <row r="16361" spans="1:7">
      <c r="A16361">
        <v>31024010</v>
      </c>
      <c r="B16361" t="s">
        <v>69</v>
      </c>
      <c r="C16361" s="30">
        <v>2.1311</v>
      </c>
      <c r="E16361">
        <v>2028</v>
      </c>
      <c r="G16361" t="s">
        <v>271</v>
      </c>
    </row>
    <row r="16362" spans="1:7">
      <c r="A16362">
        <v>31024090</v>
      </c>
      <c r="B16362" t="s">
        <v>69</v>
      </c>
      <c r="C16362" s="30">
        <v>2.11</v>
      </c>
      <c r="G16362" t="s">
        <v>271</v>
      </c>
    </row>
    <row r="16363" spans="1:7">
      <c r="A16363">
        <v>31024090</v>
      </c>
      <c r="B16363" t="s">
        <v>69</v>
      </c>
      <c r="C16363" s="30">
        <v>2.1311</v>
      </c>
      <c r="E16363">
        <v>2026</v>
      </c>
      <c r="G16363" t="s">
        <v>271</v>
      </c>
    </row>
    <row r="16364" spans="1:7">
      <c r="A16364">
        <v>31024090</v>
      </c>
      <c r="B16364" t="s">
        <v>69</v>
      </c>
      <c r="C16364" s="30">
        <v>2.1311</v>
      </c>
      <c r="E16364">
        <v>2027</v>
      </c>
      <c r="G16364" t="s">
        <v>271</v>
      </c>
    </row>
    <row r="16365" spans="1:7">
      <c r="A16365">
        <v>31024090</v>
      </c>
      <c r="B16365" t="s">
        <v>69</v>
      </c>
      <c r="C16365" s="30">
        <v>2.1311</v>
      </c>
      <c r="E16365">
        <v>2028</v>
      </c>
      <c r="G16365" t="s">
        <v>271</v>
      </c>
    </row>
    <row r="16366" spans="1:7">
      <c r="A16366">
        <v>31025000</v>
      </c>
      <c r="B16366" t="s">
        <v>69</v>
      </c>
      <c r="C16366" s="30">
        <v>3.93</v>
      </c>
      <c r="G16366" t="s">
        <v>271</v>
      </c>
    </row>
    <row r="16367" spans="1:7">
      <c r="A16367">
        <v>31025000</v>
      </c>
      <c r="B16367" t="s">
        <v>69</v>
      </c>
      <c r="C16367" s="30">
        <v>3.9693000000000001</v>
      </c>
      <c r="E16367">
        <v>2026</v>
      </c>
      <c r="G16367" t="s">
        <v>271</v>
      </c>
    </row>
    <row r="16368" spans="1:7">
      <c r="A16368">
        <v>31025000</v>
      </c>
      <c r="B16368" t="s">
        <v>69</v>
      </c>
      <c r="C16368" s="30">
        <v>3.9693000000000001</v>
      </c>
      <c r="E16368">
        <v>2027</v>
      </c>
      <c r="G16368" t="s">
        <v>271</v>
      </c>
    </row>
    <row r="16369" spans="1:7">
      <c r="A16369">
        <v>31025000</v>
      </c>
      <c r="B16369" t="s">
        <v>69</v>
      </c>
      <c r="C16369" s="30">
        <v>3.9693000000000001</v>
      </c>
      <c r="E16369">
        <v>2028</v>
      </c>
      <c r="G16369" t="s">
        <v>271</v>
      </c>
    </row>
    <row r="16370" spans="1:7">
      <c r="A16370">
        <v>31026000</v>
      </c>
      <c r="B16370" t="s">
        <v>69</v>
      </c>
      <c r="C16370" s="30">
        <v>2.06</v>
      </c>
      <c r="G16370" t="s">
        <v>271</v>
      </c>
    </row>
    <row r="16371" spans="1:7">
      <c r="A16371">
        <v>31026000</v>
      </c>
      <c r="B16371" t="s">
        <v>69</v>
      </c>
      <c r="C16371" s="30">
        <v>2.0806</v>
      </c>
      <c r="E16371">
        <v>2026</v>
      </c>
      <c r="G16371" t="s">
        <v>271</v>
      </c>
    </row>
    <row r="16372" spans="1:7">
      <c r="A16372">
        <v>31026000</v>
      </c>
      <c r="B16372" t="s">
        <v>69</v>
      </c>
      <c r="C16372" s="30">
        <v>2.0806</v>
      </c>
      <c r="E16372">
        <v>2027</v>
      </c>
      <c r="G16372" t="s">
        <v>271</v>
      </c>
    </row>
    <row r="16373" spans="1:7">
      <c r="A16373">
        <v>31026000</v>
      </c>
      <c r="B16373" t="s">
        <v>69</v>
      </c>
      <c r="C16373" s="30">
        <v>2.0806</v>
      </c>
      <c r="E16373">
        <v>2028</v>
      </c>
      <c r="G16373" t="s">
        <v>271</v>
      </c>
    </row>
    <row r="16374" spans="1:7">
      <c r="A16374">
        <v>31028000</v>
      </c>
      <c r="B16374" t="s">
        <v>69</v>
      </c>
      <c r="C16374" s="30">
        <v>1.56</v>
      </c>
      <c r="G16374" t="s">
        <v>271</v>
      </c>
    </row>
    <row r="16375" spans="1:7">
      <c r="A16375">
        <v>31028000</v>
      </c>
      <c r="B16375" t="s">
        <v>69</v>
      </c>
      <c r="C16375" s="30">
        <v>1.5756000000000001</v>
      </c>
      <c r="E16375">
        <v>2026</v>
      </c>
      <c r="G16375" t="s">
        <v>271</v>
      </c>
    </row>
    <row r="16376" spans="1:7">
      <c r="A16376">
        <v>31028000</v>
      </c>
      <c r="B16376" t="s">
        <v>69</v>
      </c>
      <c r="C16376" s="30">
        <v>1.5756000000000001</v>
      </c>
      <c r="E16376">
        <v>2027</v>
      </c>
      <c r="G16376" t="s">
        <v>271</v>
      </c>
    </row>
    <row r="16377" spans="1:7">
      <c r="A16377">
        <v>31028000</v>
      </c>
      <c r="B16377" t="s">
        <v>69</v>
      </c>
      <c r="C16377" s="30">
        <v>1.5756000000000001</v>
      </c>
      <c r="E16377">
        <v>2028</v>
      </c>
      <c r="G16377" t="s">
        <v>271</v>
      </c>
    </row>
    <row r="16378" spans="1:7">
      <c r="A16378">
        <v>31029000</v>
      </c>
      <c r="B16378" t="s">
        <v>69</v>
      </c>
      <c r="C16378" s="30">
        <v>1.62</v>
      </c>
      <c r="G16378" t="s">
        <v>271</v>
      </c>
    </row>
    <row r="16379" spans="1:7">
      <c r="A16379">
        <v>31029000</v>
      </c>
      <c r="B16379" t="s">
        <v>69</v>
      </c>
      <c r="C16379" s="30">
        <v>1.6362000000000001</v>
      </c>
      <c r="E16379">
        <v>2026</v>
      </c>
      <c r="G16379" t="s">
        <v>271</v>
      </c>
    </row>
    <row r="16380" spans="1:7">
      <c r="A16380">
        <v>31029000</v>
      </c>
      <c r="B16380" t="s">
        <v>69</v>
      </c>
      <c r="C16380" s="30">
        <v>1.6362000000000001</v>
      </c>
      <c r="E16380">
        <v>2027</v>
      </c>
      <c r="G16380" t="s">
        <v>271</v>
      </c>
    </row>
    <row r="16381" spans="1:7">
      <c r="A16381">
        <v>31029000</v>
      </c>
      <c r="B16381" t="s">
        <v>69</v>
      </c>
      <c r="C16381" s="30">
        <v>1.6362000000000001</v>
      </c>
      <c r="E16381">
        <v>2028</v>
      </c>
      <c r="G16381" t="s">
        <v>271</v>
      </c>
    </row>
    <row r="16382" spans="1:7">
      <c r="A16382">
        <v>31051000</v>
      </c>
      <c r="B16382" t="s">
        <v>69</v>
      </c>
      <c r="C16382">
        <v>0.84</v>
      </c>
      <c r="G16382" t="s">
        <v>271</v>
      </c>
    </row>
    <row r="16383" spans="1:7">
      <c r="A16383">
        <v>31051000</v>
      </c>
      <c r="B16383" t="s">
        <v>69</v>
      </c>
      <c r="C16383">
        <v>0.84839999999999993</v>
      </c>
      <c r="E16383">
        <v>2026</v>
      </c>
      <c r="G16383" t="s">
        <v>271</v>
      </c>
    </row>
    <row r="16384" spans="1:7">
      <c r="A16384">
        <v>31051000</v>
      </c>
      <c r="B16384" t="s">
        <v>69</v>
      </c>
      <c r="C16384">
        <v>0.84839999999999993</v>
      </c>
      <c r="E16384">
        <v>2027</v>
      </c>
      <c r="G16384" t="s">
        <v>271</v>
      </c>
    </row>
    <row r="16385" spans="1:7">
      <c r="A16385">
        <v>31051000</v>
      </c>
      <c r="B16385" t="s">
        <v>69</v>
      </c>
      <c r="C16385">
        <v>0.84839999999999993</v>
      </c>
      <c r="E16385">
        <v>2028</v>
      </c>
      <c r="G16385" t="s">
        <v>271</v>
      </c>
    </row>
    <row r="16386" spans="1:7">
      <c r="A16386">
        <v>31052010</v>
      </c>
      <c r="B16386" t="s">
        <v>69</v>
      </c>
      <c r="C16386" s="30">
        <v>1.1000000000000001</v>
      </c>
      <c r="G16386" t="s">
        <v>271</v>
      </c>
    </row>
    <row r="16387" spans="1:7">
      <c r="A16387">
        <v>31052010</v>
      </c>
      <c r="B16387" t="s">
        <v>69</v>
      </c>
      <c r="C16387" s="30">
        <v>1.1110000000000002</v>
      </c>
      <c r="E16387">
        <v>2026</v>
      </c>
      <c r="G16387" t="s">
        <v>271</v>
      </c>
    </row>
    <row r="16388" spans="1:7">
      <c r="A16388">
        <v>31052010</v>
      </c>
      <c r="B16388" t="s">
        <v>69</v>
      </c>
      <c r="C16388" s="30">
        <v>1.1110000000000002</v>
      </c>
      <c r="E16388">
        <v>2027</v>
      </c>
      <c r="G16388" t="s">
        <v>271</v>
      </c>
    </row>
    <row r="16389" spans="1:7">
      <c r="A16389">
        <v>31052010</v>
      </c>
      <c r="B16389" t="s">
        <v>69</v>
      </c>
      <c r="C16389" s="30">
        <v>1.1110000000000002</v>
      </c>
      <c r="E16389">
        <v>2028</v>
      </c>
      <c r="G16389" t="s">
        <v>271</v>
      </c>
    </row>
    <row r="16390" spans="1:7">
      <c r="A16390">
        <v>31052090</v>
      </c>
      <c r="B16390" t="s">
        <v>69</v>
      </c>
      <c r="C16390">
        <v>0.76</v>
      </c>
      <c r="G16390" t="s">
        <v>271</v>
      </c>
    </row>
    <row r="16391" spans="1:7">
      <c r="A16391">
        <v>31052090</v>
      </c>
      <c r="B16391" t="s">
        <v>69</v>
      </c>
      <c r="C16391">
        <v>0.76760000000000006</v>
      </c>
      <c r="E16391">
        <v>2026</v>
      </c>
      <c r="G16391" t="s">
        <v>271</v>
      </c>
    </row>
    <row r="16392" spans="1:7">
      <c r="A16392">
        <v>31052090</v>
      </c>
      <c r="B16392" t="s">
        <v>69</v>
      </c>
      <c r="C16392">
        <v>0.76760000000000006</v>
      </c>
      <c r="E16392">
        <v>2027</v>
      </c>
      <c r="G16392" t="s">
        <v>271</v>
      </c>
    </row>
    <row r="16393" spans="1:7">
      <c r="A16393">
        <v>31052090</v>
      </c>
      <c r="B16393" t="s">
        <v>69</v>
      </c>
      <c r="C16393">
        <v>0.76760000000000006</v>
      </c>
      <c r="E16393">
        <v>2028</v>
      </c>
      <c r="G16393" t="s">
        <v>271</v>
      </c>
    </row>
    <row r="16394" spans="1:7">
      <c r="A16394">
        <v>31053000</v>
      </c>
      <c r="B16394" t="s">
        <v>69</v>
      </c>
      <c r="C16394">
        <v>0.54</v>
      </c>
      <c r="G16394" t="s">
        <v>271</v>
      </c>
    </row>
    <row r="16395" spans="1:7">
      <c r="A16395">
        <v>31053000</v>
      </c>
      <c r="B16395" t="s">
        <v>69</v>
      </c>
      <c r="C16395">
        <v>0.5454</v>
      </c>
      <c r="E16395">
        <v>2026</v>
      </c>
      <c r="G16395" t="s">
        <v>271</v>
      </c>
    </row>
    <row r="16396" spans="1:7">
      <c r="A16396">
        <v>31053000</v>
      </c>
      <c r="B16396" t="s">
        <v>69</v>
      </c>
      <c r="C16396">
        <v>0.5454</v>
      </c>
      <c r="E16396">
        <v>2027</v>
      </c>
      <c r="G16396" t="s">
        <v>271</v>
      </c>
    </row>
    <row r="16397" spans="1:7">
      <c r="A16397">
        <v>31053000</v>
      </c>
      <c r="B16397" t="s">
        <v>69</v>
      </c>
      <c r="C16397">
        <v>0.5454</v>
      </c>
      <c r="E16397">
        <v>2028</v>
      </c>
      <c r="G16397" t="s">
        <v>271</v>
      </c>
    </row>
    <row r="16398" spans="1:7">
      <c r="A16398">
        <v>31054000</v>
      </c>
      <c r="B16398" t="s">
        <v>69</v>
      </c>
      <c r="C16398">
        <v>0.35</v>
      </c>
      <c r="G16398" t="s">
        <v>271</v>
      </c>
    </row>
    <row r="16399" spans="1:7">
      <c r="A16399">
        <v>31054000</v>
      </c>
      <c r="B16399" t="s">
        <v>69</v>
      </c>
      <c r="C16399">
        <v>0.35349999999999998</v>
      </c>
      <c r="E16399">
        <v>2026</v>
      </c>
      <c r="G16399" t="s">
        <v>271</v>
      </c>
    </row>
    <row r="16400" spans="1:7">
      <c r="A16400">
        <v>31054000</v>
      </c>
      <c r="B16400" t="s">
        <v>69</v>
      </c>
      <c r="C16400">
        <v>0.35349999999999998</v>
      </c>
      <c r="E16400">
        <v>2027</v>
      </c>
      <c r="G16400" t="s">
        <v>271</v>
      </c>
    </row>
    <row r="16401" spans="1:7">
      <c r="A16401">
        <v>31054000</v>
      </c>
      <c r="B16401" t="s">
        <v>69</v>
      </c>
      <c r="C16401">
        <v>0.35349999999999998</v>
      </c>
      <c r="E16401">
        <v>2028</v>
      </c>
      <c r="G16401" t="s">
        <v>271</v>
      </c>
    </row>
    <row r="16402" spans="1:7">
      <c r="A16402">
        <v>31055100</v>
      </c>
      <c r="B16402" t="s">
        <v>69</v>
      </c>
      <c r="C16402" s="30">
        <v>1.5</v>
      </c>
      <c r="G16402" t="s">
        <v>271</v>
      </c>
    </row>
    <row r="16403" spans="1:7">
      <c r="A16403">
        <v>31055100</v>
      </c>
      <c r="B16403" t="s">
        <v>69</v>
      </c>
      <c r="C16403" s="30">
        <v>1.5150000000000001</v>
      </c>
      <c r="E16403">
        <v>2026</v>
      </c>
      <c r="G16403" t="s">
        <v>271</v>
      </c>
    </row>
    <row r="16404" spans="1:7">
      <c r="A16404">
        <v>31055100</v>
      </c>
      <c r="B16404" t="s">
        <v>69</v>
      </c>
      <c r="C16404" s="30">
        <v>1.5150000000000001</v>
      </c>
      <c r="E16404">
        <v>2027</v>
      </c>
      <c r="G16404" t="s">
        <v>271</v>
      </c>
    </row>
    <row r="16405" spans="1:7">
      <c r="A16405">
        <v>31055100</v>
      </c>
      <c r="B16405" t="s">
        <v>69</v>
      </c>
      <c r="C16405" s="30">
        <v>1.5150000000000001</v>
      </c>
      <c r="E16405">
        <v>2028</v>
      </c>
      <c r="G16405" t="s">
        <v>271</v>
      </c>
    </row>
    <row r="16406" spans="1:7">
      <c r="A16406">
        <v>31055900</v>
      </c>
      <c r="B16406" t="s">
        <v>69</v>
      </c>
      <c r="C16406">
        <v>0.66</v>
      </c>
      <c r="G16406" t="s">
        <v>271</v>
      </c>
    </row>
    <row r="16407" spans="1:7">
      <c r="A16407">
        <v>31055900</v>
      </c>
      <c r="B16407" t="s">
        <v>69</v>
      </c>
      <c r="C16407">
        <v>0.66660000000000008</v>
      </c>
      <c r="E16407">
        <v>2026</v>
      </c>
      <c r="G16407" t="s">
        <v>271</v>
      </c>
    </row>
    <row r="16408" spans="1:7">
      <c r="A16408">
        <v>31055900</v>
      </c>
      <c r="B16408" t="s">
        <v>69</v>
      </c>
      <c r="C16408">
        <v>0.66660000000000008</v>
      </c>
      <c r="E16408">
        <v>2027</v>
      </c>
      <c r="G16408" t="s">
        <v>271</v>
      </c>
    </row>
    <row r="16409" spans="1:7">
      <c r="A16409">
        <v>31055900</v>
      </c>
      <c r="B16409" t="s">
        <v>69</v>
      </c>
      <c r="C16409">
        <v>0.66660000000000008</v>
      </c>
      <c r="E16409">
        <v>2028</v>
      </c>
      <c r="G16409" t="s">
        <v>271</v>
      </c>
    </row>
    <row r="16410" spans="1:7">
      <c r="A16410">
        <v>31059020</v>
      </c>
      <c r="B16410" t="s">
        <v>69</v>
      </c>
      <c r="C16410" s="30">
        <v>1.4</v>
      </c>
      <c r="G16410" t="s">
        <v>271</v>
      </c>
    </row>
    <row r="16411" spans="1:7">
      <c r="A16411">
        <v>31059020</v>
      </c>
      <c r="B16411" t="s">
        <v>69</v>
      </c>
      <c r="C16411" s="30">
        <v>1.4139999999999999</v>
      </c>
      <c r="E16411">
        <v>2026</v>
      </c>
      <c r="G16411" t="s">
        <v>271</v>
      </c>
    </row>
    <row r="16412" spans="1:7">
      <c r="A16412">
        <v>31059020</v>
      </c>
      <c r="B16412" t="s">
        <v>69</v>
      </c>
      <c r="C16412" s="30">
        <v>1.4139999999999999</v>
      </c>
      <c r="E16412">
        <v>2027</v>
      </c>
      <c r="G16412" t="s">
        <v>271</v>
      </c>
    </row>
    <row r="16413" spans="1:7">
      <c r="A16413">
        <v>31059020</v>
      </c>
      <c r="B16413" t="s">
        <v>69</v>
      </c>
      <c r="C16413" s="30">
        <v>1.4139999999999999</v>
      </c>
      <c r="E16413">
        <v>2028</v>
      </c>
      <c r="G16413" t="s">
        <v>271</v>
      </c>
    </row>
    <row r="16414" spans="1:7">
      <c r="A16414">
        <v>31059080</v>
      </c>
      <c r="B16414" t="s">
        <v>69</v>
      </c>
      <c r="C16414">
        <v>0.74</v>
      </c>
      <c r="G16414" t="s">
        <v>271</v>
      </c>
    </row>
    <row r="16415" spans="1:7">
      <c r="A16415">
        <v>31059080</v>
      </c>
      <c r="B16415" t="s">
        <v>69</v>
      </c>
      <c r="C16415">
        <v>0.74739999999999995</v>
      </c>
      <c r="E16415">
        <v>2026</v>
      </c>
      <c r="G16415" t="s">
        <v>271</v>
      </c>
    </row>
    <row r="16416" spans="1:7">
      <c r="A16416">
        <v>31059080</v>
      </c>
      <c r="B16416" t="s">
        <v>69</v>
      </c>
      <c r="C16416">
        <v>0.74739999999999995</v>
      </c>
      <c r="E16416">
        <v>2027</v>
      </c>
      <c r="G16416" t="s">
        <v>271</v>
      </c>
    </row>
    <row r="16417" spans="1:7">
      <c r="A16417">
        <v>31059080</v>
      </c>
      <c r="B16417" t="s">
        <v>69</v>
      </c>
      <c r="C16417">
        <v>0.74739999999999995</v>
      </c>
      <c r="E16417">
        <v>2028</v>
      </c>
      <c r="G16417" t="s">
        <v>271</v>
      </c>
    </row>
    <row r="16418" spans="1:7">
      <c r="A16418">
        <v>28041000</v>
      </c>
      <c r="B16418" t="s">
        <v>69</v>
      </c>
      <c r="C16418" s="30">
        <v>10.82</v>
      </c>
      <c r="G16418" t="s">
        <v>272</v>
      </c>
    </row>
    <row r="16419" spans="1:7">
      <c r="A16419">
        <v>28041000</v>
      </c>
      <c r="B16419" t="s">
        <v>69</v>
      </c>
      <c r="C16419" s="30">
        <v>11.902000000000001</v>
      </c>
      <c r="E16419">
        <v>2026</v>
      </c>
      <c r="G16419" t="s">
        <v>272</v>
      </c>
    </row>
    <row r="16420" spans="1:7">
      <c r="A16420">
        <v>28041000</v>
      </c>
      <c r="B16420" t="s">
        <v>69</v>
      </c>
      <c r="C16420" s="30">
        <v>12.984</v>
      </c>
      <c r="E16420">
        <v>2027</v>
      </c>
      <c r="G16420" t="s">
        <v>272</v>
      </c>
    </row>
    <row r="16421" spans="1:7">
      <c r="A16421">
        <v>28041000</v>
      </c>
      <c r="B16421" t="s">
        <v>69</v>
      </c>
      <c r="C16421" s="30">
        <v>14.066000000000001</v>
      </c>
      <c r="E16421">
        <v>2028</v>
      </c>
      <c r="G16421" t="s">
        <v>272</v>
      </c>
    </row>
    <row r="16422" spans="1:7">
      <c r="A16422">
        <v>2523100090</v>
      </c>
      <c r="B16422" t="s">
        <v>70</v>
      </c>
      <c r="C16422" s="30">
        <v>1.31</v>
      </c>
      <c r="D16422" t="s">
        <v>13</v>
      </c>
      <c r="G16422" t="s">
        <v>270</v>
      </c>
    </row>
    <row r="16423" spans="1:7">
      <c r="A16423">
        <v>2523100090</v>
      </c>
      <c r="B16423" t="s">
        <v>70</v>
      </c>
      <c r="C16423" s="30">
        <v>1.4410000000000001</v>
      </c>
      <c r="D16423" t="s">
        <v>13</v>
      </c>
      <c r="E16423">
        <v>2026</v>
      </c>
      <c r="G16423" t="s">
        <v>270</v>
      </c>
    </row>
    <row r="16424" spans="1:7">
      <c r="A16424">
        <v>2523100090</v>
      </c>
      <c r="B16424" t="s">
        <v>70</v>
      </c>
      <c r="C16424" s="30">
        <v>1.5720000000000001</v>
      </c>
      <c r="D16424" t="s">
        <v>13</v>
      </c>
      <c r="E16424">
        <v>2027</v>
      </c>
      <c r="G16424" t="s">
        <v>270</v>
      </c>
    </row>
    <row r="16425" spans="1:7">
      <c r="A16425">
        <v>2523100090</v>
      </c>
      <c r="B16425" t="s">
        <v>70</v>
      </c>
      <c r="C16425" s="30">
        <v>1.7030000000000001</v>
      </c>
      <c r="D16425" t="s">
        <v>13</v>
      </c>
      <c r="E16425">
        <v>2028</v>
      </c>
      <c r="G16425" t="s">
        <v>270</v>
      </c>
    </row>
    <row r="16426" spans="1:7">
      <c r="A16426">
        <v>25232900</v>
      </c>
      <c r="B16426" t="s">
        <v>70</v>
      </c>
      <c r="C16426" s="30">
        <v>1.32</v>
      </c>
      <c r="G16426" t="s">
        <v>270</v>
      </c>
    </row>
    <row r="16427" spans="1:7">
      <c r="A16427">
        <v>25232900</v>
      </c>
      <c r="B16427" t="s">
        <v>70</v>
      </c>
      <c r="C16427" s="30">
        <v>1.4520000000000002</v>
      </c>
      <c r="E16427">
        <v>2026</v>
      </c>
      <c r="G16427" t="s">
        <v>270</v>
      </c>
    </row>
    <row r="16428" spans="1:7">
      <c r="A16428">
        <v>25232900</v>
      </c>
      <c r="B16428" t="s">
        <v>70</v>
      </c>
      <c r="C16428" s="30">
        <v>1.5840000000000001</v>
      </c>
      <c r="E16428">
        <v>2027</v>
      </c>
      <c r="G16428" t="s">
        <v>270</v>
      </c>
    </row>
    <row r="16429" spans="1:7">
      <c r="A16429">
        <v>25232900</v>
      </c>
      <c r="B16429" t="s">
        <v>70</v>
      </c>
      <c r="C16429" s="30">
        <v>1.7160000000000002</v>
      </c>
      <c r="E16429">
        <v>2028</v>
      </c>
      <c r="G16429" t="s">
        <v>270</v>
      </c>
    </row>
    <row r="16430" spans="1:7">
      <c r="A16430">
        <v>2523900090</v>
      </c>
      <c r="B16430" t="s">
        <v>70</v>
      </c>
      <c r="C16430" s="30">
        <v>1.26</v>
      </c>
      <c r="D16430" t="s">
        <v>13</v>
      </c>
      <c r="G16430" t="s">
        <v>270</v>
      </c>
    </row>
    <row r="16431" spans="1:7">
      <c r="A16431">
        <v>2523900090</v>
      </c>
      <c r="B16431" t="s">
        <v>70</v>
      </c>
      <c r="C16431" s="30">
        <v>1.3860000000000001</v>
      </c>
      <c r="D16431" t="s">
        <v>13</v>
      </c>
      <c r="E16431">
        <v>2026</v>
      </c>
      <c r="G16431" t="s">
        <v>270</v>
      </c>
    </row>
    <row r="16432" spans="1:7">
      <c r="A16432">
        <v>2523900090</v>
      </c>
      <c r="B16432" t="s">
        <v>70</v>
      </c>
      <c r="C16432" s="30">
        <v>1.512</v>
      </c>
      <c r="D16432" t="s">
        <v>13</v>
      </c>
      <c r="E16432">
        <v>2027</v>
      </c>
      <c r="G16432" t="s">
        <v>270</v>
      </c>
    </row>
    <row r="16433" spans="1:7">
      <c r="A16433">
        <v>2523900090</v>
      </c>
      <c r="B16433" t="s">
        <v>70</v>
      </c>
      <c r="C16433" s="30">
        <v>1.6380000000000001</v>
      </c>
      <c r="D16433" t="s">
        <v>13</v>
      </c>
      <c r="E16433">
        <v>2028</v>
      </c>
      <c r="G16433" t="s">
        <v>270</v>
      </c>
    </row>
    <row r="16434" spans="1:7">
      <c r="A16434">
        <v>28080000</v>
      </c>
      <c r="B16434" t="s">
        <v>70</v>
      </c>
      <c r="C16434" s="30">
        <v>2.56</v>
      </c>
      <c r="G16434" t="s">
        <v>271</v>
      </c>
    </row>
    <row r="16435" spans="1:7">
      <c r="A16435">
        <v>28080000</v>
      </c>
      <c r="B16435" t="s">
        <v>70</v>
      </c>
      <c r="C16435" s="30">
        <v>2.5855999999999999</v>
      </c>
      <c r="E16435">
        <v>2026</v>
      </c>
      <c r="G16435" t="s">
        <v>271</v>
      </c>
    </row>
    <row r="16436" spans="1:7">
      <c r="A16436">
        <v>28080000</v>
      </c>
      <c r="B16436" t="s">
        <v>70</v>
      </c>
      <c r="C16436" s="30">
        <v>2.5855999999999999</v>
      </c>
      <c r="E16436">
        <v>2027</v>
      </c>
      <c r="G16436" t="s">
        <v>271</v>
      </c>
    </row>
    <row r="16437" spans="1:7">
      <c r="A16437">
        <v>28080000</v>
      </c>
      <c r="B16437" t="s">
        <v>70</v>
      </c>
      <c r="C16437" s="30">
        <v>2.5855999999999999</v>
      </c>
      <c r="E16437">
        <v>2028</v>
      </c>
      <c r="G16437" t="s">
        <v>271</v>
      </c>
    </row>
    <row r="16438" spans="1:7">
      <c r="A16438">
        <v>28142000</v>
      </c>
      <c r="B16438" t="s">
        <v>70</v>
      </c>
      <c r="C16438">
        <v>0.64</v>
      </c>
      <c r="G16438" t="s">
        <v>271</v>
      </c>
    </row>
    <row r="16439" spans="1:7">
      <c r="A16439">
        <v>28142000</v>
      </c>
      <c r="B16439" t="s">
        <v>70</v>
      </c>
      <c r="C16439">
        <v>0.64639999999999997</v>
      </c>
      <c r="E16439">
        <v>2026</v>
      </c>
      <c r="G16439" t="s">
        <v>271</v>
      </c>
    </row>
    <row r="16440" spans="1:7">
      <c r="A16440">
        <v>28142000</v>
      </c>
      <c r="B16440" t="s">
        <v>70</v>
      </c>
      <c r="C16440">
        <v>0.64639999999999997</v>
      </c>
      <c r="E16440">
        <v>2027</v>
      </c>
      <c r="G16440" t="s">
        <v>271</v>
      </c>
    </row>
    <row r="16441" spans="1:7">
      <c r="A16441">
        <v>28142000</v>
      </c>
      <c r="B16441" t="s">
        <v>70</v>
      </c>
      <c r="C16441">
        <v>0.64639999999999997</v>
      </c>
      <c r="E16441">
        <v>2028</v>
      </c>
      <c r="G16441" t="s">
        <v>271</v>
      </c>
    </row>
    <row r="16442" spans="1:7">
      <c r="A16442">
        <v>28342100</v>
      </c>
      <c r="B16442" t="s">
        <v>70</v>
      </c>
      <c r="C16442" s="30">
        <v>2.08</v>
      </c>
      <c r="G16442" t="s">
        <v>271</v>
      </c>
    </row>
    <row r="16443" spans="1:7">
      <c r="A16443">
        <v>28342100</v>
      </c>
      <c r="B16443" t="s">
        <v>70</v>
      </c>
      <c r="C16443" s="30">
        <v>2.1008</v>
      </c>
      <c r="E16443">
        <v>2026</v>
      </c>
      <c r="G16443" t="s">
        <v>271</v>
      </c>
    </row>
    <row r="16444" spans="1:7">
      <c r="A16444">
        <v>28342100</v>
      </c>
      <c r="B16444" t="s">
        <v>70</v>
      </c>
      <c r="C16444" s="30">
        <v>2.1008</v>
      </c>
      <c r="E16444">
        <v>2027</v>
      </c>
      <c r="G16444" t="s">
        <v>271</v>
      </c>
    </row>
    <row r="16445" spans="1:7">
      <c r="A16445">
        <v>28342100</v>
      </c>
      <c r="B16445" t="s">
        <v>70</v>
      </c>
      <c r="C16445" s="30">
        <v>2.1008</v>
      </c>
      <c r="E16445">
        <v>2028</v>
      </c>
      <c r="G16445" t="s">
        <v>271</v>
      </c>
    </row>
    <row r="16446" spans="1:7">
      <c r="A16446">
        <v>31021012</v>
      </c>
      <c r="B16446" t="s">
        <v>70</v>
      </c>
      <c r="C16446">
        <v>0.45</v>
      </c>
      <c r="G16446" t="s">
        <v>271</v>
      </c>
    </row>
    <row r="16447" spans="1:7">
      <c r="A16447">
        <v>31021012</v>
      </c>
      <c r="B16447" t="s">
        <v>70</v>
      </c>
      <c r="C16447">
        <v>0.45450000000000002</v>
      </c>
      <c r="E16447">
        <v>2026</v>
      </c>
      <c r="G16447" t="s">
        <v>271</v>
      </c>
    </row>
    <row r="16448" spans="1:7">
      <c r="A16448">
        <v>31021012</v>
      </c>
      <c r="B16448" t="s">
        <v>70</v>
      </c>
      <c r="C16448">
        <v>0.45450000000000002</v>
      </c>
      <c r="E16448">
        <v>2027</v>
      </c>
      <c r="G16448" t="s">
        <v>271</v>
      </c>
    </row>
    <row r="16449" spans="1:7">
      <c r="A16449">
        <v>31021012</v>
      </c>
      <c r="B16449" t="s">
        <v>70</v>
      </c>
      <c r="C16449">
        <v>0.45450000000000002</v>
      </c>
      <c r="E16449">
        <v>2028</v>
      </c>
      <c r="G16449" t="s">
        <v>271</v>
      </c>
    </row>
    <row r="16450" spans="1:7">
      <c r="A16450">
        <v>31021015</v>
      </c>
      <c r="B16450" t="s">
        <v>70</v>
      </c>
      <c r="C16450">
        <v>0.73</v>
      </c>
      <c r="G16450" t="s">
        <v>271</v>
      </c>
    </row>
    <row r="16451" spans="1:7">
      <c r="A16451">
        <v>31021015</v>
      </c>
      <c r="B16451" t="s">
        <v>70</v>
      </c>
      <c r="C16451">
        <v>0.73729999999999996</v>
      </c>
      <c r="E16451">
        <v>2026</v>
      </c>
      <c r="G16451" t="s">
        <v>271</v>
      </c>
    </row>
    <row r="16452" spans="1:7">
      <c r="A16452">
        <v>31021015</v>
      </c>
      <c r="B16452" t="s">
        <v>70</v>
      </c>
      <c r="C16452">
        <v>0.73729999999999996</v>
      </c>
      <c r="E16452">
        <v>2027</v>
      </c>
      <c r="G16452" t="s">
        <v>271</v>
      </c>
    </row>
    <row r="16453" spans="1:7">
      <c r="A16453">
        <v>31021015</v>
      </c>
      <c r="B16453" t="s">
        <v>70</v>
      </c>
      <c r="C16453">
        <v>0.73729999999999996</v>
      </c>
      <c r="E16453">
        <v>2028</v>
      </c>
      <c r="G16453" t="s">
        <v>271</v>
      </c>
    </row>
    <row r="16454" spans="1:7">
      <c r="A16454">
        <v>31021019</v>
      </c>
      <c r="B16454" t="s">
        <v>70</v>
      </c>
      <c r="C16454" s="30">
        <v>1.36</v>
      </c>
      <c r="G16454" t="s">
        <v>271</v>
      </c>
    </row>
    <row r="16455" spans="1:7">
      <c r="A16455">
        <v>31021019</v>
      </c>
      <c r="B16455" t="s">
        <v>70</v>
      </c>
      <c r="C16455" s="30">
        <v>1.3736000000000002</v>
      </c>
      <c r="E16455">
        <v>2026</v>
      </c>
      <c r="G16455" t="s">
        <v>271</v>
      </c>
    </row>
    <row r="16456" spans="1:7">
      <c r="A16456">
        <v>31021019</v>
      </c>
      <c r="B16456" t="s">
        <v>70</v>
      </c>
      <c r="C16456" s="30">
        <v>1.3736000000000002</v>
      </c>
      <c r="E16456">
        <v>2027</v>
      </c>
      <c r="G16456" t="s">
        <v>271</v>
      </c>
    </row>
    <row r="16457" spans="1:7">
      <c r="A16457">
        <v>31021019</v>
      </c>
      <c r="B16457" t="s">
        <v>70</v>
      </c>
      <c r="C16457" s="30">
        <v>1.3736000000000002</v>
      </c>
      <c r="E16457">
        <v>2028</v>
      </c>
      <c r="G16457" t="s">
        <v>271</v>
      </c>
    </row>
    <row r="16458" spans="1:7">
      <c r="A16458">
        <v>31021090</v>
      </c>
      <c r="B16458" t="s">
        <v>70</v>
      </c>
      <c r="C16458" s="30">
        <v>1.33</v>
      </c>
      <c r="G16458" t="s">
        <v>271</v>
      </c>
    </row>
    <row r="16459" spans="1:7">
      <c r="A16459">
        <v>31021090</v>
      </c>
      <c r="B16459" t="s">
        <v>70</v>
      </c>
      <c r="C16459" s="30">
        <v>1.3433000000000002</v>
      </c>
      <c r="E16459">
        <v>2026</v>
      </c>
      <c r="G16459" t="s">
        <v>271</v>
      </c>
    </row>
    <row r="16460" spans="1:7">
      <c r="A16460">
        <v>31021090</v>
      </c>
      <c r="B16460" t="s">
        <v>70</v>
      </c>
      <c r="C16460" s="30">
        <v>1.3433000000000002</v>
      </c>
      <c r="E16460">
        <v>2027</v>
      </c>
      <c r="G16460" t="s">
        <v>271</v>
      </c>
    </row>
    <row r="16461" spans="1:7">
      <c r="A16461">
        <v>31021090</v>
      </c>
      <c r="B16461" t="s">
        <v>70</v>
      </c>
      <c r="C16461" s="30">
        <v>1.3433000000000002</v>
      </c>
      <c r="E16461">
        <v>2028</v>
      </c>
      <c r="G16461" t="s">
        <v>271</v>
      </c>
    </row>
    <row r="16462" spans="1:7">
      <c r="A16462">
        <v>31022100</v>
      </c>
      <c r="B16462" t="s">
        <v>70</v>
      </c>
      <c r="C16462">
        <v>0.64</v>
      </c>
      <c r="G16462" t="s">
        <v>271</v>
      </c>
    </row>
    <row r="16463" spans="1:7">
      <c r="A16463">
        <v>31022100</v>
      </c>
      <c r="B16463" t="s">
        <v>70</v>
      </c>
      <c r="C16463">
        <v>0.64639999999999997</v>
      </c>
      <c r="E16463">
        <v>2026</v>
      </c>
      <c r="G16463" t="s">
        <v>271</v>
      </c>
    </row>
    <row r="16464" spans="1:7">
      <c r="A16464">
        <v>31022100</v>
      </c>
      <c r="B16464" t="s">
        <v>70</v>
      </c>
      <c r="C16464">
        <v>0.64639999999999997</v>
      </c>
      <c r="E16464">
        <v>2027</v>
      </c>
      <c r="G16464" t="s">
        <v>271</v>
      </c>
    </row>
    <row r="16465" spans="1:7">
      <c r="A16465">
        <v>31022100</v>
      </c>
      <c r="B16465" t="s">
        <v>70</v>
      </c>
      <c r="C16465">
        <v>0.64639999999999997</v>
      </c>
      <c r="E16465">
        <v>2028</v>
      </c>
      <c r="G16465" t="s">
        <v>271</v>
      </c>
    </row>
    <row r="16466" spans="1:7">
      <c r="A16466">
        <v>31022900</v>
      </c>
      <c r="B16466" t="s">
        <v>70</v>
      </c>
      <c r="C16466" s="30">
        <v>1.37</v>
      </c>
      <c r="G16466" t="s">
        <v>271</v>
      </c>
    </row>
    <row r="16467" spans="1:7">
      <c r="A16467">
        <v>31022900</v>
      </c>
      <c r="B16467" t="s">
        <v>70</v>
      </c>
      <c r="C16467" s="30">
        <v>1.3837000000000002</v>
      </c>
      <c r="E16467">
        <v>2026</v>
      </c>
      <c r="G16467" t="s">
        <v>271</v>
      </c>
    </row>
    <row r="16468" spans="1:7">
      <c r="A16468">
        <v>31022900</v>
      </c>
      <c r="B16468" t="s">
        <v>70</v>
      </c>
      <c r="C16468" s="30">
        <v>1.3837000000000002</v>
      </c>
      <c r="E16468">
        <v>2027</v>
      </c>
      <c r="G16468" t="s">
        <v>271</v>
      </c>
    </row>
    <row r="16469" spans="1:7">
      <c r="A16469">
        <v>31022900</v>
      </c>
      <c r="B16469" t="s">
        <v>70</v>
      </c>
      <c r="C16469" s="30">
        <v>1.3837000000000002</v>
      </c>
      <c r="E16469">
        <v>2028</v>
      </c>
      <c r="G16469" t="s">
        <v>271</v>
      </c>
    </row>
    <row r="16470" spans="1:7">
      <c r="A16470">
        <v>31023010</v>
      </c>
      <c r="B16470" t="s">
        <v>70</v>
      </c>
      <c r="C16470" s="30">
        <v>1.59</v>
      </c>
      <c r="G16470" t="s">
        <v>271</v>
      </c>
    </row>
    <row r="16471" spans="1:7">
      <c r="A16471">
        <v>31023010</v>
      </c>
      <c r="B16471" t="s">
        <v>70</v>
      </c>
      <c r="C16471" s="30">
        <v>1.6059000000000001</v>
      </c>
      <c r="E16471">
        <v>2026</v>
      </c>
      <c r="G16471" t="s">
        <v>271</v>
      </c>
    </row>
    <row r="16472" spans="1:7">
      <c r="A16472">
        <v>31023010</v>
      </c>
      <c r="B16472" t="s">
        <v>70</v>
      </c>
      <c r="C16472" s="30">
        <v>1.6059000000000001</v>
      </c>
      <c r="E16472">
        <v>2027</v>
      </c>
      <c r="G16472" t="s">
        <v>271</v>
      </c>
    </row>
    <row r="16473" spans="1:7">
      <c r="A16473">
        <v>31023010</v>
      </c>
      <c r="B16473" t="s">
        <v>70</v>
      </c>
      <c r="C16473" s="30">
        <v>1.6059000000000001</v>
      </c>
      <c r="E16473">
        <v>2028</v>
      </c>
      <c r="G16473" t="s">
        <v>271</v>
      </c>
    </row>
    <row r="16474" spans="1:7">
      <c r="A16474">
        <v>31023090</v>
      </c>
      <c r="B16474" t="s">
        <v>70</v>
      </c>
      <c r="C16474" s="30">
        <v>2.44</v>
      </c>
      <c r="G16474" t="s">
        <v>271</v>
      </c>
    </row>
    <row r="16475" spans="1:7">
      <c r="A16475">
        <v>31023090</v>
      </c>
      <c r="B16475" t="s">
        <v>70</v>
      </c>
      <c r="C16475" s="30">
        <v>2.4643999999999999</v>
      </c>
      <c r="E16475">
        <v>2026</v>
      </c>
      <c r="G16475" t="s">
        <v>271</v>
      </c>
    </row>
    <row r="16476" spans="1:7">
      <c r="A16476">
        <v>31023090</v>
      </c>
      <c r="B16476" t="s">
        <v>70</v>
      </c>
      <c r="C16476" s="30">
        <v>2.4643999999999999</v>
      </c>
      <c r="E16476">
        <v>2027</v>
      </c>
      <c r="G16476" t="s">
        <v>271</v>
      </c>
    </row>
    <row r="16477" spans="1:7">
      <c r="A16477">
        <v>31023090</v>
      </c>
      <c r="B16477" t="s">
        <v>70</v>
      </c>
      <c r="C16477" s="30">
        <v>2.4643999999999999</v>
      </c>
      <c r="E16477">
        <v>2028</v>
      </c>
      <c r="G16477" t="s">
        <v>271</v>
      </c>
    </row>
    <row r="16478" spans="1:7">
      <c r="A16478">
        <v>31024010</v>
      </c>
      <c r="B16478" t="s">
        <v>70</v>
      </c>
      <c r="C16478" s="30">
        <v>2.08</v>
      </c>
      <c r="G16478" t="s">
        <v>271</v>
      </c>
    </row>
    <row r="16479" spans="1:7">
      <c r="A16479">
        <v>31024010</v>
      </c>
      <c r="B16479" t="s">
        <v>70</v>
      </c>
      <c r="C16479" s="30">
        <v>2.1008</v>
      </c>
      <c r="E16479">
        <v>2026</v>
      </c>
      <c r="G16479" t="s">
        <v>271</v>
      </c>
    </row>
    <row r="16480" spans="1:7">
      <c r="A16480">
        <v>31024010</v>
      </c>
      <c r="B16480" t="s">
        <v>70</v>
      </c>
      <c r="C16480" s="30">
        <v>2.1008</v>
      </c>
      <c r="E16480">
        <v>2027</v>
      </c>
      <c r="G16480" t="s">
        <v>271</v>
      </c>
    </row>
    <row r="16481" spans="1:7">
      <c r="A16481">
        <v>31024010</v>
      </c>
      <c r="B16481" t="s">
        <v>70</v>
      </c>
      <c r="C16481" s="30">
        <v>2.1008</v>
      </c>
      <c r="E16481">
        <v>2028</v>
      </c>
      <c r="G16481" t="s">
        <v>271</v>
      </c>
    </row>
    <row r="16482" spans="1:7">
      <c r="A16482">
        <v>31024090</v>
      </c>
      <c r="B16482" t="s">
        <v>70</v>
      </c>
      <c r="C16482" s="30">
        <v>2.08</v>
      </c>
      <c r="G16482" t="s">
        <v>271</v>
      </c>
    </row>
    <row r="16483" spans="1:7">
      <c r="A16483">
        <v>31024090</v>
      </c>
      <c r="B16483" t="s">
        <v>70</v>
      </c>
      <c r="C16483" s="30">
        <v>2.1008</v>
      </c>
      <c r="E16483">
        <v>2026</v>
      </c>
      <c r="G16483" t="s">
        <v>271</v>
      </c>
    </row>
    <row r="16484" spans="1:7">
      <c r="A16484">
        <v>31024090</v>
      </c>
      <c r="B16484" t="s">
        <v>70</v>
      </c>
      <c r="C16484" s="30">
        <v>2.1008</v>
      </c>
      <c r="E16484">
        <v>2027</v>
      </c>
      <c r="G16484" t="s">
        <v>271</v>
      </c>
    </row>
    <row r="16485" spans="1:7">
      <c r="A16485">
        <v>31024090</v>
      </c>
      <c r="B16485" t="s">
        <v>70</v>
      </c>
      <c r="C16485" s="30">
        <v>2.1008</v>
      </c>
      <c r="E16485">
        <v>2028</v>
      </c>
      <c r="G16485" t="s">
        <v>271</v>
      </c>
    </row>
    <row r="16486" spans="1:7">
      <c r="A16486">
        <v>31025000</v>
      </c>
      <c r="B16486" t="s">
        <v>70</v>
      </c>
      <c r="C16486" s="30">
        <v>3.99</v>
      </c>
      <c r="G16486" t="s">
        <v>271</v>
      </c>
    </row>
    <row r="16487" spans="1:7">
      <c r="A16487">
        <v>31025000</v>
      </c>
      <c r="B16487" t="s">
        <v>70</v>
      </c>
      <c r="C16487" s="30">
        <v>4.0299000000000005</v>
      </c>
      <c r="E16487">
        <v>2026</v>
      </c>
      <c r="G16487" t="s">
        <v>271</v>
      </c>
    </row>
    <row r="16488" spans="1:7">
      <c r="A16488">
        <v>31025000</v>
      </c>
      <c r="B16488" t="s">
        <v>70</v>
      </c>
      <c r="C16488" s="30">
        <v>4.0299000000000005</v>
      </c>
      <c r="E16488">
        <v>2027</v>
      </c>
      <c r="G16488" t="s">
        <v>271</v>
      </c>
    </row>
    <row r="16489" spans="1:7">
      <c r="A16489">
        <v>31025000</v>
      </c>
      <c r="B16489" t="s">
        <v>70</v>
      </c>
      <c r="C16489" s="30">
        <v>4.0299000000000005</v>
      </c>
      <c r="E16489">
        <v>2028</v>
      </c>
      <c r="G16489" t="s">
        <v>271</v>
      </c>
    </row>
    <row r="16490" spans="1:7">
      <c r="A16490">
        <v>31026000</v>
      </c>
      <c r="B16490" t="s">
        <v>70</v>
      </c>
      <c r="C16490" s="30">
        <v>2.0499999999999998</v>
      </c>
      <c r="G16490" t="s">
        <v>271</v>
      </c>
    </row>
    <row r="16491" spans="1:7">
      <c r="A16491">
        <v>31026000</v>
      </c>
      <c r="B16491" t="s">
        <v>70</v>
      </c>
      <c r="C16491" s="30">
        <v>2.0705</v>
      </c>
      <c r="E16491">
        <v>2026</v>
      </c>
      <c r="G16491" t="s">
        <v>271</v>
      </c>
    </row>
    <row r="16492" spans="1:7">
      <c r="A16492">
        <v>31026000</v>
      </c>
      <c r="B16492" t="s">
        <v>70</v>
      </c>
      <c r="C16492" s="30">
        <v>2.0705</v>
      </c>
      <c r="E16492">
        <v>2027</v>
      </c>
      <c r="G16492" t="s">
        <v>271</v>
      </c>
    </row>
    <row r="16493" spans="1:7">
      <c r="A16493">
        <v>31026000</v>
      </c>
      <c r="B16493" t="s">
        <v>70</v>
      </c>
      <c r="C16493" s="30">
        <v>2.0705</v>
      </c>
      <c r="E16493">
        <v>2028</v>
      </c>
      <c r="G16493" t="s">
        <v>271</v>
      </c>
    </row>
    <row r="16494" spans="1:7">
      <c r="A16494">
        <v>31028000</v>
      </c>
      <c r="B16494" t="s">
        <v>70</v>
      </c>
      <c r="C16494" s="30">
        <v>1.53</v>
      </c>
      <c r="G16494" t="s">
        <v>271</v>
      </c>
    </row>
    <row r="16495" spans="1:7">
      <c r="A16495">
        <v>31028000</v>
      </c>
      <c r="B16495" t="s">
        <v>70</v>
      </c>
      <c r="C16495" s="30">
        <v>1.5453000000000001</v>
      </c>
      <c r="E16495">
        <v>2026</v>
      </c>
      <c r="G16495" t="s">
        <v>271</v>
      </c>
    </row>
    <row r="16496" spans="1:7">
      <c r="A16496">
        <v>31028000</v>
      </c>
      <c r="B16496" t="s">
        <v>70</v>
      </c>
      <c r="C16496" s="30">
        <v>1.5453000000000001</v>
      </c>
      <c r="E16496">
        <v>2027</v>
      </c>
      <c r="G16496" t="s">
        <v>271</v>
      </c>
    </row>
    <row r="16497" spans="1:7">
      <c r="A16497">
        <v>31028000</v>
      </c>
      <c r="B16497" t="s">
        <v>70</v>
      </c>
      <c r="C16497" s="30">
        <v>1.5453000000000001</v>
      </c>
      <c r="E16497">
        <v>2028</v>
      </c>
      <c r="G16497" t="s">
        <v>271</v>
      </c>
    </row>
    <row r="16498" spans="1:7">
      <c r="A16498">
        <v>31029000</v>
      </c>
      <c r="B16498" t="s">
        <v>70</v>
      </c>
      <c r="C16498" s="30">
        <v>1.56</v>
      </c>
      <c r="G16498" t="s">
        <v>271</v>
      </c>
    </row>
    <row r="16499" spans="1:7">
      <c r="A16499">
        <v>31029000</v>
      </c>
      <c r="B16499" t="s">
        <v>70</v>
      </c>
      <c r="C16499" s="30">
        <v>1.5756000000000001</v>
      </c>
      <c r="E16499">
        <v>2026</v>
      </c>
      <c r="G16499" t="s">
        <v>271</v>
      </c>
    </row>
    <row r="16500" spans="1:7">
      <c r="A16500">
        <v>31029000</v>
      </c>
      <c r="B16500" t="s">
        <v>70</v>
      </c>
      <c r="C16500" s="30">
        <v>1.5756000000000001</v>
      </c>
      <c r="E16500">
        <v>2027</v>
      </c>
      <c r="G16500" t="s">
        <v>271</v>
      </c>
    </row>
    <row r="16501" spans="1:7">
      <c r="A16501">
        <v>31029000</v>
      </c>
      <c r="B16501" t="s">
        <v>70</v>
      </c>
      <c r="C16501" s="30">
        <v>1.5756000000000001</v>
      </c>
      <c r="E16501">
        <v>2028</v>
      </c>
      <c r="G16501" t="s">
        <v>271</v>
      </c>
    </row>
    <row r="16502" spans="1:7">
      <c r="A16502">
        <v>31051000</v>
      </c>
      <c r="B16502" t="s">
        <v>70</v>
      </c>
      <c r="C16502">
        <v>0.81</v>
      </c>
      <c r="G16502" t="s">
        <v>271</v>
      </c>
    </row>
    <row r="16503" spans="1:7">
      <c r="A16503">
        <v>31051000</v>
      </c>
      <c r="B16503" t="s">
        <v>70</v>
      </c>
      <c r="C16503">
        <v>0.81810000000000005</v>
      </c>
      <c r="E16503">
        <v>2026</v>
      </c>
      <c r="G16503" t="s">
        <v>271</v>
      </c>
    </row>
    <row r="16504" spans="1:7">
      <c r="A16504">
        <v>31051000</v>
      </c>
      <c r="B16504" t="s">
        <v>70</v>
      </c>
      <c r="C16504">
        <v>0.81810000000000005</v>
      </c>
      <c r="E16504">
        <v>2027</v>
      </c>
      <c r="G16504" t="s">
        <v>271</v>
      </c>
    </row>
    <row r="16505" spans="1:7">
      <c r="A16505">
        <v>31051000</v>
      </c>
      <c r="B16505" t="s">
        <v>70</v>
      </c>
      <c r="C16505">
        <v>0.81810000000000005</v>
      </c>
      <c r="E16505">
        <v>2028</v>
      </c>
      <c r="G16505" t="s">
        <v>271</v>
      </c>
    </row>
    <row r="16506" spans="1:7">
      <c r="A16506">
        <v>31052010</v>
      </c>
      <c r="B16506" t="s">
        <v>70</v>
      </c>
      <c r="C16506" s="30">
        <v>1.06</v>
      </c>
      <c r="G16506" t="s">
        <v>271</v>
      </c>
    </row>
    <row r="16507" spans="1:7">
      <c r="A16507">
        <v>31052010</v>
      </c>
      <c r="B16507" t="s">
        <v>70</v>
      </c>
      <c r="C16507" s="30">
        <v>1.0706</v>
      </c>
      <c r="E16507">
        <v>2026</v>
      </c>
      <c r="G16507" t="s">
        <v>271</v>
      </c>
    </row>
    <row r="16508" spans="1:7">
      <c r="A16508">
        <v>31052010</v>
      </c>
      <c r="B16508" t="s">
        <v>70</v>
      </c>
      <c r="C16508" s="30">
        <v>1.0706</v>
      </c>
      <c r="E16508">
        <v>2027</v>
      </c>
      <c r="G16508" t="s">
        <v>271</v>
      </c>
    </row>
    <row r="16509" spans="1:7">
      <c r="A16509">
        <v>31052010</v>
      </c>
      <c r="B16509" t="s">
        <v>70</v>
      </c>
      <c r="C16509" s="30">
        <v>1.0706</v>
      </c>
      <c r="E16509">
        <v>2028</v>
      </c>
      <c r="G16509" t="s">
        <v>271</v>
      </c>
    </row>
    <row r="16510" spans="1:7">
      <c r="A16510">
        <v>31052090</v>
      </c>
      <c r="B16510" t="s">
        <v>70</v>
      </c>
      <c r="C16510">
        <v>0.72</v>
      </c>
      <c r="G16510" t="s">
        <v>271</v>
      </c>
    </row>
    <row r="16511" spans="1:7">
      <c r="A16511">
        <v>31052090</v>
      </c>
      <c r="B16511" t="s">
        <v>70</v>
      </c>
      <c r="C16511">
        <v>0.72719999999999996</v>
      </c>
      <c r="E16511">
        <v>2026</v>
      </c>
      <c r="G16511" t="s">
        <v>271</v>
      </c>
    </row>
    <row r="16512" spans="1:7">
      <c r="A16512">
        <v>31052090</v>
      </c>
      <c r="B16512" t="s">
        <v>70</v>
      </c>
      <c r="C16512">
        <v>0.72719999999999996</v>
      </c>
      <c r="E16512">
        <v>2027</v>
      </c>
      <c r="G16512" t="s">
        <v>271</v>
      </c>
    </row>
    <row r="16513" spans="1:7">
      <c r="A16513">
        <v>31052090</v>
      </c>
      <c r="B16513" t="s">
        <v>70</v>
      </c>
      <c r="C16513">
        <v>0.72719999999999996</v>
      </c>
      <c r="E16513">
        <v>2028</v>
      </c>
      <c r="G16513" t="s">
        <v>271</v>
      </c>
    </row>
    <row r="16514" spans="1:7">
      <c r="A16514">
        <v>31053000</v>
      </c>
      <c r="B16514" t="s">
        <v>70</v>
      </c>
      <c r="C16514">
        <v>0.52</v>
      </c>
      <c r="G16514" t="s">
        <v>271</v>
      </c>
    </row>
    <row r="16515" spans="1:7">
      <c r="A16515">
        <v>31053000</v>
      </c>
      <c r="B16515" t="s">
        <v>70</v>
      </c>
      <c r="C16515">
        <v>0.5252</v>
      </c>
      <c r="E16515">
        <v>2026</v>
      </c>
      <c r="G16515" t="s">
        <v>271</v>
      </c>
    </row>
    <row r="16516" spans="1:7">
      <c r="A16516">
        <v>31053000</v>
      </c>
      <c r="B16516" t="s">
        <v>70</v>
      </c>
      <c r="C16516">
        <v>0.5252</v>
      </c>
      <c r="E16516">
        <v>2027</v>
      </c>
      <c r="G16516" t="s">
        <v>271</v>
      </c>
    </row>
    <row r="16517" spans="1:7">
      <c r="A16517">
        <v>31053000</v>
      </c>
      <c r="B16517" t="s">
        <v>70</v>
      </c>
      <c r="C16517">
        <v>0.5252</v>
      </c>
      <c r="E16517">
        <v>2028</v>
      </c>
      <c r="G16517" t="s">
        <v>271</v>
      </c>
    </row>
    <row r="16518" spans="1:7">
      <c r="A16518">
        <v>31054000</v>
      </c>
      <c r="B16518" t="s">
        <v>70</v>
      </c>
      <c r="C16518">
        <v>0.34</v>
      </c>
      <c r="G16518" t="s">
        <v>271</v>
      </c>
    </row>
    <row r="16519" spans="1:7">
      <c r="A16519">
        <v>31054000</v>
      </c>
      <c r="B16519" t="s">
        <v>70</v>
      </c>
      <c r="C16519">
        <v>0.34340000000000004</v>
      </c>
      <c r="E16519">
        <v>2026</v>
      </c>
      <c r="G16519" t="s">
        <v>271</v>
      </c>
    </row>
    <row r="16520" spans="1:7">
      <c r="A16520">
        <v>31054000</v>
      </c>
      <c r="B16520" t="s">
        <v>70</v>
      </c>
      <c r="C16520">
        <v>0.34340000000000004</v>
      </c>
      <c r="E16520">
        <v>2027</v>
      </c>
      <c r="G16520" t="s">
        <v>271</v>
      </c>
    </row>
    <row r="16521" spans="1:7">
      <c r="A16521">
        <v>31054000</v>
      </c>
      <c r="B16521" t="s">
        <v>70</v>
      </c>
      <c r="C16521">
        <v>0.34340000000000004</v>
      </c>
      <c r="E16521">
        <v>2028</v>
      </c>
      <c r="G16521" t="s">
        <v>271</v>
      </c>
    </row>
    <row r="16522" spans="1:7">
      <c r="A16522">
        <v>31055100</v>
      </c>
      <c r="B16522" t="s">
        <v>70</v>
      </c>
      <c r="C16522" s="30">
        <v>1.44</v>
      </c>
      <c r="G16522" t="s">
        <v>271</v>
      </c>
    </row>
    <row r="16523" spans="1:7">
      <c r="A16523">
        <v>31055100</v>
      </c>
      <c r="B16523" t="s">
        <v>70</v>
      </c>
      <c r="C16523" s="30">
        <v>1.4543999999999999</v>
      </c>
      <c r="E16523">
        <v>2026</v>
      </c>
      <c r="G16523" t="s">
        <v>271</v>
      </c>
    </row>
    <row r="16524" spans="1:7">
      <c r="A16524">
        <v>31055100</v>
      </c>
      <c r="B16524" t="s">
        <v>70</v>
      </c>
      <c r="C16524" s="30">
        <v>1.4543999999999999</v>
      </c>
      <c r="E16524">
        <v>2027</v>
      </c>
      <c r="G16524" t="s">
        <v>271</v>
      </c>
    </row>
    <row r="16525" spans="1:7">
      <c r="A16525">
        <v>31055100</v>
      </c>
      <c r="B16525" t="s">
        <v>70</v>
      </c>
      <c r="C16525" s="30">
        <v>1.4543999999999999</v>
      </c>
      <c r="E16525">
        <v>2028</v>
      </c>
      <c r="G16525" t="s">
        <v>271</v>
      </c>
    </row>
    <row r="16526" spans="1:7">
      <c r="A16526">
        <v>31055900</v>
      </c>
      <c r="B16526" t="s">
        <v>70</v>
      </c>
      <c r="C16526">
        <v>0.62</v>
      </c>
      <c r="G16526" t="s">
        <v>271</v>
      </c>
    </row>
    <row r="16527" spans="1:7">
      <c r="A16527">
        <v>31055900</v>
      </c>
      <c r="B16527" t="s">
        <v>70</v>
      </c>
      <c r="C16527">
        <v>0.62619999999999998</v>
      </c>
      <c r="E16527">
        <v>2026</v>
      </c>
      <c r="G16527" t="s">
        <v>271</v>
      </c>
    </row>
    <row r="16528" spans="1:7">
      <c r="A16528">
        <v>31055900</v>
      </c>
      <c r="B16528" t="s">
        <v>70</v>
      </c>
      <c r="C16528">
        <v>0.62619999999999998</v>
      </c>
      <c r="E16528">
        <v>2027</v>
      </c>
      <c r="G16528" t="s">
        <v>271</v>
      </c>
    </row>
    <row r="16529" spans="1:7">
      <c r="A16529">
        <v>31055900</v>
      </c>
      <c r="B16529" t="s">
        <v>70</v>
      </c>
      <c r="C16529">
        <v>0.62619999999999998</v>
      </c>
      <c r="E16529">
        <v>2028</v>
      </c>
      <c r="G16529" t="s">
        <v>271</v>
      </c>
    </row>
    <row r="16530" spans="1:7">
      <c r="A16530">
        <v>31059020</v>
      </c>
      <c r="B16530" t="s">
        <v>70</v>
      </c>
      <c r="C16530" s="30">
        <v>1.39</v>
      </c>
      <c r="G16530" t="s">
        <v>271</v>
      </c>
    </row>
    <row r="16531" spans="1:7">
      <c r="A16531">
        <v>31059020</v>
      </c>
      <c r="B16531" t="s">
        <v>70</v>
      </c>
      <c r="C16531" s="30">
        <v>1.4038999999999999</v>
      </c>
      <c r="E16531">
        <v>2026</v>
      </c>
      <c r="G16531" t="s">
        <v>271</v>
      </c>
    </row>
    <row r="16532" spans="1:7">
      <c r="A16532">
        <v>31059020</v>
      </c>
      <c r="B16532" t="s">
        <v>70</v>
      </c>
      <c r="C16532" s="30">
        <v>1.4038999999999999</v>
      </c>
      <c r="E16532">
        <v>2027</v>
      </c>
      <c r="G16532" t="s">
        <v>271</v>
      </c>
    </row>
    <row r="16533" spans="1:7">
      <c r="A16533">
        <v>31059020</v>
      </c>
      <c r="B16533" t="s">
        <v>70</v>
      </c>
      <c r="C16533" s="30">
        <v>1.4038999999999999</v>
      </c>
      <c r="E16533">
        <v>2028</v>
      </c>
      <c r="G16533" t="s">
        <v>271</v>
      </c>
    </row>
    <row r="16534" spans="1:7">
      <c r="A16534">
        <v>31059080</v>
      </c>
      <c r="B16534" t="s">
        <v>70</v>
      </c>
      <c r="C16534">
        <v>0.72</v>
      </c>
      <c r="G16534" t="s">
        <v>271</v>
      </c>
    </row>
    <row r="16535" spans="1:7">
      <c r="A16535">
        <v>31059080</v>
      </c>
      <c r="B16535" t="s">
        <v>70</v>
      </c>
      <c r="C16535">
        <v>0.72719999999999996</v>
      </c>
      <c r="E16535">
        <v>2026</v>
      </c>
      <c r="G16535" t="s">
        <v>271</v>
      </c>
    </row>
    <row r="16536" spans="1:7">
      <c r="A16536">
        <v>31059080</v>
      </c>
      <c r="B16536" t="s">
        <v>70</v>
      </c>
      <c r="C16536">
        <v>0.72719999999999996</v>
      </c>
      <c r="E16536">
        <v>2027</v>
      </c>
      <c r="G16536" t="s">
        <v>271</v>
      </c>
    </row>
    <row r="16537" spans="1:7">
      <c r="A16537">
        <v>31059080</v>
      </c>
      <c r="B16537" t="s">
        <v>70</v>
      </c>
      <c r="C16537">
        <v>0.72719999999999996</v>
      </c>
      <c r="E16537">
        <v>2028</v>
      </c>
      <c r="G16537" t="s">
        <v>271</v>
      </c>
    </row>
    <row r="16538" spans="1:7">
      <c r="A16538">
        <v>7601</v>
      </c>
      <c r="B16538" t="s">
        <v>70</v>
      </c>
      <c r="C16538">
        <v>0.36</v>
      </c>
      <c r="D16538" t="s">
        <v>19</v>
      </c>
      <c r="G16538" t="s">
        <v>25</v>
      </c>
    </row>
    <row r="16539" spans="1:7">
      <c r="A16539">
        <v>7601</v>
      </c>
      <c r="B16539" t="s">
        <v>70</v>
      </c>
      <c r="C16539">
        <v>0.39599999999999996</v>
      </c>
      <c r="D16539" t="s">
        <v>19</v>
      </c>
      <c r="E16539">
        <v>2026</v>
      </c>
      <c r="G16539" t="s">
        <v>25</v>
      </c>
    </row>
    <row r="16540" spans="1:7">
      <c r="A16540">
        <v>7601</v>
      </c>
      <c r="B16540" t="s">
        <v>70</v>
      </c>
      <c r="C16540">
        <v>0.432</v>
      </c>
      <c r="D16540" t="s">
        <v>19</v>
      </c>
      <c r="E16540">
        <v>2027</v>
      </c>
      <c r="G16540" t="s">
        <v>25</v>
      </c>
    </row>
    <row r="16541" spans="1:7">
      <c r="A16541">
        <v>7601</v>
      </c>
      <c r="B16541" t="s">
        <v>70</v>
      </c>
      <c r="C16541">
        <v>0.46799999999999997</v>
      </c>
      <c r="D16541" t="s">
        <v>19</v>
      </c>
      <c r="E16541">
        <v>2028</v>
      </c>
      <c r="G16541" t="s">
        <v>25</v>
      </c>
    </row>
    <row r="16542" spans="1:7">
      <c r="A16542">
        <v>7603</v>
      </c>
      <c r="B16542" t="s">
        <v>70</v>
      </c>
      <c r="C16542">
        <v>0.62</v>
      </c>
      <c r="D16542" t="s">
        <v>19</v>
      </c>
      <c r="G16542" t="s">
        <v>25</v>
      </c>
    </row>
    <row r="16543" spans="1:7">
      <c r="A16543">
        <v>7603</v>
      </c>
      <c r="B16543" t="s">
        <v>70</v>
      </c>
      <c r="C16543">
        <v>0.68200000000000005</v>
      </c>
      <c r="D16543" t="s">
        <v>19</v>
      </c>
      <c r="E16543">
        <v>2026</v>
      </c>
      <c r="G16543" t="s">
        <v>25</v>
      </c>
    </row>
    <row r="16544" spans="1:7">
      <c r="A16544">
        <v>7603</v>
      </c>
      <c r="B16544" t="s">
        <v>70</v>
      </c>
      <c r="C16544">
        <v>0.74399999999999999</v>
      </c>
      <c r="D16544" t="s">
        <v>19</v>
      </c>
      <c r="E16544">
        <v>2027</v>
      </c>
      <c r="G16544" t="s">
        <v>25</v>
      </c>
    </row>
    <row r="16545" spans="1:7">
      <c r="A16545">
        <v>7603</v>
      </c>
      <c r="B16545" t="s">
        <v>70</v>
      </c>
      <c r="C16545">
        <v>0.80600000000000005</v>
      </c>
      <c r="D16545" t="s">
        <v>19</v>
      </c>
      <c r="E16545">
        <v>2028</v>
      </c>
      <c r="G16545" t="s">
        <v>25</v>
      </c>
    </row>
    <row r="16546" spans="1:7">
      <c r="A16546">
        <v>76041010</v>
      </c>
      <c r="B16546" t="s">
        <v>70</v>
      </c>
      <c r="C16546">
        <v>0.84</v>
      </c>
      <c r="D16546" t="s">
        <v>19</v>
      </c>
      <c r="G16546" t="s">
        <v>25</v>
      </c>
    </row>
    <row r="16547" spans="1:7">
      <c r="A16547">
        <v>76041010</v>
      </c>
      <c r="B16547" t="s">
        <v>70</v>
      </c>
      <c r="C16547">
        <v>0.92399999999999993</v>
      </c>
      <c r="D16547" t="s">
        <v>19</v>
      </c>
      <c r="E16547">
        <v>2026</v>
      </c>
      <c r="G16547" t="s">
        <v>25</v>
      </c>
    </row>
    <row r="16548" spans="1:7">
      <c r="A16548">
        <v>76041010</v>
      </c>
      <c r="B16548" t="s">
        <v>70</v>
      </c>
      <c r="C16548">
        <v>1.008</v>
      </c>
      <c r="D16548" t="s">
        <v>19</v>
      </c>
      <c r="E16548">
        <v>2027</v>
      </c>
      <c r="G16548" t="s">
        <v>25</v>
      </c>
    </row>
    <row r="16549" spans="1:7">
      <c r="A16549">
        <v>76041010</v>
      </c>
      <c r="B16549" t="s">
        <v>70</v>
      </c>
      <c r="C16549">
        <v>1.0920000000000001</v>
      </c>
      <c r="D16549" t="s">
        <v>19</v>
      </c>
      <c r="E16549">
        <v>2028</v>
      </c>
      <c r="G16549" t="s">
        <v>25</v>
      </c>
    </row>
    <row r="16550" spans="1:7">
      <c r="A16550">
        <v>76041090</v>
      </c>
      <c r="B16550" t="s">
        <v>70</v>
      </c>
      <c r="C16550">
        <v>0.86</v>
      </c>
      <c r="D16550" t="s">
        <v>19</v>
      </c>
      <c r="G16550" t="s">
        <v>25</v>
      </c>
    </row>
    <row r="16551" spans="1:7">
      <c r="A16551">
        <v>76041090</v>
      </c>
      <c r="B16551" t="s">
        <v>70</v>
      </c>
      <c r="C16551">
        <v>0.94599999999999995</v>
      </c>
      <c r="D16551" t="s">
        <v>19</v>
      </c>
      <c r="E16551">
        <v>2026</v>
      </c>
      <c r="G16551" t="s">
        <v>25</v>
      </c>
    </row>
    <row r="16552" spans="1:7">
      <c r="A16552">
        <v>76041090</v>
      </c>
      <c r="B16552" t="s">
        <v>70</v>
      </c>
      <c r="C16552">
        <v>1.032</v>
      </c>
      <c r="D16552" t="s">
        <v>19</v>
      </c>
      <c r="E16552">
        <v>2027</v>
      </c>
      <c r="G16552" t="s">
        <v>25</v>
      </c>
    </row>
    <row r="16553" spans="1:7">
      <c r="A16553">
        <v>76041090</v>
      </c>
      <c r="B16553" t="s">
        <v>70</v>
      </c>
      <c r="C16553">
        <v>1.1180000000000001</v>
      </c>
      <c r="D16553" t="s">
        <v>19</v>
      </c>
      <c r="E16553">
        <v>2028</v>
      </c>
      <c r="G16553" t="s">
        <v>25</v>
      </c>
    </row>
    <row r="16554" spans="1:7">
      <c r="A16554">
        <v>76042100</v>
      </c>
      <c r="B16554" t="s">
        <v>70</v>
      </c>
      <c r="C16554">
        <v>0.86</v>
      </c>
      <c r="D16554" t="s">
        <v>19</v>
      </c>
      <c r="G16554" t="s">
        <v>25</v>
      </c>
    </row>
    <row r="16555" spans="1:7">
      <c r="A16555">
        <v>76042100</v>
      </c>
      <c r="B16555" t="s">
        <v>70</v>
      </c>
      <c r="C16555">
        <v>0.94599999999999995</v>
      </c>
      <c r="D16555" t="s">
        <v>19</v>
      </c>
      <c r="E16555">
        <v>2026</v>
      </c>
      <c r="G16555" t="s">
        <v>25</v>
      </c>
    </row>
    <row r="16556" spans="1:7">
      <c r="A16556">
        <v>76042100</v>
      </c>
      <c r="B16556" t="s">
        <v>70</v>
      </c>
      <c r="C16556">
        <v>1.032</v>
      </c>
      <c r="D16556" t="s">
        <v>19</v>
      </c>
      <c r="E16556">
        <v>2027</v>
      </c>
      <c r="G16556" t="s">
        <v>25</v>
      </c>
    </row>
    <row r="16557" spans="1:7">
      <c r="A16557">
        <v>76042100</v>
      </c>
      <c r="B16557" t="s">
        <v>70</v>
      </c>
      <c r="C16557">
        <v>1.1180000000000001</v>
      </c>
      <c r="D16557" t="s">
        <v>19</v>
      </c>
      <c r="E16557">
        <v>2028</v>
      </c>
      <c r="G16557" t="s">
        <v>25</v>
      </c>
    </row>
    <row r="16558" spans="1:7">
      <c r="A16558">
        <v>76042910</v>
      </c>
      <c r="B16558" t="s">
        <v>70</v>
      </c>
      <c r="C16558">
        <v>0.84</v>
      </c>
      <c r="D16558" t="s">
        <v>19</v>
      </c>
      <c r="G16558" t="s">
        <v>25</v>
      </c>
    </row>
    <row r="16559" spans="1:7">
      <c r="A16559">
        <v>76042910</v>
      </c>
      <c r="B16559" t="s">
        <v>70</v>
      </c>
      <c r="C16559">
        <v>0.92399999999999993</v>
      </c>
      <c r="D16559" t="s">
        <v>19</v>
      </c>
      <c r="E16559">
        <v>2026</v>
      </c>
      <c r="G16559" t="s">
        <v>25</v>
      </c>
    </row>
    <row r="16560" spans="1:7">
      <c r="A16560">
        <v>76042910</v>
      </c>
      <c r="B16560" t="s">
        <v>70</v>
      </c>
      <c r="C16560">
        <v>1.008</v>
      </c>
      <c r="D16560" t="s">
        <v>19</v>
      </c>
      <c r="E16560">
        <v>2027</v>
      </c>
      <c r="G16560" t="s">
        <v>25</v>
      </c>
    </row>
    <row r="16561" spans="1:7">
      <c r="A16561">
        <v>76042910</v>
      </c>
      <c r="B16561" t="s">
        <v>70</v>
      </c>
      <c r="C16561">
        <v>1.0920000000000001</v>
      </c>
      <c r="D16561" t="s">
        <v>19</v>
      </c>
      <c r="E16561">
        <v>2028</v>
      </c>
      <c r="G16561" t="s">
        <v>25</v>
      </c>
    </row>
    <row r="16562" spans="1:7">
      <c r="A16562">
        <v>76042990</v>
      </c>
      <c r="B16562" t="s">
        <v>70</v>
      </c>
      <c r="C16562">
        <v>0.86</v>
      </c>
      <c r="D16562" t="s">
        <v>19</v>
      </c>
      <c r="G16562" t="s">
        <v>25</v>
      </c>
    </row>
    <row r="16563" spans="1:7">
      <c r="A16563">
        <v>76042990</v>
      </c>
      <c r="B16563" t="s">
        <v>70</v>
      </c>
      <c r="C16563">
        <v>0.94599999999999995</v>
      </c>
      <c r="D16563" t="s">
        <v>19</v>
      </c>
      <c r="E16563">
        <v>2026</v>
      </c>
      <c r="G16563" t="s">
        <v>25</v>
      </c>
    </row>
    <row r="16564" spans="1:7">
      <c r="A16564">
        <v>76042990</v>
      </c>
      <c r="B16564" t="s">
        <v>70</v>
      </c>
      <c r="C16564">
        <v>1.032</v>
      </c>
      <c r="D16564" t="s">
        <v>19</v>
      </c>
      <c r="E16564">
        <v>2027</v>
      </c>
      <c r="G16564" t="s">
        <v>25</v>
      </c>
    </row>
    <row r="16565" spans="1:7">
      <c r="A16565">
        <v>76042990</v>
      </c>
      <c r="B16565" t="s">
        <v>70</v>
      </c>
      <c r="C16565">
        <v>1.1180000000000001</v>
      </c>
      <c r="D16565" t="s">
        <v>19</v>
      </c>
      <c r="E16565">
        <v>2028</v>
      </c>
      <c r="G16565" t="s">
        <v>25</v>
      </c>
    </row>
    <row r="16566" spans="1:7">
      <c r="A16566">
        <v>7605</v>
      </c>
      <c r="B16566" t="s">
        <v>70</v>
      </c>
      <c r="C16566">
        <v>0.84</v>
      </c>
      <c r="D16566" t="s">
        <v>19</v>
      </c>
      <c r="G16566" t="s">
        <v>25</v>
      </c>
    </row>
    <row r="16567" spans="1:7">
      <c r="A16567">
        <v>7605</v>
      </c>
      <c r="B16567" t="s">
        <v>70</v>
      </c>
      <c r="C16567">
        <v>0.92399999999999993</v>
      </c>
      <c r="D16567" t="s">
        <v>19</v>
      </c>
      <c r="E16567">
        <v>2026</v>
      </c>
      <c r="G16567" t="s">
        <v>25</v>
      </c>
    </row>
    <row r="16568" spans="1:7">
      <c r="A16568">
        <v>7605</v>
      </c>
      <c r="B16568" t="s">
        <v>70</v>
      </c>
      <c r="C16568">
        <v>1.008</v>
      </c>
      <c r="D16568" t="s">
        <v>19</v>
      </c>
      <c r="E16568">
        <v>2027</v>
      </c>
      <c r="G16568" t="s">
        <v>25</v>
      </c>
    </row>
    <row r="16569" spans="1:7">
      <c r="A16569">
        <v>7605</v>
      </c>
      <c r="B16569" t="s">
        <v>70</v>
      </c>
      <c r="C16569">
        <v>1.0920000000000001</v>
      </c>
      <c r="D16569" t="s">
        <v>19</v>
      </c>
      <c r="E16569">
        <v>2028</v>
      </c>
      <c r="G16569" t="s">
        <v>25</v>
      </c>
    </row>
    <row r="16570" spans="1:7">
      <c r="A16570">
        <v>7606</v>
      </c>
      <c r="B16570" t="s">
        <v>70</v>
      </c>
      <c r="C16570" s="30">
        <v>1.3</v>
      </c>
      <c r="D16570" t="s">
        <v>19</v>
      </c>
      <c r="G16570" t="s">
        <v>25</v>
      </c>
    </row>
    <row r="16571" spans="1:7">
      <c r="A16571">
        <v>7606</v>
      </c>
      <c r="B16571" t="s">
        <v>70</v>
      </c>
      <c r="C16571" s="30">
        <v>1.4300000000000002</v>
      </c>
      <c r="D16571" t="s">
        <v>19</v>
      </c>
      <c r="E16571">
        <v>2026</v>
      </c>
      <c r="G16571" t="s">
        <v>25</v>
      </c>
    </row>
    <row r="16572" spans="1:7">
      <c r="A16572">
        <v>7606</v>
      </c>
      <c r="B16572" t="s">
        <v>70</v>
      </c>
      <c r="C16572" s="30">
        <v>1.56</v>
      </c>
      <c r="D16572" t="s">
        <v>19</v>
      </c>
      <c r="E16572">
        <v>2027</v>
      </c>
      <c r="G16572" t="s">
        <v>25</v>
      </c>
    </row>
    <row r="16573" spans="1:7">
      <c r="A16573">
        <v>7606</v>
      </c>
      <c r="B16573" t="s">
        <v>70</v>
      </c>
      <c r="C16573" s="30">
        <v>1.6900000000000002</v>
      </c>
      <c r="D16573" t="s">
        <v>19</v>
      </c>
      <c r="E16573">
        <v>2028</v>
      </c>
      <c r="G16573" t="s">
        <v>25</v>
      </c>
    </row>
    <row r="16574" spans="1:7">
      <c r="A16574">
        <v>7607</v>
      </c>
      <c r="B16574" t="s">
        <v>70</v>
      </c>
      <c r="C16574" s="30">
        <v>1.3</v>
      </c>
      <c r="D16574" t="s">
        <v>19</v>
      </c>
      <c r="G16574" t="s">
        <v>25</v>
      </c>
    </row>
    <row r="16575" spans="1:7">
      <c r="A16575">
        <v>7607</v>
      </c>
      <c r="B16575" t="s">
        <v>70</v>
      </c>
      <c r="C16575" s="30">
        <v>1.4300000000000002</v>
      </c>
      <c r="D16575" t="s">
        <v>19</v>
      </c>
      <c r="E16575">
        <v>2026</v>
      </c>
      <c r="G16575" t="s">
        <v>25</v>
      </c>
    </row>
    <row r="16576" spans="1:7">
      <c r="A16576">
        <v>7607</v>
      </c>
      <c r="B16576" t="s">
        <v>70</v>
      </c>
      <c r="C16576" s="30">
        <v>1.56</v>
      </c>
      <c r="D16576" t="s">
        <v>19</v>
      </c>
      <c r="E16576">
        <v>2027</v>
      </c>
      <c r="G16576" t="s">
        <v>25</v>
      </c>
    </row>
    <row r="16577" spans="1:7">
      <c r="A16577">
        <v>7607</v>
      </c>
      <c r="B16577" t="s">
        <v>70</v>
      </c>
      <c r="C16577" s="30">
        <v>1.6900000000000002</v>
      </c>
      <c r="D16577" t="s">
        <v>19</v>
      </c>
      <c r="E16577">
        <v>2028</v>
      </c>
      <c r="G16577" t="s">
        <v>25</v>
      </c>
    </row>
    <row r="16578" spans="1:7">
      <c r="A16578">
        <v>7608</v>
      </c>
      <c r="B16578" t="s">
        <v>70</v>
      </c>
      <c r="C16578">
        <v>0.86</v>
      </c>
      <c r="D16578" t="s">
        <v>19</v>
      </c>
      <c r="G16578" t="s">
        <v>25</v>
      </c>
    </row>
    <row r="16579" spans="1:7">
      <c r="A16579">
        <v>7608</v>
      </c>
      <c r="B16579" t="s">
        <v>70</v>
      </c>
      <c r="C16579">
        <v>0.94599999999999995</v>
      </c>
      <c r="D16579" t="s">
        <v>19</v>
      </c>
      <c r="E16579">
        <v>2026</v>
      </c>
      <c r="G16579" t="s">
        <v>25</v>
      </c>
    </row>
    <row r="16580" spans="1:7">
      <c r="A16580">
        <v>7608</v>
      </c>
      <c r="B16580" t="s">
        <v>70</v>
      </c>
      <c r="C16580">
        <v>1.032</v>
      </c>
      <c r="D16580" t="s">
        <v>19</v>
      </c>
      <c r="E16580">
        <v>2027</v>
      </c>
      <c r="G16580" t="s">
        <v>25</v>
      </c>
    </row>
    <row r="16581" spans="1:7">
      <c r="A16581">
        <v>7608</v>
      </c>
      <c r="B16581" t="s">
        <v>70</v>
      </c>
      <c r="C16581">
        <v>1.1180000000000001</v>
      </c>
      <c r="D16581" t="s">
        <v>19</v>
      </c>
      <c r="E16581">
        <v>2028</v>
      </c>
      <c r="G16581" t="s">
        <v>25</v>
      </c>
    </row>
    <row r="16582" spans="1:7">
      <c r="A16582">
        <v>76090000</v>
      </c>
      <c r="B16582" t="s">
        <v>70</v>
      </c>
      <c r="C16582">
        <v>0.86</v>
      </c>
      <c r="D16582" t="s">
        <v>19</v>
      </c>
      <c r="G16582" t="s">
        <v>25</v>
      </c>
    </row>
    <row r="16583" spans="1:7">
      <c r="A16583">
        <v>76090000</v>
      </c>
      <c r="B16583" t="s">
        <v>70</v>
      </c>
      <c r="C16583">
        <v>0.94599999999999995</v>
      </c>
      <c r="D16583" t="s">
        <v>19</v>
      </c>
      <c r="E16583">
        <v>2026</v>
      </c>
      <c r="G16583" t="s">
        <v>25</v>
      </c>
    </row>
    <row r="16584" spans="1:7">
      <c r="A16584">
        <v>76090000</v>
      </c>
      <c r="B16584" t="s">
        <v>70</v>
      </c>
      <c r="C16584">
        <v>1.032</v>
      </c>
      <c r="D16584" t="s">
        <v>19</v>
      </c>
      <c r="E16584">
        <v>2027</v>
      </c>
      <c r="G16584" t="s">
        <v>25</v>
      </c>
    </row>
    <row r="16585" spans="1:7">
      <c r="A16585">
        <v>76090000</v>
      </c>
      <c r="B16585" t="s">
        <v>70</v>
      </c>
      <c r="C16585">
        <v>1.1180000000000001</v>
      </c>
      <c r="D16585" t="s">
        <v>19</v>
      </c>
      <c r="E16585">
        <v>2028</v>
      </c>
      <c r="G16585" t="s">
        <v>25</v>
      </c>
    </row>
    <row r="16586" spans="1:7">
      <c r="A16586">
        <v>76101000</v>
      </c>
      <c r="B16586" t="s">
        <v>70</v>
      </c>
      <c r="C16586">
        <v>0.86</v>
      </c>
      <c r="D16586" t="s">
        <v>19</v>
      </c>
      <c r="G16586" t="s">
        <v>25</v>
      </c>
    </row>
    <row r="16587" spans="1:7">
      <c r="A16587">
        <v>76101000</v>
      </c>
      <c r="B16587" t="s">
        <v>70</v>
      </c>
      <c r="C16587">
        <v>0.94599999999999995</v>
      </c>
      <c r="D16587" t="s">
        <v>19</v>
      </c>
      <c r="E16587">
        <v>2026</v>
      </c>
      <c r="G16587" t="s">
        <v>25</v>
      </c>
    </row>
    <row r="16588" spans="1:7">
      <c r="A16588">
        <v>76101000</v>
      </c>
      <c r="B16588" t="s">
        <v>70</v>
      </c>
      <c r="C16588">
        <v>1.032</v>
      </c>
      <c r="D16588" t="s">
        <v>19</v>
      </c>
      <c r="E16588">
        <v>2027</v>
      </c>
      <c r="G16588" t="s">
        <v>25</v>
      </c>
    </row>
    <row r="16589" spans="1:7">
      <c r="A16589">
        <v>76101000</v>
      </c>
      <c r="B16589" t="s">
        <v>70</v>
      </c>
      <c r="C16589">
        <v>1.1180000000000001</v>
      </c>
      <c r="D16589" t="s">
        <v>19</v>
      </c>
      <c r="E16589">
        <v>2028</v>
      </c>
      <c r="G16589" t="s">
        <v>25</v>
      </c>
    </row>
    <row r="16590" spans="1:7">
      <c r="A16590">
        <v>761090</v>
      </c>
      <c r="B16590" t="s">
        <v>70</v>
      </c>
      <c r="C16590">
        <v>0.86</v>
      </c>
      <c r="D16590" t="s">
        <v>19</v>
      </c>
      <c r="G16590" t="s">
        <v>25</v>
      </c>
    </row>
    <row r="16591" spans="1:7">
      <c r="A16591">
        <v>761090</v>
      </c>
      <c r="B16591" t="s">
        <v>70</v>
      </c>
      <c r="C16591">
        <v>0.94599999999999995</v>
      </c>
      <c r="D16591" t="s">
        <v>19</v>
      </c>
      <c r="E16591">
        <v>2026</v>
      </c>
      <c r="G16591" t="s">
        <v>25</v>
      </c>
    </row>
    <row r="16592" spans="1:7">
      <c r="A16592">
        <v>761090</v>
      </c>
      <c r="B16592" t="s">
        <v>70</v>
      </c>
      <c r="C16592">
        <v>1.032</v>
      </c>
      <c r="D16592" t="s">
        <v>19</v>
      </c>
      <c r="E16592">
        <v>2027</v>
      </c>
      <c r="G16592" t="s">
        <v>25</v>
      </c>
    </row>
    <row r="16593" spans="1:7">
      <c r="A16593">
        <v>761090</v>
      </c>
      <c r="B16593" t="s">
        <v>70</v>
      </c>
      <c r="C16593">
        <v>1.1180000000000001</v>
      </c>
      <c r="D16593" t="s">
        <v>19</v>
      </c>
      <c r="E16593">
        <v>2028</v>
      </c>
      <c r="G16593" t="s">
        <v>25</v>
      </c>
    </row>
    <row r="16594" spans="1:7">
      <c r="A16594">
        <v>76109010</v>
      </c>
      <c r="B16594" t="s">
        <v>70</v>
      </c>
      <c r="C16594">
        <v>0.86</v>
      </c>
      <c r="D16594" t="s">
        <v>19</v>
      </c>
      <c r="G16594" t="s">
        <v>25</v>
      </c>
    </row>
    <row r="16595" spans="1:7">
      <c r="A16595">
        <v>76109010</v>
      </c>
      <c r="B16595" t="s">
        <v>70</v>
      </c>
      <c r="C16595">
        <v>0.94599999999999995</v>
      </c>
      <c r="D16595" t="s">
        <v>19</v>
      </c>
      <c r="E16595">
        <v>2026</v>
      </c>
      <c r="G16595" t="s">
        <v>25</v>
      </c>
    </row>
    <row r="16596" spans="1:7">
      <c r="A16596">
        <v>76109010</v>
      </c>
      <c r="B16596" t="s">
        <v>70</v>
      </c>
      <c r="C16596">
        <v>1.032</v>
      </c>
      <c r="D16596" t="s">
        <v>19</v>
      </c>
      <c r="E16596">
        <v>2027</v>
      </c>
      <c r="G16596" t="s">
        <v>25</v>
      </c>
    </row>
    <row r="16597" spans="1:7">
      <c r="A16597">
        <v>76109010</v>
      </c>
      <c r="B16597" t="s">
        <v>70</v>
      </c>
      <c r="C16597">
        <v>1.1180000000000001</v>
      </c>
      <c r="D16597" t="s">
        <v>19</v>
      </c>
      <c r="E16597">
        <v>2028</v>
      </c>
      <c r="G16597" t="s">
        <v>25</v>
      </c>
    </row>
    <row r="16598" spans="1:7">
      <c r="A16598">
        <v>76109090</v>
      </c>
      <c r="B16598" t="s">
        <v>70</v>
      </c>
      <c r="C16598">
        <v>0.86</v>
      </c>
      <c r="D16598" t="s">
        <v>19</v>
      </c>
      <c r="G16598" t="s">
        <v>25</v>
      </c>
    </row>
    <row r="16599" spans="1:7">
      <c r="A16599">
        <v>76109090</v>
      </c>
      <c r="B16599" t="s">
        <v>70</v>
      </c>
      <c r="C16599">
        <v>0.94599999999999995</v>
      </c>
      <c r="D16599" t="s">
        <v>19</v>
      </c>
      <c r="E16599">
        <v>2026</v>
      </c>
      <c r="G16599" t="s">
        <v>25</v>
      </c>
    </row>
    <row r="16600" spans="1:7">
      <c r="A16600">
        <v>76109090</v>
      </c>
      <c r="B16600" t="s">
        <v>70</v>
      </c>
      <c r="C16600">
        <v>1.032</v>
      </c>
      <c r="D16600" t="s">
        <v>19</v>
      </c>
      <c r="E16600">
        <v>2027</v>
      </c>
      <c r="G16600" t="s">
        <v>25</v>
      </c>
    </row>
    <row r="16601" spans="1:7">
      <c r="A16601">
        <v>76109090</v>
      </c>
      <c r="B16601" t="s">
        <v>70</v>
      </c>
      <c r="C16601">
        <v>1.1180000000000001</v>
      </c>
      <c r="D16601" t="s">
        <v>19</v>
      </c>
      <c r="E16601">
        <v>2028</v>
      </c>
      <c r="G16601" t="s">
        <v>25</v>
      </c>
    </row>
    <row r="16602" spans="1:7">
      <c r="A16602">
        <v>76110000</v>
      </c>
      <c r="B16602" t="s">
        <v>70</v>
      </c>
      <c r="C16602" s="30">
        <v>1.3</v>
      </c>
      <c r="D16602" t="s">
        <v>19</v>
      </c>
      <c r="G16602" t="s">
        <v>25</v>
      </c>
    </row>
    <row r="16603" spans="1:7">
      <c r="A16603">
        <v>76110000</v>
      </c>
      <c r="B16603" t="s">
        <v>70</v>
      </c>
      <c r="C16603" s="30">
        <v>1.4300000000000002</v>
      </c>
      <c r="D16603" t="s">
        <v>19</v>
      </c>
      <c r="E16603">
        <v>2026</v>
      </c>
      <c r="G16603" t="s">
        <v>25</v>
      </c>
    </row>
    <row r="16604" spans="1:7">
      <c r="A16604">
        <v>76110000</v>
      </c>
      <c r="B16604" t="s">
        <v>70</v>
      </c>
      <c r="C16604" s="30">
        <v>1.56</v>
      </c>
      <c r="D16604" t="s">
        <v>19</v>
      </c>
      <c r="E16604">
        <v>2027</v>
      </c>
      <c r="G16604" t="s">
        <v>25</v>
      </c>
    </row>
    <row r="16605" spans="1:7">
      <c r="A16605">
        <v>76110000</v>
      </c>
      <c r="B16605" t="s">
        <v>70</v>
      </c>
      <c r="C16605" s="30">
        <v>1.6900000000000002</v>
      </c>
      <c r="D16605" t="s">
        <v>19</v>
      </c>
      <c r="E16605">
        <v>2028</v>
      </c>
      <c r="G16605" t="s">
        <v>25</v>
      </c>
    </row>
    <row r="16606" spans="1:7">
      <c r="A16606">
        <v>7612</v>
      </c>
      <c r="B16606" t="s">
        <v>70</v>
      </c>
      <c r="C16606" s="30">
        <v>1.3</v>
      </c>
      <c r="D16606" t="s">
        <v>19</v>
      </c>
      <c r="G16606" t="s">
        <v>25</v>
      </c>
    </row>
    <row r="16607" spans="1:7">
      <c r="A16607">
        <v>7612</v>
      </c>
      <c r="B16607" t="s">
        <v>70</v>
      </c>
      <c r="C16607" s="30">
        <v>1.4300000000000002</v>
      </c>
      <c r="D16607" t="s">
        <v>19</v>
      </c>
      <c r="E16607">
        <v>2026</v>
      </c>
      <c r="G16607" t="s">
        <v>25</v>
      </c>
    </row>
    <row r="16608" spans="1:7">
      <c r="A16608">
        <v>7612</v>
      </c>
      <c r="B16608" t="s">
        <v>70</v>
      </c>
      <c r="C16608" s="30">
        <v>1.56</v>
      </c>
      <c r="D16608" t="s">
        <v>19</v>
      </c>
      <c r="E16608">
        <v>2027</v>
      </c>
      <c r="G16608" t="s">
        <v>25</v>
      </c>
    </row>
    <row r="16609" spans="1:7">
      <c r="A16609">
        <v>7612</v>
      </c>
      <c r="B16609" t="s">
        <v>70</v>
      </c>
      <c r="C16609" s="30">
        <v>1.6900000000000002</v>
      </c>
      <c r="D16609" t="s">
        <v>19</v>
      </c>
      <c r="E16609">
        <v>2028</v>
      </c>
      <c r="G16609" t="s">
        <v>25</v>
      </c>
    </row>
    <row r="16610" spans="1:7">
      <c r="A16610">
        <v>76130000</v>
      </c>
      <c r="B16610" t="s">
        <v>70</v>
      </c>
      <c r="C16610" s="30">
        <v>1.3</v>
      </c>
      <c r="D16610" t="s">
        <v>19</v>
      </c>
      <c r="G16610" t="s">
        <v>25</v>
      </c>
    </row>
    <row r="16611" spans="1:7">
      <c r="A16611">
        <v>76130000</v>
      </c>
      <c r="B16611" t="s">
        <v>70</v>
      </c>
      <c r="C16611" s="30">
        <v>1.4300000000000002</v>
      </c>
      <c r="D16611" t="s">
        <v>19</v>
      </c>
      <c r="E16611">
        <v>2026</v>
      </c>
      <c r="G16611" t="s">
        <v>25</v>
      </c>
    </row>
    <row r="16612" spans="1:7">
      <c r="A16612">
        <v>76130000</v>
      </c>
      <c r="B16612" t="s">
        <v>70</v>
      </c>
      <c r="C16612" s="30">
        <v>1.56</v>
      </c>
      <c r="D16612" t="s">
        <v>19</v>
      </c>
      <c r="E16612">
        <v>2027</v>
      </c>
      <c r="G16612" t="s">
        <v>25</v>
      </c>
    </row>
    <row r="16613" spans="1:7">
      <c r="A16613">
        <v>76130000</v>
      </c>
      <c r="B16613" t="s">
        <v>70</v>
      </c>
      <c r="C16613" s="30">
        <v>1.6900000000000002</v>
      </c>
      <c r="D16613" t="s">
        <v>19</v>
      </c>
      <c r="E16613">
        <v>2028</v>
      </c>
      <c r="G16613" t="s">
        <v>25</v>
      </c>
    </row>
    <row r="16614" spans="1:7">
      <c r="A16614">
        <v>7614</v>
      </c>
      <c r="B16614" t="s">
        <v>70</v>
      </c>
      <c r="C16614">
        <v>0.84</v>
      </c>
      <c r="D16614" t="s">
        <v>19</v>
      </c>
      <c r="G16614" t="s">
        <v>25</v>
      </c>
    </row>
    <row r="16615" spans="1:7">
      <c r="A16615">
        <v>7614</v>
      </c>
      <c r="B16615" t="s">
        <v>70</v>
      </c>
      <c r="C16615">
        <v>0.92399999999999993</v>
      </c>
      <c r="D16615" t="s">
        <v>19</v>
      </c>
      <c r="E16615">
        <v>2026</v>
      </c>
      <c r="G16615" t="s">
        <v>25</v>
      </c>
    </row>
    <row r="16616" spans="1:7">
      <c r="A16616">
        <v>7614</v>
      </c>
      <c r="B16616" t="s">
        <v>70</v>
      </c>
      <c r="C16616">
        <v>1.008</v>
      </c>
      <c r="D16616" t="s">
        <v>19</v>
      </c>
      <c r="E16616">
        <v>2027</v>
      </c>
      <c r="G16616" t="s">
        <v>25</v>
      </c>
    </row>
    <row r="16617" spans="1:7">
      <c r="A16617">
        <v>7614</v>
      </c>
      <c r="B16617" t="s">
        <v>70</v>
      </c>
      <c r="C16617">
        <v>1.0920000000000001</v>
      </c>
      <c r="D16617" t="s">
        <v>19</v>
      </c>
      <c r="E16617">
        <v>2028</v>
      </c>
      <c r="G16617" t="s">
        <v>25</v>
      </c>
    </row>
    <row r="16618" spans="1:7">
      <c r="A16618">
        <v>76161000</v>
      </c>
      <c r="B16618" t="s">
        <v>70</v>
      </c>
      <c r="C16618" s="30">
        <v>1.3</v>
      </c>
      <c r="D16618" t="s">
        <v>19</v>
      </c>
      <c r="G16618" t="s">
        <v>25</v>
      </c>
    </row>
    <row r="16619" spans="1:7">
      <c r="A16619">
        <v>76161000</v>
      </c>
      <c r="B16619" t="s">
        <v>70</v>
      </c>
      <c r="C16619" s="30">
        <v>1.4300000000000002</v>
      </c>
      <c r="D16619" t="s">
        <v>19</v>
      </c>
      <c r="E16619">
        <v>2026</v>
      </c>
      <c r="G16619" t="s">
        <v>25</v>
      </c>
    </row>
    <row r="16620" spans="1:7">
      <c r="A16620">
        <v>76161000</v>
      </c>
      <c r="B16620" t="s">
        <v>70</v>
      </c>
      <c r="C16620" s="30">
        <v>1.56</v>
      </c>
      <c r="D16620" t="s">
        <v>19</v>
      </c>
      <c r="E16620">
        <v>2027</v>
      </c>
      <c r="G16620" t="s">
        <v>25</v>
      </c>
    </row>
    <row r="16621" spans="1:7">
      <c r="A16621">
        <v>76161000</v>
      </c>
      <c r="B16621" t="s">
        <v>70</v>
      </c>
      <c r="C16621" s="30">
        <v>1.6900000000000002</v>
      </c>
      <c r="D16621" t="s">
        <v>19</v>
      </c>
      <c r="E16621">
        <v>2028</v>
      </c>
      <c r="G16621" t="s">
        <v>25</v>
      </c>
    </row>
    <row r="16622" spans="1:7">
      <c r="A16622">
        <v>76169100</v>
      </c>
      <c r="B16622" t="s">
        <v>70</v>
      </c>
      <c r="C16622" s="30">
        <v>1.3</v>
      </c>
      <c r="D16622" t="s">
        <v>19</v>
      </c>
      <c r="G16622" t="s">
        <v>25</v>
      </c>
    </row>
    <row r="16623" spans="1:7">
      <c r="A16623">
        <v>76169100</v>
      </c>
      <c r="B16623" t="s">
        <v>70</v>
      </c>
      <c r="C16623" s="30">
        <v>1.4300000000000002</v>
      </c>
      <c r="D16623" t="s">
        <v>19</v>
      </c>
      <c r="E16623">
        <v>2026</v>
      </c>
      <c r="G16623" t="s">
        <v>25</v>
      </c>
    </row>
    <row r="16624" spans="1:7">
      <c r="A16624">
        <v>76169100</v>
      </c>
      <c r="B16624" t="s">
        <v>70</v>
      </c>
      <c r="C16624" s="30">
        <v>1.56</v>
      </c>
      <c r="D16624" t="s">
        <v>19</v>
      </c>
      <c r="E16624">
        <v>2027</v>
      </c>
      <c r="G16624" t="s">
        <v>25</v>
      </c>
    </row>
    <row r="16625" spans="1:7">
      <c r="A16625">
        <v>76169100</v>
      </c>
      <c r="B16625" t="s">
        <v>70</v>
      </c>
      <c r="C16625" s="30">
        <v>1.6900000000000002</v>
      </c>
      <c r="D16625" t="s">
        <v>19</v>
      </c>
      <c r="E16625">
        <v>2028</v>
      </c>
      <c r="G16625" t="s">
        <v>25</v>
      </c>
    </row>
    <row r="16626" spans="1:7">
      <c r="A16626">
        <v>76169910</v>
      </c>
      <c r="B16626" t="s">
        <v>70</v>
      </c>
      <c r="C16626">
        <v>0.62</v>
      </c>
      <c r="D16626" t="s">
        <v>19</v>
      </c>
      <c r="G16626" t="s">
        <v>25</v>
      </c>
    </row>
    <row r="16627" spans="1:7">
      <c r="A16627">
        <v>76169910</v>
      </c>
      <c r="B16627" t="s">
        <v>70</v>
      </c>
      <c r="C16627">
        <v>0.68200000000000005</v>
      </c>
      <c r="D16627" t="s">
        <v>19</v>
      </c>
      <c r="E16627">
        <v>2026</v>
      </c>
      <c r="G16627" t="s">
        <v>25</v>
      </c>
    </row>
    <row r="16628" spans="1:7">
      <c r="A16628">
        <v>76169910</v>
      </c>
      <c r="B16628" t="s">
        <v>70</v>
      </c>
      <c r="C16628">
        <v>0.74399999999999999</v>
      </c>
      <c r="D16628" t="s">
        <v>19</v>
      </c>
      <c r="E16628">
        <v>2027</v>
      </c>
      <c r="G16628" t="s">
        <v>25</v>
      </c>
    </row>
    <row r="16629" spans="1:7">
      <c r="A16629">
        <v>76169910</v>
      </c>
      <c r="B16629" t="s">
        <v>70</v>
      </c>
      <c r="C16629">
        <v>0.80600000000000005</v>
      </c>
      <c r="D16629" t="s">
        <v>19</v>
      </c>
      <c r="E16629">
        <v>2028</v>
      </c>
      <c r="G16629" t="s">
        <v>25</v>
      </c>
    </row>
    <row r="16630" spans="1:7">
      <c r="A16630">
        <v>76169990</v>
      </c>
      <c r="B16630" t="s">
        <v>70</v>
      </c>
      <c r="C16630" s="30">
        <v>1.3</v>
      </c>
      <c r="D16630" t="s">
        <v>19</v>
      </c>
      <c r="G16630" t="s">
        <v>25</v>
      </c>
    </row>
    <row r="16631" spans="1:7">
      <c r="A16631">
        <v>76169990</v>
      </c>
      <c r="B16631" t="s">
        <v>70</v>
      </c>
      <c r="C16631" s="30">
        <v>1.4300000000000002</v>
      </c>
      <c r="D16631" t="s">
        <v>19</v>
      </c>
      <c r="E16631">
        <v>2026</v>
      </c>
      <c r="G16631" t="s">
        <v>25</v>
      </c>
    </row>
    <row r="16632" spans="1:7">
      <c r="A16632">
        <v>76169990</v>
      </c>
      <c r="B16632" t="s">
        <v>70</v>
      </c>
      <c r="C16632" s="30">
        <v>1.56</v>
      </c>
      <c r="D16632" t="s">
        <v>19</v>
      </c>
      <c r="E16632">
        <v>2027</v>
      </c>
      <c r="G16632" t="s">
        <v>25</v>
      </c>
    </row>
    <row r="16633" spans="1:7">
      <c r="A16633">
        <v>76169990</v>
      </c>
      <c r="B16633" t="s">
        <v>70</v>
      </c>
      <c r="C16633" s="30">
        <v>1.6900000000000002</v>
      </c>
      <c r="D16633" t="s">
        <v>19</v>
      </c>
      <c r="E16633">
        <v>2028</v>
      </c>
      <c r="G16633" t="s">
        <v>25</v>
      </c>
    </row>
    <row r="16634" spans="1:7">
      <c r="A16634">
        <v>28041000</v>
      </c>
      <c r="B16634" t="s">
        <v>70</v>
      </c>
      <c r="C16634" s="30">
        <v>10.82</v>
      </c>
      <c r="G16634" t="s">
        <v>272</v>
      </c>
    </row>
    <row r="16635" spans="1:7">
      <c r="A16635">
        <v>28041000</v>
      </c>
      <c r="B16635" t="s">
        <v>70</v>
      </c>
      <c r="C16635" s="30">
        <v>11.902000000000001</v>
      </c>
      <c r="E16635">
        <v>2026</v>
      </c>
      <c r="G16635" t="s">
        <v>272</v>
      </c>
    </row>
    <row r="16636" spans="1:7">
      <c r="A16636">
        <v>28041000</v>
      </c>
      <c r="B16636" t="s">
        <v>70</v>
      </c>
      <c r="C16636" s="30">
        <v>12.984</v>
      </c>
      <c r="E16636">
        <v>2027</v>
      </c>
      <c r="G16636" t="s">
        <v>272</v>
      </c>
    </row>
    <row r="16637" spans="1:7">
      <c r="A16637">
        <v>28041000</v>
      </c>
      <c r="B16637" t="s">
        <v>70</v>
      </c>
      <c r="C16637" s="30">
        <v>14.066000000000001</v>
      </c>
      <c r="E16637">
        <v>2028</v>
      </c>
      <c r="G16637" t="s">
        <v>272</v>
      </c>
    </row>
    <row r="16638" spans="1:7">
      <c r="A16638">
        <v>720211</v>
      </c>
      <c r="B16638" t="s">
        <v>70</v>
      </c>
      <c r="C16638" s="30">
        <v>1.69</v>
      </c>
      <c r="G16638" t="s">
        <v>273</v>
      </c>
    </row>
    <row r="16639" spans="1:7">
      <c r="A16639">
        <v>720211</v>
      </c>
      <c r="B16639" t="s">
        <v>70</v>
      </c>
      <c r="C16639" s="30">
        <v>1.859</v>
      </c>
      <c r="E16639">
        <v>2026</v>
      </c>
      <c r="G16639" t="s">
        <v>273</v>
      </c>
    </row>
    <row r="16640" spans="1:7">
      <c r="A16640">
        <v>720211</v>
      </c>
      <c r="B16640" t="s">
        <v>70</v>
      </c>
      <c r="C16640" s="30">
        <v>2.028</v>
      </c>
      <c r="E16640">
        <v>2027</v>
      </c>
      <c r="G16640" t="s">
        <v>273</v>
      </c>
    </row>
    <row r="16641" spans="1:7">
      <c r="A16641">
        <v>720211</v>
      </c>
      <c r="B16641" t="s">
        <v>70</v>
      </c>
      <c r="C16641" s="30">
        <v>2.1970000000000001</v>
      </c>
      <c r="E16641">
        <v>2028</v>
      </c>
      <c r="G16641" t="s">
        <v>273</v>
      </c>
    </row>
    <row r="16642" spans="1:7">
      <c r="A16642">
        <v>720241</v>
      </c>
      <c r="B16642" t="s">
        <v>70</v>
      </c>
      <c r="C16642" s="30">
        <v>2.35</v>
      </c>
      <c r="G16642" t="s">
        <v>273</v>
      </c>
    </row>
    <row r="16643" spans="1:7">
      <c r="A16643">
        <v>720241</v>
      </c>
      <c r="B16643" t="s">
        <v>70</v>
      </c>
      <c r="C16643" s="30">
        <v>2.585</v>
      </c>
      <c r="E16643">
        <v>2026</v>
      </c>
      <c r="G16643" t="s">
        <v>273</v>
      </c>
    </row>
    <row r="16644" spans="1:7">
      <c r="A16644">
        <v>720241</v>
      </c>
      <c r="B16644" t="s">
        <v>70</v>
      </c>
      <c r="C16644" s="30">
        <v>2.8200000000000003</v>
      </c>
      <c r="E16644">
        <v>2027</v>
      </c>
      <c r="G16644" t="s">
        <v>273</v>
      </c>
    </row>
    <row r="16645" spans="1:7">
      <c r="A16645">
        <v>720241</v>
      </c>
      <c r="B16645" t="s">
        <v>70</v>
      </c>
      <c r="C16645" s="30">
        <v>3.0550000000000002</v>
      </c>
      <c r="E16645">
        <v>2028</v>
      </c>
      <c r="G16645" t="s">
        <v>273</v>
      </c>
    </row>
    <row r="16646" spans="1:7">
      <c r="A16646">
        <v>72026000</v>
      </c>
      <c r="B16646" t="s">
        <v>70</v>
      </c>
      <c r="C16646" s="30">
        <v>3.48</v>
      </c>
      <c r="G16646" t="s">
        <v>273</v>
      </c>
    </row>
    <row r="16647" spans="1:7">
      <c r="A16647">
        <v>72026000</v>
      </c>
      <c r="B16647" t="s">
        <v>70</v>
      </c>
      <c r="C16647" s="30">
        <v>3.8279999999999998</v>
      </c>
      <c r="E16647">
        <v>2026</v>
      </c>
      <c r="G16647" t="s">
        <v>273</v>
      </c>
    </row>
    <row r="16648" spans="1:7">
      <c r="A16648">
        <v>72026000</v>
      </c>
      <c r="B16648" t="s">
        <v>70</v>
      </c>
      <c r="C16648" s="30">
        <v>4.1760000000000002</v>
      </c>
      <c r="E16648">
        <v>2027</v>
      </c>
      <c r="G16648" t="s">
        <v>273</v>
      </c>
    </row>
    <row r="16649" spans="1:7">
      <c r="A16649">
        <v>72026000</v>
      </c>
      <c r="B16649" t="s">
        <v>70</v>
      </c>
      <c r="C16649" s="30">
        <v>4.524</v>
      </c>
      <c r="E16649">
        <v>2028</v>
      </c>
      <c r="G16649" t="s">
        <v>273</v>
      </c>
    </row>
    <row r="16650" spans="1:7">
      <c r="A16650">
        <v>25232900</v>
      </c>
      <c r="B16650" t="s">
        <v>47</v>
      </c>
      <c r="C16650" s="30">
        <v>1.18</v>
      </c>
      <c r="G16650" t="s">
        <v>270</v>
      </c>
    </row>
    <row r="16651" spans="1:7">
      <c r="A16651">
        <v>25232900</v>
      </c>
      <c r="B16651" t="s">
        <v>47</v>
      </c>
      <c r="C16651" s="30">
        <v>1.298</v>
      </c>
      <c r="E16651">
        <v>2026</v>
      </c>
      <c r="G16651" t="s">
        <v>270</v>
      </c>
    </row>
    <row r="16652" spans="1:7">
      <c r="A16652">
        <v>25232900</v>
      </c>
      <c r="B16652" t="s">
        <v>47</v>
      </c>
      <c r="C16652" s="30">
        <v>1.4159999999999999</v>
      </c>
      <c r="E16652">
        <v>2027</v>
      </c>
      <c r="G16652" t="s">
        <v>270</v>
      </c>
    </row>
    <row r="16653" spans="1:7">
      <c r="A16653">
        <v>25232900</v>
      </c>
      <c r="B16653" t="s">
        <v>47</v>
      </c>
      <c r="C16653" s="30">
        <v>1.534</v>
      </c>
      <c r="E16653">
        <v>2028</v>
      </c>
      <c r="G16653" t="s">
        <v>270</v>
      </c>
    </row>
    <row r="16654" spans="1:7">
      <c r="A16654">
        <v>28080000</v>
      </c>
      <c r="B16654" t="s">
        <v>47</v>
      </c>
      <c r="C16654" s="30">
        <v>1.8</v>
      </c>
      <c r="G16654" t="s">
        <v>271</v>
      </c>
    </row>
    <row r="16655" spans="1:7">
      <c r="A16655">
        <v>28080000</v>
      </c>
      <c r="B16655" t="s">
        <v>47</v>
      </c>
      <c r="C16655" s="30">
        <v>1.8180000000000001</v>
      </c>
      <c r="E16655">
        <v>2026</v>
      </c>
      <c r="G16655" t="s">
        <v>271</v>
      </c>
    </row>
    <row r="16656" spans="1:7">
      <c r="A16656">
        <v>28080000</v>
      </c>
      <c r="B16656" t="s">
        <v>47</v>
      </c>
      <c r="C16656" s="30">
        <v>1.8180000000000001</v>
      </c>
      <c r="E16656">
        <v>2027</v>
      </c>
      <c r="G16656" t="s">
        <v>271</v>
      </c>
    </row>
    <row r="16657" spans="1:7">
      <c r="A16657">
        <v>28080000</v>
      </c>
      <c r="B16657" t="s">
        <v>47</v>
      </c>
      <c r="C16657" s="30">
        <v>1.8180000000000001</v>
      </c>
      <c r="E16657">
        <v>2028</v>
      </c>
      <c r="G16657" t="s">
        <v>271</v>
      </c>
    </row>
    <row r="16658" spans="1:7">
      <c r="A16658">
        <v>28142000</v>
      </c>
      <c r="B16658" t="s">
        <v>47</v>
      </c>
      <c r="C16658">
        <v>0.71</v>
      </c>
      <c r="G16658" t="s">
        <v>271</v>
      </c>
    </row>
    <row r="16659" spans="1:7">
      <c r="A16659">
        <v>28142000</v>
      </c>
      <c r="B16659" t="s">
        <v>47</v>
      </c>
      <c r="C16659">
        <v>0.71709999999999996</v>
      </c>
      <c r="E16659">
        <v>2026</v>
      </c>
      <c r="G16659" t="s">
        <v>271</v>
      </c>
    </row>
    <row r="16660" spans="1:7">
      <c r="A16660">
        <v>28142000</v>
      </c>
      <c r="B16660" t="s">
        <v>47</v>
      </c>
      <c r="C16660">
        <v>0.71709999999999996</v>
      </c>
      <c r="E16660">
        <v>2027</v>
      </c>
      <c r="G16660" t="s">
        <v>271</v>
      </c>
    </row>
    <row r="16661" spans="1:7">
      <c r="A16661">
        <v>28142000</v>
      </c>
      <c r="B16661" t="s">
        <v>47</v>
      </c>
      <c r="C16661">
        <v>0.71709999999999996</v>
      </c>
      <c r="E16661">
        <v>2028</v>
      </c>
      <c r="G16661" t="s">
        <v>271</v>
      </c>
    </row>
    <row r="16662" spans="1:7">
      <c r="A16662">
        <v>28342100</v>
      </c>
      <c r="B16662" t="s">
        <v>47</v>
      </c>
      <c r="C16662" s="30">
        <v>1.64</v>
      </c>
      <c r="G16662" t="s">
        <v>271</v>
      </c>
    </row>
    <row r="16663" spans="1:7">
      <c r="A16663">
        <v>28342100</v>
      </c>
      <c r="B16663" t="s">
        <v>47</v>
      </c>
      <c r="C16663" s="30">
        <v>1.6563999999999999</v>
      </c>
      <c r="E16663">
        <v>2026</v>
      </c>
      <c r="G16663" t="s">
        <v>271</v>
      </c>
    </row>
    <row r="16664" spans="1:7">
      <c r="A16664">
        <v>28342100</v>
      </c>
      <c r="B16664" t="s">
        <v>47</v>
      </c>
      <c r="C16664" s="30">
        <v>1.6563999999999999</v>
      </c>
      <c r="E16664">
        <v>2027</v>
      </c>
      <c r="G16664" t="s">
        <v>271</v>
      </c>
    </row>
    <row r="16665" spans="1:7">
      <c r="A16665">
        <v>28342100</v>
      </c>
      <c r="B16665" t="s">
        <v>47</v>
      </c>
      <c r="C16665" s="30">
        <v>1.6563999999999999</v>
      </c>
      <c r="E16665">
        <v>2028</v>
      </c>
      <c r="G16665" t="s">
        <v>271</v>
      </c>
    </row>
    <row r="16666" spans="1:7">
      <c r="A16666">
        <v>31021012</v>
      </c>
      <c r="B16666" t="s">
        <v>47</v>
      </c>
      <c r="C16666">
        <v>0.54</v>
      </c>
      <c r="G16666" t="s">
        <v>271</v>
      </c>
    </row>
    <row r="16667" spans="1:7">
      <c r="A16667">
        <v>31021012</v>
      </c>
      <c r="B16667" t="s">
        <v>47</v>
      </c>
      <c r="C16667">
        <v>0.5454</v>
      </c>
      <c r="E16667">
        <v>2026</v>
      </c>
      <c r="G16667" t="s">
        <v>271</v>
      </c>
    </row>
    <row r="16668" spans="1:7">
      <c r="A16668">
        <v>31021012</v>
      </c>
      <c r="B16668" t="s">
        <v>47</v>
      </c>
      <c r="C16668">
        <v>0.5454</v>
      </c>
      <c r="E16668">
        <v>2027</v>
      </c>
      <c r="G16668" t="s">
        <v>271</v>
      </c>
    </row>
    <row r="16669" spans="1:7">
      <c r="A16669">
        <v>31021012</v>
      </c>
      <c r="B16669" t="s">
        <v>47</v>
      </c>
      <c r="C16669">
        <v>0.5454</v>
      </c>
      <c r="E16669">
        <v>2028</v>
      </c>
      <c r="G16669" t="s">
        <v>271</v>
      </c>
    </row>
    <row r="16670" spans="1:7">
      <c r="A16670">
        <v>31021015</v>
      </c>
      <c r="B16670" t="s">
        <v>47</v>
      </c>
      <c r="C16670">
        <v>0.86</v>
      </c>
      <c r="G16670" t="s">
        <v>271</v>
      </c>
    </row>
    <row r="16671" spans="1:7">
      <c r="A16671">
        <v>31021015</v>
      </c>
      <c r="B16671" t="s">
        <v>47</v>
      </c>
      <c r="C16671">
        <v>0.86860000000000004</v>
      </c>
      <c r="E16671">
        <v>2026</v>
      </c>
      <c r="G16671" t="s">
        <v>271</v>
      </c>
    </row>
    <row r="16672" spans="1:7">
      <c r="A16672">
        <v>31021015</v>
      </c>
      <c r="B16672" t="s">
        <v>47</v>
      </c>
      <c r="C16672">
        <v>0.86860000000000004</v>
      </c>
      <c r="E16672">
        <v>2027</v>
      </c>
      <c r="G16672" t="s">
        <v>271</v>
      </c>
    </row>
    <row r="16673" spans="1:7">
      <c r="A16673">
        <v>31021015</v>
      </c>
      <c r="B16673" t="s">
        <v>47</v>
      </c>
      <c r="C16673">
        <v>0.86860000000000004</v>
      </c>
      <c r="E16673">
        <v>2028</v>
      </c>
      <c r="G16673" t="s">
        <v>271</v>
      </c>
    </row>
    <row r="16674" spans="1:7">
      <c r="A16674">
        <v>31021019</v>
      </c>
      <c r="B16674" t="s">
        <v>47</v>
      </c>
      <c r="C16674" s="30">
        <v>1.61</v>
      </c>
      <c r="G16674" t="s">
        <v>271</v>
      </c>
    </row>
    <row r="16675" spans="1:7">
      <c r="A16675">
        <v>31021019</v>
      </c>
      <c r="B16675" t="s">
        <v>47</v>
      </c>
      <c r="C16675" s="30">
        <v>1.6261000000000001</v>
      </c>
      <c r="E16675">
        <v>2026</v>
      </c>
      <c r="G16675" t="s">
        <v>271</v>
      </c>
    </row>
    <row r="16676" spans="1:7">
      <c r="A16676">
        <v>31021019</v>
      </c>
      <c r="B16676" t="s">
        <v>47</v>
      </c>
      <c r="C16676" s="30">
        <v>1.6261000000000001</v>
      </c>
      <c r="E16676">
        <v>2027</v>
      </c>
      <c r="G16676" t="s">
        <v>271</v>
      </c>
    </row>
    <row r="16677" spans="1:7">
      <c r="A16677">
        <v>31021019</v>
      </c>
      <c r="B16677" t="s">
        <v>47</v>
      </c>
      <c r="C16677" s="30">
        <v>1.6261000000000001</v>
      </c>
      <c r="E16677">
        <v>2028</v>
      </c>
      <c r="G16677" t="s">
        <v>271</v>
      </c>
    </row>
    <row r="16678" spans="1:7">
      <c r="A16678">
        <v>31021090</v>
      </c>
      <c r="B16678" t="s">
        <v>47</v>
      </c>
      <c r="C16678" s="30">
        <v>1.58</v>
      </c>
      <c r="G16678" t="s">
        <v>271</v>
      </c>
    </row>
    <row r="16679" spans="1:7">
      <c r="A16679">
        <v>31021090</v>
      </c>
      <c r="B16679" t="s">
        <v>47</v>
      </c>
      <c r="C16679" s="30">
        <v>1.5958000000000001</v>
      </c>
      <c r="E16679">
        <v>2026</v>
      </c>
      <c r="G16679" t="s">
        <v>271</v>
      </c>
    </row>
    <row r="16680" spans="1:7">
      <c r="A16680">
        <v>31021090</v>
      </c>
      <c r="B16680" t="s">
        <v>47</v>
      </c>
      <c r="C16680" s="30">
        <v>1.5958000000000001</v>
      </c>
      <c r="E16680">
        <v>2027</v>
      </c>
      <c r="G16680" t="s">
        <v>271</v>
      </c>
    </row>
    <row r="16681" spans="1:7">
      <c r="A16681">
        <v>31021090</v>
      </c>
      <c r="B16681" t="s">
        <v>47</v>
      </c>
      <c r="C16681" s="30">
        <v>1.5958000000000001</v>
      </c>
      <c r="E16681">
        <v>2028</v>
      </c>
      <c r="G16681" t="s">
        <v>271</v>
      </c>
    </row>
    <row r="16682" spans="1:7">
      <c r="A16682">
        <v>31022100</v>
      </c>
      <c r="B16682" t="s">
        <v>47</v>
      </c>
      <c r="C16682">
        <v>0.72</v>
      </c>
      <c r="G16682" t="s">
        <v>271</v>
      </c>
    </row>
    <row r="16683" spans="1:7">
      <c r="A16683">
        <v>31022100</v>
      </c>
      <c r="B16683" t="s">
        <v>47</v>
      </c>
      <c r="C16683">
        <v>0.72719999999999996</v>
      </c>
      <c r="E16683">
        <v>2026</v>
      </c>
      <c r="G16683" t="s">
        <v>271</v>
      </c>
    </row>
    <row r="16684" spans="1:7">
      <c r="A16684">
        <v>31022100</v>
      </c>
      <c r="B16684" t="s">
        <v>47</v>
      </c>
      <c r="C16684">
        <v>0.72719999999999996</v>
      </c>
      <c r="E16684">
        <v>2027</v>
      </c>
      <c r="G16684" t="s">
        <v>271</v>
      </c>
    </row>
    <row r="16685" spans="1:7">
      <c r="A16685">
        <v>31022100</v>
      </c>
      <c r="B16685" t="s">
        <v>47</v>
      </c>
      <c r="C16685">
        <v>0.72719999999999996</v>
      </c>
      <c r="E16685">
        <v>2028</v>
      </c>
      <c r="G16685" t="s">
        <v>271</v>
      </c>
    </row>
    <row r="16686" spans="1:7">
      <c r="A16686">
        <v>31022900</v>
      </c>
      <c r="B16686" t="s">
        <v>47</v>
      </c>
      <c r="C16686" s="30">
        <v>1.21</v>
      </c>
      <c r="G16686" t="s">
        <v>271</v>
      </c>
    </row>
    <row r="16687" spans="1:7">
      <c r="A16687">
        <v>31022900</v>
      </c>
      <c r="B16687" t="s">
        <v>47</v>
      </c>
      <c r="C16687" s="30">
        <v>1.2221</v>
      </c>
      <c r="E16687">
        <v>2026</v>
      </c>
      <c r="G16687" t="s">
        <v>271</v>
      </c>
    </row>
    <row r="16688" spans="1:7">
      <c r="A16688">
        <v>31022900</v>
      </c>
      <c r="B16688" t="s">
        <v>47</v>
      </c>
      <c r="C16688" s="30">
        <v>1.2221</v>
      </c>
      <c r="E16688">
        <v>2027</v>
      </c>
      <c r="G16688" t="s">
        <v>271</v>
      </c>
    </row>
    <row r="16689" spans="1:7">
      <c r="A16689">
        <v>31022900</v>
      </c>
      <c r="B16689" t="s">
        <v>47</v>
      </c>
      <c r="C16689" s="30">
        <v>1.2221</v>
      </c>
      <c r="E16689">
        <v>2028</v>
      </c>
      <c r="G16689" t="s">
        <v>271</v>
      </c>
    </row>
    <row r="16690" spans="1:7">
      <c r="A16690">
        <v>31023010</v>
      </c>
      <c r="B16690" t="s">
        <v>47</v>
      </c>
      <c r="C16690" s="30">
        <v>1.26</v>
      </c>
      <c r="G16690" t="s">
        <v>271</v>
      </c>
    </row>
    <row r="16691" spans="1:7">
      <c r="A16691">
        <v>31023010</v>
      </c>
      <c r="B16691" t="s">
        <v>47</v>
      </c>
      <c r="C16691" s="30">
        <v>1.2726</v>
      </c>
      <c r="E16691">
        <v>2026</v>
      </c>
      <c r="G16691" t="s">
        <v>271</v>
      </c>
    </row>
    <row r="16692" spans="1:7">
      <c r="A16692">
        <v>31023010</v>
      </c>
      <c r="B16692" t="s">
        <v>47</v>
      </c>
      <c r="C16692" s="30">
        <v>1.2726</v>
      </c>
      <c r="E16692">
        <v>2027</v>
      </c>
      <c r="G16692" t="s">
        <v>271</v>
      </c>
    </row>
    <row r="16693" spans="1:7">
      <c r="A16693">
        <v>31023010</v>
      </c>
      <c r="B16693" t="s">
        <v>47</v>
      </c>
      <c r="C16693" s="30">
        <v>1.2726</v>
      </c>
      <c r="E16693">
        <v>2028</v>
      </c>
      <c r="G16693" t="s">
        <v>271</v>
      </c>
    </row>
    <row r="16694" spans="1:7">
      <c r="A16694">
        <v>31023090</v>
      </c>
      <c r="B16694" t="s">
        <v>47</v>
      </c>
      <c r="C16694" s="30">
        <v>1.94</v>
      </c>
      <c r="G16694" t="s">
        <v>271</v>
      </c>
    </row>
    <row r="16695" spans="1:7">
      <c r="A16695">
        <v>31023090</v>
      </c>
      <c r="B16695" t="s">
        <v>47</v>
      </c>
      <c r="C16695" s="30">
        <v>1.9594</v>
      </c>
      <c r="E16695">
        <v>2026</v>
      </c>
      <c r="G16695" t="s">
        <v>271</v>
      </c>
    </row>
    <row r="16696" spans="1:7">
      <c r="A16696">
        <v>31023090</v>
      </c>
      <c r="B16696" t="s">
        <v>47</v>
      </c>
      <c r="C16696" s="30">
        <v>1.9594</v>
      </c>
      <c r="E16696">
        <v>2027</v>
      </c>
      <c r="G16696" t="s">
        <v>271</v>
      </c>
    </row>
    <row r="16697" spans="1:7">
      <c r="A16697">
        <v>31023090</v>
      </c>
      <c r="B16697" t="s">
        <v>47</v>
      </c>
      <c r="C16697" s="30">
        <v>1.9594</v>
      </c>
      <c r="E16697">
        <v>2028</v>
      </c>
      <c r="G16697" t="s">
        <v>271</v>
      </c>
    </row>
    <row r="16698" spans="1:7">
      <c r="A16698">
        <v>31024010</v>
      </c>
      <c r="B16698" t="s">
        <v>47</v>
      </c>
      <c r="C16698" s="30">
        <v>1.68</v>
      </c>
      <c r="G16698" t="s">
        <v>271</v>
      </c>
    </row>
    <row r="16699" spans="1:7">
      <c r="A16699">
        <v>31024010</v>
      </c>
      <c r="B16699" t="s">
        <v>47</v>
      </c>
      <c r="C16699" s="30">
        <v>1.6967999999999999</v>
      </c>
      <c r="E16699">
        <v>2026</v>
      </c>
      <c r="G16699" t="s">
        <v>271</v>
      </c>
    </row>
    <row r="16700" spans="1:7">
      <c r="A16700">
        <v>31024010</v>
      </c>
      <c r="B16700" t="s">
        <v>47</v>
      </c>
      <c r="C16700" s="30">
        <v>1.6967999999999999</v>
      </c>
      <c r="E16700">
        <v>2027</v>
      </c>
      <c r="G16700" t="s">
        <v>271</v>
      </c>
    </row>
    <row r="16701" spans="1:7">
      <c r="A16701">
        <v>31024010</v>
      </c>
      <c r="B16701" t="s">
        <v>47</v>
      </c>
      <c r="C16701" s="30">
        <v>1.6967999999999999</v>
      </c>
      <c r="E16701">
        <v>2028</v>
      </c>
      <c r="G16701" t="s">
        <v>271</v>
      </c>
    </row>
    <row r="16702" spans="1:7">
      <c r="A16702">
        <v>31024090</v>
      </c>
      <c r="B16702" t="s">
        <v>47</v>
      </c>
      <c r="C16702" s="30">
        <v>1.68</v>
      </c>
      <c r="G16702" t="s">
        <v>271</v>
      </c>
    </row>
    <row r="16703" spans="1:7">
      <c r="A16703">
        <v>31024090</v>
      </c>
      <c r="B16703" t="s">
        <v>47</v>
      </c>
      <c r="C16703" s="30">
        <v>1.6967999999999999</v>
      </c>
      <c r="E16703">
        <v>2026</v>
      </c>
      <c r="G16703" t="s">
        <v>271</v>
      </c>
    </row>
    <row r="16704" spans="1:7">
      <c r="A16704">
        <v>31024090</v>
      </c>
      <c r="B16704" t="s">
        <v>47</v>
      </c>
      <c r="C16704" s="30">
        <v>1.6967999999999999</v>
      </c>
      <c r="E16704">
        <v>2027</v>
      </c>
      <c r="G16704" t="s">
        <v>271</v>
      </c>
    </row>
    <row r="16705" spans="1:7">
      <c r="A16705">
        <v>31024090</v>
      </c>
      <c r="B16705" t="s">
        <v>47</v>
      </c>
      <c r="C16705" s="30">
        <v>1.6967999999999999</v>
      </c>
      <c r="E16705">
        <v>2028</v>
      </c>
      <c r="G16705" t="s">
        <v>271</v>
      </c>
    </row>
    <row r="16706" spans="1:7">
      <c r="A16706">
        <v>31025000</v>
      </c>
      <c r="B16706" t="s">
        <v>47</v>
      </c>
      <c r="C16706" s="30">
        <v>2.81</v>
      </c>
      <c r="G16706" t="s">
        <v>271</v>
      </c>
    </row>
    <row r="16707" spans="1:7">
      <c r="A16707">
        <v>31025000</v>
      </c>
      <c r="B16707" t="s">
        <v>47</v>
      </c>
      <c r="C16707" s="30">
        <v>2.8381000000000003</v>
      </c>
      <c r="E16707">
        <v>2026</v>
      </c>
      <c r="G16707" t="s">
        <v>271</v>
      </c>
    </row>
    <row r="16708" spans="1:7">
      <c r="A16708">
        <v>31025000</v>
      </c>
      <c r="B16708" t="s">
        <v>47</v>
      </c>
      <c r="C16708" s="30">
        <v>2.8381000000000003</v>
      </c>
      <c r="E16708">
        <v>2027</v>
      </c>
      <c r="G16708" t="s">
        <v>271</v>
      </c>
    </row>
    <row r="16709" spans="1:7">
      <c r="A16709">
        <v>31025000</v>
      </c>
      <c r="B16709" t="s">
        <v>47</v>
      </c>
      <c r="C16709" s="30">
        <v>2.8381000000000003</v>
      </c>
      <c r="E16709">
        <v>2028</v>
      </c>
      <c r="G16709" t="s">
        <v>271</v>
      </c>
    </row>
    <row r="16710" spans="1:7">
      <c r="A16710">
        <v>31026000</v>
      </c>
      <c r="B16710" t="s">
        <v>47</v>
      </c>
      <c r="C16710" s="30">
        <v>1.63</v>
      </c>
      <c r="G16710" t="s">
        <v>271</v>
      </c>
    </row>
    <row r="16711" spans="1:7">
      <c r="A16711">
        <v>31026000</v>
      </c>
      <c r="B16711" t="s">
        <v>47</v>
      </c>
      <c r="C16711" s="30">
        <v>1.6462999999999999</v>
      </c>
      <c r="E16711">
        <v>2026</v>
      </c>
      <c r="G16711" t="s">
        <v>271</v>
      </c>
    </row>
    <row r="16712" spans="1:7">
      <c r="A16712">
        <v>31026000</v>
      </c>
      <c r="B16712" t="s">
        <v>47</v>
      </c>
      <c r="C16712" s="30">
        <v>1.6462999999999999</v>
      </c>
      <c r="E16712">
        <v>2027</v>
      </c>
      <c r="G16712" t="s">
        <v>271</v>
      </c>
    </row>
    <row r="16713" spans="1:7">
      <c r="A16713">
        <v>31026000</v>
      </c>
      <c r="B16713" t="s">
        <v>47</v>
      </c>
      <c r="C16713" s="30">
        <v>1.6462999999999999</v>
      </c>
      <c r="E16713">
        <v>2028</v>
      </c>
      <c r="G16713" t="s">
        <v>271</v>
      </c>
    </row>
    <row r="16714" spans="1:7">
      <c r="A16714">
        <v>31028000</v>
      </c>
      <c r="B16714" t="s">
        <v>47</v>
      </c>
      <c r="C16714" s="30">
        <v>1.38</v>
      </c>
      <c r="G16714" t="s">
        <v>271</v>
      </c>
    </row>
    <row r="16715" spans="1:7">
      <c r="A16715">
        <v>31028000</v>
      </c>
      <c r="B16715" t="s">
        <v>47</v>
      </c>
      <c r="C16715" s="30">
        <v>1.3937999999999999</v>
      </c>
      <c r="E16715">
        <v>2026</v>
      </c>
      <c r="G16715" t="s">
        <v>271</v>
      </c>
    </row>
    <row r="16716" spans="1:7">
      <c r="A16716">
        <v>31028000</v>
      </c>
      <c r="B16716" t="s">
        <v>47</v>
      </c>
      <c r="C16716" s="30">
        <v>1.3937999999999999</v>
      </c>
      <c r="E16716">
        <v>2027</v>
      </c>
      <c r="G16716" t="s">
        <v>271</v>
      </c>
    </row>
    <row r="16717" spans="1:7">
      <c r="A16717">
        <v>31028000</v>
      </c>
      <c r="B16717" t="s">
        <v>47</v>
      </c>
      <c r="C16717" s="30">
        <v>1.3937999999999999</v>
      </c>
      <c r="E16717">
        <v>2028</v>
      </c>
      <c r="G16717" t="s">
        <v>271</v>
      </c>
    </row>
    <row r="16718" spans="1:7">
      <c r="A16718">
        <v>31029000</v>
      </c>
      <c r="B16718" t="s">
        <v>47</v>
      </c>
      <c r="C16718" s="30">
        <v>1.54</v>
      </c>
      <c r="G16718" t="s">
        <v>271</v>
      </c>
    </row>
    <row r="16719" spans="1:7">
      <c r="A16719">
        <v>31029000</v>
      </c>
      <c r="B16719" t="s">
        <v>47</v>
      </c>
      <c r="C16719" s="30">
        <v>1.5554000000000001</v>
      </c>
      <c r="E16719">
        <v>2026</v>
      </c>
      <c r="G16719" t="s">
        <v>271</v>
      </c>
    </row>
    <row r="16720" spans="1:7">
      <c r="A16720">
        <v>31029000</v>
      </c>
      <c r="B16720" t="s">
        <v>47</v>
      </c>
      <c r="C16720" s="30">
        <v>1.5554000000000001</v>
      </c>
      <c r="E16720">
        <v>2027</v>
      </c>
      <c r="G16720" t="s">
        <v>271</v>
      </c>
    </row>
    <row r="16721" spans="1:7">
      <c r="A16721">
        <v>31029000</v>
      </c>
      <c r="B16721" t="s">
        <v>47</v>
      </c>
      <c r="C16721" s="30">
        <v>1.5554000000000001</v>
      </c>
      <c r="E16721">
        <v>2028</v>
      </c>
      <c r="G16721" t="s">
        <v>271</v>
      </c>
    </row>
    <row r="16722" spans="1:7">
      <c r="A16722">
        <v>31051000</v>
      </c>
      <c r="B16722" t="s">
        <v>47</v>
      </c>
      <c r="C16722">
        <v>0.75</v>
      </c>
      <c r="G16722" t="s">
        <v>271</v>
      </c>
    </row>
    <row r="16723" spans="1:7">
      <c r="A16723">
        <v>31051000</v>
      </c>
      <c r="B16723" t="s">
        <v>47</v>
      </c>
      <c r="C16723">
        <v>0.75750000000000006</v>
      </c>
      <c r="E16723">
        <v>2026</v>
      </c>
      <c r="G16723" t="s">
        <v>271</v>
      </c>
    </row>
    <row r="16724" spans="1:7">
      <c r="A16724">
        <v>31051000</v>
      </c>
      <c r="B16724" t="s">
        <v>47</v>
      </c>
      <c r="C16724">
        <v>0.75750000000000006</v>
      </c>
      <c r="E16724">
        <v>2027</v>
      </c>
      <c r="G16724" t="s">
        <v>271</v>
      </c>
    </row>
    <row r="16725" spans="1:7">
      <c r="A16725">
        <v>31051000</v>
      </c>
      <c r="B16725" t="s">
        <v>47</v>
      </c>
      <c r="C16725">
        <v>0.75750000000000006</v>
      </c>
      <c r="E16725">
        <v>2028</v>
      </c>
      <c r="G16725" t="s">
        <v>271</v>
      </c>
    </row>
    <row r="16726" spans="1:7">
      <c r="A16726">
        <v>31052010</v>
      </c>
      <c r="B16726" t="s">
        <v>47</v>
      </c>
      <c r="C16726">
        <v>0.89</v>
      </c>
      <c r="G16726" t="s">
        <v>271</v>
      </c>
    </row>
    <row r="16727" spans="1:7">
      <c r="A16727">
        <v>31052010</v>
      </c>
      <c r="B16727" t="s">
        <v>47</v>
      </c>
      <c r="C16727">
        <v>0.89890000000000003</v>
      </c>
      <c r="E16727">
        <v>2026</v>
      </c>
      <c r="G16727" t="s">
        <v>271</v>
      </c>
    </row>
    <row r="16728" spans="1:7">
      <c r="A16728">
        <v>31052010</v>
      </c>
      <c r="B16728" t="s">
        <v>47</v>
      </c>
      <c r="C16728">
        <v>0.89890000000000003</v>
      </c>
      <c r="E16728">
        <v>2027</v>
      </c>
      <c r="G16728" t="s">
        <v>271</v>
      </c>
    </row>
    <row r="16729" spans="1:7">
      <c r="A16729">
        <v>31052010</v>
      </c>
      <c r="B16729" t="s">
        <v>47</v>
      </c>
      <c r="C16729">
        <v>0.89890000000000003</v>
      </c>
      <c r="E16729">
        <v>2028</v>
      </c>
      <c r="G16729" t="s">
        <v>271</v>
      </c>
    </row>
    <row r="16730" spans="1:7">
      <c r="A16730">
        <v>31052090</v>
      </c>
      <c r="B16730" t="s">
        <v>47</v>
      </c>
      <c r="C16730">
        <v>0.61</v>
      </c>
      <c r="G16730" t="s">
        <v>271</v>
      </c>
    </row>
    <row r="16731" spans="1:7">
      <c r="A16731">
        <v>31052090</v>
      </c>
      <c r="B16731" t="s">
        <v>47</v>
      </c>
      <c r="C16731">
        <v>0.61609999999999998</v>
      </c>
      <c r="E16731">
        <v>2026</v>
      </c>
      <c r="G16731" t="s">
        <v>271</v>
      </c>
    </row>
    <row r="16732" spans="1:7">
      <c r="A16732">
        <v>31052090</v>
      </c>
      <c r="B16732" t="s">
        <v>47</v>
      </c>
      <c r="C16732">
        <v>0.61609999999999998</v>
      </c>
      <c r="E16732">
        <v>2027</v>
      </c>
      <c r="G16732" t="s">
        <v>271</v>
      </c>
    </row>
    <row r="16733" spans="1:7">
      <c r="A16733">
        <v>31052090</v>
      </c>
      <c r="B16733" t="s">
        <v>47</v>
      </c>
      <c r="C16733">
        <v>0.61609999999999998</v>
      </c>
      <c r="E16733">
        <v>2028</v>
      </c>
      <c r="G16733" t="s">
        <v>271</v>
      </c>
    </row>
    <row r="16734" spans="1:7">
      <c r="A16734">
        <v>31053000</v>
      </c>
      <c r="B16734" t="s">
        <v>47</v>
      </c>
      <c r="C16734">
        <v>0.57999999999999996</v>
      </c>
      <c r="G16734" t="s">
        <v>271</v>
      </c>
    </row>
    <row r="16735" spans="1:7">
      <c r="A16735">
        <v>31053000</v>
      </c>
      <c r="B16735" t="s">
        <v>47</v>
      </c>
      <c r="C16735">
        <v>0.58579999999999999</v>
      </c>
      <c r="E16735">
        <v>2026</v>
      </c>
      <c r="G16735" t="s">
        <v>271</v>
      </c>
    </row>
    <row r="16736" spans="1:7">
      <c r="A16736">
        <v>31053000</v>
      </c>
      <c r="B16736" t="s">
        <v>47</v>
      </c>
      <c r="C16736">
        <v>0.58579999999999999</v>
      </c>
      <c r="E16736">
        <v>2027</v>
      </c>
      <c r="G16736" t="s">
        <v>271</v>
      </c>
    </row>
    <row r="16737" spans="1:7">
      <c r="A16737">
        <v>31053000</v>
      </c>
      <c r="B16737" t="s">
        <v>47</v>
      </c>
      <c r="C16737">
        <v>0.58579999999999999</v>
      </c>
      <c r="E16737">
        <v>2028</v>
      </c>
      <c r="G16737" t="s">
        <v>271</v>
      </c>
    </row>
    <row r="16738" spans="1:7">
      <c r="A16738">
        <v>31054000</v>
      </c>
      <c r="B16738" t="s">
        <v>47</v>
      </c>
      <c r="C16738">
        <v>0.37</v>
      </c>
      <c r="G16738" t="s">
        <v>271</v>
      </c>
    </row>
    <row r="16739" spans="1:7">
      <c r="A16739">
        <v>31054000</v>
      </c>
      <c r="B16739" t="s">
        <v>47</v>
      </c>
      <c r="C16739">
        <v>0.37369999999999998</v>
      </c>
      <c r="E16739">
        <v>2026</v>
      </c>
      <c r="G16739" t="s">
        <v>271</v>
      </c>
    </row>
    <row r="16740" spans="1:7">
      <c r="A16740">
        <v>31054000</v>
      </c>
      <c r="B16740" t="s">
        <v>47</v>
      </c>
      <c r="C16740">
        <v>0.37369999999999998</v>
      </c>
      <c r="E16740">
        <v>2027</v>
      </c>
      <c r="G16740" t="s">
        <v>271</v>
      </c>
    </row>
    <row r="16741" spans="1:7">
      <c r="A16741">
        <v>31054000</v>
      </c>
      <c r="B16741" t="s">
        <v>47</v>
      </c>
      <c r="C16741">
        <v>0.37369999999999998</v>
      </c>
      <c r="E16741">
        <v>2028</v>
      </c>
      <c r="G16741" t="s">
        <v>271</v>
      </c>
    </row>
    <row r="16742" spans="1:7">
      <c r="A16742">
        <v>31055100</v>
      </c>
      <c r="B16742" t="s">
        <v>47</v>
      </c>
      <c r="C16742" s="30">
        <v>1.2</v>
      </c>
      <c r="G16742" t="s">
        <v>271</v>
      </c>
    </row>
    <row r="16743" spans="1:7">
      <c r="A16743">
        <v>31055100</v>
      </c>
      <c r="B16743" t="s">
        <v>47</v>
      </c>
      <c r="C16743" s="30">
        <v>1.212</v>
      </c>
      <c r="E16743">
        <v>2026</v>
      </c>
      <c r="G16743" t="s">
        <v>271</v>
      </c>
    </row>
    <row r="16744" spans="1:7">
      <c r="A16744">
        <v>31055100</v>
      </c>
      <c r="B16744" t="s">
        <v>47</v>
      </c>
      <c r="C16744" s="30">
        <v>1.212</v>
      </c>
      <c r="E16744">
        <v>2027</v>
      </c>
      <c r="G16744" t="s">
        <v>271</v>
      </c>
    </row>
    <row r="16745" spans="1:7">
      <c r="A16745">
        <v>31055100</v>
      </c>
      <c r="B16745" t="s">
        <v>47</v>
      </c>
      <c r="C16745" s="30">
        <v>1.212</v>
      </c>
      <c r="E16745">
        <v>2028</v>
      </c>
      <c r="G16745" t="s">
        <v>271</v>
      </c>
    </row>
    <row r="16746" spans="1:7">
      <c r="A16746">
        <v>31055900</v>
      </c>
      <c r="B16746" t="s">
        <v>47</v>
      </c>
      <c r="C16746">
        <v>0.7</v>
      </c>
      <c r="G16746" t="s">
        <v>271</v>
      </c>
    </row>
    <row r="16747" spans="1:7">
      <c r="A16747">
        <v>31055900</v>
      </c>
      <c r="B16747" t="s">
        <v>47</v>
      </c>
      <c r="C16747">
        <v>0.70699999999999996</v>
      </c>
      <c r="E16747">
        <v>2026</v>
      </c>
      <c r="G16747" t="s">
        <v>271</v>
      </c>
    </row>
    <row r="16748" spans="1:7">
      <c r="A16748">
        <v>31055900</v>
      </c>
      <c r="B16748" t="s">
        <v>47</v>
      </c>
      <c r="C16748">
        <v>0.70699999999999996</v>
      </c>
      <c r="E16748">
        <v>2027</v>
      </c>
      <c r="G16748" t="s">
        <v>271</v>
      </c>
    </row>
    <row r="16749" spans="1:7">
      <c r="A16749">
        <v>31055900</v>
      </c>
      <c r="B16749" t="s">
        <v>47</v>
      </c>
      <c r="C16749">
        <v>0.70699999999999996</v>
      </c>
      <c r="E16749">
        <v>2028</v>
      </c>
      <c r="G16749" t="s">
        <v>271</v>
      </c>
    </row>
    <row r="16750" spans="1:7">
      <c r="A16750">
        <v>31059020</v>
      </c>
      <c r="B16750" t="s">
        <v>47</v>
      </c>
      <c r="C16750" s="30">
        <v>1.1299999999999999</v>
      </c>
      <c r="G16750" t="s">
        <v>271</v>
      </c>
    </row>
    <row r="16751" spans="1:7">
      <c r="A16751">
        <v>31059020</v>
      </c>
      <c r="B16751" t="s">
        <v>47</v>
      </c>
      <c r="C16751" s="30">
        <v>1.1413</v>
      </c>
      <c r="E16751">
        <v>2026</v>
      </c>
      <c r="G16751" t="s">
        <v>271</v>
      </c>
    </row>
    <row r="16752" spans="1:7">
      <c r="A16752">
        <v>31059020</v>
      </c>
      <c r="B16752" t="s">
        <v>47</v>
      </c>
      <c r="C16752" s="30">
        <v>1.1413</v>
      </c>
      <c r="E16752">
        <v>2027</v>
      </c>
      <c r="G16752" t="s">
        <v>271</v>
      </c>
    </row>
    <row r="16753" spans="1:7">
      <c r="A16753">
        <v>31059020</v>
      </c>
      <c r="B16753" t="s">
        <v>47</v>
      </c>
      <c r="C16753" s="30">
        <v>1.1413</v>
      </c>
      <c r="E16753">
        <v>2028</v>
      </c>
      <c r="G16753" t="s">
        <v>271</v>
      </c>
    </row>
    <row r="16754" spans="1:7">
      <c r="A16754">
        <v>31059080</v>
      </c>
      <c r="B16754" t="s">
        <v>47</v>
      </c>
      <c r="C16754">
        <v>0.59</v>
      </c>
      <c r="G16754" t="s">
        <v>271</v>
      </c>
    </row>
    <row r="16755" spans="1:7">
      <c r="A16755">
        <v>31059080</v>
      </c>
      <c r="B16755" t="s">
        <v>47</v>
      </c>
      <c r="C16755">
        <v>0.59589999999999999</v>
      </c>
      <c r="E16755">
        <v>2026</v>
      </c>
      <c r="G16755" t="s">
        <v>271</v>
      </c>
    </row>
    <row r="16756" spans="1:7">
      <c r="A16756">
        <v>31059080</v>
      </c>
      <c r="B16756" t="s">
        <v>47</v>
      </c>
      <c r="C16756">
        <v>0.59589999999999999</v>
      </c>
      <c r="E16756">
        <v>2027</v>
      </c>
      <c r="G16756" t="s">
        <v>271</v>
      </c>
    </row>
    <row r="16757" spans="1:7">
      <c r="A16757">
        <v>31059080</v>
      </c>
      <c r="B16757" t="s">
        <v>47</v>
      </c>
      <c r="C16757">
        <v>0.59589999999999999</v>
      </c>
      <c r="E16757">
        <v>2028</v>
      </c>
      <c r="G16757" t="s">
        <v>271</v>
      </c>
    </row>
    <row r="16758" spans="1:7">
      <c r="A16758">
        <v>28041000</v>
      </c>
      <c r="B16758" t="s">
        <v>47</v>
      </c>
      <c r="C16758" s="30">
        <v>10.82</v>
      </c>
      <c r="G16758" t="s">
        <v>272</v>
      </c>
    </row>
    <row r="16759" spans="1:7">
      <c r="A16759">
        <v>28041000</v>
      </c>
      <c r="B16759" t="s">
        <v>47</v>
      </c>
      <c r="C16759" s="30">
        <v>11.902000000000001</v>
      </c>
      <c r="E16759">
        <v>2026</v>
      </c>
      <c r="G16759" t="s">
        <v>272</v>
      </c>
    </row>
    <row r="16760" spans="1:7">
      <c r="A16760">
        <v>28041000</v>
      </c>
      <c r="B16760" t="s">
        <v>47</v>
      </c>
      <c r="C16760" s="30">
        <v>12.984</v>
      </c>
      <c r="E16760">
        <v>2027</v>
      </c>
      <c r="G16760" t="s">
        <v>272</v>
      </c>
    </row>
    <row r="16761" spans="1:7">
      <c r="A16761">
        <v>28041000</v>
      </c>
      <c r="B16761" t="s">
        <v>47</v>
      </c>
      <c r="C16761" s="30">
        <v>14.066000000000001</v>
      </c>
      <c r="E16761">
        <v>2028</v>
      </c>
      <c r="G16761" t="s">
        <v>272</v>
      </c>
    </row>
    <row r="16762" spans="1:7">
      <c r="A16762">
        <v>2523100090</v>
      </c>
      <c r="B16762" t="s">
        <v>71</v>
      </c>
      <c r="C16762" s="30">
        <v>1.1299999999999999</v>
      </c>
      <c r="D16762" t="s">
        <v>13</v>
      </c>
      <c r="G16762" t="s">
        <v>270</v>
      </c>
    </row>
    <row r="16763" spans="1:7">
      <c r="A16763">
        <v>2523100090</v>
      </c>
      <c r="B16763" t="s">
        <v>71</v>
      </c>
      <c r="C16763" s="30">
        <v>1.2429999999999999</v>
      </c>
      <c r="D16763" t="s">
        <v>13</v>
      </c>
      <c r="E16763">
        <v>2026</v>
      </c>
      <c r="G16763" t="s">
        <v>270</v>
      </c>
    </row>
    <row r="16764" spans="1:7">
      <c r="A16764">
        <v>2523100090</v>
      </c>
      <c r="B16764" t="s">
        <v>71</v>
      </c>
      <c r="C16764" s="30">
        <v>1.3559999999999999</v>
      </c>
      <c r="D16764" t="s">
        <v>13</v>
      </c>
      <c r="E16764">
        <v>2027</v>
      </c>
      <c r="G16764" t="s">
        <v>270</v>
      </c>
    </row>
    <row r="16765" spans="1:7">
      <c r="A16765">
        <v>2523100090</v>
      </c>
      <c r="B16765" t="s">
        <v>71</v>
      </c>
      <c r="C16765" s="30">
        <v>1.4689999999999999</v>
      </c>
      <c r="D16765" t="s">
        <v>13</v>
      </c>
      <c r="E16765">
        <v>2028</v>
      </c>
      <c r="G16765" t="s">
        <v>270</v>
      </c>
    </row>
    <row r="16766" spans="1:7">
      <c r="A16766">
        <v>25232900</v>
      </c>
      <c r="B16766" t="s">
        <v>71</v>
      </c>
      <c r="C16766" s="30">
        <v>1.17</v>
      </c>
      <c r="G16766" t="s">
        <v>270</v>
      </c>
    </row>
    <row r="16767" spans="1:7">
      <c r="A16767">
        <v>25232900</v>
      </c>
      <c r="B16767" t="s">
        <v>71</v>
      </c>
      <c r="C16767" s="30">
        <v>1.2869999999999999</v>
      </c>
      <c r="E16767">
        <v>2026</v>
      </c>
      <c r="G16767" t="s">
        <v>270</v>
      </c>
    </row>
    <row r="16768" spans="1:7">
      <c r="A16768">
        <v>25232900</v>
      </c>
      <c r="B16768" t="s">
        <v>71</v>
      </c>
      <c r="C16768" s="30">
        <v>1.4039999999999999</v>
      </c>
      <c r="E16768">
        <v>2027</v>
      </c>
      <c r="G16768" t="s">
        <v>270</v>
      </c>
    </row>
    <row r="16769" spans="1:7">
      <c r="A16769">
        <v>25232900</v>
      </c>
      <c r="B16769" t="s">
        <v>71</v>
      </c>
      <c r="C16769" s="30">
        <v>1.5209999999999999</v>
      </c>
      <c r="E16769">
        <v>2028</v>
      </c>
      <c r="G16769" t="s">
        <v>270</v>
      </c>
    </row>
    <row r="16770" spans="1:7">
      <c r="A16770">
        <v>2523900090</v>
      </c>
      <c r="B16770" t="s">
        <v>71</v>
      </c>
      <c r="C16770" s="30">
        <v>1.1200000000000001</v>
      </c>
      <c r="D16770" t="s">
        <v>13</v>
      </c>
      <c r="G16770" t="s">
        <v>270</v>
      </c>
    </row>
    <row r="16771" spans="1:7">
      <c r="A16771">
        <v>2523900090</v>
      </c>
      <c r="B16771" t="s">
        <v>71</v>
      </c>
      <c r="C16771" s="30">
        <v>1.2320000000000002</v>
      </c>
      <c r="D16771" t="s">
        <v>13</v>
      </c>
      <c r="E16771">
        <v>2026</v>
      </c>
      <c r="G16771" t="s">
        <v>270</v>
      </c>
    </row>
    <row r="16772" spans="1:7">
      <c r="A16772">
        <v>2523900090</v>
      </c>
      <c r="B16772" t="s">
        <v>71</v>
      </c>
      <c r="C16772" s="30">
        <v>1.3440000000000001</v>
      </c>
      <c r="D16772" t="s">
        <v>13</v>
      </c>
      <c r="E16772">
        <v>2027</v>
      </c>
      <c r="G16772" t="s">
        <v>270</v>
      </c>
    </row>
    <row r="16773" spans="1:7">
      <c r="A16773">
        <v>2523900090</v>
      </c>
      <c r="B16773" t="s">
        <v>71</v>
      </c>
      <c r="C16773" s="30">
        <v>1.4560000000000002</v>
      </c>
      <c r="D16773" t="s">
        <v>13</v>
      </c>
      <c r="E16773">
        <v>2028</v>
      </c>
      <c r="G16773" t="s">
        <v>270</v>
      </c>
    </row>
    <row r="16774" spans="1:7">
      <c r="A16774">
        <v>28041000</v>
      </c>
      <c r="B16774" t="s">
        <v>71</v>
      </c>
      <c r="C16774" s="30">
        <v>10.82</v>
      </c>
      <c r="G16774" t="s">
        <v>272</v>
      </c>
    </row>
    <row r="16775" spans="1:7">
      <c r="A16775">
        <v>28041000</v>
      </c>
      <c r="B16775" t="s">
        <v>71</v>
      </c>
      <c r="C16775" s="30">
        <v>11.902000000000001</v>
      </c>
      <c r="E16775">
        <v>2026</v>
      </c>
      <c r="G16775" t="s">
        <v>272</v>
      </c>
    </row>
    <row r="16776" spans="1:7">
      <c r="A16776">
        <v>28041000</v>
      </c>
      <c r="B16776" t="s">
        <v>71</v>
      </c>
      <c r="C16776" s="30">
        <v>12.984</v>
      </c>
      <c r="E16776">
        <v>2027</v>
      </c>
      <c r="G16776" t="s">
        <v>272</v>
      </c>
    </row>
    <row r="16777" spans="1:7">
      <c r="A16777">
        <v>28041000</v>
      </c>
      <c r="B16777" t="s">
        <v>71</v>
      </c>
      <c r="C16777" s="30">
        <v>14.066000000000001</v>
      </c>
      <c r="E16777">
        <v>2028</v>
      </c>
      <c r="G16777" t="s">
        <v>272</v>
      </c>
    </row>
    <row r="16778" spans="1:7">
      <c r="A16778">
        <v>2523100090</v>
      </c>
      <c r="B16778" t="s">
        <v>72</v>
      </c>
      <c r="C16778">
        <v>0.85</v>
      </c>
      <c r="D16778" t="s">
        <v>13</v>
      </c>
      <c r="G16778" t="s">
        <v>270</v>
      </c>
    </row>
    <row r="16779" spans="1:7">
      <c r="A16779">
        <v>2523100090</v>
      </c>
      <c r="B16779" t="s">
        <v>72</v>
      </c>
      <c r="C16779">
        <v>0.93499999999999994</v>
      </c>
      <c r="D16779" t="s">
        <v>13</v>
      </c>
      <c r="E16779">
        <v>2026</v>
      </c>
      <c r="G16779" t="s">
        <v>270</v>
      </c>
    </row>
    <row r="16780" spans="1:7">
      <c r="A16780">
        <v>2523100090</v>
      </c>
      <c r="B16780" t="s">
        <v>72</v>
      </c>
      <c r="C16780">
        <v>1.02</v>
      </c>
      <c r="D16780" t="s">
        <v>13</v>
      </c>
      <c r="E16780">
        <v>2027</v>
      </c>
      <c r="G16780" t="s">
        <v>270</v>
      </c>
    </row>
    <row r="16781" spans="1:7">
      <c r="A16781">
        <v>2523100090</v>
      </c>
      <c r="B16781" t="s">
        <v>72</v>
      </c>
      <c r="C16781">
        <v>1.105</v>
      </c>
      <c r="D16781" t="s">
        <v>13</v>
      </c>
      <c r="E16781">
        <v>2028</v>
      </c>
      <c r="G16781" t="s">
        <v>270</v>
      </c>
    </row>
    <row r="16782" spans="1:7">
      <c r="A16782">
        <v>25232900</v>
      </c>
      <c r="B16782" t="s">
        <v>72</v>
      </c>
      <c r="C16782">
        <v>0.89</v>
      </c>
      <c r="G16782" t="s">
        <v>270</v>
      </c>
    </row>
    <row r="16783" spans="1:7">
      <c r="A16783">
        <v>25232900</v>
      </c>
      <c r="B16783" t="s">
        <v>72</v>
      </c>
      <c r="C16783">
        <v>0.97899999999999998</v>
      </c>
      <c r="E16783">
        <v>2026</v>
      </c>
      <c r="G16783" t="s">
        <v>270</v>
      </c>
    </row>
    <row r="16784" spans="1:7">
      <c r="A16784">
        <v>25232900</v>
      </c>
      <c r="B16784" t="s">
        <v>72</v>
      </c>
      <c r="C16784">
        <v>1.0680000000000001</v>
      </c>
      <c r="E16784">
        <v>2027</v>
      </c>
      <c r="G16784" t="s">
        <v>270</v>
      </c>
    </row>
    <row r="16785" spans="1:7">
      <c r="A16785">
        <v>25232900</v>
      </c>
      <c r="B16785" t="s">
        <v>72</v>
      </c>
      <c r="C16785">
        <v>1.157</v>
      </c>
      <c r="E16785">
        <v>2028</v>
      </c>
      <c r="G16785" t="s">
        <v>270</v>
      </c>
    </row>
    <row r="16786" spans="1:7">
      <c r="A16786">
        <v>25233000</v>
      </c>
      <c r="B16786" t="s">
        <v>72</v>
      </c>
      <c r="C16786" s="30">
        <v>1.94</v>
      </c>
      <c r="G16786" t="s">
        <v>270</v>
      </c>
    </row>
    <row r="16787" spans="1:7">
      <c r="A16787">
        <v>25233000</v>
      </c>
      <c r="B16787" t="s">
        <v>72</v>
      </c>
      <c r="C16787" s="30">
        <v>2.1339999999999999</v>
      </c>
      <c r="E16787">
        <v>2026</v>
      </c>
      <c r="G16787" t="s">
        <v>270</v>
      </c>
    </row>
    <row r="16788" spans="1:7">
      <c r="A16788">
        <v>25233000</v>
      </c>
      <c r="B16788" t="s">
        <v>72</v>
      </c>
      <c r="C16788" s="30">
        <v>2.3279999999999998</v>
      </c>
      <c r="E16788">
        <v>2027</v>
      </c>
      <c r="G16788" t="s">
        <v>270</v>
      </c>
    </row>
    <row r="16789" spans="1:7">
      <c r="A16789">
        <v>25233000</v>
      </c>
      <c r="B16789" t="s">
        <v>72</v>
      </c>
      <c r="C16789" s="30">
        <v>2.5219999999999998</v>
      </c>
      <c r="E16789">
        <v>2028</v>
      </c>
      <c r="G16789" t="s">
        <v>270</v>
      </c>
    </row>
    <row r="16790" spans="1:7">
      <c r="A16790">
        <v>2523900090</v>
      </c>
      <c r="B16790" t="s">
        <v>72</v>
      </c>
      <c r="C16790">
        <v>0.85</v>
      </c>
      <c r="D16790" t="s">
        <v>13</v>
      </c>
      <c r="G16790" t="s">
        <v>270</v>
      </c>
    </row>
    <row r="16791" spans="1:7">
      <c r="A16791">
        <v>2523900090</v>
      </c>
      <c r="B16791" t="s">
        <v>72</v>
      </c>
      <c r="C16791">
        <v>0.93499999999999994</v>
      </c>
      <c r="D16791" t="s">
        <v>13</v>
      </c>
      <c r="E16791">
        <v>2026</v>
      </c>
      <c r="G16791" t="s">
        <v>270</v>
      </c>
    </row>
    <row r="16792" spans="1:7">
      <c r="A16792">
        <v>2523900090</v>
      </c>
      <c r="B16792" t="s">
        <v>72</v>
      </c>
      <c r="C16792">
        <v>1.02</v>
      </c>
      <c r="D16792" t="s">
        <v>13</v>
      </c>
      <c r="E16792">
        <v>2027</v>
      </c>
      <c r="G16792" t="s">
        <v>270</v>
      </c>
    </row>
    <row r="16793" spans="1:7">
      <c r="A16793">
        <v>2523900090</v>
      </c>
      <c r="B16793" t="s">
        <v>72</v>
      </c>
      <c r="C16793">
        <v>1.105</v>
      </c>
      <c r="D16793" t="s">
        <v>13</v>
      </c>
      <c r="E16793">
        <v>2028</v>
      </c>
      <c r="G16793" t="s">
        <v>270</v>
      </c>
    </row>
    <row r="16794" spans="1:7">
      <c r="A16794">
        <v>28080000</v>
      </c>
      <c r="B16794" t="s">
        <v>72</v>
      </c>
      <c r="C16794" s="30">
        <v>2.19</v>
      </c>
      <c r="G16794" t="s">
        <v>271</v>
      </c>
    </row>
    <row r="16795" spans="1:7">
      <c r="A16795">
        <v>28080000</v>
      </c>
      <c r="B16795" t="s">
        <v>72</v>
      </c>
      <c r="C16795" s="30">
        <v>2.2119</v>
      </c>
      <c r="E16795">
        <v>2026</v>
      </c>
      <c r="G16795" t="s">
        <v>271</v>
      </c>
    </row>
    <row r="16796" spans="1:7">
      <c r="A16796">
        <v>28080000</v>
      </c>
      <c r="B16796" t="s">
        <v>72</v>
      </c>
      <c r="C16796" s="30">
        <v>2.2119</v>
      </c>
      <c r="E16796">
        <v>2027</v>
      </c>
      <c r="G16796" t="s">
        <v>271</v>
      </c>
    </row>
    <row r="16797" spans="1:7">
      <c r="A16797">
        <v>28080000</v>
      </c>
      <c r="B16797" t="s">
        <v>72</v>
      </c>
      <c r="C16797" s="30">
        <v>2.2119</v>
      </c>
      <c r="E16797">
        <v>2028</v>
      </c>
      <c r="G16797" t="s">
        <v>271</v>
      </c>
    </row>
    <row r="16798" spans="1:7">
      <c r="A16798">
        <v>28141000</v>
      </c>
      <c r="B16798" t="s">
        <v>72</v>
      </c>
      <c r="C16798" s="30">
        <v>2.19</v>
      </c>
      <c r="G16798" t="s">
        <v>271</v>
      </c>
    </row>
    <row r="16799" spans="1:7">
      <c r="A16799">
        <v>28141000</v>
      </c>
      <c r="B16799" t="s">
        <v>72</v>
      </c>
      <c r="C16799" s="30">
        <v>2.2119</v>
      </c>
      <c r="E16799">
        <v>2026</v>
      </c>
      <c r="G16799" t="s">
        <v>271</v>
      </c>
    </row>
    <row r="16800" spans="1:7">
      <c r="A16800">
        <v>28141000</v>
      </c>
      <c r="B16800" t="s">
        <v>72</v>
      </c>
      <c r="C16800" s="30">
        <v>2.2119</v>
      </c>
      <c r="E16800">
        <v>2027</v>
      </c>
      <c r="G16800" t="s">
        <v>271</v>
      </c>
    </row>
    <row r="16801" spans="1:7">
      <c r="A16801">
        <v>28141000</v>
      </c>
      <c r="B16801" t="s">
        <v>72</v>
      </c>
      <c r="C16801" s="30">
        <v>2.2119</v>
      </c>
      <c r="E16801">
        <v>2028</v>
      </c>
      <c r="G16801" t="s">
        <v>271</v>
      </c>
    </row>
    <row r="16802" spans="1:7">
      <c r="A16802">
        <v>28142000</v>
      </c>
      <c r="B16802" t="s">
        <v>72</v>
      </c>
      <c r="C16802">
        <v>0.66</v>
      </c>
      <c r="G16802" t="s">
        <v>271</v>
      </c>
    </row>
    <row r="16803" spans="1:7">
      <c r="A16803">
        <v>28142000</v>
      </c>
      <c r="B16803" t="s">
        <v>72</v>
      </c>
      <c r="C16803">
        <v>0.66660000000000008</v>
      </c>
      <c r="E16803">
        <v>2026</v>
      </c>
      <c r="G16803" t="s">
        <v>271</v>
      </c>
    </row>
    <row r="16804" spans="1:7">
      <c r="A16804">
        <v>28142000</v>
      </c>
      <c r="B16804" t="s">
        <v>72</v>
      </c>
      <c r="C16804">
        <v>0.66660000000000008</v>
      </c>
      <c r="E16804">
        <v>2027</v>
      </c>
      <c r="G16804" t="s">
        <v>271</v>
      </c>
    </row>
    <row r="16805" spans="1:7">
      <c r="A16805">
        <v>28142000</v>
      </c>
      <c r="B16805" t="s">
        <v>72</v>
      </c>
      <c r="C16805">
        <v>0.66660000000000008</v>
      </c>
      <c r="E16805">
        <v>2028</v>
      </c>
      <c r="G16805" t="s">
        <v>271</v>
      </c>
    </row>
    <row r="16806" spans="1:7">
      <c r="A16806">
        <v>28342100</v>
      </c>
      <c r="B16806" t="s">
        <v>72</v>
      </c>
      <c r="C16806" s="30">
        <v>1.87</v>
      </c>
      <c r="G16806" t="s">
        <v>271</v>
      </c>
    </row>
    <row r="16807" spans="1:7">
      <c r="A16807">
        <v>28342100</v>
      </c>
      <c r="B16807" t="s">
        <v>72</v>
      </c>
      <c r="C16807" s="30">
        <v>1.8887</v>
      </c>
      <c r="E16807">
        <v>2026</v>
      </c>
      <c r="G16807" t="s">
        <v>271</v>
      </c>
    </row>
    <row r="16808" spans="1:7">
      <c r="A16808">
        <v>28342100</v>
      </c>
      <c r="B16808" t="s">
        <v>72</v>
      </c>
      <c r="C16808" s="30">
        <v>1.8887</v>
      </c>
      <c r="E16808">
        <v>2027</v>
      </c>
      <c r="G16808" t="s">
        <v>271</v>
      </c>
    </row>
    <row r="16809" spans="1:7">
      <c r="A16809">
        <v>28342100</v>
      </c>
      <c r="B16809" t="s">
        <v>72</v>
      </c>
      <c r="C16809" s="30">
        <v>1.8887</v>
      </c>
      <c r="E16809">
        <v>2028</v>
      </c>
      <c r="G16809" t="s">
        <v>271</v>
      </c>
    </row>
    <row r="16810" spans="1:7">
      <c r="A16810">
        <v>31021012</v>
      </c>
      <c r="B16810" t="s">
        <v>72</v>
      </c>
      <c r="C16810">
        <v>0.5</v>
      </c>
      <c r="G16810" t="s">
        <v>271</v>
      </c>
    </row>
    <row r="16811" spans="1:7">
      <c r="A16811">
        <v>31021012</v>
      </c>
      <c r="B16811" t="s">
        <v>72</v>
      </c>
      <c r="C16811">
        <v>0.505</v>
      </c>
      <c r="E16811">
        <v>2026</v>
      </c>
      <c r="G16811" t="s">
        <v>271</v>
      </c>
    </row>
    <row r="16812" spans="1:7">
      <c r="A16812">
        <v>31021012</v>
      </c>
      <c r="B16812" t="s">
        <v>72</v>
      </c>
      <c r="C16812">
        <v>0.505</v>
      </c>
      <c r="E16812">
        <v>2027</v>
      </c>
      <c r="G16812" t="s">
        <v>271</v>
      </c>
    </row>
    <row r="16813" spans="1:7">
      <c r="A16813">
        <v>31021012</v>
      </c>
      <c r="B16813" t="s">
        <v>72</v>
      </c>
      <c r="C16813">
        <v>0.505</v>
      </c>
      <c r="E16813">
        <v>2028</v>
      </c>
      <c r="G16813" t="s">
        <v>271</v>
      </c>
    </row>
    <row r="16814" spans="1:7">
      <c r="A16814">
        <v>31021015</v>
      </c>
      <c r="B16814" t="s">
        <v>72</v>
      </c>
      <c r="C16814">
        <v>0.81</v>
      </c>
      <c r="G16814" t="s">
        <v>271</v>
      </c>
    </row>
    <row r="16815" spans="1:7">
      <c r="A16815">
        <v>31021015</v>
      </c>
      <c r="B16815" t="s">
        <v>72</v>
      </c>
      <c r="C16815">
        <v>0.81810000000000005</v>
      </c>
      <c r="E16815">
        <v>2026</v>
      </c>
      <c r="G16815" t="s">
        <v>271</v>
      </c>
    </row>
    <row r="16816" spans="1:7">
      <c r="A16816">
        <v>31021015</v>
      </c>
      <c r="B16816" t="s">
        <v>72</v>
      </c>
      <c r="C16816">
        <v>0.81810000000000005</v>
      </c>
      <c r="E16816">
        <v>2027</v>
      </c>
      <c r="G16816" t="s">
        <v>271</v>
      </c>
    </row>
    <row r="16817" spans="1:7">
      <c r="A16817">
        <v>31021015</v>
      </c>
      <c r="B16817" t="s">
        <v>72</v>
      </c>
      <c r="C16817">
        <v>0.81810000000000005</v>
      </c>
      <c r="E16817">
        <v>2028</v>
      </c>
      <c r="G16817" t="s">
        <v>271</v>
      </c>
    </row>
    <row r="16818" spans="1:7">
      <c r="A16818">
        <v>31021019</v>
      </c>
      <c r="B16818" t="s">
        <v>72</v>
      </c>
      <c r="C16818" s="30">
        <v>1.52</v>
      </c>
      <c r="G16818" t="s">
        <v>271</v>
      </c>
    </row>
    <row r="16819" spans="1:7">
      <c r="A16819">
        <v>31021019</v>
      </c>
      <c r="B16819" t="s">
        <v>72</v>
      </c>
      <c r="C16819" s="30">
        <v>1.5352000000000001</v>
      </c>
      <c r="E16819">
        <v>2026</v>
      </c>
      <c r="G16819" t="s">
        <v>271</v>
      </c>
    </row>
    <row r="16820" spans="1:7">
      <c r="A16820">
        <v>31021019</v>
      </c>
      <c r="B16820" t="s">
        <v>72</v>
      </c>
      <c r="C16820" s="30">
        <v>1.5352000000000001</v>
      </c>
      <c r="E16820">
        <v>2027</v>
      </c>
      <c r="G16820" t="s">
        <v>271</v>
      </c>
    </row>
    <row r="16821" spans="1:7">
      <c r="A16821">
        <v>31021019</v>
      </c>
      <c r="B16821" t="s">
        <v>72</v>
      </c>
      <c r="C16821" s="30">
        <v>1.5352000000000001</v>
      </c>
      <c r="E16821">
        <v>2028</v>
      </c>
      <c r="G16821" t="s">
        <v>271</v>
      </c>
    </row>
    <row r="16822" spans="1:7">
      <c r="A16822">
        <v>31021090</v>
      </c>
      <c r="B16822" t="s">
        <v>72</v>
      </c>
      <c r="C16822" s="30">
        <v>1.48</v>
      </c>
      <c r="G16822" t="s">
        <v>271</v>
      </c>
    </row>
    <row r="16823" spans="1:7">
      <c r="A16823">
        <v>31021090</v>
      </c>
      <c r="B16823" t="s">
        <v>72</v>
      </c>
      <c r="C16823" s="30">
        <v>1.4947999999999999</v>
      </c>
      <c r="E16823">
        <v>2026</v>
      </c>
      <c r="G16823" t="s">
        <v>271</v>
      </c>
    </row>
    <row r="16824" spans="1:7">
      <c r="A16824">
        <v>31021090</v>
      </c>
      <c r="B16824" t="s">
        <v>72</v>
      </c>
      <c r="C16824" s="30">
        <v>1.4947999999999999</v>
      </c>
      <c r="E16824">
        <v>2027</v>
      </c>
      <c r="G16824" t="s">
        <v>271</v>
      </c>
    </row>
    <row r="16825" spans="1:7">
      <c r="A16825">
        <v>31021090</v>
      </c>
      <c r="B16825" t="s">
        <v>72</v>
      </c>
      <c r="C16825" s="30">
        <v>1.4947999999999999</v>
      </c>
      <c r="E16825">
        <v>2028</v>
      </c>
      <c r="G16825" t="s">
        <v>271</v>
      </c>
    </row>
    <row r="16826" spans="1:7">
      <c r="A16826">
        <v>31022100</v>
      </c>
      <c r="B16826" t="s">
        <v>72</v>
      </c>
      <c r="C16826">
        <v>0.69</v>
      </c>
      <c r="G16826" t="s">
        <v>271</v>
      </c>
    </row>
    <row r="16827" spans="1:7">
      <c r="A16827">
        <v>31022100</v>
      </c>
      <c r="B16827" t="s">
        <v>72</v>
      </c>
      <c r="C16827">
        <v>0.69689999999999996</v>
      </c>
      <c r="E16827">
        <v>2026</v>
      </c>
      <c r="G16827" t="s">
        <v>271</v>
      </c>
    </row>
    <row r="16828" spans="1:7">
      <c r="A16828">
        <v>31022100</v>
      </c>
      <c r="B16828" t="s">
        <v>72</v>
      </c>
      <c r="C16828">
        <v>0.69689999999999996</v>
      </c>
      <c r="E16828">
        <v>2027</v>
      </c>
      <c r="G16828" t="s">
        <v>271</v>
      </c>
    </row>
    <row r="16829" spans="1:7">
      <c r="A16829">
        <v>31022100</v>
      </c>
      <c r="B16829" t="s">
        <v>72</v>
      </c>
      <c r="C16829">
        <v>0.69689999999999996</v>
      </c>
      <c r="E16829">
        <v>2028</v>
      </c>
      <c r="G16829" t="s">
        <v>271</v>
      </c>
    </row>
    <row r="16830" spans="1:7">
      <c r="A16830">
        <v>31022900</v>
      </c>
      <c r="B16830" t="s">
        <v>72</v>
      </c>
      <c r="C16830" s="30">
        <v>1.3</v>
      </c>
      <c r="G16830" t="s">
        <v>271</v>
      </c>
    </row>
    <row r="16831" spans="1:7">
      <c r="A16831">
        <v>31022900</v>
      </c>
      <c r="B16831" t="s">
        <v>72</v>
      </c>
      <c r="C16831" s="30">
        <v>1.3130000000000002</v>
      </c>
      <c r="E16831">
        <v>2026</v>
      </c>
      <c r="G16831" t="s">
        <v>271</v>
      </c>
    </row>
    <row r="16832" spans="1:7">
      <c r="A16832">
        <v>31022900</v>
      </c>
      <c r="B16832" t="s">
        <v>72</v>
      </c>
      <c r="C16832" s="30">
        <v>1.3130000000000002</v>
      </c>
      <c r="E16832">
        <v>2027</v>
      </c>
      <c r="G16832" t="s">
        <v>271</v>
      </c>
    </row>
    <row r="16833" spans="1:7">
      <c r="A16833">
        <v>31022900</v>
      </c>
      <c r="B16833" t="s">
        <v>72</v>
      </c>
      <c r="C16833" s="30">
        <v>1.3130000000000002</v>
      </c>
      <c r="E16833">
        <v>2028</v>
      </c>
      <c r="G16833" t="s">
        <v>271</v>
      </c>
    </row>
    <row r="16834" spans="1:7">
      <c r="A16834">
        <v>31023010</v>
      </c>
      <c r="B16834" t="s">
        <v>72</v>
      </c>
      <c r="C16834" s="30">
        <v>1.44</v>
      </c>
      <c r="G16834" t="s">
        <v>271</v>
      </c>
    </row>
    <row r="16835" spans="1:7">
      <c r="A16835">
        <v>31023010</v>
      </c>
      <c r="B16835" t="s">
        <v>72</v>
      </c>
      <c r="C16835" s="30">
        <v>1.4543999999999999</v>
      </c>
      <c r="E16835">
        <v>2026</v>
      </c>
      <c r="G16835" t="s">
        <v>271</v>
      </c>
    </row>
    <row r="16836" spans="1:7">
      <c r="A16836">
        <v>31023010</v>
      </c>
      <c r="B16836" t="s">
        <v>72</v>
      </c>
      <c r="C16836" s="30">
        <v>1.4543999999999999</v>
      </c>
      <c r="E16836">
        <v>2027</v>
      </c>
      <c r="G16836" t="s">
        <v>271</v>
      </c>
    </row>
    <row r="16837" spans="1:7">
      <c r="A16837">
        <v>31023010</v>
      </c>
      <c r="B16837" t="s">
        <v>72</v>
      </c>
      <c r="C16837" s="30">
        <v>1.4543999999999999</v>
      </c>
      <c r="E16837">
        <v>2028</v>
      </c>
      <c r="G16837" t="s">
        <v>271</v>
      </c>
    </row>
    <row r="16838" spans="1:7">
      <c r="A16838">
        <v>31023090</v>
      </c>
      <c r="B16838" t="s">
        <v>72</v>
      </c>
      <c r="C16838" s="30">
        <v>2.21</v>
      </c>
      <c r="G16838" t="s">
        <v>271</v>
      </c>
    </row>
    <row r="16839" spans="1:7">
      <c r="A16839">
        <v>31023090</v>
      </c>
      <c r="B16839" t="s">
        <v>72</v>
      </c>
      <c r="C16839" s="30">
        <v>2.2321</v>
      </c>
      <c r="E16839">
        <v>2026</v>
      </c>
      <c r="G16839" t="s">
        <v>271</v>
      </c>
    </row>
    <row r="16840" spans="1:7">
      <c r="A16840">
        <v>31023090</v>
      </c>
      <c r="B16840" t="s">
        <v>72</v>
      </c>
      <c r="C16840" s="30">
        <v>2.2321</v>
      </c>
      <c r="E16840">
        <v>2027</v>
      </c>
      <c r="G16840" t="s">
        <v>271</v>
      </c>
    </row>
    <row r="16841" spans="1:7">
      <c r="A16841">
        <v>31023090</v>
      </c>
      <c r="B16841" t="s">
        <v>72</v>
      </c>
      <c r="C16841" s="30">
        <v>2.2321</v>
      </c>
      <c r="E16841">
        <v>2028</v>
      </c>
      <c r="G16841" t="s">
        <v>271</v>
      </c>
    </row>
    <row r="16842" spans="1:7">
      <c r="A16842">
        <v>31024010</v>
      </c>
      <c r="B16842" t="s">
        <v>72</v>
      </c>
      <c r="C16842" s="30">
        <v>1.91</v>
      </c>
      <c r="G16842" t="s">
        <v>271</v>
      </c>
    </row>
    <row r="16843" spans="1:7">
      <c r="A16843">
        <v>31024010</v>
      </c>
      <c r="B16843" t="s">
        <v>72</v>
      </c>
      <c r="C16843" s="30">
        <v>1.9291</v>
      </c>
      <c r="E16843">
        <v>2026</v>
      </c>
      <c r="G16843" t="s">
        <v>271</v>
      </c>
    </row>
    <row r="16844" spans="1:7">
      <c r="A16844">
        <v>31024010</v>
      </c>
      <c r="B16844" t="s">
        <v>72</v>
      </c>
      <c r="C16844" s="30">
        <v>1.9291</v>
      </c>
      <c r="E16844">
        <v>2027</v>
      </c>
      <c r="G16844" t="s">
        <v>271</v>
      </c>
    </row>
    <row r="16845" spans="1:7">
      <c r="A16845">
        <v>31024010</v>
      </c>
      <c r="B16845" t="s">
        <v>72</v>
      </c>
      <c r="C16845" s="30">
        <v>1.9291</v>
      </c>
      <c r="E16845">
        <v>2028</v>
      </c>
      <c r="G16845" t="s">
        <v>271</v>
      </c>
    </row>
    <row r="16846" spans="1:7">
      <c r="A16846">
        <v>31024090</v>
      </c>
      <c r="B16846" t="s">
        <v>72</v>
      </c>
      <c r="C16846" s="30">
        <v>1.91</v>
      </c>
      <c r="G16846" t="s">
        <v>271</v>
      </c>
    </row>
    <row r="16847" spans="1:7">
      <c r="A16847">
        <v>31024090</v>
      </c>
      <c r="B16847" t="s">
        <v>72</v>
      </c>
      <c r="C16847" s="30">
        <v>1.9291</v>
      </c>
      <c r="E16847">
        <v>2026</v>
      </c>
      <c r="G16847" t="s">
        <v>271</v>
      </c>
    </row>
    <row r="16848" spans="1:7">
      <c r="A16848">
        <v>31024090</v>
      </c>
      <c r="B16848" t="s">
        <v>72</v>
      </c>
      <c r="C16848" s="30">
        <v>1.9291</v>
      </c>
      <c r="E16848">
        <v>2027</v>
      </c>
      <c r="G16848" t="s">
        <v>271</v>
      </c>
    </row>
    <row r="16849" spans="1:7">
      <c r="A16849">
        <v>31024090</v>
      </c>
      <c r="B16849" t="s">
        <v>72</v>
      </c>
      <c r="C16849" s="30">
        <v>1.9291</v>
      </c>
      <c r="E16849">
        <v>2028</v>
      </c>
      <c r="G16849" t="s">
        <v>271</v>
      </c>
    </row>
    <row r="16850" spans="1:7">
      <c r="A16850">
        <v>31025000</v>
      </c>
      <c r="B16850" t="s">
        <v>72</v>
      </c>
      <c r="C16850" s="30">
        <v>3.42</v>
      </c>
      <c r="G16850" t="s">
        <v>271</v>
      </c>
    </row>
    <row r="16851" spans="1:7">
      <c r="A16851">
        <v>31025000</v>
      </c>
      <c r="B16851" t="s">
        <v>72</v>
      </c>
      <c r="C16851" s="30">
        <v>3.4542000000000002</v>
      </c>
      <c r="E16851">
        <v>2026</v>
      </c>
      <c r="G16851" t="s">
        <v>271</v>
      </c>
    </row>
    <row r="16852" spans="1:7">
      <c r="A16852">
        <v>31025000</v>
      </c>
      <c r="B16852" t="s">
        <v>72</v>
      </c>
      <c r="C16852" s="30">
        <v>3.4542000000000002</v>
      </c>
      <c r="E16852">
        <v>2027</v>
      </c>
      <c r="G16852" t="s">
        <v>271</v>
      </c>
    </row>
    <row r="16853" spans="1:7">
      <c r="A16853">
        <v>31025000</v>
      </c>
      <c r="B16853" t="s">
        <v>72</v>
      </c>
      <c r="C16853" s="30">
        <v>3.4542000000000002</v>
      </c>
      <c r="E16853">
        <v>2028</v>
      </c>
      <c r="G16853" t="s">
        <v>271</v>
      </c>
    </row>
    <row r="16854" spans="1:7">
      <c r="A16854">
        <v>31026000</v>
      </c>
      <c r="B16854" t="s">
        <v>72</v>
      </c>
      <c r="C16854" s="30">
        <v>1.86</v>
      </c>
      <c r="G16854" t="s">
        <v>271</v>
      </c>
    </row>
    <row r="16855" spans="1:7">
      <c r="A16855">
        <v>31026000</v>
      </c>
      <c r="B16855" t="s">
        <v>72</v>
      </c>
      <c r="C16855" s="30">
        <v>1.8786</v>
      </c>
      <c r="E16855">
        <v>2026</v>
      </c>
      <c r="G16855" t="s">
        <v>271</v>
      </c>
    </row>
    <row r="16856" spans="1:7">
      <c r="A16856">
        <v>31026000</v>
      </c>
      <c r="B16856" t="s">
        <v>72</v>
      </c>
      <c r="C16856" s="30">
        <v>1.8786</v>
      </c>
      <c r="E16856">
        <v>2027</v>
      </c>
      <c r="G16856" t="s">
        <v>271</v>
      </c>
    </row>
    <row r="16857" spans="1:7">
      <c r="A16857">
        <v>31026000</v>
      </c>
      <c r="B16857" t="s">
        <v>72</v>
      </c>
      <c r="C16857" s="30">
        <v>1.8786</v>
      </c>
      <c r="E16857">
        <v>2028</v>
      </c>
      <c r="G16857" t="s">
        <v>271</v>
      </c>
    </row>
    <row r="16858" spans="1:7">
      <c r="A16858">
        <v>31028000</v>
      </c>
      <c r="B16858" t="s">
        <v>72</v>
      </c>
      <c r="C16858" s="30">
        <v>1.47</v>
      </c>
      <c r="G16858" t="s">
        <v>271</v>
      </c>
    </row>
    <row r="16859" spans="1:7">
      <c r="A16859">
        <v>31028000</v>
      </c>
      <c r="B16859" t="s">
        <v>72</v>
      </c>
      <c r="C16859" s="30">
        <v>1.4846999999999999</v>
      </c>
      <c r="E16859">
        <v>2026</v>
      </c>
      <c r="G16859" t="s">
        <v>271</v>
      </c>
    </row>
    <row r="16860" spans="1:7">
      <c r="A16860">
        <v>31028000</v>
      </c>
      <c r="B16860" t="s">
        <v>72</v>
      </c>
      <c r="C16860" s="30">
        <v>1.4846999999999999</v>
      </c>
      <c r="E16860">
        <v>2027</v>
      </c>
      <c r="G16860" t="s">
        <v>271</v>
      </c>
    </row>
    <row r="16861" spans="1:7">
      <c r="A16861">
        <v>31028000</v>
      </c>
      <c r="B16861" t="s">
        <v>72</v>
      </c>
      <c r="C16861" s="30">
        <v>1.4846999999999999</v>
      </c>
      <c r="E16861">
        <v>2028</v>
      </c>
      <c r="G16861" t="s">
        <v>271</v>
      </c>
    </row>
    <row r="16862" spans="1:7">
      <c r="A16862">
        <v>31029000</v>
      </c>
      <c r="B16862" t="s">
        <v>72</v>
      </c>
      <c r="C16862" s="30">
        <v>1.57</v>
      </c>
      <c r="G16862" t="s">
        <v>271</v>
      </c>
    </row>
    <row r="16863" spans="1:7">
      <c r="A16863">
        <v>31029000</v>
      </c>
      <c r="B16863" t="s">
        <v>72</v>
      </c>
      <c r="C16863" s="30">
        <v>1.5857000000000001</v>
      </c>
      <c r="E16863">
        <v>2026</v>
      </c>
      <c r="G16863" t="s">
        <v>271</v>
      </c>
    </row>
    <row r="16864" spans="1:7">
      <c r="A16864">
        <v>31029000</v>
      </c>
      <c r="B16864" t="s">
        <v>72</v>
      </c>
      <c r="C16864" s="30">
        <v>1.5857000000000001</v>
      </c>
      <c r="E16864">
        <v>2027</v>
      </c>
      <c r="G16864" t="s">
        <v>271</v>
      </c>
    </row>
    <row r="16865" spans="1:7">
      <c r="A16865">
        <v>31029000</v>
      </c>
      <c r="B16865" t="s">
        <v>72</v>
      </c>
      <c r="C16865" s="30">
        <v>1.5857000000000001</v>
      </c>
      <c r="E16865">
        <v>2028</v>
      </c>
      <c r="G16865" t="s">
        <v>271</v>
      </c>
    </row>
    <row r="16866" spans="1:7">
      <c r="A16866">
        <v>31051000</v>
      </c>
      <c r="B16866" t="s">
        <v>72</v>
      </c>
      <c r="C16866">
        <v>0.79</v>
      </c>
      <c r="G16866" t="s">
        <v>271</v>
      </c>
    </row>
    <row r="16867" spans="1:7">
      <c r="A16867">
        <v>31051000</v>
      </c>
      <c r="B16867" t="s">
        <v>72</v>
      </c>
      <c r="C16867">
        <v>0.79790000000000005</v>
      </c>
      <c r="E16867">
        <v>2026</v>
      </c>
      <c r="G16867" t="s">
        <v>271</v>
      </c>
    </row>
    <row r="16868" spans="1:7">
      <c r="A16868">
        <v>31051000</v>
      </c>
      <c r="B16868" t="s">
        <v>72</v>
      </c>
      <c r="C16868">
        <v>0.79790000000000005</v>
      </c>
      <c r="E16868">
        <v>2027</v>
      </c>
      <c r="G16868" t="s">
        <v>271</v>
      </c>
    </row>
    <row r="16869" spans="1:7">
      <c r="A16869">
        <v>31051000</v>
      </c>
      <c r="B16869" t="s">
        <v>72</v>
      </c>
      <c r="C16869">
        <v>0.79790000000000005</v>
      </c>
      <c r="E16869">
        <v>2028</v>
      </c>
      <c r="G16869" t="s">
        <v>271</v>
      </c>
    </row>
    <row r="16870" spans="1:7">
      <c r="A16870">
        <v>31052010</v>
      </c>
      <c r="B16870" t="s">
        <v>72</v>
      </c>
      <c r="C16870" s="30">
        <v>1</v>
      </c>
      <c r="G16870" t="s">
        <v>271</v>
      </c>
    </row>
    <row r="16871" spans="1:7">
      <c r="A16871">
        <v>31052010</v>
      </c>
      <c r="B16871" t="s">
        <v>72</v>
      </c>
      <c r="C16871" s="30">
        <v>1.01</v>
      </c>
      <c r="E16871">
        <v>2026</v>
      </c>
      <c r="G16871" t="s">
        <v>271</v>
      </c>
    </row>
    <row r="16872" spans="1:7">
      <c r="A16872">
        <v>31052010</v>
      </c>
      <c r="B16872" t="s">
        <v>72</v>
      </c>
      <c r="C16872" s="30">
        <v>1.01</v>
      </c>
      <c r="E16872">
        <v>2027</v>
      </c>
      <c r="G16872" t="s">
        <v>271</v>
      </c>
    </row>
    <row r="16873" spans="1:7">
      <c r="A16873">
        <v>31052010</v>
      </c>
      <c r="B16873" t="s">
        <v>72</v>
      </c>
      <c r="C16873" s="30">
        <v>1.01</v>
      </c>
      <c r="E16873">
        <v>2028</v>
      </c>
      <c r="G16873" t="s">
        <v>271</v>
      </c>
    </row>
    <row r="16874" spans="1:7">
      <c r="A16874">
        <v>31052090</v>
      </c>
      <c r="B16874" t="s">
        <v>72</v>
      </c>
      <c r="C16874">
        <v>0.69</v>
      </c>
      <c r="G16874" t="s">
        <v>271</v>
      </c>
    </row>
    <row r="16875" spans="1:7">
      <c r="A16875">
        <v>31052090</v>
      </c>
      <c r="B16875" t="s">
        <v>72</v>
      </c>
      <c r="C16875">
        <v>0.69689999999999996</v>
      </c>
      <c r="E16875">
        <v>2026</v>
      </c>
      <c r="G16875" t="s">
        <v>271</v>
      </c>
    </row>
    <row r="16876" spans="1:7">
      <c r="A16876">
        <v>31052090</v>
      </c>
      <c r="B16876" t="s">
        <v>72</v>
      </c>
      <c r="C16876">
        <v>0.69689999999999996</v>
      </c>
      <c r="E16876">
        <v>2027</v>
      </c>
      <c r="G16876" t="s">
        <v>271</v>
      </c>
    </row>
    <row r="16877" spans="1:7">
      <c r="A16877">
        <v>31052090</v>
      </c>
      <c r="B16877" t="s">
        <v>72</v>
      </c>
      <c r="C16877">
        <v>0.69689999999999996</v>
      </c>
      <c r="E16877">
        <v>2028</v>
      </c>
      <c r="G16877" t="s">
        <v>271</v>
      </c>
    </row>
    <row r="16878" spans="1:7">
      <c r="A16878">
        <v>31053000</v>
      </c>
      <c r="B16878" t="s">
        <v>72</v>
      </c>
      <c r="C16878">
        <v>0.54</v>
      </c>
      <c r="G16878" t="s">
        <v>271</v>
      </c>
    </row>
    <row r="16879" spans="1:7">
      <c r="A16879">
        <v>31053000</v>
      </c>
      <c r="B16879" t="s">
        <v>72</v>
      </c>
      <c r="C16879">
        <v>0.5454</v>
      </c>
      <c r="E16879">
        <v>2026</v>
      </c>
      <c r="G16879" t="s">
        <v>271</v>
      </c>
    </row>
    <row r="16880" spans="1:7">
      <c r="A16880">
        <v>31053000</v>
      </c>
      <c r="B16880" t="s">
        <v>72</v>
      </c>
      <c r="C16880">
        <v>0.5454</v>
      </c>
      <c r="E16880">
        <v>2027</v>
      </c>
      <c r="G16880" t="s">
        <v>271</v>
      </c>
    </row>
    <row r="16881" spans="1:7">
      <c r="A16881">
        <v>31053000</v>
      </c>
      <c r="B16881" t="s">
        <v>72</v>
      </c>
      <c r="C16881">
        <v>0.5454</v>
      </c>
      <c r="E16881">
        <v>2028</v>
      </c>
      <c r="G16881" t="s">
        <v>271</v>
      </c>
    </row>
    <row r="16882" spans="1:7">
      <c r="A16882">
        <v>31054000</v>
      </c>
      <c r="B16882" t="s">
        <v>72</v>
      </c>
      <c r="C16882">
        <v>0.36</v>
      </c>
      <c r="G16882" t="s">
        <v>271</v>
      </c>
    </row>
    <row r="16883" spans="1:7">
      <c r="A16883">
        <v>31054000</v>
      </c>
      <c r="B16883" t="s">
        <v>72</v>
      </c>
      <c r="C16883">
        <v>0.36359999999999998</v>
      </c>
      <c r="E16883">
        <v>2026</v>
      </c>
      <c r="G16883" t="s">
        <v>271</v>
      </c>
    </row>
    <row r="16884" spans="1:7">
      <c r="A16884">
        <v>31054000</v>
      </c>
      <c r="B16884" t="s">
        <v>72</v>
      </c>
      <c r="C16884">
        <v>0.36359999999999998</v>
      </c>
      <c r="E16884">
        <v>2027</v>
      </c>
      <c r="G16884" t="s">
        <v>271</v>
      </c>
    </row>
    <row r="16885" spans="1:7">
      <c r="A16885">
        <v>31054000</v>
      </c>
      <c r="B16885" t="s">
        <v>72</v>
      </c>
      <c r="C16885">
        <v>0.36359999999999998</v>
      </c>
      <c r="E16885">
        <v>2028</v>
      </c>
      <c r="G16885" t="s">
        <v>271</v>
      </c>
    </row>
    <row r="16886" spans="1:7">
      <c r="A16886">
        <v>31055100</v>
      </c>
      <c r="B16886" t="s">
        <v>72</v>
      </c>
      <c r="C16886" s="30">
        <v>1.35</v>
      </c>
      <c r="G16886" t="s">
        <v>271</v>
      </c>
    </row>
    <row r="16887" spans="1:7">
      <c r="A16887">
        <v>31055100</v>
      </c>
      <c r="B16887" t="s">
        <v>72</v>
      </c>
      <c r="C16887" s="30">
        <v>1.3635000000000002</v>
      </c>
      <c r="E16887">
        <v>2026</v>
      </c>
      <c r="G16887" t="s">
        <v>271</v>
      </c>
    </row>
    <row r="16888" spans="1:7">
      <c r="A16888">
        <v>31055100</v>
      </c>
      <c r="B16888" t="s">
        <v>72</v>
      </c>
      <c r="C16888" s="30">
        <v>1.3635000000000002</v>
      </c>
      <c r="E16888">
        <v>2027</v>
      </c>
      <c r="G16888" t="s">
        <v>271</v>
      </c>
    </row>
    <row r="16889" spans="1:7">
      <c r="A16889">
        <v>31055100</v>
      </c>
      <c r="B16889" t="s">
        <v>72</v>
      </c>
      <c r="C16889" s="30">
        <v>1.3635000000000002</v>
      </c>
      <c r="E16889">
        <v>2028</v>
      </c>
      <c r="G16889" t="s">
        <v>271</v>
      </c>
    </row>
    <row r="16890" spans="1:7">
      <c r="A16890">
        <v>31055900</v>
      </c>
      <c r="B16890" t="s">
        <v>72</v>
      </c>
      <c r="C16890">
        <v>0.66</v>
      </c>
      <c r="G16890" t="s">
        <v>271</v>
      </c>
    </row>
    <row r="16891" spans="1:7">
      <c r="A16891">
        <v>31055900</v>
      </c>
      <c r="B16891" t="s">
        <v>72</v>
      </c>
      <c r="C16891">
        <v>0.66660000000000008</v>
      </c>
      <c r="E16891">
        <v>2026</v>
      </c>
      <c r="G16891" t="s">
        <v>271</v>
      </c>
    </row>
    <row r="16892" spans="1:7">
      <c r="A16892">
        <v>31055900</v>
      </c>
      <c r="B16892" t="s">
        <v>72</v>
      </c>
      <c r="C16892">
        <v>0.66660000000000008</v>
      </c>
      <c r="E16892">
        <v>2027</v>
      </c>
      <c r="G16892" t="s">
        <v>271</v>
      </c>
    </row>
    <row r="16893" spans="1:7">
      <c r="A16893">
        <v>31055900</v>
      </c>
      <c r="B16893" t="s">
        <v>72</v>
      </c>
      <c r="C16893">
        <v>0.66660000000000008</v>
      </c>
      <c r="E16893">
        <v>2028</v>
      </c>
      <c r="G16893" t="s">
        <v>271</v>
      </c>
    </row>
    <row r="16894" spans="1:7">
      <c r="A16894">
        <v>31059020</v>
      </c>
      <c r="B16894" t="s">
        <v>72</v>
      </c>
      <c r="C16894" s="30">
        <v>1.27</v>
      </c>
      <c r="G16894" t="s">
        <v>271</v>
      </c>
    </row>
    <row r="16895" spans="1:7">
      <c r="A16895">
        <v>31059020</v>
      </c>
      <c r="B16895" t="s">
        <v>72</v>
      </c>
      <c r="C16895" s="30">
        <v>1.2827</v>
      </c>
      <c r="E16895">
        <v>2026</v>
      </c>
      <c r="G16895" t="s">
        <v>271</v>
      </c>
    </row>
    <row r="16896" spans="1:7">
      <c r="A16896">
        <v>31059020</v>
      </c>
      <c r="B16896" t="s">
        <v>72</v>
      </c>
      <c r="C16896" s="30">
        <v>1.2827</v>
      </c>
      <c r="E16896">
        <v>2027</v>
      </c>
      <c r="G16896" t="s">
        <v>271</v>
      </c>
    </row>
    <row r="16897" spans="1:7">
      <c r="A16897">
        <v>31059020</v>
      </c>
      <c r="B16897" t="s">
        <v>72</v>
      </c>
      <c r="C16897" s="30">
        <v>1.2827</v>
      </c>
      <c r="E16897">
        <v>2028</v>
      </c>
      <c r="G16897" t="s">
        <v>271</v>
      </c>
    </row>
    <row r="16898" spans="1:7">
      <c r="A16898">
        <v>31059080</v>
      </c>
      <c r="B16898" t="s">
        <v>72</v>
      </c>
      <c r="C16898">
        <v>0.67</v>
      </c>
      <c r="G16898" t="s">
        <v>271</v>
      </c>
    </row>
    <row r="16899" spans="1:7">
      <c r="A16899">
        <v>31059080</v>
      </c>
      <c r="B16899" t="s">
        <v>72</v>
      </c>
      <c r="C16899">
        <v>0.67670000000000008</v>
      </c>
      <c r="E16899">
        <v>2026</v>
      </c>
      <c r="G16899" t="s">
        <v>271</v>
      </c>
    </row>
    <row r="16900" spans="1:7">
      <c r="A16900">
        <v>31059080</v>
      </c>
      <c r="B16900" t="s">
        <v>72</v>
      </c>
      <c r="C16900">
        <v>0.67670000000000008</v>
      </c>
      <c r="E16900">
        <v>2027</v>
      </c>
      <c r="G16900" t="s">
        <v>271</v>
      </c>
    </row>
    <row r="16901" spans="1:7">
      <c r="A16901">
        <v>31059080</v>
      </c>
      <c r="B16901" t="s">
        <v>72</v>
      </c>
      <c r="C16901">
        <v>0.67670000000000008</v>
      </c>
      <c r="E16901">
        <v>2028</v>
      </c>
      <c r="G16901" t="s">
        <v>271</v>
      </c>
    </row>
    <row r="16902" spans="1:7">
      <c r="A16902">
        <v>7601</v>
      </c>
      <c r="B16902" t="s">
        <v>72</v>
      </c>
      <c r="C16902">
        <v>0.36</v>
      </c>
      <c r="D16902" t="s">
        <v>19</v>
      </c>
      <c r="G16902" t="s">
        <v>25</v>
      </c>
    </row>
    <row r="16903" spans="1:7">
      <c r="A16903">
        <v>7601</v>
      </c>
      <c r="B16903" t="s">
        <v>72</v>
      </c>
      <c r="C16903">
        <v>0.39599999999999996</v>
      </c>
      <c r="D16903" t="s">
        <v>19</v>
      </c>
      <c r="E16903">
        <v>2026</v>
      </c>
      <c r="G16903" t="s">
        <v>25</v>
      </c>
    </row>
    <row r="16904" spans="1:7">
      <c r="A16904">
        <v>7601</v>
      </c>
      <c r="B16904" t="s">
        <v>72</v>
      </c>
      <c r="C16904">
        <v>0.432</v>
      </c>
      <c r="D16904" t="s">
        <v>19</v>
      </c>
      <c r="E16904">
        <v>2027</v>
      </c>
      <c r="G16904" t="s">
        <v>25</v>
      </c>
    </row>
    <row r="16905" spans="1:7">
      <c r="A16905">
        <v>7601</v>
      </c>
      <c r="B16905" t="s">
        <v>72</v>
      </c>
      <c r="C16905">
        <v>0.46799999999999997</v>
      </c>
      <c r="D16905" t="s">
        <v>19</v>
      </c>
      <c r="E16905">
        <v>2028</v>
      </c>
      <c r="G16905" t="s">
        <v>25</v>
      </c>
    </row>
    <row r="16906" spans="1:7">
      <c r="A16906">
        <v>7603</v>
      </c>
      <c r="B16906" t="s">
        <v>72</v>
      </c>
      <c r="C16906" s="30">
        <v>1.05</v>
      </c>
      <c r="D16906" t="s">
        <v>19</v>
      </c>
      <c r="G16906" t="s">
        <v>25</v>
      </c>
    </row>
    <row r="16907" spans="1:7">
      <c r="A16907">
        <v>7603</v>
      </c>
      <c r="B16907" t="s">
        <v>72</v>
      </c>
      <c r="C16907" s="30">
        <v>1.155</v>
      </c>
      <c r="D16907" t="s">
        <v>19</v>
      </c>
      <c r="E16907">
        <v>2026</v>
      </c>
      <c r="G16907" t="s">
        <v>25</v>
      </c>
    </row>
    <row r="16908" spans="1:7">
      <c r="A16908">
        <v>7603</v>
      </c>
      <c r="B16908" t="s">
        <v>72</v>
      </c>
      <c r="C16908" s="30">
        <v>1.26</v>
      </c>
      <c r="D16908" t="s">
        <v>19</v>
      </c>
      <c r="E16908">
        <v>2027</v>
      </c>
      <c r="G16908" t="s">
        <v>25</v>
      </c>
    </row>
    <row r="16909" spans="1:7">
      <c r="A16909">
        <v>7603</v>
      </c>
      <c r="B16909" t="s">
        <v>72</v>
      </c>
      <c r="C16909" s="30">
        <v>1.365</v>
      </c>
      <c r="D16909" t="s">
        <v>19</v>
      </c>
      <c r="E16909">
        <v>2028</v>
      </c>
      <c r="G16909" t="s">
        <v>25</v>
      </c>
    </row>
    <row r="16910" spans="1:7">
      <c r="A16910">
        <v>76041010</v>
      </c>
      <c r="B16910" t="s">
        <v>72</v>
      </c>
      <c r="C16910" s="30">
        <v>1.28</v>
      </c>
      <c r="D16910" t="s">
        <v>19</v>
      </c>
      <c r="G16910" t="s">
        <v>25</v>
      </c>
    </row>
    <row r="16911" spans="1:7">
      <c r="A16911">
        <v>76041010</v>
      </c>
      <c r="B16911" t="s">
        <v>72</v>
      </c>
      <c r="C16911" s="30">
        <v>1.4080000000000001</v>
      </c>
      <c r="D16911" t="s">
        <v>19</v>
      </c>
      <c r="E16911">
        <v>2026</v>
      </c>
      <c r="G16911" t="s">
        <v>25</v>
      </c>
    </row>
    <row r="16912" spans="1:7">
      <c r="A16912">
        <v>76041010</v>
      </c>
      <c r="B16912" t="s">
        <v>72</v>
      </c>
      <c r="C16912" s="30">
        <v>1.536</v>
      </c>
      <c r="D16912" t="s">
        <v>19</v>
      </c>
      <c r="E16912">
        <v>2027</v>
      </c>
      <c r="G16912" t="s">
        <v>25</v>
      </c>
    </row>
    <row r="16913" spans="1:7">
      <c r="A16913">
        <v>76041010</v>
      </c>
      <c r="B16913" t="s">
        <v>72</v>
      </c>
      <c r="C16913" s="30">
        <v>1.6640000000000001</v>
      </c>
      <c r="D16913" t="s">
        <v>19</v>
      </c>
      <c r="E16913">
        <v>2028</v>
      </c>
      <c r="G16913" t="s">
        <v>25</v>
      </c>
    </row>
    <row r="16914" spans="1:7">
      <c r="A16914">
        <v>76041090</v>
      </c>
      <c r="B16914" t="s">
        <v>72</v>
      </c>
      <c r="C16914" s="30">
        <v>1.29</v>
      </c>
      <c r="D16914" t="s">
        <v>19</v>
      </c>
      <c r="G16914" t="s">
        <v>25</v>
      </c>
    </row>
    <row r="16915" spans="1:7">
      <c r="A16915">
        <v>76041090</v>
      </c>
      <c r="B16915" t="s">
        <v>72</v>
      </c>
      <c r="C16915" s="30">
        <v>1.419</v>
      </c>
      <c r="D16915" t="s">
        <v>19</v>
      </c>
      <c r="E16915">
        <v>2026</v>
      </c>
      <c r="G16915" t="s">
        <v>25</v>
      </c>
    </row>
    <row r="16916" spans="1:7">
      <c r="A16916">
        <v>76041090</v>
      </c>
      <c r="B16916" t="s">
        <v>72</v>
      </c>
      <c r="C16916" s="30">
        <v>1.548</v>
      </c>
      <c r="D16916" t="s">
        <v>19</v>
      </c>
      <c r="E16916">
        <v>2027</v>
      </c>
      <c r="G16916" t="s">
        <v>25</v>
      </c>
    </row>
    <row r="16917" spans="1:7">
      <c r="A16917">
        <v>76041090</v>
      </c>
      <c r="B16917" t="s">
        <v>72</v>
      </c>
      <c r="C16917" s="30">
        <v>1.677</v>
      </c>
      <c r="D16917" t="s">
        <v>19</v>
      </c>
      <c r="E16917">
        <v>2028</v>
      </c>
      <c r="G16917" t="s">
        <v>25</v>
      </c>
    </row>
    <row r="16918" spans="1:7">
      <c r="A16918">
        <v>76042100</v>
      </c>
      <c r="B16918" t="s">
        <v>72</v>
      </c>
      <c r="C16918" s="30">
        <v>1.29</v>
      </c>
      <c r="D16918" t="s">
        <v>19</v>
      </c>
      <c r="G16918" t="s">
        <v>25</v>
      </c>
    </row>
    <row r="16919" spans="1:7">
      <c r="A16919">
        <v>76042100</v>
      </c>
      <c r="B16919" t="s">
        <v>72</v>
      </c>
      <c r="C16919" s="30">
        <v>1.419</v>
      </c>
      <c r="D16919" t="s">
        <v>19</v>
      </c>
      <c r="E16919">
        <v>2026</v>
      </c>
      <c r="G16919" t="s">
        <v>25</v>
      </c>
    </row>
    <row r="16920" spans="1:7">
      <c r="A16920">
        <v>76042100</v>
      </c>
      <c r="B16920" t="s">
        <v>72</v>
      </c>
      <c r="C16920" s="30">
        <v>1.548</v>
      </c>
      <c r="D16920" t="s">
        <v>19</v>
      </c>
      <c r="E16920">
        <v>2027</v>
      </c>
      <c r="G16920" t="s">
        <v>25</v>
      </c>
    </row>
    <row r="16921" spans="1:7">
      <c r="A16921">
        <v>76042100</v>
      </c>
      <c r="B16921" t="s">
        <v>72</v>
      </c>
      <c r="C16921" s="30">
        <v>1.677</v>
      </c>
      <c r="D16921" t="s">
        <v>19</v>
      </c>
      <c r="E16921">
        <v>2028</v>
      </c>
      <c r="G16921" t="s">
        <v>25</v>
      </c>
    </row>
    <row r="16922" spans="1:7">
      <c r="A16922">
        <v>76042910</v>
      </c>
      <c r="B16922" t="s">
        <v>72</v>
      </c>
      <c r="C16922" s="30">
        <v>1.28</v>
      </c>
      <c r="D16922" t="s">
        <v>19</v>
      </c>
      <c r="G16922" t="s">
        <v>25</v>
      </c>
    </row>
    <row r="16923" spans="1:7">
      <c r="A16923">
        <v>76042910</v>
      </c>
      <c r="B16923" t="s">
        <v>72</v>
      </c>
      <c r="C16923" s="30">
        <v>1.4080000000000001</v>
      </c>
      <c r="D16923" t="s">
        <v>19</v>
      </c>
      <c r="E16923">
        <v>2026</v>
      </c>
      <c r="G16923" t="s">
        <v>25</v>
      </c>
    </row>
    <row r="16924" spans="1:7">
      <c r="A16924">
        <v>76042910</v>
      </c>
      <c r="B16924" t="s">
        <v>72</v>
      </c>
      <c r="C16924" s="30">
        <v>1.536</v>
      </c>
      <c r="D16924" t="s">
        <v>19</v>
      </c>
      <c r="E16924">
        <v>2027</v>
      </c>
      <c r="G16924" t="s">
        <v>25</v>
      </c>
    </row>
    <row r="16925" spans="1:7">
      <c r="A16925">
        <v>76042910</v>
      </c>
      <c r="B16925" t="s">
        <v>72</v>
      </c>
      <c r="C16925" s="30">
        <v>1.6640000000000001</v>
      </c>
      <c r="D16925" t="s">
        <v>19</v>
      </c>
      <c r="E16925">
        <v>2028</v>
      </c>
      <c r="G16925" t="s">
        <v>25</v>
      </c>
    </row>
    <row r="16926" spans="1:7">
      <c r="A16926">
        <v>76042990</v>
      </c>
      <c r="B16926" t="s">
        <v>72</v>
      </c>
      <c r="C16926" s="30">
        <v>1.29</v>
      </c>
      <c r="D16926" t="s">
        <v>19</v>
      </c>
      <c r="G16926" t="s">
        <v>25</v>
      </c>
    </row>
    <row r="16927" spans="1:7">
      <c r="A16927">
        <v>76042990</v>
      </c>
      <c r="B16927" t="s">
        <v>72</v>
      </c>
      <c r="C16927" s="30">
        <v>1.419</v>
      </c>
      <c r="D16927" t="s">
        <v>19</v>
      </c>
      <c r="E16927">
        <v>2026</v>
      </c>
      <c r="G16927" t="s">
        <v>25</v>
      </c>
    </row>
    <row r="16928" spans="1:7">
      <c r="A16928">
        <v>76042990</v>
      </c>
      <c r="B16928" t="s">
        <v>72</v>
      </c>
      <c r="C16928" s="30">
        <v>1.548</v>
      </c>
      <c r="D16928" t="s">
        <v>19</v>
      </c>
      <c r="E16928">
        <v>2027</v>
      </c>
      <c r="G16928" t="s">
        <v>25</v>
      </c>
    </row>
    <row r="16929" spans="1:7">
      <c r="A16929">
        <v>76042990</v>
      </c>
      <c r="B16929" t="s">
        <v>72</v>
      </c>
      <c r="C16929" s="30">
        <v>1.677</v>
      </c>
      <c r="D16929" t="s">
        <v>19</v>
      </c>
      <c r="E16929">
        <v>2028</v>
      </c>
      <c r="G16929" t="s">
        <v>25</v>
      </c>
    </row>
    <row r="16930" spans="1:7">
      <c r="A16930">
        <v>7605</v>
      </c>
      <c r="B16930" t="s">
        <v>72</v>
      </c>
      <c r="C16930" s="30">
        <v>1.28</v>
      </c>
      <c r="D16930" t="s">
        <v>19</v>
      </c>
      <c r="G16930" t="s">
        <v>25</v>
      </c>
    </row>
    <row r="16931" spans="1:7">
      <c r="A16931">
        <v>7605</v>
      </c>
      <c r="B16931" t="s">
        <v>72</v>
      </c>
      <c r="C16931" s="30">
        <v>1.4080000000000001</v>
      </c>
      <c r="D16931" t="s">
        <v>19</v>
      </c>
      <c r="E16931">
        <v>2026</v>
      </c>
      <c r="G16931" t="s">
        <v>25</v>
      </c>
    </row>
    <row r="16932" spans="1:7">
      <c r="A16932">
        <v>7605</v>
      </c>
      <c r="B16932" t="s">
        <v>72</v>
      </c>
      <c r="C16932" s="30">
        <v>1.536</v>
      </c>
      <c r="D16932" t="s">
        <v>19</v>
      </c>
      <c r="E16932">
        <v>2027</v>
      </c>
      <c r="G16932" t="s">
        <v>25</v>
      </c>
    </row>
    <row r="16933" spans="1:7">
      <c r="A16933">
        <v>7605</v>
      </c>
      <c r="B16933" t="s">
        <v>72</v>
      </c>
      <c r="C16933" s="30">
        <v>1.6640000000000001</v>
      </c>
      <c r="D16933" t="s">
        <v>19</v>
      </c>
      <c r="E16933">
        <v>2028</v>
      </c>
      <c r="G16933" t="s">
        <v>25</v>
      </c>
    </row>
    <row r="16934" spans="1:7">
      <c r="A16934">
        <v>7606</v>
      </c>
      <c r="B16934" t="s">
        <v>72</v>
      </c>
      <c r="C16934" s="30">
        <v>1.73</v>
      </c>
      <c r="D16934" t="s">
        <v>19</v>
      </c>
      <c r="G16934" t="s">
        <v>25</v>
      </c>
    </row>
    <row r="16935" spans="1:7">
      <c r="A16935">
        <v>7606</v>
      </c>
      <c r="B16935" t="s">
        <v>72</v>
      </c>
      <c r="C16935" s="30">
        <v>1.903</v>
      </c>
      <c r="D16935" t="s">
        <v>19</v>
      </c>
      <c r="E16935">
        <v>2026</v>
      </c>
      <c r="G16935" t="s">
        <v>25</v>
      </c>
    </row>
    <row r="16936" spans="1:7">
      <c r="A16936">
        <v>7606</v>
      </c>
      <c r="B16936" t="s">
        <v>72</v>
      </c>
      <c r="C16936" s="30">
        <v>2.0760000000000001</v>
      </c>
      <c r="D16936" t="s">
        <v>19</v>
      </c>
      <c r="E16936">
        <v>2027</v>
      </c>
      <c r="G16936" t="s">
        <v>25</v>
      </c>
    </row>
    <row r="16937" spans="1:7">
      <c r="A16937">
        <v>7606</v>
      </c>
      <c r="B16937" t="s">
        <v>72</v>
      </c>
      <c r="C16937" s="30">
        <v>2.2490000000000001</v>
      </c>
      <c r="D16937" t="s">
        <v>19</v>
      </c>
      <c r="E16937">
        <v>2028</v>
      </c>
      <c r="G16937" t="s">
        <v>25</v>
      </c>
    </row>
    <row r="16938" spans="1:7">
      <c r="A16938">
        <v>7607</v>
      </c>
      <c r="B16938" t="s">
        <v>72</v>
      </c>
      <c r="C16938" s="30">
        <v>1.73</v>
      </c>
      <c r="D16938" t="s">
        <v>19</v>
      </c>
      <c r="G16938" t="s">
        <v>25</v>
      </c>
    </row>
    <row r="16939" spans="1:7">
      <c r="A16939">
        <v>7607</v>
      </c>
      <c r="B16939" t="s">
        <v>72</v>
      </c>
      <c r="C16939" s="30">
        <v>1.903</v>
      </c>
      <c r="D16939" t="s">
        <v>19</v>
      </c>
      <c r="E16939">
        <v>2026</v>
      </c>
      <c r="G16939" t="s">
        <v>25</v>
      </c>
    </row>
    <row r="16940" spans="1:7">
      <c r="A16940">
        <v>7607</v>
      </c>
      <c r="B16940" t="s">
        <v>72</v>
      </c>
      <c r="C16940" s="30">
        <v>2.0760000000000001</v>
      </c>
      <c r="D16940" t="s">
        <v>19</v>
      </c>
      <c r="E16940">
        <v>2027</v>
      </c>
      <c r="G16940" t="s">
        <v>25</v>
      </c>
    </row>
    <row r="16941" spans="1:7">
      <c r="A16941">
        <v>7607</v>
      </c>
      <c r="B16941" t="s">
        <v>72</v>
      </c>
      <c r="C16941" s="30">
        <v>2.2490000000000001</v>
      </c>
      <c r="D16941" t="s">
        <v>19</v>
      </c>
      <c r="E16941">
        <v>2028</v>
      </c>
      <c r="G16941" t="s">
        <v>25</v>
      </c>
    </row>
    <row r="16942" spans="1:7">
      <c r="A16942">
        <v>7608</v>
      </c>
      <c r="B16942" t="s">
        <v>72</v>
      </c>
      <c r="C16942" s="30">
        <v>1.29</v>
      </c>
      <c r="D16942" t="s">
        <v>19</v>
      </c>
      <c r="G16942" t="s">
        <v>25</v>
      </c>
    </row>
    <row r="16943" spans="1:7">
      <c r="A16943">
        <v>7608</v>
      </c>
      <c r="B16943" t="s">
        <v>72</v>
      </c>
      <c r="C16943" s="30">
        <v>1.419</v>
      </c>
      <c r="D16943" t="s">
        <v>19</v>
      </c>
      <c r="E16943">
        <v>2026</v>
      </c>
      <c r="G16943" t="s">
        <v>25</v>
      </c>
    </row>
    <row r="16944" spans="1:7">
      <c r="A16944">
        <v>7608</v>
      </c>
      <c r="B16944" t="s">
        <v>72</v>
      </c>
      <c r="C16944" s="30">
        <v>1.548</v>
      </c>
      <c r="D16944" t="s">
        <v>19</v>
      </c>
      <c r="E16944">
        <v>2027</v>
      </c>
      <c r="G16944" t="s">
        <v>25</v>
      </c>
    </row>
    <row r="16945" spans="1:7">
      <c r="A16945">
        <v>7608</v>
      </c>
      <c r="B16945" t="s">
        <v>72</v>
      </c>
      <c r="C16945" s="30">
        <v>1.677</v>
      </c>
      <c r="D16945" t="s">
        <v>19</v>
      </c>
      <c r="E16945">
        <v>2028</v>
      </c>
      <c r="G16945" t="s">
        <v>25</v>
      </c>
    </row>
    <row r="16946" spans="1:7">
      <c r="A16946">
        <v>76090000</v>
      </c>
      <c r="B16946" t="s">
        <v>72</v>
      </c>
      <c r="C16946" s="30">
        <v>1.29</v>
      </c>
      <c r="D16946" t="s">
        <v>19</v>
      </c>
      <c r="G16946" t="s">
        <v>25</v>
      </c>
    </row>
    <row r="16947" spans="1:7">
      <c r="A16947">
        <v>76090000</v>
      </c>
      <c r="B16947" t="s">
        <v>72</v>
      </c>
      <c r="C16947" s="30">
        <v>1.419</v>
      </c>
      <c r="D16947" t="s">
        <v>19</v>
      </c>
      <c r="E16947">
        <v>2026</v>
      </c>
      <c r="G16947" t="s">
        <v>25</v>
      </c>
    </row>
    <row r="16948" spans="1:7">
      <c r="A16948">
        <v>76090000</v>
      </c>
      <c r="B16948" t="s">
        <v>72</v>
      </c>
      <c r="C16948" s="30">
        <v>1.548</v>
      </c>
      <c r="D16948" t="s">
        <v>19</v>
      </c>
      <c r="E16948">
        <v>2027</v>
      </c>
      <c r="G16948" t="s">
        <v>25</v>
      </c>
    </row>
    <row r="16949" spans="1:7">
      <c r="A16949">
        <v>76090000</v>
      </c>
      <c r="B16949" t="s">
        <v>72</v>
      </c>
      <c r="C16949" s="30">
        <v>1.677</v>
      </c>
      <c r="D16949" t="s">
        <v>19</v>
      </c>
      <c r="E16949">
        <v>2028</v>
      </c>
      <c r="G16949" t="s">
        <v>25</v>
      </c>
    </row>
    <row r="16950" spans="1:7">
      <c r="A16950">
        <v>76101000</v>
      </c>
      <c r="B16950" t="s">
        <v>72</v>
      </c>
      <c r="C16950" s="30">
        <v>1.29</v>
      </c>
      <c r="D16950" t="s">
        <v>19</v>
      </c>
      <c r="G16950" t="s">
        <v>25</v>
      </c>
    </row>
    <row r="16951" spans="1:7">
      <c r="A16951">
        <v>76101000</v>
      </c>
      <c r="B16951" t="s">
        <v>72</v>
      </c>
      <c r="C16951" s="30">
        <v>1.419</v>
      </c>
      <c r="D16951" t="s">
        <v>19</v>
      </c>
      <c r="E16951">
        <v>2026</v>
      </c>
      <c r="G16951" t="s">
        <v>25</v>
      </c>
    </row>
    <row r="16952" spans="1:7">
      <c r="A16952">
        <v>76101000</v>
      </c>
      <c r="B16952" t="s">
        <v>72</v>
      </c>
      <c r="C16952" s="30">
        <v>1.548</v>
      </c>
      <c r="D16952" t="s">
        <v>19</v>
      </c>
      <c r="E16952">
        <v>2027</v>
      </c>
      <c r="G16952" t="s">
        <v>25</v>
      </c>
    </row>
    <row r="16953" spans="1:7">
      <c r="A16953">
        <v>76101000</v>
      </c>
      <c r="B16953" t="s">
        <v>72</v>
      </c>
      <c r="C16953" s="30">
        <v>1.677</v>
      </c>
      <c r="D16953" t="s">
        <v>19</v>
      </c>
      <c r="E16953">
        <v>2028</v>
      </c>
      <c r="G16953" t="s">
        <v>25</v>
      </c>
    </row>
    <row r="16954" spans="1:7">
      <c r="A16954">
        <v>761090</v>
      </c>
      <c r="B16954" t="s">
        <v>72</v>
      </c>
      <c r="C16954" s="30">
        <v>1.29</v>
      </c>
      <c r="D16954" t="s">
        <v>19</v>
      </c>
      <c r="G16954" t="s">
        <v>25</v>
      </c>
    </row>
    <row r="16955" spans="1:7">
      <c r="A16955">
        <v>761090</v>
      </c>
      <c r="B16955" t="s">
        <v>72</v>
      </c>
      <c r="C16955" s="30">
        <v>1.419</v>
      </c>
      <c r="D16955" t="s">
        <v>19</v>
      </c>
      <c r="E16955">
        <v>2026</v>
      </c>
      <c r="G16955" t="s">
        <v>25</v>
      </c>
    </row>
    <row r="16956" spans="1:7">
      <c r="A16956">
        <v>761090</v>
      </c>
      <c r="B16956" t="s">
        <v>72</v>
      </c>
      <c r="C16956" s="30">
        <v>1.548</v>
      </c>
      <c r="D16956" t="s">
        <v>19</v>
      </c>
      <c r="E16956">
        <v>2027</v>
      </c>
      <c r="G16956" t="s">
        <v>25</v>
      </c>
    </row>
    <row r="16957" spans="1:7">
      <c r="A16957">
        <v>761090</v>
      </c>
      <c r="B16957" t="s">
        <v>72</v>
      </c>
      <c r="C16957" s="30">
        <v>1.677</v>
      </c>
      <c r="D16957" t="s">
        <v>19</v>
      </c>
      <c r="E16957">
        <v>2028</v>
      </c>
      <c r="G16957" t="s">
        <v>25</v>
      </c>
    </row>
    <row r="16958" spans="1:7">
      <c r="A16958">
        <v>76109010</v>
      </c>
      <c r="B16958" t="s">
        <v>72</v>
      </c>
      <c r="C16958" s="30">
        <v>1.29</v>
      </c>
      <c r="D16958" t="s">
        <v>19</v>
      </c>
      <c r="G16958" t="s">
        <v>25</v>
      </c>
    </row>
    <row r="16959" spans="1:7">
      <c r="A16959">
        <v>76109010</v>
      </c>
      <c r="B16959" t="s">
        <v>72</v>
      </c>
      <c r="C16959" s="30">
        <v>1.419</v>
      </c>
      <c r="D16959" t="s">
        <v>19</v>
      </c>
      <c r="E16959">
        <v>2026</v>
      </c>
      <c r="G16959" t="s">
        <v>25</v>
      </c>
    </row>
    <row r="16960" spans="1:7">
      <c r="A16960">
        <v>76109010</v>
      </c>
      <c r="B16960" t="s">
        <v>72</v>
      </c>
      <c r="C16960" s="30">
        <v>1.548</v>
      </c>
      <c r="D16960" t="s">
        <v>19</v>
      </c>
      <c r="E16960">
        <v>2027</v>
      </c>
      <c r="G16960" t="s">
        <v>25</v>
      </c>
    </row>
    <row r="16961" spans="1:7">
      <c r="A16961">
        <v>76109010</v>
      </c>
      <c r="B16961" t="s">
        <v>72</v>
      </c>
      <c r="C16961" s="30">
        <v>1.677</v>
      </c>
      <c r="D16961" t="s">
        <v>19</v>
      </c>
      <c r="E16961">
        <v>2028</v>
      </c>
      <c r="G16961" t="s">
        <v>25</v>
      </c>
    </row>
    <row r="16962" spans="1:7">
      <c r="A16962">
        <v>76109090</v>
      </c>
      <c r="B16962" t="s">
        <v>72</v>
      </c>
      <c r="C16962" s="30">
        <v>1.29</v>
      </c>
      <c r="D16962" t="s">
        <v>19</v>
      </c>
      <c r="G16962" t="s">
        <v>25</v>
      </c>
    </row>
    <row r="16963" spans="1:7">
      <c r="A16963">
        <v>76109090</v>
      </c>
      <c r="B16963" t="s">
        <v>72</v>
      </c>
      <c r="C16963" s="30">
        <v>1.419</v>
      </c>
      <c r="D16963" t="s">
        <v>19</v>
      </c>
      <c r="E16963">
        <v>2026</v>
      </c>
      <c r="G16963" t="s">
        <v>25</v>
      </c>
    </row>
    <row r="16964" spans="1:7">
      <c r="A16964">
        <v>76109090</v>
      </c>
      <c r="B16964" t="s">
        <v>72</v>
      </c>
      <c r="C16964" s="30">
        <v>1.548</v>
      </c>
      <c r="D16964" t="s">
        <v>19</v>
      </c>
      <c r="E16964">
        <v>2027</v>
      </c>
      <c r="G16964" t="s">
        <v>25</v>
      </c>
    </row>
    <row r="16965" spans="1:7">
      <c r="A16965">
        <v>76109090</v>
      </c>
      <c r="B16965" t="s">
        <v>72</v>
      </c>
      <c r="C16965" s="30">
        <v>1.677</v>
      </c>
      <c r="D16965" t="s">
        <v>19</v>
      </c>
      <c r="E16965">
        <v>2028</v>
      </c>
      <c r="G16965" t="s">
        <v>25</v>
      </c>
    </row>
    <row r="16966" spans="1:7">
      <c r="A16966">
        <v>76110000</v>
      </c>
      <c r="B16966" t="s">
        <v>72</v>
      </c>
      <c r="C16966" s="30">
        <v>1.73</v>
      </c>
      <c r="D16966" t="s">
        <v>19</v>
      </c>
      <c r="G16966" t="s">
        <v>25</v>
      </c>
    </row>
    <row r="16967" spans="1:7">
      <c r="A16967">
        <v>76110000</v>
      </c>
      <c r="B16967" t="s">
        <v>72</v>
      </c>
      <c r="C16967" s="30">
        <v>1.903</v>
      </c>
      <c r="D16967" t="s">
        <v>19</v>
      </c>
      <c r="E16967">
        <v>2026</v>
      </c>
      <c r="G16967" t="s">
        <v>25</v>
      </c>
    </row>
    <row r="16968" spans="1:7">
      <c r="A16968">
        <v>76110000</v>
      </c>
      <c r="B16968" t="s">
        <v>72</v>
      </c>
      <c r="C16968" s="30">
        <v>2.0760000000000001</v>
      </c>
      <c r="D16968" t="s">
        <v>19</v>
      </c>
      <c r="E16968">
        <v>2027</v>
      </c>
      <c r="G16968" t="s">
        <v>25</v>
      </c>
    </row>
    <row r="16969" spans="1:7">
      <c r="A16969">
        <v>76110000</v>
      </c>
      <c r="B16969" t="s">
        <v>72</v>
      </c>
      <c r="C16969" s="30">
        <v>2.2490000000000001</v>
      </c>
      <c r="D16969" t="s">
        <v>19</v>
      </c>
      <c r="E16969">
        <v>2028</v>
      </c>
      <c r="G16969" t="s">
        <v>25</v>
      </c>
    </row>
    <row r="16970" spans="1:7">
      <c r="A16970">
        <v>7612</v>
      </c>
      <c r="B16970" t="s">
        <v>72</v>
      </c>
      <c r="C16970" s="30">
        <v>1.73</v>
      </c>
      <c r="D16970" t="s">
        <v>19</v>
      </c>
      <c r="G16970" t="s">
        <v>25</v>
      </c>
    </row>
    <row r="16971" spans="1:7">
      <c r="A16971">
        <v>7612</v>
      </c>
      <c r="B16971" t="s">
        <v>72</v>
      </c>
      <c r="C16971" s="30">
        <v>1.903</v>
      </c>
      <c r="D16971" t="s">
        <v>19</v>
      </c>
      <c r="E16971">
        <v>2026</v>
      </c>
      <c r="G16971" t="s">
        <v>25</v>
      </c>
    </row>
    <row r="16972" spans="1:7">
      <c r="A16972">
        <v>7612</v>
      </c>
      <c r="B16972" t="s">
        <v>72</v>
      </c>
      <c r="C16972" s="30">
        <v>2.0760000000000001</v>
      </c>
      <c r="D16972" t="s">
        <v>19</v>
      </c>
      <c r="E16972">
        <v>2027</v>
      </c>
      <c r="G16972" t="s">
        <v>25</v>
      </c>
    </row>
    <row r="16973" spans="1:7">
      <c r="A16973">
        <v>7612</v>
      </c>
      <c r="B16973" t="s">
        <v>72</v>
      </c>
      <c r="C16973" s="30">
        <v>2.2490000000000001</v>
      </c>
      <c r="D16973" t="s">
        <v>19</v>
      </c>
      <c r="E16973">
        <v>2028</v>
      </c>
      <c r="G16973" t="s">
        <v>25</v>
      </c>
    </row>
    <row r="16974" spans="1:7">
      <c r="A16974">
        <v>76130000</v>
      </c>
      <c r="B16974" t="s">
        <v>72</v>
      </c>
      <c r="C16974" s="30">
        <v>1.73</v>
      </c>
      <c r="D16974" t="s">
        <v>19</v>
      </c>
      <c r="G16974" t="s">
        <v>25</v>
      </c>
    </row>
    <row r="16975" spans="1:7">
      <c r="A16975">
        <v>76130000</v>
      </c>
      <c r="B16975" t="s">
        <v>72</v>
      </c>
      <c r="C16975" s="30">
        <v>1.903</v>
      </c>
      <c r="D16975" t="s">
        <v>19</v>
      </c>
      <c r="E16975">
        <v>2026</v>
      </c>
      <c r="G16975" t="s">
        <v>25</v>
      </c>
    </row>
    <row r="16976" spans="1:7">
      <c r="A16976">
        <v>76130000</v>
      </c>
      <c r="B16976" t="s">
        <v>72</v>
      </c>
      <c r="C16976" s="30">
        <v>2.0760000000000001</v>
      </c>
      <c r="D16976" t="s">
        <v>19</v>
      </c>
      <c r="E16976">
        <v>2027</v>
      </c>
      <c r="G16976" t="s">
        <v>25</v>
      </c>
    </row>
    <row r="16977" spans="1:7">
      <c r="A16977">
        <v>76130000</v>
      </c>
      <c r="B16977" t="s">
        <v>72</v>
      </c>
      <c r="C16977" s="30">
        <v>2.2490000000000001</v>
      </c>
      <c r="D16977" t="s">
        <v>19</v>
      </c>
      <c r="E16977">
        <v>2028</v>
      </c>
      <c r="G16977" t="s">
        <v>25</v>
      </c>
    </row>
    <row r="16978" spans="1:7">
      <c r="A16978">
        <v>7614</v>
      </c>
      <c r="B16978" t="s">
        <v>72</v>
      </c>
      <c r="C16978" s="30">
        <v>1.28</v>
      </c>
      <c r="D16978" t="s">
        <v>19</v>
      </c>
      <c r="G16978" t="s">
        <v>25</v>
      </c>
    </row>
    <row r="16979" spans="1:7">
      <c r="A16979">
        <v>7614</v>
      </c>
      <c r="B16979" t="s">
        <v>72</v>
      </c>
      <c r="C16979" s="30">
        <v>1.4080000000000001</v>
      </c>
      <c r="D16979" t="s">
        <v>19</v>
      </c>
      <c r="E16979">
        <v>2026</v>
      </c>
      <c r="G16979" t="s">
        <v>25</v>
      </c>
    </row>
    <row r="16980" spans="1:7">
      <c r="A16980">
        <v>7614</v>
      </c>
      <c r="B16980" t="s">
        <v>72</v>
      </c>
      <c r="C16980" s="30">
        <v>1.536</v>
      </c>
      <c r="D16980" t="s">
        <v>19</v>
      </c>
      <c r="E16980">
        <v>2027</v>
      </c>
      <c r="G16980" t="s">
        <v>25</v>
      </c>
    </row>
    <row r="16981" spans="1:7">
      <c r="A16981">
        <v>7614</v>
      </c>
      <c r="B16981" t="s">
        <v>72</v>
      </c>
      <c r="C16981" s="30">
        <v>1.6640000000000001</v>
      </c>
      <c r="D16981" t="s">
        <v>19</v>
      </c>
      <c r="E16981">
        <v>2028</v>
      </c>
      <c r="G16981" t="s">
        <v>25</v>
      </c>
    </row>
    <row r="16982" spans="1:7">
      <c r="A16982">
        <v>76161000</v>
      </c>
      <c r="B16982" t="s">
        <v>72</v>
      </c>
      <c r="C16982" s="30">
        <v>1.73</v>
      </c>
      <c r="D16982" t="s">
        <v>19</v>
      </c>
      <c r="G16982" t="s">
        <v>25</v>
      </c>
    </row>
    <row r="16983" spans="1:7">
      <c r="A16983">
        <v>76161000</v>
      </c>
      <c r="B16983" t="s">
        <v>72</v>
      </c>
      <c r="C16983" s="30">
        <v>1.903</v>
      </c>
      <c r="D16983" t="s">
        <v>19</v>
      </c>
      <c r="E16983">
        <v>2026</v>
      </c>
      <c r="G16983" t="s">
        <v>25</v>
      </c>
    </row>
    <row r="16984" spans="1:7">
      <c r="A16984">
        <v>76161000</v>
      </c>
      <c r="B16984" t="s">
        <v>72</v>
      </c>
      <c r="C16984" s="30">
        <v>2.0760000000000001</v>
      </c>
      <c r="D16984" t="s">
        <v>19</v>
      </c>
      <c r="E16984">
        <v>2027</v>
      </c>
      <c r="G16984" t="s">
        <v>25</v>
      </c>
    </row>
    <row r="16985" spans="1:7">
      <c r="A16985">
        <v>76161000</v>
      </c>
      <c r="B16985" t="s">
        <v>72</v>
      </c>
      <c r="C16985" s="30">
        <v>2.2490000000000001</v>
      </c>
      <c r="D16985" t="s">
        <v>19</v>
      </c>
      <c r="E16985">
        <v>2028</v>
      </c>
      <c r="G16985" t="s">
        <v>25</v>
      </c>
    </row>
    <row r="16986" spans="1:7">
      <c r="A16986">
        <v>76169100</v>
      </c>
      <c r="B16986" t="s">
        <v>72</v>
      </c>
      <c r="C16986" s="30">
        <v>1.73</v>
      </c>
      <c r="D16986" t="s">
        <v>19</v>
      </c>
      <c r="G16986" t="s">
        <v>25</v>
      </c>
    </row>
    <row r="16987" spans="1:7">
      <c r="A16987">
        <v>76169100</v>
      </c>
      <c r="B16987" t="s">
        <v>72</v>
      </c>
      <c r="C16987" s="30">
        <v>1.903</v>
      </c>
      <c r="D16987" t="s">
        <v>19</v>
      </c>
      <c r="E16987">
        <v>2026</v>
      </c>
      <c r="G16987" t="s">
        <v>25</v>
      </c>
    </row>
    <row r="16988" spans="1:7">
      <c r="A16988">
        <v>76169100</v>
      </c>
      <c r="B16988" t="s">
        <v>72</v>
      </c>
      <c r="C16988" s="30">
        <v>2.0760000000000001</v>
      </c>
      <c r="D16988" t="s">
        <v>19</v>
      </c>
      <c r="E16988">
        <v>2027</v>
      </c>
      <c r="G16988" t="s">
        <v>25</v>
      </c>
    </row>
    <row r="16989" spans="1:7">
      <c r="A16989">
        <v>76169100</v>
      </c>
      <c r="B16989" t="s">
        <v>72</v>
      </c>
      <c r="C16989" s="30">
        <v>2.2490000000000001</v>
      </c>
      <c r="D16989" t="s">
        <v>19</v>
      </c>
      <c r="E16989">
        <v>2028</v>
      </c>
      <c r="G16989" t="s">
        <v>25</v>
      </c>
    </row>
    <row r="16990" spans="1:7">
      <c r="A16990">
        <v>76169910</v>
      </c>
      <c r="B16990" t="s">
        <v>72</v>
      </c>
      <c r="C16990" s="30">
        <v>1.05</v>
      </c>
      <c r="D16990" t="s">
        <v>19</v>
      </c>
      <c r="G16990" t="s">
        <v>25</v>
      </c>
    </row>
    <row r="16991" spans="1:7">
      <c r="A16991">
        <v>76169910</v>
      </c>
      <c r="B16991" t="s">
        <v>72</v>
      </c>
      <c r="C16991" s="30">
        <v>1.155</v>
      </c>
      <c r="D16991" t="s">
        <v>19</v>
      </c>
      <c r="E16991">
        <v>2026</v>
      </c>
      <c r="G16991" t="s">
        <v>25</v>
      </c>
    </row>
    <row r="16992" spans="1:7">
      <c r="A16992">
        <v>76169910</v>
      </c>
      <c r="B16992" t="s">
        <v>72</v>
      </c>
      <c r="C16992" s="30">
        <v>1.26</v>
      </c>
      <c r="D16992" t="s">
        <v>19</v>
      </c>
      <c r="E16992">
        <v>2027</v>
      </c>
      <c r="G16992" t="s">
        <v>25</v>
      </c>
    </row>
    <row r="16993" spans="1:7">
      <c r="A16993">
        <v>76169910</v>
      </c>
      <c r="B16993" t="s">
        <v>72</v>
      </c>
      <c r="C16993" s="30">
        <v>1.365</v>
      </c>
      <c r="D16993" t="s">
        <v>19</v>
      </c>
      <c r="E16993">
        <v>2028</v>
      </c>
      <c r="G16993" t="s">
        <v>25</v>
      </c>
    </row>
    <row r="16994" spans="1:7">
      <c r="A16994">
        <v>76169990</v>
      </c>
      <c r="B16994" t="s">
        <v>72</v>
      </c>
      <c r="C16994" s="30">
        <v>1.73</v>
      </c>
      <c r="D16994" t="s">
        <v>19</v>
      </c>
      <c r="G16994" t="s">
        <v>25</v>
      </c>
    </row>
    <row r="16995" spans="1:7">
      <c r="A16995">
        <v>76169990</v>
      </c>
      <c r="B16995" t="s">
        <v>72</v>
      </c>
      <c r="C16995" s="30">
        <v>1.903</v>
      </c>
      <c r="D16995" t="s">
        <v>19</v>
      </c>
      <c r="E16995">
        <v>2026</v>
      </c>
      <c r="G16995" t="s">
        <v>25</v>
      </c>
    </row>
    <row r="16996" spans="1:7">
      <c r="A16996">
        <v>76169990</v>
      </c>
      <c r="B16996" t="s">
        <v>72</v>
      </c>
      <c r="C16996" s="30">
        <v>2.0760000000000001</v>
      </c>
      <c r="D16996" t="s">
        <v>19</v>
      </c>
      <c r="E16996">
        <v>2027</v>
      </c>
      <c r="G16996" t="s">
        <v>25</v>
      </c>
    </row>
    <row r="16997" spans="1:7">
      <c r="A16997">
        <v>76169990</v>
      </c>
      <c r="B16997" t="s">
        <v>72</v>
      </c>
      <c r="C16997" s="30">
        <v>2.2490000000000001</v>
      </c>
      <c r="D16997" t="s">
        <v>19</v>
      </c>
      <c r="E16997">
        <v>2028</v>
      </c>
      <c r="G16997" t="s">
        <v>25</v>
      </c>
    </row>
    <row r="16998" spans="1:7">
      <c r="A16998">
        <v>28041000</v>
      </c>
      <c r="B16998" t="s">
        <v>72</v>
      </c>
      <c r="C16998" s="30">
        <v>14.03</v>
      </c>
      <c r="G16998" t="s">
        <v>272</v>
      </c>
    </row>
    <row r="16999" spans="1:7">
      <c r="A16999">
        <v>28041000</v>
      </c>
      <c r="B16999" t="s">
        <v>72</v>
      </c>
      <c r="C16999" s="30">
        <v>15.433</v>
      </c>
      <c r="E16999">
        <v>2026</v>
      </c>
      <c r="G16999" t="s">
        <v>272</v>
      </c>
    </row>
    <row r="17000" spans="1:7">
      <c r="A17000">
        <v>28041000</v>
      </c>
      <c r="B17000" t="s">
        <v>72</v>
      </c>
      <c r="C17000" s="30">
        <v>16.835999999999999</v>
      </c>
      <c r="E17000">
        <v>2027</v>
      </c>
      <c r="G17000" t="s">
        <v>272</v>
      </c>
    </row>
    <row r="17001" spans="1:7">
      <c r="A17001">
        <v>28041000</v>
      </c>
      <c r="B17001" t="s">
        <v>72</v>
      </c>
      <c r="C17001" s="30">
        <v>18.239000000000001</v>
      </c>
      <c r="E17001">
        <v>2028</v>
      </c>
      <c r="G17001" t="s">
        <v>272</v>
      </c>
    </row>
    <row r="17002" spans="1:7">
      <c r="A17002">
        <v>26011200</v>
      </c>
      <c r="B17002" t="s">
        <v>72</v>
      </c>
      <c r="C17002">
        <v>0.2</v>
      </c>
      <c r="G17002" t="s">
        <v>273</v>
      </c>
    </row>
    <row r="17003" spans="1:7">
      <c r="A17003">
        <v>26011200</v>
      </c>
      <c r="B17003" t="s">
        <v>72</v>
      </c>
      <c r="C17003">
        <v>0.22</v>
      </c>
      <c r="E17003">
        <v>2026</v>
      </c>
      <c r="G17003" t="s">
        <v>273</v>
      </c>
    </row>
    <row r="17004" spans="1:7">
      <c r="A17004">
        <v>26011200</v>
      </c>
      <c r="B17004" t="s">
        <v>72</v>
      </c>
      <c r="C17004">
        <v>0.24000000000000002</v>
      </c>
      <c r="E17004">
        <v>2027</v>
      </c>
      <c r="G17004" t="s">
        <v>273</v>
      </c>
    </row>
    <row r="17005" spans="1:7">
      <c r="A17005">
        <v>26011200</v>
      </c>
      <c r="B17005" t="s">
        <v>72</v>
      </c>
      <c r="C17005">
        <v>0.26</v>
      </c>
      <c r="E17005">
        <v>2028</v>
      </c>
      <c r="G17005" t="s">
        <v>273</v>
      </c>
    </row>
    <row r="17006" spans="1:7">
      <c r="A17006">
        <v>7201</v>
      </c>
      <c r="B17006" t="s">
        <v>72</v>
      </c>
      <c r="C17006" s="30">
        <v>1.96</v>
      </c>
      <c r="G17006" t="s">
        <v>273</v>
      </c>
    </row>
    <row r="17007" spans="1:7">
      <c r="A17007">
        <v>7201</v>
      </c>
      <c r="B17007" t="s">
        <v>72</v>
      </c>
      <c r="C17007" s="30">
        <v>2.1560000000000001</v>
      </c>
      <c r="E17007">
        <v>2026</v>
      </c>
      <c r="G17007" t="s">
        <v>273</v>
      </c>
    </row>
    <row r="17008" spans="1:7">
      <c r="A17008">
        <v>7201</v>
      </c>
      <c r="B17008" t="s">
        <v>72</v>
      </c>
      <c r="C17008" s="30">
        <v>2.3519999999999999</v>
      </c>
      <c r="E17008">
        <v>2027</v>
      </c>
      <c r="G17008" t="s">
        <v>273</v>
      </c>
    </row>
    <row r="17009" spans="1:7">
      <c r="A17009">
        <v>7201</v>
      </c>
      <c r="B17009" t="s">
        <v>72</v>
      </c>
      <c r="C17009" s="30">
        <v>2.548</v>
      </c>
      <c r="E17009">
        <v>2028</v>
      </c>
      <c r="G17009" t="s">
        <v>273</v>
      </c>
    </row>
    <row r="17010" spans="1:7">
      <c r="A17010">
        <v>720211</v>
      </c>
      <c r="B17010" t="s">
        <v>72</v>
      </c>
      <c r="C17010" s="30">
        <v>1.69</v>
      </c>
      <c r="G17010" t="s">
        <v>273</v>
      </c>
    </row>
    <row r="17011" spans="1:7">
      <c r="A17011">
        <v>720211</v>
      </c>
      <c r="B17011" t="s">
        <v>72</v>
      </c>
      <c r="C17011" s="30">
        <v>1.859</v>
      </c>
      <c r="E17011">
        <v>2026</v>
      </c>
      <c r="G17011" t="s">
        <v>273</v>
      </c>
    </row>
    <row r="17012" spans="1:7">
      <c r="A17012">
        <v>720211</v>
      </c>
      <c r="B17012" t="s">
        <v>72</v>
      </c>
      <c r="C17012" s="30">
        <v>2.028</v>
      </c>
      <c r="E17012">
        <v>2027</v>
      </c>
      <c r="G17012" t="s">
        <v>273</v>
      </c>
    </row>
    <row r="17013" spans="1:7">
      <c r="A17013">
        <v>720211</v>
      </c>
      <c r="B17013" t="s">
        <v>72</v>
      </c>
      <c r="C17013" s="30">
        <v>2.1970000000000001</v>
      </c>
      <c r="E17013">
        <v>2028</v>
      </c>
      <c r="G17013" t="s">
        <v>273</v>
      </c>
    </row>
    <row r="17014" spans="1:7">
      <c r="A17014">
        <v>720219</v>
      </c>
      <c r="B17014" t="s">
        <v>72</v>
      </c>
      <c r="C17014" s="30">
        <v>5.59</v>
      </c>
      <c r="G17014" t="s">
        <v>273</v>
      </c>
    </row>
    <row r="17015" spans="1:7">
      <c r="A17015">
        <v>720219</v>
      </c>
      <c r="B17015" t="s">
        <v>72</v>
      </c>
      <c r="C17015" s="30">
        <v>6.149</v>
      </c>
      <c r="E17015">
        <v>2026</v>
      </c>
      <c r="G17015" t="s">
        <v>273</v>
      </c>
    </row>
    <row r="17016" spans="1:7">
      <c r="A17016">
        <v>720219</v>
      </c>
      <c r="B17016" t="s">
        <v>72</v>
      </c>
      <c r="C17016" s="30">
        <v>6.7080000000000002</v>
      </c>
      <c r="E17016">
        <v>2027</v>
      </c>
      <c r="G17016" t="s">
        <v>273</v>
      </c>
    </row>
    <row r="17017" spans="1:7">
      <c r="A17017">
        <v>720219</v>
      </c>
      <c r="B17017" t="s">
        <v>72</v>
      </c>
      <c r="C17017" s="30">
        <v>7.2670000000000003</v>
      </c>
      <c r="E17017">
        <v>2028</v>
      </c>
      <c r="G17017" t="s">
        <v>273</v>
      </c>
    </row>
    <row r="17018" spans="1:7">
      <c r="A17018">
        <v>720241</v>
      </c>
      <c r="B17018" t="s">
        <v>72</v>
      </c>
      <c r="C17018" s="30">
        <v>2.35</v>
      </c>
      <c r="G17018" t="s">
        <v>273</v>
      </c>
    </row>
    <row r="17019" spans="1:7">
      <c r="A17019">
        <v>720241</v>
      </c>
      <c r="B17019" t="s">
        <v>72</v>
      </c>
      <c r="C17019" s="30">
        <v>2.585</v>
      </c>
      <c r="E17019">
        <v>2026</v>
      </c>
      <c r="G17019" t="s">
        <v>273</v>
      </c>
    </row>
    <row r="17020" spans="1:7">
      <c r="A17020">
        <v>720241</v>
      </c>
      <c r="B17020" t="s">
        <v>72</v>
      </c>
      <c r="C17020" s="30">
        <v>2.8200000000000003</v>
      </c>
      <c r="E17020">
        <v>2027</v>
      </c>
      <c r="G17020" t="s">
        <v>273</v>
      </c>
    </row>
    <row r="17021" spans="1:7">
      <c r="A17021">
        <v>720241</v>
      </c>
      <c r="B17021" t="s">
        <v>72</v>
      </c>
      <c r="C17021" s="30">
        <v>3.0550000000000002</v>
      </c>
      <c r="E17021">
        <v>2028</v>
      </c>
      <c r="G17021" t="s">
        <v>273</v>
      </c>
    </row>
    <row r="17022" spans="1:7">
      <c r="A17022">
        <v>72026000</v>
      </c>
      <c r="B17022" t="s">
        <v>72</v>
      </c>
      <c r="C17022" s="30">
        <v>3.48</v>
      </c>
      <c r="G17022" t="s">
        <v>273</v>
      </c>
    </row>
    <row r="17023" spans="1:7">
      <c r="A17023">
        <v>72026000</v>
      </c>
      <c r="B17023" t="s">
        <v>72</v>
      </c>
      <c r="C17023" s="30">
        <v>3.8279999999999998</v>
      </c>
      <c r="E17023">
        <v>2026</v>
      </c>
      <c r="G17023" t="s">
        <v>273</v>
      </c>
    </row>
    <row r="17024" spans="1:7">
      <c r="A17024">
        <v>72026000</v>
      </c>
      <c r="B17024" t="s">
        <v>72</v>
      </c>
      <c r="C17024" s="30">
        <v>4.1760000000000002</v>
      </c>
      <c r="E17024">
        <v>2027</v>
      </c>
      <c r="G17024" t="s">
        <v>273</v>
      </c>
    </row>
    <row r="17025" spans="1:7">
      <c r="A17025">
        <v>72026000</v>
      </c>
      <c r="B17025" t="s">
        <v>72</v>
      </c>
      <c r="C17025" s="30">
        <v>4.524</v>
      </c>
      <c r="E17025">
        <v>2028</v>
      </c>
      <c r="G17025" t="s">
        <v>273</v>
      </c>
    </row>
    <row r="17026" spans="1:7">
      <c r="A17026">
        <v>7205</v>
      </c>
      <c r="B17026" t="s">
        <v>72</v>
      </c>
      <c r="C17026" s="30">
        <v>1.99</v>
      </c>
      <c r="D17026" t="s">
        <v>20</v>
      </c>
      <c r="G17026" t="s">
        <v>273</v>
      </c>
    </row>
    <row r="17027" spans="1:7">
      <c r="A17027">
        <v>7205</v>
      </c>
      <c r="B17027" t="s">
        <v>72</v>
      </c>
      <c r="C17027" s="30">
        <v>2.1890000000000001</v>
      </c>
      <c r="D17027" t="s">
        <v>20</v>
      </c>
      <c r="E17027">
        <v>2026</v>
      </c>
      <c r="G17027" t="s">
        <v>273</v>
      </c>
    </row>
    <row r="17028" spans="1:7">
      <c r="A17028">
        <v>7205</v>
      </c>
      <c r="B17028" t="s">
        <v>72</v>
      </c>
      <c r="C17028" s="30">
        <v>2.3879999999999999</v>
      </c>
      <c r="D17028" t="s">
        <v>20</v>
      </c>
      <c r="E17028">
        <v>2027</v>
      </c>
      <c r="G17028" t="s">
        <v>273</v>
      </c>
    </row>
    <row r="17029" spans="1:7">
      <c r="A17029">
        <v>7205</v>
      </c>
      <c r="B17029" t="s">
        <v>72</v>
      </c>
      <c r="C17029" s="30">
        <v>2.5870000000000002</v>
      </c>
      <c r="D17029" t="s">
        <v>20</v>
      </c>
      <c r="E17029">
        <v>2028</v>
      </c>
      <c r="G17029" t="s">
        <v>273</v>
      </c>
    </row>
    <row r="17030" spans="1:7">
      <c r="A17030">
        <v>72061000</v>
      </c>
      <c r="B17030" t="s">
        <v>72</v>
      </c>
      <c r="C17030" s="30">
        <v>2.0699999999999998</v>
      </c>
      <c r="D17030" t="s">
        <v>20</v>
      </c>
      <c r="G17030" t="s">
        <v>273</v>
      </c>
    </row>
    <row r="17031" spans="1:7">
      <c r="A17031">
        <v>72061000</v>
      </c>
      <c r="B17031" t="s">
        <v>72</v>
      </c>
      <c r="C17031" s="30">
        <v>2.2769999999999997</v>
      </c>
      <c r="D17031" t="s">
        <v>20</v>
      </c>
      <c r="E17031">
        <v>2026</v>
      </c>
      <c r="G17031" t="s">
        <v>273</v>
      </c>
    </row>
    <row r="17032" spans="1:7">
      <c r="A17032">
        <v>72061000</v>
      </c>
      <c r="B17032" t="s">
        <v>72</v>
      </c>
      <c r="C17032" s="30">
        <v>2.484</v>
      </c>
      <c r="D17032" t="s">
        <v>20</v>
      </c>
      <c r="E17032">
        <v>2027</v>
      </c>
      <c r="G17032" t="s">
        <v>273</v>
      </c>
    </row>
    <row r="17033" spans="1:7">
      <c r="A17033">
        <v>72061000</v>
      </c>
      <c r="B17033" t="s">
        <v>72</v>
      </c>
      <c r="C17033" s="30">
        <v>2.6909999999999998</v>
      </c>
      <c r="D17033" t="s">
        <v>20</v>
      </c>
      <c r="E17033">
        <v>2028</v>
      </c>
      <c r="G17033" t="s">
        <v>273</v>
      </c>
    </row>
    <row r="17034" spans="1:7">
      <c r="A17034">
        <v>72069000</v>
      </c>
      <c r="B17034" t="s">
        <v>72</v>
      </c>
      <c r="C17034" s="30">
        <v>2.0699999999999998</v>
      </c>
      <c r="D17034" t="s">
        <v>20</v>
      </c>
      <c r="G17034" t="s">
        <v>273</v>
      </c>
    </row>
    <row r="17035" spans="1:7">
      <c r="A17035">
        <v>72069000</v>
      </c>
      <c r="B17035" t="s">
        <v>72</v>
      </c>
      <c r="C17035" s="30">
        <v>2.2769999999999997</v>
      </c>
      <c r="D17035" t="s">
        <v>20</v>
      </c>
      <c r="E17035">
        <v>2026</v>
      </c>
      <c r="G17035" t="s">
        <v>273</v>
      </c>
    </row>
    <row r="17036" spans="1:7">
      <c r="A17036">
        <v>72069000</v>
      </c>
      <c r="B17036" t="s">
        <v>72</v>
      </c>
      <c r="C17036" s="30">
        <v>2.484</v>
      </c>
      <c r="D17036" t="s">
        <v>20</v>
      </c>
      <c r="E17036">
        <v>2027</v>
      </c>
      <c r="G17036" t="s">
        <v>273</v>
      </c>
    </row>
    <row r="17037" spans="1:7">
      <c r="A17037">
        <v>72069000</v>
      </c>
      <c r="B17037" t="s">
        <v>72</v>
      </c>
      <c r="C17037" s="30">
        <v>2.6909999999999998</v>
      </c>
      <c r="D17037" t="s">
        <v>20</v>
      </c>
      <c r="E17037">
        <v>2028</v>
      </c>
      <c r="G17037" t="s">
        <v>273</v>
      </c>
    </row>
    <row r="17038" spans="1:7">
      <c r="A17038">
        <v>72071111</v>
      </c>
      <c r="B17038" t="s">
        <v>72</v>
      </c>
      <c r="C17038" s="30">
        <v>2.1</v>
      </c>
      <c r="D17038" t="s">
        <v>20</v>
      </c>
      <c r="G17038" t="s">
        <v>273</v>
      </c>
    </row>
    <row r="17039" spans="1:7">
      <c r="A17039">
        <v>72071111</v>
      </c>
      <c r="B17039" t="s">
        <v>72</v>
      </c>
      <c r="C17039" s="30">
        <v>2.31</v>
      </c>
      <c r="D17039" t="s">
        <v>20</v>
      </c>
      <c r="E17039">
        <v>2026</v>
      </c>
      <c r="G17039" t="s">
        <v>273</v>
      </c>
    </row>
    <row r="17040" spans="1:7">
      <c r="A17040">
        <v>72071111</v>
      </c>
      <c r="B17040" t="s">
        <v>72</v>
      </c>
      <c r="C17040" s="30">
        <v>2.52</v>
      </c>
      <c r="D17040" t="s">
        <v>20</v>
      </c>
      <c r="E17040">
        <v>2027</v>
      </c>
      <c r="G17040" t="s">
        <v>273</v>
      </c>
    </row>
    <row r="17041" spans="1:7">
      <c r="A17041">
        <v>72071111</v>
      </c>
      <c r="B17041" t="s">
        <v>72</v>
      </c>
      <c r="C17041" s="30">
        <v>2.73</v>
      </c>
      <c r="D17041" t="s">
        <v>20</v>
      </c>
      <c r="E17041">
        <v>2028</v>
      </c>
      <c r="G17041" t="s">
        <v>273</v>
      </c>
    </row>
    <row r="17042" spans="1:7">
      <c r="A17042">
        <v>72071114</v>
      </c>
      <c r="B17042" t="s">
        <v>72</v>
      </c>
      <c r="C17042" s="30">
        <v>2.1</v>
      </c>
      <c r="D17042" t="s">
        <v>20</v>
      </c>
      <c r="G17042" t="s">
        <v>273</v>
      </c>
    </row>
    <row r="17043" spans="1:7">
      <c r="A17043">
        <v>72071114</v>
      </c>
      <c r="B17043" t="s">
        <v>72</v>
      </c>
      <c r="C17043" s="30">
        <v>2.31</v>
      </c>
      <c r="D17043" t="s">
        <v>20</v>
      </c>
      <c r="E17043">
        <v>2026</v>
      </c>
      <c r="G17043" t="s">
        <v>273</v>
      </c>
    </row>
    <row r="17044" spans="1:7">
      <c r="A17044">
        <v>72071114</v>
      </c>
      <c r="B17044" t="s">
        <v>72</v>
      </c>
      <c r="C17044" s="30">
        <v>2.52</v>
      </c>
      <c r="D17044" t="s">
        <v>20</v>
      </c>
      <c r="E17044">
        <v>2027</v>
      </c>
      <c r="G17044" t="s">
        <v>273</v>
      </c>
    </row>
    <row r="17045" spans="1:7">
      <c r="A17045">
        <v>72071114</v>
      </c>
      <c r="B17045" t="s">
        <v>72</v>
      </c>
      <c r="C17045" s="30">
        <v>2.73</v>
      </c>
      <c r="D17045" t="s">
        <v>20</v>
      </c>
      <c r="E17045">
        <v>2028</v>
      </c>
      <c r="G17045" t="s">
        <v>273</v>
      </c>
    </row>
    <row r="17046" spans="1:7">
      <c r="A17046">
        <v>72071116</v>
      </c>
      <c r="B17046" t="s">
        <v>72</v>
      </c>
      <c r="C17046" s="30">
        <v>2.1</v>
      </c>
      <c r="D17046" t="s">
        <v>20</v>
      </c>
      <c r="G17046" t="s">
        <v>273</v>
      </c>
    </row>
    <row r="17047" spans="1:7">
      <c r="A17047">
        <v>72071116</v>
      </c>
      <c r="B17047" t="s">
        <v>72</v>
      </c>
      <c r="C17047" s="30">
        <v>2.31</v>
      </c>
      <c r="D17047" t="s">
        <v>20</v>
      </c>
      <c r="E17047">
        <v>2026</v>
      </c>
      <c r="G17047" t="s">
        <v>273</v>
      </c>
    </row>
    <row r="17048" spans="1:7">
      <c r="A17048">
        <v>72071116</v>
      </c>
      <c r="B17048" t="s">
        <v>72</v>
      </c>
      <c r="C17048" s="30">
        <v>2.52</v>
      </c>
      <c r="D17048" t="s">
        <v>20</v>
      </c>
      <c r="E17048">
        <v>2027</v>
      </c>
      <c r="G17048" t="s">
        <v>273</v>
      </c>
    </row>
    <row r="17049" spans="1:7">
      <c r="A17049">
        <v>72071116</v>
      </c>
      <c r="B17049" t="s">
        <v>72</v>
      </c>
      <c r="C17049" s="30">
        <v>2.73</v>
      </c>
      <c r="D17049" t="s">
        <v>20</v>
      </c>
      <c r="E17049">
        <v>2028</v>
      </c>
      <c r="G17049" t="s">
        <v>273</v>
      </c>
    </row>
    <row r="17050" spans="1:7">
      <c r="A17050">
        <v>72071190</v>
      </c>
      <c r="B17050" t="s">
        <v>72</v>
      </c>
      <c r="C17050" s="30">
        <v>2.31</v>
      </c>
      <c r="D17050" t="s">
        <v>20</v>
      </c>
      <c r="G17050" t="s">
        <v>273</v>
      </c>
    </row>
    <row r="17051" spans="1:7">
      <c r="A17051">
        <v>72071190</v>
      </c>
      <c r="B17051" t="s">
        <v>72</v>
      </c>
      <c r="C17051" s="30">
        <v>2.5409999999999999</v>
      </c>
      <c r="D17051" t="s">
        <v>20</v>
      </c>
      <c r="E17051">
        <v>2026</v>
      </c>
      <c r="G17051" t="s">
        <v>273</v>
      </c>
    </row>
    <row r="17052" spans="1:7">
      <c r="A17052">
        <v>72071190</v>
      </c>
      <c r="B17052" t="s">
        <v>72</v>
      </c>
      <c r="C17052" s="30">
        <v>2.7720000000000002</v>
      </c>
      <c r="D17052" t="s">
        <v>20</v>
      </c>
      <c r="E17052">
        <v>2027</v>
      </c>
      <c r="G17052" t="s">
        <v>273</v>
      </c>
    </row>
    <row r="17053" spans="1:7">
      <c r="A17053">
        <v>72071190</v>
      </c>
      <c r="B17053" t="s">
        <v>72</v>
      </c>
      <c r="C17053" s="30">
        <v>3.0030000000000001</v>
      </c>
      <c r="D17053" t="s">
        <v>20</v>
      </c>
      <c r="E17053">
        <v>2028</v>
      </c>
      <c r="G17053" t="s">
        <v>273</v>
      </c>
    </row>
    <row r="17054" spans="1:7">
      <c r="A17054">
        <v>72071210</v>
      </c>
      <c r="B17054" t="s">
        <v>72</v>
      </c>
      <c r="C17054" s="30">
        <v>2.1</v>
      </c>
      <c r="D17054" t="s">
        <v>20</v>
      </c>
      <c r="G17054" t="s">
        <v>273</v>
      </c>
    </row>
    <row r="17055" spans="1:7">
      <c r="A17055">
        <v>72071210</v>
      </c>
      <c r="B17055" t="s">
        <v>72</v>
      </c>
      <c r="C17055" s="30">
        <v>2.31</v>
      </c>
      <c r="D17055" t="s">
        <v>20</v>
      </c>
      <c r="E17055">
        <v>2026</v>
      </c>
      <c r="G17055" t="s">
        <v>273</v>
      </c>
    </row>
    <row r="17056" spans="1:7">
      <c r="A17056">
        <v>72071210</v>
      </c>
      <c r="B17056" t="s">
        <v>72</v>
      </c>
      <c r="C17056" s="30">
        <v>2.52</v>
      </c>
      <c r="D17056" t="s">
        <v>20</v>
      </c>
      <c r="E17056">
        <v>2027</v>
      </c>
      <c r="G17056" t="s">
        <v>273</v>
      </c>
    </row>
    <row r="17057" spans="1:7">
      <c r="A17057">
        <v>72071210</v>
      </c>
      <c r="B17057" t="s">
        <v>72</v>
      </c>
      <c r="C17057" s="30">
        <v>2.73</v>
      </c>
      <c r="D17057" t="s">
        <v>20</v>
      </c>
      <c r="E17057">
        <v>2028</v>
      </c>
      <c r="G17057" t="s">
        <v>273</v>
      </c>
    </row>
    <row r="17058" spans="1:7">
      <c r="A17058">
        <v>72071290</v>
      </c>
      <c r="B17058" t="s">
        <v>72</v>
      </c>
      <c r="C17058" s="30">
        <v>2.31</v>
      </c>
      <c r="D17058" t="s">
        <v>20</v>
      </c>
      <c r="G17058" t="s">
        <v>273</v>
      </c>
    </row>
    <row r="17059" spans="1:7">
      <c r="A17059">
        <v>72071290</v>
      </c>
      <c r="B17059" t="s">
        <v>72</v>
      </c>
      <c r="C17059" s="30">
        <v>2.5409999999999999</v>
      </c>
      <c r="D17059" t="s">
        <v>20</v>
      </c>
      <c r="E17059">
        <v>2026</v>
      </c>
      <c r="G17059" t="s">
        <v>273</v>
      </c>
    </row>
    <row r="17060" spans="1:7">
      <c r="A17060">
        <v>72071290</v>
      </c>
      <c r="B17060" t="s">
        <v>72</v>
      </c>
      <c r="C17060" s="30">
        <v>2.7720000000000002</v>
      </c>
      <c r="D17060" t="s">
        <v>20</v>
      </c>
      <c r="E17060">
        <v>2027</v>
      </c>
      <c r="G17060" t="s">
        <v>273</v>
      </c>
    </row>
    <row r="17061" spans="1:7">
      <c r="A17061">
        <v>72071290</v>
      </c>
      <c r="B17061" t="s">
        <v>72</v>
      </c>
      <c r="C17061" s="30">
        <v>3.0030000000000001</v>
      </c>
      <c r="D17061" t="s">
        <v>20</v>
      </c>
      <c r="E17061">
        <v>2028</v>
      </c>
      <c r="G17061" t="s">
        <v>273</v>
      </c>
    </row>
    <row r="17062" spans="1:7">
      <c r="A17062">
        <v>72071912</v>
      </c>
      <c r="B17062" t="s">
        <v>72</v>
      </c>
      <c r="C17062" s="30">
        <v>2.1</v>
      </c>
      <c r="D17062" t="s">
        <v>20</v>
      </c>
      <c r="G17062" t="s">
        <v>273</v>
      </c>
    </row>
    <row r="17063" spans="1:7">
      <c r="A17063">
        <v>72071912</v>
      </c>
      <c r="B17063" t="s">
        <v>72</v>
      </c>
      <c r="C17063" s="30">
        <v>2.31</v>
      </c>
      <c r="D17063" t="s">
        <v>20</v>
      </c>
      <c r="E17063">
        <v>2026</v>
      </c>
      <c r="G17063" t="s">
        <v>273</v>
      </c>
    </row>
    <row r="17064" spans="1:7">
      <c r="A17064">
        <v>72071912</v>
      </c>
      <c r="B17064" t="s">
        <v>72</v>
      </c>
      <c r="C17064" s="30">
        <v>2.52</v>
      </c>
      <c r="D17064" t="s">
        <v>20</v>
      </c>
      <c r="E17064">
        <v>2027</v>
      </c>
      <c r="G17064" t="s">
        <v>273</v>
      </c>
    </row>
    <row r="17065" spans="1:7">
      <c r="A17065">
        <v>72071912</v>
      </c>
      <c r="B17065" t="s">
        <v>72</v>
      </c>
      <c r="C17065" s="30">
        <v>2.73</v>
      </c>
      <c r="D17065" t="s">
        <v>20</v>
      </c>
      <c r="E17065">
        <v>2028</v>
      </c>
      <c r="G17065" t="s">
        <v>273</v>
      </c>
    </row>
    <row r="17066" spans="1:7">
      <c r="A17066">
        <v>72071919</v>
      </c>
      <c r="B17066" t="s">
        <v>72</v>
      </c>
      <c r="C17066" s="30">
        <v>2.31</v>
      </c>
      <c r="D17066" t="s">
        <v>20</v>
      </c>
      <c r="G17066" t="s">
        <v>273</v>
      </c>
    </row>
    <row r="17067" spans="1:7">
      <c r="A17067">
        <v>72071919</v>
      </c>
      <c r="B17067" t="s">
        <v>72</v>
      </c>
      <c r="C17067" s="30">
        <v>2.5409999999999999</v>
      </c>
      <c r="D17067" t="s">
        <v>20</v>
      </c>
      <c r="E17067">
        <v>2026</v>
      </c>
      <c r="G17067" t="s">
        <v>273</v>
      </c>
    </row>
    <row r="17068" spans="1:7">
      <c r="A17068">
        <v>72071919</v>
      </c>
      <c r="B17068" t="s">
        <v>72</v>
      </c>
      <c r="C17068" s="30">
        <v>2.7720000000000002</v>
      </c>
      <c r="D17068" t="s">
        <v>20</v>
      </c>
      <c r="E17068">
        <v>2027</v>
      </c>
      <c r="G17068" t="s">
        <v>273</v>
      </c>
    </row>
    <row r="17069" spans="1:7">
      <c r="A17069">
        <v>72071919</v>
      </c>
      <c r="B17069" t="s">
        <v>72</v>
      </c>
      <c r="C17069" s="30">
        <v>3.0030000000000001</v>
      </c>
      <c r="D17069" t="s">
        <v>20</v>
      </c>
      <c r="E17069">
        <v>2028</v>
      </c>
      <c r="G17069" t="s">
        <v>273</v>
      </c>
    </row>
    <row r="17070" spans="1:7">
      <c r="A17070">
        <v>72071980</v>
      </c>
      <c r="B17070" t="s">
        <v>72</v>
      </c>
      <c r="C17070" s="30">
        <v>2.1</v>
      </c>
      <c r="D17070" t="s">
        <v>20</v>
      </c>
      <c r="G17070" t="s">
        <v>273</v>
      </c>
    </row>
    <row r="17071" spans="1:7">
      <c r="A17071">
        <v>72071980</v>
      </c>
      <c r="B17071" t="s">
        <v>72</v>
      </c>
      <c r="C17071" s="30">
        <v>2.31</v>
      </c>
      <c r="D17071" t="s">
        <v>20</v>
      </c>
      <c r="E17071">
        <v>2026</v>
      </c>
      <c r="G17071" t="s">
        <v>273</v>
      </c>
    </row>
    <row r="17072" spans="1:7">
      <c r="A17072">
        <v>72071980</v>
      </c>
      <c r="B17072" t="s">
        <v>72</v>
      </c>
      <c r="C17072" s="30">
        <v>2.52</v>
      </c>
      <c r="D17072" t="s">
        <v>20</v>
      </c>
      <c r="E17072">
        <v>2027</v>
      </c>
      <c r="G17072" t="s">
        <v>273</v>
      </c>
    </row>
    <row r="17073" spans="1:7">
      <c r="A17073">
        <v>72071980</v>
      </c>
      <c r="B17073" t="s">
        <v>72</v>
      </c>
      <c r="C17073" s="30">
        <v>2.73</v>
      </c>
      <c r="D17073" t="s">
        <v>20</v>
      </c>
      <c r="E17073">
        <v>2028</v>
      </c>
      <c r="G17073" t="s">
        <v>273</v>
      </c>
    </row>
    <row r="17074" spans="1:7">
      <c r="A17074">
        <v>72072011</v>
      </c>
      <c r="B17074" t="s">
        <v>72</v>
      </c>
      <c r="C17074" s="30">
        <v>2.1</v>
      </c>
      <c r="D17074" t="s">
        <v>20</v>
      </c>
      <c r="G17074" t="s">
        <v>273</v>
      </c>
    </row>
    <row r="17075" spans="1:7">
      <c r="A17075">
        <v>72072011</v>
      </c>
      <c r="B17075" t="s">
        <v>72</v>
      </c>
      <c r="C17075" s="30">
        <v>2.31</v>
      </c>
      <c r="D17075" t="s">
        <v>20</v>
      </c>
      <c r="E17075">
        <v>2026</v>
      </c>
      <c r="G17075" t="s">
        <v>273</v>
      </c>
    </row>
    <row r="17076" spans="1:7">
      <c r="A17076">
        <v>72072011</v>
      </c>
      <c r="B17076" t="s">
        <v>72</v>
      </c>
      <c r="C17076" s="30">
        <v>2.52</v>
      </c>
      <c r="D17076" t="s">
        <v>20</v>
      </c>
      <c r="E17076">
        <v>2027</v>
      </c>
      <c r="G17076" t="s">
        <v>273</v>
      </c>
    </row>
    <row r="17077" spans="1:7">
      <c r="A17077">
        <v>72072011</v>
      </c>
      <c r="B17077" t="s">
        <v>72</v>
      </c>
      <c r="C17077" s="30">
        <v>2.73</v>
      </c>
      <c r="D17077" t="s">
        <v>20</v>
      </c>
      <c r="E17077">
        <v>2028</v>
      </c>
      <c r="G17077" t="s">
        <v>273</v>
      </c>
    </row>
    <row r="17078" spans="1:7">
      <c r="A17078">
        <v>72072015</v>
      </c>
      <c r="B17078" t="s">
        <v>72</v>
      </c>
      <c r="C17078" s="30">
        <v>2.1</v>
      </c>
      <c r="D17078" t="s">
        <v>20</v>
      </c>
      <c r="G17078" t="s">
        <v>273</v>
      </c>
    </row>
    <row r="17079" spans="1:7">
      <c r="A17079">
        <v>72072015</v>
      </c>
      <c r="B17079" t="s">
        <v>72</v>
      </c>
      <c r="C17079" s="30">
        <v>2.31</v>
      </c>
      <c r="D17079" t="s">
        <v>20</v>
      </c>
      <c r="E17079">
        <v>2026</v>
      </c>
      <c r="G17079" t="s">
        <v>273</v>
      </c>
    </row>
    <row r="17080" spans="1:7">
      <c r="A17080">
        <v>72072015</v>
      </c>
      <c r="B17080" t="s">
        <v>72</v>
      </c>
      <c r="C17080" s="30">
        <v>2.52</v>
      </c>
      <c r="D17080" t="s">
        <v>20</v>
      </c>
      <c r="E17080">
        <v>2027</v>
      </c>
      <c r="G17080" t="s">
        <v>273</v>
      </c>
    </row>
    <row r="17081" spans="1:7">
      <c r="A17081">
        <v>72072015</v>
      </c>
      <c r="B17081" t="s">
        <v>72</v>
      </c>
      <c r="C17081" s="30">
        <v>2.73</v>
      </c>
      <c r="D17081" t="s">
        <v>20</v>
      </c>
      <c r="E17081">
        <v>2028</v>
      </c>
      <c r="G17081" t="s">
        <v>273</v>
      </c>
    </row>
    <row r="17082" spans="1:7">
      <c r="A17082">
        <v>72072017</v>
      </c>
      <c r="B17082" t="s">
        <v>72</v>
      </c>
      <c r="C17082" s="30">
        <v>2.1</v>
      </c>
      <c r="D17082" t="s">
        <v>20</v>
      </c>
      <c r="G17082" t="s">
        <v>273</v>
      </c>
    </row>
    <row r="17083" spans="1:7">
      <c r="A17083">
        <v>72072017</v>
      </c>
      <c r="B17083" t="s">
        <v>72</v>
      </c>
      <c r="C17083" s="30">
        <v>2.31</v>
      </c>
      <c r="D17083" t="s">
        <v>20</v>
      </c>
      <c r="E17083">
        <v>2026</v>
      </c>
      <c r="G17083" t="s">
        <v>273</v>
      </c>
    </row>
    <row r="17084" spans="1:7">
      <c r="A17084">
        <v>72072017</v>
      </c>
      <c r="B17084" t="s">
        <v>72</v>
      </c>
      <c r="C17084" s="30">
        <v>2.52</v>
      </c>
      <c r="D17084" t="s">
        <v>20</v>
      </c>
      <c r="E17084">
        <v>2027</v>
      </c>
      <c r="G17084" t="s">
        <v>273</v>
      </c>
    </row>
    <row r="17085" spans="1:7">
      <c r="A17085">
        <v>72072017</v>
      </c>
      <c r="B17085" t="s">
        <v>72</v>
      </c>
      <c r="C17085" s="30">
        <v>2.73</v>
      </c>
      <c r="D17085" t="s">
        <v>20</v>
      </c>
      <c r="E17085">
        <v>2028</v>
      </c>
      <c r="G17085" t="s">
        <v>273</v>
      </c>
    </row>
    <row r="17086" spans="1:7">
      <c r="A17086">
        <v>72072019</v>
      </c>
      <c r="B17086" t="s">
        <v>72</v>
      </c>
      <c r="C17086" s="30">
        <v>2.31</v>
      </c>
      <c r="D17086" t="s">
        <v>20</v>
      </c>
      <c r="G17086" t="s">
        <v>273</v>
      </c>
    </row>
    <row r="17087" spans="1:7">
      <c r="A17087">
        <v>72072019</v>
      </c>
      <c r="B17087" t="s">
        <v>72</v>
      </c>
      <c r="C17087" s="30">
        <v>2.5409999999999999</v>
      </c>
      <c r="D17087" t="s">
        <v>20</v>
      </c>
      <c r="E17087">
        <v>2026</v>
      </c>
      <c r="G17087" t="s">
        <v>273</v>
      </c>
    </row>
    <row r="17088" spans="1:7">
      <c r="A17088">
        <v>72072019</v>
      </c>
      <c r="B17088" t="s">
        <v>72</v>
      </c>
      <c r="C17088" s="30">
        <v>2.7720000000000002</v>
      </c>
      <c r="D17088" t="s">
        <v>20</v>
      </c>
      <c r="E17088">
        <v>2027</v>
      </c>
      <c r="G17088" t="s">
        <v>273</v>
      </c>
    </row>
    <row r="17089" spans="1:7">
      <c r="A17089">
        <v>72072019</v>
      </c>
      <c r="B17089" t="s">
        <v>72</v>
      </c>
      <c r="C17089" s="30">
        <v>3.0030000000000001</v>
      </c>
      <c r="D17089" t="s">
        <v>20</v>
      </c>
      <c r="E17089">
        <v>2028</v>
      </c>
      <c r="G17089" t="s">
        <v>273</v>
      </c>
    </row>
    <row r="17090" spans="1:7">
      <c r="A17090">
        <v>72072032</v>
      </c>
      <c r="B17090" t="s">
        <v>72</v>
      </c>
      <c r="C17090" s="30">
        <v>2.1</v>
      </c>
      <c r="D17090" t="s">
        <v>20</v>
      </c>
      <c r="G17090" t="s">
        <v>273</v>
      </c>
    </row>
    <row r="17091" spans="1:7">
      <c r="A17091">
        <v>72072032</v>
      </c>
      <c r="B17091" t="s">
        <v>72</v>
      </c>
      <c r="C17091" s="30">
        <v>2.31</v>
      </c>
      <c r="D17091" t="s">
        <v>20</v>
      </c>
      <c r="E17091">
        <v>2026</v>
      </c>
      <c r="G17091" t="s">
        <v>273</v>
      </c>
    </row>
    <row r="17092" spans="1:7">
      <c r="A17092">
        <v>72072032</v>
      </c>
      <c r="B17092" t="s">
        <v>72</v>
      </c>
      <c r="C17092" s="30">
        <v>2.52</v>
      </c>
      <c r="D17092" t="s">
        <v>20</v>
      </c>
      <c r="E17092">
        <v>2027</v>
      </c>
      <c r="G17092" t="s">
        <v>273</v>
      </c>
    </row>
    <row r="17093" spans="1:7">
      <c r="A17093">
        <v>72072032</v>
      </c>
      <c r="B17093" t="s">
        <v>72</v>
      </c>
      <c r="C17093" s="30">
        <v>2.73</v>
      </c>
      <c r="D17093" t="s">
        <v>20</v>
      </c>
      <c r="E17093">
        <v>2028</v>
      </c>
      <c r="G17093" t="s">
        <v>273</v>
      </c>
    </row>
    <row r="17094" spans="1:7">
      <c r="A17094">
        <v>72072039</v>
      </c>
      <c r="B17094" t="s">
        <v>72</v>
      </c>
      <c r="C17094" s="30">
        <v>2.31</v>
      </c>
      <c r="D17094" t="s">
        <v>20</v>
      </c>
      <c r="G17094" t="s">
        <v>273</v>
      </c>
    </row>
    <row r="17095" spans="1:7">
      <c r="A17095">
        <v>72072039</v>
      </c>
      <c r="B17095" t="s">
        <v>72</v>
      </c>
      <c r="C17095" s="30">
        <v>2.5409999999999999</v>
      </c>
      <c r="D17095" t="s">
        <v>20</v>
      </c>
      <c r="E17095">
        <v>2026</v>
      </c>
      <c r="G17095" t="s">
        <v>273</v>
      </c>
    </row>
    <row r="17096" spans="1:7">
      <c r="A17096">
        <v>72072039</v>
      </c>
      <c r="B17096" t="s">
        <v>72</v>
      </c>
      <c r="C17096" s="30">
        <v>2.7720000000000002</v>
      </c>
      <c r="D17096" t="s">
        <v>20</v>
      </c>
      <c r="E17096">
        <v>2027</v>
      </c>
      <c r="G17096" t="s">
        <v>273</v>
      </c>
    </row>
    <row r="17097" spans="1:7">
      <c r="A17097">
        <v>72072039</v>
      </c>
      <c r="B17097" t="s">
        <v>72</v>
      </c>
      <c r="C17097" s="30">
        <v>3.0030000000000001</v>
      </c>
      <c r="D17097" t="s">
        <v>20</v>
      </c>
      <c r="E17097">
        <v>2028</v>
      </c>
      <c r="G17097" t="s">
        <v>273</v>
      </c>
    </row>
    <row r="17098" spans="1:7">
      <c r="A17098">
        <v>72072052</v>
      </c>
      <c r="B17098" t="s">
        <v>72</v>
      </c>
      <c r="C17098" s="30">
        <v>2.1</v>
      </c>
      <c r="D17098" t="s">
        <v>20</v>
      </c>
      <c r="G17098" t="s">
        <v>273</v>
      </c>
    </row>
    <row r="17099" spans="1:7">
      <c r="A17099">
        <v>72072052</v>
      </c>
      <c r="B17099" t="s">
        <v>72</v>
      </c>
      <c r="C17099" s="30">
        <v>2.31</v>
      </c>
      <c r="D17099" t="s">
        <v>20</v>
      </c>
      <c r="E17099">
        <v>2026</v>
      </c>
      <c r="G17099" t="s">
        <v>273</v>
      </c>
    </row>
    <row r="17100" spans="1:7">
      <c r="A17100">
        <v>72072052</v>
      </c>
      <c r="B17100" t="s">
        <v>72</v>
      </c>
      <c r="C17100" s="30">
        <v>2.52</v>
      </c>
      <c r="D17100" t="s">
        <v>20</v>
      </c>
      <c r="E17100">
        <v>2027</v>
      </c>
      <c r="G17100" t="s">
        <v>273</v>
      </c>
    </row>
    <row r="17101" spans="1:7">
      <c r="A17101">
        <v>72072052</v>
      </c>
      <c r="B17101" t="s">
        <v>72</v>
      </c>
      <c r="C17101" s="30">
        <v>2.73</v>
      </c>
      <c r="D17101" t="s">
        <v>20</v>
      </c>
      <c r="E17101">
        <v>2028</v>
      </c>
      <c r="G17101" t="s">
        <v>273</v>
      </c>
    </row>
    <row r="17102" spans="1:7">
      <c r="A17102">
        <v>72072059</v>
      </c>
      <c r="B17102" t="s">
        <v>72</v>
      </c>
      <c r="C17102" s="30">
        <v>2.31</v>
      </c>
      <c r="D17102" t="s">
        <v>20</v>
      </c>
      <c r="G17102" t="s">
        <v>273</v>
      </c>
    </row>
    <row r="17103" spans="1:7">
      <c r="A17103">
        <v>72072059</v>
      </c>
      <c r="B17103" t="s">
        <v>72</v>
      </c>
      <c r="C17103" s="30">
        <v>2.5409999999999999</v>
      </c>
      <c r="D17103" t="s">
        <v>20</v>
      </c>
      <c r="E17103">
        <v>2026</v>
      </c>
      <c r="G17103" t="s">
        <v>273</v>
      </c>
    </row>
    <row r="17104" spans="1:7">
      <c r="A17104">
        <v>72072059</v>
      </c>
      <c r="B17104" t="s">
        <v>72</v>
      </c>
      <c r="C17104" s="30">
        <v>2.7720000000000002</v>
      </c>
      <c r="D17104" t="s">
        <v>20</v>
      </c>
      <c r="E17104">
        <v>2027</v>
      </c>
      <c r="G17104" t="s">
        <v>273</v>
      </c>
    </row>
    <row r="17105" spans="1:7">
      <c r="A17105">
        <v>72072059</v>
      </c>
      <c r="B17105" t="s">
        <v>72</v>
      </c>
      <c r="C17105" s="30">
        <v>3.0030000000000001</v>
      </c>
      <c r="D17105" t="s">
        <v>20</v>
      </c>
      <c r="E17105">
        <v>2028</v>
      </c>
      <c r="G17105" t="s">
        <v>273</v>
      </c>
    </row>
    <row r="17106" spans="1:7">
      <c r="A17106">
        <v>72072080</v>
      </c>
      <c r="B17106" t="s">
        <v>72</v>
      </c>
      <c r="C17106" s="30">
        <v>2.1</v>
      </c>
      <c r="D17106" t="s">
        <v>20</v>
      </c>
      <c r="G17106" t="s">
        <v>273</v>
      </c>
    </row>
    <row r="17107" spans="1:7">
      <c r="A17107">
        <v>72072080</v>
      </c>
      <c r="B17107" t="s">
        <v>72</v>
      </c>
      <c r="C17107" s="30">
        <v>2.31</v>
      </c>
      <c r="D17107" t="s">
        <v>20</v>
      </c>
      <c r="E17107">
        <v>2026</v>
      </c>
      <c r="G17107" t="s">
        <v>273</v>
      </c>
    </row>
    <row r="17108" spans="1:7">
      <c r="A17108">
        <v>72072080</v>
      </c>
      <c r="B17108" t="s">
        <v>72</v>
      </c>
      <c r="C17108" s="30">
        <v>2.52</v>
      </c>
      <c r="D17108" t="s">
        <v>20</v>
      </c>
      <c r="E17108">
        <v>2027</v>
      </c>
      <c r="G17108" t="s">
        <v>273</v>
      </c>
    </row>
    <row r="17109" spans="1:7">
      <c r="A17109">
        <v>72072080</v>
      </c>
      <c r="B17109" t="s">
        <v>72</v>
      </c>
      <c r="C17109" s="30">
        <v>2.73</v>
      </c>
      <c r="D17109" t="s">
        <v>20</v>
      </c>
      <c r="E17109">
        <v>2028</v>
      </c>
      <c r="G17109" t="s">
        <v>273</v>
      </c>
    </row>
    <row r="17110" spans="1:7">
      <c r="A17110">
        <v>7208</v>
      </c>
      <c r="B17110" t="s">
        <v>72</v>
      </c>
      <c r="C17110" s="30">
        <v>2.1</v>
      </c>
      <c r="D17110" t="s">
        <v>20</v>
      </c>
      <c r="G17110" t="s">
        <v>273</v>
      </c>
    </row>
    <row r="17111" spans="1:7">
      <c r="A17111">
        <v>7208</v>
      </c>
      <c r="B17111" t="s">
        <v>72</v>
      </c>
      <c r="C17111" s="30">
        <v>2.31</v>
      </c>
      <c r="D17111" t="s">
        <v>20</v>
      </c>
      <c r="E17111">
        <v>2026</v>
      </c>
      <c r="G17111" t="s">
        <v>273</v>
      </c>
    </row>
    <row r="17112" spans="1:7">
      <c r="A17112">
        <v>7208</v>
      </c>
      <c r="B17112" t="s">
        <v>72</v>
      </c>
      <c r="C17112" s="30">
        <v>2.52</v>
      </c>
      <c r="D17112" t="s">
        <v>20</v>
      </c>
      <c r="E17112">
        <v>2027</v>
      </c>
      <c r="G17112" t="s">
        <v>273</v>
      </c>
    </row>
    <row r="17113" spans="1:7">
      <c r="A17113">
        <v>7208</v>
      </c>
      <c r="B17113" t="s">
        <v>72</v>
      </c>
      <c r="C17113" s="30">
        <v>2.73</v>
      </c>
      <c r="D17113" t="s">
        <v>20</v>
      </c>
      <c r="E17113">
        <v>2028</v>
      </c>
      <c r="G17113" t="s">
        <v>273</v>
      </c>
    </row>
    <row r="17114" spans="1:7">
      <c r="A17114">
        <v>7209</v>
      </c>
      <c r="B17114" t="s">
        <v>72</v>
      </c>
      <c r="C17114" s="30">
        <v>2.1429999999999998</v>
      </c>
      <c r="D17114" t="s">
        <v>20</v>
      </c>
      <c r="G17114" t="s">
        <v>273</v>
      </c>
    </row>
    <row r="17115" spans="1:7">
      <c r="A17115">
        <v>7209</v>
      </c>
      <c r="B17115" t="s">
        <v>72</v>
      </c>
      <c r="C17115" s="30">
        <v>2.3573</v>
      </c>
      <c r="D17115" t="s">
        <v>20</v>
      </c>
      <c r="E17115">
        <v>2026</v>
      </c>
      <c r="G17115" t="s">
        <v>273</v>
      </c>
    </row>
    <row r="17116" spans="1:7">
      <c r="A17116">
        <v>7209</v>
      </c>
      <c r="B17116" t="s">
        <v>72</v>
      </c>
      <c r="C17116" s="30">
        <v>2.5715999999999997</v>
      </c>
      <c r="D17116" t="s">
        <v>20</v>
      </c>
      <c r="E17116">
        <v>2027</v>
      </c>
      <c r="G17116" t="s">
        <v>273</v>
      </c>
    </row>
    <row r="17117" spans="1:7">
      <c r="A17117">
        <v>7209</v>
      </c>
      <c r="B17117" t="s">
        <v>72</v>
      </c>
      <c r="C17117" s="30">
        <v>2.7858999999999998</v>
      </c>
      <c r="D17117" t="s">
        <v>20</v>
      </c>
      <c r="E17117">
        <v>2028</v>
      </c>
      <c r="G17117" t="s">
        <v>273</v>
      </c>
    </row>
    <row r="17118" spans="1:7">
      <c r="A17118">
        <v>7210</v>
      </c>
      <c r="B17118" t="s">
        <v>72</v>
      </c>
      <c r="C17118" s="30">
        <v>2.13</v>
      </c>
      <c r="D17118" t="s">
        <v>20</v>
      </c>
      <c r="G17118" t="s">
        <v>273</v>
      </c>
    </row>
    <row r="17119" spans="1:7">
      <c r="A17119">
        <v>7210</v>
      </c>
      <c r="B17119" t="s">
        <v>72</v>
      </c>
      <c r="C17119" s="30">
        <v>2.343</v>
      </c>
      <c r="D17119" t="s">
        <v>20</v>
      </c>
      <c r="E17119">
        <v>2026</v>
      </c>
      <c r="G17119" t="s">
        <v>273</v>
      </c>
    </row>
    <row r="17120" spans="1:7">
      <c r="A17120">
        <v>7210</v>
      </c>
      <c r="B17120" t="s">
        <v>72</v>
      </c>
      <c r="C17120" s="30">
        <v>2.556</v>
      </c>
      <c r="D17120" t="s">
        <v>20</v>
      </c>
      <c r="E17120">
        <v>2027</v>
      </c>
      <c r="G17120" t="s">
        <v>273</v>
      </c>
    </row>
    <row r="17121" spans="1:7">
      <c r="A17121">
        <v>7210</v>
      </c>
      <c r="B17121" t="s">
        <v>72</v>
      </c>
      <c r="C17121" s="30">
        <v>2.7689999999999997</v>
      </c>
      <c r="D17121" t="s">
        <v>20</v>
      </c>
      <c r="E17121">
        <v>2028</v>
      </c>
      <c r="G17121" t="s">
        <v>273</v>
      </c>
    </row>
    <row r="17122" spans="1:7">
      <c r="A17122">
        <v>72111300</v>
      </c>
      <c r="B17122" t="s">
        <v>72</v>
      </c>
      <c r="C17122" s="30">
        <v>2.1</v>
      </c>
      <c r="D17122" t="s">
        <v>20</v>
      </c>
      <c r="G17122" t="s">
        <v>273</v>
      </c>
    </row>
    <row r="17123" spans="1:7">
      <c r="A17123">
        <v>72111300</v>
      </c>
      <c r="B17123" t="s">
        <v>72</v>
      </c>
      <c r="C17123" s="30">
        <v>2.31</v>
      </c>
      <c r="D17123" t="s">
        <v>20</v>
      </c>
      <c r="E17123">
        <v>2026</v>
      </c>
      <c r="G17123" t="s">
        <v>273</v>
      </c>
    </row>
    <row r="17124" spans="1:7">
      <c r="A17124">
        <v>72111300</v>
      </c>
      <c r="B17124" t="s">
        <v>72</v>
      </c>
      <c r="C17124" s="30">
        <v>2.52</v>
      </c>
      <c r="D17124" t="s">
        <v>20</v>
      </c>
      <c r="E17124">
        <v>2027</v>
      </c>
      <c r="G17124" t="s">
        <v>273</v>
      </c>
    </row>
    <row r="17125" spans="1:7">
      <c r="A17125">
        <v>72111300</v>
      </c>
      <c r="B17125" t="s">
        <v>72</v>
      </c>
      <c r="C17125" s="30">
        <v>2.73</v>
      </c>
      <c r="D17125" t="s">
        <v>20</v>
      </c>
      <c r="E17125">
        <v>2028</v>
      </c>
      <c r="G17125" t="s">
        <v>273</v>
      </c>
    </row>
    <row r="17126" spans="1:7">
      <c r="A17126">
        <v>72111400</v>
      </c>
      <c r="B17126" t="s">
        <v>72</v>
      </c>
      <c r="C17126" s="30">
        <v>2.1</v>
      </c>
      <c r="D17126" t="s">
        <v>20</v>
      </c>
      <c r="G17126" t="s">
        <v>273</v>
      </c>
    </row>
    <row r="17127" spans="1:7">
      <c r="A17127">
        <v>72111400</v>
      </c>
      <c r="B17127" t="s">
        <v>72</v>
      </c>
      <c r="C17127" s="30">
        <v>2.31</v>
      </c>
      <c r="D17127" t="s">
        <v>20</v>
      </c>
      <c r="E17127">
        <v>2026</v>
      </c>
      <c r="G17127" t="s">
        <v>273</v>
      </c>
    </row>
    <row r="17128" spans="1:7">
      <c r="A17128">
        <v>72111400</v>
      </c>
      <c r="B17128" t="s">
        <v>72</v>
      </c>
      <c r="C17128" s="30">
        <v>2.52</v>
      </c>
      <c r="D17128" t="s">
        <v>20</v>
      </c>
      <c r="E17128">
        <v>2027</v>
      </c>
      <c r="G17128" t="s">
        <v>273</v>
      </c>
    </row>
    <row r="17129" spans="1:7">
      <c r="A17129">
        <v>72111400</v>
      </c>
      <c r="B17129" t="s">
        <v>72</v>
      </c>
      <c r="C17129" s="30">
        <v>2.73</v>
      </c>
      <c r="D17129" t="s">
        <v>20</v>
      </c>
      <c r="E17129">
        <v>2028</v>
      </c>
      <c r="G17129" t="s">
        <v>273</v>
      </c>
    </row>
    <row r="17130" spans="1:7">
      <c r="A17130">
        <v>72111900</v>
      </c>
      <c r="B17130" t="s">
        <v>72</v>
      </c>
      <c r="C17130" s="30">
        <v>2.1</v>
      </c>
      <c r="D17130" t="s">
        <v>20</v>
      </c>
      <c r="G17130" t="s">
        <v>273</v>
      </c>
    </row>
    <row r="17131" spans="1:7">
      <c r="A17131">
        <v>72111900</v>
      </c>
      <c r="B17131" t="s">
        <v>72</v>
      </c>
      <c r="C17131" s="30">
        <v>2.31</v>
      </c>
      <c r="D17131" t="s">
        <v>20</v>
      </c>
      <c r="E17131">
        <v>2026</v>
      </c>
      <c r="G17131" t="s">
        <v>273</v>
      </c>
    </row>
    <row r="17132" spans="1:7">
      <c r="A17132">
        <v>72111900</v>
      </c>
      <c r="B17132" t="s">
        <v>72</v>
      </c>
      <c r="C17132" s="30">
        <v>2.52</v>
      </c>
      <c r="D17132" t="s">
        <v>20</v>
      </c>
      <c r="E17132">
        <v>2027</v>
      </c>
      <c r="G17132" t="s">
        <v>273</v>
      </c>
    </row>
    <row r="17133" spans="1:7">
      <c r="A17133">
        <v>72111900</v>
      </c>
      <c r="B17133" t="s">
        <v>72</v>
      </c>
      <c r="C17133" s="30">
        <v>2.73</v>
      </c>
      <c r="D17133" t="s">
        <v>20</v>
      </c>
      <c r="E17133">
        <v>2028</v>
      </c>
      <c r="G17133" t="s">
        <v>273</v>
      </c>
    </row>
    <row r="17134" spans="1:7">
      <c r="A17134">
        <v>721123</v>
      </c>
      <c r="B17134" t="s">
        <v>72</v>
      </c>
      <c r="C17134" s="30">
        <v>2.13</v>
      </c>
      <c r="D17134" t="s">
        <v>20</v>
      </c>
      <c r="G17134" t="s">
        <v>273</v>
      </c>
    </row>
    <row r="17135" spans="1:7">
      <c r="A17135">
        <v>721123</v>
      </c>
      <c r="B17135" t="s">
        <v>72</v>
      </c>
      <c r="C17135" s="30">
        <v>2.343</v>
      </c>
      <c r="D17135" t="s">
        <v>20</v>
      </c>
      <c r="E17135">
        <v>2026</v>
      </c>
      <c r="G17135" t="s">
        <v>273</v>
      </c>
    </row>
    <row r="17136" spans="1:7">
      <c r="A17136">
        <v>721123</v>
      </c>
      <c r="B17136" t="s">
        <v>72</v>
      </c>
      <c r="C17136" s="30">
        <v>2.556</v>
      </c>
      <c r="D17136" t="s">
        <v>20</v>
      </c>
      <c r="E17136">
        <v>2027</v>
      </c>
      <c r="G17136" t="s">
        <v>273</v>
      </c>
    </row>
    <row r="17137" spans="1:7">
      <c r="A17137">
        <v>721123</v>
      </c>
      <c r="B17137" t="s">
        <v>72</v>
      </c>
      <c r="C17137" s="30">
        <v>2.7689999999999997</v>
      </c>
      <c r="D17137" t="s">
        <v>20</v>
      </c>
      <c r="E17137">
        <v>2028</v>
      </c>
      <c r="G17137" t="s">
        <v>273</v>
      </c>
    </row>
    <row r="17138" spans="1:7">
      <c r="A17138">
        <v>72112900</v>
      </c>
      <c r="B17138" t="s">
        <v>72</v>
      </c>
      <c r="C17138" s="30">
        <v>2.13</v>
      </c>
      <c r="D17138" t="s">
        <v>20</v>
      </c>
      <c r="G17138" t="s">
        <v>273</v>
      </c>
    </row>
    <row r="17139" spans="1:7">
      <c r="A17139">
        <v>72112900</v>
      </c>
      <c r="B17139" t="s">
        <v>72</v>
      </c>
      <c r="C17139" s="30">
        <v>2.343</v>
      </c>
      <c r="D17139" t="s">
        <v>20</v>
      </c>
      <c r="E17139">
        <v>2026</v>
      </c>
      <c r="G17139" t="s">
        <v>273</v>
      </c>
    </row>
    <row r="17140" spans="1:7">
      <c r="A17140">
        <v>72112900</v>
      </c>
      <c r="B17140" t="s">
        <v>72</v>
      </c>
      <c r="C17140" s="30">
        <v>2.556</v>
      </c>
      <c r="D17140" t="s">
        <v>20</v>
      </c>
      <c r="E17140">
        <v>2027</v>
      </c>
      <c r="G17140" t="s">
        <v>273</v>
      </c>
    </row>
    <row r="17141" spans="1:7">
      <c r="A17141">
        <v>72112900</v>
      </c>
      <c r="B17141" t="s">
        <v>72</v>
      </c>
      <c r="C17141" s="30">
        <v>2.7689999999999997</v>
      </c>
      <c r="D17141" t="s">
        <v>20</v>
      </c>
      <c r="E17141">
        <v>2028</v>
      </c>
      <c r="G17141" t="s">
        <v>273</v>
      </c>
    </row>
    <row r="17142" spans="1:7">
      <c r="A17142">
        <v>721190</v>
      </c>
      <c r="B17142" t="s">
        <v>72</v>
      </c>
      <c r="C17142" s="30">
        <v>2.13</v>
      </c>
      <c r="D17142" t="s">
        <v>20</v>
      </c>
      <c r="G17142" t="s">
        <v>273</v>
      </c>
    </row>
    <row r="17143" spans="1:7">
      <c r="A17143">
        <v>721190</v>
      </c>
      <c r="B17143" t="s">
        <v>72</v>
      </c>
      <c r="C17143" s="30">
        <v>2.343</v>
      </c>
      <c r="D17143" t="s">
        <v>20</v>
      </c>
      <c r="E17143">
        <v>2026</v>
      </c>
      <c r="G17143" t="s">
        <v>273</v>
      </c>
    </row>
    <row r="17144" spans="1:7">
      <c r="A17144">
        <v>721190</v>
      </c>
      <c r="B17144" t="s">
        <v>72</v>
      </c>
      <c r="C17144" s="30">
        <v>2.556</v>
      </c>
      <c r="D17144" t="s">
        <v>20</v>
      </c>
      <c r="E17144">
        <v>2027</v>
      </c>
      <c r="G17144" t="s">
        <v>273</v>
      </c>
    </row>
    <row r="17145" spans="1:7">
      <c r="A17145">
        <v>721190</v>
      </c>
      <c r="B17145" t="s">
        <v>72</v>
      </c>
      <c r="C17145" s="30">
        <v>2.7689999999999997</v>
      </c>
      <c r="D17145" t="s">
        <v>20</v>
      </c>
      <c r="E17145">
        <v>2028</v>
      </c>
      <c r="G17145" t="s">
        <v>273</v>
      </c>
    </row>
    <row r="17146" spans="1:7">
      <c r="A17146">
        <v>7212</v>
      </c>
      <c r="B17146" t="s">
        <v>72</v>
      </c>
      <c r="C17146" s="30">
        <v>2.13</v>
      </c>
      <c r="D17146" t="s">
        <v>20</v>
      </c>
      <c r="G17146" t="s">
        <v>273</v>
      </c>
    </row>
    <row r="17147" spans="1:7">
      <c r="A17147">
        <v>7212</v>
      </c>
      <c r="B17147" t="s">
        <v>72</v>
      </c>
      <c r="C17147" s="30">
        <v>2.343</v>
      </c>
      <c r="D17147" t="s">
        <v>20</v>
      </c>
      <c r="E17147">
        <v>2026</v>
      </c>
      <c r="G17147" t="s">
        <v>273</v>
      </c>
    </row>
    <row r="17148" spans="1:7">
      <c r="A17148">
        <v>7212</v>
      </c>
      <c r="B17148" t="s">
        <v>72</v>
      </c>
      <c r="C17148" s="30">
        <v>2.556</v>
      </c>
      <c r="D17148" t="s">
        <v>20</v>
      </c>
      <c r="E17148">
        <v>2027</v>
      </c>
      <c r="G17148" t="s">
        <v>273</v>
      </c>
    </row>
    <row r="17149" spans="1:7">
      <c r="A17149">
        <v>7212</v>
      </c>
      <c r="B17149" t="s">
        <v>72</v>
      </c>
      <c r="C17149" s="30">
        <v>2.7689999999999997</v>
      </c>
      <c r="D17149" t="s">
        <v>20</v>
      </c>
      <c r="E17149">
        <v>2028</v>
      </c>
      <c r="G17149" t="s">
        <v>273</v>
      </c>
    </row>
    <row r="17150" spans="1:7">
      <c r="A17150">
        <v>7213</v>
      </c>
      <c r="B17150" t="s">
        <v>72</v>
      </c>
      <c r="C17150" s="30">
        <v>2.1</v>
      </c>
      <c r="D17150" t="s">
        <v>20</v>
      </c>
      <c r="G17150" t="s">
        <v>273</v>
      </c>
    </row>
    <row r="17151" spans="1:7">
      <c r="A17151">
        <v>7213</v>
      </c>
      <c r="B17151" t="s">
        <v>72</v>
      </c>
      <c r="C17151" s="30">
        <v>2.31</v>
      </c>
      <c r="D17151" t="s">
        <v>20</v>
      </c>
      <c r="E17151">
        <v>2026</v>
      </c>
      <c r="G17151" t="s">
        <v>273</v>
      </c>
    </row>
    <row r="17152" spans="1:7">
      <c r="A17152">
        <v>7213</v>
      </c>
      <c r="B17152" t="s">
        <v>72</v>
      </c>
      <c r="C17152" s="30">
        <v>2.52</v>
      </c>
      <c r="D17152" t="s">
        <v>20</v>
      </c>
      <c r="E17152">
        <v>2027</v>
      </c>
      <c r="G17152" t="s">
        <v>273</v>
      </c>
    </row>
    <row r="17153" spans="1:7">
      <c r="A17153">
        <v>7213</v>
      </c>
      <c r="B17153" t="s">
        <v>72</v>
      </c>
      <c r="C17153" s="30">
        <v>2.73</v>
      </c>
      <c r="D17153" t="s">
        <v>20</v>
      </c>
      <c r="E17153">
        <v>2028</v>
      </c>
      <c r="G17153" t="s">
        <v>273</v>
      </c>
    </row>
    <row r="17154" spans="1:7">
      <c r="A17154">
        <v>72141000</v>
      </c>
      <c r="B17154" t="s">
        <v>72</v>
      </c>
      <c r="C17154" s="30">
        <v>2.31</v>
      </c>
      <c r="D17154" t="s">
        <v>20</v>
      </c>
      <c r="G17154" t="s">
        <v>273</v>
      </c>
    </row>
    <row r="17155" spans="1:7">
      <c r="A17155">
        <v>72141000</v>
      </c>
      <c r="B17155" t="s">
        <v>72</v>
      </c>
      <c r="C17155" s="30">
        <v>2.5409999999999999</v>
      </c>
      <c r="D17155" t="s">
        <v>20</v>
      </c>
      <c r="E17155">
        <v>2026</v>
      </c>
      <c r="G17155" t="s">
        <v>273</v>
      </c>
    </row>
    <row r="17156" spans="1:7">
      <c r="A17156">
        <v>72141000</v>
      </c>
      <c r="B17156" t="s">
        <v>72</v>
      </c>
      <c r="C17156" s="30">
        <v>2.7720000000000002</v>
      </c>
      <c r="D17156" t="s">
        <v>20</v>
      </c>
      <c r="E17156">
        <v>2027</v>
      </c>
      <c r="G17156" t="s">
        <v>273</v>
      </c>
    </row>
    <row r="17157" spans="1:7">
      <c r="A17157">
        <v>72141000</v>
      </c>
      <c r="B17157" t="s">
        <v>72</v>
      </c>
      <c r="C17157" s="30">
        <v>3.0030000000000001</v>
      </c>
      <c r="D17157" t="s">
        <v>20</v>
      </c>
      <c r="E17157">
        <v>2028</v>
      </c>
      <c r="G17157" t="s">
        <v>273</v>
      </c>
    </row>
    <row r="17158" spans="1:7">
      <c r="A17158">
        <v>72142000</v>
      </c>
      <c r="B17158" t="s">
        <v>72</v>
      </c>
      <c r="C17158" s="30">
        <v>2.1</v>
      </c>
      <c r="D17158" t="s">
        <v>20</v>
      </c>
      <c r="G17158" t="s">
        <v>273</v>
      </c>
    </row>
    <row r="17159" spans="1:7">
      <c r="A17159">
        <v>72142000</v>
      </c>
      <c r="B17159" t="s">
        <v>72</v>
      </c>
      <c r="C17159" s="30">
        <v>2.31</v>
      </c>
      <c r="D17159" t="s">
        <v>20</v>
      </c>
      <c r="E17159">
        <v>2026</v>
      </c>
      <c r="G17159" t="s">
        <v>273</v>
      </c>
    </row>
    <row r="17160" spans="1:7">
      <c r="A17160">
        <v>72142000</v>
      </c>
      <c r="B17160" t="s">
        <v>72</v>
      </c>
      <c r="C17160" s="30">
        <v>2.52</v>
      </c>
      <c r="D17160" t="s">
        <v>20</v>
      </c>
      <c r="E17160">
        <v>2027</v>
      </c>
      <c r="G17160" t="s">
        <v>273</v>
      </c>
    </row>
    <row r="17161" spans="1:7">
      <c r="A17161">
        <v>72142000</v>
      </c>
      <c r="B17161" t="s">
        <v>72</v>
      </c>
      <c r="C17161" s="30">
        <v>2.73</v>
      </c>
      <c r="D17161" t="s">
        <v>20</v>
      </c>
      <c r="E17161">
        <v>2028</v>
      </c>
      <c r="G17161" t="s">
        <v>273</v>
      </c>
    </row>
    <row r="17162" spans="1:7">
      <c r="A17162">
        <v>72143000</v>
      </c>
      <c r="B17162" t="s">
        <v>72</v>
      </c>
      <c r="C17162" s="30">
        <v>2.1</v>
      </c>
      <c r="D17162" t="s">
        <v>20</v>
      </c>
      <c r="G17162" t="s">
        <v>273</v>
      </c>
    </row>
    <row r="17163" spans="1:7">
      <c r="A17163">
        <v>72143000</v>
      </c>
      <c r="B17163" t="s">
        <v>72</v>
      </c>
      <c r="C17163" s="30">
        <v>2.31</v>
      </c>
      <c r="D17163" t="s">
        <v>20</v>
      </c>
      <c r="E17163">
        <v>2026</v>
      </c>
      <c r="G17163" t="s">
        <v>273</v>
      </c>
    </row>
    <row r="17164" spans="1:7">
      <c r="A17164">
        <v>72143000</v>
      </c>
      <c r="B17164" t="s">
        <v>72</v>
      </c>
      <c r="C17164" s="30">
        <v>2.52</v>
      </c>
      <c r="D17164" t="s">
        <v>20</v>
      </c>
      <c r="E17164">
        <v>2027</v>
      </c>
      <c r="G17164" t="s">
        <v>273</v>
      </c>
    </row>
    <row r="17165" spans="1:7">
      <c r="A17165">
        <v>72143000</v>
      </c>
      <c r="B17165" t="s">
        <v>72</v>
      </c>
      <c r="C17165" s="30">
        <v>2.73</v>
      </c>
      <c r="D17165" t="s">
        <v>20</v>
      </c>
      <c r="E17165">
        <v>2028</v>
      </c>
      <c r="G17165" t="s">
        <v>273</v>
      </c>
    </row>
    <row r="17166" spans="1:7">
      <c r="A17166">
        <v>721491</v>
      </c>
      <c r="B17166" t="s">
        <v>72</v>
      </c>
      <c r="C17166" s="30">
        <v>2.1</v>
      </c>
      <c r="D17166" t="s">
        <v>20</v>
      </c>
      <c r="G17166" t="s">
        <v>273</v>
      </c>
    </row>
    <row r="17167" spans="1:7">
      <c r="A17167">
        <v>721491</v>
      </c>
      <c r="B17167" t="s">
        <v>72</v>
      </c>
      <c r="C17167" s="30">
        <v>2.31</v>
      </c>
      <c r="D17167" t="s">
        <v>20</v>
      </c>
      <c r="E17167">
        <v>2026</v>
      </c>
      <c r="G17167" t="s">
        <v>273</v>
      </c>
    </row>
    <row r="17168" spans="1:7">
      <c r="A17168">
        <v>721491</v>
      </c>
      <c r="B17168" t="s">
        <v>72</v>
      </c>
      <c r="C17168" s="30">
        <v>2.52</v>
      </c>
      <c r="D17168" t="s">
        <v>20</v>
      </c>
      <c r="E17168">
        <v>2027</v>
      </c>
      <c r="G17168" t="s">
        <v>273</v>
      </c>
    </row>
    <row r="17169" spans="1:7">
      <c r="A17169">
        <v>721491</v>
      </c>
      <c r="B17169" t="s">
        <v>72</v>
      </c>
      <c r="C17169" s="30">
        <v>2.73</v>
      </c>
      <c r="D17169" t="s">
        <v>20</v>
      </c>
      <c r="E17169">
        <v>2028</v>
      </c>
      <c r="G17169" t="s">
        <v>273</v>
      </c>
    </row>
    <row r="17170" spans="1:7">
      <c r="A17170">
        <v>721499</v>
      </c>
      <c r="B17170" t="s">
        <v>72</v>
      </c>
      <c r="C17170" s="30">
        <v>2.1</v>
      </c>
      <c r="D17170" t="s">
        <v>20</v>
      </c>
      <c r="G17170" t="s">
        <v>273</v>
      </c>
    </row>
    <row r="17171" spans="1:7">
      <c r="A17171">
        <v>721499</v>
      </c>
      <c r="B17171" t="s">
        <v>72</v>
      </c>
      <c r="C17171" s="30">
        <v>2.31</v>
      </c>
      <c r="D17171" t="s">
        <v>20</v>
      </c>
      <c r="E17171">
        <v>2026</v>
      </c>
      <c r="G17171" t="s">
        <v>273</v>
      </c>
    </row>
    <row r="17172" spans="1:7">
      <c r="A17172">
        <v>721499</v>
      </c>
      <c r="B17172" t="s">
        <v>72</v>
      </c>
      <c r="C17172" s="30">
        <v>2.52</v>
      </c>
      <c r="D17172" t="s">
        <v>20</v>
      </c>
      <c r="E17172">
        <v>2027</v>
      </c>
      <c r="G17172" t="s">
        <v>273</v>
      </c>
    </row>
    <row r="17173" spans="1:7">
      <c r="A17173">
        <v>721499</v>
      </c>
      <c r="B17173" t="s">
        <v>72</v>
      </c>
      <c r="C17173" s="30">
        <v>2.73</v>
      </c>
      <c r="D17173" t="s">
        <v>20</v>
      </c>
      <c r="E17173">
        <v>2028</v>
      </c>
      <c r="G17173" t="s">
        <v>273</v>
      </c>
    </row>
    <row r="17174" spans="1:7">
      <c r="A17174">
        <v>7215</v>
      </c>
      <c r="B17174" t="s">
        <v>72</v>
      </c>
      <c r="C17174" s="30">
        <v>2.1</v>
      </c>
      <c r="D17174" t="s">
        <v>20</v>
      </c>
      <c r="G17174" t="s">
        <v>273</v>
      </c>
    </row>
    <row r="17175" spans="1:7">
      <c r="A17175">
        <v>7215</v>
      </c>
      <c r="B17175" t="s">
        <v>72</v>
      </c>
      <c r="C17175" s="30">
        <v>2.31</v>
      </c>
      <c r="D17175" t="s">
        <v>20</v>
      </c>
      <c r="E17175">
        <v>2026</v>
      </c>
      <c r="G17175" t="s">
        <v>273</v>
      </c>
    </row>
    <row r="17176" spans="1:7">
      <c r="A17176">
        <v>7215</v>
      </c>
      <c r="B17176" t="s">
        <v>72</v>
      </c>
      <c r="C17176" s="30">
        <v>2.52</v>
      </c>
      <c r="D17176" t="s">
        <v>20</v>
      </c>
      <c r="E17176">
        <v>2027</v>
      </c>
      <c r="G17176" t="s">
        <v>273</v>
      </c>
    </row>
    <row r="17177" spans="1:7">
      <c r="A17177">
        <v>7215</v>
      </c>
      <c r="B17177" t="s">
        <v>72</v>
      </c>
      <c r="C17177" s="30">
        <v>2.73</v>
      </c>
      <c r="D17177" t="s">
        <v>20</v>
      </c>
      <c r="E17177">
        <v>2028</v>
      </c>
      <c r="G17177" t="s">
        <v>273</v>
      </c>
    </row>
    <row r="17178" spans="1:7">
      <c r="A17178">
        <v>7216</v>
      </c>
      <c r="B17178" t="s">
        <v>72</v>
      </c>
      <c r="C17178" s="30">
        <v>2.1</v>
      </c>
      <c r="D17178" t="s">
        <v>20</v>
      </c>
      <c r="G17178" t="s">
        <v>273</v>
      </c>
    </row>
    <row r="17179" spans="1:7">
      <c r="A17179">
        <v>7216</v>
      </c>
      <c r="B17179" t="s">
        <v>72</v>
      </c>
      <c r="C17179" s="30">
        <v>2.31</v>
      </c>
      <c r="D17179" t="s">
        <v>20</v>
      </c>
      <c r="E17179">
        <v>2026</v>
      </c>
      <c r="G17179" t="s">
        <v>273</v>
      </c>
    </row>
    <row r="17180" spans="1:7">
      <c r="A17180">
        <v>7216</v>
      </c>
      <c r="B17180" t="s">
        <v>72</v>
      </c>
      <c r="C17180" s="30">
        <v>2.52</v>
      </c>
      <c r="D17180" t="s">
        <v>20</v>
      </c>
      <c r="E17180">
        <v>2027</v>
      </c>
      <c r="G17180" t="s">
        <v>273</v>
      </c>
    </row>
    <row r="17181" spans="1:7">
      <c r="A17181">
        <v>7216</v>
      </c>
      <c r="B17181" t="s">
        <v>72</v>
      </c>
      <c r="C17181" s="30">
        <v>2.73</v>
      </c>
      <c r="D17181" t="s">
        <v>20</v>
      </c>
      <c r="E17181">
        <v>2028</v>
      </c>
      <c r="G17181" t="s">
        <v>273</v>
      </c>
    </row>
    <row r="17182" spans="1:7">
      <c r="A17182">
        <v>721710</v>
      </c>
      <c r="B17182" t="s">
        <v>72</v>
      </c>
      <c r="C17182" s="30">
        <v>2.1</v>
      </c>
      <c r="D17182" t="s">
        <v>20</v>
      </c>
      <c r="G17182" t="s">
        <v>273</v>
      </c>
    </row>
    <row r="17183" spans="1:7">
      <c r="A17183">
        <v>721710</v>
      </c>
      <c r="B17183" t="s">
        <v>72</v>
      </c>
      <c r="C17183" s="30">
        <v>2.31</v>
      </c>
      <c r="D17183" t="s">
        <v>20</v>
      </c>
      <c r="E17183">
        <v>2026</v>
      </c>
      <c r="G17183" t="s">
        <v>273</v>
      </c>
    </row>
    <row r="17184" spans="1:7">
      <c r="A17184">
        <v>721710</v>
      </c>
      <c r="B17184" t="s">
        <v>72</v>
      </c>
      <c r="C17184" s="30">
        <v>2.52</v>
      </c>
      <c r="D17184" t="s">
        <v>20</v>
      </c>
      <c r="E17184">
        <v>2027</v>
      </c>
      <c r="G17184" t="s">
        <v>273</v>
      </c>
    </row>
    <row r="17185" spans="1:7">
      <c r="A17185">
        <v>721710</v>
      </c>
      <c r="B17185" t="s">
        <v>72</v>
      </c>
      <c r="C17185" s="30">
        <v>2.73</v>
      </c>
      <c r="D17185" t="s">
        <v>20</v>
      </c>
      <c r="E17185">
        <v>2028</v>
      </c>
      <c r="G17185" t="s">
        <v>273</v>
      </c>
    </row>
    <row r="17186" spans="1:7">
      <c r="A17186">
        <v>721720</v>
      </c>
      <c r="B17186" t="s">
        <v>72</v>
      </c>
      <c r="C17186" s="30">
        <v>2.1</v>
      </c>
      <c r="D17186" t="s">
        <v>20</v>
      </c>
      <c r="G17186" t="s">
        <v>273</v>
      </c>
    </row>
    <row r="17187" spans="1:7">
      <c r="A17187">
        <v>721720</v>
      </c>
      <c r="B17187" t="s">
        <v>72</v>
      </c>
      <c r="C17187" s="30">
        <v>2.31</v>
      </c>
      <c r="D17187" t="s">
        <v>20</v>
      </c>
      <c r="E17187">
        <v>2026</v>
      </c>
      <c r="G17187" t="s">
        <v>273</v>
      </c>
    </row>
    <row r="17188" spans="1:7">
      <c r="A17188">
        <v>721720</v>
      </c>
      <c r="B17188" t="s">
        <v>72</v>
      </c>
      <c r="C17188" s="30">
        <v>2.52</v>
      </c>
      <c r="D17188" t="s">
        <v>20</v>
      </c>
      <c r="E17188">
        <v>2027</v>
      </c>
      <c r="G17188" t="s">
        <v>273</v>
      </c>
    </row>
    <row r="17189" spans="1:7">
      <c r="A17189">
        <v>721720</v>
      </c>
      <c r="B17189" t="s">
        <v>72</v>
      </c>
      <c r="C17189" s="30">
        <v>2.73</v>
      </c>
      <c r="D17189" t="s">
        <v>20</v>
      </c>
      <c r="E17189">
        <v>2028</v>
      </c>
      <c r="G17189" t="s">
        <v>273</v>
      </c>
    </row>
    <row r="17190" spans="1:7">
      <c r="A17190">
        <v>721730</v>
      </c>
      <c r="B17190" t="s">
        <v>72</v>
      </c>
      <c r="C17190" s="30">
        <v>2.1</v>
      </c>
      <c r="D17190" t="s">
        <v>20</v>
      </c>
      <c r="G17190" t="s">
        <v>273</v>
      </c>
    </row>
    <row r="17191" spans="1:7">
      <c r="A17191">
        <v>721730</v>
      </c>
      <c r="B17191" t="s">
        <v>72</v>
      </c>
      <c r="C17191" s="30">
        <v>2.31</v>
      </c>
      <c r="D17191" t="s">
        <v>20</v>
      </c>
      <c r="E17191">
        <v>2026</v>
      </c>
      <c r="G17191" t="s">
        <v>273</v>
      </c>
    </row>
    <row r="17192" spans="1:7">
      <c r="A17192">
        <v>721730</v>
      </c>
      <c r="B17192" t="s">
        <v>72</v>
      </c>
      <c r="C17192" s="30">
        <v>2.52</v>
      </c>
      <c r="D17192" t="s">
        <v>20</v>
      </c>
      <c r="E17192">
        <v>2027</v>
      </c>
      <c r="G17192" t="s">
        <v>273</v>
      </c>
    </row>
    <row r="17193" spans="1:7">
      <c r="A17193">
        <v>721730</v>
      </c>
      <c r="B17193" t="s">
        <v>72</v>
      </c>
      <c r="C17193" s="30">
        <v>2.73</v>
      </c>
      <c r="D17193" t="s">
        <v>20</v>
      </c>
      <c r="E17193">
        <v>2028</v>
      </c>
      <c r="G17193" t="s">
        <v>273</v>
      </c>
    </row>
    <row r="17194" spans="1:7">
      <c r="A17194">
        <v>721790</v>
      </c>
      <c r="B17194" t="s">
        <v>72</v>
      </c>
      <c r="C17194" s="30">
        <v>2.1</v>
      </c>
      <c r="D17194" t="s">
        <v>20</v>
      </c>
      <c r="G17194" t="s">
        <v>273</v>
      </c>
    </row>
    <row r="17195" spans="1:7">
      <c r="A17195">
        <v>721790</v>
      </c>
      <c r="B17195" t="s">
        <v>72</v>
      </c>
      <c r="C17195" s="30">
        <v>2.31</v>
      </c>
      <c r="D17195" t="s">
        <v>20</v>
      </c>
      <c r="E17195">
        <v>2026</v>
      </c>
      <c r="G17195" t="s">
        <v>273</v>
      </c>
    </row>
    <row r="17196" spans="1:7">
      <c r="A17196">
        <v>721790</v>
      </c>
      <c r="B17196" t="s">
        <v>72</v>
      </c>
      <c r="C17196" s="30">
        <v>2.52</v>
      </c>
      <c r="D17196" t="s">
        <v>20</v>
      </c>
      <c r="E17196">
        <v>2027</v>
      </c>
      <c r="G17196" t="s">
        <v>273</v>
      </c>
    </row>
    <row r="17197" spans="1:7">
      <c r="A17197">
        <v>721790</v>
      </c>
      <c r="B17197" t="s">
        <v>72</v>
      </c>
      <c r="C17197" s="30">
        <v>2.73</v>
      </c>
      <c r="D17197" t="s">
        <v>20</v>
      </c>
      <c r="E17197">
        <v>2028</v>
      </c>
      <c r="G17197" t="s">
        <v>273</v>
      </c>
    </row>
    <row r="17198" spans="1:7">
      <c r="A17198">
        <v>72181000</v>
      </c>
      <c r="B17198" t="s">
        <v>72</v>
      </c>
      <c r="C17198" s="30">
        <v>3.52</v>
      </c>
      <c r="G17198" t="s">
        <v>273</v>
      </c>
    </row>
    <row r="17199" spans="1:7">
      <c r="A17199">
        <v>72181000</v>
      </c>
      <c r="B17199" t="s">
        <v>72</v>
      </c>
      <c r="C17199" s="30">
        <v>3.8719999999999999</v>
      </c>
      <c r="E17199">
        <v>2026</v>
      </c>
      <c r="G17199" t="s">
        <v>273</v>
      </c>
    </row>
    <row r="17200" spans="1:7">
      <c r="A17200">
        <v>72181000</v>
      </c>
      <c r="B17200" t="s">
        <v>72</v>
      </c>
      <c r="C17200" s="30">
        <v>4.2240000000000002</v>
      </c>
      <c r="E17200">
        <v>2027</v>
      </c>
      <c r="G17200" t="s">
        <v>273</v>
      </c>
    </row>
    <row r="17201" spans="1:7">
      <c r="A17201">
        <v>72181000</v>
      </c>
      <c r="B17201" t="s">
        <v>72</v>
      </c>
      <c r="C17201" s="30">
        <v>4.5760000000000005</v>
      </c>
      <c r="E17201">
        <v>2028</v>
      </c>
      <c r="G17201" t="s">
        <v>273</v>
      </c>
    </row>
    <row r="17202" spans="1:7">
      <c r="A17202">
        <v>721891</v>
      </c>
      <c r="B17202" t="s">
        <v>72</v>
      </c>
      <c r="C17202" s="30">
        <v>3.33</v>
      </c>
      <c r="G17202" t="s">
        <v>273</v>
      </c>
    </row>
    <row r="17203" spans="1:7">
      <c r="A17203">
        <v>721891</v>
      </c>
      <c r="B17203" t="s">
        <v>72</v>
      </c>
      <c r="C17203" s="30">
        <v>3.6630000000000003</v>
      </c>
      <c r="E17203">
        <v>2026</v>
      </c>
      <c r="G17203" t="s">
        <v>273</v>
      </c>
    </row>
    <row r="17204" spans="1:7">
      <c r="A17204">
        <v>721891</v>
      </c>
      <c r="B17204" t="s">
        <v>72</v>
      </c>
      <c r="C17204" s="30">
        <v>3.996</v>
      </c>
      <c r="E17204">
        <v>2027</v>
      </c>
      <c r="G17204" t="s">
        <v>273</v>
      </c>
    </row>
    <row r="17205" spans="1:7">
      <c r="A17205">
        <v>721891</v>
      </c>
      <c r="B17205" t="s">
        <v>72</v>
      </c>
      <c r="C17205" s="30">
        <v>4.3289999999999997</v>
      </c>
      <c r="E17205">
        <v>2028</v>
      </c>
      <c r="G17205" t="s">
        <v>273</v>
      </c>
    </row>
    <row r="17206" spans="1:7">
      <c r="A17206">
        <v>72189911</v>
      </c>
      <c r="B17206" t="s">
        <v>72</v>
      </c>
      <c r="C17206" s="30">
        <v>3.33</v>
      </c>
      <c r="G17206" t="s">
        <v>273</v>
      </c>
    </row>
    <row r="17207" spans="1:7">
      <c r="A17207">
        <v>72189911</v>
      </c>
      <c r="B17207" t="s">
        <v>72</v>
      </c>
      <c r="C17207" s="30">
        <v>3.6630000000000003</v>
      </c>
      <c r="E17207">
        <v>2026</v>
      </c>
      <c r="G17207" t="s">
        <v>273</v>
      </c>
    </row>
    <row r="17208" spans="1:7">
      <c r="A17208">
        <v>72189911</v>
      </c>
      <c r="B17208" t="s">
        <v>72</v>
      </c>
      <c r="C17208" s="30">
        <v>3.996</v>
      </c>
      <c r="E17208">
        <v>2027</v>
      </c>
      <c r="G17208" t="s">
        <v>273</v>
      </c>
    </row>
    <row r="17209" spans="1:7">
      <c r="A17209">
        <v>72189911</v>
      </c>
      <c r="B17209" t="s">
        <v>72</v>
      </c>
      <c r="C17209" s="30">
        <v>4.3289999999999997</v>
      </c>
      <c r="E17209">
        <v>2028</v>
      </c>
      <c r="G17209" t="s">
        <v>273</v>
      </c>
    </row>
    <row r="17210" spans="1:7">
      <c r="A17210">
        <v>72189919</v>
      </c>
      <c r="B17210" t="s">
        <v>72</v>
      </c>
      <c r="C17210" s="30">
        <v>3.52</v>
      </c>
      <c r="G17210" t="s">
        <v>273</v>
      </c>
    </row>
    <row r="17211" spans="1:7">
      <c r="A17211">
        <v>72189919</v>
      </c>
      <c r="B17211" t="s">
        <v>72</v>
      </c>
      <c r="C17211" s="30">
        <v>3.8719999999999999</v>
      </c>
      <c r="E17211">
        <v>2026</v>
      </c>
      <c r="G17211" t="s">
        <v>273</v>
      </c>
    </row>
    <row r="17212" spans="1:7">
      <c r="A17212">
        <v>72189919</v>
      </c>
      <c r="B17212" t="s">
        <v>72</v>
      </c>
      <c r="C17212" s="30">
        <v>4.2240000000000002</v>
      </c>
      <c r="E17212">
        <v>2027</v>
      </c>
      <c r="G17212" t="s">
        <v>273</v>
      </c>
    </row>
    <row r="17213" spans="1:7">
      <c r="A17213">
        <v>72189919</v>
      </c>
      <c r="B17213" t="s">
        <v>72</v>
      </c>
      <c r="C17213" s="30">
        <v>4.5760000000000005</v>
      </c>
      <c r="E17213">
        <v>2028</v>
      </c>
      <c r="G17213" t="s">
        <v>273</v>
      </c>
    </row>
    <row r="17214" spans="1:7">
      <c r="A17214">
        <v>72189920</v>
      </c>
      <c r="B17214" t="s">
        <v>72</v>
      </c>
      <c r="C17214" s="30">
        <v>3.33</v>
      </c>
      <c r="G17214" t="s">
        <v>273</v>
      </c>
    </row>
    <row r="17215" spans="1:7">
      <c r="A17215">
        <v>72189920</v>
      </c>
      <c r="B17215" t="s">
        <v>72</v>
      </c>
      <c r="C17215" s="30">
        <v>3.6630000000000003</v>
      </c>
      <c r="E17215">
        <v>2026</v>
      </c>
      <c r="G17215" t="s">
        <v>273</v>
      </c>
    </row>
    <row r="17216" spans="1:7">
      <c r="A17216">
        <v>72189920</v>
      </c>
      <c r="B17216" t="s">
        <v>72</v>
      </c>
      <c r="C17216" s="30">
        <v>3.996</v>
      </c>
      <c r="E17216">
        <v>2027</v>
      </c>
      <c r="G17216" t="s">
        <v>273</v>
      </c>
    </row>
    <row r="17217" spans="1:7">
      <c r="A17217">
        <v>72189920</v>
      </c>
      <c r="B17217" t="s">
        <v>72</v>
      </c>
      <c r="C17217" s="30">
        <v>4.3289999999999997</v>
      </c>
      <c r="E17217">
        <v>2028</v>
      </c>
      <c r="G17217" t="s">
        <v>273</v>
      </c>
    </row>
    <row r="17218" spans="1:7">
      <c r="A17218">
        <v>72189980</v>
      </c>
      <c r="B17218" t="s">
        <v>72</v>
      </c>
      <c r="C17218" s="30">
        <v>3.52</v>
      </c>
      <c r="G17218" t="s">
        <v>273</v>
      </c>
    </row>
    <row r="17219" spans="1:7">
      <c r="A17219">
        <v>72189980</v>
      </c>
      <c r="B17219" t="s">
        <v>72</v>
      </c>
      <c r="C17219" s="30">
        <v>3.8719999999999999</v>
      </c>
      <c r="E17219">
        <v>2026</v>
      </c>
      <c r="G17219" t="s">
        <v>273</v>
      </c>
    </row>
    <row r="17220" spans="1:7">
      <c r="A17220">
        <v>72189980</v>
      </c>
      <c r="B17220" t="s">
        <v>72</v>
      </c>
      <c r="C17220" s="30">
        <v>4.2240000000000002</v>
      </c>
      <c r="E17220">
        <v>2027</v>
      </c>
      <c r="G17220" t="s">
        <v>273</v>
      </c>
    </row>
    <row r="17221" spans="1:7">
      <c r="A17221">
        <v>72189980</v>
      </c>
      <c r="B17221" t="s">
        <v>72</v>
      </c>
      <c r="C17221" s="30">
        <v>4.5760000000000005</v>
      </c>
      <c r="E17221">
        <v>2028</v>
      </c>
      <c r="G17221" t="s">
        <v>273</v>
      </c>
    </row>
    <row r="17222" spans="1:7">
      <c r="A17222">
        <v>72191100</v>
      </c>
      <c r="B17222" t="s">
        <v>72</v>
      </c>
      <c r="C17222" s="30">
        <v>3.33</v>
      </c>
      <c r="G17222" t="s">
        <v>273</v>
      </c>
    </row>
    <row r="17223" spans="1:7">
      <c r="A17223">
        <v>72191100</v>
      </c>
      <c r="B17223" t="s">
        <v>72</v>
      </c>
      <c r="C17223" s="30">
        <v>3.6630000000000003</v>
      </c>
      <c r="E17223">
        <v>2026</v>
      </c>
      <c r="G17223" t="s">
        <v>273</v>
      </c>
    </row>
    <row r="17224" spans="1:7">
      <c r="A17224">
        <v>72191100</v>
      </c>
      <c r="B17224" t="s">
        <v>72</v>
      </c>
      <c r="C17224" s="30">
        <v>3.996</v>
      </c>
      <c r="E17224">
        <v>2027</v>
      </c>
      <c r="G17224" t="s">
        <v>273</v>
      </c>
    </row>
    <row r="17225" spans="1:7">
      <c r="A17225">
        <v>72191100</v>
      </c>
      <c r="B17225" t="s">
        <v>72</v>
      </c>
      <c r="C17225" s="30">
        <v>4.3289999999999997</v>
      </c>
      <c r="E17225">
        <v>2028</v>
      </c>
      <c r="G17225" t="s">
        <v>273</v>
      </c>
    </row>
    <row r="17226" spans="1:7">
      <c r="A17226">
        <v>721912</v>
      </c>
      <c r="B17226" t="s">
        <v>72</v>
      </c>
      <c r="C17226" s="30">
        <v>3.33</v>
      </c>
      <c r="G17226" t="s">
        <v>273</v>
      </c>
    </row>
    <row r="17227" spans="1:7">
      <c r="A17227">
        <v>721912</v>
      </c>
      <c r="B17227" t="s">
        <v>72</v>
      </c>
      <c r="C17227" s="30">
        <v>3.6630000000000003</v>
      </c>
      <c r="E17227">
        <v>2026</v>
      </c>
      <c r="G17227" t="s">
        <v>273</v>
      </c>
    </row>
    <row r="17228" spans="1:7">
      <c r="A17228">
        <v>721912</v>
      </c>
      <c r="B17228" t="s">
        <v>72</v>
      </c>
      <c r="C17228" s="30">
        <v>3.996</v>
      </c>
      <c r="E17228">
        <v>2027</v>
      </c>
      <c r="G17228" t="s">
        <v>273</v>
      </c>
    </row>
    <row r="17229" spans="1:7">
      <c r="A17229">
        <v>721912</v>
      </c>
      <c r="B17229" t="s">
        <v>72</v>
      </c>
      <c r="C17229" s="30">
        <v>4.3289999999999997</v>
      </c>
      <c r="E17229">
        <v>2028</v>
      </c>
      <c r="G17229" t="s">
        <v>273</v>
      </c>
    </row>
    <row r="17230" spans="1:7">
      <c r="A17230">
        <v>721913</v>
      </c>
      <c r="B17230" t="s">
        <v>72</v>
      </c>
      <c r="C17230" s="30">
        <v>3.33</v>
      </c>
      <c r="G17230" t="s">
        <v>273</v>
      </c>
    </row>
    <row r="17231" spans="1:7">
      <c r="A17231">
        <v>721913</v>
      </c>
      <c r="B17231" t="s">
        <v>72</v>
      </c>
      <c r="C17231" s="30">
        <v>3.6630000000000003</v>
      </c>
      <c r="E17231">
        <v>2026</v>
      </c>
      <c r="G17231" t="s">
        <v>273</v>
      </c>
    </row>
    <row r="17232" spans="1:7">
      <c r="A17232">
        <v>721913</v>
      </c>
      <c r="B17232" t="s">
        <v>72</v>
      </c>
      <c r="C17232" s="30">
        <v>3.996</v>
      </c>
      <c r="E17232">
        <v>2027</v>
      </c>
      <c r="G17232" t="s">
        <v>273</v>
      </c>
    </row>
    <row r="17233" spans="1:7">
      <c r="A17233">
        <v>721913</v>
      </c>
      <c r="B17233" t="s">
        <v>72</v>
      </c>
      <c r="C17233" s="30">
        <v>4.3289999999999997</v>
      </c>
      <c r="E17233">
        <v>2028</v>
      </c>
      <c r="G17233" t="s">
        <v>273</v>
      </c>
    </row>
    <row r="17234" spans="1:7">
      <c r="A17234">
        <v>721914</v>
      </c>
      <c r="B17234" t="s">
        <v>72</v>
      </c>
      <c r="C17234" s="30">
        <v>3.33</v>
      </c>
      <c r="G17234" t="s">
        <v>273</v>
      </c>
    </row>
    <row r="17235" spans="1:7">
      <c r="A17235">
        <v>721914</v>
      </c>
      <c r="B17235" t="s">
        <v>72</v>
      </c>
      <c r="C17235" s="30">
        <v>3.6630000000000003</v>
      </c>
      <c r="E17235">
        <v>2026</v>
      </c>
      <c r="G17235" t="s">
        <v>273</v>
      </c>
    </row>
    <row r="17236" spans="1:7">
      <c r="A17236">
        <v>721914</v>
      </c>
      <c r="B17236" t="s">
        <v>72</v>
      </c>
      <c r="C17236" s="30">
        <v>3.996</v>
      </c>
      <c r="E17236">
        <v>2027</v>
      </c>
      <c r="G17236" t="s">
        <v>273</v>
      </c>
    </row>
    <row r="17237" spans="1:7">
      <c r="A17237">
        <v>721914</v>
      </c>
      <c r="B17237" t="s">
        <v>72</v>
      </c>
      <c r="C17237" s="30">
        <v>4.3289999999999997</v>
      </c>
      <c r="E17237">
        <v>2028</v>
      </c>
      <c r="G17237" t="s">
        <v>273</v>
      </c>
    </row>
    <row r="17238" spans="1:7">
      <c r="A17238">
        <v>721921</v>
      </c>
      <c r="B17238" t="s">
        <v>72</v>
      </c>
      <c r="C17238" s="30">
        <v>3.33</v>
      </c>
      <c r="G17238" t="s">
        <v>273</v>
      </c>
    </row>
    <row r="17239" spans="1:7">
      <c r="A17239">
        <v>721921</v>
      </c>
      <c r="B17239" t="s">
        <v>72</v>
      </c>
      <c r="C17239" s="30">
        <v>3.6630000000000003</v>
      </c>
      <c r="E17239">
        <v>2026</v>
      </c>
      <c r="G17239" t="s">
        <v>273</v>
      </c>
    </row>
    <row r="17240" spans="1:7">
      <c r="A17240">
        <v>721921</v>
      </c>
      <c r="B17240" t="s">
        <v>72</v>
      </c>
      <c r="C17240" s="30">
        <v>3.996</v>
      </c>
      <c r="E17240">
        <v>2027</v>
      </c>
      <c r="G17240" t="s">
        <v>273</v>
      </c>
    </row>
    <row r="17241" spans="1:7">
      <c r="A17241">
        <v>721921</v>
      </c>
      <c r="B17241" t="s">
        <v>72</v>
      </c>
      <c r="C17241" s="30">
        <v>4.3289999999999997</v>
      </c>
      <c r="E17241">
        <v>2028</v>
      </c>
      <c r="G17241" t="s">
        <v>273</v>
      </c>
    </row>
    <row r="17242" spans="1:7">
      <c r="A17242">
        <v>721922</v>
      </c>
      <c r="B17242" t="s">
        <v>72</v>
      </c>
      <c r="C17242" s="30">
        <v>3.33</v>
      </c>
      <c r="G17242" t="s">
        <v>273</v>
      </c>
    </row>
    <row r="17243" spans="1:7">
      <c r="A17243">
        <v>721922</v>
      </c>
      <c r="B17243" t="s">
        <v>72</v>
      </c>
      <c r="C17243" s="30">
        <v>3.6630000000000003</v>
      </c>
      <c r="E17243">
        <v>2026</v>
      </c>
      <c r="G17243" t="s">
        <v>273</v>
      </c>
    </row>
    <row r="17244" spans="1:7">
      <c r="A17244">
        <v>721922</v>
      </c>
      <c r="B17244" t="s">
        <v>72</v>
      </c>
      <c r="C17244" s="30">
        <v>3.996</v>
      </c>
      <c r="E17244">
        <v>2027</v>
      </c>
      <c r="G17244" t="s">
        <v>273</v>
      </c>
    </row>
    <row r="17245" spans="1:7">
      <c r="A17245">
        <v>721922</v>
      </c>
      <c r="B17245" t="s">
        <v>72</v>
      </c>
      <c r="C17245" s="30">
        <v>4.3289999999999997</v>
      </c>
      <c r="E17245">
        <v>2028</v>
      </c>
      <c r="G17245" t="s">
        <v>273</v>
      </c>
    </row>
    <row r="17246" spans="1:7">
      <c r="A17246">
        <v>72192300</v>
      </c>
      <c r="B17246" t="s">
        <v>72</v>
      </c>
      <c r="C17246" s="30">
        <v>3.33</v>
      </c>
      <c r="G17246" t="s">
        <v>273</v>
      </c>
    </row>
    <row r="17247" spans="1:7">
      <c r="A17247">
        <v>72192300</v>
      </c>
      <c r="B17247" t="s">
        <v>72</v>
      </c>
      <c r="C17247" s="30">
        <v>3.6630000000000003</v>
      </c>
      <c r="E17247">
        <v>2026</v>
      </c>
      <c r="G17247" t="s">
        <v>273</v>
      </c>
    </row>
    <row r="17248" spans="1:7">
      <c r="A17248">
        <v>72192300</v>
      </c>
      <c r="B17248" t="s">
        <v>72</v>
      </c>
      <c r="C17248" s="30">
        <v>3.996</v>
      </c>
      <c r="E17248">
        <v>2027</v>
      </c>
      <c r="G17248" t="s">
        <v>273</v>
      </c>
    </row>
    <row r="17249" spans="1:7">
      <c r="A17249">
        <v>72192300</v>
      </c>
      <c r="B17249" t="s">
        <v>72</v>
      </c>
      <c r="C17249" s="30">
        <v>4.3289999999999997</v>
      </c>
      <c r="E17249">
        <v>2028</v>
      </c>
      <c r="G17249" t="s">
        <v>273</v>
      </c>
    </row>
    <row r="17250" spans="1:7">
      <c r="A17250">
        <v>72192400</v>
      </c>
      <c r="B17250" t="s">
        <v>72</v>
      </c>
      <c r="C17250" s="30">
        <v>3.33</v>
      </c>
      <c r="G17250" t="s">
        <v>273</v>
      </c>
    </row>
    <row r="17251" spans="1:7">
      <c r="A17251">
        <v>72192400</v>
      </c>
      <c r="B17251" t="s">
        <v>72</v>
      </c>
      <c r="C17251" s="30">
        <v>3.6630000000000003</v>
      </c>
      <c r="E17251">
        <v>2026</v>
      </c>
      <c r="G17251" t="s">
        <v>273</v>
      </c>
    </row>
    <row r="17252" spans="1:7">
      <c r="A17252">
        <v>72192400</v>
      </c>
      <c r="B17252" t="s">
        <v>72</v>
      </c>
      <c r="C17252" s="30">
        <v>3.996</v>
      </c>
      <c r="E17252">
        <v>2027</v>
      </c>
      <c r="G17252" t="s">
        <v>273</v>
      </c>
    </row>
    <row r="17253" spans="1:7">
      <c r="A17253">
        <v>72192400</v>
      </c>
      <c r="B17253" t="s">
        <v>72</v>
      </c>
      <c r="C17253" s="30">
        <v>4.3289999999999997</v>
      </c>
      <c r="E17253">
        <v>2028</v>
      </c>
      <c r="G17253" t="s">
        <v>273</v>
      </c>
    </row>
    <row r="17254" spans="1:7">
      <c r="A17254">
        <v>72193100</v>
      </c>
      <c r="B17254" t="s">
        <v>72</v>
      </c>
      <c r="C17254" s="30">
        <v>3.36</v>
      </c>
      <c r="G17254" t="s">
        <v>273</v>
      </c>
    </row>
    <row r="17255" spans="1:7">
      <c r="A17255">
        <v>72193100</v>
      </c>
      <c r="B17255" t="s">
        <v>72</v>
      </c>
      <c r="C17255" s="30">
        <v>3.6959999999999997</v>
      </c>
      <c r="E17255">
        <v>2026</v>
      </c>
      <c r="G17255" t="s">
        <v>273</v>
      </c>
    </row>
    <row r="17256" spans="1:7">
      <c r="A17256">
        <v>72193100</v>
      </c>
      <c r="B17256" t="s">
        <v>72</v>
      </c>
      <c r="C17256" s="30">
        <v>4.032</v>
      </c>
      <c r="E17256">
        <v>2027</v>
      </c>
      <c r="G17256" t="s">
        <v>273</v>
      </c>
    </row>
    <row r="17257" spans="1:7">
      <c r="A17257">
        <v>72193100</v>
      </c>
      <c r="B17257" t="s">
        <v>72</v>
      </c>
      <c r="C17257" s="30">
        <v>4.3680000000000003</v>
      </c>
      <c r="E17257">
        <v>2028</v>
      </c>
      <c r="G17257" t="s">
        <v>273</v>
      </c>
    </row>
    <row r="17258" spans="1:7">
      <c r="A17258">
        <v>721932</v>
      </c>
      <c r="B17258" t="s">
        <v>72</v>
      </c>
      <c r="C17258" s="30">
        <v>3.36</v>
      </c>
      <c r="G17258" t="s">
        <v>273</v>
      </c>
    </row>
    <row r="17259" spans="1:7">
      <c r="A17259">
        <v>721932</v>
      </c>
      <c r="B17259" t="s">
        <v>72</v>
      </c>
      <c r="C17259" s="30">
        <v>3.6959999999999997</v>
      </c>
      <c r="E17259">
        <v>2026</v>
      </c>
      <c r="G17259" t="s">
        <v>273</v>
      </c>
    </row>
    <row r="17260" spans="1:7">
      <c r="A17260">
        <v>721932</v>
      </c>
      <c r="B17260" t="s">
        <v>72</v>
      </c>
      <c r="C17260" s="30">
        <v>4.032</v>
      </c>
      <c r="E17260">
        <v>2027</v>
      </c>
      <c r="G17260" t="s">
        <v>273</v>
      </c>
    </row>
    <row r="17261" spans="1:7">
      <c r="A17261">
        <v>721932</v>
      </c>
      <c r="B17261" t="s">
        <v>72</v>
      </c>
      <c r="C17261" s="30">
        <v>4.3680000000000003</v>
      </c>
      <c r="E17261">
        <v>2028</v>
      </c>
      <c r="G17261" t="s">
        <v>273</v>
      </c>
    </row>
    <row r="17262" spans="1:7">
      <c r="A17262">
        <v>721933</v>
      </c>
      <c r="B17262" t="s">
        <v>72</v>
      </c>
      <c r="C17262" s="30">
        <v>3.36</v>
      </c>
      <c r="G17262" t="s">
        <v>273</v>
      </c>
    </row>
    <row r="17263" spans="1:7">
      <c r="A17263">
        <v>721933</v>
      </c>
      <c r="B17263" t="s">
        <v>72</v>
      </c>
      <c r="C17263" s="30">
        <v>3.6959999999999997</v>
      </c>
      <c r="E17263">
        <v>2026</v>
      </c>
      <c r="G17263" t="s">
        <v>273</v>
      </c>
    </row>
    <row r="17264" spans="1:7">
      <c r="A17264">
        <v>721933</v>
      </c>
      <c r="B17264" t="s">
        <v>72</v>
      </c>
      <c r="C17264" s="30">
        <v>4.032</v>
      </c>
      <c r="E17264">
        <v>2027</v>
      </c>
      <c r="G17264" t="s">
        <v>273</v>
      </c>
    </row>
    <row r="17265" spans="1:7">
      <c r="A17265">
        <v>721933</v>
      </c>
      <c r="B17265" t="s">
        <v>72</v>
      </c>
      <c r="C17265" s="30">
        <v>4.3680000000000003</v>
      </c>
      <c r="E17265">
        <v>2028</v>
      </c>
      <c r="G17265" t="s">
        <v>273</v>
      </c>
    </row>
    <row r="17266" spans="1:7">
      <c r="A17266">
        <v>721934</v>
      </c>
      <c r="B17266" t="s">
        <v>72</v>
      </c>
      <c r="C17266" s="30">
        <v>3.36</v>
      </c>
      <c r="G17266" t="s">
        <v>273</v>
      </c>
    </row>
    <row r="17267" spans="1:7">
      <c r="A17267">
        <v>721934</v>
      </c>
      <c r="B17267" t="s">
        <v>72</v>
      </c>
      <c r="C17267" s="30">
        <v>3.6959999999999997</v>
      </c>
      <c r="E17267">
        <v>2026</v>
      </c>
      <c r="G17267" t="s">
        <v>273</v>
      </c>
    </row>
    <row r="17268" spans="1:7">
      <c r="A17268">
        <v>721934</v>
      </c>
      <c r="B17268" t="s">
        <v>72</v>
      </c>
      <c r="C17268" s="30">
        <v>4.032</v>
      </c>
      <c r="E17268">
        <v>2027</v>
      </c>
      <c r="G17268" t="s">
        <v>273</v>
      </c>
    </row>
    <row r="17269" spans="1:7">
      <c r="A17269">
        <v>721934</v>
      </c>
      <c r="B17269" t="s">
        <v>72</v>
      </c>
      <c r="C17269" s="30">
        <v>4.3680000000000003</v>
      </c>
      <c r="E17269">
        <v>2028</v>
      </c>
      <c r="G17269" t="s">
        <v>273</v>
      </c>
    </row>
    <row r="17270" spans="1:7">
      <c r="A17270">
        <v>721935</v>
      </c>
      <c r="B17270" t="s">
        <v>72</v>
      </c>
      <c r="C17270" s="30">
        <v>3.36</v>
      </c>
      <c r="G17270" t="s">
        <v>273</v>
      </c>
    </row>
    <row r="17271" spans="1:7">
      <c r="A17271">
        <v>721935</v>
      </c>
      <c r="B17271" t="s">
        <v>72</v>
      </c>
      <c r="C17271" s="30">
        <v>3.6959999999999997</v>
      </c>
      <c r="E17271">
        <v>2026</v>
      </c>
      <c r="G17271" t="s">
        <v>273</v>
      </c>
    </row>
    <row r="17272" spans="1:7">
      <c r="A17272">
        <v>721935</v>
      </c>
      <c r="B17272" t="s">
        <v>72</v>
      </c>
      <c r="C17272" s="30">
        <v>4.032</v>
      </c>
      <c r="E17272">
        <v>2027</v>
      </c>
      <c r="G17272" t="s">
        <v>273</v>
      </c>
    </row>
    <row r="17273" spans="1:7">
      <c r="A17273">
        <v>721935</v>
      </c>
      <c r="B17273" t="s">
        <v>72</v>
      </c>
      <c r="C17273" s="30">
        <v>4.3680000000000003</v>
      </c>
      <c r="E17273">
        <v>2028</v>
      </c>
      <c r="G17273" t="s">
        <v>273</v>
      </c>
    </row>
    <row r="17274" spans="1:7">
      <c r="A17274">
        <v>721990</v>
      </c>
      <c r="B17274" t="s">
        <v>72</v>
      </c>
      <c r="C17274" s="30">
        <v>3.36</v>
      </c>
      <c r="G17274" t="s">
        <v>273</v>
      </c>
    </row>
    <row r="17275" spans="1:7">
      <c r="A17275">
        <v>721990</v>
      </c>
      <c r="B17275" t="s">
        <v>72</v>
      </c>
      <c r="C17275" s="30">
        <v>3.6959999999999997</v>
      </c>
      <c r="E17275">
        <v>2026</v>
      </c>
      <c r="G17275" t="s">
        <v>273</v>
      </c>
    </row>
    <row r="17276" spans="1:7">
      <c r="A17276">
        <v>721990</v>
      </c>
      <c r="B17276" t="s">
        <v>72</v>
      </c>
      <c r="C17276" s="30">
        <v>4.032</v>
      </c>
      <c r="E17276">
        <v>2027</v>
      </c>
      <c r="G17276" t="s">
        <v>273</v>
      </c>
    </row>
    <row r="17277" spans="1:7">
      <c r="A17277">
        <v>721990</v>
      </c>
      <c r="B17277" t="s">
        <v>72</v>
      </c>
      <c r="C17277" s="30">
        <v>4.3680000000000003</v>
      </c>
      <c r="E17277">
        <v>2028</v>
      </c>
      <c r="G17277" t="s">
        <v>273</v>
      </c>
    </row>
    <row r="17278" spans="1:7">
      <c r="A17278">
        <v>72201100</v>
      </c>
      <c r="B17278" t="s">
        <v>72</v>
      </c>
      <c r="C17278" s="30">
        <v>3.33</v>
      </c>
      <c r="G17278" t="s">
        <v>273</v>
      </c>
    </row>
    <row r="17279" spans="1:7">
      <c r="A17279">
        <v>72201100</v>
      </c>
      <c r="B17279" t="s">
        <v>72</v>
      </c>
      <c r="C17279" s="30">
        <v>3.6630000000000003</v>
      </c>
      <c r="E17279">
        <v>2026</v>
      </c>
      <c r="G17279" t="s">
        <v>273</v>
      </c>
    </row>
    <row r="17280" spans="1:7">
      <c r="A17280">
        <v>72201100</v>
      </c>
      <c r="B17280" t="s">
        <v>72</v>
      </c>
      <c r="C17280" s="30">
        <v>3.996</v>
      </c>
      <c r="E17280">
        <v>2027</v>
      </c>
      <c r="G17280" t="s">
        <v>273</v>
      </c>
    </row>
    <row r="17281" spans="1:7">
      <c r="A17281">
        <v>72201100</v>
      </c>
      <c r="B17281" t="s">
        <v>72</v>
      </c>
      <c r="C17281" s="30">
        <v>4.3289999999999997</v>
      </c>
      <c r="E17281">
        <v>2028</v>
      </c>
      <c r="G17281" t="s">
        <v>273</v>
      </c>
    </row>
    <row r="17282" spans="1:7">
      <c r="A17282">
        <v>72201200</v>
      </c>
      <c r="B17282" t="s">
        <v>72</v>
      </c>
      <c r="C17282" s="30">
        <v>3.33</v>
      </c>
      <c r="G17282" t="s">
        <v>273</v>
      </c>
    </row>
    <row r="17283" spans="1:7">
      <c r="A17283">
        <v>72201200</v>
      </c>
      <c r="B17283" t="s">
        <v>72</v>
      </c>
      <c r="C17283" s="30">
        <v>3.6630000000000003</v>
      </c>
      <c r="E17283">
        <v>2026</v>
      </c>
      <c r="G17283" t="s">
        <v>273</v>
      </c>
    </row>
    <row r="17284" spans="1:7">
      <c r="A17284">
        <v>72201200</v>
      </c>
      <c r="B17284" t="s">
        <v>72</v>
      </c>
      <c r="C17284" s="30">
        <v>3.996</v>
      </c>
      <c r="E17284">
        <v>2027</v>
      </c>
      <c r="G17284" t="s">
        <v>273</v>
      </c>
    </row>
    <row r="17285" spans="1:7">
      <c r="A17285">
        <v>72201200</v>
      </c>
      <c r="B17285" t="s">
        <v>72</v>
      </c>
      <c r="C17285" s="30">
        <v>4.3289999999999997</v>
      </c>
      <c r="E17285">
        <v>2028</v>
      </c>
      <c r="G17285" t="s">
        <v>273</v>
      </c>
    </row>
    <row r="17286" spans="1:7">
      <c r="A17286">
        <v>722020</v>
      </c>
      <c r="B17286" t="s">
        <v>72</v>
      </c>
      <c r="C17286" s="30">
        <v>3.36</v>
      </c>
      <c r="G17286" t="s">
        <v>273</v>
      </c>
    </row>
    <row r="17287" spans="1:7">
      <c r="A17287">
        <v>722020</v>
      </c>
      <c r="B17287" t="s">
        <v>72</v>
      </c>
      <c r="C17287" s="30">
        <v>3.6959999999999997</v>
      </c>
      <c r="E17287">
        <v>2026</v>
      </c>
      <c r="G17287" t="s">
        <v>273</v>
      </c>
    </row>
    <row r="17288" spans="1:7">
      <c r="A17288">
        <v>722020</v>
      </c>
      <c r="B17288" t="s">
        <v>72</v>
      </c>
      <c r="C17288" s="30">
        <v>4.032</v>
      </c>
      <c r="E17288">
        <v>2027</v>
      </c>
      <c r="G17288" t="s">
        <v>273</v>
      </c>
    </row>
    <row r="17289" spans="1:7">
      <c r="A17289">
        <v>722020</v>
      </c>
      <c r="B17289" t="s">
        <v>72</v>
      </c>
      <c r="C17289" s="30">
        <v>4.3680000000000003</v>
      </c>
      <c r="E17289">
        <v>2028</v>
      </c>
      <c r="G17289" t="s">
        <v>273</v>
      </c>
    </row>
    <row r="17290" spans="1:7">
      <c r="A17290">
        <v>722090</v>
      </c>
      <c r="B17290" t="s">
        <v>72</v>
      </c>
      <c r="C17290" s="30">
        <v>3.36</v>
      </c>
      <c r="G17290" t="s">
        <v>273</v>
      </c>
    </row>
    <row r="17291" spans="1:7">
      <c r="A17291">
        <v>722090</v>
      </c>
      <c r="B17291" t="s">
        <v>72</v>
      </c>
      <c r="C17291" s="30">
        <v>3.6959999999999997</v>
      </c>
      <c r="E17291">
        <v>2026</v>
      </c>
      <c r="G17291" t="s">
        <v>273</v>
      </c>
    </row>
    <row r="17292" spans="1:7">
      <c r="A17292">
        <v>722090</v>
      </c>
      <c r="B17292" t="s">
        <v>72</v>
      </c>
      <c r="C17292" s="30">
        <v>4.032</v>
      </c>
      <c r="E17292">
        <v>2027</v>
      </c>
      <c r="G17292" t="s">
        <v>273</v>
      </c>
    </row>
    <row r="17293" spans="1:7">
      <c r="A17293">
        <v>722090</v>
      </c>
      <c r="B17293" t="s">
        <v>72</v>
      </c>
      <c r="C17293" s="30">
        <v>4.3680000000000003</v>
      </c>
      <c r="E17293">
        <v>2028</v>
      </c>
      <c r="G17293" t="s">
        <v>273</v>
      </c>
    </row>
    <row r="17294" spans="1:7">
      <c r="A17294">
        <v>7221</v>
      </c>
      <c r="B17294" t="s">
        <v>72</v>
      </c>
      <c r="C17294" s="30">
        <v>3.36</v>
      </c>
      <c r="G17294" t="s">
        <v>273</v>
      </c>
    </row>
    <row r="17295" spans="1:7">
      <c r="A17295">
        <v>7221</v>
      </c>
      <c r="B17295" t="s">
        <v>72</v>
      </c>
      <c r="C17295" s="30">
        <v>3.6959999999999997</v>
      </c>
      <c r="E17295">
        <v>2026</v>
      </c>
      <c r="G17295" t="s">
        <v>273</v>
      </c>
    </row>
    <row r="17296" spans="1:7">
      <c r="A17296">
        <v>7221</v>
      </c>
      <c r="B17296" t="s">
        <v>72</v>
      </c>
      <c r="C17296" s="30">
        <v>4.032</v>
      </c>
      <c r="E17296">
        <v>2027</v>
      </c>
      <c r="G17296" t="s">
        <v>273</v>
      </c>
    </row>
    <row r="17297" spans="1:7">
      <c r="A17297">
        <v>7221</v>
      </c>
      <c r="B17297" t="s">
        <v>72</v>
      </c>
      <c r="C17297" s="30">
        <v>4.3680000000000003</v>
      </c>
      <c r="E17297">
        <v>2028</v>
      </c>
      <c r="G17297" t="s">
        <v>273</v>
      </c>
    </row>
    <row r="17298" spans="1:7">
      <c r="A17298">
        <v>722211</v>
      </c>
      <c r="B17298" t="s">
        <v>72</v>
      </c>
      <c r="C17298" s="30">
        <v>3.36</v>
      </c>
      <c r="G17298" t="s">
        <v>273</v>
      </c>
    </row>
    <row r="17299" spans="1:7">
      <c r="A17299">
        <v>722211</v>
      </c>
      <c r="B17299" t="s">
        <v>72</v>
      </c>
      <c r="C17299" s="30">
        <v>3.6959999999999997</v>
      </c>
      <c r="E17299">
        <v>2026</v>
      </c>
      <c r="G17299" t="s">
        <v>273</v>
      </c>
    </row>
    <row r="17300" spans="1:7">
      <c r="A17300">
        <v>722211</v>
      </c>
      <c r="B17300" t="s">
        <v>72</v>
      </c>
      <c r="C17300" s="30">
        <v>4.032</v>
      </c>
      <c r="E17300">
        <v>2027</v>
      </c>
      <c r="G17300" t="s">
        <v>273</v>
      </c>
    </row>
    <row r="17301" spans="1:7">
      <c r="A17301">
        <v>722211</v>
      </c>
      <c r="B17301" t="s">
        <v>72</v>
      </c>
      <c r="C17301" s="30">
        <v>4.3680000000000003</v>
      </c>
      <c r="E17301">
        <v>2028</v>
      </c>
      <c r="G17301" t="s">
        <v>273</v>
      </c>
    </row>
    <row r="17302" spans="1:7">
      <c r="A17302">
        <v>722219</v>
      </c>
      <c r="B17302" t="s">
        <v>72</v>
      </c>
      <c r="C17302" s="30">
        <v>3.36</v>
      </c>
      <c r="G17302" t="s">
        <v>273</v>
      </c>
    </row>
    <row r="17303" spans="1:7">
      <c r="A17303">
        <v>722219</v>
      </c>
      <c r="B17303" t="s">
        <v>72</v>
      </c>
      <c r="C17303" s="30">
        <v>3.6959999999999997</v>
      </c>
      <c r="E17303">
        <v>2026</v>
      </c>
      <c r="G17303" t="s">
        <v>273</v>
      </c>
    </row>
    <row r="17304" spans="1:7">
      <c r="A17304">
        <v>722219</v>
      </c>
      <c r="B17304" t="s">
        <v>72</v>
      </c>
      <c r="C17304" s="30">
        <v>4.032</v>
      </c>
      <c r="E17304">
        <v>2027</v>
      </c>
      <c r="G17304" t="s">
        <v>273</v>
      </c>
    </row>
    <row r="17305" spans="1:7">
      <c r="A17305">
        <v>722219</v>
      </c>
      <c r="B17305" t="s">
        <v>72</v>
      </c>
      <c r="C17305" s="30">
        <v>4.3680000000000003</v>
      </c>
      <c r="E17305">
        <v>2028</v>
      </c>
      <c r="G17305" t="s">
        <v>273</v>
      </c>
    </row>
    <row r="17306" spans="1:7">
      <c r="A17306">
        <v>722220</v>
      </c>
      <c r="B17306" t="s">
        <v>72</v>
      </c>
      <c r="C17306" s="30">
        <v>3.36</v>
      </c>
      <c r="G17306" t="s">
        <v>273</v>
      </c>
    </row>
    <row r="17307" spans="1:7">
      <c r="A17307">
        <v>722220</v>
      </c>
      <c r="B17307" t="s">
        <v>72</v>
      </c>
      <c r="C17307" s="30">
        <v>3.6959999999999997</v>
      </c>
      <c r="E17307">
        <v>2026</v>
      </c>
      <c r="G17307" t="s">
        <v>273</v>
      </c>
    </row>
    <row r="17308" spans="1:7">
      <c r="A17308">
        <v>722220</v>
      </c>
      <c r="B17308" t="s">
        <v>72</v>
      </c>
      <c r="C17308" s="30">
        <v>4.032</v>
      </c>
      <c r="E17308">
        <v>2027</v>
      </c>
      <c r="G17308" t="s">
        <v>273</v>
      </c>
    </row>
    <row r="17309" spans="1:7">
      <c r="A17309">
        <v>722220</v>
      </c>
      <c r="B17309" t="s">
        <v>72</v>
      </c>
      <c r="C17309" s="30">
        <v>4.3680000000000003</v>
      </c>
      <c r="E17309">
        <v>2028</v>
      </c>
      <c r="G17309" t="s">
        <v>273</v>
      </c>
    </row>
    <row r="17310" spans="1:7">
      <c r="A17310">
        <v>722230</v>
      </c>
      <c r="B17310" t="s">
        <v>72</v>
      </c>
      <c r="C17310" s="30">
        <v>3.52</v>
      </c>
      <c r="G17310" t="s">
        <v>273</v>
      </c>
    </row>
    <row r="17311" spans="1:7">
      <c r="A17311">
        <v>722230</v>
      </c>
      <c r="B17311" t="s">
        <v>72</v>
      </c>
      <c r="C17311" s="30">
        <v>3.8719999999999999</v>
      </c>
      <c r="E17311">
        <v>2026</v>
      </c>
      <c r="G17311" t="s">
        <v>273</v>
      </c>
    </row>
    <row r="17312" spans="1:7">
      <c r="A17312">
        <v>722230</v>
      </c>
      <c r="B17312" t="s">
        <v>72</v>
      </c>
      <c r="C17312" s="30">
        <v>4.2240000000000002</v>
      </c>
      <c r="E17312">
        <v>2027</v>
      </c>
      <c r="G17312" t="s">
        <v>273</v>
      </c>
    </row>
    <row r="17313" spans="1:7">
      <c r="A17313">
        <v>722230</v>
      </c>
      <c r="B17313" t="s">
        <v>72</v>
      </c>
      <c r="C17313" s="30">
        <v>4.5760000000000005</v>
      </c>
      <c r="E17313">
        <v>2028</v>
      </c>
      <c r="G17313" t="s">
        <v>273</v>
      </c>
    </row>
    <row r="17314" spans="1:7">
      <c r="A17314">
        <v>722240</v>
      </c>
      <c r="B17314" t="s">
        <v>72</v>
      </c>
      <c r="C17314" s="30">
        <v>3.36</v>
      </c>
      <c r="G17314" t="s">
        <v>273</v>
      </c>
    </row>
    <row r="17315" spans="1:7">
      <c r="A17315">
        <v>722240</v>
      </c>
      <c r="B17315" t="s">
        <v>72</v>
      </c>
      <c r="C17315" s="30">
        <v>3.6959999999999997</v>
      </c>
      <c r="E17315">
        <v>2026</v>
      </c>
      <c r="G17315" t="s">
        <v>273</v>
      </c>
    </row>
    <row r="17316" spans="1:7">
      <c r="A17316">
        <v>722240</v>
      </c>
      <c r="B17316" t="s">
        <v>72</v>
      </c>
      <c r="C17316" s="30">
        <v>4.032</v>
      </c>
      <c r="E17316">
        <v>2027</v>
      </c>
      <c r="G17316" t="s">
        <v>273</v>
      </c>
    </row>
    <row r="17317" spans="1:7">
      <c r="A17317">
        <v>722240</v>
      </c>
      <c r="B17317" t="s">
        <v>72</v>
      </c>
      <c r="C17317" s="30">
        <v>4.3680000000000003</v>
      </c>
      <c r="E17317">
        <v>2028</v>
      </c>
      <c r="G17317" t="s">
        <v>273</v>
      </c>
    </row>
    <row r="17318" spans="1:7">
      <c r="A17318">
        <v>722300</v>
      </c>
      <c r="B17318" t="s">
        <v>72</v>
      </c>
      <c r="C17318" s="30">
        <v>3.37</v>
      </c>
      <c r="G17318" t="s">
        <v>273</v>
      </c>
    </row>
    <row r="17319" spans="1:7">
      <c r="A17319">
        <v>722300</v>
      </c>
      <c r="B17319" t="s">
        <v>72</v>
      </c>
      <c r="C17319" s="30">
        <v>3.7070000000000003</v>
      </c>
      <c r="E17319">
        <v>2026</v>
      </c>
      <c r="G17319" t="s">
        <v>273</v>
      </c>
    </row>
    <row r="17320" spans="1:7">
      <c r="A17320">
        <v>722300</v>
      </c>
      <c r="B17320" t="s">
        <v>72</v>
      </c>
      <c r="C17320" s="30">
        <v>4.0440000000000005</v>
      </c>
      <c r="E17320">
        <v>2027</v>
      </c>
      <c r="G17320" t="s">
        <v>273</v>
      </c>
    </row>
    <row r="17321" spans="1:7">
      <c r="A17321">
        <v>722300</v>
      </c>
      <c r="B17321" t="s">
        <v>72</v>
      </c>
      <c r="C17321" s="30">
        <v>4.3810000000000002</v>
      </c>
      <c r="E17321">
        <v>2028</v>
      </c>
      <c r="G17321" t="s">
        <v>273</v>
      </c>
    </row>
    <row r="17322" spans="1:7">
      <c r="A17322">
        <v>722410</v>
      </c>
      <c r="B17322" t="s">
        <v>72</v>
      </c>
      <c r="C17322" s="30">
        <v>3.69</v>
      </c>
      <c r="D17322" t="s">
        <v>21</v>
      </c>
      <c r="G17322" t="s">
        <v>273</v>
      </c>
    </row>
    <row r="17323" spans="1:7">
      <c r="A17323">
        <v>722410</v>
      </c>
      <c r="B17323" t="s">
        <v>72</v>
      </c>
      <c r="C17323" s="30">
        <v>4.0590000000000002</v>
      </c>
      <c r="D17323" t="s">
        <v>21</v>
      </c>
      <c r="E17323">
        <v>2026</v>
      </c>
      <c r="G17323" t="s">
        <v>273</v>
      </c>
    </row>
    <row r="17324" spans="1:7">
      <c r="A17324">
        <v>722410</v>
      </c>
      <c r="B17324" t="s">
        <v>72</v>
      </c>
      <c r="C17324" s="30">
        <v>4.4279999999999999</v>
      </c>
      <c r="D17324" t="s">
        <v>21</v>
      </c>
      <c r="E17324">
        <v>2027</v>
      </c>
      <c r="G17324" t="s">
        <v>273</v>
      </c>
    </row>
    <row r="17325" spans="1:7">
      <c r="A17325">
        <v>722410</v>
      </c>
      <c r="B17325" t="s">
        <v>72</v>
      </c>
      <c r="C17325" s="30">
        <v>4.7969999999999997</v>
      </c>
      <c r="D17325" t="s">
        <v>21</v>
      </c>
      <c r="E17325">
        <v>2028</v>
      </c>
      <c r="G17325" t="s">
        <v>273</v>
      </c>
    </row>
    <row r="17326" spans="1:7">
      <c r="A17326">
        <v>72249002</v>
      </c>
      <c r="B17326" t="s">
        <v>72</v>
      </c>
      <c r="C17326" s="30">
        <v>3.5</v>
      </c>
      <c r="D17326" t="s">
        <v>21</v>
      </c>
      <c r="G17326" t="s">
        <v>273</v>
      </c>
    </row>
    <row r="17327" spans="1:7">
      <c r="A17327">
        <v>72249002</v>
      </c>
      <c r="B17327" t="s">
        <v>72</v>
      </c>
      <c r="C17327" s="30">
        <v>3.85</v>
      </c>
      <c r="D17327" t="s">
        <v>21</v>
      </c>
      <c r="E17327">
        <v>2026</v>
      </c>
      <c r="G17327" t="s">
        <v>273</v>
      </c>
    </row>
    <row r="17328" spans="1:7">
      <c r="A17328">
        <v>72249002</v>
      </c>
      <c r="B17328" t="s">
        <v>72</v>
      </c>
      <c r="C17328" s="30">
        <v>4.2</v>
      </c>
      <c r="D17328" t="s">
        <v>21</v>
      </c>
      <c r="E17328">
        <v>2027</v>
      </c>
      <c r="G17328" t="s">
        <v>273</v>
      </c>
    </row>
    <row r="17329" spans="1:7">
      <c r="A17329">
        <v>72249002</v>
      </c>
      <c r="B17329" t="s">
        <v>72</v>
      </c>
      <c r="C17329" s="30">
        <v>4.55</v>
      </c>
      <c r="D17329" t="s">
        <v>21</v>
      </c>
      <c r="E17329">
        <v>2028</v>
      </c>
      <c r="G17329" t="s">
        <v>273</v>
      </c>
    </row>
    <row r="17330" spans="1:7">
      <c r="A17330">
        <v>72249003</v>
      </c>
      <c r="B17330" t="s">
        <v>72</v>
      </c>
      <c r="C17330" s="30">
        <v>3.5</v>
      </c>
      <c r="D17330" t="s">
        <v>21</v>
      </c>
      <c r="G17330" t="s">
        <v>273</v>
      </c>
    </row>
    <row r="17331" spans="1:7">
      <c r="A17331">
        <v>72249003</v>
      </c>
      <c r="B17331" t="s">
        <v>72</v>
      </c>
      <c r="C17331" s="30">
        <v>3.85</v>
      </c>
      <c r="D17331" t="s">
        <v>21</v>
      </c>
      <c r="E17331">
        <v>2026</v>
      </c>
      <c r="G17331" t="s">
        <v>273</v>
      </c>
    </row>
    <row r="17332" spans="1:7">
      <c r="A17332">
        <v>72249003</v>
      </c>
      <c r="B17332" t="s">
        <v>72</v>
      </c>
      <c r="C17332" s="30">
        <v>4.2</v>
      </c>
      <c r="D17332" t="s">
        <v>21</v>
      </c>
      <c r="E17332">
        <v>2027</v>
      </c>
      <c r="G17332" t="s">
        <v>273</v>
      </c>
    </row>
    <row r="17333" spans="1:7">
      <c r="A17333">
        <v>72249003</v>
      </c>
      <c r="B17333" t="s">
        <v>72</v>
      </c>
      <c r="C17333" s="30">
        <v>4.55</v>
      </c>
      <c r="D17333" t="s">
        <v>21</v>
      </c>
      <c r="E17333">
        <v>2028</v>
      </c>
      <c r="G17333" t="s">
        <v>273</v>
      </c>
    </row>
    <row r="17334" spans="1:7">
      <c r="A17334">
        <v>72249005</v>
      </c>
      <c r="B17334" t="s">
        <v>72</v>
      </c>
      <c r="C17334" s="30">
        <v>3.5</v>
      </c>
      <c r="D17334" t="s">
        <v>21</v>
      </c>
      <c r="G17334" t="s">
        <v>273</v>
      </c>
    </row>
    <row r="17335" spans="1:7">
      <c r="A17335">
        <v>72249005</v>
      </c>
      <c r="B17335" t="s">
        <v>72</v>
      </c>
      <c r="C17335" s="30">
        <v>3.85</v>
      </c>
      <c r="D17335" t="s">
        <v>21</v>
      </c>
      <c r="E17335">
        <v>2026</v>
      </c>
      <c r="G17335" t="s">
        <v>273</v>
      </c>
    </row>
    <row r="17336" spans="1:7">
      <c r="A17336">
        <v>72249005</v>
      </c>
      <c r="B17336" t="s">
        <v>72</v>
      </c>
      <c r="C17336" s="30">
        <v>4.2</v>
      </c>
      <c r="D17336" t="s">
        <v>21</v>
      </c>
      <c r="E17336">
        <v>2027</v>
      </c>
      <c r="G17336" t="s">
        <v>273</v>
      </c>
    </row>
    <row r="17337" spans="1:7">
      <c r="A17337">
        <v>72249005</v>
      </c>
      <c r="B17337" t="s">
        <v>72</v>
      </c>
      <c r="C17337" s="30">
        <v>4.55</v>
      </c>
      <c r="D17337" t="s">
        <v>21</v>
      </c>
      <c r="E17337">
        <v>2028</v>
      </c>
      <c r="G17337" t="s">
        <v>273</v>
      </c>
    </row>
    <row r="17338" spans="1:7">
      <c r="A17338">
        <v>72249007</v>
      </c>
      <c r="B17338" t="s">
        <v>72</v>
      </c>
      <c r="C17338" s="30">
        <v>3.5</v>
      </c>
      <c r="D17338" t="s">
        <v>21</v>
      </c>
      <c r="G17338" t="s">
        <v>273</v>
      </c>
    </row>
    <row r="17339" spans="1:7">
      <c r="A17339">
        <v>72249007</v>
      </c>
      <c r="B17339" t="s">
        <v>72</v>
      </c>
      <c r="C17339" s="30">
        <v>3.85</v>
      </c>
      <c r="D17339" t="s">
        <v>21</v>
      </c>
      <c r="E17339">
        <v>2026</v>
      </c>
      <c r="G17339" t="s">
        <v>273</v>
      </c>
    </row>
    <row r="17340" spans="1:7">
      <c r="A17340">
        <v>72249007</v>
      </c>
      <c r="B17340" t="s">
        <v>72</v>
      </c>
      <c r="C17340" s="30">
        <v>4.2</v>
      </c>
      <c r="D17340" t="s">
        <v>21</v>
      </c>
      <c r="E17340">
        <v>2027</v>
      </c>
      <c r="G17340" t="s">
        <v>273</v>
      </c>
    </row>
    <row r="17341" spans="1:7">
      <c r="A17341">
        <v>72249007</v>
      </c>
      <c r="B17341" t="s">
        <v>72</v>
      </c>
      <c r="C17341" s="30">
        <v>4.55</v>
      </c>
      <c r="D17341" t="s">
        <v>21</v>
      </c>
      <c r="E17341">
        <v>2028</v>
      </c>
      <c r="G17341" t="s">
        <v>273</v>
      </c>
    </row>
    <row r="17342" spans="1:7">
      <c r="A17342">
        <v>72249014</v>
      </c>
      <c r="B17342" t="s">
        <v>72</v>
      </c>
      <c r="C17342" s="30">
        <v>3.5</v>
      </c>
      <c r="D17342" t="s">
        <v>21</v>
      </c>
      <c r="G17342" t="s">
        <v>273</v>
      </c>
    </row>
    <row r="17343" spans="1:7">
      <c r="A17343">
        <v>72249014</v>
      </c>
      <c r="B17343" t="s">
        <v>72</v>
      </c>
      <c r="C17343" s="30">
        <v>3.85</v>
      </c>
      <c r="D17343" t="s">
        <v>21</v>
      </c>
      <c r="E17343">
        <v>2026</v>
      </c>
      <c r="G17343" t="s">
        <v>273</v>
      </c>
    </row>
    <row r="17344" spans="1:7">
      <c r="A17344">
        <v>72249014</v>
      </c>
      <c r="B17344" t="s">
        <v>72</v>
      </c>
      <c r="C17344" s="30">
        <v>4.2</v>
      </c>
      <c r="D17344" t="s">
        <v>21</v>
      </c>
      <c r="E17344">
        <v>2027</v>
      </c>
      <c r="G17344" t="s">
        <v>273</v>
      </c>
    </row>
    <row r="17345" spans="1:7">
      <c r="A17345">
        <v>72249014</v>
      </c>
      <c r="B17345" t="s">
        <v>72</v>
      </c>
      <c r="C17345" s="30">
        <v>4.55</v>
      </c>
      <c r="D17345" t="s">
        <v>21</v>
      </c>
      <c r="E17345">
        <v>2028</v>
      </c>
      <c r="G17345" t="s">
        <v>273</v>
      </c>
    </row>
    <row r="17346" spans="1:7">
      <c r="A17346">
        <v>72249018</v>
      </c>
      <c r="B17346" t="s">
        <v>72</v>
      </c>
      <c r="C17346" s="30">
        <v>3.69</v>
      </c>
      <c r="D17346" t="s">
        <v>21</v>
      </c>
      <c r="G17346" t="s">
        <v>273</v>
      </c>
    </row>
    <row r="17347" spans="1:7">
      <c r="A17347">
        <v>72249018</v>
      </c>
      <c r="B17347" t="s">
        <v>72</v>
      </c>
      <c r="C17347" s="30">
        <v>4.0590000000000002</v>
      </c>
      <c r="D17347" t="s">
        <v>21</v>
      </c>
      <c r="E17347">
        <v>2026</v>
      </c>
      <c r="G17347" t="s">
        <v>273</v>
      </c>
    </row>
    <row r="17348" spans="1:7">
      <c r="A17348">
        <v>72249018</v>
      </c>
      <c r="B17348" t="s">
        <v>72</v>
      </c>
      <c r="C17348" s="30">
        <v>4.4279999999999999</v>
      </c>
      <c r="D17348" t="s">
        <v>21</v>
      </c>
      <c r="E17348">
        <v>2027</v>
      </c>
      <c r="G17348" t="s">
        <v>273</v>
      </c>
    </row>
    <row r="17349" spans="1:7">
      <c r="A17349">
        <v>72249018</v>
      </c>
      <c r="B17349" t="s">
        <v>72</v>
      </c>
      <c r="C17349" s="30">
        <v>4.7969999999999997</v>
      </c>
      <c r="D17349" t="s">
        <v>21</v>
      </c>
      <c r="E17349">
        <v>2028</v>
      </c>
      <c r="G17349" t="s">
        <v>273</v>
      </c>
    </row>
    <row r="17350" spans="1:7">
      <c r="A17350">
        <v>72249031</v>
      </c>
      <c r="B17350" t="s">
        <v>72</v>
      </c>
      <c r="C17350" s="30">
        <v>3.5</v>
      </c>
      <c r="D17350" t="s">
        <v>21</v>
      </c>
      <c r="G17350" t="s">
        <v>273</v>
      </c>
    </row>
    <row r="17351" spans="1:7">
      <c r="A17351">
        <v>72249031</v>
      </c>
      <c r="B17351" t="s">
        <v>72</v>
      </c>
      <c r="C17351" s="30">
        <v>3.85</v>
      </c>
      <c r="D17351" t="s">
        <v>21</v>
      </c>
      <c r="E17351">
        <v>2026</v>
      </c>
      <c r="G17351" t="s">
        <v>273</v>
      </c>
    </row>
    <row r="17352" spans="1:7">
      <c r="A17352">
        <v>72249031</v>
      </c>
      <c r="B17352" t="s">
        <v>72</v>
      </c>
      <c r="C17352" s="30">
        <v>4.2</v>
      </c>
      <c r="D17352" t="s">
        <v>21</v>
      </c>
      <c r="E17352">
        <v>2027</v>
      </c>
      <c r="G17352" t="s">
        <v>273</v>
      </c>
    </row>
    <row r="17353" spans="1:7">
      <c r="A17353">
        <v>72249031</v>
      </c>
      <c r="B17353" t="s">
        <v>72</v>
      </c>
      <c r="C17353" s="30">
        <v>4.55</v>
      </c>
      <c r="D17353" t="s">
        <v>21</v>
      </c>
      <c r="E17353">
        <v>2028</v>
      </c>
      <c r="G17353" t="s">
        <v>273</v>
      </c>
    </row>
    <row r="17354" spans="1:7">
      <c r="A17354">
        <v>72249038</v>
      </c>
      <c r="B17354" t="s">
        <v>72</v>
      </c>
      <c r="C17354" s="30">
        <v>3.5</v>
      </c>
      <c r="D17354" t="s">
        <v>21</v>
      </c>
      <c r="G17354" t="s">
        <v>273</v>
      </c>
    </row>
    <row r="17355" spans="1:7">
      <c r="A17355">
        <v>72249038</v>
      </c>
      <c r="B17355" t="s">
        <v>72</v>
      </c>
      <c r="C17355" s="30">
        <v>3.85</v>
      </c>
      <c r="D17355" t="s">
        <v>21</v>
      </c>
      <c r="E17355">
        <v>2026</v>
      </c>
      <c r="G17355" t="s">
        <v>273</v>
      </c>
    </row>
    <row r="17356" spans="1:7">
      <c r="A17356">
        <v>72249038</v>
      </c>
      <c r="B17356" t="s">
        <v>72</v>
      </c>
      <c r="C17356" s="30">
        <v>4.2</v>
      </c>
      <c r="D17356" t="s">
        <v>21</v>
      </c>
      <c r="E17356">
        <v>2027</v>
      </c>
      <c r="G17356" t="s">
        <v>273</v>
      </c>
    </row>
    <row r="17357" spans="1:7">
      <c r="A17357">
        <v>72249038</v>
      </c>
      <c r="B17357" t="s">
        <v>72</v>
      </c>
      <c r="C17357" s="30">
        <v>4.55</v>
      </c>
      <c r="D17357" t="s">
        <v>21</v>
      </c>
      <c r="E17357">
        <v>2028</v>
      </c>
      <c r="G17357" t="s">
        <v>273</v>
      </c>
    </row>
    <row r="17358" spans="1:7">
      <c r="A17358">
        <v>72249090</v>
      </c>
      <c r="B17358" t="s">
        <v>72</v>
      </c>
      <c r="C17358" s="30">
        <v>3.69</v>
      </c>
      <c r="D17358" t="s">
        <v>21</v>
      </c>
      <c r="G17358" t="s">
        <v>273</v>
      </c>
    </row>
    <row r="17359" spans="1:7">
      <c r="A17359">
        <v>72249090</v>
      </c>
      <c r="B17359" t="s">
        <v>72</v>
      </c>
      <c r="C17359" s="30">
        <v>4.0590000000000002</v>
      </c>
      <c r="D17359" t="s">
        <v>21</v>
      </c>
      <c r="E17359">
        <v>2026</v>
      </c>
      <c r="G17359" t="s">
        <v>273</v>
      </c>
    </row>
    <row r="17360" spans="1:7">
      <c r="A17360">
        <v>72249090</v>
      </c>
      <c r="B17360" t="s">
        <v>72</v>
      </c>
      <c r="C17360" s="30">
        <v>4.4279999999999999</v>
      </c>
      <c r="D17360" t="s">
        <v>21</v>
      </c>
      <c r="E17360">
        <v>2027</v>
      </c>
      <c r="G17360" t="s">
        <v>273</v>
      </c>
    </row>
    <row r="17361" spans="1:7">
      <c r="A17361">
        <v>72249090</v>
      </c>
      <c r="B17361" t="s">
        <v>72</v>
      </c>
      <c r="C17361" s="30">
        <v>4.7969999999999997</v>
      </c>
      <c r="D17361" t="s">
        <v>21</v>
      </c>
      <c r="E17361">
        <v>2028</v>
      </c>
      <c r="G17361" t="s">
        <v>273</v>
      </c>
    </row>
    <row r="17362" spans="1:7">
      <c r="A17362">
        <v>72251100</v>
      </c>
      <c r="B17362" t="s">
        <v>72</v>
      </c>
      <c r="C17362" s="30">
        <v>4.62</v>
      </c>
      <c r="D17362" t="s">
        <v>20</v>
      </c>
      <c r="G17362" t="s">
        <v>273</v>
      </c>
    </row>
    <row r="17363" spans="1:7">
      <c r="A17363">
        <v>72251100</v>
      </c>
      <c r="B17363" t="s">
        <v>72</v>
      </c>
      <c r="C17363" s="30">
        <v>5.0819999999999999</v>
      </c>
      <c r="D17363" t="s">
        <v>20</v>
      </c>
      <c r="E17363">
        <v>2026</v>
      </c>
      <c r="G17363" t="s">
        <v>273</v>
      </c>
    </row>
    <row r="17364" spans="1:7">
      <c r="A17364">
        <v>72251100</v>
      </c>
      <c r="B17364" t="s">
        <v>72</v>
      </c>
      <c r="C17364" s="30">
        <v>5.5440000000000005</v>
      </c>
      <c r="D17364" t="s">
        <v>20</v>
      </c>
      <c r="E17364">
        <v>2027</v>
      </c>
      <c r="G17364" t="s">
        <v>273</v>
      </c>
    </row>
    <row r="17365" spans="1:7">
      <c r="A17365">
        <v>72251100</v>
      </c>
      <c r="B17365" t="s">
        <v>72</v>
      </c>
      <c r="C17365" s="30">
        <v>6.0060000000000002</v>
      </c>
      <c r="D17365" t="s">
        <v>20</v>
      </c>
      <c r="E17365">
        <v>2028</v>
      </c>
      <c r="G17365" t="s">
        <v>273</v>
      </c>
    </row>
    <row r="17366" spans="1:7">
      <c r="A17366">
        <v>72251910</v>
      </c>
      <c r="B17366" t="s">
        <v>72</v>
      </c>
      <c r="C17366" s="30">
        <v>3.5</v>
      </c>
      <c r="D17366" t="s">
        <v>20</v>
      </c>
      <c r="G17366" t="s">
        <v>273</v>
      </c>
    </row>
    <row r="17367" spans="1:7">
      <c r="A17367">
        <v>72251910</v>
      </c>
      <c r="B17367" t="s">
        <v>72</v>
      </c>
      <c r="C17367" s="30">
        <v>3.85</v>
      </c>
      <c r="D17367" t="s">
        <v>20</v>
      </c>
      <c r="E17367">
        <v>2026</v>
      </c>
      <c r="G17367" t="s">
        <v>273</v>
      </c>
    </row>
    <row r="17368" spans="1:7">
      <c r="A17368">
        <v>72251910</v>
      </c>
      <c r="B17368" t="s">
        <v>72</v>
      </c>
      <c r="C17368" s="30">
        <v>4.2</v>
      </c>
      <c r="D17368" t="s">
        <v>20</v>
      </c>
      <c r="E17368">
        <v>2027</v>
      </c>
      <c r="G17368" t="s">
        <v>273</v>
      </c>
    </row>
    <row r="17369" spans="1:7">
      <c r="A17369">
        <v>72251910</v>
      </c>
      <c r="B17369" t="s">
        <v>72</v>
      </c>
      <c r="C17369" s="30">
        <v>4.55</v>
      </c>
      <c r="D17369" t="s">
        <v>20</v>
      </c>
      <c r="E17369">
        <v>2028</v>
      </c>
      <c r="G17369" t="s">
        <v>273</v>
      </c>
    </row>
    <row r="17370" spans="1:7">
      <c r="A17370">
        <v>72251990</v>
      </c>
      <c r="B17370" t="s">
        <v>72</v>
      </c>
      <c r="C17370" s="30">
        <v>3.53</v>
      </c>
      <c r="D17370" t="s">
        <v>20</v>
      </c>
      <c r="G17370" t="s">
        <v>273</v>
      </c>
    </row>
    <row r="17371" spans="1:7">
      <c r="A17371">
        <v>72251990</v>
      </c>
      <c r="B17371" t="s">
        <v>72</v>
      </c>
      <c r="C17371" s="30">
        <v>3.883</v>
      </c>
      <c r="D17371" t="s">
        <v>20</v>
      </c>
      <c r="E17371">
        <v>2026</v>
      </c>
      <c r="G17371" t="s">
        <v>273</v>
      </c>
    </row>
    <row r="17372" spans="1:7">
      <c r="A17372">
        <v>72251990</v>
      </c>
      <c r="B17372" t="s">
        <v>72</v>
      </c>
      <c r="C17372" s="30">
        <v>4.2359999999999998</v>
      </c>
      <c r="D17372" t="s">
        <v>20</v>
      </c>
      <c r="E17372">
        <v>2027</v>
      </c>
      <c r="G17372" t="s">
        <v>273</v>
      </c>
    </row>
    <row r="17373" spans="1:7">
      <c r="A17373">
        <v>72251990</v>
      </c>
      <c r="B17373" t="s">
        <v>72</v>
      </c>
      <c r="C17373" s="30">
        <v>4.5889999999999995</v>
      </c>
      <c r="D17373" t="s">
        <v>20</v>
      </c>
      <c r="E17373">
        <v>2028</v>
      </c>
      <c r="G17373" t="s">
        <v>273</v>
      </c>
    </row>
    <row r="17374" spans="1:7">
      <c r="A17374">
        <v>722530</v>
      </c>
      <c r="B17374" t="s">
        <v>72</v>
      </c>
      <c r="C17374" s="30">
        <v>3.5</v>
      </c>
      <c r="D17374" t="s">
        <v>21</v>
      </c>
      <c r="G17374" t="s">
        <v>273</v>
      </c>
    </row>
    <row r="17375" spans="1:7">
      <c r="A17375">
        <v>722530</v>
      </c>
      <c r="B17375" t="s">
        <v>72</v>
      </c>
      <c r="C17375" s="30">
        <v>3.85</v>
      </c>
      <c r="D17375" t="s">
        <v>21</v>
      </c>
      <c r="E17375">
        <v>2026</v>
      </c>
      <c r="G17375" t="s">
        <v>273</v>
      </c>
    </row>
    <row r="17376" spans="1:7">
      <c r="A17376">
        <v>722530</v>
      </c>
      <c r="B17376" t="s">
        <v>72</v>
      </c>
      <c r="C17376" s="30">
        <v>4.2</v>
      </c>
      <c r="D17376" t="s">
        <v>21</v>
      </c>
      <c r="E17376">
        <v>2027</v>
      </c>
      <c r="G17376" t="s">
        <v>273</v>
      </c>
    </row>
    <row r="17377" spans="1:7">
      <c r="A17377">
        <v>722530</v>
      </c>
      <c r="B17377" t="s">
        <v>72</v>
      </c>
      <c r="C17377" s="30">
        <v>4.55</v>
      </c>
      <c r="D17377" t="s">
        <v>21</v>
      </c>
      <c r="E17377">
        <v>2028</v>
      </c>
      <c r="G17377" t="s">
        <v>273</v>
      </c>
    </row>
    <row r="17378" spans="1:7">
      <c r="A17378">
        <v>722540</v>
      </c>
      <c r="B17378" t="s">
        <v>72</v>
      </c>
      <c r="C17378" s="30">
        <v>3.5</v>
      </c>
      <c r="D17378" t="s">
        <v>21</v>
      </c>
      <c r="G17378" t="s">
        <v>273</v>
      </c>
    </row>
    <row r="17379" spans="1:7">
      <c r="A17379">
        <v>722540</v>
      </c>
      <c r="B17379" t="s">
        <v>72</v>
      </c>
      <c r="C17379" s="30">
        <v>3.85</v>
      </c>
      <c r="D17379" t="s">
        <v>21</v>
      </c>
      <c r="E17379">
        <v>2026</v>
      </c>
      <c r="G17379" t="s">
        <v>273</v>
      </c>
    </row>
    <row r="17380" spans="1:7">
      <c r="A17380">
        <v>722540</v>
      </c>
      <c r="B17380" t="s">
        <v>72</v>
      </c>
      <c r="C17380" s="30">
        <v>4.2</v>
      </c>
      <c r="D17380" t="s">
        <v>21</v>
      </c>
      <c r="E17380">
        <v>2027</v>
      </c>
      <c r="G17380" t="s">
        <v>273</v>
      </c>
    </row>
    <row r="17381" spans="1:7">
      <c r="A17381">
        <v>722540</v>
      </c>
      <c r="B17381" t="s">
        <v>72</v>
      </c>
      <c r="C17381" s="30">
        <v>4.55</v>
      </c>
      <c r="D17381" t="s">
        <v>21</v>
      </c>
      <c r="E17381">
        <v>2028</v>
      </c>
      <c r="G17381" t="s">
        <v>273</v>
      </c>
    </row>
    <row r="17382" spans="1:7">
      <c r="A17382">
        <v>722550</v>
      </c>
      <c r="B17382" t="s">
        <v>72</v>
      </c>
      <c r="C17382" s="30">
        <v>3.53</v>
      </c>
      <c r="D17382" t="s">
        <v>21</v>
      </c>
      <c r="G17382" t="s">
        <v>273</v>
      </c>
    </row>
    <row r="17383" spans="1:7">
      <c r="A17383">
        <v>722550</v>
      </c>
      <c r="B17383" t="s">
        <v>72</v>
      </c>
      <c r="C17383" s="30">
        <v>3.883</v>
      </c>
      <c r="D17383" t="s">
        <v>21</v>
      </c>
      <c r="E17383">
        <v>2026</v>
      </c>
      <c r="G17383" t="s">
        <v>273</v>
      </c>
    </row>
    <row r="17384" spans="1:7">
      <c r="A17384">
        <v>722550</v>
      </c>
      <c r="B17384" t="s">
        <v>72</v>
      </c>
      <c r="C17384" s="30">
        <v>4.2359999999999998</v>
      </c>
      <c r="D17384" t="s">
        <v>21</v>
      </c>
      <c r="E17384">
        <v>2027</v>
      </c>
      <c r="G17384" t="s">
        <v>273</v>
      </c>
    </row>
    <row r="17385" spans="1:7">
      <c r="A17385">
        <v>722550</v>
      </c>
      <c r="B17385" t="s">
        <v>72</v>
      </c>
      <c r="C17385" s="30">
        <v>4.5889999999999995</v>
      </c>
      <c r="D17385" t="s">
        <v>21</v>
      </c>
      <c r="E17385">
        <v>2028</v>
      </c>
      <c r="G17385" t="s">
        <v>273</v>
      </c>
    </row>
    <row r="17386" spans="1:7">
      <c r="A17386">
        <v>72259100</v>
      </c>
      <c r="B17386" t="s">
        <v>72</v>
      </c>
      <c r="C17386" s="30">
        <v>3.53</v>
      </c>
      <c r="D17386" t="s">
        <v>21</v>
      </c>
      <c r="G17386" t="s">
        <v>273</v>
      </c>
    </row>
    <row r="17387" spans="1:7">
      <c r="A17387">
        <v>72259100</v>
      </c>
      <c r="B17387" t="s">
        <v>72</v>
      </c>
      <c r="C17387" s="30">
        <v>3.883</v>
      </c>
      <c r="D17387" t="s">
        <v>21</v>
      </c>
      <c r="E17387">
        <v>2026</v>
      </c>
      <c r="G17387" t="s">
        <v>273</v>
      </c>
    </row>
    <row r="17388" spans="1:7">
      <c r="A17388">
        <v>72259100</v>
      </c>
      <c r="B17388" t="s">
        <v>72</v>
      </c>
      <c r="C17388" s="30">
        <v>4.2359999999999998</v>
      </c>
      <c r="D17388" t="s">
        <v>21</v>
      </c>
      <c r="E17388">
        <v>2027</v>
      </c>
      <c r="G17388" t="s">
        <v>273</v>
      </c>
    </row>
    <row r="17389" spans="1:7">
      <c r="A17389">
        <v>72259100</v>
      </c>
      <c r="B17389" t="s">
        <v>72</v>
      </c>
      <c r="C17389" s="30">
        <v>4.5889999999999995</v>
      </c>
      <c r="D17389" t="s">
        <v>21</v>
      </c>
      <c r="E17389">
        <v>2028</v>
      </c>
      <c r="G17389" t="s">
        <v>273</v>
      </c>
    </row>
    <row r="17390" spans="1:7">
      <c r="A17390">
        <v>72259200</v>
      </c>
      <c r="B17390" t="s">
        <v>72</v>
      </c>
      <c r="C17390" s="30">
        <v>3.53</v>
      </c>
      <c r="D17390" t="s">
        <v>21</v>
      </c>
      <c r="G17390" t="s">
        <v>273</v>
      </c>
    </row>
    <row r="17391" spans="1:7">
      <c r="A17391">
        <v>72259200</v>
      </c>
      <c r="B17391" t="s">
        <v>72</v>
      </c>
      <c r="C17391" s="30">
        <v>3.883</v>
      </c>
      <c r="D17391" t="s">
        <v>21</v>
      </c>
      <c r="E17391">
        <v>2026</v>
      </c>
      <c r="G17391" t="s">
        <v>273</v>
      </c>
    </row>
    <row r="17392" spans="1:7">
      <c r="A17392">
        <v>72259200</v>
      </c>
      <c r="B17392" t="s">
        <v>72</v>
      </c>
      <c r="C17392" s="30">
        <v>4.2359999999999998</v>
      </c>
      <c r="D17392" t="s">
        <v>21</v>
      </c>
      <c r="E17392">
        <v>2027</v>
      </c>
      <c r="G17392" t="s">
        <v>273</v>
      </c>
    </row>
    <row r="17393" spans="1:7">
      <c r="A17393">
        <v>72259200</v>
      </c>
      <c r="B17393" t="s">
        <v>72</v>
      </c>
      <c r="C17393" s="30">
        <v>4.5889999999999995</v>
      </c>
      <c r="D17393" t="s">
        <v>21</v>
      </c>
      <c r="E17393">
        <v>2028</v>
      </c>
      <c r="G17393" t="s">
        <v>273</v>
      </c>
    </row>
    <row r="17394" spans="1:7">
      <c r="A17394">
        <v>72259900</v>
      </c>
      <c r="B17394" t="s">
        <v>72</v>
      </c>
      <c r="C17394" s="30">
        <v>3.53</v>
      </c>
      <c r="D17394" t="s">
        <v>21</v>
      </c>
      <c r="G17394" t="s">
        <v>273</v>
      </c>
    </row>
    <row r="17395" spans="1:7">
      <c r="A17395">
        <v>72259900</v>
      </c>
      <c r="B17395" t="s">
        <v>72</v>
      </c>
      <c r="C17395" s="30">
        <v>3.883</v>
      </c>
      <c r="D17395" t="s">
        <v>21</v>
      </c>
      <c r="E17395">
        <v>2026</v>
      </c>
      <c r="G17395" t="s">
        <v>273</v>
      </c>
    </row>
    <row r="17396" spans="1:7">
      <c r="A17396">
        <v>72259900</v>
      </c>
      <c r="B17396" t="s">
        <v>72</v>
      </c>
      <c r="C17396" s="30">
        <v>4.2359999999999998</v>
      </c>
      <c r="D17396" t="s">
        <v>21</v>
      </c>
      <c r="E17396">
        <v>2027</v>
      </c>
      <c r="G17396" t="s">
        <v>273</v>
      </c>
    </row>
    <row r="17397" spans="1:7">
      <c r="A17397">
        <v>72259900</v>
      </c>
      <c r="B17397" t="s">
        <v>72</v>
      </c>
      <c r="C17397" s="30">
        <v>4.5889999999999995</v>
      </c>
      <c r="D17397" t="s">
        <v>21</v>
      </c>
      <c r="E17397">
        <v>2028</v>
      </c>
      <c r="G17397" t="s">
        <v>273</v>
      </c>
    </row>
    <row r="17398" spans="1:7">
      <c r="A17398">
        <v>72261100</v>
      </c>
      <c r="B17398" t="s">
        <v>72</v>
      </c>
      <c r="C17398" s="30">
        <v>4.62</v>
      </c>
      <c r="D17398" t="s">
        <v>20</v>
      </c>
      <c r="G17398" t="s">
        <v>273</v>
      </c>
    </row>
    <row r="17399" spans="1:7">
      <c r="A17399">
        <v>72261100</v>
      </c>
      <c r="B17399" t="s">
        <v>72</v>
      </c>
      <c r="C17399" s="30">
        <v>5.0819999999999999</v>
      </c>
      <c r="D17399" t="s">
        <v>20</v>
      </c>
      <c r="E17399">
        <v>2026</v>
      </c>
      <c r="G17399" t="s">
        <v>273</v>
      </c>
    </row>
    <row r="17400" spans="1:7">
      <c r="A17400">
        <v>72261100</v>
      </c>
      <c r="B17400" t="s">
        <v>72</v>
      </c>
      <c r="C17400" s="30">
        <v>5.5440000000000005</v>
      </c>
      <c r="D17400" t="s">
        <v>20</v>
      </c>
      <c r="E17400">
        <v>2027</v>
      </c>
      <c r="G17400" t="s">
        <v>273</v>
      </c>
    </row>
    <row r="17401" spans="1:7">
      <c r="A17401">
        <v>72261100</v>
      </c>
      <c r="B17401" t="s">
        <v>72</v>
      </c>
      <c r="C17401" s="30">
        <v>6.0060000000000002</v>
      </c>
      <c r="D17401" t="s">
        <v>20</v>
      </c>
      <c r="E17401">
        <v>2028</v>
      </c>
      <c r="G17401" t="s">
        <v>273</v>
      </c>
    </row>
    <row r="17402" spans="1:7">
      <c r="A17402">
        <v>72261910</v>
      </c>
      <c r="B17402" t="s">
        <v>72</v>
      </c>
      <c r="C17402" s="30">
        <v>3.5</v>
      </c>
      <c r="D17402" t="s">
        <v>20</v>
      </c>
      <c r="G17402" t="s">
        <v>273</v>
      </c>
    </row>
    <row r="17403" spans="1:7">
      <c r="A17403">
        <v>72261910</v>
      </c>
      <c r="B17403" t="s">
        <v>72</v>
      </c>
      <c r="C17403" s="30">
        <v>3.85</v>
      </c>
      <c r="D17403" t="s">
        <v>20</v>
      </c>
      <c r="E17403">
        <v>2026</v>
      </c>
      <c r="G17403" t="s">
        <v>273</v>
      </c>
    </row>
    <row r="17404" spans="1:7">
      <c r="A17404">
        <v>72261910</v>
      </c>
      <c r="B17404" t="s">
        <v>72</v>
      </c>
      <c r="C17404" s="30">
        <v>4.2</v>
      </c>
      <c r="D17404" t="s">
        <v>20</v>
      </c>
      <c r="E17404">
        <v>2027</v>
      </c>
      <c r="G17404" t="s">
        <v>273</v>
      </c>
    </row>
    <row r="17405" spans="1:7">
      <c r="A17405">
        <v>72261910</v>
      </c>
      <c r="B17405" t="s">
        <v>72</v>
      </c>
      <c r="C17405" s="30">
        <v>4.55</v>
      </c>
      <c r="D17405" t="s">
        <v>20</v>
      </c>
      <c r="E17405">
        <v>2028</v>
      </c>
      <c r="G17405" t="s">
        <v>273</v>
      </c>
    </row>
    <row r="17406" spans="1:7">
      <c r="A17406">
        <v>72261980</v>
      </c>
      <c r="B17406" t="s">
        <v>72</v>
      </c>
      <c r="C17406" s="30">
        <v>3.53</v>
      </c>
      <c r="D17406" t="s">
        <v>20</v>
      </c>
      <c r="G17406" t="s">
        <v>273</v>
      </c>
    </row>
    <row r="17407" spans="1:7">
      <c r="A17407">
        <v>72261980</v>
      </c>
      <c r="B17407" t="s">
        <v>72</v>
      </c>
      <c r="C17407" s="30">
        <v>3.883</v>
      </c>
      <c r="D17407" t="s">
        <v>20</v>
      </c>
      <c r="E17407">
        <v>2026</v>
      </c>
      <c r="G17407" t="s">
        <v>273</v>
      </c>
    </row>
    <row r="17408" spans="1:7">
      <c r="A17408">
        <v>72261980</v>
      </c>
      <c r="B17408" t="s">
        <v>72</v>
      </c>
      <c r="C17408" s="30">
        <v>4.2359999999999998</v>
      </c>
      <c r="D17408" t="s">
        <v>20</v>
      </c>
      <c r="E17408">
        <v>2027</v>
      </c>
      <c r="G17408" t="s">
        <v>273</v>
      </c>
    </row>
    <row r="17409" spans="1:7">
      <c r="A17409">
        <v>72261980</v>
      </c>
      <c r="B17409" t="s">
        <v>72</v>
      </c>
      <c r="C17409" s="30">
        <v>4.5889999999999995</v>
      </c>
      <c r="D17409" t="s">
        <v>20</v>
      </c>
      <c r="E17409">
        <v>2028</v>
      </c>
      <c r="G17409" t="s">
        <v>273</v>
      </c>
    </row>
    <row r="17410" spans="1:7">
      <c r="A17410">
        <v>72262000</v>
      </c>
      <c r="B17410" t="s">
        <v>72</v>
      </c>
      <c r="C17410" s="30">
        <v>3.5</v>
      </c>
      <c r="D17410" t="s">
        <v>21</v>
      </c>
      <c r="G17410" t="s">
        <v>273</v>
      </c>
    </row>
    <row r="17411" spans="1:7">
      <c r="A17411">
        <v>72262000</v>
      </c>
      <c r="B17411" t="s">
        <v>72</v>
      </c>
      <c r="C17411" s="30">
        <v>3.85</v>
      </c>
      <c r="D17411" t="s">
        <v>21</v>
      </c>
      <c r="E17411">
        <v>2026</v>
      </c>
      <c r="G17411" t="s">
        <v>273</v>
      </c>
    </row>
    <row r="17412" spans="1:7">
      <c r="A17412">
        <v>72262000</v>
      </c>
      <c r="B17412" t="s">
        <v>72</v>
      </c>
      <c r="C17412" s="30">
        <v>4.2</v>
      </c>
      <c r="D17412" t="s">
        <v>21</v>
      </c>
      <c r="E17412">
        <v>2027</v>
      </c>
      <c r="G17412" t="s">
        <v>273</v>
      </c>
    </row>
    <row r="17413" spans="1:7">
      <c r="A17413">
        <v>72262000</v>
      </c>
      <c r="B17413" t="s">
        <v>72</v>
      </c>
      <c r="C17413" s="30">
        <v>4.55</v>
      </c>
      <c r="D17413" t="s">
        <v>21</v>
      </c>
      <c r="E17413">
        <v>2028</v>
      </c>
      <c r="G17413" t="s">
        <v>273</v>
      </c>
    </row>
    <row r="17414" spans="1:7">
      <c r="A17414">
        <v>722691</v>
      </c>
      <c r="B17414" t="s">
        <v>72</v>
      </c>
      <c r="C17414" s="30">
        <v>3.5</v>
      </c>
      <c r="D17414" t="s">
        <v>21</v>
      </c>
      <c r="G17414" t="s">
        <v>273</v>
      </c>
    </row>
    <row r="17415" spans="1:7">
      <c r="A17415">
        <v>722691</v>
      </c>
      <c r="B17415" t="s">
        <v>72</v>
      </c>
      <c r="C17415" s="30">
        <v>3.85</v>
      </c>
      <c r="D17415" t="s">
        <v>21</v>
      </c>
      <c r="E17415">
        <v>2026</v>
      </c>
      <c r="G17415" t="s">
        <v>273</v>
      </c>
    </row>
    <row r="17416" spans="1:7">
      <c r="A17416">
        <v>722691</v>
      </c>
      <c r="B17416" t="s">
        <v>72</v>
      </c>
      <c r="C17416" s="30">
        <v>4.2</v>
      </c>
      <c r="D17416" t="s">
        <v>21</v>
      </c>
      <c r="E17416">
        <v>2027</v>
      </c>
      <c r="G17416" t="s">
        <v>273</v>
      </c>
    </row>
    <row r="17417" spans="1:7">
      <c r="A17417">
        <v>722691</v>
      </c>
      <c r="B17417" t="s">
        <v>72</v>
      </c>
      <c r="C17417" s="30">
        <v>4.55</v>
      </c>
      <c r="D17417" t="s">
        <v>21</v>
      </c>
      <c r="E17417">
        <v>2028</v>
      </c>
      <c r="G17417" t="s">
        <v>273</v>
      </c>
    </row>
    <row r="17418" spans="1:7">
      <c r="A17418">
        <v>72269200</v>
      </c>
      <c r="B17418" t="s">
        <v>72</v>
      </c>
      <c r="C17418" s="30">
        <v>3.53</v>
      </c>
      <c r="D17418" t="s">
        <v>21</v>
      </c>
      <c r="G17418" t="s">
        <v>273</v>
      </c>
    </row>
    <row r="17419" spans="1:7">
      <c r="A17419">
        <v>72269200</v>
      </c>
      <c r="B17419" t="s">
        <v>72</v>
      </c>
      <c r="C17419" s="30">
        <v>3.883</v>
      </c>
      <c r="D17419" t="s">
        <v>21</v>
      </c>
      <c r="E17419">
        <v>2026</v>
      </c>
      <c r="G17419" t="s">
        <v>273</v>
      </c>
    </row>
    <row r="17420" spans="1:7">
      <c r="A17420">
        <v>72269200</v>
      </c>
      <c r="B17420" t="s">
        <v>72</v>
      </c>
      <c r="C17420" s="30">
        <v>4.2359999999999998</v>
      </c>
      <c r="D17420" t="s">
        <v>21</v>
      </c>
      <c r="E17420">
        <v>2027</v>
      </c>
      <c r="G17420" t="s">
        <v>273</v>
      </c>
    </row>
    <row r="17421" spans="1:7">
      <c r="A17421">
        <v>72269200</v>
      </c>
      <c r="B17421" t="s">
        <v>72</v>
      </c>
      <c r="C17421" s="30">
        <v>4.5889999999999995</v>
      </c>
      <c r="D17421" t="s">
        <v>21</v>
      </c>
      <c r="E17421">
        <v>2028</v>
      </c>
      <c r="G17421" t="s">
        <v>273</v>
      </c>
    </row>
    <row r="17422" spans="1:7">
      <c r="A17422">
        <v>722699</v>
      </c>
      <c r="B17422" t="s">
        <v>72</v>
      </c>
      <c r="C17422" s="30">
        <v>3.53</v>
      </c>
      <c r="D17422" t="s">
        <v>21</v>
      </c>
      <c r="G17422" t="s">
        <v>273</v>
      </c>
    </row>
    <row r="17423" spans="1:7">
      <c r="A17423">
        <v>722699</v>
      </c>
      <c r="B17423" t="s">
        <v>72</v>
      </c>
      <c r="C17423" s="30">
        <v>3.883</v>
      </c>
      <c r="D17423" t="s">
        <v>21</v>
      </c>
      <c r="E17423">
        <v>2026</v>
      </c>
      <c r="G17423" t="s">
        <v>273</v>
      </c>
    </row>
    <row r="17424" spans="1:7">
      <c r="A17424">
        <v>722699</v>
      </c>
      <c r="B17424" t="s">
        <v>72</v>
      </c>
      <c r="C17424" s="30">
        <v>4.2359999999999998</v>
      </c>
      <c r="D17424" t="s">
        <v>21</v>
      </c>
      <c r="E17424">
        <v>2027</v>
      </c>
      <c r="G17424" t="s">
        <v>273</v>
      </c>
    </row>
    <row r="17425" spans="1:7">
      <c r="A17425">
        <v>722699</v>
      </c>
      <c r="B17425" t="s">
        <v>72</v>
      </c>
      <c r="C17425" s="30">
        <v>4.5889999999999995</v>
      </c>
      <c r="D17425" t="s">
        <v>21</v>
      </c>
      <c r="E17425">
        <v>2028</v>
      </c>
      <c r="G17425" t="s">
        <v>273</v>
      </c>
    </row>
    <row r="17426" spans="1:7">
      <c r="A17426">
        <v>7227</v>
      </c>
      <c r="B17426" t="s">
        <v>72</v>
      </c>
      <c r="C17426" s="30">
        <v>3.53</v>
      </c>
      <c r="D17426" t="s">
        <v>20</v>
      </c>
      <c r="G17426" t="s">
        <v>273</v>
      </c>
    </row>
    <row r="17427" spans="1:7">
      <c r="A17427">
        <v>7227</v>
      </c>
      <c r="B17427" t="s">
        <v>72</v>
      </c>
      <c r="C17427" s="30">
        <v>3.883</v>
      </c>
      <c r="D17427" t="s">
        <v>20</v>
      </c>
      <c r="E17427">
        <v>2026</v>
      </c>
      <c r="G17427" t="s">
        <v>273</v>
      </c>
    </row>
    <row r="17428" spans="1:7">
      <c r="A17428">
        <v>7227</v>
      </c>
      <c r="B17428" t="s">
        <v>72</v>
      </c>
      <c r="C17428" s="30">
        <v>4.2359999999999998</v>
      </c>
      <c r="D17428" t="s">
        <v>20</v>
      </c>
      <c r="E17428">
        <v>2027</v>
      </c>
      <c r="G17428" t="s">
        <v>273</v>
      </c>
    </row>
    <row r="17429" spans="1:7">
      <c r="A17429">
        <v>7227</v>
      </c>
      <c r="B17429" t="s">
        <v>72</v>
      </c>
      <c r="C17429" s="30">
        <v>4.5889999999999995</v>
      </c>
      <c r="D17429" t="s">
        <v>20</v>
      </c>
      <c r="E17429">
        <v>2028</v>
      </c>
      <c r="G17429" t="s">
        <v>273</v>
      </c>
    </row>
    <row r="17430" spans="1:7">
      <c r="A17430">
        <v>72281020</v>
      </c>
      <c r="B17430" t="s">
        <v>72</v>
      </c>
      <c r="C17430" s="30">
        <v>3.53</v>
      </c>
      <c r="D17430" t="s">
        <v>21</v>
      </c>
      <c r="G17430" t="s">
        <v>273</v>
      </c>
    </row>
    <row r="17431" spans="1:7">
      <c r="A17431">
        <v>72281020</v>
      </c>
      <c r="B17431" t="s">
        <v>72</v>
      </c>
      <c r="C17431" s="30">
        <v>3.883</v>
      </c>
      <c r="D17431" t="s">
        <v>21</v>
      </c>
      <c r="E17431">
        <v>2026</v>
      </c>
      <c r="G17431" t="s">
        <v>273</v>
      </c>
    </row>
    <row r="17432" spans="1:7">
      <c r="A17432">
        <v>72281020</v>
      </c>
      <c r="B17432" t="s">
        <v>72</v>
      </c>
      <c r="C17432" s="30">
        <v>4.2359999999999998</v>
      </c>
      <c r="D17432" t="s">
        <v>21</v>
      </c>
      <c r="E17432">
        <v>2027</v>
      </c>
      <c r="G17432" t="s">
        <v>273</v>
      </c>
    </row>
    <row r="17433" spans="1:7">
      <c r="A17433">
        <v>72281020</v>
      </c>
      <c r="B17433" t="s">
        <v>72</v>
      </c>
      <c r="C17433" s="30">
        <v>4.5889999999999995</v>
      </c>
      <c r="D17433" t="s">
        <v>21</v>
      </c>
      <c r="E17433">
        <v>2028</v>
      </c>
      <c r="G17433" t="s">
        <v>273</v>
      </c>
    </row>
    <row r="17434" spans="1:7">
      <c r="A17434">
        <v>72281050</v>
      </c>
      <c r="B17434" t="s">
        <v>72</v>
      </c>
      <c r="C17434" s="30">
        <v>3.69</v>
      </c>
      <c r="D17434" t="s">
        <v>21</v>
      </c>
      <c r="G17434" t="s">
        <v>273</v>
      </c>
    </row>
    <row r="17435" spans="1:7">
      <c r="A17435">
        <v>72281050</v>
      </c>
      <c r="B17435" t="s">
        <v>72</v>
      </c>
      <c r="C17435" s="30">
        <v>4.0590000000000002</v>
      </c>
      <c r="D17435" t="s">
        <v>21</v>
      </c>
      <c r="E17435">
        <v>2026</v>
      </c>
      <c r="G17435" t="s">
        <v>273</v>
      </c>
    </row>
    <row r="17436" spans="1:7">
      <c r="A17436">
        <v>72281050</v>
      </c>
      <c r="B17436" t="s">
        <v>72</v>
      </c>
      <c r="C17436" s="30">
        <v>4.4279999999999999</v>
      </c>
      <c r="D17436" t="s">
        <v>21</v>
      </c>
      <c r="E17436">
        <v>2027</v>
      </c>
      <c r="G17436" t="s">
        <v>273</v>
      </c>
    </row>
    <row r="17437" spans="1:7">
      <c r="A17437">
        <v>72281050</v>
      </c>
      <c r="B17437" t="s">
        <v>72</v>
      </c>
      <c r="C17437" s="30">
        <v>4.7969999999999997</v>
      </c>
      <c r="D17437" t="s">
        <v>21</v>
      </c>
      <c r="E17437">
        <v>2028</v>
      </c>
      <c r="G17437" t="s">
        <v>273</v>
      </c>
    </row>
    <row r="17438" spans="1:7">
      <c r="A17438">
        <v>72281090</v>
      </c>
      <c r="B17438" t="s">
        <v>72</v>
      </c>
      <c r="C17438" s="30">
        <v>3.53</v>
      </c>
      <c r="D17438" t="s">
        <v>21</v>
      </c>
      <c r="G17438" t="s">
        <v>273</v>
      </c>
    </row>
    <row r="17439" spans="1:7">
      <c r="A17439">
        <v>72281090</v>
      </c>
      <c r="B17439" t="s">
        <v>72</v>
      </c>
      <c r="C17439" s="30">
        <v>3.883</v>
      </c>
      <c r="D17439" t="s">
        <v>21</v>
      </c>
      <c r="E17439">
        <v>2026</v>
      </c>
      <c r="G17439" t="s">
        <v>273</v>
      </c>
    </row>
    <row r="17440" spans="1:7">
      <c r="A17440">
        <v>72281090</v>
      </c>
      <c r="B17440" t="s">
        <v>72</v>
      </c>
      <c r="C17440" s="30">
        <v>4.2359999999999998</v>
      </c>
      <c r="D17440" t="s">
        <v>21</v>
      </c>
      <c r="E17440">
        <v>2027</v>
      </c>
      <c r="G17440" t="s">
        <v>273</v>
      </c>
    </row>
    <row r="17441" spans="1:7">
      <c r="A17441">
        <v>72281090</v>
      </c>
      <c r="B17441" t="s">
        <v>72</v>
      </c>
      <c r="C17441" s="30">
        <v>4.5889999999999995</v>
      </c>
      <c r="D17441" t="s">
        <v>21</v>
      </c>
      <c r="E17441">
        <v>2028</v>
      </c>
      <c r="G17441" t="s">
        <v>273</v>
      </c>
    </row>
    <row r="17442" spans="1:7">
      <c r="A17442">
        <v>722820</v>
      </c>
      <c r="B17442" t="s">
        <v>72</v>
      </c>
      <c r="C17442" s="30">
        <v>3.53</v>
      </c>
      <c r="D17442" t="s">
        <v>21</v>
      </c>
      <c r="G17442" t="s">
        <v>273</v>
      </c>
    </row>
    <row r="17443" spans="1:7">
      <c r="A17443">
        <v>722820</v>
      </c>
      <c r="B17443" t="s">
        <v>72</v>
      </c>
      <c r="C17443" s="30">
        <v>3.883</v>
      </c>
      <c r="D17443" t="s">
        <v>21</v>
      </c>
      <c r="E17443">
        <v>2026</v>
      </c>
      <c r="G17443" t="s">
        <v>273</v>
      </c>
    </row>
    <row r="17444" spans="1:7">
      <c r="A17444">
        <v>722820</v>
      </c>
      <c r="B17444" t="s">
        <v>72</v>
      </c>
      <c r="C17444" s="30">
        <v>4.2359999999999998</v>
      </c>
      <c r="D17444" t="s">
        <v>21</v>
      </c>
      <c r="E17444">
        <v>2027</v>
      </c>
      <c r="G17444" t="s">
        <v>273</v>
      </c>
    </row>
    <row r="17445" spans="1:7">
      <c r="A17445">
        <v>722820</v>
      </c>
      <c r="B17445" t="s">
        <v>72</v>
      </c>
      <c r="C17445" s="30">
        <v>4.5889999999999995</v>
      </c>
      <c r="D17445" t="s">
        <v>21</v>
      </c>
      <c r="E17445">
        <v>2028</v>
      </c>
      <c r="G17445" t="s">
        <v>273</v>
      </c>
    </row>
    <row r="17446" spans="1:7">
      <c r="A17446">
        <v>722830</v>
      </c>
      <c r="B17446" t="s">
        <v>72</v>
      </c>
      <c r="C17446" s="30">
        <v>3.53</v>
      </c>
      <c r="D17446" t="s">
        <v>20</v>
      </c>
      <c r="G17446" t="s">
        <v>273</v>
      </c>
    </row>
    <row r="17447" spans="1:7">
      <c r="A17447">
        <v>722830</v>
      </c>
      <c r="B17447" t="s">
        <v>72</v>
      </c>
      <c r="C17447" s="30">
        <v>3.883</v>
      </c>
      <c r="D17447" t="s">
        <v>20</v>
      </c>
      <c r="E17447">
        <v>2026</v>
      </c>
      <c r="G17447" t="s">
        <v>273</v>
      </c>
    </row>
    <row r="17448" spans="1:7">
      <c r="A17448">
        <v>722830</v>
      </c>
      <c r="B17448" t="s">
        <v>72</v>
      </c>
      <c r="C17448" s="30">
        <v>4.2359999999999998</v>
      </c>
      <c r="D17448" t="s">
        <v>20</v>
      </c>
      <c r="E17448">
        <v>2027</v>
      </c>
      <c r="G17448" t="s">
        <v>273</v>
      </c>
    </row>
    <row r="17449" spans="1:7">
      <c r="A17449">
        <v>722830</v>
      </c>
      <c r="B17449" t="s">
        <v>72</v>
      </c>
      <c r="C17449" s="30">
        <v>4.5889999999999995</v>
      </c>
      <c r="D17449" t="s">
        <v>20</v>
      </c>
      <c r="E17449">
        <v>2028</v>
      </c>
      <c r="G17449" t="s">
        <v>273</v>
      </c>
    </row>
    <row r="17450" spans="1:7">
      <c r="A17450">
        <v>722840</v>
      </c>
      <c r="B17450" t="s">
        <v>72</v>
      </c>
      <c r="C17450" s="30">
        <v>3.69</v>
      </c>
      <c r="D17450" t="s">
        <v>21</v>
      </c>
      <c r="G17450" t="s">
        <v>273</v>
      </c>
    </row>
    <row r="17451" spans="1:7">
      <c r="A17451">
        <v>722840</v>
      </c>
      <c r="B17451" t="s">
        <v>72</v>
      </c>
      <c r="C17451" s="30">
        <v>4.0590000000000002</v>
      </c>
      <c r="D17451" t="s">
        <v>21</v>
      </c>
      <c r="E17451">
        <v>2026</v>
      </c>
      <c r="G17451" t="s">
        <v>273</v>
      </c>
    </row>
    <row r="17452" spans="1:7">
      <c r="A17452">
        <v>722840</v>
      </c>
      <c r="B17452" t="s">
        <v>72</v>
      </c>
      <c r="C17452" s="30">
        <v>4.4279999999999999</v>
      </c>
      <c r="D17452" t="s">
        <v>21</v>
      </c>
      <c r="E17452">
        <v>2027</v>
      </c>
      <c r="G17452" t="s">
        <v>273</v>
      </c>
    </row>
    <row r="17453" spans="1:7">
      <c r="A17453">
        <v>722840</v>
      </c>
      <c r="B17453" t="s">
        <v>72</v>
      </c>
      <c r="C17453" s="30">
        <v>4.7969999999999997</v>
      </c>
      <c r="D17453" t="s">
        <v>21</v>
      </c>
      <c r="E17453">
        <v>2028</v>
      </c>
      <c r="G17453" t="s">
        <v>273</v>
      </c>
    </row>
    <row r="17454" spans="1:7">
      <c r="A17454">
        <v>722850</v>
      </c>
      <c r="B17454" t="s">
        <v>72</v>
      </c>
      <c r="C17454" s="30">
        <v>3.53</v>
      </c>
      <c r="D17454" t="s">
        <v>20</v>
      </c>
      <c r="G17454" t="s">
        <v>273</v>
      </c>
    </row>
    <row r="17455" spans="1:7">
      <c r="A17455">
        <v>722850</v>
      </c>
      <c r="B17455" t="s">
        <v>72</v>
      </c>
      <c r="C17455" s="30">
        <v>3.883</v>
      </c>
      <c r="D17455" t="s">
        <v>20</v>
      </c>
      <c r="E17455">
        <v>2026</v>
      </c>
      <c r="G17455" t="s">
        <v>273</v>
      </c>
    </row>
    <row r="17456" spans="1:7">
      <c r="A17456">
        <v>722850</v>
      </c>
      <c r="B17456" t="s">
        <v>72</v>
      </c>
      <c r="C17456" s="30">
        <v>4.2359999999999998</v>
      </c>
      <c r="D17456" t="s">
        <v>20</v>
      </c>
      <c r="E17456">
        <v>2027</v>
      </c>
      <c r="G17456" t="s">
        <v>273</v>
      </c>
    </row>
    <row r="17457" spans="1:7">
      <c r="A17457">
        <v>722850</v>
      </c>
      <c r="B17457" t="s">
        <v>72</v>
      </c>
      <c r="C17457" s="30">
        <v>4.5889999999999995</v>
      </c>
      <c r="D17457" t="s">
        <v>20</v>
      </c>
      <c r="E17457">
        <v>2028</v>
      </c>
      <c r="G17457" t="s">
        <v>273</v>
      </c>
    </row>
    <row r="17458" spans="1:7">
      <c r="A17458">
        <v>722860</v>
      </c>
      <c r="B17458" t="s">
        <v>72</v>
      </c>
      <c r="C17458" s="30">
        <v>3.53</v>
      </c>
      <c r="D17458" t="s">
        <v>21</v>
      </c>
      <c r="G17458" t="s">
        <v>273</v>
      </c>
    </row>
    <row r="17459" spans="1:7">
      <c r="A17459">
        <v>722860</v>
      </c>
      <c r="B17459" t="s">
        <v>72</v>
      </c>
      <c r="C17459" s="30">
        <v>3.883</v>
      </c>
      <c r="D17459" t="s">
        <v>21</v>
      </c>
      <c r="E17459">
        <v>2026</v>
      </c>
      <c r="G17459" t="s">
        <v>273</v>
      </c>
    </row>
    <row r="17460" spans="1:7">
      <c r="A17460">
        <v>722860</v>
      </c>
      <c r="B17460" t="s">
        <v>72</v>
      </c>
      <c r="C17460" s="30">
        <v>4.2359999999999998</v>
      </c>
      <c r="D17460" t="s">
        <v>21</v>
      </c>
      <c r="E17460">
        <v>2027</v>
      </c>
      <c r="G17460" t="s">
        <v>273</v>
      </c>
    </row>
    <row r="17461" spans="1:7">
      <c r="A17461">
        <v>722860</v>
      </c>
      <c r="B17461" t="s">
        <v>72</v>
      </c>
      <c r="C17461" s="30">
        <v>4.5889999999999995</v>
      </c>
      <c r="D17461" t="s">
        <v>21</v>
      </c>
      <c r="E17461">
        <v>2028</v>
      </c>
      <c r="G17461" t="s">
        <v>273</v>
      </c>
    </row>
    <row r="17462" spans="1:7">
      <c r="A17462">
        <v>722870</v>
      </c>
      <c r="B17462" t="s">
        <v>72</v>
      </c>
      <c r="C17462" s="30">
        <v>3.53</v>
      </c>
      <c r="D17462" t="s">
        <v>21</v>
      </c>
      <c r="G17462" t="s">
        <v>273</v>
      </c>
    </row>
    <row r="17463" spans="1:7">
      <c r="A17463">
        <v>722870</v>
      </c>
      <c r="B17463" t="s">
        <v>72</v>
      </c>
      <c r="C17463" s="30">
        <v>3.883</v>
      </c>
      <c r="D17463" t="s">
        <v>21</v>
      </c>
      <c r="E17463">
        <v>2026</v>
      </c>
      <c r="G17463" t="s">
        <v>273</v>
      </c>
    </row>
    <row r="17464" spans="1:7">
      <c r="A17464">
        <v>722870</v>
      </c>
      <c r="B17464" t="s">
        <v>72</v>
      </c>
      <c r="C17464" s="30">
        <v>4.2359999999999998</v>
      </c>
      <c r="D17464" t="s">
        <v>21</v>
      </c>
      <c r="E17464">
        <v>2027</v>
      </c>
      <c r="G17464" t="s">
        <v>273</v>
      </c>
    </row>
    <row r="17465" spans="1:7">
      <c r="A17465">
        <v>722870</v>
      </c>
      <c r="B17465" t="s">
        <v>72</v>
      </c>
      <c r="C17465" s="30">
        <v>4.5889999999999995</v>
      </c>
      <c r="D17465" t="s">
        <v>21</v>
      </c>
      <c r="E17465">
        <v>2028</v>
      </c>
      <c r="G17465" t="s">
        <v>273</v>
      </c>
    </row>
    <row r="17466" spans="1:7">
      <c r="A17466">
        <v>72288000</v>
      </c>
      <c r="B17466" t="s">
        <v>72</v>
      </c>
      <c r="C17466" s="30">
        <v>3.53</v>
      </c>
      <c r="D17466" t="s">
        <v>21</v>
      </c>
      <c r="G17466" t="s">
        <v>273</v>
      </c>
    </row>
    <row r="17467" spans="1:7">
      <c r="A17467">
        <v>72288000</v>
      </c>
      <c r="B17467" t="s">
        <v>72</v>
      </c>
      <c r="C17467" s="30">
        <v>3.883</v>
      </c>
      <c r="D17467" t="s">
        <v>21</v>
      </c>
      <c r="E17467">
        <v>2026</v>
      </c>
      <c r="G17467" t="s">
        <v>273</v>
      </c>
    </row>
    <row r="17468" spans="1:7">
      <c r="A17468">
        <v>72288000</v>
      </c>
      <c r="B17468" t="s">
        <v>72</v>
      </c>
      <c r="C17468" s="30">
        <v>4.2359999999999998</v>
      </c>
      <c r="D17468" t="s">
        <v>21</v>
      </c>
      <c r="E17468">
        <v>2027</v>
      </c>
      <c r="G17468" t="s">
        <v>273</v>
      </c>
    </row>
    <row r="17469" spans="1:7">
      <c r="A17469">
        <v>72288000</v>
      </c>
      <c r="B17469" t="s">
        <v>72</v>
      </c>
      <c r="C17469" s="30">
        <v>4.5889999999999995</v>
      </c>
      <c r="D17469" t="s">
        <v>21</v>
      </c>
      <c r="E17469">
        <v>2028</v>
      </c>
      <c r="G17469" t="s">
        <v>273</v>
      </c>
    </row>
    <row r="17470" spans="1:7">
      <c r="A17470">
        <v>7229</v>
      </c>
      <c r="B17470" t="s">
        <v>72</v>
      </c>
      <c r="C17470" s="30">
        <v>3.53</v>
      </c>
      <c r="D17470" t="s">
        <v>20</v>
      </c>
      <c r="G17470" t="s">
        <v>273</v>
      </c>
    </row>
    <row r="17471" spans="1:7">
      <c r="A17471">
        <v>7229</v>
      </c>
      <c r="B17471" t="s">
        <v>72</v>
      </c>
      <c r="C17471" s="30">
        <v>3.883</v>
      </c>
      <c r="D17471" t="s">
        <v>20</v>
      </c>
      <c r="E17471">
        <v>2026</v>
      </c>
      <c r="G17471" t="s">
        <v>273</v>
      </c>
    </row>
    <row r="17472" spans="1:7">
      <c r="A17472">
        <v>7229</v>
      </c>
      <c r="B17472" t="s">
        <v>72</v>
      </c>
      <c r="C17472" s="30">
        <v>4.2359999999999998</v>
      </c>
      <c r="D17472" t="s">
        <v>20</v>
      </c>
      <c r="E17472">
        <v>2027</v>
      </c>
      <c r="G17472" t="s">
        <v>273</v>
      </c>
    </row>
    <row r="17473" spans="1:7">
      <c r="A17473">
        <v>7229</v>
      </c>
      <c r="B17473" t="s">
        <v>72</v>
      </c>
      <c r="C17473" s="30">
        <v>4.5889999999999995</v>
      </c>
      <c r="D17473" t="s">
        <v>20</v>
      </c>
      <c r="E17473">
        <v>2028</v>
      </c>
      <c r="G17473" t="s">
        <v>273</v>
      </c>
    </row>
    <row r="17474" spans="1:7">
      <c r="A17474">
        <v>7301</v>
      </c>
      <c r="B17474" t="s">
        <v>72</v>
      </c>
      <c r="C17474" s="30">
        <v>2.13</v>
      </c>
      <c r="D17474" t="s">
        <v>20</v>
      </c>
      <c r="G17474" t="s">
        <v>273</v>
      </c>
    </row>
    <row r="17475" spans="1:7">
      <c r="A17475">
        <v>7301</v>
      </c>
      <c r="B17475" t="s">
        <v>72</v>
      </c>
      <c r="C17475" s="30">
        <v>2.343</v>
      </c>
      <c r="D17475" t="s">
        <v>20</v>
      </c>
      <c r="E17475">
        <v>2026</v>
      </c>
      <c r="G17475" t="s">
        <v>273</v>
      </c>
    </row>
    <row r="17476" spans="1:7">
      <c r="A17476">
        <v>7301</v>
      </c>
      <c r="B17476" t="s">
        <v>72</v>
      </c>
      <c r="C17476" s="30">
        <v>2.556</v>
      </c>
      <c r="D17476" t="s">
        <v>20</v>
      </c>
      <c r="E17476">
        <v>2027</v>
      </c>
      <c r="G17476" t="s">
        <v>273</v>
      </c>
    </row>
    <row r="17477" spans="1:7">
      <c r="A17477">
        <v>7301</v>
      </c>
      <c r="B17477" t="s">
        <v>72</v>
      </c>
      <c r="C17477" s="30">
        <v>2.7689999999999997</v>
      </c>
      <c r="D17477" t="s">
        <v>20</v>
      </c>
      <c r="E17477">
        <v>2028</v>
      </c>
      <c r="G17477" t="s">
        <v>273</v>
      </c>
    </row>
    <row r="17478" spans="1:7">
      <c r="A17478">
        <v>7302</v>
      </c>
      <c r="B17478" t="s">
        <v>72</v>
      </c>
      <c r="C17478" s="30">
        <v>2.95</v>
      </c>
      <c r="D17478" t="s">
        <v>20</v>
      </c>
      <c r="G17478" t="s">
        <v>273</v>
      </c>
    </row>
    <row r="17479" spans="1:7">
      <c r="A17479">
        <v>7302</v>
      </c>
      <c r="B17479" t="s">
        <v>72</v>
      </c>
      <c r="C17479" s="30">
        <v>3.2450000000000001</v>
      </c>
      <c r="D17479" t="s">
        <v>20</v>
      </c>
      <c r="E17479">
        <v>2026</v>
      </c>
      <c r="G17479" t="s">
        <v>273</v>
      </c>
    </row>
    <row r="17480" spans="1:7">
      <c r="A17480">
        <v>7302</v>
      </c>
      <c r="B17480" t="s">
        <v>72</v>
      </c>
      <c r="C17480" s="30">
        <v>3.54</v>
      </c>
      <c r="D17480" t="s">
        <v>20</v>
      </c>
      <c r="E17480">
        <v>2027</v>
      </c>
      <c r="G17480" t="s">
        <v>273</v>
      </c>
    </row>
    <row r="17481" spans="1:7">
      <c r="A17481">
        <v>7302</v>
      </c>
      <c r="B17481" t="s">
        <v>72</v>
      </c>
      <c r="C17481" s="30">
        <v>3.8350000000000004</v>
      </c>
      <c r="D17481" t="s">
        <v>20</v>
      </c>
      <c r="E17481">
        <v>2028</v>
      </c>
      <c r="G17481" t="s">
        <v>273</v>
      </c>
    </row>
    <row r="17482" spans="1:7">
      <c r="A17482">
        <v>730300</v>
      </c>
      <c r="B17482" t="s">
        <v>72</v>
      </c>
      <c r="C17482" s="30">
        <v>2.15</v>
      </c>
      <c r="G17482" t="s">
        <v>273</v>
      </c>
    </row>
    <row r="17483" spans="1:7">
      <c r="A17483">
        <v>730300</v>
      </c>
      <c r="B17483" t="s">
        <v>72</v>
      </c>
      <c r="C17483" s="30">
        <v>2.3649999999999998</v>
      </c>
      <c r="E17483">
        <v>2026</v>
      </c>
      <c r="G17483" t="s">
        <v>273</v>
      </c>
    </row>
    <row r="17484" spans="1:7">
      <c r="A17484">
        <v>730300</v>
      </c>
      <c r="B17484" t="s">
        <v>72</v>
      </c>
      <c r="C17484" s="30">
        <v>2.58</v>
      </c>
      <c r="E17484">
        <v>2027</v>
      </c>
      <c r="G17484" t="s">
        <v>273</v>
      </c>
    </row>
    <row r="17485" spans="1:7">
      <c r="A17485">
        <v>730300</v>
      </c>
      <c r="B17485" t="s">
        <v>72</v>
      </c>
      <c r="C17485" s="30">
        <v>2.7949999999999999</v>
      </c>
      <c r="E17485">
        <v>2028</v>
      </c>
      <c r="G17485" t="s">
        <v>273</v>
      </c>
    </row>
    <row r="17486" spans="1:7">
      <c r="A17486">
        <v>73041100</v>
      </c>
      <c r="B17486" t="s">
        <v>72</v>
      </c>
      <c r="C17486" s="30">
        <v>3.32</v>
      </c>
      <c r="G17486" t="s">
        <v>273</v>
      </c>
    </row>
    <row r="17487" spans="1:7">
      <c r="A17487">
        <v>73041100</v>
      </c>
      <c r="B17487" t="s">
        <v>72</v>
      </c>
      <c r="C17487" s="30">
        <v>3.6519999999999997</v>
      </c>
      <c r="E17487">
        <v>2026</v>
      </c>
      <c r="G17487" t="s">
        <v>273</v>
      </c>
    </row>
    <row r="17488" spans="1:7">
      <c r="A17488">
        <v>73041100</v>
      </c>
      <c r="B17488" t="s">
        <v>72</v>
      </c>
      <c r="C17488" s="30">
        <v>3.984</v>
      </c>
      <c r="E17488">
        <v>2027</v>
      </c>
      <c r="G17488" t="s">
        <v>273</v>
      </c>
    </row>
    <row r="17489" spans="1:7">
      <c r="A17489">
        <v>73041100</v>
      </c>
      <c r="B17489" t="s">
        <v>72</v>
      </c>
      <c r="C17489" s="30">
        <v>4.3159999999999998</v>
      </c>
      <c r="E17489">
        <v>2028</v>
      </c>
      <c r="G17489" t="s">
        <v>273</v>
      </c>
    </row>
    <row r="17490" spans="1:7">
      <c r="A17490">
        <v>730419</v>
      </c>
      <c r="B17490" t="s">
        <v>72</v>
      </c>
      <c r="C17490" s="30">
        <v>2.11</v>
      </c>
      <c r="D17490" t="s">
        <v>20</v>
      </c>
      <c r="G17490" t="s">
        <v>273</v>
      </c>
    </row>
    <row r="17491" spans="1:7">
      <c r="A17491">
        <v>730419</v>
      </c>
      <c r="B17491" t="s">
        <v>72</v>
      </c>
      <c r="C17491" s="30">
        <v>2.3209999999999997</v>
      </c>
      <c r="D17491" t="s">
        <v>20</v>
      </c>
      <c r="E17491">
        <v>2026</v>
      </c>
      <c r="G17491" t="s">
        <v>273</v>
      </c>
    </row>
    <row r="17492" spans="1:7">
      <c r="A17492">
        <v>730419</v>
      </c>
      <c r="B17492" t="s">
        <v>72</v>
      </c>
      <c r="C17492" s="30">
        <v>2.532</v>
      </c>
      <c r="D17492" t="s">
        <v>20</v>
      </c>
      <c r="E17492">
        <v>2027</v>
      </c>
      <c r="G17492" t="s">
        <v>273</v>
      </c>
    </row>
    <row r="17493" spans="1:7">
      <c r="A17493">
        <v>730419</v>
      </c>
      <c r="B17493" t="s">
        <v>72</v>
      </c>
      <c r="C17493" s="30">
        <v>2.7429999999999999</v>
      </c>
      <c r="D17493" t="s">
        <v>20</v>
      </c>
      <c r="E17493">
        <v>2028</v>
      </c>
      <c r="G17493" t="s">
        <v>273</v>
      </c>
    </row>
    <row r="17494" spans="1:7">
      <c r="A17494">
        <v>73042200</v>
      </c>
      <c r="B17494" t="s">
        <v>72</v>
      </c>
      <c r="C17494" s="30">
        <v>3.32</v>
      </c>
      <c r="G17494" t="s">
        <v>273</v>
      </c>
    </row>
    <row r="17495" spans="1:7">
      <c r="A17495">
        <v>73042200</v>
      </c>
      <c r="B17495" t="s">
        <v>72</v>
      </c>
      <c r="C17495" s="30">
        <v>3.6519999999999997</v>
      </c>
      <c r="E17495">
        <v>2026</v>
      </c>
      <c r="G17495" t="s">
        <v>273</v>
      </c>
    </row>
    <row r="17496" spans="1:7">
      <c r="A17496">
        <v>73042200</v>
      </c>
      <c r="B17496" t="s">
        <v>72</v>
      </c>
      <c r="C17496" s="30">
        <v>3.984</v>
      </c>
      <c r="E17496">
        <v>2027</v>
      </c>
      <c r="G17496" t="s">
        <v>273</v>
      </c>
    </row>
    <row r="17497" spans="1:7">
      <c r="A17497">
        <v>73042200</v>
      </c>
      <c r="B17497" t="s">
        <v>72</v>
      </c>
      <c r="C17497" s="30">
        <v>4.3159999999999998</v>
      </c>
      <c r="E17497">
        <v>2028</v>
      </c>
      <c r="G17497" t="s">
        <v>273</v>
      </c>
    </row>
    <row r="17498" spans="1:7">
      <c r="A17498">
        <v>73042300</v>
      </c>
      <c r="B17498" t="s">
        <v>72</v>
      </c>
      <c r="C17498" s="30">
        <v>2.11</v>
      </c>
      <c r="D17498" t="s">
        <v>20</v>
      </c>
      <c r="G17498" t="s">
        <v>273</v>
      </c>
    </row>
    <row r="17499" spans="1:7">
      <c r="A17499">
        <v>73042300</v>
      </c>
      <c r="B17499" t="s">
        <v>72</v>
      </c>
      <c r="C17499" s="30">
        <v>2.3209999999999997</v>
      </c>
      <c r="D17499" t="s">
        <v>20</v>
      </c>
      <c r="E17499">
        <v>2026</v>
      </c>
      <c r="G17499" t="s">
        <v>273</v>
      </c>
    </row>
    <row r="17500" spans="1:7">
      <c r="A17500">
        <v>73042300</v>
      </c>
      <c r="B17500" t="s">
        <v>72</v>
      </c>
      <c r="C17500" s="30">
        <v>2.532</v>
      </c>
      <c r="D17500" t="s">
        <v>20</v>
      </c>
      <c r="E17500">
        <v>2027</v>
      </c>
      <c r="G17500" t="s">
        <v>273</v>
      </c>
    </row>
    <row r="17501" spans="1:7">
      <c r="A17501">
        <v>73042300</v>
      </c>
      <c r="B17501" t="s">
        <v>72</v>
      </c>
      <c r="C17501" s="30">
        <v>2.7429999999999999</v>
      </c>
      <c r="D17501" t="s">
        <v>20</v>
      </c>
      <c r="E17501">
        <v>2028</v>
      </c>
      <c r="G17501" t="s">
        <v>273</v>
      </c>
    </row>
    <row r="17502" spans="1:7">
      <c r="A17502">
        <v>73042400</v>
      </c>
      <c r="B17502" t="s">
        <v>72</v>
      </c>
      <c r="C17502" s="30">
        <v>3.32</v>
      </c>
      <c r="G17502" t="s">
        <v>273</v>
      </c>
    </row>
    <row r="17503" spans="1:7">
      <c r="A17503">
        <v>73042400</v>
      </c>
      <c r="B17503" t="s">
        <v>72</v>
      </c>
      <c r="C17503" s="30">
        <v>3.6519999999999997</v>
      </c>
      <c r="E17503">
        <v>2026</v>
      </c>
      <c r="G17503" t="s">
        <v>273</v>
      </c>
    </row>
    <row r="17504" spans="1:7">
      <c r="A17504">
        <v>73042400</v>
      </c>
      <c r="B17504" t="s">
        <v>72</v>
      </c>
      <c r="C17504" s="30">
        <v>3.984</v>
      </c>
      <c r="E17504">
        <v>2027</v>
      </c>
      <c r="G17504" t="s">
        <v>273</v>
      </c>
    </row>
    <row r="17505" spans="1:7">
      <c r="A17505">
        <v>73042400</v>
      </c>
      <c r="B17505" t="s">
        <v>72</v>
      </c>
      <c r="C17505" s="30">
        <v>4.3159999999999998</v>
      </c>
      <c r="E17505">
        <v>2028</v>
      </c>
      <c r="G17505" t="s">
        <v>273</v>
      </c>
    </row>
    <row r="17506" spans="1:7">
      <c r="A17506">
        <v>730429</v>
      </c>
      <c r="B17506" t="s">
        <v>72</v>
      </c>
      <c r="C17506" s="30">
        <v>2.11</v>
      </c>
      <c r="D17506" t="s">
        <v>20</v>
      </c>
      <c r="G17506" t="s">
        <v>273</v>
      </c>
    </row>
    <row r="17507" spans="1:7">
      <c r="A17507">
        <v>730429</v>
      </c>
      <c r="B17507" t="s">
        <v>72</v>
      </c>
      <c r="C17507" s="30">
        <v>2.3209999999999997</v>
      </c>
      <c r="D17507" t="s">
        <v>20</v>
      </c>
      <c r="E17507">
        <v>2026</v>
      </c>
      <c r="G17507" t="s">
        <v>273</v>
      </c>
    </row>
    <row r="17508" spans="1:7">
      <c r="A17508">
        <v>730429</v>
      </c>
      <c r="B17508" t="s">
        <v>72</v>
      </c>
      <c r="C17508" s="30">
        <v>2.532</v>
      </c>
      <c r="D17508" t="s">
        <v>20</v>
      </c>
      <c r="E17508">
        <v>2027</v>
      </c>
      <c r="G17508" t="s">
        <v>273</v>
      </c>
    </row>
    <row r="17509" spans="1:7">
      <c r="A17509">
        <v>730429</v>
      </c>
      <c r="B17509" t="s">
        <v>72</v>
      </c>
      <c r="C17509" s="30">
        <v>2.7429999999999999</v>
      </c>
      <c r="D17509" t="s">
        <v>20</v>
      </c>
      <c r="E17509">
        <v>2028</v>
      </c>
      <c r="G17509" t="s">
        <v>273</v>
      </c>
    </row>
    <row r="17510" spans="1:7">
      <c r="A17510">
        <v>730431</v>
      </c>
      <c r="B17510" t="s">
        <v>72</v>
      </c>
      <c r="C17510" s="30">
        <v>2.11</v>
      </c>
      <c r="D17510" t="s">
        <v>20</v>
      </c>
      <c r="G17510" t="s">
        <v>273</v>
      </c>
    </row>
    <row r="17511" spans="1:7">
      <c r="A17511">
        <v>730431</v>
      </c>
      <c r="B17511" t="s">
        <v>72</v>
      </c>
      <c r="C17511" s="30">
        <v>2.3209999999999997</v>
      </c>
      <c r="D17511" t="s">
        <v>20</v>
      </c>
      <c r="E17511">
        <v>2026</v>
      </c>
      <c r="G17511" t="s">
        <v>273</v>
      </c>
    </row>
    <row r="17512" spans="1:7">
      <c r="A17512">
        <v>730431</v>
      </c>
      <c r="B17512" t="s">
        <v>72</v>
      </c>
      <c r="C17512" s="30">
        <v>2.532</v>
      </c>
      <c r="D17512" t="s">
        <v>20</v>
      </c>
      <c r="E17512">
        <v>2027</v>
      </c>
      <c r="G17512" t="s">
        <v>273</v>
      </c>
    </row>
    <row r="17513" spans="1:7">
      <c r="A17513">
        <v>730431</v>
      </c>
      <c r="B17513" t="s">
        <v>72</v>
      </c>
      <c r="C17513" s="30">
        <v>2.7429999999999999</v>
      </c>
      <c r="D17513" t="s">
        <v>20</v>
      </c>
      <c r="E17513">
        <v>2028</v>
      </c>
      <c r="G17513" t="s">
        <v>273</v>
      </c>
    </row>
    <row r="17514" spans="1:7">
      <c r="A17514">
        <v>730439</v>
      </c>
      <c r="B17514" t="s">
        <v>72</v>
      </c>
      <c r="C17514" s="30">
        <v>2.11</v>
      </c>
      <c r="D17514" t="s">
        <v>20</v>
      </c>
      <c r="G17514" t="s">
        <v>273</v>
      </c>
    </row>
    <row r="17515" spans="1:7">
      <c r="A17515">
        <v>730439</v>
      </c>
      <c r="B17515" t="s">
        <v>72</v>
      </c>
      <c r="C17515" s="30">
        <v>2.3209999999999997</v>
      </c>
      <c r="D17515" t="s">
        <v>20</v>
      </c>
      <c r="E17515">
        <v>2026</v>
      </c>
      <c r="G17515" t="s">
        <v>273</v>
      </c>
    </row>
    <row r="17516" spans="1:7">
      <c r="A17516">
        <v>730439</v>
      </c>
      <c r="B17516" t="s">
        <v>72</v>
      </c>
      <c r="C17516" s="30">
        <v>2.532</v>
      </c>
      <c r="D17516" t="s">
        <v>20</v>
      </c>
      <c r="E17516">
        <v>2027</v>
      </c>
      <c r="G17516" t="s">
        <v>273</v>
      </c>
    </row>
    <row r="17517" spans="1:7">
      <c r="A17517">
        <v>730439</v>
      </c>
      <c r="B17517" t="s">
        <v>72</v>
      </c>
      <c r="C17517" s="30">
        <v>2.7429999999999999</v>
      </c>
      <c r="D17517" t="s">
        <v>20</v>
      </c>
      <c r="E17517">
        <v>2028</v>
      </c>
      <c r="G17517" t="s">
        <v>273</v>
      </c>
    </row>
    <row r="17518" spans="1:7">
      <c r="A17518">
        <v>73044100</v>
      </c>
      <c r="B17518" t="s">
        <v>72</v>
      </c>
      <c r="C17518" s="30">
        <v>3.32</v>
      </c>
      <c r="G17518" t="s">
        <v>273</v>
      </c>
    </row>
    <row r="17519" spans="1:7">
      <c r="A17519">
        <v>73044100</v>
      </c>
      <c r="B17519" t="s">
        <v>72</v>
      </c>
      <c r="C17519" s="30">
        <v>3.6519999999999997</v>
      </c>
      <c r="E17519">
        <v>2026</v>
      </c>
      <c r="G17519" t="s">
        <v>273</v>
      </c>
    </row>
    <row r="17520" spans="1:7">
      <c r="A17520">
        <v>73044100</v>
      </c>
      <c r="B17520" t="s">
        <v>72</v>
      </c>
      <c r="C17520" s="30">
        <v>3.984</v>
      </c>
      <c r="E17520">
        <v>2027</v>
      </c>
      <c r="G17520" t="s">
        <v>273</v>
      </c>
    </row>
    <row r="17521" spans="1:7">
      <c r="A17521">
        <v>73044100</v>
      </c>
      <c r="B17521" t="s">
        <v>72</v>
      </c>
      <c r="C17521" s="30">
        <v>4.3159999999999998</v>
      </c>
      <c r="E17521">
        <v>2028</v>
      </c>
      <c r="G17521" t="s">
        <v>273</v>
      </c>
    </row>
    <row r="17522" spans="1:7">
      <c r="A17522">
        <v>730449</v>
      </c>
      <c r="B17522" t="s">
        <v>72</v>
      </c>
      <c r="C17522" s="30">
        <v>3.32</v>
      </c>
      <c r="G17522" t="s">
        <v>273</v>
      </c>
    </row>
    <row r="17523" spans="1:7">
      <c r="A17523">
        <v>730449</v>
      </c>
      <c r="B17523" t="s">
        <v>72</v>
      </c>
      <c r="C17523" s="30">
        <v>3.6519999999999997</v>
      </c>
      <c r="E17523">
        <v>2026</v>
      </c>
      <c r="G17523" t="s">
        <v>273</v>
      </c>
    </row>
    <row r="17524" spans="1:7">
      <c r="A17524">
        <v>730449</v>
      </c>
      <c r="B17524" t="s">
        <v>72</v>
      </c>
      <c r="C17524" s="30">
        <v>3.984</v>
      </c>
      <c r="E17524">
        <v>2027</v>
      </c>
      <c r="G17524" t="s">
        <v>273</v>
      </c>
    </row>
    <row r="17525" spans="1:7">
      <c r="A17525">
        <v>730449</v>
      </c>
      <c r="B17525" t="s">
        <v>72</v>
      </c>
      <c r="C17525" s="30">
        <v>4.3159999999999998</v>
      </c>
      <c r="E17525">
        <v>2028</v>
      </c>
      <c r="G17525" t="s">
        <v>273</v>
      </c>
    </row>
    <row r="17526" spans="1:7">
      <c r="A17526">
        <v>730451</v>
      </c>
      <c r="B17526" t="s">
        <v>72</v>
      </c>
      <c r="C17526" s="30">
        <v>2.08</v>
      </c>
      <c r="D17526" t="s">
        <v>21</v>
      </c>
      <c r="G17526" t="s">
        <v>273</v>
      </c>
    </row>
    <row r="17527" spans="1:7">
      <c r="A17527">
        <v>730451</v>
      </c>
      <c r="B17527" t="s">
        <v>72</v>
      </c>
      <c r="C17527" s="30">
        <v>2.2880000000000003</v>
      </c>
      <c r="D17527" t="s">
        <v>21</v>
      </c>
      <c r="E17527">
        <v>2026</v>
      </c>
      <c r="G17527" t="s">
        <v>273</v>
      </c>
    </row>
    <row r="17528" spans="1:7">
      <c r="A17528">
        <v>730451</v>
      </c>
      <c r="B17528" t="s">
        <v>72</v>
      </c>
      <c r="C17528" s="30">
        <v>2.496</v>
      </c>
      <c r="D17528" t="s">
        <v>21</v>
      </c>
      <c r="E17528">
        <v>2027</v>
      </c>
      <c r="G17528" t="s">
        <v>273</v>
      </c>
    </row>
    <row r="17529" spans="1:7">
      <c r="A17529">
        <v>730451</v>
      </c>
      <c r="B17529" t="s">
        <v>72</v>
      </c>
      <c r="C17529" s="30">
        <v>2.7040000000000002</v>
      </c>
      <c r="D17529" t="s">
        <v>21</v>
      </c>
      <c r="E17529">
        <v>2028</v>
      </c>
      <c r="G17529" t="s">
        <v>273</v>
      </c>
    </row>
    <row r="17530" spans="1:7">
      <c r="A17530">
        <v>730459</v>
      </c>
      <c r="B17530" t="s">
        <v>72</v>
      </c>
      <c r="C17530" s="30">
        <v>2.08</v>
      </c>
      <c r="D17530" t="s">
        <v>20</v>
      </c>
      <c r="G17530" t="s">
        <v>273</v>
      </c>
    </row>
    <row r="17531" spans="1:7">
      <c r="A17531">
        <v>730459</v>
      </c>
      <c r="B17531" t="s">
        <v>72</v>
      </c>
      <c r="C17531" s="30">
        <v>2.2880000000000003</v>
      </c>
      <c r="D17531" t="s">
        <v>20</v>
      </c>
      <c r="E17531">
        <v>2026</v>
      </c>
      <c r="G17531" t="s">
        <v>273</v>
      </c>
    </row>
    <row r="17532" spans="1:7">
      <c r="A17532">
        <v>730459</v>
      </c>
      <c r="B17532" t="s">
        <v>72</v>
      </c>
      <c r="C17532" s="30">
        <v>2.496</v>
      </c>
      <c r="D17532" t="s">
        <v>20</v>
      </c>
      <c r="E17532">
        <v>2027</v>
      </c>
      <c r="G17532" t="s">
        <v>273</v>
      </c>
    </row>
    <row r="17533" spans="1:7">
      <c r="A17533">
        <v>730459</v>
      </c>
      <c r="B17533" t="s">
        <v>72</v>
      </c>
      <c r="C17533" s="30">
        <v>2.7040000000000002</v>
      </c>
      <c r="D17533" t="s">
        <v>20</v>
      </c>
      <c r="E17533">
        <v>2028</v>
      </c>
      <c r="G17533" t="s">
        <v>273</v>
      </c>
    </row>
    <row r="17534" spans="1:7">
      <c r="A17534">
        <v>73049000</v>
      </c>
      <c r="B17534" t="s">
        <v>72</v>
      </c>
      <c r="C17534" s="30">
        <v>2.11</v>
      </c>
      <c r="D17534" t="s">
        <v>20</v>
      </c>
      <c r="G17534" t="s">
        <v>273</v>
      </c>
    </row>
    <row r="17535" spans="1:7">
      <c r="A17535">
        <v>73049000</v>
      </c>
      <c r="B17535" t="s">
        <v>72</v>
      </c>
      <c r="C17535" s="30">
        <v>2.3209999999999997</v>
      </c>
      <c r="D17535" t="s">
        <v>20</v>
      </c>
      <c r="E17535">
        <v>2026</v>
      </c>
      <c r="G17535" t="s">
        <v>273</v>
      </c>
    </row>
    <row r="17536" spans="1:7">
      <c r="A17536">
        <v>73049000</v>
      </c>
      <c r="B17536" t="s">
        <v>72</v>
      </c>
      <c r="C17536" s="30">
        <v>2.532</v>
      </c>
      <c r="D17536" t="s">
        <v>20</v>
      </c>
      <c r="E17536">
        <v>2027</v>
      </c>
      <c r="G17536" t="s">
        <v>273</v>
      </c>
    </row>
    <row r="17537" spans="1:7">
      <c r="A17537">
        <v>73049000</v>
      </c>
      <c r="B17537" t="s">
        <v>72</v>
      </c>
      <c r="C17537" s="30">
        <v>2.7429999999999999</v>
      </c>
      <c r="D17537" t="s">
        <v>20</v>
      </c>
      <c r="E17537">
        <v>2028</v>
      </c>
      <c r="G17537" t="s">
        <v>273</v>
      </c>
    </row>
    <row r="17538" spans="1:7">
      <c r="A17538">
        <v>7305</v>
      </c>
      <c r="B17538" t="s">
        <v>72</v>
      </c>
      <c r="C17538" s="30">
        <v>2.13</v>
      </c>
      <c r="D17538" t="s">
        <v>20</v>
      </c>
      <c r="G17538" t="s">
        <v>273</v>
      </c>
    </row>
    <row r="17539" spans="1:7">
      <c r="A17539">
        <v>7305</v>
      </c>
      <c r="B17539" t="s">
        <v>72</v>
      </c>
      <c r="C17539" s="30">
        <v>2.343</v>
      </c>
      <c r="D17539" t="s">
        <v>20</v>
      </c>
      <c r="E17539">
        <v>2026</v>
      </c>
      <c r="G17539" t="s">
        <v>273</v>
      </c>
    </row>
    <row r="17540" spans="1:7">
      <c r="A17540">
        <v>7305</v>
      </c>
      <c r="B17540" t="s">
        <v>72</v>
      </c>
      <c r="C17540" s="30">
        <v>2.556</v>
      </c>
      <c r="D17540" t="s">
        <v>20</v>
      </c>
      <c r="E17540">
        <v>2027</v>
      </c>
      <c r="G17540" t="s">
        <v>273</v>
      </c>
    </row>
    <row r="17541" spans="1:7">
      <c r="A17541">
        <v>7305</v>
      </c>
      <c r="B17541" t="s">
        <v>72</v>
      </c>
      <c r="C17541" s="30">
        <v>2.7689999999999997</v>
      </c>
      <c r="D17541" t="s">
        <v>20</v>
      </c>
      <c r="E17541">
        <v>2028</v>
      </c>
      <c r="G17541" t="s">
        <v>273</v>
      </c>
    </row>
    <row r="17542" spans="1:7">
      <c r="A17542">
        <v>73061100</v>
      </c>
      <c r="B17542" t="s">
        <v>72</v>
      </c>
      <c r="C17542" s="30">
        <v>3.36</v>
      </c>
      <c r="G17542" t="s">
        <v>273</v>
      </c>
    </row>
    <row r="17543" spans="1:7">
      <c r="A17543">
        <v>73061100</v>
      </c>
      <c r="B17543" t="s">
        <v>72</v>
      </c>
      <c r="C17543" s="30">
        <v>3.6959999999999997</v>
      </c>
      <c r="E17543">
        <v>2026</v>
      </c>
      <c r="G17543" t="s">
        <v>273</v>
      </c>
    </row>
    <row r="17544" spans="1:7">
      <c r="A17544">
        <v>73061100</v>
      </c>
      <c r="B17544" t="s">
        <v>72</v>
      </c>
      <c r="C17544" s="30">
        <v>4.032</v>
      </c>
      <c r="E17544">
        <v>2027</v>
      </c>
      <c r="G17544" t="s">
        <v>273</v>
      </c>
    </row>
    <row r="17545" spans="1:7">
      <c r="A17545">
        <v>73061100</v>
      </c>
      <c r="B17545" t="s">
        <v>72</v>
      </c>
      <c r="C17545" s="30">
        <v>4.3680000000000003</v>
      </c>
      <c r="E17545">
        <v>2028</v>
      </c>
      <c r="G17545" t="s">
        <v>273</v>
      </c>
    </row>
    <row r="17546" spans="1:7">
      <c r="A17546">
        <v>73061900</v>
      </c>
      <c r="B17546" t="s">
        <v>72</v>
      </c>
      <c r="C17546" s="30">
        <v>2.13</v>
      </c>
      <c r="D17546" t="s">
        <v>20</v>
      </c>
      <c r="G17546" t="s">
        <v>273</v>
      </c>
    </row>
    <row r="17547" spans="1:7">
      <c r="A17547">
        <v>73061900</v>
      </c>
      <c r="B17547" t="s">
        <v>72</v>
      </c>
      <c r="C17547" s="30">
        <v>2.343</v>
      </c>
      <c r="D17547" t="s">
        <v>20</v>
      </c>
      <c r="E17547">
        <v>2026</v>
      </c>
      <c r="G17547" t="s">
        <v>273</v>
      </c>
    </row>
    <row r="17548" spans="1:7">
      <c r="A17548">
        <v>73061900</v>
      </c>
      <c r="B17548" t="s">
        <v>72</v>
      </c>
      <c r="C17548" s="30">
        <v>2.556</v>
      </c>
      <c r="D17548" t="s">
        <v>20</v>
      </c>
      <c r="E17548">
        <v>2027</v>
      </c>
      <c r="G17548" t="s">
        <v>273</v>
      </c>
    </row>
    <row r="17549" spans="1:7">
      <c r="A17549">
        <v>73061900</v>
      </c>
      <c r="B17549" t="s">
        <v>72</v>
      </c>
      <c r="C17549" s="30">
        <v>2.7689999999999997</v>
      </c>
      <c r="D17549" t="s">
        <v>20</v>
      </c>
      <c r="E17549">
        <v>2028</v>
      </c>
      <c r="G17549" t="s">
        <v>273</v>
      </c>
    </row>
    <row r="17550" spans="1:7">
      <c r="A17550">
        <v>73062100</v>
      </c>
      <c r="B17550" t="s">
        <v>72</v>
      </c>
      <c r="C17550" s="30">
        <v>3.36</v>
      </c>
      <c r="G17550" t="s">
        <v>273</v>
      </c>
    </row>
    <row r="17551" spans="1:7">
      <c r="A17551">
        <v>73062100</v>
      </c>
      <c r="B17551" t="s">
        <v>72</v>
      </c>
      <c r="C17551" s="30">
        <v>3.6959999999999997</v>
      </c>
      <c r="E17551">
        <v>2026</v>
      </c>
      <c r="G17551" t="s">
        <v>273</v>
      </c>
    </row>
    <row r="17552" spans="1:7">
      <c r="A17552">
        <v>73062100</v>
      </c>
      <c r="B17552" t="s">
        <v>72</v>
      </c>
      <c r="C17552" s="30">
        <v>4.032</v>
      </c>
      <c r="E17552">
        <v>2027</v>
      </c>
      <c r="G17552" t="s">
        <v>273</v>
      </c>
    </row>
    <row r="17553" spans="1:7">
      <c r="A17553">
        <v>73062100</v>
      </c>
      <c r="B17553" t="s">
        <v>72</v>
      </c>
      <c r="C17553" s="30">
        <v>4.3680000000000003</v>
      </c>
      <c r="E17553">
        <v>2028</v>
      </c>
      <c r="G17553" t="s">
        <v>273</v>
      </c>
    </row>
    <row r="17554" spans="1:7">
      <c r="A17554">
        <v>73062900</v>
      </c>
      <c r="B17554" t="s">
        <v>72</v>
      </c>
      <c r="C17554" s="30">
        <v>2.13</v>
      </c>
      <c r="D17554" t="s">
        <v>20</v>
      </c>
      <c r="G17554" t="s">
        <v>273</v>
      </c>
    </row>
    <row r="17555" spans="1:7">
      <c r="A17555">
        <v>73062900</v>
      </c>
      <c r="B17555" t="s">
        <v>72</v>
      </c>
      <c r="C17555" s="30">
        <v>2.343</v>
      </c>
      <c r="D17555" t="s">
        <v>20</v>
      </c>
      <c r="E17555">
        <v>2026</v>
      </c>
      <c r="G17555" t="s">
        <v>273</v>
      </c>
    </row>
    <row r="17556" spans="1:7">
      <c r="A17556">
        <v>73062900</v>
      </c>
      <c r="B17556" t="s">
        <v>72</v>
      </c>
      <c r="C17556" s="30">
        <v>2.556</v>
      </c>
      <c r="D17556" t="s">
        <v>20</v>
      </c>
      <c r="E17556">
        <v>2027</v>
      </c>
      <c r="G17556" t="s">
        <v>273</v>
      </c>
    </row>
    <row r="17557" spans="1:7">
      <c r="A17557">
        <v>73062900</v>
      </c>
      <c r="B17557" t="s">
        <v>72</v>
      </c>
      <c r="C17557" s="30">
        <v>2.7689999999999997</v>
      </c>
      <c r="D17557" t="s">
        <v>20</v>
      </c>
      <c r="E17557">
        <v>2028</v>
      </c>
      <c r="G17557" t="s">
        <v>273</v>
      </c>
    </row>
    <row r="17558" spans="1:7">
      <c r="A17558">
        <v>73063012</v>
      </c>
      <c r="B17558" t="s">
        <v>72</v>
      </c>
      <c r="C17558" s="30">
        <v>2.13</v>
      </c>
      <c r="D17558" t="s">
        <v>20</v>
      </c>
      <c r="G17558" t="s">
        <v>273</v>
      </c>
    </row>
    <row r="17559" spans="1:7">
      <c r="A17559">
        <v>73063012</v>
      </c>
      <c r="B17559" t="s">
        <v>72</v>
      </c>
      <c r="C17559" s="30">
        <v>2.343</v>
      </c>
      <c r="D17559" t="s">
        <v>20</v>
      </c>
      <c r="E17559">
        <v>2026</v>
      </c>
      <c r="G17559" t="s">
        <v>273</v>
      </c>
    </row>
    <row r="17560" spans="1:7">
      <c r="A17560">
        <v>73063012</v>
      </c>
      <c r="B17560" t="s">
        <v>72</v>
      </c>
      <c r="C17560" s="30">
        <v>2.556</v>
      </c>
      <c r="D17560" t="s">
        <v>20</v>
      </c>
      <c r="E17560">
        <v>2027</v>
      </c>
      <c r="G17560" t="s">
        <v>273</v>
      </c>
    </row>
    <row r="17561" spans="1:7">
      <c r="A17561">
        <v>73063012</v>
      </c>
      <c r="B17561" t="s">
        <v>72</v>
      </c>
      <c r="C17561" s="30">
        <v>2.7689999999999997</v>
      </c>
      <c r="D17561" t="s">
        <v>20</v>
      </c>
      <c r="E17561">
        <v>2028</v>
      </c>
      <c r="G17561" t="s">
        <v>273</v>
      </c>
    </row>
    <row r="17562" spans="1:7">
      <c r="A17562">
        <v>73063018</v>
      </c>
      <c r="B17562" t="s">
        <v>72</v>
      </c>
      <c r="C17562" s="30">
        <v>2.1</v>
      </c>
      <c r="D17562" t="s">
        <v>20</v>
      </c>
      <c r="G17562" t="s">
        <v>273</v>
      </c>
    </row>
    <row r="17563" spans="1:7">
      <c r="A17563">
        <v>73063018</v>
      </c>
      <c r="B17563" t="s">
        <v>72</v>
      </c>
      <c r="C17563" s="30">
        <v>2.31</v>
      </c>
      <c r="D17563" t="s">
        <v>20</v>
      </c>
      <c r="E17563">
        <v>2026</v>
      </c>
      <c r="G17563" t="s">
        <v>273</v>
      </c>
    </row>
    <row r="17564" spans="1:7">
      <c r="A17564">
        <v>73063018</v>
      </c>
      <c r="B17564" t="s">
        <v>72</v>
      </c>
      <c r="C17564" s="30">
        <v>2.52</v>
      </c>
      <c r="D17564" t="s">
        <v>20</v>
      </c>
      <c r="E17564">
        <v>2027</v>
      </c>
      <c r="G17564" t="s">
        <v>273</v>
      </c>
    </row>
    <row r="17565" spans="1:7">
      <c r="A17565">
        <v>73063018</v>
      </c>
      <c r="B17565" t="s">
        <v>72</v>
      </c>
      <c r="C17565" s="30">
        <v>2.73</v>
      </c>
      <c r="D17565" t="s">
        <v>20</v>
      </c>
      <c r="E17565">
        <v>2028</v>
      </c>
      <c r="G17565" t="s">
        <v>273</v>
      </c>
    </row>
    <row r="17566" spans="1:7">
      <c r="A17566">
        <v>73063041</v>
      </c>
      <c r="B17566" t="s">
        <v>72</v>
      </c>
      <c r="C17566" s="30">
        <v>2.13</v>
      </c>
      <c r="D17566" t="s">
        <v>20</v>
      </c>
      <c r="G17566" t="s">
        <v>273</v>
      </c>
    </row>
    <row r="17567" spans="1:7">
      <c r="A17567">
        <v>73063041</v>
      </c>
      <c r="B17567" t="s">
        <v>72</v>
      </c>
      <c r="C17567" s="30">
        <v>2.343</v>
      </c>
      <c r="D17567" t="s">
        <v>20</v>
      </c>
      <c r="E17567">
        <v>2026</v>
      </c>
      <c r="G17567" t="s">
        <v>273</v>
      </c>
    </row>
    <row r="17568" spans="1:7">
      <c r="A17568">
        <v>73063041</v>
      </c>
      <c r="B17568" t="s">
        <v>72</v>
      </c>
      <c r="C17568" s="30">
        <v>2.556</v>
      </c>
      <c r="D17568" t="s">
        <v>20</v>
      </c>
      <c r="E17568">
        <v>2027</v>
      </c>
      <c r="G17568" t="s">
        <v>273</v>
      </c>
    </row>
    <row r="17569" spans="1:7">
      <c r="A17569">
        <v>73063041</v>
      </c>
      <c r="B17569" t="s">
        <v>72</v>
      </c>
      <c r="C17569" s="30">
        <v>2.7689999999999997</v>
      </c>
      <c r="D17569" t="s">
        <v>20</v>
      </c>
      <c r="E17569">
        <v>2028</v>
      </c>
      <c r="G17569" t="s">
        <v>273</v>
      </c>
    </row>
    <row r="17570" spans="1:7">
      <c r="A17570">
        <v>73063049</v>
      </c>
      <c r="B17570" t="s">
        <v>72</v>
      </c>
      <c r="C17570" s="30">
        <v>2.13</v>
      </c>
      <c r="D17570" t="s">
        <v>20</v>
      </c>
      <c r="G17570" t="s">
        <v>273</v>
      </c>
    </row>
    <row r="17571" spans="1:7">
      <c r="A17571">
        <v>73063049</v>
      </c>
      <c r="B17571" t="s">
        <v>72</v>
      </c>
      <c r="C17571" s="30">
        <v>2.343</v>
      </c>
      <c r="D17571" t="s">
        <v>20</v>
      </c>
      <c r="E17571">
        <v>2026</v>
      </c>
      <c r="G17571" t="s">
        <v>273</v>
      </c>
    </row>
    <row r="17572" spans="1:7">
      <c r="A17572">
        <v>73063049</v>
      </c>
      <c r="B17572" t="s">
        <v>72</v>
      </c>
      <c r="C17572" s="30">
        <v>2.556</v>
      </c>
      <c r="D17572" t="s">
        <v>20</v>
      </c>
      <c r="E17572">
        <v>2027</v>
      </c>
      <c r="G17572" t="s">
        <v>273</v>
      </c>
    </row>
    <row r="17573" spans="1:7">
      <c r="A17573">
        <v>73063049</v>
      </c>
      <c r="B17573" t="s">
        <v>72</v>
      </c>
      <c r="C17573" s="30">
        <v>2.7689999999999997</v>
      </c>
      <c r="D17573" t="s">
        <v>20</v>
      </c>
      <c r="E17573">
        <v>2028</v>
      </c>
      <c r="G17573" t="s">
        <v>273</v>
      </c>
    </row>
    <row r="17574" spans="1:7">
      <c r="A17574">
        <v>73063072</v>
      </c>
      <c r="B17574" t="s">
        <v>72</v>
      </c>
      <c r="C17574" s="30">
        <v>2.13</v>
      </c>
      <c r="D17574" t="s">
        <v>20</v>
      </c>
      <c r="G17574" t="s">
        <v>273</v>
      </c>
    </row>
    <row r="17575" spans="1:7">
      <c r="A17575">
        <v>73063072</v>
      </c>
      <c r="B17575" t="s">
        <v>72</v>
      </c>
      <c r="C17575" s="30">
        <v>2.343</v>
      </c>
      <c r="D17575" t="s">
        <v>20</v>
      </c>
      <c r="E17575">
        <v>2026</v>
      </c>
      <c r="G17575" t="s">
        <v>273</v>
      </c>
    </row>
    <row r="17576" spans="1:7">
      <c r="A17576">
        <v>73063072</v>
      </c>
      <c r="B17576" t="s">
        <v>72</v>
      </c>
      <c r="C17576" s="30">
        <v>2.556</v>
      </c>
      <c r="D17576" t="s">
        <v>20</v>
      </c>
      <c r="E17576">
        <v>2027</v>
      </c>
      <c r="G17576" t="s">
        <v>273</v>
      </c>
    </row>
    <row r="17577" spans="1:7">
      <c r="A17577">
        <v>73063072</v>
      </c>
      <c r="B17577" t="s">
        <v>72</v>
      </c>
      <c r="C17577" s="30">
        <v>2.7689999999999997</v>
      </c>
      <c r="D17577" t="s">
        <v>20</v>
      </c>
      <c r="E17577">
        <v>2028</v>
      </c>
      <c r="G17577" t="s">
        <v>273</v>
      </c>
    </row>
    <row r="17578" spans="1:7">
      <c r="A17578">
        <v>73063077</v>
      </c>
      <c r="B17578" t="s">
        <v>72</v>
      </c>
      <c r="C17578" s="30">
        <v>2.13</v>
      </c>
      <c r="D17578" t="s">
        <v>20</v>
      </c>
      <c r="G17578" t="s">
        <v>273</v>
      </c>
    </row>
    <row r="17579" spans="1:7">
      <c r="A17579">
        <v>73063077</v>
      </c>
      <c r="B17579" t="s">
        <v>72</v>
      </c>
      <c r="C17579" s="30">
        <v>2.343</v>
      </c>
      <c r="D17579" t="s">
        <v>20</v>
      </c>
      <c r="E17579">
        <v>2026</v>
      </c>
      <c r="G17579" t="s">
        <v>273</v>
      </c>
    </row>
    <row r="17580" spans="1:7">
      <c r="A17580">
        <v>73063077</v>
      </c>
      <c r="B17580" t="s">
        <v>72</v>
      </c>
      <c r="C17580" s="30">
        <v>2.556</v>
      </c>
      <c r="D17580" t="s">
        <v>20</v>
      </c>
      <c r="E17580">
        <v>2027</v>
      </c>
      <c r="G17580" t="s">
        <v>273</v>
      </c>
    </row>
    <row r="17581" spans="1:7">
      <c r="A17581">
        <v>73063077</v>
      </c>
      <c r="B17581" t="s">
        <v>72</v>
      </c>
      <c r="C17581" s="30">
        <v>2.7689999999999997</v>
      </c>
      <c r="D17581" t="s">
        <v>20</v>
      </c>
      <c r="E17581">
        <v>2028</v>
      </c>
      <c r="G17581" t="s">
        <v>273</v>
      </c>
    </row>
    <row r="17582" spans="1:7">
      <c r="A17582">
        <v>73063080</v>
      </c>
      <c r="B17582" t="s">
        <v>72</v>
      </c>
      <c r="C17582" s="30">
        <v>2.13</v>
      </c>
      <c r="D17582" t="s">
        <v>20</v>
      </c>
      <c r="G17582" t="s">
        <v>273</v>
      </c>
    </row>
    <row r="17583" spans="1:7">
      <c r="A17583">
        <v>73063080</v>
      </c>
      <c r="B17583" t="s">
        <v>72</v>
      </c>
      <c r="C17583" s="30">
        <v>2.343</v>
      </c>
      <c r="D17583" t="s">
        <v>20</v>
      </c>
      <c r="E17583">
        <v>2026</v>
      </c>
      <c r="G17583" t="s">
        <v>273</v>
      </c>
    </row>
    <row r="17584" spans="1:7">
      <c r="A17584">
        <v>73063080</v>
      </c>
      <c r="B17584" t="s">
        <v>72</v>
      </c>
      <c r="C17584" s="30">
        <v>2.556</v>
      </c>
      <c r="D17584" t="s">
        <v>20</v>
      </c>
      <c r="E17584">
        <v>2027</v>
      </c>
      <c r="G17584" t="s">
        <v>273</v>
      </c>
    </row>
    <row r="17585" spans="1:7">
      <c r="A17585">
        <v>73063080</v>
      </c>
      <c r="B17585" t="s">
        <v>72</v>
      </c>
      <c r="C17585" s="30">
        <v>2.7689999999999997</v>
      </c>
      <c r="D17585" t="s">
        <v>20</v>
      </c>
      <c r="E17585">
        <v>2028</v>
      </c>
      <c r="G17585" t="s">
        <v>273</v>
      </c>
    </row>
    <row r="17586" spans="1:7">
      <c r="A17586">
        <v>73064020</v>
      </c>
      <c r="B17586" t="s">
        <v>72</v>
      </c>
      <c r="C17586" s="30">
        <v>3.36</v>
      </c>
      <c r="G17586" t="s">
        <v>273</v>
      </c>
    </row>
    <row r="17587" spans="1:7">
      <c r="A17587">
        <v>73064020</v>
      </c>
      <c r="B17587" t="s">
        <v>72</v>
      </c>
      <c r="C17587" s="30">
        <v>3.6959999999999997</v>
      </c>
      <c r="E17587">
        <v>2026</v>
      </c>
      <c r="G17587" t="s">
        <v>273</v>
      </c>
    </row>
    <row r="17588" spans="1:7">
      <c r="A17588">
        <v>73064020</v>
      </c>
      <c r="B17588" t="s">
        <v>72</v>
      </c>
      <c r="C17588" s="30">
        <v>4.032</v>
      </c>
      <c r="E17588">
        <v>2027</v>
      </c>
      <c r="G17588" t="s">
        <v>273</v>
      </c>
    </row>
    <row r="17589" spans="1:7">
      <c r="A17589">
        <v>73064020</v>
      </c>
      <c r="B17589" t="s">
        <v>72</v>
      </c>
      <c r="C17589" s="30">
        <v>4.3680000000000003</v>
      </c>
      <c r="E17589">
        <v>2028</v>
      </c>
      <c r="G17589" t="s">
        <v>273</v>
      </c>
    </row>
    <row r="17590" spans="1:7">
      <c r="A17590">
        <v>73064080</v>
      </c>
      <c r="B17590" t="s">
        <v>72</v>
      </c>
      <c r="C17590" s="30">
        <v>3.33</v>
      </c>
      <c r="G17590" t="s">
        <v>273</v>
      </c>
    </row>
    <row r="17591" spans="1:7">
      <c r="A17591">
        <v>73064080</v>
      </c>
      <c r="B17591" t="s">
        <v>72</v>
      </c>
      <c r="C17591" s="30">
        <v>3.6630000000000003</v>
      </c>
      <c r="E17591">
        <v>2026</v>
      </c>
      <c r="G17591" t="s">
        <v>273</v>
      </c>
    </row>
    <row r="17592" spans="1:7">
      <c r="A17592">
        <v>73064080</v>
      </c>
      <c r="B17592" t="s">
        <v>72</v>
      </c>
      <c r="C17592" s="30">
        <v>3.996</v>
      </c>
      <c r="E17592">
        <v>2027</v>
      </c>
      <c r="G17592" t="s">
        <v>273</v>
      </c>
    </row>
    <row r="17593" spans="1:7">
      <c r="A17593">
        <v>73064080</v>
      </c>
      <c r="B17593" t="s">
        <v>72</v>
      </c>
      <c r="C17593" s="30">
        <v>4.3289999999999997</v>
      </c>
      <c r="E17593">
        <v>2028</v>
      </c>
      <c r="G17593" t="s">
        <v>273</v>
      </c>
    </row>
    <row r="17594" spans="1:7">
      <c r="A17594">
        <v>73065021</v>
      </c>
      <c r="B17594" t="s">
        <v>72</v>
      </c>
      <c r="C17594" s="30">
        <v>2.14</v>
      </c>
      <c r="D17594" t="s">
        <v>21</v>
      </c>
      <c r="G17594" t="s">
        <v>273</v>
      </c>
    </row>
    <row r="17595" spans="1:7">
      <c r="A17595">
        <v>73065021</v>
      </c>
      <c r="B17595" t="s">
        <v>72</v>
      </c>
      <c r="C17595" s="30">
        <v>2.3540000000000001</v>
      </c>
      <c r="D17595" t="s">
        <v>21</v>
      </c>
      <c r="E17595">
        <v>2026</v>
      </c>
      <c r="G17595" t="s">
        <v>273</v>
      </c>
    </row>
    <row r="17596" spans="1:7">
      <c r="A17596">
        <v>73065021</v>
      </c>
      <c r="B17596" t="s">
        <v>72</v>
      </c>
      <c r="C17596" s="30">
        <v>2.5680000000000001</v>
      </c>
      <c r="D17596" t="s">
        <v>21</v>
      </c>
      <c r="E17596">
        <v>2027</v>
      </c>
      <c r="G17596" t="s">
        <v>273</v>
      </c>
    </row>
    <row r="17597" spans="1:7">
      <c r="A17597">
        <v>73065021</v>
      </c>
      <c r="B17597" t="s">
        <v>72</v>
      </c>
      <c r="C17597" s="30">
        <v>2.782</v>
      </c>
      <c r="D17597" t="s">
        <v>21</v>
      </c>
      <c r="E17597">
        <v>2028</v>
      </c>
      <c r="G17597" t="s">
        <v>273</v>
      </c>
    </row>
    <row r="17598" spans="1:7">
      <c r="A17598">
        <v>73065029</v>
      </c>
      <c r="B17598" t="s">
        <v>72</v>
      </c>
      <c r="C17598" s="30">
        <v>2.11</v>
      </c>
      <c r="D17598" t="s">
        <v>21</v>
      </c>
      <c r="G17598" t="s">
        <v>273</v>
      </c>
    </row>
    <row r="17599" spans="1:7">
      <c r="A17599">
        <v>73065029</v>
      </c>
      <c r="B17599" t="s">
        <v>72</v>
      </c>
      <c r="C17599" s="30">
        <v>2.3209999999999997</v>
      </c>
      <c r="D17599" t="s">
        <v>21</v>
      </c>
      <c r="E17599">
        <v>2026</v>
      </c>
      <c r="G17599" t="s">
        <v>273</v>
      </c>
    </row>
    <row r="17600" spans="1:7">
      <c r="A17600">
        <v>73065029</v>
      </c>
      <c r="B17600" t="s">
        <v>72</v>
      </c>
      <c r="C17600" s="30">
        <v>2.532</v>
      </c>
      <c r="D17600" t="s">
        <v>21</v>
      </c>
      <c r="E17600">
        <v>2027</v>
      </c>
      <c r="G17600" t="s">
        <v>273</v>
      </c>
    </row>
    <row r="17601" spans="1:7">
      <c r="A17601">
        <v>73065029</v>
      </c>
      <c r="B17601" t="s">
        <v>72</v>
      </c>
      <c r="C17601" s="30">
        <v>2.7429999999999999</v>
      </c>
      <c r="D17601" t="s">
        <v>21</v>
      </c>
      <c r="E17601">
        <v>2028</v>
      </c>
      <c r="G17601" t="s">
        <v>273</v>
      </c>
    </row>
    <row r="17602" spans="1:7">
      <c r="A17602">
        <v>73065080</v>
      </c>
      <c r="B17602" t="s">
        <v>72</v>
      </c>
      <c r="C17602" s="30">
        <v>2.14</v>
      </c>
      <c r="D17602" t="s">
        <v>21</v>
      </c>
      <c r="G17602" t="s">
        <v>273</v>
      </c>
    </row>
    <row r="17603" spans="1:7">
      <c r="A17603">
        <v>73065080</v>
      </c>
      <c r="B17603" t="s">
        <v>72</v>
      </c>
      <c r="C17603" s="30">
        <v>2.3540000000000001</v>
      </c>
      <c r="D17603" t="s">
        <v>21</v>
      </c>
      <c r="E17603">
        <v>2026</v>
      </c>
      <c r="G17603" t="s">
        <v>273</v>
      </c>
    </row>
    <row r="17604" spans="1:7">
      <c r="A17604">
        <v>73065080</v>
      </c>
      <c r="B17604" t="s">
        <v>72</v>
      </c>
      <c r="C17604" s="30">
        <v>2.5680000000000001</v>
      </c>
      <c r="D17604" t="s">
        <v>21</v>
      </c>
      <c r="E17604">
        <v>2027</v>
      </c>
      <c r="G17604" t="s">
        <v>273</v>
      </c>
    </row>
    <row r="17605" spans="1:7">
      <c r="A17605">
        <v>73065080</v>
      </c>
      <c r="B17605" t="s">
        <v>72</v>
      </c>
      <c r="C17605" s="30">
        <v>2.782</v>
      </c>
      <c r="D17605" t="s">
        <v>21</v>
      </c>
      <c r="E17605">
        <v>2028</v>
      </c>
      <c r="G17605" t="s">
        <v>273</v>
      </c>
    </row>
    <row r="17606" spans="1:7">
      <c r="A17606">
        <v>73066110</v>
      </c>
      <c r="B17606" t="s">
        <v>72</v>
      </c>
      <c r="C17606" s="30">
        <v>3.36</v>
      </c>
      <c r="G17606" t="s">
        <v>273</v>
      </c>
    </row>
    <row r="17607" spans="1:7">
      <c r="A17607">
        <v>73066110</v>
      </c>
      <c r="B17607" t="s">
        <v>72</v>
      </c>
      <c r="C17607" s="30">
        <v>3.6959999999999997</v>
      </c>
      <c r="E17607">
        <v>2026</v>
      </c>
      <c r="G17607" t="s">
        <v>273</v>
      </c>
    </row>
    <row r="17608" spans="1:7">
      <c r="A17608">
        <v>73066110</v>
      </c>
      <c r="B17608" t="s">
        <v>72</v>
      </c>
      <c r="C17608" s="30">
        <v>4.032</v>
      </c>
      <c r="E17608">
        <v>2027</v>
      </c>
      <c r="G17608" t="s">
        <v>273</v>
      </c>
    </row>
    <row r="17609" spans="1:7">
      <c r="A17609">
        <v>73066110</v>
      </c>
      <c r="B17609" t="s">
        <v>72</v>
      </c>
      <c r="C17609" s="30">
        <v>4.3680000000000003</v>
      </c>
      <c r="E17609">
        <v>2028</v>
      </c>
      <c r="G17609" t="s">
        <v>273</v>
      </c>
    </row>
    <row r="17610" spans="1:7">
      <c r="A17610">
        <v>73066192</v>
      </c>
      <c r="B17610" t="s">
        <v>72</v>
      </c>
      <c r="C17610" s="30">
        <v>2.13</v>
      </c>
      <c r="D17610" t="s">
        <v>20</v>
      </c>
      <c r="G17610" t="s">
        <v>273</v>
      </c>
    </row>
    <row r="17611" spans="1:7">
      <c r="A17611">
        <v>73066192</v>
      </c>
      <c r="B17611" t="s">
        <v>72</v>
      </c>
      <c r="C17611" s="30">
        <v>2.343</v>
      </c>
      <c r="D17611" t="s">
        <v>20</v>
      </c>
      <c r="E17611">
        <v>2026</v>
      </c>
      <c r="G17611" t="s">
        <v>273</v>
      </c>
    </row>
    <row r="17612" spans="1:7">
      <c r="A17612">
        <v>73066192</v>
      </c>
      <c r="B17612" t="s">
        <v>72</v>
      </c>
      <c r="C17612" s="30">
        <v>2.556</v>
      </c>
      <c r="D17612" t="s">
        <v>20</v>
      </c>
      <c r="E17612">
        <v>2027</v>
      </c>
      <c r="G17612" t="s">
        <v>273</v>
      </c>
    </row>
    <row r="17613" spans="1:7">
      <c r="A17613">
        <v>73066192</v>
      </c>
      <c r="B17613" t="s">
        <v>72</v>
      </c>
      <c r="C17613" s="30">
        <v>2.7689999999999997</v>
      </c>
      <c r="D17613" t="s">
        <v>20</v>
      </c>
      <c r="E17613">
        <v>2028</v>
      </c>
      <c r="G17613" t="s">
        <v>273</v>
      </c>
    </row>
    <row r="17614" spans="1:7">
      <c r="A17614">
        <v>73066199</v>
      </c>
      <c r="B17614" t="s">
        <v>72</v>
      </c>
      <c r="C17614" s="30">
        <v>2.13</v>
      </c>
      <c r="D17614" t="s">
        <v>20</v>
      </c>
      <c r="G17614" t="s">
        <v>273</v>
      </c>
    </row>
    <row r="17615" spans="1:7">
      <c r="A17615">
        <v>73066199</v>
      </c>
      <c r="B17615" t="s">
        <v>72</v>
      </c>
      <c r="C17615" s="30">
        <v>2.343</v>
      </c>
      <c r="D17615" t="s">
        <v>20</v>
      </c>
      <c r="E17615">
        <v>2026</v>
      </c>
      <c r="G17615" t="s">
        <v>273</v>
      </c>
    </row>
    <row r="17616" spans="1:7">
      <c r="A17616">
        <v>73066199</v>
      </c>
      <c r="B17616" t="s">
        <v>72</v>
      </c>
      <c r="C17616" s="30">
        <v>2.556</v>
      </c>
      <c r="D17616" t="s">
        <v>20</v>
      </c>
      <c r="E17616">
        <v>2027</v>
      </c>
      <c r="G17616" t="s">
        <v>273</v>
      </c>
    </row>
    <row r="17617" spans="1:7">
      <c r="A17617">
        <v>73066199</v>
      </c>
      <c r="B17617" t="s">
        <v>72</v>
      </c>
      <c r="C17617" s="30">
        <v>2.7689999999999997</v>
      </c>
      <c r="D17617" t="s">
        <v>20</v>
      </c>
      <c r="E17617">
        <v>2028</v>
      </c>
      <c r="G17617" t="s">
        <v>273</v>
      </c>
    </row>
    <row r="17618" spans="1:7">
      <c r="A17618">
        <v>73066910</v>
      </c>
      <c r="B17618" t="s">
        <v>72</v>
      </c>
      <c r="C17618" s="30">
        <v>3.36</v>
      </c>
      <c r="G17618" t="s">
        <v>273</v>
      </c>
    </row>
    <row r="17619" spans="1:7">
      <c r="A17619">
        <v>73066910</v>
      </c>
      <c r="B17619" t="s">
        <v>72</v>
      </c>
      <c r="C17619" s="30">
        <v>3.6959999999999997</v>
      </c>
      <c r="E17619">
        <v>2026</v>
      </c>
      <c r="G17619" t="s">
        <v>273</v>
      </c>
    </row>
    <row r="17620" spans="1:7">
      <c r="A17620">
        <v>73066910</v>
      </c>
      <c r="B17620" t="s">
        <v>72</v>
      </c>
      <c r="C17620" s="30">
        <v>4.032</v>
      </c>
      <c r="E17620">
        <v>2027</v>
      </c>
      <c r="G17620" t="s">
        <v>273</v>
      </c>
    </row>
    <row r="17621" spans="1:7">
      <c r="A17621">
        <v>73066910</v>
      </c>
      <c r="B17621" t="s">
        <v>72</v>
      </c>
      <c r="C17621" s="30">
        <v>4.3680000000000003</v>
      </c>
      <c r="E17621">
        <v>2028</v>
      </c>
      <c r="G17621" t="s">
        <v>273</v>
      </c>
    </row>
    <row r="17622" spans="1:7">
      <c r="A17622">
        <v>73066990</v>
      </c>
      <c r="B17622" t="s">
        <v>72</v>
      </c>
      <c r="C17622" s="30">
        <v>2.13</v>
      </c>
      <c r="D17622" t="s">
        <v>20</v>
      </c>
      <c r="G17622" t="s">
        <v>273</v>
      </c>
    </row>
    <row r="17623" spans="1:7">
      <c r="A17623">
        <v>73066990</v>
      </c>
      <c r="B17623" t="s">
        <v>72</v>
      </c>
      <c r="C17623" s="30">
        <v>2.343</v>
      </c>
      <c r="D17623" t="s">
        <v>20</v>
      </c>
      <c r="E17623">
        <v>2026</v>
      </c>
      <c r="G17623" t="s">
        <v>273</v>
      </c>
    </row>
    <row r="17624" spans="1:7">
      <c r="A17624">
        <v>73066990</v>
      </c>
      <c r="B17624" t="s">
        <v>72</v>
      </c>
      <c r="C17624" s="30">
        <v>2.556</v>
      </c>
      <c r="D17624" t="s">
        <v>20</v>
      </c>
      <c r="E17624">
        <v>2027</v>
      </c>
      <c r="G17624" t="s">
        <v>273</v>
      </c>
    </row>
    <row r="17625" spans="1:7">
      <c r="A17625">
        <v>73066990</v>
      </c>
      <c r="B17625" t="s">
        <v>72</v>
      </c>
      <c r="C17625" s="30">
        <v>2.7689999999999997</v>
      </c>
      <c r="D17625" t="s">
        <v>20</v>
      </c>
      <c r="E17625">
        <v>2028</v>
      </c>
      <c r="G17625" t="s">
        <v>273</v>
      </c>
    </row>
    <row r="17626" spans="1:7">
      <c r="A17626">
        <v>73069000</v>
      </c>
      <c r="B17626" t="s">
        <v>72</v>
      </c>
      <c r="C17626" s="30">
        <v>2.13</v>
      </c>
      <c r="D17626" t="s">
        <v>20</v>
      </c>
      <c r="G17626" t="s">
        <v>273</v>
      </c>
    </row>
    <row r="17627" spans="1:7">
      <c r="A17627">
        <v>73069000</v>
      </c>
      <c r="B17627" t="s">
        <v>72</v>
      </c>
      <c r="C17627" s="30">
        <v>2.343</v>
      </c>
      <c r="D17627" t="s">
        <v>20</v>
      </c>
      <c r="E17627">
        <v>2026</v>
      </c>
      <c r="G17627" t="s">
        <v>273</v>
      </c>
    </row>
    <row r="17628" spans="1:7">
      <c r="A17628">
        <v>73069000</v>
      </c>
      <c r="B17628" t="s">
        <v>72</v>
      </c>
      <c r="C17628" s="30">
        <v>2.556</v>
      </c>
      <c r="D17628" t="s">
        <v>20</v>
      </c>
      <c r="E17628">
        <v>2027</v>
      </c>
      <c r="G17628" t="s">
        <v>273</v>
      </c>
    </row>
    <row r="17629" spans="1:7">
      <c r="A17629">
        <v>73069000</v>
      </c>
      <c r="B17629" t="s">
        <v>72</v>
      </c>
      <c r="C17629" s="30">
        <v>2.7689999999999997</v>
      </c>
      <c r="D17629" t="s">
        <v>20</v>
      </c>
      <c r="E17629">
        <v>2028</v>
      </c>
      <c r="G17629" t="s">
        <v>273</v>
      </c>
    </row>
    <row r="17630" spans="1:7">
      <c r="A17630">
        <v>730711</v>
      </c>
      <c r="B17630" t="s">
        <v>72</v>
      </c>
      <c r="C17630" s="30">
        <v>2.2200000000000002</v>
      </c>
      <c r="G17630" t="s">
        <v>273</v>
      </c>
    </row>
    <row r="17631" spans="1:7">
      <c r="A17631">
        <v>730711</v>
      </c>
      <c r="B17631" t="s">
        <v>72</v>
      </c>
      <c r="C17631" s="30">
        <v>2.4420000000000002</v>
      </c>
      <c r="E17631">
        <v>2026</v>
      </c>
      <c r="G17631" t="s">
        <v>273</v>
      </c>
    </row>
    <row r="17632" spans="1:7">
      <c r="A17632">
        <v>730711</v>
      </c>
      <c r="B17632" t="s">
        <v>72</v>
      </c>
      <c r="C17632" s="30">
        <v>2.6640000000000001</v>
      </c>
      <c r="E17632">
        <v>2027</v>
      </c>
      <c r="G17632" t="s">
        <v>273</v>
      </c>
    </row>
    <row r="17633" spans="1:7">
      <c r="A17633">
        <v>730711</v>
      </c>
      <c r="B17633" t="s">
        <v>72</v>
      </c>
      <c r="C17633" s="30">
        <v>2.8860000000000001</v>
      </c>
      <c r="E17633">
        <v>2028</v>
      </c>
      <c r="G17633" t="s">
        <v>273</v>
      </c>
    </row>
    <row r="17634" spans="1:7">
      <c r="A17634">
        <v>73071910</v>
      </c>
      <c r="B17634" t="s">
        <v>72</v>
      </c>
      <c r="C17634" s="30">
        <v>2.2200000000000002</v>
      </c>
      <c r="G17634" t="s">
        <v>273</v>
      </c>
    </row>
    <row r="17635" spans="1:7">
      <c r="A17635">
        <v>73071910</v>
      </c>
      <c r="B17635" t="s">
        <v>72</v>
      </c>
      <c r="C17635" s="30">
        <v>2.4420000000000002</v>
      </c>
      <c r="E17635">
        <v>2026</v>
      </c>
      <c r="G17635" t="s">
        <v>273</v>
      </c>
    </row>
    <row r="17636" spans="1:7">
      <c r="A17636">
        <v>73071910</v>
      </c>
      <c r="B17636" t="s">
        <v>72</v>
      </c>
      <c r="C17636" s="30">
        <v>2.6640000000000001</v>
      </c>
      <c r="E17636">
        <v>2027</v>
      </c>
      <c r="G17636" t="s">
        <v>273</v>
      </c>
    </row>
    <row r="17637" spans="1:7">
      <c r="A17637">
        <v>73071910</v>
      </c>
      <c r="B17637" t="s">
        <v>72</v>
      </c>
      <c r="C17637" s="30">
        <v>2.8860000000000001</v>
      </c>
      <c r="E17637">
        <v>2028</v>
      </c>
      <c r="G17637" t="s">
        <v>273</v>
      </c>
    </row>
    <row r="17638" spans="1:7">
      <c r="A17638">
        <v>73071990</v>
      </c>
      <c r="B17638" t="s">
        <v>72</v>
      </c>
      <c r="C17638" s="30">
        <v>2.31</v>
      </c>
      <c r="D17638" t="s">
        <v>20</v>
      </c>
      <c r="G17638" t="s">
        <v>273</v>
      </c>
    </row>
    <row r="17639" spans="1:7">
      <c r="A17639">
        <v>73071990</v>
      </c>
      <c r="B17639" t="s">
        <v>72</v>
      </c>
      <c r="C17639" s="30">
        <v>2.5409999999999999</v>
      </c>
      <c r="D17639" t="s">
        <v>20</v>
      </c>
      <c r="E17639">
        <v>2026</v>
      </c>
      <c r="G17639" t="s">
        <v>273</v>
      </c>
    </row>
    <row r="17640" spans="1:7">
      <c r="A17640">
        <v>73071990</v>
      </c>
      <c r="B17640" t="s">
        <v>72</v>
      </c>
      <c r="C17640" s="30">
        <v>2.7720000000000002</v>
      </c>
      <c r="D17640" t="s">
        <v>20</v>
      </c>
      <c r="E17640">
        <v>2027</v>
      </c>
      <c r="G17640" t="s">
        <v>273</v>
      </c>
    </row>
    <row r="17641" spans="1:7">
      <c r="A17641">
        <v>73071990</v>
      </c>
      <c r="B17641" t="s">
        <v>72</v>
      </c>
      <c r="C17641" s="30">
        <v>3.0030000000000001</v>
      </c>
      <c r="D17641" t="s">
        <v>20</v>
      </c>
      <c r="E17641">
        <v>2028</v>
      </c>
      <c r="G17641" t="s">
        <v>273</v>
      </c>
    </row>
    <row r="17642" spans="1:7">
      <c r="A17642">
        <v>73072100</v>
      </c>
      <c r="B17642" t="s">
        <v>72</v>
      </c>
      <c r="C17642" s="30">
        <v>2.86</v>
      </c>
      <c r="G17642" t="s">
        <v>273</v>
      </c>
    </row>
    <row r="17643" spans="1:7">
      <c r="A17643">
        <v>73072100</v>
      </c>
      <c r="B17643" t="s">
        <v>72</v>
      </c>
      <c r="C17643" s="30">
        <v>3.1459999999999999</v>
      </c>
      <c r="E17643">
        <v>2026</v>
      </c>
      <c r="G17643" t="s">
        <v>273</v>
      </c>
    </row>
    <row r="17644" spans="1:7">
      <c r="A17644">
        <v>73072100</v>
      </c>
      <c r="B17644" t="s">
        <v>72</v>
      </c>
      <c r="C17644" s="30">
        <v>3.4319999999999999</v>
      </c>
      <c r="E17644">
        <v>2027</v>
      </c>
      <c r="G17644" t="s">
        <v>273</v>
      </c>
    </row>
    <row r="17645" spans="1:7">
      <c r="A17645">
        <v>73072100</v>
      </c>
      <c r="B17645" t="s">
        <v>72</v>
      </c>
      <c r="C17645" s="30">
        <v>3.718</v>
      </c>
      <c r="E17645">
        <v>2028</v>
      </c>
      <c r="G17645" t="s">
        <v>273</v>
      </c>
    </row>
    <row r="17646" spans="1:7">
      <c r="A17646">
        <v>730722</v>
      </c>
      <c r="B17646" t="s">
        <v>72</v>
      </c>
      <c r="C17646" s="30">
        <v>2.86</v>
      </c>
      <c r="G17646" t="s">
        <v>273</v>
      </c>
    </row>
    <row r="17647" spans="1:7">
      <c r="A17647">
        <v>730722</v>
      </c>
      <c r="B17647" t="s">
        <v>72</v>
      </c>
      <c r="C17647" s="30">
        <v>3.1459999999999999</v>
      </c>
      <c r="E17647">
        <v>2026</v>
      </c>
      <c r="G17647" t="s">
        <v>273</v>
      </c>
    </row>
    <row r="17648" spans="1:7">
      <c r="A17648">
        <v>730722</v>
      </c>
      <c r="B17648" t="s">
        <v>72</v>
      </c>
      <c r="C17648" s="30">
        <v>3.4319999999999999</v>
      </c>
      <c r="E17648">
        <v>2027</v>
      </c>
      <c r="G17648" t="s">
        <v>273</v>
      </c>
    </row>
    <row r="17649" spans="1:7">
      <c r="A17649">
        <v>730722</v>
      </c>
      <c r="B17649" t="s">
        <v>72</v>
      </c>
      <c r="C17649" s="30">
        <v>3.718</v>
      </c>
      <c r="E17649">
        <v>2028</v>
      </c>
      <c r="G17649" t="s">
        <v>273</v>
      </c>
    </row>
    <row r="17650" spans="1:7">
      <c r="A17650">
        <v>730723</v>
      </c>
      <c r="B17650" t="s">
        <v>72</v>
      </c>
      <c r="C17650" s="30">
        <v>2.86</v>
      </c>
      <c r="G17650" t="s">
        <v>273</v>
      </c>
    </row>
    <row r="17651" spans="1:7">
      <c r="A17651">
        <v>730723</v>
      </c>
      <c r="B17651" t="s">
        <v>72</v>
      </c>
      <c r="C17651" s="30">
        <v>3.1459999999999999</v>
      </c>
      <c r="E17651">
        <v>2026</v>
      </c>
      <c r="G17651" t="s">
        <v>273</v>
      </c>
    </row>
    <row r="17652" spans="1:7">
      <c r="A17652">
        <v>730723</v>
      </c>
      <c r="B17652" t="s">
        <v>72</v>
      </c>
      <c r="C17652" s="30">
        <v>3.4319999999999999</v>
      </c>
      <c r="E17652">
        <v>2027</v>
      </c>
      <c r="G17652" t="s">
        <v>273</v>
      </c>
    </row>
    <row r="17653" spans="1:7">
      <c r="A17653">
        <v>730723</v>
      </c>
      <c r="B17653" t="s">
        <v>72</v>
      </c>
      <c r="C17653" s="30">
        <v>3.718</v>
      </c>
      <c r="E17653">
        <v>2028</v>
      </c>
      <c r="G17653" t="s">
        <v>273</v>
      </c>
    </row>
    <row r="17654" spans="1:7">
      <c r="A17654">
        <v>730729</v>
      </c>
      <c r="B17654" t="s">
        <v>72</v>
      </c>
      <c r="C17654" s="30">
        <v>2.86</v>
      </c>
      <c r="G17654" t="s">
        <v>273</v>
      </c>
    </row>
    <row r="17655" spans="1:7">
      <c r="A17655">
        <v>730729</v>
      </c>
      <c r="B17655" t="s">
        <v>72</v>
      </c>
      <c r="C17655" s="30">
        <v>3.1459999999999999</v>
      </c>
      <c r="E17655">
        <v>2026</v>
      </c>
      <c r="G17655" t="s">
        <v>273</v>
      </c>
    </row>
    <row r="17656" spans="1:7">
      <c r="A17656">
        <v>730729</v>
      </c>
      <c r="B17656" t="s">
        <v>72</v>
      </c>
      <c r="C17656" s="30">
        <v>3.4319999999999999</v>
      </c>
      <c r="E17656">
        <v>2027</v>
      </c>
      <c r="G17656" t="s">
        <v>273</v>
      </c>
    </row>
    <row r="17657" spans="1:7">
      <c r="A17657">
        <v>730729</v>
      </c>
      <c r="B17657" t="s">
        <v>72</v>
      </c>
      <c r="C17657" s="30">
        <v>3.718</v>
      </c>
      <c r="E17657">
        <v>2028</v>
      </c>
      <c r="G17657" t="s">
        <v>273</v>
      </c>
    </row>
    <row r="17658" spans="1:7">
      <c r="A17658">
        <v>73079100</v>
      </c>
      <c r="B17658" t="s">
        <v>72</v>
      </c>
      <c r="C17658" s="30">
        <v>2.11</v>
      </c>
      <c r="D17658" t="s">
        <v>20</v>
      </c>
      <c r="G17658" t="s">
        <v>273</v>
      </c>
    </row>
    <row r="17659" spans="1:7">
      <c r="A17659">
        <v>73079100</v>
      </c>
      <c r="B17659" t="s">
        <v>72</v>
      </c>
      <c r="C17659" s="30">
        <v>2.3209999999999997</v>
      </c>
      <c r="D17659" t="s">
        <v>20</v>
      </c>
      <c r="E17659">
        <v>2026</v>
      </c>
      <c r="G17659" t="s">
        <v>273</v>
      </c>
    </row>
    <row r="17660" spans="1:7">
      <c r="A17660">
        <v>73079100</v>
      </c>
      <c r="B17660" t="s">
        <v>72</v>
      </c>
      <c r="C17660" s="30">
        <v>2.532</v>
      </c>
      <c r="D17660" t="s">
        <v>20</v>
      </c>
      <c r="E17660">
        <v>2027</v>
      </c>
      <c r="G17660" t="s">
        <v>273</v>
      </c>
    </row>
    <row r="17661" spans="1:7">
      <c r="A17661">
        <v>73079100</v>
      </c>
      <c r="B17661" t="s">
        <v>72</v>
      </c>
      <c r="C17661" s="30">
        <v>2.7429999999999999</v>
      </c>
      <c r="D17661" t="s">
        <v>20</v>
      </c>
      <c r="E17661">
        <v>2028</v>
      </c>
      <c r="G17661" t="s">
        <v>273</v>
      </c>
    </row>
    <row r="17662" spans="1:7">
      <c r="A17662">
        <v>730792</v>
      </c>
      <c r="B17662" t="s">
        <v>72</v>
      </c>
      <c r="C17662" s="30">
        <v>2.11</v>
      </c>
      <c r="D17662" t="s">
        <v>20</v>
      </c>
      <c r="G17662" t="s">
        <v>273</v>
      </c>
    </row>
    <row r="17663" spans="1:7">
      <c r="A17663">
        <v>730792</v>
      </c>
      <c r="B17663" t="s">
        <v>72</v>
      </c>
      <c r="C17663" s="30">
        <v>2.3209999999999997</v>
      </c>
      <c r="D17663" t="s">
        <v>20</v>
      </c>
      <c r="E17663">
        <v>2026</v>
      </c>
      <c r="G17663" t="s">
        <v>273</v>
      </c>
    </row>
    <row r="17664" spans="1:7">
      <c r="A17664">
        <v>730792</v>
      </c>
      <c r="B17664" t="s">
        <v>72</v>
      </c>
      <c r="C17664" s="30">
        <v>2.532</v>
      </c>
      <c r="D17664" t="s">
        <v>20</v>
      </c>
      <c r="E17664">
        <v>2027</v>
      </c>
      <c r="G17664" t="s">
        <v>273</v>
      </c>
    </row>
    <row r="17665" spans="1:7">
      <c r="A17665">
        <v>730792</v>
      </c>
      <c r="B17665" t="s">
        <v>72</v>
      </c>
      <c r="C17665" s="30">
        <v>2.7429999999999999</v>
      </c>
      <c r="D17665" t="s">
        <v>20</v>
      </c>
      <c r="E17665">
        <v>2028</v>
      </c>
      <c r="G17665" t="s">
        <v>273</v>
      </c>
    </row>
    <row r="17666" spans="1:7">
      <c r="A17666">
        <v>730793</v>
      </c>
      <c r="B17666" t="s">
        <v>72</v>
      </c>
      <c r="C17666" s="30">
        <v>2.11</v>
      </c>
      <c r="D17666" t="s">
        <v>20</v>
      </c>
      <c r="G17666" t="s">
        <v>273</v>
      </c>
    </row>
    <row r="17667" spans="1:7">
      <c r="A17667">
        <v>730793</v>
      </c>
      <c r="B17667" t="s">
        <v>72</v>
      </c>
      <c r="C17667" s="30">
        <v>2.3209999999999997</v>
      </c>
      <c r="D17667" t="s">
        <v>20</v>
      </c>
      <c r="E17667">
        <v>2026</v>
      </c>
      <c r="G17667" t="s">
        <v>273</v>
      </c>
    </row>
    <row r="17668" spans="1:7">
      <c r="A17668">
        <v>730793</v>
      </c>
      <c r="B17668" t="s">
        <v>72</v>
      </c>
      <c r="C17668" s="30">
        <v>2.532</v>
      </c>
      <c r="D17668" t="s">
        <v>20</v>
      </c>
      <c r="E17668">
        <v>2027</v>
      </c>
      <c r="G17668" t="s">
        <v>273</v>
      </c>
    </row>
    <row r="17669" spans="1:7">
      <c r="A17669">
        <v>730793</v>
      </c>
      <c r="B17669" t="s">
        <v>72</v>
      </c>
      <c r="C17669" s="30">
        <v>2.7429999999999999</v>
      </c>
      <c r="D17669" t="s">
        <v>20</v>
      </c>
      <c r="E17669">
        <v>2028</v>
      </c>
      <c r="G17669" t="s">
        <v>273</v>
      </c>
    </row>
    <row r="17670" spans="1:7">
      <c r="A17670">
        <v>730799</v>
      </c>
      <c r="B17670" t="s">
        <v>72</v>
      </c>
      <c r="C17670" s="30">
        <v>2.11</v>
      </c>
      <c r="D17670" t="s">
        <v>20</v>
      </c>
      <c r="G17670" t="s">
        <v>273</v>
      </c>
    </row>
    <row r="17671" spans="1:7">
      <c r="A17671">
        <v>730799</v>
      </c>
      <c r="B17671" t="s">
        <v>72</v>
      </c>
      <c r="C17671" s="30">
        <v>2.3209999999999997</v>
      </c>
      <c r="D17671" t="s">
        <v>20</v>
      </c>
      <c r="E17671">
        <v>2026</v>
      </c>
      <c r="G17671" t="s">
        <v>273</v>
      </c>
    </row>
    <row r="17672" spans="1:7">
      <c r="A17672">
        <v>730799</v>
      </c>
      <c r="B17672" t="s">
        <v>72</v>
      </c>
      <c r="C17672" s="30">
        <v>2.532</v>
      </c>
      <c r="D17672" t="s">
        <v>20</v>
      </c>
      <c r="E17672">
        <v>2027</v>
      </c>
      <c r="G17672" t="s">
        <v>273</v>
      </c>
    </row>
    <row r="17673" spans="1:7">
      <c r="A17673">
        <v>730799</v>
      </c>
      <c r="B17673" t="s">
        <v>72</v>
      </c>
      <c r="C17673" s="30">
        <v>2.7429999999999999</v>
      </c>
      <c r="D17673" t="s">
        <v>20</v>
      </c>
      <c r="E17673">
        <v>2028</v>
      </c>
      <c r="G17673" t="s">
        <v>273</v>
      </c>
    </row>
    <row r="17674" spans="1:7">
      <c r="A17674">
        <v>7308</v>
      </c>
      <c r="B17674" t="s">
        <v>72</v>
      </c>
      <c r="C17674" s="30">
        <v>2.95</v>
      </c>
      <c r="D17674" t="s">
        <v>20</v>
      </c>
      <c r="G17674" t="s">
        <v>273</v>
      </c>
    </row>
    <row r="17675" spans="1:7">
      <c r="A17675">
        <v>7308</v>
      </c>
      <c r="B17675" t="s">
        <v>72</v>
      </c>
      <c r="C17675" s="30">
        <v>3.2450000000000001</v>
      </c>
      <c r="D17675" t="s">
        <v>20</v>
      </c>
      <c r="E17675">
        <v>2026</v>
      </c>
      <c r="G17675" t="s">
        <v>273</v>
      </c>
    </row>
    <row r="17676" spans="1:7">
      <c r="A17676">
        <v>7308</v>
      </c>
      <c r="B17676" t="s">
        <v>72</v>
      </c>
      <c r="C17676" s="30">
        <v>3.54</v>
      </c>
      <c r="D17676" t="s">
        <v>20</v>
      </c>
      <c r="E17676">
        <v>2027</v>
      </c>
      <c r="G17676" t="s">
        <v>273</v>
      </c>
    </row>
    <row r="17677" spans="1:7">
      <c r="A17677">
        <v>7308</v>
      </c>
      <c r="B17677" t="s">
        <v>72</v>
      </c>
      <c r="C17677" s="30">
        <v>3.8350000000000004</v>
      </c>
      <c r="D17677" t="s">
        <v>20</v>
      </c>
      <c r="E17677">
        <v>2028</v>
      </c>
      <c r="G17677" t="s">
        <v>273</v>
      </c>
    </row>
    <row r="17678" spans="1:7">
      <c r="A17678">
        <v>7309</v>
      </c>
      <c r="B17678" t="s">
        <v>72</v>
      </c>
      <c r="C17678" s="30">
        <v>3.16</v>
      </c>
      <c r="D17678" t="s">
        <v>20</v>
      </c>
      <c r="G17678" t="s">
        <v>273</v>
      </c>
    </row>
    <row r="17679" spans="1:7">
      <c r="A17679">
        <v>7309</v>
      </c>
      <c r="B17679" t="s">
        <v>72</v>
      </c>
      <c r="C17679" s="30">
        <v>3.476</v>
      </c>
      <c r="D17679" t="s">
        <v>20</v>
      </c>
      <c r="E17679">
        <v>2026</v>
      </c>
      <c r="G17679" t="s">
        <v>273</v>
      </c>
    </row>
    <row r="17680" spans="1:7">
      <c r="A17680">
        <v>7309</v>
      </c>
      <c r="B17680" t="s">
        <v>72</v>
      </c>
      <c r="C17680" s="30">
        <v>3.7920000000000003</v>
      </c>
      <c r="D17680" t="s">
        <v>20</v>
      </c>
      <c r="E17680">
        <v>2027</v>
      </c>
      <c r="G17680" t="s">
        <v>273</v>
      </c>
    </row>
    <row r="17681" spans="1:7">
      <c r="A17681">
        <v>7309</v>
      </c>
      <c r="B17681" t="s">
        <v>72</v>
      </c>
      <c r="C17681" s="30">
        <v>4.1080000000000005</v>
      </c>
      <c r="D17681" t="s">
        <v>20</v>
      </c>
      <c r="E17681">
        <v>2028</v>
      </c>
      <c r="G17681" t="s">
        <v>273</v>
      </c>
    </row>
    <row r="17682" spans="1:7">
      <c r="A17682">
        <v>7310</v>
      </c>
      <c r="B17682" t="s">
        <v>72</v>
      </c>
      <c r="C17682" s="30">
        <v>2.13</v>
      </c>
      <c r="D17682" t="s">
        <v>20</v>
      </c>
      <c r="G17682" t="s">
        <v>273</v>
      </c>
    </row>
    <row r="17683" spans="1:7">
      <c r="A17683">
        <v>7310</v>
      </c>
      <c r="B17683" t="s">
        <v>72</v>
      </c>
      <c r="C17683" s="30">
        <v>2.343</v>
      </c>
      <c r="D17683" t="s">
        <v>20</v>
      </c>
      <c r="E17683">
        <v>2026</v>
      </c>
      <c r="G17683" t="s">
        <v>273</v>
      </c>
    </row>
    <row r="17684" spans="1:7">
      <c r="A17684">
        <v>7310</v>
      </c>
      <c r="B17684" t="s">
        <v>72</v>
      </c>
      <c r="C17684" s="30">
        <v>2.556</v>
      </c>
      <c r="D17684" t="s">
        <v>20</v>
      </c>
      <c r="E17684">
        <v>2027</v>
      </c>
      <c r="G17684" t="s">
        <v>273</v>
      </c>
    </row>
    <row r="17685" spans="1:7">
      <c r="A17685">
        <v>7310</v>
      </c>
      <c r="B17685" t="s">
        <v>72</v>
      </c>
      <c r="C17685" s="30">
        <v>2.7689999999999997</v>
      </c>
      <c r="D17685" t="s">
        <v>20</v>
      </c>
      <c r="E17685">
        <v>2028</v>
      </c>
      <c r="G17685" t="s">
        <v>273</v>
      </c>
    </row>
    <row r="17686" spans="1:7">
      <c r="A17686">
        <v>731100</v>
      </c>
      <c r="B17686" t="s">
        <v>72</v>
      </c>
      <c r="C17686" s="30">
        <v>3.13</v>
      </c>
      <c r="D17686" t="s">
        <v>20</v>
      </c>
      <c r="G17686" t="s">
        <v>273</v>
      </c>
    </row>
    <row r="17687" spans="1:7">
      <c r="A17687">
        <v>731100</v>
      </c>
      <c r="B17687" t="s">
        <v>72</v>
      </c>
      <c r="C17687" s="30">
        <v>3.4430000000000001</v>
      </c>
      <c r="D17687" t="s">
        <v>20</v>
      </c>
      <c r="E17687">
        <v>2026</v>
      </c>
      <c r="G17687" t="s">
        <v>273</v>
      </c>
    </row>
    <row r="17688" spans="1:7">
      <c r="A17688">
        <v>731100</v>
      </c>
      <c r="B17688" t="s">
        <v>72</v>
      </c>
      <c r="C17688" s="30">
        <v>3.7559999999999998</v>
      </c>
      <c r="D17688" t="s">
        <v>20</v>
      </c>
      <c r="E17688">
        <v>2027</v>
      </c>
      <c r="G17688" t="s">
        <v>273</v>
      </c>
    </row>
    <row r="17689" spans="1:7">
      <c r="A17689">
        <v>731100</v>
      </c>
      <c r="B17689" t="s">
        <v>72</v>
      </c>
      <c r="C17689" s="30">
        <v>4.069</v>
      </c>
      <c r="D17689" t="s">
        <v>20</v>
      </c>
      <c r="E17689">
        <v>2028</v>
      </c>
      <c r="G17689" t="s">
        <v>273</v>
      </c>
    </row>
    <row r="17690" spans="1:7">
      <c r="A17690">
        <v>73181100</v>
      </c>
      <c r="B17690" t="s">
        <v>72</v>
      </c>
      <c r="C17690" s="30">
        <v>2.1</v>
      </c>
      <c r="D17690" t="s">
        <v>20</v>
      </c>
      <c r="G17690" t="s">
        <v>273</v>
      </c>
    </row>
    <row r="17691" spans="1:7">
      <c r="A17691">
        <v>73181100</v>
      </c>
      <c r="B17691" t="s">
        <v>72</v>
      </c>
      <c r="C17691" s="30">
        <v>2.31</v>
      </c>
      <c r="D17691" t="s">
        <v>20</v>
      </c>
      <c r="E17691">
        <v>2026</v>
      </c>
      <c r="G17691" t="s">
        <v>273</v>
      </c>
    </row>
    <row r="17692" spans="1:7">
      <c r="A17692">
        <v>73181100</v>
      </c>
      <c r="B17692" t="s">
        <v>72</v>
      </c>
      <c r="C17692" s="30">
        <v>2.52</v>
      </c>
      <c r="D17692" t="s">
        <v>20</v>
      </c>
      <c r="E17692">
        <v>2027</v>
      </c>
      <c r="G17692" t="s">
        <v>273</v>
      </c>
    </row>
    <row r="17693" spans="1:7">
      <c r="A17693">
        <v>73181100</v>
      </c>
      <c r="B17693" t="s">
        <v>72</v>
      </c>
      <c r="C17693" s="30">
        <v>2.73</v>
      </c>
      <c r="D17693" t="s">
        <v>20</v>
      </c>
      <c r="E17693">
        <v>2028</v>
      </c>
      <c r="G17693" t="s">
        <v>273</v>
      </c>
    </row>
    <row r="17694" spans="1:7">
      <c r="A17694">
        <v>73181210</v>
      </c>
      <c r="B17694" t="s">
        <v>72</v>
      </c>
      <c r="C17694" s="30">
        <v>3.3</v>
      </c>
      <c r="G17694" t="s">
        <v>273</v>
      </c>
    </row>
    <row r="17695" spans="1:7">
      <c r="A17695">
        <v>73181210</v>
      </c>
      <c r="B17695" t="s">
        <v>72</v>
      </c>
      <c r="C17695" s="30">
        <v>3.63</v>
      </c>
      <c r="E17695">
        <v>2026</v>
      </c>
      <c r="G17695" t="s">
        <v>273</v>
      </c>
    </row>
    <row r="17696" spans="1:7">
      <c r="A17696">
        <v>73181210</v>
      </c>
      <c r="B17696" t="s">
        <v>72</v>
      </c>
      <c r="C17696" s="30">
        <v>3.96</v>
      </c>
      <c r="E17696">
        <v>2027</v>
      </c>
      <c r="G17696" t="s">
        <v>273</v>
      </c>
    </row>
    <row r="17697" spans="1:7">
      <c r="A17697">
        <v>73181210</v>
      </c>
      <c r="B17697" t="s">
        <v>72</v>
      </c>
      <c r="C17697" s="30">
        <v>4.29</v>
      </c>
      <c r="E17697">
        <v>2028</v>
      </c>
      <c r="G17697" t="s">
        <v>273</v>
      </c>
    </row>
    <row r="17698" spans="1:7">
      <c r="A17698">
        <v>73181290</v>
      </c>
      <c r="B17698" t="s">
        <v>72</v>
      </c>
      <c r="C17698" s="30">
        <v>2.1</v>
      </c>
      <c r="D17698" t="s">
        <v>20</v>
      </c>
      <c r="G17698" t="s">
        <v>273</v>
      </c>
    </row>
    <row r="17699" spans="1:7">
      <c r="A17699">
        <v>73181290</v>
      </c>
      <c r="B17699" t="s">
        <v>72</v>
      </c>
      <c r="C17699" s="30">
        <v>2.31</v>
      </c>
      <c r="D17699" t="s">
        <v>20</v>
      </c>
      <c r="E17699">
        <v>2026</v>
      </c>
      <c r="G17699" t="s">
        <v>273</v>
      </c>
    </row>
    <row r="17700" spans="1:7">
      <c r="A17700">
        <v>73181290</v>
      </c>
      <c r="B17700" t="s">
        <v>72</v>
      </c>
      <c r="C17700" s="30">
        <v>2.52</v>
      </c>
      <c r="D17700" t="s">
        <v>20</v>
      </c>
      <c r="E17700">
        <v>2027</v>
      </c>
      <c r="G17700" t="s">
        <v>273</v>
      </c>
    </row>
    <row r="17701" spans="1:7">
      <c r="A17701">
        <v>73181290</v>
      </c>
      <c r="B17701" t="s">
        <v>72</v>
      </c>
      <c r="C17701" s="30">
        <v>2.73</v>
      </c>
      <c r="D17701" t="s">
        <v>20</v>
      </c>
      <c r="E17701">
        <v>2028</v>
      </c>
      <c r="G17701" t="s">
        <v>273</v>
      </c>
    </row>
    <row r="17702" spans="1:7">
      <c r="A17702">
        <v>73181300</v>
      </c>
      <c r="B17702" t="s">
        <v>72</v>
      </c>
      <c r="C17702" s="30">
        <v>2.1</v>
      </c>
      <c r="D17702" t="s">
        <v>20</v>
      </c>
      <c r="G17702" t="s">
        <v>273</v>
      </c>
    </row>
    <row r="17703" spans="1:7">
      <c r="A17703">
        <v>73181300</v>
      </c>
      <c r="B17703" t="s">
        <v>72</v>
      </c>
      <c r="C17703" s="30">
        <v>2.31</v>
      </c>
      <c r="D17703" t="s">
        <v>20</v>
      </c>
      <c r="E17703">
        <v>2026</v>
      </c>
      <c r="G17703" t="s">
        <v>273</v>
      </c>
    </row>
    <row r="17704" spans="1:7">
      <c r="A17704">
        <v>73181300</v>
      </c>
      <c r="B17704" t="s">
        <v>72</v>
      </c>
      <c r="C17704" s="30">
        <v>2.52</v>
      </c>
      <c r="D17704" t="s">
        <v>20</v>
      </c>
      <c r="E17704">
        <v>2027</v>
      </c>
      <c r="G17704" t="s">
        <v>273</v>
      </c>
    </row>
    <row r="17705" spans="1:7">
      <c r="A17705">
        <v>73181300</v>
      </c>
      <c r="B17705" t="s">
        <v>72</v>
      </c>
      <c r="C17705" s="30">
        <v>2.73</v>
      </c>
      <c r="D17705" t="s">
        <v>20</v>
      </c>
      <c r="E17705">
        <v>2028</v>
      </c>
      <c r="G17705" t="s">
        <v>273</v>
      </c>
    </row>
    <row r="17706" spans="1:7">
      <c r="A17706">
        <v>73181410</v>
      </c>
      <c r="B17706" t="s">
        <v>72</v>
      </c>
      <c r="C17706" s="30">
        <v>3.3</v>
      </c>
      <c r="G17706" t="s">
        <v>273</v>
      </c>
    </row>
    <row r="17707" spans="1:7">
      <c r="A17707">
        <v>73181410</v>
      </c>
      <c r="B17707" t="s">
        <v>72</v>
      </c>
      <c r="C17707" s="30">
        <v>3.63</v>
      </c>
      <c r="E17707">
        <v>2026</v>
      </c>
      <c r="G17707" t="s">
        <v>273</v>
      </c>
    </row>
    <row r="17708" spans="1:7">
      <c r="A17708">
        <v>73181410</v>
      </c>
      <c r="B17708" t="s">
        <v>72</v>
      </c>
      <c r="C17708" s="30">
        <v>3.96</v>
      </c>
      <c r="E17708">
        <v>2027</v>
      </c>
      <c r="G17708" t="s">
        <v>273</v>
      </c>
    </row>
    <row r="17709" spans="1:7">
      <c r="A17709">
        <v>73181410</v>
      </c>
      <c r="B17709" t="s">
        <v>72</v>
      </c>
      <c r="C17709" s="30">
        <v>4.29</v>
      </c>
      <c r="E17709">
        <v>2028</v>
      </c>
      <c r="G17709" t="s">
        <v>273</v>
      </c>
    </row>
    <row r="17710" spans="1:7">
      <c r="A17710">
        <v>73181491</v>
      </c>
      <c r="B17710" t="s">
        <v>72</v>
      </c>
      <c r="C17710" s="30">
        <v>2.1</v>
      </c>
      <c r="D17710" t="s">
        <v>20</v>
      </c>
      <c r="G17710" t="s">
        <v>273</v>
      </c>
    </row>
    <row r="17711" spans="1:7">
      <c r="A17711">
        <v>73181491</v>
      </c>
      <c r="B17711" t="s">
        <v>72</v>
      </c>
      <c r="C17711" s="30">
        <v>2.31</v>
      </c>
      <c r="D17711" t="s">
        <v>20</v>
      </c>
      <c r="E17711">
        <v>2026</v>
      </c>
      <c r="G17711" t="s">
        <v>273</v>
      </c>
    </row>
    <row r="17712" spans="1:7">
      <c r="A17712">
        <v>73181491</v>
      </c>
      <c r="B17712" t="s">
        <v>72</v>
      </c>
      <c r="C17712" s="30">
        <v>2.52</v>
      </c>
      <c r="D17712" t="s">
        <v>20</v>
      </c>
      <c r="E17712">
        <v>2027</v>
      </c>
      <c r="G17712" t="s">
        <v>273</v>
      </c>
    </row>
    <row r="17713" spans="1:7">
      <c r="A17713">
        <v>73181491</v>
      </c>
      <c r="B17713" t="s">
        <v>72</v>
      </c>
      <c r="C17713" s="30">
        <v>2.73</v>
      </c>
      <c r="D17713" t="s">
        <v>20</v>
      </c>
      <c r="E17713">
        <v>2028</v>
      </c>
      <c r="G17713" t="s">
        <v>273</v>
      </c>
    </row>
    <row r="17714" spans="1:7">
      <c r="A17714">
        <v>73181499</v>
      </c>
      <c r="B17714" t="s">
        <v>72</v>
      </c>
      <c r="C17714" s="30">
        <v>2.1</v>
      </c>
      <c r="D17714" t="s">
        <v>20</v>
      </c>
      <c r="G17714" t="s">
        <v>273</v>
      </c>
    </row>
    <row r="17715" spans="1:7">
      <c r="A17715">
        <v>73181499</v>
      </c>
      <c r="B17715" t="s">
        <v>72</v>
      </c>
      <c r="C17715" s="30">
        <v>2.31</v>
      </c>
      <c r="D17715" t="s">
        <v>20</v>
      </c>
      <c r="E17715">
        <v>2026</v>
      </c>
      <c r="G17715" t="s">
        <v>273</v>
      </c>
    </row>
    <row r="17716" spans="1:7">
      <c r="A17716">
        <v>73181499</v>
      </c>
      <c r="B17716" t="s">
        <v>72</v>
      </c>
      <c r="C17716" s="30">
        <v>2.52</v>
      </c>
      <c r="D17716" t="s">
        <v>20</v>
      </c>
      <c r="E17716">
        <v>2027</v>
      </c>
      <c r="G17716" t="s">
        <v>273</v>
      </c>
    </row>
    <row r="17717" spans="1:7">
      <c r="A17717">
        <v>73181499</v>
      </c>
      <c r="B17717" t="s">
        <v>72</v>
      </c>
      <c r="C17717" s="30">
        <v>2.73</v>
      </c>
      <c r="D17717" t="s">
        <v>20</v>
      </c>
      <c r="E17717">
        <v>2028</v>
      </c>
      <c r="G17717" t="s">
        <v>273</v>
      </c>
    </row>
    <row r="17718" spans="1:7">
      <c r="A17718">
        <v>731815</v>
      </c>
      <c r="B17718" t="s">
        <v>72</v>
      </c>
      <c r="C17718" s="30">
        <v>2.8</v>
      </c>
      <c r="D17718" t="s">
        <v>20</v>
      </c>
      <c r="G17718" t="s">
        <v>273</v>
      </c>
    </row>
    <row r="17719" spans="1:7">
      <c r="A17719">
        <v>731815</v>
      </c>
      <c r="B17719" t="s">
        <v>72</v>
      </c>
      <c r="C17719" s="30">
        <v>3.0799999999999996</v>
      </c>
      <c r="D17719" t="s">
        <v>20</v>
      </c>
      <c r="E17719">
        <v>2026</v>
      </c>
      <c r="G17719" t="s">
        <v>273</v>
      </c>
    </row>
    <row r="17720" spans="1:7">
      <c r="A17720">
        <v>731815</v>
      </c>
      <c r="B17720" t="s">
        <v>72</v>
      </c>
      <c r="C17720" s="30">
        <v>3.36</v>
      </c>
      <c r="D17720" t="s">
        <v>20</v>
      </c>
      <c r="E17720">
        <v>2027</v>
      </c>
      <c r="G17720" t="s">
        <v>273</v>
      </c>
    </row>
    <row r="17721" spans="1:7">
      <c r="A17721">
        <v>731815</v>
      </c>
      <c r="B17721" t="s">
        <v>72</v>
      </c>
      <c r="C17721" s="30">
        <v>3.6399999999999997</v>
      </c>
      <c r="D17721" t="s">
        <v>20</v>
      </c>
      <c r="E17721">
        <v>2028</v>
      </c>
      <c r="G17721" t="s">
        <v>273</v>
      </c>
    </row>
    <row r="17722" spans="1:7">
      <c r="A17722">
        <v>731816</v>
      </c>
      <c r="B17722" t="s">
        <v>72</v>
      </c>
      <c r="C17722" s="30">
        <v>3.06</v>
      </c>
      <c r="D17722" t="s">
        <v>20</v>
      </c>
      <c r="G17722" t="s">
        <v>273</v>
      </c>
    </row>
    <row r="17723" spans="1:7">
      <c r="A17723">
        <v>731816</v>
      </c>
      <c r="B17723" t="s">
        <v>72</v>
      </c>
      <c r="C17723" s="30">
        <v>3.3660000000000001</v>
      </c>
      <c r="D17723" t="s">
        <v>20</v>
      </c>
      <c r="E17723">
        <v>2026</v>
      </c>
      <c r="G17723" t="s">
        <v>273</v>
      </c>
    </row>
    <row r="17724" spans="1:7">
      <c r="A17724">
        <v>731816</v>
      </c>
      <c r="B17724" t="s">
        <v>72</v>
      </c>
      <c r="C17724" s="30">
        <v>3.6720000000000002</v>
      </c>
      <c r="D17724" t="s">
        <v>20</v>
      </c>
      <c r="E17724">
        <v>2027</v>
      </c>
      <c r="G17724" t="s">
        <v>273</v>
      </c>
    </row>
    <row r="17725" spans="1:7">
      <c r="A17725">
        <v>731816</v>
      </c>
      <c r="B17725" t="s">
        <v>72</v>
      </c>
      <c r="C17725" s="30">
        <v>3.9780000000000002</v>
      </c>
      <c r="D17725" t="s">
        <v>20</v>
      </c>
      <c r="E17725">
        <v>2028</v>
      </c>
      <c r="G17725" t="s">
        <v>273</v>
      </c>
    </row>
    <row r="17726" spans="1:7">
      <c r="A17726">
        <v>73181900</v>
      </c>
      <c r="B17726" t="s">
        <v>72</v>
      </c>
      <c r="C17726" s="30">
        <v>2.1</v>
      </c>
      <c r="D17726" t="s">
        <v>20</v>
      </c>
      <c r="G17726" t="s">
        <v>273</v>
      </c>
    </row>
    <row r="17727" spans="1:7">
      <c r="A17727">
        <v>73181900</v>
      </c>
      <c r="B17727" t="s">
        <v>72</v>
      </c>
      <c r="C17727" s="30">
        <v>2.31</v>
      </c>
      <c r="D17727" t="s">
        <v>20</v>
      </c>
      <c r="E17727">
        <v>2026</v>
      </c>
      <c r="G17727" t="s">
        <v>273</v>
      </c>
    </row>
    <row r="17728" spans="1:7">
      <c r="A17728">
        <v>73181900</v>
      </c>
      <c r="B17728" t="s">
        <v>72</v>
      </c>
      <c r="C17728" s="30">
        <v>2.52</v>
      </c>
      <c r="D17728" t="s">
        <v>20</v>
      </c>
      <c r="E17728">
        <v>2027</v>
      </c>
      <c r="G17728" t="s">
        <v>273</v>
      </c>
    </row>
    <row r="17729" spans="1:7">
      <c r="A17729">
        <v>73181900</v>
      </c>
      <c r="B17729" t="s">
        <v>72</v>
      </c>
      <c r="C17729" s="30">
        <v>2.73</v>
      </c>
      <c r="D17729" t="s">
        <v>20</v>
      </c>
      <c r="E17729">
        <v>2028</v>
      </c>
      <c r="G17729" t="s">
        <v>273</v>
      </c>
    </row>
    <row r="17730" spans="1:7">
      <c r="A17730">
        <v>73182100</v>
      </c>
      <c r="B17730" t="s">
        <v>72</v>
      </c>
      <c r="C17730" s="30">
        <v>2.1</v>
      </c>
      <c r="D17730" t="s">
        <v>20</v>
      </c>
      <c r="G17730" t="s">
        <v>273</v>
      </c>
    </row>
    <row r="17731" spans="1:7">
      <c r="A17731">
        <v>73182100</v>
      </c>
      <c r="B17731" t="s">
        <v>72</v>
      </c>
      <c r="C17731" s="30">
        <v>2.31</v>
      </c>
      <c r="D17731" t="s">
        <v>20</v>
      </c>
      <c r="E17731">
        <v>2026</v>
      </c>
      <c r="G17731" t="s">
        <v>273</v>
      </c>
    </row>
    <row r="17732" spans="1:7">
      <c r="A17732">
        <v>73182100</v>
      </c>
      <c r="B17732" t="s">
        <v>72</v>
      </c>
      <c r="C17732" s="30">
        <v>2.52</v>
      </c>
      <c r="D17732" t="s">
        <v>20</v>
      </c>
      <c r="E17732">
        <v>2027</v>
      </c>
      <c r="G17732" t="s">
        <v>273</v>
      </c>
    </row>
    <row r="17733" spans="1:7">
      <c r="A17733">
        <v>73182100</v>
      </c>
      <c r="B17733" t="s">
        <v>72</v>
      </c>
      <c r="C17733" s="30">
        <v>2.73</v>
      </c>
      <c r="D17733" t="s">
        <v>20</v>
      </c>
      <c r="E17733">
        <v>2028</v>
      </c>
      <c r="G17733" t="s">
        <v>273</v>
      </c>
    </row>
    <row r="17734" spans="1:7">
      <c r="A17734">
        <v>73182200</v>
      </c>
      <c r="B17734" t="s">
        <v>72</v>
      </c>
      <c r="C17734" s="30">
        <v>2.2799999999999998</v>
      </c>
      <c r="D17734" t="s">
        <v>20</v>
      </c>
      <c r="G17734" t="s">
        <v>273</v>
      </c>
    </row>
    <row r="17735" spans="1:7">
      <c r="A17735">
        <v>73182200</v>
      </c>
      <c r="B17735" t="s">
        <v>72</v>
      </c>
      <c r="C17735" s="30">
        <v>2.508</v>
      </c>
      <c r="D17735" t="s">
        <v>20</v>
      </c>
      <c r="E17735">
        <v>2026</v>
      </c>
      <c r="G17735" t="s">
        <v>273</v>
      </c>
    </row>
    <row r="17736" spans="1:7">
      <c r="A17736">
        <v>73182200</v>
      </c>
      <c r="B17736" t="s">
        <v>72</v>
      </c>
      <c r="C17736" s="30">
        <v>2.7359999999999998</v>
      </c>
      <c r="D17736" t="s">
        <v>20</v>
      </c>
      <c r="E17736">
        <v>2027</v>
      </c>
      <c r="G17736" t="s">
        <v>273</v>
      </c>
    </row>
    <row r="17737" spans="1:7">
      <c r="A17737">
        <v>73182200</v>
      </c>
      <c r="B17737" t="s">
        <v>72</v>
      </c>
      <c r="C17737" s="30">
        <v>2.964</v>
      </c>
      <c r="D17737" t="s">
        <v>20</v>
      </c>
      <c r="E17737">
        <v>2028</v>
      </c>
      <c r="G17737" t="s">
        <v>273</v>
      </c>
    </row>
    <row r="17738" spans="1:7">
      <c r="A17738">
        <v>73182300</v>
      </c>
      <c r="B17738" t="s">
        <v>72</v>
      </c>
      <c r="C17738" s="30">
        <v>2.2200000000000002</v>
      </c>
      <c r="D17738" t="s">
        <v>20</v>
      </c>
      <c r="G17738" t="s">
        <v>273</v>
      </c>
    </row>
    <row r="17739" spans="1:7">
      <c r="A17739">
        <v>73182300</v>
      </c>
      <c r="B17739" t="s">
        <v>72</v>
      </c>
      <c r="C17739" s="30">
        <v>2.4420000000000002</v>
      </c>
      <c r="D17739" t="s">
        <v>20</v>
      </c>
      <c r="E17739">
        <v>2026</v>
      </c>
      <c r="G17739" t="s">
        <v>273</v>
      </c>
    </row>
    <row r="17740" spans="1:7">
      <c r="A17740">
        <v>73182300</v>
      </c>
      <c r="B17740" t="s">
        <v>72</v>
      </c>
      <c r="C17740" s="30">
        <v>2.6640000000000001</v>
      </c>
      <c r="D17740" t="s">
        <v>20</v>
      </c>
      <c r="E17740">
        <v>2027</v>
      </c>
      <c r="G17740" t="s">
        <v>273</v>
      </c>
    </row>
    <row r="17741" spans="1:7">
      <c r="A17741">
        <v>73182300</v>
      </c>
      <c r="B17741" t="s">
        <v>72</v>
      </c>
      <c r="C17741" s="30">
        <v>2.8860000000000001</v>
      </c>
      <c r="D17741" t="s">
        <v>20</v>
      </c>
      <c r="E17741">
        <v>2028</v>
      </c>
      <c r="G17741" t="s">
        <v>273</v>
      </c>
    </row>
    <row r="17742" spans="1:7">
      <c r="A17742">
        <v>73182400</v>
      </c>
      <c r="B17742" t="s">
        <v>72</v>
      </c>
      <c r="C17742" s="30">
        <v>2.1</v>
      </c>
      <c r="D17742" t="s">
        <v>20</v>
      </c>
      <c r="G17742" t="s">
        <v>273</v>
      </c>
    </row>
    <row r="17743" spans="1:7">
      <c r="A17743">
        <v>73182400</v>
      </c>
      <c r="B17743" t="s">
        <v>72</v>
      </c>
      <c r="C17743" s="30">
        <v>2.31</v>
      </c>
      <c r="D17743" t="s">
        <v>20</v>
      </c>
      <c r="E17743">
        <v>2026</v>
      </c>
      <c r="G17743" t="s">
        <v>273</v>
      </c>
    </row>
    <row r="17744" spans="1:7">
      <c r="A17744">
        <v>73182400</v>
      </c>
      <c r="B17744" t="s">
        <v>72</v>
      </c>
      <c r="C17744" s="30">
        <v>2.52</v>
      </c>
      <c r="D17744" t="s">
        <v>20</v>
      </c>
      <c r="E17744">
        <v>2027</v>
      </c>
      <c r="G17744" t="s">
        <v>273</v>
      </c>
    </row>
    <row r="17745" spans="1:7">
      <c r="A17745">
        <v>73182400</v>
      </c>
      <c r="B17745" t="s">
        <v>72</v>
      </c>
      <c r="C17745" s="30">
        <v>2.73</v>
      </c>
      <c r="D17745" t="s">
        <v>20</v>
      </c>
      <c r="E17745">
        <v>2028</v>
      </c>
      <c r="G17745" t="s">
        <v>273</v>
      </c>
    </row>
    <row r="17746" spans="1:7">
      <c r="A17746">
        <v>73182900</v>
      </c>
      <c r="B17746" t="s">
        <v>72</v>
      </c>
      <c r="C17746" s="30">
        <v>2.1</v>
      </c>
      <c r="D17746" t="s">
        <v>20</v>
      </c>
      <c r="G17746" t="s">
        <v>273</v>
      </c>
    </row>
    <row r="17747" spans="1:7">
      <c r="A17747">
        <v>73182900</v>
      </c>
      <c r="B17747" t="s">
        <v>72</v>
      </c>
      <c r="C17747" s="30">
        <v>2.31</v>
      </c>
      <c r="D17747" t="s">
        <v>20</v>
      </c>
      <c r="E17747">
        <v>2026</v>
      </c>
      <c r="G17747" t="s">
        <v>273</v>
      </c>
    </row>
    <row r="17748" spans="1:7">
      <c r="A17748">
        <v>73182900</v>
      </c>
      <c r="B17748" t="s">
        <v>72</v>
      </c>
      <c r="C17748" s="30">
        <v>2.52</v>
      </c>
      <c r="D17748" t="s">
        <v>20</v>
      </c>
      <c r="E17748">
        <v>2027</v>
      </c>
      <c r="G17748" t="s">
        <v>273</v>
      </c>
    </row>
    <row r="17749" spans="1:7">
      <c r="A17749">
        <v>73182900</v>
      </c>
      <c r="B17749" t="s">
        <v>72</v>
      </c>
      <c r="C17749" s="30">
        <v>2.73</v>
      </c>
      <c r="D17749" t="s">
        <v>20</v>
      </c>
      <c r="E17749">
        <v>2028</v>
      </c>
      <c r="G17749" t="s">
        <v>273</v>
      </c>
    </row>
    <row r="17750" spans="1:7">
      <c r="A17750">
        <v>73261100</v>
      </c>
      <c r="B17750" t="s">
        <v>72</v>
      </c>
      <c r="C17750" s="30">
        <v>2.31</v>
      </c>
      <c r="D17750" t="s">
        <v>20</v>
      </c>
      <c r="G17750" t="s">
        <v>273</v>
      </c>
    </row>
    <row r="17751" spans="1:7">
      <c r="A17751">
        <v>73261100</v>
      </c>
      <c r="B17751" t="s">
        <v>72</v>
      </c>
      <c r="C17751" s="30">
        <v>2.5409999999999999</v>
      </c>
      <c r="D17751" t="s">
        <v>20</v>
      </c>
      <c r="E17751">
        <v>2026</v>
      </c>
      <c r="G17751" t="s">
        <v>273</v>
      </c>
    </row>
    <row r="17752" spans="1:7">
      <c r="A17752">
        <v>73261100</v>
      </c>
      <c r="B17752" t="s">
        <v>72</v>
      </c>
      <c r="C17752" s="30">
        <v>2.7720000000000002</v>
      </c>
      <c r="D17752" t="s">
        <v>20</v>
      </c>
      <c r="E17752">
        <v>2027</v>
      </c>
      <c r="G17752" t="s">
        <v>273</v>
      </c>
    </row>
    <row r="17753" spans="1:7">
      <c r="A17753">
        <v>73261100</v>
      </c>
      <c r="B17753" t="s">
        <v>72</v>
      </c>
      <c r="C17753" s="30">
        <v>3.0030000000000001</v>
      </c>
      <c r="D17753" t="s">
        <v>20</v>
      </c>
      <c r="E17753">
        <v>2028</v>
      </c>
      <c r="G17753" t="s">
        <v>273</v>
      </c>
    </row>
    <row r="17754" spans="1:7">
      <c r="A17754">
        <v>732619</v>
      </c>
      <c r="B17754" t="s">
        <v>72</v>
      </c>
      <c r="C17754" s="30">
        <v>2.31</v>
      </c>
      <c r="D17754" t="s">
        <v>20</v>
      </c>
      <c r="G17754" t="s">
        <v>273</v>
      </c>
    </row>
    <row r="17755" spans="1:7">
      <c r="A17755">
        <v>732619</v>
      </c>
      <c r="B17755" t="s">
        <v>72</v>
      </c>
      <c r="C17755" s="30">
        <v>2.5409999999999999</v>
      </c>
      <c r="D17755" t="s">
        <v>20</v>
      </c>
      <c r="E17755">
        <v>2026</v>
      </c>
      <c r="G17755" t="s">
        <v>273</v>
      </c>
    </row>
    <row r="17756" spans="1:7">
      <c r="A17756">
        <v>732619</v>
      </c>
      <c r="B17756" t="s">
        <v>72</v>
      </c>
      <c r="C17756" s="30">
        <v>2.7720000000000002</v>
      </c>
      <c r="D17756" t="s">
        <v>20</v>
      </c>
      <c r="E17756">
        <v>2027</v>
      </c>
      <c r="G17756" t="s">
        <v>273</v>
      </c>
    </row>
    <row r="17757" spans="1:7">
      <c r="A17757">
        <v>732619</v>
      </c>
      <c r="B17757" t="s">
        <v>72</v>
      </c>
      <c r="C17757" s="30">
        <v>3.0030000000000001</v>
      </c>
      <c r="D17757" t="s">
        <v>20</v>
      </c>
      <c r="E17757">
        <v>2028</v>
      </c>
      <c r="G17757" t="s">
        <v>273</v>
      </c>
    </row>
    <row r="17758" spans="1:7">
      <c r="A17758">
        <v>73262000</v>
      </c>
      <c r="B17758" t="s">
        <v>72</v>
      </c>
      <c r="C17758" s="30">
        <v>2.1</v>
      </c>
      <c r="D17758" t="s">
        <v>20</v>
      </c>
      <c r="G17758" t="s">
        <v>273</v>
      </c>
    </row>
    <row r="17759" spans="1:7">
      <c r="A17759">
        <v>73262000</v>
      </c>
      <c r="B17759" t="s">
        <v>72</v>
      </c>
      <c r="C17759" s="30">
        <v>2.31</v>
      </c>
      <c r="D17759" t="s">
        <v>20</v>
      </c>
      <c r="E17759">
        <v>2026</v>
      </c>
      <c r="G17759" t="s">
        <v>273</v>
      </c>
    </row>
    <row r="17760" spans="1:7">
      <c r="A17760">
        <v>73262000</v>
      </c>
      <c r="B17760" t="s">
        <v>72</v>
      </c>
      <c r="C17760" s="30">
        <v>2.52</v>
      </c>
      <c r="D17760" t="s">
        <v>20</v>
      </c>
      <c r="E17760">
        <v>2027</v>
      </c>
      <c r="G17760" t="s">
        <v>273</v>
      </c>
    </row>
    <row r="17761" spans="1:7">
      <c r="A17761">
        <v>73262000</v>
      </c>
      <c r="B17761" t="s">
        <v>72</v>
      </c>
      <c r="C17761" s="30">
        <v>2.73</v>
      </c>
      <c r="D17761" t="s">
        <v>20</v>
      </c>
      <c r="E17761">
        <v>2028</v>
      </c>
      <c r="G17761" t="s">
        <v>273</v>
      </c>
    </row>
    <row r="17762" spans="1:7">
      <c r="A17762">
        <v>73269030</v>
      </c>
      <c r="B17762" t="s">
        <v>72</v>
      </c>
      <c r="C17762" s="30">
        <v>2.1</v>
      </c>
      <c r="D17762" t="s">
        <v>20</v>
      </c>
      <c r="G17762" t="s">
        <v>273</v>
      </c>
    </row>
    <row r="17763" spans="1:7">
      <c r="A17763">
        <v>73269030</v>
      </c>
      <c r="B17763" t="s">
        <v>72</v>
      </c>
      <c r="C17763" s="30">
        <v>2.31</v>
      </c>
      <c r="D17763" t="s">
        <v>20</v>
      </c>
      <c r="E17763">
        <v>2026</v>
      </c>
      <c r="G17763" t="s">
        <v>273</v>
      </c>
    </row>
    <row r="17764" spans="1:7">
      <c r="A17764">
        <v>73269030</v>
      </c>
      <c r="B17764" t="s">
        <v>72</v>
      </c>
      <c r="C17764" s="30">
        <v>2.52</v>
      </c>
      <c r="D17764" t="s">
        <v>20</v>
      </c>
      <c r="E17764">
        <v>2027</v>
      </c>
      <c r="G17764" t="s">
        <v>273</v>
      </c>
    </row>
    <row r="17765" spans="1:7">
      <c r="A17765">
        <v>73269030</v>
      </c>
      <c r="B17765" t="s">
        <v>72</v>
      </c>
      <c r="C17765" s="30">
        <v>2.73</v>
      </c>
      <c r="D17765" t="s">
        <v>20</v>
      </c>
      <c r="E17765">
        <v>2028</v>
      </c>
      <c r="G17765" t="s">
        <v>273</v>
      </c>
    </row>
    <row r="17766" spans="1:7">
      <c r="A17766">
        <v>73269040</v>
      </c>
      <c r="B17766" t="s">
        <v>72</v>
      </c>
      <c r="C17766" s="30">
        <v>2.1</v>
      </c>
      <c r="D17766" t="s">
        <v>20</v>
      </c>
      <c r="G17766" t="s">
        <v>273</v>
      </c>
    </row>
    <row r="17767" spans="1:7">
      <c r="A17767">
        <v>73269040</v>
      </c>
      <c r="B17767" t="s">
        <v>72</v>
      </c>
      <c r="C17767" s="30">
        <v>2.31</v>
      </c>
      <c r="D17767" t="s">
        <v>20</v>
      </c>
      <c r="E17767">
        <v>2026</v>
      </c>
      <c r="G17767" t="s">
        <v>273</v>
      </c>
    </row>
    <row r="17768" spans="1:7">
      <c r="A17768">
        <v>73269040</v>
      </c>
      <c r="B17768" t="s">
        <v>72</v>
      </c>
      <c r="C17768" s="30">
        <v>2.52</v>
      </c>
      <c r="D17768" t="s">
        <v>20</v>
      </c>
      <c r="E17768">
        <v>2027</v>
      </c>
      <c r="G17768" t="s">
        <v>273</v>
      </c>
    </row>
    <row r="17769" spans="1:7">
      <c r="A17769">
        <v>73269040</v>
      </c>
      <c r="B17769" t="s">
        <v>72</v>
      </c>
      <c r="C17769" s="30">
        <v>2.73</v>
      </c>
      <c r="D17769" t="s">
        <v>20</v>
      </c>
      <c r="E17769">
        <v>2028</v>
      </c>
      <c r="G17769" t="s">
        <v>273</v>
      </c>
    </row>
    <row r="17770" spans="1:7">
      <c r="A17770">
        <v>73269050</v>
      </c>
      <c r="B17770" t="s">
        <v>72</v>
      </c>
      <c r="C17770" s="30">
        <v>2.1</v>
      </c>
      <c r="D17770" t="s">
        <v>20</v>
      </c>
      <c r="G17770" t="s">
        <v>273</v>
      </c>
    </row>
    <row r="17771" spans="1:7">
      <c r="A17771">
        <v>73269050</v>
      </c>
      <c r="B17771" t="s">
        <v>72</v>
      </c>
      <c r="C17771" s="30">
        <v>2.31</v>
      </c>
      <c r="D17771" t="s">
        <v>20</v>
      </c>
      <c r="E17771">
        <v>2026</v>
      </c>
      <c r="G17771" t="s">
        <v>273</v>
      </c>
    </row>
    <row r="17772" spans="1:7">
      <c r="A17772">
        <v>73269050</v>
      </c>
      <c r="B17772" t="s">
        <v>72</v>
      </c>
      <c r="C17772" s="30">
        <v>2.52</v>
      </c>
      <c r="D17772" t="s">
        <v>20</v>
      </c>
      <c r="E17772">
        <v>2027</v>
      </c>
      <c r="G17772" t="s">
        <v>273</v>
      </c>
    </row>
    <row r="17773" spans="1:7">
      <c r="A17773">
        <v>73269050</v>
      </c>
      <c r="B17773" t="s">
        <v>72</v>
      </c>
      <c r="C17773" s="30">
        <v>2.73</v>
      </c>
      <c r="D17773" t="s">
        <v>20</v>
      </c>
      <c r="E17773">
        <v>2028</v>
      </c>
      <c r="G17773" t="s">
        <v>273</v>
      </c>
    </row>
    <row r="17774" spans="1:7">
      <c r="A17774">
        <v>73269060</v>
      </c>
      <c r="B17774" t="s">
        <v>72</v>
      </c>
      <c r="C17774" s="30">
        <v>2.1</v>
      </c>
      <c r="D17774" t="s">
        <v>20</v>
      </c>
      <c r="G17774" t="s">
        <v>273</v>
      </c>
    </row>
    <row r="17775" spans="1:7">
      <c r="A17775">
        <v>73269060</v>
      </c>
      <c r="B17775" t="s">
        <v>72</v>
      </c>
      <c r="C17775" s="30">
        <v>2.31</v>
      </c>
      <c r="D17775" t="s">
        <v>20</v>
      </c>
      <c r="E17775">
        <v>2026</v>
      </c>
      <c r="G17775" t="s">
        <v>273</v>
      </c>
    </row>
    <row r="17776" spans="1:7">
      <c r="A17776">
        <v>73269060</v>
      </c>
      <c r="B17776" t="s">
        <v>72</v>
      </c>
      <c r="C17776" s="30">
        <v>2.52</v>
      </c>
      <c r="D17776" t="s">
        <v>20</v>
      </c>
      <c r="E17776">
        <v>2027</v>
      </c>
      <c r="G17776" t="s">
        <v>273</v>
      </c>
    </row>
    <row r="17777" spans="1:7">
      <c r="A17777">
        <v>73269060</v>
      </c>
      <c r="B17777" t="s">
        <v>72</v>
      </c>
      <c r="C17777" s="30">
        <v>2.73</v>
      </c>
      <c r="D17777" t="s">
        <v>20</v>
      </c>
      <c r="E17777">
        <v>2028</v>
      </c>
      <c r="G17777" t="s">
        <v>273</v>
      </c>
    </row>
    <row r="17778" spans="1:7">
      <c r="A17778">
        <v>73269092</v>
      </c>
      <c r="B17778" t="s">
        <v>72</v>
      </c>
      <c r="C17778" s="30">
        <v>2.31</v>
      </c>
      <c r="D17778" t="s">
        <v>20</v>
      </c>
      <c r="G17778" t="s">
        <v>273</v>
      </c>
    </row>
    <row r="17779" spans="1:7">
      <c r="A17779">
        <v>73269092</v>
      </c>
      <c r="B17779" t="s">
        <v>72</v>
      </c>
      <c r="C17779" s="30">
        <v>2.5409999999999999</v>
      </c>
      <c r="D17779" t="s">
        <v>20</v>
      </c>
      <c r="E17779">
        <v>2026</v>
      </c>
      <c r="G17779" t="s">
        <v>273</v>
      </c>
    </row>
    <row r="17780" spans="1:7">
      <c r="A17780">
        <v>73269092</v>
      </c>
      <c r="B17780" t="s">
        <v>72</v>
      </c>
      <c r="C17780" s="30">
        <v>2.7720000000000002</v>
      </c>
      <c r="D17780" t="s">
        <v>20</v>
      </c>
      <c r="E17780">
        <v>2027</v>
      </c>
      <c r="G17780" t="s">
        <v>273</v>
      </c>
    </row>
    <row r="17781" spans="1:7">
      <c r="A17781">
        <v>73269092</v>
      </c>
      <c r="B17781" t="s">
        <v>72</v>
      </c>
      <c r="C17781" s="30">
        <v>3.0030000000000001</v>
      </c>
      <c r="D17781" t="s">
        <v>20</v>
      </c>
      <c r="E17781">
        <v>2028</v>
      </c>
      <c r="G17781" t="s">
        <v>273</v>
      </c>
    </row>
    <row r="17782" spans="1:7">
      <c r="A17782">
        <v>73269094</v>
      </c>
      <c r="B17782" t="s">
        <v>72</v>
      </c>
      <c r="C17782" s="30">
        <v>2.31</v>
      </c>
      <c r="D17782" t="s">
        <v>20</v>
      </c>
      <c r="G17782" t="s">
        <v>273</v>
      </c>
    </row>
    <row r="17783" spans="1:7">
      <c r="A17783">
        <v>73269094</v>
      </c>
      <c r="B17783" t="s">
        <v>72</v>
      </c>
      <c r="C17783" s="30">
        <v>2.5409999999999999</v>
      </c>
      <c r="D17783" t="s">
        <v>20</v>
      </c>
      <c r="E17783">
        <v>2026</v>
      </c>
      <c r="G17783" t="s">
        <v>273</v>
      </c>
    </row>
    <row r="17784" spans="1:7">
      <c r="A17784">
        <v>73269094</v>
      </c>
      <c r="B17784" t="s">
        <v>72</v>
      </c>
      <c r="C17784" s="30">
        <v>2.7720000000000002</v>
      </c>
      <c r="D17784" t="s">
        <v>20</v>
      </c>
      <c r="E17784">
        <v>2027</v>
      </c>
      <c r="G17784" t="s">
        <v>273</v>
      </c>
    </row>
    <row r="17785" spans="1:7">
      <c r="A17785">
        <v>73269094</v>
      </c>
      <c r="B17785" t="s">
        <v>72</v>
      </c>
      <c r="C17785" s="30">
        <v>3.0030000000000001</v>
      </c>
      <c r="D17785" t="s">
        <v>20</v>
      </c>
      <c r="E17785">
        <v>2028</v>
      </c>
      <c r="G17785" t="s">
        <v>273</v>
      </c>
    </row>
    <row r="17786" spans="1:7">
      <c r="A17786">
        <v>73269096</v>
      </c>
      <c r="B17786" t="s">
        <v>72</v>
      </c>
      <c r="C17786" s="30">
        <v>2.31</v>
      </c>
      <c r="D17786" t="s">
        <v>20</v>
      </c>
      <c r="G17786" t="s">
        <v>273</v>
      </c>
    </row>
    <row r="17787" spans="1:7">
      <c r="A17787">
        <v>73269096</v>
      </c>
      <c r="B17787" t="s">
        <v>72</v>
      </c>
      <c r="C17787" s="30">
        <v>2.5409999999999999</v>
      </c>
      <c r="D17787" t="s">
        <v>20</v>
      </c>
      <c r="E17787">
        <v>2026</v>
      </c>
      <c r="G17787" t="s">
        <v>273</v>
      </c>
    </row>
    <row r="17788" spans="1:7">
      <c r="A17788">
        <v>73269096</v>
      </c>
      <c r="B17788" t="s">
        <v>72</v>
      </c>
      <c r="C17788" s="30">
        <v>2.7720000000000002</v>
      </c>
      <c r="D17788" t="s">
        <v>20</v>
      </c>
      <c r="E17788">
        <v>2027</v>
      </c>
      <c r="G17788" t="s">
        <v>273</v>
      </c>
    </row>
    <row r="17789" spans="1:7">
      <c r="A17789">
        <v>73269096</v>
      </c>
      <c r="B17789" t="s">
        <v>72</v>
      </c>
      <c r="C17789" s="30">
        <v>3.0030000000000001</v>
      </c>
      <c r="D17789" t="s">
        <v>20</v>
      </c>
      <c r="E17789">
        <v>2028</v>
      </c>
      <c r="G17789" t="s">
        <v>273</v>
      </c>
    </row>
    <row r="17790" spans="1:7">
      <c r="A17790">
        <v>73269098</v>
      </c>
      <c r="B17790" t="s">
        <v>72</v>
      </c>
      <c r="C17790" s="30">
        <v>2.13</v>
      </c>
      <c r="D17790" t="s">
        <v>20</v>
      </c>
      <c r="G17790" t="s">
        <v>273</v>
      </c>
    </row>
    <row r="17791" spans="1:7">
      <c r="A17791">
        <v>73269098</v>
      </c>
      <c r="B17791" t="s">
        <v>72</v>
      </c>
      <c r="C17791" s="30">
        <v>2.343</v>
      </c>
      <c r="D17791" t="s">
        <v>20</v>
      </c>
      <c r="E17791">
        <v>2026</v>
      </c>
      <c r="G17791" t="s">
        <v>273</v>
      </c>
    </row>
    <row r="17792" spans="1:7">
      <c r="A17792">
        <v>73269098</v>
      </c>
      <c r="B17792" t="s">
        <v>72</v>
      </c>
      <c r="C17792" s="30">
        <v>2.556</v>
      </c>
      <c r="D17792" t="s">
        <v>20</v>
      </c>
      <c r="E17792">
        <v>2027</v>
      </c>
      <c r="G17792" t="s">
        <v>273</v>
      </c>
    </row>
    <row r="17793" spans="1:7">
      <c r="A17793">
        <v>73269098</v>
      </c>
      <c r="B17793" t="s">
        <v>72</v>
      </c>
      <c r="C17793" s="30">
        <v>2.7689999999999997</v>
      </c>
      <c r="D17793" t="s">
        <v>20</v>
      </c>
      <c r="E17793">
        <v>2028</v>
      </c>
      <c r="G17793" t="s">
        <v>273</v>
      </c>
    </row>
    <row r="17794" spans="1:7">
      <c r="A17794">
        <v>2523100010</v>
      </c>
      <c r="B17794" t="s">
        <v>73</v>
      </c>
      <c r="C17794" s="30">
        <v>1.33</v>
      </c>
      <c r="D17794" t="s">
        <v>17</v>
      </c>
      <c r="G17794" t="s">
        <v>270</v>
      </c>
    </row>
    <row r="17795" spans="1:7">
      <c r="A17795">
        <v>2523100010</v>
      </c>
      <c r="B17795" t="s">
        <v>73</v>
      </c>
      <c r="C17795" s="30">
        <v>1.4630000000000001</v>
      </c>
      <c r="D17795" t="s">
        <v>17</v>
      </c>
      <c r="E17795">
        <v>2026</v>
      </c>
      <c r="G17795" t="s">
        <v>270</v>
      </c>
    </row>
    <row r="17796" spans="1:7">
      <c r="A17796">
        <v>2523100010</v>
      </c>
      <c r="B17796" t="s">
        <v>73</v>
      </c>
      <c r="C17796" s="30">
        <v>1.5960000000000001</v>
      </c>
      <c r="D17796" t="s">
        <v>17</v>
      </c>
      <c r="E17796">
        <v>2027</v>
      </c>
      <c r="G17796" t="s">
        <v>270</v>
      </c>
    </row>
    <row r="17797" spans="1:7">
      <c r="A17797">
        <v>2523100010</v>
      </c>
      <c r="B17797" t="s">
        <v>73</v>
      </c>
      <c r="C17797" s="30">
        <v>1.7290000000000001</v>
      </c>
      <c r="D17797" t="s">
        <v>17</v>
      </c>
      <c r="E17797">
        <v>2028</v>
      </c>
      <c r="G17797" t="s">
        <v>270</v>
      </c>
    </row>
    <row r="17798" spans="1:7">
      <c r="A17798">
        <v>25232100</v>
      </c>
      <c r="B17798" t="s">
        <v>73</v>
      </c>
      <c r="C17798" s="30">
        <v>1.41</v>
      </c>
      <c r="G17798" t="s">
        <v>270</v>
      </c>
    </row>
    <row r="17799" spans="1:7">
      <c r="A17799">
        <v>25232100</v>
      </c>
      <c r="B17799" t="s">
        <v>73</v>
      </c>
      <c r="C17799" s="30">
        <v>1.5509999999999999</v>
      </c>
      <c r="E17799">
        <v>2026</v>
      </c>
      <c r="G17799" t="s">
        <v>270</v>
      </c>
    </row>
    <row r="17800" spans="1:7">
      <c r="A17800">
        <v>25232100</v>
      </c>
      <c r="B17800" t="s">
        <v>73</v>
      </c>
      <c r="C17800" s="30">
        <v>1.6919999999999999</v>
      </c>
      <c r="E17800">
        <v>2027</v>
      </c>
      <c r="G17800" t="s">
        <v>270</v>
      </c>
    </row>
    <row r="17801" spans="1:7">
      <c r="A17801">
        <v>25232100</v>
      </c>
      <c r="B17801" t="s">
        <v>73</v>
      </c>
      <c r="C17801" s="30">
        <v>1.833</v>
      </c>
      <c r="E17801">
        <v>2028</v>
      </c>
      <c r="G17801" t="s">
        <v>270</v>
      </c>
    </row>
    <row r="17802" spans="1:7">
      <c r="A17802">
        <v>28080000</v>
      </c>
      <c r="B17802" t="s">
        <v>73</v>
      </c>
      <c r="C17802" s="30">
        <v>2.52</v>
      </c>
      <c r="G17802" t="s">
        <v>271</v>
      </c>
    </row>
    <row r="17803" spans="1:7">
      <c r="A17803">
        <v>28080000</v>
      </c>
      <c r="B17803" t="s">
        <v>73</v>
      </c>
      <c r="C17803" s="30">
        <v>2.5451999999999999</v>
      </c>
      <c r="E17803">
        <v>2026</v>
      </c>
      <c r="G17803" t="s">
        <v>271</v>
      </c>
    </row>
    <row r="17804" spans="1:7">
      <c r="A17804">
        <v>28080000</v>
      </c>
      <c r="B17804" t="s">
        <v>73</v>
      </c>
      <c r="C17804" s="30">
        <v>2.5451999999999999</v>
      </c>
      <c r="E17804">
        <v>2027</v>
      </c>
      <c r="G17804" t="s">
        <v>271</v>
      </c>
    </row>
    <row r="17805" spans="1:7">
      <c r="A17805">
        <v>28080000</v>
      </c>
      <c r="B17805" t="s">
        <v>73</v>
      </c>
      <c r="C17805" s="30">
        <v>2.5451999999999999</v>
      </c>
      <c r="E17805">
        <v>2028</v>
      </c>
      <c r="G17805" t="s">
        <v>271</v>
      </c>
    </row>
    <row r="17806" spans="1:7">
      <c r="A17806">
        <v>28142000</v>
      </c>
      <c r="B17806" t="s">
        <v>73</v>
      </c>
      <c r="C17806">
        <v>0.65</v>
      </c>
      <c r="G17806" t="s">
        <v>271</v>
      </c>
    </row>
    <row r="17807" spans="1:7">
      <c r="A17807">
        <v>28142000</v>
      </c>
      <c r="B17807" t="s">
        <v>73</v>
      </c>
      <c r="C17807">
        <v>0.65650000000000008</v>
      </c>
      <c r="E17807">
        <v>2026</v>
      </c>
      <c r="G17807" t="s">
        <v>271</v>
      </c>
    </row>
    <row r="17808" spans="1:7">
      <c r="A17808">
        <v>28142000</v>
      </c>
      <c r="B17808" t="s">
        <v>73</v>
      </c>
      <c r="C17808">
        <v>0.65650000000000008</v>
      </c>
      <c r="E17808">
        <v>2027</v>
      </c>
      <c r="G17808" t="s">
        <v>271</v>
      </c>
    </row>
    <row r="17809" spans="1:7">
      <c r="A17809">
        <v>28142000</v>
      </c>
      <c r="B17809" t="s">
        <v>73</v>
      </c>
      <c r="C17809">
        <v>0.65650000000000008</v>
      </c>
      <c r="E17809">
        <v>2028</v>
      </c>
      <c r="G17809" t="s">
        <v>271</v>
      </c>
    </row>
    <row r="17810" spans="1:7">
      <c r="A17810">
        <v>28342100</v>
      </c>
      <c r="B17810" t="s">
        <v>73</v>
      </c>
      <c r="C17810" s="30">
        <v>2.0699999999999998</v>
      </c>
      <c r="G17810" t="s">
        <v>271</v>
      </c>
    </row>
    <row r="17811" spans="1:7">
      <c r="A17811">
        <v>28342100</v>
      </c>
      <c r="B17811" t="s">
        <v>73</v>
      </c>
      <c r="C17811" s="30">
        <v>2.0907</v>
      </c>
      <c r="E17811">
        <v>2026</v>
      </c>
      <c r="G17811" t="s">
        <v>271</v>
      </c>
    </row>
    <row r="17812" spans="1:7">
      <c r="A17812">
        <v>28342100</v>
      </c>
      <c r="B17812" t="s">
        <v>73</v>
      </c>
      <c r="C17812" s="30">
        <v>2.0907</v>
      </c>
      <c r="E17812">
        <v>2027</v>
      </c>
      <c r="G17812" t="s">
        <v>271</v>
      </c>
    </row>
    <row r="17813" spans="1:7">
      <c r="A17813">
        <v>28342100</v>
      </c>
      <c r="B17813" t="s">
        <v>73</v>
      </c>
      <c r="C17813" s="30">
        <v>2.0907</v>
      </c>
      <c r="E17813">
        <v>2028</v>
      </c>
      <c r="G17813" t="s">
        <v>271</v>
      </c>
    </row>
    <row r="17814" spans="1:7">
      <c r="A17814">
        <v>31021012</v>
      </c>
      <c r="B17814" t="s">
        <v>73</v>
      </c>
      <c r="C17814">
        <v>0.49</v>
      </c>
      <c r="G17814" t="s">
        <v>271</v>
      </c>
    </row>
    <row r="17815" spans="1:7">
      <c r="A17815">
        <v>31021012</v>
      </c>
      <c r="B17815" t="s">
        <v>73</v>
      </c>
      <c r="C17815">
        <v>0.49490000000000001</v>
      </c>
      <c r="E17815">
        <v>2026</v>
      </c>
      <c r="G17815" t="s">
        <v>271</v>
      </c>
    </row>
    <row r="17816" spans="1:7">
      <c r="A17816">
        <v>31021012</v>
      </c>
      <c r="B17816" t="s">
        <v>73</v>
      </c>
      <c r="C17816">
        <v>0.49490000000000001</v>
      </c>
      <c r="E17816">
        <v>2027</v>
      </c>
      <c r="G17816" t="s">
        <v>271</v>
      </c>
    </row>
    <row r="17817" spans="1:7">
      <c r="A17817">
        <v>31021012</v>
      </c>
      <c r="B17817" t="s">
        <v>73</v>
      </c>
      <c r="C17817">
        <v>0.49490000000000001</v>
      </c>
      <c r="E17817">
        <v>2028</v>
      </c>
      <c r="G17817" t="s">
        <v>271</v>
      </c>
    </row>
    <row r="17818" spans="1:7">
      <c r="A17818">
        <v>31021015</v>
      </c>
      <c r="B17818" t="s">
        <v>73</v>
      </c>
      <c r="C17818">
        <v>0.78</v>
      </c>
      <c r="G17818" t="s">
        <v>271</v>
      </c>
    </row>
    <row r="17819" spans="1:7">
      <c r="A17819">
        <v>31021015</v>
      </c>
      <c r="B17819" t="s">
        <v>73</v>
      </c>
      <c r="C17819">
        <v>0.78780000000000006</v>
      </c>
      <c r="E17819">
        <v>2026</v>
      </c>
      <c r="G17819" t="s">
        <v>271</v>
      </c>
    </row>
    <row r="17820" spans="1:7">
      <c r="A17820">
        <v>31021015</v>
      </c>
      <c r="B17820" t="s">
        <v>73</v>
      </c>
      <c r="C17820">
        <v>0.78780000000000006</v>
      </c>
      <c r="E17820">
        <v>2027</v>
      </c>
      <c r="G17820" t="s">
        <v>271</v>
      </c>
    </row>
    <row r="17821" spans="1:7">
      <c r="A17821">
        <v>31021015</v>
      </c>
      <c r="B17821" t="s">
        <v>73</v>
      </c>
      <c r="C17821">
        <v>0.78780000000000006</v>
      </c>
      <c r="E17821">
        <v>2028</v>
      </c>
      <c r="G17821" t="s">
        <v>271</v>
      </c>
    </row>
    <row r="17822" spans="1:7">
      <c r="A17822">
        <v>31021019</v>
      </c>
      <c r="B17822" t="s">
        <v>73</v>
      </c>
      <c r="C17822" s="30">
        <v>1.46</v>
      </c>
      <c r="G17822" t="s">
        <v>271</v>
      </c>
    </row>
    <row r="17823" spans="1:7">
      <c r="A17823">
        <v>31021019</v>
      </c>
      <c r="B17823" t="s">
        <v>73</v>
      </c>
      <c r="C17823" s="30">
        <v>1.4745999999999999</v>
      </c>
      <c r="E17823">
        <v>2026</v>
      </c>
      <c r="G17823" t="s">
        <v>271</v>
      </c>
    </row>
    <row r="17824" spans="1:7">
      <c r="A17824">
        <v>31021019</v>
      </c>
      <c r="B17824" t="s">
        <v>73</v>
      </c>
      <c r="C17824" s="30">
        <v>1.4745999999999999</v>
      </c>
      <c r="E17824">
        <v>2027</v>
      </c>
      <c r="G17824" t="s">
        <v>271</v>
      </c>
    </row>
    <row r="17825" spans="1:7">
      <c r="A17825">
        <v>31021019</v>
      </c>
      <c r="B17825" t="s">
        <v>73</v>
      </c>
      <c r="C17825" s="30">
        <v>1.4745999999999999</v>
      </c>
      <c r="E17825">
        <v>2028</v>
      </c>
      <c r="G17825" t="s">
        <v>271</v>
      </c>
    </row>
    <row r="17826" spans="1:7">
      <c r="A17826">
        <v>31021090</v>
      </c>
      <c r="B17826" t="s">
        <v>73</v>
      </c>
      <c r="C17826" s="30">
        <v>1.43</v>
      </c>
      <c r="G17826" t="s">
        <v>271</v>
      </c>
    </row>
    <row r="17827" spans="1:7">
      <c r="A17827">
        <v>31021090</v>
      </c>
      <c r="B17827" t="s">
        <v>73</v>
      </c>
      <c r="C17827" s="30">
        <v>1.4442999999999999</v>
      </c>
      <c r="E17827">
        <v>2026</v>
      </c>
      <c r="G17827" t="s">
        <v>271</v>
      </c>
    </row>
    <row r="17828" spans="1:7">
      <c r="A17828">
        <v>31021090</v>
      </c>
      <c r="B17828" t="s">
        <v>73</v>
      </c>
      <c r="C17828" s="30">
        <v>1.4442999999999999</v>
      </c>
      <c r="E17828">
        <v>2027</v>
      </c>
      <c r="G17828" t="s">
        <v>271</v>
      </c>
    </row>
    <row r="17829" spans="1:7">
      <c r="A17829">
        <v>31021090</v>
      </c>
      <c r="B17829" t="s">
        <v>73</v>
      </c>
      <c r="C17829" s="30">
        <v>1.4442999999999999</v>
      </c>
      <c r="E17829">
        <v>2028</v>
      </c>
      <c r="G17829" t="s">
        <v>271</v>
      </c>
    </row>
    <row r="17830" spans="1:7">
      <c r="A17830">
        <v>31022100</v>
      </c>
      <c r="B17830" t="s">
        <v>73</v>
      </c>
      <c r="C17830">
        <v>0.66</v>
      </c>
      <c r="G17830" t="s">
        <v>271</v>
      </c>
    </row>
    <row r="17831" spans="1:7">
      <c r="A17831">
        <v>31022100</v>
      </c>
      <c r="B17831" t="s">
        <v>73</v>
      </c>
      <c r="C17831">
        <v>0.66660000000000008</v>
      </c>
      <c r="E17831">
        <v>2026</v>
      </c>
      <c r="G17831" t="s">
        <v>271</v>
      </c>
    </row>
    <row r="17832" spans="1:7">
      <c r="A17832">
        <v>31022100</v>
      </c>
      <c r="B17832" t="s">
        <v>73</v>
      </c>
      <c r="C17832">
        <v>0.66660000000000008</v>
      </c>
      <c r="E17832">
        <v>2027</v>
      </c>
      <c r="G17832" t="s">
        <v>271</v>
      </c>
    </row>
    <row r="17833" spans="1:7">
      <c r="A17833">
        <v>31022100</v>
      </c>
      <c r="B17833" t="s">
        <v>73</v>
      </c>
      <c r="C17833">
        <v>0.66660000000000008</v>
      </c>
      <c r="E17833">
        <v>2028</v>
      </c>
      <c r="G17833" t="s">
        <v>271</v>
      </c>
    </row>
    <row r="17834" spans="1:7">
      <c r="A17834">
        <v>31022900</v>
      </c>
      <c r="B17834" t="s">
        <v>73</v>
      </c>
      <c r="C17834" s="30">
        <v>1.38</v>
      </c>
      <c r="G17834" t="s">
        <v>271</v>
      </c>
    </row>
    <row r="17835" spans="1:7">
      <c r="A17835">
        <v>31022900</v>
      </c>
      <c r="B17835" t="s">
        <v>73</v>
      </c>
      <c r="C17835" s="30">
        <v>1.3937999999999999</v>
      </c>
      <c r="E17835">
        <v>2026</v>
      </c>
      <c r="G17835" t="s">
        <v>271</v>
      </c>
    </row>
    <row r="17836" spans="1:7">
      <c r="A17836">
        <v>31022900</v>
      </c>
      <c r="B17836" t="s">
        <v>73</v>
      </c>
      <c r="C17836" s="30">
        <v>1.3937999999999999</v>
      </c>
      <c r="E17836">
        <v>2027</v>
      </c>
      <c r="G17836" t="s">
        <v>271</v>
      </c>
    </row>
    <row r="17837" spans="1:7">
      <c r="A17837">
        <v>31022900</v>
      </c>
      <c r="B17837" t="s">
        <v>73</v>
      </c>
      <c r="C17837" s="30">
        <v>1.3937999999999999</v>
      </c>
      <c r="E17837">
        <v>2028</v>
      </c>
      <c r="G17837" t="s">
        <v>271</v>
      </c>
    </row>
    <row r="17838" spans="1:7">
      <c r="A17838">
        <v>31023010</v>
      </c>
      <c r="B17838" t="s">
        <v>73</v>
      </c>
      <c r="C17838" s="30">
        <v>1.58</v>
      </c>
      <c r="G17838" t="s">
        <v>271</v>
      </c>
    </row>
    <row r="17839" spans="1:7">
      <c r="A17839">
        <v>31023010</v>
      </c>
      <c r="B17839" t="s">
        <v>73</v>
      </c>
      <c r="C17839" s="30">
        <v>1.5958000000000001</v>
      </c>
      <c r="E17839">
        <v>2026</v>
      </c>
      <c r="G17839" t="s">
        <v>271</v>
      </c>
    </row>
    <row r="17840" spans="1:7">
      <c r="A17840">
        <v>31023010</v>
      </c>
      <c r="B17840" t="s">
        <v>73</v>
      </c>
      <c r="C17840" s="30">
        <v>1.5958000000000001</v>
      </c>
      <c r="E17840">
        <v>2027</v>
      </c>
      <c r="G17840" t="s">
        <v>271</v>
      </c>
    </row>
    <row r="17841" spans="1:7">
      <c r="A17841">
        <v>31023010</v>
      </c>
      <c r="B17841" t="s">
        <v>73</v>
      </c>
      <c r="C17841" s="30">
        <v>1.5958000000000001</v>
      </c>
      <c r="E17841">
        <v>2028</v>
      </c>
      <c r="G17841" t="s">
        <v>271</v>
      </c>
    </row>
    <row r="17842" spans="1:7">
      <c r="A17842">
        <v>31023090</v>
      </c>
      <c r="B17842" t="s">
        <v>73</v>
      </c>
      <c r="C17842" s="30">
        <v>2.44</v>
      </c>
      <c r="G17842" t="s">
        <v>271</v>
      </c>
    </row>
    <row r="17843" spans="1:7">
      <c r="A17843">
        <v>31023090</v>
      </c>
      <c r="B17843" t="s">
        <v>73</v>
      </c>
      <c r="C17843" s="30">
        <v>2.4643999999999999</v>
      </c>
      <c r="E17843">
        <v>2026</v>
      </c>
      <c r="G17843" t="s">
        <v>271</v>
      </c>
    </row>
    <row r="17844" spans="1:7">
      <c r="A17844">
        <v>31023090</v>
      </c>
      <c r="B17844" t="s">
        <v>73</v>
      </c>
      <c r="C17844" s="30">
        <v>2.4643999999999999</v>
      </c>
      <c r="E17844">
        <v>2027</v>
      </c>
      <c r="G17844" t="s">
        <v>271</v>
      </c>
    </row>
    <row r="17845" spans="1:7">
      <c r="A17845">
        <v>31023090</v>
      </c>
      <c r="B17845" t="s">
        <v>73</v>
      </c>
      <c r="C17845" s="30">
        <v>2.4643999999999999</v>
      </c>
      <c r="E17845">
        <v>2028</v>
      </c>
      <c r="G17845" t="s">
        <v>271</v>
      </c>
    </row>
    <row r="17846" spans="1:7">
      <c r="A17846">
        <v>31024010</v>
      </c>
      <c r="B17846" t="s">
        <v>73</v>
      </c>
      <c r="C17846" s="30">
        <v>2.09</v>
      </c>
      <c r="G17846" t="s">
        <v>271</v>
      </c>
    </row>
    <row r="17847" spans="1:7">
      <c r="A17847">
        <v>31024010</v>
      </c>
      <c r="B17847" t="s">
        <v>73</v>
      </c>
      <c r="C17847" s="30">
        <v>2.1109</v>
      </c>
      <c r="E17847">
        <v>2026</v>
      </c>
      <c r="G17847" t="s">
        <v>271</v>
      </c>
    </row>
    <row r="17848" spans="1:7">
      <c r="A17848">
        <v>31024010</v>
      </c>
      <c r="B17848" t="s">
        <v>73</v>
      </c>
      <c r="C17848" s="30">
        <v>2.1109</v>
      </c>
      <c r="E17848">
        <v>2027</v>
      </c>
      <c r="G17848" t="s">
        <v>271</v>
      </c>
    </row>
    <row r="17849" spans="1:7">
      <c r="A17849">
        <v>31024010</v>
      </c>
      <c r="B17849" t="s">
        <v>73</v>
      </c>
      <c r="C17849" s="30">
        <v>2.1109</v>
      </c>
      <c r="E17849">
        <v>2028</v>
      </c>
      <c r="G17849" t="s">
        <v>271</v>
      </c>
    </row>
    <row r="17850" spans="1:7">
      <c r="A17850">
        <v>31024090</v>
      </c>
      <c r="B17850" t="s">
        <v>73</v>
      </c>
      <c r="C17850" s="30">
        <v>2.09</v>
      </c>
      <c r="G17850" t="s">
        <v>271</v>
      </c>
    </row>
    <row r="17851" spans="1:7">
      <c r="A17851">
        <v>31024090</v>
      </c>
      <c r="B17851" t="s">
        <v>73</v>
      </c>
      <c r="C17851" s="30">
        <v>2.1109</v>
      </c>
      <c r="E17851">
        <v>2026</v>
      </c>
      <c r="G17851" t="s">
        <v>271</v>
      </c>
    </row>
    <row r="17852" spans="1:7">
      <c r="A17852">
        <v>31024090</v>
      </c>
      <c r="B17852" t="s">
        <v>73</v>
      </c>
      <c r="C17852" s="30">
        <v>2.1109</v>
      </c>
      <c r="E17852">
        <v>2027</v>
      </c>
      <c r="G17852" t="s">
        <v>271</v>
      </c>
    </row>
    <row r="17853" spans="1:7">
      <c r="A17853">
        <v>31024090</v>
      </c>
      <c r="B17853" t="s">
        <v>73</v>
      </c>
      <c r="C17853" s="30">
        <v>2.1109</v>
      </c>
      <c r="E17853">
        <v>2028</v>
      </c>
      <c r="G17853" t="s">
        <v>271</v>
      </c>
    </row>
    <row r="17854" spans="1:7">
      <c r="A17854">
        <v>31025000</v>
      </c>
      <c r="B17854" t="s">
        <v>73</v>
      </c>
      <c r="C17854" s="30">
        <v>3.94</v>
      </c>
      <c r="G17854" t="s">
        <v>271</v>
      </c>
    </row>
    <row r="17855" spans="1:7">
      <c r="A17855">
        <v>31025000</v>
      </c>
      <c r="B17855" t="s">
        <v>73</v>
      </c>
      <c r="C17855" s="30">
        <v>3.9794</v>
      </c>
      <c r="E17855">
        <v>2026</v>
      </c>
      <c r="G17855" t="s">
        <v>271</v>
      </c>
    </row>
    <row r="17856" spans="1:7">
      <c r="A17856">
        <v>31025000</v>
      </c>
      <c r="B17856" t="s">
        <v>73</v>
      </c>
      <c r="C17856" s="30">
        <v>3.9794</v>
      </c>
      <c r="E17856">
        <v>2027</v>
      </c>
      <c r="G17856" t="s">
        <v>271</v>
      </c>
    </row>
    <row r="17857" spans="1:7">
      <c r="A17857">
        <v>31025000</v>
      </c>
      <c r="B17857" t="s">
        <v>73</v>
      </c>
      <c r="C17857" s="30">
        <v>3.9794</v>
      </c>
      <c r="E17857">
        <v>2028</v>
      </c>
      <c r="G17857" t="s">
        <v>271</v>
      </c>
    </row>
    <row r="17858" spans="1:7">
      <c r="A17858">
        <v>31026000</v>
      </c>
      <c r="B17858" t="s">
        <v>73</v>
      </c>
      <c r="C17858" s="30">
        <v>2.0499999999999998</v>
      </c>
      <c r="G17858" t="s">
        <v>271</v>
      </c>
    </row>
    <row r="17859" spans="1:7">
      <c r="A17859">
        <v>31026000</v>
      </c>
      <c r="B17859" t="s">
        <v>73</v>
      </c>
      <c r="C17859" s="30">
        <v>2.0705</v>
      </c>
      <c r="E17859">
        <v>2026</v>
      </c>
      <c r="G17859" t="s">
        <v>271</v>
      </c>
    </row>
    <row r="17860" spans="1:7">
      <c r="A17860">
        <v>31026000</v>
      </c>
      <c r="B17860" t="s">
        <v>73</v>
      </c>
      <c r="C17860" s="30">
        <v>2.0705</v>
      </c>
      <c r="E17860">
        <v>2027</v>
      </c>
      <c r="G17860" t="s">
        <v>271</v>
      </c>
    </row>
    <row r="17861" spans="1:7">
      <c r="A17861">
        <v>31026000</v>
      </c>
      <c r="B17861" t="s">
        <v>73</v>
      </c>
      <c r="C17861" s="30">
        <v>2.0705</v>
      </c>
      <c r="E17861">
        <v>2028</v>
      </c>
      <c r="G17861" t="s">
        <v>271</v>
      </c>
    </row>
    <row r="17862" spans="1:7">
      <c r="A17862">
        <v>31028000</v>
      </c>
      <c r="B17862" t="s">
        <v>73</v>
      </c>
      <c r="C17862" s="30">
        <v>1.55</v>
      </c>
      <c r="G17862" t="s">
        <v>271</v>
      </c>
    </row>
    <row r="17863" spans="1:7">
      <c r="A17863">
        <v>31028000</v>
      </c>
      <c r="B17863" t="s">
        <v>73</v>
      </c>
      <c r="C17863" s="30">
        <v>1.5655000000000001</v>
      </c>
      <c r="E17863">
        <v>2026</v>
      </c>
      <c r="G17863" t="s">
        <v>271</v>
      </c>
    </row>
    <row r="17864" spans="1:7">
      <c r="A17864">
        <v>31028000</v>
      </c>
      <c r="B17864" t="s">
        <v>73</v>
      </c>
      <c r="C17864" s="30">
        <v>1.5655000000000001</v>
      </c>
      <c r="E17864">
        <v>2027</v>
      </c>
      <c r="G17864" t="s">
        <v>271</v>
      </c>
    </row>
    <row r="17865" spans="1:7">
      <c r="A17865">
        <v>31028000</v>
      </c>
      <c r="B17865" t="s">
        <v>73</v>
      </c>
      <c r="C17865" s="30">
        <v>1.5655000000000001</v>
      </c>
      <c r="E17865">
        <v>2028</v>
      </c>
      <c r="G17865" t="s">
        <v>271</v>
      </c>
    </row>
    <row r="17866" spans="1:7">
      <c r="A17866">
        <v>31029000</v>
      </c>
      <c r="B17866" t="s">
        <v>73</v>
      </c>
      <c r="C17866" s="30">
        <v>1.61</v>
      </c>
      <c r="G17866" t="s">
        <v>271</v>
      </c>
    </row>
    <row r="17867" spans="1:7">
      <c r="A17867">
        <v>31029000</v>
      </c>
      <c r="B17867" t="s">
        <v>73</v>
      </c>
      <c r="C17867" s="30">
        <v>1.6261000000000001</v>
      </c>
      <c r="E17867">
        <v>2026</v>
      </c>
      <c r="G17867" t="s">
        <v>271</v>
      </c>
    </row>
    <row r="17868" spans="1:7">
      <c r="A17868">
        <v>31029000</v>
      </c>
      <c r="B17868" t="s">
        <v>73</v>
      </c>
      <c r="C17868" s="30">
        <v>1.6261000000000001</v>
      </c>
      <c r="E17868">
        <v>2027</v>
      </c>
      <c r="G17868" t="s">
        <v>271</v>
      </c>
    </row>
    <row r="17869" spans="1:7">
      <c r="A17869">
        <v>31029000</v>
      </c>
      <c r="B17869" t="s">
        <v>73</v>
      </c>
      <c r="C17869" s="30">
        <v>1.6261000000000001</v>
      </c>
      <c r="E17869">
        <v>2028</v>
      </c>
      <c r="G17869" t="s">
        <v>271</v>
      </c>
    </row>
    <row r="17870" spans="1:7">
      <c r="A17870">
        <v>31051000</v>
      </c>
      <c r="B17870" t="s">
        <v>73</v>
      </c>
      <c r="C17870">
        <v>0.82</v>
      </c>
      <c r="G17870" t="s">
        <v>271</v>
      </c>
    </row>
    <row r="17871" spans="1:7">
      <c r="A17871">
        <v>31051000</v>
      </c>
      <c r="B17871" t="s">
        <v>73</v>
      </c>
      <c r="C17871">
        <v>0.82819999999999994</v>
      </c>
      <c r="E17871">
        <v>2026</v>
      </c>
      <c r="G17871" t="s">
        <v>271</v>
      </c>
    </row>
    <row r="17872" spans="1:7">
      <c r="A17872">
        <v>31051000</v>
      </c>
      <c r="B17872" t="s">
        <v>73</v>
      </c>
      <c r="C17872">
        <v>0.82819999999999994</v>
      </c>
      <c r="E17872">
        <v>2027</v>
      </c>
      <c r="G17872" t="s">
        <v>271</v>
      </c>
    </row>
    <row r="17873" spans="1:7">
      <c r="A17873">
        <v>31051000</v>
      </c>
      <c r="B17873" t="s">
        <v>73</v>
      </c>
      <c r="C17873">
        <v>0.82819999999999994</v>
      </c>
      <c r="E17873">
        <v>2028</v>
      </c>
      <c r="G17873" t="s">
        <v>271</v>
      </c>
    </row>
    <row r="17874" spans="1:7">
      <c r="A17874">
        <v>31052010</v>
      </c>
      <c r="B17874" t="s">
        <v>73</v>
      </c>
      <c r="C17874" s="30">
        <v>1.07</v>
      </c>
      <c r="G17874" t="s">
        <v>271</v>
      </c>
    </row>
    <row r="17875" spans="1:7">
      <c r="A17875">
        <v>31052010</v>
      </c>
      <c r="B17875" t="s">
        <v>73</v>
      </c>
      <c r="C17875" s="30">
        <v>1.0807</v>
      </c>
      <c r="E17875">
        <v>2026</v>
      </c>
      <c r="G17875" t="s">
        <v>271</v>
      </c>
    </row>
    <row r="17876" spans="1:7">
      <c r="A17876">
        <v>31052010</v>
      </c>
      <c r="B17876" t="s">
        <v>73</v>
      </c>
      <c r="C17876" s="30">
        <v>1.0807</v>
      </c>
      <c r="E17876">
        <v>2027</v>
      </c>
      <c r="G17876" t="s">
        <v>271</v>
      </c>
    </row>
    <row r="17877" spans="1:7">
      <c r="A17877">
        <v>31052010</v>
      </c>
      <c r="B17877" t="s">
        <v>73</v>
      </c>
      <c r="C17877" s="30">
        <v>1.0807</v>
      </c>
      <c r="E17877">
        <v>2028</v>
      </c>
      <c r="G17877" t="s">
        <v>271</v>
      </c>
    </row>
    <row r="17878" spans="1:7">
      <c r="A17878">
        <v>31052090</v>
      </c>
      <c r="B17878" t="s">
        <v>73</v>
      </c>
      <c r="C17878">
        <v>0.73</v>
      </c>
      <c r="G17878" t="s">
        <v>271</v>
      </c>
    </row>
    <row r="17879" spans="1:7">
      <c r="A17879">
        <v>31052090</v>
      </c>
      <c r="B17879" t="s">
        <v>73</v>
      </c>
      <c r="C17879">
        <v>0.73729999999999996</v>
      </c>
      <c r="E17879">
        <v>2026</v>
      </c>
      <c r="G17879" t="s">
        <v>271</v>
      </c>
    </row>
    <row r="17880" spans="1:7">
      <c r="A17880">
        <v>31052090</v>
      </c>
      <c r="B17880" t="s">
        <v>73</v>
      </c>
      <c r="C17880">
        <v>0.73729999999999996</v>
      </c>
      <c r="E17880">
        <v>2027</v>
      </c>
      <c r="G17880" t="s">
        <v>271</v>
      </c>
    </row>
    <row r="17881" spans="1:7">
      <c r="A17881">
        <v>31052090</v>
      </c>
      <c r="B17881" t="s">
        <v>73</v>
      </c>
      <c r="C17881">
        <v>0.73729999999999996</v>
      </c>
      <c r="E17881">
        <v>2028</v>
      </c>
      <c r="G17881" t="s">
        <v>271</v>
      </c>
    </row>
    <row r="17882" spans="1:7">
      <c r="A17882">
        <v>31053000</v>
      </c>
      <c r="B17882" t="s">
        <v>73</v>
      </c>
      <c r="C17882">
        <v>0.53</v>
      </c>
      <c r="G17882" t="s">
        <v>271</v>
      </c>
    </row>
    <row r="17883" spans="1:7">
      <c r="A17883">
        <v>31053000</v>
      </c>
      <c r="B17883" t="s">
        <v>73</v>
      </c>
      <c r="C17883">
        <v>0.5353</v>
      </c>
      <c r="E17883">
        <v>2026</v>
      </c>
      <c r="G17883" t="s">
        <v>271</v>
      </c>
    </row>
    <row r="17884" spans="1:7">
      <c r="A17884">
        <v>31053000</v>
      </c>
      <c r="B17884" t="s">
        <v>73</v>
      </c>
      <c r="C17884">
        <v>0.5353</v>
      </c>
      <c r="E17884">
        <v>2027</v>
      </c>
      <c r="G17884" t="s">
        <v>271</v>
      </c>
    </row>
    <row r="17885" spans="1:7">
      <c r="A17885">
        <v>31053000</v>
      </c>
      <c r="B17885" t="s">
        <v>73</v>
      </c>
      <c r="C17885">
        <v>0.5353</v>
      </c>
      <c r="E17885">
        <v>2028</v>
      </c>
      <c r="G17885" t="s">
        <v>271</v>
      </c>
    </row>
    <row r="17886" spans="1:7">
      <c r="A17886">
        <v>31054000</v>
      </c>
      <c r="B17886" t="s">
        <v>73</v>
      </c>
      <c r="C17886">
        <v>0.34</v>
      </c>
      <c r="G17886" t="s">
        <v>271</v>
      </c>
    </row>
    <row r="17887" spans="1:7">
      <c r="A17887">
        <v>31054000</v>
      </c>
      <c r="B17887" t="s">
        <v>73</v>
      </c>
      <c r="C17887">
        <v>0.34340000000000004</v>
      </c>
      <c r="E17887">
        <v>2026</v>
      </c>
      <c r="G17887" t="s">
        <v>271</v>
      </c>
    </row>
    <row r="17888" spans="1:7">
      <c r="A17888">
        <v>31054000</v>
      </c>
      <c r="B17888" t="s">
        <v>73</v>
      </c>
      <c r="C17888">
        <v>0.34340000000000004</v>
      </c>
      <c r="E17888">
        <v>2027</v>
      </c>
      <c r="G17888" t="s">
        <v>271</v>
      </c>
    </row>
    <row r="17889" spans="1:7">
      <c r="A17889">
        <v>31054000</v>
      </c>
      <c r="B17889" t="s">
        <v>73</v>
      </c>
      <c r="C17889">
        <v>0.34340000000000004</v>
      </c>
      <c r="E17889">
        <v>2028</v>
      </c>
      <c r="G17889" t="s">
        <v>271</v>
      </c>
    </row>
    <row r="17890" spans="1:7">
      <c r="A17890">
        <v>31055100</v>
      </c>
      <c r="B17890" t="s">
        <v>73</v>
      </c>
      <c r="C17890" s="30">
        <v>1.46</v>
      </c>
      <c r="G17890" t="s">
        <v>271</v>
      </c>
    </row>
    <row r="17891" spans="1:7">
      <c r="A17891">
        <v>31055100</v>
      </c>
      <c r="B17891" t="s">
        <v>73</v>
      </c>
      <c r="C17891" s="30">
        <v>1.4745999999999999</v>
      </c>
      <c r="E17891">
        <v>2026</v>
      </c>
      <c r="G17891" t="s">
        <v>271</v>
      </c>
    </row>
    <row r="17892" spans="1:7">
      <c r="A17892">
        <v>31055100</v>
      </c>
      <c r="B17892" t="s">
        <v>73</v>
      </c>
      <c r="C17892" s="30">
        <v>1.4745999999999999</v>
      </c>
      <c r="E17892">
        <v>2027</v>
      </c>
      <c r="G17892" t="s">
        <v>271</v>
      </c>
    </row>
    <row r="17893" spans="1:7">
      <c r="A17893">
        <v>31055100</v>
      </c>
      <c r="B17893" t="s">
        <v>73</v>
      </c>
      <c r="C17893" s="30">
        <v>1.4745999999999999</v>
      </c>
      <c r="E17893">
        <v>2028</v>
      </c>
      <c r="G17893" t="s">
        <v>271</v>
      </c>
    </row>
    <row r="17894" spans="1:7">
      <c r="A17894">
        <v>31055900</v>
      </c>
      <c r="B17894" t="s">
        <v>73</v>
      </c>
      <c r="C17894">
        <v>0.64</v>
      </c>
      <c r="G17894" t="s">
        <v>271</v>
      </c>
    </row>
    <row r="17895" spans="1:7">
      <c r="A17895">
        <v>31055900</v>
      </c>
      <c r="B17895" t="s">
        <v>73</v>
      </c>
      <c r="C17895">
        <v>0.64639999999999997</v>
      </c>
      <c r="E17895">
        <v>2026</v>
      </c>
      <c r="G17895" t="s">
        <v>271</v>
      </c>
    </row>
    <row r="17896" spans="1:7">
      <c r="A17896">
        <v>31055900</v>
      </c>
      <c r="B17896" t="s">
        <v>73</v>
      </c>
      <c r="C17896">
        <v>0.64639999999999997</v>
      </c>
      <c r="E17896">
        <v>2027</v>
      </c>
      <c r="G17896" t="s">
        <v>271</v>
      </c>
    </row>
    <row r="17897" spans="1:7">
      <c r="A17897">
        <v>31055900</v>
      </c>
      <c r="B17897" t="s">
        <v>73</v>
      </c>
      <c r="C17897">
        <v>0.64639999999999997</v>
      </c>
      <c r="E17897">
        <v>2028</v>
      </c>
      <c r="G17897" t="s">
        <v>271</v>
      </c>
    </row>
    <row r="17898" spans="1:7">
      <c r="A17898">
        <v>31059020</v>
      </c>
      <c r="B17898" t="s">
        <v>73</v>
      </c>
      <c r="C17898" s="30">
        <v>1.39</v>
      </c>
      <c r="G17898" t="s">
        <v>271</v>
      </c>
    </row>
    <row r="17899" spans="1:7">
      <c r="A17899">
        <v>31059020</v>
      </c>
      <c r="B17899" t="s">
        <v>73</v>
      </c>
      <c r="C17899" s="30">
        <v>1.4038999999999999</v>
      </c>
      <c r="E17899">
        <v>2026</v>
      </c>
      <c r="G17899" t="s">
        <v>271</v>
      </c>
    </row>
    <row r="17900" spans="1:7">
      <c r="A17900">
        <v>31059020</v>
      </c>
      <c r="B17900" t="s">
        <v>73</v>
      </c>
      <c r="C17900" s="30">
        <v>1.4038999999999999</v>
      </c>
      <c r="E17900">
        <v>2027</v>
      </c>
      <c r="G17900" t="s">
        <v>271</v>
      </c>
    </row>
    <row r="17901" spans="1:7">
      <c r="A17901">
        <v>31059020</v>
      </c>
      <c r="B17901" t="s">
        <v>73</v>
      </c>
      <c r="C17901" s="30">
        <v>1.4038999999999999</v>
      </c>
      <c r="E17901">
        <v>2028</v>
      </c>
      <c r="G17901" t="s">
        <v>271</v>
      </c>
    </row>
    <row r="17902" spans="1:7">
      <c r="A17902">
        <v>31059080</v>
      </c>
      <c r="B17902" t="s">
        <v>73</v>
      </c>
      <c r="C17902">
        <v>0.72</v>
      </c>
      <c r="G17902" t="s">
        <v>271</v>
      </c>
    </row>
    <row r="17903" spans="1:7">
      <c r="A17903">
        <v>31059080</v>
      </c>
      <c r="B17903" t="s">
        <v>73</v>
      </c>
      <c r="C17903">
        <v>0.72719999999999996</v>
      </c>
      <c r="E17903">
        <v>2026</v>
      </c>
      <c r="G17903" t="s">
        <v>271</v>
      </c>
    </row>
    <row r="17904" spans="1:7">
      <c r="A17904">
        <v>31059080</v>
      </c>
      <c r="B17904" t="s">
        <v>73</v>
      </c>
      <c r="C17904">
        <v>0.72719999999999996</v>
      </c>
      <c r="E17904">
        <v>2027</v>
      </c>
      <c r="G17904" t="s">
        <v>271</v>
      </c>
    </row>
    <row r="17905" spans="1:7">
      <c r="A17905">
        <v>31059080</v>
      </c>
      <c r="B17905" t="s">
        <v>73</v>
      </c>
      <c r="C17905">
        <v>0.72719999999999996</v>
      </c>
      <c r="E17905">
        <v>2028</v>
      </c>
      <c r="G17905" t="s">
        <v>271</v>
      </c>
    </row>
    <row r="17906" spans="1:7">
      <c r="A17906">
        <v>7601</v>
      </c>
      <c r="B17906" t="s">
        <v>73</v>
      </c>
      <c r="C17906">
        <v>0.36</v>
      </c>
      <c r="D17906" t="s">
        <v>19</v>
      </c>
      <c r="G17906" t="s">
        <v>25</v>
      </c>
    </row>
    <row r="17907" spans="1:7">
      <c r="A17907">
        <v>7601</v>
      </c>
      <c r="B17907" t="s">
        <v>73</v>
      </c>
      <c r="C17907">
        <v>0.39599999999999996</v>
      </c>
      <c r="D17907" t="s">
        <v>19</v>
      </c>
      <c r="E17907">
        <v>2026</v>
      </c>
      <c r="G17907" t="s">
        <v>25</v>
      </c>
    </row>
    <row r="17908" spans="1:7">
      <c r="A17908">
        <v>7601</v>
      </c>
      <c r="B17908" t="s">
        <v>73</v>
      </c>
      <c r="C17908">
        <v>0.432</v>
      </c>
      <c r="D17908" t="s">
        <v>19</v>
      </c>
      <c r="E17908">
        <v>2027</v>
      </c>
      <c r="G17908" t="s">
        <v>25</v>
      </c>
    </row>
    <row r="17909" spans="1:7">
      <c r="A17909">
        <v>7601</v>
      </c>
      <c r="B17909" t="s">
        <v>73</v>
      </c>
      <c r="C17909">
        <v>0.46799999999999997</v>
      </c>
      <c r="D17909" t="s">
        <v>19</v>
      </c>
      <c r="E17909">
        <v>2028</v>
      </c>
      <c r="G17909" t="s">
        <v>25</v>
      </c>
    </row>
    <row r="17910" spans="1:7">
      <c r="A17910">
        <v>7603</v>
      </c>
      <c r="B17910" t="s">
        <v>73</v>
      </c>
      <c r="C17910">
        <v>0.47</v>
      </c>
      <c r="D17910" t="s">
        <v>19</v>
      </c>
      <c r="G17910" t="s">
        <v>25</v>
      </c>
    </row>
    <row r="17911" spans="1:7">
      <c r="A17911">
        <v>7603</v>
      </c>
      <c r="B17911" t="s">
        <v>73</v>
      </c>
      <c r="C17911">
        <v>0.51700000000000002</v>
      </c>
      <c r="D17911" t="s">
        <v>19</v>
      </c>
      <c r="E17911">
        <v>2026</v>
      </c>
      <c r="G17911" t="s">
        <v>25</v>
      </c>
    </row>
    <row r="17912" spans="1:7">
      <c r="A17912">
        <v>7603</v>
      </c>
      <c r="B17912" t="s">
        <v>73</v>
      </c>
      <c r="C17912">
        <v>0.56399999999999995</v>
      </c>
      <c r="D17912" t="s">
        <v>19</v>
      </c>
      <c r="E17912">
        <v>2027</v>
      </c>
      <c r="G17912" t="s">
        <v>25</v>
      </c>
    </row>
    <row r="17913" spans="1:7">
      <c r="A17913">
        <v>7603</v>
      </c>
      <c r="B17913" t="s">
        <v>73</v>
      </c>
      <c r="C17913">
        <v>0.61099999999999999</v>
      </c>
      <c r="D17913" t="s">
        <v>19</v>
      </c>
      <c r="E17913">
        <v>2028</v>
      </c>
      <c r="G17913" t="s">
        <v>25</v>
      </c>
    </row>
    <row r="17914" spans="1:7">
      <c r="A17914">
        <v>76041010</v>
      </c>
      <c r="B17914" t="s">
        <v>73</v>
      </c>
      <c r="C17914">
        <v>0.7</v>
      </c>
      <c r="D17914" t="s">
        <v>19</v>
      </c>
      <c r="G17914" t="s">
        <v>25</v>
      </c>
    </row>
    <row r="17915" spans="1:7">
      <c r="A17915">
        <v>76041010</v>
      </c>
      <c r="B17915" t="s">
        <v>73</v>
      </c>
      <c r="C17915">
        <v>0.76999999999999991</v>
      </c>
      <c r="D17915" t="s">
        <v>19</v>
      </c>
      <c r="E17915">
        <v>2026</v>
      </c>
      <c r="G17915" t="s">
        <v>25</v>
      </c>
    </row>
    <row r="17916" spans="1:7">
      <c r="A17916">
        <v>76041010</v>
      </c>
      <c r="B17916" t="s">
        <v>73</v>
      </c>
      <c r="C17916">
        <v>0.84</v>
      </c>
      <c r="D17916" t="s">
        <v>19</v>
      </c>
      <c r="E17916">
        <v>2027</v>
      </c>
      <c r="G17916" t="s">
        <v>25</v>
      </c>
    </row>
    <row r="17917" spans="1:7">
      <c r="A17917">
        <v>76041010</v>
      </c>
      <c r="B17917" t="s">
        <v>73</v>
      </c>
      <c r="C17917">
        <v>0.90999999999999992</v>
      </c>
      <c r="D17917" t="s">
        <v>19</v>
      </c>
      <c r="E17917">
        <v>2028</v>
      </c>
      <c r="G17917" t="s">
        <v>25</v>
      </c>
    </row>
    <row r="17918" spans="1:7">
      <c r="A17918">
        <v>76041090</v>
      </c>
      <c r="B17918" t="s">
        <v>73</v>
      </c>
      <c r="C17918">
        <v>0.71</v>
      </c>
      <c r="D17918" t="s">
        <v>19</v>
      </c>
      <c r="G17918" t="s">
        <v>25</v>
      </c>
    </row>
    <row r="17919" spans="1:7">
      <c r="A17919">
        <v>76041090</v>
      </c>
      <c r="B17919" t="s">
        <v>73</v>
      </c>
      <c r="C17919">
        <v>0.78099999999999992</v>
      </c>
      <c r="D17919" t="s">
        <v>19</v>
      </c>
      <c r="E17919">
        <v>2026</v>
      </c>
      <c r="G17919" t="s">
        <v>25</v>
      </c>
    </row>
    <row r="17920" spans="1:7">
      <c r="A17920">
        <v>76041090</v>
      </c>
      <c r="B17920" t="s">
        <v>73</v>
      </c>
      <c r="C17920">
        <v>0.85199999999999998</v>
      </c>
      <c r="D17920" t="s">
        <v>19</v>
      </c>
      <c r="E17920">
        <v>2027</v>
      </c>
      <c r="G17920" t="s">
        <v>25</v>
      </c>
    </row>
    <row r="17921" spans="1:7">
      <c r="A17921">
        <v>76041090</v>
      </c>
      <c r="B17921" t="s">
        <v>73</v>
      </c>
      <c r="C17921">
        <v>0.92299999999999993</v>
      </c>
      <c r="D17921" t="s">
        <v>19</v>
      </c>
      <c r="E17921">
        <v>2028</v>
      </c>
      <c r="G17921" t="s">
        <v>25</v>
      </c>
    </row>
    <row r="17922" spans="1:7">
      <c r="A17922">
        <v>76042100</v>
      </c>
      <c r="B17922" t="s">
        <v>73</v>
      </c>
      <c r="C17922">
        <v>0.71</v>
      </c>
      <c r="D17922" t="s">
        <v>19</v>
      </c>
      <c r="G17922" t="s">
        <v>25</v>
      </c>
    </row>
    <row r="17923" spans="1:7">
      <c r="A17923">
        <v>76042100</v>
      </c>
      <c r="B17923" t="s">
        <v>73</v>
      </c>
      <c r="C17923">
        <v>0.78099999999999992</v>
      </c>
      <c r="D17923" t="s">
        <v>19</v>
      </c>
      <c r="E17923">
        <v>2026</v>
      </c>
      <c r="G17923" t="s">
        <v>25</v>
      </c>
    </row>
    <row r="17924" spans="1:7">
      <c r="A17924">
        <v>76042100</v>
      </c>
      <c r="B17924" t="s">
        <v>73</v>
      </c>
      <c r="C17924">
        <v>0.85199999999999998</v>
      </c>
      <c r="D17924" t="s">
        <v>19</v>
      </c>
      <c r="E17924">
        <v>2027</v>
      </c>
      <c r="G17924" t="s">
        <v>25</v>
      </c>
    </row>
    <row r="17925" spans="1:7">
      <c r="A17925">
        <v>76042100</v>
      </c>
      <c r="B17925" t="s">
        <v>73</v>
      </c>
      <c r="C17925">
        <v>0.92299999999999993</v>
      </c>
      <c r="D17925" t="s">
        <v>19</v>
      </c>
      <c r="E17925">
        <v>2028</v>
      </c>
      <c r="G17925" t="s">
        <v>25</v>
      </c>
    </row>
    <row r="17926" spans="1:7">
      <c r="A17926">
        <v>76042910</v>
      </c>
      <c r="B17926" t="s">
        <v>73</v>
      </c>
      <c r="C17926">
        <v>0.7</v>
      </c>
      <c r="D17926" t="s">
        <v>19</v>
      </c>
      <c r="G17926" t="s">
        <v>25</v>
      </c>
    </row>
    <row r="17927" spans="1:7">
      <c r="A17927">
        <v>76042910</v>
      </c>
      <c r="B17927" t="s">
        <v>73</v>
      </c>
      <c r="C17927">
        <v>0.76999999999999991</v>
      </c>
      <c r="D17927" t="s">
        <v>19</v>
      </c>
      <c r="E17927">
        <v>2026</v>
      </c>
      <c r="G17927" t="s">
        <v>25</v>
      </c>
    </row>
    <row r="17928" spans="1:7">
      <c r="A17928">
        <v>76042910</v>
      </c>
      <c r="B17928" t="s">
        <v>73</v>
      </c>
      <c r="C17928">
        <v>0.84</v>
      </c>
      <c r="D17928" t="s">
        <v>19</v>
      </c>
      <c r="E17928">
        <v>2027</v>
      </c>
      <c r="G17928" t="s">
        <v>25</v>
      </c>
    </row>
    <row r="17929" spans="1:7">
      <c r="A17929">
        <v>76042910</v>
      </c>
      <c r="B17929" t="s">
        <v>73</v>
      </c>
      <c r="C17929">
        <v>0.90999999999999992</v>
      </c>
      <c r="D17929" t="s">
        <v>19</v>
      </c>
      <c r="E17929">
        <v>2028</v>
      </c>
      <c r="G17929" t="s">
        <v>25</v>
      </c>
    </row>
    <row r="17930" spans="1:7">
      <c r="A17930">
        <v>76042990</v>
      </c>
      <c r="B17930" t="s">
        <v>73</v>
      </c>
      <c r="C17930">
        <v>0.71</v>
      </c>
      <c r="D17930" t="s">
        <v>19</v>
      </c>
      <c r="G17930" t="s">
        <v>25</v>
      </c>
    </row>
    <row r="17931" spans="1:7">
      <c r="A17931">
        <v>76042990</v>
      </c>
      <c r="B17931" t="s">
        <v>73</v>
      </c>
      <c r="C17931">
        <v>0.78099999999999992</v>
      </c>
      <c r="D17931" t="s">
        <v>19</v>
      </c>
      <c r="E17931">
        <v>2026</v>
      </c>
      <c r="G17931" t="s">
        <v>25</v>
      </c>
    </row>
    <row r="17932" spans="1:7">
      <c r="A17932">
        <v>76042990</v>
      </c>
      <c r="B17932" t="s">
        <v>73</v>
      </c>
      <c r="C17932">
        <v>0.85199999999999998</v>
      </c>
      <c r="D17932" t="s">
        <v>19</v>
      </c>
      <c r="E17932">
        <v>2027</v>
      </c>
      <c r="G17932" t="s">
        <v>25</v>
      </c>
    </row>
    <row r="17933" spans="1:7">
      <c r="A17933">
        <v>76042990</v>
      </c>
      <c r="B17933" t="s">
        <v>73</v>
      </c>
      <c r="C17933">
        <v>0.92299999999999993</v>
      </c>
      <c r="D17933" t="s">
        <v>19</v>
      </c>
      <c r="E17933">
        <v>2028</v>
      </c>
      <c r="G17933" t="s">
        <v>25</v>
      </c>
    </row>
    <row r="17934" spans="1:7">
      <c r="A17934">
        <v>7605</v>
      </c>
      <c r="B17934" t="s">
        <v>73</v>
      </c>
      <c r="C17934">
        <v>0.7</v>
      </c>
      <c r="D17934" t="s">
        <v>19</v>
      </c>
      <c r="G17934" t="s">
        <v>25</v>
      </c>
    </row>
    <row r="17935" spans="1:7">
      <c r="A17935">
        <v>7605</v>
      </c>
      <c r="B17935" t="s">
        <v>73</v>
      </c>
      <c r="C17935">
        <v>0.76999999999999991</v>
      </c>
      <c r="D17935" t="s">
        <v>19</v>
      </c>
      <c r="E17935">
        <v>2026</v>
      </c>
      <c r="G17935" t="s">
        <v>25</v>
      </c>
    </row>
    <row r="17936" spans="1:7">
      <c r="A17936">
        <v>7605</v>
      </c>
      <c r="B17936" t="s">
        <v>73</v>
      </c>
      <c r="C17936">
        <v>0.84</v>
      </c>
      <c r="D17936" t="s">
        <v>19</v>
      </c>
      <c r="E17936">
        <v>2027</v>
      </c>
      <c r="G17936" t="s">
        <v>25</v>
      </c>
    </row>
    <row r="17937" spans="1:7">
      <c r="A17937">
        <v>7605</v>
      </c>
      <c r="B17937" t="s">
        <v>73</v>
      </c>
      <c r="C17937">
        <v>0.90999999999999992</v>
      </c>
      <c r="D17937" t="s">
        <v>19</v>
      </c>
      <c r="E17937">
        <v>2028</v>
      </c>
      <c r="G17937" t="s">
        <v>25</v>
      </c>
    </row>
    <row r="17938" spans="1:7">
      <c r="A17938">
        <v>7606</v>
      </c>
      <c r="B17938" t="s">
        <v>73</v>
      </c>
      <c r="C17938" s="30">
        <v>1.1499999999999999</v>
      </c>
      <c r="D17938" t="s">
        <v>19</v>
      </c>
      <c r="G17938" t="s">
        <v>25</v>
      </c>
    </row>
    <row r="17939" spans="1:7">
      <c r="A17939">
        <v>7606</v>
      </c>
      <c r="B17939" t="s">
        <v>73</v>
      </c>
      <c r="C17939" s="30">
        <v>1.2649999999999999</v>
      </c>
      <c r="D17939" t="s">
        <v>19</v>
      </c>
      <c r="E17939">
        <v>2026</v>
      </c>
      <c r="G17939" t="s">
        <v>25</v>
      </c>
    </row>
    <row r="17940" spans="1:7">
      <c r="A17940">
        <v>7606</v>
      </c>
      <c r="B17940" t="s">
        <v>73</v>
      </c>
      <c r="C17940" s="30">
        <v>1.38</v>
      </c>
      <c r="D17940" t="s">
        <v>19</v>
      </c>
      <c r="E17940">
        <v>2027</v>
      </c>
      <c r="G17940" t="s">
        <v>25</v>
      </c>
    </row>
    <row r="17941" spans="1:7">
      <c r="A17941">
        <v>7606</v>
      </c>
      <c r="B17941" t="s">
        <v>73</v>
      </c>
      <c r="C17941" s="30">
        <v>1.4949999999999999</v>
      </c>
      <c r="D17941" t="s">
        <v>19</v>
      </c>
      <c r="E17941">
        <v>2028</v>
      </c>
      <c r="G17941" t="s">
        <v>25</v>
      </c>
    </row>
    <row r="17942" spans="1:7">
      <c r="A17942">
        <v>7607</v>
      </c>
      <c r="B17942" t="s">
        <v>73</v>
      </c>
      <c r="C17942" s="30">
        <v>1.1499999999999999</v>
      </c>
      <c r="D17942" t="s">
        <v>19</v>
      </c>
      <c r="G17942" t="s">
        <v>25</v>
      </c>
    </row>
    <row r="17943" spans="1:7">
      <c r="A17943">
        <v>7607</v>
      </c>
      <c r="B17943" t="s">
        <v>73</v>
      </c>
      <c r="C17943" s="30">
        <v>1.2649999999999999</v>
      </c>
      <c r="D17943" t="s">
        <v>19</v>
      </c>
      <c r="E17943">
        <v>2026</v>
      </c>
      <c r="G17943" t="s">
        <v>25</v>
      </c>
    </row>
    <row r="17944" spans="1:7">
      <c r="A17944">
        <v>7607</v>
      </c>
      <c r="B17944" t="s">
        <v>73</v>
      </c>
      <c r="C17944" s="30">
        <v>1.38</v>
      </c>
      <c r="D17944" t="s">
        <v>19</v>
      </c>
      <c r="E17944">
        <v>2027</v>
      </c>
      <c r="G17944" t="s">
        <v>25</v>
      </c>
    </row>
    <row r="17945" spans="1:7">
      <c r="A17945">
        <v>7607</v>
      </c>
      <c r="B17945" t="s">
        <v>73</v>
      </c>
      <c r="C17945" s="30">
        <v>1.4949999999999999</v>
      </c>
      <c r="D17945" t="s">
        <v>19</v>
      </c>
      <c r="E17945">
        <v>2028</v>
      </c>
      <c r="G17945" t="s">
        <v>25</v>
      </c>
    </row>
    <row r="17946" spans="1:7">
      <c r="A17946">
        <v>7608</v>
      </c>
      <c r="B17946" t="s">
        <v>73</v>
      </c>
      <c r="C17946">
        <v>0.71</v>
      </c>
      <c r="D17946" t="s">
        <v>19</v>
      </c>
      <c r="G17946" t="s">
        <v>25</v>
      </c>
    </row>
    <row r="17947" spans="1:7">
      <c r="A17947">
        <v>7608</v>
      </c>
      <c r="B17947" t="s">
        <v>73</v>
      </c>
      <c r="C17947">
        <v>0.78099999999999992</v>
      </c>
      <c r="D17947" t="s">
        <v>19</v>
      </c>
      <c r="E17947">
        <v>2026</v>
      </c>
      <c r="G17947" t="s">
        <v>25</v>
      </c>
    </row>
    <row r="17948" spans="1:7">
      <c r="A17948">
        <v>7608</v>
      </c>
      <c r="B17948" t="s">
        <v>73</v>
      </c>
      <c r="C17948">
        <v>0.85199999999999998</v>
      </c>
      <c r="D17948" t="s">
        <v>19</v>
      </c>
      <c r="E17948">
        <v>2027</v>
      </c>
      <c r="G17948" t="s">
        <v>25</v>
      </c>
    </row>
    <row r="17949" spans="1:7">
      <c r="A17949">
        <v>7608</v>
      </c>
      <c r="B17949" t="s">
        <v>73</v>
      </c>
      <c r="C17949">
        <v>0.92299999999999993</v>
      </c>
      <c r="D17949" t="s">
        <v>19</v>
      </c>
      <c r="E17949">
        <v>2028</v>
      </c>
      <c r="G17949" t="s">
        <v>25</v>
      </c>
    </row>
    <row r="17950" spans="1:7">
      <c r="A17950">
        <v>76090000</v>
      </c>
      <c r="B17950" t="s">
        <v>73</v>
      </c>
      <c r="C17950">
        <v>0.71</v>
      </c>
      <c r="D17950" t="s">
        <v>19</v>
      </c>
      <c r="G17950" t="s">
        <v>25</v>
      </c>
    </row>
    <row r="17951" spans="1:7">
      <c r="A17951">
        <v>76090000</v>
      </c>
      <c r="B17951" t="s">
        <v>73</v>
      </c>
      <c r="C17951">
        <v>0.78099999999999992</v>
      </c>
      <c r="D17951" t="s">
        <v>19</v>
      </c>
      <c r="E17951">
        <v>2026</v>
      </c>
      <c r="G17951" t="s">
        <v>25</v>
      </c>
    </row>
    <row r="17952" spans="1:7">
      <c r="A17952">
        <v>76090000</v>
      </c>
      <c r="B17952" t="s">
        <v>73</v>
      </c>
      <c r="C17952">
        <v>0.85199999999999998</v>
      </c>
      <c r="D17952" t="s">
        <v>19</v>
      </c>
      <c r="E17952">
        <v>2027</v>
      </c>
      <c r="G17952" t="s">
        <v>25</v>
      </c>
    </row>
    <row r="17953" spans="1:7">
      <c r="A17953">
        <v>76090000</v>
      </c>
      <c r="B17953" t="s">
        <v>73</v>
      </c>
      <c r="C17953">
        <v>0.92299999999999993</v>
      </c>
      <c r="D17953" t="s">
        <v>19</v>
      </c>
      <c r="E17953">
        <v>2028</v>
      </c>
      <c r="G17953" t="s">
        <v>25</v>
      </c>
    </row>
    <row r="17954" spans="1:7">
      <c r="A17954">
        <v>76101000</v>
      </c>
      <c r="B17954" t="s">
        <v>73</v>
      </c>
      <c r="C17954">
        <v>0.71</v>
      </c>
      <c r="D17954" t="s">
        <v>19</v>
      </c>
      <c r="G17954" t="s">
        <v>25</v>
      </c>
    </row>
    <row r="17955" spans="1:7">
      <c r="A17955">
        <v>76101000</v>
      </c>
      <c r="B17955" t="s">
        <v>73</v>
      </c>
      <c r="C17955">
        <v>0.78099999999999992</v>
      </c>
      <c r="D17955" t="s">
        <v>19</v>
      </c>
      <c r="E17955">
        <v>2026</v>
      </c>
      <c r="G17955" t="s">
        <v>25</v>
      </c>
    </row>
    <row r="17956" spans="1:7">
      <c r="A17956">
        <v>76101000</v>
      </c>
      <c r="B17956" t="s">
        <v>73</v>
      </c>
      <c r="C17956">
        <v>0.85199999999999998</v>
      </c>
      <c r="D17956" t="s">
        <v>19</v>
      </c>
      <c r="E17956">
        <v>2027</v>
      </c>
      <c r="G17956" t="s">
        <v>25</v>
      </c>
    </row>
    <row r="17957" spans="1:7">
      <c r="A17957">
        <v>76101000</v>
      </c>
      <c r="B17957" t="s">
        <v>73</v>
      </c>
      <c r="C17957">
        <v>0.92299999999999993</v>
      </c>
      <c r="D17957" t="s">
        <v>19</v>
      </c>
      <c r="E17957">
        <v>2028</v>
      </c>
      <c r="G17957" t="s">
        <v>25</v>
      </c>
    </row>
    <row r="17958" spans="1:7">
      <c r="A17958">
        <v>761090</v>
      </c>
      <c r="B17958" t="s">
        <v>73</v>
      </c>
      <c r="C17958">
        <v>0.71</v>
      </c>
      <c r="D17958" t="s">
        <v>19</v>
      </c>
      <c r="G17958" t="s">
        <v>25</v>
      </c>
    </row>
    <row r="17959" spans="1:7">
      <c r="A17959">
        <v>761090</v>
      </c>
      <c r="B17959" t="s">
        <v>73</v>
      </c>
      <c r="C17959">
        <v>0.78099999999999992</v>
      </c>
      <c r="D17959" t="s">
        <v>19</v>
      </c>
      <c r="E17959">
        <v>2026</v>
      </c>
      <c r="G17959" t="s">
        <v>25</v>
      </c>
    </row>
    <row r="17960" spans="1:7">
      <c r="A17960">
        <v>761090</v>
      </c>
      <c r="B17960" t="s">
        <v>73</v>
      </c>
      <c r="C17960">
        <v>0.85199999999999998</v>
      </c>
      <c r="D17960" t="s">
        <v>19</v>
      </c>
      <c r="E17960">
        <v>2027</v>
      </c>
      <c r="G17960" t="s">
        <v>25</v>
      </c>
    </row>
    <row r="17961" spans="1:7">
      <c r="A17961">
        <v>761090</v>
      </c>
      <c r="B17961" t="s">
        <v>73</v>
      </c>
      <c r="C17961">
        <v>0.92299999999999993</v>
      </c>
      <c r="D17961" t="s">
        <v>19</v>
      </c>
      <c r="E17961">
        <v>2028</v>
      </c>
      <c r="G17961" t="s">
        <v>25</v>
      </c>
    </row>
    <row r="17962" spans="1:7">
      <c r="A17962">
        <v>76109010</v>
      </c>
      <c r="B17962" t="s">
        <v>73</v>
      </c>
      <c r="C17962">
        <v>0.71</v>
      </c>
      <c r="D17962" t="s">
        <v>19</v>
      </c>
      <c r="G17962" t="s">
        <v>25</v>
      </c>
    </row>
    <row r="17963" spans="1:7">
      <c r="A17963">
        <v>76109010</v>
      </c>
      <c r="B17963" t="s">
        <v>73</v>
      </c>
      <c r="C17963">
        <v>0.78099999999999992</v>
      </c>
      <c r="D17963" t="s">
        <v>19</v>
      </c>
      <c r="E17963">
        <v>2026</v>
      </c>
      <c r="G17963" t="s">
        <v>25</v>
      </c>
    </row>
    <row r="17964" spans="1:7">
      <c r="A17964">
        <v>76109010</v>
      </c>
      <c r="B17964" t="s">
        <v>73</v>
      </c>
      <c r="C17964">
        <v>0.85199999999999998</v>
      </c>
      <c r="D17964" t="s">
        <v>19</v>
      </c>
      <c r="E17964">
        <v>2027</v>
      </c>
      <c r="G17964" t="s">
        <v>25</v>
      </c>
    </row>
    <row r="17965" spans="1:7">
      <c r="A17965">
        <v>76109010</v>
      </c>
      <c r="B17965" t="s">
        <v>73</v>
      </c>
      <c r="C17965">
        <v>0.92299999999999993</v>
      </c>
      <c r="D17965" t="s">
        <v>19</v>
      </c>
      <c r="E17965">
        <v>2028</v>
      </c>
      <c r="G17965" t="s">
        <v>25</v>
      </c>
    </row>
    <row r="17966" spans="1:7">
      <c r="A17966">
        <v>76109090</v>
      </c>
      <c r="B17966" t="s">
        <v>73</v>
      </c>
      <c r="C17966">
        <v>0.71</v>
      </c>
      <c r="D17966" t="s">
        <v>19</v>
      </c>
      <c r="G17966" t="s">
        <v>25</v>
      </c>
    </row>
    <row r="17967" spans="1:7">
      <c r="A17967">
        <v>76109090</v>
      </c>
      <c r="B17967" t="s">
        <v>73</v>
      </c>
      <c r="C17967">
        <v>0.78099999999999992</v>
      </c>
      <c r="D17967" t="s">
        <v>19</v>
      </c>
      <c r="E17967">
        <v>2026</v>
      </c>
      <c r="G17967" t="s">
        <v>25</v>
      </c>
    </row>
    <row r="17968" spans="1:7">
      <c r="A17968">
        <v>76109090</v>
      </c>
      <c r="B17968" t="s">
        <v>73</v>
      </c>
      <c r="C17968">
        <v>0.85199999999999998</v>
      </c>
      <c r="D17968" t="s">
        <v>19</v>
      </c>
      <c r="E17968">
        <v>2027</v>
      </c>
      <c r="G17968" t="s">
        <v>25</v>
      </c>
    </row>
    <row r="17969" spans="1:7">
      <c r="A17969">
        <v>76109090</v>
      </c>
      <c r="B17969" t="s">
        <v>73</v>
      </c>
      <c r="C17969">
        <v>0.92299999999999993</v>
      </c>
      <c r="D17969" t="s">
        <v>19</v>
      </c>
      <c r="E17969">
        <v>2028</v>
      </c>
      <c r="G17969" t="s">
        <v>25</v>
      </c>
    </row>
    <row r="17970" spans="1:7">
      <c r="A17970">
        <v>76110000</v>
      </c>
      <c r="B17970" t="s">
        <v>73</v>
      </c>
      <c r="C17970" s="30">
        <v>1.1499999999999999</v>
      </c>
      <c r="D17970" t="s">
        <v>19</v>
      </c>
      <c r="G17970" t="s">
        <v>25</v>
      </c>
    </row>
    <row r="17971" spans="1:7">
      <c r="A17971">
        <v>76110000</v>
      </c>
      <c r="B17971" t="s">
        <v>73</v>
      </c>
      <c r="C17971" s="30">
        <v>1.2649999999999999</v>
      </c>
      <c r="D17971" t="s">
        <v>19</v>
      </c>
      <c r="E17971">
        <v>2026</v>
      </c>
      <c r="G17971" t="s">
        <v>25</v>
      </c>
    </row>
    <row r="17972" spans="1:7">
      <c r="A17972">
        <v>76110000</v>
      </c>
      <c r="B17972" t="s">
        <v>73</v>
      </c>
      <c r="C17972" s="30">
        <v>1.38</v>
      </c>
      <c r="D17972" t="s">
        <v>19</v>
      </c>
      <c r="E17972">
        <v>2027</v>
      </c>
      <c r="G17972" t="s">
        <v>25</v>
      </c>
    </row>
    <row r="17973" spans="1:7">
      <c r="A17973">
        <v>76110000</v>
      </c>
      <c r="B17973" t="s">
        <v>73</v>
      </c>
      <c r="C17973" s="30">
        <v>1.4949999999999999</v>
      </c>
      <c r="D17973" t="s">
        <v>19</v>
      </c>
      <c r="E17973">
        <v>2028</v>
      </c>
      <c r="G17973" t="s">
        <v>25</v>
      </c>
    </row>
    <row r="17974" spans="1:7">
      <c r="A17974">
        <v>7612</v>
      </c>
      <c r="B17974" t="s">
        <v>73</v>
      </c>
      <c r="C17974" s="30">
        <v>1.1499999999999999</v>
      </c>
      <c r="D17974" t="s">
        <v>19</v>
      </c>
      <c r="G17974" t="s">
        <v>25</v>
      </c>
    </row>
    <row r="17975" spans="1:7">
      <c r="A17975">
        <v>7612</v>
      </c>
      <c r="B17975" t="s">
        <v>73</v>
      </c>
      <c r="C17975" s="30">
        <v>1.2649999999999999</v>
      </c>
      <c r="D17975" t="s">
        <v>19</v>
      </c>
      <c r="E17975">
        <v>2026</v>
      </c>
      <c r="G17975" t="s">
        <v>25</v>
      </c>
    </row>
    <row r="17976" spans="1:7">
      <c r="A17976">
        <v>7612</v>
      </c>
      <c r="B17976" t="s">
        <v>73</v>
      </c>
      <c r="C17976" s="30">
        <v>1.38</v>
      </c>
      <c r="D17976" t="s">
        <v>19</v>
      </c>
      <c r="E17976">
        <v>2027</v>
      </c>
      <c r="G17976" t="s">
        <v>25</v>
      </c>
    </row>
    <row r="17977" spans="1:7">
      <c r="A17977">
        <v>7612</v>
      </c>
      <c r="B17977" t="s">
        <v>73</v>
      </c>
      <c r="C17977" s="30">
        <v>1.4949999999999999</v>
      </c>
      <c r="D17977" t="s">
        <v>19</v>
      </c>
      <c r="E17977">
        <v>2028</v>
      </c>
      <c r="G17977" t="s">
        <v>25</v>
      </c>
    </row>
    <row r="17978" spans="1:7">
      <c r="A17978">
        <v>76130000</v>
      </c>
      <c r="B17978" t="s">
        <v>73</v>
      </c>
      <c r="C17978" s="30">
        <v>1.1499999999999999</v>
      </c>
      <c r="D17978" t="s">
        <v>19</v>
      </c>
      <c r="G17978" t="s">
        <v>25</v>
      </c>
    </row>
    <row r="17979" spans="1:7">
      <c r="A17979">
        <v>76130000</v>
      </c>
      <c r="B17979" t="s">
        <v>73</v>
      </c>
      <c r="C17979" s="30">
        <v>1.2649999999999999</v>
      </c>
      <c r="D17979" t="s">
        <v>19</v>
      </c>
      <c r="E17979">
        <v>2026</v>
      </c>
      <c r="G17979" t="s">
        <v>25</v>
      </c>
    </row>
    <row r="17980" spans="1:7">
      <c r="A17980">
        <v>76130000</v>
      </c>
      <c r="B17980" t="s">
        <v>73</v>
      </c>
      <c r="C17980" s="30">
        <v>1.38</v>
      </c>
      <c r="D17980" t="s">
        <v>19</v>
      </c>
      <c r="E17980">
        <v>2027</v>
      </c>
      <c r="G17980" t="s">
        <v>25</v>
      </c>
    </row>
    <row r="17981" spans="1:7">
      <c r="A17981">
        <v>76130000</v>
      </c>
      <c r="B17981" t="s">
        <v>73</v>
      </c>
      <c r="C17981" s="30">
        <v>1.4949999999999999</v>
      </c>
      <c r="D17981" t="s">
        <v>19</v>
      </c>
      <c r="E17981">
        <v>2028</v>
      </c>
      <c r="G17981" t="s">
        <v>25</v>
      </c>
    </row>
    <row r="17982" spans="1:7">
      <c r="A17982">
        <v>7614</v>
      </c>
      <c r="B17982" t="s">
        <v>73</v>
      </c>
      <c r="C17982">
        <v>0.7</v>
      </c>
      <c r="D17982" t="s">
        <v>19</v>
      </c>
      <c r="G17982" t="s">
        <v>25</v>
      </c>
    </row>
    <row r="17983" spans="1:7">
      <c r="A17983">
        <v>7614</v>
      </c>
      <c r="B17983" t="s">
        <v>73</v>
      </c>
      <c r="C17983">
        <v>0.76999999999999991</v>
      </c>
      <c r="D17983" t="s">
        <v>19</v>
      </c>
      <c r="E17983">
        <v>2026</v>
      </c>
      <c r="G17983" t="s">
        <v>25</v>
      </c>
    </row>
    <row r="17984" spans="1:7">
      <c r="A17984">
        <v>7614</v>
      </c>
      <c r="B17984" t="s">
        <v>73</v>
      </c>
      <c r="C17984">
        <v>0.84</v>
      </c>
      <c r="D17984" t="s">
        <v>19</v>
      </c>
      <c r="E17984">
        <v>2027</v>
      </c>
      <c r="G17984" t="s">
        <v>25</v>
      </c>
    </row>
    <row r="17985" spans="1:7">
      <c r="A17985">
        <v>7614</v>
      </c>
      <c r="B17985" t="s">
        <v>73</v>
      </c>
      <c r="C17985">
        <v>0.90999999999999992</v>
      </c>
      <c r="D17985" t="s">
        <v>19</v>
      </c>
      <c r="E17985">
        <v>2028</v>
      </c>
      <c r="G17985" t="s">
        <v>25</v>
      </c>
    </row>
    <row r="17986" spans="1:7">
      <c r="A17986">
        <v>76161000</v>
      </c>
      <c r="B17986" t="s">
        <v>73</v>
      </c>
      <c r="C17986" s="30">
        <v>1.1499999999999999</v>
      </c>
      <c r="D17986" t="s">
        <v>19</v>
      </c>
      <c r="G17986" t="s">
        <v>25</v>
      </c>
    </row>
    <row r="17987" spans="1:7">
      <c r="A17987">
        <v>76161000</v>
      </c>
      <c r="B17987" t="s">
        <v>73</v>
      </c>
      <c r="C17987" s="30">
        <v>1.2649999999999999</v>
      </c>
      <c r="D17987" t="s">
        <v>19</v>
      </c>
      <c r="E17987">
        <v>2026</v>
      </c>
      <c r="G17987" t="s">
        <v>25</v>
      </c>
    </row>
    <row r="17988" spans="1:7">
      <c r="A17988">
        <v>76161000</v>
      </c>
      <c r="B17988" t="s">
        <v>73</v>
      </c>
      <c r="C17988" s="30">
        <v>1.38</v>
      </c>
      <c r="D17988" t="s">
        <v>19</v>
      </c>
      <c r="E17988">
        <v>2027</v>
      </c>
      <c r="G17988" t="s">
        <v>25</v>
      </c>
    </row>
    <row r="17989" spans="1:7">
      <c r="A17989">
        <v>76161000</v>
      </c>
      <c r="B17989" t="s">
        <v>73</v>
      </c>
      <c r="C17989" s="30">
        <v>1.4949999999999999</v>
      </c>
      <c r="D17989" t="s">
        <v>19</v>
      </c>
      <c r="E17989">
        <v>2028</v>
      </c>
      <c r="G17989" t="s">
        <v>25</v>
      </c>
    </row>
    <row r="17990" spans="1:7">
      <c r="A17990">
        <v>76169100</v>
      </c>
      <c r="B17990" t="s">
        <v>73</v>
      </c>
      <c r="C17990" s="30">
        <v>1.1499999999999999</v>
      </c>
      <c r="D17990" t="s">
        <v>19</v>
      </c>
      <c r="G17990" t="s">
        <v>25</v>
      </c>
    </row>
    <row r="17991" spans="1:7">
      <c r="A17991">
        <v>76169100</v>
      </c>
      <c r="B17991" t="s">
        <v>73</v>
      </c>
      <c r="C17991" s="30">
        <v>1.2649999999999999</v>
      </c>
      <c r="D17991" t="s">
        <v>19</v>
      </c>
      <c r="E17991">
        <v>2026</v>
      </c>
      <c r="G17991" t="s">
        <v>25</v>
      </c>
    </row>
    <row r="17992" spans="1:7">
      <c r="A17992">
        <v>76169100</v>
      </c>
      <c r="B17992" t="s">
        <v>73</v>
      </c>
      <c r="C17992" s="30">
        <v>1.38</v>
      </c>
      <c r="D17992" t="s">
        <v>19</v>
      </c>
      <c r="E17992">
        <v>2027</v>
      </c>
      <c r="G17992" t="s">
        <v>25</v>
      </c>
    </row>
    <row r="17993" spans="1:7">
      <c r="A17993">
        <v>76169100</v>
      </c>
      <c r="B17993" t="s">
        <v>73</v>
      </c>
      <c r="C17993" s="30">
        <v>1.4949999999999999</v>
      </c>
      <c r="D17993" t="s">
        <v>19</v>
      </c>
      <c r="E17993">
        <v>2028</v>
      </c>
      <c r="G17993" t="s">
        <v>25</v>
      </c>
    </row>
    <row r="17994" spans="1:7">
      <c r="A17994">
        <v>76169910</v>
      </c>
      <c r="B17994" t="s">
        <v>73</v>
      </c>
      <c r="C17994">
        <v>0.47</v>
      </c>
      <c r="D17994" t="s">
        <v>19</v>
      </c>
      <c r="G17994" t="s">
        <v>25</v>
      </c>
    </row>
    <row r="17995" spans="1:7">
      <c r="A17995">
        <v>76169910</v>
      </c>
      <c r="B17995" t="s">
        <v>73</v>
      </c>
      <c r="C17995">
        <v>0.51700000000000002</v>
      </c>
      <c r="D17995" t="s">
        <v>19</v>
      </c>
      <c r="E17995">
        <v>2026</v>
      </c>
      <c r="G17995" t="s">
        <v>25</v>
      </c>
    </row>
    <row r="17996" spans="1:7">
      <c r="A17996">
        <v>76169910</v>
      </c>
      <c r="B17996" t="s">
        <v>73</v>
      </c>
      <c r="C17996">
        <v>0.56399999999999995</v>
      </c>
      <c r="D17996" t="s">
        <v>19</v>
      </c>
      <c r="E17996">
        <v>2027</v>
      </c>
      <c r="G17996" t="s">
        <v>25</v>
      </c>
    </row>
    <row r="17997" spans="1:7">
      <c r="A17997">
        <v>76169910</v>
      </c>
      <c r="B17997" t="s">
        <v>73</v>
      </c>
      <c r="C17997">
        <v>0.61099999999999999</v>
      </c>
      <c r="D17997" t="s">
        <v>19</v>
      </c>
      <c r="E17997">
        <v>2028</v>
      </c>
      <c r="G17997" t="s">
        <v>25</v>
      </c>
    </row>
    <row r="17998" spans="1:7">
      <c r="A17998">
        <v>76169990</v>
      </c>
      <c r="B17998" t="s">
        <v>73</v>
      </c>
      <c r="C17998" s="30">
        <v>1.1499999999999999</v>
      </c>
      <c r="D17998" t="s">
        <v>19</v>
      </c>
      <c r="G17998" t="s">
        <v>25</v>
      </c>
    </row>
    <row r="17999" spans="1:7">
      <c r="A17999">
        <v>76169990</v>
      </c>
      <c r="B17999" t="s">
        <v>73</v>
      </c>
      <c r="C17999" s="30">
        <v>1.2649999999999999</v>
      </c>
      <c r="D17999" t="s">
        <v>19</v>
      </c>
      <c r="E17999">
        <v>2026</v>
      </c>
      <c r="G17999" t="s">
        <v>25</v>
      </c>
    </row>
    <row r="18000" spans="1:7">
      <c r="A18000">
        <v>76169990</v>
      </c>
      <c r="B18000" t="s">
        <v>73</v>
      </c>
      <c r="C18000" s="30">
        <v>1.38</v>
      </c>
      <c r="D18000" t="s">
        <v>19</v>
      </c>
      <c r="E18000">
        <v>2027</v>
      </c>
      <c r="G18000" t="s">
        <v>25</v>
      </c>
    </row>
    <row r="18001" spans="1:7">
      <c r="A18001">
        <v>76169990</v>
      </c>
      <c r="B18001" t="s">
        <v>73</v>
      </c>
      <c r="C18001" s="30">
        <v>1.4949999999999999</v>
      </c>
      <c r="D18001" t="s">
        <v>19</v>
      </c>
      <c r="E18001">
        <v>2028</v>
      </c>
      <c r="G18001" t="s">
        <v>25</v>
      </c>
    </row>
    <row r="18002" spans="1:7">
      <c r="A18002">
        <v>28041000</v>
      </c>
      <c r="B18002" t="s">
        <v>73</v>
      </c>
      <c r="C18002" s="30">
        <v>14.03</v>
      </c>
      <c r="G18002" t="s">
        <v>272</v>
      </c>
    </row>
    <row r="18003" spans="1:7">
      <c r="A18003">
        <v>28041000</v>
      </c>
      <c r="B18003" t="s">
        <v>73</v>
      </c>
      <c r="C18003" s="30">
        <v>15.433</v>
      </c>
      <c r="E18003">
        <v>2026</v>
      </c>
      <c r="G18003" t="s">
        <v>272</v>
      </c>
    </row>
    <row r="18004" spans="1:7">
      <c r="A18004">
        <v>28041000</v>
      </c>
      <c r="B18004" t="s">
        <v>73</v>
      </c>
      <c r="C18004" s="30">
        <v>16.835999999999999</v>
      </c>
      <c r="E18004">
        <v>2027</v>
      </c>
      <c r="G18004" t="s">
        <v>272</v>
      </c>
    </row>
    <row r="18005" spans="1:7">
      <c r="A18005">
        <v>28041000</v>
      </c>
      <c r="B18005" t="s">
        <v>73</v>
      </c>
      <c r="C18005" s="30">
        <v>18.239000000000001</v>
      </c>
      <c r="E18005">
        <v>2028</v>
      </c>
      <c r="G18005" t="s">
        <v>272</v>
      </c>
    </row>
    <row r="18006" spans="1:7">
      <c r="A18006">
        <v>720211</v>
      </c>
      <c r="B18006" t="s">
        <v>73</v>
      </c>
      <c r="C18006" s="30">
        <v>1.69</v>
      </c>
      <c r="G18006" t="s">
        <v>273</v>
      </c>
    </row>
    <row r="18007" spans="1:7">
      <c r="A18007">
        <v>720211</v>
      </c>
      <c r="B18007" t="s">
        <v>73</v>
      </c>
      <c r="C18007" s="30">
        <v>1.859</v>
      </c>
      <c r="E18007">
        <v>2026</v>
      </c>
      <c r="G18007" t="s">
        <v>273</v>
      </c>
    </row>
    <row r="18008" spans="1:7">
      <c r="A18008">
        <v>720211</v>
      </c>
      <c r="B18008" t="s">
        <v>73</v>
      </c>
      <c r="C18008" s="30">
        <v>2.028</v>
      </c>
      <c r="E18008">
        <v>2027</v>
      </c>
      <c r="G18008" t="s">
        <v>273</v>
      </c>
    </row>
    <row r="18009" spans="1:7">
      <c r="A18009">
        <v>720211</v>
      </c>
      <c r="B18009" t="s">
        <v>73</v>
      </c>
      <c r="C18009" s="30">
        <v>2.1970000000000001</v>
      </c>
      <c r="E18009">
        <v>2028</v>
      </c>
      <c r="G18009" t="s">
        <v>273</v>
      </c>
    </row>
    <row r="18010" spans="1:7">
      <c r="A18010">
        <v>720241</v>
      </c>
      <c r="B18010" t="s">
        <v>73</v>
      </c>
      <c r="C18010" s="30">
        <v>2.35</v>
      </c>
      <c r="G18010" t="s">
        <v>273</v>
      </c>
    </row>
    <row r="18011" spans="1:7">
      <c r="A18011">
        <v>720241</v>
      </c>
      <c r="B18011" t="s">
        <v>73</v>
      </c>
      <c r="C18011" s="30">
        <v>2.585</v>
      </c>
      <c r="E18011">
        <v>2026</v>
      </c>
      <c r="G18011" t="s">
        <v>273</v>
      </c>
    </row>
    <row r="18012" spans="1:7">
      <c r="A18012">
        <v>720241</v>
      </c>
      <c r="B18012" t="s">
        <v>73</v>
      </c>
      <c r="C18012" s="30">
        <v>2.8200000000000003</v>
      </c>
      <c r="E18012">
        <v>2027</v>
      </c>
      <c r="G18012" t="s">
        <v>273</v>
      </c>
    </row>
    <row r="18013" spans="1:7">
      <c r="A18013">
        <v>720241</v>
      </c>
      <c r="B18013" t="s">
        <v>73</v>
      </c>
      <c r="C18013" s="30">
        <v>3.0550000000000002</v>
      </c>
      <c r="E18013">
        <v>2028</v>
      </c>
      <c r="G18013" t="s">
        <v>273</v>
      </c>
    </row>
    <row r="18014" spans="1:7">
      <c r="A18014">
        <v>72026000</v>
      </c>
      <c r="B18014" t="s">
        <v>73</v>
      </c>
      <c r="C18014" s="30">
        <v>3.48</v>
      </c>
      <c r="G18014" t="s">
        <v>273</v>
      </c>
    </row>
    <row r="18015" spans="1:7">
      <c r="A18015">
        <v>72026000</v>
      </c>
      <c r="B18015" t="s">
        <v>73</v>
      </c>
      <c r="C18015" s="30">
        <v>3.8279999999999998</v>
      </c>
      <c r="E18015">
        <v>2026</v>
      </c>
      <c r="G18015" t="s">
        <v>273</v>
      </c>
    </row>
    <row r="18016" spans="1:7">
      <c r="A18016">
        <v>72026000</v>
      </c>
      <c r="B18016" t="s">
        <v>73</v>
      </c>
      <c r="C18016" s="30">
        <v>4.1760000000000002</v>
      </c>
      <c r="E18016">
        <v>2027</v>
      </c>
      <c r="G18016" t="s">
        <v>273</v>
      </c>
    </row>
    <row r="18017" spans="1:7">
      <c r="A18017">
        <v>72026000</v>
      </c>
      <c r="B18017" t="s">
        <v>73</v>
      </c>
      <c r="C18017" s="30">
        <v>4.524</v>
      </c>
      <c r="E18017">
        <v>2028</v>
      </c>
      <c r="G18017" t="s">
        <v>273</v>
      </c>
    </row>
    <row r="18018" spans="1:7">
      <c r="A18018">
        <v>2523100090</v>
      </c>
      <c r="B18018" t="s">
        <v>74</v>
      </c>
      <c r="C18018" s="30">
        <v>1.39</v>
      </c>
      <c r="D18018" t="s">
        <v>13</v>
      </c>
      <c r="G18018" t="s">
        <v>270</v>
      </c>
    </row>
    <row r="18019" spans="1:7">
      <c r="A18019">
        <v>2523100090</v>
      </c>
      <c r="B18019" t="s">
        <v>74</v>
      </c>
      <c r="C18019" s="30">
        <v>1.5289999999999999</v>
      </c>
      <c r="D18019" t="s">
        <v>13</v>
      </c>
      <c r="E18019">
        <v>2026</v>
      </c>
      <c r="G18019" t="s">
        <v>270</v>
      </c>
    </row>
    <row r="18020" spans="1:7">
      <c r="A18020">
        <v>2523100090</v>
      </c>
      <c r="B18020" t="s">
        <v>74</v>
      </c>
      <c r="C18020" s="30">
        <v>1.6679999999999999</v>
      </c>
      <c r="D18020" t="s">
        <v>13</v>
      </c>
      <c r="E18020">
        <v>2027</v>
      </c>
      <c r="G18020" t="s">
        <v>270</v>
      </c>
    </row>
    <row r="18021" spans="1:7">
      <c r="A18021">
        <v>2523100090</v>
      </c>
      <c r="B18021" t="s">
        <v>74</v>
      </c>
      <c r="C18021" s="30">
        <v>1.8069999999999999</v>
      </c>
      <c r="D18021" t="s">
        <v>13</v>
      </c>
      <c r="E18021">
        <v>2028</v>
      </c>
      <c r="G18021" t="s">
        <v>270</v>
      </c>
    </row>
    <row r="18022" spans="1:7">
      <c r="A18022">
        <v>25232900</v>
      </c>
      <c r="B18022" t="s">
        <v>74</v>
      </c>
      <c r="C18022" s="30">
        <v>1.42</v>
      </c>
      <c r="G18022" t="s">
        <v>270</v>
      </c>
    </row>
    <row r="18023" spans="1:7">
      <c r="A18023">
        <v>25232900</v>
      </c>
      <c r="B18023" t="s">
        <v>74</v>
      </c>
      <c r="C18023" s="30">
        <v>1.5619999999999998</v>
      </c>
      <c r="E18023">
        <v>2026</v>
      </c>
      <c r="G18023" t="s">
        <v>270</v>
      </c>
    </row>
    <row r="18024" spans="1:7">
      <c r="A18024">
        <v>25232900</v>
      </c>
      <c r="B18024" t="s">
        <v>74</v>
      </c>
      <c r="C18024" s="30">
        <v>1.704</v>
      </c>
      <c r="E18024">
        <v>2027</v>
      </c>
      <c r="G18024" t="s">
        <v>270</v>
      </c>
    </row>
    <row r="18025" spans="1:7">
      <c r="A18025">
        <v>25232900</v>
      </c>
      <c r="B18025" t="s">
        <v>74</v>
      </c>
      <c r="C18025" s="30">
        <v>1.8459999999999999</v>
      </c>
      <c r="E18025">
        <v>2028</v>
      </c>
      <c r="G18025" t="s">
        <v>270</v>
      </c>
    </row>
    <row r="18026" spans="1:7">
      <c r="A18026">
        <v>2523900090</v>
      </c>
      <c r="B18026" t="s">
        <v>74</v>
      </c>
      <c r="C18026" s="30">
        <v>1.35</v>
      </c>
      <c r="D18026" t="s">
        <v>13</v>
      </c>
      <c r="G18026" t="s">
        <v>270</v>
      </c>
    </row>
    <row r="18027" spans="1:7">
      <c r="A18027">
        <v>2523900090</v>
      </c>
      <c r="B18027" t="s">
        <v>74</v>
      </c>
      <c r="C18027" s="30">
        <v>1.4850000000000001</v>
      </c>
      <c r="D18027" t="s">
        <v>13</v>
      </c>
      <c r="E18027">
        <v>2026</v>
      </c>
      <c r="G18027" t="s">
        <v>270</v>
      </c>
    </row>
    <row r="18028" spans="1:7">
      <c r="A18028">
        <v>2523900090</v>
      </c>
      <c r="B18028" t="s">
        <v>74</v>
      </c>
      <c r="C18028" s="30">
        <v>1.62</v>
      </c>
      <c r="D18028" t="s">
        <v>13</v>
      </c>
      <c r="E18028">
        <v>2027</v>
      </c>
      <c r="G18028" t="s">
        <v>270</v>
      </c>
    </row>
    <row r="18029" spans="1:7">
      <c r="A18029">
        <v>2523900090</v>
      </c>
      <c r="B18029" t="s">
        <v>74</v>
      </c>
      <c r="C18029" s="30">
        <v>1.7550000000000001</v>
      </c>
      <c r="D18029" t="s">
        <v>13</v>
      </c>
      <c r="E18029">
        <v>2028</v>
      </c>
      <c r="G18029" t="s">
        <v>270</v>
      </c>
    </row>
    <row r="18030" spans="1:7">
      <c r="A18030">
        <v>28080000</v>
      </c>
      <c r="B18030" t="s">
        <v>74</v>
      </c>
      <c r="C18030" s="30">
        <v>2.77</v>
      </c>
      <c r="G18030" t="s">
        <v>271</v>
      </c>
    </row>
    <row r="18031" spans="1:7">
      <c r="A18031">
        <v>28080000</v>
      </c>
      <c r="B18031" t="s">
        <v>74</v>
      </c>
      <c r="C18031" s="30">
        <v>2.7976999999999999</v>
      </c>
      <c r="E18031">
        <v>2026</v>
      </c>
      <c r="G18031" t="s">
        <v>271</v>
      </c>
    </row>
    <row r="18032" spans="1:7">
      <c r="A18032">
        <v>28080000</v>
      </c>
      <c r="B18032" t="s">
        <v>74</v>
      </c>
      <c r="C18032" s="30">
        <v>2.7976999999999999</v>
      </c>
      <c r="E18032">
        <v>2027</v>
      </c>
      <c r="G18032" t="s">
        <v>271</v>
      </c>
    </row>
    <row r="18033" spans="1:7">
      <c r="A18033">
        <v>28080000</v>
      </c>
      <c r="B18033" t="s">
        <v>74</v>
      </c>
      <c r="C18033" s="30">
        <v>2.7976999999999999</v>
      </c>
      <c r="E18033">
        <v>2028</v>
      </c>
      <c r="G18033" t="s">
        <v>271</v>
      </c>
    </row>
    <row r="18034" spans="1:7">
      <c r="A18034">
        <v>28141000</v>
      </c>
      <c r="B18034" t="s">
        <v>74</v>
      </c>
      <c r="C18034" s="30">
        <v>2.2999999999999998</v>
      </c>
      <c r="G18034" t="s">
        <v>271</v>
      </c>
    </row>
    <row r="18035" spans="1:7">
      <c r="A18035">
        <v>28141000</v>
      </c>
      <c r="B18035" t="s">
        <v>74</v>
      </c>
      <c r="C18035" s="30">
        <v>2.323</v>
      </c>
      <c r="E18035">
        <v>2026</v>
      </c>
      <c r="G18035" t="s">
        <v>271</v>
      </c>
    </row>
    <row r="18036" spans="1:7">
      <c r="A18036">
        <v>28141000</v>
      </c>
      <c r="B18036" t="s">
        <v>74</v>
      </c>
      <c r="C18036" s="30">
        <v>2.323</v>
      </c>
      <c r="E18036">
        <v>2027</v>
      </c>
      <c r="G18036" t="s">
        <v>271</v>
      </c>
    </row>
    <row r="18037" spans="1:7">
      <c r="A18037">
        <v>28141000</v>
      </c>
      <c r="B18037" t="s">
        <v>74</v>
      </c>
      <c r="C18037" s="30">
        <v>2.323</v>
      </c>
      <c r="E18037">
        <v>2028</v>
      </c>
      <c r="G18037" t="s">
        <v>271</v>
      </c>
    </row>
    <row r="18038" spans="1:7">
      <c r="A18038">
        <v>28142000</v>
      </c>
      <c r="B18038" t="s">
        <v>74</v>
      </c>
      <c r="C18038">
        <v>0.69</v>
      </c>
      <c r="G18038" t="s">
        <v>271</v>
      </c>
    </row>
    <row r="18039" spans="1:7">
      <c r="A18039">
        <v>28142000</v>
      </c>
      <c r="B18039" t="s">
        <v>74</v>
      </c>
      <c r="C18039">
        <v>0.69689999999999996</v>
      </c>
      <c r="E18039">
        <v>2026</v>
      </c>
      <c r="G18039" t="s">
        <v>271</v>
      </c>
    </row>
    <row r="18040" spans="1:7">
      <c r="A18040">
        <v>28142000</v>
      </c>
      <c r="B18040" t="s">
        <v>74</v>
      </c>
      <c r="C18040">
        <v>0.69689999999999996</v>
      </c>
      <c r="E18040">
        <v>2027</v>
      </c>
      <c r="G18040" t="s">
        <v>271</v>
      </c>
    </row>
    <row r="18041" spans="1:7">
      <c r="A18041">
        <v>28142000</v>
      </c>
      <c r="B18041" t="s">
        <v>74</v>
      </c>
      <c r="C18041">
        <v>0.69689999999999996</v>
      </c>
      <c r="E18041">
        <v>2028</v>
      </c>
      <c r="G18041" t="s">
        <v>271</v>
      </c>
    </row>
    <row r="18042" spans="1:7">
      <c r="A18042">
        <v>28342100</v>
      </c>
      <c r="B18042" t="s">
        <v>74</v>
      </c>
      <c r="C18042" s="30">
        <v>2.27</v>
      </c>
      <c r="G18042" t="s">
        <v>271</v>
      </c>
    </row>
    <row r="18043" spans="1:7">
      <c r="A18043">
        <v>28342100</v>
      </c>
      <c r="B18043" t="s">
        <v>74</v>
      </c>
      <c r="C18043" s="30">
        <v>2.2927</v>
      </c>
      <c r="E18043">
        <v>2026</v>
      </c>
      <c r="G18043" t="s">
        <v>271</v>
      </c>
    </row>
    <row r="18044" spans="1:7">
      <c r="A18044">
        <v>28342100</v>
      </c>
      <c r="B18044" t="s">
        <v>74</v>
      </c>
      <c r="C18044" s="30">
        <v>2.2927</v>
      </c>
      <c r="E18044">
        <v>2027</v>
      </c>
      <c r="G18044" t="s">
        <v>271</v>
      </c>
    </row>
    <row r="18045" spans="1:7">
      <c r="A18045">
        <v>28342100</v>
      </c>
      <c r="B18045" t="s">
        <v>74</v>
      </c>
      <c r="C18045" s="30">
        <v>2.2927</v>
      </c>
      <c r="E18045">
        <v>2028</v>
      </c>
      <c r="G18045" t="s">
        <v>271</v>
      </c>
    </row>
    <row r="18046" spans="1:7">
      <c r="A18046">
        <v>31021012</v>
      </c>
      <c r="B18046" t="s">
        <v>74</v>
      </c>
      <c r="C18046">
        <v>0.52</v>
      </c>
      <c r="G18046" t="s">
        <v>271</v>
      </c>
    </row>
    <row r="18047" spans="1:7">
      <c r="A18047">
        <v>31021012</v>
      </c>
      <c r="B18047" t="s">
        <v>74</v>
      </c>
      <c r="C18047">
        <v>0.5252</v>
      </c>
      <c r="E18047">
        <v>2026</v>
      </c>
      <c r="G18047" t="s">
        <v>271</v>
      </c>
    </row>
    <row r="18048" spans="1:7">
      <c r="A18048">
        <v>31021012</v>
      </c>
      <c r="B18048" t="s">
        <v>74</v>
      </c>
      <c r="C18048">
        <v>0.5252</v>
      </c>
      <c r="E18048">
        <v>2027</v>
      </c>
      <c r="G18048" t="s">
        <v>271</v>
      </c>
    </row>
    <row r="18049" spans="1:7">
      <c r="A18049">
        <v>31021012</v>
      </c>
      <c r="B18049" t="s">
        <v>74</v>
      </c>
      <c r="C18049">
        <v>0.5252</v>
      </c>
      <c r="E18049">
        <v>2028</v>
      </c>
      <c r="G18049" t="s">
        <v>271</v>
      </c>
    </row>
    <row r="18050" spans="1:7">
      <c r="A18050">
        <v>31021015</v>
      </c>
      <c r="B18050" t="s">
        <v>74</v>
      </c>
      <c r="C18050">
        <v>0.84</v>
      </c>
      <c r="G18050" t="s">
        <v>271</v>
      </c>
    </row>
    <row r="18051" spans="1:7">
      <c r="A18051">
        <v>31021015</v>
      </c>
      <c r="B18051" t="s">
        <v>74</v>
      </c>
      <c r="C18051">
        <v>0.84839999999999993</v>
      </c>
      <c r="E18051">
        <v>2026</v>
      </c>
      <c r="G18051" t="s">
        <v>271</v>
      </c>
    </row>
    <row r="18052" spans="1:7">
      <c r="A18052">
        <v>31021015</v>
      </c>
      <c r="B18052" t="s">
        <v>74</v>
      </c>
      <c r="C18052">
        <v>0.84839999999999993</v>
      </c>
      <c r="E18052">
        <v>2027</v>
      </c>
      <c r="G18052" t="s">
        <v>271</v>
      </c>
    </row>
    <row r="18053" spans="1:7">
      <c r="A18053">
        <v>31021015</v>
      </c>
      <c r="B18053" t="s">
        <v>74</v>
      </c>
      <c r="C18053">
        <v>0.84839999999999993</v>
      </c>
      <c r="E18053">
        <v>2028</v>
      </c>
      <c r="G18053" t="s">
        <v>271</v>
      </c>
    </row>
    <row r="18054" spans="1:7">
      <c r="A18054">
        <v>31021019</v>
      </c>
      <c r="B18054" t="s">
        <v>74</v>
      </c>
      <c r="C18054" s="30">
        <v>1.58</v>
      </c>
      <c r="G18054" t="s">
        <v>271</v>
      </c>
    </row>
    <row r="18055" spans="1:7">
      <c r="A18055">
        <v>31021019</v>
      </c>
      <c r="B18055" t="s">
        <v>74</v>
      </c>
      <c r="C18055" s="30">
        <v>1.5958000000000001</v>
      </c>
      <c r="E18055">
        <v>2026</v>
      </c>
      <c r="G18055" t="s">
        <v>271</v>
      </c>
    </row>
    <row r="18056" spans="1:7">
      <c r="A18056">
        <v>31021019</v>
      </c>
      <c r="B18056" t="s">
        <v>74</v>
      </c>
      <c r="C18056" s="30">
        <v>1.5958000000000001</v>
      </c>
      <c r="E18056">
        <v>2027</v>
      </c>
      <c r="G18056" t="s">
        <v>271</v>
      </c>
    </row>
    <row r="18057" spans="1:7">
      <c r="A18057">
        <v>31021019</v>
      </c>
      <c r="B18057" t="s">
        <v>74</v>
      </c>
      <c r="C18057" s="30">
        <v>1.5958000000000001</v>
      </c>
      <c r="E18057">
        <v>2028</v>
      </c>
      <c r="G18057" t="s">
        <v>271</v>
      </c>
    </row>
    <row r="18058" spans="1:7">
      <c r="A18058">
        <v>31021090</v>
      </c>
      <c r="B18058" t="s">
        <v>74</v>
      </c>
      <c r="C18058" s="30">
        <v>1.54</v>
      </c>
      <c r="G18058" t="s">
        <v>271</v>
      </c>
    </row>
    <row r="18059" spans="1:7">
      <c r="A18059">
        <v>31021090</v>
      </c>
      <c r="B18059" t="s">
        <v>74</v>
      </c>
      <c r="C18059" s="30">
        <v>1.5554000000000001</v>
      </c>
      <c r="E18059">
        <v>2026</v>
      </c>
      <c r="G18059" t="s">
        <v>271</v>
      </c>
    </row>
    <row r="18060" spans="1:7">
      <c r="A18060">
        <v>31021090</v>
      </c>
      <c r="B18060" t="s">
        <v>74</v>
      </c>
      <c r="C18060" s="30">
        <v>1.5554000000000001</v>
      </c>
      <c r="E18060">
        <v>2027</v>
      </c>
      <c r="G18060" t="s">
        <v>271</v>
      </c>
    </row>
    <row r="18061" spans="1:7">
      <c r="A18061">
        <v>31021090</v>
      </c>
      <c r="B18061" t="s">
        <v>74</v>
      </c>
      <c r="C18061" s="30">
        <v>1.5554000000000001</v>
      </c>
      <c r="E18061">
        <v>2028</v>
      </c>
      <c r="G18061" t="s">
        <v>271</v>
      </c>
    </row>
    <row r="18062" spans="1:7">
      <c r="A18062">
        <v>31022100</v>
      </c>
      <c r="B18062" t="s">
        <v>74</v>
      </c>
      <c r="C18062">
        <v>0.72</v>
      </c>
      <c r="G18062" t="s">
        <v>271</v>
      </c>
    </row>
    <row r="18063" spans="1:7">
      <c r="A18063">
        <v>31022100</v>
      </c>
      <c r="B18063" t="s">
        <v>74</v>
      </c>
      <c r="C18063">
        <v>0.72719999999999996</v>
      </c>
      <c r="E18063">
        <v>2026</v>
      </c>
      <c r="G18063" t="s">
        <v>271</v>
      </c>
    </row>
    <row r="18064" spans="1:7">
      <c r="A18064">
        <v>31022100</v>
      </c>
      <c r="B18064" t="s">
        <v>74</v>
      </c>
      <c r="C18064">
        <v>0.72719999999999996</v>
      </c>
      <c r="E18064">
        <v>2027</v>
      </c>
      <c r="G18064" t="s">
        <v>271</v>
      </c>
    </row>
    <row r="18065" spans="1:7">
      <c r="A18065">
        <v>31022100</v>
      </c>
      <c r="B18065" t="s">
        <v>74</v>
      </c>
      <c r="C18065">
        <v>0.72719999999999996</v>
      </c>
      <c r="E18065">
        <v>2028</v>
      </c>
      <c r="G18065" t="s">
        <v>271</v>
      </c>
    </row>
    <row r="18066" spans="1:7">
      <c r="A18066">
        <v>31022900</v>
      </c>
      <c r="B18066" t="s">
        <v>74</v>
      </c>
      <c r="C18066" s="30">
        <v>1.51</v>
      </c>
      <c r="G18066" t="s">
        <v>271</v>
      </c>
    </row>
    <row r="18067" spans="1:7">
      <c r="A18067">
        <v>31022900</v>
      </c>
      <c r="B18067" t="s">
        <v>74</v>
      </c>
      <c r="C18067" s="30">
        <v>1.5251000000000001</v>
      </c>
      <c r="E18067">
        <v>2026</v>
      </c>
      <c r="G18067" t="s">
        <v>271</v>
      </c>
    </row>
    <row r="18068" spans="1:7">
      <c r="A18068">
        <v>31022900</v>
      </c>
      <c r="B18068" t="s">
        <v>74</v>
      </c>
      <c r="C18068" s="30">
        <v>1.5251000000000001</v>
      </c>
      <c r="E18068">
        <v>2027</v>
      </c>
      <c r="G18068" t="s">
        <v>271</v>
      </c>
    </row>
    <row r="18069" spans="1:7">
      <c r="A18069">
        <v>31022900</v>
      </c>
      <c r="B18069" t="s">
        <v>74</v>
      </c>
      <c r="C18069" s="30">
        <v>1.5251000000000001</v>
      </c>
      <c r="E18069">
        <v>2028</v>
      </c>
      <c r="G18069" t="s">
        <v>271</v>
      </c>
    </row>
    <row r="18070" spans="1:7">
      <c r="A18070">
        <v>31023010</v>
      </c>
      <c r="B18070" t="s">
        <v>74</v>
      </c>
      <c r="C18070" s="30">
        <v>1.74</v>
      </c>
      <c r="G18070" t="s">
        <v>271</v>
      </c>
    </row>
    <row r="18071" spans="1:7">
      <c r="A18071">
        <v>31023010</v>
      </c>
      <c r="B18071" t="s">
        <v>74</v>
      </c>
      <c r="C18071" s="30">
        <v>1.7574000000000001</v>
      </c>
      <c r="E18071">
        <v>2026</v>
      </c>
      <c r="G18071" t="s">
        <v>271</v>
      </c>
    </row>
    <row r="18072" spans="1:7">
      <c r="A18072">
        <v>31023010</v>
      </c>
      <c r="B18072" t="s">
        <v>74</v>
      </c>
      <c r="C18072" s="30">
        <v>1.7574000000000001</v>
      </c>
      <c r="E18072">
        <v>2027</v>
      </c>
      <c r="G18072" t="s">
        <v>271</v>
      </c>
    </row>
    <row r="18073" spans="1:7">
      <c r="A18073">
        <v>31023010</v>
      </c>
      <c r="B18073" t="s">
        <v>74</v>
      </c>
      <c r="C18073" s="30">
        <v>1.7574000000000001</v>
      </c>
      <c r="E18073">
        <v>2028</v>
      </c>
      <c r="G18073" t="s">
        <v>271</v>
      </c>
    </row>
    <row r="18074" spans="1:7">
      <c r="A18074">
        <v>31023090</v>
      </c>
      <c r="B18074" t="s">
        <v>74</v>
      </c>
      <c r="C18074" s="30">
        <v>2.67</v>
      </c>
      <c r="G18074" t="s">
        <v>271</v>
      </c>
    </row>
    <row r="18075" spans="1:7">
      <c r="A18075">
        <v>31023090</v>
      </c>
      <c r="B18075" t="s">
        <v>74</v>
      </c>
      <c r="C18075" s="30">
        <v>2.6966999999999999</v>
      </c>
      <c r="E18075">
        <v>2026</v>
      </c>
      <c r="G18075" t="s">
        <v>271</v>
      </c>
    </row>
    <row r="18076" spans="1:7">
      <c r="A18076">
        <v>31023090</v>
      </c>
      <c r="B18076" t="s">
        <v>74</v>
      </c>
      <c r="C18076" s="30">
        <v>2.6966999999999999</v>
      </c>
      <c r="E18076">
        <v>2027</v>
      </c>
      <c r="G18076" t="s">
        <v>271</v>
      </c>
    </row>
    <row r="18077" spans="1:7">
      <c r="A18077">
        <v>31023090</v>
      </c>
      <c r="B18077" t="s">
        <v>74</v>
      </c>
      <c r="C18077" s="30">
        <v>2.6966999999999999</v>
      </c>
      <c r="E18077">
        <v>2028</v>
      </c>
      <c r="G18077" t="s">
        <v>271</v>
      </c>
    </row>
    <row r="18078" spans="1:7">
      <c r="A18078">
        <v>31024010</v>
      </c>
      <c r="B18078" t="s">
        <v>74</v>
      </c>
      <c r="C18078" s="30">
        <v>2.2999999999999998</v>
      </c>
      <c r="G18078" t="s">
        <v>271</v>
      </c>
    </row>
    <row r="18079" spans="1:7">
      <c r="A18079">
        <v>31024010</v>
      </c>
      <c r="B18079" t="s">
        <v>74</v>
      </c>
      <c r="C18079" s="30">
        <v>2.323</v>
      </c>
      <c r="E18079">
        <v>2026</v>
      </c>
      <c r="G18079" t="s">
        <v>271</v>
      </c>
    </row>
    <row r="18080" spans="1:7">
      <c r="A18080">
        <v>31024010</v>
      </c>
      <c r="B18080" t="s">
        <v>74</v>
      </c>
      <c r="C18080" s="30">
        <v>2.323</v>
      </c>
      <c r="E18080">
        <v>2027</v>
      </c>
      <c r="G18080" t="s">
        <v>271</v>
      </c>
    </row>
    <row r="18081" spans="1:7">
      <c r="A18081">
        <v>31024010</v>
      </c>
      <c r="B18081" t="s">
        <v>74</v>
      </c>
      <c r="C18081" s="30">
        <v>2.323</v>
      </c>
      <c r="E18081">
        <v>2028</v>
      </c>
      <c r="G18081" t="s">
        <v>271</v>
      </c>
    </row>
    <row r="18082" spans="1:7">
      <c r="A18082">
        <v>31024090</v>
      </c>
      <c r="B18082" t="s">
        <v>74</v>
      </c>
      <c r="C18082" s="30">
        <v>2.2999999999999998</v>
      </c>
      <c r="G18082" t="s">
        <v>271</v>
      </c>
    </row>
    <row r="18083" spans="1:7">
      <c r="A18083">
        <v>31024090</v>
      </c>
      <c r="B18083" t="s">
        <v>74</v>
      </c>
      <c r="C18083" s="30">
        <v>2.323</v>
      </c>
      <c r="E18083">
        <v>2026</v>
      </c>
      <c r="G18083" t="s">
        <v>271</v>
      </c>
    </row>
    <row r="18084" spans="1:7">
      <c r="A18084">
        <v>31024090</v>
      </c>
      <c r="B18084" t="s">
        <v>74</v>
      </c>
      <c r="C18084" s="30">
        <v>2.323</v>
      </c>
      <c r="E18084">
        <v>2027</v>
      </c>
      <c r="G18084" t="s">
        <v>271</v>
      </c>
    </row>
    <row r="18085" spans="1:7">
      <c r="A18085">
        <v>31024090</v>
      </c>
      <c r="B18085" t="s">
        <v>74</v>
      </c>
      <c r="C18085" s="30">
        <v>2.323</v>
      </c>
      <c r="E18085">
        <v>2028</v>
      </c>
      <c r="G18085" t="s">
        <v>271</v>
      </c>
    </row>
    <row r="18086" spans="1:7">
      <c r="A18086">
        <v>31025000</v>
      </c>
      <c r="B18086" t="s">
        <v>74</v>
      </c>
      <c r="C18086" s="30">
        <v>4.33</v>
      </c>
      <c r="G18086" t="s">
        <v>271</v>
      </c>
    </row>
    <row r="18087" spans="1:7">
      <c r="A18087">
        <v>31025000</v>
      </c>
      <c r="B18087" t="s">
        <v>74</v>
      </c>
      <c r="C18087" s="30">
        <v>4.3733000000000004</v>
      </c>
      <c r="E18087">
        <v>2026</v>
      </c>
      <c r="G18087" t="s">
        <v>271</v>
      </c>
    </row>
    <row r="18088" spans="1:7">
      <c r="A18088">
        <v>31025000</v>
      </c>
      <c r="B18088" t="s">
        <v>74</v>
      </c>
      <c r="C18088" s="30">
        <v>4.3733000000000004</v>
      </c>
      <c r="E18088">
        <v>2027</v>
      </c>
      <c r="G18088" t="s">
        <v>271</v>
      </c>
    </row>
    <row r="18089" spans="1:7">
      <c r="A18089">
        <v>31025000</v>
      </c>
      <c r="B18089" t="s">
        <v>74</v>
      </c>
      <c r="C18089" s="30">
        <v>4.3733000000000004</v>
      </c>
      <c r="E18089">
        <v>2028</v>
      </c>
      <c r="G18089" t="s">
        <v>271</v>
      </c>
    </row>
    <row r="18090" spans="1:7">
      <c r="A18090">
        <v>31026000</v>
      </c>
      <c r="B18090" t="s">
        <v>74</v>
      </c>
      <c r="C18090" s="30">
        <v>2.25</v>
      </c>
      <c r="G18090" t="s">
        <v>271</v>
      </c>
    </row>
    <row r="18091" spans="1:7">
      <c r="A18091">
        <v>31026000</v>
      </c>
      <c r="B18091" t="s">
        <v>74</v>
      </c>
      <c r="C18091" s="30">
        <v>2.2725</v>
      </c>
      <c r="E18091">
        <v>2026</v>
      </c>
      <c r="G18091" t="s">
        <v>271</v>
      </c>
    </row>
    <row r="18092" spans="1:7">
      <c r="A18092">
        <v>31026000</v>
      </c>
      <c r="B18092" t="s">
        <v>74</v>
      </c>
      <c r="C18092" s="30">
        <v>2.2725</v>
      </c>
      <c r="E18092">
        <v>2027</v>
      </c>
      <c r="G18092" t="s">
        <v>271</v>
      </c>
    </row>
    <row r="18093" spans="1:7">
      <c r="A18093">
        <v>31026000</v>
      </c>
      <c r="B18093" t="s">
        <v>74</v>
      </c>
      <c r="C18093" s="30">
        <v>2.2725</v>
      </c>
      <c r="E18093">
        <v>2028</v>
      </c>
      <c r="G18093" t="s">
        <v>271</v>
      </c>
    </row>
    <row r="18094" spans="1:7">
      <c r="A18094">
        <v>31028000</v>
      </c>
      <c r="B18094" t="s">
        <v>74</v>
      </c>
      <c r="C18094" s="30">
        <v>1.7</v>
      </c>
      <c r="G18094" t="s">
        <v>271</v>
      </c>
    </row>
    <row r="18095" spans="1:7">
      <c r="A18095">
        <v>31028000</v>
      </c>
      <c r="B18095" t="s">
        <v>74</v>
      </c>
      <c r="C18095" s="30">
        <v>1.7169999999999999</v>
      </c>
      <c r="E18095">
        <v>2026</v>
      </c>
      <c r="G18095" t="s">
        <v>271</v>
      </c>
    </row>
    <row r="18096" spans="1:7">
      <c r="A18096">
        <v>31028000</v>
      </c>
      <c r="B18096" t="s">
        <v>74</v>
      </c>
      <c r="C18096" s="30">
        <v>1.7169999999999999</v>
      </c>
      <c r="E18096">
        <v>2027</v>
      </c>
      <c r="G18096" t="s">
        <v>271</v>
      </c>
    </row>
    <row r="18097" spans="1:7">
      <c r="A18097">
        <v>31028000</v>
      </c>
      <c r="B18097" t="s">
        <v>74</v>
      </c>
      <c r="C18097" s="30">
        <v>1.7169999999999999</v>
      </c>
      <c r="E18097">
        <v>2028</v>
      </c>
      <c r="G18097" t="s">
        <v>271</v>
      </c>
    </row>
    <row r="18098" spans="1:7">
      <c r="A18098">
        <v>31029000</v>
      </c>
      <c r="B18098" t="s">
        <v>74</v>
      </c>
      <c r="C18098" s="30">
        <v>1.75</v>
      </c>
      <c r="G18098" t="s">
        <v>271</v>
      </c>
    </row>
    <row r="18099" spans="1:7">
      <c r="A18099">
        <v>31029000</v>
      </c>
      <c r="B18099" t="s">
        <v>74</v>
      </c>
      <c r="C18099" s="30">
        <v>1.7675000000000001</v>
      </c>
      <c r="E18099">
        <v>2026</v>
      </c>
      <c r="G18099" t="s">
        <v>271</v>
      </c>
    </row>
    <row r="18100" spans="1:7">
      <c r="A18100">
        <v>31029000</v>
      </c>
      <c r="B18100" t="s">
        <v>74</v>
      </c>
      <c r="C18100" s="30">
        <v>1.7675000000000001</v>
      </c>
      <c r="E18100">
        <v>2027</v>
      </c>
      <c r="G18100" t="s">
        <v>271</v>
      </c>
    </row>
    <row r="18101" spans="1:7">
      <c r="A18101">
        <v>31029000</v>
      </c>
      <c r="B18101" t="s">
        <v>74</v>
      </c>
      <c r="C18101" s="30">
        <v>1.7675000000000001</v>
      </c>
      <c r="E18101">
        <v>2028</v>
      </c>
      <c r="G18101" t="s">
        <v>271</v>
      </c>
    </row>
    <row r="18102" spans="1:7">
      <c r="A18102">
        <v>31051000</v>
      </c>
      <c r="B18102" t="s">
        <v>74</v>
      </c>
      <c r="C18102">
        <v>0.9</v>
      </c>
      <c r="G18102" t="s">
        <v>271</v>
      </c>
    </row>
    <row r="18103" spans="1:7">
      <c r="A18103">
        <v>31051000</v>
      </c>
      <c r="B18103" t="s">
        <v>74</v>
      </c>
      <c r="C18103">
        <v>0.90900000000000003</v>
      </c>
      <c r="E18103">
        <v>2026</v>
      </c>
      <c r="G18103" t="s">
        <v>271</v>
      </c>
    </row>
    <row r="18104" spans="1:7">
      <c r="A18104">
        <v>31051000</v>
      </c>
      <c r="B18104" t="s">
        <v>74</v>
      </c>
      <c r="C18104">
        <v>0.90900000000000003</v>
      </c>
      <c r="E18104">
        <v>2027</v>
      </c>
      <c r="G18104" t="s">
        <v>271</v>
      </c>
    </row>
    <row r="18105" spans="1:7">
      <c r="A18105">
        <v>31051000</v>
      </c>
      <c r="B18105" t="s">
        <v>74</v>
      </c>
      <c r="C18105">
        <v>0.90900000000000003</v>
      </c>
      <c r="E18105">
        <v>2028</v>
      </c>
      <c r="G18105" t="s">
        <v>271</v>
      </c>
    </row>
    <row r="18106" spans="1:7">
      <c r="A18106">
        <v>31052010</v>
      </c>
      <c r="B18106" t="s">
        <v>74</v>
      </c>
      <c r="C18106" s="30">
        <v>1.18</v>
      </c>
      <c r="G18106" t="s">
        <v>271</v>
      </c>
    </row>
    <row r="18107" spans="1:7">
      <c r="A18107">
        <v>31052010</v>
      </c>
      <c r="B18107" t="s">
        <v>74</v>
      </c>
      <c r="C18107" s="30">
        <v>1.1918</v>
      </c>
      <c r="E18107">
        <v>2026</v>
      </c>
      <c r="G18107" t="s">
        <v>271</v>
      </c>
    </row>
    <row r="18108" spans="1:7">
      <c r="A18108">
        <v>31052010</v>
      </c>
      <c r="B18108" t="s">
        <v>74</v>
      </c>
      <c r="C18108" s="30">
        <v>1.1918</v>
      </c>
      <c r="E18108">
        <v>2027</v>
      </c>
      <c r="G18108" t="s">
        <v>271</v>
      </c>
    </row>
    <row r="18109" spans="1:7">
      <c r="A18109">
        <v>31052010</v>
      </c>
      <c r="B18109" t="s">
        <v>74</v>
      </c>
      <c r="C18109" s="30">
        <v>1.1918</v>
      </c>
      <c r="E18109">
        <v>2028</v>
      </c>
      <c r="G18109" t="s">
        <v>271</v>
      </c>
    </row>
    <row r="18110" spans="1:7">
      <c r="A18110">
        <v>31052090</v>
      </c>
      <c r="B18110" t="s">
        <v>74</v>
      </c>
      <c r="C18110">
        <v>0.8</v>
      </c>
      <c r="G18110" t="s">
        <v>271</v>
      </c>
    </row>
    <row r="18111" spans="1:7">
      <c r="A18111">
        <v>31052090</v>
      </c>
      <c r="B18111" t="s">
        <v>74</v>
      </c>
      <c r="C18111">
        <v>0.80800000000000005</v>
      </c>
      <c r="E18111">
        <v>2026</v>
      </c>
      <c r="G18111" t="s">
        <v>271</v>
      </c>
    </row>
    <row r="18112" spans="1:7">
      <c r="A18112">
        <v>31052090</v>
      </c>
      <c r="B18112" t="s">
        <v>74</v>
      </c>
      <c r="C18112">
        <v>0.80800000000000005</v>
      </c>
      <c r="E18112">
        <v>2027</v>
      </c>
      <c r="G18112" t="s">
        <v>271</v>
      </c>
    </row>
    <row r="18113" spans="1:7">
      <c r="A18113">
        <v>31052090</v>
      </c>
      <c r="B18113" t="s">
        <v>74</v>
      </c>
      <c r="C18113">
        <v>0.80800000000000005</v>
      </c>
      <c r="E18113">
        <v>2028</v>
      </c>
      <c r="G18113" t="s">
        <v>271</v>
      </c>
    </row>
    <row r="18114" spans="1:7">
      <c r="A18114">
        <v>31053000</v>
      </c>
      <c r="B18114" t="s">
        <v>74</v>
      </c>
      <c r="C18114">
        <v>0.56999999999999995</v>
      </c>
      <c r="G18114" t="s">
        <v>271</v>
      </c>
    </row>
    <row r="18115" spans="1:7">
      <c r="A18115">
        <v>31053000</v>
      </c>
      <c r="B18115" t="s">
        <v>74</v>
      </c>
      <c r="C18115">
        <v>0.57569999999999999</v>
      </c>
      <c r="E18115">
        <v>2026</v>
      </c>
      <c r="G18115" t="s">
        <v>271</v>
      </c>
    </row>
    <row r="18116" spans="1:7">
      <c r="A18116">
        <v>31053000</v>
      </c>
      <c r="B18116" t="s">
        <v>74</v>
      </c>
      <c r="C18116">
        <v>0.57569999999999999</v>
      </c>
      <c r="E18116">
        <v>2027</v>
      </c>
      <c r="G18116" t="s">
        <v>271</v>
      </c>
    </row>
    <row r="18117" spans="1:7">
      <c r="A18117">
        <v>31053000</v>
      </c>
      <c r="B18117" t="s">
        <v>74</v>
      </c>
      <c r="C18117">
        <v>0.57569999999999999</v>
      </c>
      <c r="E18117">
        <v>2028</v>
      </c>
      <c r="G18117" t="s">
        <v>271</v>
      </c>
    </row>
    <row r="18118" spans="1:7">
      <c r="A18118">
        <v>31054000</v>
      </c>
      <c r="B18118" t="s">
        <v>74</v>
      </c>
      <c r="C18118">
        <v>0.37</v>
      </c>
      <c r="G18118" t="s">
        <v>271</v>
      </c>
    </row>
    <row r="18119" spans="1:7">
      <c r="A18119">
        <v>31054000</v>
      </c>
      <c r="B18119" t="s">
        <v>74</v>
      </c>
      <c r="C18119">
        <v>0.37369999999999998</v>
      </c>
      <c r="E18119">
        <v>2026</v>
      </c>
      <c r="G18119" t="s">
        <v>271</v>
      </c>
    </row>
    <row r="18120" spans="1:7">
      <c r="A18120">
        <v>31054000</v>
      </c>
      <c r="B18120" t="s">
        <v>74</v>
      </c>
      <c r="C18120">
        <v>0.37369999999999998</v>
      </c>
      <c r="E18120">
        <v>2027</v>
      </c>
      <c r="G18120" t="s">
        <v>271</v>
      </c>
    </row>
    <row r="18121" spans="1:7">
      <c r="A18121">
        <v>31054000</v>
      </c>
      <c r="B18121" t="s">
        <v>74</v>
      </c>
      <c r="C18121">
        <v>0.37369999999999998</v>
      </c>
      <c r="E18121">
        <v>2028</v>
      </c>
      <c r="G18121" t="s">
        <v>271</v>
      </c>
    </row>
    <row r="18122" spans="1:7">
      <c r="A18122">
        <v>31055100</v>
      </c>
      <c r="B18122" t="s">
        <v>74</v>
      </c>
      <c r="C18122" s="30">
        <v>1.6</v>
      </c>
      <c r="G18122" t="s">
        <v>271</v>
      </c>
    </row>
    <row r="18123" spans="1:7">
      <c r="A18123">
        <v>31055100</v>
      </c>
      <c r="B18123" t="s">
        <v>74</v>
      </c>
      <c r="C18123" s="30">
        <v>1.6160000000000001</v>
      </c>
      <c r="E18123">
        <v>2026</v>
      </c>
      <c r="G18123" t="s">
        <v>271</v>
      </c>
    </row>
    <row r="18124" spans="1:7">
      <c r="A18124">
        <v>31055100</v>
      </c>
      <c r="B18124" t="s">
        <v>74</v>
      </c>
      <c r="C18124" s="30">
        <v>1.6160000000000001</v>
      </c>
      <c r="E18124">
        <v>2027</v>
      </c>
      <c r="G18124" t="s">
        <v>271</v>
      </c>
    </row>
    <row r="18125" spans="1:7">
      <c r="A18125">
        <v>31055100</v>
      </c>
      <c r="B18125" t="s">
        <v>74</v>
      </c>
      <c r="C18125" s="30">
        <v>1.6160000000000001</v>
      </c>
      <c r="E18125">
        <v>2028</v>
      </c>
      <c r="G18125" t="s">
        <v>271</v>
      </c>
    </row>
    <row r="18126" spans="1:7">
      <c r="A18126">
        <v>31055900</v>
      </c>
      <c r="B18126" t="s">
        <v>74</v>
      </c>
      <c r="C18126">
        <v>0.69</v>
      </c>
      <c r="G18126" t="s">
        <v>271</v>
      </c>
    </row>
    <row r="18127" spans="1:7">
      <c r="A18127">
        <v>31055900</v>
      </c>
      <c r="B18127" t="s">
        <v>74</v>
      </c>
      <c r="C18127">
        <v>0.69689999999999996</v>
      </c>
      <c r="E18127">
        <v>2026</v>
      </c>
      <c r="G18127" t="s">
        <v>271</v>
      </c>
    </row>
    <row r="18128" spans="1:7">
      <c r="A18128">
        <v>31055900</v>
      </c>
      <c r="B18128" t="s">
        <v>74</v>
      </c>
      <c r="C18128">
        <v>0.69689999999999996</v>
      </c>
      <c r="E18128">
        <v>2027</v>
      </c>
      <c r="G18128" t="s">
        <v>271</v>
      </c>
    </row>
    <row r="18129" spans="1:7">
      <c r="A18129">
        <v>31055900</v>
      </c>
      <c r="B18129" t="s">
        <v>74</v>
      </c>
      <c r="C18129">
        <v>0.69689999999999996</v>
      </c>
      <c r="E18129">
        <v>2028</v>
      </c>
      <c r="G18129" t="s">
        <v>271</v>
      </c>
    </row>
    <row r="18130" spans="1:7">
      <c r="A18130">
        <v>31059020</v>
      </c>
      <c r="B18130" t="s">
        <v>74</v>
      </c>
      <c r="C18130" s="30">
        <v>1.52</v>
      </c>
      <c r="G18130" t="s">
        <v>271</v>
      </c>
    </row>
    <row r="18131" spans="1:7">
      <c r="A18131">
        <v>31059020</v>
      </c>
      <c r="B18131" t="s">
        <v>74</v>
      </c>
      <c r="C18131" s="30">
        <v>1.5352000000000001</v>
      </c>
      <c r="E18131">
        <v>2026</v>
      </c>
      <c r="G18131" t="s">
        <v>271</v>
      </c>
    </row>
    <row r="18132" spans="1:7">
      <c r="A18132">
        <v>31059020</v>
      </c>
      <c r="B18132" t="s">
        <v>74</v>
      </c>
      <c r="C18132" s="30">
        <v>1.5352000000000001</v>
      </c>
      <c r="E18132">
        <v>2027</v>
      </c>
      <c r="G18132" t="s">
        <v>271</v>
      </c>
    </row>
    <row r="18133" spans="1:7">
      <c r="A18133">
        <v>31059020</v>
      </c>
      <c r="B18133" t="s">
        <v>74</v>
      </c>
      <c r="C18133" s="30">
        <v>1.5352000000000001</v>
      </c>
      <c r="E18133">
        <v>2028</v>
      </c>
      <c r="G18133" t="s">
        <v>271</v>
      </c>
    </row>
    <row r="18134" spans="1:7">
      <c r="A18134">
        <v>31059080</v>
      </c>
      <c r="B18134" t="s">
        <v>74</v>
      </c>
      <c r="C18134">
        <v>0.79</v>
      </c>
      <c r="G18134" t="s">
        <v>271</v>
      </c>
    </row>
    <row r="18135" spans="1:7">
      <c r="A18135">
        <v>31059080</v>
      </c>
      <c r="B18135" t="s">
        <v>74</v>
      </c>
      <c r="C18135">
        <v>0.79790000000000005</v>
      </c>
      <c r="E18135">
        <v>2026</v>
      </c>
      <c r="G18135" t="s">
        <v>271</v>
      </c>
    </row>
    <row r="18136" spans="1:7">
      <c r="A18136">
        <v>31059080</v>
      </c>
      <c r="B18136" t="s">
        <v>74</v>
      </c>
      <c r="C18136">
        <v>0.79790000000000005</v>
      </c>
      <c r="E18136">
        <v>2027</v>
      </c>
      <c r="G18136" t="s">
        <v>271</v>
      </c>
    </row>
    <row r="18137" spans="1:7">
      <c r="A18137">
        <v>31059080</v>
      </c>
      <c r="B18137" t="s">
        <v>74</v>
      </c>
      <c r="C18137">
        <v>0.79790000000000005</v>
      </c>
      <c r="E18137">
        <v>2028</v>
      </c>
      <c r="G18137" t="s">
        <v>271</v>
      </c>
    </row>
    <row r="18138" spans="1:7">
      <c r="A18138">
        <v>7601</v>
      </c>
      <c r="B18138" t="s">
        <v>74</v>
      </c>
      <c r="C18138" s="30">
        <v>1.87</v>
      </c>
      <c r="D18138" t="s">
        <v>24</v>
      </c>
      <c r="G18138" t="s">
        <v>25</v>
      </c>
    </row>
    <row r="18139" spans="1:7">
      <c r="A18139">
        <v>7601</v>
      </c>
      <c r="B18139" t="s">
        <v>74</v>
      </c>
      <c r="C18139" s="30">
        <v>2.0569999999999999</v>
      </c>
      <c r="D18139" t="s">
        <v>24</v>
      </c>
      <c r="E18139">
        <v>2026</v>
      </c>
      <c r="G18139" t="s">
        <v>25</v>
      </c>
    </row>
    <row r="18140" spans="1:7">
      <c r="A18140">
        <v>7601</v>
      </c>
      <c r="B18140" t="s">
        <v>74</v>
      </c>
      <c r="C18140" s="30">
        <v>2.2440000000000002</v>
      </c>
      <c r="D18140" t="s">
        <v>24</v>
      </c>
      <c r="E18140">
        <v>2027</v>
      </c>
      <c r="G18140" t="s">
        <v>25</v>
      </c>
    </row>
    <row r="18141" spans="1:7">
      <c r="A18141">
        <v>7601</v>
      </c>
      <c r="B18141" t="s">
        <v>74</v>
      </c>
      <c r="C18141" s="30">
        <v>2.431</v>
      </c>
      <c r="D18141" t="s">
        <v>24</v>
      </c>
      <c r="E18141">
        <v>2028</v>
      </c>
      <c r="G18141" t="s">
        <v>25</v>
      </c>
    </row>
    <row r="18142" spans="1:7">
      <c r="A18142">
        <v>7603</v>
      </c>
      <c r="B18142" t="s">
        <v>74</v>
      </c>
      <c r="C18142" s="30">
        <v>1.99</v>
      </c>
      <c r="D18142" t="s">
        <v>24</v>
      </c>
      <c r="G18142" t="s">
        <v>25</v>
      </c>
    </row>
    <row r="18143" spans="1:7">
      <c r="A18143">
        <v>7603</v>
      </c>
      <c r="B18143" t="s">
        <v>74</v>
      </c>
      <c r="C18143" s="30">
        <v>2.1890000000000001</v>
      </c>
      <c r="D18143" t="s">
        <v>24</v>
      </c>
      <c r="E18143">
        <v>2026</v>
      </c>
      <c r="G18143" t="s">
        <v>25</v>
      </c>
    </row>
    <row r="18144" spans="1:7">
      <c r="A18144">
        <v>7603</v>
      </c>
      <c r="B18144" t="s">
        <v>74</v>
      </c>
      <c r="C18144" s="30">
        <v>2.3879999999999999</v>
      </c>
      <c r="D18144" t="s">
        <v>24</v>
      </c>
      <c r="E18144">
        <v>2027</v>
      </c>
      <c r="G18144" t="s">
        <v>25</v>
      </c>
    </row>
    <row r="18145" spans="1:7">
      <c r="A18145">
        <v>7603</v>
      </c>
      <c r="B18145" t="s">
        <v>74</v>
      </c>
      <c r="C18145" s="30">
        <v>2.5870000000000002</v>
      </c>
      <c r="D18145" t="s">
        <v>24</v>
      </c>
      <c r="E18145">
        <v>2028</v>
      </c>
      <c r="G18145" t="s">
        <v>25</v>
      </c>
    </row>
    <row r="18146" spans="1:7">
      <c r="A18146">
        <v>76041010</v>
      </c>
      <c r="B18146" t="s">
        <v>74</v>
      </c>
      <c r="C18146" s="30">
        <v>2.21</v>
      </c>
      <c r="D18146" t="s">
        <v>24</v>
      </c>
      <c r="G18146" t="s">
        <v>25</v>
      </c>
    </row>
    <row r="18147" spans="1:7">
      <c r="A18147">
        <v>76041010</v>
      </c>
      <c r="B18147" t="s">
        <v>74</v>
      </c>
      <c r="C18147" s="30">
        <v>2.431</v>
      </c>
      <c r="D18147" t="s">
        <v>24</v>
      </c>
      <c r="E18147">
        <v>2026</v>
      </c>
      <c r="G18147" t="s">
        <v>25</v>
      </c>
    </row>
    <row r="18148" spans="1:7">
      <c r="A18148">
        <v>76041010</v>
      </c>
      <c r="B18148" t="s">
        <v>74</v>
      </c>
      <c r="C18148" s="30">
        <v>2.6520000000000001</v>
      </c>
      <c r="D18148" t="s">
        <v>24</v>
      </c>
      <c r="E18148">
        <v>2027</v>
      </c>
      <c r="G18148" t="s">
        <v>25</v>
      </c>
    </row>
    <row r="18149" spans="1:7">
      <c r="A18149">
        <v>76041010</v>
      </c>
      <c r="B18149" t="s">
        <v>74</v>
      </c>
      <c r="C18149" s="30">
        <v>2.8729999999999998</v>
      </c>
      <c r="D18149" t="s">
        <v>24</v>
      </c>
      <c r="E18149">
        <v>2028</v>
      </c>
      <c r="G18149" t="s">
        <v>25</v>
      </c>
    </row>
    <row r="18150" spans="1:7">
      <c r="A18150">
        <v>76041090</v>
      </c>
      <c r="B18150" t="s">
        <v>74</v>
      </c>
      <c r="C18150" s="30">
        <v>2.23</v>
      </c>
      <c r="D18150" t="s">
        <v>24</v>
      </c>
      <c r="G18150" t="s">
        <v>25</v>
      </c>
    </row>
    <row r="18151" spans="1:7">
      <c r="A18151">
        <v>76041090</v>
      </c>
      <c r="B18151" t="s">
        <v>74</v>
      </c>
      <c r="C18151" s="30">
        <v>2.4529999999999998</v>
      </c>
      <c r="D18151" t="s">
        <v>24</v>
      </c>
      <c r="E18151">
        <v>2026</v>
      </c>
      <c r="G18151" t="s">
        <v>25</v>
      </c>
    </row>
    <row r="18152" spans="1:7">
      <c r="A18152">
        <v>76041090</v>
      </c>
      <c r="B18152" t="s">
        <v>74</v>
      </c>
      <c r="C18152" s="30">
        <v>2.6760000000000002</v>
      </c>
      <c r="D18152" t="s">
        <v>24</v>
      </c>
      <c r="E18152">
        <v>2027</v>
      </c>
      <c r="G18152" t="s">
        <v>25</v>
      </c>
    </row>
    <row r="18153" spans="1:7">
      <c r="A18153">
        <v>76041090</v>
      </c>
      <c r="B18153" t="s">
        <v>74</v>
      </c>
      <c r="C18153" s="30">
        <v>2.899</v>
      </c>
      <c r="D18153" t="s">
        <v>24</v>
      </c>
      <c r="E18153">
        <v>2028</v>
      </c>
      <c r="G18153" t="s">
        <v>25</v>
      </c>
    </row>
    <row r="18154" spans="1:7">
      <c r="A18154">
        <v>76042100</v>
      </c>
      <c r="B18154" t="s">
        <v>74</v>
      </c>
      <c r="C18154" s="30">
        <v>2.23</v>
      </c>
      <c r="D18154" t="s">
        <v>24</v>
      </c>
      <c r="G18154" t="s">
        <v>25</v>
      </c>
    </row>
    <row r="18155" spans="1:7">
      <c r="A18155">
        <v>76042100</v>
      </c>
      <c r="B18155" t="s">
        <v>74</v>
      </c>
      <c r="C18155" s="30">
        <v>2.4529999999999998</v>
      </c>
      <c r="D18155" t="s">
        <v>24</v>
      </c>
      <c r="E18155">
        <v>2026</v>
      </c>
      <c r="G18155" t="s">
        <v>25</v>
      </c>
    </row>
    <row r="18156" spans="1:7">
      <c r="A18156">
        <v>76042100</v>
      </c>
      <c r="B18156" t="s">
        <v>74</v>
      </c>
      <c r="C18156" s="30">
        <v>2.6760000000000002</v>
      </c>
      <c r="D18156" t="s">
        <v>24</v>
      </c>
      <c r="E18156">
        <v>2027</v>
      </c>
      <c r="G18156" t="s">
        <v>25</v>
      </c>
    </row>
    <row r="18157" spans="1:7">
      <c r="A18157">
        <v>76042100</v>
      </c>
      <c r="B18157" t="s">
        <v>74</v>
      </c>
      <c r="C18157" s="30">
        <v>2.899</v>
      </c>
      <c r="D18157" t="s">
        <v>24</v>
      </c>
      <c r="E18157">
        <v>2028</v>
      </c>
      <c r="G18157" t="s">
        <v>25</v>
      </c>
    </row>
    <row r="18158" spans="1:7">
      <c r="A18158">
        <v>76042910</v>
      </c>
      <c r="B18158" t="s">
        <v>74</v>
      </c>
      <c r="C18158" s="30">
        <v>2.21</v>
      </c>
      <c r="D18158" t="s">
        <v>24</v>
      </c>
      <c r="G18158" t="s">
        <v>25</v>
      </c>
    </row>
    <row r="18159" spans="1:7">
      <c r="A18159">
        <v>76042910</v>
      </c>
      <c r="B18159" t="s">
        <v>74</v>
      </c>
      <c r="C18159" s="30">
        <v>2.431</v>
      </c>
      <c r="D18159" t="s">
        <v>24</v>
      </c>
      <c r="E18159">
        <v>2026</v>
      </c>
      <c r="G18159" t="s">
        <v>25</v>
      </c>
    </row>
    <row r="18160" spans="1:7">
      <c r="A18160">
        <v>76042910</v>
      </c>
      <c r="B18160" t="s">
        <v>74</v>
      </c>
      <c r="C18160" s="30">
        <v>2.6520000000000001</v>
      </c>
      <c r="D18160" t="s">
        <v>24</v>
      </c>
      <c r="E18160">
        <v>2027</v>
      </c>
      <c r="G18160" t="s">
        <v>25</v>
      </c>
    </row>
    <row r="18161" spans="1:7">
      <c r="A18161">
        <v>76042910</v>
      </c>
      <c r="B18161" t="s">
        <v>74</v>
      </c>
      <c r="C18161" s="30">
        <v>2.8729999999999998</v>
      </c>
      <c r="D18161" t="s">
        <v>24</v>
      </c>
      <c r="E18161">
        <v>2028</v>
      </c>
      <c r="G18161" t="s">
        <v>25</v>
      </c>
    </row>
    <row r="18162" spans="1:7">
      <c r="A18162">
        <v>76042990</v>
      </c>
      <c r="B18162" t="s">
        <v>74</v>
      </c>
      <c r="C18162" s="30">
        <v>2.23</v>
      </c>
      <c r="D18162" t="s">
        <v>24</v>
      </c>
      <c r="G18162" t="s">
        <v>25</v>
      </c>
    </row>
    <row r="18163" spans="1:7">
      <c r="A18163">
        <v>76042990</v>
      </c>
      <c r="B18163" t="s">
        <v>74</v>
      </c>
      <c r="C18163" s="30">
        <v>2.4529999999999998</v>
      </c>
      <c r="D18163" t="s">
        <v>24</v>
      </c>
      <c r="E18163">
        <v>2026</v>
      </c>
      <c r="G18163" t="s">
        <v>25</v>
      </c>
    </row>
    <row r="18164" spans="1:7">
      <c r="A18164">
        <v>76042990</v>
      </c>
      <c r="B18164" t="s">
        <v>74</v>
      </c>
      <c r="C18164" s="30">
        <v>2.6760000000000002</v>
      </c>
      <c r="D18164" t="s">
        <v>24</v>
      </c>
      <c r="E18164">
        <v>2027</v>
      </c>
      <c r="G18164" t="s">
        <v>25</v>
      </c>
    </row>
    <row r="18165" spans="1:7">
      <c r="A18165">
        <v>76042990</v>
      </c>
      <c r="B18165" t="s">
        <v>74</v>
      </c>
      <c r="C18165" s="30">
        <v>2.899</v>
      </c>
      <c r="D18165" t="s">
        <v>24</v>
      </c>
      <c r="E18165">
        <v>2028</v>
      </c>
      <c r="G18165" t="s">
        <v>25</v>
      </c>
    </row>
    <row r="18166" spans="1:7">
      <c r="A18166">
        <v>7605</v>
      </c>
      <c r="B18166" t="s">
        <v>74</v>
      </c>
      <c r="C18166" s="30">
        <v>2.21</v>
      </c>
      <c r="D18166" t="s">
        <v>24</v>
      </c>
      <c r="G18166" t="s">
        <v>25</v>
      </c>
    </row>
    <row r="18167" spans="1:7">
      <c r="A18167">
        <v>7605</v>
      </c>
      <c r="B18167" t="s">
        <v>74</v>
      </c>
      <c r="C18167" s="30">
        <v>2.431</v>
      </c>
      <c r="D18167" t="s">
        <v>24</v>
      </c>
      <c r="E18167">
        <v>2026</v>
      </c>
      <c r="G18167" t="s">
        <v>25</v>
      </c>
    </row>
    <row r="18168" spans="1:7">
      <c r="A18168">
        <v>7605</v>
      </c>
      <c r="B18168" t="s">
        <v>74</v>
      </c>
      <c r="C18168" s="30">
        <v>2.6520000000000001</v>
      </c>
      <c r="D18168" t="s">
        <v>24</v>
      </c>
      <c r="E18168">
        <v>2027</v>
      </c>
      <c r="G18168" t="s">
        <v>25</v>
      </c>
    </row>
    <row r="18169" spans="1:7">
      <c r="A18169">
        <v>7605</v>
      </c>
      <c r="B18169" t="s">
        <v>74</v>
      </c>
      <c r="C18169" s="30">
        <v>2.8729999999999998</v>
      </c>
      <c r="D18169" t="s">
        <v>24</v>
      </c>
      <c r="E18169">
        <v>2028</v>
      </c>
      <c r="G18169" t="s">
        <v>25</v>
      </c>
    </row>
    <row r="18170" spans="1:7">
      <c r="A18170">
        <v>7606</v>
      </c>
      <c r="B18170" t="s">
        <v>74</v>
      </c>
      <c r="C18170" s="30">
        <v>2.67</v>
      </c>
      <c r="D18170" t="s">
        <v>24</v>
      </c>
      <c r="G18170" t="s">
        <v>25</v>
      </c>
    </row>
    <row r="18171" spans="1:7">
      <c r="A18171">
        <v>7606</v>
      </c>
      <c r="B18171" t="s">
        <v>74</v>
      </c>
      <c r="C18171" s="30">
        <v>2.9369999999999998</v>
      </c>
      <c r="D18171" t="s">
        <v>24</v>
      </c>
      <c r="E18171">
        <v>2026</v>
      </c>
      <c r="G18171" t="s">
        <v>25</v>
      </c>
    </row>
    <row r="18172" spans="1:7">
      <c r="A18172">
        <v>7606</v>
      </c>
      <c r="B18172" t="s">
        <v>74</v>
      </c>
      <c r="C18172" s="30">
        <v>3.2039999999999997</v>
      </c>
      <c r="D18172" t="s">
        <v>24</v>
      </c>
      <c r="E18172">
        <v>2027</v>
      </c>
      <c r="G18172" t="s">
        <v>25</v>
      </c>
    </row>
    <row r="18173" spans="1:7">
      <c r="A18173">
        <v>7606</v>
      </c>
      <c r="B18173" t="s">
        <v>74</v>
      </c>
      <c r="C18173" s="30">
        <v>3.4710000000000001</v>
      </c>
      <c r="D18173" t="s">
        <v>24</v>
      </c>
      <c r="E18173">
        <v>2028</v>
      </c>
      <c r="G18173" t="s">
        <v>25</v>
      </c>
    </row>
    <row r="18174" spans="1:7">
      <c r="A18174">
        <v>7607</v>
      </c>
      <c r="B18174" t="s">
        <v>74</v>
      </c>
      <c r="C18174" s="30">
        <v>2.67</v>
      </c>
      <c r="D18174" t="s">
        <v>24</v>
      </c>
      <c r="G18174" t="s">
        <v>25</v>
      </c>
    </row>
    <row r="18175" spans="1:7">
      <c r="A18175">
        <v>7607</v>
      </c>
      <c r="B18175" t="s">
        <v>74</v>
      </c>
      <c r="C18175" s="30">
        <v>2.9369999999999998</v>
      </c>
      <c r="D18175" t="s">
        <v>24</v>
      </c>
      <c r="E18175">
        <v>2026</v>
      </c>
      <c r="G18175" t="s">
        <v>25</v>
      </c>
    </row>
    <row r="18176" spans="1:7">
      <c r="A18176">
        <v>7607</v>
      </c>
      <c r="B18176" t="s">
        <v>74</v>
      </c>
      <c r="C18176" s="30">
        <v>3.2039999999999997</v>
      </c>
      <c r="D18176" t="s">
        <v>24</v>
      </c>
      <c r="E18176">
        <v>2027</v>
      </c>
      <c r="G18176" t="s">
        <v>25</v>
      </c>
    </row>
    <row r="18177" spans="1:7">
      <c r="A18177">
        <v>7607</v>
      </c>
      <c r="B18177" t="s">
        <v>74</v>
      </c>
      <c r="C18177" s="30">
        <v>3.4710000000000001</v>
      </c>
      <c r="D18177" t="s">
        <v>24</v>
      </c>
      <c r="E18177">
        <v>2028</v>
      </c>
      <c r="G18177" t="s">
        <v>25</v>
      </c>
    </row>
    <row r="18178" spans="1:7">
      <c r="A18178">
        <v>7608</v>
      </c>
      <c r="B18178" t="s">
        <v>74</v>
      </c>
      <c r="C18178" s="30">
        <v>2.23</v>
      </c>
      <c r="D18178" t="s">
        <v>24</v>
      </c>
      <c r="G18178" t="s">
        <v>25</v>
      </c>
    </row>
    <row r="18179" spans="1:7">
      <c r="A18179">
        <v>7608</v>
      </c>
      <c r="B18179" t="s">
        <v>74</v>
      </c>
      <c r="C18179" s="30">
        <v>2.4529999999999998</v>
      </c>
      <c r="D18179" t="s">
        <v>24</v>
      </c>
      <c r="E18179">
        <v>2026</v>
      </c>
      <c r="G18179" t="s">
        <v>25</v>
      </c>
    </row>
    <row r="18180" spans="1:7">
      <c r="A18180">
        <v>7608</v>
      </c>
      <c r="B18180" t="s">
        <v>74</v>
      </c>
      <c r="C18180" s="30">
        <v>2.6760000000000002</v>
      </c>
      <c r="D18180" t="s">
        <v>24</v>
      </c>
      <c r="E18180">
        <v>2027</v>
      </c>
      <c r="G18180" t="s">
        <v>25</v>
      </c>
    </row>
    <row r="18181" spans="1:7">
      <c r="A18181">
        <v>7608</v>
      </c>
      <c r="B18181" t="s">
        <v>74</v>
      </c>
      <c r="C18181" s="30">
        <v>2.899</v>
      </c>
      <c r="D18181" t="s">
        <v>24</v>
      </c>
      <c r="E18181">
        <v>2028</v>
      </c>
      <c r="G18181" t="s">
        <v>25</v>
      </c>
    </row>
    <row r="18182" spans="1:7">
      <c r="A18182">
        <v>76090000</v>
      </c>
      <c r="B18182" t="s">
        <v>74</v>
      </c>
      <c r="C18182" s="30">
        <v>2.23</v>
      </c>
      <c r="D18182" t="s">
        <v>24</v>
      </c>
      <c r="G18182" t="s">
        <v>25</v>
      </c>
    </row>
    <row r="18183" spans="1:7">
      <c r="A18183">
        <v>76090000</v>
      </c>
      <c r="B18183" t="s">
        <v>74</v>
      </c>
      <c r="C18183" s="30">
        <v>2.4529999999999998</v>
      </c>
      <c r="D18183" t="s">
        <v>24</v>
      </c>
      <c r="E18183">
        <v>2026</v>
      </c>
      <c r="G18183" t="s">
        <v>25</v>
      </c>
    </row>
    <row r="18184" spans="1:7">
      <c r="A18184">
        <v>76090000</v>
      </c>
      <c r="B18184" t="s">
        <v>74</v>
      </c>
      <c r="C18184" s="30">
        <v>2.6760000000000002</v>
      </c>
      <c r="D18184" t="s">
        <v>24</v>
      </c>
      <c r="E18184">
        <v>2027</v>
      </c>
      <c r="G18184" t="s">
        <v>25</v>
      </c>
    </row>
    <row r="18185" spans="1:7">
      <c r="A18185">
        <v>76090000</v>
      </c>
      <c r="B18185" t="s">
        <v>74</v>
      </c>
      <c r="C18185" s="30">
        <v>2.899</v>
      </c>
      <c r="D18185" t="s">
        <v>24</v>
      </c>
      <c r="E18185">
        <v>2028</v>
      </c>
      <c r="G18185" t="s">
        <v>25</v>
      </c>
    </row>
    <row r="18186" spans="1:7">
      <c r="A18186">
        <v>76101000</v>
      </c>
      <c r="B18186" t="s">
        <v>74</v>
      </c>
      <c r="C18186" s="30">
        <v>2.23</v>
      </c>
      <c r="D18186" t="s">
        <v>24</v>
      </c>
      <c r="G18186" t="s">
        <v>25</v>
      </c>
    </row>
    <row r="18187" spans="1:7">
      <c r="A18187">
        <v>76101000</v>
      </c>
      <c r="B18187" t="s">
        <v>74</v>
      </c>
      <c r="C18187" s="30">
        <v>2.4529999999999998</v>
      </c>
      <c r="D18187" t="s">
        <v>24</v>
      </c>
      <c r="E18187">
        <v>2026</v>
      </c>
      <c r="G18187" t="s">
        <v>25</v>
      </c>
    </row>
    <row r="18188" spans="1:7">
      <c r="A18188">
        <v>76101000</v>
      </c>
      <c r="B18188" t="s">
        <v>74</v>
      </c>
      <c r="C18188" s="30">
        <v>2.6760000000000002</v>
      </c>
      <c r="D18188" t="s">
        <v>24</v>
      </c>
      <c r="E18188">
        <v>2027</v>
      </c>
      <c r="G18188" t="s">
        <v>25</v>
      </c>
    </row>
    <row r="18189" spans="1:7">
      <c r="A18189">
        <v>76101000</v>
      </c>
      <c r="B18189" t="s">
        <v>74</v>
      </c>
      <c r="C18189" s="30">
        <v>2.899</v>
      </c>
      <c r="D18189" t="s">
        <v>24</v>
      </c>
      <c r="E18189">
        <v>2028</v>
      </c>
      <c r="G18189" t="s">
        <v>25</v>
      </c>
    </row>
    <row r="18190" spans="1:7">
      <c r="A18190">
        <v>761090</v>
      </c>
      <c r="B18190" t="s">
        <v>74</v>
      </c>
      <c r="C18190" s="30">
        <v>2.23</v>
      </c>
      <c r="D18190" t="s">
        <v>24</v>
      </c>
      <c r="G18190" t="s">
        <v>25</v>
      </c>
    </row>
    <row r="18191" spans="1:7">
      <c r="A18191">
        <v>761090</v>
      </c>
      <c r="B18191" t="s">
        <v>74</v>
      </c>
      <c r="C18191" s="30">
        <v>2.4529999999999998</v>
      </c>
      <c r="D18191" t="s">
        <v>24</v>
      </c>
      <c r="E18191">
        <v>2026</v>
      </c>
      <c r="G18191" t="s">
        <v>25</v>
      </c>
    </row>
    <row r="18192" spans="1:7">
      <c r="A18192">
        <v>761090</v>
      </c>
      <c r="B18192" t="s">
        <v>74</v>
      </c>
      <c r="C18192" s="30">
        <v>2.6760000000000002</v>
      </c>
      <c r="D18192" t="s">
        <v>24</v>
      </c>
      <c r="E18192">
        <v>2027</v>
      </c>
      <c r="G18192" t="s">
        <v>25</v>
      </c>
    </row>
    <row r="18193" spans="1:7">
      <c r="A18193">
        <v>761090</v>
      </c>
      <c r="B18193" t="s">
        <v>74</v>
      </c>
      <c r="C18193" s="30">
        <v>2.899</v>
      </c>
      <c r="D18193" t="s">
        <v>24</v>
      </c>
      <c r="E18193">
        <v>2028</v>
      </c>
      <c r="G18193" t="s">
        <v>25</v>
      </c>
    </row>
    <row r="18194" spans="1:7">
      <c r="A18194">
        <v>76109010</v>
      </c>
      <c r="B18194" t="s">
        <v>74</v>
      </c>
      <c r="C18194" s="30">
        <v>2.23</v>
      </c>
      <c r="D18194" t="s">
        <v>24</v>
      </c>
      <c r="G18194" t="s">
        <v>25</v>
      </c>
    </row>
    <row r="18195" spans="1:7">
      <c r="A18195">
        <v>76109010</v>
      </c>
      <c r="B18195" t="s">
        <v>74</v>
      </c>
      <c r="C18195" s="30">
        <v>2.4529999999999998</v>
      </c>
      <c r="D18195" t="s">
        <v>24</v>
      </c>
      <c r="E18195">
        <v>2026</v>
      </c>
      <c r="G18195" t="s">
        <v>25</v>
      </c>
    </row>
    <row r="18196" spans="1:7">
      <c r="A18196">
        <v>76109010</v>
      </c>
      <c r="B18196" t="s">
        <v>74</v>
      </c>
      <c r="C18196" s="30">
        <v>2.6760000000000002</v>
      </c>
      <c r="D18196" t="s">
        <v>24</v>
      </c>
      <c r="E18196">
        <v>2027</v>
      </c>
      <c r="G18196" t="s">
        <v>25</v>
      </c>
    </row>
    <row r="18197" spans="1:7">
      <c r="A18197">
        <v>76109010</v>
      </c>
      <c r="B18197" t="s">
        <v>74</v>
      </c>
      <c r="C18197" s="30">
        <v>2.899</v>
      </c>
      <c r="D18197" t="s">
        <v>24</v>
      </c>
      <c r="E18197">
        <v>2028</v>
      </c>
      <c r="G18197" t="s">
        <v>25</v>
      </c>
    </row>
    <row r="18198" spans="1:7">
      <c r="A18198">
        <v>76109090</v>
      </c>
      <c r="B18198" t="s">
        <v>74</v>
      </c>
      <c r="C18198" s="30">
        <v>2.23</v>
      </c>
      <c r="D18198" t="s">
        <v>24</v>
      </c>
      <c r="G18198" t="s">
        <v>25</v>
      </c>
    </row>
    <row r="18199" spans="1:7">
      <c r="A18199">
        <v>76109090</v>
      </c>
      <c r="B18199" t="s">
        <v>74</v>
      </c>
      <c r="C18199" s="30">
        <v>2.4529999999999998</v>
      </c>
      <c r="D18199" t="s">
        <v>24</v>
      </c>
      <c r="E18199">
        <v>2026</v>
      </c>
      <c r="G18199" t="s">
        <v>25</v>
      </c>
    </row>
    <row r="18200" spans="1:7">
      <c r="A18200">
        <v>76109090</v>
      </c>
      <c r="B18200" t="s">
        <v>74</v>
      </c>
      <c r="C18200" s="30">
        <v>2.6760000000000002</v>
      </c>
      <c r="D18200" t="s">
        <v>24</v>
      </c>
      <c r="E18200">
        <v>2027</v>
      </c>
      <c r="G18200" t="s">
        <v>25</v>
      </c>
    </row>
    <row r="18201" spans="1:7">
      <c r="A18201">
        <v>76109090</v>
      </c>
      <c r="B18201" t="s">
        <v>74</v>
      </c>
      <c r="C18201" s="30">
        <v>2.899</v>
      </c>
      <c r="D18201" t="s">
        <v>24</v>
      </c>
      <c r="E18201">
        <v>2028</v>
      </c>
      <c r="G18201" t="s">
        <v>25</v>
      </c>
    </row>
    <row r="18202" spans="1:7">
      <c r="A18202">
        <v>76110000</v>
      </c>
      <c r="B18202" t="s">
        <v>74</v>
      </c>
      <c r="C18202" s="30">
        <v>2.67</v>
      </c>
      <c r="D18202" t="s">
        <v>24</v>
      </c>
      <c r="G18202" t="s">
        <v>25</v>
      </c>
    </row>
    <row r="18203" spans="1:7">
      <c r="A18203">
        <v>76110000</v>
      </c>
      <c r="B18203" t="s">
        <v>74</v>
      </c>
      <c r="C18203" s="30">
        <v>2.9369999999999998</v>
      </c>
      <c r="D18203" t="s">
        <v>24</v>
      </c>
      <c r="E18203">
        <v>2026</v>
      </c>
      <c r="G18203" t="s">
        <v>25</v>
      </c>
    </row>
    <row r="18204" spans="1:7">
      <c r="A18204">
        <v>76110000</v>
      </c>
      <c r="B18204" t="s">
        <v>74</v>
      </c>
      <c r="C18204" s="30">
        <v>3.2039999999999997</v>
      </c>
      <c r="D18204" t="s">
        <v>24</v>
      </c>
      <c r="E18204">
        <v>2027</v>
      </c>
      <c r="G18204" t="s">
        <v>25</v>
      </c>
    </row>
    <row r="18205" spans="1:7">
      <c r="A18205">
        <v>76110000</v>
      </c>
      <c r="B18205" t="s">
        <v>74</v>
      </c>
      <c r="C18205" s="30">
        <v>3.4710000000000001</v>
      </c>
      <c r="D18205" t="s">
        <v>24</v>
      </c>
      <c r="E18205">
        <v>2028</v>
      </c>
      <c r="G18205" t="s">
        <v>25</v>
      </c>
    </row>
    <row r="18206" spans="1:7">
      <c r="A18206">
        <v>7612</v>
      </c>
      <c r="B18206" t="s">
        <v>74</v>
      </c>
      <c r="C18206" s="30">
        <v>2.67</v>
      </c>
      <c r="D18206" t="s">
        <v>24</v>
      </c>
      <c r="G18206" t="s">
        <v>25</v>
      </c>
    </row>
    <row r="18207" spans="1:7">
      <c r="A18207">
        <v>7612</v>
      </c>
      <c r="B18207" t="s">
        <v>74</v>
      </c>
      <c r="C18207" s="30">
        <v>2.9369999999999998</v>
      </c>
      <c r="D18207" t="s">
        <v>24</v>
      </c>
      <c r="E18207">
        <v>2026</v>
      </c>
      <c r="G18207" t="s">
        <v>25</v>
      </c>
    </row>
    <row r="18208" spans="1:7">
      <c r="A18208">
        <v>7612</v>
      </c>
      <c r="B18208" t="s">
        <v>74</v>
      </c>
      <c r="C18208" s="30">
        <v>3.2039999999999997</v>
      </c>
      <c r="D18208" t="s">
        <v>24</v>
      </c>
      <c r="E18208">
        <v>2027</v>
      </c>
      <c r="G18208" t="s">
        <v>25</v>
      </c>
    </row>
    <row r="18209" spans="1:7">
      <c r="A18209">
        <v>7612</v>
      </c>
      <c r="B18209" t="s">
        <v>74</v>
      </c>
      <c r="C18209" s="30">
        <v>3.4710000000000001</v>
      </c>
      <c r="D18209" t="s">
        <v>24</v>
      </c>
      <c r="E18209">
        <v>2028</v>
      </c>
      <c r="G18209" t="s">
        <v>25</v>
      </c>
    </row>
    <row r="18210" spans="1:7">
      <c r="A18210">
        <v>76130000</v>
      </c>
      <c r="B18210" t="s">
        <v>74</v>
      </c>
      <c r="C18210" s="30">
        <v>2.67</v>
      </c>
      <c r="D18210" t="s">
        <v>24</v>
      </c>
      <c r="G18210" t="s">
        <v>25</v>
      </c>
    </row>
    <row r="18211" spans="1:7">
      <c r="A18211">
        <v>76130000</v>
      </c>
      <c r="B18211" t="s">
        <v>74</v>
      </c>
      <c r="C18211" s="30">
        <v>2.9369999999999998</v>
      </c>
      <c r="D18211" t="s">
        <v>24</v>
      </c>
      <c r="E18211">
        <v>2026</v>
      </c>
      <c r="G18211" t="s">
        <v>25</v>
      </c>
    </row>
    <row r="18212" spans="1:7">
      <c r="A18212">
        <v>76130000</v>
      </c>
      <c r="B18212" t="s">
        <v>74</v>
      </c>
      <c r="C18212" s="30">
        <v>3.2039999999999997</v>
      </c>
      <c r="D18212" t="s">
        <v>24</v>
      </c>
      <c r="E18212">
        <v>2027</v>
      </c>
      <c r="G18212" t="s">
        <v>25</v>
      </c>
    </row>
    <row r="18213" spans="1:7">
      <c r="A18213">
        <v>76130000</v>
      </c>
      <c r="B18213" t="s">
        <v>74</v>
      </c>
      <c r="C18213" s="30">
        <v>3.4710000000000001</v>
      </c>
      <c r="D18213" t="s">
        <v>24</v>
      </c>
      <c r="E18213">
        <v>2028</v>
      </c>
      <c r="G18213" t="s">
        <v>25</v>
      </c>
    </row>
    <row r="18214" spans="1:7">
      <c r="A18214">
        <v>7614</v>
      </c>
      <c r="B18214" t="s">
        <v>74</v>
      </c>
      <c r="C18214" s="30">
        <v>2.21</v>
      </c>
      <c r="D18214" t="s">
        <v>24</v>
      </c>
      <c r="G18214" t="s">
        <v>25</v>
      </c>
    </row>
    <row r="18215" spans="1:7">
      <c r="A18215">
        <v>7614</v>
      </c>
      <c r="B18215" t="s">
        <v>74</v>
      </c>
      <c r="C18215" s="30">
        <v>2.431</v>
      </c>
      <c r="D18215" t="s">
        <v>24</v>
      </c>
      <c r="E18215">
        <v>2026</v>
      </c>
      <c r="G18215" t="s">
        <v>25</v>
      </c>
    </row>
    <row r="18216" spans="1:7">
      <c r="A18216">
        <v>7614</v>
      </c>
      <c r="B18216" t="s">
        <v>74</v>
      </c>
      <c r="C18216" s="30">
        <v>2.6520000000000001</v>
      </c>
      <c r="D18216" t="s">
        <v>24</v>
      </c>
      <c r="E18216">
        <v>2027</v>
      </c>
      <c r="G18216" t="s">
        <v>25</v>
      </c>
    </row>
    <row r="18217" spans="1:7">
      <c r="A18217">
        <v>7614</v>
      </c>
      <c r="B18217" t="s">
        <v>74</v>
      </c>
      <c r="C18217" s="30">
        <v>2.8729999999999998</v>
      </c>
      <c r="D18217" t="s">
        <v>24</v>
      </c>
      <c r="E18217">
        <v>2028</v>
      </c>
      <c r="G18217" t="s">
        <v>25</v>
      </c>
    </row>
    <row r="18218" spans="1:7">
      <c r="A18218">
        <v>76161000</v>
      </c>
      <c r="B18218" t="s">
        <v>74</v>
      </c>
      <c r="C18218" s="30">
        <v>2.67</v>
      </c>
      <c r="D18218" t="s">
        <v>24</v>
      </c>
      <c r="G18218" t="s">
        <v>25</v>
      </c>
    </row>
    <row r="18219" spans="1:7">
      <c r="A18219">
        <v>76161000</v>
      </c>
      <c r="B18219" t="s">
        <v>74</v>
      </c>
      <c r="C18219" s="30">
        <v>2.9369999999999998</v>
      </c>
      <c r="D18219" t="s">
        <v>24</v>
      </c>
      <c r="E18219">
        <v>2026</v>
      </c>
      <c r="G18219" t="s">
        <v>25</v>
      </c>
    </row>
    <row r="18220" spans="1:7">
      <c r="A18220">
        <v>76161000</v>
      </c>
      <c r="B18220" t="s">
        <v>74</v>
      </c>
      <c r="C18220" s="30">
        <v>3.2039999999999997</v>
      </c>
      <c r="D18220" t="s">
        <v>24</v>
      </c>
      <c r="E18220">
        <v>2027</v>
      </c>
      <c r="G18220" t="s">
        <v>25</v>
      </c>
    </row>
    <row r="18221" spans="1:7">
      <c r="A18221">
        <v>76161000</v>
      </c>
      <c r="B18221" t="s">
        <v>74</v>
      </c>
      <c r="C18221" s="30">
        <v>3.4710000000000001</v>
      </c>
      <c r="D18221" t="s">
        <v>24</v>
      </c>
      <c r="E18221">
        <v>2028</v>
      </c>
      <c r="G18221" t="s">
        <v>25</v>
      </c>
    </row>
    <row r="18222" spans="1:7">
      <c r="A18222">
        <v>76169100</v>
      </c>
      <c r="B18222" t="s">
        <v>74</v>
      </c>
      <c r="C18222" s="30">
        <v>2.67</v>
      </c>
      <c r="D18222" t="s">
        <v>24</v>
      </c>
      <c r="G18222" t="s">
        <v>25</v>
      </c>
    </row>
    <row r="18223" spans="1:7">
      <c r="A18223">
        <v>76169100</v>
      </c>
      <c r="B18223" t="s">
        <v>74</v>
      </c>
      <c r="C18223" s="30">
        <v>2.9369999999999998</v>
      </c>
      <c r="D18223" t="s">
        <v>24</v>
      </c>
      <c r="E18223">
        <v>2026</v>
      </c>
      <c r="G18223" t="s">
        <v>25</v>
      </c>
    </row>
    <row r="18224" spans="1:7">
      <c r="A18224">
        <v>76169100</v>
      </c>
      <c r="B18224" t="s">
        <v>74</v>
      </c>
      <c r="C18224" s="30">
        <v>3.2039999999999997</v>
      </c>
      <c r="D18224" t="s">
        <v>24</v>
      </c>
      <c r="E18224">
        <v>2027</v>
      </c>
      <c r="G18224" t="s">
        <v>25</v>
      </c>
    </row>
    <row r="18225" spans="1:7">
      <c r="A18225">
        <v>76169100</v>
      </c>
      <c r="B18225" t="s">
        <v>74</v>
      </c>
      <c r="C18225" s="30">
        <v>3.4710000000000001</v>
      </c>
      <c r="D18225" t="s">
        <v>24</v>
      </c>
      <c r="E18225">
        <v>2028</v>
      </c>
      <c r="G18225" t="s">
        <v>25</v>
      </c>
    </row>
    <row r="18226" spans="1:7">
      <c r="A18226">
        <v>76169910</v>
      </c>
      <c r="B18226" t="s">
        <v>74</v>
      </c>
      <c r="C18226" s="30">
        <v>1.99</v>
      </c>
      <c r="D18226" t="s">
        <v>24</v>
      </c>
      <c r="G18226" t="s">
        <v>25</v>
      </c>
    </row>
    <row r="18227" spans="1:7">
      <c r="A18227">
        <v>76169910</v>
      </c>
      <c r="B18227" t="s">
        <v>74</v>
      </c>
      <c r="C18227" s="30">
        <v>2.1890000000000001</v>
      </c>
      <c r="D18227" t="s">
        <v>24</v>
      </c>
      <c r="E18227">
        <v>2026</v>
      </c>
      <c r="G18227" t="s">
        <v>25</v>
      </c>
    </row>
    <row r="18228" spans="1:7">
      <c r="A18228">
        <v>76169910</v>
      </c>
      <c r="B18228" t="s">
        <v>74</v>
      </c>
      <c r="C18228" s="30">
        <v>2.3879999999999999</v>
      </c>
      <c r="D18228" t="s">
        <v>24</v>
      </c>
      <c r="E18228">
        <v>2027</v>
      </c>
      <c r="G18228" t="s">
        <v>25</v>
      </c>
    </row>
    <row r="18229" spans="1:7">
      <c r="A18229">
        <v>76169910</v>
      </c>
      <c r="B18229" t="s">
        <v>74</v>
      </c>
      <c r="C18229" s="30">
        <v>2.5870000000000002</v>
      </c>
      <c r="D18229" t="s">
        <v>24</v>
      </c>
      <c r="E18229">
        <v>2028</v>
      </c>
      <c r="G18229" t="s">
        <v>25</v>
      </c>
    </row>
    <row r="18230" spans="1:7">
      <c r="A18230">
        <v>76169990</v>
      </c>
      <c r="B18230" t="s">
        <v>74</v>
      </c>
      <c r="C18230" s="30">
        <v>2.67</v>
      </c>
      <c r="D18230" t="s">
        <v>24</v>
      </c>
      <c r="G18230" t="s">
        <v>25</v>
      </c>
    </row>
    <row r="18231" spans="1:7">
      <c r="A18231">
        <v>76169990</v>
      </c>
      <c r="B18231" t="s">
        <v>74</v>
      </c>
      <c r="C18231" s="30">
        <v>2.9369999999999998</v>
      </c>
      <c r="D18231" t="s">
        <v>24</v>
      </c>
      <c r="E18231">
        <v>2026</v>
      </c>
      <c r="G18231" t="s">
        <v>25</v>
      </c>
    </row>
    <row r="18232" spans="1:7">
      <c r="A18232">
        <v>76169990</v>
      </c>
      <c r="B18232" t="s">
        <v>74</v>
      </c>
      <c r="C18232" s="30">
        <v>3.2039999999999997</v>
      </c>
      <c r="D18232" t="s">
        <v>24</v>
      </c>
      <c r="E18232">
        <v>2027</v>
      </c>
      <c r="G18232" t="s">
        <v>25</v>
      </c>
    </row>
    <row r="18233" spans="1:7">
      <c r="A18233">
        <v>76169990</v>
      </c>
      <c r="B18233" t="s">
        <v>74</v>
      </c>
      <c r="C18233" s="30">
        <v>3.4710000000000001</v>
      </c>
      <c r="D18233" t="s">
        <v>24</v>
      </c>
      <c r="E18233">
        <v>2028</v>
      </c>
      <c r="G18233" t="s">
        <v>25</v>
      </c>
    </row>
    <row r="18234" spans="1:7">
      <c r="A18234">
        <v>28041000</v>
      </c>
      <c r="B18234" t="s">
        <v>74</v>
      </c>
      <c r="C18234" s="30">
        <v>10.82</v>
      </c>
      <c r="G18234" t="s">
        <v>272</v>
      </c>
    </row>
    <row r="18235" spans="1:7">
      <c r="A18235">
        <v>28041000</v>
      </c>
      <c r="B18235" t="s">
        <v>74</v>
      </c>
      <c r="C18235" s="30">
        <v>11.902000000000001</v>
      </c>
      <c r="E18235">
        <v>2026</v>
      </c>
      <c r="G18235" t="s">
        <v>272</v>
      </c>
    </row>
    <row r="18236" spans="1:7">
      <c r="A18236">
        <v>28041000</v>
      </c>
      <c r="B18236" t="s">
        <v>74</v>
      </c>
      <c r="C18236" s="30">
        <v>12.984</v>
      </c>
      <c r="E18236">
        <v>2027</v>
      </c>
      <c r="G18236" t="s">
        <v>272</v>
      </c>
    </row>
    <row r="18237" spans="1:7">
      <c r="A18237">
        <v>28041000</v>
      </c>
      <c r="B18237" t="s">
        <v>74</v>
      </c>
      <c r="C18237" s="30">
        <v>14.066000000000001</v>
      </c>
      <c r="E18237">
        <v>2028</v>
      </c>
      <c r="G18237" t="s">
        <v>272</v>
      </c>
    </row>
    <row r="18238" spans="1:7">
      <c r="A18238">
        <v>26011200</v>
      </c>
      <c r="B18238" t="s">
        <v>74</v>
      </c>
      <c r="C18238">
        <v>0.34</v>
      </c>
      <c r="G18238" t="s">
        <v>273</v>
      </c>
    </row>
    <row r="18239" spans="1:7">
      <c r="A18239">
        <v>26011200</v>
      </c>
      <c r="B18239" t="s">
        <v>74</v>
      </c>
      <c r="C18239">
        <v>0.37400000000000005</v>
      </c>
      <c r="E18239">
        <v>2026</v>
      </c>
      <c r="G18239" t="s">
        <v>273</v>
      </c>
    </row>
    <row r="18240" spans="1:7">
      <c r="A18240">
        <v>26011200</v>
      </c>
      <c r="B18240" t="s">
        <v>74</v>
      </c>
      <c r="C18240">
        <v>0.40800000000000003</v>
      </c>
      <c r="E18240">
        <v>2027</v>
      </c>
      <c r="G18240" t="s">
        <v>273</v>
      </c>
    </row>
    <row r="18241" spans="1:7">
      <c r="A18241">
        <v>26011200</v>
      </c>
      <c r="B18241" t="s">
        <v>74</v>
      </c>
      <c r="C18241">
        <v>0.44200000000000006</v>
      </c>
      <c r="E18241">
        <v>2028</v>
      </c>
      <c r="G18241" t="s">
        <v>273</v>
      </c>
    </row>
    <row r="18242" spans="1:7">
      <c r="A18242">
        <v>7201</v>
      </c>
      <c r="B18242" t="s">
        <v>74</v>
      </c>
      <c r="C18242" s="30">
        <v>4.96</v>
      </c>
      <c r="G18242" t="s">
        <v>273</v>
      </c>
    </row>
    <row r="18243" spans="1:7">
      <c r="A18243">
        <v>7201</v>
      </c>
      <c r="B18243" t="s">
        <v>74</v>
      </c>
      <c r="C18243" s="30">
        <v>5.4560000000000004</v>
      </c>
      <c r="E18243">
        <v>2026</v>
      </c>
      <c r="G18243" t="s">
        <v>273</v>
      </c>
    </row>
    <row r="18244" spans="1:7">
      <c r="A18244">
        <v>7201</v>
      </c>
      <c r="B18244" t="s">
        <v>74</v>
      </c>
      <c r="C18244" s="30">
        <v>5.952</v>
      </c>
      <c r="E18244">
        <v>2027</v>
      </c>
      <c r="G18244" t="s">
        <v>273</v>
      </c>
    </row>
    <row r="18245" spans="1:7">
      <c r="A18245">
        <v>7201</v>
      </c>
      <c r="B18245" t="s">
        <v>74</v>
      </c>
      <c r="C18245" s="30">
        <v>6.4480000000000004</v>
      </c>
      <c r="E18245">
        <v>2028</v>
      </c>
      <c r="G18245" t="s">
        <v>273</v>
      </c>
    </row>
    <row r="18246" spans="1:7">
      <c r="A18246">
        <v>720211</v>
      </c>
      <c r="B18246" t="s">
        <v>74</v>
      </c>
      <c r="C18246" s="30">
        <v>1.69</v>
      </c>
      <c r="G18246" t="s">
        <v>273</v>
      </c>
    </row>
    <row r="18247" spans="1:7">
      <c r="A18247">
        <v>720211</v>
      </c>
      <c r="B18247" t="s">
        <v>74</v>
      </c>
      <c r="C18247" s="30">
        <v>1.859</v>
      </c>
      <c r="E18247">
        <v>2026</v>
      </c>
      <c r="G18247" t="s">
        <v>273</v>
      </c>
    </row>
    <row r="18248" spans="1:7">
      <c r="A18248">
        <v>720211</v>
      </c>
      <c r="B18248" t="s">
        <v>74</v>
      </c>
      <c r="C18248" s="30">
        <v>2.028</v>
      </c>
      <c r="E18248">
        <v>2027</v>
      </c>
      <c r="G18248" t="s">
        <v>273</v>
      </c>
    </row>
    <row r="18249" spans="1:7">
      <c r="A18249">
        <v>720211</v>
      </c>
      <c r="B18249" t="s">
        <v>74</v>
      </c>
      <c r="C18249" s="30">
        <v>2.1970000000000001</v>
      </c>
      <c r="E18249">
        <v>2028</v>
      </c>
      <c r="G18249" t="s">
        <v>273</v>
      </c>
    </row>
    <row r="18250" spans="1:7">
      <c r="A18250">
        <v>720241</v>
      </c>
      <c r="B18250" t="s">
        <v>74</v>
      </c>
      <c r="C18250" s="30">
        <v>2.35</v>
      </c>
      <c r="G18250" t="s">
        <v>273</v>
      </c>
    </row>
    <row r="18251" spans="1:7">
      <c r="A18251">
        <v>720241</v>
      </c>
      <c r="B18251" t="s">
        <v>74</v>
      </c>
      <c r="C18251" s="30">
        <v>2.585</v>
      </c>
      <c r="E18251">
        <v>2026</v>
      </c>
      <c r="G18251" t="s">
        <v>273</v>
      </c>
    </row>
    <row r="18252" spans="1:7">
      <c r="A18252">
        <v>720241</v>
      </c>
      <c r="B18252" t="s">
        <v>74</v>
      </c>
      <c r="C18252" s="30">
        <v>2.8200000000000003</v>
      </c>
      <c r="E18252">
        <v>2027</v>
      </c>
      <c r="G18252" t="s">
        <v>273</v>
      </c>
    </row>
    <row r="18253" spans="1:7">
      <c r="A18253">
        <v>720241</v>
      </c>
      <c r="B18253" t="s">
        <v>74</v>
      </c>
      <c r="C18253" s="30">
        <v>3.0550000000000002</v>
      </c>
      <c r="E18253">
        <v>2028</v>
      </c>
      <c r="G18253" t="s">
        <v>273</v>
      </c>
    </row>
    <row r="18254" spans="1:7">
      <c r="A18254">
        <v>720249</v>
      </c>
      <c r="B18254" t="s">
        <v>74</v>
      </c>
      <c r="C18254" s="30">
        <v>2.87</v>
      </c>
      <c r="G18254" t="s">
        <v>273</v>
      </c>
    </row>
    <row r="18255" spans="1:7">
      <c r="A18255">
        <v>720249</v>
      </c>
      <c r="B18255" t="s">
        <v>74</v>
      </c>
      <c r="C18255" s="30">
        <v>3.157</v>
      </c>
      <c r="E18255">
        <v>2026</v>
      </c>
      <c r="G18255" t="s">
        <v>273</v>
      </c>
    </row>
    <row r="18256" spans="1:7">
      <c r="A18256">
        <v>720249</v>
      </c>
      <c r="B18256" t="s">
        <v>74</v>
      </c>
      <c r="C18256" s="30">
        <v>3.444</v>
      </c>
      <c r="E18256">
        <v>2027</v>
      </c>
      <c r="G18256" t="s">
        <v>273</v>
      </c>
    </row>
    <row r="18257" spans="1:7">
      <c r="A18257">
        <v>720249</v>
      </c>
      <c r="B18257" t="s">
        <v>74</v>
      </c>
      <c r="C18257" s="30">
        <v>3.7310000000000003</v>
      </c>
      <c r="E18257">
        <v>2028</v>
      </c>
      <c r="G18257" t="s">
        <v>273</v>
      </c>
    </row>
    <row r="18258" spans="1:7">
      <c r="A18258">
        <v>72026000</v>
      </c>
      <c r="B18258" t="s">
        <v>74</v>
      </c>
      <c r="C18258" s="30">
        <v>3.48</v>
      </c>
      <c r="G18258" t="s">
        <v>273</v>
      </c>
    </row>
    <row r="18259" spans="1:7">
      <c r="A18259">
        <v>72026000</v>
      </c>
      <c r="B18259" t="s">
        <v>74</v>
      </c>
      <c r="C18259" s="30">
        <v>3.8279999999999998</v>
      </c>
      <c r="E18259">
        <v>2026</v>
      </c>
      <c r="G18259" t="s">
        <v>273</v>
      </c>
    </row>
    <row r="18260" spans="1:7">
      <c r="A18260">
        <v>72026000</v>
      </c>
      <c r="B18260" t="s">
        <v>74</v>
      </c>
      <c r="C18260" s="30">
        <v>4.1760000000000002</v>
      </c>
      <c r="E18260">
        <v>2027</v>
      </c>
      <c r="G18260" t="s">
        <v>273</v>
      </c>
    </row>
    <row r="18261" spans="1:7">
      <c r="A18261">
        <v>72026000</v>
      </c>
      <c r="B18261" t="s">
        <v>74</v>
      </c>
      <c r="C18261" s="30">
        <v>4.524</v>
      </c>
      <c r="E18261">
        <v>2028</v>
      </c>
      <c r="G18261" t="s">
        <v>273</v>
      </c>
    </row>
    <row r="18262" spans="1:7">
      <c r="A18262">
        <v>7205</v>
      </c>
      <c r="B18262" t="s">
        <v>74</v>
      </c>
      <c r="C18262" s="30">
        <v>4.99</v>
      </c>
      <c r="D18262" t="s">
        <v>20</v>
      </c>
      <c r="G18262" t="s">
        <v>273</v>
      </c>
    </row>
    <row r="18263" spans="1:7">
      <c r="A18263">
        <v>7205</v>
      </c>
      <c r="B18263" t="s">
        <v>74</v>
      </c>
      <c r="C18263" s="30">
        <v>5.4889999999999999</v>
      </c>
      <c r="D18263" t="s">
        <v>20</v>
      </c>
      <c r="E18263">
        <v>2026</v>
      </c>
      <c r="G18263" t="s">
        <v>273</v>
      </c>
    </row>
    <row r="18264" spans="1:7">
      <c r="A18264">
        <v>7205</v>
      </c>
      <c r="B18264" t="s">
        <v>74</v>
      </c>
      <c r="C18264" s="30">
        <v>5.9880000000000004</v>
      </c>
      <c r="D18264" t="s">
        <v>20</v>
      </c>
      <c r="E18264">
        <v>2027</v>
      </c>
      <c r="G18264" t="s">
        <v>273</v>
      </c>
    </row>
    <row r="18265" spans="1:7">
      <c r="A18265">
        <v>7205</v>
      </c>
      <c r="B18265" t="s">
        <v>74</v>
      </c>
      <c r="C18265" s="30">
        <v>6.4870000000000001</v>
      </c>
      <c r="D18265" t="s">
        <v>20</v>
      </c>
      <c r="E18265">
        <v>2028</v>
      </c>
      <c r="G18265" t="s">
        <v>273</v>
      </c>
    </row>
    <row r="18266" spans="1:7">
      <c r="A18266">
        <v>72061000</v>
      </c>
      <c r="B18266" t="s">
        <v>74</v>
      </c>
      <c r="C18266" s="30">
        <v>5.18</v>
      </c>
      <c r="D18266" t="s">
        <v>20</v>
      </c>
      <c r="G18266" t="s">
        <v>273</v>
      </c>
    </row>
    <row r="18267" spans="1:7">
      <c r="A18267">
        <v>72061000</v>
      </c>
      <c r="B18267" t="s">
        <v>74</v>
      </c>
      <c r="C18267" s="30">
        <v>5.6979999999999995</v>
      </c>
      <c r="D18267" t="s">
        <v>20</v>
      </c>
      <c r="E18267">
        <v>2026</v>
      </c>
      <c r="G18267" t="s">
        <v>273</v>
      </c>
    </row>
    <row r="18268" spans="1:7">
      <c r="A18268">
        <v>72061000</v>
      </c>
      <c r="B18268" t="s">
        <v>74</v>
      </c>
      <c r="C18268" s="30">
        <v>6.2159999999999993</v>
      </c>
      <c r="D18268" t="s">
        <v>20</v>
      </c>
      <c r="E18268">
        <v>2027</v>
      </c>
      <c r="G18268" t="s">
        <v>273</v>
      </c>
    </row>
    <row r="18269" spans="1:7">
      <c r="A18269">
        <v>72061000</v>
      </c>
      <c r="B18269" t="s">
        <v>74</v>
      </c>
      <c r="C18269" s="30">
        <v>6.734</v>
      </c>
      <c r="D18269" t="s">
        <v>20</v>
      </c>
      <c r="E18269">
        <v>2028</v>
      </c>
      <c r="G18269" t="s">
        <v>273</v>
      </c>
    </row>
    <row r="18270" spans="1:7">
      <c r="A18270">
        <v>72069000</v>
      </c>
      <c r="B18270" t="s">
        <v>74</v>
      </c>
      <c r="C18270" s="30">
        <v>5.18</v>
      </c>
      <c r="D18270" t="s">
        <v>20</v>
      </c>
      <c r="G18270" t="s">
        <v>273</v>
      </c>
    </row>
    <row r="18271" spans="1:7">
      <c r="A18271">
        <v>72069000</v>
      </c>
      <c r="B18271" t="s">
        <v>74</v>
      </c>
      <c r="C18271" s="30">
        <v>5.6979999999999995</v>
      </c>
      <c r="D18271" t="s">
        <v>20</v>
      </c>
      <c r="E18271">
        <v>2026</v>
      </c>
      <c r="G18271" t="s">
        <v>273</v>
      </c>
    </row>
    <row r="18272" spans="1:7">
      <c r="A18272">
        <v>72069000</v>
      </c>
      <c r="B18272" t="s">
        <v>74</v>
      </c>
      <c r="C18272" s="30">
        <v>6.2159999999999993</v>
      </c>
      <c r="D18272" t="s">
        <v>20</v>
      </c>
      <c r="E18272">
        <v>2027</v>
      </c>
      <c r="G18272" t="s">
        <v>273</v>
      </c>
    </row>
    <row r="18273" spans="1:7">
      <c r="A18273">
        <v>72069000</v>
      </c>
      <c r="B18273" t="s">
        <v>74</v>
      </c>
      <c r="C18273" s="30">
        <v>6.734</v>
      </c>
      <c r="D18273" t="s">
        <v>20</v>
      </c>
      <c r="E18273">
        <v>2028</v>
      </c>
      <c r="G18273" t="s">
        <v>273</v>
      </c>
    </row>
    <row r="18274" spans="1:7">
      <c r="A18274">
        <v>72071111</v>
      </c>
      <c r="B18274" t="s">
        <v>74</v>
      </c>
      <c r="C18274" s="30">
        <v>5.18</v>
      </c>
      <c r="D18274" t="s">
        <v>20</v>
      </c>
      <c r="G18274" t="s">
        <v>273</v>
      </c>
    </row>
    <row r="18275" spans="1:7">
      <c r="A18275">
        <v>72071111</v>
      </c>
      <c r="B18275" t="s">
        <v>74</v>
      </c>
      <c r="C18275" s="30">
        <v>5.6979999999999995</v>
      </c>
      <c r="D18275" t="s">
        <v>20</v>
      </c>
      <c r="E18275">
        <v>2026</v>
      </c>
      <c r="G18275" t="s">
        <v>273</v>
      </c>
    </row>
    <row r="18276" spans="1:7">
      <c r="A18276">
        <v>72071111</v>
      </c>
      <c r="B18276" t="s">
        <v>74</v>
      </c>
      <c r="C18276" s="30">
        <v>6.2159999999999993</v>
      </c>
      <c r="D18276" t="s">
        <v>20</v>
      </c>
      <c r="E18276">
        <v>2027</v>
      </c>
      <c r="G18276" t="s">
        <v>273</v>
      </c>
    </row>
    <row r="18277" spans="1:7">
      <c r="A18277">
        <v>72071111</v>
      </c>
      <c r="B18277" t="s">
        <v>74</v>
      </c>
      <c r="C18277" s="30">
        <v>6.734</v>
      </c>
      <c r="D18277" t="s">
        <v>20</v>
      </c>
      <c r="E18277">
        <v>2028</v>
      </c>
      <c r="G18277" t="s">
        <v>273</v>
      </c>
    </row>
    <row r="18278" spans="1:7">
      <c r="A18278">
        <v>72071114</v>
      </c>
      <c r="B18278" t="s">
        <v>74</v>
      </c>
      <c r="C18278" s="30">
        <v>5.18</v>
      </c>
      <c r="D18278" t="s">
        <v>20</v>
      </c>
      <c r="G18278" t="s">
        <v>273</v>
      </c>
    </row>
    <row r="18279" spans="1:7">
      <c r="A18279">
        <v>72071114</v>
      </c>
      <c r="B18279" t="s">
        <v>74</v>
      </c>
      <c r="C18279" s="30">
        <v>5.6979999999999995</v>
      </c>
      <c r="D18279" t="s">
        <v>20</v>
      </c>
      <c r="E18279">
        <v>2026</v>
      </c>
      <c r="G18279" t="s">
        <v>273</v>
      </c>
    </row>
    <row r="18280" spans="1:7">
      <c r="A18280">
        <v>72071114</v>
      </c>
      <c r="B18280" t="s">
        <v>74</v>
      </c>
      <c r="C18280" s="30">
        <v>6.2159999999999993</v>
      </c>
      <c r="D18280" t="s">
        <v>20</v>
      </c>
      <c r="E18280">
        <v>2027</v>
      </c>
      <c r="G18280" t="s">
        <v>273</v>
      </c>
    </row>
    <row r="18281" spans="1:7">
      <c r="A18281">
        <v>72071114</v>
      </c>
      <c r="B18281" t="s">
        <v>74</v>
      </c>
      <c r="C18281" s="30">
        <v>6.734</v>
      </c>
      <c r="D18281" t="s">
        <v>20</v>
      </c>
      <c r="E18281">
        <v>2028</v>
      </c>
      <c r="G18281" t="s">
        <v>273</v>
      </c>
    </row>
    <row r="18282" spans="1:7">
      <c r="A18282">
        <v>72071116</v>
      </c>
      <c r="B18282" t="s">
        <v>74</v>
      </c>
      <c r="C18282" s="30">
        <v>5.18</v>
      </c>
      <c r="D18282" t="s">
        <v>20</v>
      </c>
      <c r="G18282" t="s">
        <v>273</v>
      </c>
    </row>
    <row r="18283" spans="1:7">
      <c r="A18283">
        <v>72071116</v>
      </c>
      <c r="B18283" t="s">
        <v>74</v>
      </c>
      <c r="C18283" s="30">
        <v>5.6979999999999995</v>
      </c>
      <c r="D18283" t="s">
        <v>20</v>
      </c>
      <c r="E18283">
        <v>2026</v>
      </c>
      <c r="G18283" t="s">
        <v>273</v>
      </c>
    </row>
    <row r="18284" spans="1:7">
      <c r="A18284">
        <v>72071116</v>
      </c>
      <c r="B18284" t="s">
        <v>74</v>
      </c>
      <c r="C18284" s="30">
        <v>6.2159999999999993</v>
      </c>
      <c r="D18284" t="s">
        <v>20</v>
      </c>
      <c r="E18284">
        <v>2027</v>
      </c>
      <c r="G18284" t="s">
        <v>273</v>
      </c>
    </row>
    <row r="18285" spans="1:7">
      <c r="A18285">
        <v>72071116</v>
      </c>
      <c r="B18285" t="s">
        <v>74</v>
      </c>
      <c r="C18285" s="30">
        <v>6.734</v>
      </c>
      <c r="D18285" t="s">
        <v>20</v>
      </c>
      <c r="E18285">
        <v>2028</v>
      </c>
      <c r="G18285" t="s">
        <v>273</v>
      </c>
    </row>
    <row r="18286" spans="1:7">
      <c r="A18286">
        <v>72071190</v>
      </c>
      <c r="B18286" t="s">
        <v>74</v>
      </c>
      <c r="C18286" s="30">
        <v>5.18</v>
      </c>
      <c r="D18286" t="s">
        <v>20</v>
      </c>
      <c r="G18286" t="s">
        <v>273</v>
      </c>
    </row>
    <row r="18287" spans="1:7">
      <c r="A18287">
        <v>72071190</v>
      </c>
      <c r="B18287" t="s">
        <v>74</v>
      </c>
      <c r="C18287" s="30">
        <v>5.6979999999999995</v>
      </c>
      <c r="D18287" t="s">
        <v>20</v>
      </c>
      <c r="E18287">
        <v>2026</v>
      </c>
      <c r="G18287" t="s">
        <v>273</v>
      </c>
    </row>
    <row r="18288" spans="1:7">
      <c r="A18288">
        <v>72071190</v>
      </c>
      <c r="B18288" t="s">
        <v>74</v>
      </c>
      <c r="C18288" s="30">
        <v>6.2159999999999993</v>
      </c>
      <c r="D18288" t="s">
        <v>20</v>
      </c>
      <c r="E18288">
        <v>2027</v>
      </c>
      <c r="G18288" t="s">
        <v>273</v>
      </c>
    </row>
    <row r="18289" spans="1:7">
      <c r="A18289">
        <v>72071190</v>
      </c>
      <c r="B18289" t="s">
        <v>74</v>
      </c>
      <c r="C18289" s="30">
        <v>6.734</v>
      </c>
      <c r="D18289" t="s">
        <v>20</v>
      </c>
      <c r="E18289">
        <v>2028</v>
      </c>
      <c r="G18289" t="s">
        <v>273</v>
      </c>
    </row>
    <row r="18290" spans="1:7">
      <c r="A18290">
        <v>72071210</v>
      </c>
      <c r="B18290" t="s">
        <v>74</v>
      </c>
      <c r="C18290" s="30">
        <v>5.18</v>
      </c>
      <c r="D18290" t="s">
        <v>20</v>
      </c>
      <c r="G18290" t="s">
        <v>273</v>
      </c>
    </row>
    <row r="18291" spans="1:7">
      <c r="A18291">
        <v>72071210</v>
      </c>
      <c r="B18291" t="s">
        <v>74</v>
      </c>
      <c r="C18291" s="30">
        <v>5.6979999999999995</v>
      </c>
      <c r="D18291" t="s">
        <v>20</v>
      </c>
      <c r="E18291">
        <v>2026</v>
      </c>
      <c r="G18291" t="s">
        <v>273</v>
      </c>
    </row>
    <row r="18292" spans="1:7">
      <c r="A18292">
        <v>72071210</v>
      </c>
      <c r="B18292" t="s">
        <v>74</v>
      </c>
      <c r="C18292" s="30">
        <v>6.2159999999999993</v>
      </c>
      <c r="D18292" t="s">
        <v>20</v>
      </c>
      <c r="E18292">
        <v>2027</v>
      </c>
      <c r="G18292" t="s">
        <v>273</v>
      </c>
    </row>
    <row r="18293" spans="1:7">
      <c r="A18293">
        <v>72071210</v>
      </c>
      <c r="B18293" t="s">
        <v>74</v>
      </c>
      <c r="C18293" s="30">
        <v>6.734</v>
      </c>
      <c r="D18293" t="s">
        <v>20</v>
      </c>
      <c r="E18293">
        <v>2028</v>
      </c>
      <c r="G18293" t="s">
        <v>273</v>
      </c>
    </row>
    <row r="18294" spans="1:7">
      <c r="A18294">
        <v>72071290</v>
      </c>
      <c r="B18294" t="s">
        <v>74</v>
      </c>
      <c r="C18294" s="30">
        <v>5.18</v>
      </c>
      <c r="D18294" t="s">
        <v>20</v>
      </c>
      <c r="G18294" t="s">
        <v>273</v>
      </c>
    </row>
    <row r="18295" spans="1:7">
      <c r="A18295">
        <v>72071290</v>
      </c>
      <c r="B18295" t="s">
        <v>74</v>
      </c>
      <c r="C18295" s="30">
        <v>5.6979999999999995</v>
      </c>
      <c r="D18295" t="s">
        <v>20</v>
      </c>
      <c r="E18295">
        <v>2026</v>
      </c>
      <c r="G18295" t="s">
        <v>273</v>
      </c>
    </row>
    <row r="18296" spans="1:7">
      <c r="A18296">
        <v>72071290</v>
      </c>
      <c r="B18296" t="s">
        <v>74</v>
      </c>
      <c r="C18296" s="30">
        <v>6.2159999999999993</v>
      </c>
      <c r="D18296" t="s">
        <v>20</v>
      </c>
      <c r="E18296">
        <v>2027</v>
      </c>
      <c r="G18296" t="s">
        <v>273</v>
      </c>
    </row>
    <row r="18297" spans="1:7">
      <c r="A18297">
        <v>72071290</v>
      </c>
      <c r="B18297" t="s">
        <v>74</v>
      </c>
      <c r="C18297" s="30">
        <v>6.734</v>
      </c>
      <c r="D18297" t="s">
        <v>20</v>
      </c>
      <c r="E18297">
        <v>2028</v>
      </c>
      <c r="G18297" t="s">
        <v>273</v>
      </c>
    </row>
    <row r="18298" spans="1:7">
      <c r="A18298">
        <v>72071912</v>
      </c>
      <c r="B18298" t="s">
        <v>74</v>
      </c>
      <c r="C18298" s="30">
        <v>5.18</v>
      </c>
      <c r="D18298" t="s">
        <v>20</v>
      </c>
      <c r="G18298" t="s">
        <v>273</v>
      </c>
    </row>
    <row r="18299" spans="1:7">
      <c r="A18299">
        <v>72071912</v>
      </c>
      <c r="B18299" t="s">
        <v>74</v>
      </c>
      <c r="C18299" s="30">
        <v>5.6979999999999995</v>
      </c>
      <c r="D18299" t="s">
        <v>20</v>
      </c>
      <c r="E18299">
        <v>2026</v>
      </c>
      <c r="G18299" t="s">
        <v>273</v>
      </c>
    </row>
    <row r="18300" spans="1:7">
      <c r="A18300">
        <v>72071912</v>
      </c>
      <c r="B18300" t="s">
        <v>74</v>
      </c>
      <c r="C18300" s="30">
        <v>6.2159999999999993</v>
      </c>
      <c r="D18300" t="s">
        <v>20</v>
      </c>
      <c r="E18300">
        <v>2027</v>
      </c>
      <c r="G18300" t="s">
        <v>273</v>
      </c>
    </row>
    <row r="18301" spans="1:7">
      <c r="A18301">
        <v>72071912</v>
      </c>
      <c r="B18301" t="s">
        <v>74</v>
      </c>
      <c r="C18301" s="30">
        <v>6.734</v>
      </c>
      <c r="D18301" t="s">
        <v>20</v>
      </c>
      <c r="E18301">
        <v>2028</v>
      </c>
      <c r="G18301" t="s">
        <v>273</v>
      </c>
    </row>
    <row r="18302" spans="1:7">
      <c r="A18302">
        <v>72071919</v>
      </c>
      <c r="B18302" t="s">
        <v>74</v>
      </c>
      <c r="C18302" s="30">
        <v>5.18</v>
      </c>
      <c r="D18302" t="s">
        <v>20</v>
      </c>
      <c r="G18302" t="s">
        <v>273</v>
      </c>
    </row>
    <row r="18303" spans="1:7">
      <c r="A18303">
        <v>72071919</v>
      </c>
      <c r="B18303" t="s">
        <v>74</v>
      </c>
      <c r="C18303" s="30">
        <v>5.6979999999999995</v>
      </c>
      <c r="D18303" t="s">
        <v>20</v>
      </c>
      <c r="E18303">
        <v>2026</v>
      </c>
      <c r="G18303" t="s">
        <v>273</v>
      </c>
    </row>
    <row r="18304" spans="1:7">
      <c r="A18304">
        <v>72071919</v>
      </c>
      <c r="B18304" t="s">
        <v>74</v>
      </c>
      <c r="C18304" s="30">
        <v>6.2159999999999993</v>
      </c>
      <c r="D18304" t="s">
        <v>20</v>
      </c>
      <c r="E18304">
        <v>2027</v>
      </c>
      <c r="G18304" t="s">
        <v>273</v>
      </c>
    </row>
    <row r="18305" spans="1:7">
      <c r="A18305">
        <v>72071919</v>
      </c>
      <c r="B18305" t="s">
        <v>74</v>
      </c>
      <c r="C18305" s="30">
        <v>6.734</v>
      </c>
      <c r="D18305" t="s">
        <v>20</v>
      </c>
      <c r="E18305">
        <v>2028</v>
      </c>
      <c r="G18305" t="s">
        <v>273</v>
      </c>
    </row>
    <row r="18306" spans="1:7">
      <c r="A18306">
        <v>72071980</v>
      </c>
      <c r="B18306" t="s">
        <v>74</v>
      </c>
      <c r="C18306" s="30">
        <v>5.18</v>
      </c>
      <c r="D18306" t="s">
        <v>20</v>
      </c>
      <c r="G18306" t="s">
        <v>273</v>
      </c>
    </row>
    <row r="18307" spans="1:7">
      <c r="A18307">
        <v>72071980</v>
      </c>
      <c r="B18307" t="s">
        <v>74</v>
      </c>
      <c r="C18307" s="30">
        <v>5.6979999999999995</v>
      </c>
      <c r="D18307" t="s">
        <v>20</v>
      </c>
      <c r="E18307">
        <v>2026</v>
      </c>
      <c r="G18307" t="s">
        <v>273</v>
      </c>
    </row>
    <row r="18308" spans="1:7">
      <c r="A18308">
        <v>72071980</v>
      </c>
      <c r="B18308" t="s">
        <v>74</v>
      </c>
      <c r="C18308" s="30">
        <v>6.2159999999999993</v>
      </c>
      <c r="D18308" t="s">
        <v>20</v>
      </c>
      <c r="E18308">
        <v>2027</v>
      </c>
      <c r="G18308" t="s">
        <v>273</v>
      </c>
    </row>
    <row r="18309" spans="1:7">
      <c r="A18309">
        <v>72071980</v>
      </c>
      <c r="B18309" t="s">
        <v>74</v>
      </c>
      <c r="C18309" s="30">
        <v>6.734</v>
      </c>
      <c r="D18309" t="s">
        <v>20</v>
      </c>
      <c r="E18309">
        <v>2028</v>
      </c>
      <c r="G18309" t="s">
        <v>273</v>
      </c>
    </row>
    <row r="18310" spans="1:7">
      <c r="A18310">
        <v>72072011</v>
      </c>
      <c r="B18310" t="s">
        <v>74</v>
      </c>
      <c r="C18310" s="30">
        <v>5.18</v>
      </c>
      <c r="D18310" t="s">
        <v>20</v>
      </c>
      <c r="G18310" t="s">
        <v>273</v>
      </c>
    </row>
    <row r="18311" spans="1:7">
      <c r="A18311">
        <v>72072011</v>
      </c>
      <c r="B18311" t="s">
        <v>74</v>
      </c>
      <c r="C18311" s="30">
        <v>5.6979999999999995</v>
      </c>
      <c r="D18311" t="s">
        <v>20</v>
      </c>
      <c r="E18311">
        <v>2026</v>
      </c>
      <c r="G18311" t="s">
        <v>273</v>
      </c>
    </row>
    <row r="18312" spans="1:7">
      <c r="A18312">
        <v>72072011</v>
      </c>
      <c r="B18312" t="s">
        <v>74</v>
      </c>
      <c r="C18312" s="30">
        <v>6.2159999999999993</v>
      </c>
      <c r="D18312" t="s">
        <v>20</v>
      </c>
      <c r="E18312">
        <v>2027</v>
      </c>
      <c r="G18312" t="s">
        <v>273</v>
      </c>
    </row>
    <row r="18313" spans="1:7">
      <c r="A18313">
        <v>72072011</v>
      </c>
      <c r="B18313" t="s">
        <v>74</v>
      </c>
      <c r="C18313" s="30">
        <v>6.734</v>
      </c>
      <c r="D18313" t="s">
        <v>20</v>
      </c>
      <c r="E18313">
        <v>2028</v>
      </c>
      <c r="G18313" t="s">
        <v>273</v>
      </c>
    </row>
    <row r="18314" spans="1:7">
      <c r="A18314">
        <v>72072015</v>
      </c>
      <c r="B18314" t="s">
        <v>74</v>
      </c>
      <c r="C18314" s="30">
        <v>5.18</v>
      </c>
      <c r="D18314" t="s">
        <v>20</v>
      </c>
      <c r="G18314" t="s">
        <v>273</v>
      </c>
    </row>
    <row r="18315" spans="1:7">
      <c r="A18315">
        <v>72072015</v>
      </c>
      <c r="B18315" t="s">
        <v>74</v>
      </c>
      <c r="C18315" s="30">
        <v>5.6979999999999995</v>
      </c>
      <c r="D18315" t="s">
        <v>20</v>
      </c>
      <c r="E18315">
        <v>2026</v>
      </c>
      <c r="G18315" t="s">
        <v>273</v>
      </c>
    </row>
    <row r="18316" spans="1:7">
      <c r="A18316">
        <v>72072015</v>
      </c>
      <c r="B18316" t="s">
        <v>74</v>
      </c>
      <c r="C18316" s="30">
        <v>6.2159999999999993</v>
      </c>
      <c r="D18316" t="s">
        <v>20</v>
      </c>
      <c r="E18316">
        <v>2027</v>
      </c>
      <c r="G18316" t="s">
        <v>273</v>
      </c>
    </row>
    <row r="18317" spans="1:7">
      <c r="A18317">
        <v>72072015</v>
      </c>
      <c r="B18317" t="s">
        <v>74</v>
      </c>
      <c r="C18317" s="30">
        <v>6.734</v>
      </c>
      <c r="D18317" t="s">
        <v>20</v>
      </c>
      <c r="E18317">
        <v>2028</v>
      </c>
      <c r="G18317" t="s">
        <v>273</v>
      </c>
    </row>
    <row r="18318" spans="1:7">
      <c r="A18318">
        <v>72072017</v>
      </c>
      <c r="B18318" t="s">
        <v>74</v>
      </c>
      <c r="C18318" s="30">
        <v>5.18</v>
      </c>
      <c r="D18318" t="s">
        <v>20</v>
      </c>
      <c r="G18318" t="s">
        <v>273</v>
      </c>
    </row>
    <row r="18319" spans="1:7">
      <c r="A18319">
        <v>72072017</v>
      </c>
      <c r="B18319" t="s">
        <v>74</v>
      </c>
      <c r="C18319" s="30">
        <v>5.6979999999999995</v>
      </c>
      <c r="D18319" t="s">
        <v>20</v>
      </c>
      <c r="E18319">
        <v>2026</v>
      </c>
      <c r="G18319" t="s">
        <v>273</v>
      </c>
    </row>
    <row r="18320" spans="1:7">
      <c r="A18320">
        <v>72072017</v>
      </c>
      <c r="B18320" t="s">
        <v>74</v>
      </c>
      <c r="C18320" s="30">
        <v>6.2159999999999993</v>
      </c>
      <c r="D18320" t="s">
        <v>20</v>
      </c>
      <c r="E18320">
        <v>2027</v>
      </c>
      <c r="G18320" t="s">
        <v>273</v>
      </c>
    </row>
    <row r="18321" spans="1:7">
      <c r="A18321">
        <v>72072017</v>
      </c>
      <c r="B18321" t="s">
        <v>74</v>
      </c>
      <c r="C18321" s="30">
        <v>6.734</v>
      </c>
      <c r="D18321" t="s">
        <v>20</v>
      </c>
      <c r="E18321">
        <v>2028</v>
      </c>
      <c r="G18321" t="s">
        <v>273</v>
      </c>
    </row>
    <row r="18322" spans="1:7">
      <c r="A18322">
        <v>72072019</v>
      </c>
      <c r="B18322" t="s">
        <v>74</v>
      </c>
      <c r="C18322" s="30">
        <v>5.18</v>
      </c>
      <c r="D18322" t="s">
        <v>20</v>
      </c>
      <c r="G18322" t="s">
        <v>273</v>
      </c>
    </row>
    <row r="18323" spans="1:7">
      <c r="A18323">
        <v>72072019</v>
      </c>
      <c r="B18323" t="s">
        <v>74</v>
      </c>
      <c r="C18323" s="30">
        <v>5.6979999999999995</v>
      </c>
      <c r="D18323" t="s">
        <v>20</v>
      </c>
      <c r="E18323">
        <v>2026</v>
      </c>
      <c r="G18323" t="s">
        <v>273</v>
      </c>
    </row>
    <row r="18324" spans="1:7">
      <c r="A18324">
        <v>72072019</v>
      </c>
      <c r="B18324" t="s">
        <v>74</v>
      </c>
      <c r="C18324" s="30">
        <v>6.2159999999999993</v>
      </c>
      <c r="D18324" t="s">
        <v>20</v>
      </c>
      <c r="E18324">
        <v>2027</v>
      </c>
      <c r="G18324" t="s">
        <v>273</v>
      </c>
    </row>
    <row r="18325" spans="1:7">
      <c r="A18325">
        <v>72072019</v>
      </c>
      <c r="B18325" t="s">
        <v>74</v>
      </c>
      <c r="C18325" s="30">
        <v>6.734</v>
      </c>
      <c r="D18325" t="s">
        <v>20</v>
      </c>
      <c r="E18325">
        <v>2028</v>
      </c>
      <c r="G18325" t="s">
        <v>273</v>
      </c>
    </row>
    <row r="18326" spans="1:7">
      <c r="A18326">
        <v>72072032</v>
      </c>
      <c r="B18326" t="s">
        <v>74</v>
      </c>
      <c r="C18326" s="30">
        <v>5.18</v>
      </c>
      <c r="D18326" t="s">
        <v>20</v>
      </c>
      <c r="G18326" t="s">
        <v>273</v>
      </c>
    </row>
    <row r="18327" spans="1:7">
      <c r="A18327">
        <v>72072032</v>
      </c>
      <c r="B18327" t="s">
        <v>74</v>
      </c>
      <c r="C18327" s="30">
        <v>5.6979999999999995</v>
      </c>
      <c r="D18327" t="s">
        <v>20</v>
      </c>
      <c r="E18327">
        <v>2026</v>
      </c>
      <c r="G18327" t="s">
        <v>273</v>
      </c>
    </row>
    <row r="18328" spans="1:7">
      <c r="A18328">
        <v>72072032</v>
      </c>
      <c r="B18328" t="s">
        <v>74</v>
      </c>
      <c r="C18328" s="30">
        <v>6.2159999999999993</v>
      </c>
      <c r="D18328" t="s">
        <v>20</v>
      </c>
      <c r="E18328">
        <v>2027</v>
      </c>
      <c r="G18328" t="s">
        <v>273</v>
      </c>
    </row>
    <row r="18329" spans="1:7">
      <c r="A18329">
        <v>72072032</v>
      </c>
      <c r="B18329" t="s">
        <v>74</v>
      </c>
      <c r="C18329" s="30">
        <v>6.734</v>
      </c>
      <c r="D18329" t="s">
        <v>20</v>
      </c>
      <c r="E18329">
        <v>2028</v>
      </c>
      <c r="G18329" t="s">
        <v>273</v>
      </c>
    </row>
    <row r="18330" spans="1:7">
      <c r="A18330">
        <v>72072039</v>
      </c>
      <c r="B18330" t="s">
        <v>74</v>
      </c>
      <c r="C18330" s="30">
        <v>5.18</v>
      </c>
      <c r="D18330" t="s">
        <v>20</v>
      </c>
      <c r="G18330" t="s">
        <v>273</v>
      </c>
    </row>
    <row r="18331" spans="1:7">
      <c r="A18331">
        <v>72072039</v>
      </c>
      <c r="B18331" t="s">
        <v>74</v>
      </c>
      <c r="C18331" s="30">
        <v>5.6979999999999995</v>
      </c>
      <c r="D18331" t="s">
        <v>20</v>
      </c>
      <c r="E18331">
        <v>2026</v>
      </c>
      <c r="G18331" t="s">
        <v>273</v>
      </c>
    </row>
    <row r="18332" spans="1:7">
      <c r="A18332">
        <v>72072039</v>
      </c>
      <c r="B18332" t="s">
        <v>74</v>
      </c>
      <c r="C18332" s="30">
        <v>6.2159999999999993</v>
      </c>
      <c r="D18332" t="s">
        <v>20</v>
      </c>
      <c r="E18332">
        <v>2027</v>
      </c>
      <c r="G18332" t="s">
        <v>273</v>
      </c>
    </row>
    <row r="18333" spans="1:7">
      <c r="A18333">
        <v>72072039</v>
      </c>
      <c r="B18333" t="s">
        <v>74</v>
      </c>
      <c r="C18333" s="30">
        <v>6.734</v>
      </c>
      <c r="D18333" t="s">
        <v>20</v>
      </c>
      <c r="E18333">
        <v>2028</v>
      </c>
      <c r="G18333" t="s">
        <v>273</v>
      </c>
    </row>
    <row r="18334" spans="1:7">
      <c r="A18334">
        <v>72072052</v>
      </c>
      <c r="B18334" t="s">
        <v>74</v>
      </c>
      <c r="C18334" s="30">
        <v>5.18</v>
      </c>
      <c r="D18334" t="s">
        <v>20</v>
      </c>
      <c r="G18334" t="s">
        <v>273</v>
      </c>
    </row>
    <row r="18335" spans="1:7">
      <c r="A18335">
        <v>72072052</v>
      </c>
      <c r="B18335" t="s">
        <v>74</v>
      </c>
      <c r="C18335" s="30">
        <v>5.6979999999999995</v>
      </c>
      <c r="D18335" t="s">
        <v>20</v>
      </c>
      <c r="E18335">
        <v>2026</v>
      </c>
      <c r="G18335" t="s">
        <v>273</v>
      </c>
    </row>
    <row r="18336" spans="1:7">
      <c r="A18336">
        <v>72072052</v>
      </c>
      <c r="B18336" t="s">
        <v>74</v>
      </c>
      <c r="C18336" s="30">
        <v>6.2159999999999993</v>
      </c>
      <c r="D18336" t="s">
        <v>20</v>
      </c>
      <c r="E18336">
        <v>2027</v>
      </c>
      <c r="G18336" t="s">
        <v>273</v>
      </c>
    </row>
    <row r="18337" spans="1:7">
      <c r="A18337">
        <v>72072052</v>
      </c>
      <c r="B18337" t="s">
        <v>74</v>
      </c>
      <c r="C18337" s="30">
        <v>6.734</v>
      </c>
      <c r="D18337" t="s">
        <v>20</v>
      </c>
      <c r="E18337">
        <v>2028</v>
      </c>
      <c r="G18337" t="s">
        <v>273</v>
      </c>
    </row>
    <row r="18338" spans="1:7">
      <c r="A18338">
        <v>72072059</v>
      </c>
      <c r="B18338" t="s">
        <v>74</v>
      </c>
      <c r="C18338" s="30">
        <v>5.18</v>
      </c>
      <c r="D18338" t="s">
        <v>20</v>
      </c>
      <c r="G18338" t="s">
        <v>273</v>
      </c>
    </row>
    <row r="18339" spans="1:7">
      <c r="A18339">
        <v>72072059</v>
      </c>
      <c r="B18339" t="s">
        <v>74</v>
      </c>
      <c r="C18339" s="30">
        <v>5.6979999999999995</v>
      </c>
      <c r="D18339" t="s">
        <v>20</v>
      </c>
      <c r="E18339">
        <v>2026</v>
      </c>
      <c r="G18339" t="s">
        <v>273</v>
      </c>
    </row>
    <row r="18340" spans="1:7">
      <c r="A18340">
        <v>72072059</v>
      </c>
      <c r="B18340" t="s">
        <v>74</v>
      </c>
      <c r="C18340" s="30">
        <v>6.2159999999999993</v>
      </c>
      <c r="D18340" t="s">
        <v>20</v>
      </c>
      <c r="E18340">
        <v>2027</v>
      </c>
      <c r="G18340" t="s">
        <v>273</v>
      </c>
    </row>
    <row r="18341" spans="1:7">
      <c r="A18341">
        <v>72072059</v>
      </c>
      <c r="B18341" t="s">
        <v>74</v>
      </c>
      <c r="C18341" s="30">
        <v>6.734</v>
      </c>
      <c r="D18341" t="s">
        <v>20</v>
      </c>
      <c r="E18341">
        <v>2028</v>
      </c>
      <c r="G18341" t="s">
        <v>273</v>
      </c>
    </row>
    <row r="18342" spans="1:7">
      <c r="A18342">
        <v>72072080</v>
      </c>
      <c r="B18342" t="s">
        <v>74</v>
      </c>
      <c r="C18342" s="30">
        <v>5.18</v>
      </c>
      <c r="D18342" t="s">
        <v>20</v>
      </c>
      <c r="G18342" t="s">
        <v>273</v>
      </c>
    </row>
    <row r="18343" spans="1:7">
      <c r="A18343">
        <v>72072080</v>
      </c>
      <c r="B18343" t="s">
        <v>74</v>
      </c>
      <c r="C18343" s="30">
        <v>5.6979999999999995</v>
      </c>
      <c r="D18343" t="s">
        <v>20</v>
      </c>
      <c r="E18343">
        <v>2026</v>
      </c>
      <c r="G18343" t="s">
        <v>273</v>
      </c>
    </row>
    <row r="18344" spans="1:7">
      <c r="A18344">
        <v>72072080</v>
      </c>
      <c r="B18344" t="s">
        <v>74</v>
      </c>
      <c r="C18344" s="30">
        <v>6.2159999999999993</v>
      </c>
      <c r="D18344" t="s">
        <v>20</v>
      </c>
      <c r="E18344">
        <v>2027</v>
      </c>
      <c r="G18344" t="s">
        <v>273</v>
      </c>
    </row>
    <row r="18345" spans="1:7">
      <c r="A18345">
        <v>72072080</v>
      </c>
      <c r="B18345" t="s">
        <v>74</v>
      </c>
      <c r="C18345" s="30">
        <v>6.734</v>
      </c>
      <c r="D18345" t="s">
        <v>20</v>
      </c>
      <c r="E18345">
        <v>2028</v>
      </c>
      <c r="G18345" t="s">
        <v>273</v>
      </c>
    </row>
    <row r="18346" spans="1:7">
      <c r="A18346">
        <v>7208</v>
      </c>
      <c r="B18346" t="s">
        <v>74</v>
      </c>
      <c r="C18346" s="30">
        <v>5.29</v>
      </c>
      <c r="D18346" t="s">
        <v>20</v>
      </c>
      <c r="G18346" t="s">
        <v>273</v>
      </c>
    </row>
    <row r="18347" spans="1:7">
      <c r="A18347">
        <v>7208</v>
      </c>
      <c r="B18347" t="s">
        <v>74</v>
      </c>
      <c r="C18347" s="30">
        <v>5.819</v>
      </c>
      <c r="D18347" t="s">
        <v>20</v>
      </c>
      <c r="E18347">
        <v>2026</v>
      </c>
      <c r="G18347" t="s">
        <v>273</v>
      </c>
    </row>
    <row r="18348" spans="1:7">
      <c r="A18348">
        <v>7208</v>
      </c>
      <c r="B18348" t="s">
        <v>74</v>
      </c>
      <c r="C18348" s="30">
        <v>6.3479999999999999</v>
      </c>
      <c r="D18348" t="s">
        <v>20</v>
      </c>
      <c r="E18348">
        <v>2027</v>
      </c>
      <c r="G18348" t="s">
        <v>273</v>
      </c>
    </row>
    <row r="18349" spans="1:7">
      <c r="A18349">
        <v>7208</v>
      </c>
      <c r="B18349" t="s">
        <v>74</v>
      </c>
      <c r="C18349" s="30">
        <v>6.8769999999999998</v>
      </c>
      <c r="D18349" t="s">
        <v>20</v>
      </c>
      <c r="E18349">
        <v>2028</v>
      </c>
      <c r="G18349" t="s">
        <v>273</v>
      </c>
    </row>
    <row r="18350" spans="1:7">
      <c r="A18350">
        <v>7209</v>
      </c>
      <c r="B18350" t="s">
        <v>74</v>
      </c>
      <c r="C18350" s="30">
        <v>5.36</v>
      </c>
      <c r="D18350" t="s">
        <v>20</v>
      </c>
      <c r="G18350" t="s">
        <v>273</v>
      </c>
    </row>
    <row r="18351" spans="1:7">
      <c r="A18351">
        <v>7209</v>
      </c>
      <c r="B18351" t="s">
        <v>74</v>
      </c>
      <c r="C18351" s="30">
        <v>5.8960000000000008</v>
      </c>
      <c r="D18351" t="s">
        <v>20</v>
      </c>
      <c r="E18351">
        <v>2026</v>
      </c>
      <c r="G18351" t="s">
        <v>273</v>
      </c>
    </row>
    <row r="18352" spans="1:7">
      <c r="A18352">
        <v>7209</v>
      </c>
      <c r="B18352" t="s">
        <v>74</v>
      </c>
      <c r="C18352" s="30">
        <v>6.4320000000000004</v>
      </c>
      <c r="D18352" t="s">
        <v>20</v>
      </c>
      <c r="E18352">
        <v>2027</v>
      </c>
      <c r="G18352" t="s">
        <v>273</v>
      </c>
    </row>
    <row r="18353" spans="1:7">
      <c r="A18353">
        <v>7209</v>
      </c>
      <c r="B18353" t="s">
        <v>74</v>
      </c>
      <c r="C18353" s="30">
        <v>6.9680000000000009</v>
      </c>
      <c r="D18353" t="s">
        <v>20</v>
      </c>
      <c r="E18353">
        <v>2028</v>
      </c>
      <c r="G18353" t="s">
        <v>273</v>
      </c>
    </row>
    <row r="18354" spans="1:7">
      <c r="A18354">
        <v>7210</v>
      </c>
      <c r="B18354" t="s">
        <v>74</v>
      </c>
      <c r="C18354" s="30">
        <v>5.36</v>
      </c>
      <c r="D18354" t="s">
        <v>20</v>
      </c>
      <c r="G18354" t="s">
        <v>273</v>
      </c>
    </row>
    <row r="18355" spans="1:7">
      <c r="A18355">
        <v>7210</v>
      </c>
      <c r="B18355" t="s">
        <v>74</v>
      </c>
      <c r="C18355" s="30">
        <v>5.8960000000000008</v>
      </c>
      <c r="D18355" t="s">
        <v>20</v>
      </c>
      <c r="E18355">
        <v>2026</v>
      </c>
      <c r="G18355" t="s">
        <v>273</v>
      </c>
    </row>
    <row r="18356" spans="1:7">
      <c r="A18356">
        <v>7210</v>
      </c>
      <c r="B18356" t="s">
        <v>74</v>
      </c>
      <c r="C18356" s="30">
        <v>6.4320000000000004</v>
      </c>
      <c r="D18356" t="s">
        <v>20</v>
      </c>
      <c r="E18356">
        <v>2027</v>
      </c>
      <c r="G18356" t="s">
        <v>273</v>
      </c>
    </row>
    <row r="18357" spans="1:7">
      <c r="A18357">
        <v>7210</v>
      </c>
      <c r="B18357" t="s">
        <v>74</v>
      </c>
      <c r="C18357" s="30">
        <v>6.9680000000000009</v>
      </c>
      <c r="D18357" t="s">
        <v>20</v>
      </c>
      <c r="E18357">
        <v>2028</v>
      </c>
      <c r="G18357" t="s">
        <v>273</v>
      </c>
    </row>
    <row r="18358" spans="1:7">
      <c r="A18358">
        <v>72111300</v>
      </c>
      <c r="B18358" t="s">
        <v>74</v>
      </c>
      <c r="C18358" s="30">
        <v>5.29</v>
      </c>
      <c r="D18358" t="s">
        <v>20</v>
      </c>
      <c r="G18358" t="s">
        <v>273</v>
      </c>
    </row>
    <row r="18359" spans="1:7">
      <c r="A18359">
        <v>72111300</v>
      </c>
      <c r="B18359" t="s">
        <v>74</v>
      </c>
      <c r="C18359" s="30">
        <v>5.819</v>
      </c>
      <c r="D18359" t="s">
        <v>20</v>
      </c>
      <c r="E18359">
        <v>2026</v>
      </c>
      <c r="G18359" t="s">
        <v>273</v>
      </c>
    </row>
    <row r="18360" spans="1:7">
      <c r="A18360">
        <v>72111300</v>
      </c>
      <c r="B18360" t="s">
        <v>74</v>
      </c>
      <c r="C18360" s="30">
        <v>6.3479999999999999</v>
      </c>
      <c r="D18360" t="s">
        <v>20</v>
      </c>
      <c r="E18360">
        <v>2027</v>
      </c>
      <c r="G18360" t="s">
        <v>273</v>
      </c>
    </row>
    <row r="18361" spans="1:7">
      <c r="A18361">
        <v>72111300</v>
      </c>
      <c r="B18361" t="s">
        <v>74</v>
      </c>
      <c r="C18361" s="30">
        <v>6.8769999999999998</v>
      </c>
      <c r="D18361" t="s">
        <v>20</v>
      </c>
      <c r="E18361">
        <v>2028</v>
      </c>
      <c r="G18361" t="s">
        <v>273</v>
      </c>
    </row>
    <row r="18362" spans="1:7">
      <c r="A18362">
        <v>72111400</v>
      </c>
      <c r="B18362" t="s">
        <v>74</v>
      </c>
      <c r="C18362" s="30">
        <v>5.29</v>
      </c>
      <c r="D18362" t="s">
        <v>20</v>
      </c>
      <c r="G18362" t="s">
        <v>273</v>
      </c>
    </row>
    <row r="18363" spans="1:7">
      <c r="A18363">
        <v>72111400</v>
      </c>
      <c r="B18363" t="s">
        <v>74</v>
      </c>
      <c r="C18363" s="30">
        <v>5.819</v>
      </c>
      <c r="D18363" t="s">
        <v>20</v>
      </c>
      <c r="E18363">
        <v>2026</v>
      </c>
      <c r="G18363" t="s">
        <v>273</v>
      </c>
    </row>
    <row r="18364" spans="1:7">
      <c r="A18364">
        <v>72111400</v>
      </c>
      <c r="B18364" t="s">
        <v>74</v>
      </c>
      <c r="C18364" s="30">
        <v>6.3479999999999999</v>
      </c>
      <c r="D18364" t="s">
        <v>20</v>
      </c>
      <c r="E18364">
        <v>2027</v>
      </c>
      <c r="G18364" t="s">
        <v>273</v>
      </c>
    </row>
    <row r="18365" spans="1:7">
      <c r="A18365">
        <v>72111400</v>
      </c>
      <c r="B18365" t="s">
        <v>74</v>
      </c>
      <c r="C18365" s="30">
        <v>6.8769999999999998</v>
      </c>
      <c r="D18365" t="s">
        <v>20</v>
      </c>
      <c r="E18365">
        <v>2028</v>
      </c>
      <c r="G18365" t="s">
        <v>273</v>
      </c>
    </row>
    <row r="18366" spans="1:7">
      <c r="A18366">
        <v>72111900</v>
      </c>
      <c r="B18366" t="s">
        <v>74</v>
      </c>
      <c r="C18366" s="30">
        <v>5.29</v>
      </c>
      <c r="D18366" t="s">
        <v>20</v>
      </c>
      <c r="G18366" t="s">
        <v>273</v>
      </c>
    </row>
    <row r="18367" spans="1:7">
      <c r="A18367">
        <v>72111900</v>
      </c>
      <c r="B18367" t="s">
        <v>74</v>
      </c>
      <c r="C18367" s="30">
        <v>5.819</v>
      </c>
      <c r="D18367" t="s">
        <v>20</v>
      </c>
      <c r="E18367">
        <v>2026</v>
      </c>
      <c r="G18367" t="s">
        <v>273</v>
      </c>
    </row>
    <row r="18368" spans="1:7">
      <c r="A18368">
        <v>72111900</v>
      </c>
      <c r="B18368" t="s">
        <v>74</v>
      </c>
      <c r="C18368" s="30">
        <v>6.3479999999999999</v>
      </c>
      <c r="D18368" t="s">
        <v>20</v>
      </c>
      <c r="E18368">
        <v>2027</v>
      </c>
      <c r="G18368" t="s">
        <v>273</v>
      </c>
    </row>
    <row r="18369" spans="1:7">
      <c r="A18369">
        <v>72111900</v>
      </c>
      <c r="B18369" t="s">
        <v>74</v>
      </c>
      <c r="C18369" s="30">
        <v>6.8769999999999998</v>
      </c>
      <c r="D18369" t="s">
        <v>20</v>
      </c>
      <c r="E18369">
        <v>2028</v>
      </c>
      <c r="G18369" t="s">
        <v>273</v>
      </c>
    </row>
    <row r="18370" spans="1:7">
      <c r="A18370">
        <v>721123</v>
      </c>
      <c r="B18370" t="s">
        <v>74</v>
      </c>
      <c r="C18370" s="30">
        <v>5.36</v>
      </c>
      <c r="D18370" t="s">
        <v>20</v>
      </c>
      <c r="G18370" t="s">
        <v>273</v>
      </c>
    </row>
    <row r="18371" spans="1:7">
      <c r="A18371">
        <v>721123</v>
      </c>
      <c r="B18371" t="s">
        <v>74</v>
      </c>
      <c r="C18371" s="30">
        <v>5.8960000000000008</v>
      </c>
      <c r="D18371" t="s">
        <v>20</v>
      </c>
      <c r="E18371">
        <v>2026</v>
      </c>
      <c r="G18371" t="s">
        <v>273</v>
      </c>
    </row>
    <row r="18372" spans="1:7">
      <c r="A18372">
        <v>721123</v>
      </c>
      <c r="B18372" t="s">
        <v>74</v>
      </c>
      <c r="C18372" s="30">
        <v>6.4320000000000004</v>
      </c>
      <c r="D18372" t="s">
        <v>20</v>
      </c>
      <c r="E18372">
        <v>2027</v>
      </c>
      <c r="G18372" t="s">
        <v>273</v>
      </c>
    </row>
    <row r="18373" spans="1:7">
      <c r="A18373">
        <v>721123</v>
      </c>
      <c r="B18373" t="s">
        <v>74</v>
      </c>
      <c r="C18373" s="30">
        <v>6.9680000000000009</v>
      </c>
      <c r="D18373" t="s">
        <v>20</v>
      </c>
      <c r="E18373">
        <v>2028</v>
      </c>
      <c r="G18373" t="s">
        <v>273</v>
      </c>
    </row>
    <row r="18374" spans="1:7">
      <c r="A18374">
        <v>72112900</v>
      </c>
      <c r="B18374" t="s">
        <v>74</v>
      </c>
      <c r="C18374" s="30">
        <v>5.36</v>
      </c>
      <c r="D18374" t="s">
        <v>20</v>
      </c>
      <c r="G18374" t="s">
        <v>273</v>
      </c>
    </row>
    <row r="18375" spans="1:7">
      <c r="A18375">
        <v>72112900</v>
      </c>
      <c r="B18375" t="s">
        <v>74</v>
      </c>
      <c r="C18375" s="30">
        <v>5.8960000000000008</v>
      </c>
      <c r="D18375" t="s">
        <v>20</v>
      </c>
      <c r="E18375">
        <v>2026</v>
      </c>
      <c r="G18375" t="s">
        <v>273</v>
      </c>
    </row>
    <row r="18376" spans="1:7">
      <c r="A18376">
        <v>72112900</v>
      </c>
      <c r="B18376" t="s">
        <v>74</v>
      </c>
      <c r="C18376" s="30">
        <v>6.4320000000000004</v>
      </c>
      <c r="D18376" t="s">
        <v>20</v>
      </c>
      <c r="E18376">
        <v>2027</v>
      </c>
      <c r="G18376" t="s">
        <v>273</v>
      </c>
    </row>
    <row r="18377" spans="1:7">
      <c r="A18377">
        <v>72112900</v>
      </c>
      <c r="B18377" t="s">
        <v>74</v>
      </c>
      <c r="C18377" s="30">
        <v>6.9680000000000009</v>
      </c>
      <c r="D18377" t="s">
        <v>20</v>
      </c>
      <c r="E18377">
        <v>2028</v>
      </c>
      <c r="G18377" t="s">
        <v>273</v>
      </c>
    </row>
    <row r="18378" spans="1:7">
      <c r="A18378">
        <v>721190</v>
      </c>
      <c r="B18378" t="s">
        <v>74</v>
      </c>
      <c r="C18378" s="30">
        <v>5.36</v>
      </c>
      <c r="D18378" t="s">
        <v>20</v>
      </c>
      <c r="G18378" t="s">
        <v>273</v>
      </c>
    </row>
    <row r="18379" spans="1:7">
      <c r="A18379">
        <v>721190</v>
      </c>
      <c r="B18379" t="s">
        <v>74</v>
      </c>
      <c r="C18379" s="30">
        <v>5.8960000000000008</v>
      </c>
      <c r="D18379" t="s">
        <v>20</v>
      </c>
      <c r="E18379">
        <v>2026</v>
      </c>
      <c r="G18379" t="s">
        <v>273</v>
      </c>
    </row>
    <row r="18380" spans="1:7">
      <c r="A18380">
        <v>721190</v>
      </c>
      <c r="B18380" t="s">
        <v>74</v>
      </c>
      <c r="C18380" s="30">
        <v>6.4320000000000004</v>
      </c>
      <c r="D18380" t="s">
        <v>20</v>
      </c>
      <c r="E18380">
        <v>2027</v>
      </c>
      <c r="G18380" t="s">
        <v>273</v>
      </c>
    </row>
    <row r="18381" spans="1:7">
      <c r="A18381">
        <v>721190</v>
      </c>
      <c r="B18381" t="s">
        <v>74</v>
      </c>
      <c r="C18381" s="30">
        <v>6.9680000000000009</v>
      </c>
      <c r="D18381" t="s">
        <v>20</v>
      </c>
      <c r="E18381">
        <v>2028</v>
      </c>
      <c r="G18381" t="s">
        <v>273</v>
      </c>
    </row>
    <row r="18382" spans="1:7">
      <c r="A18382">
        <v>7212</v>
      </c>
      <c r="B18382" t="s">
        <v>74</v>
      </c>
      <c r="C18382" s="30">
        <v>5.36</v>
      </c>
      <c r="D18382" t="s">
        <v>20</v>
      </c>
      <c r="G18382" t="s">
        <v>273</v>
      </c>
    </row>
    <row r="18383" spans="1:7">
      <c r="A18383">
        <v>7212</v>
      </c>
      <c r="B18383" t="s">
        <v>74</v>
      </c>
      <c r="C18383" s="30">
        <v>5.8960000000000008</v>
      </c>
      <c r="D18383" t="s">
        <v>20</v>
      </c>
      <c r="E18383">
        <v>2026</v>
      </c>
      <c r="G18383" t="s">
        <v>273</v>
      </c>
    </row>
    <row r="18384" spans="1:7">
      <c r="A18384">
        <v>7212</v>
      </c>
      <c r="B18384" t="s">
        <v>74</v>
      </c>
      <c r="C18384" s="30">
        <v>6.4320000000000004</v>
      </c>
      <c r="D18384" t="s">
        <v>20</v>
      </c>
      <c r="E18384">
        <v>2027</v>
      </c>
      <c r="G18384" t="s">
        <v>273</v>
      </c>
    </row>
    <row r="18385" spans="1:7">
      <c r="A18385">
        <v>7212</v>
      </c>
      <c r="B18385" t="s">
        <v>74</v>
      </c>
      <c r="C18385" s="30">
        <v>6.9680000000000009</v>
      </c>
      <c r="D18385" t="s">
        <v>20</v>
      </c>
      <c r="E18385">
        <v>2028</v>
      </c>
      <c r="G18385" t="s">
        <v>273</v>
      </c>
    </row>
    <row r="18386" spans="1:7">
      <c r="A18386">
        <v>7213</v>
      </c>
      <c r="B18386" t="s">
        <v>74</v>
      </c>
      <c r="C18386" s="30">
        <v>5.18</v>
      </c>
      <c r="D18386" t="s">
        <v>20</v>
      </c>
      <c r="G18386" t="s">
        <v>273</v>
      </c>
    </row>
    <row r="18387" spans="1:7">
      <c r="A18387">
        <v>7213</v>
      </c>
      <c r="B18387" t="s">
        <v>74</v>
      </c>
      <c r="C18387" s="30">
        <v>5.6979999999999995</v>
      </c>
      <c r="D18387" t="s">
        <v>20</v>
      </c>
      <c r="E18387">
        <v>2026</v>
      </c>
      <c r="G18387" t="s">
        <v>273</v>
      </c>
    </row>
    <row r="18388" spans="1:7">
      <c r="A18388">
        <v>7213</v>
      </c>
      <c r="B18388" t="s">
        <v>74</v>
      </c>
      <c r="C18388" s="30">
        <v>6.2159999999999993</v>
      </c>
      <c r="D18388" t="s">
        <v>20</v>
      </c>
      <c r="E18388">
        <v>2027</v>
      </c>
      <c r="G18388" t="s">
        <v>273</v>
      </c>
    </row>
    <row r="18389" spans="1:7">
      <c r="A18389">
        <v>7213</v>
      </c>
      <c r="B18389" t="s">
        <v>74</v>
      </c>
      <c r="C18389" s="30">
        <v>6.734</v>
      </c>
      <c r="D18389" t="s">
        <v>20</v>
      </c>
      <c r="E18389">
        <v>2028</v>
      </c>
      <c r="G18389" t="s">
        <v>273</v>
      </c>
    </row>
    <row r="18390" spans="1:7">
      <c r="A18390">
        <v>72141000</v>
      </c>
      <c r="B18390" t="s">
        <v>74</v>
      </c>
      <c r="C18390" s="30">
        <v>5.18</v>
      </c>
      <c r="D18390" t="s">
        <v>20</v>
      </c>
      <c r="G18390" t="s">
        <v>273</v>
      </c>
    </row>
    <row r="18391" spans="1:7">
      <c r="A18391">
        <v>72141000</v>
      </c>
      <c r="B18391" t="s">
        <v>74</v>
      </c>
      <c r="C18391" s="30">
        <v>5.6979999999999995</v>
      </c>
      <c r="D18391" t="s">
        <v>20</v>
      </c>
      <c r="E18391">
        <v>2026</v>
      </c>
      <c r="G18391" t="s">
        <v>273</v>
      </c>
    </row>
    <row r="18392" spans="1:7">
      <c r="A18392">
        <v>72141000</v>
      </c>
      <c r="B18392" t="s">
        <v>74</v>
      </c>
      <c r="C18392" s="30">
        <v>6.2159999999999993</v>
      </c>
      <c r="D18392" t="s">
        <v>20</v>
      </c>
      <c r="E18392">
        <v>2027</v>
      </c>
      <c r="G18392" t="s">
        <v>273</v>
      </c>
    </row>
    <row r="18393" spans="1:7">
      <c r="A18393">
        <v>72141000</v>
      </c>
      <c r="B18393" t="s">
        <v>74</v>
      </c>
      <c r="C18393" s="30">
        <v>6.734</v>
      </c>
      <c r="D18393" t="s">
        <v>20</v>
      </c>
      <c r="E18393">
        <v>2028</v>
      </c>
      <c r="G18393" t="s">
        <v>273</v>
      </c>
    </row>
    <row r="18394" spans="1:7">
      <c r="A18394">
        <v>72142000</v>
      </c>
      <c r="B18394" t="s">
        <v>74</v>
      </c>
      <c r="C18394" s="30">
        <v>5.18</v>
      </c>
      <c r="D18394" t="s">
        <v>20</v>
      </c>
      <c r="G18394" t="s">
        <v>273</v>
      </c>
    </row>
    <row r="18395" spans="1:7">
      <c r="A18395">
        <v>72142000</v>
      </c>
      <c r="B18395" t="s">
        <v>74</v>
      </c>
      <c r="C18395" s="30">
        <v>5.6979999999999995</v>
      </c>
      <c r="D18395" t="s">
        <v>20</v>
      </c>
      <c r="E18395">
        <v>2026</v>
      </c>
      <c r="G18395" t="s">
        <v>273</v>
      </c>
    </row>
    <row r="18396" spans="1:7">
      <c r="A18396">
        <v>72142000</v>
      </c>
      <c r="B18396" t="s">
        <v>74</v>
      </c>
      <c r="C18396" s="30">
        <v>6.2159999999999993</v>
      </c>
      <c r="D18396" t="s">
        <v>20</v>
      </c>
      <c r="E18396">
        <v>2027</v>
      </c>
      <c r="G18396" t="s">
        <v>273</v>
      </c>
    </row>
    <row r="18397" spans="1:7">
      <c r="A18397">
        <v>72142000</v>
      </c>
      <c r="B18397" t="s">
        <v>74</v>
      </c>
      <c r="C18397" s="30">
        <v>6.734</v>
      </c>
      <c r="D18397" t="s">
        <v>20</v>
      </c>
      <c r="E18397">
        <v>2028</v>
      </c>
      <c r="G18397" t="s">
        <v>273</v>
      </c>
    </row>
    <row r="18398" spans="1:7">
      <c r="A18398">
        <v>72143000</v>
      </c>
      <c r="B18398" t="s">
        <v>74</v>
      </c>
      <c r="C18398" s="30">
        <v>5.18</v>
      </c>
      <c r="D18398" t="s">
        <v>20</v>
      </c>
      <c r="G18398" t="s">
        <v>273</v>
      </c>
    </row>
    <row r="18399" spans="1:7">
      <c r="A18399">
        <v>72143000</v>
      </c>
      <c r="B18399" t="s">
        <v>74</v>
      </c>
      <c r="C18399" s="30">
        <v>5.6979999999999995</v>
      </c>
      <c r="D18399" t="s">
        <v>20</v>
      </c>
      <c r="E18399">
        <v>2026</v>
      </c>
      <c r="G18399" t="s">
        <v>273</v>
      </c>
    </row>
    <row r="18400" spans="1:7">
      <c r="A18400">
        <v>72143000</v>
      </c>
      <c r="B18400" t="s">
        <v>74</v>
      </c>
      <c r="C18400" s="30">
        <v>6.2159999999999993</v>
      </c>
      <c r="D18400" t="s">
        <v>20</v>
      </c>
      <c r="E18400">
        <v>2027</v>
      </c>
      <c r="G18400" t="s">
        <v>273</v>
      </c>
    </row>
    <row r="18401" spans="1:7">
      <c r="A18401">
        <v>72143000</v>
      </c>
      <c r="B18401" t="s">
        <v>74</v>
      </c>
      <c r="C18401" s="30">
        <v>6.734</v>
      </c>
      <c r="D18401" t="s">
        <v>20</v>
      </c>
      <c r="E18401">
        <v>2028</v>
      </c>
      <c r="G18401" t="s">
        <v>273</v>
      </c>
    </row>
    <row r="18402" spans="1:7">
      <c r="A18402">
        <v>721491</v>
      </c>
      <c r="B18402" t="s">
        <v>74</v>
      </c>
      <c r="C18402" s="30">
        <v>5.18</v>
      </c>
      <c r="D18402" t="s">
        <v>20</v>
      </c>
      <c r="G18402" t="s">
        <v>273</v>
      </c>
    </row>
    <row r="18403" spans="1:7">
      <c r="A18403">
        <v>721491</v>
      </c>
      <c r="B18403" t="s">
        <v>74</v>
      </c>
      <c r="C18403" s="30">
        <v>5.6979999999999995</v>
      </c>
      <c r="D18403" t="s">
        <v>20</v>
      </c>
      <c r="E18403">
        <v>2026</v>
      </c>
      <c r="G18403" t="s">
        <v>273</v>
      </c>
    </row>
    <row r="18404" spans="1:7">
      <c r="A18404">
        <v>721491</v>
      </c>
      <c r="B18404" t="s">
        <v>74</v>
      </c>
      <c r="C18404" s="30">
        <v>6.2159999999999993</v>
      </c>
      <c r="D18404" t="s">
        <v>20</v>
      </c>
      <c r="E18404">
        <v>2027</v>
      </c>
      <c r="G18404" t="s">
        <v>273</v>
      </c>
    </row>
    <row r="18405" spans="1:7">
      <c r="A18405">
        <v>721491</v>
      </c>
      <c r="B18405" t="s">
        <v>74</v>
      </c>
      <c r="C18405" s="30">
        <v>6.734</v>
      </c>
      <c r="D18405" t="s">
        <v>20</v>
      </c>
      <c r="E18405">
        <v>2028</v>
      </c>
      <c r="G18405" t="s">
        <v>273</v>
      </c>
    </row>
    <row r="18406" spans="1:7">
      <c r="A18406">
        <v>721499</v>
      </c>
      <c r="B18406" t="s">
        <v>74</v>
      </c>
      <c r="C18406" s="30">
        <v>5.18</v>
      </c>
      <c r="D18406" t="s">
        <v>20</v>
      </c>
      <c r="G18406" t="s">
        <v>273</v>
      </c>
    </row>
    <row r="18407" spans="1:7">
      <c r="A18407">
        <v>721499</v>
      </c>
      <c r="B18407" t="s">
        <v>74</v>
      </c>
      <c r="C18407" s="30">
        <v>5.6979999999999995</v>
      </c>
      <c r="D18407" t="s">
        <v>20</v>
      </c>
      <c r="E18407">
        <v>2026</v>
      </c>
      <c r="G18407" t="s">
        <v>273</v>
      </c>
    </row>
    <row r="18408" spans="1:7">
      <c r="A18408">
        <v>721499</v>
      </c>
      <c r="B18408" t="s">
        <v>74</v>
      </c>
      <c r="C18408" s="30">
        <v>6.2159999999999993</v>
      </c>
      <c r="D18408" t="s">
        <v>20</v>
      </c>
      <c r="E18408">
        <v>2027</v>
      </c>
      <c r="G18408" t="s">
        <v>273</v>
      </c>
    </row>
    <row r="18409" spans="1:7">
      <c r="A18409">
        <v>721499</v>
      </c>
      <c r="B18409" t="s">
        <v>74</v>
      </c>
      <c r="C18409" s="30">
        <v>6.734</v>
      </c>
      <c r="D18409" t="s">
        <v>20</v>
      </c>
      <c r="E18409">
        <v>2028</v>
      </c>
      <c r="G18409" t="s">
        <v>273</v>
      </c>
    </row>
    <row r="18410" spans="1:7">
      <c r="A18410">
        <v>7215</v>
      </c>
      <c r="B18410" t="s">
        <v>74</v>
      </c>
      <c r="C18410" s="30">
        <v>5.18</v>
      </c>
      <c r="D18410" t="s">
        <v>20</v>
      </c>
      <c r="G18410" t="s">
        <v>273</v>
      </c>
    </row>
    <row r="18411" spans="1:7">
      <c r="A18411">
        <v>7215</v>
      </c>
      <c r="B18411" t="s">
        <v>74</v>
      </c>
      <c r="C18411" s="30">
        <v>5.6979999999999995</v>
      </c>
      <c r="D18411" t="s">
        <v>20</v>
      </c>
      <c r="E18411">
        <v>2026</v>
      </c>
      <c r="G18411" t="s">
        <v>273</v>
      </c>
    </row>
    <row r="18412" spans="1:7">
      <c r="A18412">
        <v>7215</v>
      </c>
      <c r="B18412" t="s">
        <v>74</v>
      </c>
      <c r="C18412" s="30">
        <v>6.2159999999999993</v>
      </c>
      <c r="D18412" t="s">
        <v>20</v>
      </c>
      <c r="E18412">
        <v>2027</v>
      </c>
      <c r="G18412" t="s">
        <v>273</v>
      </c>
    </row>
    <row r="18413" spans="1:7">
      <c r="A18413">
        <v>7215</v>
      </c>
      <c r="B18413" t="s">
        <v>74</v>
      </c>
      <c r="C18413" s="30">
        <v>6.734</v>
      </c>
      <c r="D18413" t="s">
        <v>20</v>
      </c>
      <c r="E18413">
        <v>2028</v>
      </c>
      <c r="G18413" t="s">
        <v>273</v>
      </c>
    </row>
    <row r="18414" spans="1:7">
      <c r="A18414">
        <v>7216</v>
      </c>
      <c r="B18414" t="s">
        <v>74</v>
      </c>
      <c r="C18414" s="30">
        <v>5.18</v>
      </c>
      <c r="D18414" t="s">
        <v>20</v>
      </c>
      <c r="G18414" t="s">
        <v>273</v>
      </c>
    </row>
    <row r="18415" spans="1:7">
      <c r="A18415">
        <v>7216</v>
      </c>
      <c r="B18415" t="s">
        <v>74</v>
      </c>
      <c r="C18415" s="30">
        <v>5.6979999999999995</v>
      </c>
      <c r="D18415" t="s">
        <v>20</v>
      </c>
      <c r="E18415">
        <v>2026</v>
      </c>
      <c r="G18415" t="s">
        <v>273</v>
      </c>
    </row>
    <row r="18416" spans="1:7">
      <c r="A18416">
        <v>7216</v>
      </c>
      <c r="B18416" t="s">
        <v>74</v>
      </c>
      <c r="C18416" s="30">
        <v>6.2159999999999993</v>
      </c>
      <c r="D18416" t="s">
        <v>20</v>
      </c>
      <c r="E18416">
        <v>2027</v>
      </c>
      <c r="G18416" t="s">
        <v>273</v>
      </c>
    </row>
    <row r="18417" spans="1:7">
      <c r="A18417">
        <v>7216</v>
      </c>
      <c r="B18417" t="s">
        <v>74</v>
      </c>
      <c r="C18417" s="30">
        <v>6.734</v>
      </c>
      <c r="D18417" t="s">
        <v>20</v>
      </c>
      <c r="E18417">
        <v>2028</v>
      </c>
      <c r="G18417" t="s">
        <v>273</v>
      </c>
    </row>
    <row r="18418" spans="1:7">
      <c r="A18418">
        <v>721710</v>
      </c>
      <c r="B18418" t="s">
        <v>74</v>
      </c>
      <c r="C18418" s="30">
        <v>5.18</v>
      </c>
      <c r="D18418" t="s">
        <v>20</v>
      </c>
      <c r="G18418" t="s">
        <v>273</v>
      </c>
    </row>
    <row r="18419" spans="1:7">
      <c r="A18419">
        <v>721710</v>
      </c>
      <c r="B18419" t="s">
        <v>74</v>
      </c>
      <c r="C18419" s="30">
        <v>5.6979999999999995</v>
      </c>
      <c r="D18419" t="s">
        <v>20</v>
      </c>
      <c r="E18419">
        <v>2026</v>
      </c>
      <c r="G18419" t="s">
        <v>273</v>
      </c>
    </row>
    <row r="18420" spans="1:7">
      <c r="A18420">
        <v>721710</v>
      </c>
      <c r="B18420" t="s">
        <v>74</v>
      </c>
      <c r="C18420" s="30">
        <v>6.2159999999999993</v>
      </c>
      <c r="D18420" t="s">
        <v>20</v>
      </c>
      <c r="E18420">
        <v>2027</v>
      </c>
      <c r="G18420" t="s">
        <v>273</v>
      </c>
    </row>
    <row r="18421" spans="1:7">
      <c r="A18421">
        <v>721710</v>
      </c>
      <c r="B18421" t="s">
        <v>74</v>
      </c>
      <c r="C18421" s="30">
        <v>6.734</v>
      </c>
      <c r="D18421" t="s">
        <v>20</v>
      </c>
      <c r="E18421">
        <v>2028</v>
      </c>
      <c r="G18421" t="s">
        <v>273</v>
      </c>
    </row>
    <row r="18422" spans="1:7">
      <c r="A18422">
        <v>721720</v>
      </c>
      <c r="B18422" t="s">
        <v>74</v>
      </c>
      <c r="C18422" s="30">
        <v>5.18</v>
      </c>
      <c r="D18422" t="s">
        <v>20</v>
      </c>
      <c r="G18422" t="s">
        <v>273</v>
      </c>
    </row>
    <row r="18423" spans="1:7">
      <c r="A18423">
        <v>721720</v>
      </c>
      <c r="B18423" t="s">
        <v>74</v>
      </c>
      <c r="C18423" s="30">
        <v>5.6979999999999995</v>
      </c>
      <c r="D18423" t="s">
        <v>20</v>
      </c>
      <c r="E18423">
        <v>2026</v>
      </c>
      <c r="G18423" t="s">
        <v>273</v>
      </c>
    </row>
    <row r="18424" spans="1:7">
      <c r="A18424">
        <v>721720</v>
      </c>
      <c r="B18424" t="s">
        <v>74</v>
      </c>
      <c r="C18424" s="30">
        <v>6.2159999999999993</v>
      </c>
      <c r="D18424" t="s">
        <v>20</v>
      </c>
      <c r="E18424">
        <v>2027</v>
      </c>
      <c r="G18424" t="s">
        <v>273</v>
      </c>
    </row>
    <row r="18425" spans="1:7">
      <c r="A18425">
        <v>721720</v>
      </c>
      <c r="B18425" t="s">
        <v>74</v>
      </c>
      <c r="C18425" s="30">
        <v>6.734</v>
      </c>
      <c r="D18425" t="s">
        <v>20</v>
      </c>
      <c r="E18425">
        <v>2028</v>
      </c>
      <c r="G18425" t="s">
        <v>273</v>
      </c>
    </row>
    <row r="18426" spans="1:7">
      <c r="A18426">
        <v>721730</v>
      </c>
      <c r="B18426" t="s">
        <v>74</v>
      </c>
      <c r="C18426" s="30">
        <v>5.18</v>
      </c>
      <c r="D18426" t="s">
        <v>20</v>
      </c>
      <c r="G18426" t="s">
        <v>273</v>
      </c>
    </row>
    <row r="18427" spans="1:7">
      <c r="A18427">
        <v>721730</v>
      </c>
      <c r="B18427" t="s">
        <v>74</v>
      </c>
      <c r="C18427" s="30">
        <v>5.6979999999999995</v>
      </c>
      <c r="D18427" t="s">
        <v>20</v>
      </c>
      <c r="E18427">
        <v>2026</v>
      </c>
      <c r="G18427" t="s">
        <v>273</v>
      </c>
    </row>
    <row r="18428" spans="1:7">
      <c r="A18428">
        <v>721730</v>
      </c>
      <c r="B18428" t="s">
        <v>74</v>
      </c>
      <c r="C18428" s="30">
        <v>6.2159999999999993</v>
      </c>
      <c r="D18428" t="s">
        <v>20</v>
      </c>
      <c r="E18428">
        <v>2027</v>
      </c>
      <c r="G18428" t="s">
        <v>273</v>
      </c>
    </row>
    <row r="18429" spans="1:7">
      <c r="A18429">
        <v>721730</v>
      </c>
      <c r="B18429" t="s">
        <v>74</v>
      </c>
      <c r="C18429" s="30">
        <v>6.734</v>
      </c>
      <c r="D18429" t="s">
        <v>20</v>
      </c>
      <c r="E18429">
        <v>2028</v>
      </c>
      <c r="G18429" t="s">
        <v>273</v>
      </c>
    </row>
    <row r="18430" spans="1:7">
      <c r="A18430">
        <v>721790</v>
      </c>
      <c r="B18430" t="s">
        <v>74</v>
      </c>
      <c r="C18430" s="30">
        <v>5.18</v>
      </c>
      <c r="D18430" t="s">
        <v>20</v>
      </c>
      <c r="G18430" t="s">
        <v>273</v>
      </c>
    </row>
    <row r="18431" spans="1:7">
      <c r="A18431">
        <v>721790</v>
      </c>
      <c r="B18431" t="s">
        <v>74</v>
      </c>
      <c r="C18431" s="30">
        <v>5.6979999999999995</v>
      </c>
      <c r="D18431" t="s">
        <v>20</v>
      </c>
      <c r="E18431">
        <v>2026</v>
      </c>
      <c r="G18431" t="s">
        <v>273</v>
      </c>
    </row>
    <row r="18432" spans="1:7">
      <c r="A18432">
        <v>721790</v>
      </c>
      <c r="B18432" t="s">
        <v>74</v>
      </c>
      <c r="C18432" s="30">
        <v>6.2159999999999993</v>
      </c>
      <c r="D18432" t="s">
        <v>20</v>
      </c>
      <c r="E18432">
        <v>2027</v>
      </c>
      <c r="G18432" t="s">
        <v>273</v>
      </c>
    </row>
    <row r="18433" spans="1:7">
      <c r="A18433">
        <v>721790</v>
      </c>
      <c r="B18433" t="s">
        <v>74</v>
      </c>
      <c r="C18433" s="30">
        <v>6.734</v>
      </c>
      <c r="D18433" t="s">
        <v>20</v>
      </c>
      <c r="E18433">
        <v>2028</v>
      </c>
      <c r="G18433" t="s">
        <v>273</v>
      </c>
    </row>
    <row r="18434" spans="1:7">
      <c r="A18434">
        <v>72181000</v>
      </c>
      <c r="B18434" t="s">
        <v>74</v>
      </c>
      <c r="C18434" s="30">
        <v>4.5999999999999996</v>
      </c>
      <c r="G18434" t="s">
        <v>273</v>
      </c>
    </row>
    <row r="18435" spans="1:7">
      <c r="A18435">
        <v>72181000</v>
      </c>
      <c r="B18435" t="s">
        <v>74</v>
      </c>
      <c r="C18435" s="30">
        <v>5.0599999999999996</v>
      </c>
      <c r="E18435">
        <v>2026</v>
      </c>
      <c r="G18435" t="s">
        <v>273</v>
      </c>
    </row>
    <row r="18436" spans="1:7">
      <c r="A18436">
        <v>72181000</v>
      </c>
      <c r="B18436" t="s">
        <v>74</v>
      </c>
      <c r="C18436" s="30">
        <v>5.52</v>
      </c>
      <c r="E18436">
        <v>2027</v>
      </c>
      <c r="G18436" t="s">
        <v>273</v>
      </c>
    </row>
    <row r="18437" spans="1:7">
      <c r="A18437">
        <v>72181000</v>
      </c>
      <c r="B18437" t="s">
        <v>74</v>
      </c>
      <c r="C18437" s="30">
        <v>5.9799999999999995</v>
      </c>
      <c r="E18437">
        <v>2028</v>
      </c>
      <c r="G18437" t="s">
        <v>273</v>
      </c>
    </row>
    <row r="18438" spans="1:7">
      <c r="A18438">
        <v>721891</v>
      </c>
      <c r="B18438" t="s">
        <v>74</v>
      </c>
      <c r="C18438" s="30">
        <v>4.78</v>
      </c>
      <c r="G18438" t="s">
        <v>273</v>
      </c>
    </row>
    <row r="18439" spans="1:7">
      <c r="A18439">
        <v>721891</v>
      </c>
      <c r="B18439" t="s">
        <v>74</v>
      </c>
      <c r="C18439" s="30">
        <v>5.258</v>
      </c>
      <c r="E18439">
        <v>2026</v>
      </c>
      <c r="G18439" t="s">
        <v>273</v>
      </c>
    </row>
    <row r="18440" spans="1:7">
      <c r="A18440">
        <v>721891</v>
      </c>
      <c r="B18440" t="s">
        <v>74</v>
      </c>
      <c r="C18440" s="30">
        <v>5.7360000000000007</v>
      </c>
      <c r="E18440">
        <v>2027</v>
      </c>
      <c r="G18440" t="s">
        <v>273</v>
      </c>
    </row>
    <row r="18441" spans="1:7">
      <c r="A18441">
        <v>721891</v>
      </c>
      <c r="B18441" t="s">
        <v>74</v>
      </c>
      <c r="C18441" s="30">
        <v>6.2140000000000004</v>
      </c>
      <c r="E18441">
        <v>2028</v>
      </c>
      <c r="G18441" t="s">
        <v>273</v>
      </c>
    </row>
    <row r="18442" spans="1:7">
      <c r="A18442">
        <v>72189911</v>
      </c>
      <c r="B18442" t="s">
        <v>74</v>
      </c>
      <c r="C18442" s="30">
        <v>4.78</v>
      </c>
      <c r="G18442" t="s">
        <v>273</v>
      </c>
    </row>
    <row r="18443" spans="1:7">
      <c r="A18443">
        <v>72189911</v>
      </c>
      <c r="B18443" t="s">
        <v>74</v>
      </c>
      <c r="C18443" s="30">
        <v>5.258</v>
      </c>
      <c r="E18443">
        <v>2026</v>
      </c>
      <c r="G18443" t="s">
        <v>273</v>
      </c>
    </row>
    <row r="18444" spans="1:7">
      <c r="A18444">
        <v>72189911</v>
      </c>
      <c r="B18444" t="s">
        <v>74</v>
      </c>
      <c r="C18444" s="30">
        <v>5.7360000000000007</v>
      </c>
      <c r="E18444">
        <v>2027</v>
      </c>
      <c r="G18444" t="s">
        <v>273</v>
      </c>
    </row>
    <row r="18445" spans="1:7">
      <c r="A18445">
        <v>72189911</v>
      </c>
      <c r="B18445" t="s">
        <v>74</v>
      </c>
      <c r="C18445" s="30">
        <v>6.2140000000000004</v>
      </c>
      <c r="E18445">
        <v>2028</v>
      </c>
      <c r="G18445" t="s">
        <v>273</v>
      </c>
    </row>
    <row r="18446" spans="1:7">
      <c r="A18446">
        <v>72189919</v>
      </c>
      <c r="B18446" t="s">
        <v>74</v>
      </c>
      <c r="C18446" s="30">
        <v>4.5999999999999996</v>
      </c>
      <c r="G18446" t="s">
        <v>273</v>
      </c>
    </row>
    <row r="18447" spans="1:7">
      <c r="A18447">
        <v>72189919</v>
      </c>
      <c r="B18447" t="s">
        <v>74</v>
      </c>
      <c r="C18447" s="30">
        <v>5.0599999999999996</v>
      </c>
      <c r="E18447">
        <v>2026</v>
      </c>
      <c r="G18447" t="s">
        <v>273</v>
      </c>
    </row>
    <row r="18448" spans="1:7">
      <c r="A18448">
        <v>72189919</v>
      </c>
      <c r="B18448" t="s">
        <v>74</v>
      </c>
      <c r="C18448" s="30">
        <v>5.52</v>
      </c>
      <c r="E18448">
        <v>2027</v>
      </c>
      <c r="G18448" t="s">
        <v>273</v>
      </c>
    </row>
    <row r="18449" spans="1:7">
      <c r="A18449">
        <v>72189919</v>
      </c>
      <c r="B18449" t="s">
        <v>74</v>
      </c>
      <c r="C18449" s="30">
        <v>5.9799999999999995</v>
      </c>
      <c r="E18449">
        <v>2028</v>
      </c>
      <c r="G18449" t="s">
        <v>273</v>
      </c>
    </row>
    <row r="18450" spans="1:7">
      <c r="A18450">
        <v>72189920</v>
      </c>
      <c r="B18450" t="s">
        <v>74</v>
      </c>
      <c r="C18450" s="30">
        <v>4.78</v>
      </c>
      <c r="G18450" t="s">
        <v>273</v>
      </c>
    </row>
    <row r="18451" spans="1:7">
      <c r="A18451">
        <v>72189920</v>
      </c>
      <c r="B18451" t="s">
        <v>74</v>
      </c>
      <c r="C18451" s="30">
        <v>5.258</v>
      </c>
      <c r="E18451">
        <v>2026</v>
      </c>
      <c r="G18451" t="s">
        <v>273</v>
      </c>
    </row>
    <row r="18452" spans="1:7">
      <c r="A18452">
        <v>72189920</v>
      </c>
      <c r="B18452" t="s">
        <v>74</v>
      </c>
      <c r="C18452" s="30">
        <v>5.7360000000000007</v>
      </c>
      <c r="E18452">
        <v>2027</v>
      </c>
      <c r="G18452" t="s">
        <v>273</v>
      </c>
    </row>
    <row r="18453" spans="1:7">
      <c r="A18453">
        <v>72189920</v>
      </c>
      <c r="B18453" t="s">
        <v>74</v>
      </c>
      <c r="C18453" s="30">
        <v>6.2140000000000004</v>
      </c>
      <c r="E18453">
        <v>2028</v>
      </c>
      <c r="G18453" t="s">
        <v>273</v>
      </c>
    </row>
    <row r="18454" spans="1:7">
      <c r="A18454">
        <v>72189980</v>
      </c>
      <c r="B18454" t="s">
        <v>74</v>
      </c>
      <c r="C18454" s="30">
        <v>4.5999999999999996</v>
      </c>
      <c r="G18454" t="s">
        <v>273</v>
      </c>
    </row>
    <row r="18455" spans="1:7">
      <c r="A18455">
        <v>72189980</v>
      </c>
      <c r="B18455" t="s">
        <v>74</v>
      </c>
      <c r="C18455" s="30">
        <v>5.0599999999999996</v>
      </c>
      <c r="E18455">
        <v>2026</v>
      </c>
      <c r="G18455" t="s">
        <v>273</v>
      </c>
    </row>
    <row r="18456" spans="1:7">
      <c r="A18456">
        <v>72189980</v>
      </c>
      <c r="B18456" t="s">
        <v>74</v>
      </c>
      <c r="C18456" s="30">
        <v>5.52</v>
      </c>
      <c r="E18456">
        <v>2027</v>
      </c>
      <c r="G18456" t="s">
        <v>273</v>
      </c>
    </row>
    <row r="18457" spans="1:7">
      <c r="A18457">
        <v>72189980</v>
      </c>
      <c r="B18457" t="s">
        <v>74</v>
      </c>
      <c r="C18457" s="30">
        <v>5.9799999999999995</v>
      </c>
      <c r="E18457">
        <v>2028</v>
      </c>
      <c r="G18457" t="s">
        <v>273</v>
      </c>
    </row>
    <row r="18458" spans="1:7">
      <c r="A18458">
        <v>72191100</v>
      </c>
      <c r="B18458" t="s">
        <v>74</v>
      </c>
      <c r="C18458" s="30">
        <v>4.78</v>
      </c>
      <c r="G18458" t="s">
        <v>273</v>
      </c>
    </row>
    <row r="18459" spans="1:7">
      <c r="A18459">
        <v>72191100</v>
      </c>
      <c r="B18459" t="s">
        <v>74</v>
      </c>
      <c r="C18459" s="30">
        <v>5.258</v>
      </c>
      <c r="E18459">
        <v>2026</v>
      </c>
      <c r="G18459" t="s">
        <v>273</v>
      </c>
    </row>
    <row r="18460" spans="1:7">
      <c r="A18460">
        <v>72191100</v>
      </c>
      <c r="B18460" t="s">
        <v>74</v>
      </c>
      <c r="C18460" s="30">
        <v>5.7360000000000007</v>
      </c>
      <c r="E18460">
        <v>2027</v>
      </c>
      <c r="G18460" t="s">
        <v>273</v>
      </c>
    </row>
    <row r="18461" spans="1:7">
      <c r="A18461">
        <v>72191100</v>
      </c>
      <c r="B18461" t="s">
        <v>74</v>
      </c>
      <c r="C18461" s="30">
        <v>6.2140000000000004</v>
      </c>
      <c r="E18461">
        <v>2028</v>
      </c>
      <c r="G18461" t="s">
        <v>273</v>
      </c>
    </row>
    <row r="18462" spans="1:7">
      <c r="A18462">
        <v>721912</v>
      </c>
      <c r="B18462" t="s">
        <v>74</v>
      </c>
      <c r="C18462" s="30">
        <v>4.78</v>
      </c>
      <c r="G18462" t="s">
        <v>273</v>
      </c>
    </row>
    <row r="18463" spans="1:7">
      <c r="A18463">
        <v>721912</v>
      </c>
      <c r="B18463" t="s">
        <v>74</v>
      </c>
      <c r="C18463" s="30">
        <v>5.258</v>
      </c>
      <c r="E18463">
        <v>2026</v>
      </c>
      <c r="G18463" t="s">
        <v>273</v>
      </c>
    </row>
    <row r="18464" spans="1:7">
      <c r="A18464">
        <v>721912</v>
      </c>
      <c r="B18464" t="s">
        <v>74</v>
      </c>
      <c r="C18464" s="30">
        <v>5.7360000000000007</v>
      </c>
      <c r="E18464">
        <v>2027</v>
      </c>
      <c r="G18464" t="s">
        <v>273</v>
      </c>
    </row>
    <row r="18465" spans="1:7">
      <c r="A18465">
        <v>721912</v>
      </c>
      <c r="B18465" t="s">
        <v>74</v>
      </c>
      <c r="C18465" s="30">
        <v>6.2140000000000004</v>
      </c>
      <c r="E18465">
        <v>2028</v>
      </c>
      <c r="G18465" t="s">
        <v>273</v>
      </c>
    </row>
    <row r="18466" spans="1:7">
      <c r="A18466">
        <v>721913</v>
      </c>
      <c r="B18466" t="s">
        <v>74</v>
      </c>
      <c r="C18466" s="30">
        <v>4.78</v>
      </c>
      <c r="G18466" t="s">
        <v>273</v>
      </c>
    </row>
    <row r="18467" spans="1:7">
      <c r="A18467">
        <v>721913</v>
      </c>
      <c r="B18467" t="s">
        <v>74</v>
      </c>
      <c r="C18467" s="30">
        <v>5.258</v>
      </c>
      <c r="E18467">
        <v>2026</v>
      </c>
      <c r="G18467" t="s">
        <v>273</v>
      </c>
    </row>
    <row r="18468" spans="1:7">
      <c r="A18468">
        <v>721913</v>
      </c>
      <c r="B18468" t="s">
        <v>74</v>
      </c>
      <c r="C18468" s="30">
        <v>5.7360000000000007</v>
      </c>
      <c r="E18468">
        <v>2027</v>
      </c>
      <c r="G18468" t="s">
        <v>273</v>
      </c>
    </row>
    <row r="18469" spans="1:7">
      <c r="A18469">
        <v>721913</v>
      </c>
      <c r="B18469" t="s">
        <v>74</v>
      </c>
      <c r="C18469" s="30">
        <v>6.2140000000000004</v>
      </c>
      <c r="E18469">
        <v>2028</v>
      </c>
      <c r="G18469" t="s">
        <v>273</v>
      </c>
    </row>
    <row r="18470" spans="1:7">
      <c r="A18470">
        <v>721914</v>
      </c>
      <c r="B18470" t="s">
        <v>74</v>
      </c>
      <c r="C18470" s="30">
        <v>4.78</v>
      </c>
      <c r="G18470" t="s">
        <v>273</v>
      </c>
    </row>
    <row r="18471" spans="1:7">
      <c r="A18471">
        <v>721914</v>
      </c>
      <c r="B18471" t="s">
        <v>74</v>
      </c>
      <c r="C18471" s="30">
        <v>5.258</v>
      </c>
      <c r="E18471">
        <v>2026</v>
      </c>
      <c r="G18471" t="s">
        <v>273</v>
      </c>
    </row>
    <row r="18472" spans="1:7">
      <c r="A18472">
        <v>721914</v>
      </c>
      <c r="B18472" t="s">
        <v>74</v>
      </c>
      <c r="C18472" s="30">
        <v>5.7360000000000007</v>
      </c>
      <c r="E18472">
        <v>2027</v>
      </c>
      <c r="G18472" t="s">
        <v>273</v>
      </c>
    </row>
    <row r="18473" spans="1:7">
      <c r="A18473">
        <v>721914</v>
      </c>
      <c r="B18473" t="s">
        <v>74</v>
      </c>
      <c r="C18473" s="30">
        <v>6.2140000000000004</v>
      </c>
      <c r="E18473">
        <v>2028</v>
      </c>
      <c r="G18473" t="s">
        <v>273</v>
      </c>
    </row>
    <row r="18474" spans="1:7">
      <c r="A18474">
        <v>721921</v>
      </c>
      <c r="B18474" t="s">
        <v>74</v>
      </c>
      <c r="C18474" s="30">
        <v>4.78</v>
      </c>
      <c r="G18474" t="s">
        <v>273</v>
      </c>
    </row>
    <row r="18475" spans="1:7">
      <c r="A18475">
        <v>721921</v>
      </c>
      <c r="B18475" t="s">
        <v>74</v>
      </c>
      <c r="C18475" s="30">
        <v>5.258</v>
      </c>
      <c r="E18475">
        <v>2026</v>
      </c>
      <c r="G18475" t="s">
        <v>273</v>
      </c>
    </row>
    <row r="18476" spans="1:7">
      <c r="A18476">
        <v>721921</v>
      </c>
      <c r="B18476" t="s">
        <v>74</v>
      </c>
      <c r="C18476" s="30">
        <v>5.7360000000000007</v>
      </c>
      <c r="E18476">
        <v>2027</v>
      </c>
      <c r="G18476" t="s">
        <v>273</v>
      </c>
    </row>
    <row r="18477" spans="1:7">
      <c r="A18477">
        <v>721921</v>
      </c>
      <c r="B18477" t="s">
        <v>74</v>
      </c>
      <c r="C18477" s="30">
        <v>6.2140000000000004</v>
      </c>
      <c r="E18477">
        <v>2028</v>
      </c>
      <c r="G18477" t="s">
        <v>273</v>
      </c>
    </row>
    <row r="18478" spans="1:7">
      <c r="A18478">
        <v>721922</v>
      </c>
      <c r="B18478" t="s">
        <v>74</v>
      </c>
      <c r="C18478" s="30">
        <v>4.78</v>
      </c>
      <c r="G18478" t="s">
        <v>273</v>
      </c>
    </row>
    <row r="18479" spans="1:7">
      <c r="A18479">
        <v>721922</v>
      </c>
      <c r="B18479" t="s">
        <v>74</v>
      </c>
      <c r="C18479" s="30">
        <v>5.258</v>
      </c>
      <c r="E18479">
        <v>2026</v>
      </c>
      <c r="G18479" t="s">
        <v>273</v>
      </c>
    </row>
    <row r="18480" spans="1:7">
      <c r="A18480">
        <v>721922</v>
      </c>
      <c r="B18480" t="s">
        <v>74</v>
      </c>
      <c r="C18480" s="30">
        <v>5.7360000000000007</v>
      </c>
      <c r="E18480">
        <v>2027</v>
      </c>
      <c r="G18480" t="s">
        <v>273</v>
      </c>
    </row>
    <row r="18481" spans="1:7">
      <c r="A18481">
        <v>721922</v>
      </c>
      <c r="B18481" t="s">
        <v>74</v>
      </c>
      <c r="C18481" s="30">
        <v>6.2140000000000004</v>
      </c>
      <c r="E18481">
        <v>2028</v>
      </c>
      <c r="G18481" t="s">
        <v>273</v>
      </c>
    </row>
    <row r="18482" spans="1:7">
      <c r="A18482">
        <v>72192300</v>
      </c>
      <c r="B18482" t="s">
        <v>74</v>
      </c>
      <c r="C18482" s="30">
        <v>4.78</v>
      </c>
      <c r="G18482" t="s">
        <v>273</v>
      </c>
    </row>
    <row r="18483" spans="1:7">
      <c r="A18483">
        <v>72192300</v>
      </c>
      <c r="B18483" t="s">
        <v>74</v>
      </c>
      <c r="C18483" s="30">
        <v>5.258</v>
      </c>
      <c r="E18483">
        <v>2026</v>
      </c>
      <c r="G18483" t="s">
        <v>273</v>
      </c>
    </row>
    <row r="18484" spans="1:7">
      <c r="A18484">
        <v>72192300</v>
      </c>
      <c r="B18484" t="s">
        <v>74</v>
      </c>
      <c r="C18484" s="30">
        <v>5.7360000000000007</v>
      </c>
      <c r="E18484">
        <v>2027</v>
      </c>
      <c r="G18484" t="s">
        <v>273</v>
      </c>
    </row>
    <row r="18485" spans="1:7">
      <c r="A18485">
        <v>72192300</v>
      </c>
      <c r="B18485" t="s">
        <v>74</v>
      </c>
      <c r="C18485" s="30">
        <v>6.2140000000000004</v>
      </c>
      <c r="E18485">
        <v>2028</v>
      </c>
      <c r="G18485" t="s">
        <v>273</v>
      </c>
    </row>
    <row r="18486" spans="1:7">
      <c r="A18486">
        <v>72192400</v>
      </c>
      <c r="B18486" t="s">
        <v>74</v>
      </c>
      <c r="C18486" s="30">
        <v>4.78</v>
      </c>
      <c r="G18486" t="s">
        <v>273</v>
      </c>
    </row>
    <row r="18487" spans="1:7">
      <c r="A18487">
        <v>72192400</v>
      </c>
      <c r="B18487" t="s">
        <v>74</v>
      </c>
      <c r="C18487" s="30">
        <v>5.258</v>
      </c>
      <c r="E18487">
        <v>2026</v>
      </c>
      <c r="G18487" t="s">
        <v>273</v>
      </c>
    </row>
    <row r="18488" spans="1:7">
      <c r="A18488">
        <v>72192400</v>
      </c>
      <c r="B18488" t="s">
        <v>74</v>
      </c>
      <c r="C18488" s="30">
        <v>5.7360000000000007</v>
      </c>
      <c r="E18488">
        <v>2027</v>
      </c>
      <c r="G18488" t="s">
        <v>273</v>
      </c>
    </row>
    <row r="18489" spans="1:7">
      <c r="A18489">
        <v>72192400</v>
      </c>
      <c r="B18489" t="s">
        <v>74</v>
      </c>
      <c r="C18489" s="30">
        <v>6.2140000000000004</v>
      </c>
      <c r="E18489">
        <v>2028</v>
      </c>
      <c r="G18489" t="s">
        <v>273</v>
      </c>
    </row>
    <row r="18490" spans="1:7">
      <c r="A18490">
        <v>72193100</v>
      </c>
      <c r="B18490" t="s">
        <v>74</v>
      </c>
      <c r="C18490" s="30">
        <v>4.8600000000000003</v>
      </c>
      <c r="G18490" t="s">
        <v>273</v>
      </c>
    </row>
    <row r="18491" spans="1:7">
      <c r="A18491">
        <v>72193100</v>
      </c>
      <c r="B18491" t="s">
        <v>74</v>
      </c>
      <c r="C18491" s="30">
        <v>5.3460000000000001</v>
      </c>
      <c r="E18491">
        <v>2026</v>
      </c>
      <c r="G18491" t="s">
        <v>273</v>
      </c>
    </row>
    <row r="18492" spans="1:7">
      <c r="A18492">
        <v>72193100</v>
      </c>
      <c r="B18492" t="s">
        <v>74</v>
      </c>
      <c r="C18492" s="30">
        <v>5.8320000000000007</v>
      </c>
      <c r="E18492">
        <v>2027</v>
      </c>
      <c r="G18492" t="s">
        <v>273</v>
      </c>
    </row>
    <row r="18493" spans="1:7">
      <c r="A18493">
        <v>72193100</v>
      </c>
      <c r="B18493" t="s">
        <v>74</v>
      </c>
      <c r="C18493" s="30">
        <v>6.3180000000000005</v>
      </c>
      <c r="E18493">
        <v>2028</v>
      </c>
      <c r="G18493" t="s">
        <v>273</v>
      </c>
    </row>
    <row r="18494" spans="1:7">
      <c r="A18494">
        <v>721932</v>
      </c>
      <c r="B18494" t="s">
        <v>74</v>
      </c>
      <c r="C18494" s="30">
        <v>4.8600000000000003</v>
      </c>
      <c r="G18494" t="s">
        <v>273</v>
      </c>
    </row>
    <row r="18495" spans="1:7">
      <c r="A18495">
        <v>721932</v>
      </c>
      <c r="B18495" t="s">
        <v>74</v>
      </c>
      <c r="C18495" s="30">
        <v>5.3460000000000001</v>
      </c>
      <c r="E18495">
        <v>2026</v>
      </c>
      <c r="G18495" t="s">
        <v>273</v>
      </c>
    </row>
    <row r="18496" spans="1:7">
      <c r="A18496">
        <v>721932</v>
      </c>
      <c r="B18496" t="s">
        <v>74</v>
      </c>
      <c r="C18496" s="30">
        <v>5.8320000000000007</v>
      </c>
      <c r="E18496">
        <v>2027</v>
      </c>
      <c r="G18496" t="s">
        <v>273</v>
      </c>
    </row>
    <row r="18497" spans="1:7">
      <c r="A18497">
        <v>721932</v>
      </c>
      <c r="B18497" t="s">
        <v>74</v>
      </c>
      <c r="C18497" s="30">
        <v>6.3180000000000005</v>
      </c>
      <c r="E18497">
        <v>2028</v>
      </c>
      <c r="G18497" t="s">
        <v>273</v>
      </c>
    </row>
    <row r="18498" spans="1:7">
      <c r="A18498">
        <v>721933</v>
      </c>
      <c r="B18498" t="s">
        <v>74</v>
      </c>
      <c r="C18498" s="30">
        <v>4.8600000000000003</v>
      </c>
      <c r="G18498" t="s">
        <v>273</v>
      </c>
    </row>
    <row r="18499" spans="1:7">
      <c r="A18499">
        <v>721933</v>
      </c>
      <c r="B18499" t="s">
        <v>74</v>
      </c>
      <c r="C18499" s="30">
        <v>5.3460000000000001</v>
      </c>
      <c r="E18499">
        <v>2026</v>
      </c>
      <c r="G18499" t="s">
        <v>273</v>
      </c>
    </row>
    <row r="18500" spans="1:7">
      <c r="A18500">
        <v>721933</v>
      </c>
      <c r="B18500" t="s">
        <v>74</v>
      </c>
      <c r="C18500" s="30">
        <v>5.8320000000000007</v>
      </c>
      <c r="E18500">
        <v>2027</v>
      </c>
      <c r="G18500" t="s">
        <v>273</v>
      </c>
    </row>
    <row r="18501" spans="1:7">
      <c r="A18501">
        <v>721933</v>
      </c>
      <c r="B18501" t="s">
        <v>74</v>
      </c>
      <c r="C18501" s="30">
        <v>6.3180000000000005</v>
      </c>
      <c r="E18501">
        <v>2028</v>
      </c>
      <c r="G18501" t="s">
        <v>273</v>
      </c>
    </row>
    <row r="18502" spans="1:7">
      <c r="A18502">
        <v>721934</v>
      </c>
      <c r="B18502" t="s">
        <v>74</v>
      </c>
      <c r="C18502" s="30">
        <v>4.8600000000000003</v>
      </c>
      <c r="G18502" t="s">
        <v>273</v>
      </c>
    </row>
    <row r="18503" spans="1:7">
      <c r="A18503">
        <v>721934</v>
      </c>
      <c r="B18503" t="s">
        <v>74</v>
      </c>
      <c r="C18503" s="30">
        <v>5.3460000000000001</v>
      </c>
      <c r="E18503">
        <v>2026</v>
      </c>
      <c r="G18503" t="s">
        <v>273</v>
      </c>
    </row>
    <row r="18504" spans="1:7">
      <c r="A18504">
        <v>721934</v>
      </c>
      <c r="B18504" t="s">
        <v>74</v>
      </c>
      <c r="C18504" s="30">
        <v>5.8320000000000007</v>
      </c>
      <c r="E18504">
        <v>2027</v>
      </c>
      <c r="G18504" t="s">
        <v>273</v>
      </c>
    </row>
    <row r="18505" spans="1:7">
      <c r="A18505">
        <v>721934</v>
      </c>
      <c r="B18505" t="s">
        <v>74</v>
      </c>
      <c r="C18505" s="30">
        <v>6.3180000000000005</v>
      </c>
      <c r="E18505">
        <v>2028</v>
      </c>
      <c r="G18505" t="s">
        <v>273</v>
      </c>
    </row>
    <row r="18506" spans="1:7">
      <c r="A18506">
        <v>721935</v>
      </c>
      <c r="B18506" t="s">
        <v>74</v>
      </c>
      <c r="C18506" s="30">
        <v>4.8600000000000003</v>
      </c>
      <c r="G18506" t="s">
        <v>273</v>
      </c>
    </row>
    <row r="18507" spans="1:7">
      <c r="A18507">
        <v>721935</v>
      </c>
      <c r="B18507" t="s">
        <v>74</v>
      </c>
      <c r="C18507" s="30">
        <v>5.3460000000000001</v>
      </c>
      <c r="E18507">
        <v>2026</v>
      </c>
      <c r="G18507" t="s">
        <v>273</v>
      </c>
    </row>
    <row r="18508" spans="1:7">
      <c r="A18508">
        <v>721935</v>
      </c>
      <c r="B18508" t="s">
        <v>74</v>
      </c>
      <c r="C18508" s="30">
        <v>5.8320000000000007</v>
      </c>
      <c r="E18508">
        <v>2027</v>
      </c>
      <c r="G18508" t="s">
        <v>273</v>
      </c>
    </row>
    <row r="18509" spans="1:7">
      <c r="A18509">
        <v>721935</v>
      </c>
      <c r="B18509" t="s">
        <v>74</v>
      </c>
      <c r="C18509" s="30">
        <v>6.3180000000000005</v>
      </c>
      <c r="E18509">
        <v>2028</v>
      </c>
      <c r="G18509" t="s">
        <v>273</v>
      </c>
    </row>
    <row r="18510" spans="1:7">
      <c r="A18510">
        <v>721990</v>
      </c>
      <c r="B18510" t="s">
        <v>74</v>
      </c>
      <c r="C18510" s="30">
        <v>4.8600000000000003</v>
      </c>
      <c r="G18510" t="s">
        <v>273</v>
      </c>
    </row>
    <row r="18511" spans="1:7">
      <c r="A18511">
        <v>721990</v>
      </c>
      <c r="B18511" t="s">
        <v>74</v>
      </c>
      <c r="C18511" s="30">
        <v>5.3460000000000001</v>
      </c>
      <c r="E18511">
        <v>2026</v>
      </c>
      <c r="G18511" t="s">
        <v>273</v>
      </c>
    </row>
    <row r="18512" spans="1:7">
      <c r="A18512">
        <v>721990</v>
      </c>
      <c r="B18512" t="s">
        <v>74</v>
      </c>
      <c r="C18512" s="30">
        <v>5.8320000000000007</v>
      </c>
      <c r="E18512">
        <v>2027</v>
      </c>
      <c r="G18512" t="s">
        <v>273</v>
      </c>
    </row>
    <row r="18513" spans="1:7">
      <c r="A18513">
        <v>721990</v>
      </c>
      <c r="B18513" t="s">
        <v>74</v>
      </c>
      <c r="C18513" s="30">
        <v>6.3180000000000005</v>
      </c>
      <c r="E18513">
        <v>2028</v>
      </c>
      <c r="G18513" t="s">
        <v>273</v>
      </c>
    </row>
    <row r="18514" spans="1:7">
      <c r="A18514">
        <v>72201100</v>
      </c>
      <c r="B18514" t="s">
        <v>74</v>
      </c>
      <c r="C18514" s="30">
        <v>4.78</v>
      </c>
      <c r="G18514" t="s">
        <v>273</v>
      </c>
    </row>
    <row r="18515" spans="1:7">
      <c r="A18515">
        <v>72201100</v>
      </c>
      <c r="B18515" t="s">
        <v>74</v>
      </c>
      <c r="C18515" s="30">
        <v>5.258</v>
      </c>
      <c r="E18515">
        <v>2026</v>
      </c>
      <c r="G18515" t="s">
        <v>273</v>
      </c>
    </row>
    <row r="18516" spans="1:7">
      <c r="A18516">
        <v>72201100</v>
      </c>
      <c r="B18516" t="s">
        <v>74</v>
      </c>
      <c r="C18516" s="30">
        <v>5.7360000000000007</v>
      </c>
      <c r="E18516">
        <v>2027</v>
      </c>
      <c r="G18516" t="s">
        <v>273</v>
      </c>
    </row>
    <row r="18517" spans="1:7">
      <c r="A18517">
        <v>72201100</v>
      </c>
      <c r="B18517" t="s">
        <v>74</v>
      </c>
      <c r="C18517" s="30">
        <v>6.2140000000000004</v>
      </c>
      <c r="E18517">
        <v>2028</v>
      </c>
      <c r="G18517" t="s">
        <v>273</v>
      </c>
    </row>
    <row r="18518" spans="1:7">
      <c r="A18518">
        <v>72201200</v>
      </c>
      <c r="B18518" t="s">
        <v>74</v>
      </c>
      <c r="C18518" s="30">
        <v>4.78</v>
      </c>
      <c r="G18518" t="s">
        <v>273</v>
      </c>
    </row>
    <row r="18519" spans="1:7">
      <c r="A18519">
        <v>72201200</v>
      </c>
      <c r="B18519" t="s">
        <v>74</v>
      </c>
      <c r="C18519" s="30">
        <v>5.258</v>
      </c>
      <c r="E18519">
        <v>2026</v>
      </c>
      <c r="G18519" t="s">
        <v>273</v>
      </c>
    </row>
    <row r="18520" spans="1:7">
      <c r="A18520">
        <v>72201200</v>
      </c>
      <c r="B18520" t="s">
        <v>74</v>
      </c>
      <c r="C18520" s="30">
        <v>5.7360000000000007</v>
      </c>
      <c r="E18520">
        <v>2027</v>
      </c>
      <c r="G18520" t="s">
        <v>273</v>
      </c>
    </row>
    <row r="18521" spans="1:7">
      <c r="A18521">
        <v>72201200</v>
      </c>
      <c r="B18521" t="s">
        <v>74</v>
      </c>
      <c r="C18521" s="30">
        <v>6.2140000000000004</v>
      </c>
      <c r="E18521">
        <v>2028</v>
      </c>
      <c r="G18521" t="s">
        <v>273</v>
      </c>
    </row>
    <row r="18522" spans="1:7">
      <c r="A18522">
        <v>722020</v>
      </c>
      <c r="B18522" t="s">
        <v>74</v>
      </c>
      <c r="C18522" s="30">
        <v>4.8600000000000003</v>
      </c>
      <c r="G18522" t="s">
        <v>273</v>
      </c>
    </row>
    <row r="18523" spans="1:7">
      <c r="A18523">
        <v>722020</v>
      </c>
      <c r="B18523" t="s">
        <v>74</v>
      </c>
      <c r="C18523" s="30">
        <v>5.3460000000000001</v>
      </c>
      <c r="E18523">
        <v>2026</v>
      </c>
      <c r="G18523" t="s">
        <v>273</v>
      </c>
    </row>
    <row r="18524" spans="1:7">
      <c r="A18524">
        <v>722020</v>
      </c>
      <c r="B18524" t="s">
        <v>74</v>
      </c>
      <c r="C18524" s="30">
        <v>5.8320000000000007</v>
      </c>
      <c r="E18524">
        <v>2027</v>
      </c>
      <c r="G18524" t="s">
        <v>273</v>
      </c>
    </row>
    <row r="18525" spans="1:7">
      <c r="A18525">
        <v>722020</v>
      </c>
      <c r="B18525" t="s">
        <v>74</v>
      </c>
      <c r="C18525" s="30">
        <v>6.3180000000000005</v>
      </c>
      <c r="E18525">
        <v>2028</v>
      </c>
      <c r="G18525" t="s">
        <v>273</v>
      </c>
    </row>
    <row r="18526" spans="1:7">
      <c r="A18526">
        <v>722090</v>
      </c>
      <c r="B18526" t="s">
        <v>74</v>
      </c>
      <c r="C18526" s="30">
        <v>4.8600000000000003</v>
      </c>
      <c r="G18526" t="s">
        <v>273</v>
      </c>
    </row>
    <row r="18527" spans="1:7">
      <c r="A18527">
        <v>722090</v>
      </c>
      <c r="B18527" t="s">
        <v>74</v>
      </c>
      <c r="C18527" s="30">
        <v>5.3460000000000001</v>
      </c>
      <c r="E18527">
        <v>2026</v>
      </c>
      <c r="G18527" t="s">
        <v>273</v>
      </c>
    </row>
    <row r="18528" spans="1:7">
      <c r="A18528">
        <v>722090</v>
      </c>
      <c r="B18528" t="s">
        <v>74</v>
      </c>
      <c r="C18528" s="30">
        <v>5.8320000000000007</v>
      </c>
      <c r="E18528">
        <v>2027</v>
      </c>
      <c r="G18528" t="s">
        <v>273</v>
      </c>
    </row>
    <row r="18529" spans="1:7">
      <c r="A18529">
        <v>722090</v>
      </c>
      <c r="B18529" t="s">
        <v>74</v>
      </c>
      <c r="C18529" s="30">
        <v>6.3180000000000005</v>
      </c>
      <c r="E18529">
        <v>2028</v>
      </c>
      <c r="G18529" t="s">
        <v>273</v>
      </c>
    </row>
    <row r="18530" spans="1:7">
      <c r="A18530">
        <v>7221</v>
      </c>
      <c r="B18530" t="s">
        <v>74</v>
      </c>
      <c r="C18530" s="30">
        <v>4.6100000000000003</v>
      </c>
      <c r="G18530" t="s">
        <v>273</v>
      </c>
    </row>
    <row r="18531" spans="1:7">
      <c r="A18531">
        <v>7221</v>
      </c>
      <c r="B18531" t="s">
        <v>74</v>
      </c>
      <c r="C18531" s="30">
        <v>5.0710000000000006</v>
      </c>
      <c r="E18531">
        <v>2026</v>
      </c>
      <c r="G18531" t="s">
        <v>273</v>
      </c>
    </row>
    <row r="18532" spans="1:7">
      <c r="A18532">
        <v>7221</v>
      </c>
      <c r="B18532" t="s">
        <v>74</v>
      </c>
      <c r="C18532" s="30">
        <v>5.532</v>
      </c>
      <c r="E18532">
        <v>2027</v>
      </c>
      <c r="G18532" t="s">
        <v>273</v>
      </c>
    </row>
    <row r="18533" spans="1:7">
      <c r="A18533">
        <v>7221</v>
      </c>
      <c r="B18533" t="s">
        <v>74</v>
      </c>
      <c r="C18533" s="30">
        <v>5.9930000000000003</v>
      </c>
      <c r="E18533">
        <v>2028</v>
      </c>
      <c r="G18533" t="s">
        <v>273</v>
      </c>
    </row>
    <row r="18534" spans="1:7">
      <c r="A18534">
        <v>722211</v>
      </c>
      <c r="B18534" t="s">
        <v>74</v>
      </c>
      <c r="C18534" s="30">
        <v>4.6100000000000003</v>
      </c>
      <c r="G18534" t="s">
        <v>273</v>
      </c>
    </row>
    <row r="18535" spans="1:7">
      <c r="A18535">
        <v>722211</v>
      </c>
      <c r="B18535" t="s">
        <v>74</v>
      </c>
      <c r="C18535" s="30">
        <v>5.0710000000000006</v>
      </c>
      <c r="E18535">
        <v>2026</v>
      </c>
      <c r="G18535" t="s">
        <v>273</v>
      </c>
    </row>
    <row r="18536" spans="1:7">
      <c r="A18536">
        <v>722211</v>
      </c>
      <c r="B18536" t="s">
        <v>74</v>
      </c>
      <c r="C18536" s="30">
        <v>5.532</v>
      </c>
      <c r="E18536">
        <v>2027</v>
      </c>
      <c r="G18536" t="s">
        <v>273</v>
      </c>
    </row>
    <row r="18537" spans="1:7">
      <c r="A18537">
        <v>722211</v>
      </c>
      <c r="B18537" t="s">
        <v>74</v>
      </c>
      <c r="C18537" s="30">
        <v>5.9930000000000003</v>
      </c>
      <c r="E18537">
        <v>2028</v>
      </c>
      <c r="G18537" t="s">
        <v>273</v>
      </c>
    </row>
    <row r="18538" spans="1:7">
      <c r="A18538">
        <v>722219</v>
      </c>
      <c r="B18538" t="s">
        <v>74</v>
      </c>
      <c r="C18538" s="30">
        <v>4.6100000000000003</v>
      </c>
      <c r="G18538" t="s">
        <v>273</v>
      </c>
    </row>
    <row r="18539" spans="1:7">
      <c r="A18539">
        <v>722219</v>
      </c>
      <c r="B18539" t="s">
        <v>74</v>
      </c>
      <c r="C18539" s="30">
        <v>5.0710000000000006</v>
      </c>
      <c r="E18539">
        <v>2026</v>
      </c>
      <c r="G18539" t="s">
        <v>273</v>
      </c>
    </row>
    <row r="18540" spans="1:7">
      <c r="A18540">
        <v>722219</v>
      </c>
      <c r="B18540" t="s">
        <v>74</v>
      </c>
      <c r="C18540" s="30">
        <v>5.532</v>
      </c>
      <c r="E18540">
        <v>2027</v>
      </c>
      <c r="G18540" t="s">
        <v>273</v>
      </c>
    </row>
    <row r="18541" spans="1:7">
      <c r="A18541">
        <v>722219</v>
      </c>
      <c r="B18541" t="s">
        <v>74</v>
      </c>
      <c r="C18541" s="30">
        <v>5.9930000000000003</v>
      </c>
      <c r="E18541">
        <v>2028</v>
      </c>
      <c r="G18541" t="s">
        <v>273</v>
      </c>
    </row>
    <row r="18542" spans="1:7">
      <c r="A18542">
        <v>722220</v>
      </c>
      <c r="B18542" t="s">
        <v>74</v>
      </c>
      <c r="C18542" s="30">
        <v>4.6100000000000003</v>
      </c>
      <c r="G18542" t="s">
        <v>273</v>
      </c>
    </row>
    <row r="18543" spans="1:7">
      <c r="A18543">
        <v>722220</v>
      </c>
      <c r="B18543" t="s">
        <v>74</v>
      </c>
      <c r="C18543" s="30">
        <v>5.0710000000000006</v>
      </c>
      <c r="E18543">
        <v>2026</v>
      </c>
      <c r="G18543" t="s">
        <v>273</v>
      </c>
    </row>
    <row r="18544" spans="1:7">
      <c r="A18544">
        <v>722220</v>
      </c>
      <c r="B18544" t="s">
        <v>74</v>
      </c>
      <c r="C18544" s="30">
        <v>5.532</v>
      </c>
      <c r="E18544">
        <v>2027</v>
      </c>
      <c r="G18544" t="s">
        <v>273</v>
      </c>
    </row>
    <row r="18545" spans="1:7">
      <c r="A18545">
        <v>722220</v>
      </c>
      <c r="B18545" t="s">
        <v>74</v>
      </c>
      <c r="C18545" s="30">
        <v>5.9930000000000003</v>
      </c>
      <c r="E18545">
        <v>2028</v>
      </c>
      <c r="G18545" t="s">
        <v>273</v>
      </c>
    </row>
    <row r="18546" spans="1:7">
      <c r="A18546">
        <v>722230</v>
      </c>
      <c r="B18546" t="s">
        <v>74</v>
      </c>
      <c r="C18546" s="30">
        <v>4.5999999999999996</v>
      </c>
      <c r="G18546" t="s">
        <v>273</v>
      </c>
    </row>
    <row r="18547" spans="1:7">
      <c r="A18547">
        <v>722230</v>
      </c>
      <c r="B18547" t="s">
        <v>74</v>
      </c>
      <c r="C18547" s="30">
        <v>5.0599999999999996</v>
      </c>
      <c r="E18547">
        <v>2026</v>
      </c>
      <c r="G18547" t="s">
        <v>273</v>
      </c>
    </row>
    <row r="18548" spans="1:7">
      <c r="A18548">
        <v>722230</v>
      </c>
      <c r="B18548" t="s">
        <v>74</v>
      </c>
      <c r="C18548" s="30">
        <v>5.52</v>
      </c>
      <c r="E18548">
        <v>2027</v>
      </c>
      <c r="G18548" t="s">
        <v>273</v>
      </c>
    </row>
    <row r="18549" spans="1:7">
      <c r="A18549">
        <v>722230</v>
      </c>
      <c r="B18549" t="s">
        <v>74</v>
      </c>
      <c r="C18549" s="30">
        <v>5.9799999999999995</v>
      </c>
      <c r="E18549">
        <v>2028</v>
      </c>
      <c r="G18549" t="s">
        <v>273</v>
      </c>
    </row>
    <row r="18550" spans="1:7">
      <c r="A18550">
        <v>722240</v>
      </c>
      <c r="B18550" t="s">
        <v>74</v>
      </c>
      <c r="C18550" s="30">
        <v>4.6100000000000003</v>
      </c>
      <c r="G18550" t="s">
        <v>273</v>
      </c>
    </row>
    <row r="18551" spans="1:7">
      <c r="A18551">
        <v>722240</v>
      </c>
      <c r="B18551" t="s">
        <v>74</v>
      </c>
      <c r="C18551" s="30">
        <v>5.0710000000000006</v>
      </c>
      <c r="E18551">
        <v>2026</v>
      </c>
      <c r="G18551" t="s">
        <v>273</v>
      </c>
    </row>
    <row r="18552" spans="1:7">
      <c r="A18552">
        <v>722240</v>
      </c>
      <c r="B18552" t="s">
        <v>74</v>
      </c>
      <c r="C18552" s="30">
        <v>5.532</v>
      </c>
      <c r="E18552">
        <v>2027</v>
      </c>
      <c r="G18552" t="s">
        <v>273</v>
      </c>
    </row>
    <row r="18553" spans="1:7">
      <c r="A18553">
        <v>722240</v>
      </c>
      <c r="B18553" t="s">
        <v>74</v>
      </c>
      <c r="C18553" s="30">
        <v>5.9930000000000003</v>
      </c>
      <c r="E18553">
        <v>2028</v>
      </c>
      <c r="G18553" t="s">
        <v>273</v>
      </c>
    </row>
    <row r="18554" spans="1:7">
      <c r="A18554">
        <v>722300</v>
      </c>
      <c r="B18554" t="s">
        <v>74</v>
      </c>
      <c r="C18554" s="30">
        <v>4.6100000000000003</v>
      </c>
      <c r="G18554" t="s">
        <v>273</v>
      </c>
    </row>
    <row r="18555" spans="1:7">
      <c r="A18555">
        <v>722300</v>
      </c>
      <c r="B18555" t="s">
        <v>74</v>
      </c>
      <c r="C18555" s="30">
        <v>5.0710000000000006</v>
      </c>
      <c r="E18555">
        <v>2026</v>
      </c>
      <c r="G18555" t="s">
        <v>273</v>
      </c>
    </row>
    <row r="18556" spans="1:7">
      <c r="A18556">
        <v>722300</v>
      </c>
      <c r="B18556" t="s">
        <v>74</v>
      </c>
      <c r="C18556" s="30">
        <v>5.532</v>
      </c>
      <c r="E18556">
        <v>2027</v>
      </c>
      <c r="G18556" t="s">
        <v>273</v>
      </c>
    </row>
    <row r="18557" spans="1:7">
      <c r="A18557">
        <v>722300</v>
      </c>
      <c r="B18557" t="s">
        <v>74</v>
      </c>
      <c r="C18557" s="30">
        <v>5.9930000000000003</v>
      </c>
      <c r="E18557">
        <v>2028</v>
      </c>
      <c r="G18557" t="s">
        <v>273</v>
      </c>
    </row>
    <row r="18558" spans="1:7">
      <c r="A18558">
        <v>722410</v>
      </c>
      <c r="B18558" t="s">
        <v>74</v>
      </c>
      <c r="C18558" s="30">
        <v>5.17</v>
      </c>
      <c r="D18558" t="s">
        <v>21</v>
      </c>
      <c r="G18558" t="s">
        <v>273</v>
      </c>
    </row>
    <row r="18559" spans="1:7">
      <c r="A18559">
        <v>722410</v>
      </c>
      <c r="B18559" t="s">
        <v>74</v>
      </c>
      <c r="C18559" s="30">
        <v>5.6870000000000003</v>
      </c>
      <c r="D18559" t="s">
        <v>21</v>
      </c>
      <c r="E18559">
        <v>2026</v>
      </c>
      <c r="G18559" t="s">
        <v>273</v>
      </c>
    </row>
    <row r="18560" spans="1:7">
      <c r="A18560">
        <v>722410</v>
      </c>
      <c r="B18560" t="s">
        <v>74</v>
      </c>
      <c r="C18560" s="30">
        <v>6.2039999999999997</v>
      </c>
      <c r="D18560" t="s">
        <v>21</v>
      </c>
      <c r="E18560">
        <v>2027</v>
      </c>
      <c r="G18560" t="s">
        <v>273</v>
      </c>
    </row>
    <row r="18561" spans="1:7">
      <c r="A18561">
        <v>722410</v>
      </c>
      <c r="B18561" t="s">
        <v>74</v>
      </c>
      <c r="C18561" s="30">
        <v>6.7210000000000001</v>
      </c>
      <c r="D18561" t="s">
        <v>21</v>
      </c>
      <c r="E18561">
        <v>2028</v>
      </c>
      <c r="G18561" t="s">
        <v>273</v>
      </c>
    </row>
    <row r="18562" spans="1:7">
      <c r="A18562">
        <v>72249002</v>
      </c>
      <c r="B18562" t="s">
        <v>74</v>
      </c>
      <c r="C18562" s="30">
        <v>5.34</v>
      </c>
      <c r="D18562" t="s">
        <v>21</v>
      </c>
      <c r="G18562" t="s">
        <v>273</v>
      </c>
    </row>
    <row r="18563" spans="1:7">
      <c r="A18563">
        <v>72249002</v>
      </c>
      <c r="B18563" t="s">
        <v>74</v>
      </c>
      <c r="C18563" s="30">
        <v>5.8739999999999997</v>
      </c>
      <c r="D18563" t="s">
        <v>21</v>
      </c>
      <c r="E18563">
        <v>2026</v>
      </c>
      <c r="G18563" t="s">
        <v>273</v>
      </c>
    </row>
    <row r="18564" spans="1:7">
      <c r="A18564">
        <v>72249002</v>
      </c>
      <c r="B18564" t="s">
        <v>74</v>
      </c>
      <c r="C18564" s="30">
        <v>6.4079999999999995</v>
      </c>
      <c r="D18564" t="s">
        <v>21</v>
      </c>
      <c r="E18564">
        <v>2027</v>
      </c>
      <c r="G18564" t="s">
        <v>273</v>
      </c>
    </row>
    <row r="18565" spans="1:7">
      <c r="A18565">
        <v>72249002</v>
      </c>
      <c r="B18565" t="s">
        <v>74</v>
      </c>
      <c r="C18565" s="30">
        <v>6.9420000000000002</v>
      </c>
      <c r="D18565" t="s">
        <v>21</v>
      </c>
      <c r="E18565">
        <v>2028</v>
      </c>
      <c r="G18565" t="s">
        <v>273</v>
      </c>
    </row>
    <row r="18566" spans="1:7">
      <c r="A18566">
        <v>72249003</v>
      </c>
      <c r="B18566" t="s">
        <v>74</v>
      </c>
      <c r="C18566" s="30">
        <v>5.34</v>
      </c>
      <c r="D18566" t="s">
        <v>21</v>
      </c>
      <c r="G18566" t="s">
        <v>273</v>
      </c>
    </row>
    <row r="18567" spans="1:7">
      <c r="A18567">
        <v>72249003</v>
      </c>
      <c r="B18567" t="s">
        <v>74</v>
      </c>
      <c r="C18567" s="30">
        <v>5.8739999999999997</v>
      </c>
      <c r="D18567" t="s">
        <v>21</v>
      </c>
      <c r="E18567">
        <v>2026</v>
      </c>
      <c r="G18567" t="s">
        <v>273</v>
      </c>
    </row>
    <row r="18568" spans="1:7">
      <c r="A18568">
        <v>72249003</v>
      </c>
      <c r="B18568" t="s">
        <v>74</v>
      </c>
      <c r="C18568" s="30">
        <v>6.4079999999999995</v>
      </c>
      <c r="D18568" t="s">
        <v>21</v>
      </c>
      <c r="E18568">
        <v>2027</v>
      </c>
      <c r="G18568" t="s">
        <v>273</v>
      </c>
    </row>
    <row r="18569" spans="1:7">
      <c r="A18569">
        <v>72249003</v>
      </c>
      <c r="B18569" t="s">
        <v>74</v>
      </c>
      <c r="C18569" s="30">
        <v>6.9420000000000002</v>
      </c>
      <c r="D18569" t="s">
        <v>21</v>
      </c>
      <c r="E18569">
        <v>2028</v>
      </c>
      <c r="G18569" t="s">
        <v>273</v>
      </c>
    </row>
    <row r="18570" spans="1:7">
      <c r="A18570">
        <v>72249005</v>
      </c>
      <c r="B18570" t="s">
        <v>74</v>
      </c>
      <c r="C18570" s="30">
        <v>5.34</v>
      </c>
      <c r="D18570" t="s">
        <v>21</v>
      </c>
      <c r="G18570" t="s">
        <v>273</v>
      </c>
    </row>
    <row r="18571" spans="1:7">
      <c r="A18571">
        <v>72249005</v>
      </c>
      <c r="B18571" t="s">
        <v>74</v>
      </c>
      <c r="C18571" s="30">
        <v>5.8739999999999997</v>
      </c>
      <c r="D18571" t="s">
        <v>21</v>
      </c>
      <c r="E18571">
        <v>2026</v>
      </c>
      <c r="G18571" t="s">
        <v>273</v>
      </c>
    </row>
    <row r="18572" spans="1:7">
      <c r="A18572">
        <v>72249005</v>
      </c>
      <c r="B18572" t="s">
        <v>74</v>
      </c>
      <c r="C18572" s="30">
        <v>6.4079999999999995</v>
      </c>
      <c r="D18572" t="s">
        <v>21</v>
      </c>
      <c r="E18572">
        <v>2027</v>
      </c>
      <c r="G18572" t="s">
        <v>273</v>
      </c>
    </row>
    <row r="18573" spans="1:7">
      <c r="A18573">
        <v>72249005</v>
      </c>
      <c r="B18573" t="s">
        <v>74</v>
      </c>
      <c r="C18573" s="30">
        <v>6.9420000000000002</v>
      </c>
      <c r="D18573" t="s">
        <v>21</v>
      </c>
      <c r="E18573">
        <v>2028</v>
      </c>
      <c r="G18573" t="s">
        <v>273</v>
      </c>
    </row>
    <row r="18574" spans="1:7">
      <c r="A18574">
        <v>72249007</v>
      </c>
      <c r="B18574" t="s">
        <v>74</v>
      </c>
      <c r="C18574" s="30">
        <v>5.34</v>
      </c>
      <c r="D18574" t="s">
        <v>21</v>
      </c>
      <c r="G18574" t="s">
        <v>273</v>
      </c>
    </row>
    <row r="18575" spans="1:7">
      <c r="A18575">
        <v>72249007</v>
      </c>
      <c r="B18575" t="s">
        <v>74</v>
      </c>
      <c r="C18575" s="30">
        <v>5.8739999999999997</v>
      </c>
      <c r="D18575" t="s">
        <v>21</v>
      </c>
      <c r="E18575">
        <v>2026</v>
      </c>
      <c r="G18575" t="s">
        <v>273</v>
      </c>
    </row>
    <row r="18576" spans="1:7">
      <c r="A18576">
        <v>72249007</v>
      </c>
      <c r="B18576" t="s">
        <v>74</v>
      </c>
      <c r="C18576" s="30">
        <v>6.4079999999999995</v>
      </c>
      <c r="D18576" t="s">
        <v>21</v>
      </c>
      <c r="E18576">
        <v>2027</v>
      </c>
      <c r="G18576" t="s">
        <v>273</v>
      </c>
    </row>
    <row r="18577" spans="1:7">
      <c r="A18577">
        <v>72249007</v>
      </c>
      <c r="B18577" t="s">
        <v>74</v>
      </c>
      <c r="C18577" s="30">
        <v>6.9420000000000002</v>
      </c>
      <c r="D18577" t="s">
        <v>21</v>
      </c>
      <c r="E18577">
        <v>2028</v>
      </c>
      <c r="G18577" t="s">
        <v>273</v>
      </c>
    </row>
    <row r="18578" spans="1:7">
      <c r="A18578">
        <v>72249014</v>
      </c>
      <c r="B18578" t="s">
        <v>74</v>
      </c>
      <c r="C18578" s="30">
        <v>5.34</v>
      </c>
      <c r="D18578" t="s">
        <v>21</v>
      </c>
      <c r="G18578" t="s">
        <v>273</v>
      </c>
    </row>
    <row r="18579" spans="1:7">
      <c r="A18579">
        <v>72249014</v>
      </c>
      <c r="B18579" t="s">
        <v>74</v>
      </c>
      <c r="C18579" s="30">
        <v>5.8739999999999997</v>
      </c>
      <c r="D18579" t="s">
        <v>21</v>
      </c>
      <c r="E18579">
        <v>2026</v>
      </c>
      <c r="G18579" t="s">
        <v>273</v>
      </c>
    </row>
    <row r="18580" spans="1:7">
      <c r="A18580">
        <v>72249014</v>
      </c>
      <c r="B18580" t="s">
        <v>74</v>
      </c>
      <c r="C18580" s="30">
        <v>6.4079999999999995</v>
      </c>
      <c r="D18580" t="s">
        <v>21</v>
      </c>
      <c r="E18580">
        <v>2027</v>
      </c>
      <c r="G18580" t="s">
        <v>273</v>
      </c>
    </row>
    <row r="18581" spans="1:7">
      <c r="A18581">
        <v>72249014</v>
      </c>
      <c r="B18581" t="s">
        <v>74</v>
      </c>
      <c r="C18581" s="30">
        <v>6.9420000000000002</v>
      </c>
      <c r="D18581" t="s">
        <v>21</v>
      </c>
      <c r="E18581">
        <v>2028</v>
      </c>
      <c r="G18581" t="s">
        <v>273</v>
      </c>
    </row>
    <row r="18582" spans="1:7">
      <c r="A18582">
        <v>72249018</v>
      </c>
      <c r="B18582" t="s">
        <v>74</v>
      </c>
      <c r="C18582" s="30">
        <v>5.17</v>
      </c>
      <c r="D18582" t="s">
        <v>21</v>
      </c>
      <c r="G18582" t="s">
        <v>273</v>
      </c>
    </row>
    <row r="18583" spans="1:7">
      <c r="A18583">
        <v>72249018</v>
      </c>
      <c r="B18583" t="s">
        <v>74</v>
      </c>
      <c r="C18583" s="30">
        <v>5.6870000000000003</v>
      </c>
      <c r="D18583" t="s">
        <v>21</v>
      </c>
      <c r="E18583">
        <v>2026</v>
      </c>
      <c r="G18583" t="s">
        <v>273</v>
      </c>
    </row>
    <row r="18584" spans="1:7">
      <c r="A18584">
        <v>72249018</v>
      </c>
      <c r="B18584" t="s">
        <v>74</v>
      </c>
      <c r="C18584" s="30">
        <v>6.2039999999999997</v>
      </c>
      <c r="D18584" t="s">
        <v>21</v>
      </c>
      <c r="E18584">
        <v>2027</v>
      </c>
      <c r="G18584" t="s">
        <v>273</v>
      </c>
    </row>
    <row r="18585" spans="1:7">
      <c r="A18585">
        <v>72249018</v>
      </c>
      <c r="B18585" t="s">
        <v>74</v>
      </c>
      <c r="C18585" s="30">
        <v>6.7210000000000001</v>
      </c>
      <c r="D18585" t="s">
        <v>21</v>
      </c>
      <c r="E18585">
        <v>2028</v>
      </c>
      <c r="G18585" t="s">
        <v>273</v>
      </c>
    </row>
    <row r="18586" spans="1:7">
      <c r="A18586">
        <v>72249031</v>
      </c>
      <c r="B18586" t="s">
        <v>74</v>
      </c>
      <c r="C18586" s="30">
        <v>5.34</v>
      </c>
      <c r="D18586" t="s">
        <v>21</v>
      </c>
      <c r="G18586" t="s">
        <v>273</v>
      </c>
    </row>
    <row r="18587" spans="1:7">
      <c r="A18587">
        <v>72249031</v>
      </c>
      <c r="B18587" t="s">
        <v>74</v>
      </c>
      <c r="C18587" s="30">
        <v>5.8739999999999997</v>
      </c>
      <c r="D18587" t="s">
        <v>21</v>
      </c>
      <c r="E18587">
        <v>2026</v>
      </c>
      <c r="G18587" t="s">
        <v>273</v>
      </c>
    </row>
    <row r="18588" spans="1:7">
      <c r="A18588">
        <v>72249031</v>
      </c>
      <c r="B18588" t="s">
        <v>74</v>
      </c>
      <c r="C18588" s="30">
        <v>6.4079999999999995</v>
      </c>
      <c r="D18588" t="s">
        <v>21</v>
      </c>
      <c r="E18588">
        <v>2027</v>
      </c>
      <c r="G18588" t="s">
        <v>273</v>
      </c>
    </row>
    <row r="18589" spans="1:7">
      <c r="A18589">
        <v>72249031</v>
      </c>
      <c r="B18589" t="s">
        <v>74</v>
      </c>
      <c r="C18589" s="30">
        <v>6.9420000000000002</v>
      </c>
      <c r="D18589" t="s">
        <v>21</v>
      </c>
      <c r="E18589">
        <v>2028</v>
      </c>
      <c r="G18589" t="s">
        <v>273</v>
      </c>
    </row>
    <row r="18590" spans="1:7">
      <c r="A18590">
        <v>72249038</v>
      </c>
      <c r="B18590" t="s">
        <v>74</v>
      </c>
      <c r="C18590" s="30">
        <v>5.34</v>
      </c>
      <c r="D18590" t="s">
        <v>21</v>
      </c>
      <c r="G18590" t="s">
        <v>273</v>
      </c>
    </row>
    <row r="18591" spans="1:7">
      <c r="A18591">
        <v>72249038</v>
      </c>
      <c r="B18591" t="s">
        <v>74</v>
      </c>
      <c r="C18591" s="30">
        <v>5.8739999999999997</v>
      </c>
      <c r="D18591" t="s">
        <v>21</v>
      </c>
      <c r="E18591">
        <v>2026</v>
      </c>
      <c r="G18591" t="s">
        <v>273</v>
      </c>
    </row>
    <row r="18592" spans="1:7">
      <c r="A18592">
        <v>72249038</v>
      </c>
      <c r="B18592" t="s">
        <v>74</v>
      </c>
      <c r="C18592" s="30">
        <v>6.4079999999999995</v>
      </c>
      <c r="D18592" t="s">
        <v>21</v>
      </c>
      <c r="E18592">
        <v>2027</v>
      </c>
      <c r="G18592" t="s">
        <v>273</v>
      </c>
    </row>
    <row r="18593" spans="1:7">
      <c r="A18593">
        <v>72249038</v>
      </c>
      <c r="B18593" t="s">
        <v>74</v>
      </c>
      <c r="C18593" s="30">
        <v>6.9420000000000002</v>
      </c>
      <c r="D18593" t="s">
        <v>21</v>
      </c>
      <c r="E18593">
        <v>2028</v>
      </c>
      <c r="G18593" t="s">
        <v>273</v>
      </c>
    </row>
    <row r="18594" spans="1:7">
      <c r="A18594">
        <v>72249090</v>
      </c>
      <c r="B18594" t="s">
        <v>74</v>
      </c>
      <c r="C18594" s="30">
        <v>5.17</v>
      </c>
      <c r="D18594" t="s">
        <v>21</v>
      </c>
      <c r="G18594" t="s">
        <v>273</v>
      </c>
    </row>
    <row r="18595" spans="1:7">
      <c r="A18595">
        <v>72249090</v>
      </c>
      <c r="B18595" t="s">
        <v>74</v>
      </c>
      <c r="C18595" s="30">
        <v>5.6870000000000003</v>
      </c>
      <c r="D18595" t="s">
        <v>21</v>
      </c>
      <c r="E18595">
        <v>2026</v>
      </c>
      <c r="G18595" t="s">
        <v>273</v>
      </c>
    </row>
    <row r="18596" spans="1:7">
      <c r="A18596">
        <v>72249090</v>
      </c>
      <c r="B18596" t="s">
        <v>74</v>
      </c>
      <c r="C18596" s="30">
        <v>6.2039999999999997</v>
      </c>
      <c r="D18596" t="s">
        <v>21</v>
      </c>
      <c r="E18596">
        <v>2027</v>
      </c>
      <c r="G18596" t="s">
        <v>273</v>
      </c>
    </row>
    <row r="18597" spans="1:7">
      <c r="A18597">
        <v>72249090</v>
      </c>
      <c r="B18597" t="s">
        <v>74</v>
      </c>
      <c r="C18597" s="30">
        <v>6.7210000000000001</v>
      </c>
      <c r="D18597" t="s">
        <v>21</v>
      </c>
      <c r="E18597">
        <v>2028</v>
      </c>
      <c r="G18597" t="s">
        <v>273</v>
      </c>
    </row>
    <row r="18598" spans="1:7">
      <c r="A18598">
        <v>72251100</v>
      </c>
      <c r="B18598" t="s">
        <v>74</v>
      </c>
      <c r="C18598" s="30">
        <v>6.78</v>
      </c>
      <c r="D18598" t="s">
        <v>20</v>
      </c>
      <c r="G18598" t="s">
        <v>273</v>
      </c>
    </row>
    <row r="18599" spans="1:7">
      <c r="A18599">
        <v>72251100</v>
      </c>
      <c r="B18599" t="s">
        <v>74</v>
      </c>
      <c r="C18599" s="30">
        <v>7.4580000000000002</v>
      </c>
      <c r="D18599" t="s">
        <v>20</v>
      </c>
      <c r="E18599">
        <v>2026</v>
      </c>
      <c r="G18599" t="s">
        <v>273</v>
      </c>
    </row>
    <row r="18600" spans="1:7">
      <c r="A18600">
        <v>72251100</v>
      </c>
      <c r="B18600" t="s">
        <v>74</v>
      </c>
      <c r="C18600" s="30">
        <v>8.136000000000001</v>
      </c>
      <c r="D18600" t="s">
        <v>20</v>
      </c>
      <c r="E18600">
        <v>2027</v>
      </c>
      <c r="G18600" t="s">
        <v>273</v>
      </c>
    </row>
    <row r="18601" spans="1:7">
      <c r="A18601">
        <v>72251100</v>
      </c>
      <c r="B18601" t="s">
        <v>74</v>
      </c>
      <c r="C18601" s="30">
        <v>8.8140000000000001</v>
      </c>
      <c r="D18601" t="s">
        <v>20</v>
      </c>
      <c r="E18601">
        <v>2028</v>
      </c>
      <c r="G18601" t="s">
        <v>273</v>
      </c>
    </row>
    <row r="18602" spans="1:7">
      <c r="A18602">
        <v>72251910</v>
      </c>
      <c r="B18602" t="s">
        <v>74</v>
      </c>
      <c r="C18602" s="30">
        <v>5.34</v>
      </c>
      <c r="D18602" t="s">
        <v>20</v>
      </c>
      <c r="G18602" t="s">
        <v>273</v>
      </c>
    </row>
    <row r="18603" spans="1:7">
      <c r="A18603">
        <v>72251910</v>
      </c>
      <c r="B18603" t="s">
        <v>74</v>
      </c>
      <c r="C18603" s="30">
        <v>5.8739999999999997</v>
      </c>
      <c r="D18603" t="s">
        <v>20</v>
      </c>
      <c r="E18603">
        <v>2026</v>
      </c>
      <c r="G18603" t="s">
        <v>273</v>
      </c>
    </row>
    <row r="18604" spans="1:7">
      <c r="A18604">
        <v>72251910</v>
      </c>
      <c r="B18604" t="s">
        <v>74</v>
      </c>
      <c r="C18604" s="30">
        <v>6.4079999999999995</v>
      </c>
      <c r="D18604" t="s">
        <v>20</v>
      </c>
      <c r="E18604">
        <v>2027</v>
      </c>
      <c r="G18604" t="s">
        <v>273</v>
      </c>
    </row>
    <row r="18605" spans="1:7">
      <c r="A18605">
        <v>72251910</v>
      </c>
      <c r="B18605" t="s">
        <v>74</v>
      </c>
      <c r="C18605" s="30">
        <v>6.9420000000000002</v>
      </c>
      <c r="D18605" t="s">
        <v>20</v>
      </c>
      <c r="E18605">
        <v>2028</v>
      </c>
      <c r="G18605" t="s">
        <v>273</v>
      </c>
    </row>
    <row r="18606" spans="1:7">
      <c r="A18606">
        <v>72251990</v>
      </c>
      <c r="B18606" t="s">
        <v>74</v>
      </c>
      <c r="C18606" s="30">
        <v>5.42</v>
      </c>
      <c r="D18606" t="s">
        <v>20</v>
      </c>
      <c r="G18606" t="s">
        <v>273</v>
      </c>
    </row>
    <row r="18607" spans="1:7">
      <c r="A18607">
        <v>72251990</v>
      </c>
      <c r="B18607" t="s">
        <v>74</v>
      </c>
      <c r="C18607" s="30">
        <v>5.9619999999999997</v>
      </c>
      <c r="D18607" t="s">
        <v>20</v>
      </c>
      <c r="E18607">
        <v>2026</v>
      </c>
      <c r="G18607" t="s">
        <v>273</v>
      </c>
    </row>
    <row r="18608" spans="1:7">
      <c r="A18608">
        <v>72251990</v>
      </c>
      <c r="B18608" t="s">
        <v>74</v>
      </c>
      <c r="C18608" s="30">
        <v>6.5039999999999996</v>
      </c>
      <c r="D18608" t="s">
        <v>20</v>
      </c>
      <c r="E18608">
        <v>2027</v>
      </c>
      <c r="G18608" t="s">
        <v>273</v>
      </c>
    </row>
    <row r="18609" spans="1:7">
      <c r="A18609">
        <v>72251990</v>
      </c>
      <c r="B18609" t="s">
        <v>74</v>
      </c>
      <c r="C18609" s="30">
        <v>7.0460000000000003</v>
      </c>
      <c r="D18609" t="s">
        <v>20</v>
      </c>
      <c r="E18609">
        <v>2028</v>
      </c>
      <c r="G18609" t="s">
        <v>273</v>
      </c>
    </row>
    <row r="18610" spans="1:7">
      <c r="A18610">
        <v>722530</v>
      </c>
      <c r="B18610" t="s">
        <v>74</v>
      </c>
      <c r="C18610" s="30">
        <v>5.34</v>
      </c>
      <c r="D18610" t="s">
        <v>21</v>
      </c>
      <c r="G18610" t="s">
        <v>273</v>
      </c>
    </row>
    <row r="18611" spans="1:7">
      <c r="A18611">
        <v>722530</v>
      </c>
      <c r="B18611" t="s">
        <v>74</v>
      </c>
      <c r="C18611" s="30">
        <v>5.8739999999999997</v>
      </c>
      <c r="D18611" t="s">
        <v>21</v>
      </c>
      <c r="E18611">
        <v>2026</v>
      </c>
      <c r="G18611" t="s">
        <v>273</v>
      </c>
    </row>
    <row r="18612" spans="1:7">
      <c r="A18612">
        <v>722530</v>
      </c>
      <c r="B18612" t="s">
        <v>74</v>
      </c>
      <c r="C18612" s="30">
        <v>6.4079999999999995</v>
      </c>
      <c r="D18612" t="s">
        <v>21</v>
      </c>
      <c r="E18612">
        <v>2027</v>
      </c>
      <c r="G18612" t="s">
        <v>273</v>
      </c>
    </row>
    <row r="18613" spans="1:7">
      <c r="A18613">
        <v>722530</v>
      </c>
      <c r="B18613" t="s">
        <v>74</v>
      </c>
      <c r="C18613" s="30">
        <v>6.9420000000000002</v>
      </c>
      <c r="D18613" t="s">
        <v>21</v>
      </c>
      <c r="E18613">
        <v>2028</v>
      </c>
      <c r="G18613" t="s">
        <v>273</v>
      </c>
    </row>
    <row r="18614" spans="1:7">
      <c r="A18614">
        <v>722540</v>
      </c>
      <c r="B18614" t="s">
        <v>74</v>
      </c>
      <c r="C18614" s="30">
        <v>5.34</v>
      </c>
      <c r="D18614" t="s">
        <v>21</v>
      </c>
      <c r="G18614" t="s">
        <v>273</v>
      </c>
    </row>
    <row r="18615" spans="1:7">
      <c r="A18615">
        <v>722540</v>
      </c>
      <c r="B18615" t="s">
        <v>74</v>
      </c>
      <c r="C18615" s="30">
        <v>5.8739999999999997</v>
      </c>
      <c r="D18615" t="s">
        <v>21</v>
      </c>
      <c r="E18615">
        <v>2026</v>
      </c>
      <c r="G18615" t="s">
        <v>273</v>
      </c>
    </row>
    <row r="18616" spans="1:7">
      <c r="A18616">
        <v>722540</v>
      </c>
      <c r="B18616" t="s">
        <v>74</v>
      </c>
      <c r="C18616" s="30">
        <v>6.4079999999999995</v>
      </c>
      <c r="D18616" t="s">
        <v>21</v>
      </c>
      <c r="E18616">
        <v>2027</v>
      </c>
      <c r="G18616" t="s">
        <v>273</v>
      </c>
    </row>
    <row r="18617" spans="1:7">
      <c r="A18617">
        <v>722540</v>
      </c>
      <c r="B18617" t="s">
        <v>74</v>
      </c>
      <c r="C18617" s="30">
        <v>6.9420000000000002</v>
      </c>
      <c r="D18617" t="s">
        <v>21</v>
      </c>
      <c r="E18617">
        <v>2028</v>
      </c>
      <c r="G18617" t="s">
        <v>273</v>
      </c>
    </row>
    <row r="18618" spans="1:7">
      <c r="A18618">
        <v>722550</v>
      </c>
      <c r="B18618" t="s">
        <v>74</v>
      </c>
      <c r="C18618" s="30">
        <v>5.42</v>
      </c>
      <c r="D18618" t="s">
        <v>21</v>
      </c>
      <c r="G18618" t="s">
        <v>273</v>
      </c>
    </row>
    <row r="18619" spans="1:7">
      <c r="A18619">
        <v>722550</v>
      </c>
      <c r="B18619" t="s">
        <v>74</v>
      </c>
      <c r="C18619" s="30">
        <v>5.9619999999999997</v>
      </c>
      <c r="D18619" t="s">
        <v>21</v>
      </c>
      <c r="E18619">
        <v>2026</v>
      </c>
      <c r="G18619" t="s">
        <v>273</v>
      </c>
    </row>
    <row r="18620" spans="1:7">
      <c r="A18620">
        <v>722550</v>
      </c>
      <c r="B18620" t="s">
        <v>74</v>
      </c>
      <c r="C18620" s="30">
        <v>6.5039999999999996</v>
      </c>
      <c r="D18620" t="s">
        <v>21</v>
      </c>
      <c r="E18620">
        <v>2027</v>
      </c>
      <c r="G18620" t="s">
        <v>273</v>
      </c>
    </row>
    <row r="18621" spans="1:7">
      <c r="A18621">
        <v>722550</v>
      </c>
      <c r="B18621" t="s">
        <v>74</v>
      </c>
      <c r="C18621" s="30">
        <v>7.0460000000000003</v>
      </c>
      <c r="D18621" t="s">
        <v>21</v>
      </c>
      <c r="E18621">
        <v>2028</v>
      </c>
      <c r="G18621" t="s">
        <v>273</v>
      </c>
    </row>
    <row r="18622" spans="1:7">
      <c r="A18622">
        <v>72259100</v>
      </c>
      <c r="B18622" t="s">
        <v>74</v>
      </c>
      <c r="C18622" s="30">
        <v>5.42</v>
      </c>
      <c r="D18622" t="s">
        <v>21</v>
      </c>
      <c r="G18622" t="s">
        <v>273</v>
      </c>
    </row>
    <row r="18623" spans="1:7">
      <c r="A18623">
        <v>72259100</v>
      </c>
      <c r="B18623" t="s">
        <v>74</v>
      </c>
      <c r="C18623" s="30">
        <v>5.9619999999999997</v>
      </c>
      <c r="D18623" t="s">
        <v>21</v>
      </c>
      <c r="E18623">
        <v>2026</v>
      </c>
      <c r="G18623" t="s">
        <v>273</v>
      </c>
    </row>
    <row r="18624" spans="1:7">
      <c r="A18624">
        <v>72259100</v>
      </c>
      <c r="B18624" t="s">
        <v>74</v>
      </c>
      <c r="C18624" s="30">
        <v>6.5039999999999996</v>
      </c>
      <c r="D18624" t="s">
        <v>21</v>
      </c>
      <c r="E18624">
        <v>2027</v>
      </c>
      <c r="G18624" t="s">
        <v>273</v>
      </c>
    </row>
    <row r="18625" spans="1:7">
      <c r="A18625">
        <v>72259100</v>
      </c>
      <c r="B18625" t="s">
        <v>74</v>
      </c>
      <c r="C18625" s="30">
        <v>7.0460000000000003</v>
      </c>
      <c r="D18625" t="s">
        <v>21</v>
      </c>
      <c r="E18625">
        <v>2028</v>
      </c>
      <c r="G18625" t="s">
        <v>273</v>
      </c>
    </row>
    <row r="18626" spans="1:7">
      <c r="A18626">
        <v>72259200</v>
      </c>
      <c r="B18626" t="s">
        <v>74</v>
      </c>
      <c r="C18626" s="30">
        <v>5.42</v>
      </c>
      <c r="D18626" t="s">
        <v>21</v>
      </c>
      <c r="G18626" t="s">
        <v>273</v>
      </c>
    </row>
    <row r="18627" spans="1:7">
      <c r="A18627">
        <v>72259200</v>
      </c>
      <c r="B18627" t="s">
        <v>74</v>
      </c>
      <c r="C18627" s="30">
        <v>5.9619999999999997</v>
      </c>
      <c r="D18627" t="s">
        <v>21</v>
      </c>
      <c r="E18627">
        <v>2026</v>
      </c>
      <c r="G18627" t="s">
        <v>273</v>
      </c>
    </row>
    <row r="18628" spans="1:7">
      <c r="A18628">
        <v>72259200</v>
      </c>
      <c r="B18628" t="s">
        <v>74</v>
      </c>
      <c r="C18628" s="30">
        <v>6.5039999999999996</v>
      </c>
      <c r="D18628" t="s">
        <v>21</v>
      </c>
      <c r="E18628">
        <v>2027</v>
      </c>
      <c r="G18628" t="s">
        <v>273</v>
      </c>
    </row>
    <row r="18629" spans="1:7">
      <c r="A18629">
        <v>72259200</v>
      </c>
      <c r="B18629" t="s">
        <v>74</v>
      </c>
      <c r="C18629" s="30">
        <v>7.0460000000000003</v>
      </c>
      <c r="D18629" t="s">
        <v>21</v>
      </c>
      <c r="E18629">
        <v>2028</v>
      </c>
      <c r="G18629" t="s">
        <v>273</v>
      </c>
    </row>
    <row r="18630" spans="1:7">
      <c r="A18630">
        <v>72259900</v>
      </c>
      <c r="B18630" t="s">
        <v>74</v>
      </c>
      <c r="C18630" s="30">
        <v>5.42</v>
      </c>
      <c r="D18630" t="s">
        <v>21</v>
      </c>
      <c r="G18630" t="s">
        <v>273</v>
      </c>
    </row>
    <row r="18631" spans="1:7">
      <c r="A18631">
        <v>72259900</v>
      </c>
      <c r="B18631" t="s">
        <v>74</v>
      </c>
      <c r="C18631" s="30">
        <v>5.9619999999999997</v>
      </c>
      <c r="D18631" t="s">
        <v>21</v>
      </c>
      <c r="E18631">
        <v>2026</v>
      </c>
      <c r="G18631" t="s">
        <v>273</v>
      </c>
    </row>
    <row r="18632" spans="1:7">
      <c r="A18632">
        <v>72259900</v>
      </c>
      <c r="B18632" t="s">
        <v>74</v>
      </c>
      <c r="C18632" s="30">
        <v>6.5039999999999996</v>
      </c>
      <c r="D18632" t="s">
        <v>21</v>
      </c>
      <c r="E18632">
        <v>2027</v>
      </c>
      <c r="G18632" t="s">
        <v>273</v>
      </c>
    </row>
    <row r="18633" spans="1:7">
      <c r="A18633">
        <v>72259900</v>
      </c>
      <c r="B18633" t="s">
        <v>74</v>
      </c>
      <c r="C18633" s="30">
        <v>7.0460000000000003</v>
      </c>
      <c r="D18633" t="s">
        <v>21</v>
      </c>
      <c r="E18633">
        <v>2028</v>
      </c>
      <c r="G18633" t="s">
        <v>273</v>
      </c>
    </row>
    <row r="18634" spans="1:7">
      <c r="A18634">
        <v>72261100</v>
      </c>
      <c r="B18634" t="s">
        <v>74</v>
      </c>
      <c r="C18634" s="30">
        <v>6.78</v>
      </c>
      <c r="D18634" t="s">
        <v>20</v>
      </c>
      <c r="G18634" t="s">
        <v>273</v>
      </c>
    </row>
    <row r="18635" spans="1:7">
      <c r="A18635">
        <v>72261100</v>
      </c>
      <c r="B18635" t="s">
        <v>74</v>
      </c>
      <c r="C18635" s="30">
        <v>7.4580000000000002</v>
      </c>
      <c r="D18635" t="s">
        <v>20</v>
      </c>
      <c r="E18635">
        <v>2026</v>
      </c>
      <c r="G18635" t="s">
        <v>273</v>
      </c>
    </row>
    <row r="18636" spans="1:7">
      <c r="A18636">
        <v>72261100</v>
      </c>
      <c r="B18636" t="s">
        <v>74</v>
      </c>
      <c r="C18636" s="30">
        <v>8.136000000000001</v>
      </c>
      <c r="D18636" t="s">
        <v>20</v>
      </c>
      <c r="E18636">
        <v>2027</v>
      </c>
      <c r="G18636" t="s">
        <v>273</v>
      </c>
    </row>
    <row r="18637" spans="1:7">
      <c r="A18637">
        <v>72261100</v>
      </c>
      <c r="B18637" t="s">
        <v>74</v>
      </c>
      <c r="C18637" s="30">
        <v>8.8140000000000001</v>
      </c>
      <c r="D18637" t="s">
        <v>20</v>
      </c>
      <c r="E18637">
        <v>2028</v>
      </c>
      <c r="G18637" t="s">
        <v>273</v>
      </c>
    </row>
    <row r="18638" spans="1:7">
      <c r="A18638">
        <v>72261910</v>
      </c>
      <c r="B18638" t="s">
        <v>74</v>
      </c>
      <c r="C18638" s="30">
        <v>5.34</v>
      </c>
      <c r="D18638" t="s">
        <v>20</v>
      </c>
      <c r="G18638" t="s">
        <v>273</v>
      </c>
    </row>
    <row r="18639" spans="1:7">
      <c r="A18639">
        <v>72261910</v>
      </c>
      <c r="B18639" t="s">
        <v>74</v>
      </c>
      <c r="C18639" s="30">
        <v>5.8739999999999997</v>
      </c>
      <c r="D18639" t="s">
        <v>20</v>
      </c>
      <c r="E18639">
        <v>2026</v>
      </c>
      <c r="G18639" t="s">
        <v>273</v>
      </c>
    </row>
    <row r="18640" spans="1:7">
      <c r="A18640">
        <v>72261910</v>
      </c>
      <c r="B18640" t="s">
        <v>74</v>
      </c>
      <c r="C18640" s="30">
        <v>6.4079999999999995</v>
      </c>
      <c r="D18640" t="s">
        <v>20</v>
      </c>
      <c r="E18640">
        <v>2027</v>
      </c>
      <c r="G18640" t="s">
        <v>273</v>
      </c>
    </row>
    <row r="18641" spans="1:7">
      <c r="A18641">
        <v>72261910</v>
      </c>
      <c r="B18641" t="s">
        <v>74</v>
      </c>
      <c r="C18641" s="30">
        <v>6.9420000000000002</v>
      </c>
      <c r="D18641" t="s">
        <v>20</v>
      </c>
      <c r="E18641">
        <v>2028</v>
      </c>
      <c r="G18641" t="s">
        <v>273</v>
      </c>
    </row>
    <row r="18642" spans="1:7">
      <c r="A18642">
        <v>72261980</v>
      </c>
      <c r="B18642" t="s">
        <v>74</v>
      </c>
      <c r="C18642" s="30">
        <v>5.42</v>
      </c>
      <c r="D18642" t="s">
        <v>20</v>
      </c>
      <c r="G18642" t="s">
        <v>273</v>
      </c>
    </row>
    <row r="18643" spans="1:7">
      <c r="A18643">
        <v>72261980</v>
      </c>
      <c r="B18643" t="s">
        <v>74</v>
      </c>
      <c r="C18643" s="30">
        <v>5.9619999999999997</v>
      </c>
      <c r="D18643" t="s">
        <v>20</v>
      </c>
      <c r="E18643">
        <v>2026</v>
      </c>
      <c r="G18643" t="s">
        <v>273</v>
      </c>
    </row>
    <row r="18644" spans="1:7">
      <c r="A18644">
        <v>72261980</v>
      </c>
      <c r="B18644" t="s">
        <v>74</v>
      </c>
      <c r="C18644" s="30">
        <v>6.5039999999999996</v>
      </c>
      <c r="D18644" t="s">
        <v>20</v>
      </c>
      <c r="E18644">
        <v>2027</v>
      </c>
      <c r="G18644" t="s">
        <v>273</v>
      </c>
    </row>
    <row r="18645" spans="1:7">
      <c r="A18645">
        <v>72261980</v>
      </c>
      <c r="B18645" t="s">
        <v>74</v>
      </c>
      <c r="C18645" s="30">
        <v>7.0460000000000003</v>
      </c>
      <c r="D18645" t="s">
        <v>20</v>
      </c>
      <c r="E18645">
        <v>2028</v>
      </c>
      <c r="G18645" t="s">
        <v>273</v>
      </c>
    </row>
    <row r="18646" spans="1:7">
      <c r="A18646">
        <v>72262000</v>
      </c>
      <c r="B18646" t="s">
        <v>74</v>
      </c>
      <c r="C18646" s="30">
        <v>5.34</v>
      </c>
      <c r="D18646" t="s">
        <v>21</v>
      </c>
      <c r="G18646" t="s">
        <v>273</v>
      </c>
    </row>
    <row r="18647" spans="1:7">
      <c r="A18647">
        <v>72262000</v>
      </c>
      <c r="B18647" t="s">
        <v>74</v>
      </c>
      <c r="C18647" s="30">
        <v>5.8739999999999997</v>
      </c>
      <c r="D18647" t="s">
        <v>21</v>
      </c>
      <c r="E18647">
        <v>2026</v>
      </c>
      <c r="G18647" t="s">
        <v>273</v>
      </c>
    </row>
    <row r="18648" spans="1:7">
      <c r="A18648">
        <v>72262000</v>
      </c>
      <c r="B18648" t="s">
        <v>74</v>
      </c>
      <c r="C18648" s="30">
        <v>6.4079999999999995</v>
      </c>
      <c r="D18648" t="s">
        <v>21</v>
      </c>
      <c r="E18648">
        <v>2027</v>
      </c>
      <c r="G18648" t="s">
        <v>273</v>
      </c>
    </row>
    <row r="18649" spans="1:7">
      <c r="A18649">
        <v>72262000</v>
      </c>
      <c r="B18649" t="s">
        <v>74</v>
      </c>
      <c r="C18649" s="30">
        <v>6.9420000000000002</v>
      </c>
      <c r="D18649" t="s">
        <v>21</v>
      </c>
      <c r="E18649">
        <v>2028</v>
      </c>
      <c r="G18649" t="s">
        <v>273</v>
      </c>
    </row>
    <row r="18650" spans="1:7">
      <c r="A18650">
        <v>722691</v>
      </c>
      <c r="B18650" t="s">
        <v>74</v>
      </c>
      <c r="C18650" s="30">
        <v>5.34</v>
      </c>
      <c r="D18650" t="s">
        <v>21</v>
      </c>
      <c r="G18650" t="s">
        <v>273</v>
      </c>
    </row>
    <row r="18651" spans="1:7">
      <c r="A18651">
        <v>722691</v>
      </c>
      <c r="B18651" t="s">
        <v>74</v>
      </c>
      <c r="C18651" s="30">
        <v>5.8739999999999997</v>
      </c>
      <c r="D18651" t="s">
        <v>21</v>
      </c>
      <c r="E18651">
        <v>2026</v>
      </c>
      <c r="G18651" t="s">
        <v>273</v>
      </c>
    </row>
    <row r="18652" spans="1:7">
      <c r="A18652">
        <v>722691</v>
      </c>
      <c r="B18652" t="s">
        <v>74</v>
      </c>
      <c r="C18652" s="30">
        <v>6.4079999999999995</v>
      </c>
      <c r="D18652" t="s">
        <v>21</v>
      </c>
      <c r="E18652">
        <v>2027</v>
      </c>
      <c r="G18652" t="s">
        <v>273</v>
      </c>
    </row>
    <row r="18653" spans="1:7">
      <c r="A18653">
        <v>722691</v>
      </c>
      <c r="B18653" t="s">
        <v>74</v>
      </c>
      <c r="C18653" s="30">
        <v>6.9420000000000002</v>
      </c>
      <c r="D18653" t="s">
        <v>21</v>
      </c>
      <c r="E18653">
        <v>2028</v>
      </c>
      <c r="G18653" t="s">
        <v>273</v>
      </c>
    </row>
    <row r="18654" spans="1:7">
      <c r="A18654">
        <v>72269200</v>
      </c>
      <c r="B18654" t="s">
        <v>74</v>
      </c>
      <c r="C18654" s="30">
        <v>5.42</v>
      </c>
      <c r="D18654" t="s">
        <v>21</v>
      </c>
      <c r="G18654" t="s">
        <v>273</v>
      </c>
    </row>
    <row r="18655" spans="1:7">
      <c r="A18655">
        <v>72269200</v>
      </c>
      <c r="B18655" t="s">
        <v>74</v>
      </c>
      <c r="C18655" s="30">
        <v>5.9619999999999997</v>
      </c>
      <c r="D18655" t="s">
        <v>21</v>
      </c>
      <c r="E18655">
        <v>2026</v>
      </c>
      <c r="G18655" t="s">
        <v>273</v>
      </c>
    </row>
    <row r="18656" spans="1:7">
      <c r="A18656">
        <v>72269200</v>
      </c>
      <c r="B18656" t="s">
        <v>74</v>
      </c>
      <c r="C18656" s="30">
        <v>6.5039999999999996</v>
      </c>
      <c r="D18656" t="s">
        <v>21</v>
      </c>
      <c r="E18656">
        <v>2027</v>
      </c>
      <c r="G18656" t="s">
        <v>273</v>
      </c>
    </row>
    <row r="18657" spans="1:7">
      <c r="A18657">
        <v>72269200</v>
      </c>
      <c r="B18657" t="s">
        <v>74</v>
      </c>
      <c r="C18657" s="30">
        <v>7.0460000000000003</v>
      </c>
      <c r="D18657" t="s">
        <v>21</v>
      </c>
      <c r="E18657">
        <v>2028</v>
      </c>
      <c r="G18657" t="s">
        <v>273</v>
      </c>
    </row>
    <row r="18658" spans="1:7">
      <c r="A18658">
        <v>722699</v>
      </c>
      <c r="B18658" t="s">
        <v>74</v>
      </c>
      <c r="C18658" s="30">
        <v>5.42</v>
      </c>
      <c r="D18658" t="s">
        <v>21</v>
      </c>
      <c r="G18658" t="s">
        <v>273</v>
      </c>
    </row>
    <row r="18659" spans="1:7">
      <c r="A18659">
        <v>722699</v>
      </c>
      <c r="B18659" t="s">
        <v>74</v>
      </c>
      <c r="C18659" s="30">
        <v>5.9619999999999997</v>
      </c>
      <c r="D18659" t="s">
        <v>21</v>
      </c>
      <c r="E18659">
        <v>2026</v>
      </c>
      <c r="G18659" t="s">
        <v>273</v>
      </c>
    </row>
    <row r="18660" spans="1:7">
      <c r="A18660">
        <v>722699</v>
      </c>
      <c r="B18660" t="s">
        <v>74</v>
      </c>
      <c r="C18660" s="30">
        <v>6.5039999999999996</v>
      </c>
      <c r="D18660" t="s">
        <v>21</v>
      </c>
      <c r="E18660">
        <v>2027</v>
      </c>
      <c r="G18660" t="s">
        <v>273</v>
      </c>
    </row>
    <row r="18661" spans="1:7">
      <c r="A18661">
        <v>722699</v>
      </c>
      <c r="B18661" t="s">
        <v>74</v>
      </c>
      <c r="C18661" s="30">
        <v>7.0460000000000003</v>
      </c>
      <c r="D18661" t="s">
        <v>21</v>
      </c>
      <c r="E18661">
        <v>2028</v>
      </c>
      <c r="G18661" t="s">
        <v>273</v>
      </c>
    </row>
    <row r="18662" spans="1:7">
      <c r="A18662">
        <v>7227</v>
      </c>
      <c r="B18662" t="s">
        <v>74</v>
      </c>
      <c r="C18662" s="30">
        <v>5.17</v>
      </c>
      <c r="D18662" t="s">
        <v>20</v>
      </c>
      <c r="G18662" t="s">
        <v>273</v>
      </c>
    </row>
    <row r="18663" spans="1:7">
      <c r="A18663">
        <v>7227</v>
      </c>
      <c r="B18663" t="s">
        <v>74</v>
      </c>
      <c r="C18663" s="30">
        <v>5.6870000000000003</v>
      </c>
      <c r="D18663" t="s">
        <v>20</v>
      </c>
      <c r="E18663">
        <v>2026</v>
      </c>
      <c r="G18663" t="s">
        <v>273</v>
      </c>
    </row>
    <row r="18664" spans="1:7">
      <c r="A18664">
        <v>7227</v>
      </c>
      <c r="B18664" t="s">
        <v>74</v>
      </c>
      <c r="C18664" s="30">
        <v>6.2039999999999997</v>
      </c>
      <c r="D18664" t="s">
        <v>20</v>
      </c>
      <c r="E18664">
        <v>2027</v>
      </c>
      <c r="G18664" t="s">
        <v>273</v>
      </c>
    </row>
    <row r="18665" spans="1:7">
      <c r="A18665">
        <v>7227</v>
      </c>
      <c r="B18665" t="s">
        <v>74</v>
      </c>
      <c r="C18665" s="30">
        <v>6.7210000000000001</v>
      </c>
      <c r="D18665" t="s">
        <v>20</v>
      </c>
      <c r="E18665">
        <v>2028</v>
      </c>
      <c r="G18665" t="s">
        <v>273</v>
      </c>
    </row>
    <row r="18666" spans="1:7">
      <c r="A18666">
        <v>72281020</v>
      </c>
      <c r="B18666" t="s">
        <v>74</v>
      </c>
      <c r="C18666" s="30">
        <v>5.17</v>
      </c>
      <c r="D18666" t="s">
        <v>21</v>
      </c>
      <c r="G18666" t="s">
        <v>273</v>
      </c>
    </row>
    <row r="18667" spans="1:7">
      <c r="A18667">
        <v>72281020</v>
      </c>
      <c r="B18667" t="s">
        <v>74</v>
      </c>
      <c r="C18667" s="30">
        <v>5.6870000000000003</v>
      </c>
      <c r="D18667" t="s">
        <v>21</v>
      </c>
      <c r="E18667">
        <v>2026</v>
      </c>
      <c r="G18667" t="s">
        <v>273</v>
      </c>
    </row>
    <row r="18668" spans="1:7">
      <c r="A18668">
        <v>72281020</v>
      </c>
      <c r="B18668" t="s">
        <v>74</v>
      </c>
      <c r="C18668" s="30">
        <v>6.2039999999999997</v>
      </c>
      <c r="D18668" t="s">
        <v>21</v>
      </c>
      <c r="E18668">
        <v>2027</v>
      </c>
      <c r="G18668" t="s">
        <v>273</v>
      </c>
    </row>
    <row r="18669" spans="1:7">
      <c r="A18669">
        <v>72281020</v>
      </c>
      <c r="B18669" t="s">
        <v>74</v>
      </c>
      <c r="C18669" s="30">
        <v>6.7210000000000001</v>
      </c>
      <c r="D18669" t="s">
        <v>21</v>
      </c>
      <c r="E18669">
        <v>2028</v>
      </c>
      <c r="G18669" t="s">
        <v>273</v>
      </c>
    </row>
    <row r="18670" spans="1:7">
      <c r="A18670">
        <v>72281050</v>
      </c>
      <c r="B18670" t="s">
        <v>74</v>
      </c>
      <c r="C18670" s="30">
        <v>5.17</v>
      </c>
      <c r="D18670" t="s">
        <v>21</v>
      </c>
      <c r="G18670" t="s">
        <v>273</v>
      </c>
    </row>
    <row r="18671" spans="1:7">
      <c r="A18671">
        <v>72281050</v>
      </c>
      <c r="B18671" t="s">
        <v>74</v>
      </c>
      <c r="C18671" s="30">
        <v>5.6870000000000003</v>
      </c>
      <c r="D18671" t="s">
        <v>21</v>
      </c>
      <c r="E18671">
        <v>2026</v>
      </c>
      <c r="G18671" t="s">
        <v>273</v>
      </c>
    </row>
    <row r="18672" spans="1:7">
      <c r="A18672">
        <v>72281050</v>
      </c>
      <c r="B18672" t="s">
        <v>74</v>
      </c>
      <c r="C18672" s="30">
        <v>6.2039999999999997</v>
      </c>
      <c r="D18672" t="s">
        <v>21</v>
      </c>
      <c r="E18672">
        <v>2027</v>
      </c>
      <c r="G18672" t="s">
        <v>273</v>
      </c>
    </row>
    <row r="18673" spans="1:7">
      <c r="A18673">
        <v>72281050</v>
      </c>
      <c r="B18673" t="s">
        <v>74</v>
      </c>
      <c r="C18673" s="30">
        <v>6.7210000000000001</v>
      </c>
      <c r="D18673" t="s">
        <v>21</v>
      </c>
      <c r="E18673">
        <v>2028</v>
      </c>
      <c r="G18673" t="s">
        <v>273</v>
      </c>
    </row>
    <row r="18674" spans="1:7">
      <c r="A18674">
        <v>72281090</v>
      </c>
      <c r="B18674" t="s">
        <v>74</v>
      </c>
      <c r="C18674" s="30">
        <v>5.17</v>
      </c>
      <c r="D18674" t="s">
        <v>21</v>
      </c>
      <c r="G18674" t="s">
        <v>273</v>
      </c>
    </row>
    <row r="18675" spans="1:7">
      <c r="A18675">
        <v>72281090</v>
      </c>
      <c r="B18675" t="s">
        <v>74</v>
      </c>
      <c r="C18675" s="30">
        <v>5.6870000000000003</v>
      </c>
      <c r="D18675" t="s">
        <v>21</v>
      </c>
      <c r="E18675">
        <v>2026</v>
      </c>
      <c r="G18675" t="s">
        <v>273</v>
      </c>
    </row>
    <row r="18676" spans="1:7">
      <c r="A18676">
        <v>72281090</v>
      </c>
      <c r="B18676" t="s">
        <v>74</v>
      </c>
      <c r="C18676" s="30">
        <v>6.2039999999999997</v>
      </c>
      <c r="D18676" t="s">
        <v>21</v>
      </c>
      <c r="E18676">
        <v>2027</v>
      </c>
      <c r="G18676" t="s">
        <v>273</v>
      </c>
    </row>
    <row r="18677" spans="1:7">
      <c r="A18677">
        <v>72281090</v>
      </c>
      <c r="B18677" t="s">
        <v>74</v>
      </c>
      <c r="C18677" s="30">
        <v>6.7210000000000001</v>
      </c>
      <c r="D18677" t="s">
        <v>21</v>
      </c>
      <c r="E18677">
        <v>2028</v>
      </c>
      <c r="G18677" t="s">
        <v>273</v>
      </c>
    </row>
    <row r="18678" spans="1:7">
      <c r="A18678">
        <v>722820</v>
      </c>
      <c r="B18678" t="s">
        <v>74</v>
      </c>
      <c r="C18678" s="30">
        <v>5.17</v>
      </c>
      <c r="D18678" t="s">
        <v>21</v>
      </c>
      <c r="G18678" t="s">
        <v>273</v>
      </c>
    </row>
    <row r="18679" spans="1:7">
      <c r="A18679">
        <v>722820</v>
      </c>
      <c r="B18679" t="s">
        <v>74</v>
      </c>
      <c r="C18679" s="30">
        <v>5.6870000000000003</v>
      </c>
      <c r="D18679" t="s">
        <v>21</v>
      </c>
      <c r="E18679">
        <v>2026</v>
      </c>
      <c r="G18679" t="s">
        <v>273</v>
      </c>
    </row>
    <row r="18680" spans="1:7">
      <c r="A18680">
        <v>722820</v>
      </c>
      <c r="B18680" t="s">
        <v>74</v>
      </c>
      <c r="C18680" s="30">
        <v>6.2039999999999997</v>
      </c>
      <c r="D18680" t="s">
        <v>21</v>
      </c>
      <c r="E18680">
        <v>2027</v>
      </c>
      <c r="G18680" t="s">
        <v>273</v>
      </c>
    </row>
    <row r="18681" spans="1:7">
      <c r="A18681">
        <v>722820</v>
      </c>
      <c r="B18681" t="s">
        <v>74</v>
      </c>
      <c r="C18681" s="30">
        <v>6.7210000000000001</v>
      </c>
      <c r="D18681" t="s">
        <v>21</v>
      </c>
      <c r="E18681">
        <v>2028</v>
      </c>
      <c r="G18681" t="s">
        <v>273</v>
      </c>
    </row>
    <row r="18682" spans="1:7">
      <c r="A18682">
        <v>722830</v>
      </c>
      <c r="B18682" t="s">
        <v>74</v>
      </c>
      <c r="C18682" s="30">
        <v>5.17</v>
      </c>
      <c r="D18682" t="s">
        <v>20</v>
      </c>
      <c r="G18682" t="s">
        <v>273</v>
      </c>
    </row>
    <row r="18683" spans="1:7">
      <c r="A18683">
        <v>722830</v>
      </c>
      <c r="B18683" t="s">
        <v>74</v>
      </c>
      <c r="C18683" s="30">
        <v>5.6870000000000003</v>
      </c>
      <c r="D18683" t="s">
        <v>20</v>
      </c>
      <c r="E18683">
        <v>2026</v>
      </c>
      <c r="G18683" t="s">
        <v>273</v>
      </c>
    </row>
    <row r="18684" spans="1:7">
      <c r="A18684">
        <v>722830</v>
      </c>
      <c r="B18684" t="s">
        <v>74</v>
      </c>
      <c r="C18684" s="30">
        <v>6.2039999999999997</v>
      </c>
      <c r="D18684" t="s">
        <v>20</v>
      </c>
      <c r="E18684">
        <v>2027</v>
      </c>
      <c r="G18684" t="s">
        <v>273</v>
      </c>
    </row>
    <row r="18685" spans="1:7">
      <c r="A18685">
        <v>722830</v>
      </c>
      <c r="B18685" t="s">
        <v>74</v>
      </c>
      <c r="C18685" s="30">
        <v>6.7210000000000001</v>
      </c>
      <c r="D18685" t="s">
        <v>20</v>
      </c>
      <c r="E18685">
        <v>2028</v>
      </c>
      <c r="G18685" t="s">
        <v>273</v>
      </c>
    </row>
    <row r="18686" spans="1:7">
      <c r="A18686">
        <v>722840</v>
      </c>
      <c r="B18686" t="s">
        <v>74</v>
      </c>
      <c r="C18686" s="30">
        <v>5.17</v>
      </c>
      <c r="D18686" t="s">
        <v>21</v>
      </c>
      <c r="G18686" t="s">
        <v>273</v>
      </c>
    </row>
    <row r="18687" spans="1:7">
      <c r="A18687">
        <v>722840</v>
      </c>
      <c r="B18687" t="s">
        <v>74</v>
      </c>
      <c r="C18687" s="30">
        <v>5.6870000000000003</v>
      </c>
      <c r="D18687" t="s">
        <v>21</v>
      </c>
      <c r="E18687">
        <v>2026</v>
      </c>
      <c r="G18687" t="s">
        <v>273</v>
      </c>
    </row>
    <row r="18688" spans="1:7">
      <c r="A18688">
        <v>722840</v>
      </c>
      <c r="B18688" t="s">
        <v>74</v>
      </c>
      <c r="C18688" s="30">
        <v>6.2039999999999997</v>
      </c>
      <c r="D18688" t="s">
        <v>21</v>
      </c>
      <c r="E18688">
        <v>2027</v>
      </c>
      <c r="G18688" t="s">
        <v>273</v>
      </c>
    </row>
    <row r="18689" spans="1:7">
      <c r="A18689">
        <v>722840</v>
      </c>
      <c r="B18689" t="s">
        <v>74</v>
      </c>
      <c r="C18689" s="30">
        <v>6.7210000000000001</v>
      </c>
      <c r="D18689" t="s">
        <v>21</v>
      </c>
      <c r="E18689">
        <v>2028</v>
      </c>
      <c r="G18689" t="s">
        <v>273</v>
      </c>
    </row>
    <row r="18690" spans="1:7">
      <c r="A18690">
        <v>722850</v>
      </c>
      <c r="B18690" t="s">
        <v>74</v>
      </c>
      <c r="C18690" s="30">
        <v>5.17</v>
      </c>
      <c r="D18690" t="s">
        <v>20</v>
      </c>
      <c r="G18690" t="s">
        <v>273</v>
      </c>
    </row>
    <row r="18691" spans="1:7">
      <c r="A18691">
        <v>722850</v>
      </c>
      <c r="B18691" t="s">
        <v>74</v>
      </c>
      <c r="C18691" s="30">
        <v>5.6870000000000003</v>
      </c>
      <c r="D18691" t="s">
        <v>20</v>
      </c>
      <c r="E18691">
        <v>2026</v>
      </c>
      <c r="G18691" t="s">
        <v>273</v>
      </c>
    </row>
    <row r="18692" spans="1:7">
      <c r="A18692">
        <v>722850</v>
      </c>
      <c r="B18692" t="s">
        <v>74</v>
      </c>
      <c r="C18692" s="30">
        <v>6.2039999999999997</v>
      </c>
      <c r="D18692" t="s">
        <v>20</v>
      </c>
      <c r="E18692">
        <v>2027</v>
      </c>
      <c r="G18692" t="s">
        <v>273</v>
      </c>
    </row>
    <row r="18693" spans="1:7">
      <c r="A18693">
        <v>722850</v>
      </c>
      <c r="B18693" t="s">
        <v>74</v>
      </c>
      <c r="C18693" s="30">
        <v>6.7210000000000001</v>
      </c>
      <c r="D18693" t="s">
        <v>20</v>
      </c>
      <c r="E18693">
        <v>2028</v>
      </c>
      <c r="G18693" t="s">
        <v>273</v>
      </c>
    </row>
    <row r="18694" spans="1:7">
      <c r="A18694">
        <v>722860</v>
      </c>
      <c r="B18694" t="s">
        <v>74</v>
      </c>
      <c r="C18694" s="30">
        <v>5.17</v>
      </c>
      <c r="D18694" t="s">
        <v>21</v>
      </c>
      <c r="G18694" t="s">
        <v>273</v>
      </c>
    </row>
    <row r="18695" spans="1:7">
      <c r="A18695">
        <v>722860</v>
      </c>
      <c r="B18695" t="s">
        <v>74</v>
      </c>
      <c r="C18695" s="30">
        <v>5.6870000000000003</v>
      </c>
      <c r="D18695" t="s">
        <v>21</v>
      </c>
      <c r="E18695">
        <v>2026</v>
      </c>
      <c r="G18695" t="s">
        <v>273</v>
      </c>
    </row>
    <row r="18696" spans="1:7">
      <c r="A18696">
        <v>722860</v>
      </c>
      <c r="B18696" t="s">
        <v>74</v>
      </c>
      <c r="C18696" s="30">
        <v>6.2039999999999997</v>
      </c>
      <c r="D18696" t="s">
        <v>21</v>
      </c>
      <c r="E18696">
        <v>2027</v>
      </c>
      <c r="G18696" t="s">
        <v>273</v>
      </c>
    </row>
    <row r="18697" spans="1:7">
      <c r="A18697">
        <v>722860</v>
      </c>
      <c r="B18697" t="s">
        <v>74</v>
      </c>
      <c r="C18697" s="30">
        <v>6.7210000000000001</v>
      </c>
      <c r="D18697" t="s">
        <v>21</v>
      </c>
      <c r="E18697">
        <v>2028</v>
      </c>
      <c r="G18697" t="s">
        <v>273</v>
      </c>
    </row>
    <row r="18698" spans="1:7">
      <c r="A18698">
        <v>722870</v>
      </c>
      <c r="B18698" t="s">
        <v>74</v>
      </c>
      <c r="C18698" s="30">
        <v>5.17</v>
      </c>
      <c r="D18698" t="s">
        <v>21</v>
      </c>
      <c r="G18698" t="s">
        <v>273</v>
      </c>
    </row>
    <row r="18699" spans="1:7">
      <c r="A18699">
        <v>722870</v>
      </c>
      <c r="B18699" t="s">
        <v>74</v>
      </c>
      <c r="C18699" s="30">
        <v>5.6870000000000003</v>
      </c>
      <c r="D18699" t="s">
        <v>21</v>
      </c>
      <c r="E18699">
        <v>2026</v>
      </c>
      <c r="G18699" t="s">
        <v>273</v>
      </c>
    </row>
    <row r="18700" spans="1:7">
      <c r="A18700">
        <v>722870</v>
      </c>
      <c r="B18700" t="s">
        <v>74</v>
      </c>
      <c r="C18700" s="30">
        <v>6.2039999999999997</v>
      </c>
      <c r="D18700" t="s">
        <v>21</v>
      </c>
      <c r="E18700">
        <v>2027</v>
      </c>
      <c r="G18700" t="s">
        <v>273</v>
      </c>
    </row>
    <row r="18701" spans="1:7">
      <c r="A18701">
        <v>722870</v>
      </c>
      <c r="B18701" t="s">
        <v>74</v>
      </c>
      <c r="C18701" s="30">
        <v>6.7210000000000001</v>
      </c>
      <c r="D18701" t="s">
        <v>21</v>
      </c>
      <c r="E18701">
        <v>2028</v>
      </c>
      <c r="G18701" t="s">
        <v>273</v>
      </c>
    </row>
    <row r="18702" spans="1:7">
      <c r="A18702">
        <v>72288000</v>
      </c>
      <c r="B18702" t="s">
        <v>74</v>
      </c>
      <c r="C18702" s="30">
        <v>5.17</v>
      </c>
      <c r="D18702" t="s">
        <v>21</v>
      </c>
      <c r="G18702" t="s">
        <v>273</v>
      </c>
    </row>
    <row r="18703" spans="1:7">
      <c r="A18703">
        <v>72288000</v>
      </c>
      <c r="B18703" t="s">
        <v>74</v>
      </c>
      <c r="C18703" s="30">
        <v>5.6870000000000003</v>
      </c>
      <c r="D18703" t="s">
        <v>21</v>
      </c>
      <c r="E18703">
        <v>2026</v>
      </c>
      <c r="G18703" t="s">
        <v>273</v>
      </c>
    </row>
    <row r="18704" spans="1:7">
      <c r="A18704">
        <v>72288000</v>
      </c>
      <c r="B18704" t="s">
        <v>74</v>
      </c>
      <c r="C18704" s="30">
        <v>6.2039999999999997</v>
      </c>
      <c r="D18704" t="s">
        <v>21</v>
      </c>
      <c r="E18704">
        <v>2027</v>
      </c>
      <c r="G18704" t="s">
        <v>273</v>
      </c>
    </row>
    <row r="18705" spans="1:7">
      <c r="A18705">
        <v>72288000</v>
      </c>
      <c r="B18705" t="s">
        <v>74</v>
      </c>
      <c r="C18705" s="30">
        <v>6.7210000000000001</v>
      </c>
      <c r="D18705" t="s">
        <v>21</v>
      </c>
      <c r="E18705">
        <v>2028</v>
      </c>
      <c r="G18705" t="s">
        <v>273</v>
      </c>
    </row>
    <row r="18706" spans="1:7">
      <c r="A18706">
        <v>7229</v>
      </c>
      <c r="B18706" t="s">
        <v>74</v>
      </c>
      <c r="C18706" s="30">
        <v>5.17</v>
      </c>
      <c r="D18706" t="s">
        <v>20</v>
      </c>
      <c r="G18706" t="s">
        <v>273</v>
      </c>
    </row>
    <row r="18707" spans="1:7">
      <c r="A18707">
        <v>7229</v>
      </c>
      <c r="B18707" t="s">
        <v>74</v>
      </c>
      <c r="C18707" s="30">
        <v>5.6870000000000003</v>
      </c>
      <c r="D18707" t="s">
        <v>20</v>
      </c>
      <c r="E18707">
        <v>2026</v>
      </c>
      <c r="G18707" t="s">
        <v>273</v>
      </c>
    </row>
    <row r="18708" spans="1:7">
      <c r="A18708">
        <v>7229</v>
      </c>
      <c r="B18708" t="s">
        <v>74</v>
      </c>
      <c r="C18708" s="30">
        <v>6.2039999999999997</v>
      </c>
      <c r="D18708" t="s">
        <v>20</v>
      </c>
      <c r="E18708">
        <v>2027</v>
      </c>
      <c r="G18708" t="s">
        <v>273</v>
      </c>
    </row>
    <row r="18709" spans="1:7">
      <c r="A18709">
        <v>7229</v>
      </c>
      <c r="B18709" t="s">
        <v>74</v>
      </c>
      <c r="C18709" s="30">
        <v>6.7210000000000001</v>
      </c>
      <c r="D18709" t="s">
        <v>20</v>
      </c>
      <c r="E18709">
        <v>2028</v>
      </c>
      <c r="G18709" t="s">
        <v>273</v>
      </c>
    </row>
    <row r="18710" spans="1:7">
      <c r="A18710">
        <v>7301</v>
      </c>
      <c r="B18710" t="s">
        <v>74</v>
      </c>
      <c r="C18710" s="30">
        <v>5.36</v>
      </c>
      <c r="D18710" t="s">
        <v>20</v>
      </c>
      <c r="G18710" t="s">
        <v>273</v>
      </c>
    </row>
    <row r="18711" spans="1:7">
      <c r="A18711">
        <v>7301</v>
      </c>
      <c r="B18711" t="s">
        <v>74</v>
      </c>
      <c r="C18711" s="30">
        <v>5.8960000000000008</v>
      </c>
      <c r="D18711" t="s">
        <v>20</v>
      </c>
      <c r="E18711">
        <v>2026</v>
      </c>
      <c r="G18711" t="s">
        <v>273</v>
      </c>
    </row>
    <row r="18712" spans="1:7">
      <c r="A18712">
        <v>7301</v>
      </c>
      <c r="B18712" t="s">
        <v>74</v>
      </c>
      <c r="C18712" s="30">
        <v>6.4320000000000004</v>
      </c>
      <c r="D18712" t="s">
        <v>20</v>
      </c>
      <c r="E18712">
        <v>2027</v>
      </c>
      <c r="G18712" t="s">
        <v>273</v>
      </c>
    </row>
    <row r="18713" spans="1:7">
      <c r="A18713">
        <v>7301</v>
      </c>
      <c r="B18713" t="s">
        <v>74</v>
      </c>
      <c r="C18713" s="30">
        <v>6.9680000000000009</v>
      </c>
      <c r="D18713" t="s">
        <v>20</v>
      </c>
      <c r="E18713">
        <v>2028</v>
      </c>
      <c r="G18713" t="s">
        <v>273</v>
      </c>
    </row>
    <row r="18714" spans="1:7">
      <c r="A18714">
        <v>7302</v>
      </c>
      <c r="B18714" t="s">
        <v>74</v>
      </c>
      <c r="C18714" s="30">
        <v>5.18</v>
      </c>
      <c r="D18714" t="s">
        <v>20</v>
      </c>
      <c r="G18714" t="s">
        <v>273</v>
      </c>
    </row>
    <row r="18715" spans="1:7">
      <c r="A18715">
        <v>7302</v>
      </c>
      <c r="B18715" t="s">
        <v>74</v>
      </c>
      <c r="C18715" s="30">
        <v>5.6979999999999995</v>
      </c>
      <c r="D18715" t="s">
        <v>20</v>
      </c>
      <c r="E18715">
        <v>2026</v>
      </c>
      <c r="G18715" t="s">
        <v>273</v>
      </c>
    </row>
    <row r="18716" spans="1:7">
      <c r="A18716">
        <v>7302</v>
      </c>
      <c r="B18716" t="s">
        <v>74</v>
      </c>
      <c r="C18716" s="30">
        <v>6.2159999999999993</v>
      </c>
      <c r="D18716" t="s">
        <v>20</v>
      </c>
      <c r="E18716">
        <v>2027</v>
      </c>
      <c r="G18716" t="s">
        <v>273</v>
      </c>
    </row>
    <row r="18717" spans="1:7">
      <c r="A18717">
        <v>7302</v>
      </c>
      <c r="B18717" t="s">
        <v>74</v>
      </c>
      <c r="C18717" s="30">
        <v>6.734</v>
      </c>
      <c r="D18717" t="s">
        <v>20</v>
      </c>
      <c r="E18717">
        <v>2028</v>
      </c>
      <c r="G18717" t="s">
        <v>273</v>
      </c>
    </row>
    <row r="18718" spans="1:7">
      <c r="A18718">
        <v>730300</v>
      </c>
      <c r="B18718" t="s">
        <v>74</v>
      </c>
      <c r="C18718" s="30">
        <v>4.96</v>
      </c>
      <c r="G18718" t="s">
        <v>273</v>
      </c>
    </row>
    <row r="18719" spans="1:7">
      <c r="A18719">
        <v>730300</v>
      </c>
      <c r="B18719" t="s">
        <v>74</v>
      </c>
      <c r="C18719" s="30">
        <v>5.4560000000000004</v>
      </c>
      <c r="E18719">
        <v>2026</v>
      </c>
      <c r="G18719" t="s">
        <v>273</v>
      </c>
    </row>
    <row r="18720" spans="1:7">
      <c r="A18720">
        <v>730300</v>
      </c>
      <c r="B18720" t="s">
        <v>74</v>
      </c>
      <c r="C18720" s="30">
        <v>5.952</v>
      </c>
      <c r="E18720">
        <v>2027</v>
      </c>
      <c r="G18720" t="s">
        <v>273</v>
      </c>
    </row>
    <row r="18721" spans="1:7">
      <c r="A18721">
        <v>730300</v>
      </c>
      <c r="B18721" t="s">
        <v>74</v>
      </c>
      <c r="C18721" s="30">
        <v>6.4480000000000004</v>
      </c>
      <c r="E18721">
        <v>2028</v>
      </c>
      <c r="G18721" t="s">
        <v>273</v>
      </c>
    </row>
    <row r="18722" spans="1:7">
      <c r="A18722">
        <v>73041100</v>
      </c>
      <c r="B18722" t="s">
        <v>74</v>
      </c>
      <c r="C18722" s="30">
        <v>4.6100000000000003</v>
      </c>
      <c r="G18722" t="s">
        <v>273</v>
      </c>
    </row>
    <row r="18723" spans="1:7">
      <c r="A18723">
        <v>73041100</v>
      </c>
      <c r="B18723" t="s">
        <v>74</v>
      </c>
      <c r="C18723" s="30">
        <v>5.0710000000000006</v>
      </c>
      <c r="E18723">
        <v>2026</v>
      </c>
      <c r="G18723" t="s">
        <v>273</v>
      </c>
    </row>
    <row r="18724" spans="1:7">
      <c r="A18724">
        <v>73041100</v>
      </c>
      <c r="B18724" t="s">
        <v>74</v>
      </c>
      <c r="C18724" s="30">
        <v>5.532</v>
      </c>
      <c r="E18724">
        <v>2027</v>
      </c>
      <c r="G18724" t="s">
        <v>273</v>
      </c>
    </row>
    <row r="18725" spans="1:7">
      <c r="A18725">
        <v>73041100</v>
      </c>
      <c r="B18725" t="s">
        <v>74</v>
      </c>
      <c r="C18725" s="30">
        <v>5.9930000000000003</v>
      </c>
      <c r="E18725">
        <v>2028</v>
      </c>
      <c r="G18725" t="s">
        <v>273</v>
      </c>
    </row>
    <row r="18726" spans="1:7">
      <c r="A18726">
        <v>730419</v>
      </c>
      <c r="B18726" t="s">
        <v>74</v>
      </c>
      <c r="C18726" s="30">
        <v>5.18</v>
      </c>
      <c r="D18726" t="s">
        <v>20</v>
      </c>
      <c r="G18726" t="s">
        <v>273</v>
      </c>
    </row>
    <row r="18727" spans="1:7">
      <c r="A18727">
        <v>730419</v>
      </c>
      <c r="B18727" t="s">
        <v>74</v>
      </c>
      <c r="C18727" s="30">
        <v>5.6979999999999995</v>
      </c>
      <c r="D18727" t="s">
        <v>20</v>
      </c>
      <c r="E18727">
        <v>2026</v>
      </c>
      <c r="G18727" t="s">
        <v>273</v>
      </c>
    </row>
    <row r="18728" spans="1:7">
      <c r="A18728">
        <v>730419</v>
      </c>
      <c r="B18728" t="s">
        <v>74</v>
      </c>
      <c r="C18728" s="30">
        <v>6.2159999999999993</v>
      </c>
      <c r="D18728" t="s">
        <v>20</v>
      </c>
      <c r="E18728">
        <v>2027</v>
      </c>
      <c r="G18728" t="s">
        <v>273</v>
      </c>
    </row>
    <row r="18729" spans="1:7">
      <c r="A18729">
        <v>730419</v>
      </c>
      <c r="B18729" t="s">
        <v>74</v>
      </c>
      <c r="C18729" s="30">
        <v>6.734</v>
      </c>
      <c r="D18729" t="s">
        <v>20</v>
      </c>
      <c r="E18729">
        <v>2028</v>
      </c>
      <c r="G18729" t="s">
        <v>273</v>
      </c>
    </row>
    <row r="18730" spans="1:7">
      <c r="A18730">
        <v>73042200</v>
      </c>
      <c r="B18730" t="s">
        <v>74</v>
      </c>
      <c r="C18730" s="30">
        <v>4.6100000000000003</v>
      </c>
      <c r="G18730" t="s">
        <v>273</v>
      </c>
    </row>
    <row r="18731" spans="1:7">
      <c r="A18731">
        <v>73042200</v>
      </c>
      <c r="B18731" t="s">
        <v>74</v>
      </c>
      <c r="C18731" s="30">
        <v>5.0710000000000006</v>
      </c>
      <c r="E18731">
        <v>2026</v>
      </c>
      <c r="G18731" t="s">
        <v>273</v>
      </c>
    </row>
    <row r="18732" spans="1:7">
      <c r="A18732">
        <v>73042200</v>
      </c>
      <c r="B18732" t="s">
        <v>74</v>
      </c>
      <c r="C18732" s="30">
        <v>5.532</v>
      </c>
      <c r="E18732">
        <v>2027</v>
      </c>
      <c r="G18732" t="s">
        <v>273</v>
      </c>
    </row>
    <row r="18733" spans="1:7">
      <c r="A18733">
        <v>73042200</v>
      </c>
      <c r="B18733" t="s">
        <v>74</v>
      </c>
      <c r="C18733" s="30">
        <v>5.9930000000000003</v>
      </c>
      <c r="E18733">
        <v>2028</v>
      </c>
      <c r="G18733" t="s">
        <v>273</v>
      </c>
    </row>
    <row r="18734" spans="1:7">
      <c r="A18734">
        <v>73042300</v>
      </c>
      <c r="B18734" t="s">
        <v>74</v>
      </c>
      <c r="C18734" s="30">
        <v>5.18</v>
      </c>
      <c r="D18734" t="s">
        <v>20</v>
      </c>
      <c r="G18734" t="s">
        <v>273</v>
      </c>
    </row>
    <row r="18735" spans="1:7">
      <c r="A18735">
        <v>73042300</v>
      </c>
      <c r="B18735" t="s">
        <v>74</v>
      </c>
      <c r="C18735" s="30">
        <v>5.6979999999999995</v>
      </c>
      <c r="D18735" t="s">
        <v>20</v>
      </c>
      <c r="E18735">
        <v>2026</v>
      </c>
      <c r="G18735" t="s">
        <v>273</v>
      </c>
    </row>
    <row r="18736" spans="1:7">
      <c r="A18736">
        <v>73042300</v>
      </c>
      <c r="B18736" t="s">
        <v>74</v>
      </c>
      <c r="C18736" s="30">
        <v>6.2159999999999993</v>
      </c>
      <c r="D18736" t="s">
        <v>20</v>
      </c>
      <c r="E18736">
        <v>2027</v>
      </c>
      <c r="G18736" t="s">
        <v>273</v>
      </c>
    </row>
    <row r="18737" spans="1:7">
      <c r="A18737">
        <v>73042300</v>
      </c>
      <c r="B18737" t="s">
        <v>74</v>
      </c>
      <c r="C18737" s="30">
        <v>6.734</v>
      </c>
      <c r="D18737" t="s">
        <v>20</v>
      </c>
      <c r="E18737">
        <v>2028</v>
      </c>
      <c r="G18737" t="s">
        <v>273</v>
      </c>
    </row>
    <row r="18738" spans="1:7">
      <c r="A18738">
        <v>73042400</v>
      </c>
      <c r="B18738" t="s">
        <v>74</v>
      </c>
      <c r="C18738" s="30">
        <v>4.6100000000000003</v>
      </c>
      <c r="G18738" t="s">
        <v>273</v>
      </c>
    </row>
    <row r="18739" spans="1:7">
      <c r="A18739">
        <v>73042400</v>
      </c>
      <c r="B18739" t="s">
        <v>74</v>
      </c>
      <c r="C18739" s="30">
        <v>5.0710000000000006</v>
      </c>
      <c r="E18739">
        <v>2026</v>
      </c>
      <c r="G18739" t="s">
        <v>273</v>
      </c>
    </row>
    <row r="18740" spans="1:7">
      <c r="A18740">
        <v>73042400</v>
      </c>
      <c r="B18740" t="s">
        <v>74</v>
      </c>
      <c r="C18740" s="30">
        <v>5.532</v>
      </c>
      <c r="E18740">
        <v>2027</v>
      </c>
      <c r="G18740" t="s">
        <v>273</v>
      </c>
    </row>
    <row r="18741" spans="1:7">
      <c r="A18741">
        <v>73042400</v>
      </c>
      <c r="B18741" t="s">
        <v>74</v>
      </c>
      <c r="C18741" s="30">
        <v>5.9930000000000003</v>
      </c>
      <c r="E18741">
        <v>2028</v>
      </c>
      <c r="G18741" t="s">
        <v>273</v>
      </c>
    </row>
    <row r="18742" spans="1:7">
      <c r="A18742">
        <v>730429</v>
      </c>
      <c r="B18742" t="s">
        <v>74</v>
      </c>
      <c r="C18742" s="30">
        <v>5.18</v>
      </c>
      <c r="D18742" t="s">
        <v>20</v>
      </c>
      <c r="G18742" t="s">
        <v>273</v>
      </c>
    </row>
    <row r="18743" spans="1:7">
      <c r="A18743">
        <v>730429</v>
      </c>
      <c r="B18743" t="s">
        <v>74</v>
      </c>
      <c r="C18743" s="30">
        <v>5.6979999999999995</v>
      </c>
      <c r="D18743" t="s">
        <v>20</v>
      </c>
      <c r="E18743">
        <v>2026</v>
      </c>
      <c r="G18743" t="s">
        <v>273</v>
      </c>
    </row>
    <row r="18744" spans="1:7">
      <c r="A18744">
        <v>730429</v>
      </c>
      <c r="B18744" t="s">
        <v>74</v>
      </c>
      <c r="C18744" s="30">
        <v>6.2159999999999993</v>
      </c>
      <c r="D18744" t="s">
        <v>20</v>
      </c>
      <c r="E18744">
        <v>2027</v>
      </c>
      <c r="G18744" t="s">
        <v>273</v>
      </c>
    </row>
    <row r="18745" spans="1:7">
      <c r="A18745">
        <v>730429</v>
      </c>
      <c r="B18745" t="s">
        <v>74</v>
      </c>
      <c r="C18745" s="30">
        <v>6.734</v>
      </c>
      <c r="D18745" t="s">
        <v>20</v>
      </c>
      <c r="E18745">
        <v>2028</v>
      </c>
      <c r="G18745" t="s">
        <v>273</v>
      </c>
    </row>
    <row r="18746" spans="1:7">
      <c r="A18746">
        <v>730431</v>
      </c>
      <c r="B18746" t="s">
        <v>74</v>
      </c>
      <c r="C18746" s="30">
        <v>5.18</v>
      </c>
      <c r="D18746" t="s">
        <v>20</v>
      </c>
      <c r="G18746" t="s">
        <v>273</v>
      </c>
    </row>
    <row r="18747" spans="1:7">
      <c r="A18747">
        <v>730431</v>
      </c>
      <c r="B18747" t="s">
        <v>74</v>
      </c>
      <c r="C18747" s="30">
        <v>5.6979999999999995</v>
      </c>
      <c r="D18747" t="s">
        <v>20</v>
      </c>
      <c r="E18747">
        <v>2026</v>
      </c>
      <c r="G18747" t="s">
        <v>273</v>
      </c>
    </row>
    <row r="18748" spans="1:7">
      <c r="A18748">
        <v>730431</v>
      </c>
      <c r="B18748" t="s">
        <v>74</v>
      </c>
      <c r="C18748" s="30">
        <v>6.2159999999999993</v>
      </c>
      <c r="D18748" t="s">
        <v>20</v>
      </c>
      <c r="E18748">
        <v>2027</v>
      </c>
      <c r="G18748" t="s">
        <v>273</v>
      </c>
    </row>
    <row r="18749" spans="1:7">
      <c r="A18749">
        <v>730431</v>
      </c>
      <c r="B18749" t="s">
        <v>74</v>
      </c>
      <c r="C18749" s="30">
        <v>6.734</v>
      </c>
      <c r="D18749" t="s">
        <v>20</v>
      </c>
      <c r="E18749">
        <v>2028</v>
      </c>
      <c r="G18749" t="s">
        <v>273</v>
      </c>
    </row>
    <row r="18750" spans="1:7">
      <c r="A18750">
        <v>730439</v>
      </c>
      <c r="B18750" t="s">
        <v>74</v>
      </c>
      <c r="C18750" s="30">
        <v>5.18</v>
      </c>
      <c r="D18750" t="s">
        <v>20</v>
      </c>
      <c r="G18750" t="s">
        <v>273</v>
      </c>
    </row>
    <row r="18751" spans="1:7">
      <c r="A18751">
        <v>730439</v>
      </c>
      <c r="B18751" t="s">
        <v>74</v>
      </c>
      <c r="C18751" s="30">
        <v>5.6979999999999995</v>
      </c>
      <c r="D18751" t="s">
        <v>20</v>
      </c>
      <c r="E18751">
        <v>2026</v>
      </c>
      <c r="G18751" t="s">
        <v>273</v>
      </c>
    </row>
    <row r="18752" spans="1:7">
      <c r="A18752">
        <v>730439</v>
      </c>
      <c r="B18752" t="s">
        <v>74</v>
      </c>
      <c r="C18752" s="30">
        <v>6.2159999999999993</v>
      </c>
      <c r="D18752" t="s">
        <v>20</v>
      </c>
      <c r="E18752">
        <v>2027</v>
      </c>
      <c r="G18752" t="s">
        <v>273</v>
      </c>
    </row>
    <row r="18753" spans="1:7">
      <c r="A18753">
        <v>730439</v>
      </c>
      <c r="B18753" t="s">
        <v>74</v>
      </c>
      <c r="C18753" s="30">
        <v>6.734</v>
      </c>
      <c r="D18753" t="s">
        <v>20</v>
      </c>
      <c r="E18753">
        <v>2028</v>
      </c>
      <c r="G18753" t="s">
        <v>273</v>
      </c>
    </row>
    <row r="18754" spans="1:7">
      <c r="A18754">
        <v>73044100</v>
      </c>
      <c r="B18754" t="s">
        <v>74</v>
      </c>
      <c r="C18754" s="30">
        <v>4.6100000000000003</v>
      </c>
      <c r="G18754" t="s">
        <v>273</v>
      </c>
    </row>
    <row r="18755" spans="1:7">
      <c r="A18755">
        <v>73044100</v>
      </c>
      <c r="B18755" t="s">
        <v>74</v>
      </c>
      <c r="C18755" s="30">
        <v>5.0710000000000006</v>
      </c>
      <c r="E18755">
        <v>2026</v>
      </c>
      <c r="G18755" t="s">
        <v>273</v>
      </c>
    </row>
    <row r="18756" spans="1:7">
      <c r="A18756">
        <v>73044100</v>
      </c>
      <c r="B18756" t="s">
        <v>74</v>
      </c>
      <c r="C18756" s="30">
        <v>5.532</v>
      </c>
      <c r="E18756">
        <v>2027</v>
      </c>
      <c r="G18756" t="s">
        <v>273</v>
      </c>
    </row>
    <row r="18757" spans="1:7">
      <c r="A18757">
        <v>73044100</v>
      </c>
      <c r="B18757" t="s">
        <v>74</v>
      </c>
      <c r="C18757" s="30">
        <v>5.9930000000000003</v>
      </c>
      <c r="E18757">
        <v>2028</v>
      </c>
      <c r="G18757" t="s">
        <v>273</v>
      </c>
    </row>
    <row r="18758" spans="1:7">
      <c r="A18758">
        <v>730449</v>
      </c>
      <c r="B18758" t="s">
        <v>74</v>
      </c>
      <c r="C18758" s="30">
        <v>4.6100000000000003</v>
      </c>
      <c r="G18758" t="s">
        <v>273</v>
      </c>
    </row>
    <row r="18759" spans="1:7">
      <c r="A18759">
        <v>730449</v>
      </c>
      <c r="B18759" t="s">
        <v>74</v>
      </c>
      <c r="C18759" s="30">
        <v>5.0710000000000006</v>
      </c>
      <c r="E18759">
        <v>2026</v>
      </c>
      <c r="G18759" t="s">
        <v>273</v>
      </c>
    </row>
    <row r="18760" spans="1:7">
      <c r="A18760">
        <v>730449</v>
      </c>
      <c r="B18760" t="s">
        <v>74</v>
      </c>
      <c r="C18760" s="30">
        <v>5.532</v>
      </c>
      <c r="E18760">
        <v>2027</v>
      </c>
      <c r="G18760" t="s">
        <v>273</v>
      </c>
    </row>
    <row r="18761" spans="1:7">
      <c r="A18761">
        <v>730449</v>
      </c>
      <c r="B18761" t="s">
        <v>74</v>
      </c>
      <c r="C18761" s="30">
        <v>5.9930000000000003</v>
      </c>
      <c r="E18761">
        <v>2028</v>
      </c>
      <c r="G18761" t="s">
        <v>273</v>
      </c>
    </row>
    <row r="18762" spans="1:7">
      <c r="A18762">
        <v>730451</v>
      </c>
      <c r="B18762" t="s">
        <v>74</v>
      </c>
      <c r="C18762" s="30">
        <v>5.12</v>
      </c>
      <c r="D18762" t="s">
        <v>21</v>
      </c>
      <c r="G18762" t="s">
        <v>273</v>
      </c>
    </row>
    <row r="18763" spans="1:7">
      <c r="A18763">
        <v>730451</v>
      </c>
      <c r="B18763" t="s">
        <v>74</v>
      </c>
      <c r="C18763" s="30">
        <v>5.6320000000000006</v>
      </c>
      <c r="D18763" t="s">
        <v>21</v>
      </c>
      <c r="E18763">
        <v>2026</v>
      </c>
      <c r="G18763" t="s">
        <v>273</v>
      </c>
    </row>
    <row r="18764" spans="1:7">
      <c r="A18764">
        <v>730451</v>
      </c>
      <c r="B18764" t="s">
        <v>74</v>
      </c>
      <c r="C18764" s="30">
        <v>6.1440000000000001</v>
      </c>
      <c r="D18764" t="s">
        <v>21</v>
      </c>
      <c r="E18764">
        <v>2027</v>
      </c>
      <c r="G18764" t="s">
        <v>273</v>
      </c>
    </row>
    <row r="18765" spans="1:7">
      <c r="A18765">
        <v>730451</v>
      </c>
      <c r="B18765" t="s">
        <v>74</v>
      </c>
      <c r="C18765" s="30">
        <v>6.6560000000000006</v>
      </c>
      <c r="D18765" t="s">
        <v>21</v>
      </c>
      <c r="E18765">
        <v>2028</v>
      </c>
      <c r="G18765" t="s">
        <v>273</v>
      </c>
    </row>
    <row r="18766" spans="1:7">
      <c r="A18766">
        <v>730459</v>
      </c>
      <c r="B18766" t="s">
        <v>74</v>
      </c>
      <c r="C18766" s="30">
        <v>5.12</v>
      </c>
      <c r="D18766" t="s">
        <v>20</v>
      </c>
      <c r="G18766" t="s">
        <v>273</v>
      </c>
    </row>
    <row r="18767" spans="1:7">
      <c r="A18767">
        <v>730459</v>
      </c>
      <c r="B18767" t="s">
        <v>74</v>
      </c>
      <c r="C18767" s="30">
        <v>5.6320000000000006</v>
      </c>
      <c r="D18767" t="s">
        <v>20</v>
      </c>
      <c r="E18767">
        <v>2026</v>
      </c>
      <c r="G18767" t="s">
        <v>273</v>
      </c>
    </row>
    <row r="18768" spans="1:7">
      <c r="A18768">
        <v>730459</v>
      </c>
      <c r="B18768" t="s">
        <v>74</v>
      </c>
      <c r="C18768" s="30">
        <v>6.1440000000000001</v>
      </c>
      <c r="D18768" t="s">
        <v>20</v>
      </c>
      <c r="E18768">
        <v>2027</v>
      </c>
      <c r="G18768" t="s">
        <v>273</v>
      </c>
    </row>
    <row r="18769" spans="1:7">
      <c r="A18769">
        <v>730459</v>
      </c>
      <c r="B18769" t="s">
        <v>74</v>
      </c>
      <c r="C18769" s="30">
        <v>6.6560000000000006</v>
      </c>
      <c r="D18769" t="s">
        <v>20</v>
      </c>
      <c r="E18769">
        <v>2028</v>
      </c>
      <c r="G18769" t="s">
        <v>273</v>
      </c>
    </row>
    <row r="18770" spans="1:7">
      <c r="A18770">
        <v>73049000</v>
      </c>
      <c r="B18770" t="s">
        <v>74</v>
      </c>
      <c r="C18770" s="30">
        <v>5.18</v>
      </c>
      <c r="D18770" t="s">
        <v>20</v>
      </c>
      <c r="G18770" t="s">
        <v>273</v>
      </c>
    </row>
    <row r="18771" spans="1:7">
      <c r="A18771">
        <v>73049000</v>
      </c>
      <c r="B18771" t="s">
        <v>74</v>
      </c>
      <c r="C18771" s="30">
        <v>5.6979999999999995</v>
      </c>
      <c r="D18771" t="s">
        <v>20</v>
      </c>
      <c r="E18771">
        <v>2026</v>
      </c>
      <c r="G18771" t="s">
        <v>273</v>
      </c>
    </row>
    <row r="18772" spans="1:7">
      <c r="A18772">
        <v>73049000</v>
      </c>
      <c r="B18772" t="s">
        <v>74</v>
      </c>
      <c r="C18772" s="30">
        <v>6.2159999999999993</v>
      </c>
      <c r="D18772" t="s">
        <v>20</v>
      </c>
      <c r="E18772">
        <v>2027</v>
      </c>
      <c r="G18772" t="s">
        <v>273</v>
      </c>
    </row>
    <row r="18773" spans="1:7">
      <c r="A18773">
        <v>73049000</v>
      </c>
      <c r="B18773" t="s">
        <v>74</v>
      </c>
      <c r="C18773" s="30">
        <v>6.734</v>
      </c>
      <c r="D18773" t="s">
        <v>20</v>
      </c>
      <c r="E18773">
        <v>2028</v>
      </c>
      <c r="G18773" t="s">
        <v>273</v>
      </c>
    </row>
    <row r="18774" spans="1:7">
      <c r="A18774">
        <v>7305</v>
      </c>
      <c r="B18774" t="s">
        <v>74</v>
      </c>
      <c r="C18774" s="30">
        <v>5.36</v>
      </c>
      <c r="D18774" t="s">
        <v>20</v>
      </c>
      <c r="G18774" t="s">
        <v>273</v>
      </c>
    </row>
    <row r="18775" spans="1:7">
      <c r="A18775">
        <v>7305</v>
      </c>
      <c r="B18775" t="s">
        <v>74</v>
      </c>
      <c r="C18775" s="30">
        <v>5.8960000000000008</v>
      </c>
      <c r="D18775" t="s">
        <v>20</v>
      </c>
      <c r="E18775">
        <v>2026</v>
      </c>
      <c r="G18775" t="s">
        <v>273</v>
      </c>
    </row>
    <row r="18776" spans="1:7">
      <c r="A18776">
        <v>7305</v>
      </c>
      <c r="B18776" t="s">
        <v>74</v>
      </c>
      <c r="C18776" s="30">
        <v>6.4320000000000004</v>
      </c>
      <c r="D18776" t="s">
        <v>20</v>
      </c>
      <c r="E18776">
        <v>2027</v>
      </c>
      <c r="G18776" t="s">
        <v>273</v>
      </c>
    </row>
    <row r="18777" spans="1:7">
      <c r="A18777">
        <v>7305</v>
      </c>
      <c r="B18777" t="s">
        <v>74</v>
      </c>
      <c r="C18777" s="30">
        <v>6.9680000000000009</v>
      </c>
      <c r="D18777" t="s">
        <v>20</v>
      </c>
      <c r="E18777">
        <v>2028</v>
      </c>
      <c r="G18777" t="s">
        <v>273</v>
      </c>
    </row>
    <row r="18778" spans="1:7">
      <c r="A18778">
        <v>73061100</v>
      </c>
      <c r="B18778" t="s">
        <v>74</v>
      </c>
      <c r="C18778" s="30">
        <v>4.8600000000000003</v>
      </c>
      <c r="G18778" t="s">
        <v>273</v>
      </c>
    </row>
    <row r="18779" spans="1:7">
      <c r="A18779">
        <v>73061100</v>
      </c>
      <c r="B18779" t="s">
        <v>74</v>
      </c>
      <c r="C18779" s="30">
        <v>5.3460000000000001</v>
      </c>
      <c r="E18779">
        <v>2026</v>
      </c>
      <c r="G18779" t="s">
        <v>273</v>
      </c>
    </row>
    <row r="18780" spans="1:7">
      <c r="A18780">
        <v>73061100</v>
      </c>
      <c r="B18780" t="s">
        <v>74</v>
      </c>
      <c r="C18780" s="30">
        <v>5.8320000000000007</v>
      </c>
      <c r="E18780">
        <v>2027</v>
      </c>
      <c r="G18780" t="s">
        <v>273</v>
      </c>
    </row>
    <row r="18781" spans="1:7">
      <c r="A18781">
        <v>73061100</v>
      </c>
      <c r="B18781" t="s">
        <v>74</v>
      </c>
      <c r="C18781" s="30">
        <v>6.3180000000000005</v>
      </c>
      <c r="E18781">
        <v>2028</v>
      </c>
      <c r="G18781" t="s">
        <v>273</v>
      </c>
    </row>
    <row r="18782" spans="1:7">
      <c r="A18782">
        <v>73061900</v>
      </c>
      <c r="B18782" t="s">
        <v>74</v>
      </c>
      <c r="C18782" s="30">
        <v>5.36</v>
      </c>
      <c r="D18782" t="s">
        <v>20</v>
      </c>
      <c r="G18782" t="s">
        <v>273</v>
      </c>
    </row>
    <row r="18783" spans="1:7">
      <c r="A18783">
        <v>73061900</v>
      </c>
      <c r="B18783" t="s">
        <v>74</v>
      </c>
      <c r="C18783" s="30">
        <v>5.8960000000000008</v>
      </c>
      <c r="D18783" t="s">
        <v>20</v>
      </c>
      <c r="E18783">
        <v>2026</v>
      </c>
      <c r="G18783" t="s">
        <v>273</v>
      </c>
    </row>
    <row r="18784" spans="1:7">
      <c r="A18784">
        <v>73061900</v>
      </c>
      <c r="B18784" t="s">
        <v>74</v>
      </c>
      <c r="C18784" s="30">
        <v>6.4320000000000004</v>
      </c>
      <c r="D18784" t="s">
        <v>20</v>
      </c>
      <c r="E18784">
        <v>2027</v>
      </c>
      <c r="G18784" t="s">
        <v>273</v>
      </c>
    </row>
    <row r="18785" spans="1:7">
      <c r="A18785">
        <v>73061900</v>
      </c>
      <c r="B18785" t="s">
        <v>74</v>
      </c>
      <c r="C18785" s="30">
        <v>6.9680000000000009</v>
      </c>
      <c r="D18785" t="s">
        <v>20</v>
      </c>
      <c r="E18785">
        <v>2028</v>
      </c>
      <c r="G18785" t="s">
        <v>273</v>
      </c>
    </row>
    <row r="18786" spans="1:7">
      <c r="A18786">
        <v>73062100</v>
      </c>
      <c r="B18786" t="s">
        <v>74</v>
      </c>
      <c r="C18786" s="30">
        <v>4.8600000000000003</v>
      </c>
      <c r="G18786" t="s">
        <v>273</v>
      </c>
    </row>
    <row r="18787" spans="1:7">
      <c r="A18787">
        <v>73062100</v>
      </c>
      <c r="B18787" t="s">
        <v>74</v>
      </c>
      <c r="C18787" s="30">
        <v>5.3460000000000001</v>
      </c>
      <c r="E18787">
        <v>2026</v>
      </c>
      <c r="G18787" t="s">
        <v>273</v>
      </c>
    </row>
    <row r="18788" spans="1:7">
      <c r="A18788">
        <v>73062100</v>
      </c>
      <c r="B18788" t="s">
        <v>74</v>
      </c>
      <c r="C18788" s="30">
        <v>5.8320000000000007</v>
      </c>
      <c r="E18788">
        <v>2027</v>
      </c>
      <c r="G18788" t="s">
        <v>273</v>
      </c>
    </row>
    <row r="18789" spans="1:7">
      <c r="A18789">
        <v>73062100</v>
      </c>
      <c r="B18789" t="s">
        <v>74</v>
      </c>
      <c r="C18789" s="30">
        <v>6.3180000000000005</v>
      </c>
      <c r="E18789">
        <v>2028</v>
      </c>
      <c r="G18789" t="s">
        <v>273</v>
      </c>
    </row>
    <row r="18790" spans="1:7">
      <c r="A18790">
        <v>73062900</v>
      </c>
      <c r="B18790" t="s">
        <v>74</v>
      </c>
      <c r="C18790" s="30">
        <v>5.36</v>
      </c>
      <c r="D18790" t="s">
        <v>20</v>
      </c>
      <c r="G18790" t="s">
        <v>273</v>
      </c>
    </row>
    <row r="18791" spans="1:7">
      <c r="A18791">
        <v>73062900</v>
      </c>
      <c r="B18791" t="s">
        <v>74</v>
      </c>
      <c r="C18791" s="30">
        <v>5.8960000000000008</v>
      </c>
      <c r="D18791" t="s">
        <v>20</v>
      </c>
      <c r="E18791">
        <v>2026</v>
      </c>
      <c r="G18791" t="s">
        <v>273</v>
      </c>
    </row>
    <row r="18792" spans="1:7">
      <c r="A18792">
        <v>73062900</v>
      </c>
      <c r="B18792" t="s">
        <v>74</v>
      </c>
      <c r="C18792" s="30">
        <v>6.4320000000000004</v>
      </c>
      <c r="D18792" t="s">
        <v>20</v>
      </c>
      <c r="E18792">
        <v>2027</v>
      </c>
      <c r="G18792" t="s">
        <v>273</v>
      </c>
    </row>
    <row r="18793" spans="1:7">
      <c r="A18793">
        <v>73062900</v>
      </c>
      <c r="B18793" t="s">
        <v>74</v>
      </c>
      <c r="C18793" s="30">
        <v>6.9680000000000009</v>
      </c>
      <c r="D18793" t="s">
        <v>20</v>
      </c>
      <c r="E18793">
        <v>2028</v>
      </c>
      <c r="G18793" t="s">
        <v>273</v>
      </c>
    </row>
    <row r="18794" spans="1:7">
      <c r="A18794">
        <v>73063012</v>
      </c>
      <c r="B18794" t="s">
        <v>74</v>
      </c>
      <c r="C18794" s="30">
        <v>5.36</v>
      </c>
      <c r="D18794" t="s">
        <v>20</v>
      </c>
      <c r="G18794" t="s">
        <v>273</v>
      </c>
    </row>
    <row r="18795" spans="1:7">
      <c r="A18795">
        <v>73063012</v>
      </c>
      <c r="B18795" t="s">
        <v>74</v>
      </c>
      <c r="C18795" s="30">
        <v>5.8960000000000008</v>
      </c>
      <c r="D18795" t="s">
        <v>20</v>
      </c>
      <c r="E18795">
        <v>2026</v>
      </c>
      <c r="G18795" t="s">
        <v>273</v>
      </c>
    </row>
    <row r="18796" spans="1:7">
      <c r="A18796">
        <v>73063012</v>
      </c>
      <c r="B18796" t="s">
        <v>74</v>
      </c>
      <c r="C18796" s="30">
        <v>6.4320000000000004</v>
      </c>
      <c r="D18796" t="s">
        <v>20</v>
      </c>
      <c r="E18796">
        <v>2027</v>
      </c>
      <c r="G18796" t="s">
        <v>273</v>
      </c>
    </row>
    <row r="18797" spans="1:7">
      <c r="A18797">
        <v>73063012</v>
      </c>
      <c r="B18797" t="s">
        <v>74</v>
      </c>
      <c r="C18797" s="30">
        <v>6.9680000000000009</v>
      </c>
      <c r="D18797" t="s">
        <v>20</v>
      </c>
      <c r="E18797">
        <v>2028</v>
      </c>
      <c r="G18797" t="s">
        <v>273</v>
      </c>
    </row>
    <row r="18798" spans="1:7">
      <c r="A18798">
        <v>73063018</v>
      </c>
      <c r="B18798" t="s">
        <v>74</v>
      </c>
      <c r="C18798" s="30">
        <v>5.29</v>
      </c>
      <c r="D18798" t="s">
        <v>20</v>
      </c>
      <c r="G18798" t="s">
        <v>273</v>
      </c>
    </row>
    <row r="18799" spans="1:7">
      <c r="A18799">
        <v>73063018</v>
      </c>
      <c r="B18799" t="s">
        <v>74</v>
      </c>
      <c r="C18799" s="30">
        <v>5.819</v>
      </c>
      <c r="D18799" t="s">
        <v>20</v>
      </c>
      <c r="E18799">
        <v>2026</v>
      </c>
      <c r="G18799" t="s">
        <v>273</v>
      </c>
    </row>
    <row r="18800" spans="1:7">
      <c r="A18800">
        <v>73063018</v>
      </c>
      <c r="B18800" t="s">
        <v>74</v>
      </c>
      <c r="C18800" s="30">
        <v>6.3479999999999999</v>
      </c>
      <c r="D18800" t="s">
        <v>20</v>
      </c>
      <c r="E18800">
        <v>2027</v>
      </c>
      <c r="G18800" t="s">
        <v>273</v>
      </c>
    </row>
    <row r="18801" spans="1:7">
      <c r="A18801">
        <v>73063018</v>
      </c>
      <c r="B18801" t="s">
        <v>74</v>
      </c>
      <c r="C18801" s="30">
        <v>6.8769999999999998</v>
      </c>
      <c r="D18801" t="s">
        <v>20</v>
      </c>
      <c r="E18801">
        <v>2028</v>
      </c>
      <c r="G18801" t="s">
        <v>273</v>
      </c>
    </row>
    <row r="18802" spans="1:7">
      <c r="A18802">
        <v>73063041</v>
      </c>
      <c r="B18802" t="s">
        <v>74</v>
      </c>
      <c r="C18802" s="30">
        <v>5.36</v>
      </c>
      <c r="D18802" t="s">
        <v>20</v>
      </c>
      <c r="G18802" t="s">
        <v>273</v>
      </c>
    </row>
    <row r="18803" spans="1:7">
      <c r="A18803">
        <v>73063041</v>
      </c>
      <c r="B18803" t="s">
        <v>74</v>
      </c>
      <c r="C18803" s="30">
        <v>5.8960000000000008</v>
      </c>
      <c r="D18803" t="s">
        <v>20</v>
      </c>
      <c r="E18803">
        <v>2026</v>
      </c>
      <c r="G18803" t="s">
        <v>273</v>
      </c>
    </row>
    <row r="18804" spans="1:7">
      <c r="A18804">
        <v>73063041</v>
      </c>
      <c r="B18804" t="s">
        <v>74</v>
      </c>
      <c r="C18804" s="30">
        <v>6.4320000000000004</v>
      </c>
      <c r="D18804" t="s">
        <v>20</v>
      </c>
      <c r="E18804">
        <v>2027</v>
      </c>
      <c r="G18804" t="s">
        <v>273</v>
      </c>
    </row>
    <row r="18805" spans="1:7">
      <c r="A18805">
        <v>73063041</v>
      </c>
      <c r="B18805" t="s">
        <v>74</v>
      </c>
      <c r="C18805" s="30">
        <v>6.9680000000000009</v>
      </c>
      <c r="D18805" t="s">
        <v>20</v>
      </c>
      <c r="E18805">
        <v>2028</v>
      </c>
      <c r="G18805" t="s">
        <v>273</v>
      </c>
    </row>
    <row r="18806" spans="1:7">
      <c r="A18806">
        <v>73063049</v>
      </c>
      <c r="B18806" t="s">
        <v>74</v>
      </c>
      <c r="C18806" s="30">
        <v>5.36</v>
      </c>
      <c r="D18806" t="s">
        <v>20</v>
      </c>
      <c r="G18806" t="s">
        <v>273</v>
      </c>
    </row>
    <row r="18807" spans="1:7">
      <c r="A18807">
        <v>73063049</v>
      </c>
      <c r="B18807" t="s">
        <v>74</v>
      </c>
      <c r="C18807" s="30">
        <v>5.8960000000000008</v>
      </c>
      <c r="D18807" t="s">
        <v>20</v>
      </c>
      <c r="E18807">
        <v>2026</v>
      </c>
      <c r="G18807" t="s">
        <v>273</v>
      </c>
    </row>
    <row r="18808" spans="1:7">
      <c r="A18808">
        <v>73063049</v>
      </c>
      <c r="B18808" t="s">
        <v>74</v>
      </c>
      <c r="C18808" s="30">
        <v>6.4320000000000004</v>
      </c>
      <c r="D18808" t="s">
        <v>20</v>
      </c>
      <c r="E18808">
        <v>2027</v>
      </c>
      <c r="G18808" t="s">
        <v>273</v>
      </c>
    </row>
    <row r="18809" spans="1:7">
      <c r="A18809">
        <v>73063049</v>
      </c>
      <c r="B18809" t="s">
        <v>74</v>
      </c>
      <c r="C18809" s="30">
        <v>6.9680000000000009</v>
      </c>
      <c r="D18809" t="s">
        <v>20</v>
      </c>
      <c r="E18809">
        <v>2028</v>
      </c>
      <c r="G18809" t="s">
        <v>273</v>
      </c>
    </row>
    <row r="18810" spans="1:7">
      <c r="A18810">
        <v>73063072</v>
      </c>
      <c r="B18810" t="s">
        <v>74</v>
      </c>
      <c r="C18810" s="30">
        <v>5.36</v>
      </c>
      <c r="D18810" t="s">
        <v>20</v>
      </c>
      <c r="G18810" t="s">
        <v>273</v>
      </c>
    </row>
    <row r="18811" spans="1:7">
      <c r="A18811">
        <v>73063072</v>
      </c>
      <c r="B18811" t="s">
        <v>74</v>
      </c>
      <c r="C18811" s="30">
        <v>5.8960000000000008</v>
      </c>
      <c r="D18811" t="s">
        <v>20</v>
      </c>
      <c r="E18811">
        <v>2026</v>
      </c>
      <c r="G18811" t="s">
        <v>273</v>
      </c>
    </row>
    <row r="18812" spans="1:7">
      <c r="A18812">
        <v>73063072</v>
      </c>
      <c r="B18812" t="s">
        <v>74</v>
      </c>
      <c r="C18812" s="30">
        <v>6.4320000000000004</v>
      </c>
      <c r="D18812" t="s">
        <v>20</v>
      </c>
      <c r="E18812">
        <v>2027</v>
      </c>
      <c r="G18812" t="s">
        <v>273</v>
      </c>
    </row>
    <row r="18813" spans="1:7">
      <c r="A18813">
        <v>73063072</v>
      </c>
      <c r="B18813" t="s">
        <v>74</v>
      </c>
      <c r="C18813" s="30">
        <v>6.9680000000000009</v>
      </c>
      <c r="D18813" t="s">
        <v>20</v>
      </c>
      <c r="E18813">
        <v>2028</v>
      </c>
      <c r="G18813" t="s">
        <v>273</v>
      </c>
    </row>
    <row r="18814" spans="1:7">
      <c r="A18814">
        <v>73063077</v>
      </c>
      <c r="B18814" t="s">
        <v>74</v>
      </c>
      <c r="C18814" s="30">
        <v>5.36</v>
      </c>
      <c r="D18814" t="s">
        <v>20</v>
      </c>
      <c r="G18814" t="s">
        <v>273</v>
      </c>
    </row>
    <row r="18815" spans="1:7">
      <c r="A18815">
        <v>73063077</v>
      </c>
      <c r="B18815" t="s">
        <v>74</v>
      </c>
      <c r="C18815" s="30">
        <v>5.8960000000000008</v>
      </c>
      <c r="D18815" t="s">
        <v>20</v>
      </c>
      <c r="E18815">
        <v>2026</v>
      </c>
      <c r="G18815" t="s">
        <v>273</v>
      </c>
    </row>
    <row r="18816" spans="1:7">
      <c r="A18816">
        <v>73063077</v>
      </c>
      <c r="B18816" t="s">
        <v>74</v>
      </c>
      <c r="C18816" s="30">
        <v>6.4320000000000004</v>
      </c>
      <c r="D18816" t="s">
        <v>20</v>
      </c>
      <c r="E18816">
        <v>2027</v>
      </c>
      <c r="G18816" t="s">
        <v>273</v>
      </c>
    </row>
    <row r="18817" spans="1:7">
      <c r="A18817">
        <v>73063077</v>
      </c>
      <c r="B18817" t="s">
        <v>74</v>
      </c>
      <c r="C18817" s="30">
        <v>6.9680000000000009</v>
      </c>
      <c r="D18817" t="s">
        <v>20</v>
      </c>
      <c r="E18817">
        <v>2028</v>
      </c>
      <c r="G18817" t="s">
        <v>273</v>
      </c>
    </row>
    <row r="18818" spans="1:7">
      <c r="A18818">
        <v>73063080</v>
      </c>
      <c r="B18818" t="s">
        <v>74</v>
      </c>
      <c r="C18818" s="30">
        <v>5.36</v>
      </c>
      <c r="D18818" t="s">
        <v>20</v>
      </c>
      <c r="G18818" t="s">
        <v>273</v>
      </c>
    </row>
    <row r="18819" spans="1:7">
      <c r="A18819">
        <v>73063080</v>
      </c>
      <c r="B18819" t="s">
        <v>74</v>
      </c>
      <c r="C18819" s="30">
        <v>5.8960000000000008</v>
      </c>
      <c r="D18819" t="s">
        <v>20</v>
      </c>
      <c r="E18819">
        <v>2026</v>
      </c>
      <c r="G18819" t="s">
        <v>273</v>
      </c>
    </row>
    <row r="18820" spans="1:7">
      <c r="A18820">
        <v>73063080</v>
      </c>
      <c r="B18820" t="s">
        <v>74</v>
      </c>
      <c r="C18820" s="30">
        <v>6.4320000000000004</v>
      </c>
      <c r="D18820" t="s">
        <v>20</v>
      </c>
      <c r="E18820">
        <v>2027</v>
      </c>
      <c r="G18820" t="s">
        <v>273</v>
      </c>
    </row>
    <row r="18821" spans="1:7">
      <c r="A18821">
        <v>73063080</v>
      </c>
      <c r="B18821" t="s">
        <v>74</v>
      </c>
      <c r="C18821" s="30">
        <v>6.9680000000000009</v>
      </c>
      <c r="D18821" t="s">
        <v>20</v>
      </c>
      <c r="E18821">
        <v>2028</v>
      </c>
      <c r="G18821" t="s">
        <v>273</v>
      </c>
    </row>
    <row r="18822" spans="1:7">
      <c r="A18822">
        <v>73064020</v>
      </c>
      <c r="B18822" t="s">
        <v>74</v>
      </c>
      <c r="C18822" s="30">
        <v>4.8600000000000003</v>
      </c>
      <c r="G18822" t="s">
        <v>273</v>
      </c>
    </row>
    <row r="18823" spans="1:7">
      <c r="A18823">
        <v>73064020</v>
      </c>
      <c r="B18823" t="s">
        <v>74</v>
      </c>
      <c r="C18823" s="30">
        <v>5.3460000000000001</v>
      </c>
      <c r="E18823">
        <v>2026</v>
      </c>
      <c r="G18823" t="s">
        <v>273</v>
      </c>
    </row>
    <row r="18824" spans="1:7">
      <c r="A18824">
        <v>73064020</v>
      </c>
      <c r="B18824" t="s">
        <v>74</v>
      </c>
      <c r="C18824" s="30">
        <v>5.8320000000000007</v>
      </c>
      <c r="E18824">
        <v>2027</v>
      </c>
      <c r="G18824" t="s">
        <v>273</v>
      </c>
    </row>
    <row r="18825" spans="1:7">
      <c r="A18825">
        <v>73064020</v>
      </c>
      <c r="B18825" t="s">
        <v>74</v>
      </c>
      <c r="C18825" s="30">
        <v>6.3180000000000005</v>
      </c>
      <c r="E18825">
        <v>2028</v>
      </c>
      <c r="G18825" t="s">
        <v>273</v>
      </c>
    </row>
    <row r="18826" spans="1:7">
      <c r="A18826">
        <v>73064080</v>
      </c>
      <c r="B18826" t="s">
        <v>74</v>
      </c>
      <c r="C18826" s="30">
        <v>4.78</v>
      </c>
      <c r="G18826" t="s">
        <v>273</v>
      </c>
    </row>
    <row r="18827" spans="1:7">
      <c r="A18827">
        <v>73064080</v>
      </c>
      <c r="B18827" t="s">
        <v>74</v>
      </c>
      <c r="C18827" s="30">
        <v>5.258</v>
      </c>
      <c r="E18827">
        <v>2026</v>
      </c>
      <c r="G18827" t="s">
        <v>273</v>
      </c>
    </row>
    <row r="18828" spans="1:7">
      <c r="A18828">
        <v>73064080</v>
      </c>
      <c r="B18828" t="s">
        <v>74</v>
      </c>
      <c r="C18828" s="30">
        <v>5.7360000000000007</v>
      </c>
      <c r="E18828">
        <v>2027</v>
      </c>
      <c r="G18828" t="s">
        <v>273</v>
      </c>
    </row>
    <row r="18829" spans="1:7">
      <c r="A18829">
        <v>73064080</v>
      </c>
      <c r="B18829" t="s">
        <v>74</v>
      </c>
      <c r="C18829" s="30">
        <v>6.2140000000000004</v>
      </c>
      <c r="E18829">
        <v>2028</v>
      </c>
      <c r="G18829" t="s">
        <v>273</v>
      </c>
    </row>
    <row r="18830" spans="1:7">
      <c r="A18830">
        <v>73065021</v>
      </c>
      <c r="B18830" t="s">
        <v>74</v>
      </c>
      <c r="C18830" s="30">
        <v>5.42</v>
      </c>
      <c r="D18830" t="s">
        <v>21</v>
      </c>
      <c r="G18830" t="s">
        <v>273</v>
      </c>
    </row>
    <row r="18831" spans="1:7">
      <c r="A18831">
        <v>73065021</v>
      </c>
      <c r="B18831" t="s">
        <v>74</v>
      </c>
      <c r="C18831" s="30">
        <v>5.9619999999999997</v>
      </c>
      <c r="D18831" t="s">
        <v>21</v>
      </c>
      <c r="E18831">
        <v>2026</v>
      </c>
      <c r="G18831" t="s">
        <v>273</v>
      </c>
    </row>
    <row r="18832" spans="1:7">
      <c r="A18832">
        <v>73065021</v>
      </c>
      <c r="B18832" t="s">
        <v>74</v>
      </c>
      <c r="C18832" s="30">
        <v>6.5039999999999996</v>
      </c>
      <c r="D18832" t="s">
        <v>21</v>
      </c>
      <c r="E18832">
        <v>2027</v>
      </c>
      <c r="G18832" t="s">
        <v>273</v>
      </c>
    </row>
    <row r="18833" spans="1:7">
      <c r="A18833">
        <v>73065021</v>
      </c>
      <c r="B18833" t="s">
        <v>74</v>
      </c>
      <c r="C18833" s="30">
        <v>7.0460000000000003</v>
      </c>
      <c r="D18833" t="s">
        <v>21</v>
      </c>
      <c r="E18833">
        <v>2028</v>
      </c>
      <c r="G18833" t="s">
        <v>273</v>
      </c>
    </row>
    <row r="18834" spans="1:7">
      <c r="A18834">
        <v>73065029</v>
      </c>
      <c r="B18834" t="s">
        <v>74</v>
      </c>
      <c r="C18834" s="30">
        <v>5.34</v>
      </c>
      <c r="D18834" t="s">
        <v>21</v>
      </c>
      <c r="G18834" t="s">
        <v>273</v>
      </c>
    </row>
    <row r="18835" spans="1:7">
      <c r="A18835">
        <v>73065029</v>
      </c>
      <c r="B18835" t="s">
        <v>74</v>
      </c>
      <c r="C18835" s="30">
        <v>5.8739999999999997</v>
      </c>
      <c r="D18835" t="s">
        <v>21</v>
      </c>
      <c r="E18835">
        <v>2026</v>
      </c>
      <c r="G18835" t="s">
        <v>273</v>
      </c>
    </row>
    <row r="18836" spans="1:7">
      <c r="A18836">
        <v>73065029</v>
      </c>
      <c r="B18836" t="s">
        <v>74</v>
      </c>
      <c r="C18836" s="30">
        <v>6.4079999999999995</v>
      </c>
      <c r="D18836" t="s">
        <v>21</v>
      </c>
      <c r="E18836">
        <v>2027</v>
      </c>
      <c r="G18836" t="s">
        <v>273</v>
      </c>
    </row>
    <row r="18837" spans="1:7">
      <c r="A18837">
        <v>73065029</v>
      </c>
      <c r="B18837" t="s">
        <v>74</v>
      </c>
      <c r="C18837" s="30">
        <v>6.9420000000000002</v>
      </c>
      <c r="D18837" t="s">
        <v>21</v>
      </c>
      <c r="E18837">
        <v>2028</v>
      </c>
      <c r="G18837" t="s">
        <v>273</v>
      </c>
    </row>
    <row r="18838" spans="1:7">
      <c r="A18838">
        <v>73065080</v>
      </c>
      <c r="B18838" t="s">
        <v>74</v>
      </c>
      <c r="C18838" s="30">
        <v>5.42</v>
      </c>
      <c r="D18838" t="s">
        <v>21</v>
      </c>
      <c r="G18838" t="s">
        <v>273</v>
      </c>
    </row>
    <row r="18839" spans="1:7">
      <c r="A18839">
        <v>73065080</v>
      </c>
      <c r="B18839" t="s">
        <v>74</v>
      </c>
      <c r="C18839" s="30">
        <v>5.9619999999999997</v>
      </c>
      <c r="D18839" t="s">
        <v>21</v>
      </c>
      <c r="E18839">
        <v>2026</v>
      </c>
      <c r="G18839" t="s">
        <v>273</v>
      </c>
    </row>
    <row r="18840" spans="1:7">
      <c r="A18840">
        <v>73065080</v>
      </c>
      <c r="B18840" t="s">
        <v>74</v>
      </c>
      <c r="C18840" s="30">
        <v>6.5039999999999996</v>
      </c>
      <c r="D18840" t="s">
        <v>21</v>
      </c>
      <c r="E18840">
        <v>2027</v>
      </c>
      <c r="G18840" t="s">
        <v>273</v>
      </c>
    </row>
    <row r="18841" spans="1:7">
      <c r="A18841">
        <v>73065080</v>
      </c>
      <c r="B18841" t="s">
        <v>74</v>
      </c>
      <c r="C18841" s="30">
        <v>7.0460000000000003</v>
      </c>
      <c r="D18841" t="s">
        <v>21</v>
      </c>
      <c r="E18841">
        <v>2028</v>
      </c>
      <c r="G18841" t="s">
        <v>273</v>
      </c>
    </row>
    <row r="18842" spans="1:7">
      <c r="A18842">
        <v>73066110</v>
      </c>
      <c r="B18842" t="s">
        <v>74</v>
      </c>
      <c r="C18842" s="30">
        <v>4.8600000000000003</v>
      </c>
      <c r="G18842" t="s">
        <v>273</v>
      </c>
    </row>
    <row r="18843" spans="1:7">
      <c r="A18843">
        <v>73066110</v>
      </c>
      <c r="B18843" t="s">
        <v>74</v>
      </c>
      <c r="C18843" s="30">
        <v>5.3460000000000001</v>
      </c>
      <c r="E18843">
        <v>2026</v>
      </c>
      <c r="G18843" t="s">
        <v>273</v>
      </c>
    </row>
    <row r="18844" spans="1:7">
      <c r="A18844">
        <v>73066110</v>
      </c>
      <c r="B18844" t="s">
        <v>74</v>
      </c>
      <c r="C18844" s="30">
        <v>5.8320000000000007</v>
      </c>
      <c r="E18844">
        <v>2027</v>
      </c>
      <c r="G18844" t="s">
        <v>273</v>
      </c>
    </row>
    <row r="18845" spans="1:7">
      <c r="A18845">
        <v>73066110</v>
      </c>
      <c r="B18845" t="s">
        <v>74</v>
      </c>
      <c r="C18845" s="30">
        <v>6.3180000000000005</v>
      </c>
      <c r="E18845">
        <v>2028</v>
      </c>
      <c r="G18845" t="s">
        <v>273</v>
      </c>
    </row>
    <row r="18846" spans="1:7">
      <c r="A18846">
        <v>73066192</v>
      </c>
      <c r="B18846" t="s">
        <v>74</v>
      </c>
      <c r="C18846" s="30">
        <v>5.36</v>
      </c>
      <c r="D18846" t="s">
        <v>20</v>
      </c>
      <c r="G18846" t="s">
        <v>273</v>
      </c>
    </row>
    <row r="18847" spans="1:7">
      <c r="A18847">
        <v>73066192</v>
      </c>
      <c r="B18847" t="s">
        <v>74</v>
      </c>
      <c r="C18847" s="30">
        <v>5.8960000000000008</v>
      </c>
      <c r="D18847" t="s">
        <v>20</v>
      </c>
      <c r="E18847">
        <v>2026</v>
      </c>
      <c r="G18847" t="s">
        <v>273</v>
      </c>
    </row>
    <row r="18848" spans="1:7">
      <c r="A18848">
        <v>73066192</v>
      </c>
      <c r="B18848" t="s">
        <v>74</v>
      </c>
      <c r="C18848" s="30">
        <v>6.4320000000000004</v>
      </c>
      <c r="D18848" t="s">
        <v>20</v>
      </c>
      <c r="E18848">
        <v>2027</v>
      </c>
      <c r="G18848" t="s">
        <v>273</v>
      </c>
    </row>
    <row r="18849" spans="1:7">
      <c r="A18849">
        <v>73066192</v>
      </c>
      <c r="B18849" t="s">
        <v>74</v>
      </c>
      <c r="C18849" s="30">
        <v>6.9680000000000009</v>
      </c>
      <c r="D18849" t="s">
        <v>20</v>
      </c>
      <c r="E18849">
        <v>2028</v>
      </c>
      <c r="G18849" t="s">
        <v>273</v>
      </c>
    </row>
    <row r="18850" spans="1:7">
      <c r="A18850">
        <v>73066199</v>
      </c>
      <c r="B18850" t="s">
        <v>74</v>
      </c>
      <c r="C18850" s="30">
        <v>5.36</v>
      </c>
      <c r="D18850" t="s">
        <v>20</v>
      </c>
      <c r="G18850" t="s">
        <v>273</v>
      </c>
    </row>
    <row r="18851" spans="1:7">
      <c r="A18851">
        <v>73066199</v>
      </c>
      <c r="B18851" t="s">
        <v>74</v>
      </c>
      <c r="C18851" s="30">
        <v>5.8960000000000008</v>
      </c>
      <c r="D18851" t="s">
        <v>20</v>
      </c>
      <c r="E18851">
        <v>2026</v>
      </c>
      <c r="G18851" t="s">
        <v>273</v>
      </c>
    </row>
    <row r="18852" spans="1:7">
      <c r="A18852">
        <v>73066199</v>
      </c>
      <c r="B18852" t="s">
        <v>74</v>
      </c>
      <c r="C18852" s="30">
        <v>6.4320000000000004</v>
      </c>
      <c r="D18852" t="s">
        <v>20</v>
      </c>
      <c r="E18852">
        <v>2027</v>
      </c>
      <c r="G18852" t="s">
        <v>273</v>
      </c>
    </row>
    <row r="18853" spans="1:7">
      <c r="A18853">
        <v>73066199</v>
      </c>
      <c r="B18853" t="s">
        <v>74</v>
      </c>
      <c r="C18853" s="30">
        <v>6.9680000000000009</v>
      </c>
      <c r="D18853" t="s">
        <v>20</v>
      </c>
      <c r="E18853">
        <v>2028</v>
      </c>
      <c r="G18853" t="s">
        <v>273</v>
      </c>
    </row>
    <row r="18854" spans="1:7">
      <c r="A18854">
        <v>73066910</v>
      </c>
      <c r="B18854" t="s">
        <v>74</v>
      </c>
      <c r="C18854" s="30">
        <v>4.8600000000000003</v>
      </c>
      <c r="G18854" t="s">
        <v>273</v>
      </c>
    </row>
    <row r="18855" spans="1:7">
      <c r="A18855">
        <v>73066910</v>
      </c>
      <c r="B18855" t="s">
        <v>74</v>
      </c>
      <c r="C18855" s="30">
        <v>5.3460000000000001</v>
      </c>
      <c r="E18855">
        <v>2026</v>
      </c>
      <c r="G18855" t="s">
        <v>273</v>
      </c>
    </row>
    <row r="18856" spans="1:7">
      <c r="A18856">
        <v>73066910</v>
      </c>
      <c r="B18856" t="s">
        <v>74</v>
      </c>
      <c r="C18856" s="30">
        <v>5.8320000000000007</v>
      </c>
      <c r="E18856">
        <v>2027</v>
      </c>
      <c r="G18856" t="s">
        <v>273</v>
      </c>
    </row>
    <row r="18857" spans="1:7">
      <c r="A18857">
        <v>73066910</v>
      </c>
      <c r="B18857" t="s">
        <v>74</v>
      </c>
      <c r="C18857" s="30">
        <v>6.3180000000000005</v>
      </c>
      <c r="E18857">
        <v>2028</v>
      </c>
      <c r="G18857" t="s">
        <v>273</v>
      </c>
    </row>
    <row r="18858" spans="1:7">
      <c r="A18858">
        <v>73066990</v>
      </c>
      <c r="B18858" t="s">
        <v>74</v>
      </c>
      <c r="C18858" s="30">
        <v>5.36</v>
      </c>
      <c r="D18858" t="s">
        <v>20</v>
      </c>
      <c r="G18858" t="s">
        <v>273</v>
      </c>
    </row>
    <row r="18859" spans="1:7">
      <c r="A18859">
        <v>73066990</v>
      </c>
      <c r="B18859" t="s">
        <v>74</v>
      </c>
      <c r="C18859" s="30">
        <v>5.8960000000000008</v>
      </c>
      <c r="D18859" t="s">
        <v>20</v>
      </c>
      <c r="E18859">
        <v>2026</v>
      </c>
      <c r="G18859" t="s">
        <v>273</v>
      </c>
    </row>
    <row r="18860" spans="1:7">
      <c r="A18860">
        <v>73066990</v>
      </c>
      <c r="B18860" t="s">
        <v>74</v>
      </c>
      <c r="C18860" s="30">
        <v>6.4320000000000004</v>
      </c>
      <c r="D18860" t="s">
        <v>20</v>
      </c>
      <c r="E18860">
        <v>2027</v>
      </c>
      <c r="G18860" t="s">
        <v>273</v>
      </c>
    </row>
    <row r="18861" spans="1:7">
      <c r="A18861">
        <v>73066990</v>
      </c>
      <c r="B18861" t="s">
        <v>74</v>
      </c>
      <c r="C18861" s="30">
        <v>6.9680000000000009</v>
      </c>
      <c r="D18861" t="s">
        <v>20</v>
      </c>
      <c r="E18861">
        <v>2028</v>
      </c>
      <c r="G18861" t="s">
        <v>273</v>
      </c>
    </row>
    <row r="18862" spans="1:7">
      <c r="A18862">
        <v>73069000</v>
      </c>
      <c r="B18862" t="s">
        <v>74</v>
      </c>
      <c r="C18862" s="30">
        <v>5.36</v>
      </c>
      <c r="D18862" t="s">
        <v>20</v>
      </c>
      <c r="G18862" t="s">
        <v>273</v>
      </c>
    </row>
    <row r="18863" spans="1:7">
      <c r="A18863">
        <v>73069000</v>
      </c>
      <c r="B18863" t="s">
        <v>74</v>
      </c>
      <c r="C18863" s="30">
        <v>5.8960000000000008</v>
      </c>
      <c r="D18863" t="s">
        <v>20</v>
      </c>
      <c r="E18863">
        <v>2026</v>
      </c>
      <c r="G18863" t="s">
        <v>273</v>
      </c>
    </row>
    <row r="18864" spans="1:7">
      <c r="A18864">
        <v>73069000</v>
      </c>
      <c r="B18864" t="s">
        <v>74</v>
      </c>
      <c r="C18864" s="30">
        <v>6.4320000000000004</v>
      </c>
      <c r="D18864" t="s">
        <v>20</v>
      </c>
      <c r="E18864">
        <v>2027</v>
      </c>
      <c r="G18864" t="s">
        <v>273</v>
      </c>
    </row>
    <row r="18865" spans="1:7">
      <c r="A18865">
        <v>73069000</v>
      </c>
      <c r="B18865" t="s">
        <v>74</v>
      </c>
      <c r="C18865" s="30">
        <v>6.9680000000000009</v>
      </c>
      <c r="D18865" t="s">
        <v>20</v>
      </c>
      <c r="E18865">
        <v>2028</v>
      </c>
      <c r="G18865" t="s">
        <v>273</v>
      </c>
    </row>
    <row r="18866" spans="1:7">
      <c r="A18866">
        <v>730711</v>
      </c>
      <c r="B18866" t="s">
        <v>74</v>
      </c>
      <c r="C18866" s="30">
        <v>4.96</v>
      </c>
      <c r="G18866" t="s">
        <v>273</v>
      </c>
    </row>
    <row r="18867" spans="1:7">
      <c r="A18867">
        <v>730711</v>
      </c>
      <c r="B18867" t="s">
        <v>74</v>
      </c>
      <c r="C18867" s="30">
        <v>5.4560000000000004</v>
      </c>
      <c r="E18867">
        <v>2026</v>
      </c>
      <c r="G18867" t="s">
        <v>273</v>
      </c>
    </row>
    <row r="18868" spans="1:7">
      <c r="A18868">
        <v>730711</v>
      </c>
      <c r="B18868" t="s">
        <v>74</v>
      </c>
      <c r="C18868" s="30">
        <v>5.952</v>
      </c>
      <c r="E18868">
        <v>2027</v>
      </c>
      <c r="G18868" t="s">
        <v>273</v>
      </c>
    </row>
    <row r="18869" spans="1:7">
      <c r="A18869">
        <v>730711</v>
      </c>
      <c r="B18869" t="s">
        <v>74</v>
      </c>
      <c r="C18869" s="30">
        <v>6.4480000000000004</v>
      </c>
      <c r="E18869">
        <v>2028</v>
      </c>
      <c r="G18869" t="s">
        <v>273</v>
      </c>
    </row>
    <row r="18870" spans="1:7">
      <c r="A18870">
        <v>73071910</v>
      </c>
      <c r="B18870" t="s">
        <v>74</v>
      </c>
      <c r="C18870" s="30">
        <v>4.96</v>
      </c>
      <c r="G18870" t="s">
        <v>273</v>
      </c>
    </row>
    <row r="18871" spans="1:7">
      <c r="A18871">
        <v>73071910</v>
      </c>
      <c r="B18871" t="s">
        <v>74</v>
      </c>
      <c r="C18871" s="30">
        <v>5.4560000000000004</v>
      </c>
      <c r="E18871">
        <v>2026</v>
      </c>
      <c r="G18871" t="s">
        <v>273</v>
      </c>
    </row>
    <row r="18872" spans="1:7">
      <c r="A18872">
        <v>73071910</v>
      </c>
      <c r="B18872" t="s">
        <v>74</v>
      </c>
      <c r="C18872" s="30">
        <v>5.952</v>
      </c>
      <c r="E18872">
        <v>2027</v>
      </c>
      <c r="G18872" t="s">
        <v>273</v>
      </c>
    </row>
    <row r="18873" spans="1:7">
      <c r="A18873">
        <v>73071910</v>
      </c>
      <c r="B18873" t="s">
        <v>74</v>
      </c>
      <c r="C18873" s="30">
        <v>6.4480000000000004</v>
      </c>
      <c r="E18873">
        <v>2028</v>
      </c>
      <c r="G18873" t="s">
        <v>273</v>
      </c>
    </row>
    <row r="18874" spans="1:7">
      <c r="A18874">
        <v>73071990</v>
      </c>
      <c r="B18874" t="s">
        <v>74</v>
      </c>
      <c r="C18874" s="30">
        <v>5.18</v>
      </c>
      <c r="D18874" t="s">
        <v>20</v>
      </c>
      <c r="G18874" t="s">
        <v>273</v>
      </c>
    </row>
    <row r="18875" spans="1:7">
      <c r="A18875">
        <v>73071990</v>
      </c>
      <c r="B18875" t="s">
        <v>74</v>
      </c>
      <c r="C18875" s="30">
        <v>5.6979999999999995</v>
      </c>
      <c r="D18875" t="s">
        <v>20</v>
      </c>
      <c r="E18875">
        <v>2026</v>
      </c>
      <c r="G18875" t="s">
        <v>273</v>
      </c>
    </row>
    <row r="18876" spans="1:7">
      <c r="A18876">
        <v>73071990</v>
      </c>
      <c r="B18876" t="s">
        <v>74</v>
      </c>
      <c r="C18876" s="30">
        <v>6.2159999999999993</v>
      </c>
      <c r="D18876" t="s">
        <v>20</v>
      </c>
      <c r="E18876">
        <v>2027</v>
      </c>
      <c r="G18876" t="s">
        <v>273</v>
      </c>
    </row>
    <row r="18877" spans="1:7">
      <c r="A18877">
        <v>73071990</v>
      </c>
      <c r="B18877" t="s">
        <v>74</v>
      </c>
      <c r="C18877" s="30">
        <v>6.734</v>
      </c>
      <c r="D18877" t="s">
        <v>20</v>
      </c>
      <c r="E18877">
        <v>2028</v>
      </c>
      <c r="G18877" t="s">
        <v>273</v>
      </c>
    </row>
    <row r="18878" spans="1:7">
      <c r="A18878">
        <v>73072100</v>
      </c>
      <c r="B18878" t="s">
        <v>74</v>
      </c>
      <c r="C18878" s="30">
        <v>5.15</v>
      </c>
      <c r="G18878" t="s">
        <v>273</v>
      </c>
    </row>
    <row r="18879" spans="1:7">
      <c r="A18879">
        <v>73072100</v>
      </c>
      <c r="B18879" t="s">
        <v>74</v>
      </c>
      <c r="C18879" s="30">
        <v>5.665</v>
      </c>
      <c r="E18879">
        <v>2026</v>
      </c>
      <c r="G18879" t="s">
        <v>273</v>
      </c>
    </row>
    <row r="18880" spans="1:7">
      <c r="A18880">
        <v>73072100</v>
      </c>
      <c r="B18880" t="s">
        <v>74</v>
      </c>
      <c r="C18880" s="30">
        <v>6.1800000000000006</v>
      </c>
      <c r="E18880">
        <v>2027</v>
      </c>
      <c r="G18880" t="s">
        <v>273</v>
      </c>
    </row>
    <row r="18881" spans="1:7">
      <c r="A18881">
        <v>73072100</v>
      </c>
      <c r="B18881" t="s">
        <v>74</v>
      </c>
      <c r="C18881" s="30">
        <v>6.6950000000000003</v>
      </c>
      <c r="E18881">
        <v>2028</v>
      </c>
      <c r="G18881" t="s">
        <v>273</v>
      </c>
    </row>
    <row r="18882" spans="1:7">
      <c r="A18882">
        <v>730722</v>
      </c>
      <c r="B18882" t="s">
        <v>74</v>
      </c>
      <c r="C18882" s="30">
        <v>5.15</v>
      </c>
      <c r="G18882" t="s">
        <v>273</v>
      </c>
    </row>
    <row r="18883" spans="1:7">
      <c r="A18883">
        <v>730722</v>
      </c>
      <c r="B18883" t="s">
        <v>74</v>
      </c>
      <c r="C18883" s="30">
        <v>5.665</v>
      </c>
      <c r="E18883">
        <v>2026</v>
      </c>
      <c r="G18883" t="s">
        <v>273</v>
      </c>
    </row>
    <row r="18884" spans="1:7">
      <c r="A18884">
        <v>730722</v>
      </c>
      <c r="B18884" t="s">
        <v>74</v>
      </c>
      <c r="C18884" s="30">
        <v>6.1800000000000006</v>
      </c>
      <c r="E18884">
        <v>2027</v>
      </c>
      <c r="G18884" t="s">
        <v>273</v>
      </c>
    </row>
    <row r="18885" spans="1:7">
      <c r="A18885">
        <v>730722</v>
      </c>
      <c r="B18885" t="s">
        <v>74</v>
      </c>
      <c r="C18885" s="30">
        <v>6.6950000000000003</v>
      </c>
      <c r="E18885">
        <v>2028</v>
      </c>
      <c r="G18885" t="s">
        <v>273</v>
      </c>
    </row>
    <row r="18886" spans="1:7">
      <c r="A18886">
        <v>730723</v>
      </c>
      <c r="B18886" t="s">
        <v>74</v>
      </c>
      <c r="C18886" s="30">
        <v>5.15</v>
      </c>
      <c r="G18886" t="s">
        <v>273</v>
      </c>
    </row>
    <row r="18887" spans="1:7">
      <c r="A18887">
        <v>730723</v>
      </c>
      <c r="B18887" t="s">
        <v>74</v>
      </c>
      <c r="C18887" s="30">
        <v>5.665</v>
      </c>
      <c r="E18887">
        <v>2026</v>
      </c>
      <c r="G18887" t="s">
        <v>273</v>
      </c>
    </row>
    <row r="18888" spans="1:7">
      <c r="A18888">
        <v>730723</v>
      </c>
      <c r="B18888" t="s">
        <v>74</v>
      </c>
      <c r="C18888" s="30">
        <v>6.1800000000000006</v>
      </c>
      <c r="E18888">
        <v>2027</v>
      </c>
      <c r="G18888" t="s">
        <v>273</v>
      </c>
    </row>
    <row r="18889" spans="1:7">
      <c r="A18889">
        <v>730723</v>
      </c>
      <c r="B18889" t="s">
        <v>74</v>
      </c>
      <c r="C18889" s="30">
        <v>6.6950000000000003</v>
      </c>
      <c r="E18889">
        <v>2028</v>
      </c>
      <c r="G18889" t="s">
        <v>273</v>
      </c>
    </row>
    <row r="18890" spans="1:7">
      <c r="A18890">
        <v>730729</v>
      </c>
      <c r="B18890" t="s">
        <v>74</v>
      </c>
      <c r="C18890" s="30">
        <v>5.15</v>
      </c>
      <c r="G18890" t="s">
        <v>273</v>
      </c>
    </row>
    <row r="18891" spans="1:7">
      <c r="A18891">
        <v>730729</v>
      </c>
      <c r="B18891" t="s">
        <v>74</v>
      </c>
      <c r="C18891" s="30">
        <v>5.665</v>
      </c>
      <c r="E18891">
        <v>2026</v>
      </c>
      <c r="G18891" t="s">
        <v>273</v>
      </c>
    </row>
    <row r="18892" spans="1:7">
      <c r="A18892">
        <v>730729</v>
      </c>
      <c r="B18892" t="s">
        <v>74</v>
      </c>
      <c r="C18892" s="30">
        <v>6.1800000000000006</v>
      </c>
      <c r="E18892">
        <v>2027</v>
      </c>
      <c r="G18892" t="s">
        <v>273</v>
      </c>
    </row>
    <row r="18893" spans="1:7">
      <c r="A18893">
        <v>730729</v>
      </c>
      <c r="B18893" t="s">
        <v>74</v>
      </c>
      <c r="C18893" s="30">
        <v>6.6950000000000003</v>
      </c>
      <c r="E18893">
        <v>2028</v>
      </c>
      <c r="G18893" t="s">
        <v>273</v>
      </c>
    </row>
    <row r="18894" spans="1:7">
      <c r="A18894">
        <v>73079100</v>
      </c>
      <c r="B18894" t="s">
        <v>74</v>
      </c>
      <c r="C18894" s="30">
        <v>5.18</v>
      </c>
      <c r="D18894" t="s">
        <v>20</v>
      </c>
      <c r="G18894" t="s">
        <v>273</v>
      </c>
    </row>
    <row r="18895" spans="1:7">
      <c r="A18895">
        <v>73079100</v>
      </c>
      <c r="B18895" t="s">
        <v>74</v>
      </c>
      <c r="C18895" s="30">
        <v>5.6979999999999995</v>
      </c>
      <c r="D18895" t="s">
        <v>20</v>
      </c>
      <c r="E18895">
        <v>2026</v>
      </c>
      <c r="G18895" t="s">
        <v>273</v>
      </c>
    </row>
    <row r="18896" spans="1:7">
      <c r="A18896">
        <v>73079100</v>
      </c>
      <c r="B18896" t="s">
        <v>74</v>
      </c>
      <c r="C18896" s="30">
        <v>6.2159999999999993</v>
      </c>
      <c r="D18896" t="s">
        <v>20</v>
      </c>
      <c r="E18896">
        <v>2027</v>
      </c>
      <c r="G18896" t="s">
        <v>273</v>
      </c>
    </row>
    <row r="18897" spans="1:7">
      <c r="A18897">
        <v>73079100</v>
      </c>
      <c r="B18897" t="s">
        <v>74</v>
      </c>
      <c r="C18897" s="30">
        <v>6.734</v>
      </c>
      <c r="D18897" t="s">
        <v>20</v>
      </c>
      <c r="E18897">
        <v>2028</v>
      </c>
      <c r="G18897" t="s">
        <v>273</v>
      </c>
    </row>
    <row r="18898" spans="1:7">
      <c r="A18898">
        <v>730792</v>
      </c>
      <c r="B18898" t="s">
        <v>74</v>
      </c>
      <c r="C18898" s="30">
        <v>5.18</v>
      </c>
      <c r="D18898" t="s">
        <v>20</v>
      </c>
      <c r="G18898" t="s">
        <v>273</v>
      </c>
    </row>
    <row r="18899" spans="1:7">
      <c r="A18899">
        <v>730792</v>
      </c>
      <c r="B18899" t="s">
        <v>74</v>
      </c>
      <c r="C18899" s="30">
        <v>5.6979999999999995</v>
      </c>
      <c r="D18899" t="s">
        <v>20</v>
      </c>
      <c r="E18899">
        <v>2026</v>
      </c>
      <c r="G18899" t="s">
        <v>273</v>
      </c>
    </row>
    <row r="18900" spans="1:7">
      <c r="A18900">
        <v>730792</v>
      </c>
      <c r="B18900" t="s">
        <v>74</v>
      </c>
      <c r="C18900" s="30">
        <v>6.2159999999999993</v>
      </c>
      <c r="D18900" t="s">
        <v>20</v>
      </c>
      <c r="E18900">
        <v>2027</v>
      </c>
      <c r="G18900" t="s">
        <v>273</v>
      </c>
    </row>
    <row r="18901" spans="1:7">
      <c r="A18901">
        <v>730792</v>
      </c>
      <c r="B18901" t="s">
        <v>74</v>
      </c>
      <c r="C18901" s="30">
        <v>6.734</v>
      </c>
      <c r="D18901" t="s">
        <v>20</v>
      </c>
      <c r="E18901">
        <v>2028</v>
      </c>
      <c r="G18901" t="s">
        <v>273</v>
      </c>
    </row>
    <row r="18902" spans="1:7">
      <c r="A18902">
        <v>730793</v>
      </c>
      <c r="B18902" t="s">
        <v>74</v>
      </c>
      <c r="C18902" s="30">
        <v>5.18</v>
      </c>
      <c r="D18902" t="s">
        <v>20</v>
      </c>
      <c r="G18902" t="s">
        <v>273</v>
      </c>
    </row>
    <row r="18903" spans="1:7">
      <c r="A18903">
        <v>730793</v>
      </c>
      <c r="B18903" t="s">
        <v>74</v>
      </c>
      <c r="C18903" s="30">
        <v>5.6979999999999995</v>
      </c>
      <c r="D18903" t="s">
        <v>20</v>
      </c>
      <c r="E18903">
        <v>2026</v>
      </c>
      <c r="G18903" t="s">
        <v>273</v>
      </c>
    </row>
    <row r="18904" spans="1:7">
      <c r="A18904">
        <v>730793</v>
      </c>
      <c r="B18904" t="s">
        <v>74</v>
      </c>
      <c r="C18904" s="30">
        <v>6.2159999999999993</v>
      </c>
      <c r="D18904" t="s">
        <v>20</v>
      </c>
      <c r="E18904">
        <v>2027</v>
      </c>
      <c r="G18904" t="s">
        <v>273</v>
      </c>
    </row>
    <row r="18905" spans="1:7">
      <c r="A18905">
        <v>730793</v>
      </c>
      <c r="B18905" t="s">
        <v>74</v>
      </c>
      <c r="C18905" s="30">
        <v>6.734</v>
      </c>
      <c r="D18905" t="s">
        <v>20</v>
      </c>
      <c r="E18905">
        <v>2028</v>
      </c>
      <c r="G18905" t="s">
        <v>273</v>
      </c>
    </row>
    <row r="18906" spans="1:7">
      <c r="A18906">
        <v>730799</v>
      </c>
      <c r="B18906" t="s">
        <v>74</v>
      </c>
      <c r="C18906" s="30">
        <v>5.18</v>
      </c>
      <c r="D18906" t="s">
        <v>20</v>
      </c>
      <c r="G18906" t="s">
        <v>273</v>
      </c>
    </row>
    <row r="18907" spans="1:7">
      <c r="A18907">
        <v>730799</v>
      </c>
      <c r="B18907" t="s">
        <v>74</v>
      </c>
      <c r="C18907" s="30">
        <v>5.6979999999999995</v>
      </c>
      <c r="D18907" t="s">
        <v>20</v>
      </c>
      <c r="E18907">
        <v>2026</v>
      </c>
      <c r="G18907" t="s">
        <v>273</v>
      </c>
    </row>
    <row r="18908" spans="1:7">
      <c r="A18908">
        <v>730799</v>
      </c>
      <c r="B18908" t="s">
        <v>74</v>
      </c>
      <c r="C18908" s="30">
        <v>6.2159999999999993</v>
      </c>
      <c r="D18908" t="s">
        <v>20</v>
      </c>
      <c r="E18908">
        <v>2027</v>
      </c>
      <c r="G18908" t="s">
        <v>273</v>
      </c>
    </row>
    <row r="18909" spans="1:7">
      <c r="A18909">
        <v>730799</v>
      </c>
      <c r="B18909" t="s">
        <v>74</v>
      </c>
      <c r="C18909" s="30">
        <v>6.734</v>
      </c>
      <c r="D18909" t="s">
        <v>20</v>
      </c>
      <c r="E18909">
        <v>2028</v>
      </c>
      <c r="G18909" t="s">
        <v>273</v>
      </c>
    </row>
    <row r="18910" spans="1:7">
      <c r="A18910">
        <v>7308</v>
      </c>
      <c r="B18910" t="s">
        <v>74</v>
      </c>
      <c r="C18910" s="30">
        <v>5.36</v>
      </c>
      <c r="D18910" t="s">
        <v>20</v>
      </c>
      <c r="G18910" t="s">
        <v>273</v>
      </c>
    </row>
    <row r="18911" spans="1:7">
      <c r="A18911">
        <v>7308</v>
      </c>
      <c r="B18911" t="s">
        <v>74</v>
      </c>
      <c r="C18911" s="30">
        <v>5.8960000000000008</v>
      </c>
      <c r="D18911" t="s">
        <v>20</v>
      </c>
      <c r="E18911">
        <v>2026</v>
      </c>
      <c r="G18911" t="s">
        <v>273</v>
      </c>
    </row>
    <row r="18912" spans="1:7">
      <c r="A18912">
        <v>7308</v>
      </c>
      <c r="B18912" t="s">
        <v>74</v>
      </c>
      <c r="C18912" s="30">
        <v>6.4320000000000004</v>
      </c>
      <c r="D18912" t="s">
        <v>20</v>
      </c>
      <c r="E18912">
        <v>2027</v>
      </c>
      <c r="G18912" t="s">
        <v>273</v>
      </c>
    </row>
    <row r="18913" spans="1:7">
      <c r="A18913">
        <v>7308</v>
      </c>
      <c r="B18913" t="s">
        <v>74</v>
      </c>
      <c r="C18913" s="30">
        <v>6.9680000000000009</v>
      </c>
      <c r="D18913" t="s">
        <v>20</v>
      </c>
      <c r="E18913">
        <v>2028</v>
      </c>
      <c r="G18913" t="s">
        <v>273</v>
      </c>
    </row>
    <row r="18914" spans="1:7">
      <c r="A18914">
        <v>7309</v>
      </c>
      <c r="B18914" t="s">
        <v>74</v>
      </c>
      <c r="C18914" s="30">
        <v>5.36</v>
      </c>
      <c r="D18914" t="s">
        <v>20</v>
      </c>
      <c r="G18914" t="s">
        <v>273</v>
      </c>
    </row>
    <row r="18915" spans="1:7">
      <c r="A18915">
        <v>7309</v>
      </c>
      <c r="B18915" t="s">
        <v>74</v>
      </c>
      <c r="C18915" s="30">
        <v>5.8960000000000008</v>
      </c>
      <c r="D18915" t="s">
        <v>20</v>
      </c>
      <c r="E18915">
        <v>2026</v>
      </c>
      <c r="G18915" t="s">
        <v>273</v>
      </c>
    </row>
    <row r="18916" spans="1:7">
      <c r="A18916">
        <v>7309</v>
      </c>
      <c r="B18916" t="s">
        <v>74</v>
      </c>
      <c r="C18916" s="30">
        <v>6.4320000000000004</v>
      </c>
      <c r="D18916" t="s">
        <v>20</v>
      </c>
      <c r="E18916">
        <v>2027</v>
      </c>
      <c r="G18916" t="s">
        <v>273</v>
      </c>
    </row>
    <row r="18917" spans="1:7">
      <c r="A18917">
        <v>7309</v>
      </c>
      <c r="B18917" t="s">
        <v>74</v>
      </c>
      <c r="C18917" s="30">
        <v>6.9680000000000009</v>
      </c>
      <c r="D18917" t="s">
        <v>20</v>
      </c>
      <c r="E18917">
        <v>2028</v>
      </c>
      <c r="G18917" t="s">
        <v>273</v>
      </c>
    </row>
    <row r="18918" spans="1:7">
      <c r="A18918">
        <v>7310</v>
      </c>
      <c r="B18918" t="s">
        <v>74</v>
      </c>
      <c r="C18918" s="30">
        <v>5.36</v>
      </c>
      <c r="D18918" t="s">
        <v>20</v>
      </c>
      <c r="G18918" t="s">
        <v>273</v>
      </c>
    </row>
    <row r="18919" spans="1:7">
      <c r="A18919">
        <v>7310</v>
      </c>
      <c r="B18919" t="s">
        <v>74</v>
      </c>
      <c r="C18919" s="30">
        <v>5.8960000000000008</v>
      </c>
      <c r="D18919" t="s">
        <v>20</v>
      </c>
      <c r="E18919">
        <v>2026</v>
      </c>
      <c r="G18919" t="s">
        <v>273</v>
      </c>
    </row>
    <row r="18920" spans="1:7">
      <c r="A18920">
        <v>7310</v>
      </c>
      <c r="B18920" t="s">
        <v>74</v>
      </c>
      <c r="C18920" s="30">
        <v>6.4320000000000004</v>
      </c>
      <c r="D18920" t="s">
        <v>20</v>
      </c>
      <c r="E18920">
        <v>2027</v>
      </c>
      <c r="G18920" t="s">
        <v>273</v>
      </c>
    </row>
    <row r="18921" spans="1:7">
      <c r="A18921">
        <v>7310</v>
      </c>
      <c r="B18921" t="s">
        <v>74</v>
      </c>
      <c r="C18921" s="30">
        <v>6.9680000000000009</v>
      </c>
      <c r="D18921" t="s">
        <v>20</v>
      </c>
      <c r="E18921">
        <v>2028</v>
      </c>
      <c r="G18921" t="s">
        <v>273</v>
      </c>
    </row>
    <row r="18922" spans="1:7">
      <c r="A18922">
        <v>731100</v>
      </c>
      <c r="B18922" t="s">
        <v>74</v>
      </c>
      <c r="C18922" s="30">
        <v>5.18</v>
      </c>
      <c r="D18922" t="s">
        <v>20</v>
      </c>
      <c r="G18922" t="s">
        <v>273</v>
      </c>
    </row>
    <row r="18923" spans="1:7">
      <c r="A18923">
        <v>731100</v>
      </c>
      <c r="B18923" t="s">
        <v>74</v>
      </c>
      <c r="C18923" s="30">
        <v>5.6979999999999995</v>
      </c>
      <c r="D18923" t="s">
        <v>20</v>
      </c>
      <c r="E18923">
        <v>2026</v>
      </c>
      <c r="G18923" t="s">
        <v>273</v>
      </c>
    </row>
    <row r="18924" spans="1:7">
      <c r="A18924">
        <v>731100</v>
      </c>
      <c r="B18924" t="s">
        <v>74</v>
      </c>
      <c r="C18924" s="30">
        <v>6.2159999999999993</v>
      </c>
      <c r="D18924" t="s">
        <v>20</v>
      </c>
      <c r="E18924">
        <v>2027</v>
      </c>
      <c r="G18924" t="s">
        <v>273</v>
      </c>
    </row>
    <row r="18925" spans="1:7">
      <c r="A18925">
        <v>731100</v>
      </c>
      <c r="B18925" t="s">
        <v>74</v>
      </c>
      <c r="C18925" s="30">
        <v>6.734</v>
      </c>
      <c r="D18925" t="s">
        <v>20</v>
      </c>
      <c r="E18925">
        <v>2028</v>
      </c>
      <c r="G18925" t="s">
        <v>273</v>
      </c>
    </row>
    <row r="18926" spans="1:7">
      <c r="A18926">
        <v>73181100</v>
      </c>
      <c r="B18926" t="s">
        <v>74</v>
      </c>
      <c r="C18926" s="30">
        <v>5.18</v>
      </c>
      <c r="D18926" t="s">
        <v>20</v>
      </c>
      <c r="G18926" t="s">
        <v>273</v>
      </c>
    </row>
    <row r="18927" spans="1:7">
      <c r="A18927">
        <v>73181100</v>
      </c>
      <c r="B18927" t="s">
        <v>74</v>
      </c>
      <c r="C18927" s="30">
        <v>5.6979999999999995</v>
      </c>
      <c r="D18927" t="s">
        <v>20</v>
      </c>
      <c r="E18927">
        <v>2026</v>
      </c>
      <c r="G18927" t="s">
        <v>273</v>
      </c>
    </row>
    <row r="18928" spans="1:7">
      <c r="A18928">
        <v>73181100</v>
      </c>
      <c r="B18928" t="s">
        <v>74</v>
      </c>
      <c r="C18928" s="30">
        <v>6.2159999999999993</v>
      </c>
      <c r="D18928" t="s">
        <v>20</v>
      </c>
      <c r="E18928">
        <v>2027</v>
      </c>
      <c r="G18928" t="s">
        <v>273</v>
      </c>
    </row>
    <row r="18929" spans="1:7">
      <c r="A18929">
        <v>73181100</v>
      </c>
      <c r="B18929" t="s">
        <v>74</v>
      </c>
      <c r="C18929" s="30">
        <v>6.734</v>
      </c>
      <c r="D18929" t="s">
        <v>20</v>
      </c>
      <c r="E18929">
        <v>2028</v>
      </c>
      <c r="G18929" t="s">
        <v>273</v>
      </c>
    </row>
    <row r="18930" spans="1:7">
      <c r="A18930">
        <v>73181210</v>
      </c>
      <c r="B18930" t="s">
        <v>74</v>
      </c>
      <c r="C18930" s="30">
        <v>4.6100000000000003</v>
      </c>
      <c r="G18930" t="s">
        <v>273</v>
      </c>
    </row>
    <row r="18931" spans="1:7">
      <c r="A18931">
        <v>73181210</v>
      </c>
      <c r="B18931" t="s">
        <v>74</v>
      </c>
      <c r="C18931" s="30">
        <v>5.0710000000000006</v>
      </c>
      <c r="E18931">
        <v>2026</v>
      </c>
      <c r="G18931" t="s">
        <v>273</v>
      </c>
    </row>
    <row r="18932" spans="1:7">
      <c r="A18932">
        <v>73181210</v>
      </c>
      <c r="B18932" t="s">
        <v>74</v>
      </c>
      <c r="C18932" s="30">
        <v>5.532</v>
      </c>
      <c r="E18932">
        <v>2027</v>
      </c>
      <c r="G18932" t="s">
        <v>273</v>
      </c>
    </row>
    <row r="18933" spans="1:7">
      <c r="A18933">
        <v>73181210</v>
      </c>
      <c r="B18933" t="s">
        <v>74</v>
      </c>
      <c r="C18933" s="30">
        <v>5.9930000000000003</v>
      </c>
      <c r="E18933">
        <v>2028</v>
      </c>
      <c r="G18933" t="s">
        <v>273</v>
      </c>
    </row>
    <row r="18934" spans="1:7">
      <c r="A18934">
        <v>73181290</v>
      </c>
      <c r="B18934" t="s">
        <v>74</v>
      </c>
      <c r="C18934" s="30">
        <v>5.18</v>
      </c>
      <c r="D18934" t="s">
        <v>20</v>
      </c>
      <c r="G18934" t="s">
        <v>273</v>
      </c>
    </row>
    <row r="18935" spans="1:7">
      <c r="A18935">
        <v>73181290</v>
      </c>
      <c r="B18935" t="s">
        <v>74</v>
      </c>
      <c r="C18935" s="30">
        <v>5.6979999999999995</v>
      </c>
      <c r="D18935" t="s">
        <v>20</v>
      </c>
      <c r="E18935">
        <v>2026</v>
      </c>
      <c r="G18935" t="s">
        <v>273</v>
      </c>
    </row>
    <row r="18936" spans="1:7">
      <c r="A18936">
        <v>73181290</v>
      </c>
      <c r="B18936" t="s">
        <v>74</v>
      </c>
      <c r="C18936" s="30">
        <v>6.2159999999999993</v>
      </c>
      <c r="D18936" t="s">
        <v>20</v>
      </c>
      <c r="E18936">
        <v>2027</v>
      </c>
      <c r="G18936" t="s">
        <v>273</v>
      </c>
    </row>
    <row r="18937" spans="1:7">
      <c r="A18937">
        <v>73181290</v>
      </c>
      <c r="B18937" t="s">
        <v>74</v>
      </c>
      <c r="C18937" s="30">
        <v>6.734</v>
      </c>
      <c r="D18937" t="s">
        <v>20</v>
      </c>
      <c r="E18937">
        <v>2028</v>
      </c>
      <c r="G18937" t="s">
        <v>273</v>
      </c>
    </row>
    <row r="18938" spans="1:7">
      <c r="A18938">
        <v>73181300</v>
      </c>
      <c r="B18938" t="s">
        <v>74</v>
      </c>
      <c r="C18938" s="30">
        <v>5.18</v>
      </c>
      <c r="D18938" t="s">
        <v>20</v>
      </c>
      <c r="G18938" t="s">
        <v>273</v>
      </c>
    </row>
    <row r="18939" spans="1:7">
      <c r="A18939">
        <v>73181300</v>
      </c>
      <c r="B18939" t="s">
        <v>74</v>
      </c>
      <c r="C18939" s="30">
        <v>5.6979999999999995</v>
      </c>
      <c r="D18939" t="s">
        <v>20</v>
      </c>
      <c r="E18939">
        <v>2026</v>
      </c>
      <c r="G18939" t="s">
        <v>273</v>
      </c>
    </row>
    <row r="18940" spans="1:7">
      <c r="A18940">
        <v>73181300</v>
      </c>
      <c r="B18940" t="s">
        <v>74</v>
      </c>
      <c r="C18940" s="30">
        <v>6.2159999999999993</v>
      </c>
      <c r="D18940" t="s">
        <v>20</v>
      </c>
      <c r="E18940">
        <v>2027</v>
      </c>
      <c r="G18940" t="s">
        <v>273</v>
      </c>
    </row>
    <row r="18941" spans="1:7">
      <c r="A18941">
        <v>73181300</v>
      </c>
      <c r="B18941" t="s">
        <v>74</v>
      </c>
      <c r="C18941" s="30">
        <v>6.734</v>
      </c>
      <c r="D18941" t="s">
        <v>20</v>
      </c>
      <c r="E18941">
        <v>2028</v>
      </c>
      <c r="G18941" t="s">
        <v>273</v>
      </c>
    </row>
    <row r="18942" spans="1:7">
      <c r="A18942">
        <v>73181410</v>
      </c>
      <c r="B18942" t="s">
        <v>74</v>
      </c>
      <c r="C18942" s="30">
        <v>4.6100000000000003</v>
      </c>
      <c r="G18942" t="s">
        <v>273</v>
      </c>
    </row>
    <row r="18943" spans="1:7">
      <c r="A18943">
        <v>73181410</v>
      </c>
      <c r="B18943" t="s">
        <v>74</v>
      </c>
      <c r="C18943" s="30">
        <v>5.0710000000000006</v>
      </c>
      <c r="E18943">
        <v>2026</v>
      </c>
      <c r="G18943" t="s">
        <v>273</v>
      </c>
    </row>
    <row r="18944" spans="1:7">
      <c r="A18944">
        <v>73181410</v>
      </c>
      <c r="B18944" t="s">
        <v>74</v>
      </c>
      <c r="C18944" s="30">
        <v>5.532</v>
      </c>
      <c r="E18944">
        <v>2027</v>
      </c>
      <c r="G18944" t="s">
        <v>273</v>
      </c>
    </row>
    <row r="18945" spans="1:7">
      <c r="A18945">
        <v>73181410</v>
      </c>
      <c r="B18945" t="s">
        <v>74</v>
      </c>
      <c r="C18945" s="30">
        <v>5.9930000000000003</v>
      </c>
      <c r="E18945">
        <v>2028</v>
      </c>
      <c r="G18945" t="s">
        <v>273</v>
      </c>
    </row>
    <row r="18946" spans="1:7">
      <c r="A18946">
        <v>73181491</v>
      </c>
      <c r="B18946" t="s">
        <v>74</v>
      </c>
      <c r="C18946" s="30">
        <v>5.18</v>
      </c>
      <c r="D18946" t="s">
        <v>20</v>
      </c>
      <c r="G18946" t="s">
        <v>273</v>
      </c>
    </row>
    <row r="18947" spans="1:7">
      <c r="A18947">
        <v>73181491</v>
      </c>
      <c r="B18947" t="s">
        <v>74</v>
      </c>
      <c r="C18947" s="30">
        <v>5.6979999999999995</v>
      </c>
      <c r="D18947" t="s">
        <v>20</v>
      </c>
      <c r="E18947">
        <v>2026</v>
      </c>
      <c r="G18947" t="s">
        <v>273</v>
      </c>
    </row>
    <row r="18948" spans="1:7">
      <c r="A18948">
        <v>73181491</v>
      </c>
      <c r="B18948" t="s">
        <v>74</v>
      </c>
      <c r="C18948" s="30">
        <v>6.2159999999999993</v>
      </c>
      <c r="D18948" t="s">
        <v>20</v>
      </c>
      <c r="E18948">
        <v>2027</v>
      </c>
      <c r="G18948" t="s">
        <v>273</v>
      </c>
    </row>
    <row r="18949" spans="1:7">
      <c r="A18949">
        <v>73181491</v>
      </c>
      <c r="B18949" t="s">
        <v>74</v>
      </c>
      <c r="C18949" s="30">
        <v>6.734</v>
      </c>
      <c r="D18949" t="s">
        <v>20</v>
      </c>
      <c r="E18949">
        <v>2028</v>
      </c>
      <c r="G18949" t="s">
        <v>273</v>
      </c>
    </row>
    <row r="18950" spans="1:7">
      <c r="A18950">
        <v>73181499</v>
      </c>
      <c r="B18950" t="s">
        <v>74</v>
      </c>
      <c r="C18950" s="30">
        <v>5.18</v>
      </c>
      <c r="D18950" t="s">
        <v>20</v>
      </c>
      <c r="G18950" t="s">
        <v>273</v>
      </c>
    </row>
    <row r="18951" spans="1:7">
      <c r="A18951">
        <v>73181499</v>
      </c>
      <c r="B18951" t="s">
        <v>74</v>
      </c>
      <c r="C18951" s="30">
        <v>5.6979999999999995</v>
      </c>
      <c r="D18951" t="s">
        <v>20</v>
      </c>
      <c r="E18951">
        <v>2026</v>
      </c>
      <c r="G18951" t="s">
        <v>273</v>
      </c>
    </row>
    <row r="18952" spans="1:7">
      <c r="A18952">
        <v>73181499</v>
      </c>
      <c r="B18952" t="s">
        <v>74</v>
      </c>
      <c r="C18952" s="30">
        <v>6.2159999999999993</v>
      </c>
      <c r="D18952" t="s">
        <v>20</v>
      </c>
      <c r="E18952">
        <v>2027</v>
      </c>
      <c r="G18952" t="s">
        <v>273</v>
      </c>
    </row>
    <row r="18953" spans="1:7">
      <c r="A18953">
        <v>73181499</v>
      </c>
      <c r="B18953" t="s">
        <v>74</v>
      </c>
      <c r="C18953" s="30">
        <v>6.734</v>
      </c>
      <c r="D18953" t="s">
        <v>20</v>
      </c>
      <c r="E18953">
        <v>2028</v>
      </c>
      <c r="G18953" t="s">
        <v>273</v>
      </c>
    </row>
    <row r="18954" spans="1:7">
      <c r="A18954">
        <v>731815</v>
      </c>
      <c r="B18954" t="s">
        <v>74</v>
      </c>
      <c r="C18954" s="30">
        <v>5.18</v>
      </c>
      <c r="D18954" t="s">
        <v>20</v>
      </c>
      <c r="G18954" t="s">
        <v>273</v>
      </c>
    </row>
    <row r="18955" spans="1:7">
      <c r="A18955">
        <v>731815</v>
      </c>
      <c r="B18955" t="s">
        <v>74</v>
      </c>
      <c r="C18955" s="30">
        <v>5.6979999999999995</v>
      </c>
      <c r="D18955" t="s">
        <v>20</v>
      </c>
      <c r="E18955">
        <v>2026</v>
      </c>
      <c r="G18955" t="s">
        <v>273</v>
      </c>
    </row>
    <row r="18956" spans="1:7">
      <c r="A18956">
        <v>731815</v>
      </c>
      <c r="B18956" t="s">
        <v>74</v>
      </c>
      <c r="C18956" s="30">
        <v>6.2159999999999993</v>
      </c>
      <c r="D18956" t="s">
        <v>20</v>
      </c>
      <c r="E18956">
        <v>2027</v>
      </c>
      <c r="G18956" t="s">
        <v>273</v>
      </c>
    </row>
    <row r="18957" spans="1:7">
      <c r="A18957">
        <v>731815</v>
      </c>
      <c r="B18957" t="s">
        <v>74</v>
      </c>
      <c r="C18957" s="30">
        <v>6.734</v>
      </c>
      <c r="D18957" t="s">
        <v>20</v>
      </c>
      <c r="E18957">
        <v>2028</v>
      </c>
      <c r="G18957" t="s">
        <v>273</v>
      </c>
    </row>
    <row r="18958" spans="1:7">
      <c r="A18958">
        <v>731816</v>
      </c>
      <c r="B18958" t="s">
        <v>74</v>
      </c>
      <c r="C18958" s="30">
        <v>5.18</v>
      </c>
      <c r="D18958" t="s">
        <v>20</v>
      </c>
      <c r="G18958" t="s">
        <v>273</v>
      </c>
    </row>
    <row r="18959" spans="1:7">
      <c r="A18959">
        <v>731816</v>
      </c>
      <c r="B18959" t="s">
        <v>74</v>
      </c>
      <c r="C18959" s="30">
        <v>5.6979999999999995</v>
      </c>
      <c r="D18959" t="s">
        <v>20</v>
      </c>
      <c r="E18959">
        <v>2026</v>
      </c>
      <c r="G18959" t="s">
        <v>273</v>
      </c>
    </row>
    <row r="18960" spans="1:7">
      <c r="A18960">
        <v>731816</v>
      </c>
      <c r="B18960" t="s">
        <v>74</v>
      </c>
      <c r="C18960" s="30">
        <v>6.2159999999999993</v>
      </c>
      <c r="D18960" t="s">
        <v>20</v>
      </c>
      <c r="E18960">
        <v>2027</v>
      </c>
      <c r="G18960" t="s">
        <v>273</v>
      </c>
    </row>
    <row r="18961" spans="1:7">
      <c r="A18961">
        <v>731816</v>
      </c>
      <c r="B18961" t="s">
        <v>74</v>
      </c>
      <c r="C18961" s="30">
        <v>6.734</v>
      </c>
      <c r="D18961" t="s">
        <v>20</v>
      </c>
      <c r="E18961">
        <v>2028</v>
      </c>
      <c r="G18961" t="s">
        <v>273</v>
      </c>
    </row>
    <row r="18962" spans="1:7">
      <c r="A18962">
        <v>73181900</v>
      </c>
      <c r="B18962" t="s">
        <v>74</v>
      </c>
      <c r="C18962" s="30">
        <v>5.18</v>
      </c>
      <c r="D18962" t="s">
        <v>20</v>
      </c>
      <c r="G18962" t="s">
        <v>273</v>
      </c>
    </row>
    <row r="18963" spans="1:7">
      <c r="A18963">
        <v>73181900</v>
      </c>
      <c r="B18963" t="s">
        <v>74</v>
      </c>
      <c r="C18963" s="30">
        <v>5.6979999999999995</v>
      </c>
      <c r="D18963" t="s">
        <v>20</v>
      </c>
      <c r="E18963">
        <v>2026</v>
      </c>
      <c r="G18963" t="s">
        <v>273</v>
      </c>
    </row>
    <row r="18964" spans="1:7">
      <c r="A18964">
        <v>73181900</v>
      </c>
      <c r="B18964" t="s">
        <v>74</v>
      </c>
      <c r="C18964" s="30">
        <v>6.2159999999999993</v>
      </c>
      <c r="D18964" t="s">
        <v>20</v>
      </c>
      <c r="E18964">
        <v>2027</v>
      </c>
      <c r="G18964" t="s">
        <v>273</v>
      </c>
    </row>
    <row r="18965" spans="1:7">
      <c r="A18965">
        <v>73181900</v>
      </c>
      <c r="B18965" t="s">
        <v>74</v>
      </c>
      <c r="C18965" s="30">
        <v>6.734</v>
      </c>
      <c r="D18965" t="s">
        <v>20</v>
      </c>
      <c r="E18965">
        <v>2028</v>
      </c>
      <c r="G18965" t="s">
        <v>273</v>
      </c>
    </row>
    <row r="18966" spans="1:7">
      <c r="A18966">
        <v>73182100</v>
      </c>
      <c r="B18966" t="s">
        <v>74</v>
      </c>
      <c r="C18966" s="30">
        <v>5.18</v>
      </c>
      <c r="D18966" t="s">
        <v>20</v>
      </c>
      <c r="G18966" t="s">
        <v>273</v>
      </c>
    </row>
    <row r="18967" spans="1:7">
      <c r="A18967">
        <v>73182100</v>
      </c>
      <c r="B18967" t="s">
        <v>74</v>
      </c>
      <c r="C18967" s="30">
        <v>5.6979999999999995</v>
      </c>
      <c r="D18967" t="s">
        <v>20</v>
      </c>
      <c r="E18967">
        <v>2026</v>
      </c>
      <c r="G18967" t="s">
        <v>273</v>
      </c>
    </row>
    <row r="18968" spans="1:7">
      <c r="A18968">
        <v>73182100</v>
      </c>
      <c r="B18968" t="s">
        <v>74</v>
      </c>
      <c r="C18968" s="30">
        <v>6.2159999999999993</v>
      </c>
      <c r="D18968" t="s">
        <v>20</v>
      </c>
      <c r="E18968">
        <v>2027</v>
      </c>
      <c r="G18968" t="s">
        <v>273</v>
      </c>
    </row>
    <row r="18969" spans="1:7">
      <c r="A18969">
        <v>73182100</v>
      </c>
      <c r="B18969" t="s">
        <v>74</v>
      </c>
      <c r="C18969" s="30">
        <v>6.734</v>
      </c>
      <c r="D18969" t="s">
        <v>20</v>
      </c>
      <c r="E18969">
        <v>2028</v>
      </c>
      <c r="G18969" t="s">
        <v>273</v>
      </c>
    </row>
    <row r="18970" spans="1:7">
      <c r="A18970">
        <v>73182200</v>
      </c>
      <c r="B18970" t="s">
        <v>74</v>
      </c>
      <c r="C18970" s="30">
        <v>5.18</v>
      </c>
      <c r="D18970" t="s">
        <v>20</v>
      </c>
      <c r="G18970" t="s">
        <v>273</v>
      </c>
    </row>
    <row r="18971" spans="1:7">
      <c r="A18971">
        <v>73182200</v>
      </c>
      <c r="B18971" t="s">
        <v>74</v>
      </c>
      <c r="C18971" s="30">
        <v>5.6979999999999995</v>
      </c>
      <c r="D18971" t="s">
        <v>20</v>
      </c>
      <c r="E18971">
        <v>2026</v>
      </c>
      <c r="G18971" t="s">
        <v>273</v>
      </c>
    </row>
    <row r="18972" spans="1:7">
      <c r="A18972">
        <v>73182200</v>
      </c>
      <c r="B18972" t="s">
        <v>74</v>
      </c>
      <c r="C18972" s="30">
        <v>6.2159999999999993</v>
      </c>
      <c r="D18972" t="s">
        <v>20</v>
      </c>
      <c r="E18972">
        <v>2027</v>
      </c>
      <c r="G18972" t="s">
        <v>273</v>
      </c>
    </row>
    <row r="18973" spans="1:7">
      <c r="A18973">
        <v>73182200</v>
      </c>
      <c r="B18973" t="s">
        <v>74</v>
      </c>
      <c r="C18973" s="30">
        <v>6.734</v>
      </c>
      <c r="D18973" t="s">
        <v>20</v>
      </c>
      <c r="E18973">
        <v>2028</v>
      </c>
      <c r="G18973" t="s">
        <v>273</v>
      </c>
    </row>
    <row r="18974" spans="1:7">
      <c r="A18974">
        <v>73182300</v>
      </c>
      <c r="B18974" t="s">
        <v>74</v>
      </c>
      <c r="C18974" s="30">
        <v>5.18</v>
      </c>
      <c r="D18974" t="s">
        <v>20</v>
      </c>
      <c r="G18974" t="s">
        <v>273</v>
      </c>
    </row>
    <row r="18975" spans="1:7">
      <c r="A18975">
        <v>73182300</v>
      </c>
      <c r="B18975" t="s">
        <v>74</v>
      </c>
      <c r="C18975" s="30">
        <v>5.6979999999999995</v>
      </c>
      <c r="D18975" t="s">
        <v>20</v>
      </c>
      <c r="E18975">
        <v>2026</v>
      </c>
      <c r="G18975" t="s">
        <v>273</v>
      </c>
    </row>
    <row r="18976" spans="1:7">
      <c r="A18976">
        <v>73182300</v>
      </c>
      <c r="B18976" t="s">
        <v>74</v>
      </c>
      <c r="C18976" s="30">
        <v>6.2159999999999993</v>
      </c>
      <c r="D18976" t="s">
        <v>20</v>
      </c>
      <c r="E18976">
        <v>2027</v>
      </c>
      <c r="G18976" t="s">
        <v>273</v>
      </c>
    </row>
    <row r="18977" spans="1:7">
      <c r="A18977">
        <v>73182300</v>
      </c>
      <c r="B18977" t="s">
        <v>74</v>
      </c>
      <c r="C18977" s="30">
        <v>6.734</v>
      </c>
      <c r="D18977" t="s">
        <v>20</v>
      </c>
      <c r="E18977">
        <v>2028</v>
      </c>
      <c r="G18977" t="s">
        <v>273</v>
      </c>
    </row>
    <row r="18978" spans="1:7">
      <c r="A18978">
        <v>73182400</v>
      </c>
      <c r="B18978" t="s">
        <v>74</v>
      </c>
      <c r="C18978" s="30">
        <v>5.18</v>
      </c>
      <c r="D18978" t="s">
        <v>20</v>
      </c>
      <c r="G18978" t="s">
        <v>273</v>
      </c>
    </row>
    <row r="18979" spans="1:7">
      <c r="A18979">
        <v>73182400</v>
      </c>
      <c r="B18979" t="s">
        <v>74</v>
      </c>
      <c r="C18979" s="30">
        <v>5.6979999999999995</v>
      </c>
      <c r="D18979" t="s">
        <v>20</v>
      </c>
      <c r="E18979">
        <v>2026</v>
      </c>
      <c r="G18979" t="s">
        <v>273</v>
      </c>
    </row>
    <row r="18980" spans="1:7">
      <c r="A18980">
        <v>73182400</v>
      </c>
      <c r="B18980" t="s">
        <v>74</v>
      </c>
      <c r="C18980" s="30">
        <v>6.2159999999999993</v>
      </c>
      <c r="D18980" t="s">
        <v>20</v>
      </c>
      <c r="E18980">
        <v>2027</v>
      </c>
      <c r="G18980" t="s">
        <v>273</v>
      </c>
    </row>
    <row r="18981" spans="1:7">
      <c r="A18981">
        <v>73182400</v>
      </c>
      <c r="B18981" t="s">
        <v>74</v>
      </c>
      <c r="C18981" s="30">
        <v>6.734</v>
      </c>
      <c r="D18981" t="s">
        <v>20</v>
      </c>
      <c r="E18981">
        <v>2028</v>
      </c>
      <c r="G18981" t="s">
        <v>273</v>
      </c>
    </row>
    <row r="18982" spans="1:7">
      <c r="A18982">
        <v>73182900</v>
      </c>
      <c r="B18982" t="s">
        <v>74</v>
      </c>
      <c r="C18982" s="30">
        <v>5.18</v>
      </c>
      <c r="D18982" t="s">
        <v>20</v>
      </c>
      <c r="G18982" t="s">
        <v>273</v>
      </c>
    </row>
    <row r="18983" spans="1:7">
      <c r="A18983">
        <v>73182900</v>
      </c>
      <c r="B18983" t="s">
        <v>74</v>
      </c>
      <c r="C18983" s="30">
        <v>5.6979999999999995</v>
      </c>
      <c r="D18983" t="s">
        <v>20</v>
      </c>
      <c r="E18983">
        <v>2026</v>
      </c>
      <c r="G18983" t="s">
        <v>273</v>
      </c>
    </row>
    <row r="18984" spans="1:7">
      <c r="A18984">
        <v>73182900</v>
      </c>
      <c r="B18984" t="s">
        <v>74</v>
      </c>
      <c r="C18984" s="30">
        <v>6.2159999999999993</v>
      </c>
      <c r="D18984" t="s">
        <v>20</v>
      </c>
      <c r="E18984">
        <v>2027</v>
      </c>
      <c r="G18984" t="s">
        <v>273</v>
      </c>
    </row>
    <row r="18985" spans="1:7">
      <c r="A18985">
        <v>73182900</v>
      </c>
      <c r="B18985" t="s">
        <v>74</v>
      </c>
      <c r="C18985" s="30">
        <v>6.734</v>
      </c>
      <c r="D18985" t="s">
        <v>20</v>
      </c>
      <c r="E18985">
        <v>2028</v>
      </c>
      <c r="G18985" t="s">
        <v>273</v>
      </c>
    </row>
    <row r="18986" spans="1:7">
      <c r="A18986">
        <v>73261100</v>
      </c>
      <c r="B18986" t="s">
        <v>74</v>
      </c>
      <c r="C18986" s="30">
        <v>5.18</v>
      </c>
      <c r="D18986" t="s">
        <v>20</v>
      </c>
      <c r="G18986" t="s">
        <v>273</v>
      </c>
    </row>
    <row r="18987" spans="1:7">
      <c r="A18987">
        <v>73261100</v>
      </c>
      <c r="B18987" t="s">
        <v>74</v>
      </c>
      <c r="C18987" s="30">
        <v>5.6979999999999995</v>
      </c>
      <c r="D18987" t="s">
        <v>20</v>
      </c>
      <c r="E18987">
        <v>2026</v>
      </c>
      <c r="G18987" t="s">
        <v>273</v>
      </c>
    </row>
    <row r="18988" spans="1:7">
      <c r="A18988">
        <v>73261100</v>
      </c>
      <c r="B18988" t="s">
        <v>74</v>
      </c>
      <c r="C18988" s="30">
        <v>6.2159999999999993</v>
      </c>
      <c r="D18988" t="s">
        <v>20</v>
      </c>
      <c r="E18988">
        <v>2027</v>
      </c>
      <c r="G18988" t="s">
        <v>273</v>
      </c>
    </row>
    <row r="18989" spans="1:7">
      <c r="A18989">
        <v>73261100</v>
      </c>
      <c r="B18989" t="s">
        <v>74</v>
      </c>
      <c r="C18989" s="30">
        <v>6.734</v>
      </c>
      <c r="D18989" t="s">
        <v>20</v>
      </c>
      <c r="E18989">
        <v>2028</v>
      </c>
      <c r="G18989" t="s">
        <v>273</v>
      </c>
    </row>
    <row r="18990" spans="1:7">
      <c r="A18990">
        <v>732619</v>
      </c>
      <c r="B18990" t="s">
        <v>74</v>
      </c>
      <c r="C18990" s="30">
        <v>5.18</v>
      </c>
      <c r="D18990" t="s">
        <v>20</v>
      </c>
      <c r="G18990" t="s">
        <v>273</v>
      </c>
    </row>
    <row r="18991" spans="1:7">
      <c r="A18991">
        <v>732619</v>
      </c>
      <c r="B18991" t="s">
        <v>74</v>
      </c>
      <c r="C18991" s="30">
        <v>5.6979999999999995</v>
      </c>
      <c r="D18991" t="s">
        <v>20</v>
      </c>
      <c r="E18991">
        <v>2026</v>
      </c>
      <c r="G18991" t="s">
        <v>273</v>
      </c>
    </row>
    <row r="18992" spans="1:7">
      <c r="A18992">
        <v>732619</v>
      </c>
      <c r="B18992" t="s">
        <v>74</v>
      </c>
      <c r="C18992" s="30">
        <v>6.2159999999999993</v>
      </c>
      <c r="D18992" t="s">
        <v>20</v>
      </c>
      <c r="E18992">
        <v>2027</v>
      </c>
      <c r="G18992" t="s">
        <v>273</v>
      </c>
    </row>
    <row r="18993" spans="1:7">
      <c r="A18993">
        <v>732619</v>
      </c>
      <c r="B18993" t="s">
        <v>74</v>
      </c>
      <c r="C18993" s="30">
        <v>6.734</v>
      </c>
      <c r="D18993" t="s">
        <v>20</v>
      </c>
      <c r="E18993">
        <v>2028</v>
      </c>
      <c r="G18993" t="s">
        <v>273</v>
      </c>
    </row>
    <row r="18994" spans="1:7">
      <c r="A18994">
        <v>73262000</v>
      </c>
      <c r="B18994" t="s">
        <v>74</v>
      </c>
      <c r="C18994" s="30">
        <v>5.18</v>
      </c>
      <c r="D18994" t="s">
        <v>20</v>
      </c>
      <c r="G18994" t="s">
        <v>273</v>
      </c>
    </row>
    <row r="18995" spans="1:7">
      <c r="A18995">
        <v>73262000</v>
      </c>
      <c r="B18995" t="s">
        <v>74</v>
      </c>
      <c r="C18995" s="30">
        <v>5.6979999999999995</v>
      </c>
      <c r="D18995" t="s">
        <v>20</v>
      </c>
      <c r="E18995">
        <v>2026</v>
      </c>
      <c r="G18995" t="s">
        <v>273</v>
      </c>
    </row>
    <row r="18996" spans="1:7">
      <c r="A18996">
        <v>73262000</v>
      </c>
      <c r="B18996" t="s">
        <v>74</v>
      </c>
      <c r="C18996" s="30">
        <v>6.2159999999999993</v>
      </c>
      <c r="D18996" t="s">
        <v>20</v>
      </c>
      <c r="E18996">
        <v>2027</v>
      </c>
      <c r="G18996" t="s">
        <v>273</v>
      </c>
    </row>
    <row r="18997" spans="1:7">
      <c r="A18997">
        <v>73262000</v>
      </c>
      <c r="B18997" t="s">
        <v>74</v>
      </c>
      <c r="C18997" s="30">
        <v>6.734</v>
      </c>
      <c r="D18997" t="s">
        <v>20</v>
      </c>
      <c r="E18997">
        <v>2028</v>
      </c>
      <c r="G18997" t="s">
        <v>273</v>
      </c>
    </row>
    <row r="18998" spans="1:7">
      <c r="A18998">
        <v>73269030</v>
      </c>
      <c r="B18998" t="s">
        <v>74</v>
      </c>
      <c r="C18998" s="30">
        <v>5.18</v>
      </c>
      <c r="D18998" t="s">
        <v>20</v>
      </c>
      <c r="G18998" t="s">
        <v>273</v>
      </c>
    </row>
    <row r="18999" spans="1:7">
      <c r="A18999">
        <v>73269030</v>
      </c>
      <c r="B18999" t="s">
        <v>74</v>
      </c>
      <c r="C18999" s="30">
        <v>5.6979999999999995</v>
      </c>
      <c r="D18999" t="s">
        <v>20</v>
      </c>
      <c r="E18999">
        <v>2026</v>
      </c>
      <c r="G18999" t="s">
        <v>273</v>
      </c>
    </row>
    <row r="19000" spans="1:7">
      <c r="A19000">
        <v>73269030</v>
      </c>
      <c r="B19000" t="s">
        <v>74</v>
      </c>
      <c r="C19000" s="30">
        <v>6.2159999999999993</v>
      </c>
      <c r="D19000" t="s">
        <v>20</v>
      </c>
      <c r="E19000">
        <v>2027</v>
      </c>
      <c r="G19000" t="s">
        <v>273</v>
      </c>
    </row>
    <row r="19001" spans="1:7">
      <c r="A19001">
        <v>73269030</v>
      </c>
      <c r="B19001" t="s">
        <v>74</v>
      </c>
      <c r="C19001" s="30">
        <v>6.734</v>
      </c>
      <c r="D19001" t="s">
        <v>20</v>
      </c>
      <c r="E19001">
        <v>2028</v>
      </c>
      <c r="G19001" t="s">
        <v>273</v>
      </c>
    </row>
    <row r="19002" spans="1:7">
      <c r="A19002">
        <v>73269040</v>
      </c>
      <c r="B19002" t="s">
        <v>74</v>
      </c>
      <c r="C19002" s="30">
        <v>5.18</v>
      </c>
      <c r="D19002" t="s">
        <v>20</v>
      </c>
      <c r="G19002" t="s">
        <v>273</v>
      </c>
    </row>
    <row r="19003" spans="1:7">
      <c r="A19003">
        <v>73269040</v>
      </c>
      <c r="B19003" t="s">
        <v>74</v>
      </c>
      <c r="C19003" s="30">
        <v>5.6979999999999995</v>
      </c>
      <c r="D19003" t="s">
        <v>20</v>
      </c>
      <c r="E19003">
        <v>2026</v>
      </c>
      <c r="G19003" t="s">
        <v>273</v>
      </c>
    </row>
    <row r="19004" spans="1:7">
      <c r="A19004">
        <v>73269040</v>
      </c>
      <c r="B19004" t="s">
        <v>74</v>
      </c>
      <c r="C19004" s="30">
        <v>6.2159999999999993</v>
      </c>
      <c r="D19004" t="s">
        <v>20</v>
      </c>
      <c r="E19004">
        <v>2027</v>
      </c>
      <c r="G19004" t="s">
        <v>273</v>
      </c>
    </row>
    <row r="19005" spans="1:7">
      <c r="A19005">
        <v>73269040</v>
      </c>
      <c r="B19005" t="s">
        <v>74</v>
      </c>
      <c r="C19005" s="30">
        <v>6.734</v>
      </c>
      <c r="D19005" t="s">
        <v>20</v>
      </c>
      <c r="E19005">
        <v>2028</v>
      </c>
      <c r="G19005" t="s">
        <v>273</v>
      </c>
    </row>
    <row r="19006" spans="1:7">
      <c r="A19006">
        <v>73269050</v>
      </c>
      <c r="B19006" t="s">
        <v>74</v>
      </c>
      <c r="C19006" s="30">
        <v>5.18</v>
      </c>
      <c r="D19006" t="s">
        <v>20</v>
      </c>
      <c r="G19006" t="s">
        <v>273</v>
      </c>
    </row>
    <row r="19007" spans="1:7">
      <c r="A19007">
        <v>73269050</v>
      </c>
      <c r="B19007" t="s">
        <v>74</v>
      </c>
      <c r="C19007" s="30">
        <v>5.6979999999999995</v>
      </c>
      <c r="D19007" t="s">
        <v>20</v>
      </c>
      <c r="E19007">
        <v>2026</v>
      </c>
      <c r="G19007" t="s">
        <v>273</v>
      </c>
    </row>
    <row r="19008" spans="1:7">
      <c r="A19008">
        <v>73269050</v>
      </c>
      <c r="B19008" t="s">
        <v>74</v>
      </c>
      <c r="C19008" s="30">
        <v>6.2159999999999993</v>
      </c>
      <c r="D19008" t="s">
        <v>20</v>
      </c>
      <c r="E19008">
        <v>2027</v>
      </c>
      <c r="G19008" t="s">
        <v>273</v>
      </c>
    </row>
    <row r="19009" spans="1:7">
      <c r="A19009">
        <v>73269050</v>
      </c>
      <c r="B19009" t="s">
        <v>74</v>
      </c>
      <c r="C19009" s="30">
        <v>6.734</v>
      </c>
      <c r="D19009" t="s">
        <v>20</v>
      </c>
      <c r="E19009">
        <v>2028</v>
      </c>
      <c r="G19009" t="s">
        <v>273</v>
      </c>
    </row>
    <row r="19010" spans="1:7">
      <c r="A19010">
        <v>73269060</v>
      </c>
      <c r="B19010" t="s">
        <v>74</v>
      </c>
      <c r="C19010" s="30">
        <v>5.18</v>
      </c>
      <c r="D19010" t="s">
        <v>20</v>
      </c>
      <c r="G19010" t="s">
        <v>273</v>
      </c>
    </row>
    <row r="19011" spans="1:7">
      <c r="A19011">
        <v>73269060</v>
      </c>
      <c r="B19011" t="s">
        <v>74</v>
      </c>
      <c r="C19011" s="30">
        <v>5.6979999999999995</v>
      </c>
      <c r="D19011" t="s">
        <v>20</v>
      </c>
      <c r="E19011">
        <v>2026</v>
      </c>
      <c r="G19011" t="s">
        <v>273</v>
      </c>
    </row>
    <row r="19012" spans="1:7">
      <c r="A19012">
        <v>73269060</v>
      </c>
      <c r="B19012" t="s">
        <v>74</v>
      </c>
      <c r="C19012" s="30">
        <v>6.2159999999999993</v>
      </c>
      <c r="D19012" t="s">
        <v>20</v>
      </c>
      <c r="E19012">
        <v>2027</v>
      </c>
      <c r="G19012" t="s">
        <v>273</v>
      </c>
    </row>
    <row r="19013" spans="1:7">
      <c r="A19013">
        <v>73269060</v>
      </c>
      <c r="B19013" t="s">
        <v>74</v>
      </c>
      <c r="C19013" s="30">
        <v>6.734</v>
      </c>
      <c r="D19013" t="s">
        <v>20</v>
      </c>
      <c r="E19013">
        <v>2028</v>
      </c>
      <c r="G19013" t="s">
        <v>273</v>
      </c>
    </row>
    <row r="19014" spans="1:7">
      <c r="A19014">
        <v>73269092</v>
      </c>
      <c r="B19014" t="s">
        <v>74</v>
      </c>
      <c r="C19014" s="30">
        <v>5.18</v>
      </c>
      <c r="D19014" t="s">
        <v>20</v>
      </c>
      <c r="G19014" t="s">
        <v>273</v>
      </c>
    </row>
    <row r="19015" spans="1:7">
      <c r="A19015">
        <v>73269092</v>
      </c>
      <c r="B19015" t="s">
        <v>74</v>
      </c>
      <c r="C19015" s="30">
        <v>5.6979999999999995</v>
      </c>
      <c r="D19015" t="s">
        <v>20</v>
      </c>
      <c r="E19015">
        <v>2026</v>
      </c>
      <c r="G19015" t="s">
        <v>273</v>
      </c>
    </row>
    <row r="19016" spans="1:7">
      <c r="A19016">
        <v>73269092</v>
      </c>
      <c r="B19016" t="s">
        <v>74</v>
      </c>
      <c r="C19016" s="30">
        <v>6.2159999999999993</v>
      </c>
      <c r="D19016" t="s">
        <v>20</v>
      </c>
      <c r="E19016">
        <v>2027</v>
      </c>
      <c r="G19016" t="s">
        <v>273</v>
      </c>
    </row>
    <row r="19017" spans="1:7">
      <c r="A19017">
        <v>73269092</v>
      </c>
      <c r="B19017" t="s">
        <v>74</v>
      </c>
      <c r="C19017" s="30">
        <v>6.734</v>
      </c>
      <c r="D19017" t="s">
        <v>20</v>
      </c>
      <c r="E19017">
        <v>2028</v>
      </c>
      <c r="G19017" t="s">
        <v>273</v>
      </c>
    </row>
    <row r="19018" spans="1:7">
      <c r="A19018">
        <v>73269094</v>
      </c>
      <c r="B19018" t="s">
        <v>74</v>
      </c>
      <c r="C19018" s="30">
        <v>5.18</v>
      </c>
      <c r="D19018" t="s">
        <v>20</v>
      </c>
      <c r="G19018" t="s">
        <v>273</v>
      </c>
    </row>
    <row r="19019" spans="1:7">
      <c r="A19019">
        <v>73269094</v>
      </c>
      <c r="B19019" t="s">
        <v>74</v>
      </c>
      <c r="C19019" s="30">
        <v>5.6979999999999995</v>
      </c>
      <c r="D19019" t="s">
        <v>20</v>
      </c>
      <c r="E19019">
        <v>2026</v>
      </c>
      <c r="G19019" t="s">
        <v>273</v>
      </c>
    </row>
    <row r="19020" spans="1:7">
      <c r="A19020">
        <v>73269094</v>
      </c>
      <c r="B19020" t="s">
        <v>74</v>
      </c>
      <c r="C19020" s="30">
        <v>6.2159999999999993</v>
      </c>
      <c r="D19020" t="s">
        <v>20</v>
      </c>
      <c r="E19020">
        <v>2027</v>
      </c>
      <c r="G19020" t="s">
        <v>273</v>
      </c>
    </row>
    <row r="19021" spans="1:7">
      <c r="A19021">
        <v>73269094</v>
      </c>
      <c r="B19021" t="s">
        <v>74</v>
      </c>
      <c r="C19021" s="30">
        <v>6.734</v>
      </c>
      <c r="D19021" t="s">
        <v>20</v>
      </c>
      <c r="E19021">
        <v>2028</v>
      </c>
      <c r="G19021" t="s">
        <v>273</v>
      </c>
    </row>
    <row r="19022" spans="1:7">
      <c r="A19022">
        <v>73269096</v>
      </c>
      <c r="B19022" t="s">
        <v>74</v>
      </c>
      <c r="C19022" s="30">
        <v>5.18</v>
      </c>
      <c r="D19022" t="s">
        <v>20</v>
      </c>
      <c r="G19022" t="s">
        <v>273</v>
      </c>
    </row>
    <row r="19023" spans="1:7">
      <c r="A19023">
        <v>73269096</v>
      </c>
      <c r="B19023" t="s">
        <v>74</v>
      </c>
      <c r="C19023" s="30">
        <v>5.6979999999999995</v>
      </c>
      <c r="D19023" t="s">
        <v>20</v>
      </c>
      <c r="E19023">
        <v>2026</v>
      </c>
      <c r="G19023" t="s">
        <v>273</v>
      </c>
    </row>
    <row r="19024" spans="1:7">
      <c r="A19024">
        <v>73269096</v>
      </c>
      <c r="B19024" t="s">
        <v>74</v>
      </c>
      <c r="C19024" s="30">
        <v>6.2159999999999993</v>
      </c>
      <c r="D19024" t="s">
        <v>20</v>
      </c>
      <c r="E19024">
        <v>2027</v>
      </c>
      <c r="G19024" t="s">
        <v>273</v>
      </c>
    </row>
    <row r="19025" spans="1:7">
      <c r="A19025">
        <v>73269096</v>
      </c>
      <c r="B19025" t="s">
        <v>74</v>
      </c>
      <c r="C19025" s="30">
        <v>6.734</v>
      </c>
      <c r="D19025" t="s">
        <v>20</v>
      </c>
      <c r="E19025">
        <v>2028</v>
      </c>
      <c r="G19025" t="s">
        <v>273</v>
      </c>
    </row>
    <row r="19026" spans="1:7">
      <c r="A19026">
        <v>73269098</v>
      </c>
      <c r="B19026" t="s">
        <v>74</v>
      </c>
      <c r="C19026" s="30">
        <v>5.36</v>
      </c>
      <c r="D19026" t="s">
        <v>20</v>
      </c>
      <c r="G19026" t="s">
        <v>273</v>
      </c>
    </row>
    <row r="19027" spans="1:7">
      <c r="A19027">
        <v>73269098</v>
      </c>
      <c r="B19027" t="s">
        <v>74</v>
      </c>
      <c r="C19027" s="30">
        <v>5.8960000000000008</v>
      </c>
      <c r="D19027" t="s">
        <v>20</v>
      </c>
      <c r="E19027">
        <v>2026</v>
      </c>
      <c r="G19027" t="s">
        <v>273</v>
      </c>
    </row>
    <row r="19028" spans="1:7">
      <c r="A19028">
        <v>73269098</v>
      </c>
      <c r="B19028" t="s">
        <v>74</v>
      </c>
      <c r="C19028" s="30">
        <v>6.4320000000000004</v>
      </c>
      <c r="D19028" t="s">
        <v>20</v>
      </c>
      <c r="E19028">
        <v>2027</v>
      </c>
      <c r="G19028" t="s">
        <v>273</v>
      </c>
    </row>
    <row r="19029" spans="1:7">
      <c r="A19029">
        <v>73269098</v>
      </c>
      <c r="B19029" t="s">
        <v>74</v>
      </c>
      <c r="C19029" s="30">
        <v>6.9680000000000009</v>
      </c>
      <c r="D19029" t="s">
        <v>20</v>
      </c>
      <c r="E19029">
        <v>2028</v>
      </c>
      <c r="G19029" t="s">
        <v>273</v>
      </c>
    </row>
    <row r="19030" spans="1:7">
      <c r="A19030">
        <v>28080000</v>
      </c>
      <c r="B19030" t="s">
        <v>75</v>
      </c>
      <c r="C19030" s="30">
        <v>1.74</v>
      </c>
      <c r="G19030" t="s">
        <v>271</v>
      </c>
    </row>
    <row r="19031" spans="1:7">
      <c r="A19031">
        <v>28080000</v>
      </c>
      <c r="B19031" t="s">
        <v>75</v>
      </c>
      <c r="C19031" s="30">
        <v>1.7574000000000001</v>
      </c>
      <c r="E19031">
        <v>2026</v>
      </c>
      <c r="G19031" t="s">
        <v>271</v>
      </c>
    </row>
    <row r="19032" spans="1:7">
      <c r="A19032">
        <v>28080000</v>
      </c>
      <c r="B19032" t="s">
        <v>75</v>
      </c>
      <c r="C19032" s="30">
        <v>1.7574000000000001</v>
      </c>
      <c r="E19032">
        <v>2027</v>
      </c>
      <c r="G19032" t="s">
        <v>271</v>
      </c>
    </row>
    <row r="19033" spans="1:7">
      <c r="A19033">
        <v>28080000</v>
      </c>
      <c r="B19033" t="s">
        <v>75</v>
      </c>
      <c r="C19033" s="30">
        <v>1.7574000000000001</v>
      </c>
      <c r="E19033">
        <v>2028</v>
      </c>
      <c r="G19033" t="s">
        <v>271</v>
      </c>
    </row>
    <row r="19034" spans="1:7">
      <c r="A19034">
        <v>28142000</v>
      </c>
      <c r="B19034" t="s">
        <v>75</v>
      </c>
      <c r="C19034">
        <v>0.65</v>
      </c>
      <c r="G19034" t="s">
        <v>271</v>
      </c>
    </row>
    <row r="19035" spans="1:7">
      <c r="A19035">
        <v>28142000</v>
      </c>
      <c r="B19035" t="s">
        <v>75</v>
      </c>
      <c r="C19035">
        <v>0.65650000000000008</v>
      </c>
      <c r="E19035">
        <v>2026</v>
      </c>
      <c r="G19035" t="s">
        <v>271</v>
      </c>
    </row>
    <row r="19036" spans="1:7">
      <c r="A19036">
        <v>28142000</v>
      </c>
      <c r="B19036" t="s">
        <v>75</v>
      </c>
      <c r="C19036">
        <v>0.65650000000000008</v>
      </c>
      <c r="E19036">
        <v>2027</v>
      </c>
      <c r="G19036" t="s">
        <v>271</v>
      </c>
    </row>
    <row r="19037" spans="1:7">
      <c r="A19037">
        <v>28142000</v>
      </c>
      <c r="B19037" t="s">
        <v>75</v>
      </c>
      <c r="C19037">
        <v>0.65650000000000008</v>
      </c>
      <c r="E19037">
        <v>2028</v>
      </c>
      <c r="G19037" t="s">
        <v>271</v>
      </c>
    </row>
    <row r="19038" spans="1:7">
      <c r="A19038">
        <v>28342100</v>
      </c>
      <c r="B19038" t="s">
        <v>75</v>
      </c>
      <c r="C19038" s="30">
        <v>1.56</v>
      </c>
      <c r="G19038" t="s">
        <v>271</v>
      </c>
    </row>
    <row r="19039" spans="1:7">
      <c r="A19039">
        <v>28342100</v>
      </c>
      <c r="B19039" t="s">
        <v>75</v>
      </c>
      <c r="C19039" s="30">
        <v>1.5756000000000001</v>
      </c>
      <c r="E19039">
        <v>2026</v>
      </c>
      <c r="G19039" t="s">
        <v>271</v>
      </c>
    </row>
    <row r="19040" spans="1:7">
      <c r="A19040">
        <v>28342100</v>
      </c>
      <c r="B19040" t="s">
        <v>75</v>
      </c>
      <c r="C19040" s="30">
        <v>1.5756000000000001</v>
      </c>
      <c r="E19040">
        <v>2027</v>
      </c>
      <c r="G19040" t="s">
        <v>271</v>
      </c>
    </row>
    <row r="19041" spans="1:7">
      <c r="A19041">
        <v>28342100</v>
      </c>
      <c r="B19041" t="s">
        <v>75</v>
      </c>
      <c r="C19041" s="30">
        <v>1.5756000000000001</v>
      </c>
      <c r="E19041">
        <v>2028</v>
      </c>
      <c r="G19041" t="s">
        <v>271</v>
      </c>
    </row>
    <row r="19042" spans="1:7">
      <c r="A19042">
        <v>31021012</v>
      </c>
      <c r="B19042" t="s">
        <v>75</v>
      </c>
      <c r="C19042">
        <v>0.49</v>
      </c>
      <c r="G19042" t="s">
        <v>271</v>
      </c>
    </row>
    <row r="19043" spans="1:7">
      <c r="A19043">
        <v>31021012</v>
      </c>
      <c r="B19043" t="s">
        <v>75</v>
      </c>
      <c r="C19043">
        <v>0.49490000000000001</v>
      </c>
      <c r="E19043">
        <v>2026</v>
      </c>
      <c r="G19043" t="s">
        <v>271</v>
      </c>
    </row>
    <row r="19044" spans="1:7">
      <c r="A19044">
        <v>31021012</v>
      </c>
      <c r="B19044" t="s">
        <v>75</v>
      </c>
      <c r="C19044">
        <v>0.49490000000000001</v>
      </c>
      <c r="E19044">
        <v>2027</v>
      </c>
      <c r="G19044" t="s">
        <v>271</v>
      </c>
    </row>
    <row r="19045" spans="1:7">
      <c r="A19045">
        <v>31021012</v>
      </c>
      <c r="B19045" t="s">
        <v>75</v>
      </c>
      <c r="C19045">
        <v>0.49490000000000001</v>
      </c>
      <c r="E19045">
        <v>2028</v>
      </c>
      <c r="G19045" t="s">
        <v>271</v>
      </c>
    </row>
    <row r="19046" spans="1:7">
      <c r="A19046">
        <v>31021015</v>
      </c>
      <c r="B19046" t="s">
        <v>75</v>
      </c>
      <c r="C19046">
        <v>0.8</v>
      </c>
      <c r="G19046" t="s">
        <v>271</v>
      </c>
    </row>
    <row r="19047" spans="1:7">
      <c r="A19047">
        <v>31021015</v>
      </c>
      <c r="B19047" t="s">
        <v>75</v>
      </c>
      <c r="C19047">
        <v>0.80800000000000005</v>
      </c>
      <c r="E19047">
        <v>2026</v>
      </c>
      <c r="G19047" t="s">
        <v>271</v>
      </c>
    </row>
    <row r="19048" spans="1:7">
      <c r="A19048">
        <v>31021015</v>
      </c>
      <c r="B19048" t="s">
        <v>75</v>
      </c>
      <c r="C19048">
        <v>0.80800000000000005</v>
      </c>
      <c r="E19048">
        <v>2027</v>
      </c>
      <c r="G19048" t="s">
        <v>271</v>
      </c>
    </row>
    <row r="19049" spans="1:7">
      <c r="A19049">
        <v>31021015</v>
      </c>
      <c r="B19049" t="s">
        <v>75</v>
      </c>
      <c r="C19049">
        <v>0.80800000000000005</v>
      </c>
      <c r="E19049">
        <v>2028</v>
      </c>
      <c r="G19049" t="s">
        <v>271</v>
      </c>
    </row>
    <row r="19050" spans="1:7">
      <c r="A19050">
        <v>31021019</v>
      </c>
      <c r="B19050" t="s">
        <v>75</v>
      </c>
      <c r="C19050" s="30">
        <v>1.49</v>
      </c>
      <c r="G19050" t="s">
        <v>271</v>
      </c>
    </row>
    <row r="19051" spans="1:7">
      <c r="A19051">
        <v>31021019</v>
      </c>
      <c r="B19051" t="s">
        <v>75</v>
      </c>
      <c r="C19051" s="30">
        <v>1.5048999999999999</v>
      </c>
      <c r="E19051">
        <v>2026</v>
      </c>
      <c r="G19051" t="s">
        <v>271</v>
      </c>
    </row>
    <row r="19052" spans="1:7">
      <c r="A19052">
        <v>31021019</v>
      </c>
      <c r="B19052" t="s">
        <v>75</v>
      </c>
      <c r="C19052" s="30">
        <v>1.5048999999999999</v>
      </c>
      <c r="E19052">
        <v>2027</v>
      </c>
      <c r="G19052" t="s">
        <v>271</v>
      </c>
    </row>
    <row r="19053" spans="1:7">
      <c r="A19053">
        <v>31021019</v>
      </c>
      <c r="B19053" t="s">
        <v>75</v>
      </c>
      <c r="C19053" s="30">
        <v>1.5048999999999999</v>
      </c>
      <c r="E19053">
        <v>2028</v>
      </c>
      <c r="G19053" t="s">
        <v>271</v>
      </c>
    </row>
    <row r="19054" spans="1:7">
      <c r="A19054">
        <v>31021090</v>
      </c>
      <c r="B19054" t="s">
        <v>75</v>
      </c>
      <c r="C19054" s="30">
        <v>1.46</v>
      </c>
      <c r="G19054" t="s">
        <v>271</v>
      </c>
    </row>
    <row r="19055" spans="1:7">
      <c r="A19055">
        <v>31021090</v>
      </c>
      <c r="B19055" t="s">
        <v>75</v>
      </c>
      <c r="C19055" s="30">
        <v>1.4745999999999999</v>
      </c>
      <c r="E19055">
        <v>2026</v>
      </c>
      <c r="G19055" t="s">
        <v>271</v>
      </c>
    </row>
    <row r="19056" spans="1:7">
      <c r="A19056">
        <v>31021090</v>
      </c>
      <c r="B19056" t="s">
        <v>75</v>
      </c>
      <c r="C19056" s="30">
        <v>1.4745999999999999</v>
      </c>
      <c r="E19056">
        <v>2027</v>
      </c>
      <c r="G19056" t="s">
        <v>271</v>
      </c>
    </row>
    <row r="19057" spans="1:7">
      <c r="A19057">
        <v>31021090</v>
      </c>
      <c r="B19057" t="s">
        <v>75</v>
      </c>
      <c r="C19057" s="30">
        <v>1.4745999999999999</v>
      </c>
      <c r="E19057">
        <v>2028</v>
      </c>
      <c r="G19057" t="s">
        <v>271</v>
      </c>
    </row>
    <row r="19058" spans="1:7">
      <c r="A19058">
        <v>31022100</v>
      </c>
      <c r="B19058" t="s">
        <v>75</v>
      </c>
      <c r="C19058">
        <v>0.66</v>
      </c>
      <c r="G19058" t="s">
        <v>271</v>
      </c>
    </row>
    <row r="19059" spans="1:7">
      <c r="A19059">
        <v>31022100</v>
      </c>
      <c r="B19059" t="s">
        <v>75</v>
      </c>
      <c r="C19059">
        <v>0.66660000000000008</v>
      </c>
      <c r="E19059">
        <v>2026</v>
      </c>
      <c r="G19059" t="s">
        <v>271</v>
      </c>
    </row>
    <row r="19060" spans="1:7">
      <c r="A19060">
        <v>31022100</v>
      </c>
      <c r="B19060" t="s">
        <v>75</v>
      </c>
      <c r="C19060">
        <v>0.66660000000000008</v>
      </c>
      <c r="E19060">
        <v>2027</v>
      </c>
      <c r="G19060" t="s">
        <v>271</v>
      </c>
    </row>
    <row r="19061" spans="1:7">
      <c r="A19061">
        <v>31022100</v>
      </c>
      <c r="B19061" t="s">
        <v>75</v>
      </c>
      <c r="C19061">
        <v>0.66660000000000008</v>
      </c>
      <c r="E19061">
        <v>2028</v>
      </c>
      <c r="G19061" t="s">
        <v>271</v>
      </c>
    </row>
    <row r="19062" spans="1:7">
      <c r="A19062">
        <v>31022900</v>
      </c>
      <c r="B19062" t="s">
        <v>75</v>
      </c>
      <c r="C19062" s="30">
        <v>1.1399999999999999</v>
      </c>
      <c r="G19062" t="s">
        <v>271</v>
      </c>
    </row>
    <row r="19063" spans="1:7">
      <c r="A19063">
        <v>31022900</v>
      </c>
      <c r="B19063" t="s">
        <v>75</v>
      </c>
      <c r="C19063" s="30">
        <v>1.1514</v>
      </c>
      <c r="E19063">
        <v>2026</v>
      </c>
      <c r="G19063" t="s">
        <v>271</v>
      </c>
    </row>
    <row r="19064" spans="1:7">
      <c r="A19064">
        <v>31022900</v>
      </c>
      <c r="B19064" t="s">
        <v>75</v>
      </c>
      <c r="C19064" s="30">
        <v>1.1514</v>
      </c>
      <c r="E19064">
        <v>2027</v>
      </c>
      <c r="G19064" t="s">
        <v>271</v>
      </c>
    </row>
    <row r="19065" spans="1:7">
      <c r="A19065">
        <v>31022900</v>
      </c>
      <c r="B19065" t="s">
        <v>75</v>
      </c>
      <c r="C19065" s="30">
        <v>1.1514</v>
      </c>
      <c r="E19065">
        <v>2028</v>
      </c>
      <c r="G19065" t="s">
        <v>271</v>
      </c>
    </row>
    <row r="19066" spans="1:7">
      <c r="A19066">
        <v>31023010</v>
      </c>
      <c r="B19066" t="s">
        <v>75</v>
      </c>
      <c r="C19066" s="30">
        <v>1.2</v>
      </c>
      <c r="G19066" t="s">
        <v>271</v>
      </c>
    </row>
    <row r="19067" spans="1:7">
      <c r="A19067">
        <v>31023010</v>
      </c>
      <c r="B19067" t="s">
        <v>75</v>
      </c>
      <c r="C19067" s="30">
        <v>1.212</v>
      </c>
      <c r="E19067">
        <v>2026</v>
      </c>
      <c r="G19067" t="s">
        <v>271</v>
      </c>
    </row>
    <row r="19068" spans="1:7">
      <c r="A19068">
        <v>31023010</v>
      </c>
      <c r="B19068" t="s">
        <v>75</v>
      </c>
      <c r="C19068" s="30">
        <v>1.212</v>
      </c>
      <c r="E19068">
        <v>2027</v>
      </c>
      <c r="G19068" t="s">
        <v>271</v>
      </c>
    </row>
    <row r="19069" spans="1:7">
      <c r="A19069">
        <v>31023010</v>
      </c>
      <c r="B19069" t="s">
        <v>75</v>
      </c>
      <c r="C19069" s="30">
        <v>1.212</v>
      </c>
      <c r="E19069">
        <v>2028</v>
      </c>
      <c r="G19069" t="s">
        <v>271</v>
      </c>
    </row>
    <row r="19070" spans="1:7">
      <c r="A19070">
        <v>31023090</v>
      </c>
      <c r="B19070" t="s">
        <v>75</v>
      </c>
      <c r="C19070" s="30">
        <v>1.85</v>
      </c>
      <c r="G19070" t="s">
        <v>271</v>
      </c>
    </row>
    <row r="19071" spans="1:7">
      <c r="A19071">
        <v>31023090</v>
      </c>
      <c r="B19071" t="s">
        <v>75</v>
      </c>
      <c r="C19071" s="30">
        <v>1.8685</v>
      </c>
      <c r="E19071">
        <v>2026</v>
      </c>
      <c r="G19071" t="s">
        <v>271</v>
      </c>
    </row>
    <row r="19072" spans="1:7">
      <c r="A19072">
        <v>31023090</v>
      </c>
      <c r="B19072" t="s">
        <v>75</v>
      </c>
      <c r="C19072" s="30">
        <v>1.8685</v>
      </c>
      <c r="E19072">
        <v>2027</v>
      </c>
      <c r="G19072" t="s">
        <v>271</v>
      </c>
    </row>
    <row r="19073" spans="1:7">
      <c r="A19073">
        <v>31023090</v>
      </c>
      <c r="B19073" t="s">
        <v>75</v>
      </c>
      <c r="C19073" s="30">
        <v>1.8685</v>
      </c>
      <c r="E19073">
        <v>2028</v>
      </c>
      <c r="G19073" t="s">
        <v>271</v>
      </c>
    </row>
    <row r="19074" spans="1:7">
      <c r="A19074">
        <v>31024010</v>
      </c>
      <c r="B19074" t="s">
        <v>75</v>
      </c>
      <c r="C19074" s="30">
        <v>1.61</v>
      </c>
      <c r="G19074" t="s">
        <v>271</v>
      </c>
    </row>
    <row r="19075" spans="1:7">
      <c r="A19075">
        <v>31024010</v>
      </c>
      <c r="B19075" t="s">
        <v>75</v>
      </c>
      <c r="C19075" s="30">
        <v>1.6261000000000001</v>
      </c>
      <c r="E19075">
        <v>2026</v>
      </c>
      <c r="G19075" t="s">
        <v>271</v>
      </c>
    </row>
    <row r="19076" spans="1:7">
      <c r="A19076">
        <v>31024010</v>
      </c>
      <c r="B19076" t="s">
        <v>75</v>
      </c>
      <c r="C19076" s="30">
        <v>1.6261000000000001</v>
      </c>
      <c r="E19076">
        <v>2027</v>
      </c>
      <c r="G19076" t="s">
        <v>271</v>
      </c>
    </row>
    <row r="19077" spans="1:7">
      <c r="A19077">
        <v>31024010</v>
      </c>
      <c r="B19077" t="s">
        <v>75</v>
      </c>
      <c r="C19077" s="30">
        <v>1.6261000000000001</v>
      </c>
      <c r="E19077">
        <v>2028</v>
      </c>
      <c r="G19077" t="s">
        <v>271</v>
      </c>
    </row>
    <row r="19078" spans="1:7">
      <c r="A19078">
        <v>31024090</v>
      </c>
      <c r="B19078" t="s">
        <v>75</v>
      </c>
      <c r="C19078" s="30">
        <v>1.61</v>
      </c>
      <c r="G19078" t="s">
        <v>271</v>
      </c>
    </row>
    <row r="19079" spans="1:7">
      <c r="A19079">
        <v>31024090</v>
      </c>
      <c r="B19079" t="s">
        <v>75</v>
      </c>
      <c r="C19079" s="30">
        <v>1.6261000000000001</v>
      </c>
      <c r="E19079">
        <v>2026</v>
      </c>
      <c r="G19079" t="s">
        <v>271</v>
      </c>
    </row>
    <row r="19080" spans="1:7">
      <c r="A19080">
        <v>31024090</v>
      </c>
      <c r="B19080" t="s">
        <v>75</v>
      </c>
      <c r="C19080" s="30">
        <v>1.6261000000000001</v>
      </c>
      <c r="E19080">
        <v>2027</v>
      </c>
      <c r="G19080" t="s">
        <v>271</v>
      </c>
    </row>
    <row r="19081" spans="1:7">
      <c r="A19081">
        <v>31024090</v>
      </c>
      <c r="B19081" t="s">
        <v>75</v>
      </c>
      <c r="C19081" s="30">
        <v>1.6261000000000001</v>
      </c>
      <c r="E19081">
        <v>2028</v>
      </c>
      <c r="G19081" t="s">
        <v>271</v>
      </c>
    </row>
    <row r="19082" spans="1:7">
      <c r="A19082">
        <v>31025000</v>
      </c>
      <c r="B19082" t="s">
        <v>75</v>
      </c>
      <c r="C19082" s="30">
        <v>2.72</v>
      </c>
      <c r="G19082" t="s">
        <v>271</v>
      </c>
    </row>
    <row r="19083" spans="1:7">
      <c r="A19083">
        <v>31025000</v>
      </c>
      <c r="B19083" t="s">
        <v>75</v>
      </c>
      <c r="C19083" s="30">
        <v>2.7472000000000003</v>
      </c>
      <c r="E19083">
        <v>2026</v>
      </c>
      <c r="G19083" t="s">
        <v>271</v>
      </c>
    </row>
    <row r="19084" spans="1:7">
      <c r="A19084">
        <v>31025000</v>
      </c>
      <c r="B19084" t="s">
        <v>75</v>
      </c>
      <c r="C19084" s="30">
        <v>2.7472000000000003</v>
      </c>
      <c r="E19084">
        <v>2027</v>
      </c>
      <c r="G19084" t="s">
        <v>271</v>
      </c>
    </row>
    <row r="19085" spans="1:7">
      <c r="A19085">
        <v>31025000</v>
      </c>
      <c r="B19085" t="s">
        <v>75</v>
      </c>
      <c r="C19085" s="30">
        <v>2.7472000000000003</v>
      </c>
      <c r="E19085">
        <v>2028</v>
      </c>
      <c r="G19085" t="s">
        <v>271</v>
      </c>
    </row>
    <row r="19086" spans="1:7">
      <c r="A19086">
        <v>31026000</v>
      </c>
      <c r="B19086" t="s">
        <v>75</v>
      </c>
      <c r="C19086" s="30">
        <v>1.56</v>
      </c>
      <c r="G19086" t="s">
        <v>271</v>
      </c>
    </row>
    <row r="19087" spans="1:7">
      <c r="A19087">
        <v>31026000</v>
      </c>
      <c r="B19087" t="s">
        <v>75</v>
      </c>
      <c r="C19087" s="30">
        <v>1.5756000000000001</v>
      </c>
      <c r="E19087">
        <v>2026</v>
      </c>
      <c r="G19087" t="s">
        <v>271</v>
      </c>
    </row>
    <row r="19088" spans="1:7">
      <c r="A19088">
        <v>31026000</v>
      </c>
      <c r="B19088" t="s">
        <v>75</v>
      </c>
      <c r="C19088" s="30">
        <v>1.5756000000000001</v>
      </c>
      <c r="E19088">
        <v>2027</v>
      </c>
      <c r="G19088" t="s">
        <v>271</v>
      </c>
    </row>
    <row r="19089" spans="1:7">
      <c r="A19089">
        <v>31026000</v>
      </c>
      <c r="B19089" t="s">
        <v>75</v>
      </c>
      <c r="C19089" s="30">
        <v>1.5756000000000001</v>
      </c>
      <c r="E19089">
        <v>2028</v>
      </c>
      <c r="G19089" t="s">
        <v>271</v>
      </c>
    </row>
    <row r="19090" spans="1:7">
      <c r="A19090">
        <v>31028000</v>
      </c>
      <c r="B19090" t="s">
        <v>75</v>
      </c>
      <c r="C19090" s="30">
        <v>1.3</v>
      </c>
      <c r="G19090" t="s">
        <v>271</v>
      </c>
    </row>
    <row r="19091" spans="1:7">
      <c r="A19091">
        <v>31028000</v>
      </c>
      <c r="B19091" t="s">
        <v>75</v>
      </c>
      <c r="C19091" s="30">
        <v>1.3130000000000002</v>
      </c>
      <c r="E19091">
        <v>2026</v>
      </c>
      <c r="G19091" t="s">
        <v>271</v>
      </c>
    </row>
    <row r="19092" spans="1:7">
      <c r="A19092">
        <v>31028000</v>
      </c>
      <c r="B19092" t="s">
        <v>75</v>
      </c>
      <c r="C19092" s="30">
        <v>1.3130000000000002</v>
      </c>
      <c r="E19092">
        <v>2027</v>
      </c>
      <c r="G19092" t="s">
        <v>271</v>
      </c>
    </row>
    <row r="19093" spans="1:7">
      <c r="A19093">
        <v>31028000</v>
      </c>
      <c r="B19093" t="s">
        <v>75</v>
      </c>
      <c r="C19093" s="30">
        <v>1.3130000000000002</v>
      </c>
      <c r="E19093">
        <v>2028</v>
      </c>
      <c r="G19093" t="s">
        <v>271</v>
      </c>
    </row>
    <row r="19094" spans="1:7">
      <c r="A19094">
        <v>31029000</v>
      </c>
      <c r="B19094" t="s">
        <v>75</v>
      </c>
      <c r="C19094" s="30">
        <v>1.44</v>
      </c>
      <c r="G19094" t="s">
        <v>271</v>
      </c>
    </row>
    <row r="19095" spans="1:7">
      <c r="A19095">
        <v>31029000</v>
      </c>
      <c r="B19095" t="s">
        <v>75</v>
      </c>
      <c r="C19095" s="30">
        <v>1.4543999999999999</v>
      </c>
      <c r="E19095">
        <v>2026</v>
      </c>
      <c r="G19095" t="s">
        <v>271</v>
      </c>
    </row>
    <row r="19096" spans="1:7">
      <c r="A19096">
        <v>31029000</v>
      </c>
      <c r="B19096" t="s">
        <v>75</v>
      </c>
      <c r="C19096" s="30">
        <v>1.4543999999999999</v>
      </c>
      <c r="E19096">
        <v>2027</v>
      </c>
      <c r="G19096" t="s">
        <v>271</v>
      </c>
    </row>
    <row r="19097" spans="1:7">
      <c r="A19097">
        <v>31029000</v>
      </c>
      <c r="B19097" t="s">
        <v>75</v>
      </c>
      <c r="C19097" s="30">
        <v>1.4543999999999999</v>
      </c>
      <c r="E19097">
        <v>2028</v>
      </c>
      <c r="G19097" t="s">
        <v>271</v>
      </c>
    </row>
    <row r="19098" spans="1:7">
      <c r="A19098">
        <v>31051000</v>
      </c>
      <c r="B19098" t="s">
        <v>75</v>
      </c>
      <c r="C19098">
        <v>0.7</v>
      </c>
      <c r="G19098" t="s">
        <v>271</v>
      </c>
    </row>
    <row r="19099" spans="1:7">
      <c r="A19099">
        <v>31051000</v>
      </c>
      <c r="B19099" t="s">
        <v>75</v>
      </c>
      <c r="C19099">
        <v>0.70699999999999996</v>
      </c>
      <c r="E19099">
        <v>2026</v>
      </c>
      <c r="G19099" t="s">
        <v>271</v>
      </c>
    </row>
    <row r="19100" spans="1:7">
      <c r="A19100">
        <v>31051000</v>
      </c>
      <c r="B19100" t="s">
        <v>75</v>
      </c>
      <c r="C19100">
        <v>0.70699999999999996</v>
      </c>
      <c r="E19100">
        <v>2027</v>
      </c>
      <c r="G19100" t="s">
        <v>271</v>
      </c>
    </row>
    <row r="19101" spans="1:7">
      <c r="A19101">
        <v>31051000</v>
      </c>
      <c r="B19101" t="s">
        <v>75</v>
      </c>
      <c r="C19101">
        <v>0.70699999999999996</v>
      </c>
      <c r="E19101">
        <v>2028</v>
      </c>
      <c r="G19101" t="s">
        <v>271</v>
      </c>
    </row>
    <row r="19102" spans="1:7">
      <c r="A19102">
        <v>31052010</v>
      </c>
      <c r="B19102" t="s">
        <v>75</v>
      </c>
      <c r="C19102">
        <v>0.84</v>
      </c>
      <c r="G19102" t="s">
        <v>271</v>
      </c>
    </row>
    <row r="19103" spans="1:7">
      <c r="A19103">
        <v>31052010</v>
      </c>
      <c r="B19103" t="s">
        <v>75</v>
      </c>
      <c r="C19103">
        <v>0.84839999999999993</v>
      </c>
      <c r="E19103">
        <v>2026</v>
      </c>
      <c r="G19103" t="s">
        <v>271</v>
      </c>
    </row>
    <row r="19104" spans="1:7">
      <c r="A19104">
        <v>31052010</v>
      </c>
      <c r="B19104" t="s">
        <v>75</v>
      </c>
      <c r="C19104">
        <v>0.84839999999999993</v>
      </c>
      <c r="E19104">
        <v>2027</v>
      </c>
      <c r="G19104" t="s">
        <v>271</v>
      </c>
    </row>
    <row r="19105" spans="1:7">
      <c r="A19105">
        <v>31052010</v>
      </c>
      <c r="B19105" t="s">
        <v>75</v>
      </c>
      <c r="C19105">
        <v>0.84839999999999993</v>
      </c>
      <c r="E19105">
        <v>2028</v>
      </c>
      <c r="G19105" t="s">
        <v>271</v>
      </c>
    </row>
    <row r="19106" spans="1:7">
      <c r="A19106">
        <v>31052090</v>
      </c>
      <c r="B19106" t="s">
        <v>75</v>
      </c>
      <c r="C19106">
        <v>0.57999999999999996</v>
      </c>
      <c r="G19106" t="s">
        <v>271</v>
      </c>
    </row>
    <row r="19107" spans="1:7">
      <c r="A19107">
        <v>31052090</v>
      </c>
      <c r="B19107" t="s">
        <v>75</v>
      </c>
      <c r="C19107">
        <v>0.58579999999999999</v>
      </c>
      <c r="E19107">
        <v>2026</v>
      </c>
      <c r="G19107" t="s">
        <v>271</v>
      </c>
    </row>
    <row r="19108" spans="1:7">
      <c r="A19108">
        <v>31052090</v>
      </c>
      <c r="B19108" t="s">
        <v>75</v>
      </c>
      <c r="C19108">
        <v>0.58579999999999999</v>
      </c>
      <c r="E19108">
        <v>2027</v>
      </c>
      <c r="G19108" t="s">
        <v>271</v>
      </c>
    </row>
    <row r="19109" spans="1:7">
      <c r="A19109">
        <v>31052090</v>
      </c>
      <c r="B19109" t="s">
        <v>75</v>
      </c>
      <c r="C19109">
        <v>0.58579999999999999</v>
      </c>
      <c r="E19109">
        <v>2028</v>
      </c>
      <c r="G19109" t="s">
        <v>271</v>
      </c>
    </row>
    <row r="19110" spans="1:7">
      <c r="A19110">
        <v>31053000</v>
      </c>
      <c r="B19110" t="s">
        <v>75</v>
      </c>
      <c r="C19110">
        <v>0.53</v>
      </c>
      <c r="G19110" t="s">
        <v>271</v>
      </c>
    </row>
    <row r="19111" spans="1:7">
      <c r="A19111">
        <v>31053000</v>
      </c>
      <c r="B19111" t="s">
        <v>75</v>
      </c>
      <c r="C19111">
        <v>0.5353</v>
      </c>
      <c r="E19111">
        <v>2026</v>
      </c>
      <c r="G19111" t="s">
        <v>271</v>
      </c>
    </row>
    <row r="19112" spans="1:7">
      <c r="A19112">
        <v>31053000</v>
      </c>
      <c r="B19112" t="s">
        <v>75</v>
      </c>
      <c r="C19112">
        <v>0.5353</v>
      </c>
      <c r="E19112">
        <v>2027</v>
      </c>
      <c r="G19112" t="s">
        <v>271</v>
      </c>
    </row>
    <row r="19113" spans="1:7">
      <c r="A19113">
        <v>31053000</v>
      </c>
      <c r="B19113" t="s">
        <v>75</v>
      </c>
      <c r="C19113">
        <v>0.5353</v>
      </c>
      <c r="E19113">
        <v>2028</v>
      </c>
      <c r="G19113" t="s">
        <v>271</v>
      </c>
    </row>
    <row r="19114" spans="1:7">
      <c r="A19114">
        <v>31054000</v>
      </c>
      <c r="B19114" t="s">
        <v>75</v>
      </c>
      <c r="C19114">
        <v>0.34</v>
      </c>
      <c r="G19114" t="s">
        <v>271</v>
      </c>
    </row>
    <row r="19115" spans="1:7">
      <c r="A19115">
        <v>31054000</v>
      </c>
      <c r="B19115" t="s">
        <v>75</v>
      </c>
      <c r="C19115">
        <v>0.34340000000000004</v>
      </c>
      <c r="E19115">
        <v>2026</v>
      </c>
      <c r="G19115" t="s">
        <v>271</v>
      </c>
    </row>
    <row r="19116" spans="1:7">
      <c r="A19116">
        <v>31054000</v>
      </c>
      <c r="B19116" t="s">
        <v>75</v>
      </c>
      <c r="C19116">
        <v>0.34340000000000004</v>
      </c>
      <c r="E19116">
        <v>2027</v>
      </c>
      <c r="G19116" t="s">
        <v>271</v>
      </c>
    </row>
    <row r="19117" spans="1:7">
      <c r="A19117">
        <v>31054000</v>
      </c>
      <c r="B19117" t="s">
        <v>75</v>
      </c>
      <c r="C19117">
        <v>0.34340000000000004</v>
      </c>
      <c r="E19117">
        <v>2028</v>
      </c>
      <c r="G19117" t="s">
        <v>271</v>
      </c>
    </row>
    <row r="19118" spans="1:7">
      <c r="A19118">
        <v>31055100</v>
      </c>
      <c r="B19118" t="s">
        <v>75</v>
      </c>
      <c r="C19118" s="30">
        <v>1.1399999999999999</v>
      </c>
      <c r="G19118" t="s">
        <v>271</v>
      </c>
    </row>
    <row r="19119" spans="1:7">
      <c r="A19119">
        <v>31055100</v>
      </c>
      <c r="B19119" t="s">
        <v>75</v>
      </c>
      <c r="C19119" s="30">
        <v>1.1514</v>
      </c>
      <c r="E19119">
        <v>2026</v>
      </c>
      <c r="G19119" t="s">
        <v>271</v>
      </c>
    </row>
    <row r="19120" spans="1:7">
      <c r="A19120">
        <v>31055100</v>
      </c>
      <c r="B19120" t="s">
        <v>75</v>
      </c>
      <c r="C19120" s="30">
        <v>1.1514</v>
      </c>
      <c r="E19120">
        <v>2027</v>
      </c>
      <c r="G19120" t="s">
        <v>271</v>
      </c>
    </row>
    <row r="19121" spans="1:7">
      <c r="A19121">
        <v>31055100</v>
      </c>
      <c r="B19121" t="s">
        <v>75</v>
      </c>
      <c r="C19121" s="30">
        <v>1.1514</v>
      </c>
      <c r="E19121">
        <v>2028</v>
      </c>
      <c r="G19121" t="s">
        <v>271</v>
      </c>
    </row>
    <row r="19122" spans="1:7">
      <c r="A19122">
        <v>31055900</v>
      </c>
      <c r="B19122" t="s">
        <v>75</v>
      </c>
      <c r="C19122">
        <v>0.64</v>
      </c>
      <c r="G19122" t="s">
        <v>271</v>
      </c>
    </row>
    <row r="19123" spans="1:7">
      <c r="A19123">
        <v>31055900</v>
      </c>
      <c r="B19123" t="s">
        <v>75</v>
      </c>
      <c r="C19123">
        <v>0.64639999999999997</v>
      </c>
      <c r="E19123">
        <v>2026</v>
      </c>
      <c r="G19123" t="s">
        <v>271</v>
      </c>
    </row>
    <row r="19124" spans="1:7">
      <c r="A19124">
        <v>31055900</v>
      </c>
      <c r="B19124" t="s">
        <v>75</v>
      </c>
      <c r="C19124">
        <v>0.64639999999999997</v>
      </c>
      <c r="E19124">
        <v>2027</v>
      </c>
      <c r="G19124" t="s">
        <v>271</v>
      </c>
    </row>
    <row r="19125" spans="1:7">
      <c r="A19125">
        <v>31055900</v>
      </c>
      <c r="B19125" t="s">
        <v>75</v>
      </c>
      <c r="C19125">
        <v>0.64639999999999997</v>
      </c>
      <c r="E19125">
        <v>2028</v>
      </c>
      <c r="G19125" t="s">
        <v>271</v>
      </c>
    </row>
    <row r="19126" spans="1:7">
      <c r="A19126">
        <v>31059020</v>
      </c>
      <c r="B19126" t="s">
        <v>75</v>
      </c>
      <c r="C19126" s="30">
        <v>1.07</v>
      </c>
      <c r="G19126" t="s">
        <v>271</v>
      </c>
    </row>
    <row r="19127" spans="1:7">
      <c r="A19127">
        <v>31059020</v>
      </c>
      <c r="B19127" t="s">
        <v>75</v>
      </c>
      <c r="C19127" s="30">
        <v>1.0807</v>
      </c>
      <c r="E19127">
        <v>2026</v>
      </c>
      <c r="G19127" t="s">
        <v>271</v>
      </c>
    </row>
    <row r="19128" spans="1:7">
      <c r="A19128">
        <v>31059020</v>
      </c>
      <c r="B19128" t="s">
        <v>75</v>
      </c>
      <c r="C19128" s="30">
        <v>1.0807</v>
      </c>
      <c r="E19128">
        <v>2027</v>
      </c>
      <c r="G19128" t="s">
        <v>271</v>
      </c>
    </row>
    <row r="19129" spans="1:7">
      <c r="A19129">
        <v>31059020</v>
      </c>
      <c r="B19129" t="s">
        <v>75</v>
      </c>
      <c r="C19129" s="30">
        <v>1.0807</v>
      </c>
      <c r="E19129">
        <v>2028</v>
      </c>
      <c r="G19129" t="s">
        <v>271</v>
      </c>
    </row>
    <row r="19130" spans="1:7">
      <c r="A19130">
        <v>31059080</v>
      </c>
      <c r="B19130" t="s">
        <v>75</v>
      </c>
      <c r="C19130">
        <v>0.56000000000000005</v>
      </c>
      <c r="G19130" t="s">
        <v>271</v>
      </c>
    </row>
    <row r="19131" spans="1:7">
      <c r="A19131">
        <v>31059080</v>
      </c>
      <c r="B19131" t="s">
        <v>75</v>
      </c>
      <c r="C19131">
        <v>0.5656000000000001</v>
      </c>
      <c r="E19131">
        <v>2026</v>
      </c>
      <c r="G19131" t="s">
        <v>271</v>
      </c>
    </row>
    <row r="19132" spans="1:7">
      <c r="A19132">
        <v>31059080</v>
      </c>
      <c r="B19132" t="s">
        <v>75</v>
      </c>
      <c r="C19132">
        <v>0.5656000000000001</v>
      </c>
      <c r="E19132">
        <v>2027</v>
      </c>
      <c r="G19132" t="s">
        <v>271</v>
      </c>
    </row>
    <row r="19133" spans="1:7">
      <c r="A19133">
        <v>31059080</v>
      </c>
      <c r="B19133" t="s">
        <v>75</v>
      </c>
      <c r="C19133">
        <v>0.5656000000000001</v>
      </c>
      <c r="E19133">
        <v>2028</v>
      </c>
      <c r="G19133" t="s">
        <v>271</v>
      </c>
    </row>
    <row r="19134" spans="1:7">
      <c r="A19134">
        <v>7601</v>
      </c>
      <c r="B19134" t="s">
        <v>75</v>
      </c>
      <c r="C19134">
        <v>0.36</v>
      </c>
      <c r="D19134" t="s">
        <v>19</v>
      </c>
      <c r="G19134" t="s">
        <v>25</v>
      </c>
    </row>
    <row r="19135" spans="1:7">
      <c r="A19135">
        <v>7601</v>
      </c>
      <c r="B19135" t="s">
        <v>75</v>
      </c>
      <c r="C19135">
        <v>0.39599999999999996</v>
      </c>
      <c r="D19135" t="s">
        <v>19</v>
      </c>
      <c r="E19135">
        <v>2026</v>
      </c>
      <c r="G19135" t="s">
        <v>25</v>
      </c>
    </row>
    <row r="19136" spans="1:7">
      <c r="A19136">
        <v>7601</v>
      </c>
      <c r="B19136" t="s">
        <v>75</v>
      </c>
      <c r="C19136">
        <v>0.432</v>
      </c>
      <c r="D19136" t="s">
        <v>19</v>
      </c>
      <c r="E19136">
        <v>2027</v>
      </c>
      <c r="G19136" t="s">
        <v>25</v>
      </c>
    </row>
    <row r="19137" spans="1:7">
      <c r="A19137">
        <v>7601</v>
      </c>
      <c r="B19137" t="s">
        <v>75</v>
      </c>
      <c r="C19137">
        <v>0.46799999999999997</v>
      </c>
      <c r="D19137" t="s">
        <v>19</v>
      </c>
      <c r="E19137">
        <v>2028</v>
      </c>
      <c r="G19137" t="s">
        <v>25</v>
      </c>
    </row>
    <row r="19138" spans="1:7">
      <c r="A19138">
        <v>7603</v>
      </c>
      <c r="B19138" t="s">
        <v>75</v>
      </c>
      <c r="C19138">
        <v>0.8</v>
      </c>
      <c r="D19138" t="s">
        <v>19</v>
      </c>
      <c r="G19138" t="s">
        <v>25</v>
      </c>
    </row>
    <row r="19139" spans="1:7">
      <c r="A19139">
        <v>7603</v>
      </c>
      <c r="B19139" t="s">
        <v>75</v>
      </c>
      <c r="C19139">
        <v>0.88</v>
      </c>
      <c r="D19139" t="s">
        <v>19</v>
      </c>
      <c r="E19139">
        <v>2026</v>
      </c>
      <c r="G19139" t="s">
        <v>25</v>
      </c>
    </row>
    <row r="19140" spans="1:7">
      <c r="A19140">
        <v>7603</v>
      </c>
      <c r="B19140" t="s">
        <v>75</v>
      </c>
      <c r="C19140">
        <v>0.96000000000000008</v>
      </c>
      <c r="D19140" t="s">
        <v>19</v>
      </c>
      <c r="E19140">
        <v>2027</v>
      </c>
      <c r="G19140" t="s">
        <v>25</v>
      </c>
    </row>
    <row r="19141" spans="1:7">
      <c r="A19141">
        <v>7603</v>
      </c>
      <c r="B19141" t="s">
        <v>75</v>
      </c>
      <c r="C19141">
        <v>1.04</v>
      </c>
      <c r="D19141" t="s">
        <v>19</v>
      </c>
      <c r="E19141">
        <v>2028</v>
      </c>
      <c r="G19141" t="s">
        <v>25</v>
      </c>
    </row>
    <row r="19142" spans="1:7">
      <c r="A19142">
        <v>76041010</v>
      </c>
      <c r="B19142" t="s">
        <v>75</v>
      </c>
      <c r="C19142" s="30">
        <v>1.02</v>
      </c>
      <c r="D19142" t="s">
        <v>19</v>
      </c>
      <c r="G19142" t="s">
        <v>25</v>
      </c>
    </row>
    <row r="19143" spans="1:7">
      <c r="A19143">
        <v>76041010</v>
      </c>
      <c r="B19143" t="s">
        <v>75</v>
      </c>
      <c r="C19143" s="30">
        <v>1.1220000000000001</v>
      </c>
      <c r="D19143" t="s">
        <v>19</v>
      </c>
      <c r="E19143">
        <v>2026</v>
      </c>
      <c r="G19143" t="s">
        <v>25</v>
      </c>
    </row>
    <row r="19144" spans="1:7">
      <c r="A19144">
        <v>76041010</v>
      </c>
      <c r="B19144" t="s">
        <v>75</v>
      </c>
      <c r="C19144" s="30">
        <v>1.224</v>
      </c>
      <c r="D19144" t="s">
        <v>19</v>
      </c>
      <c r="E19144">
        <v>2027</v>
      </c>
      <c r="G19144" t="s">
        <v>25</v>
      </c>
    </row>
    <row r="19145" spans="1:7">
      <c r="A19145">
        <v>76041010</v>
      </c>
      <c r="B19145" t="s">
        <v>75</v>
      </c>
      <c r="C19145" s="30">
        <v>1.3260000000000001</v>
      </c>
      <c r="D19145" t="s">
        <v>19</v>
      </c>
      <c r="E19145">
        <v>2028</v>
      </c>
      <c r="G19145" t="s">
        <v>25</v>
      </c>
    </row>
    <row r="19146" spans="1:7">
      <c r="A19146">
        <v>76041090</v>
      </c>
      <c r="B19146" t="s">
        <v>75</v>
      </c>
      <c r="C19146" s="30">
        <v>1.04</v>
      </c>
      <c r="D19146" t="s">
        <v>19</v>
      </c>
      <c r="G19146" t="s">
        <v>25</v>
      </c>
    </row>
    <row r="19147" spans="1:7">
      <c r="A19147">
        <v>76041090</v>
      </c>
      <c r="B19147" t="s">
        <v>75</v>
      </c>
      <c r="C19147" s="30">
        <v>1.1440000000000001</v>
      </c>
      <c r="D19147" t="s">
        <v>19</v>
      </c>
      <c r="E19147">
        <v>2026</v>
      </c>
      <c r="G19147" t="s">
        <v>25</v>
      </c>
    </row>
    <row r="19148" spans="1:7">
      <c r="A19148">
        <v>76041090</v>
      </c>
      <c r="B19148" t="s">
        <v>75</v>
      </c>
      <c r="C19148" s="30">
        <v>1.248</v>
      </c>
      <c r="D19148" t="s">
        <v>19</v>
      </c>
      <c r="E19148">
        <v>2027</v>
      </c>
      <c r="G19148" t="s">
        <v>25</v>
      </c>
    </row>
    <row r="19149" spans="1:7">
      <c r="A19149">
        <v>76041090</v>
      </c>
      <c r="B19149" t="s">
        <v>75</v>
      </c>
      <c r="C19149" s="30">
        <v>1.3520000000000001</v>
      </c>
      <c r="D19149" t="s">
        <v>19</v>
      </c>
      <c r="E19149">
        <v>2028</v>
      </c>
      <c r="G19149" t="s">
        <v>25</v>
      </c>
    </row>
    <row r="19150" spans="1:7">
      <c r="A19150">
        <v>76042100</v>
      </c>
      <c r="B19150" t="s">
        <v>75</v>
      </c>
      <c r="C19150" s="30">
        <v>1.04</v>
      </c>
      <c r="D19150" t="s">
        <v>19</v>
      </c>
      <c r="G19150" t="s">
        <v>25</v>
      </c>
    </row>
    <row r="19151" spans="1:7">
      <c r="A19151">
        <v>76042100</v>
      </c>
      <c r="B19151" t="s">
        <v>75</v>
      </c>
      <c r="C19151" s="30">
        <v>1.1440000000000001</v>
      </c>
      <c r="D19151" t="s">
        <v>19</v>
      </c>
      <c r="E19151">
        <v>2026</v>
      </c>
      <c r="G19151" t="s">
        <v>25</v>
      </c>
    </row>
    <row r="19152" spans="1:7">
      <c r="A19152">
        <v>76042100</v>
      </c>
      <c r="B19152" t="s">
        <v>75</v>
      </c>
      <c r="C19152" s="30">
        <v>1.248</v>
      </c>
      <c r="D19152" t="s">
        <v>19</v>
      </c>
      <c r="E19152">
        <v>2027</v>
      </c>
      <c r="G19152" t="s">
        <v>25</v>
      </c>
    </row>
    <row r="19153" spans="1:7">
      <c r="A19153">
        <v>76042100</v>
      </c>
      <c r="B19153" t="s">
        <v>75</v>
      </c>
      <c r="C19153" s="30">
        <v>1.3520000000000001</v>
      </c>
      <c r="D19153" t="s">
        <v>19</v>
      </c>
      <c r="E19153">
        <v>2028</v>
      </c>
      <c r="G19153" t="s">
        <v>25</v>
      </c>
    </row>
    <row r="19154" spans="1:7">
      <c r="A19154">
        <v>76042910</v>
      </c>
      <c r="B19154" t="s">
        <v>75</v>
      </c>
      <c r="C19154" s="30">
        <v>1.02</v>
      </c>
      <c r="D19154" t="s">
        <v>19</v>
      </c>
      <c r="G19154" t="s">
        <v>25</v>
      </c>
    </row>
    <row r="19155" spans="1:7">
      <c r="A19155">
        <v>76042910</v>
      </c>
      <c r="B19155" t="s">
        <v>75</v>
      </c>
      <c r="C19155" s="30">
        <v>1.1220000000000001</v>
      </c>
      <c r="D19155" t="s">
        <v>19</v>
      </c>
      <c r="E19155">
        <v>2026</v>
      </c>
      <c r="G19155" t="s">
        <v>25</v>
      </c>
    </row>
    <row r="19156" spans="1:7">
      <c r="A19156">
        <v>76042910</v>
      </c>
      <c r="B19156" t="s">
        <v>75</v>
      </c>
      <c r="C19156" s="30">
        <v>1.224</v>
      </c>
      <c r="D19156" t="s">
        <v>19</v>
      </c>
      <c r="E19156">
        <v>2027</v>
      </c>
      <c r="G19156" t="s">
        <v>25</v>
      </c>
    </row>
    <row r="19157" spans="1:7">
      <c r="A19157">
        <v>76042910</v>
      </c>
      <c r="B19157" t="s">
        <v>75</v>
      </c>
      <c r="C19157" s="30">
        <v>1.3260000000000001</v>
      </c>
      <c r="D19157" t="s">
        <v>19</v>
      </c>
      <c r="E19157">
        <v>2028</v>
      </c>
      <c r="G19157" t="s">
        <v>25</v>
      </c>
    </row>
    <row r="19158" spans="1:7">
      <c r="A19158">
        <v>76042990</v>
      </c>
      <c r="B19158" t="s">
        <v>75</v>
      </c>
      <c r="C19158" s="30">
        <v>1.04</v>
      </c>
      <c r="D19158" t="s">
        <v>19</v>
      </c>
      <c r="G19158" t="s">
        <v>25</v>
      </c>
    </row>
    <row r="19159" spans="1:7">
      <c r="A19159">
        <v>76042990</v>
      </c>
      <c r="B19159" t="s">
        <v>75</v>
      </c>
      <c r="C19159" s="30">
        <v>1.1440000000000001</v>
      </c>
      <c r="D19159" t="s">
        <v>19</v>
      </c>
      <c r="E19159">
        <v>2026</v>
      </c>
      <c r="G19159" t="s">
        <v>25</v>
      </c>
    </row>
    <row r="19160" spans="1:7">
      <c r="A19160">
        <v>76042990</v>
      </c>
      <c r="B19160" t="s">
        <v>75</v>
      </c>
      <c r="C19160" s="30">
        <v>1.248</v>
      </c>
      <c r="D19160" t="s">
        <v>19</v>
      </c>
      <c r="E19160">
        <v>2027</v>
      </c>
      <c r="G19160" t="s">
        <v>25</v>
      </c>
    </row>
    <row r="19161" spans="1:7">
      <c r="A19161">
        <v>76042990</v>
      </c>
      <c r="B19161" t="s">
        <v>75</v>
      </c>
      <c r="C19161" s="30">
        <v>1.3520000000000001</v>
      </c>
      <c r="D19161" t="s">
        <v>19</v>
      </c>
      <c r="E19161">
        <v>2028</v>
      </c>
      <c r="G19161" t="s">
        <v>25</v>
      </c>
    </row>
    <row r="19162" spans="1:7">
      <c r="A19162">
        <v>7605</v>
      </c>
      <c r="B19162" t="s">
        <v>75</v>
      </c>
      <c r="C19162" s="30">
        <v>1.02</v>
      </c>
      <c r="D19162" t="s">
        <v>19</v>
      </c>
      <c r="G19162" t="s">
        <v>25</v>
      </c>
    </row>
    <row r="19163" spans="1:7">
      <c r="A19163">
        <v>7605</v>
      </c>
      <c r="B19163" t="s">
        <v>75</v>
      </c>
      <c r="C19163" s="30">
        <v>1.1220000000000001</v>
      </c>
      <c r="D19163" t="s">
        <v>19</v>
      </c>
      <c r="E19163">
        <v>2026</v>
      </c>
      <c r="G19163" t="s">
        <v>25</v>
      </c>
    </row>
    <row r="19164" spans="1:7">
      <c r="A19164">
        <v>7605</v>
      </c>
      <c r="B19164" t="s">
        <v>75</v>
      </c>
      <c r="C19164" s="30">
        <v>1.224</v>
      </c>
      <c r="D19164" t="s">
        <v>19</v>
      </c>
      <c r="E19164">
        <v>2027</v>
      </c>
      <c r="G19164" t="s">
        <v>25</v>
      </c>
    </row>
    <row r="19165" spans="1:7">
      <c r="A19165">
        <v>7605</v>
      </c>
      <c r="B19165" t="s">
        <v>75</v>
      </c>
      <c r="C19165" s="30">
        <v>1.3260000000000001</v>
      </c>
      <c r="D19165" t="s">
        <v>19</v>
      </c>
      <c r="E19165">
        <v>2028</v>
      </c>
      <c r="G19165" t="s">
        <v>25</v>
      </c>
    </row>
    <row r="19166" spans="1:7">
      <c r="A19166">
        <v>7606</v>
      </c>
      <c r="B19166" t="s">
        <v>75</v>
      </c>
      <c r="C19166" s="30">
        <v>1.48</v>
      </c>
      <c r="D19166" t="s">
        <v>19</v>
      </c>
      <c r="G19166" t="s">
        <v>25</v>
      </c>
    </row>
    <row r="19167" spans="1:7">
      <c r="A19167">
        <v>7606</v>
      </c>
      <c r="B19167" t="s">
        <v>75</v>
      </c>
      <c r="C19167" s="30">
        <v>1.6279999999999999</v>
      </c>
      <c r="D19167" t="s">
        <v>19</v>
      </c>
      <c r="E19167">
        <v>2026</v>
      </c>
      <c r="G19167" t="s">
        <v>25</v>
      </c>
    </row>
    <row r="19168" spans="1:7">
      <c r="A19168">
        <v>7606</v>
      </c>
      <c r="B19168" t="s">
        <v>75</v>
      </c>
      <c r="C19168" s="30">
        <v>1.776</v>
      </c>
      <c r="D19168" t="s">
        <v>19</v>
      </c>
      <c r="E19168">
        <v>2027</v>
      </c>
      <c r="G19168" t="s">
        <v>25</v>
      </c>
    </row>
    <row r="19169" spans="1:7">
      <c r="A19169">
        <v>7606</v>
      </c>
      <c r="B19169" t="s">
        <v>75</v>
      </c>
      <c r="C19169" s="30">
        <v>1.9239999999999999</v>
      </c>
      <c r="D19169" t="s">
        <v>19</v>
      </c>
      <c r="E19169">
        <v>2028</v>
      </c>
      <c r="G19169" t="s">
        <v>25</v>
      </c>
    </row>
    <row r="19170" spans="1:7">
      <c r="A19170">
        <v>7607</v>
      </c>
      <c r="B19170" t="s">
        <v>75</v>
      </c>
      <c r="C19170" s="30">
        <v>1.48</v>
      </c>
      <c r="D19170" t="s">
        <v>19</v>
      </c>
      <c r="G19170" t="s">
        <v>25</v>
      </c>
    </row>
    <row r="19171" spans="1:7">
      <c r="A19171">
        <v>7607</v>
      </c>
      <c r="B19171" t="s">
        <v>75</v>
      </c>
      <c r="C19171" s="30">
        <v>1.6279999999999999</v>
      </c>
      <c r="D19171" t="s">
        <v>19</v>
      </c>
      <c r="E19171">
        <v>2026</v>
      </c>
      <c r="G19171" t="s">
        <v>25</v>
      </c>
    </row>
    <row r="19172" spans="1:7">
      <c r="A19172">
        <v>7607</v>
      </c>
      <c r="B19172" t="s">
        <v>75</v>
      </c>
      <c r="C19172" s="30">
        <v>1.776</v>
      </c>
      <c r="D19172" t="s">
        <v>19</v>
      </c>
      <c r="E19172">
        <v>2027</v>
      </c>
      <c r="G19172" t="s">
        <v>25</v>
      </c>
    </row>
    <row r="19173" spans="1:7">
      <c r="A19173">
        <v>7607</v>
      </c>
      <c r="B19173" t="s">
        <v>75</v>
      </c>
      <c r="C19173" s="30">
        <v>1.9239999999999999</v>
      </c>
      <c r="D19173" t="s">
        <v>19</v>
      </c>
      <c r="E19173">
        <v>2028</v>
      </c>
      <c r="G19173" t="s">
        <v>25</v>
      </c>
    </row>
    <row r="19174" spans="1:7">
      <c r="A19174">
        <v>7608</v>
      </c>
      <c r="B19174" t="s">
        <v>75</v>
      </c>
      <c r="C19174" s="30">
        <v>1.04</v>
      </c>
      <c r="D19174" t="s">
        <v>19</v>
      </c>
      <c r="G19174" t="s">
        <v>25</v>
      </c>
    </row>
    <row r="19175" spans="1:7">
      <c r="A19175">
        <v>7608</v>
      </c>
      <c r="B19175" t="s">
        <v>75</v>
      </c>
      <c r="C19175" s="30">
        <v>1.1440000000000001</v>
      </c>
      <c r="D19175" t="s">
        <v>19</v>
      </c>
      <c r="E19175">
        <v>2026</v>
      </c>
      <c r="G19175" t="s">
        <v>25</v>
      </c>
    </row>
    <row r="19176" spans="1:7">
      <c r="A19176">
        <v>7608</v>
      </c>
      <c r="B19176" t="s">
        <v>75</v>
      </c>
      <c r="C19176" s="30">
        <v>1.248</v>
      </c>
      <c r="D19176" t="s">
        <v>19</v>
      </c>
      <c r="E19176">
        <v>2027</v>
      </c>
      <c r="G19176" t="s">
        <v>25</v>
      </c>
    </row>
    <row r="19177" spans="1:7">
      <c r="A19177">
        <v>7608</v>
      </c>
      <c r="B19177" t="s">
        <v>75</v>
      </c>
      <c r="C19177" s="30">
        <v>1.3520000000000001</v>
      </c>
      <c r="D19177" t="s">
        <v>19</v>
      </c>
      <c r="E19177">
        <v>2028</v>
      </c>
      <c r="G19177" t="s">
        <v>25</v>
      </c>
    </row>
    <row r="19178" spans="1:7">
      <c r="A19178">
        <v>76090000</v>
      </c>
      <c r="B19178" t="s">
        <v>75</v>
      </c>
      <c r="C19178" s="30">
        <v>1.04</v>
      </c>
      <c r="D19178" t="s">
        <v>19</v>
      </c>
      <c r="G19178" t="s">
        <v>25</v>
      </c>
    </row>
    <row r="19179" spans="1:7">
      <c r="A19179">
        <v>76090000</v>
      </c>
      <c r="B19179" t="s">
        <v>75</v>
      </c>
      <c r="C19179" s="30">
        <v>1.1440000000000001</v>
      </c>
      <c r="D19179" t="s">
        <v>19</v>
      </c>
      <c r="E19179">
        <v>2026</v>
      </c>
      <c r="G19179" t="s">
        <v>25</v>
      </c>
    </row>
    <row r="19180" spans="1:7">
      <c r="A19180">
        <v>76090000</v>
      </c>
      <c r="B19180" t="s">
        <v>75</v>
      </c>
      <c r="C19180" s="30">
        <v>1.248</v>
      </c>
      <c r="D19180" t="s">
        <v>19</v>
      </c>
      <c r="E19180">
        <v>2027</v>
      </c>
      <c r="G19180" t="s">
        <v>25</v>
      </c>
    </row>
    <row r="19181" spans="1:7">
      <c r="A19181">
        <v>76090000</v>
      </c>
      <c r="B19181" t="s">
        <v>75</v>
      </c>
      <c r="C19181" s="30">
        <v>1.3520000000000001</v>
      </c>
      <c r="D19181" t="s">
        <v>19</v>
      </c>
      <c r="E19181">
        <v>2028</v>
      </c>
      <c r="G19181" t="s">
        <v>25</v>
      </c>
    </row>
    <row r="19182" spans="1:7">
      <c r="A19182">
        <v>76101000</v>
      </c>
      <c r="B19182" t="s">
        <v>75</v>
      </c>
      <c r="C19182" s="30">
        <v>1.04</v>
      </c>
      <c r="D19182" t="s">
        <v>19</v>
      </c>
      <c r="G19182" t="s">
        <v>25</v>
      </c>
    </row>
    <row r="19183" spans="1:7">
      <c r="A19183">
        <v>76101000</v>
      </c>
      <c r="B19183" t="s">
        <v>75</v>
      </c>
      <c r="C19183" s="30">
        <v>1.1440000000000001</v>
      </c>
      <c r="D19183" t="s">
        <v>19</v>
      </c>
      <c r="E19183">
        <v>2026</v>
      </c>
      <c r="G19183" t="s">
        <v>25</v>
      </c>
    </row>
    <row r="19184" spans="1:7">
      <c r="A19184">
        <v>76101000</v>
      </c>
      <c r="B19184" t="s">
        <v>75</v>
      </c>
      <c r="C19184" s="30">
        <v>1.248</v>
      </c>
      <c r="D19184" t="s">
        <v>19</v>
      </c>
      <c r="E19184">
        <v>2027</v>
      </c>
      <c r="G19184" t="s">
        <v>25</v>
      </c>
    </row>
    <row r="19185" spans="1:7">
      <c r="A19185">
        <v>76101000</v>
      </c>
      <c r="B19185" t="s">
        <v>75</v>
      </c>
      <c r="C19185" s="30">
        <v>1.3520000000000001</v>
      </c>
      <c r="D19185" t="s">
        <v>19</v>
      </c>
      <c r="E19185">
        <v>2028</v>
      </c>
      <c r="G19185" t="s">
        <v>25</v>
      </c>
    </row>
    <row r="19186" spans="1:7">
      <c r="A19186">
        <v>761090</v>
      </c>
      <c r="B19186" t="s">
        <v>75</v>
      </c>
      <c r="C19186" s="30">
        <v>1.04</v>
      </c>
      <c r="D19186" t="s">
        <v>19</v>
      </c>
      <c r="G19186" t="s">
        <v>25</v>
      </c>
    </row>
    <row r="19187" spans="1:7">
      <c r="A19187">
        <v>761090</v>
      </c>
      <c r="B19187" t="s">
        <v>75</v>
      </c>
      <c r="C19187" s="30">
        <v>1.1440000000000001</v>
      </c>
      <c r="D19187" t="s">
        <v>19</v>
      </c>
      <c r="E19187">
        <v>2026</v>
      </c>
      <c r="G19187" t="s">
        <v>25</v>
      </c>
    </row>
    <row r="19188" spans="1:7">
      <c r="A19188">
        <v>761090</v>
      </c>
      <c r="B19188" t="s">
        <v>75</v>
      </c>
      <c r="C19188" s="30">
        <v>1.248</v>
      </c>
      <c r="D19188" t="s">
        <v>19</v>
      </c>
      <c r="E19188">
        <v>2027</v>
      </c>
      <c r="G19188" t="s">
        <v>25</v>
      </c>
    </row>
    <row r="19189" spans="1:7">
      <c r="A19189">
        <v>761090</v>
      </c>
      <c r="B19189" t="s">
        <v>75</v>
      </c>
      <c r="C19189" s="30">
        <v>1.3520000000000001</v>
      </c>
      <c r="D19189" t="s">
        <v>19</v>
      </c>
      <c r="E19189">
        <v>2028</v>
      </c>
      <c r="G19189" t="s">
        <v>25</v>
      </c>
    </row>
    <row r="19190" spans="1:7">
      <c r="A19190">
        <v>76109010</v>
      </c>
      <c r="B19190" t="s">
        <v>75</v>
      </c>
      <c r="C19190" s="30">
        <v>1.04</v>
      </c>
      <c r="D19190" t="s">
        <v>19</v>
      </c>
      <c r="G19190" t="s">
        <v>25</v>
      </c>
    </row>
    <row r="19191" spans="1:7">
      <c r="A19191">
        <v>76109010</v>
      </c>
      <c r="B19191" t="s">
        <v>75</v>
      </c>
      <c r="C19191" s="30">
        <v>1.1440000000000001</v>
      </c>
      <c r="D19191" t="s">
        <v>19</v>
      </c>
      <c r="E19191">
        <v>2026</v>
      </c>
      <c r="G19191" t="s">
        <v>25</v>
      </c>
    </row>
    <row r="19192" spans="1:7">
      <c r="A19192">
        <v>76109010</v>
      </c>
      <c r="B19192" t="s">
        <v>75</v>
      </c>
      <c r="C19192" s="30">
        <v>1.248</v>
      </c>
      <c r="D19192" t="s">
        <v>19</v>
      </c>
      <c r="E19192">
        <v>2027</v>
      </c>
      <c r="G19192" t="s">
        <v>25</v>
      </c>
    </row>
    <row r="19193" spans="1:7">
      <c r="A19193">
        <v>76109010</v>
      </c>
      <c r="B19193" t="s">
        <v>75</v>
      </c>
      <c r="C19193" s="30">
        <v>1.3520000000000001</v>
      </c>
      <c r="D19193" t="s">
        <v>19</v>
      </c>
      <c r="E19193">
        <v>2028</v>
      </c>
      <c r="G19193" t="s">
        <v>25</v>
      </c>
    </row>
    <row r="19194" spans="1:7">
      <c r="A19194">
        <v>76109090</v>
      </c>
      <c r="B19194" t="s">
        <v>75</v>
      </c>
      <c r="C19194" s="30">
        <v>1.04</v>
      </c>
      <c r="D19194" t="s">
        <v>19</v>
      </c>
      <c r="G19194" t="s">
        <v>25</v>
      </c>
    </row>
    <row r="19195" spans="1:7">
      <c r="A19195">
        <v>76109090</v>
      </c>
      <c r="B19195" t="s">
        <v>75</v>
      </c>
      <c r="C19195" s="30">
        <v>1.1440000000000001</v>
      </c>
      <c r="D19195" t="s">
        <v>19</v>
      </c>
      <c r="E19195">
        <v>2026</v>
      </c>
      <c r="G19195" t="s">
        <v>25</v>
      </c>
    </row>
    <row r="19196" spans="1:7">
      <c r="A19196">
        <v>76109090</v>
      </c>
      <c r="B19196" t="s">
        <v>75</v>
      </c>
      <c r="C19196" s="30">
        <v>1.248</v>
      </c>
      <c r="D19196" t="s">
        <v>19</v>
      </c>
      <c r="E19196">
        <v>2027</v>
      </c>
      <c r="G19196" t="s">
        <v>25</v>
      </c>
    </row>
    <row r="19197" spans="1:7">
      <c r="A19197">
        <v>76109090</v>
      </c>
      <c r="B19197" t="s">
        <v>75</v>
      </c>
      <c r="C19197" s="30">
        <v>1.3520000000000001</v>
      </c>
      <c r="D19197" t="s">
        <v>19</v>
      </c>
      <c r="E19197">
        <v>2028</v>
      </c>
      <c r="G19197" t="s">
        <v>25</v>
      </c>
    </row>
    <row r="19198" spans="1:7">
      <c r="A19198">
        <v>76110000</v>
      </c>
      <c r="B19198" t="s">
        <v>75</v>
      </c>
      <c r="C19198" s="30">
        <v>1.48</v>
      </c>
      <c r="D19198" t="s">
        <v>19</v>
      </c>
      <c r="G19198" t="s">
        <v>25</v>
      </c>
    </row>
    <row r="19199" spans="1:7">
      <c r="A19199">
        <v>76110000</v>
      </c>
      <c r="B19199" t="s">
        <v>75</v>
      </c>
      <c r="C19199" s="30">
        <v>1.6279999999999999</v>
      </c>
      <c r="D19199" t="s">
        <v>19</v>
      </c>
      <c r="E19199">
        <v>2026</v>
      </c>
      <c r="G19199" t="s">
        <v>25</v>
      </c>
    </row>
    <row r="19200" spans="1:7">
      <c r="A19200">
        <v>76110000</v>
      </c>
      <c r="B19200" t="s">
        <v>75</v>
      </c>
      <c r="C19200" s="30">
        <v>1.776</v>
      </c>
      <c r="D19200" t="s">
        <v>19</v>
      </c>
      <c r="E19200">
        <v>2027</v>
      </c>
      <c r="G19200" t="s">
        <v>25</v>
      </c>
    </row>
    <row r="19201" spans="1:7">
      <c r="A19201">
        <v>76110000</v>
      </c>
      <c r="B19201" t="s">
        <v>75</v>
      </c>
      <c r="C19201" s="30">
        <v>1.9239999999999999</v>
      </c>
      <c r="D19201" t="s">
        <v>19</v>
      </c>
      <c r="E19201">
        <v>2028</v>
      </c>
      <c r="G19201" t="s">
        <v>25</v>
      </c>
    </row>
    <row r="19202" spans="1:7">
      <c r="A19202">
        <v>7612</v>
      </c>
      <c r="B19202" t="s">
        <v>75</v>
      </c>
      <c r="C19202" s="30">
        <v>1.48</v>
      </c>
      <c r="D19202" t="s">
        <v>19</v>
      </c>
      <c r="G19202" t="s">
        <v>25</v>
      </c>
    </row>
    <row r="19203" spans="1:7">
      <c r="A19203">
        <v>7612</v>
      </c>
      <c r="B19203" t="s">
        <v>75</v>
      </c>
      <c r="C19203" s="30">
        <v>1.6279999999999999</v>
      </c>
      <c r="D19203" t="s">
        <v>19</v>
      </c>
      <c r="E19203">
        <v>2026</v>
      </c>
      <c r="G19203" t="s">
        <v>25</v>
      </c>
    </row>
    <row r="19204" spans="1:7">
      <c r="A19204">
        <v>7612</v>
      </c>
      <c r="B19204" t="s">
        <v>75</v>
      </c>
      <c r="C19204" s="30">
        <v>1.776</v>
      </c>
      <c r="D19204" t="s">
        <v>19</v>
      </c>
      <c r="E19204">
        <v>2027</v>
      </c>
      <c r="G19204" t="s">
        <v>25</v>
      </c>
    </row>
    <row r="19205" spans="1:7">
      <c r="A19205">
        <v>7612</v>
      </c>
      <c r="B19205" t="s">
        <v>75</v>
      </c>
      <c r="C19205" s="30">
        <v>1.9239999999999999</v>
      </c>
      <c r="D19205" t="s">
        <v>19</v>
      </c>
      <c r="E19205">
        <v>2028</v>
      </c>
      <c r="G19205" t="s">
        <v>25</v>
      </c>
    </row>
    <row r="19206" spans="1:7">
      <c r="A19206">
        <v>76130000</v>
      </c>
      <c r="B19206" t="s">
        <v>75</v>
      </c>
      <c r="C19206" s="30">
        <v>1.48</v>
      </c>
      <c r="D19206" t="s">
        <v>19</v>
      </c>
      <c r="G19206" t="s">
        <v>25</v>
      </c>
    </row>
    <row r="19207" spans="1:7">
      <c r="A19207">
        <v>76130000</v>
      </c>
      <c r="B19207" t="s">
        <v>75</v>
      </c>
      <c r="C19207" s="30">
        <v>1.6279999999999999</v>
      </c>
      <c r="D19207" t="s">
        <v>19</v>
      </c>
      <c r="E19207">
        <v>2026</v>
      </c>
      <c r="G19207" t="s">
        <v>25</v>
      </c>
    </row>
    <row r="19208" spans="1:7">
      <c r="A19208">
        <v>76130000</v>
      </c>
      <c r="B19208" t="s">
        <v>75</v>
      </c>
      <c r="C19208" s="30">
        <v>1.776</v>
      </c>
      <c r="D19208" t="s">
        <v>19</v>
      </c>
      <c r="E19208">
        <v>2027</v>
      </c>
      <c r="G19208" t="s">
        <v>25</v>
      </c>
    </row>
    <row r="19209" spans="1:7">
      <c r="A19209">
        <v>76130000</v>
      </c>
      <c r="B19209" t="s">
        <v>75</v>
      </c>
      <c r="C19209" s="30">
        <v>1.9239999999999999</v>
      </c>
      <c r="D19209" t="s">
        <v>19</v>
      </c>
      <c r="E19209">
        <v>2028</v>
      </c>
      <c r="G19209" t="s">
        <v>25</v>
      </c>
    </row>
    <row r="19210" spans="1:7">
      <c r="A19210">
        <v>7614</v>
      </c>
      <c r="B19210" t="s">
        <v>75</v>
      </c>
      <c r="C19210" s="30">
        <v>1.02</v>
      </c>
      <c r="D19210" t="s">
        <v>19</v>
      </c>
      <c r="G19210" t="s">
        <v>25</v>
      </c>
    </row>
    <row r="19211" spans="1:7">
      <c r="A19211">
        <v>7614</v>
      </c>
      <c r="B19211" t="s">
        <v>75</v>
      </c>
      <c r="C19211" s="30">
        <v>1.1220000000000001</v>
      </c>
      <c r="D19211" t="s">
        <v>19</v>
      </c>
      <c r="E19211">
        <v>2026</v>
      </c>
      <c r="G19211" t="s">
        <v>25</v>
      </c>
    </row>
    <row r="19212" spans="1:7">
      <c r="A19212">
        <v>7614</v>
      </c>
      <c r="B19212" t="s">
        <v>75</v>
      </c>
      <c r="C19212" s="30">
        <v>1.224</v>
      </c>
      <c r="D19212" t="s">
        <v>19</v>
      </c>
      <c r="E19212">
        <v>2027</v>
      </c>
      <c r="G19212" t="s">
        <v>25</v>
      </c>
    </row>
    <row r="19213" spans="1:7">
      <c r="A19213">
        <v>7614</v>
      </c>
      <c r="B19213" t="s">
        <v>75</v>
      </c>
      <c r="C19213" s="30">
        <v>1.3260000000000001</v>
      </c>
      <c r="D19213" t="s">
        <v>19</v>
      </c>
      <c r="E19213">
        <v>2028</v>
      </c>
      <c r="G19213" t="s">
        <v>25</v>
      </c>
    </row>
    <row r="19214" spans="1:7">
      <c r="A19214">
        <v>76161000</v>
      </c>
      <c r="B19214" t="s">
        <v>75</v>
      </c>
      <c r="C19214" s="30">
        <v>1.48</v>
      </c>
      <c r="D19214" t="s">
        <v>19</v>
      </c>
      <c r="G19214" t="s">
        <v>25</v>
      </c>
    </row>
    <row r="19215" spans="1:7">
      <c r="A19215">
        <v>76161000</v>
      </c>
      <c r="B19215" t="s">
        <v>75</v>
      </c>
      <c r="C19215" s="30">
        <v>1.6279999999999999</v>
      </c>
      <c r="D19215" t="s">
        <v>19</v>
      </c>
      <c r="E19215">
        <v>2026</v>
      </c>
      <c r="G19215" t="s">
        <v>25</v>
      </c>
    </row>
    <row r="19216" spans="1:7">
      <c r="A19216">
        <v>76161000</v>
      </c>
      <c r="B19216" t="s">
        <v>75</v>
      </c>
      <c r="C19216" s="30">
        <v>1.776</v>
      </c>
      <c r="D19216" t="s">
        <v>19</v>
      </c>
      <c r="E19216">
        <v>2027</v>
      </c>
      <c r="G19216" t="s">
        <v>25</v>
      </c>
    </row>
    <row r="19217" spans="1:7">
      <c r="A19217">
        <v>76161000</v>
      </c>
      <c r="B19217" t="s">
        <v>75</v>
      </c>
      <c r="C19217" s="30">
        <v>1.9239999999999999</v>
      </c>
      <c r="D19217" t="s">
        <v>19</v>
      </c>
      <c r="E19217">
        <v>2028</v>
      </c>
      <c r="G19217" t="s">
        <v>25</v>
      </c>
    </row>
    <row r="19218" spans="1:7">
      <c r="A19218">
        <v>76169100</v>
      </c>
      <c r="B19218" t="s">
        <v>75</v>
      </c>
      <c r="C19218" s="30">
        <v>1.48</v>
      </c>
      <c r="D19218" t="s">
        <v>19</v>
      </c>
      <c r="G19218" t="s">
        <v>25</v>
      </c>
    </row>
    <row r="19219" spans="1:7">
      <c r="A19219">
        <v>76169100</v>
      </c>
      <c r="B19219" t="s">
        <v>75</v>
      </c>
      <c r="C19219" s="30">
        <v>1.6279999999999999</v>
      </c>
      <c r="D19219" t="s">
        <v>19</v>
      </c>
      <c r="E19219">
        <v>2026</v>
      </c>
      <c r="G19219" t="s">
        <v>25</v>
      </c>
    </row>
    <row r="19220" spans="1:7">
      <c r="A19220">
        <v>76169100</v>
      </c>
      <c r="B19220" t="s">
        <v>75</v>
      </c>
      <c r="C19220" s="30">
        <v>1.776</v>
      </c>
      <c r="D19220" t="s">
        <v>19</v>
      </c>
      <c r="E19220">
        <v>2027</v>
      </c>
      <c r="G19220" t="s">
        <v>25</v>
      </c>
    </row>
    <row r="19221" spans="1:7">
      <c r="A19221">
        <v>76169100</v>
      </c>
      <c r="B19221" t="s">
        <v>75</v>
      </c>
      <c r="C19221" s="30">
        <v>1.9239999999999999</v>
      </c>
      <c r="D19221" t="s">
        <v>19</v>
      </c>
      <c r="E19221">
        <v>2028</v>
      </c>
      <c r="G19221" t="s">
        <v>25</v>
      </c>
    </row>
    <row r="19222" spans="1:7">
      <c r="A19222">
        <v>76169910</v>
      </c>
      <c r="B19222" t="s">
        <v>75</v>
      </c>
      <c r="C19222">
        <v>0.8</v>
      </c>
      <c r="D19222" t="s">
        <v>19</v>
      </c>
      <c r="G19222" t="s">
        <v>25</v>
      </c>
    </row>
    <row r="19223" spans="1:7">
      <c r="A19223">
        <v>76169910</v>
      </c>
      <c r="B19223" t="s">
        <v>75</v>
      </c>
      <c r="C19223">
        <v>0.88</v>
      </c>
      <c r="D19223" t="s">
        <v>19</v>
      </c>
      <c r="E19223">
        <v>2026</v>
      </c>
      <c r="G19223" t="s">
        <v>25</v>
      </c>
    </row>
    <row r="19224" spans="1:7">
      <c r="A19224">
        <v>76169910</v>
      </c>
      <c r="B19224" t="s">
        <v>75</v>
      </c>
      <c r="C19224">
        <v>0.96000000000000008</v>
      </c>
      <c r="D19224" t="s">
        <v>19</v>
      </c>
      <c r="E19224">
        <v>2027</v>
      </c>
      <c r="G19224" t="s">
        <v>25</v>
      </c>
    </row>
    <row r="19225" spans="1:7">
      <c r="A19225">
        <v>76169910</v>
      </c>
      <c r="B19225" t="s">
        <v>75</v>
      </c>
      <c r="C19225">
        <v>1.04</v>
      </c>
      <c r="D19225" t="s">
        <v>19</v>
      </c>
      <c r="E19225">
        <v>2028</v>
      </c>
      <c r="G19225" t="s">
        <v>25</v>
      </c>
    </row>
    <row r="19226" spans="1:7">
      <c r="A19226">
        <v>76169990</v>
      </c>
      <c r="B19226" t="s">
        <v>75</v>
      </c>
      <c r="C19226" s="30">
        <v>1.48</v>
      </c>
      <c r="D19226" t="s">
        <v>19</v>
      </c>
      <c r="G19226" t="s">
        <v>25</v>
      </c>
    </row>
    <row r="19227" spans="1:7">
      <c r="A19227">
        <v>76169990</v>
      </c>
      <c r="B19227" t="s">
        <v>75</v>
      </c>
      <c r="C19227" s="30">
        <v>1.6279999999999999</v>
      </c>
      <c r="D19227" t="s">
        <v>19</v>
      </c>
      <c r="E19227">
        <v>2026</v>
      </c>
      <c r="G19227" t="s">
        <v>25</v>
      </c>
    </row>
    <row r="19228" spans="1:7">
      <c r="A19228">
        <v>76169990</v>
      </c>
      <c r="B19228" t="s">
        <v>75</v>
      </c>
      <c r="C19228" s="30">
        <v>1.776</v>
      </c>
      <c r="D19228" t="s">
        <v>19</v>
      </c>
      <c r="E19228">
        <v>2027</v>
      </c>
      <c r="G19228" t="s">
        <v>25</v>
      </c>
    </row>
    <row r="19229" spans="1:7">
      <c r="A19229">
        <v>76169990</v>
      </c>
      <c r="B19229" t="s">
        <v>75</v>
      </c>
      <c r="C19229" s="30">
        <v>1.9239999999999999</v>
      </c>
      <c r="D19229" t="s">
        <v>19</v>
      </c>
      <c r="E19229">
        <v>2028</v>
      </c>
      <c r="G19229" t="s">
        <v>25</v>
      </c>
    </row>
    <row r="19230" spans="1:7">
      <c r="A19230">
        <v>28041000</v>
      </c>
      <c r="B19230" t="s">
        <v>75</v>
      </c>
      <c r="C19230" s="30">
        <v>10.82</v>
      </c>
      <c r="G19230" t="s">
        <v>272</v>
      </c>
    </row>
    <row r="19231" spans="1:7">
      <c r="A19231">
        <v>28041000</v>
      </c>
      <c r="B19231" t="s">
        <v>75</v>
      </c>
      <c r="C19231" s="30">
        <v>11.902000000000001</v>
      </c>
      <c r="E19231">
        <v>2026</v>
      </c>
      <c r="G19231" t="s">
        <v>272</v>
      </c>
    </row>
    <row r="19232" spans="1:7">
      <c r="A19232">
        <v>28041000</v>
      </c>
      <c r="B19232" t="s">
        <v>75</v>
      </c>
      <c r="C19232" s="30">
        <v>12.984</v>
      </c>
      <c r="E19232">
        <v>2027</v>
      </c>
      <c r="G19232" t="s">
        <v>272</v>
      </c>
    </row>
    <row r="19233" spans="1:7">
      <c r="A19233">
        <v>28041000</v>
      </c>
      <c r="B19233" t="s">
        <v>75</v>
      </c>
      <c r="C19233" s="30">
        <v>14.066000000000001</v>
      </c>
      <c r="E19233">
        <v>2028</v>
      </c>
      <c r="G19233" t="s">
        <v>272</v>
      </c>
    </row>
    <row r="19234" spans="1:7">
      <c r="A19234">
        <v>720211</v>
      </c>
      <c r="B19234" t="s">
        <v>75</v>
      </c>
      <c r="C19234" s="30">
        <v>1.69</v>
      </c>
      <c r="G19234" t="s">
        <v>273</v>
      </c>
    </row>
    <row r="19235" spans="1:7">
      <c r="A19235">
        <v>720211</v>
      </c>
      <c r="B19235" t="s">
        <v>75</v>
      </c>
      <c r="C19235" s="30">
        <v>1.859</v>
      </c>
      <c r="E19235">
        <v>2026</v>
      </c>
      <c r="G19235" t="s">
        <v>273</v>
      </c>
    </row>
    <row r="19236" spans="1:7">
      <c r="A19236">
        <v>720211</v>
      </c>
      <c r="B19236" t="s">
        <v>75</v>
      </c>
      <c r="C19236" s="30">
        <v>2.028</v>
      </c>
      <c r="E19236">
        <v>2027</v>
      </c>
      <c r="G19236" t="s">
        <v>273</v>
      </c>
    </row>
    <row r="19237" spans="1:7">
      <c r="A19237">
        <v>720211</v>
      </c>
      <c r="B19237" t="s">
        <v>75</v>
      </c>
      <c r="C19237" s="30">
        <v>2.1970000000000001</v>
      </c>
      <c r="E19237">
        <v>2028</v>
      </c>
      <c r="G19237" t="s">
        <v>273</v>
      </c>
    </row>
    <row r="19238" spans="1:7">
      <c r="A19238">
        <v>720241</v>
      </c>
      <c r="B19238" t="s">
        <v>75</v>
      </c>
      <c r="C19238" s="30">
        <v>2.35</v>
      </c>
      <c r="G19238" t="s">
        <v>273</v>
      </c>
    </row>
    <row r="19239" spans="1:7">
      <c r="A19239">
        <v>720241</v>
      </c>
      <c r="B19239" t="s">
        <v>75</v>
      </c>
      <c r="C19239" s="30">
        <v>2.585</v>
      </c>
      <c r="E19239">
        <v>2026</v>
      </c>
      <c r="G19239" t="s">
        <v>273</v>
      </c>
    </row>
    <row r="19240" spans="1:7">
      <c r="A19240">
        <v>720241</v>
      </c>
      <c r="B19240" t="s">
        <v>75</v>
      </c>
      <c r="C19240" s="30">
        <v>2.8200000000000003</v>
      </c>
      <c r="E19240">
        <v>2027</v>
      </c>
      <c r="G19240" t="s">
        <v>273</v>
      </c>
    </row>
    <row r="19241" spans="1:7">
      <c r="A19241">
        <v>720241</v>
      </c>
      <c r="B19241" t="s">
        <v>75</v>
      </c>
      <c r="C19241" s="30">
        <v>3.0550000000000002</v>
      </c>
      <c r="E19241">
        <v>2028</v>
      </c>
      <c r="G19241" t="s">
        <v>273</v>
      </c>
    </row>
    <row r="19242" spans="1:7">
      <c r="A19242">
        <v>72026000</v>
      </c>
      <c r="B19242" t="s">
        <v>75</v>
      </c>
      <c r="C19242" s="30">
        <v>3.48</v>
      </c>
      <c r="G19242" t="s">
        <v>273</v>
      </c>
    </row>
    <row r="19243" spans="1:7">
      <c r="A19243">
        <v>72026000</v>
      </c>
      <c r="B19243" t="s">
        <v>75</v>
      </c>
      <c r="C19243" s="30">
        <v>3.8279999999999998</v>
      </c>
      <c r="E19243">
        <v>2026</v>
      </c>
      <c r="G19243" t="s">
        <v>273</v>
      </c>
    </row>
    <row r="19244" spans="1:7">
      <c r="A19244">
        <v>72026000</v>
      </c>
      <c r="B19244" t="s">
        <v>75</v>
      </c>
      <c r="C19244" s="30">
        <v>4.1760000000000002</v>
      </c>
      <c r="E19244">
        <v>2027</v>
      </c>
      <c r="G19244" t="s">
        <v>273</v>
      </c>
    </row>
    <row r="19245" spans="1:7">
      <c r="A19245">
        <v>72026000</v>
      </c>
      <c r="B19245" t="s">
        <v>75</v>
      </c>
      <c r="C19245" s="30">
        <v>4.524</v>
      </c>
      <c r="E19245">
        <v>2028</v>
      </c>
      <c r="G19245" t="s">
        <v>273</v>
      </c>
    </row>
    <row r="19246" spans="1:7">
      <c r="A19246">
        <v>2523100010</v>
      </c>
      <c r="B19246" t="s">
        <v>275</v>
      </c>
      <c r="C19246" s="30">
        <v>1.23</v>
      </c>
      <c r="D19246" t="s">
        <v>17</v>
      </c>
      <c r="G19246" t="s">
        <v>270</v>
      </c>
    </row>
    <row r="19247" spans="1:7">
      <c r="A19247">
        <v>2523100010</v>
      </c>
      <c r="B19247" t="s">
        <v>275</v>
      </c>
      <c r="C19247" s="30">
        <v>1.353</v>
      </c>
      <c r="D19247" t="s">
        <v>17</v>
      </c>
      <c r="E19247">
        <v>2026</v>
      </c>
      <c r="G19247" t="s">
        <v>270</v>
      </c>
    </row>
    <row r="19248" spans="1:7">
      <c r="A19248">
        <v>2523100010</v>
      </c>
      <c r="B19248" t="s">
        <v>275</v>
      </c>
      <c r="C19248" s="30">
        <v>1.476</v>
      </c>
      <c r="D19248" t="s">
        <v>17</v>
      </c>
      <c r="E19248">
        <v>2027</v>
      </c>
      <c r="G19248" t="s">
        <v>270</v>
      </c>
    </row>
    <row r="19249" spans="1:7">
      <c r="A19249">
        <v>2523100010</v>
      </c>
      <c r="B19249" t="s">
        <v>275</v>
      </c>
      <c r="C19249" s="30">
        <v>1.599</v>
      </c>
      <c r="D19249" t="s">
        <v>17</v>
      </c>
      <c r="E19249">
        <v>2028</v>
      </c>
      <c r="G19249" t="s">
        <v>270</v>
      </c>
    </row>
    <row r="19250" spans="1:7">
      <c r="A19250">
        <v>2523100090</v>
      </c>
      <c r="B19250" t="s">
        <v>275</v>
      </c>
      <c r="C19250">
        <v>0.92</v>
      </c>
      <c r="D19250" t="s">
        <v>13</v>
      </c>
      <c r="G19250" t="s">
        <v>270</v>
      </c>
    </row>
    <row r="19251" spans="1:7">
      <c r="A19251">
        <v>2523100090</v>
      </c>
      <c r="B19251" t="s">
        <v>275</v>
      </c>
      <c r="C19251">
        <v>1.012</v>
      </c>
      <c r="D19251" t="s">
        <v>13</v>
      </c>
      <c r="E19251">
        <v>2026</v>
      </c>
      <c r="G19251" t="s">
        <v>270</v>
      </c>
    </row>
    <row r="19252" spans="1:7">
      <c r="A19252">
        <v>2523100090</v>
      </c>
      <c r="B19252" t="s">
        <v>275</v>
      </c>
      <c r="C19252">
        <v>1.1040000000000001</v>
      </c>
      <c r="D19252" t="s">
        <v>13</v>
      </c>
      <c r="E19252">
        <v>2027</v>
      </c>
      <c r="G19252" t="s">
        <v>270</v>
      </c>
    </row>
    <row r="19253" spans="1:7">
      <c r="A19253">
        <v>2523100090</v>
      </c>
      <c r="B19253" t="s">
        <v>275</v>
      </c>
      <c r="C19253">
        <v>1.1960000000000002</v>
      </c>
      <c r="D19253" t="s">
        <v>13</v>
      </c>
      <c r="E19253">
        <v>2028</v>
      </c>
      <c r="G19253" t="s">
        <v>270</v>
      </c>
    </row>
    <row r="19254" spans="1:7">
      <c r="A19254">
        <v>25232100</v>
      </c>
      <c r="B19254" t="s">
        <v>275</v>
      </c>
      <c r="C19254" s="30">
        <v>1.36</v>
      </c>
      <c r="G19254" t="s">
        <v>270</v>
      </c>
    </row>
    <row r="19255" spans="1:7">
      <c r="A19255">
        <v>25232100</v>
      </c>
      <c r="B19255" t="s">
        <v>275</v>
      </c>
      <c r="C19255" s="30">
        <v>1.4960000000000002</v>
      </c>
      <c r="E19255">
        <v>2026</v>
      </c>
      <c r="G19255" t="s">
        <v>270</v>
      </c>
    </row>
    <row r="19256" spans="1:7">
      <c r="A19256">
        <v>25232100</v>
      </c>
      <c r="B19256" t="s">
        <v>275</v>
      </c>
      <c r="C19256" s="30">
        <v>1.6320000000000001</v>
      </c>
      <c r="E19256">
        <v>2027</v>
      </c>
      <c r="G19256" t="s">
        <v>270</v>
      </c>
    </row>
    <row r="19257" spans="1:7">
      <c r="A19257">
        <v>25232100</v>
      </c>
      <c r="B19257" t="s">
        <v>275</v>
      </c>
      <c r="C19257" s="30">
        <v>1.7680000000000002</v>
      </c>
      <c r="E19257">
        <v>2028</v>
      </c>
      <c r="G19257" t="s">
        <v>270</v>
      </c>
    </row>
    <row r="19258" spans="1:7">
      <c r="A19258">
        <v>25232900</v>
      </c>
      <c r="B19258" t="s">
        <v>275</v>
      </c>
      <c r="C19258">
        <v>0.94</v>
      </c>
      <c r="G19258" t="s">
        <v>270</v>
      </c>
    </row>
    <row r="19259" spans="1:7">
      <c r="A19259">
        <v>25232900</v>
      </c>
      <c r="B19259" t="s">
        <v>275</v>
      </c>
      <c r="C19259">
        <v>1.034</v>
      </c>
      <c r="E19259">
        <v>2026</v>
      </c>
      <c r="G19259" t="s">
        <v>270</v>
      </c>
    </row>
    <row r="19260" spans="1:7">
      <c r="A19260">
        <v>25232900</v>
      </c>
      <c r="B19260" t="s">
        <v>275</v>
      </c>
      <c r="C19260">
        <v>1.1279999999999999</v>
      </c>
      <c r="E19260">
        <v>2027</v>
      </c>
      <c r="G19260" t="s">
        <v>270</v>
      </c>
    </row>
    <row r="19261" spans="1:7">
      <c r="A19261">
        <v>25232900</v>
      </c>
      <c r="B19261" t="s">
        <v>275</v>
      </c>
      <c r="C19261">
        <v>1.222</v>
      </c>
      <c r="E19261">
        <v>2028</v>
      </c>
      <c r="G19261" t="s">
        <v>270</v>
      </c>
    </row>
    <row r="19262" spans="1:7">
      <c r="A19262">
        <v>2523900010</v>
      </c>
      <c r="B19262" t="s">
        <v>275</v>
      </c>
      <c r="C19262" s="30">
        <v>1.42</v>
      </c>
      <c r="D19262" t="s">
        <v>17</v>
      </c>
      <c r="G19262" t="s">
        <v>270</v>
      </c>
    </row>
    <row r="19263" spans="1:7">
      <c r="A19263">
        <v>2523900010</v>
      </c>
      <c r="B19263" t="s">
        <v>275</v>
      </c>
      <c r="C19263" s="30">
        <v>1.5619999999999998</v>
      </c>
      <c r="D19263" t="s">
        <v>17</v>
      </c>
      <c r="E19263">
        <v>2026</v>
      </c>
      <c r="G19263" t="s">
        <v>270</v>
      </c>
    </row>
    <row r="19264" spans="1:7">
      <c r="A19264">
        <v>2523900010</v>
      </c>
      <c r="B19264" t="s">
        <v>275</v>
      </c>
      <c r="C19264" s="30">
        <v>1.704</v>
      </c>
      <c r="D19264" t="s">
        <v>17</v>
      </c>
      <c r="E19264">
        <v>2027</v>
      </c>
      <c r="G19264" t="s">
        <v>270</v>
      </c>
    </row>
    <row r="19265" spans="1:7">
      <c r="A19265">
        <v>2523900010</v>
      </c>
      <c r="B19265" t="s">
        <v>275</v>
      </c>
      <c r="C19265" s="30">
        <v>1.8459999999999999</v>
      </c>
      <c r="D19265" t="s">
        <v>17</v>
      </c>
      <c r="E19265">
        <v>2028</v>
      </c>
      <c r="G19265" t="s">
        <v>270</v>
      </c>
    </row>
    <row r="19266" spans="1:7">
      <c r="A19266">
        <v>2523900090</v>
      </c>
      <c r="B19266" t="s">
        <v>275</v>
      </c>
      <c r="C19266">
        <v>0.91</v>
      </c>
      <c r="D19266" t="s">
        <v>13</v>
      </c>
      <c r="G19266" t="s">
        <v>270</v>
      </c>
    </row>
    <row r="19267" spans="1:7">
      <c r="A19267">
        <v>2523900090</v>
      </c>
      <c r="B19267" t="s">
        <v>275</v>
      </c>
      <c r="C19267">
        <v>1.0010000000000001</v>
      </c>
      <c r="D19267" t="s">
        <v>13</v>
      </c>
      <c r="E19267">
        <v>2026</v>
      </c>
      <c r="G19267" t="s">
        <v>270</v>
      </c>
    </row>
    <row r="19268" spans="1:7">
      <c r="A19268">
        <v>2523900090</v>
      </c>
      <c r="B19268" t="s">
        <v>275</v>
      </c>
      <c r="C19268">
        <v>1.0920000000000001</v>
      </c>
      <c r="D19268" t="s">
        <v>13</v>
      </c>
      <c r="E19268">
        <v>2027</v>
      </c>
      <c r="G19268" t="s">
        <v>270</v>
      </c>
    </row>
    <row r="19269" spans="1:7">
      <c r="A19269">
        <v>2523900090</v>
      </c>
      <c r="B19269" t="s">
        <v>275</v>
      </c>
      <c r="C19269">
        <v>1.1830000000000001</v>
      </c>
      <c r="D19269" t="s">
        <v>13</v>
      </c>
      <c r="E19269">
        <v>2028</v>
      </c>
      <c r="G19269" t="s">
        <v>270</v>
      </c>
    </row>
    <row r="19270" spans="1:7">
      <c r="A19270">
        <v>28080000</v>
      </c>
      <c r="B19270" t="s">
        <v>275</v>
      </c>
      <c r="C19270" s="30">
        <v>2.19</v>
      </c>
      <c r="G19270" t="s">
        <v>271</v>
      </c>
    </row>
    <row r="19271" spans="1:7">
      <c r="A19271">
        <v>28080000</v>
      </c>
      <c r="B19271" t="s">
        <v>275</v>
      </c>
      <c r="C19271" s="30">
        <v>2.2119</v>
      </c>
      <c r="E19271">
        <v>2026</v>
      </c>
      <c r="G19271" t="s">
        <v>271</v>
      </c>
    </row>
    <row r="19272" spans="1:7">
      <c r="A19272">
        <v>28080000</v>
      </c>
      <c r="B19272" t="s">
        <v>275</v>
      </c>
      <c r="C19272" s="30">
        <v>2.2119</v>
      </c>
      <c r="E19272">
        <v>2027</v>
      </c>
      <c r="G19272" t="s">
        <v>271</v>
      </c>
    </row>
    <row r="19273" spans="1:7">
      <c r="A19273">
        <v>28080000</v>
      </c>
      <c r="B19273" t="s">
        <v>275</v>
      </c>
      <c r="C19273" s="30">
        <v>2.2119</v>
      </c>
      <c r="E19273">
        <v>2028</v>
      </c>
      <c r="G19273" t="s">
        <v>271</v>
      </c>
    </row>
    <row r="19274" spans="1:7">
      <c r="A19274">
        <v>28142000</v>
      </c>
      <c r="B19274" t="s">
        <v>275</v>
      </c>
      <c r="C19274">
        <v>0.67</v>
      </c>
      <c r="G19274" t="s">
        <v>271</v>
      </c>
    </row>
    <row r="19275" spans="1:7">
      <c r="A19275">
        <v>28142000</v>
      </c>
      <c r="B19275" t="s">
        <v>275</v>
      </c>
      <c r="C19275">
        <v>0.67670000000000008</v>
      </c>
      <c r="E19275">
        <v>2026</v>
      </c>
      <c r="G19275" t="s">
        <v>271</v>
      </c>
    </row>
    <row r="19276" spans="1:7">
      <c r="A19276">
        <v>28142000</v>
      </c>
      <c r="B19276" t="s">
        <v>275</v>
      </c>
      <c r="C19276">
        <v>0.67670000000000008</v>
      </c>
      <c r="E19276">
        <v>2027</v>
      </c>
      <c r="G19276" t="s">
        <v>271</v>
      </c>
    </row>
    <row r="19277" spans="1:7">
      <c r="A19277">
        <v>28142000</v>
      </c>
      <c r="B19277" t="s">
        <v>275</v>
      </c>
      <c r="C19277">
        <v>0.67670000000000008</v>
      </c>
      <c r="E19277">
        <v>2028</v>
      </c>
      <c r="G19277" t="s">
        <v>271</v>
      </c>
    </row>
    <row r="19278" spans="1:7">
      <c r="A19278">
        <v>28342100</v>
      </c>
      <c r="B19278" t="s">
        <v>275</v>
      </c>
      <c r="C19278" s="30">
        <v>1.88</v>
      </c>
      <c r="G19278" t="s">
        <v>271</v>
      </c>
    </row>
    <row r="19279" spans="1:7">
      <c r="A19279">
        <v>28342100</v>
      </c>
      <c r="B19279" t="s">
        <v>275</v>
      </c>
      <c r="C19279" s="30">
        <v>1.8987999999999998</v>
      </c>
      <c r="E19279">
        <v>2026</v>
      </c>
      <c r="G19279" t="s">
        <v>271</v>
      </c>
    </row>
    <row r="19280" spans="1:7">
      <c r="A19280">
        <v>28342100</v>
      </c>
      <c r="B19280" t="s">
        <v>275</v>
      </c>
      <c r="C19280" s="30">
        <v>1.8987999999999998</v>
      </c>
      <c r="E19280">
        <v>2027</v>
      </c>
      <c r="G19280" t="s">
        <v>271</v>
      </c>
    </row>
    <row r="19281" spans="1:7">
      <c r="A19281">
        <v>28342100</v>
      </c>
      <c r="B19281" t="s">
        <v>275</v>
      </c>
      <c r="C19281" s="30">
        <v>1.8987999999999998</v>
      </c>
      <c r="E19281">
        <v>2028</v>
      </c>
      <c r="G19281" t="s">
        <v>271</v>
      </c>
    </row>
    <row r="19282" spans="1:7">
      <c r="A19282">
        <v>31021012</v>
      </c>
      <c r="B19282" t="s">
        <v>275</v>
      </c>
      <c r="C19282">
        <v>0.51</v>
      </c>
      <c r="G19282" t="s">
        <v>271</v>
      </c>
    </row>
    <row r="19283" spans="1:7">
      <c r="A19283">
        <v>31021012</v>
      </c>
      <c r="B19283" t="s">
        <v>275</v>
      </c>
      <c r="C19283">
        <v>0.5151</v>
      </c>
      <c r="E19283">
        <v>2026</v>
      </c>
      <c r="G19283" t="s">
        <v>271</v>
      </c>
    </row>
    <row r="19284" spans="1:7">
      <c r="A19284">
        <v>31021012</v>
      </c>
      <c r="B19284" t="s">
        <v>275</v>
      </c>
      <c r="C19284">
        <v>0.5151</v>
      </c>
      <c r="E19284">
        <v>2027</v>
      </c>
      <c r="G19284" t="s">
        <v>271</v>
      </c>
    </row>
    <row r="19285" spans="1:7">
      <c r="A19285">
        <v>31021012</v>
      </c>
      <c r="B19285" t="s">
        <v>275</v>
      </c>
      <c r="C19285">
        <v>0.5151</v>
      </c>
      <c r="E19285">
        <v>2028</v>
      </c>
      <c r="G19285" t="s">
        <v>271</v>
      </c>
    </row>
    <row r="19286" spans="1:7">
      <c r="A19286">
        <v>31021015</v>
      </c>
      <c r="B19286" t="s">
        <v>275</v>
      </c>
      <c r="C19286">
        <v>0.82</v>
      </c>
      <c r="G19286" t="s">
        <v>271</v>
      </c>
    </row>
    <row r="19287" spans="1:7">
      <c r="A19287">
        <v>31021015</v>
      </c>
      <c r="B19287" t="s">
        <v>275</v>
      </c>
      <c r="C19287">
        <v>0.82819999999999994</v>
      </c>
      <c r="E19287">
        <v>2026</v>
      </c>
      <c r="G19287" t="s">
        <v>271</v>
      </c>
    </row>
    <row r="19288" spans="1:7">
      <c r="A19288">
        <v>31021015</v>
      </c>
      <c r="B19288" t="s">
        <v>275</v>
      </c>
      <c r="C19288">
        <v>0.82819999999999994</v>
      </c>
      <c r="E19288">
        <v>2027</v>
      </c>
      <c r="G19288" t="s">
        <v>271</v>
      </c>
    </row>
    <row r="19289" spans="1:7">
      <c r="A19289">
        <v>31021015</v>
      </c>
      <c r="B19289" t="s">
        <v>275</v>
      </c>
      <c r="C19289">
        <v>0.82819999999999994</v>
      </c>
      <c r="E19289">
        <v>2028</v>
      </c>
      <c r="G19289" t="s">
        <v>271</v>
      </c>
    </row>
    <row r="19290" spans="1:7">
      <c r="A19290">
        <v>31021019</v>
      </c>
      <c r="B19290" t="s">
        <v>275</v>
      </c>
      <c r="C19290" s="30">
        <v>1.54</v>
      </c>
      <c r="G19290" t="s">
        <v>271</v>
      </c>
    </row>
    <row r="19291" spans="1:7">
      <c r="A19291">
        <v>31021019</v>
      </c>
      <c r="B19291" t="s">
        <v>275</v>
      </c>
      <c r="C19291" s="30">
        <v>1.5554000000000001</v>
      </c>
      <c r="E19291">
        <v>2026</v>
      </c>
      <c r="G19291" t="s">
        <v>271</v>
      </c>
    </row>
    <row r="19292" spans="1:7">
      <c r="A19292">
        <v>31021019</v>
      </c>
      <c r="B19292" t="s">
        <v>275</v>
      </c>
      <c r="C19292" s="30">
        <v>1.5554000000000001</v>
      </c>
      <c r="E19292">
        <v>2027</v>
      </c>
      <c r="G19292" t="s">
        <v>271</v>
      </c>
    </row>
    <row r="19293" spans="1:7">
      <c r="A19293">
        <v>31021019</v>
      </c>
      <c r="B19293" t="s">
        <v>275</v>
      </c>
      <c r="C19293" s="30">
        <v>1.5554000000000001</v>
      </c>
      <c r="E19293">
        <v>2028</v>
      </c>
      <c r="G19293" t="s">
        <v>271</v>
      </c>
    </row>
    <row r="19294" spans="1:7">
      <c r="A19294">
        <v>31021090</v>
      </c>
      <c r="B19294" t="s">
        <v>275</v>
      </c>
      <c r="C19294" s="30">
        <v>1.51</v>
      </c>
      <c r="G19294" t="s">
        <v>271</v>
      </c>
    </row>
    <row r="19295" spans="1:7">
      <c r="A19295">
        <v>31021090</v>
      </c>
      <c r="B19295" t="s">
        <v>275</v>
      </c>
      <c r="C19295" s="30">
        <v>1.5251000000000001</v>
      </c>
      <c r="E19295">
        <v>2026</v>
      </c>
      <c r="G19295" t="s">
        <v>271</v>
      </c>
    </row>
    <row r="19296" spans="1:7">
      <c r="A19296">
        <v>31021090</v>
      </c>
      <c r="B19296" t="s">
        <v>275</v>
      </c>
      <c r="C19296" s="30">
        <v>1.5251000000000001</v>
      </c>
      <c r="E19296">
        <v>2027</v>
      </c>
      <c r="G19296" t="s">
        <v>271</v>
      </c>
    </row>
    <row r="19297" spans="1:7">
      <c r="A19297">
        <v>31021090</v>
      </c>
      <c r="B19297" t="s">
        <v>275</v>
      </c>
      <c r="C19297" s="30">
        <v>1.5251000000000001</v>
      </c>
      <c r="E19297">
        <v>2028</v>
      </c>
      <c r="G19297" t="s">
        <v>271</v>
      </c>
    </row>
    <row r="19298" spans="1:7">
      <c r="A19298">
        <v>31022100</v>
      </c>
      <c r="B19298" t="s">
        <v>275</v>
      </c>
      <c r="C19298">
        <v>0.7</v>
      </c>
      <c r="G19298" t="s">
        <v>271</v>
      </c>
    </row>
    <row r="19299" spans="1:7">
      <c r="A19299">
        <v>31022100</v>
      </c>
      <c r="B19299" t="s">
        <v>275</v>
      </c>
      <c r="C19299">
        <v>0.70699999999999996</v>
      </c>
      <c r="E19299">
        <v>2026</v>
      </c>
      <c r="G19299" t="s">
        <v>271</v>
      </c>
    </row>
    <row r="19300" spans="1:7">
      <c r="A19300">
        <v>31022100</v>
      </c>
      <c r="B19300" t="s">
        <v>275</v>
      </c>
      <c r="C19300">
        <v>0.70699999999999996</v>
      </c>
      <c r="E19300">
        <v>2027</v>
      </c>
      <c r="G19300" t="s">
        <v>271</v>
      </c>
    </row>
    <row r="19301" spans="1:7">
      <c r="A19301">
        <v>31022100</v>
      </c>
      <c r="B19301" t="s">
        <v>275</v>
      </c>
      <c r="C19301">
        <v>0.70699999999999996</v>
      </c>
      <c r="E19301">
        <v>2028</v>
      </c>
      <c r="G19301" t="s">
        <v>271</v>
      </c>
    </row>
    <row r="19302" spans="1:7">
      <c r="A19302">
        <v>31022900</v>
      </c>
      <c r="B19302" t="s">
        <v>275</v>
      </c>
      <c r="C19302" s="30">
        <v>1.31</v>
      </c>
      <c r="G19302" t="s">
        <v>271</v>
      </c>
    </row>
    <row r="19303" spans="1:7">
      <c r="A19303">
        <v>31022900</v>
      </c>
      <c r="B19303" t="s">
        <v>275</v>
      </c>
      <c r="C19303" s="30">
        <v>1.3231000000000002</v>
      </c>
      <c r="E19303">
        <v>2026</v>
      </c>
      <c r="G19303" t="s">
        <v>271</v>
      </c>
    </row>
    <row r="19304" spans="1:7">
      <c r="A19304">
        <v>31022900</v>
      </c>
      <c r="B19304" t="s">
        <v>275</v>
      </c>
      <c r="C19304" s="30">
        <v>1.3231000000000002</v>
      </c>
      <c r="E19304">
        <v>2027</v>
      </c>
      <c r="G19304" t="s">
        <v>271</v>
      </c>
    </row>
    <row r="19305" spans="1:7">
      <c r="A19305">
        <v>31022900</v>
      </c>
      <c r="B19305" t="s">
        <v>275</v>
      </c>
      <c r="C19305" s="30">
        <v>1.3231000000000002</v>
      </c>
      <c r="E19305">
        <v>2028</v>
      </c>
      <c r="G19305" t="s">
        <v>271</v>
      </c>
    </row>
    <row r="19306" spans="1:7">
      <c r="A19306">
        <v>31023010</v>
      </c>
      <c r="B19306" t="s">
        <v>275</v>
      </c>
      <c r="C19306" s="30">
        <v>1.44</v>
      </c>
      <c r="G19306" t="s">
        <v>271</v>
      </c>
    </row>
    <row r="19307" spans="1:7">
      <c r="A19307">
        <v>31023010</v>
      </c>
      <c r="B19307" t="s">
        <v>275</v>
      </c>
      <c r="C19307" s="30">
        <v>1.4543999999999999</v>
      </c>
      <c r="E19307">
        <v>2026</v>
      </c>
      <c r="G19307" t="s">
        <v>271</v>
      </c>
    </row>
    <row r="19308" spans="1:7">
      <c r="A19308">
        <v>31023010</v>
      </c>
      <c r="B19308" t="s">
        <v>275</v>
      </c>
      <c r="C19308" s="30">
        <v>1.4543999999999999</v>
      </c>
      <c r="E19308">
        <v>2027</v>
      </c>
      <c r="G19308" t="s">
        <v>271</v>
      </c>
    </row>
    <row r="19309" spans="1:7">
      <c r="A19309">
        <v>31023010</v>
      </c>
      <c r="B19309" t="s">
        <v>275</v>
      </c>
      <c r="C19309" s="30">
        <v>1.4543999999999999</v>
      </c>
      <c r="E19309">
        <v>2028</v>
      </c>
      <c r="G19309" t="s">
        <v>271</v>
      </c>
    </row>
    <row r="19310" spans="1:7">
      <c r="A19310">
        <v>31023090</v>
      </c>
      <c r="B19310" t="s">
        <v>275</v>
      </c>
      <c r="C19310" s="30">
        <v>2.2200000000000002</v>
      </c>
      <c r="G19310" t="s">
        <v>271</v>
      </c>
    </row>
    <row r="19311" spans="1:7">
      <c r="A19311">
        <v>31023090</v>
      </c>
      <c r="B19311" t="s">
        <v>275</v>
      </c>
      <c r="C19311" s="30">
        <v>2.2422000000000004</v>
      </c>
      <c r="E19311">
        <v>2026</v>
      </c>
      <c r="G19311" t="s">
        <v>271</v>
      </c>
    </row>
    <row r="19312" spans="1:7">
      <c r="A19312">
        <v>31023090</v>
      </c>
      <c r="B19312" t="s">
        <v>275</v>
      </c>
      <c r="C19312" s="30">
        <v>2.2422000000000004</v>
      </c>
      <c r="E19312">
        <v>2027</v>
      </c>
      <c r="G19312" t="s">
        <v>271</v>
      </c>
    </row>
    <row r="19313" spans="1:7">
      <c r="A19313">
        <v>31023090</v>
      </c>
      <c r="B19313" t="s">
        <v>275</v>
      </c>
      <c r="C19313" s="30">
        <v>2.2422000000000004</v>
      </c>
      <c r="E19313">
        <v>2028</v>
      </c>
      <c r="G19313" t="s">
        <v>271</v>
      </c>
    </row>
    <row r="19314" spans="1:7">
      <c r="A19314">
        <v>31024010</v>
      </c>
      <c r="B19314" t="s">
        <v>275</v>
      </c>
      <c r="C19314" s="30">
        <v>1.92</v>
      </c>
      <c r="G19314" t="s">
        <v>271</v>
      </c>
    </row>
    <row r="19315" spans="1:7">
      <c r="A19315">
        <v>31024010</v>
      </c>
      <c r="B19315" t="s">
        <v>275</v>
      </c>
      <c r="C19315" s="30">
        <v>1.9392</v>
      </c>
      <c r="E19315">
        <v>2026</v>
      </c>
      <c r="G19315" t="s">
        <v>271</v>
      </c>
    </row>
    <row r="19316" spans="1:7">
      <c r="A19316">
        <v>31024010</v>
      </c>
      <c r="B19316" t="s">
        <v>275</v>
      </c>
      <c r="C19316" s="30">
        <v>1.9392</v>
      </c>
      <c r="E19316">
        <v>2027</v>
      </c>
      <c r="G19316" t="s">
        <v>271</v>
      </c>
    </row>
    <row r="19317" spans="1:7">
      <c r="A19317">
        <v>31024010</v>
      </c>
      <c r="B19317" t="s">
        <v>275</v>
      </c>
      <c r="C19317" s="30">
        <v>1.9392</v>
      </c>
      <c r="E19317">
        <v>2028</v>
      </c>
      <c r="G19317" t="s">
        <v>271</v>
      </c>
    </row>
    <row r="19318" spans="1:7">
      <c r="A19318">
        <v>31024090</v>
      </c>
      <c r="B19318" t="s">
        <v>275</v>
      </c>
      <c r="C19318" s="30">
        <v>1.92</v>
      </c>
      <c r="G19318" t="s">
        <v>271</v>
      </c>
    </row>
    <row r="19319" spans="1:7">
      <c r="A19319">
        <v>31024090</v>
      </c>
      <c r="B19319" t="s">
        <v>275</v>
      </c>
      <c r="C19319" s="30">
        <v>1.9392</v>
      </c>
      <c r="E19319">
        <v>2026</v>
      </c>
      <c r="G19319" t="s">
        <v>271</v>
      </c>
    </row>
    <row r="19320" spans="1:7">
      <c r="A19320">
        <v>31024090</v>
      </c>
      <c r="B19320" t="s">
        <v>275</v>
      </c>
      <c r="C19320" s="30">
        <v>1.9392</v>
      </c>
      <c r="E19320">
        <v>2027</v>
      </c>
      <c r="G19320" t="s">
        <v>271</v>
      </c>
    </row>
    <row r="19321" spans="1:7">
      <c r="A19321">
        <v>31024090</v>
      </c>
      <c r="B19321" t="s">
        <v>275</v>
      </c>
      <c r="C19321" s="30">
        <v>1.9392</v>
      </c>
      <c r="E19321">
        <v>2028</v>
      </c>
      <c r="G19321" t="s">
        <v>271</v>
      </c>
    </row>
    <row r="19322" spans="1:7">
      <c r="A19322">
        <v>31025000</v>
      </c>
      <c r="B19322" t="s">
        <v>275</v>
      </c>
      <c r="C19322" s="30">
        <v>3.42</v>
      </c>
      <c r="G19322" t="s">
        <v>271</v>
      </c>
    </row>
    <row r="19323" spans="1:7">
      <c r="A19323">
        <v>31025000</v>
      </c>
      <c r="B19323" t="s">
        <v>275</v>
      </c>
      <c r="C19323" s="30">
        <v>3.4542000000000002</v>
      </c>
      <c r="E19323">
        <v>2026</v>
      </c>
      <c r="G19323" t="s">
        <v>271</v>
      </c>
    </row>
    <row r="19324" spans="1:7">
      <c r="A19324">
        <v>31025000</v>
      </c>
      <c r="B19324" t="s">
        <v>275</v>
      </c>
      <c r="C19324" s="30">
        <v>3.4542000000000002</v>
      </c>
      <c r="E19324">
        <v>2027</v>
      </c>
      <c r="G19324" t="s">
        <v>271</v>
      </c>
    </row>
    <row r="19325" spans="1:7">
      <c r="A19325">
        <v>31025000</v>
      </c>
      <c r="B19325" t="s">
        <v>275</v>
      </c>
      <c r="C19325" s="30">
        <v>3.4542000000000002</v>
      </c>
      <c r="E19325">
        <v>2028</v>
      </c>
      <c r="G19325" t="s">
        <v>271</v>
      </c>
    </row>
    <row r="19326" spans="1:7">
      <c r="A19326">
        <v>31026000</v>
      </c>
      <c r="B19326" t="s">
        <v>275</v>
      </c>
      <c r="C19326" s="30">
        <v>1.86</v>
      </c>
      <c r="G19326" t="s">
        <v>271</v>
      </c>
    </row>
    <row r="19327" spans="1:7">
      <c r="A19327">
        <v>31026000</v>
      </c>
      <c r="B19327" t="s">
        <v>275</v>
      </c>
      <c r="C19327" s="30">
        <v>1.8786</v>
      </c>
      <c r="E19327">
        <v>2026</v>
      </c>
      <c r="G19327" t="s">
        <v>271</v>
      </c>
    </row>
    <row r="19328" spans="1:7">
      <c r="A19328">
        <v>31026000</v>
      </c>
      <c r="B19328" t="s">
        <v>275</v>
      </c>
      <c r="C19328" s="30">
        <v>1.8786</v>
      </c>
      <c r="E19328">
        <v>2027</v>
      </c>
      <c r="G19328" t="s">
        <v>271</v>
      </c>
    </row>
    <row r="19329" spans="1:7">
      <c r="A19329">
        <v>31026000</v>
      </c>
      <c r="B19329" t="s">
        <v>275</v>
      </c>
      <c r="C19329" s="30">
        <v>1.8786</v>
      </c>
      <c r="E19329">
        <v>2028</v>
      </c>
      <c r="G19329" t="s">
        <v>271</v>
      </c>
    </row>
    <row r="19330" spans="1:7">
      <c r="A19330">
        <v>31028000</v>
      </c>
      <c r="B19330" t="s">
        <v>275</v>
      </c>
      <c r="C19330" s="30">
        <v>1.48</v>
      </c>
      <c r="G19330" t="s">
        <v>271</v>
      </c>
    </row>
    <row r="19331" spans="1:7">
      <c r="A19331">
        <v>31028000</v>
      </c>
      <c r="B19331" t="s">
        <v>275</v>
      </c>
      <c r="C19331" s="30">
        <v>1.4947999999999999</v>
      </c>
      <c r="E19331">
        <v>2026</v>
      </c>
      <c r="G19331" t="s">
        <v>271</v>
      </c>
    </row>
    <row r="19332" spans="1:7">
      <c r="A19332">
        <v>31028000</v>
      </c>
      <c r="B19332" t="s">
        <v>275</v>
      </c>
      <c r="C19332" s="30">
        <v>1.4947999999999999</v>
      </c>
      <c r="E19332">
        <v>2027</v>
      </c>
      <c r="G19332" t="s">
        <v>271</v>
      </c>
    </row>
    <row r="19333" spans="1:7">
      <c r="A19333">
        <v>31028000</v>
      </c>
      <c r="B19333" t="s">
        <v>275</v>
      </c>
      <c r="C19333" s="30">
        <v>1.4947999999999999</v>
      </c>
      <c r="E19333">
        <v>2028</v>
      </c>
      <c r="G19333" t="s">
        <v>271</v>
      </c>
    </row>
    <row r="19334" spans="1:7">
      <c r="A19334">
        <v>31029000</v>
      </c>
      <c r="B19334" t="s">
        <v>275</v>
      </c>
      <c r="C19334" s="30">
        <v>1.59</v>
      </c>
      <c r="G19334" t="s">
        <v>271</v>
      </c>
    </row>
    <row r="19335" spans="1:7">
      <c r="A19335">
        <v>31029000</v>
      </c>
      <c r="B19335" t="s">
        <v>275</v>
      </c>
      <c r="C19335" s="30">
        <v>1.6059000000000001</v>
      </c>
      <c r="E19335">
        <v>2026</v>
      </c>
      <c r="G19335" t="s">
        <v>271</v>
      </c>
    </row>
    <row r="19336" spans="1:7">
      <c r="A19336">
        <v>31029000</v>
      </c>
      <c r="B19336" t="s">
        <v>275</v>
      </c>
      <c r="C19336" s="30">
        <v>1.6059000000000001</v>
      </c>
      <c r="E19336">
        <v>2027</v>
      </c>
      <c r="G19336" t="s">
        <v>271</v>
      </c>
    </row>
    <row r="19337" spans="1:7">
      <c r="A19337">
        <v>31029000</v>
      </c>
      <c r="B19337" t="s">
        <v>275</v>
      </c>
      <c r="C19337" s="30">
        <v>1.6059000000000001</v>
      </c>
      <c r="E19337">
        <v>2028</v>
      </c>
      <c r="G19337" t="s">
        <v>271</v>
      </c>
    </row>
    <row r="19338" spans="1:7">
      <c r="A19338">
        <v>31051000</v>
      </c>
      <c r="B19338" t="s">
        <v>275</v>
      </c>
      <c r="C19338">
        <v>0.8</v>
      </c>
      <c r="G19338" t="s">
        <v>271</v>
      </c>
    </row>
    <row r="19339" spans="1:7">
      <c r="A19339">
        <v>31051000</v>
      </c>
      <c r="B19339" t="s">
        <v>275</v>
      </c>
      <c r="C19339">
        <v>0.80800000000000005</v>
      </c>
      <c r="E19339">
        <v>2026</v>
      </c>
      <c r="G19339" t="s">
        <v>271</v>
      </c>
    </row>
    <row r="19340" spans="1:7">
      <c r="A19340">
        <v>31051000</v>
      </c>
      <c r="B19340" t="s">
        <v>275</v>
      </c>
      <c r="C19340">
        <v>0.80800000000000005</v>
      </c>
      <c r="E19340">
        <v>2027</v>
      </c>
      <c r="G19340" t="s">
        <v>271</v>
      </c>
    </row>
    <row r="19341" spans="1:7">
      <c r="A19341">
        <v>31051000</v>
      </c>
      <c r="B19341" t="s">
        <v>275</v>
      </c>
      <c r="C19341">
        <v>0.80800000000000005</v>
      </c>
      <c r="E19341">
        <v>2028</v>
      </c>
      <c r="G19341" t="s">
        <v>271</v>
      </c>
    </row>
    <row r="19342" spans="1:7">
      <c r="A19342">
        <v>31052010</v>
      </c>
      <c r="B19342" t="s">
        <v>275</v>
      </c>
      <c r="C19342" s="30">
        <v>1</v>
      </c>
      <c r="G19342" t="s">
        <v>271</v>
      </c>
    </row>
    <row r="19343" spans="1:7">
      <c r="A19343">
        <v>31052010</v>
      </c>
      <c r="B19343" t="s">
        <v>275</v>
      </c>
      <c r="C19343" s="30">
        <v>1.01</v>
      </c>
      <c r="E19343">
        <v>2026</v>
      </c>
      <c r="G19343" t="s">
        <v>271</v>
      </c>
    </row>
    <row r="19344" spans="1:7">
      <c r="A19344">
        <v>31052010</v>
      </c>
      <c r="B19344" t="s">
        <v>275</v>
      </c>
      <c r="C19344" s="30">
        <v>1.01</v>
      </c>
      <c r="E19344">
        <v>2027</v>
      </c>
      <c r="G19344" t="s">
        <v>271</v>
      </c>
    </row>
    <row r="19345" spans="1:7">
      <c r="A19345">
        <v>31052010</v>
      </c>
      <c r="B19345" t="s">
        <v>275</v>
      </c>
      <c r="C19345" s="30">
        <v>1.01</v>
      </c>
      <c r="E19345">
        <v>2028</v>
      </c>
      <c r="G19345" t="s">
        <v>271</v>
      </c>
    </row>
    <row r="19346" spans="1:7">
      <c r="A19346">
        <v>31052090</v>
      </c>
      <c r="B19346" t="s">
        <v>275</v>
      </c>
      <c r="C19346">
        <v>0.69</v>
      </c>
      <c r="G19346" t="s">
        <v>271</v>
      </c>
    </row>
    <row r="19347" spans="1:7">
      <c r="A19347">
        <v>31052090</v>
      </c>
      <c r="B19347" t="s">
        <v>275</v>
      </c>
      <c r="C19347">
        <v>0.69689999999999996</v>
      </c>
      <c r="E19347">
        <v>2026</v>
      </c>
      <c r="G19347" t="s">
        <v>271</v>
      </c>
    </row>
    <row r="19348" spans="1:7">
      <c r="A19348">
        <v>31052090</v>
      </c>
      <c r="B19348" t="s">
        <v>275</v>
      </c>
      <c r="C19348">
        <v>0.69689999999999996</v>
      </c>
      <c r="E19348">
        <v>2027</v>
      </c>
      <c r="G19348" t="s">
        <v>271</v>
      </c>
    </row>
    <row r="19349" spans="1:7">
      <c r="A19349">
        <v>31052090</v>
      </c>
      <c r="B19349" t="s">
        <v>275</v>
      </c>
      <c r="C19349">
        <v>0.69689999999999996</v>
      </c>
      <c r="E19349">
        <v>2028</v>
      </c>
      <c r="G19349" t="s">
        <v>271</v>
      </c>
    </row>
    <row r="19350" spans="1:7">
      <c r="A19350">
        <v>31053000</v>
      </c>
      <c r="B19350" t="s">
        <v>275</v>
      </c>
      <c r="C19350">
        <v>0.55000000000000004</v>
      </c>
      <c r="G19350" t="s">
        <v>271</v>
      </c>
    </row>
    <row r="19351" spans="1:7">
      <c r="A19351">
        <v>31053000</v>
      </c>
      <c r="B19351" t="s">
        <v>275</v>
      </c>
      <c r="C19351">
        <v>0.5555000000000001</v>
      </c>
      <c r="E19351">
        <v>2026</v>
      </c>
      <c r="G19351" t="s">
        <v>271</v>
      </c>
    </row>
    <row r="19352" spans="1:7">
      <c r="A19352">
        <v>31053000</v>
      </c>
      <c r="B19352" t="s">
        <v>275</v>
      </c>
      <c r="C19352">
        <v>0.5555000000000001</v>
      </c>
      <c r="E19352">
        <v>2027</v>
      </c>
      <c r="G19352" t="s">
        <v>271</v>
      </c>
    </row>
    <row r="19353" spans="1:7">
      <c r="A19353">
        <v>31053000</v>
      </c>
      <c r="B19353" t="s">
        <v>275</v>
      </c>
      <c r="C19353">
        <v>0.5555000000000001</v>
      </c>
      <c r="E19353">
        <v>2028</v>
      </c>
      <c r="G19353" t="s">
        <v>271</v>
      </c>
    </row>
    <row r="19354" spans="1:7">
      <c r="A19354">
        <v>31054000</v>
      </c>
      <c r="B19354" t="s">
        <v>275</v>
      </c>
      <c r="C19354">
        <v>0.36</v>
      </c>
      <c r="G19354" t="s">
        <v>271</v>
      </c>
    </row>
    <row r="19355" spans="1:7">
      <c r="A19355">
        <v>31054000</v>
      </c>
      <c r="B19355" t="s">
        <v>275</v>
      </c>
      <c r="C19355">
        <v>0.36359999999999998</v>
      </c>
      <c r="E19355">
        <v>2026</v>
      </c>
      <c r="G19355" t="s">
        <v>271</v>
      </c>
    </row>
    <row r="19356" spans="1:7">
      <c r="A19356">
        <v>31054000</v>
      </c>
      <c r="B19356" t="s">
        <v>275</v>
      </c>
      <c r="C19356">
        <v>0.36359999999999998</v>
      </c>
      <c r="E19356">
        <v>2027</v>
      </c>
      <c r="G19356" t="s">
        <v>271</v>
      </c>
    </row>
    <row r="19357" spans="1:7">
      <c r="A19357">
        <v>31054000</v>
      </c>
      <c r="B19357" t="s">
        <v>275</v>
      </c>
      <c r="C19357">
        <v>0.36359999999999998</v>
      </c>
      <c r="E19357">
        <v>2028</v>
      </c>
      <c r="G19357" t="s">
        <v>271</v>
      </c>
    </row>
    <row r="19358" spans="1:7">
      <c r="A19358">
        <v>31055100</v>
      </c>
      <c r="B19358" t="s">
        <v>275</v>
      </c>
      <c r="C19358" s="30">
        <v>1.36</v>
      </c>
      <c r="G19358" t="s">
        <v>271</v>
      </c>
    </row>
    <row r="19359" spans="1:7">
      <c r="A19359">
        <v>31055100</v>
      </c>
      <c r="B19359" t="s">
        <v>275</v>
      </c>
      <c r="C19359" s="30">
        <v>1.3736000000000002</v>
      </c>
      <c r="E19359">
        <v>2026</v>
      </c>
      <c r="G19359" t="s">
        <v>271</v>
      </c>
    </row>
    <row r="19360" spans="1:7">
      <c r="A19360">
        <v>31055100</v>
      </c>
      <c r="B19360" t="s">
        <v>275</v>
      </c>
      <c r="C19360" s="30">
        <v>1.3736000000000002</v>
      </c>
      <c r="E19360">
        <v>2027</v>
      </c>
      <c r="G19360" t="s">
        <v>271</v>
      </c>
    </row>
    <row r="19361" spans="1:7">
      <c r="A19361">
        <v>31055100</v>
      </c>
      <c r="B19361" t="s">
        <v>275</v>
      </c>
      <c r="C19361" s="30">
        <v>1.3736000000000002</v>
      </c>
      <c r="E19361">
        <v>2028</v>
      </c>
      <c r="G19361" t="s">
        <v>271</v>
      </c>
    </row>
    <row r="19362" spans="1:7">
      <c r="A19362">
        <v>31055900</v>
      </c>
      <c r="B19362" t="s">
        <v>275</v>
      </c>
      <c r="C19362">
        <v>0.67</v>
      </c>
      <c r="G19362" t="s">
        <v>271</v>
      </c>
    </row>
    <row r="19363" spans="1:7">
      <c r="A19363">
        <v>31055900</v>
      </c>
      <c r="B19363" t="s">
        <v>275</v>
      </c>
      <c r="C19363">
        <v>0.67670000000000008</v>
      </c>
      <c r="E19363">
        <v>2026</v>
      </c>
      <c r="G19363" t="s">
        <v>271</v>
      </c>
    </row>
    <row r="19364" spans="1:7">
      <c r="A19364">
        <v>31055900</v>
      </c>
      <c r="B19364" t="s">
        <v>275</v>
      </c>
      <c r="C19364">
        <v>0.67670000000000008</v>
      </c>
      <c r="E19364">
        <v>2027</v>
      </c>
      <c r="G19364" t="s">
        <v>271</v>
      </c>
    </row>
    <row r="19365" spans="1:7">
      <c r="A19365">
        <v>31055900</v>
      </c>
      <c r="B19365" t="s">
        <v>275</v>
      </c>
      <c r="C19365">
        <v>0.67670000000000008</v>
      </c>
      <c r="E19365">
        <v>2028</v>
      </c>
      <c r="G19365" t="s">
        <v>271</v>
      </c>
    </row>
    <row r="19366" spans="1:7">
      <c r="A19366">
        <v>31059020</v>
      </c>
      <c r="B19366" t="s">
        <v>275</v>
      </c>
      <c r="C19366" s="30">
        <v>1.28</v>
      </c>
      <c r="G19366" t="s">
        <v>271</v>
      </c>
    </row>
    <row r="19367" spans="1:7">
      <c r="A19367">
        <v>31059020</v>
      </c>
      <c r="B19367" t="s">
        <v>275</v>
      </c>
      <c r="C19367" s="30">
        <v>1.2927999999999999</v>
      </c>
      <c r="E19367">
        <v>2026</v>
      </c>
      <c r="G19367" t="s">
        <v>271</v>
      </c>
    </row>
    <row r="19368" spans="1:7">
      <c r="A19368">
        <v>31059020</v>
      </c>
      <c r="B19368" t="s">
        <v>275</v>
      </c>
      <c r="C19368" s="30">
        <v>1.2927999999999999</v>
      </c>
      <c r="E19368">
        <v>2027</v>
      </c>
      <c r="G19368" t="s">
        <v>271</v>
      </c>
    </row>
    <row r="19369" spans="1:7">
      <c r="A19369">
        <v>31059020</v>
      </c>
      <c r="B19369" t="s">
        <v>275</v>
      </c>
      <c r="C19369" s="30">
        <v>1.2927999999999999</v>
      </c>
      <c r="E19369">
        <v>2028</v>
      </c>
      <c r="G19369" t="s">
        <v>271</v>
      </c>
    </row>
    <row r="19370" spans="1:7">
      <c r="A19370">
        <v>31059080</v>
      </c>
      <c r="B19370" t="s">
        <v>275</v>
      </c>
      <c r="C19370">
        <v>0.67</v>
      </c>
      <c r="G19370" t="s">
        <v>271</v>
      </c>
    </row>
    <row r="19371" spans="1:7">
      <c r="A19371">
        <v>31059080</v>
      </c>
      <c r="B19371" t="s">
        <v>275</v>
      </c>
      <c r="C19371">
        <v>0.67670000000000008</v>
      </c>
      <c r="E19371">
        <v>2026</v>
      </c>
      <c r="G19371" t="s">
        <v>271</v>
      </c>
    </row>
    <row r="19372" spans="1:7">
      <c r="A19372">
        <v>31059080</v>
      </c>
      <c r="B19372" t="s">
        <v>275</v>
      </c>
      <c r="C19372">
        <v>0.67670000000000008</v>
      </c>
      <c r="E19372">
        <v>2027</v>
      </c>
      <c r="G19372" t="s">
        <v>271</v>
      </c>
    </row>
    <row r="19373" spans="1:7">
      <c r="A19373">
        <v>31059080</v>
      </c>
      <c r="B19373" t="s">
        <v>275</v>
      </c>
      <c r="C19373">
        <v>0.67670000000000008</v>
      </c>
      <c r="E19373">
        <v>2028</v>
      </c>
      <c r="G19373" t="s">
        <v>271</v>
      </c>
    </row>
    <row r="19374" spans="1:7">
      <c r="A19374">
        <v>7601</v>
      </c>
      <c r="B19374" t="s">
        <v>275</v>
      </c>
      <c r="C19374">
        <v>0.36</v>
      </c>
      <c r="D19374" t="s">
        <v>19</v>
      </c>
      <c r="G19374" t="s">
        <v>25</v>
      </c>
    </row>
    <row r="19375" spans="1:7">
      <c r="A19375">
        <v>7601</v>
      </c>
      <c r="B19375" t="s">
        <v>275</v>
      </c>
      <c r="C19375">
        <v>0.39599999999999996</v>
      </c>
      <c r="D19375" t="s">
        <v>19</v>
      </c>
      <c r="E19375">
        <v>2026</v>
      </c>
      <c r="G19375" t="s">
        <v>25</v>
      </c>
    </row>
    <row r="19376" spans="1:7">
      <c r="A19376">
        <v>7601</v>
      </c>
      <c r="B19376" t="s">
        <v>275</v>
      </c>
      <c r="C19376">
        <v>0.432</v>
      </c>
      <c r="D19376" t="s">
        <v>19</v>
      </c>
      <c r="E19376">
        <v>2027</v>
      </c>
      <c r="G19376" t="s">
        <v>25</v>
      </c>
    </row>
    <row r="19377" spans="1:7">
      <c r="A19377">
        <v>7601</v>
      </c>
      <c r="B19377" t="s">
        <v>275</v>
      </c>
      <c r="C19377">
        <v>0.46799999999999997</v>
      </c>
      <c r="D19377" t="s">
        <v>19</v>
      </c>
      <c r="E19377">
        <v>2028</v>
      </c>
      <c r="G19377" t="s">
        <v>25</v>
      </c>
    </row>
    <row r="19378" spans="1:7">
      <c r="A19378">
        <v>7603</v>
      </c>
      <c r="B19378" t="s">
        <v>275</v>
      </c>
      <c r="C19378" s="30">
        <v>1.26</v>
      </c>
      <c r="D19378" t="s">
        <v>19</v>
      </c>
      <c r="G19378" t="s">
        <v>25</v>
      </c>
    </row>
    <row r="19379" spans="1:7">
      <c r="A19379">
        <v>7603</v>
      </c>
      <c r="B19379" t="s">
        <v>275</v>
      </c>
      <c r="C19379" s="30">
        <v>1.3860000000000001</v>
      </c>
      <c r="D19379" t="s">
        <v>19</v>
      </c>
      <c r="E19379">
        <v>2026</v>
      </c>
      <c r="G19379" t="s">
        <v>25</v>
      </c>
    </row>
    <row r="19380" spans="1:7">
      <c r="A19380">
        <v>7603</v>
      </c>
      <c r="B19380" t="s">
        <v>275</v>
      </c>
      <c r="C19380" s="30">
        <v>1.512</v>
      </c>
      <c r="D19380" t="s">
        <v>19</v>
      </c>
      <c r="E19380">
        <v>2027</v>
      </c>
      <c r="G19380" t="s">
        <v>25</v>
      </c>
    </row>
    <row r="19381" spans="1:7">
      <c r="A19381">
        <v>7603</v>
      </c>
      <c r="B19381" t="s">
        <v>275</v>
      </c>
      <c r="C19381" s="30">
        <v>1.6380000000000001</v>
      </c>
      <c r="D19381" t="s">
        <v>19</v>
      </c>
      <c r="E19381">
        <v>2028</v>
      </c>
      <c r="G19381" t="s">
        <v>25</v>
      </c>
    </row>
    <row r="19382" spans="1:7">
      <c r="A19382">
        <v>76041010</v>
      </c>
      <c r="B19382" t="s">
        <v>275</v>
      </c>
      <c r="C19382" s="30">
        <v>1.49</v>
      </c>
      <c r="D19382" t="s">
        <v>19</v>
      </c>
      <c r="G19382" t="s">
        <v>25</v>
      </c>
    </row>
    <row r="19383" spans="1:7">
      <c r="A19383">
        <v>76041010</v>
      </c>
      <c r="B19383" t="s">
        <v>275</v>
      </c>
      <c r="C19383" s="30">
        <v>1.639</v>
      </c>
      <c r="D19383" t="s">
        <v>19</v>
      </c>
      <c r="E19383">
        <v>2026</v>
      </c>
      <c r="G19383" t="s">
        <v>25</v>
      </c>
    </row>
    <row r="19384" spans="1:7">
      <c r="A19384">
        <v>76041010</v>
      </c>
      <c r="B19384" t="s">
        <v>275</v>
      </c>
      <c r="C19384" s="30">
        <v>1.788</v>
      </c>
      <c r="D19384" t="s">
        <v>19</v>
      </c>
      <c r="E19384">
        <v>2027</v>
      </c>
      <c r="G19384" t="s">
        <v>25</v>
      </c>
    </row>
    <row r="19385" spans="1:7">
      <c r="A19385">
        <v>76041010</v>
      </c>
      <c r="B19385" t="s">
        <v>275</v>
      </c>
      <c r="C19385" s="30">
        <v>1.9370000000000001</v>
      </c>
      <c r="D19385" t="s">
        <v>19</v>
      </c>
      <c r="E19385">
        <v>2028</v>
      </c>
      <c r="G19385" t="s">
        <v>25</v>
      </c>
    </row>
    <row r="19386" spans="1:7">
      <c r="A19386">
        <v>76041090</v>
      </c>
      <c r="B19386" t="s">
        <v>275</v>
      </c>
      <c r="C19386" s="30">
        <v>1.5</v>
      </c>
      <c r="D19386" t="s">
        <v>19</v>
      </c>
      <c r="G19386" t="s">
        <v>25</v>
      </c>
    </row>
    <row r="19387" spans="1:7">
      <c r="A19387">
        <v>76041090</v>
      </c>
      <c r="B19387" t="s">
        <v>275</v>
      </c>
      <c r="C19387" s="30">
        <v>1.65</v>
      </c>
      <c r="D19387" t="s">
        <v>19</v>
      </c>
      <c r="E19387">
        <v>2026</v>
      </c>
      <c r="G19387" t="s">
        <v>25</v>
      </c>
    </row>
    <row r="19388" spans="1:7">
      <c r="A19388">
        <v>76041090</v>
      </c>
      <c r="B19388" t="s">
        <v>275</v>
      </c>
      <c r="C19388" s="30">
        <v>1.8</v>
      </c>
      <c r="D19388" t="s">
        <v>19</v>
      </c>
      <c r="E19388">
        <v>2027</v>
      </c>
      <c r="G19388" t="s">
        <v>25</v>
      </c>
    </row>
    <row r="19389" spans="1:7">
      <c r="A19389">
        <v>76041090</v>
      </c>
      <c r="B19389" t="s">
        <v>275</v>
      </c>
      <c r="C19389" s="30">
        <v>1.95</v>
      </c>
      <c r="D19389" t="s">
        <v>19</v>
      </c>
      <c r="E19389">
        <v>2028</v>
      </c>
      <c r="G19389" t="s">
        <v>25</v>
      </c>
    </row>
    <row r="19390" spans="1:7">
      <c r="A19390">
        <v>76042100</v>
      </c>
      <c r="B19390" t="s">
        <v>275</v>
      </c>
      <c r="C19390" s="30">
        <v>1.5</v>
      </c>
      <c r="D19390" t="s">
        <v>19</v>
      </c>
      <c r="G19390" t="s">
        <v>25</v>
      </c>
    </row>
    <row r="19391" spans="1:7">
      <c r="A19391">
        <v>76042100</v>
      </c>
      <c r="B19391" t="s">
        <v>275</v>
      </c>
      <c r="C19391" s="30">
        <v>1.65</v>
      </c>
      <c r="D19391" t="s">
        <v>19</v>
      </c>
      <c r="E19391">
        <v>2026</v>
      </c>
      <c r="G19391" t="s">
        <v>25</v>
      </c>
    </row>
    <row r="19392" spans="1:7">
      <c r="A19392">
        <v>76042100</v>
      </c>
      <c r="B19392" t="s">
        <v>275</v>
      </c>
      <c r="C19392" s="30">
        <v>1.8</v>
      </c>
      <c r="D19392" t="s">
        <v>19</v>
      </c>
      <c r="E19392">
        <v>2027</v>
      </c>
      <c r="G19392" t="s">
        <v>25</v>
      </c>
    </row>
    <row r="19393" spans="1:7">
      <c r="A19393">
        <v>76042100</v>
      </c>
      <c r="B19393" t="s">
        <v>275</v>
      </c>
      <c r="C19393" s="30">
        <v>1.95</v>
      </c>
      <c r="D19393" t="s">
        <v>19</v>
      </c>
      <c r="E19393">
        <v>2028</v>
      </c>
      <c r="G19393" t="s">
        <v>25</v>
      </c>
    </row>
    <row r="19394" spans="1:7">
      <c r="A19394">
        <v>76042910</v>
      </c>
      <c r="B19394" t="s">
        <v>275</v>
      </c>
      <c r="C19394" s="30">
        <v>1.49</v>
      </c>
      <c r="D19394" t="s">
        <v>19</v>
      </c>
      <c r="G19394" t="s">
        <v>25</v>
      </c>
    </row>
    <row r="19395" spans="1:7">
      <c r="A19395">
        <v>76042910</v>
      </c>
      <c r="B19395" t="s">
        <v>275</v>
      </c>
      <c r="C19395" s="30">
        <v>1.639</v>
      </c>
      <c r="D19395" t="s">
        <v>19</v>
      </c>
      <c r="E19395">
        <v>2026</v>
      </c>
      <c r="G19395" t="s">
        <v>25</v>
      </c>
    </row>
    <row r="19396" spans="1:7">
      <c r="A19396">
        <v>76042910</v>
      </c>
      <c r="B19396" t="s">
        <v>275</v>
      </c>
      <c r="C19396" s="30">
        <v>1.788</v>
      </c>
      <c r="D19396" t="s">
        <v>19</v>
      </c>
      <c r="E19396">
        <v>2027</v>
      </c>
      <c r="G19396" t="s">
        <v>25</v>
      </c>
    </row>
    <row r="19397" spans="1:7">
      <c r="A19397">
        <v>76042910</v>
      </c>
      <c r="B19397" t="s">
        <v>275</v>
      </c>
      <c r="C19397" s="30">
        <v>1.9370000000000001</v>
      </c>
      <c r="D19397" t="s">
        <v>19</v>
      </c>
      <c r="E19397">
        <v>2028</v>
      </c>
      <c r="G19397" t="s">
        <v>25</v>
      </c>
    </row>
    <row r="19398" spans="1:7">
      <c r="A19398">
        <v>76042990</v>
      </c>
      <c r="B19398" t="s">
        <v>275</v>
      </c>
      <c r="C19398" s="30">
        <v>1.5</v>
      </c>
      <c r="D19398" t="s">
        <v>19</v>
      </c>
      <c r="G19398" t="s">
        <v>25</v>
      </c>
    </row>
    <row r="19399" spans="1:7">
      <c r="A19399">
        <v>76042990</v>
      </c>
      <c r="B19399" t="s">
        <v>275</v>
      </c>
      <c r="C19399" s="30">
        <v>1.65</v>
      </c>
      <c r="D19399" t="s">
        <v>19</v>
      </c>
      <c r="E19399">
        <v>2026</v>
      </c>
      <c r="G19399" t="s">
        <v>25</v>
      </c>
    </row>
    <row r="19400" spans="1:7">
      <c r="A19400">
        <v>76042990</v>
      </c>
      <c r="B19400" t="s">
        <v>275</v>
      </c>
      <c r="C19400" s="30">
        <v>1.8</v>
      </c>
      <c r="D19400" t="s">
        <v>19</v>
      </c>
      <c r="E19400">
        <v>2027</v>
      </c>
      <c r="G19400" t="s">
        <v>25</v>
      </c>
    </row>
    <row r="19401" spans="1:7">
      <c r="A19401">
        <v>76042990</v>
      </c>
      <c r="B19401" t="s">
        <v>275</v>
      </c>
      <c r="C19401" s="30">
        <v>1.95</v>
      </c>
      <c r="D19401" t="s">
        <v>19</v>
      </c>
      <c r="E19401">
        <v>2028</v>
      </c>
      <c r="G19401" t="s">
        <v>25</v>
      </c>
    </row>
    <row r="19402" spans="1:7">
      <c r="A19402">
        <v>7605</v>
      </c>
      <c r="B19402" t="s">
        <v>275</v>
      </c>
      <c r="C19402" s="30">
        <v>1.49</v>
      </c>
      <c r="D19402" t="s">
        <v>19</v>
      </c>
      <c r="G19402" t="s">
        <v>25</v>
      </c>
    </row>
    <row r="19403" spans="1:7">
      <c r="A19403">
        <v>7605</v>
      </c>
      <c r="B19403" t="s">
        <v>275</v>
      </c>
      <c r="C19403" s="30">
        <v>1.639</v>
      </c>
      <c r="D19403" t="s">
        <v>19</v>
      </c>
      <c r="E19403">
        <v>2026</v>
      </c>
      <c r="G19403" t="s">
        <v>25</v>
      </c>
    </row>
    <row r="19404" spans="1:7">
      <c r="A19404">
        <v>7605</v>
      </c>
      <c r="B19404" t="s">
        <v>275</v>
      </c>
      <c r="C19404" s="30">
        <v>1.788</v>
      </c>
      <c r="D19404" t="s">
        <v>19</v>
      </c>
      <c r="E19404">
        <v>2027</v>
      </c>
      <c r="G19404" t="s">
        <v>25</v>
      </c>
    </row>
    <row r="19405" spans="1:7">
      <c r="A19405">
        <v>7605</v>
      </c>
      <c r="B19405" t="s">
        <v>275</v>
      </c>
      <c r="C19405" s="30">
        <v>1.9370000000000001</v>
      </c>
      <c r="D19405" t="s">
        <v>19</v>
      </c>
      <c r="E19405">
        <v>2028</v>
      </c>
      <c r="G19405" t="s">
        <v>25</v>
      </c>
    </row>
    <row r="19406" spans="1:7">
      <c r="A19406">
        <v>7606</v>
      </c>
      <c r="B19406" t="s">
        <v>275</v>
      </c>
      <c r="C19406" s="30">
        <v>1.95</v>
      </c>
      <c r="D19406" t="s">
        <v>19</v>
      </c>
      <c r="G19406" t="s">
        <v>25</v>
      </c>
    </row>
    <row r="19407" spans="1:7">
      <c r="A19407">
        <v>7606</v>
      </c>
      <c r="B19407" t="s">
        <v>275</v>
      </c>
      <c r="C19407" s="30">
        <v>2.145</v>
      </c>
      <c r="D19407" t="s">
        <v>19</v>
      </c>
      <c r="E19407">
        <v>2026</v>
      </c>
      <c r="G19407" t="s">
        <v>25</v>
      </c>
    </row>
    <row r="19408" spans="1:7">
      <c r="A19408">
        <v>7606</v>
      </c>
      <c r="B19408" t="s">
        <v>275</v>
      </c>
      <c r="C19408" s="30">
        <v>2.34</v>
      </c>
      <c r="D19408" t="s">
        <v>19</v>
      </c>
      <c r="E19408">
        <v>2027</v>
      </c>
      <c r="G19408" t="s">
        <v>25</v>
      </c>
    </row>
    <row r="19409" spans="1:7">
      <c r="A19409">
        <v>7606</v>
      </c>
      <c r="B19409" t="s">
        <v>275</v>
      </c>
      <c r="C19409" s="30">
        <v>2.5350000000000001</v>
      </c>
      <c r="D19409" t="s">
        <v>19</v>
      </c>
      <c r="E19409">
        <v>2028</v>
      </c>
      <c r="G19409" t="s">
        <v>25</v>
      </c>
    </row>
    <row r="19410" spans="1:7">
      <c r="A19410">
        <v>7607</v>
      </c>
      <c r="B19410" t="s">
        <v>275</v>
      </c>
      <c r="C19410" s="30">
        <v>1.95</v>
      </c>
      <c r="D19410" t="s">
        <v>19</v>
      </c>
      <c r="G19410" t="s">
        <v>25</v>
      </c>
    </row>
    <row r="19411" spans="1:7">
      <c r="A19411">
        <v>7607</v>
      </c>
      <c r="B19411" t="s">
        <v>275</v>
      </c>
      <c r="C19411" s="30">
        <v>2.145</v>
      </c>
      <c r="D19411" t="s">
        <v>19</v>
      </c>
      <c r="E19411">
        <v>2026</v>
      </c>
      <c r="G19411" t="s">
        <v>25</v>
      </c>
    </row>
    <row r="19412" spans="1:7">
      <c r="A19412">
        <v>7607</v>
      </c>
      <c r="B19412" t="s">
        <v>275</v>
      </c>
      <c r="C19412" s="30">
        <v>2.34</v>
      </c>
      <c r="D19412" t="s">
        <v>19</v>
      </c>
      <c r="E19412">
        <v>2027</v>
      </c>
      <c r="G19412" t="s">
        <v>25</v>
      </c>
    </row>
    <row r="19413" spans="1:7">
      <c r="A19413">
        <v>7607</v>
      </c>
      <c r="B19413" t="s">
        <v>275</v>
      </c>
      <c r="C19413" s="30">
        <v>2.5350000000000001</v>
      </c>
      <c r="D19413" t="s">
        <v>19</v>
      </c>
      <c r="E19413">
        <v>2028</v>
      </c>
      <c r="G19413" t="s">
        <v>25</v>
      </c>
    </row>
    <row r="19414" spans="1:7">
      <c r="A19414">
        <v>7608</v>
      </c>
      <c r="B19414" t="s">
        <v>275</v>
      </c>
      <c r="C19414" s="30">
        <v>1.5</v>
      </c>
      <c r="D19414" t="s">
        <v>19</v>
      </c>
      <c r="G19414" t="s">
        <v>25</v>
      </c>
    </row>
    <row r="19415" spans="1:7">
      <c r="A19415">
        <v>7608</v>
      </c>
      <c r="B19415" t="s">
        <v>275</v>
      </c>
      <c r="C19415" s="30">
        <v>1.65</v>
      </c>
      <c r="D19415" t="s">
        <v>19</v>
      </c>
      <c r="E19415">
        <v>2026</v>
      </c>
      <c r="G19415" t="s">
        <v>25</v>
      </c>
    </row>
    <row r="19416" spans="1:7">
      <c r="A19416">
        <v>7608</v>
      </c>
      <c r="B19416" t="s">
        <v>275</v>
      </c>
      <c r="C19416" s="30">
        <v>1.8</v>
      </c>
      <c r="D19416" t="s">
        <v>19</v>
      </c>
      <c r="E19416">
        <v>2027</v>
      </c>
      <c r="G19416" t="s">
        <v>25</v>
      </c>
    </row>
    <row r="19417" spans="1:7">
      <c r="A19417">
        <v>7608</v>
      </c>
      <c r="B19417" t="s">
        <v>275</v>
      </c>
      <c r="C19417" s="30">
        <v>1.95</v>
      </c>
      <c r="D19417" t="s">
        <v>19</v>
      </c>
      <c r="E19417">
        <v>2028</v>
      </c>
      <c r="G19417" t="s">
        <v>25</v>
      </c>
    </row>
    <row r="19418" spans="1:7">
      <c r="A19418">
        <v>76090000</v>
      </c>
      <c r="B19418" t="s">
        <v>275</v>
      </c>
      <c r="C19418" s="30">
        <v>1.5</v>
      </c>
      <c r="D19418" t="s">
        <v>19</v>
      </c>
      <c r="G19418" t="s">
        <v>25</v>
      </c>
    </row>
    <row r="19419" spans="1:7">
      <c r="A19419">
        <v>76090000</v>
      </c>
      <c r="B19419" t="s">
        <v>275</v>
      </c>
      <c r="C19419" s="30">
        <v>1.65</v>
      </c>
      <c r="D19419" t="s">
        <v>19</v>
      </c>
      <c r="E19419">
        <v>2026</v>
      </c>
      <c r="G19419" t="s">
        <v>25</v>
      </c>
    </row>
    <row r="19420" spans="1:7">
      <c r="A19420">
        <v>76090000</v>
      </c>
      <c r="B19420" t="s">
        <v>275</v>
      </c>
      <c r="C19420" s="30">
        <v>1.8</v>
      </c>
      <c r="D19420" t="s">
        <v>19</v>
      </c>
      <c r="E19420">
        <v>2027</v>
      </c>
      <c r="G19420" t="s">
        <v>25</v>
      </c>
    </row>
    <row r="19421" spans="1:7">
      <c r="A19421">
        <v>76090000</v>
      </c>
      <c r="B19421" t="s">
        <v>275</v>
      </c>
      <c r="C19421" s="30">
        <v>1.95</v>
      </c>
      <c r="D19421" t="s">
        <v>19</v>
      </c>
      <c r="E19421">
        <v>2028</v>
      </c>
      <c r="G19421" t="s">
        <v>25</v>
      </c>
    </row>
    <row r="19422" spans="1:7">
      <c r="A19422">
        <v>76101000</v>
      </c>
      <c r="B19422" t="s">
        <v>275</v>
      </c>
      <c r="C19422" s="30">
        <v>1.5</v>
      </c>
      <c r="D19422" t="s">
        <v>19</v>
      </c>
      <c r="G19422" t="s">
        <v>25</v>
      </c>
    </row>
    <row r="19423" spans="1:7">
      <c r="A19423">
        <v>76101000</v>
      </c>
      <c r="B19423" t="s">
        <v>275</v>
      </c>
      <c r="C19423" s="30">
        <v>1.65</v>
      </c>
      <c r="D19423" t="s">
        <v>19</v>
      </c>
      <c r="E19423">
        <v>2026</v>
      </c>
      <c r="G19423" t="s">
        <v>25</v>
      </c>
    </row>
    <row r="19424" spans="1:7">
      <c r="A19424">
        <v>76101000</v>
      </c>
      <c r="B19424" t="s">
        <v>275</v>
      </c>
      <c r="C19424" s="30">
        <v>1.8</v>
      </c>
      <c r="D19424" t="s">
        <v>19</v>
      </c>
      <c r="E19424">
        <v>2027</v>
      </c>
      <c r="G19424" t="s">
        <v>25</v>
      </c>
    </row>
    <row r="19425" spans="1:7">
      <c r="A19425">
        <v>76101000</v>
      </c>
      <c r="B19425" t="s">
        <v>275</v>
      </c>
      <c r="C19425" s="30">
        <v>1.95</v>
      </c>
      <c r="D19425" t="s">
        <v>19</v>
      </c>
      <c r="E19425">
        <v>2028</v>
      </c>
      <c r="G19425" t="s">
        <v>25</v>
      </c>
    </row>
    <row r="19426" spans="1:7">
      <c r="A19426">
        <v>761090</v>
      </c>
      <c r="B19426" t="s">
        <v>275</v>
      </c>
      <c r="C19426" s="30">
        <v>1.5</v>
      </c>
      <c r="D19426" t="s">
        <v>19</v>
      </c>
      <c r="G19426" t="s">
        <v>25</v>
      </c>
    </row>
    <row r="19427" spans="1:7">
      <c r="A19427">
        <v>761090</v>
      </c>
      <c r="B19427" t="s">
        <v>275</v>
      </c>
      <c r="C19427" s="30">
        <v>1.65</v>
      </c>
      <c r="D19427" t="s">
        <v>19</v>
      </c>
      <c r="E19427">
        <v>2026</v>
      </c>
      <c r="G19427" t="s">
        <v>25</v>
      </c>
    </row>
    <row r="19428" spans="1:7">
      <c r="A19428">
        <v>761090</v>
      </c>
      <c r="B19428" t="s">
        <v>275</v>
      </c>
      <c r="C19428" s="30">
        <v>1.8</v>
      </c>
      <c r="D19428" t="s">
        <v>19</v>
      </c>
      <c r="E19428">
        <v>2027</v>
      </c>
      <c r="G19428" t="s">
        <v>25</v>
      </c>
    </row>
    <row r="19429" spans="1:7">
      <c r="A19429">
        <v>761090</v>
      </c>
      <c r="B19429" t="s">
        <v>275</v>
      </c>
      <c r="C19429" s="30">
        <v>1.95</v>
      </c>
      <c r="D19429" t="s">
        <v>19</v>
      </c>
      <c r="E19429">
        <v>2028</v>
      </c>
      <c r="G19429" t="s">
        <v>25</v>
      </c>
    </row>
    <row r="19430" spans="1:7">
      <c r="A19430">
        <v>76109010</v>
      </c>
      <c r="B19430" t="s">
        <v>275</v>
      </c>
      <c r="C19430" s="30">
        <v>1.5</v>
      </c>
      <c r="D19430" t="s">
        <v>19</v>
      </c>
      <c r="G19430" t="s">
        <v>25</v>
      </c>
    </row>
    <row r="19431" spans="1:7">
      <c r="A19431">
        <v>76109010</v>
      </c>
      <c r="B19431" t="s">
        <v>275</v>
      </c>
      <c r="C19431" s="30">
        <v>1.65</v>
      </c>
      <c r="D19431" t="s">
        <v>19</v>
      </c>
      <c r="E19431">
        <v>2026</v>
      </c>
      <c r="G19431" t="s">
        <v>25</v>
      </c>
    </row>
    <row r="19432" spans="1:7">
      <c r="A19432">
        <v>76109010</v>
      </c>
      <c r="B19432" t="s">
        <v>275</v>
      </c>
      <c r="C19432" s="30">
        <v>1.8</v>
      </c>
      <c r="D19432" t="s">
        <v>19</v>
      </c>
      <c r="E19432">
        <v>2027</v>
      </c>
      <c r="G19432" t="s">
        <v>25</v>
      </c>
    </row>
    <row r="19433" spans="1:7">
      <c r="A19433">
        <v>76109010</v>
      </c>
      <c r="B19433" t="s">
        <v>275</v>
      </c>
      <c r="C19433" s="30">
        <v>1.95</v>
      </c>
      <c r="D19433" t="s">
        <v>19</v>
      </c>
      <c r="E19433">
        <v>2028</v>
      </c>
      <c r="G19433" t="s">
        <v>25</v>
      </c>
    </row>
    <row r="19434" spans="1:7">
      <c r="A19434">
        <v>76109090</v>
      </c>
      <c r="B19434" t="s">
        <v>275</v>
      </c>
      <c r="C19434" s="30">
        <v>1.5</v>
      </c>
      <c r="D19434" t="s">
        <v>19</v>
      </c>
      <c r="G19434" t="s">
        <v>25</v>
      </c>
    </row>
    <row r="19435" spans="1:7">
      <c r="A19435">
        <v>76109090</v>
      </c>
      <c r="B19435" t="s">
        <v>275</v>
      </c>
      <c r="C19435" s="30">
        <v>1.65</v>
      </c>
      <c r="D19435" t="s">
        <v>19</v>
      </c>
      <c r="E19435">
        <v>2026</v>
      </c>
      <c r="G19435" t="s">
        <v>25</v>
      </c>
    </row>
    <row r="19436" spans="1:7">
      <c r="A19436">
        <v>76109090</v>
      </c>
      <c r="B19436" t="s">
        <v>275</v>
      </c>
      <c r="C19436" s="30">
        <v>1.8</v>
      </c>
      <c r="D19436" t="s">
        <v>19</v>
      </c>
      <c r="E19436">
        <v>2027</v>
      </c>
      <c r="G19436" t="s">
        <v>25</v>
      </c>
    </row>
    <row r="19437" spans="1:7">
      <c r="A19437">
        <v>76109090</v>
      </c>
      <c r="B19437" t="s">
        <v>275</v>
      </c>
      <c r="C19437" s="30">
        <v>1.95</v>
      </c>
      <c r="D19437" t="s">
        <v>19</v>
      </c>
      <c r="E19437">
        <v>2028</v>
      </c>
      <c r="G19437" t="s">
        <v>25</v>
      </c>
    </row>
    <row r="19438" spans="1:7">
      <c r="A19438">
        <v>76110000</v>
      </c>
      <c r="B19438" t="s">
        <v>275</v>
      </c>
      <c r="C19438" s="30">
        <v>1.95</v>
      </c>
      <c r="D19438" t="s">
        <v>19</v>
      </c>
      <c r="G19438" t="s">
        <v>25</v>
      </c>
    </row>
    <row r="19439" spans="1:7">
      <c r="A19439">
        <v>76110000</v>
      </c>
      <c r="B19439" t="s">
        <v>275</v>
      </c>
      <c r="C19439" s="30">
        <v>2.145</v>
      </c>
      <c r="D19439" t="s">
        <v>19</v>
      </c>
      <c r="E19439">
        <v>2026</v>
      </c>
      <c r="G19439" t="s">
        <v>25</v>
      </c>
    </row>
    <row r="19440" spans="1:7">
      <c r="A19440">
        <v>76110000</v>
      </c>
      <c r="B19440" t="s">
        <v>275</v>
      </c>
      <c r="C19440" s="30">
        <v>2.34</v>
      </c>
      <c r="D19440" t="s">
        <v>19</v>
      </c>
      <c r="E19440">
        <v>2027</v>
      </c>
      <c r="G19440" t="s">
        <v>25</v>
      </c>
    </row>
    <row r="19441" spans="1:7">
      <c r="A19441">
        <v>76110000</v>
      </c>
      <c r="B19441" t="s">
        <v>275</v>
      </c>
      <c r="C19441" s="30">
        <v>2.5350000000000001</v>
      </c>
      <c r="D19441" t="s">
        <v>19</v>
      </c>
      <c r="E19441">
        <v>2028</v>
      </c>
      <c r="G19441" t="s">
        <v>25</v>
      </c>
    </row>
    <row r="19442" spans="1:7">
      <c r="A19442">
        <v>7612</v>
      </c>
      <c r="B19442" t="s">
        <v>275</v>
      </c>
      <c r="C19442" s="30">
        <v>1.95</v>
      </c>
      <c r="D19442" t="s">
        <v>19</v>
      </c>
      <c r="G19442" t="s">
        <v>25</v>
      </c>
    </row>
    <row r="19443" spans="1:7">
      <c r="A19443">
        <v>7612</v>
      </c>
      <c r="B19443" t="s">
        <v>275</v>
      </c>
      <c r="C19443" s="30">
        <v>2.145</v>
      </c>
      <c r="D19443" t="s">
        <v>19</v>
      </c>
      <c r="E19443">
        <v>2026</v>
      </c>
      <c r="G19443" t="s">
        <v>25</v>
      </c>
    </row>
    <row r="19444" spans="1:7">
      <c r="A19444">
        <v>7612</v>
      </c>
      <c r="B19444" t="s">
        <v>275</v>
      </c>
      <c r="C19444" s="30">
        <v>2.34</v>
      </c>
      <c r="D19444" t="s">
        <v>19</v>
      </c>
      <c r="E19444">
        <v>2027</v>
      </c>
      <c r="G19444" t="s">
        <v>25</v>
      </c>
    </row>
    <row r="19445" spans="1:7">
      <c r="A19445">
        <v>7612</v>
      </c>
      <c r="B19445" t="s">
        <v>275</v>
      </c>
      <c r="C19445" s="30">
        <v>2.5350000000000001</v>
      </c>
      <c r="D19445" t="s">
        <v>19</v>
      </c>
      <c r="E19445">
        <v>2028</v>
      </c>
      <c r="G19445" t="s">
        <v>25</v>
      </c>
    </row>
    <row r="19446" spans="1:7">
      <c r="A19446">
        <v>76130000</v>
      </c>
      <c r="B19446" t="s">
        <v>275</v>
      </c>
      <c r="C19446" s="30">
        <v>1.95</v>
      </c>
      <c r="D19446" t="s">
        <v>19</v>
      </c>
      <c r="G19446" t="s">
        <v>25</v>
      </c>
    </row>
    <row r="19447" spans="1:7">
      <c r="A19447">
        <v>76130000</v>
      </c>
      <c r="B19447" t="s">
        <v>275</v>
      </c>
      <c r="C19447" s="30">
        <v>2.145</v>
      </c>
      <c r="D19447" t="s">
        <v>19</v>
      </c>
      <c r="E19447">
        <v>2026</v>
      </c>
      <c r="G19447" t="s">
        <v>25</v>
      </c>
    </row>
    <row r="19448" spans="1:7">
      <c r="A19448">
        <v>76130000</v>
      </c>
      <c r="B19448" t="s">
        <v>275</v>
      </c>
      <c r="C19448" s="30">
        <v>2.34</v>
      </c>
      <c r="D19448" t="s">
        <v>19</v>
      </c>
      <c r="E19448">
        <v>2027</v>
      </c>
      <c r="G19448" t="s">
        <v>25</v>
      </c>
    </row>
    <row r="19449" spans="1:7">
      <c r="A19449">
        <v>76130000</v>
      </c>
      <c r="B19449" t="s">
        <v>275</v>
      </c>
      <c r="C19449" s="30">
        <v>2.5350000000000001</v>
      </c>
      <c r="D19449" t="s">
        <v>19</v>
      </c>
      <c r="E19449">
        <v>2028</v>
      </c>
      <c r="G19449" t="s">
        <v>25</v>
      </c>
    </row>
    <row r="19450" spans="1:7">
      <c r="A19450">
        <v>7614</v>
      </c>
      <c r="B19450" t="s">
        <v>275</v>
      </c>
      <c r="C19450" s="30">
        <v>1.49</v>
      </c>
      <c r="D19450" t="s">
        <v>19</v>
      </c>
      <c r="G19450" t="s">
        <v>25</v>
      </c>
    </row>
    <row r="19451" spans="1:7">
      <c r="A19451">
        <v>7614</v>
      </c>
      <c r="B19451" t="s">
        <v>275</v>
      </c>
      <c r="C19451" s="30">
        <v>1.639</v>
      </c>
      <c r="D19451" t="s">
        <v>19</v>
      </c>
      <c r="E19451">
        <v>2026</v>
      </c>
      <c r="G19451" t="s">
        <v>25</v>
      </c>
    </row>
    <row r="19452" spans="1:7">
      <c r="A19452">
        <v>7614</v>
      </c>
      <c r="B19452" t="s">
        <v>275</v>
      </c>
      <c r="C19452" s="30">
        <v>1.788</v>
      </c>
      <c r="D19452" t="s">
        <v>19</v>
      </c>
      <c r="E19452">
        <v>2027</v>
      </c>
      <c r="G19452" t="s">
        <v>25</v>
      </c>
    </row>
    <row r="19453" spans="1:7">
      <c r="A19453">
        <v>7614</v>
      </c>
      <c r="B19453" t="s">
        <v>275</v>
      </c>
      <c r="C19453" s="30">
        <v>1.9370000000000001</v>
      </c>
      <c r="D19453" t="s">
        <v>19</v>
      </c>
      <c r="E19453">
        <v>2028</v>
      </c>
      <c r="G19453" t="s">
        <v>25</v>
      </c>
    </row>
    <row r="19454" spans="1:7">
      <c r="A19454">
        <v>76161000</v>
      </c>
      <c r="B19454" t="s">
        <v>275</v>
      </c>
      <c r="C19454" s="30">
        <v>1.95</v>
      </c>
      <c r="D19454" t="s">
        <v>19</v>
      </c>
      <c r="G19454" t="s">
        <v>25</v>
      </c>
    </row>
    <row r="19455" spans="1:7">
      <c r="A19455">
        <v>76161000</v>
      </c>
      <c r="B19455" t="s">
        <v>275</v>
      </c>
      <c r="C19455" s="30">
        <v>2.145</v>
      </c>
      <c r="D19455" t="s">
        <v>19</v>
      </c>
      <c r="E19455">
        <v>2026</v>
      </c>
      <c r="G19455" t="s">
        <v>25</v>
      </c>
    </row>
    <row r="19456" spans="1:7">
      <c r="A19456">
        <v>76161000</v>
      </c>
      <c r="B19456" t="s">
        <v>275</v>
      </c>
      <c r="C19456" s="30">
        <v>2.34</v>
      </c>
      <c r="D19456" t="s">
        <v>19</v>
      </c>
      <c r="E19456">
        <v>2027</v>
      </c>
      <c r="G19456" t="s">
        <v>25</v>
      </c>
    </row>
    <row r="19457" spans="1:7">
      <c r="A19457">
        <v>76161000</v>
      </c>
      <c r="B19457" t="s">
        <v>275</v>
      </c>
      <c r="C19457" s="30">
        <v>2.5350000000000001</v>
      </c>
      <c r="D19457" t="s">
        <v>19</v>
      </c>
      <c r="E19457">
        <v>2028</v>
      </c>
      <c r="G19457" t="s">
        <v>25</v>
      </c>
    </row>
    <row r="19458" spans="1:7">
      <c r="A19458">
        <v>76169100</v>
      </c>
      <c r="B19458" t="s">
        <v>275</v>
      </c>
      <c r="C19458" s="30">
        <v>1.95</v>
      </c>
      <c r="D19458" t="s">
        <v>19</v>
      </c>
      <c r="G19458" t="s">
        <v>25</v>
      </c>
    </row>
    <row r="19459" spans="1:7">
      <c r="A19459">
        <v>76169100</v>
      </c>
      <c r="B19459" t="s">
        <v>275</v>
      </c>
      <c r="C19459" s="30">
        <v>2.145</v>
      </c>
      <c r="D19459" t="s">
        <v>19</v>
      </c>
      <c r="E19459">
        <v>2026</v>
      </c>
      <c r="G19459" t="s">
        <v>25</v>
      </c>
    </row>
    <row r="19460" spans="1:7">
      <c r="A19460">
        <v>76169100</v>
      </c>
      <c r="B19460" t="s">
        <v>275</v>
      </c>
      <c r="C19460" s="30">
        <v>2.34</v>
      </c>
      <c r="D19460" t="s">
        <v>19</v>
      </c>
      <c r="E19460">
        <v>2027</v>
      </c>
      <c r="G19460" t="s">
        <v>25</v>
      </c>
    </row>
    <row r="19461" spans="1:7">
      <c r="A19461">
        <v>76169100</v>
      </c>
      <c r="B19461" t="s">
        <v>275</v>
      </c>
      <c r="C19461" s="30">
        <v>2.5350000000000001</v>
      </c>
      <c r="D19461" t="s">
        <v>19</v>
      </c>
      <c r="E19461">
        <v>2028</v>
      </c>
      <c r="G19461" t="s">
        <v>25</v>
      </c>
    </row>
    <row r="19462" spans="1:7">
      <c r="A19462">
        <v>76169910</v>
      </c>
      <c r="B19462" t="s">
        <v>275</v>
      </c>
      <c r="C19462" s="30">
        <v>1.26</v>
      </c>
      <c r="D19462" t="s">
        <v>19</v>
      </c>
      <c r="G19462" t="s">
        <v>25</v>
      </c>
    </row>
    <row r="19463" spans="1:7">
      <c r="A19463">
        <v>76169910</v>
      </c>
      <c r="B19463" t="s">
        <v>275</v>
      </c>
      <c r="C19463" s="30">
        <v>1.3860000000000001</v>
      </c>
      <c r="D19463" t="s">
        <v>19</v>
      </c>
      <c r="E19463">
        <v>2026</v>
      </c>
      <c r="G19463" t="s">
        <v>25</v>
      </c>
    </row>
    <row r="19464" spans="1:7">
      <c r="A19464">
        <v>76169910</v>
      </c>
      <c r="B19464" t="s">
        <v>275</v>
      </c>
      <c r="C19464" s="30">
        <v>1.512</v>
      </c>
      <c r="D19464" t="s">
        <v>19</v>
      </c>
      <c r="E19464">
        <v>2027</v>
      </c>
      <c r="G19464" t="s">
        <v>25</v>
      </c>
    </row>
    <row r="19465" spans="1:7">
      <c r="A19465">
        <v>76169910</v>
      </c>
      <c r="B19465" t="s">
        <v>275</v>
      </c>
      <c r="C19465" s="30">
        <v>1.6380000000000001</v>
      </c>
      <c r="D19465" t="s">
        <v>19</v>
      </c>
      <c r="E19465">
        <v>2028</v>
      </c>
      <c r="G19465" t="s">
        <v>25</v>
      </c>
    </row>
    <row r="19466" spans="1:7">
      <c r="A19466">
        <v>76169990</v>
      </c>
      <c r="B19466" t="s">
        <v>275</v>
      </c>
      <c r="C19466" s="30">
        <v>1.95</v>
      </c>
      <c r="D19466" t="s">
        <v>19</v>
      </c>
      <c r="G19466" t="s">
        <v>25</v>
      </c>
    </row>
    <row r="19467" spans="1:7">
      <c r="A19467">
        <v>76169990</v>
      </c>
      <c r="B19467" t="s">
        <v>275</v>
      </c>
      <c r="C19467" s="30">
        <v>2.145</v>
      </c>
      <c r="D19467" t="s">
        <v>19</v>
      </c>
      <c r="E19467">
        <v>2026</v>
      </c>
      <c r="G19467" t="s">
        <v>25</v>
      </c>
    </row>
    <row r="19468" spans="1:7">
      <c r="A19468">
        <v>76169990</v>
      </c>
      <c r="B19468" t="s">
        <v>275</v>
      </c>
      <c r="C19468" s="30">
        <v>2.34</v>
      </c>
      <c r="D19468" t="s">
        <v>19</v>
      </c>
      <c r="E19468">
        <v>2027</v>
      </c>
      <c r="G19468" t="s">
        <v>25</v>
      </c>
    </row>
    <row r="19469" spans="1:7">
      <c r="A19469">
        <v>76169990</v>
      </c>
      <c r="B19469" t="s">
        <v>275</v>
      </c>
      <c r="C19469" s="30">
        <v>2.5350000000000001</v>
      </c>
      <c r="D19469" t="s">
        <v>19</v>
      </c>
      <c r="E19469">
        <v>2028</v>
      </c>
      <c r="G19469" t="s">
        <v>25</v>
      </c>
    </row>
    <row r="19470" spans="1:7">
      <c r="A19470">
        <v>28041000</v>
      </c>
      <c r="B19470" t="s">
        <v>275</v>
      </c>
      <c r="C19470" s="30">
        <v>14.03</v>
      </c>
      <c r="G19470" t="s">
        <v>272</v>
      </c>
    </row>
    <row r="19471" spans="1:7">
      <c r="A19471">
        <v>28041000</v>
      </c>
      <c r="B19471" t="s">
        <v>275</v>
      </c>
      <c r="C19471" s="30">
        <v>15.433</v>
      </c>
      <c r="E19471">
        <v>2026</v>
      </c>
      <c r="G19471" t="s">
        <v>272</v>
      </c>
    </row>
    <row r="19472" spans="1:7">
      <c r="A19472">
        <v>28041000</v>
      </c>
      <c r="B19472" t="s">
        <v>275</v>
      </c>
      <c r="C19472" s="30">
        <v>16.835999999999999</v>
      </c>
      <c r="E19472">
        <v>2027</v>
      </c>
      <c r="G19472" t="s">
        <v>272</v>
      </c>
    </row>
    <row r="19473" spans="1:7">
      <c r="A19473">
        <v>28041000</v>
      </c>
      <c r="B19473" t="s">
        <v>275</v>
      </c>
      <c r="C19473" s="30">
        <v>18.239000000000001</v>
      </c>
      <c r="E19473">
        <v>2028</v>
      </c>
      <c r="G19473" t="s">
        <v>272</v>
      </c>
    </row>
    <row r="19474" spans="1:7">
      <c r="A19474">
        <v>26011200</v>
      </c>
      <c r="B19474" t="s">
        <v>275</v>
      </c>
      <c r="C19474">
        <v>0.13</v>
      </c>
      <c r="G19474" t="s">
        <v>273</v>
      </c>
    </row>
    <row r="19475" spans="1:7">
      <c r="A19475">
        <v>26011200</v>
      </c>
      <c r="B19475" t="s">
        <v>275</v>
      </c>
      <c r="C19475">
        <v>0.14300000000000002</v>
      </c>
      <c r="E19475">
        <v>2026</v>
      </c>
      <c r="G19475" t="s">
        <v>273</v>
      </c>
    </row>
    <row r="19476" spans="1:7">
      <c r="A19476">
        <v>26011200</v>
      </c>
      <c r="B19476" t="s">
        <v>275</v>
      </c>
      <c r="C19476">
        <v>0.156</v>
      </c>
      <c r="E19476">
        <v>2027</v>
      </c>
      <c r="G19476" t="s">
        <v>273</v>
      </c>
    </row>
    <row r="19477" spans="1:7">
      <c r="A19477">
        <v>26011200</v>
      </c>
      <c r="B19477" t="s">
        <v>275</v>
      </c>
      <c r="C19477">
        <v>0.16900000000000001</v>
      </c>
      <c r="E19477">
        <v>2028</v>
      </c>
      <c r="G19477" t="s">
        <v>273</v>
      </c>
    </row>
    <row r="19478" spans="1:7">
      <c r="A19478">
        <v>7201</v>
      </c>
      <c r="B19478" t="s">
        <v>275</v>
      </c>
      <c r="C19478" s="30">
        <v>1.54</v>
      </c>
      <c r="G19478" t="s">
        <v>273</v>
      </c>
    </row>
    <row r="19479" spans="1:7">
      <c r="A19479">
        <v>7201</v>
      </c>
      <c r="B19479" t="s">
        <v>275</v>
      </c>
      <c r="C19479" s="30">
        <v>1.694</v>
      </c>
      <c r="E19479">
        <v>2026</v>
      </c>
      <c r="G19479" t="s">
        <v>273</v>
      </c>
    </row>
    <row r="19480" spans="1:7">
      <c r="A19480">
        <v>7201</v>
      </c>
      <c r="B19480" t="s">
        <v>275</v>
      </c>
      <c r="C19480" s="30">
        <v>1.8480000000000001</v>
      </c>
      <c r="E19480">
        <v>2027</v>
      </c>
      <c r="G19480" t="s">
        <v>273</v>
      </c>
    </row>
    <row r="19481" spans="1:7">
      <c r="A19481">
        <v>7201</v>
      </c>
      <c r="B19481" t="s">
        <v>275</v>
      </c>
      <c r="C19481" s="30">
        <v>2.0020000000000002</v>
      </c>
      <c r="E19481">
        <v>2028</v>
      </c>
      <c r="G19481" t="s">
        <v>273</v>
      </c>
    </row>
    <row r="19482" spans="1:7">
      <c r="A19482">
        <v>720211</v>
      </c>
      <c r="B19482" t="s">
        <v>275</v>
      </c>
      <c r="C19482" s="30">
        <v>1.69</v>
      </c>
      <c r="G19482" t="s">
        <v>273</v>
      </c>
    </row>
    <row r="19483" spans="1:7">
      <c r="A19483">
        <v>720211</v>
      </c>
      <c r="B19483" t="s">
        <v>275</v>
      </c>
      <c r="C19483" s="30">
        <v>1.859</v>
      </c>
      <c r="E19483">
        <v>2026</v>
      </c>
      <c r="G19483" t="s">
        <v>273</v>
      </c>
    </row>
    <row r="19484" spans="1:7">
      <c r="A19484">
        <v>720211</v>
      </c>
      <c r="B19484" t="s">
        <v>275</v>
      </c>
      <c r="C19484" s="30">
        <v>2.028</v>
      </c>
      <c r="E19484">
        <v>2027</v>
      </c>
      <c r="G19484" t="s">
        <v>273</v>
      </c>
    </row>
    <row r="19485" spans="1:7">
      <c r="A19485">
        <v>720211</v>
      </c>
      <c r="B19485" t="s">
        <v>275</v>
      </c>
      <c r="C19485" s="30">
        <v>2.1970000000000001</v>
      </c>
      <c r="E19485">
        <v>2028</v>
      </c>
      <c r="G19485" t="s">
        <v>273</v>
      </c>
    </row>
    <row r="19486" spans="1:7">
      <c r="A19486">
        <v>720219</v>
      </c>
      <c r="B19486" t="s">
        <v>275</v>
      </c>
      <c r="C19486" s="30">
        <v>5.59</v>
      </c>
      <c r="G19486" t="s">
        <v>273</v>
      </c>
    </row>
    <row r="19487" spans="1:7">
      <c r="A19487">
        <v>720219</v>
      </c>
      <c r="B19487" t="s">
        <v>275</v>
      </c>
      <c r="C19487" s="30">
        <v>6.149</v>
      </c>
      <c r="E19487">
        <v>2026</v>
      </c>
      <c r="G19487" t="s">
        <v>273</v>
      </c>
    </row>
    <row r="19488" spans="1:7">
      <c r="A19488">
        <v>720219</v>
      </c>
      <c r="B19488" t="s">
        <v>275</v>
      </c>
      <c r="C19488" s="30">
        <v>6.7080000000000002</v>
      </c>
      <c r="E19488">
        <v>2027</v>
      </c>
      <c r="G19488" t="s">
        <v>273</v>
      </c>
    </row>
    <row r="19489" spans="1:7">
      <c r="A19489">
        <v>720219</v>
      </c>
      <c r="B19489" t="s">
        <v>275</v>
      </c>
      <c r="C19489" s="30">
        <v>7.2670000000000003</v>
      </c>
      <c r="E19489">
        <v>2028</v>
      </c>
      <c r="G19489" t="s">
        <v>273</v>
      </c>
    </row>
    <row r="19490" spans="1:7">
      <c r="A19490">
        <v>720241</v>
      </c>
      <c r="B19490" t="s">
        <v>275</v>
      </c>
      <c r="C19490" s="30">
        <v>2.35</v>
      </c>
      <c r="G19490" t="s">
        <v>273</v>
      </c>
    </row>
    <row r="19491" spans="1:7">
      <c r="A19491">
        <v>720241</v>
      </c>
      <c r="B19491" t="s">
        <v>275</v>
      </c>
      <c r="C19491" s="30">
        <v>2.585</v>
      </c>
      <c r="E19491">
        <v>2026</v>
      </c>
      <c r="G19491" t="s">
        <v>273</v>
      </c>
    </row>
    <row r="19492" spans="1:7">
      <c r="A19492">
        <v>720241</v>
      </c>
      <c r="B19492" t="s">
        <v>275</v>
      </c>
      <c r="C19492" s="30">
        <v>2.8200000000000003</v>
      </c>
      <c r="E19492">
        <v>2027</v>
      </c>
      <c r="G19492" t="s">
        <v>273</v>
      </c>
    </row>
    <row r="19493" spans="1:7">
      <c r="A19493">
        <v>720241</v>
      </c>
      <c r="B19493" t="s">
        <v>275</v>
      </c>
      <c r="C19493" s="30">
        <v>3.0550000000000002</v>
      </c>
      <c r="E19493">
        <v>2028</v>
      </c>
      <c r="G19493" t="s">
        <v>273</v>
      </c>
    </row>
    <row r="19494" spans="1:7">
      <c r="A19494">
        <v>72026000</v>
      </c>
      <c r="B19494" t="s">
        <v>275</v>
      </c>
      <c r="C19494" s="30">
        <v>3.48</v>
      </c>
      <c r="G19494" t="s">
        <v>273</v>
      </c>
    </row>
    <row r="19495" spans="1:7">
      <c r="A19495">
        <v>72026000</v>
      </c>
      <c r="B19495" t="s">
        <v>275</v>
      </c>
      <c r="C19495" s="30">
        <v>3.8279999999999998</v>
      </c>
      <c r="E19495">
        <v>2026</v>
      </c>
      <c r="G19495" t="s">
        <v>273</v>
      </c>
    </row>
    <row r="19496" spans="1:7">
      <c r="A19496">
        <v>72026000</v>
      </c>
      <c r="B19496" t="s">
        <v>275</v>
      </c>
      <c r="C19496" s="30">
        <v>4.1760000000000002</v>
      </c>
      <c r="E19496">
        <v>2027</v>
      </c>
      <c r="G19496" t="s">
        <v>273</v>
      </c>
    </row>
    <row r="19497" spans="1:7">
      <c r="A19497">
        <v>72026000</v>
      </c>
      <c r="B19497" t="s">
        <v>275</v>
      </c>
      <c r="C19497" s="30">
        <v>4.524</v>
      </c>
      <c r="E19497">
        <v>2028</v>
      </c>
      <c r="G19497" t="s">
        <v>273</v>
      </c>
    </row>
    <row r="19498" spans="1:7">
      <c r="A19498">
        <v>7205</v>
      </c>
      <c r="B19498" t="s">
        <v>275</v>
      </c>
      <c r="C19498" s="30">
        <v>1.58</v>
      </c>
      <c r="D19498" t="s">
        <v>20</v>
      </c>
      <c r="G19498" t="s">
        <v>273</v>
      </c>
    </row>
    <row r="19499" spans="1:7">
      <c r="A19499">
        <v>7205</v>
      </c>
      <c r="B19499" t="s">
        <v>275</v>
      </c>
      <c r="C19499" s="30">
        <v>1.738</v>
      </c>
      <c r="D19499" t="s">
        <v>20</v>
      </c>
      <c r="E19499">
        <v>2026</v>
      </c>
      <c r="G19499" t="s">
        <v>273</v>
      </c>
    </row>
    <row r="19500" spans="1:7">
      <c r="A19500">
        <v>7205</v>
      </c>
      <c r="B19500" t="s">
        <v>275</v>
      </c>
      <c r="C19500" s="30">
        <v>1.8960000000000001</v>
      </c>
      <c r="D19500" t="s">
        <v>20</v>
      </c>
      <c r="E19500">
        <v>2027</v>
      </c>
      <c r="G19500" t="s">
        <v>273</v>
      </c>
    </row>
    <row r="19501" spans="1:7">
      <c r="A19501">
        <v>7205</v>
      </c>
      <c r="B19501" t="s">
        <v>275</v>
      </c>
      <c r="C19501" s="30">
        <v>2.0540000000000003</v>
      </c>
      <c r="D19501" t="s">
        <v>20</v>
      </c>
      <c r="E19501">
        <v>2028</v>
      </c>
      <c r="G19501" t="s">
        <v>273</v>
      </c>
    </row>
    <row r="19502" spans="1:7">
      <c r="A19502">
        <v>72061000</v>
      </c>
      <c r="B19502" t="s">
        <v>275</v>
      </c>
      <c r="C19502" s="30">
        <v>1.64</v>
      </c>
      <c r="D19502" t="s">
        <v>20</v>
      </c>
      <c r="G19502" t="s">
        <v>273</v>
      </c>
    </row>
    <row r="19503" spans="1:7">
      <c r="A19503">
        <v>72061000</v>
      </c>
      <c r="B19503" t="s">
        <v>275</v>
      </c>
      <c r="C19503" s="30">
        <v>1.8039999999999998</v>
      </c>
      <c r="D19503" t="s">
        <v>20</v>
      </c>
      <c r="E19503">
        <v>2026</v>
      </c>
      <c r="G19503" t="s">
        <v>273</v>
      </c>
    </row>
    <row r="19504" spans="1:7">
      <c r="A19504">
        <v>72061000</v>
      </c>
      <c r="B19504" t="s">
        <v>275</v>
      </c>
      <c r="C19504" s="30">
        <v>1.968</v>
      </c>
      <c r="D19504" t="s">
        <v>20</v>
      </c>
      <c r="E19504">
        <v>2027</v>
      </c>
      <c r="G19504" t="s">
        <v>273</v>
      </c>
    </row>
    <row r="19505" spans="1:7">
      <c r="A19505">
        <v>72061000</v>
      </c>
      <c r="B19505" t="s">
        <v>275</v>
      </c>
      <c r="C19505" s="30">
        <v>2.1320000000000001</v>
      </c>
      <c r="D19505" t="s">
        <v>20</v>
      </c>
      <c r="E19505">
        <v>2028</v>
      </c>
      <c r="G19505" t="s">
        <v>273</v>
      </c>
    </row>
    <row r="19506" spans="1:7">
      <c r="A19506">
        <v>72069000</v>
      </c>
      <c r="B19506" t="s">
        <v>275</v>
      </c>
      <c r="C19506" s="30">
        <v>1.64</v>
      </c>
      <c r="D19506" t="s">
        <v>20</v>
      </c>
      <c r="G19506" t="s">
        <v>273</v>
      </c>
    </row>
    <row r="19507" spans="1:7">
      <c r="A19507">
        <v>72069000</v>
      </c>
      <c r="B19507" t="s">
        <v>275</v>
      </c>
      <c r="C19507" s="30">
        <v>1.8039999999999998</v>
      </c>
      <c r="D19507" t="s">
        <v>20</v>
      </c>
      <c r="E19507">
        <v>2026</v>
      </c>
      <c r="G19507" t="s">
        <v>273</v>
      </c>
    </row>
    <row r="19508" spans="1:7">
      <c r="A19508">
        <v>72069000</v>
      </c>
      <c r="B19508" t="s">
        <v>275</v>
      </c>
      <c r="C19508" s="30">
        <v>1.968</v>
      </c>
      <c r="D19508" t="s">
        <v>20</v>
      </c>
      <c r="E19508">
        <v>2027</v>
      </c>
      <c r="G19508" t="s">
        <v>273</v>
      </c>
    </row>
    <row r="19509" spans="1:7">
      <c r="A19509">
        <v>72069000</v>
      </c>
      <c r="B19509" t="s">
        <v>275</v>
      </c>
      <c r="C19509" s="30">
        <v>2.1320000000000001</v>
      </c>
      <c r="D19509" t="s">
        <v>20</v>
      </c>
      <c r="E19509">
        <v>2028</v>
      </c>
      <c r="G19509" t="s">
        <v>273</v>
      </c>
    </row>
    <row r="19510" spans="1:7">
      <c r="A19510">
        <v>72071111</v>
      </c>
      <c r="B19510" t="s">
        <v>275</v>
      </c>
      <c r="C19510" s="30">
        <v>2.1179999999999999</v>
      </c>
      <c r="D19510" t="s">
        <v>20</v>
      </c>
      <c r="G19510" t="s">
        <v>273</v>
      </c>
    </row>
    <row r="19511" spans="1:7">
      <c r="A19511">
        <v>72071111</v>
      </c>
      <c r="B19511" t="s">
        <v>275</v>
      </c>
      <c r="C19511" s="30">
        <v>2.3298000000000001</v>
      </c>
      <c r="D19511" t="s">
        <v>20</v>
      </c>
      <c r="E19511">
        <v>2026</v>
      </c>
      <c r="G19511" t="s">
        <v>273</v>
      </c>
    </row>
    <row r="19512" spans="1:7">
      <c r="A19512">
        <v>72071111</v>
      </c>
      <c r="B19512" t="s">
        <v>275</v>
      </c>
      <c r="C19512" s="30">
        <v>2.5415999999999999</v>
      </c>
      <c r="D19512" t="s">
        <v>20</v>
      </c>
      <c r="E19512">
        <v>2027</v>
      </c>
      <c r="G19512" t="s">
        <v>273</v>
      </c>
    </row>
    <row r="19513" spans="1:7">
      <c r="A19513">
        <v>72071111</v>
      </c>
      <c r="B19513" t="s">
        <v>275</v>
      </c>
      <c r="C19513" s="30">
        <v>2.7534000000000001</v>
      </c>
      <c r="D19513" t="s">
        <v>20</v>
      </c>
      <c r="E19513">
        <v>2028</v>
      </c>
      <c r="G19513" t="s">
        <v>273</v>
      </c>
    </row>
    <row r="19514" spans="1:7">
      <c r="A19514">
        <v>72071114</v>
      </c>
      <c r="B19514" t="s">
        <v>275</v>
      </c>
      <c r="C19514" s="30">
        <v>2.1179999999999999</v>
      </c>
      <c r="D19514" t="s">
        <v>20</v>
      </c>
      <c r="G19514" t="s">
        <v>273</v>
      </c>
    </row>
    <row r="19515" spans="1:7">
      <c r="A19515">
        <v>72071114</v>
      </c>
      <c r="B19515" t="s">
        <v>275</v>
      </c>
      <c r="C19515" s="30">
        <v>2.3298000000000001</v>
      </c>
      <c r="D19515" t="s">
        <v>20</v>
      </c>
      <c r="E19515">
        <v>2026</v>
      </c>
      <c r="G19515" t="s">
        <v>273</v>
      </c>
    </row>
    <row r="19516" spans="1:7">
      <c r="A19516">
        <v>72071114</v>
      </c>
      <c r="B19516" t="s">
        <v>275</v>
      </c>
      <c r="C19516" s="30">
        <v>2.5415999999999999</v>
      </c>
      <c r="D19516" t="s">
        <v>20</v>
      </c>
      <c r="E19516">
        <v>2027</v>
      </c>
      <c r="G19516" t="s">
        <v>273</v>
      </c>
    </row>
    <row r="19517" spans="1:7">
      <c r="A19517">
        <v>72071114</v>
      </c>
      <c r="B19517" t="s">
        <v>275</v>
      </c>
      <c r="C19517" s="30">
        <v>2.7534000000000001</v>
      </c>
      <c r="D19517" t="s">
        <v>20</v>
      </c>
      <c r="E19517">
        <v>2028</v>
      </c>
      <c r="G19517" t="s">
        <v>273</v>
      </c>
    </row>
    <row r="19518" spans="1:7">
      <c r="A19518">
        <v>72071116</v>
      </c>
      <c r="B19518" t="s">
        <v>275</v>
      </c>
      <c r="C19518" s="30">
        <v>2.1179999999999999</v>
      </c>
      <c r="D19518" t="s">
        <v>20</v>
      </c>
      <c r="G19518" t="s">
        <v>273</v>
      </c>
    </row>
    <row r="19519" spans="1:7">
      <c r="A19519">
        <v>72071116</v>
      </c>
      <c r="B19519" t="s">
        <v>275</v>
      </c>
      <c r="C19519" s="30">
        <v>2.3298000000000001</v>
      </c>
      <c r="D19519" t="s">
        <v>20</v>
      </c>
      <c r="E19519">
        <v>2026</v>
      </c>
      <c r="G19519" t="s">
        <v>273</v>
      </c>
    </row>
    <row r="19520" spans="1:7">
      <c r="A19520">
        <v>72071116</v>
      </c>
      <c r="B19520" t="s">
        <v>275</v>
      </c>
      <c r="C19520" s="30">
        <v>2.5415999999999999</v>
      </c>
      <c r="D19520" t="s">
        <v>20</v>
      </c>
      <c r="E19520">
        <v>2027</v>
      </c>
      <c r="G19520" t="s">
        <v>273</v>
      </c>
    </row>
    <row r="19521" spans="1:7">
      <c r="A19521">
        <v>72071116</v>
      </c>
      <c r="B19521" t="s">
        <v>275</v>
      </c>
      <c r="C19521" s="30">
        <v>2.7534000000000001</v>
      </c>
      <c r="D19521" t="s">
        <v>20</v>
      </c>
      <c r="E19521">
        <v>2028</v>
      </c>
      <c r="G19521" t="s">
        <v>273</v>
      </c>
    </row>
    <row r="19522" spans="1:7">
      <c r="A19522">
        <v>72071190</v>
      </c>
      <c r="B19522" t="s">
        <v>275</v>
      </c>
      <c r="C19522" s="30">
        <v>2.31</v>
      </c>
      <c r="D19522" t="s">
        <v>20</v>
      </c>
      <c r="G19522" t="s">
        <v>273</v>
      </c>
    </row>
    <row r="19523" spans="1:7">
      <c r="A19523">
        <v>72071190</v>
      </c>
      <c r="B19523" t="s">
        <v>275</v>
      </c>
      <c r="C19523" s="30">
        <v>2.5409999999999999</v>
      </c>
      <c r="D19523" t="s">
        <v>20</v>
      </c>
      <c r="E19523">
        <v>2026</v>
      </c>
      <c r="G19523" t="s">
        <v>273</v>
      </c>
    </row>
    <row r="19524" spans="1:7">
      <c r="A19524">
        <v>72071190</v>
      </c>
      <c r="B19524" t="s">
        <v>275</v>
      </c>
      <c r="C19524" s="30">
        <v>2.7720000000000002</v>
      </c>
      <c r="D19524" t="s">
        <v>20</v>
      </c>
      <c r="E19524">
        <v>2027</v>
      </c>
      <c r="G19524" t="s">
        <v>273</v>
      </c>
    </row>
    <row r="19525" spans="1:7">
      <c r="A19525">
        <v>72071190</v>
      </c>
      <c r="B19525" t="s">
        <v>275</v>
      </c>
      <c r="C19525" s="30">
        <v>3.0030000000000001</v>
      </c>
      <c r="D19525" t="s">
        <v>20</v>
      </c>
      <c r="E19525">
        <v>2028</v>
      </c>
      <c r="G19525" t="s">
        <v>273</v>
      </c>
    </row>
    <row r="19526" spans="1:7">
      <c r="A19526">
        <v>72071210</v>
      </c>
      <c r="B19526" t="s">
        <v>275</v>
      </c>
      <c r="C19526" s="30">
        <v>2.1179999999999999</v>
      </c>
      <c r="D19526" t="s">
        <v>20</v>
      </c>
      <c r="G19526" t="s">
        <v>273</v>
      </c>
    </row>
    <row r="19527" spans="1:7">
      <c r="A19527">
        <v>72071210</v>
      </c>
      <c r="B19527" t="s">
        <v>275</v>
      </c>
      <c r="C19527" s="30">
        <v>2.3298000000000001</v>
      </c>
      <c r="D19527" t="s">
        <v>20</v>
      </c>
      <c r="E19527">
        <v>2026</v>
      </c>
      <c r="G19527" t="s">
        <v>273</v>
      </c>
    </row>
    <row r="19528" spans="1:7">
      <c r="A19528">
        <v>72071210</v>
      </c>
      <c r="B19528" t="s">
        <v>275</v>
      </c>
      <c r="C19528" s="30">
        <v>2.5415999999999999</v>
      </c>
      <c r="D19528" t="s">
        <v>20</v>
      </c>
      <c r="E19528">
        <v>2027</v>
      </c>
      <c r="G19528" t="s">
        <v>273</v>
      </c>
    </row>
    <row r="19529" spans="1:7">
      <c r="A19529">
        <v>72071210</v>
      </c>
      <c r="B19529" t="s">
        <v>275</v>
      </c>
      <c r="C19529" s="30">
        <v>2.7534000000000001</v>
      </c>
      <c r="D19529" t="s">
        <v>20</v>
      </c>
      <c r="E19529">
        <v>2028</v>
      </c>
      <c r="G19529" t="s">
        <v>273</v>
      </c>
    </row>
    <row r="19530" spans="1:7">
      <c r="A19530">
        <v>72071290</v>
      </c>
      <c r="B19530" t="s">
        <v>275</v>
      </c>
      <c r="C19530" s="30">
        <v>2.31</v>
      </c>
      <c r="D19530" t="s">
        <v>20</v>
      </c>
      <c r="G19530" t="s">
        <v>273</v>
      </c>
    </row>
    <row r="19531" spans="1:7">
      <c r="A19531">
        <v>72071290</v>
      </c>
      <c r="B19531" t="s">
        <v>275</v>
      </c>
      <c r="C19531" s="30">
        <v>2.5409999999999999</v>
      </c>
      <c r="D19531" t="s">
        <v>20</v>
      </c>
      <c r="E19531">
        <v>2026</v>
      </c>
      <c r="G19531" t="s">
        <v>273</v>
      </c>
    </row>
    <row r="19532" spans="1:7">
      <c r="A19532">
        <v>72071290</v>
      </c>
      <c r="B19532" t="s">
        <v>275</v>
      </c>
      <c r="C19532" s="30">
        <v>2.7720000000000002</v>
      </c>
      <c r="D19532" t="s">
        <v>20</v>
      </c>
      <c r="E19532">
        <v>2027</v>
      </c>
      <c r="G19532" t="s">
        <v>273</v>
      </c>
    </row>
    <row r="19533" spans="1:7">
      <c r="A19533">
        <v>72071290</v>
      </c>
      <c r="B19533" t="s">
        <v>275</v>
      </c>
      <c r="C19533" s="30">
        <v>3.0030000000000001</v>
      </c>
      <c r="D19533" t="s">
        <v>20</v>
      </c>
      <c r="E19533">
        <v>2028</v>
      </c>
      <c r="G19533" t="s">
        <v>273</v>
      </c>
    </row>
    <row r="19534" spans="1:7">
      <c r="A19534">
        <v>72071912</v>
      </c>
      <c r="B19534" t="s">
        <v>275</v>
      </c>
      <c r="C19534" s="30">
        <v>2.1179999999999999</v>
      </c>
      <c r="D19534" t="s">
        <v>20</v>
      </c>
      <c r="G19534" t="s">
        <v>273</v>
      </c>
    </row>
    <row r="19535" spans="1:7">
      <c r="A19535">
        <v>72071912</v>
      </c>
      <c r="B19535" t="s">
        <v>275</v>
      </c>
      <c r="C19535" s="30">
        <v>2.3298000000000001</v>
      </c>
      <c r="D19535" t="s">
        <v>20</v>
      </c>
      <c r="E19535">
        <v>2026</v>
      </c>
      <c r="G19535" t="s">
        <v>273</v>
      </c>
    </row>
    <row r="19536" spans="1:7">
      <c r="A19536">
        <v>72071912</v>
      </c>
      <c r="B19536" t="s">
        <v>275</v>
      </c>
      <c r="C19536" s="30">
        <v>2.5415999999999999</v>
      </c>
      <c r="D19536" t="s">
        <v>20</v>
      </c>
      <c r="E19536">
        <v>2027</v>
      </c>
      <c r="G19536" t="s">
        <v>273</v>
      </c>
    </row>
    <row r="19537" spans="1:7">
      <c r="A19537">
        <v>72071912</v>
      </c>
      <c r="B19537" t="s">
        <v>275</v>
      </c>
      <c r="C19537" s="30">
        <v>2.7534000000000001</v>
      </c>
      <c r="D19537" t="s">
        <v>20</v>
      </c>
      <c r="E19537">
        <v>2028</v>
      </c>
      <c r="G19537" t="s">
        <v>273</v>
      </c>
    </row>
    <row r="19538" spans="1:7">
      <c r="A19538">
        <v>72071919</v>
      </c>
      <c r="B19538" t="s">
        <v>275</v>
      </c>
      <c r="C19538" s="30">
        <v>2.31</v>
      </c>
      <c r="D19538" t="s">
        <v>20</v>
      </c>
      <c r="G19538" t="s">
        <v>273</v>
      </c>
    </row>
    <row r="19539" spans="1:7">
      <c r="A19539">
        <v>72071919</v>
      </c>
      <c r="B19539" t="s">
        <v>275</v>
      </c>
      <c r="C19539" s="30">
        <v>2.5409999999999999</v>
      </c>
      <c r="D19539" t="s">
        <v>20</v>
      </c>
      <c r="E19539">
        <v>2026</v>
      </c>
      <c r="G19539" t="s">
        <v>273</v>
      </c>
    </row>
    <row r="19540" spans="1:7">
      <c r="A19540">
        <v>72071919</v>
      </c>
      <c r="B19540" t="s">
        <v>275</v>
      </c>
      <c r="C19540" s="30">
        <v>2.7720000000000002</v>
      </c>
      <c r="D19540" t="s">
        <v>20</v>
      </c>
      <c r="E19540">
        <v>2027</v>
      </c>
      <c r="G19540" t="s">
        <v>273</v>
      </c>
    </row>
    <row r="19541" spans="1:7">
      <c r="A19541">
        <v>72071919</v>
      </c>
      <c r="B19541" t="s">
        <v>275</v>
      </c>
      <c r="C19541" s="30">
        <v>3.0030000000000001</v>
      </c>
      <c r="D19541" t="s">
        <v>20</v>
      </c>
      <c r="E19541">
        <v>2028</v>
      </c>
      <c r="G19541" t="s">
        <v>273</v>
      </c>
    </row>
    <row r="19542" spans="1:7">
      <c r="A19542">
        <v>72071980</v>
      </c>
      <c r="B19542" t="s">
        <v>275</v>
      </c>
      <c r="C19542" s="30">
        <v>2.1179999999999999</v>
      </c>
      <c r="D19542" t="s">
        <v>20</v>
      </c>
      <c r="G19542" t="s">
        <v>273</v>
      </c>
    </row>
    <row r="19543" spans="1:7">
      <c r="A19543">
        <v>72071980</v>
      </c>
      <c r="B19543" t="s">
        <v>275</v>
      </c>
      <c r="C19543" s="30">
        <v>2.3298000000000001</v>
      </c>
      <c r="D19543" t="s">
        <v>20</v>
      </c>
      <c r="E19543">
        <v>2026</v>
      </c>
      <c r="G19543" t="s">
        <v>273</v>
      </c>
    </row>
    <row r="19544" spans="1:7">
      <c r="A19544">
        <v>72071980</v>
      </c>
      <c r="B19544" t="s">
        <v>275</v>
      </c>
      <c r="C19544" s="30">
        <v>2.5415999999999999</v>
      </c>
      <c r="D19544" t="s">
        <v>20</v>
      </c>
      <c r="E19544">
        <v>2027</v>
      </c>
      <c r="G19544" t="s">
        <v>273</v>
      </c>
    </row>
    <row r="19545" spans="1:7">
      <c r="A19545">
        <v>72071980</v>
      </c>
      <c r="B19545" t="s">
        <v>275</v>
      </c>
      <c r="C19545" s="30">
        <v>2.7534000000000001</v>
      </c>
      <c r="D19545" t="s">
        <v>20</v>
      </c>
      <c r="E19545">
        <v>2028</v>
      </c>
      <c r="G19545" t="s">
        <v>273</v>
      </c>
    </row>
    <row r="19546" spans="1:7">
      <c r="A19546">
        <v>72072011</v>
      </c>
      <c r="B19546" t="s">
        <v>275</v>
      </c>
      <c r="C19546" s="30">
        <v>2.1179999999999999</v>
      </c>
      <c r="D19546" t="s">
        <v>20</v>
      </c>
      <c r="G19546" t="s">
        <v>273</v>
      </c>
    </row>
    <row r="19547" spans="1:7">
      <c r="A19547">
        <v>72072011</v>
      </c>
      <c r="B19547" t="s">
        <v>275</v>
      </c>
      <c r="C19547" s="30">
        <v>2.3298000000000001</v>
      </c>
      <c r="D19547" t="s">
        <v>20</v>
      </c>
      <c r="E19547">
        <v>2026</v>
      </c>
      <c r="G19547" t="s">
        <v>273</v>
      </c>
    </row>
    <row r="19548" spans="1:7">
      <c r="A19548">
        <v>72072011</v>
      </c>
      <c r="B19548" t="s">
        <v>275</v>
      </c>
      <c r="C19548" s="30">
        <v>2.5415999999999999</v>
      </c>
      <c r="D19548" t="s">
        <v>20</v>
      </c>
      <c r="E19548">
        <v>2027</v>
      </c>
      <c r="G19548" t="s">
        <v>273</v>
      </c>
    </row>
    <row r="19549" spans="1:7">
      <c r="A19549">
        <v>72072011</v>
      </c>
      <c r="B19549" t="s">
        <v>275</v>
      </c>
      <c r="C19549" s="30">
        <v>2.7534000000000001</v>
      </c>
      <c r="D19549" t="s">
        <v>20</v>
      </c>
      <c r="E19549">
        <v>2028</v>
      </c>
      <c r="G19549" t="s">
        <v>273</v>
      </c>
    </row>
    <row r="19550" spans="1:7">
      <c r="A19550">
        <v>72072015</v>
      </c>
      <c r="B19550" t="s">
        <v>275</v>
      </c>
      <c r="C19550" s="30">
        <v>2.1179999999999999</v>
      </c>
      <c r="D19550" t="s">
        <v>20</v>
      </c>
      <c r="G19550" t="s">
        <v>273</v>
      </c>
    </row>
    <row r="19551" spans="1:7">
      <c r="A19551">
        <v>72072015</v>
      </c>
      <c r="B19551" t="s">
        <v>275</v>
      </c>
      <c r="C19551" s="30">
        <v>2.3298000000000001</v>
      </c>
      <c r="D19551" t="s">
        <v>20</v>
      </c>
      <c r="E19551">
        <v>2026</v>
      </c>
      <c r="G19551" t="s">
        <v>273</v>
      </c>
    </row>
    <row r="19552" spans="1:7">
      <c r="A19552">
        <v>72072015</v>
      </c>
      <c r="B19552" t="s">
        <v>275</v>
      </c>
      <c r="C19552" s="30">
        <v>2.5415999999999999</v>
      </c>
      <c r="D19552" t="s">
        <v>20</v>
      </c>
      <c r="E19552">
        <v>2027</v>
      </c>
      <c r="G19552" t="s">
        <v>273</v>
      </c>
    </row>
    <row r="19553" spans="1:7">
      <c r="A19553">
        <v>72072015</v>
      </c>
      <c r="B19553" t="s">
        <v>275</v>
      </c>
      <c r="C19553" s="30">
        <v>2.7534000000000001</v>
      </c>
      <c r="D19553" t="s">
        <v>20</v>
      </c>
      <c r="E19553">
        <v>2028</v>
      </c>
      <c r="G19553" t="s">
        <v>273</v>
      </c>
    </row>
    <row r="19554" spans="1:7">
      <c r="A19554">
        <v>72072017</v>
      </c>
      <c r="B19554" t="s">
        <v>275</v>
      </c>
      <c r="C19554" s="30">
        <v>2.1179999999999999</v>
      </c>
      <c r="D19554" t="s">
        <v>20</v>
      </c>
      <c r="G19554" t="s">
        <v>273</v>
      </c>
    </row>
    <row r="19555" spans="1:7">
      <c r="A19555">
        <v>72072017</v>
      </c>
      <c r="B19555" t="s">
        <v>275</v>
      </c>
      <c r="C19555" s="30">
        <v>2.3298000000000001</v>
      </c>
      <c r="D19555" t="s">
        <v>20</v>
      </c>
      <c r="E19555">
        <v>2026</v>
      </c>
      <c r="G19555" t="s">
        <v>273</v>
      </c>
    </row>
    <row r="19556" spans="1:7">
      <c r="A19556">
        <v>72072017</v>
      </c>
      <c r="B19556" t="s">
        <v>275</v>
      </c>
      <c r="C19556" s="30">
        <v>2.5415999999999999</v>
      </c>
      <c r="D19556" t="s">
        <v>20</v>
      </c>
      <c r="E19556">
        <v>2027</v>
      </c>
      <c r="G19556" t="s">
        <v>273</v>
      </c>
    </row>
    <row r="19557" spans="1:7">
      <c r="A19557">
        <v>72072017</v>
      </c>
      <c r="B19557" t="s">
        <v>275</v>
      </c>
      <c r="C19557" s="30">
        <v>2.7534000000000001</v>
      </c>
      <c r="D19557" t="s">
        <v>20</v>
      </c>
      <c r="E19557">
        <v>2028</v>
      </c>
      <c r="G19557" t="s">
        <v>273</v>
      </c>
    </row>
    <row r="19558" spans="1:7">
      <c r="A19558">
        <v>72072019</v>
      </c>
      <c r="B19558" t="s">
        <v>275</v>
      </c>
      <c r="C19558" s="30">
        <v>2.31</v>
      </c>
      <c r="D19558" t="s">
        <v>20</v>
      </c>
      <c r="G19558" t="s">
        <v>273</v>
      </c>
    </row>
    <row r="19559" spans="1:7">
      <c r="A19559">
        <v>72072019</v>
      </c>
      <c r="B19559" t="s">
        <v>275</v>
      </c>
      <c r="C19559" s="30">
        <v>2.5409999999999999</v>
      </c>
      <c r="D19559" t="s">
        <v>20</v>
      </c>
      <c r="E19559">
        <v>2026</v>
      </c>
      <c r="G19559" t="s">
        <v>273</v>
      </c>
    </row>
    <row r="19560" spans="1:7">
      <c r="A19560">
        <v>72072019</v>
      </c>
      <c r="B19560" t="s">
        <v>275</v>
      </c>
      <c r="C19560" s="30">
        <v>2.7720000000000002</v>
      </c>
      <c r="D19560" t="s">
        <v>20</v>
      </c>
      <c r="E19560">
        <v>2027</v>
      </c>
      <c r="G19560" t="s">
        <v>273</v>
      </c>
    </row>
    <row r="19561" spans="1:7">
      <c r="A19561">
        <v>72072019</v>
      </c>
      <c r="B19561" t="s">
        <v>275</v>
      </c>
      <c r="C19561" s="30">
        <v>3.0030000000000001</v>
      </c>
      <c r="D19561" t="s">
        <v>20</v>
      </c>
      <c r="E19561">
        <v>2028</v>
      </c>
      <c r="G19561" t="s">
        <v>273</v>
      </c>
    </row>
    <row r="19562" spans="1:7">
      <c r="A19562">
        <v>72072032</v>
      </c>
      <c r="B19562" t="s">
        <v>275</v>
      </c>
      <c r="C19562" s="30">
        <v>2.1179999999999999</v>
      </c>
      <c r="D19562" t="s">
        <v>20</v>
      </c>
      <c r="G19562" t="s">
        <v>273</v>
      </c>
    </row>
    <row r="19563" spans="1:7">
      <c r="A19563">
        <v>72072032</v>
      </c>
      <c r="B19563" t="s">
        <v>275</v>
      </c>
      <c r="C19563" s="30">
        <v>2.3298000000000001</v>
      </c>
      <c r="D19563" t="s">
        <v>20</v>
      </c>
      <c r="E19563">
        <v>2026</v>
      </c>
      <c r="G19563" t="s">
        <v>273</v>
      </c>
    </row>
    <row r="19564" spans="1:7">
      <c r="A19564">
        <v>72072032</v>
      </c>
      <c r="B19564" t="s">
        <v>275</v>
      </c>
      <c r="C19564" s="30">
        <v>2.5415999999999999</v>
      </c>
      <c r="D19564" t="s">
        <v>20</v>
      </c>
      <c r="E19564">
        <v>2027</v>
      </c>
      <c r="G19564" t="s">
        <v>273</v>
      </c>
    </row>
    <row r="19565" spans="1:7">
      <c r="A19565">
        <v>72072032</v>
      </c>
      <c r="B19565" t="s">
        <v>275</v>
      </c>
      <c r="C19565" s="30">
        <v>2.7534000000000001</v>
      </c>
      <c r="D19565" t="s">
        <v>20</v>
      </c>
      <c r="E19565">
        <v>2028</v>
      </c>
      <c r="G19565" t="s">
        <v>273</v>
      </c>
    </row>
    <row r="19566" spans="1:7">
      <c r="A19566">
        <v>72072039</v>
      </c>
      <c r="B19566" t="s">
        <v>275</v>
      </c>
      <c r="C19566" s="30">
        <v>2.31</v>
      </c>
      <c r="D19566" t="s">
        <v>20</v>
      </c>
      <c r="G19566" t="s">
        <v>273</v>
      </c>
    </row>
    <row r="19567" spans="1:7">
      <c r="A19567">
        <v>72072039</v>
      </c>
      <c r="B19567" t="s">
        <v>275</v>
      </c>
      <c r="C19567" s="30">
        <v>2.5409999999999999</v>
      </c>
      <c r="D19567" t="s">
        <v>20</v>
      </c>
      <c r="E19567">
        <v>2026</v>
      </c>
      <c r="G19567" t="s">
        <v>273</v>
      </c>
    </row>
    <row r="19568" spans="1:7">
      <c r="A19568">
        <v>72072039</v>
      </c>
      <c r="B19568" t="s">
        <v>275</v>
      </c>
      <c r="C19568" s="30">
        <v>2.7720000000000002</v>
      </c>
      <c r="D19568" t="s">
        <v>20</v>
      </c>
      <c r="E19568">
        <v>2027</v>
      </c>
      <c r="G19568" t="s">
        <v>273</v>
      </c>
    </row>
    <row r="19569" spans="1:7">
      <c r="A19569">
        <v>72072039</v>
      </c>
      <c r="B19569" t="s">
        <v>275</v>
      </c>
      <c r="C19569" s="30">
        <v>3.0030000000000001</v>
      </c>
      <c r="D19569" t="s">
        <v>20</v>
      </c>
      <c r="E19569">
        <v>2028</v>
      </c>
      <c r="G19569" t="s">
        <v>273</v>
      </c>
    </row>
    <row r="19570" spans="1:7">
      <c r="A19570">
        <v>72072052</v>
      </c>
      <c r="B19570" t="s">
        <v>275</v>
      </c>
      <c r="C19570" s="30">
        <v>2.1179999999999999</v>
      </c>
      <c r="D19570" t="s">
        <v>20</v>
      </c>
      <c r="G19570" t="s">
        <v>273</v>
      </c>
    </row>
    <row r="19571" spans="1:7">
      <c r="A19571">
        <v>72072052</v>
      </c>
      <c r="B19571" t="s">
        <v>275</v>
      </c>
      <c r="C19571" s="30">
        <v>2.3298000000000001</v>
      </c>
      <c r="D19571" t="s">
        <v>20</v>
      </c>
      <c r="E19571">
        <v>2026</v>
      </c>
      <c r="G19571" t="s">
        <v>273</v>
      </c>
    </row>
    <row r="19572" spans="1:7">
      <c r="A19572">
        <v>72072052</v>
      </c>
      <c r="B19572" t="s">
        <v>275</v>
      </c>
      <c r="C19572" s="30">
        <v>2.5415999999999999</v>
      </c>
      <c r="D19572" t="s">
        <v>20</v>
      </c>
      <c r="E19572">
        <v>2027</v>
      </c>
      <c r="G19572" t="s">
        <v>273</v>
      </c>
    </row>
    <row r="19573" spans="1:7">
      <c r="A19573">
        <v>72072052</v>
      </c>
      <c r="B19573" t="s">
        <v>275</v>
      </c>
      <c r="C19573" s="30">
        <v>2.7534000000000001</v>
      </c>
      <c r="D19573" t="s">
        <v>20</v>
      </c>
      <c r="E19573">
        <v>2028</v>
      </c>
      <c r="G19573" t="s">
        <v>273</v>
      </c>
    </row>
    <row r="19574" spans="1:7">
      <c r="A19574">
        <v>72072059</v>
      </c>
      <c r="B19574" t="s">
        <v>275</v>
      </c>
      <c r="C19574" s="30">
        <v>2.31</v>
      </c>
      <c r="D19574" t="s">
        <v>20</v>
      </c>
      <c r="G19574" t="s">
        <v>273</v>
      </c>
    </row>
    <row r="19575" spans="1:7">
      <c r="A19575">
        <v>72072059</v>
      </c>
      <c r="B19575" t="s">
        <v>275</v>
      </c>
      <c r="C19575" s="30">
        <v>2.5409999999999999</v>
      </c>
      <c r="D19575" t="s">
        <v>20</v>
      </c>
      <c r="E19575">
        <v>2026</v>
      </c>
      <c r="G19575" t="s">
        <v>273</v>
      </c>
    </row>
    <row r="19576" spans="1:7">
      <c r="A19576">
        <v>72072059</v>
      </c>
      <c r="B19576" t="s">
        <v>275</v>
      </c>
      <c r="C19576" s="30">
        <v>2.7720000000000002</v>
      </c>
      <c r="D19576" t="s">
        <v>20</v>
      </c>
      <c r="E19576">
        <v>2027</v>
      </c>
      <c r="G19576" t="s">
        <v>273</v>
      </c>
    </row>
    <row r="19577" spans="1:7">
      <c r="A19577">
        <v>72072059</v>
      </c>
      <c r="B19577" t="s">
        <v>275</v>
      </c>
      <c r="C19577" s="30">
        <v>3.0030000000000001</v>
      </c>
      <c r="D19577" t="s">
        <v>20</v>
      </c>
      <c r="E19577">
        <v>2028</v>
      </c>
      <c r="G19577" t="s">
        <v>273</v>
      </c>
    </row>
    <row r="19578" spans="1:7">
      <c r="A19578">
        <v>72072080</v>
      </c>
      <c r="B19578" t="s">
        <v>275</v>
      </c>
      <c r="C19578" s="30">
        <v>2.1179999999999999</v>
      </c>
      <c r="D19578" t="s">
        <v>20</v>
      </c>
      <c r="G19578" t="s">
        <v>273</v>
      </c>
    </row>
    <row r="19579" spans="1:7">
      <c r="A19579">
        <v>72072080</v>
      </c>
      <c r="B19579" t="s">
        <v>275</v>
      </c>
      <c r="C19579" s="30">
        <v>2.3298000000000001</v>
      </c>
      <c r="D19579" t="s">
        <v>20</v>
      </c>
      <c r="E19579">
        <v>2026</v>
      </c>
      <c r="G19579" t="s">
        <v>273</v>
      </c>
    </row>
    <row r="19580" spans="1:7">
      <c r="A19580">
        <v>72072080</v>
      </c>
      <c r="B19580" t="s">
        <v>275</v>
      </c>
      <c r="C19580" s="30">
        <v>2.5415999999999999</v>
      </c>
      <c r="D19580" t="s">
        <v>20</v>
      </c>
      <c r="E19580">
        <v>2027</v>
      </c>
      <c r="G19580" t="s">
        <v>273</v>
      </c>
    </row>
    <row r="19581" spans="1:7">
      <c r="A19581">
        <v>72072080</v>
      </c>
      <c r="B19581" t="s">
        <v>275</v>
      </c>
      <c r="C19581" s="30">
        <v>2.7534000000000001</v>
      </c>
      <c r="D19581" t="s">
        <v>20</v>
      </c>
      <c r="E19581">
        <v>2028</v>
      </c>
      <c r="G19581" t="s">
        <v>273</v>
      </c>
    </row>
    <row r="19582" spans="1:7">
      <c r="A19582">
        <v>7208</v>
      </c>
      <c r="B19582" t="s">
        <v>275</v>
      </c>
      <c r="C19582" s="30">
        <v>2.1179999999999999</v>
      </c>
      <c r="D19582" t="s">
        <v>20</v>
      </c>
      <c r="G19582" t="s">
        <v>273</v>
      </c>
    </row>
    <row r="19583" spans="1:7">
      <c r="A19583">
        <v>7208</v>
      </c>
      <c r="B19583" t="s">
        <v>275</v>
      </c>
      <c r="C19583" s="30">
        <v>2.3298000000000001</v>
      </c>
      <c r="D19583" t="s">
        <v>20</v>
      </c>
      <c r="E19583">
        <v>2026</v>
      </c>
      <c r="G19583" t="s">
        <v>273</v>
      </c>
    </row>
    <row r="19584" spans="1:7">
      <c r="A19584">
        <v>7208</v>
      </c>
      <c r="B19584" t="s">
        <v>275</v>
      </c>
      <c r="C19584" s="30">
        <v>2.5415999999999999</v>
      </c>
      <c r="D19584" t="s">
        <v>20</v>
      </c>
      <c r="E19584">
        <v>2027</v>
      </c>
      <c r="G19584" t="s">
        <v>273</v>
      </c>
    </row>
    <row r="19585" spans="1:7">
      <c r="A19585">
        <v>7208</v>
      </c>
      <c r="B19585" t="s">
        <v>275</v>
      </c>
      <c r="C19585" s="30">
        <v>2.7534000000000001</v>
      </c>
      <c r="D19585" t="s">
        <v>20</v>
      </c>
      <c r="E19585">
        <v>2028</v>
      </c>
      <c r="G19585" t="s">
        <v>273</v>
      </c>
    </row>
    <row r="19586" spans="1:7">
      <c r="A19586">
        <v>7209</v>
      </c>
      <c r="B19586" t="s">
        <v>275</v>
      </c>
      <c r="C19586" s="30">
        <v>2.1440000000000001</v>
      </c>
      <c r="D19586" t="s">
        <v>20</v>
      </c>
      <c r="G19586" t="s">
        <v>273</v>
      </c>
    </row>
    <row r="19587" spans="1:7">
      <c r="A19587">
        <v>7209</v>
      </c>
      <c r="B19587" t="s">
        <v>275</v>
      </c>
      <c r="C19587" s="30">
        <v>2.3584000000000001</v>
      </c>
      <c r="D19587" t="s">
        <v>20</v>
      </c>
      <c r="E19587">
        <v>2026</v>
      </c>
      <c r="G19587" t="s">
        <v>273</v>
      </c>
    </row>
    <row r="19588" spans="1:7">
      <c r="A19588">
        <v>7209</v>
      </c>
      <c r="B19588" t="s">
        <v>275</v>
      </c>
      <c r="C19588" s="30">
        <v>2.5728</v>
      </c>
      <c r="D19588" t="s">
        <v>20</v>
      </c>
      <c r="E19588">
        <v>2027</v>
      </c>
      <c r="G19588" t="s">
        <v>273</v>
      </c>
    </row>
    <row r="19589" spans="1:7">
      <c r="A19589">
        <v>7209</v>
      </c>
      <c r="B19589" t="s">
        <v>275</v>
      </c>
      <c r="C19589" s="30">
        <v>2.7872000000000003</v>
      </c>
      <c r="D19589" t="s">
        <v>20</v>
      </c>
      <c r="E19589">
        <v>2028</v>
      </c>
      <c r="G19589" t="s">
        <v>273</v>
      </c>
    </row>
    <row r="19590" spans="1:7">
      <c r="A19590">
        <v>7210</v>
      </c>
      <c r="B19590" t="s">
        <v>275</v>
      </c>
      <c r="C19590" s="30">
        <v>2.1440000000000001</v>
      </c>
      <c r="D19590" t="s">
        <v>20</v>
      </c>
      <c r="G19590" t="s">
        <v>273</v>
      </c>
    </row>
    <row r="19591" spans="1:7">
      <c r="A19591">
        <v>7210</v>
      </c>
      <c r="B19591" t="s">
        <v>275</v>
      </c>
      <c r="C19591" s="30">
        <v>2.3584000000000001</v>
      </c>
      <c r="D19591" t="s">
        <v>20</v>
      </c>
      <c r="E19591">
        <v>2026</v>
      </c>
      <c r="G19591" t="s">
        <v>273</v>
      </c>
    </row>
    <row r="19592" spans="1:7">
      <c r="A19592">
        <v>7210</v>
      </c>
      <c r="B19592" t="s">
        <v>275</v>
      </c>
      <c r="C19592" s="30">
        <v>2.5728</v>
      </c>
      <c r="D19592" t="s">
        <v>20</v>
      </c>
      <c r="E19592">
        <v>2027</v>
      </c>
      <c r="G19592" t="s">
        <v>273</v>
      </c>
    </row>
    <row r="19593" spans="1:7">
      <c r="A19593">
        <v>7210</v>
      </c>
      <c r="B19593" t="s">
        <v>275</v>
      </c>
      <c r="C19593" s="30">
        <v>2.7872000000000003</v>
      </c>
      <c r="D19593" t="s">
        <v>20</v>
      </c>
      <c r="E19593">
        <v>2028</v>
      </c>
      <c r="G19593" t="s">
        <v>273</v>
      </c>
    </row>
    <row r="19594" spans="1:7">
      <c r="A19594">
        <v>72111300</v>
      </c>
      <c r="B19594" t="s">
        <v>275</v>
      </c>
      <c r="C19594" s="30">
        <v>2.1179999999999999</v>
      </c>
      <c r="D19594" t="s">
        <v>20</v>
      </c>
      <c r="G19594" t="s">
        <v>273</v>
      </c>
    </row>
    <row r="19595" spans="1:7">
      <c r="A19595">
        <v>72111300</v>
      </c>
      <c r="B19595" t="s">
        <v>275</v>
      </c>
      <c r="C19595" s="30">
        <v>2.3298000000000001</v>
      </c>
      <c r="D19595" t="s">
        <v>20</v>
      </c>
      <c r="E19595">
        <v>2026</v>
      </c>
      <c r="G19595" t="s">
        <v>273</v>
      </c>
    </row>
    <row r="19596" spans="1:7">
      <c r="A19596">
        <v>72111300</v>
      </c>
      <c r="B19596" t="s">
        <v>275</v>
      </c>
      <c r="C19596" s="30">
        <v>2.5415999999999999</v>
      </c>
      <c r="D19596" t="s">
        <v>20</v>
      </c>
      <c r="E19596">
        <v>2027</v>
      </c>
      <c r="G19596" t="s">
        <v>273</v>
      </c>
    </row>
    <row r="19597" spans="1:7">
      <c r="A19597">
        <v>72111300</v>
      </c>
      <c r="B19597" t="s">
        <v>275</v>
      </c>
      <c r="C19597" s="30">
        <v>2.7534000000000001</v>
      </c>
      <c r="D19597" t="s">
        <v>20</v>
      </c>
      <c r="E19597">
        <v>2028</v>
      </c>
      <c r="G19597" t="s">
        <v>273</v>
      </c>
    </row>
    <row r="19598" spans="1:7">
      <c r="A19598">
        <v>72111400</v>
      </c>
      <c r="B19598" t="s">
        <v>275</v>
      </c>
      <c r="C19598" s="30">
        <v>2.1179999999999999</v>
      </c>
      <c r="D19598" t="s">
        <v>20</v>
      </c>
      <c r="G19598" t="s">
        <v>273</v>
      </c>
    </row>
    <row r="19599" spans="1:7">
      <c r="A19599">
        <v>72111400</v>
      </c>
      <c r="B19599" t="s">
        <v>275</v>
      </c>
      <c r="C19599" s="30">
        <v>2.3298000000000001</v>
      </c>
      <c r="D19599" t="s">
        <v>20</v>
      </c>
      <c r="E19599">
        <v>2026</v>
      </c>
      <c r="G19599" t="s">
        <v>273</v>
      </c>
    </row>
    <row r="19600" spans="1:7">
      <c r="A19600">
        <v>72111400</v>
      </c>
      <c r="B19600" t="s">
        <v>275</v>
      </c>
      <c r="C19600" s="30">
        <v>2.5415999999999999</v>
      </c>
      <c r="D19600" t="s">
        <v>20</v>
      </c>
      <c r="E19600">
        <v>2027</v>
      </c>
      <c r="G19600" t="s">
        <v>273</v>
      </c>
    </row>
    <row r="19601" spans="1:7">
      <c r="A19601">
        <v>72111400</v>
      </c>
      <c r="B19601" t="s">
        <v>275</v>
      </c>
      <c r="C19601" s="30">
        <v>2.7534000000000001</v>
      </c>
      <c r="D19601" t="s">
        <v>20</v>
      </c>
      <c r="E19601">
        <v>2028</v>
      </c>
      <c r="G19601" t="s">
        <v>273</v>
      </c>
    </row>
    <row r="19602" spans="1:7">
      <c r="A19602">
        <v>72111900</v>
      </c>
      <c r="B19602" t="s">
        <v>275</v>
      </c>
      <c r="C19602" s="30">
        <v>2.1179999999999999</v>
      </c>
      <c r="D19602" t="s">
        <v>20</v>
      </c>
      <c r="G19602" t="s">
        <v>273</v>
      </c>
    </row>
    <row r="19603" spans="1:7">
      <c r="A19603">
        <v>72111900</v>
      </c>
      <c r="B19603" t="s">
        <v>275</v>
      </c>
      <c r="C19603" s="30">
        <v>2.3298000000000001</v>
      </c>
      <c r="D19603" t="s">
        <v>20</v>
      </c>
      <c r="E19603">
        <v>2026</v>
      </c>
      <c r="G19603" t="s">
        <v>273</v>
      </c>
    </row>
    <row r="19604" spans="1:7">
      <c r="A19604">
        <v>72111900</v>
      </c>
      <c r="B19604" t="s">
        <v>275</v>
      </c>
      <c r="C19604" s="30">
        <v>2.5415999999999999</v>
      </c>
      <c r="D19604" t="s">
        <v>20</v>
      </c>
      <c r="E19604">
        <v>2027</v>
      </c>
      <c r="G19604" t="s">
        <v>273</v>
      </c>
    </row>
    <row r="19605" spans="1:7">
      <c r="A19605">
        <v>72111900</v>
      </c>
      <c r="B19605" t="s">
        <v>275</v>
      </c>
      <c r="C19605" s="30">
        <v>2.7534000000000001</v>
      </c>
      <c r="D19605" t="s">
        <v>20</v>
      </c>
      <c r="E19605">
        <v>2028</v>
      </c>
      <c r="G19605" t="s">
        <v>273</v>
      </c>
    </row>
    <row r="19606" spans="1:7">
      <c r="A19606">
        <v>721123</v>
      </c>
      <c r="B19606" t="s">
        <v>275</v>
      </c>
      <c r="C19606" s="30">
        <v>2.1440000000000001</v>
      </c>
      <c r="D19606" t="s">
        <v>20</v>
      </c>
      <c r="G19606" t="s">
        <v>273</v>
      </c>
    </row>
    <row r="19607" spans="1:7">
      <c r="A19607">
        <v>721123</v>
      </c>
      <c r="B19607" t="s">
        <v>275</v>
      </c>
      <c r="C19607" s="30">
        <v>2.3584000000000001</v>
      </c>
      <c r="D19607" t="s">
        <v>20</v>
      </c>
      <c r="E19607">
        <v>2026</v>
      </c>
      <c r="G19607" t="s">
        <v>273</v>
      </c>
    </row>
    <row r="19608" spans="1:7">
      <c r="A19608">
        <v>721123</v>
      </c>
      <c r="B19608" t="s">
        <v>275</v>
      </c>
      <c r="C19608" s="30">
        <v>2.5728</v>
      </c>
      <c r="D19608" t="s">
        <v>20</v>
      </c>
      <c r="E19608">
        <v>2027</v>
      </c>
      <c r="G19608" t="s">
        <v>273</v>
      </c>
    </row>
    <row r="19609" spans="1:7">
      <c r="A19609">
        <v>721123</v>
      </c>
      <c r="B19609" t="s">
        <v>275</v>
      </c>
      <c r="C19609" s="30">
        <v>2.7872000000000003</v>
      </c>
      <c r="D19609" t="s">
        <v>20</v>
      </c>
      <c r="E19609">
        <v>2028</v>
      </c>
      <c r="G19609" t="s">
        <v>273</v>
      </c>
    </row>
    <row r="19610" spans="1:7">
      <c r="A19610">
        <v>72112900</v>
      </c>
      <c r="B19610" t="s">
        <v>275</v>
      </c>
      <c r="C19610" s="30">
        <v>2.1440000000000001</v>
      </c>
      <c r="D19610" t="s">
        <v>20</v>
      </c>
      <c r="G19610" t="s">
        <v>273</v>
      </c>
    </row>
    <row r="19611" spans="1:7">
      <c r="A19611">
        <v>72112900</v>
      </c>
      <c r="B19611" t="s">
        <v>275</v>
      </c>
      <c r="C19611" s="30">
        <v>2.3584000000000001</v>
      </c>
      <c r="D19611" t="s">
        <v>20</v>
      </c>
      <c r="E19611">
        <v>2026</v>
      </c>
      <c r="G19611" t="s">
        <v>273</v>
      </c>
    </row>
    <row r="19612" spans="1:7">
      <c r="A19612">
        <v>72112900</v>
      </c>
      <c r="B19612" t="s">
        <v>275</v>
      </c>
      <c r="C19612" s="30">
        <v>2.5728</v>
      </c>
      <c r="D19612" t="s">
        <v>20</v>
      </c>
      <c r="E19612">
        <v>2027</v>
      </c>
      <c r="G19612" t="s">
        <v>273</v>
      </c>
    </row>
    <row r="19613" spans="1:7">
      <c r="A19613">
        <v>72112900</v>
      </c>
      <c r="B19613" t="s">
        <v>275</v>
      </c>
      <c r="C19613" s="30">
        <v>2.7872000000000003</v>
      </c>
      <c r="D19613" t="s">
        <v>20</v>
      </c>
      <c r="E19613">
        <v>2028</v>
      </c>
      <c r="G19613" t="s">
        <v>273</v>
      </c>
    </row>
    <row r="19614" spans="1:7">
      <c r="A19614">
        <v>721190</v>
      </c>
      <c r="B19614" t="s">
        <v>275</v>
      </c>
      <c r="C19614" s="30">
        <v>2.1440000000000001</v>
      </c>
      <c r="D19614" t="s">
        <v>20</v>
      </c>
      <c r="G19614" t="s">
        <v>273</v>
      </c>
    </row>
    <row r="19615" spans="1:7">
      <c r="A19615">
        <v>721190</v>
      </c>
      <c r="B19615" t="s">
        <v>275</v>
      </c>
      <c r="C19615" s="30">
        <v>2.3584000000000001</v>
      </c>
      <c r="D19615" t="s">
        <v>20</v>
      </c>
      <c r="E19615">
        <v>2026</v>
      </c>
      <c r="G19615" t="s">
        <v>273</v>
      </c>
    </row>
    <row r="19616" spans="1:7">
      <c r="A19616">
        <v>721190</v>
      </c>
      <c r="B19616" t="s">
        <v>275</v>
      </c>
      <c r="C19616" s="30">
        <v>2.5728</v>
      </c>
      <c r="D19616" t="s">
        <v>20</v>
      </c>
      <c r="E19616">
        <v>2027</v>
      </c>
      <c r="G19616" t="s">
        <v>273</v>
      </c>
    </row>
    <row r="19617" spans="1:7">
      <c r="A19617">
        <v>721190</v>
      </c>
      <c r="B19617" t="s">
        <v>275</v>
      </c>
      <c r="C19617" s="30">
        <v>2.7872000000000003</v>
      </c>
      <c r="D19617" t="s">
        <v>20</v>
      </c>
      <c r="E19617">
        <v>2028</v>
      </c>
      <c r="G19617" t="s">
        <v>273</v>
      </c>
    </row>
    <row r="19618" spans="1:7">
      <c r="A19618">
        <v>7212</v>
      </c>
      <c r="B19618" t="s">
        <v>275</v>
      </c>
      <c r="C19618" s="30">
        <v>2.1440000000000001</v>
      </c>
      <c r="D19618" t="s">
        <v>20</v>
      </c>
      <c r="G19618" t="s">
        <v>273</v>
      </c>
    </row>
    <row r="19619" spans="1:7">
      <c r="A19619">
        <v>7212</v>
      </c>
      <c r="B19619" t="s">
        <v>275</v>
      </c>
      <c r="C19619" s="30">
        <v>2.3584000000000001</v>
      </c>
      <c r="D19619" t="s">
        <v>20</v>
      </c>
      <c r="E19619">
        <v>2026</v>
      </c>
      <c r="G19619" t="s">
        <v>273</v>
      </c>
    </row>
    <row r="19620" spans="1:7">
      <c r="A19620">
        <v>7212</v>
      </c>
      <c r="B19620" t="s">
        <v>275</v>
      </c>
      <c r="C19620" s="30">
        <v>2.5728</v>
      </c>
      <c r="D19620" t="s">
        <v>20</v>
      </c>
      <c r="E19620">
        <v>2027</v>
      </c>
      <c r="G19620" t="s">
        <v>273</v>
      </c>
    </row>
    <row r="19621" spans="1:7">
      <c r="A19621">
        <v>7212</v>
      </c>
      <c r="B19621" t="s">
        <v>275</v>
      </c>
      <c r="C19621" s="30">
        <v>2.7872000000000003</v>
      </c>
      <c r="D19621" t="s">
        <v>20</v>
      </c>
      <c r="E19621">
        <v>2028</v>
      </c>
      <c r="G19621" t="s">
        <v>273</v>
      </c>
    </row>
    <row r="19622" spans="1:7">
      <c r="A19622">
        <v>7213</v>
      </c>
      <c r="B19622" t="s">
        <v>275</v>
      </c>
      <c r="C19622" s="30">
        <v>2.1179999999999999</v>
      </c>
      <c r="D19622" t="s">
        <v>20</v>
      </c>
      <c r="G19622" t="s">
        <v>273</v>
      </c>
    </row>
    <row r="19623" spans="1:7">
      <c r="A19623">
        <v>7213</v>
      </c>
      <c r="B19623" t="s">
        <v>275</v>
      </c>
      <c r="C19623" s="30">
        <v>2.3298000000000001</v>
      </c>
      <c r="D19623" t="s">
        <v>20</v>
      </c>
      <c r="E19623">
        <v>2026</v>
      </c>
      <c r="G19623" t="s">
        <v>273</v>
      </c>
    </row>
    <row r="19624" spans="1:7">
      <c r="A19624">
        <v>7213</v>
      </c>
      <c r="B19624" t="s">
        <v>275</v>
      </c>
      <c r="C19624" s="30">
        <v>2.5415999999999999</v>
      </c>
      <c r="D19624" t="s">
        <v>20</v>
      </c>
      <c r="E19624">
        <v>2027</v>
      </c>
      <c r="G19624" t="s">
        <v>273</v>
      </c>
    </row>
    <row r="19625" spans="1:7">
      <c r="A19625">
        <v>7213</v>
      </c>
      <c r="B19625" t="s">
        <v>275</v>
      </c>
      <c r="C19625" s="30">
        <v>2.7534000000000001</v>
      </c>
      <c r="D19625" t="s">
        <v>20</v>
      </c>
      <c r="E19625">
        <v>2028</v>
      </c>
      <c r="G19625" t="s">
        <v>273</v>
      </c>
    </row>
    <row r="19626" spans="1:7">
      <c r="A19626">
        <v>72141000</v>
      </c>
      <c r="B19626" t="s">
        <v>275</v>
      </c>
      <c r="C19626" s="30">
        <v>2.31</v>
      </c>
      <c r="D19626" t="s">
        <v>20</v>
      </c>
      <c r="G19626" t="s">
        <v>273</v>
      </c>
    </row>
    <row r="19627" spans="1:7">
      <c r="A19627">
        <v>72141000</v>
      </c>
      <c r="B19627" t="s">
        <v>275</v>
      </c>
      <c r="C19627" s="30">
        <v>2.5409999999999999</v>
      </c>
      <c r="D19627" t="s">
        <v>20</v>
      </c>
      <c r="E19627">
        <v>2026</v>
      </c>
      <c r="G19627" t="s">
        <v>273</v>
      </c>
    </row>
    <row r="19628" spans="1:7">
      <c r="A19628">
        <v>72141000</v>
      </c>
      <c r="B19628" t="s">
        <v>275</v>
      </c>
      <c r="C19628" s="30">
        <v>2.7720000000000002</v>
      </c>
      <c r="D19628" t="s">
        <v>20</v>
      </c>
      <c r="E19628">
        <v>2027</v>
      </c>
      <c r="G19628" t="s">
        <v>273</v>
      </c>
    </row>
    <row r="19629" spans="1:7">
      <c r="A19629">
        <v>72141000</v>
      </c>
      <c r="B19629" t="s">
        <v>275</v>
      </c>
      <c r="C19629" s="30">
        <v>3.0030000000000001</v>
      </c>
      <c r="D19629" t="s">
        <v>20</v>
      </c>
      <c r="E19629">
        <v>2028</v>
      </c>
      <c r="G19629" t="s">
        <v>273</v>
      </c>
    </row>
    <row r="19630" spans="1:7">
      <c r="A19630">
        <v>72142000</v>
      </c>
      <c r="B19630" t="s">
        <v>275</v>
      </c>
      <c r="C19630" s="30">
        <v>2.1179999999999999</v>
      </c>
      <c r="D19630" t="s">
        <v>20</v>
      </c>
      <c r="G19630" t="s">
        <v>273</v>
      </c>
    </row>
    <row r="19631" spans="1:7">
      <c r="A19631">
        <v>72142000</v>
      </c>
      <c r="B19631" t="s">
        <v>275</v>
      </c>
      <c r="C19631" s="30">
        <v>2.3298000000000001</v>
      </c>
      <c r="D19631" t="s">
        <v>20</v>
      </c>
      <c r="E19631">
        <v>2026</v>
      </c>
      <c r="G19631" t="s">
        <v>273</v>
      </c>
    </row>
    <row r="19632" spans="1:7">
      <c r="A19632">
        <v>72142000</v>
      </c>
      <c r="B19632" t="s">
        <v>275</v>
      </c>
      <c r="C19632" s="30">
        <v>2.5415999999999999</v>
      </c>
      <c r="D19632" t="s">
        <v>20</v>
      </c>
      <c r="E19632">
        <v>2027</v>
      </c>
      <c r="G19632" t="s">
        <v>273</v>
      </c>
    </row>
    <row r="19633" spans="1:7">
      <c r="A19633">
        <v>72142000</v>
      </c>
      <c r="B19633" t="s">
        <v>275</v>
      </c>
      <c r="C19633" s="30">
        <v>2.7534000000000001</v>
      </c>
      <c r="D19633" t="s">
        <v>20</v>
      </c>
      <c r="E19633">
        <v>2028</v>
      </c>
      <c r="G19633" t="s">
        <v>273</v>
      </c>
    </row>
    <row r="19634" spans="1:7">
      <c r="A19634">
        <v>72143000</v>
      </c>
      <c r="B19634" t="s">
        <v>275</v>
      </c>
      <c r="C19634" s="30">
        <v>2.1179999999999999</v>
      </c>
      <c r="D19634" t="s">
        <v>20</v>
      </c>
      <c r="G19634" t="s">
        <v>273</v>
      </c>
    </row>
    <row r="19635" spans="1:7">
      <c r="A19635">
        <v>72143000</v>
      </c>
      <c r="B19635" t="s">
        <v>275</v>
      </c>
      <c r="C19635" s="30">
        <v>2.3298000000000001</v>
      </c>
      <c r="D19635" t="s">
        <v>20</v>
      </c>
      <c r="E19635">
        <v>2026</v>
      </c>
      <c r="G19635" t="s">
        <v>273</v>
      </c>
    </row>
    <row r="19636" spans="1:7">
      <c r="A19636">
        <v>72143000</v>
      </c>
      <c r="B19636" t="s">
        <v>275</v>
      </c>
      <c r="C19636" s="30">
        <v>2.5415999999999999</v>
      </c>
      <c r="D19636" t="s">
        <v>20</v>
      </c>
      <c r="E19636">
        <v>2027</v>
      </c>
      <c r="G19636" t="s">
        <v>273</v>
      </c>
    </row>
    <row r="19637" spans="1:7">
      <c r="A19637">
        <v>72143000</v>
      </c>
      <c r="B19637" t="s">
        <v>275</v>
      </c>
      <c r="C19637" s="30">
        <v>2.7534000000000001</v>
      </c>
      <c r="D19637" t="s">
        <v>20</v>
      </c>
      <c r="E19637">
        <v>2028</v>
      </c>
      <c r="G19637" t="s">
        <v>273</v>
      </c>
    </row>
    <row r="19638" spans="1:7">
      <c r="A19638">
        <v>721491</v>
      </c>
      <c r="B19638" t="s">
        <v>275</v>
      </c>
      <c r="C19638" s="30">
        <v>2.1179999999999999</v>
      </c>
      <c r="D19638" t="s">
        <v>20</v>
      </c>
      <c r="G19638" t="s">
        <v>273</v>
      </c>
    </row>
    <row r="19639" spans="1:7">
      <c r="A19639">
        <v>721491</v>
      </c>
      <c r="B19639" t="s">
        <v>275</v>
      </c>
      <c r="C19639" s="30">
        <v>2.3298000000000001</v>
      </c>
      <c r="D19639" t="s">
        <v>20</v>
      </c>
      <c r="E19639">
        <v>2026</v>
      </c>
      <c r="G19639" t="s">
        <v>273</v>
      </c>
    </row>
    <row r="19640" spans="1:7">
      <c r="A19640">
        <v>721491</v>
      </c>
      <c r="B19640" t="s">
        <v>275</v>
      </c>
      <c r="C19640" s="30">
        <v>2.5415999999999999</v>
      </c>
      <c r="D19640" t="s">
        <v>20</v>
      </c>
      <c r="E19640">
        <v>2027</v>
      </c>
      <c r="G19640" t="s">
        <v>273</v>
      </c>
    </row>
    <row r="19641" spans="1:7">
      <c r="A19641">
        <v>721491</v>
      </c>
      <c r="B19641" t="s">
        <v>275</v>
      </c>
      <c r="C19641" s="30">
        <v>2.7534000000000001</v>
      </c>
      <c r="D19641" t="s">
        <v>20</v>
      </c>
      <c r="E19641">
        <v>2028</v>
      </c>
      <c r="G19641" t="s">
        <v>273</v>
      </c>
    </row>
    <row r="19642" spans="1:7">
      <c r="A19642">
        <v>721499</v>
      </c>
      <c r="B19642" t="s">
        <v>275</v>
      </c>
      <c r="C19642" s="30">
        <v>2.1179999999999999</v>
      </c>
      <c r="D19642" t="s">
        <v>20</v>
      </c>
      <c r="G19642" t="s">
        <v>273</v>
      </c>
    </row>
    <row r="19643" spans="1:7">
      <c r="A19643">
        <v>721499</v>
      </c>
      <c r="B19643" t="s">
        <v>275</v>
      </c>
      <c r="C19643" s="30">
        <v>2.3298000000000001</v>
      </c>
      <c r="D19643" t="s">
        <v>20</v>
      </c>
      <c r="E19643">
        <v>2026</v>
      </c>
      <c r="G19643" t="s">
        <v>273</v>
      </c>
    </row>
    <row r="19644" spans="1:7">
      <c r="A19644">
        <v>721499</v>
      </c>
      <c r="B19644" t="s">
        <v>275</v>
      </c>
      <c r="C19644" s="30">
        <v>2.5415999999999999</v>
      </c>
      <c r="D19644" t="s">
        <v>20</v>
      </c>
      <c r="E19644">
        <v>2027</v>
      </c>
      <c r="G19644" t="s">
        <v>273</v>
      </c>
    </row>
    <row r="19645" spans="1:7">
      <c r="A19645">
        <v>721499</v>
      </c>
      <c r="B19645" t="s">
        <v>275</v>
      </c>
      <c r="C19645" s="30">
        <v>2.7534000000000001</v>
      </c>
      <c r="D19645" t="s">
        <v>20</v>
      </c>
      <c r="E19645">
        <v>2028</v>
      </c>
      <c r="G19645" t="s">
        <v>273</v>
      </c>
    </row>
    <row r="19646" spans="1:7">
      <c r="A19646">
        <v>7215</v>
      </c>
      <c r="B19646" t="s">
        <v>275</v>
      </c>
      <c r="C19646" s="30">
        <v>2.1179999999999999</v>
      </c>
      <c r="D19646" t="s">
        <v>20</v>
      </c>
      <c r="G19646" t="s">
        <v>273</v>
      </c>
    </row>
    <row r="19647" spans="1:7">
      <c r="A19647">
        <v>7215</v>
      </c>
      <c r="B19647" t="s">
        <v>275</v>
      </c>
      <c r="C19647" s="30">
        <v>2.3298000000000001</v>
      </c>
      <c r="D19647" t="s">
        <v>20</v>
      </c>
      <c r="E19647">
        <v>2026</v>
      </c>
      <c r="G19647" t="s">
        <v>273</v>
      </c>
    </row>
    <row r="19648" spans="1:7">
      <c r="A19648">
        <v>7215</v>
      </c>
      <c r="B19648" t="s">
        <v>275</v>
      </c>
      <c r="C19648" s="30">
        <v>2.5415999999999999</v>
      </c>
      <c r="D19648" t="s">
        <v>20</v>
      </c>
      <c r="E19648">
        <v>2027</v>
      </c>
      <c r="G19648" t="s">
        <v>273</v>
      </c>
    </row>
    <row r="19649" spans="1:7">
      <c r="A19649">
        <v>7215</v>
      </c>
      <c r="B19649" t="s">
        <v>275</v>
      </c>
      <c r="C19649" s="30">
        <v>2.7534000000000001</v>
      </c>
      <c r="D19649" t="s">
        <v>20</v>
      </c>
      <c r="E19649">
        <v>2028</v>
      </c>
      <c r="G19649" t="s">
        <v>273</v>
      </c>
    </row>
    <row r="19650" spans="1:7">
      <c r="A19650">
        <v>7216</v>
      </c>
      <c r="B19650" t="s">
        <v>275</v>
      </c>
      <c r="C19650" s="30">
        <v>2.1179999999999999</v>
      </c>
      <c r="D19650" t="s">
        <v>20</v>
      </c>
      <c r="G19650" t="s">
        <v>273</v>
      </c>
    </row>
    <row r="19651" spans="1:7">
      <c r="A19651">
        <v>7216</v>
      </c>
      <c r="B19651" t="s">
        <v>275</v>
      </c>
      <c r="C19651" s="30">
        <v>2.3298000000000001</v>
      </c>
      <c r="D19651" t="s">
        <v>20</v>
      </c>
      <c r="E19651">
        <v>2026</v>
      </c>
      <c r="G19651" t="s">
        <v>273</v>
      </c>
    </row>
    <row r="19652" spans="1:7">
      <c r="A19652">
        <v>7216</v>
      </c>
      <c r="B19652" t="s">
        <v>275</v>
      </c>
      <c r="C19652" s="30">
        <v>2.5415999999999999</v>
      </c>
      <c r="D19652" t="s">
        <v>20</v>
      </c>
      <c r="E19652">
        <v>2027</v>
      </c>
      <c r="G19652" t="s">
        <v>273</v>
      </c>
    </row>
    <row r="19653" spans="1:7">
      <c r="A19653">
        <v>7216</v>
      </c>
      <c r="B19653" t="s">
        <v>275</v>
      </c>
      <c r="C19653" s="30">
        <v>2.7534000000000001</v>
      </c>
      <c r="D19653" t="s">
        <v>20</v>
      </c>
      <c r="E19653">
        <v>2028</v>
      </c>
      <c r="G19653" t="s">
        <v>273</v>
      </c>
    </row>
    <row r="19654" spans="1:7">
      <c r="A19654">
        <v>721710</v>
      </c>
      <c r="B19654" t="s">
        <v>275</v>
      </c>
      <c r="C19654" s="30">
        <v>2.1179999999999999</v>
      </c>
      <c r="D19654" t="s">
        <v>20</v>
      </c>
      <c r="G19654" t="s">
        <v>273</v>
      </c>
    </row>
    <row r="19655" spans="1:7">
      <c r="A19655">
        <v>721710</v>
      </c>
      <c r="B19655" t="s">
        <v>275</v>
      </c>
      <c r="C19655" s="30">
        <v>2.3298000000000001</v>
      </c>
      <c r="D19655" t="s">
        <v>20</v>
      </c>
      <c r="E19655">
        <v>2026</v>
      </c>
      <c r="G19655" t="s">
        <v>273</v>
      </c>
    </row>
    <row r="19656" spans="1:7">
      <c r="A19656">
        <v>721710</v>
      </c>
      <c r="B19656" t="s">
        <v>275</v>
      </c>
      <c r="C19656" s="30">
        <v>2.5415999999999999</v>
      </c>
      <c r="D19656" t="s">
        <v>20</v>
      </c>
      <c r="E19656">
        <v>2027</v>
      </c>
      <c r="G19656" t="s">
        <v>273</v>
      </c>
    </row>
    <row r="19657" spans="1:7">
      <c r="A19657">
        <v>721710</v>
      </c>
      <c r="B19657" t="s">
        <v>275</v>
      </c>
      <c r="C19657" s="30">
        <v>2.7534000000000001</v>
      </c>
      <c r="D19657" t="s">
        <v>20</v>
      </c>
      <c r="E19657">
        <v>2028</v>
      </c>
      <c r="G19657" t="s">
        <v>273</v>
      </c>
    </row>
    <row r="19658" spans="1:7">
      <c r="A19658">
        <v>721720</v>
      </c>
      <c r="B19658" t="s">
        <v>275</v>
      </c>
      <c r="C19658" s="30">
        <v>2.1179999999999999</v>
      </c>
      <c r="D19658" t="s">
        <v>20</v>
      </c>
      <c r="G19658" t="s">
        <v>273</v>
      </c>
    </row>
    <row r="19659" spans="1:7">
      <c r="A19659">
        <v>721720</v>
      </c>
      <c r="B19659" t="s">
        <v>275</v>
      </c>
      <c r="C19659" s="30">
        <v>2.3298000000000001</v>
      </c>
      <c r="D19659" t="s">
        <v>20</v>
      </c>
      <c r="E19659">
        <v>2026</v>
      </c>
      <c r="G19659" t="s">
        <v>273</v>
      </c>
    </row>
    <row r="19660" spans="1:7">
      <c r="A19660">
        <v>721720</v>
      </c>
      <c r="B19660" t="s">
        <v>275</v>
      </c>
      <c r="C19660" s="30">
        <v>2.5415999999999999</v>
      </c>
      <c r="D19660" t="s">
        <v>20</v>
      </c>
      <c r="E19660">
        <v>2027</v>
      </c>
      <c r="G19660" t="s">
        <v>273</v>
      </c>
    </row>
    <row r="19661" spans="1:7">
      <c r="A19661">
        <v>721720</v>
      </c>
      <c r="B19661" t="s">
        <v>275</v>
      </c>
      <c r="C19661" s="30">
        <v>2.7534000000000001</v>
      </c>
      <c r="D19661" t="s">
        <v>20</v>
      </c>
      <c r="E19661">
        <v>2028</v>
      </c>
      <c r="G19661" t="s">
        <v>273</v>
      </c>
    </row>
    <row r="19662" spans="1:7">
      <c r="A19662">
        <v>721730</v>
      </c>
      <c r="B19662" t="s">
        <v>275</v>
      </c>
      <c r="C19662" s="30">
        <v>2.1179999999999999</v>
      </c>
      <c r="D19662" t="s">
        <v>20</v>
      </c>
      <c r="G19662" t="s">
        <v>273</v>
      </c>
    </row>
    <row r="19663" spans="1:7">
      <c r="A19663">
        <v>721730</v>
      </c>
      <c r="B19663" t="s">
        <v>275</v>
      </c>
      <c r="C19663" s="30">
        <v>2.3298000000000001</v>
      </c>
      <c r="D19663" t="s">
        <v>20</v>
      </c>
      <c r="E19663">
        <v>2026</v>
      </c>
      <c r="G19663" t="s">
        <v>273</v>
      </c>
    </row>
    <row r="19664" spans="1:7">
      <c r="A19664">
        <v>721730</v>
      </c>
      <c r="B19664" t="s">
        <v>275</v>
      </c>
      <c r="C19664" s="30">
        <v>2.5415999999999999</v>
      </c>
      <c r="D19664" t="s">
        <v>20</v>
      </c>
      <c r="E19664">
        <v>2027</v>
      </c>
      <c r="G19664" t="s">
        <v>273</v>
      </c>
    </row>
    <row r="19665" spans="1:7">
      <c r="A19665">
        <v>721730</v>
      </c>
      <c r="B19665" t="s">
        <v>275</v>
      </c>
      <c r="C19665" s="30">
        <v>2.7534000000000001</v>
      </c>
      <c r="D19665" t="s">
        <v>20</v>
      </c>
      <c r="E19665">
        <v>2028</v>
      </c>
      <c r="G19665" t="s">
        <v>273</v>
      </c>
    </row>
    <row r="19666" spans="1:7">
      <c r="A19666">
        <v>721790</v>
      </c>
      <c r="B19666" t="s">
        <v>275</v>
      </c>
      <c r="C19666" s="30">
        <v>2.1179999999999999</v>
      </c>
      <c r="D19666" t="s">
        <v>20</v>
      </c>
      <c r="G19666" t="s">
        <v>273</v>
      </c>
    </row>
    <row r="19667" spans="1:7">
      <c r="A19667">
        <v>721790</v>
      </c>
      <c r="B19667" t="s">
        <v>275</v>
      </c>
      <c r="C19667" s="30">
        <v>2.3298000000000001</v>
      </c>
      <c r="D19667" t="s">
        <v>20</v>
      </c>
      <c r="E19667">
        <v>2026</v>
      </c>
      <c r="G19667" t="s">
        <v>273</v>
      </c>
    </row>
    <row r="19668" spans="1:7">
      <c r="A19668">
        <v>721790</v>
      </c>
      <c r="B19668" t="s">
        <v>275</v>
      </c>
      <c r="C19668" s="30">
        <v>2.5415999999999999</v>
      </c>
      <c r="D19668" t="s">
        <v>20</v>
      </c>
      <c r="E19668">
        <v>2027</v>
      </c>
      <c r="G19668" t="s">
        <v>273</v>
      </c>
    </row>
    <row r="19669" spans="1:7">
      <c r="A19669">
        <v>721790</v>
      </c>
      <c r="B19669" t="s">
        <v>275</v>
      </c>
      <c r="C19669" s="30">
        <v>2.7534000000000001</v>
      </c>
      <c r="D19669" t="s">
        <v>20</v>
      </c>
      <c r="E19669">
        <v>2028</v>
      </c>
      <c r="G19669" t="s">
        <v>273</v>
      </c>
    </row>
    <row r="19670" spans="1:7">
      <c r="A19670">
        <v>72181000</v>
      </c>
      <c r="B19670" t="s">
        <v>275</v>
      </c>
      <c r="C19670" s="30">
        <v>3.76</v>
      </c>
      <c r="G19670" t="s">
        <v>273</v>
      </c>
    </row>
    <row r="19671" spans="1:7">
      <c r="A19671">
        <v>72181000</v>
      </c>
      <c r="B19671" t="s">
        <v>275</v>
      </c>
      <c r="C19671" s="30">
        <v>4.1360000000000001</v>
      </c>
      <c r="E19671">
        <v>2026</v>
      </c>
      <c r="G19671" t="s">
        <v>273</v>
      </c>
    </row>
    <row r="19672" spans="1:7">
      <c r="A19672">
        <v>72181000</v>
      </c>
      <c r="B19672" t="s">
        <v>275</v>
      </c>
      <c r="C19672" s="30">
        <v>4.5119999999999996</v>
      </c>
      <c r="E19672">
        <v>2027</v>
      </c>
      <c r="G19672" t="s">
        <v>273</v>
      </c>
    </row>
    <row r="19673" spans="1:7">
      <c r="A19673">
        <v>72181000</v>
      </c>
      <c r="B19673" t="s">
        <v>275</v>
      </c>
      <c r="C19673" s="30">
        <v>4.8879999999999999</v>
      </c>
      <c r="E19673">
        <v>2028</v>
      </c>
      <c r="G19673" t="s">
        <v>273</v>
      </c>
    </row>
    <row r="19674" spans="1:7">
      <c r="A19674">
        <v>721891</v>
      </c>
      <c r="B19674" t="s">
        <v>275</v>
      </c>
      <c r="C19674" s="30">
        <v>3.63</v>
      </c>
      <c r="G19674" t="s">
        <v>273</v>
      </c>
    </row>
    <row r="19675" spans="1:7">
      <c r="A19675">
        <v>721891</v>
      </c>
      <c r="B19675" t="s">
        <v>275</v>
      </c>
      <c r="C19675" s="30">
        <v>3.9929999999999999</v>
      </c>
      <c r="E19675">
        <v>2026</v>
      </c>
      <c r="G19675" t="s">
        <v>273</v>
      </c>
    </row>
    <row r="19676" spans="1:7">
      <c r="A19676">
        <v>721891</v>
      </c>
      <c r="B19676" t="s">
        <v>275</v>
      </c>
      <c r="C19676" s="30">
        <v>4.3559999999999999</v>
      </c>
      <c r="E19676">
        <v>2027</v>
      </c>
      <c r="G19676" t="s">
        <v>273</v>
      </c>
    </row>
    <row r="19677" spans="1:7">
      <c r="A19677">
        <v>721891</v>
      </c>
      <c r="B19677" t="s">
        <v>275</v>
      </c>
      <c r="C19677" s="30">
        <v>4.7190000000000003</v>
      </c>
      <c r="E19677">
        <v>2028</v>
      </c>
      <c r="G19677" t="s">
        <v>273</v>
      </c>
    </row>
    <row r="19678" spans="1:7">
      <c r="A19678">
        <v>72189911</v>
      </c>
      <c r="B19678" t="s">
        <v>275</v>
      </c>
      <c r="C19678" s="30">
        <v>3.63</v>
      </c>
      <c r="G19678" t="s">
        <v>273</v>
      </c>
    </row>
    <row r="19679" spans="1:7">
      <c r="A19679">
        <v>72189911</v>
      </c>
      <c r="B19679" t="s">
        <v>275</v>
      </c>
      <c r="C19679" s="30">
        <v>3.9929999999999999</v>
      </c>
      <c r="E19679">
        <v>2026</v>
      </c>
      <c r="G19679" t="s">
        <v>273</v>
      </c>
    </row>
    <row r="19680" spans="1:7">
      <c r="A19680">
        <v>72189911</v>
      </c>
      <c r="B19680" t="s">
        <v>275</v>
      </c>
      <c r="C19680" s="30">
        <v>4.3559999999999999</v>
      </c>
      <c r="E19680">
        <v>2027</v>
      </c>
      <c r="G19680" t="s">
        <v>273</v>
      </c>
    </row>
    <row r="19681" spans="1:7">
      <c r="A19681">
        <v>72189911</v>
      </c>
      <c r="B19681" t="s">
        <v>275</v>
      </c>
      <c r="C19681" s="30">
        <v>4.7190000000000003</v>
      </c>
      <c r="E19681">
        <v>2028</v>
      </c>
      <c r="G19681" t="s">
        <v>273</v>
      </c>
    </row>
    <row r="19682" spans="1:7">
      <c r="A19682">
        <v>72189919</v>
      </c>
      <c r="B19682" t="s">
        <v>275</v>
      </c>
      <c r="C19682" s="30">
        <v>3.76</v>
      </c>
      <c r="G19682" t="s">
        <v>273</v>
      </c>
    </row>
    <row r="19683" spans="1:7">
      <c r="A19683">
        <v>72189919</v>
      </c>
      <c r="B19683" t="s">
        <v>275</v>
      </c>
      <c r="C19683" s="30">
        <v>4.1360000000000001</v>
      </c>
      <c r="E19683">
        <v>2026</v>
      </c>
      <c r="G19683" t="s">
        <v>273</v>
      </c>
    </row>
    <row r="19684" spans="1:7">
      <c r="A19684">
        <v>72189919</v>
      </c>
      <c r="B19684" t="s">
        <v>275</v>
      </c>
      <c r="C19684" s="30">
        <v>4.5119999999999996</v>
      </c>
      <c r="E19684">
        <v>2027</v>
      </c>
      <c r="G19684" t="s">
        <v>273</v>
      </c>
    </row>
    <row r="19685" spans="1:7">
      <c r="A19685">
        <v>72189919</v>
      </c>
      <c r="B19685" t="s">
        <v>275</v>
      </c>
      <c r="C19685" s="30">
        <v>4.8879999999999999</v>
      </c>
      <c r="E19685">
        <v>2028</v>
      </c>
      <c r="G19685" t="s">
        <v>273</v>
      </c>
    </row>
    <row r="19686" spans="1:7">
      <c r="A19686">
        <v>72189920</v>
      </c>
      <c r="B19686" t="s">
        <v>275</v>
      </c>
      <c r="C19686" s="30">
        <v>3.63</v>
      </c>
      <c r="G19686" t="s">
        <v>273</v>
      </c>
    </row>
    <row r="19687" spans="1:7">
      <c r="A19687">
        <v>72189920</v>
      </c>
      <c r="B19687" t="s">
        <v>275</v>
      </c>
      <c r="C19687" s="30">
        <v>3.9929999999999999</v>
      </c>
      <c r="E19687">
        <v>2026</v>
      </c>
      <c r="G19687" t="s">
        <v>273</v>
      </c>
    </row>
    <row r="19688" spans="1:7">
      <c r="A19688">
        <v>72189920</v>
      </c>
      <c r="B19688" t="s">
        <v>275</v>
      </c>
      <c r="C19688" s="30">
        <v>4.3559999999999999</v>
      </c>
      <c r="E19688">
        <v>2027</v>
      </c>
      <c r="G19688" t="s">
        <v>273</v>
      </c>
    </row>
    <row r="19689" spans="1:7">
      <c r="A19689">
        <v>72189920</v>
      </c>
      <c r="B19689" t="s">
        <v>275</v>
      </c>
      <c r="C19689" s="30">
        <v>4.7190000000000003</v>
      </c>
      <c r="E19689">
        <v>2028</v>
      </c>
      <c r="G19689" t="s">
        <v>273</v>
      </c>
    </row>
    <row r="19690" spans="1:7">
      <c r="A19690">
        <v>72189980</v>
      </c>
      <c r="B19690" t="s">
        <v>275</v>
      </c>
      <c r="C19690" s="30">
        <v>3.76</v>
      </c>
      <c r="G19690" t="s">
        <v>273</v>
      </c>
    </row>
    <row r="19691" spans="1:7">
      <c r="A19691">
        <v>72189980</v>
      </c>
      <c r="B19691" t="s">
        <v>275</v>
      </c>
      <c r="C19691" s="30">
        <v>4.1360000000000001</v>
      </c>
      <c r="E19691">
        <v>2026</v>
      </c>
      <c r="G19691" t="s">
        <v>273</v>
      </c>
    </row>
    <row r="19692" spans="1:7">
      <c r="A19692">
        <v>72189980</v>
      </c>
      <c r="B19692" t="s">
        <v>275</v>
      </c>
      <c r="C19692" s="30">
        <v>4.5119999999999996</v>
      </c>
      <c r="E19692">
        <v>2027</v>
      </c>
      <c r="G19692" t="s">
        <v>273</v>
      </c>
    </row>
    <row r="19693" spans="1:7">
      <c r="A19693">
        <v>72189980</v>
      </c>
      <c r="B19693" t="s">
        <v>275</v>
      </c>
      <c r="C19693" s="30">
        <v>4.8879999999999999</v>
      </c>
      <c r="E19693">
        <v>2028</v>
      </c>
      <c r="G19693" t="s">
        <v>273</v>
      </c>
    </row>
    <row r="19694" spans="1:7">
      <c r="A19694">
        <v>72191100</v>
      </c>
      <c r="B19694" t="s">
        <v>275</v>
      </c>
      <c r="C19694" s="30">
        <v>3.63</v>
      </c>
      <c r="G19694" t="s">
        <v>273</v>
      </c>
    </row>
    <row r="19695" spans="1:7">
      <c r="A19695">
        <v>72191100</v>
      </c>
      <c r="B19695" t="s">
        <v>275</v>
      </c>
      <c r="C19695" s="30">
        <v>3.9929999999999999</v>
      </c>
      <c r="E19695">
        <v>2026</v>
      </c>
      <c r="G19695" t="s">
        <v>273</v>
      </c>
    </row>
    <row r="19696" spans="1:7">
      <c r="A19696">
        <v>72191100</v>
      </c>
      <c r="B19696" t="s">
        <v>275</v>
      </c>
      <c r="C19696" s="30">
        <v>4.3559999999999999</v>
      </c>
      <c r="E19696">
        <v>2027</v>
      </c>
      <c r="G19696" t="s">
        <v>273</v>
      </c>
    </row>
    <row r="19697" spans="1:7">
      <c r="A19697">
        <v>72191100</v>
      </c>
      <c r="B19697" t="s">
        <v>275</v>
      </c>
      <c r="C19697" s="30">
        <v>4.7190000000000003</v>
      </c>
      <c r="E19697">
        <v>2028</v>
      </c>
      <c r="G19697" t="s">
        <v>273</v>
      </c>
    </row>
    <row r="19698" spans="1:7">
      <c r="A19698">
        <v>721912</v>
      </c>
      <c r="B19698" t="s">
        <v>275</v>
      </c>
      <c r="C19698" s="30">
        <v>3.63</v>
      </c>
      <c r="G19698" t="s">
        <v>273</v>
      </c>
    </row>
    <row r="19699" spans="1:7">
      <c r="A19699">
        <v>721912</v>
      </c>
      <c r="B19699" t="s">
        <v>275</v>
      </c>
      <c r="C19699" s="30">
        <v>3.9929999999999999</v>
      </c>
      <c r="E19699">
        <v>2026</v>
      </c>
      <c r="G19699" t="s">
        <v>273</v>
      </c>
    </row>
    <row r="19700" spans="1:7">
      <c r="A19700">
        <v>721912</v>
      </c>
      <c r="B19700" t="s">
        <v>275</v>
      </c>
      <c r="C19700" s="30">
        <v>4.3559999999999999</v>
      </c>
      <c r="E19700">
        <v>2027</v>
      </c>
      <c r="G19700" t="s">
        <v>273</v>
      </c>
    </row>
    <row r="19701" spans="1:7">
      <c r="A19701">
        <v>721912</v>
      </c>
      <c r="B19701" t="s">
        <v>275</v>
      </c>
      <c r="C19701" s="30">
        <v>4.7190000000000003</v>
      </c>
      <c r="E19701">
        <v>2028</v>
      </c>
      <c r="G19701" t="s">
        <v>273</v>
      </c>
    </row>
    <row r="19702" spans="1:7">
      <c r="A19702">
        <v>721913</v>
      </c>
      <c r="B19702" t="s">
        <v>275</v>
      </c>
      <c r="C19702" s="30">
        <v>3.63</v>
      </c>
      <c r="G19702" t="s">
        <v>273</v>
      </c>
    </row>
    <row r="19703" spans="1:7">
      <c r="A19703">
        <v>721913</v>
      </c>
      <c r="B19703" t="s">
        <v>275</v>
      </c>
      <c r="C19703" s="30">
        <v>3.9929999999999999</v>
      </c>
      <c r="E19703">
        <v>2026</v>
      </c>
      <c r="G19703" t="s">
        <v>273</v>
      </c>
    </row>
    <row r="19704" spans="1:7">
      <c r="A19704">
        <v>721913</v>
      </c>
      <c r="B19704" t="s">
        <v>275</v>
      </c>
      <c r="C19704" s="30">
        <v>4.3559999999999999</v>
      </c>
      <c r="E19704">
        <v>2027</v>
      </c>
      <c r="G19704" t="s">
        <v>273</v>
      </c>
    </row>
    <row r="19705" spans="1:7">
      <c r="A19705">
        <v>721913</v>
      </c>
      <c r="B19705" t="s">
        <v>275</v>
      </c>
      <c r="C19705" s="30">
        <v>4.7190000000000003</v>
      </c>
      <c r="E19705">
        <v>2028</v>
      </c>
      <c r="G19705" t="s">
        <v>273</v>
      </c>
    </row>
    <row r="19706" spans="1:7">
      <c r="A19706">
        <v>721914</v>
      </c>
      <c r="B19706" t="s">
        <v>275</v>
      </c>
      <c r="C19706" s="30">
        <v>3.63</v>
      </c>
      <c r="G19706" t="s">
        <v>273</v>
      </c>
    </row>
    <row r="19707" spans="1:7">
      <c r="A19707">
        <v>721914</v>
      </c>
      <c r="B19707" t="s">
        <v>275</v>
      </c>
      <c r="C19707" s="30">
        <v>3.9929999999999999</v>
      </c>
      <c r="E19707">
        <v>2026</v>
      </c>
      <c r="G19707" t="s">
        <v>273</v>
      </c>
    </row>
    <row r="19708" spans="1:7">
      <c r="A19708">
        <v>721914</v>
      </c>
      <c r="B19708" t="s">
        <v>275</v>
      </c>
      <c r="C19708" s="30">
        <v>4.3559999999999999</v>
      </c>
      <c r="E19708">
        <v>2027</v>
      </c>
      <c r="G19708" t="s">
        <v>273</v>
      </c>
    </row>
    <row r="19709" spans="1:7">
      <c r="A19709">
        <v>721914</v>
      </c>
      <c r="B19709" t="s">
        <v>275</v>
      </c>
      <c r="C19709" s="30">
        <v>4.7190000000000003</v>
      </c>
      <c r="E19709">
        <v>2028</v>
      </c>
      <c r="G19709" t="s">
        <v>273</v>
      </c>
    </row>
    <row r="19710" spans="1:7">
      <c r="A19710">
        <v>721921</v>
      </c>
      <c r="B19710" t="s">
        <v>275</v>
      </c>
      <c r="C19710" s="30">
        <v>3.63</v>
      </c>
      <c r="G19710" t="s">
        <v>273</v>
      </c>
    </row>
    <row r="19711" spans="1:7">
      <c r="A19711">
        <v>721921</v>
      </c>
      <c r="B19711" t="s">
        <v>275</v>
      </c>
      <c r="C19711" s="30">
        <v>3.9929999999999999</v>
      </c>
      <c r="E19711">
        <v>2026</v>
      </c>
      <c r="G19711" t="s">
        <v>273</v>
      </c>
    </row>
    <row r="19712" spans="1:7">
      <c r="A19712">
        <v>721921</v>
      </c>
      <c r="B19712" t="s">
        <v>275</v>
      </c>
      <c r="C19712" s="30">
        <v>4.3559999999999999</v>
      </c>
      <c r="E19712">
        <v>2027</v>
      </c>
      <c r="G19712" t="s">
        <v>273</v>
      </c>
    </row>
    <row r="19713" spans="1:7">
      <c r="A19713">
        <v>721921</v>
      </c>
      <c r="B19713" t="s">
        <v>275</v>
      </c>
      <c r="C19713" s="30">
        <v>4.7190000000000003</v>
      </c>
      <c r="E19713">
        <v>2028</v>
      </c>
      <c r="G19713" t="s">
        <v>273</v>
      </c>
    </row>
    <row r="19714" spans="1:7">
      <c r="A19714">
        <v>721922</v>
      </c>
      <c r="B19714" t="s">
        <v>275</v>
      </c>
      <c r="C19714" s="30">
        <v>3.63</v>
      </c>
      <c r="G19714" t="s">
        <v>273</v>
      </c>
    </row>
    <row r="19715" spans="1:7">
      <c r="A19715">
        <v>721922</v>
      </c>
      <c r="B19715" t="s">
        <v>275</v>
      </c>
      <c r="C19715" s="30">
        <v>3.9929999999999999</v>
      </c>
      <c r="E19715">
        <v>2026</v>
      </c>
      <c r="G19715" t="s">
        <v>273</v>
      </c>
    </row>
    <row r="19716" spans="1:7">
      <c r="A19716">
        <v>721922</v>
      </c>
      <c r="B19716" t="s">
        <v>275</v>
      </c>
      <c r="C19716" s="30">
        <v>4.3559999999999999</v>
      </c>
      <c r="E19716">
        <v>2027</v>
      </c>
      <c r="G19716" t="s">
        <v>273</v>
      </c>
    </row>
    <row r="19717" spans="1:7">
      <c r="A19717">
        <v>721922</v>
      </c>
      <c r="B19717" t="s">
        <v>275</v>
      </c>
      <c r="C19717" s="30">
        <v>4.7190000000000003</v>
      </c>
      <c r="E19717">
        <v>2028</v>
      </c>
      <c r="G19717" t="s">
        <v>273</v>
      </c>
    </row>
    <row r="19718" spans="1:7">
      <c r="A19718">
        <v>72192300</v>
      </c>
      <c r="B19718" t="s">
        <v>275</v>
      </c>
      <c r="C19718" s="30">
        <v>3.63</v>
      </c>
      <c r="G19718" t="s">
        <v>273</v>
      </c>
    </row>
    <row r="19719" spans="1:7">
      <c r="A19719">
        <v>72192300</v>
      </c>
      <c r="B19719" t="s">
        <v>275</v>
      </c>
      <c r="C19719" s="30">
        <v>3.9929999999999999</v>
      </c>
      <c r="E19719">
        <v>2026</v>
      </c>
      <c r="G19719" t="s">
        <v>273</v>
      </c>
    </row>
    <row r="19720" spans="1:7">
      <c r="A19720">
        <v>72192300</v>
      </c>
      <c r="B19720" t="s">
        <v>275</v>
      </c>
      <c r="C19720" s="30">
        <v>4.3559999999999999</v>
      </c>
      <c r="E19720">
        <v>2027</v>
      </c>
      <c r="G19720" t="s">
        <v>273</v>
      </c>
    </row>
    <row r="19721" spans="1:7">
      <c r="A19721">
        <v>72192300</v>
      </c>
      <c r="B19721" t="s">
        <v>275</v>
      </c>
      <c r="C19721" s="30">
        <v>4.7190000000000003</v>
      </c>
      <c r="E19721">
        <v>2028</v>
      </c>
      <c r="G19721" t="s">
        <v>273</v>
      </c>
    </row>
    <row r="19722" spans="1:7">
      <c r="A19722">
        <v>72192400</v>
      </c>
      <c r="B19722" t="s">
        <v>275</v>
      </c>
      <c r="C19722" s="30">
        <v>3.63</v>
      </c>
      <c r="G19722" t="s">
        <v>273</v>
      </c>
    </row>
    <row r="19723" spans="1:7">
      <c r="A19723">
        <v>72192400</v>
      </c>
      <c r="B19723" t="s">
        <v>275</v>
      </c>
      <c r="C19723" s="30">
        <v>3.9929999999999999</v>
      </c>
      <c r="E19723">
        <v>2026</v>
      </c>
      <c r="G19723" t="s">
        <v>273</v>
      </c>
    </row>
    <row r="19724" spans="1:7">
      <c r="A19724">
        <v>72192400</v>
      </c>
      <c r="B19724" t="s">
        <v>275</v>
      </c>
      <c r="C19724" s="30">
        <v>4.3559999999999999</v>
      </c>
      <c r="E19724">
        <v>2027</v>
      </c>
      <c r="G19724" t="s">
        <v>273</v>
      </c>
    </row>
    <row r="19725" spans="1:7">
      <c r="A19725">
        <v>72192400</v>
      </c>
      <c r="B19725" t="s">
        <v>275</v>
      </c>
      <c r="C19725" s="30">
        <v>4.7190000000000003</v>
      </c>
      <c r="E19725">
        <v>2028</v>
      </c>
      <c r="G19725" t="s">
        <v>273</v>
      </c>
    </row>
    <row r="19726" spans="1:7">
      <c r="A19726">
        <v>72193100</v>
      </c>
      <c r="B19726" t="s">
        <v>275</v>
      </c>
      <c r="C19726" s="30">
        <v>3.65</v>
      </c>
      <c r="G19726" t="s">
        <v>273</v>
      </c>
    </row>
    <row r="19727" spans="1:7">
      <c r="A19727">
        <v>72193100</v>
      </c>
      <c r="B19727" t="s">
        <v>275</v>
      </c>
      <c r="C19727" s="30">
        <v>4.0149999999999997</v>
      </c>
      <c r="E19727">
        <v>2026</v>
      </c>
      <c r="G19727" t="s">
        <v>273</v>
      </c>
    </row>
    <row r="19728" spans="1:7">
      <c r="A19728">
        <v>72193100</v>
      </c>
      <c r="B19728" t="s">
        <v>275</v>
      </c>
      <c r="C19728" s="30">
        <v>4.38</v>
      </c>
      <c r="E19728">
        <v>2027</v>
      </c>
      <c r="G19728" t="s">
        <v>273</v>
      </c>
    </row>
    <row r="19729" spans="1:7">
      <c r="A19729">
        <v>72193100</v>
      </c>
      <c r="B19729" t="s">
        <v>275</v>
      </c>
      <c r="C19729" s="30">
        <v>4.7450000000000001</v>
      </c>
      <c r="E19729">
        <v>2028</v>
      </c>
      <c r="G19729" t="s">
        <v>273</v>
      </c>
    </row>
    <row r="19730" spans="1:7">
      <c r="A19730">
        <v>721932</v>
      </c>
      <c r="B19730" t="s">
        <v>275</v>
      </c>
      <c r="C19730" s="30">
        <v>3.65</v>
      </c>
      <c r="G19730" t="s">
        <v>273</v>
      </c>
    </row>
    <row r="19731" spans="1:7">
      <c r="A19731">
        <v>721932</v>
      </c>
      <c r="B19731" t="s">
        <v>275</v>
      </c>
      <c r="C19731" s="30">
        <v>4.0149999999999997</v>
      </c>
      <c r="E19731">
        <v>2026</v>
      </c>
      <c r="G19731" t="s">
        <v>273</v>
      </c>
    </row>
    <row r="19732" spans="1:7">
      <c r="A19732">
        <v>721932</v>
      </c>
      <c r="B19732" t="s">
        <v>275</v>
      </c>
      <c r="C19732" s="30">
        <v>4.38</v>
      </c>
      <c r="E19732">
        <v>2027</v>
      </c>
      <c r="G19732" t="s">
        <v>273</v>
      </c>
    </row>
    <row r="19733" spans="1:7">
      <c r="A19733">
        <v>721932</v>
      </c>
      <c r="B19733" t="s">
        <v>275</v>
      </c>
      <c r="C19733" s="30">
        <v>4.7450000000000001</v>
      </c>
      <c r="E19733">
        <v>2028</v>
      </c>
      <c r="G19733" t="s">
        <v>273</v>
      </c>
    </row>
    <row r="19734" spans="1:7">
      <c r="A19734">
        <v>721933</v>
      </c>
      <c r="B19734" t="s">
        <v>275</v>
      </c>
      <c r="C19734" s="30">
        <v>3.65</v>
      </c>
      <c r="G19734" t="s">
        <v>273</v>
      </c>
    </row>
    <row r="19735" spans="1:7">
      <c r="A19735">
        <v>721933</v>
      </c>
      <c r="B19735" t="s">
        <v>275</v>
      </c>
      <c r="C19735" s="30">
        <v>4.0149999999999997</v>
      </c>
      <c r="E19735">
        <v>2026</v>
      </c>
      <c r="G19735" t="s">
        <v>273</v>
      </c>
    </row>
    <row r="19736" spans="1:7">
      <c r="A19736">
        <v>721933</v>
      </c>
      <c r="B19736" t="s">
        <v>275</v>
      </c>
      <c r="C19736" s="30">
        <v>4.38</v>
      </c>
      <c r="E19736">
        <v>2027</v>
      </c>
      <c r="G19736" t="s">
        <v>273</v>
      </c>
    </row>
    <row r="19737" spans="1:7">
      <c r="A19737">
        <v>721933</v>
      </c>
      <c r="B19737" t="s">
        <v>275</v>
      </c>
      <c r="C19737" s="30">
        <v>4.7450000000000001</v>
      </c>
      <c r="E19737">
        <v>2028</v>
      </c>
      <c r="G19737" t="s">
        <v>273</v>
      </c>
    </row>
    <row r="19738" spans="1:7">
      <c r="A19738">
        <v>721934</v>
      </c>
      <c r="B19738" t="s">
        <v>275</v>
      </c>
      <c r="C19738" s="30">
        <v>3.65</v>
      </c>
      <c r="G19738" t="s">
        <v>273</v>
      </c>
    </row>
    <row r="19739" spans="1:7">
      <c r="A19739">
        <v>721934</v>
      </c>
      <c r="B19739" t="s">
        <v>275</v>
      </c>
      <c r="C19739" s="30">
        <v>4.0149999999999997</v>
      </c>
      <c r="E19739">
        <v>2026</v>
      </c>
      <c r="G19739" t="s">
        <v>273</v>
      </c>
    </row>
    <row r="19740" spans="1:7">
      <c r="A19740">
        <v>721934</v>
      </c>
      <c r="B19740" t="s">
        <v>275</v>
      </c>
      <c r="C19740" s="30">
        <v>4.38</v>
      </c>
      <c r="E19740">
        <v>2027</v>
      </c>
      <c r="G19740" t="s">
        <v>273</v>
      </c>
    </row>
    <row r="19741" spans="1:7">
      <c r="A19741">
        <v>721934</v>
      </c>
      <c r="B19741" t="s">
        <v>275</v>
      </c>
      <c r="C19741" s="30">
        <v>4.7450000000000001</v>
      </c>
      <c r="E19741">
        <v>2028</v>
      </c>
      <c r="G19741" t="s">
        <v>273</v>
      </c>
    </row>
    <row r="19742" spans="1:7">
      <c r="A19742">
        <v>721935</v>
      </c>
      <c r="B19742" t="s">
        <v>275</v>
      </c>
      <c r="C19742" s="30">
        <v>3.65</v>
      </c>
      <c r="G19742" t="s">
        <v>273</v>
      </c>
    </row>
    <row r="19743" spans="1:7">
      <c r="A19743">
        <v>721935</v>
      </c>
      <c r="B19743" t="s">
        <v>275</v>
      </c>
      <c r="C19743" s="30">
        <v>4.0149999999999997</v>
      </c>
      <c r="E19743">
        <v>2026</v>
      </c>
      <c r="G19743" t="s">
        <v>273</v>
      </c>
    </row>
    <row r="19744" spans="1:7">
      <c r="A19744">
        <v>721935</v>
      </c>
      <c r="B19744" t="s">
        <v>275</v>
      </c>
      <c r="C19744" s="30">
        <v>4.38</v>
      </c>
      <c r="E19744">
        <v>2027</v>
      </c>
      <c r="G19744" t="s">
        <v>273</v>
      </c>
    </row>
    <row r="19745" spans="1:7">
      <c r="A19745">
        <v>721935</v>
      </c>
      <c r="B19745" t="s">
        <v>275</v>
      </c>
      <c r="C19745" s="30">
        <v>4.7450000000000001</v>
      </c>
      <c r="E19745">
        <v>2028</v>
      </c>
      <c r="G19745" t="s">
        <v>273</v>
      </c>
    </row>
    <row r="19746" spans="1:7">
      <c r="A19746">
        <v>721990</v>
      </c>
      <c r="B19746" t="s">
        <v>275</v>
      </c>
      <c r="C19746" s="30">
        <v>3.65</v>
      </c>
      <c r="G19746" t="s">
        <v>273</v>
      </c>
    </row>
    <row r="19747" spans="1:7">
      <c r="A19747">
        <v>721990</v>
      </c>
      <c r="B19747" t="s">
        <v>275</v>
      </c>
      <c r="C19747" s="30">
        <v>4.0149999999999997</v>
      </c>
      <c r="E19747">
        <v>2026</v>
      </c>
      <c r="G19747" t="s">
        <v>273</v>
      </c>
    </row>
    <row r="19748" spans="1:7">
      <c r="A19748">
        <v>721990</v>
      </c>
      <c r="B19748" t="s">
        <v>275</v>
      </c>
      <c r="C19748" s="30">
        <v>4.38</v>
      </c>
      <c r="E19748">
        <v>2027</v>
      </c>
      <c r="G19748" t="s">
        <v>273</v>
      </c>
    </row>
    <row r="19749" spans="1:7">
      <c r="A19749">
        <v>721990</v>
      </c>
      <c r="B19749" t="s">
        <v>275</v>
      </c>
      <c r="C19749" s="30">
        <v>4.7450000000000001</v>
      </c>
      <c r="E19749">
        <v>2028</v>
      </c>
      <c r="G19749" t="s">
        <v>273</v>
      </c>
    </row>
    <row r="19750" spans="1:7">
      <c r="A19750">
        <v>72201100</v>
      </c>
      <c r="B19750" t="s">
        <v>275</v>
      </c>
      <c r="C19750" s="30">
        <v>3.63</v>
      </c>
      <c r="G19750" t="s">
        <v>273</v>
      </c>
    </row>
    <row r="19751" spans="1:7">
      <c r="A19751">
        <v>72201100</v>
      </c>
      <c r="B19751" t="s">
        <v>275</v>
      </c>
      <c r="C19751" s="30">
        <v>3.9929999999999999</v>
      </c>
      <c r="E19751">
        <v>2026</v>
      </c>
      <c r="G19751" t="s">
        <v>273</v>
      </c>
    </row>
    <row r="19752" spans="1:7">
      <c r="A19752">
        <v>72201100</v>
      </c>
      <c r="B19752" t="s">
        <v>275</v>
      </c>
      <c r="C19752" s="30">
        <v>4.3559999999999999</v>
      </c>
      <c r="E19752">
        <v>2027</v>
      </c>
      <c r="G19752" t="s">
        <v>273</v>
      </c>
    </row>
    <row r="19753" spans="1:7">
      <c r="A19753">
        <v>72201100</v>
      </c>
      <c r="B19753" t="s">
        <v>275</v>
      </c>
      <c r="C19753" s="30">
        <v>4.7190000000000003</v>
      </c>
      <c r="E19753">
        <v>2028</v>
      </c>
      <c r="G19753" t="s">
        <v>273</v>
      </c>
    </row>
    <row r="19754" spans="1:7">
      <c r="A19754">
        <v>72201200</v>
      </c>
      <c r="B19754" t="s">
        <v>275</v>
      </c>
      <c r="C19754" s="30">
        <v>3.63</v>
      </c>
      <c r="G19754" t="s">
        <v>273</v>
      </c>
    </row>
    <row r="19755" spans="1:7">
      <c r="A19755">
        <v>72201200</v>
      </c>
      <c r="B19755" t="s">
        <v>275</v>
      </c>
      <c r="C19755" s="30">
        <v>3.9929999999999999</v>
      </c>
      <c r="E19755">
        <v>2026</v>
      </c>
      <c r="G19755" t="s">
        <v>273</v>
      </c>
    </row>
    <row r="19756" spans="1:7">
      <c r="A19756">
        <v>72201200</v>
      </c>
      <c r="B19756" t="s">
        <v>275</v>
      </c>
      <c r="C19756" s="30">
        <v>4.3559999999999999</v>
      </c>
      <c r="E19756">
        <v>2027</v>
      </c>
      <c r="G19756" t="s">
        <v>273</v>
      </c>
    </row>
    <row r="19757" spans="1:7">
      <c r="A19757">
        <v>72201200</v>
      </c>
      <c r="B19757" t="s">
        <v>275</v>
      </c>
      <c r="C19757" s="30">
        <v>4.7190000000000003</v>
      </c>
      <c r="E19757">
        <v>2028</v>
      </c>
      <c r="G19757" t="s">
        <v>273</v>
      </c>
    </row>
    <row r="19758" spans="1:7">
      <c r="A19758">
        <v>722020</v>
      </c>
      <c r="B19758" t="s">
        <v>275</v>
      </c>
      <c r="C19758" s="30">
        <v>3.65</v>
      </c>
      <c r="G19758" t="s">
        <v>273</v>
      </c>
    </row>
    <row r="19759" spans="1:7">
      <c r="A19759">
        <v>722020</v>
      </c>
      <c r="B19759" t="s">
        <v>275</v>
      </c>
      <c r="C19759" s="30">
        <v>4.0149999999999997</v>
      </c>
      <c r="E19759">
        <v>2026</v>
      </c>
      <c r="G19759" t="s">
        <v>273</v>
      </c>
    </row>
    <row r="19760" spans="1:7">
      <c r="A19760">
        <v>722020</v>
      </c>
      <c r="B19760" t="s">
        <v>275</v>
      </c>
      <c r="C19760" s="30">
        <v>4.38</v>
      </c>
      <c r="E19760">
        <v>2027</v>
      </c>
      <c r="G19760" t="s">
        <v>273</v>
      </c>
    </row>
    <row r="19761" spans="1:7">
      <c r="A19761">
        <v>722020</v>
      </c>
      <c r="B19761" t="s">
        <v>275</v>
      </c>
      <c r="C19761" s="30">
        <v>4.7450000000000001</v>
      </c>
      <c r="E19761">
        <v>2028</v>
      </c>
      <c r="G19761" t="s">
        <v>273</v>
      </c>
    </row>
    <row r="19762" spans="1:7">
      <c r="A19762">
        <v>722090</v>
      </c>
      <c r="B19762" t="s">
        <v>275</v>
      </c>
      <c r="C19762" s="30">
        <v>3.65</v>
      </c>
      <c r="G19762" t="s">
        <v>273</v>
      </c>
    </row>
    <row r="19763" spans="1:7">
      <c r="A19763">
        <v>722090</v>
      </c>
      <c r="B19763" t="s">
        <v>275</v>
      </c>
      <c r="C19763" s="30">
        <v>4.0149999999999997</v>
      </c>
      <c r="E19763">
        <v>2026</v>
      </c>
      <c r="G19763" t="s">
        <v>273</v>
      </c>
    </row>
    <row r="19764" spans="1:7">
      <c r="A19764">
        <v>722090</v>
      </c>
      <c r="B19764" t="s">
        <v>275</v>
      </c>
      <c r="C19764" s="30">
        <v>4.38</v>
      </c>
      <c r="E19764">
        <v>2027</v>
      </c>
      <c r="G19764" t="s">
        <v>273</v>
      </c>
    </row>
    <row r="19765" spans="1:7">
      <c r="A19765">
        <v>722090</v>
      </c>
      <c r="B19765" t="s">
        <v>275</v>
      </c>
      <c r="C19765" s="30">
        <v>4.7450000000000001</v>
      </c>
      <c r="E19765">
        <v>2028</v>
      </c>
      <c r="G19765" t="s">
        <v>273</v>
      </c>
    </row>
    <row r="19766" spans="1:7">
      <c r="A19766">
        <v>7221</v>
      </c>
      <c r="B19766" t="s">
        <v>275</v>
      </c>
      <c r="C19766" s="30">
        <v>3.65</v>
      </c>
      <c r="G19766" t="s">
        <v>273</v>
      </c>
    </row>
    <row r="19767" spans="1:7">
      <c r="A19767">
        <v>7221</v>
      </c>
      <c r="B19767" t="s">
        <v>275</v>
      </c>
      <c r="C19767" s="30">
        <v>4.0149999999999997</v>
      </c>
      <c r="E19767">
        <v>2026</v>
      </c>
      <c r="G19767" t="s">
        <v>273</v>
      </c>
    </row>
    <row r="19768" spans="1:7">
      <c r="A19768">
        <v>7221</v>
      </c>
      <c r="B19768" t="s">
        <v>275</v>
      </c>
      <c r="C19768" s="30">
        <v>4.38</v>
      </c>
      <c r="E19768">
        <v>2027</v>
      </c>
      <c r="G19768" t="s">
        <v>273</v>
      </c>
    </row>
    <row r="19769" spans="1:7">
      <c r="A19769">
        <v>7221</v>
      </c>
      <c r="B19769" t="s">
        <v>275</v>
      </c>
      <c r="C19769" s="30">
        <v>4.7450000000000001</v>
      </c>
      <c r="E19769">
        <v>2028</v>
      </c>
      <c r="G19769" t="s">
        <v>273</v>
      </c>
    </row>
    <row r="19770" spans="1:7">
      <c r="A19770">
        <v>722211</v>
      </c>
      <c r="B19770" t="s">
        <v>275</v>
      </c>
      <c r="C19770" s="30">
        <v>3.65</v>
      </c>
      <c r="G19770" t="s">
        <v>273</v>
      </c>
    </row>
    <row r="19771" spans="1:7">
      <c r="A19771">
        <v>722211</v>
      </c>
      <c r="B19771" t="s">
        <v>275</v>
      </c>
      <c r="C19771" s="30">
        <v>4.0149999999999997</v>
      </c>
      <c r="E19771">
        <v>2026</v>
      </c>
      <c r="G19771" t="s">
        <v>273</v>
      </c>
    </row>
    <row r="19772" spans="1:7">
      <c r="A19772">
        <v>722211</v>
      </c>
      <c r="B19772" t="s">
        <v>275</v>
      </c>
      <c r="C19772" s="30">
        <v>4.38</v>
      </c>
      <c r="E19772">
        <v>2027</v>
      </c>
      <c r="G19772" t="s">
        <v>273</v>
      </c>
    </row>
    <row r="19773" spans="1:7">
      <c r="A19773">
        <v>722211</v>
      </c>
      <c r="B19773" t="s">
        <v>275</v>
      </c>
      <c r="C19773" s="30">
        <v>4.7450000000000001</v>
      </c>
      <c r="E19773">
        <v>2028</v>
      </c>
      <c r="G19773" t="s">
        <v>273</v>
      </c>
    </row>
    <row r="19774" spans="1:7">
      <c r="A19774">
        <v>722219</v>
      </c>
      <c r="B19774" t="s">
        <v>275</v>
      </c>
      <c r="C19774" s="30">
        <v>3.65</v>
      </c>
      <c r="G19774" t="s">
        <v>273</v>
      </c>
    </row>
    <row r="19775" spans="1:7">
      <c r="A19775">
        <v>722219</v>
      </c>
      <c r="B19775" t="s">
        <v>275</v>
      </c>
      <c r="C19775" s="30">
        <v>4.0149999999999997</v>
      </c>
      <c r="E19775">
        <v>2026</v>
      </c>
      <c r="G19775" t="s">
        <v>273</v>
      </c>
    </row>
    <row r="19776" spans="1:7">
      <c r="A19776">
        <v>722219</v>
      </c>
      <c r="B19776" t="s">
        <v>275</v>
      </c>
      <c r="C19776" s="30">
        <v>4.38</v>
      </c>
      <c r="E19776">
        <v>2027</v>
      </c>
      <c r="G19776" t="s">
        <v>273</v>
      </c>
    </row>
    <row r="19777" spans="1:7">
      <c r="A19777">
        <v>722219</v>
      </c>
      <c r="B19777" t="s">
        <v>275</v>
      </c>
      <c r="C19777" s="30">
        <v>4.7450000000000001</v>
      </c>
      <c r="E19777">
        <v>2028</v>
      </c>
      <c r="G19777" t="s">
        <v>273</v>
      </c>
    </row>
    <row r="19778" spans="1:7">
      <c r="A19778">
        <v>722220</v>
      </c>
      <c r="B19778" t="s">
        <v>275</v>
      </c>
      <c r="C19778" s="30">
        <v>3.65</v>
      </c>
      <c r="G19778" t="s">
        <v>273</v>
      </c>
    </row>
    <row r="19779" spans="1:7">
      <c r="A19779">
        <v>722220</v>
      </c>
      <c r="B19779" t="s">
        <v>275</v>
      </c>
      <c r="C19779" s="30">
        <v>4.0149999999999997</v>
      </c>
      <c r="E19779">
        <v>2026</v>
      </c>
      <c r="G19779" t="s">
        <v>273</v>
      </c>
    </row>
    <row r="19780" spans="1:7">
      <c r="A19780">
        <v>722220</v>
      </c>
      <c r="B19780" t="s">
        <v>275</v>
      </c>
      <c r="C19780" s="30">
        <v>4.38</v>
      </c>
      <c r="E19780">
        <v>2027</v>
      </c>
      <c r="G19780" t="s">
        <v>273</v>
      </c>
    </row>
    <row r="19781" spans="1:7">
      <c r="A19781">
        <v>722220</v>
      </c>
      <c r="B19781" t="s">
        <v>275</v>
      </c>
      <c r="C19781" s="30">
        <v>4.7450000000000001</v>
      </c>
      <c r="E19781">
        <v>2028</v>
      </c>
      <c r="G19781" t="s">
        <v>273</v>
      </c>
    </row>
    <row r="19782" spans="1:7">
      <c r="A19782">
        <v>722230</v>
      </c>
      <c r="B19782" t="s">
        <v>275</v>
      </c>
      <c r="C19782" s="30">
        <v>3.76</v>
      </c>
      <c r="G19782" t="s">
        <v>273</v>
      </c>
    </row>
    <row r="19783" spans="1:7">
      <c r="A19783">
        <v>722230</v>
      </c>
      <c r="B19783" t="s">
        <v>275</v>
      </c>
      <c r="C19783" s="30">
        <v>4.1360000000000001</v>
      </c>
      <c r="E19783">
        <v>2026</v>
      </c>
      <c r="G19783" t="s">
        <v>273</v>
      </c>
    </row>
    <row r="19784" spans="1:7">
      <c r="A19784">
        <v>722230</v>
      </c>
      <c r="B19784" t="s">
        <v>275</v>
      </c>
      <c r="C19784" s="30">
        <v>4.5119999999999996</v>
      </c>
      <c r="E19784">
        <v>2027</v>
      </c>
      <c r="G19784" t="s">
        <v>273</v>
      </c>
    </row>
    <row r="19785" spans="1:7">
      <c r="A19785">
        <v>722230</v>
      </c>
      <c r="B19785" t="s">
        <v>275</v>
      </c>
      <c r="C19785" s="30">
        <v>4.8879999999999999</v>
      </c>
      <c r="E19785">
        <v>2028</v>
      </c>
      <c r="G19785" t="s">
        <v>273</v>
      </c>
    </row>
    <row r="19786" spans="1:7">
      <c r="A19786">
        <v>722240</v>
      </c>
      <c r="B19786" t="s">
        <v>275</v>
      </c>
      <c r="C19786" s="30">
        <v>3.65</v>
      </c>
      <c r="G19786" t="s">
        <v>273</v>
      </c>
    </row>
    <row r="19787" spans="1:7">
      <c r="A19787">
        <v>722240</v>
      </c>
      <c r="B19787" t="s">
        <v>275</v>
      </c>
      <c r="C19787" s="30">
        <v>4.0149999999999997</v>
      </c>
      <c r="E19787">
        <v>2026</v>
      </c>
      <c r="G19787" t="s">
        <v>273</v>
      </c>
    </row>
    <row r="19788" spans="1:7">
      <c r="A19788">
        <v>722240</v>
      </c>
      <c r="B19788" t="s">
        <v>275</v>
      </c>
      <c r="C19788" s="30">
        <v>4.38</v>
      </c>
      <c r="E19788">
        <v>2027</v>
      </c>
      <c r="G19788" t="s">
        <v>273</v>
      </c>
    </row>
    <row r="19789" spans="1:7">
      <c r="A19789">
        <v>722240</v>
      </c>
      <c r="B19789" t="s">
        <v>275</v>
      </c>
      <c r="C19789" s="30">
        <v>4.7450000000000001</v>
      </c>
      <c r="E19789">
        <v>2028</v>
      </c>
      <c r="G19789" t="s">
        <v>273</v>
      </c>
    </row>
    <row r="19790" spans="1:7">
      <c r="A19790">
        <v>722300</v>
      </c>
      <c r="B19790" t="s">
        <v>275</v>
      </c>
      <c r="C19790" s="30">
        <v>3.65</v>
      </c>
      <c r="G19790" t="s">
        <v>273</v>
      </c>
    </row>
    <row r="19791" spans="1:7">
      <c r="A19791">
        <v>722300</v>
      </c>
      <c r="B19791" t="s">
        <v>275</v>
      </c>
      <c r="C19791" s="30">
        <v>4.0149999999999997</v>
      </c>
      <c r="E19791">
        <v>2026</v>
      </c>
      <c r="G19791" t="s">
        <v>273</v>
      </c>
    </row>
    <row r="19792" spans="1:7">
      <c r="A19792">
        <v>722300</v>
      </c>
      <c r="B19792" t="s">
        <v>275</v>
      </c>
      <c r="C19792" s="30">
        <v>4.38</v>
      </c>
      <c r="E19792">
        <v>2027</v>
      </c>
      <c r="G19792" t="s">
        <v>273</v>
      </c>
    </row>
    <row r="19793" spans="1:7">
      <c r="A19793">
        <v>722300</v>
      </c>
      <c r="B19793" t="s">
        <v>275</v>
      </c>
      <c r="C19793" s="30">
        <v>4.7450000000000001</v>
      </c>
      <c r="E19793">
        <v>2028</v>
      </c>
      <c r="G19793" t="s">
        <v>273</v>
      </c>
    </row>
    <row r="19794" spans="1:7">
      <c r="A19794">
        <v>722410</v>
      </c>
      <c r="B19794" t="s">
        <v>275</v>
      </c>
      <c r="C19794" s="30">
        <v>4.1500000000000004</v>
      </c>
      <c r="D19794" t="s">
        <v>21</v>
      </c>
      <c r="G19794" t="s">
        <v>273</v>
      </c>
    </row>
    <row r="19795" spans="1:7">
      <c r="A19795">
        <v>722410</v>
      </c>
      <c r="B19795" t="s">
        <v>275</v>
      </c>
      <c r="C19795" s="30">
        <v>4.5650000000000004</v>
      </c>
      <c r="D19795" t="s">
        <v>21</v>
      </c>
      <c r="E19795">
        <v>2026</v>
      </c>
      <c r="G19795" t="s">
        <v>273</v>
      </c>
    </row>
    <row r="19796" spans="1:7">
      <c r="A19796">
        <v>722410</v>
      </c>
      <c r="B19796" t="s">
        <v>275</v>
      </c>
      <c r="C19796" s="30">
        <v>4.9800000000000004</v>
      </c>
      <c r="D19796" t="s">
        <v>21</v>
      </c>
      <c r="E19796">
        <v>2027</v>
      </c>
      <c r="G19796" t="s">
        <v>273</v>
      </c>
    </row>
    <row r="19797" spans="1:7">
      <c r="A19797">
        <v>722410</v>
      </c>
      <c r="B19797" t="s">
        <v>275</v>
      </c>
      <c r="C19797" s="30">
        <v>5.3950000000000005</v>
      </c>
      <c r="D19797" t="s">
        <v>21</v>
      </c>
      <c r="E19797">
        <v>2028</v>
      </c>
      <c r="G19797" t="s">
        <v>273</v>
      </c>
    </row>
    <row r="19798" spans="1:7">
      <c r="A19798">
        <v>72249002</v>
      </c>
      <c r="B19798" t="s">
        <v>275</v>
      </c>
      <c r="C19798" s="30">
        <v>4.03</v>
      </c>
      <c r="D19798" t="s">
        <v>21</v>
      </c>
      <c r="G19798" t="s">
        <v>273</v>
      </c>
    </row>
    <row r="19799" spans="1:7">
      <c r="A19799">
        <v>72249002</v>
      </c>
      <c r="B19799" t="s">
        <v>275</v>
      </c>
      <c r="C19799" s="30">
        <v>4.4330000000000007</v>
      </c>
      <c r="D19799" t="s">
        <v>21</v>
      </c>
      <c r="E19799">
        <v>2026</v>
      </c>
      <c r="G19799" t="s">
        <v>273</v>
      </c>
    </row>
    <row r="19800" spans="1:7">
      <c r="A19800">
        <v>72249002</v>
      </c>
      <c r="B19800" t="s">
        <v>275</v>
      </c>
      <c r="C19800" s="30">
        <v>4.8360000000000003</v>
      </c>
      <c r="D19800" t="s">
        <v>21</v>
      </c>
      <c r="E19800">
        <v>2027</v>
      </c>
      <c r="G19800" t="s">
        <v>273</v>
      </c>
    </row>
    <row r="19801" spans="1:7">
      <c r="A19801">
        <v>72249002</v>
      </c>
      <c r="B19801" t="s">
        <v>275</v>
      </c>
      <c r="C19801" s="30">
        <v>5.2390000000000008</v>
      </c>
      <c r="D19801" t="s">
        <v>21</v>
      </c>
      <c r="E19801">
        <v>2028</v>
      </c>
      <c r="G19801" t="s">
        <v>273</v>
      </c>
    </row>
    <row r="19802" spans="1:7">
      <c r="A19802">
        <v>72249003</v>
      </c>
      <c r="B19802" t="s">
        <v>275</v>
      </c>
      <c r="C19802" s="30">
        <v>4.03</v>
      </c>
      <c r="D19802" t="s">
        <v>21</v>
      </c>
      <c r="G19802" t="s">
        <v>273</v>
      </c>
    </row>
    <row r="19803" spans="1:7">
      <c r="A19803">
        <v>72249003</v>
      </c>
      <c r="B19803" t="s">
        <v>275</v>
      </c>
      <c r="C19803" s="30">
        <v>4.4330000000000007</v>
      </c>
      <c r="D19803" t="s">
        <v>21</v>
      </c>
      <c r="E19803">
        <v>2026</v>
      </c>
      <c r="G19803" t="s">
        <v>273</v>
      </c>
    </row>
    <row r="19804" spans="1:7">
      <c r="A19804">
        <v>72249003</v>
      </c>
      <c r="B19804" t="s">
        <v>275</v>
      </c>
      <c r="C19804" s="30">
        <v>4.8360000000000003</v>
      </c>
      <c r="D19804" t="s">
        <v>21</v>
      </c>
      <c r="E19804">
        <v>2027</v>
      </c>
      <c r="G19804" t="s">
        <v>273</v>
      </c>
    </row>
    <row r="19805" spans="1:7">
      <c r="A19805">
        <v>72249003</v>
      </c>
      <c r="B19805" t="s">
        <v>275</v>
      </c>
      <c r="C19805" s="30">
        <v>5.2390000000000008</v>
      </c>
      <c r="D19805" t="s">
        <v>21</v>
      </c>
      <c r="E19805">
        <v>2028</v>
      </c>
      <c r="G19805" t="s">
        <v>273</v>
      </c>
    </row>
    <row r="19806" spans="1:7">
      <c r="A19806">
        <v>72249005</v>
      </c>
      <c r="B19806" t="s">
        <v>275</v>
      </c>
      <c r="C19806" s="30">
        <v>4.03</v>
      </c>
      <c r="D19806" t="s">
        <v>21</v>
      </c>
      <c r="G19806" t="s">
        <v>273</v>
      </c>
    </row>
    <row r="19807" spans="1:7">
      <c r="A19807">
        <v>72249005</v>
      </c>
      <c r="B19807" t="s">
        <v>275</v>
      </c>
      <c r="C19807" s="30">
        <v>4.4330000000000007</v>
      </c>
      <c r="D19807" t="s">
        <v>21</v>
      </c>
      <c r="E19807">
        <v>2026</v>
      </c>
      <c r="G19807" t="s">
        <v>273</v>
      </c>
    </row>
    <row r="19808" spans="1:7">
      <c r="A19808">
        <v>72249005</v>
      </c>
      <c r="B19808" t="s">
        <v>275</v>
      </c>
      <c r="C19808" s="30">
        <v>4.8360000000000003</v>
      </c>
      <c r="D19808" t="s">
        <v>21</v>
      </c>
      <c r="E19808">
        <v>2027</v>
      </c>
      <c r="G19808" t="s">
        <v>273</v>
      </c>
    </row>
    <row r="19809" spans="1:7">
      <c r="A19809">
        <v>72249005</v>
      </c>
      <c r="B19809" t="s">
        <v>275</v>
      </c>
      <c r="C19809" s="30">
        <v>5.2390000000000008</v>
      </c>
      <c r="D19809" t="s">
        <v>21</v>
      </c>
      <c r="E19809">
        <v>2028</v>
      </c>
      <c r="G19809" t="s">
        <v>273</v>
      </c>
    </row>
    <row r="19810" spans="1:7">
      <c r="A19810">
        <v>72249007</v>
      </c>
      <c r="B19810" t="s">
        <v>275</v>
      </c>
      <c r="C19810" s="30">
        <v>4.03</v>
      </c>
      <c r="D19810" t="s">
        <v>21</v>
      </c>
      <c r="G19810" t="s">
        <v>273</v>
      </c>
    </row>
    <row r="19811" spans="1:7">
      <c r="A19811">
        <v>72249007</v>
      </c>
      <c r="B19811" t="s">
        <v>275</v>
      </c>
      <c r="C19811" s="30">
        <v>4.4330000000000007</v>
      </c>
      <c r="D19811" t="s">
        <v>21</v>
      </c>
      <c r="E19811">
        <v>2026</v>
      </c>
      <c r="G19811" t="s">
        <v>273</v>
      </c>
    </row>
    <row r="19812" spans="1:7">
      <c r="A19812">
        <v>72249007</v>
      </c>
      <c r="B19812" t="s">
        <v>275</v>
      </c>
      <c r="C19812" s="30">
        <v>4.8360000000000003</v>
      </c>
      <c r="D19812" t="s">
        <v>21</v>
      </c>
      <c r="E19812">
        <v>2027</v>
      </c>
      <c r="G19812" t="s">
        <v>273</v>
      </c>
    </row>
    <row r="19813" spans="1:7">
      <c r="A19813">
        <v>72249007</v>
      </c>
      <c r="B19813" t="s">
        <v>275</v>
      </c>
      <c r="C19813" s="30">
        <v>5.2390000000000008</v>
      </c>
      <c r="D19813" t="s">
        <v>21</v>
      </c>
      <c r="E19813">
        <v>2028</v>
      </c>
      <c r="G19813" t="s">
        <v>273</v>
      </c>
    </row>
    <row r="19814" spans="1:7">
      <c r="A19814">
        <v>72249014</v>
      </c>
      <c r="B19814" t="s">
        <v>275</v>
      </c>
      <c r="C19814" s="30">
        <v>4.03</v>
      </c>
      <c r="D19814" t="s">
        <v>21</v>
      </c>
      <c r="G19814" t="s">
        <v>273</v>
      </c>
    </row>
    <row r="19815" spans="1:7">
      <c r="A19815">
        <v>72249014</v>
      </c>
      <c r="B19815" t="s">
        <v>275</v>
      </c>
      <c r="C19815" s="30">
        <v>4.4330000000000007</v>
      </c>
      <c r="D19815" t="s">
        <v>21</v>
      </c>
      <c r="E19815">
        <v>2026</v>
      </c>
      <c r="G19815" t="s">
        <v>273</v>
      </c>
    </row>
    <row r="19816" spans="1:7">
      <c r="A19816">
        <v>72249014</v>
      </c>
      <c r="B19816" t="s">
        <v>275</v>
      </c>
      <c r="C19816" s="30">
        <v>4.8360000000000003</v>
      </c>
      <c r="D19816" t="s">
        <v>21</v>
      </c>
      <c r="E19816">
        <v>2027</v>
      </c>
      <c r="G19816" t="s">
        <v>273</v>
      </c>
    </row>
    <row r="19817" spans="1:7">
      <c r="A19817">
        <v>72249014</v>
      </c>
      <c r="B19817" t="s">
        <v>275</v>
      </c>
      <c r="C19817" s="30">
        <v>5.2390000000000008</v>
      </c>
      <c r="D19817" t="s">
        <v>21</v>
      </c>
      <c r="E19817">
        <v>2028</v>
      </c>
      <c r="G19817" t="s">
        <v>273</v>
      </c>
    </row>
    <row r="19818" spans="1:7">
      <c r="A19818">
        <v>72249018</v>
      </c>
      <c r="B19818" t="s">
        <v>275</v>
      </c>
      <c r="C19818" s="30">
        <v>4.1500000000000004</v>
      </c>
      <c r="D19818" t="s">
        <v>21</v>
      </c>
      <c r="G19818" t="s">
        <v>273</v>
      </c>
    </row>
    <row r="19819" spans="1:7">
      <c r="A19819">
        <v>72249018</v>
      </c>
      <c r="B19819" t="s">
        <v>275</v>
      </c>
      <c r="C19819" s="30">
        <v>4.5650000000000004</v>
      </c>
      <c r="D19819" t="s">
        <v>21</v>
      </c>
      <c r="E19819">
        <v>2026</v>
      </c>
      <c r="G19819" t="s">
        <v>273</v>
      </c>
    </row>
    <row r="19820" spans="1:7">
      <c r="A19820">
        <v>72249018</v>
      </c>
      <c r="B19820" t="s">
        <v>275</v>
      </c>
      <c r="C19820" s="30">
        <v>4.9800000000000004</v>
      </c>
      <c r="D19820" t="s">
        <v>21</v>
      </c>
      <c r="E19820">
        <v>2027</v>
      </c>
      <c r="G19820" t="s">
        <v>273</v>
      </c>
    </row>
    <row r="19821" spans="1:7">
      <c r="A19821">
        <v>72249018</v>
      </c>
      <c r="B19821" t="s">
        <v>275</v>
      </c>
      <c r="C19821" s="30">
        <v>5.3950000000000005</v>
      </c>
      <c r="D19821" t="s">
        <v>21</v>
      </c>
      <c r="E19821">
        <v>2028</v>
      </c>
      <c r="G19821" t="s">
        <v>273</v>
      </c>
    </row>
    <row r="19822" spans="1:7">
      <c r="A19822">
        <v>72249031</v>
      </c>
      <c r="B19822" t="s">
        <v>275</v>
      </c>
      <c r="C19822" s="30">
        <v>4.03</v>
      </c>
      <c r="D19822" t="s">
        <v>21</v>
      </c>
      <c r="G19822" t="s">
        <v>273</v>
      </c>
    </row>
    <row r="19823" spans="1:7">
      <c r="A19823">
        <v>72249031</v>
      </c>
      <c r="B19823" t="s">
        <v>275</v>
      </c>
      <c r="C19823" s="30">
        <v>4.4330000000000007</v>
      </c>
      <c r="D19823" t="s">
        <v>21</v>
      </c>
      <c r="E19823">
        <v>2026</v>
      </c>
      <c r="G19823" t="s">
        <v>273</v>
      </c>
    </row>
    <row r="19824" spans="1:7">
      <c r="A19824">
        <v>72249031</v>
      </c>
      <c r="B19824" t="s">
        <v>275</v>
      </c>
      <c r="C19824" s="30">
        <v>4.8360000000000003</v>
      </c>
      <c r="D19824" t="s">
        <v>21</v>
      </c>
      <c r="E19824">
        <v>2027</v>
      </c>
      <c r="G19824" t="s">
        <v>273</v>
      </c>
    </row>
    <row r="19825" spans="1:7">
      <c r="A19825">
        <v>72249031</v>
      </c>
      <c r="B19825" t="s">
        <v>275</v>
      </c>
      <c r="C19825" s="30">
        <v>5.2390000000000008</v>
      </c>
      <c r="D19825" t="s">
        <v>21</v>
      </c>
      <c r="E19825">
        <v>2028</v>
      </c>
      <c r="G19825" t="s">
        <v>273</v>
      </c>
    </row>
    <row r="19826" spans="1:7">
      <c r="A19826">
        <v>72249038</v>
      </c>
      <c r="B19826" t="s">
        <v>275</v>
      </c>
      <c r="C19826" s="30">
        <v>4.03</v>
      </c>
      <c r="D19826" t="s">
        <v>21</v>
      </c>
      <c r="G19826" t="s">
        <v>273</v>
      </c>
    </row>
    <row r="19827" spans="1:7">
      <c r="A19827">
        <v>72249038</v>
      </c>
      <c r="B19827" t="s">
        <v>275</v>
      </c>
      <c r="C19827" s="30">
        <v>4.4330000000000007</v>
      </c>
      <c r="D19827" t="s">
        <v>21</v>
      </c>
      <c r="E19827">
        <v>2026</v>
      </c>
      <c r="G19827" t="s">
        <v>273</v>
      </c>
    </row>
    <row r="19828" spans="1:7">
      <c r="A19828">
        <v>72249038</v>
      </c>
      <c r="B19828" t="s">
        <v>275</v>
      </c>
      <c r="C19828" s="30">
        <v>4.8360000000000003</v>
      </c>
      <c r="D19828" t="s">
        <v>21</v>
      </c>
      <c r="E19828">
        <v>2027</v>
      </c>
      <c r="G19828" t="s">
        <v>273</v>
      </c>
    </row>
    <row r="19829" spans="1:7">
      <c r="A19829">
        <v>72249038</v>
      </c>
      <c r="B19829" t="s">
        <v>275</v>
      </c>
      <c r="C19829" s="30">
        <v>5.2390000000000008</v>
      </c>
      <c r="D19829" t="s">
        <v>21</v>
      </c>
      <c r="E19829">
        <v>2028</v>
      </c>
      <c r="G19829" t="s">
        <v>273</v>
      </c>
    </row>
    <row r="19830" spans="1:7">
      <c r="A19830">
        <v>72249090</v>
      </c>
      <c r="B19830" t="s">
        <v>275</v>
      </c>
      <c r="C19830" s="30">
        <v>4.1500000000000004</v>
      </c>
      <c r="D19830" t="s">
        <v>21</v>
      </c>
      <c r="G19830" t="s">
        <v>273</v>
      </c>
    </row>
    <row r="19831" spans="1:7">
      <c r="A19831">
        <v>72249090</v>
      </c>
      <c r="B19831" t="s">
        <v>275</v>
      </c>
      <c r="C19831" s="30">
        <v>4.5650000000000004</v>
      </c>
      <c r="D19831" t="s">
        <v>21</v>
      </c>
      <c r="E19831">
        <v>2026</v>
      </c>
      <c r="G19831" t="s">
        <v>273</v>
      </c>
    </row>
    <row r="19832" spans="1:7">
      <c r="A19832">
        <v>72249090</v>
      </c>
      <c r="B19832" t="s">
        <v>275</v>
      </c>
      <c r="C19832" s="30">
        <v>4.9800000000000004</v>
      </c>
      <c r="D19832" t="s">
        <v>21</v>
      </c>
      <c r="E19832">
        <v>2027</v>
      </c>
      <c r="G19832" t="s">
        <v>273</v>
      </c>
    </row>
    <row r="19833" spans="1:7">
      <c r="A19833">
        <v>72249090</v>
      </c>
      <c r="B19833" t="s">
        <v>275</v>
      </c>
      <c r="C19833" s="30">
        <v>5.3950000000000005</v>
      </c>
      <c r="D19833" t="s">
        <v>21</v>
      </c>
      <c r="E19833">
        <v>2028</v>
      </c>
      <c r="G19833" t="s">
        <v>273</v>
      </c>
    </row>
    <row r="19834" spans="1:7">
      <c r="A19834">
        <v>72251100</v>
      </c>
      <c r="B19834" t="s">
        <v>275</v>
      </c>
      <c r="C19834" s="30">
        <v>5.32</v>
      </c>
      <c r="D19834" t="s">
        <v>20</v>
      </c>
      <c r="G19834" t="s">
        <v>273</v>
      </c>
    </row>
    <row r="19835" spans="1:7">
      <c r="A19835">
        <v>72251100</v>
      </c>
      <c r="B19835" t="s">
        <v>275</v>
      </c>
      <c r="C19835" s="30">
        <v>5.8520000000000003</v>
      </c>
      <c r="D19835" t="s">
        <v>20</v>
      </c>
      <c r="E19835">
        <v>2026</v>
      </c>
      <c r="G19835" t="s">
        <v>273</v>
      </c>
    </row>
    <row r="19836" spans="1:7">
      <c r="A19836">
        <v>72251100</v>
      </c>
      <c r="B19836" t="s">
        <v>275</v>
      </c>
      <c r="C19836" s="30">
        <v>6.3840000000000003</v>
      </c>
      <c r="D19836" t="s">
        <v>20</v>
      </c>
      <c r="E19836">
        <v>2027</v>
      </c>
      <c r="G19836" t="s">
        <v>273</v>
      </c>
    </row>
    <row r="19837" spans="1:7">
      <c r="A19837">
        <v>72251100</v>
      </c>
      <c r="B19837" t="s">
        <v>275</v>
      </c>
      <c r="C19837" s="30">
        <v>6.9160000000000004</v>
      </c>
      <c r="D19837" t="s">
        <v>20</v>
      </c>
      <c r="E19837">
        <v>2028</v>
      </c>
      <c r="G19837" t="s">
        <v>273</v>
      </c>
    </row>
    <row r="19838" spans="1:7">
      <c r="A19838">
        <v>72251910</v>
      </c>
      <c r="B19838" t="s">
        <v>275</v>
      </c>
      <c r="C19838" s="30">
        <v>4.03</v>
      </c>
      <c r="D19838" t="s">
        <v>20</v>
      </c>
      <c r="G19838" t="s">
        <v>273</v>
      </c>
    </row>
    <row r="19839" spans="1:7">
      <c r="A19839">
        <v>72251910</v>
      </c>
      <c r="B19839" t="s">
        <v>275</v>
      </c>
      <c r="C19839" s="30">
        <v>4.4330000000000007</v>
      </c>
      <c r="D19839" t="s">
        <v>20</v>
      </c>
      <c r="E19839">
        <v>2026</v>
      </c>
      <c r="G19839" t="s">
        <v>273</v>
      </c>
    </row>
    <row r="19840" spans="1:7">
      <c r="A19840">
        <v>72251910</v>
      </c>
      <c r="B19840" t="s">
        <v>275</v>
      </c>
      <c r="C19840" s="30">
        <v>4.8360000000000003</v>
      </c>
      <c r="D19840" t="s">
        <v>20</v>
      </c>
      <c r="E19840">
        <v>2027</v>
      </c>
      <c r="G19840" t="s">
        <v>273</v>
      </c>
    </row>
    <row r="19841" spans="1:7">
      <c r="A19841">
        <v>72251910</v>
      </c>
      <c r="B19841" t="s">
        <v>275</v>
      </c>
      <c r="C19841" s="30">
        <v>5.2390000000000008</v>
      </c>
      <c r="D19841" t="s">
        <v>20</v>
      </c>
      <c r="E19841">
        <v>2028</v>
      </c>
      <c r="G19841" t="s">
        <v>273</v>
      </c>
    </row>
    <row r="19842" spans="1:7">
      <c r="A19842">
        <v>72251990</v>
      </c>
      <c r="B19842" t="s">
        <v>275</v>
      </c>
      <c r="C19842" s="30">
        <v>4.05</v>
      </c>
      <c r="D19842" t="s">
        <v>20</v>
      </c>
      <c r="G19842" t="s">
        <v>273</v>
      </c>
    </row>
    <row r="19843" spans="1:7">
      <c r="A19843">
        <v>72251990</v>
      </c>
      <c r="B19843" t="s">
        <v>275</v>
      </c>
      <c r="C19843" s="30">
        <v>4.4550000000000001</v>
      </c>
      <c r="D19843" t="s">
        <v>20</v>
      </c>
      <c r="E19843">
        <v>2026</v>
      </c>
      <c r="G19843" t="s">
        <v>273</v>
      </c>
    </row>
    <row r="19844" spans="1:7">
      <c r="A19844">
        <v>72251990</v>
      </c>
      <c r="B19844" t="s">
        <v>275</v>
      </c>
      <c r="C19844" s="30">
        <v>4.8599999999999994</v>
      </c>
      <c r="D19844" t="s">
        <v>20</v>
      </c>
      <c r="E19844">
        <v>2027</v>
      </c>
      <c r="G19844" t="s">
        <v>273</v>
      </c>
    </row>
    <row r="19845" spans="1:7">
      <c r="A19845">
        <v>72251990</v>
      </c>
      <c r="B19845" t="s">
        <v>275</v>
      </c>
      <c r="C19845" s="30">
        <v>5.2649999999999997</v>
      </c>
      <c r="D19845" t="s">
        <v>20</v>
      </c>
      <c r="E19845">
        <v>2028</v>
      </c>
      <c r="G19845" t="s">
        <v>273</v>
      </c>
    </row>
    <row r="19846" spans="1:7">
      <c r="A19846">
        <v>722530</v>
      </c>
      <c r="B19846" t="s">
        <v>275</v>
      </c>
      <c r="C19846" s="30">
        <v>4.03</v>
      </c>
      <c r="D19846" t="s">
        <v>21</v>
      </c>
      <c r="G19846" t="s">
        <v>273</v>
      </c>
    </row>
    <row r="19847" spans="1:7">
      <c r="A19847">
        <v>722530</v>
      </c>
      <c r="B19847" t="s">
        <v>275</v>
      </c>
      <c r="C19847" s="30">
        <v>4.4330000000000007</v>
      </c>
      <c r="D19847" t="s">
        <v>21</v>
      </c>
      <c r="E19847">
        <v>2026</v>
      </c>
      <c r="G19847" t="s">
        <v>273</v>
      </c>
    </row>
    <row r="19848" spans="1:7">
      <c r="A19848">
        <v>722530</v>
      </c>
      <c r="B19848" t="s">
        <v>275</v>
      </c>
      <c r="C19848" s="30">
        <v>4.8360000000000003</v>
      </c>
      <c r="D19848" t="s">
        <v>21</v>
      </c>
      <c r="E19848">
        <v>2027</v>
      </c>
      <c r="G19848" t="s">
        <v>273</v>
      </c>
    </row>
    <row r="19849" spans="1:7">
      <c r="A19849">
        <v>722530</v>
      </c>
      <c r="B19849" t="s">
        <v>275</v>
      </c>
      <c r="C19849" s="30">
        <v>5.2390000000000008</v>
      </c>
      <c r="D19849" t="s">
        <v>21</v>
      </c>
      <c r="E19849">
        <v>2028</v>
      </c>
      <c r="G19849" t="s">
        <v>273</v>
      </c>
    </row>
    <row r="19850" spans="1:7">
      <c r="A19850">
        <v>722540</v>
      </c>
      <c r="B19850" t="s">
        <v>275</v>
      </c>
      <c r="C19850" s="30">
        <v>4.03</v>
      </c>
      <c r="D19850" t="s">
        <v>21</v>
      </c>
      <c r="G19850" t="s">
        <v>273</v>
      </c>
    </row>
    <row r="19851" spans="1:7">
      <c r="A19851">
        <v>722540</v>
      </c>
      <c r="B19851" t="s">
        <v>275</v>
      </c>
      <c r="C19851" s="30">
        <v>4.4330000000000007</v>
      </c>
      <c r="D19851" t="s">
        <v>21</v>
      </c>
      <c r="E19851">
        <v>2026</v>
      </c>
      <c r="G19851" t="s">
        <v>273</v>
      </c>
    </row>
    <row r="19852" spans="1:7">
      <c r="A19852">
        <v>722540</v>
      </c>
      <c r="B19852" t="s">
        <v>275</v>
      </c>
      <c r="C19852" s="30">
        <v>4.8360000000000003</v>
      </c>
      <c r="D19852" t="s">
        <v>21</v>
      </c>
      <c r="E19852">
        <v>2027</v>
      </c>
      <c r="G19852" t="s">
        <v>273</v>
      </c>
    </row>
    <row r="19853" spans="1:7">
      <c r="A19853">
        <v>722540</v>
      </c>
      <c r="B19853" t="s">
        <v>275</v>
      </c>
      <c r="C19853" s="30">
        <v>5.2390000000000008</v>
      </c>
      <c r="D19853" t="s">
        <v>21</v>
      </c>
      <c r="E19853">
        <v>2028</v>
      </c>
      <c r="G19853" t="s">
        <v>273</v>
      </c>
    </row>
    <row r="19854" spans="1:7">
      <c r="A19854">
        <v>722550</v>
      </c>
      <c r="B19854" t="s">
        <v>275</v>
      </c>
      <c r="C19854" s="30">
        <v>4.05</v>
      </c>
      <c r="D19854" t="s">
        <v>21</v>
      </c>
      <c r="G19854" t="s">
        <v>273</v>
      </c>
    </row>
    <row r="19855" spans="1:7">
      <c r="A19855">
        <v>722550</v>
      </c>
      <c r="B19855" t="s">
        <v>275</v>
      </c>
      <c r="C19855" s="30">
        <v>4.4550000000000001</v>
      </c>
      <c r="D19855" t="s">
        <v>21</v>
      </c>
      <c r="E19855">
        <v>2026</v>
      </c>
      <c r="G19855" t="s">
        <v>273</v>
      </c>
    </row>
    <row r="19856" spans="1:7">
      <c r="A19856">
        <v>722550</v>
      </c>
      <c r="B19856" t="s">
        <v>275</v>
      </c>
      <c r="C19856" s="30">
        <v>4.8599999999999994</v>
      </c>
      <c r="D19856" t="s">
        <v>21</v>
      </c>
      <c r="E19856">
        <v>2027</v>
      </c>
      <c r="G19856" t="s">
        <v>273</v>
      </c>
    </row>
    <row r="19857" spans="1:7">
      <c r="A19857">
        <v>722550</v>
      </c>
      <c r="B19857" t="s">
        <v>275</v>
      </c>
      <c r="C19857" s="30">
        <v>5.2649999999999997</v>
      </c>
      <c r="D19857" t="s">
        <v>21</v>
      </c>
      <c r="E19857">
        <v>2028</v>
      </c>
      <c r="G19857" t="s">
        <v>273</v>
      </c>
    </row>
    <row r="19858" spans="1:7">
      <c r="A19858">
        <v>72259100</v>
      </c>
      <c r="B19858" t="s">
        <v>275</v>
      </c>
      <c r="C19858" s="30">
        <v>4.05</v>
      </c>
      <c r="D19858" t="s">
        <v>21</v>
      </c>
      <c r="G19858" t="s">
        <v>273</v>
      </c>
    </row>
    <row r="19859" spans="1:7">
      <c r="A19859">
        <v>72259100</v>
      </c>
      <c r="B19859" t="s">
        <v>275</v>
      </c>
      <c r="C19859" s="30">
        <v>4.4550000000000001</v>
      </c>
      <c r="D19859" t="s">
        <v>21</v>
      </c>
      <c r="E19859">
        <v>2026</v>
      </c>
      <c r="G19859" t="s">
        <v>273</v>
      </c>
    </row>
    <row r="19860" spans="1:7">
      <c r="A19860">
        <v>72259100</v>
      </c>
      <c r="B19860" t="s">
        <v>275</v>
      </c>
      <c r="C19860" s="30">
        <v>4.8599999999999994</v>
      </c>
      <c r="D19860" t="s">
        <v>21</v>
      </c>
      <c r="E19860">
        <v>2027</v>
      </c>
      <c r="G19860" t="s">
        <v>273</v>
      </c>
    </row>
    <row r="19861" spans="1:7">
      <c r="A19861">
        <v>72259100</v>
      </c>
      <c r="B19861" t="s">
        <v>275</v>
      </c>
      <c r="C19861" s="30">
        <v>5.2649999999999997</v>
      </c>
      <c r="D19861" t="s">
        <v>21</v>
      </c>
      <c r="E19861">
        <v>2028</v>
      </c>
      <c r="G19861" t="s">
        <v>273</v>
      </c>
    </row>
    <row r="19862" spans="1:7">
      <c r="A19862">
        <v>72259200</v>
      </c>
      <c r="B19862" t="s">
        <v>275</v>
      </c>
      <c r="C19862" s="30">
        <v>4.05</v>
      </c>
      <c r="D19862" t="s">
        <v>21</v>
      </c>
      <c r="G19862" t="s">
        <v>273</v>
      </c>
    </row>
    <row r="19863" spans="1:7">
      <c r="A19863">
        <v>72259200</v>
      </c>
      <c r="B19863" t="s">
        <v>275</v>
      </c>
      <c r="C19863" s="30">
        <v>4.4550000000000001</v>
      </c>
      <c r="D19863" t="s">
        <v>21</v>
      </c>
      <c r="E19863">
        <v>2026</v>
      </c>
      <c r="G19863" t="s">
        <v>273</v>
      </c>
    </row>
    <row r="19864" spans="1:7">
      <c r="A19864">
        <v>72259200</v>
      </c>
      <c r="B19864" t="s">
        <v>275</v>
      </c>
      <c r="C19864" s="30">
        <v>4.8599999999999994</v>
      </c>
      <c r="D19864" t="s">
        <v>21</v>
      </c>
      <c r="E19864">
        <v>2027</v>
      </c>
      <c r="G19864" t="s">
        <v>273</v>
      </c>
    </row>
    <row r="19865" spans="1:7">
      <c r="A19865">
        <v>72259200</v>
      </c>
      <c r="B19865" t="s">
        <v>275</v>
      </c>
      <c r="C19865" s="30">
        <v>5.2649999999999997</v>
      </c>
      <c r="D19865" t="s">
        <v>21</v>
      </c>
      <c r="E19865">
        <v>2028</v>
      </c>
      <c r="G19865" t="s">
        <v>273</v>
      </c>
    </row>
    <row r="19866" spans="1:7">
      <c r="A19866">
        <v>72259900</v>
      </c>
      <c r="B19866" t="s">
        <v>275</v>
      </c>
      <c r="C19866" s="30">
        <v>4.05</v>
      </c>
      <c r="D19866" t="s">
        <v>21</v>
      </c>
      <c r="G19866" t="s">
        <v>273</v>
      </c>
    </row>
    <row r="19867" spans="1:7">
      <c r="A19867">
        <v>72259900</v>
      </c>
      <c r="B19867" t="s">
        <v>275</v>
      </c>
      <c r="C19867" s="30">
        <v>4.4550000000000001</v>
      </c>
      <c r="D19867" t="s">
        <v>21</v>
      </c>
      <c r="E19867">
        <v>2026</v>
      </c>
      <c r="G19867" t="s">
        <v>273</v>
      </c>
    </row>
    <row r="19868" spans="1:7">
      <c r="A19868">
        <v>72259900</v>
      </c>
      <c r="B19868" t="s">
        <v>275</v>
      </c>
      <c r="C19868" s="30">
        <v>4.8599999999999994</v>
      </c>
      <c r="D19868" t="s">
        <v>21</v>
      </c>
      <c r="E19868">
        <v>2027</v>
      </c>
      <c r="G19868" t="s">
        <v>273</v>
      </c>
    </row>
    <row r="19869" spans="1:7">
      <c r="A19869">
        <v>72259900</v>
      </c>
      <c r="B19869" t="s">
        <v>275</v>
      </c>
      <c r="C19869" s="30">
        <v>5.2649999999999997</v>
      </c>
      <c r="D19869" t="s">
        <v>21</v>
      </c>
      <c r="E19869">
        <v>2028</v>
      </c>
      <c r="G19869" t="s">
        <v>273</v>
      </c>
    </row>
    <row r="19870" spans="1:7">
      <c r="A19870">
        <v>72261100</v>
      </c>
      <c r="B19870" t="s">
        <v>275</v>
      </c>
      <c r="C19870" s="30">
        <v>5.32</v>
      </c>
      <c r="D19870" t="s">
        <v>20</v>
      </c>
      <c r="G19870" t="s">
        <v>273</v>
      </c>
    </row>
    <row r="19871" spans="1:7">
      <c r="A19871">
        <v>72261100</v>
      </c>
      <c r="B19871" t="s">
        <v>275</v>
      </c>
      <c r="C19871" s="30">
        <v>5.8520000000000003</v>
      </c>
      <c r="D19871" t="s">
        <v>20</v>
      </c>
      <c r="E19871">
        <v>2026</v>
      </c>
      <c r="G19871" t="s">
        <v>273</v>
      </c>
    </row>
    <row r="19872" spans="1:7">
      <c r="A19872">
        <v>72261100</v>
      </c>
      <c r="B19872" t="s">
        <v>275</v>
      </c>
      <c r="C19872" s="30">
        <v>6.3840000000000003</v>
      </c>
      <c r="D19872" t="s">
        <v>20</v>
      </c>
      <c r="E19872">
        <v>2027</v>
      </c>
      <c r="G19872" t="s">
        <v>273</v>
      </c>
    </row>
    <row r="19873" spans="1:7">
      <c r="A19873">
        <v>72261100</v>
      </c>
      <c r="B19873" t="s">
        <v>275</v>
      </c>
      <c r="C19873" s="30">
        <v>6.9160000000000004</v>
      </c>
      <c r="D19873" t="s">
        <v>20</v>
      </c>
      <c r="E19873">
        <v>2028</v>
      </c>
      <c r="G19873" t="s">
        <v>273</v>
      </c>
    </row>
    <row r="19874" spans="1:7">
      <c r="A19874">
        <v>72261910</v>
      </c>
      <c r="B19874" t="s">
        <v>275</v>
      </c>
      <c r="C19874" s="30">
        <v>4.03</v>
      </c>
      <c r="D19874" t="s">
        <v>20</v>
      </c>
      <c r="G19874" t="s">
        <v>273</v>
      </c>
    </row>
    <row r="19875" spans="1:7">
      <c r="A19875">
        <v>72261910</v>
      </c>
      <c r="B19875" t="s">
        <v>275</v>
      </c>
      <c r="C19875" s="30">
        <v>4.4330000000000007</v>
      </c>
      <c r="D19875" t="s">
        <v>20</v>
      </c>
      <c r="E19875">
        <v>2026</v>
      </c>
      <c r="G19875" t="s">
        <v>273</v>
      </c>
    </row>
    <row r="19876" spans="1:7">
      <c r="A19876">
        <v>72261910</v>
      </c>
      <c r="B19876" t="s">
        <v>275</v>
      </c>
      <c r="C19876" s="30">
        <v>4.8360000000000003</v>
      </c>
      <c r="D19876" t="s">
        <v>20</v>
      </c>
      <c r="E19876">
        <v>2027</v>
      </c>
      <c r="G19876" t="s">
        <v>273</v>
      </c>
    </row>
    <row r="19877" spans="1:7">
      <c r="A19877">
        <v>72261910</v>
      </c>
      <c r="B19877" t="s">
        <v>275</v>
      </c>
      <c r="C19877" s="30">
        <v>5.2390000000000008</v>
      </c>
      <c r="D19877" t="s">
        <v>20</v>
      </c>
      <c r="E19877">
        <v>2028</v>
      </c>
      <c r="G19877" t="s">
        <v>273</v>
      </c>
    </row>
    <row r="19878" spans="1:7">
      <c r="A19878">
        <v>72261980</v>
      </c>
      <c r="B19878" t="s">
        <v>275</v>
      </c>
      <c r="C19878" s="30">
        <v>4.05</v>
      </c>
      <c r="D19878" t="s">
        <v>20</v>
      </c>
      <c r="G19878" t="s">
        <v>273</v>
      </c>
    </row>
    <row r="19879" spans="1:7">
      <c r="A19879">
        <v>72261980</v>
      </c>
      <c r="B19879" t="s">
        <v>275</v>
      </c>
      <c r="C19879" s="30">
        <v>4.4550000000000001</v>
      </c>
      <c r="D19879" t="s">
        <v>20</v>
      </c>
      <c r="E19879">
        <v>2026</v>
      </c>
      <c r="G19879" t="s">
        <v>273</v>
      </c>
    </row>
    <row r="19880" spans="1:7">
      <c r="A19880">
        <v>72261980</v>
      </c>
      <c r="B19880" t="s">
        <v>275</v>
      </c>
      <c r="C19880" s="30">
        <v>4.8599999999999994</v>
      </c>
      <c r="D19880" t="s">
        <v>20</v>
      </c>
      <c r="E19880">
        <v>2027</v>
      </c>
      <c r="G19880" t="s">
        <v>273</v>
      </c>
    </row>
    <row r="19881" spans="1:7">
      <c r="A19881">
        <v>72261980</v>
      </c>
      <c r="B19881" t="s">
        <v>275</v>
      </c>
      <c r="C19881" s="30">
        <v>5.2649999999999997</v>
      </c>
      <c r="D19881" t="s">
        <v>20</v>
      </c>
      <c r="E19881">
        <v>2028</v>
      </c>
      <c r="G19881" t="s">
        <v>273</v>
      </c>
    </row>
    <row r="19882" spans="1:7">
      <c r="A19882">
        <v>72262000</v>
      </c>
      <c r="B19882" t="s">
        <v>275</v>
      </c>
      <c r="C19882" s="30">
        <v>4.03</v>
      </c>
      <c r="D19882" t="s">
        <v>21</v>
      </c>
      <c r="G19882" t="s">
        <v>273</v>
      </c>
    </row>
    <row r="19883" spans="1:7">
      <c r="A19883">
        <v>72262000</v>
      </c>
      <c r="B19883" t="s">
        <v>275</v>
      </c>
      <c r="C19883" s="30">
        <v>4.4330000000000007</v>
      </c>
      <c r="D19883" t="s">
        <v>21</v>
      </c>
      <c r="E19883">
        <v>2026</v>
      </c>
      <c r="G19883" t="s">
        <v>273</v>
      </c>
    </row>
    <row r="19884" spans="1:7">
      <c r="A19884">
        <v>72262000</v>
      </c>
      <c r="B19884" t="s">
        <v>275</v>
      </c>
      <c r="C19884" s="30">
        <v>4.8360000000000003</v>
      </c>
      <c r="D19884" t="s">
        <v>21</v>
      </c>
      <c r="E19884">
        <v>2027</v>
      </c>
      <c r="G19884" t="s">
        <v>273</v>
      </c>
    </row>
    <row r="19885" spans="1:7">
      <c r="A19885">
        <v>72262000</v>
      </c>
      <c r="B19885" t="s">
        <v>275</v>
      </c>
      <c r="C19885" s="30">
        <v>5.2390000000000008</v>
      </c>
      <c r="D19885" t="s">
        <v>21</v>
      </c>
      <c r="E19885">
        <v>2028</v>
      </c>
      <c r="G19885" t="s">
        <v>273</v>
      </c>
    </row>
    <row r="19886" spans="1:7">
      <c r="A19886">
        <v>722691</v>
      </c>
      <c r="B19886" t="s">
        <v>275</v>
      </c>
      <c r="C19886" s="30">
        <v>4.03</v>
      </c>
      <c r="D19886" t="s">
        <v>21</v>
      </c>
      <c r="G19886" t="s">
        <v>273</v>
      </c>
    </row>
    <row r="19887" spans="1:7">
      <c r="A19887">
        <v>722691</v>
      </c>
      <c r="B19887" t="s">
        <v>275</v>
      </c>
      <c r="C19887" s="30">
        <v>4.4330000000000007</v>
      </c>
      <c r="D19887" t="s">
        <v>21</v>
      </c>
      <c r="E19887">
        <v>2026</v>
      </c>
      <c r="G19887" t="s">
        <v>273</v>
      </c>
    </row>
    <row r="19888" spans="1:7">
      <c r="A19888">
        <v>722691</v>
      </c>
      <c r="B19888" t="s">
        <v>275</v>
      </c>
      <c r="C19888" s="30">
        <v>4.8360000000000003</v>
      </c>
      <c r="D19888" t="s">
        <v>21</v>
      </c>
      <c r="E19888">
        <v>2027</v>
      </c>
      <c r="G19888" t="s">
        <v>273</v>
      </c>
    </row>
    <row r="19889" spans="1:7">
      <c r="A19889">
        <v>722691</v>
      </c>
      <c r="B19889" t="s">
        <v>275</v>
      </c>
      <c r="C19889" s="30">
        <v>5.2390000000000008</v>
      </c>
      <c r="D19889" t="s">
        <v>21</v>
      </c>
      <c r="E19889">
        <v>2028</v>
      </c>
      <c r="G19889" t="s">
        <v>273</v>
      </c>
    </row>
    <row r="19890" spans="1:7">
      <c r="A19890">
        <v>72269200</v>
      </c>
      <c r="B19890" t="s">
        <v>275</v>
      </c>
      <c r="C19890" s="30">
        <v>4.05</v>
      </c>
      <c r="D19890" t="s">
        <v>21</v>
      </c>
      <c r="G19890" t="s">
        <v>273</v>
      </c>
    </row>
    <row r="19891" spans="1:7">
      <c r="A19891">
        <v>72269200</v>
      </c>
      <c r="B19891" t="s">
        <v>275</v>
      </c>
      <c r="C19891" s="30">
        <v>4.4550000000000001</v>
      </c>
      <c r="D19891" t="s">
        <v>21</v>
      </c>
      <c r="E19891">
        <v>2026</v>
      </c>
      <c r="G19891" t="s">
        <v>273</v>
      </c>
    </row>
    <row r="19892" spans="1:7">
      <c r="A19892">
        <v>72269200</v>
      </c>
      <c r="B19892" t="s">
        <v>275</v>
      </c>
      <c r="C19892" s="30">
        <v>4.8599999999999994</v>
      </c>
      <c r="D19892" t="s">
        <v>21</v>
      </c>
      <c r="E19892">
        <v>2027</v>
      </c>
      <c r="G19892" t="s">
        <v>273</v>
      </c>
    </row>
    <row r="19893" spans="1:7">
      <c r="A19893">
        <v>72269200</v>
      </c>
      <c r="B19893" t="s">
        <v>275</v>
      </c>
      <c r="C19893" s="30">
        <v>5.2649999999999997</v>
      </c>
      <c r="D19893" t="s">
        <v>21</v>
      </c>
      <c r="E19893">
        <v>2028</v>
      </c>
      <c r="G19893" t="s">
        <v>273</v>
      </c>
    </row>
    <row r="19894" spans="1:7">
      <c r="A19894">
        <v>722699</v>
      </c>
      <c r="B19894" t="s">
        <v>275</v>
      </c>
      <c r="C19894" s="30">
        <v>4.05</v>
      </c>
      <c r="D19894" t="s">
        <v>21</v>
      </c>
      <c r="G19894" t="s">
        <v>273</v>
      </c>
    </row>
    <row r="19895" spans="1:7">
      <c r="A19895">
        <v>722699</v>
      </c>
      <c r="B19895" t="s">
        <v>275</v>
      </c>
      <c r="C19895" s="30">
        <v>4.4550000000000001</v>
      </c>
      <c r="D19895" t="s">
        <v>21</v>
      </c>
      <c r="E19895">
        <v>2026</v>
      </c>
      <c r="G19895" t="s">
        <v>273</v>
      </c>
    </row>
    <row r="19896" spans="1:7">
      <c r="A19896">
        <v>722699</v>
      </c>
      <c r="B19896" t="s">
        <v>275</v>
      </c>
      <c r="C19896" s="30">
        <v>4.8599999999999994</v>
      </c>
      <c r="D19896" t="s">
        <v>21</v>
      </c>
      <c r="E19896">
        <v>2027</v>
      </c>
      <c r="G19896" t="s">
        <v>273</v>
      </c>
    </row>
    <row r="19897" spans="1:7">
      <c r="A19897">
        <v>722699</v>
      </c>
      <c r="B19897" t="s">
        <v>275</v>
      </c>
      <c r="C19897" s="30">
        <v>5.2649999999999997</v>
      </c>
      <c r="D19897" t="s">
        <v>21</v>
      </c>
      <c r="E19897">
        <v>2028</v>
      </c>
      <c r="G19897" t="s">
        <v>273</v>
      </c>
    </row>
    <row r="19898" spans="1:7">
      <c r="A19898">
        <v>7227</v>
      </c>
      <c r="B19898" t="s">
        <v>275</v>
      </c>
      <c r="C19898" s="30">
        <v>4.05</v>
      </c>
      <c r="D19898" t="s">
        <v>20</v>
      </c>
      <c r="G19898" t="s">
        <v>273</v>
      </c>
    </row>
    <row r="19899" spans="1:7">
      <c r="A19899">
        <v>7227</v>
      </c>
      <c r="B19899" t="s">
        <v>275</v>
      </c>
      <c r="C19899" s="30">
        <v>4.4550000000000001</v>
      </c>
      <c r="D19899" t="s">
        <v>20</v>
      </c>
      <c r="E19899">
        <v>2026</v>
      </c>
      <c r="G19899" t="s">
        <v>273</v>
      </c>
    </row>
    <row r="19900" spans="1:7">
      <c r="A19900">
        <v>7227</v>
      </c>
      <c r="B19900" t="s">
        <v>275</v>
      </c>
      <c r="C19900" s="30">
        <v>4.8599999999999994</v>
      </c>
      <c r="D19900" t="s">
        <v>20</v>
      </c>
      <c r="E19900">
        <v>2027</v>
      </c>
      <c r="G19900" t="s">
        <v>273</v>
      </c>
    </row>
    <row r="19901" spans="1:7">
      <c r="A19901">
        <v>7227</v>
      </c>
      <c r="B19901" t="s">
        <v>275</v>
      </c>
      <c r="C19901" s="30">
        <v>5.2649999999999997</v>
      </c>
      <c r="D19901" t="s">
        <v>20</v>
      </c>
      <c r="E19901">
        <v>2028</v>
      </c>
      <c r="G19901" t="s">
        <v>273</v>
      </c>
    </row>
    <row r="19902" spans="1:7">
      <c r="A19902">
        <v>72281020</v>
      </c>
      <c r="B19902" t="s">
        <v>275</v>
      </c>
      <c r="C19902" s="30">
        <v>4.05</v>
      </c>
      <c r="D19902" t="s">
        <v>21</v>
      </c>
      <c r="G19902" t="s">
        <v>273</v>
      </c>
    </row>
    <row r="19903" spans="1:7">
      <c r="A19903">
        <v>72281020</v>
      </c>
      <c r="B19903" t="s">
        <v>275</v>
      </c>
      <c r="C19903" s="30">
        <v>4.4550000000000001</v>
      </c>
      <c r="D19903" t="s">
        <v>21</v>
      </c>
      <c r="E19903">
        <v>2026</v>
      </c>
      <c r="G19903" t="s">
        <v>273</v>
      </c>
    </row>
    <row r="19904" spans="1:7">
      <c r="A19904">
        <v>72281020</v>
      </c>
      <c r="B19904" t="s">
        <v>275</v>
      </c>
      <c r="C19904" s="30">
        <v>4.8599999999999994</v>
      </c>
      <c r="D19904" t="s">
        <v>21</v>
      </c>
      <c r="E19904">
        <v>2027</v>
      </c>
      <c r="G19904" t="s">
        <v>273</v>
      </c>
    </row>
    <row r="19905" spans="1:7">
      <c r="A19905">
        <v>72281020</v>
      </c>
      <c r="B19905" t="s">
        <v>275</v>
      </c>
      <c r="C19905" s="30">
        <v>5.2649999999999997</v>
      </c>
      <c r="D19905" t="s">
        <v>21</v>
      </c>
      <c r="E19905">
        <v>2028</v>
      </c>
      <c r="G19905" t="s">
        <v>273</v>
      </c>
    </row>
    <row r="19906" spans="1:7">
      <c r="A19906">
        <v>72281050</v>
      </c>
      <c r="B19906" t="s">
        <v>275</v>
      </c>
      <c r="C19906" s="30">
        <v>4.1500000000000004</v>
      </c>
      <c r="D19906" t="s">
        <v>21</v>
      </c>
      <c r="G19906" t="s">
        <v>273</v>
      </c>
    </row>
    <row r="19907" spans="1:7">
      <c r="A19907">
        <v>72281050</v>
      </c>
      <c r="B19907" t="s">
        <v>275</v>
      </c>
      <c r="C19907" s="30">
        <v>4.5650000000000004</v>
      </c>
      <c r="D19907" t="s">
        <v>21</v>
      </c>
      <c r="E19907">
        <v>2026</v>
      </c>
      <c r="G19907" t="s">
        <v>273</v>
      </c>
    </row>
    <row r="19908" spans="1:7">
      <c r="A19908">
        <v>72281050</v>
      </c>
      <c r="B19908" t="s">
        <v>275</v>
      </c>
      <c r="C19908" s="30">
        <v>4.9800000000000004</v>
      </c>
      <c r="D19908" t="s">
        <v>21</v>
      </c>
      <c r="E19908">
        <v>2027</v>
      </c>
      <c r="G19908" t="s">
        <v>273</v>
      </c>
    </row>
    <row r="19909" spans="1:7">
      <c r="A19909">
        <v>72281050</v>
      </c>
      <c r="B19909" t="s">
        <v>275</v>
      </c>
      <c r="C19909" s="30">
        <v>5.3950000000000005</v>
      </c>
      <c r="D19909" t="s">
        <v>21</v>
      </c>
      <c r="E19909">
        <v>2028</v>
      </c>
      <c r="G19909" t="s">
        <v>273</v>
      </c>
    </row>
    <row r="19910" spans="1:7">
      <c r="A19910">
        <v>72281090</v>
      </c>
      <c r="B19910" t="s">
        <v>275</v>
      </c>
      <c r="C19910" s="30">
        <v>4.05</v>
      </c>
      <c r="D19910" t="s">
        <v>21</v>
      </c>
      <c r="G19910" t="s">
        <v>273</v>
      </c>
    </row>
    <row r="19911" spans="1:7">
      <c r="A19911">
        <v>72281090</v>
      </c>
      <c r="B19911" t="s">
        <v>275</v>
      </c>
      <c r="C19911" s="30">
        <v>4.4550000000000001</v>
      </c>
      <c r="D19911" t="s">
        <v>21</v>
      </c>
      <c r="E19911">
        <v>2026</v>
      </c>
      <c r="G19911" t="s">
        <v>273</v>
      </c>
    </row>
    <row r="19912" spans="1:7">
      <c r="A19912">
        <v>72281090</v>
      </c>
      <c r="B19912" t="s">
        <v>275</v>
      </c>
      <c r="C19912" s="30">
        <v>4.8599999999999994</v>
      </c>
      <c r="D19912" t="s">
        <v>21</v>
      </c>
      <c r="E19912">
        <v>2027</v>
      </c>
      <c r="G19912" t="s">
        <v>273</v>
      </c>
    </row>
    <row r="19913" spans="1:7">
      <c r="A19913">
        <v>72281090</v>
      </c>
      <c r="B19913" t="s">
        <v>275</v>
      </c>
      <c r="C19913" s="30">
        <v>5.2649999999999997</v>
      </c>
      <c r="D19913" t="s">
        <v>21</v>
      </c>
      <c r="E19913">
        <v>2028</v>
      </c>
      <c r="G19913" t="s">
        <v>273</v>
      </c>
    </row>
    <row r="19914" spans="1:7">
      <c r="A19914">
        <v>722820</v>
      </c>
      <c r="B19914" t="s">
        <v>275</v>
      </c>
      <c r="C19914" s="30">
        <v>4.05</v>
      </c>
      <c r="D19914" t="s">
        <v>21</v>
      </c>
      <c r="G19914" t="s">
        <v>273</v>
      </c>
    </row>
    <row r="19915" spans="1:7">
      <c r="A19915">
        <v>722820</v>
      </c>
      <c r="B19915" t="s">
        <v>275</v>
      </c>
      <c r="C19915" s="30">
        <v>4.4550000000000001</v>
      </c>
      <c r="D19915" t="s">
        <v>21</v>
      </c>
      <c r="E19915">
        <v>2026</v>
      </c>
      <c r="G19915" t="s">
        <v>273</v>
      </c>
    </row>
    <row r="19916" spans="1:7">
      <c r="A19916">
        <v>722820</v>
      </c>
      <c r="B19916" t="s">
        <v>275</v>
      </c>
      <c r="C19916" s="30">
        <v>4.8599999999999994</v>
      </c>
      <c r="D19916" t="s">
        <v>21</v>
      </c>
      <c r="E19916">
        <v>2027</v>
      </c>
      <c r="G19916" t="s">
        <v>273</v>
      </c>
    </row>
    <row r="19917" spans="1:7">
      <c r="A19917">
        <v>722820</v>
      </c>
      <c r="B19917" t="s">
        <v>275</v>
      </c>
      <c r="C19917" s="30">
        <v>5.2649999999999997</v>
      </c>
      <c r="D19917" t="s">
        <v>21</v>
      </c>
      <c r="E19917">
        <v>2028</v>
      </c>
      <c r="G19917" t="s">
        <v>273</v>
      </c>
    </row>
    <row r="19918" spans="1:7">
      <c r="A19918">
        <v>722830</v>
      </c>
      <c r="B19918" t="s">
        <v>275</v>
      </c>
      <c r="C19918" s="30">
        <v>4.05</v>
      </c>
      <c r="D19918" t="s">
        <v>20</v>
      </c>
      <c r="G19918" t="s">
        <v>273</v>
      </c>
    </row>
    <row r="19919" spans="1:7">
      <c r="A19919">
        <v>722830</v>
      </c>
      <c r="B19919" t="s">
        <v>275</v>
      </c>
      <c r="C19919" s="30">
        <v>4.4550000000000001</v>
      </c>
      <c r="D19919" t="s">
        <v>20</v>
      </c>
      <c r="E19919">
        <v>2026</v>
      </c>
      <c r="G19919" t="s">
        <v>273</v>
      </c>
    </row>
    <row r="19920" spans="1:7">
      <c r="A19920">
        <v>722830</v>
      </c>
      <c r="B19920" t="s">
        <v>275</v>
      </c>
      <c r="C19920" s="30">
        <v>4.8599999999999994</v>
      </c>
      <c r="D19920" t="s">
        <v>20</v>
      </c>
      <c r="E19920">
        <v>2027</v>
      </c>
      <c r="G19920" t="s">
        <v>273</v>
      </c>
    </row>
    <row r="19921" spans="1:7">
      <c r="A19921">
        <v>722830</v>
      </c>
      <c r="B19921" t="s">
        <v>275</v>
      </c>
      <c r="C19921" s="30">
        <v>5.2649999999999997</v>
      </c>
      <c r="D19921" t="s">
        <v>20</v>
      </c>
      <c r="E19921">
        <v>2028</v>
      </c>
      <c r="G19921" t="s">
        <v>273</v>
      </c>
    </row>
    <row r="19922" spans="1:7">
      <c r="A19922">
        <v>722840</v>
      </c>
      <c r="B19922" t="s">
        <v>275</v>
      </c>
      <c r="C19922" s="30">
        <v>4.1500000000000004</v>
      </c>
      <c r="D19922" t="s">
        <v>21</v>
      </c>
      <c r="G19922" t="s">
        <v>273</v>
      </c>
    </row>
    <row r="19923" spans="1:7">
      <c r="A19923">
        <v>722840</v>
      </c>
      <c r="B19923" t="s">
        <v>275</v>
      </c>
      <c r="C19923" s="30">
        <v>4.5650000000000004</v>
      </c>
      <c r="D19923" t="s">
        <v>21</v>
      </c>
      <c r="E19923">
        <v>2026</v>
      </c>
      <c r="G19923" t="s">
        <v>273</v>
      </c>
    </row>
    <row r="19924" spans="1:7">
      <c r="A19924">
        <v>722840</v>
      </c>
      <c r="B19924" t="s">
        <v>275</v>
      </c>
      <c r="C19924" s="30">
        <v>4.9800000000000004</v>
      </c>
      <c r="D19924" t="s">
        <v>21</v>
      </c>
      <c r="E19924">
        <v>2027</v>
      </c>
      <c r="G19924" t="s">
        <v>273</v>
      </c>
    </row>
    <row r="19925" spans="1:7">
      <c r="A19925">
        <v>722840</v>
      </c>
      <c r="B19925" t="s">
        <v>275</v>
      </c>
      <c r="C19925" s="30">
        <v>5.3950000000000005</v>
      </c>
      <c r="D19925" t="s">
        <v>21</v>
      </c>
      <c r="E19925">
        <v>2028</v>
      </c>
      <c r="G19925" t="s">
        <v>273</v>
      </c>
    </row>
    <row r="19926" spans="1:7">
      <c r="A19926">
        <v>722850</v>
      </c>
      <c r="B19926" t="s">
        <v>275</v>
      </c>
      <c r="C19926" s="30">
        <v>4.05</v>
      </c>
      <c r="D19926" t="s">
        <v>20</v>
      </c>
      <c r="G19926" t="s">
        <v>273</v>
      </c>
    </row>
    <row r="19927" spans="1:7">
      <c r="A19927">
        <v>722850</v>
      </c>
      <c r="B19927" t="s">
        <v>275</v>
      </c>
      <c r="C19927" s="30">
        <v>4.4550000000000001</v>
      </c>
      <c r="D19927" t="s">
        <v>20</v>
      </c>
      <c r="E19927">
        <v>2026</v>
      </c>
      <c r="G19927" t="s">
        <v>273</v>
      </c>
    </row>
    <row r="19928" spans="1:7">
      <c r="A19928">
        <v>722850</v>
      </c>
      <c r="B19928" t="s">
        <v>275</v>
      </c>
      <c r="C19928" s="30">
        <v>4.8599999999999994</v>
      </c>
      <c r="D19928" t="s">
        <v>20</v>
      </c>
      <c r="E19928">
        <v>2027</v>
      </c>
      <c r="G19928" t="s">
        <v>273</v>
      </c>
    </row>
    <row r="19929" spans="1:7">
      <c r="A19929">
        <v>722850</v>
      </c>
      <c r="B19929" t="s">
        <v>275</v>
      </c>
      <c r="C19929" s="30">
        <v>5.2649999999999997</v>
      </c>
      <c r="D19929" t="s">
        <v>20</v>
      </c>
      <c r="E19929">
        <v>2028</v>
      </c>
      <c r="G19929" t="s">
        <v>273</v>
      </c>
    </row>
    <row r="19930" spans="1:7">
      <c r="A19930">
        <v>722860</v>
      </c>
      <c r="B19930" t="s">
        <v>275</v>
      </c>
      <c r="C19930" s="30">
        <v>4.05</v>
      </c>
      <c r="D19930" t="s">
        <v>21</v>
      </c>
      <c r="G19930" t="s">
        <v>273</v>
      </c>
    </row>
    <row r="19931" spans="1:7">
      <c r="A19931">
        <v>722860</v>
      </c>
      <c r="B19931" t="s">
        <v>275</v>
      </c>
      <c r="C19931" s="30">
        <v>4.4550000000000001</v>
      </c>
      <c r="D19931" t="s">
        <v>21</v>
      </c>
      <c r="E19931">
        <v>2026</v>
      </c>
      <c r="G19931" t="s">
        <v>273</v>
      </c>
    </row>
    <row r="19932" spans="1:7">
      <c r="A19932">
        <v>722860</v>
      </c>
      <c r="B19932" t="s">
        <v>275</v>
      </c>
      <c r="C19932" s="30">
        <v>4.8599999999999994</v>
      </c>
      <c r="D19932" t="s">
        <v>21</v>
      </c>
      <c r="E19932">
        <v>2027</v>
      </c>
      <c r="G19932" t="s">
        <v>273</v>
      </c>
    </row>
    <row r="19933" spans="1:7">
      <c r="A19933">
        <v>722860</v>
      </c>
      <c r="B19933" t="s">
        <v>275</v>
      </c>
      <c r="C19933" s="30">
        <v>5.2649999999999997</v>
      </c>
      <c r="D19933" t="s">
        <v>21</v>
      </c>
      <c r="E19933">
        <v>2028</v>
      </c>
      <c r="G19933" t="s">
        <v>273</v>
      </c>
    </row>
    <row r="19934" spans="1:7">
      <c r="A19934">
        <v>722870</v>
      </c>
      <c r="B19934" t="s">
        <v>275</v>
      </c>
      <c r="C19934" s="30">
        <v>4.05</v>
      </c>
      <c r="D19934" t="s">
        <v>21</v>
      </c>
      <c r="G19934" t="s">
        <v>273</v>
      </c>
    </row>
    <row r="19935" spans="1:7">
      <c r="A19935">
        <v>722870</v>
      </c>
      <c r="B19935" t="s">
        <v>275</v>
      </c>
      <c r="C19935" s="30">
        <v>4.4550000000000001</v>
      </c>
      <c r="D19935" t="s">
        <v>21</v>
      </c>
      <c r="E19935">
        <v>2026</v>
      </c>
      <c r="G19935" t="s">
        <v>273</v>
      </c>
    </row>
    <row r="19936" spans="1:7">
      <c r="A19936">
        <v>722870</v>
      </c>
      <c r="B19936" t="s">
        <v>275</v>
      </c>
      <c r="C19936" s="30">
        <v>4.8599999999999994</v>
      </c>
      <c r="D19936" t="s">
        <v>21</v>
      </c>
      <c r="E19936">
        <v>2027</v>
      </c>
      <c r="G19936" t="s">
        <v>273</v>
      </c>
    </row>
    <row r="19937" spans="1:7">
      <c r="A19937">
        <v>722870</v>
      </c>
      <c r="B19937" t="s">
        <v>275</v>
      </c>
      <c r="C19937" s="30">
        <v>5.2649999999999997</v>
      </c>
      <c r="D19937" t="s">
        <v>21</v>
      </c>
      <c r="E19937">
        <v>2028</v>
      </c>
      <c r="G19937" t="s">
        <v>273</v>
      </c>
    </row>
    <row r="19938" spans="1:7">
      <c r="A19938">
        <v>72288000</v>
      </c>
      <c r="B19938" t="s">
        <v>275</v>
      </c>
      <c r="C19938" s="30">
        <v>4.05</v>
      </c>
      <c r="D19938" t="s">
        <v>21</v>
      </c>
      <c r="G19938" t="s">
        <v>273</v>
      </c>
    </row>
    <row r="19939" spans="1:7">
      <c r="A19939">
        <v>72288000</v>
      </c>
      <c r="B19939" t="s">
        <v>275</v>
      </c>
      <c r="C19939" s="30">
        <v>4.4550000000000001</v>
      </c>
      <c r="D19939" t="s">
        <v>21</v>
      </c>
      <c r="E19939">
        <v>2026</v>
      </c>
      <c r="G19939" t="s">
        <v>273</v>
      </c>
    </row>
    <row r="19940" spans="1:7">
      <c r="A19940">
        <v>72288000</v>
      </c>
      <c r="B19940" t="s">
        <v>275</v>
      </c>
      <c r="C19940" s="30">
        <v>4.8599999999999994</v>
      </c>
      <c r="D19940" t="s">
        <v>21</v>
      </c>
      <c r="E19940">
        <v>2027</v>
      </c>
      <c r="G19940" t="s">
        <v>273</v>
      </c>
    </row>
    <row r="19941" spans="1:7">
      <c r="A19941">
        <v>72288000</v>
      </c>
      <c r="B19941" t="s">
        <v>275</v>
      </c>
      <c r="C19941" s="30">
        <v>5.2649999999999997</v>
      </c>
      <c r="D19941" t="s">
        <v>21</v>
      </c>
      <c r="E19941">
        <v>2028</v>
      </c>
      <c r="G19941" t="s">
        <v>273</v>
      </c>
    </row>
    <row r="19942" spans="1:7">
      <c r="A19942">
        <v>7229</v>
      </c>
      <c r="B19942" t="s">
        <v>275</v>
      </c>
      <c r="C19942" s="30">
        <v>4.05</v>
      </c>
      <c r="D19942" t="s">
        <v>20</v>
      </c>
      <c r="G19942" t="s">
        <v>273</v>
      </c>
    </row>
    <row r="19943" spans="1:7">
      <c r="A19943">
        <v>7229</v>
      </c>
      <c r="B19943" t="s">
        <v>275</v>
      </c>
      <c r="C19943" s="30">
        <v>4.4550000000000001</v>
      </c>
      <c r="D19943" t="s">
        <v>20</v>
      </c>
      <c r="E19943">
        <v>2026</v>
      </c>
      <c r="G19943" t="s">
        <v>273</v>
      </c>
    </row>
    <row r="19944" spans="1:7">
      <c r="A19944">
        <v>7229</v>
      </c>
      <c r="B19944" t="s">
        <v>275</v>
      </c>
      <c r="C19944" s="30">
        <v>4.8599999999999994</v>
      </c>
      <c r="D19944" t="s">
        <v>20</v>
      </c>
      <c r="E19944">
        <v>2027</v>
      </c>
      <c r="G19944" t="s">
        <v>273</v>
      </c>
    </row>
    <row r="19945" spans="1:7">
      <c r="A19945">
        <v>7229</v>
      </c>
      <c r="B19945" t="s">
        <v>275</v>
      </c>
      <c r="C19945" s="30">
        <v>5.2649999999999997</v>
      </c>
      <c r="D19945" t="s">
        <v>20</v>
      </c>
      <c r="E19945">
        <v>2028</v>
      </c>
      <c r="G19945" t="s">
        <v>273</v>
      </c>
    </row>
    <row r="19946" spans="1:7">
      <c r="A19946">
        <v>7301</v>
      </c>
      <c r="B19946" t="s">
        <v>275</v>
      </c>
      <c r="C19946" s="30">
        <v>2.1440000000000001</v>
      </c>
      <c r="D19946" t="s">
        <v>20</v>
      </c>
      <c r="G19946" t="s">
        <v>273</v>
      </c>
    </row>
    <row r="19947" spans="1:7">
      <c r="A19947">
        <v>7301</v>
      </c>
      <c r="B19947" t="s">
        <v>275</v>
      </c>
      <c r="C19947" s="30">
        <v>2.3584000000000001</v>
      </c>
      <c r="D19947" t="s">
        <v>20</v>
      </c>
      <c r="E19947">
        <v>2026</v>
      </c>
      <c r="G19947" t="s">
        <v>273</v>
      </c>
    </row>
    <row r="19948" spans="1:7">
      <c r="A19948">
        <v>7301</v>
      </c>
      <c r="B19948" t="s">
        <v>275</v>
      </c>
      <c r="C19948" s="30">
        <v>2.5728</v>
      </c>
      <c r="D19948" t="s">
        <v>20</v>
      </c>
      <c r="E19948">
        <v>2027</v>
      </c>
      <c r="G19948" t="s">
        <v>273</v>
      </c>
    </row>
    <row r="19949" spans="1:7">
      <c r="A19949">
        <v>7301</v>
      </c>
      <c r="B19949" t="s">
        <v>275</v>
      </c>
      <c r="C19949" s="30">
        <v>2.7872000000000003</v>
      </c>
      <c r="D19949" t="s">
        <v>20</v>
      </c>
      <c r="E19949">
        <v>2028</v>
      </c>
      <c r="G19949" t="s">
        <v>273</v>
      </c>
    </row>
    <row r="19950" spans="1:7">
      <c r="A19950">
        <v>7302</v>
      </c>
      <c r="B19950" t="s">
        <v>275</v>
      </c>
      <c r="C19950" s="30">
        <v>3.6739999999999999</v>
      </c>
      <c r="D19950" t="s">
        <v>20</v>
      </c>
      <c r="G19950" t="s">
        <v>273</v>
      </c>
    </row>
    <row r="19951" spans="1:7">
      <c r="A19951">
        <v>7302</v>
      </c>
      <c r="B19951" t="s">
        <v>275</v>
      </c>
      <c r="C19951" s="30">
        <v>4.0414000000000003</v>
      </c>
      <c r="D19951" t="s">
        <v>20</v>
      </c>
      <c r="E19951">
        <v>2026</v>
      </c>
      <c r="G19951" t="s">
        <v>273</v>
      </c>
    </row>
    <row r="19952" spans="1:7">
      <c r="A19952">
        <v>7302</v>
      </c>
      <c r="B19952" t="s">
        <v>275</v>
      </c>
      <c r="C19952" s="30">
        <v>4.4088000000000003</v>
      </c>
      <c r="D19952" t="s">
        <v>20</v>
      </c>
      <c r="E19952">
        <v>2027</v>
      </c>
      <c r="G19952" t="s">
        <v>273</v>
      </c>
    </row>
    <row r="19953" spans="1:7">
      <c r="A19953">
        <v>7302</v>
      </c>
      <c r="B19953" t="s">
        <v>275</v>
      </c>
      <c r="C19953" s="30">
        <v>4.7762000000000002</v>
      </c>
      <c r="D19953" t="s">
        <v>20</v>
      </c>
      <c r="E19953">
        <v>2028</v>
      </c>
      <c r="G19953" t="s">
        <v>273</v>
      </c>
    </row>
    <row r="19954" spans="1:7">
      <c r="A19954">
        <v>730300</v>
      </c>
      <c r="B19954" t="s">
        <v>275</v>
      </c>
      <c r="C19954" s="30">
        <v>2.1539999999999999</v>
      </c>
      <c r="G19954" t="s">
        <v>273</v>
      </c>
    </row>
    <row r="19955" spans="1:7">
      <c r="A19955">
        <v>730300</v>
      </c>
      <c r="B19955" t="s">
        <v>275</v>
      </c>
      <c r="C19955" s="30">
        <v>2.3693999999999997</v>
      </c>
      <c r="E19955">
        <v>2026</v>
      </c>
      <c r="G19955" t="s">
        <v>273</v>
      </c>
    </row>
    <row r="19956" spans="1:7">
      <c r="A19956">
        <v>730300</v>
      </c>
      <c r="B19956" t="s">
        <v>275</v>
      </c>
      <c r="C19956" s="30">
        <v>2.5848</v>
      </c>
      <c r="E19956">
        <v>2027</v>
      </c>
      <c r="G19956" t="s">
        <v>273</v>
      </c>
    </row>
    <row r="19957" spans="1:7">
      <c r="A19957">
        <v>730300</v>
      </c>
      <c r="B19957" t="s">
        <v>275</v>
      </c>
      <c r="C19957" s="30">
        <v>2.8001999999999998</v>
      </c>
      <c r="E19957">
        <v>2028</v>
      </c>
      <c r="G19957" t="s">
        <v>273</v>
      </c>
    </row>
    <row r="19958" spans="1:7">
      <c r="A19958">
        <v>73041100</v>
      </c>
      <c r="B19958" t="s">
        <v>275</v>
      </c>
      <c r="C19958" s="30">
        <v>4.0839999999999996</v>
      </c>
      <c r="G19958" t="s">
        <v>273</v>
      </c>
    </row>
    <row r="19959" spans="1:7">
      <c r="A19959">
        <v>73041100</v>
      </c>
      <c r="B19959" t="s">
        <v>275</v>
      </c>
      <c r="C19959" s="30">
        <v>4.4923999999999999</v>
      </c>
      <c r="E19959">
        <v>2026</v>
      </c>
      <c r="G19959" t="s">
        <v>273</v>
      </c>
    </row>
    <row r="19960" spans="1:7">
      <c r="A19960">
        <v>73041100</v>
      </c>
      <c r="B19960" t="s">
        <v>275</v>
      </c>
      <c r="C19960" s="30">
        <v>4.9007999999999994</v>
      </c>
      <c r="E19960">
        <v>2027</v>
      </c>
      <c r="G19960" t="s">
        <v>273</v>
      </c>
    </row>
    <row r="19961" spans="1:7">
      <c r="A19961">
        <v>73041100</v>
      </c>
      <c r="B19961" t="s">
        <v>275</v>
      </c>
      <c r="C19961" s="30">
        <v>5.3091999999999997</v>
      </c>
      <c r="E19961">
        <v>2028</v>
      </c>
      <c r="G19961" t="s">
        <v>273</v>
      </c>
    </row>
    <row r="19962" spans="1:7">
      <c r="A19962">
        <v>730419</v>
      </c>
      <c r="B19962" t="s">
        <v>275</v>
      </c>
      <c r="C19962" s="30">
        <v>2.1539999999999999</v>
      </c>
      <c r="D19962" t="s">
        <v>20</v>
      </c>
      <c r="G19962" t="s">
        <v>273</v>
      </c>
    </row>
    <row r="19963" spans="1:7">
      <c r="A19963">
        <v>730419</v>
      </c>
      <c r="B19963" t="s">
        <v>275</v>
      </c>
      <c r="C19963" s="30">
        <v>2.3693999999999997</v>
      </c>
      <c r="D19963" t="s">
        <v>20</v>
      </c>
      <c r="E19963">
        <v>2026</v>
      </c>
      <c r="G19963" t="s">
        <v>273</v>
      </c>
    </row>
    <row r="19964" spans="1:7">
      <c r="A19964">
        <v>730419</v>
      </c>
      <c r="B19964" t="s">
        <v>275</v>
      </c>
      <c r="C19964" s="30">
        <v>2.5848</v>
      </c>
      <c r="D19964" t="s">
        <v>20</v>
      </c>
      <c r="E19964">
        <v>2027</v>
      </c>
      <c r="G19964" t="s">
        <v>273</v>
      </c>
    </row>
    <row r="19965" spans="1:7">
      <c r="A19965">
        <v>730419</v>
      </c>
      <c r="B19965" t="s">
        <v>275</v>
      </c>
      <c r="C19965" s="30">
        <v>2.8001999999999998</v>
      </c>
      <c r="D19965" t="s">
        <v>20</v>
      </c>
      <c r="E19965">
        <v>2028</v>
      </c>
      <c r="G19965" t="s">
        <v>273</v>
      </c>
    </row>
    <row r="19966" spans="1:7">
      <c r="A19966">
        <v>73042200</v>
      </c>
      <c r="B19966" t="s">
        <v>275</v>
      </c>
      <c r="C19966" s="30">
        <v>4.0839999999999996</v>
      </c>
      <c r="G19966" t="s">
        <v>273</v>
      </c>
    </row>
    <row r="19967" spans="1:7">
      <c r="A19967">
        <v>73042200</v>
      </c>
      <c r="B19967" t="s">
        <v>275</v>
      </c>
      <c r="C19967" s="30">
        <v>4.4923999999999999</v>
      </c>
      <c r="E19967">
        <v>2026</v>
      </c>
      <c r="G19967" t="s">
        <v>273</v>
      </c>
    </row>
    <row r="19968" spans="1:7">
      <c r="A19968">
        <v>73042200</v>
      </c>
      <c r="B19968" t="s">
        <v>275</v>
      </c>
      <c r="C19968" s="30">
        <v>4.9007999999999994</v>
      </c>
      <c r="E19968">
        <v>2027</v>
      </c>
      <c r="G19968" t="s">
        <v>273</v>
      </c>
    </row>
    <row r="19969" spans="1:7">
      <c r="A19969">
        <v>73042200</v>
      </c>
      <c r="B19969" t="s">
        <v>275</v>
      </c>
      <c r="C19969" s="30">
        <v>5.3091999999999997</v>
      </c>
      <c r="E19969">
        <v>2028</v>
      </c>
      <c r="G19969" t="s">
        <v>273</v>
      </c>
    </row>
    <row r="19970" spans="1:7">
      <c r="A19970">
        <v>73042300</v>
      </c>
      <c r="B19970" t="s">
        <v>275</v>
      </c>
      <c r="C19970" s="30">
        <v>2.1539999999999999</v>
      </c>
      <c r="D19970" t="s">
        <v>20</v>
      </c>
      <c r="G19970" t="s">
        <v>273</v>
      </c>
    </row>
    <row r="19971" spans="1:7">
      <c r="A19971">
        <v>73042300</v>
      </c>
      <c r="B19971" t="s">
        <v>275</v>
      </c>
      <c r="C19971" s="30">
        <v>2.3693999999999997</v>
      </c>
      <c r="D19971" t="s">
        <v>20</v>
      </c>
      <c r="E19971">
        <v>2026</v>
      </c>
      <c r="G19971" t="s">
        <v>273</v>
      </c>
    </row>
    <row r="19972" spans="1:7">
      <c r="A19972">
        <v>73042300</v>
      </c>
      <c r="B19972" t="s">
        <v>275</v>
      </c>
      <c r="C19972" s="30">
        <v>2.5848</v>
      </c>
      <c r="D19972" t="s">
        <v>20</v>
      </c>
      <c r="E19972">
        <v>2027</v>
      </c>
      <c r="G19972" t="s">
        <v>273</v>
      </c>
    </row>
    <row r="19973" spans="1:7">
      <c r="A19973">
        <v>73042300</v>
      </c>
      <c r="B19973" t="s">
        <v>275</v>
      </c>
      <c r="C19973" s="30">
        <v>2.8001999999999998</v>
      </c>
      <c r="D19973" t="s">
        <v>20</v>
      </c>
      <c r="E19973">
        <v>2028</v>
      </c>
      <c r="G19973" t="s">
        <v>273</v>
      </c>
    </row>
    <row r="19974" spans="1:7">
      <c r="A19974">
        <v>73042400</v>
      </c>
      <c r="B19974" t="s">
        <v>275</v>
      </c>
      <c r="C19974" s="30">
        <v>4.0839999999999996</v>
      </c>
      <c r="G19974" t="s">
        <v>273</v>
      </c>
    </row>
    <row r="19975" spans="1:7">
      <c r="A19975">
        <v>73042400</v>
      </c>
      <c r="B19975" t="s">
        <v>275</v>
      </c>
      <c r="C19975" s="30">
        <v>4.4923999999999999</v>
      </c>
      <c r="E19975">
        <v>2026</v>
      </c>
      <c r="G19975" t="s">
        <v>273</v>
      </c>
    </row>
    <row r="19976" spans="1:7">
      <c r="A19976">
        <v>73042400</v>
      </c>
      <c r="B19976" t="s">
        <v>275</v>
      </c>
      <c r="C19976" s="30">
        <v>4.9007999999999994</v>
      </c>
      <c r="E19976">
        <v>2027</v>
      </c>
      <c r="G19976" t="s">
        <v>273</v>
      </c>
    </row>
    <row r="19977" spans="1:7">
      <c r="A19977">
        <v>73042400</v>
      </c>
      <c r="B19977" t="s">
        <v>275</v>
      </c>
      <c r="C19977" s="30">
        <v>5.3091999999999997</v>
      </c>
      <c r="E19977">
        <v>2028</v>
      </c>
      <c r="G19977" t="s">
        <v>273</v>
      </c>
    </row>
    <row r="19978" spans="1:7">
      <c r="A19978">
        <v>730429</v>
      </c>
      <c r="B19978" t="s">
        <v>275</v>
      </c>
      <c r="C19978" s="30">
        <v>2.1539999999999999</v>
      </c>
      <c r="D19978" t="s">
        <v>20</v>
      </c>
      <c r="G19978" t="s">
        <v>273</v>
      </c>
    </row>
    <row r="19979" spans="1:7">
      <c r="A19979">
        <v>730429</v>
      </c>
      <c r="B19979" t="s">
        <v>275</v>
      </c>
      <c r="C19979" s="30">
        <v>2.3693999999999997</v>
      </c>
      <c r="D19979" t="s">
        <v>20</v>
      </c>
      <c r="E19979">
        <v>2026</v>
      </c>
      <c r="G19979" t="s">
        <v>273</v>
      </c>
    </row>
    <row r="19980" spans="1:7">
      <c r="A19980">
        <v>730429</v>
      </c>
      <c r="B19980" t="s">
        <v>275</v>
      </c>
      <c r="C19980" s="30">
        <v>2.5848</v>
      </c>
      <c r="D19980" t="s">
        <v>20</v>
      </c>
      <c r="E19980">
        <v>2027</v>
      </c>
      <c r="G19980" t="s">
        <v>273</v>
      </c>
    </row>
    <row r="19981" spans="1:7">
      <c r="A19981">
        <v>730429</v>
      </c>
      <c r="B19981" t="s">
        <v>275</v>
      </c>
      <c r="C19981" s="30">
        <v>2.8001999999999998</v>
      </c>
      <c r="D19981" t="s">
        <v>20</v>
      </c>
      <c r="E19981">
        <v>2028</v>
      </c>
      <c r="G19981" t="s">
        <v>273</v>
      </c>
    </row>
    <row r="19982" spans="1:7">
      <c r="A19982">
        <v>730431</v>
      </c>
      <c r="B19982" t="s">
        <v>275</v>
      </c>
      <c r="C19982" s="30">
        <v>2.1539999999999999</v>
      </c>
      <c r="D19982" t="s">
        <v>20</v>
      </c>
      <c r="G19982" t="s">
        <v>273</v>
      </c>
    </row>
    <row r="19983" spans="1:7">
      <c r="A19983">
        <v>730431</v>
      </c>
      <c r="B19983" t="s">
        <v>275</v>
      </c>
      <c r="C19983" s="30">
        <v>2.3693999999999997</v>
      </c>
      <c r="D19983" t="s">
        <v>20</v>
      </c>
      <c r="E19983">
        <v>2026</v>
      </c>
      <c r="G19983" t="s">
        <v>273</v>
      </c>
    </row>
    <row r="19984" spans="1:7">
      <c r="A19984">
        <v>730431</v>
      </c>
      <c r="B19984" t="s">
        <v>275</v>
      </c>
      <c r="C19984" s="30">
        <v>2.5848</v>
      </c>
      <c r="D19984" t="s">
        <v>20</v>
      </c>
      <c r="E19984">
        <v>2027</v>
      </c>
      <c r="G19984" t="s">
        <v>273</v>
      </c>
    </row>
    <row r="19985" spans="1:7">
      <c r="A19985">
        <v>730431</v>
      </c>
      <c r="B19985" t="s">
        <v>275</v>
      </c>
      <c r="C19985" s="30">
        <v>2.8001999999999998</v>
      </c>
      <c r="D19985" t="s">
        <v>20</v>
      </c>
      <c r="E19985">
        <v>2028</v>
      </c>
      <c r="G19985" t="s">
        <v>273</v>
      </c>
    </row>
    <row r="19986" spans="1:7">
      <c r="A19986">
        <v>730439</v>
      </c>
      <c r="B19986" t="s">
        <v>275</v>
      </c>
      <c r="C19986" s="30">
        <v>2.1539999999999999</v>
      </c>
      <c r="D19986" t="s">
        <v>20</v>
      </c>
      <c r="G19986" t="s">
        <v>273</v>
      </c>
    </row>
    <row r="19987" spans="1:7">
      <c r="A19987">
        <v>730439</v>
      </c>
      <c r="B19987" t="s">
        <v>275</v>
      </c>
      <c r="C19987" s="30">
        <v>2.3693999999999997</v>
      </c>
      <c r="D19987" t="s">
        <v>20</v>
      </c>
      <c r="E19987">
        <v>2026</v>
      </c>
      <c r="G19987" t="s">
        <v>273</v>
      </c>
    </row>
    <row r="19988" spans="1:7">
      <c r="A19988">
        <v>730439</v>
      </c>
      <c r="B19988" t="s">
        <v>275</v>
      </c>
      <c r="C19988" s="30">
        <v>2.5848</v>
      </c>
      <c r="D19988" t="s">
        <v>20</v>
      </c>
      <c r="E19988">
        <v>2027</v>
      </c>
      <c r="G19988" t="s">
        <v>273</v>
      </c>
    </row>
    <row r="19989" spans="1:7">
      <c r="A19989">
        <v>730439</v>
      </c>
      <c r="B19989" t="s">
        <v>275</v>
      </c>
      <c r="C19989" s="30">
        <v>2.8001999999999998</v>
      </c>
      <c r="D19989" t="s">
        <v>20</v>
      </c>
      <c r="E19989">
        <v>2028</v>
      </c>
      <c r="G19989" t="s">
        <v>273</v>
      </c>
    </row>
    <row r="19990" spans="1:7">
      <c r="A19990">
        <v>73044100</v>
      </c>
      <c r="B19990" t="s">
        <v>275</v>
      </c>
      <c r="C19990" s="30">
        <v>4.0839999999999996</v>
      </c>
      <c r="G19990" t="s">
        <v>273</v>
      </c>
    </row>
    <row r="19991" spans="1:7">
      <c r="A19991">
        <v>73044100</v>
      </c>
      <c r="B19991" t="s">
        <v>275</v>
      </c>
      <c r="C19991" s="30">
        <v>4.4923999999999999</v>
      </c>
      <c r="E19991">
        <v>2026</v>
      </c>
      <c r="G19991" t="s">
        <v>273</v>
      </c>
    </row>
    <row r="19992" spans="1:7">
      <c r="A19992">
        <v>73044100</v>
      </c>
      <c r="B19992" t="s">
        <v>275</v>
      </c>
      <c r="C19992" s="30">
        <v>4.9007999999999994</v>
      </c>
      <c r="E19992">
        <v>2027</v>
      </c>
      <c r="G19992" t="s">
        <v>273</v>
      </c>
    </row>
    <row r="19993" spans="1:7">
      <c r="A19993">
        <v>73044100</v>
      </c>
      <c r="B19993" t="s">
        <v>275</v>
      </c>
      <c r="C19993" s="30">
        <v>5.3091999999999997</v>
      </c>
      <c r="E19993">
        <v>2028</v>
      </c>
      <c r="G19993" t="s">
        <v>273</v>
      </c>
    </row>
    <row r="19994" spans="1:7">
      <c r="A19994">
        <v>730449</v>
      </c>
      <c r="B19994" t="s">
        <v>275</v>
      </c>
      <c r="C19994" s="30">
        <v>4.0839999999999996</v>
      </c>
      <c r="G19994" t="s">
        <v>273</v>
      </c>
    </row>
    <row r="19995" spans="1:7">
      <c r="A19995">
        <v>730449</v>
      </c>
      <c r="B19995" t="s">
        <v>275</v>
      </c>
      <c r="C19995" s="30">
        <v>4.4923999999999999</v>
      </c>
      <c r="E19995">
        <v>2026</v>
      </c>
      <c r="G19995" t="s">
        <v>273</v>
      </c>
    </row>
    <row r="19996" spans="1:7">
      <c r="A19996">
        <v>730449</v>
      </c>
      <c r="B19996" t="s">
        <v>275</v>
      </c>
      <c r="C19996" s="30">
        <v>4.9007999999999994</v>
      </c>
      <c r="E19996">
        <v>2027</v>
      </c>
      <c r="G19996" t="s">
        <v>273</v>
      </c>
    </row>
    <row r="19997" spans="1:7">
      <c r="A19997">
        <v>730449</v>
      </c>
      <c r="B19997" t="s">
        <v>275</v>
      </c>
      <c r="C19997" s="30">
        <v>5.3091999999999997</v>
      </c>
      <c r="E19997">
        <v>2028</v>
      </c>
      <c r="G19997" t="s">
        <v>273</v>
      </c>
    </row>
    <row r="19998" spans="1:7">
      <c r="A19998">
        <v>730451</v>
      </c>
      <c r="B19998" t="s">
        <v>275</v>
      </c>
      <c r="C19998" s="30">
        <v>2.1440000000000001</v>
      </c>
      <c r="D19998" t="s">
        <v>21</v>
      </c>
      <c r="G19998" t="s">
        <v>273</v>
      </c>
    </row>
    <row r="19999" spans="1:7">
      <c r="A19999">
        <v>730451</v>
      </c>
      <c r="B19999" t="s">
        <v>275</v>
      </c>
      <c r="C19999" s="30">
        <v>2.3584000000000001</v>
      </c>
      <c r="D19999" t="s">
        <v>21</v>
      </c>
      <c r="E19999">
        <v>2026</v>
      </c>
      <c r="G19999" t="s">
        <v>273</v>
      </c>
    </row>
    <row r="20000" spans="1:7">
      <c r="A20000">
        <v>730451</v>
      </c>
      <c r="B20000" t="s">
        <v>275</v>
      </c>
      <c r="C20000" s="30">
        <v>2.5728</v>
      </c>
      <c r="D20000" t="s">
        <v>21</v>
      </c>
      <c r="E20000">
        <v>2027</v>
      </c>
      <c r="G20000" t="s">
        <v>273</v>
      </c>
    </row>
    <row r="20001" spans="1:7">
      <c r="A20001">
        <v>730451</v>
      </c>
      <c r="B20001" t="s">
        <v>275</v>
      </c>
      <c r="C20001" s="30">
        <v>2.7872000000000003</v>
      </c>
      <c r="D20001" t="s">
        <v>21</v>
      </c>
      <c r="E20001">
        <v>2028</v>
      </c>
      <c r="G20001" t="s">
        <v>273</v>
      </c>
    </row>
    <row r="20002" spans="1:7">
      <c r="A20002">
        <v>730459</v>
      </c>
      <c r="B20002" t="s">
        <v>275</v>
      </c>
      <c r="C20002" s="30">
        <v>2.1440000000000001</v>
      </c>
      <c r="D20002" t="s">
        <v>20</v>
      </c>
      <c r="G20002" t="s">
        <v>273</v>
      </c>
    </row>
    <row r="20003" spans="1:7">
      <c r="A20003">
        <v>730459</v>
      </c>
      <c r="B20003" t="s">
        <v>275</v>
      </c>
      <c r="C20003" s="30">
        <v>2.3584000000000001</v>
      </c>
      <c r="D20003" t="s">
        <v>20</v>
      </c>
      <c r="E20003">
        <v>2026</v>
      </c>
      <c r="G20003" t="s">
        <v>273</v>
      </c>
    </row>
    <row r="20004" spans="1:7">
      <c r="A20004">
        <v>730459</v>
      </c>
      <c r="B20004" t="s">
        <v>275</v>
      </c>
      <c r="C20004" s="30">
        <v>2.5728</v>
      </c>
      <c r="D20004" t="s">
        <v>20</v>
      </c>
      <c r="E20004">
        <v>2027</v>
      </c>
      <c r="G20004" t="s">
        <v>273</v>
      </c>
    </row>
    <row r="20005" spans="1:7">
      <c r="A20005">
        <v>730459</v>
      </c>
      <c r="B20005" t="s">
        <v>275</v>
      </c>
      <c r="C20005" s="30">
        <v>2.7872000000000003</v>
      </c>
      <c r="D20005" t="s">
        <v>20</v>
      </c>
      <c r="E20005">
        <v>2028</v>
      </c>
      <c r="G20005" t="s">
        <v>273</v>
      </c>
    </row>
    <row r="20006" spans="1:7">
      <c r="A20006">
        <v>73049000</v>
      </c>
      <c r="B20006" t="s">
        <v>275</v>
      </c>
      <c r="C20006" s="30">
        <v>2.1539999999999999</v>
      </c>
      <c r="D20006" t="s">
        <v>20</v>
      </c>
      <c r="G20006" t="s">
        <v>273</v>
      </c>
    </row>
    <row r="20007" spans="1:7">
      <c r="A20007">
        <v>73049000</v>
      </c>
      <c r="B20007" t="s">
        <v>275</v>
      </c>
      <c r="C20007" s="30">
        <v>2.3693999999999997</v>
      </c>
      <c r="D20007" t="s">
        <v>20</v>
      </c>
      <c r="E20007">
        <v>2026</v>
      </c>
      <c r="G20007" t="s">
        <v>273</v>
      </c>
    </row>
    <row r="20008" spans="1:7">
      <c r="A20008">
        <v>73049000</v>
      </c>
      <c r="B20008" t="s">
        <v>275</v>
      </c>
      <c r="C20008" s="30">
        <v>2.5848</v>
      </c>
      <c r="D20008" t="s">
        <v>20</v>
      </c>
      <c r="E20008">
        <v>2027</v>
      </c>
      <c r="G20008" t="s">
        <v>273</v>
      </c>
    </row>
    <row r="20009" spans="1:7">
      <c r="A20009">
        <v>73049000</v>
      </c>
      <c r="B20009" t="s">
        <v>275</v>
      </c>
      <c r="C20009" s="30">
        <v>2.8001999999999998</v>
      </c>
      <c r="D20009" t="s">
        <v>20</v>
      </c>
      <c r="E20009">
        <v>2028</v>
      </c>
      <c r="G20009" t="s">
        <v>273</v>
      </c>
    </row>
    <row r="20010" spans="1:7">
      <c r="A20010">
        <v>7305</v>
      </c>
      <c r="B20010" t="s">
        <v>275</v>
      </c>
      <c r="C20010" s="30">
        <v>2.1539999999999999</v>
      </c>
      <c r="D20010" t="s">
        <v>20</v>
      </c>
      <c r="G20010" t="s">
        <v>273</v>
      </c>
    </row>
    <row r="20011" spans="1:7">
      <c r="A20011">
        <v>7305</v>
      </c>
      <c r="B20011" t="s">
        <v>275</v>
      </c>
      <c r="C20011" s="30">
        <v>2.3693999999999997</v>
      </c>
      <c r="D20011" t="s">
        <v>20</v>
      </c>
      <c r="E20011">
        <v>2026</v>
      </c>
      <c r="G20011" t="s">
        <v>273</v>
      </c>
    </row>
    <row r="20012" spans="1:7">
      <c r="A20012">
        <v>7305</v>
      </c>
      <c r="B20012" t="s">
        <v>275</v>
      </c>
      <c r="C20012" s="30">
        <v>2.5848</v>
      </c>
      <c r="D20012" t="s">
        <v>20</v>
      </c>
      <c r="E20012">
        <v>2027</v>
      </c>
      <c r="G20012" t="s">
        <v>273</v>
      </c>
    </row>
    <row r="20013" spans="1:7">
      <c r="A20013">
        <v>7305</v>
      </c>
      <c r="B20013" t="s">
        <v>275</v>
      </c>
      <c r="C20013" s="30">
        <v>2.8001999999999998</v>
      </c>
      <c r="D20013" t="s">
        <v>20</v>
      </c>
      <c r="E20013">
        <v>2028</v>
      </c>
      <c r="G20013" t="s">
        <v>273</v>
      </c>
    </row>
    <row r="20014" spans="1:7">
      <c r="A20014">
        <v>73061100</v>
      </c>
      <c r="B20014" t="s">
        <v>275</v>
      </c>
      <c r="C20014" s="30">
        <v>4.1139999999999999</v>
      </c>
      <c r="G20014" t="s">
        <v>273</v>
      </c>
    </row>
    <row r="20015" spans="1:7">
      <c r="A20015">
        <v>73061100</v>
      </c>
      <c r="B20015" t="s">
        <v>275</v>
      </c>
      <c r="C20015" s="30">
        <v>4.5254000000000003</v>
      </c>
      <c r="E20015">
        <v>2026</v>
      </c>
      <c r="G20015" t="s">
        <v>273</v>
      </c>
    </row>
    <row r="20016" spans="1:7">
      <c r="A20016">
        <v>73061100</v>
      </c>
      <c r="B20016" t="s">
        <v>275</v>
      </c>
      <c r="C20016" s="30">
        <v>4.9367999999999999</v>
      </c>
      <c r="E20016">
        <v>2027</v>
      </c>
      <c r="G20016" t="s">
        <v>273</v>
      </c>
    </row>
    <row r="20017" spans="1:7">
      <c r="A20017">
        <v>73061100</v>
      </c>
      <c r="B20017" t="s">
        <v>275</v>
      </c>
      <c r="C20017" s="30">
        <v>5.3482000000000003</v>
      </c>
      <c r="E20017">
        <v>2028</v>
      </c>
      <c r="G20017" t="s">
        <v>273</v>
      </c>
    </row>
    <row r="20018" spans="1:7">
      <c r="A20018">
        <v>73061900</v>
      </c>
      <c r="B20018" t="s">
        <v>275</v>
      </c>
      <c r="C20018" s="30">
        <v>2.1640000000000001</v>
      </c>
      <c r="D20018" t="s">
        <v>20</v>
      </c>
      <c r="G20018" t="s">
        <v>273</v>
      </c>
    </row>
    <row r="20019" spans="1:7">
      <c r="A20019">
        <v>73061900</v>
      </c>
      <c r="B20019" t="s">
        <v>275</v>
      </c>
      <c r="C20019" s="30">
        <v>2.3804000000000003</v>
      </c>
      <c r="D20019" t="s">
        <v>20</v>
      </c>
      <c r="E20019">
        <v>2026</v>
      </c>
      <c r="G20019" t="s">
        <v>273</v>
      </c>
    </row>
    <row r="20020" spans="1:7">
      <c r="A20020">
        <v>73061900</v>
      </c>
      <c r="B20020" t="s">
        <v>275</v>
      </c>
      <c r="C20020" s="30">
        <v>2.5968</v>
      </c>
      <c r="D20020" t="s">
        <v>20</v>
      </c>
      <c r="E20020">
        <v>2027</v>
      </c>
      <c r="G20020" t="s">
        <v>273</v>
      </c>
    </row>
    <row r="20021" spans="1:7">
      <c r="A20021">
        <v>73061900</v>
      </c>
      <c r="B20021" t="s">
        <v>275</v>
      </c>
      <c r="C20021" s="30">
        <v>2.8132000000000001</v>
      </c>
      <c r="D20021" t="s">
        <v>20</v>
      </c>
      <c r="E20021">
        <v>2028</v>
      </c>
      <c r="G20021" t="s">
        <v>273</v>
      </c>
    </row>
    <row r="20022" spans="1:7">
      <c r="A20022">
        <v>73062100</v>
      </c>
      <c r="B20022" t="s">
        <v>275</v>
      </c>
      <c r="C20022" s="30">
        <v>4.1139999999999999</v>
      </c>
      <c r="G20022" t="s">
        <v>273</v>
      </c>
    </row>
    <row r="20023" spans="1:7">
      <c r="A20023">
        <v>73062100</v>
      </c>
      <c r="B20023" t="s">
        <v>275</v>
      </c>
      <c r="C20023" s="30">
        <v>4.5254000000000003</v>
      </c>
      <c r="E20023">
        <v>2026</v>
      </c>
      <c r="G20023" t="s">
        <v>273</v>
      </c>
    </row>
    <row r="20024" spans="1:7">
      <c r="A20024">
        <v>73062100</v>
      </c>
      <c r="B20024" t="s">
        <v>275</v>
      </c>
      <c r="C20024" s="30">
        <v>4.9367999999999999</v>
      </c>
      <c r="E20024">
        <v>2027</v>
      </c>
      <c r="G20024" t="s">
        <v>273</v>
      </c>
    </row>
    <row r="20025" spans="1:7">
      <c r="A20025">
        <v>73062100</v>
      </c>
      <c r="B20025" t="s">
        <v>275</v>
      </c>
      <c r="C20025" s="30">
        <v>5.3482000000000003</v>
      </c>
      <c r="E20025">
        <v>2028</v>
      </c>
      <c r="G20025" t="s">
        <v>273</v>
      </c>
    </row>
    <row r="20026" spans="1:7">
      <c r="A20026">
        <v>73062900</v>
      </c>
      <c r="B20026" t="s">
        <v>275</v>
      </c>
      <c r="C20026" s="30">
        <v>2.1640000000000001</v>
      </c>
      <c r="D20026" t="s">
        <v>20</v>
      </c>
      <c r="G20026" t="s">
        <v>273</v>
      </c>
    </row>
    <row r="20027" spans="1:7">
      <c r="A20027">
        <v>73062900</v>
      </c>
      <c r="B20027" t="s">
        <v>275</v>
      </c>
      <c r="C20027" s="30">
        <v>2.3804000000000003</v>
      </c>
      <c r="D20027" t="s">
        <v>20</v>
      </c>
      <c r="E20027">
        <v>2026</v>
      </c>
      <c r="G20027" t="s">
        <v>273</v>
      </c>
    </row>
    <row r="20028" spans="1:7">
      <c r="A20028">
        <v>73062900</v>
      </c>
      <c r="B20028" t="s">
        <v>275</v>
      </c>
      <c r="C20028" s="30">
        <v>2.5968</v>
      </c>
      <c r="D20028" t="s">
        <v>20</v>
      </c>
      <c r="E20028">
        <v>2027</v>
      </c>
      <c r="G20028" t="s">
        <v>273</v>
      </c>
    </row>
    <row r="20029" spans="1:7">
      <c r="A20029">
        <v>73062900</v>
      </c>
      <c r="B20029" t="s">
        <v>275</v>
      </c>
      <c r="C20029" s="30">
        <v>2.8132000000000001</v>
      </c>
      <c r="D20029" t="s">
        <v>20</v>
      </c>
      <c r="E20029">
        <v>2028</v>
      </c>
      <c r="G20029" t="s">
        <v>273</v>
      </c>
    </row>
    <row r="20030" spans="1:7">
      <c r="A20030">
        <v>73063012</v>
      </c>
      <c r="B20030" t="s">
        <v>275</v>
      </c>
      <c r="C20030" s="30">
        <v>2.1640000000000001</v>
      </c>
      <c r="D20030" t="s">
        <v>20</v>
      </c>
      <c r="G20030" t="s">
        <v>273</v>
      </c>
    </row>
    <row r="20031" spans="1:7">
      <c r="A20031">
        <v>73063012</v>
      </c>
      <c r="B20031" t="s">
        <v>275</v>
      </c>
      <c r="C20031" s="30">
        <v>2.3804000000000003</v>
      </c>
      <c r="D20031" t="s">
        <v>20</v>
      </c>
      <c r="E20031">
        <v>2026</v>
      </c>
      <c r="G20031" t="s">
        <v>273</v>
      </c>
    </row>
    <row r="20032" spans="1:7">
      <c r="A20032">
        <v>73063012</v>
      </c>
      <c r="B20032" t="s">
        <v>275</v>
      </c>
      <c r="C20032" s="30">
        <v>2.5968</v>
      </c>
      <c r="D20032" t="s">
        <v>20</v>
      </c>
      <c r="E20032">
        <v>2027</v>
      </c>
      <c r="G20032" t="s">
        <v>273</v>
      </c>
    </row>
    <row r="20033" spans="1:7">
      <c r="A20033">
        <v>73063012</v>
      </c>
      <c r="B20033" t="s">
        <v>275</v>
      </c>
      <c r="C20033" s="30">
        <v>2.8132000000000001</v>
      </c>
      <c r="D20033" t="s">
        <v>20</v>
      </c>
      <c r="E20033">
        <v>2028</v>
      </c>
      <c r="G20033" t="s">
        <v>273</v>
      </c>
    </row>
    <row r="20034" spans="1:7">
      <c r="A20034">
        <v>73063018</v>
      </c>
      <c r="B20034" t="s">
        <v>275</v>
      </c>
      <c r="C20034" s="30">
        <v>2.1440000000000001</v>
      </c>
      <c r="D20034" t="s">
        <v>20</v>
      </c>
      <c r="G20034" t="s">
        <v>273</v>
      </c>
    </row>
    <row r="20035" spans="1:7">
      <c r="A20035">
        <v>73063018</v>
      </c>
      <c r="B20035" t="s">
        <v>275</v>
      </c>
      <c r="C20035" s="30">
        <v>2.3584000000000001</v>
      </c>
      <c r="D20035" t="s">
        <v>20</v>
      </c>
      <c r="E20035">
        <v>2026</v>
      </c>
      <c r="G20035" t="s">
        <v>273</v>
      </c>
    </row>
    <row r="20036" spans="1:7">
      <c r="A20036">
        <v>73063018</v>
      </c>
      <c r="B20036" t="s">
        <v>275</v>
      </c>
      <c r="C20036" s="30">
        <v>2.5728</v>
      </c>
      <c r="D20036" t="s">
        <v>20</v>
      </c>
      <c r="E20036">
        <v>2027</v>
      </c>
      <c r="G20036" t="s">
        <v>273</v>
      </c>
    </row>
    <row r="20037" spans="1:7">
      <c r="A20037">
        <v>73063018</v>
      </c>
      <c r="B20037" t="s">
        <v>275</v>
      </c>
      <c r="C20037" s="30">
        <v>2.7872000000000003</v>
      </c>
      <c r="D20037" t="s">
        <v>20</v>
      </c>
      <c r="E20037">
        <v>2028</v>
      </c>
      <c r="G20037" t="s">
        <v>273</v>
      </c>
    </row>
    <row r="20038" spans="1:7">
      <c r="A20038">
        <v>73063041</v>
      </c>
      <c r="B20038" t="s">
        <v>275</v>
      </c>
      <c r="C20038" s="30">
        <v>2.1640000000000001</v>
      </c>
      <c r="D20038" t="s">
        <v>20</v>
      </c>
      <c r="G20038" t="s">
        <v>273</v>
      </c>
    </row>
    <row r="20039" spans="1:7">
      <c r="A20039">
        <v>73063041</v>
      </c>
      <c r="B20039" t="s">
        <v>275</v>
      </c>
      <c r="C20039" s="30">
        <v>2.3804000000000003</v>
      </c>
      <c r="D20039" t="s">
        <v>20</v>
      </c>
      <c r="E20039">
        <v>2026</v>
      </c>
      <c r="G20039" t="s">
        <v>273</v>
      </c>
    </row>
    <row r="20040" spans="1:7">
      <c r="A20040">
        <v>73063041</v>
      </c>
      <c r="B20040" t="s">
        <v>275</v>
      </c>
      <c r="C20040" s="30">
        <v>2.5968</v>
      </c>
      <c r="D20040" t="s">
        <v>20</v>
      </c>
      <c r="E20040">
        <v>2027</v>
      </c>
      <c r="G20040" t="s">
        <v>273</v>
      </c>
    </row>
    <row r="20041" spans="1:7">
      <c r="A20041">
        <v>73063041</v>
      </c>
      <c r="B20041" t="s">
        <v>275</v>
      </c>
      <c r="C20041" s="30">
        <v>2.8132000000000001</v>
      </c>
      <c r="D20041" t="s">
        <v>20</v>
      </c>
      <c r="E20041">
        <v>2028</v>
      </c>
      <c r="G20041" t="s">
        <v>273</v>
      </c>
    </row>
    <row r="20042" spans="1:7">
      <c r="A20042">
        <v>73063049</v>
      </c>
      <c r="B20042" t="s">
        <v>275</v>
      </c>
      <c r="C20042" s="30">
        <v>2.1640000000000001</v>
      </c>
      <c r="D20042" t="s">
        <v>20</v>
      </c>
      <c r="G20042" t="s">
        <v>273</v>
      </c>
    </row>
    <row r="20043" spans="1:7">
      <c r="A20043">
        <v>73063049</v>
      </c>
      <c r="B20043" t="s">
        <v>275</v>
      </c>
      <c r="C20043" s="30">
        <v>2.3804000000000003</v>
      </c>
      <c r="D20043" t="s">
        <v>20</v>
      </c>
      <c r="E20043">
        <v>2026</v>
      </c>
      <c r="G20043" t="s">
        <v>273</v>
      </c>
    </row>
    <row r="20044" spans="1:7">
      <c r="A20044">
        <v>73063049</v>
      </c>
      <c r="B20044" t="s">
        <v>275</v>
      </c>
      <c r="C20044" s="30">
        <v>2.5968</v>
      </c>
      <c r="D20044" t="s">
        <v>20</v>
      </c>
      <c r="E20044">
        <v>2027</v>
      </c>
      <c r="G20044" t="s">
        <v>273</v>
      </c>
    </row>
    <row r="20045" spans="1:7">
      <c r="A20045">
        <v>73063049</v>
      </c>
      <c r="B20045" t="s">
        <v>275</v>
      </c>
      <c r="C20045" s="30">
        <v>2.8132000000000001</v>
      </c>
      <c r="D20045" t="s">
        <v>20</v>
      </c>
      <c r="E20045">
        <v>2028</v>
      </c>
      <c r="G20045" t="s">
        <v>273</v>
      </c>
    </row>
    <row r="20046" spans="1:7">
      <c r="A20046">
        <v>73063072</v>
      </c>
      <c r="B20046" t="s">
        <v>275</v>
      </c>
      <c r="C20046" s="30">
        <v>2.1640000000000001</v>
      </c>
      <c r="D20046" t="s">
        <v>20</v>
      </c>
      <c r="G20046" t="s">
        <v>273</v>
      </c>
    </row>
    <row r="20047" spans="1:7">
      <c r="A20047">
        <v>73063072</v>
      </c>
      <c r="B20047" t="s">
        <v>275</v>
      </c>
      <c r="C20047" s="30">
        <v>2.3804000000000003</v>
      </c>
      <c r="D20047" t="s">
        <v>20</v>
      </c>
      <c r="E20047">
        <v>2026</v>
      </c>
      <c r="G20047" t="s">
        <v>273</v>
      </c>
    </row>
    <row r="20048" spans="1:7">
      <c r="A20048">
        <v>73063072</v>
      </c>
      <c r="B20048" t="s">
        <v>275</v>
      </c>
      <c r="C20048" s="30">
        <v>2.5968</v>
      </c>
      <c r="D20048" t="s">
        <v>20</v>
      </c>
      <c r="E20048">
        <v>2027</v>
      </c>
      <c r="G20048" t="s">
        <v>273</v>
      </c>
    </row>
    <row r="20049" spans="1:7">
      <c r="A20049">
        <v>73063072</v>
      </c>
      <c r="B20049" t="s">
        <v>275</v>
      </c>
      <c r="C20049" s="30">
        <v>2.8132000000000001</v>
      </c>
      <c r="D20049" t="s">
        <v>20</v>
      </c>
      <c r="E20049">
        <v>2028</v>
      </c>
      <c r="G20049" t="s">
        <v>273</v>
      </c>
    </row>
    <row r="20050" spans="1:7">
      <c r="A20050">
        <v>73063077</v>
      </c>
      <c r="B20050" t="s">
        <v>275</v>
      </c>
      <c r="C20050" s="30">
        <v>2.1640000000000001</v>
      </c>
      <c r="D20050" t="s">
        <v>20</v>
      </c>
      <c r="G20050" t="s">
        <v>273</v>
      </c>
    </row>
    <row r="20051" spans="1:7">
      <c r="A20051">
        <v>73063077</v>
      </c>
      <c r="B20051" t="s">
        <v>275</v>
      </c>
      <c r="C20051" s="30">
        <v>2.3804000000000003</v>
      </c>
      <c r="D20051" t="s">
        <v>20</v>
      </c>
      <c r="E20051">
        <v>2026</v>
      </c>
      <c r="G20051" t="s">
        <v>273</v>
      </c>
    </row>
    <row r="20052" spans="1:7">
      <c r="A20052">
        <v>73063077</v>
      </c>
      <c r="B20052" t="s">
        <v>275</v>
      </c>
      <c r="C20052" s="30">
        <v>2.5968</v>
      </c>
      <c r="D20052" t="s">
        <v>20</v>
      </c>
      <c r="E20052">
        <v>2027</v>
      </c>
      <c r="G20052" t="s">
        <v>273</v>
      </c>
    </row>
    <row r="20053" spans="1:7">
      <c r="A20053">
        <v>73063077</v>
      </c>
      <c r="B20053" t="s">
        <v>275</v>
      </c>
      <c r="C20053" s="30">
        <v>2.8132000000000001</v>
      </c>
      <c r="D20053" t="s">
        <v>20</v>
      </c>
      <c r="E20053">
        <v>2028</v>
      </c>
      <c r="G20053" t="s">
        <v>273</v>
      </c>
    </row>
    <row r="20054" spans="1:7">
      <c r="A20054">
        <v>73063080</v>
      </c>
      <c r="B20054" t="s">
        <v>275</v>
      </c>
      <c r="C20054" s="30">
        <v>2.1640000000000001</v>
      </c>
      <c r="D20054" t="s">
        <v>20</v>
      </c>
      <c r="G20054" t="s">
        <v>273</v>
      </c>
    </row>
    <row r="20055" spans="1:7">
      <c r="A20055">
        <v>73063080</v>
      </c>
      <c r="B20055" t="s">
        <v>275</v>
      </c>
      <c r="C20055" s="30">
        <v>2.3804000000000003</v>
      </c>
      <c r="D20055" t="s">
        <v>20</v>
      </c>
      <c r="E20055">
        <v>2026</v>
      </c>
      <c r="G20055" t="s">
        <v>273</v>
      </c>
    </row>
    <row r="20056" spans="1:7">
      <c r="A20056">
        <v>73063080</v>
      </c>
      <c r="B20056" t="s">
        <v>275</v>
      </c>
      <c r="C20056" s="30">
        <v>2.5968</v>
      </c>
      <c r="D20056" t="s">
        <v>20</v>
      </c>
      <c r="E20056">
        <v>2027</v>
      </c>
      <c r="G20056" t="s">
        <v>273</v>
      </c>
    </row>
    <row r="20057" spans="1:7">
      <c r="A20057">
        <v>73063080</v>
      </c>
      <c r="B20057" t="s">
        <v>275</v>
      </c>
      <c r="C20057" s="30">
        <v>2.8132000000000001</v>
      </c>
      <c r="D20057" t="s">
        <v>20</v>
      </c>
      <c r="E20057">
        <v>2028</v>
      </c>
      <c r="G20057" t="s">
        <v>273</v>
      </c>
    </row>
    <row r="20058" spans="1:7">
      <c r="A20058">
        <v>73064020</v>
      </c>
      <c r="B20058" t="s">
        <v>275</v>
      </c>
      <c r="C20058" s="30">
        <v>4.1139999999999999</v>
      </c>
      <c r="G20058" t="s">
        <v>273</v>
      </c>
    </row>
    <row r="20059" spans="1:7">
      <c r="A20059">
        <v>73064020</v>
      </c>
      <c r="B20059" t="s">
        <v>275</v>
      </c>
      <c r="C20059" s="30">
        <v>4.5254000000000003</v>
      </c>
      <c r="E20059">
        <v>2026</v>
      </c>
      <c r="G20059" t="s">
        <v>273</v>
      </c>
    </row>
    <row r="20060" spans="1:7">
      <c r="A20060">
        <v>73064020</v>
      </c>
      <c r="B20060" t="s">
        <v>275</v>
      </c>
      <c r="C20060" s="30">
        <v>4.9367999999999999</v>
      </c>
      <c r="E20060">
        <v>2027</v>
      </c>
      <c r="G20060" t="s">
        <v>273</v>
      </c>
    </row>
    <row r="20061" spans="1:7">
      <c r="A20061">
        <v>73064020</v>
      </c>
      <c r="B20061" t="s">
        <v>275</v>
      </c>
      <c r="C20061" s="30">
        <v>5.3482000000000003</v>
      </c>
      <c r="E20061">
        <v>2028</v>
      </c>
      <c r="G20061" t="s">
        <v>273</v>
      </c>
    </row>
    <row r="20062" spans="1:7">
      <c r="A20062">
        <v>73064080</v>
      </c>
      <c r="B20062" t="s">
        <v>275</v>
      </c>
      <c r="C20062" s="30">
        <v>4.0940000000000003</v>
      </c>
      <c r="G20062" t="s">
        <v>273</v>
      </c>
    </row>
    <row r="20063" spans="1:7">
      <c r="A20063">
        <v>73064080</v>
      </c>
      <c r="B20063" t="s">
        <v>275</v>
      </c>
      <c r="C20063" s="30">
        <v>4.5034000000000001</v>
      </c>
      <c r="E20063">
        <v>2026</v>
      </c>
      <c r="G20063" t="s">
        <v>273</v>
      </c>
    </row>
    <row r="20064" spans="1:7">
      <c r="A20064">
        <v>73064080</v>
      </c>
      <c r="B20064" t="s">
        <v>275</v>
      </c>
      <c r="C20064" s="30">
        <v>4.9128000000000007</v>
      </c>
      <c r="E20064">
        <v>2027</v>
      </c>
      <c r="G20064" t="s">
        <v>273</v>
      </c>
    </row>
    <row r="20065" spans="1:7">
      <c r="A20065">
        <v>73064080</v>
      </c>
      <c r="B20065" t="s">
        <v>275</v>
      </c>
      <c r="C20065" s="30">
        <v>5.3222000000000005</v>
      </c>
      <c r="E20065">
        <v>2028</v>
      </c>
      <c r="G20065" t="s">
        <v>273</v>
      </c>
    </row>
    <row r="20066" spans="1:7">
      <c r="A20066">
        <v>73065021</v>
      </c>
      <c r="B20066" t="s">
        <v>275</v>
      </c>
      <c r="C20066" s="30">
        <v>2.1840000000000002</v>
      </c>
      <c r="D20066" t="s">
        <v>21</v>
      </c>
      <c r="G20066" t="s">
        <v>273</v>
      </c>
    </row>
    <row r="20067" spans="1:7">
      <c r="A20067">
        <v>73065021</v>
      </c>
      <c r="B20067" t="s">
        <v>275</v>
      </c>
      <c r="C20067" s="30">
        <v>2.4024000000000001</v>
      </c>
      <c r="D20067" t="s">
        <v>21</v>
      </c>
      <c r="E20067">
        <v>2026</v>
      </c>
      <c r="G20067" t="s">
        <v>273</v>
      </c>
    </row>
    <row r="20068" spans="1:7">
      <c r="A20068">
        <v>73065021</v>
      </c>
      <c r="B20068" t="s">
        <v>275</v>
      </c>
      <c r="C20068" s="30">
        <v>2.6208</v>
      </c>
      <c r="D20068" t="s">
        <v>21</v>
      </c>
      <c r="E20068">
        <v>2027</v>
      </c>
      <c r="G20068" t="s">
        <v>273</v>
      </c>
    </row>
    <row r="20069" spans="1:7">
      <c r="A20069">
        <v>73065021</v>
      </c>
      <c r="B20069" t="s">
        <v>275</v>
      </c>
      <c r="C20069" s="30">
        <v>2.8392000000000004</v>
      </c>
      <c r="D20069" t="s">
        <v>21</v>
      </c>
      <c r="E20069">
        <v>2028</v>
      </c>
      <c r="G20069" t="s">
        <v>273</v>
      </c>
    </row>
    <row r="20070" spans="1:7">
      <c r="A20070">
        <v>73065029</v>
      </c>
      <c r="B20070" t="s">
        <v>275</v>
      </c>
      <c r="C20070" s="30">
        <v>2.1640000000000001</v>
      </c>
      <c r="D20070" t="s">
        <v>21</v>
      </c>
      <c r="G20070" t="s">
        <v>273</v>
      </c>
    </row>
    <row r="20071" spans="1:7">
      <c r="A20071">
        <v>73065029</v>
      </c>
      <c r="B20071" t="s">
        <v>275</v>
      </c>
      <c r="C20071" s="30">
        <v>2.3804000000000003</v>
      </c>
      <c r="D20071" t="s">
        <v>21</v>
      </c>
      <c r="E20071">
        <v>2026</v>
      </c>
      <c r="G20071" t="s">
        <v>273</v>
      </c>
    </row>
    <row r="20072" spans="1:7">
      <c r="A20072">
        <v>73065029</v>
      </c>
      <c r="B20072" t="s">
        <v>275</v>
      </c>
      <c r="C20072" s="30">
        <v>2.5968</v>
      </c>
      <c r="D20072" t="s">
        <v>21</v>
      </c>
      <c r="E20072">
        <v>2027</v>
      </c>
      <c r="G20072" t="s">
        <v>273</v>
      </c>
    </row>
    <row r="20073" spans="1:7">
      <c r="A20073">
        <v>73065029</v>
      </c>
      <c r="B20073" t="s">
        <v>275</v>
      </c>
      <c r="C20073" s="30">
        <v>2.8132000000000001</v>
      </c>
      <c r="D20073" t="s">
        <v>21</v>
      </c>
      <c r="E20073">
        <v>2028</v>
      </c>
      <c r="G20073" t="s">
        <v>273</v>
      </c>
    </row>
    <row r="20074" spans="1:7">
      <c r="A20074">
        <v>73065080</v>
      </c>
      <c r="B20074" t="s">
        <v>275</v>
      </c>
      <c r="C20074" s="30">
        <v>2.1840000000000002</v>
      </c>
      <c r="D20074" t="s">
        <v>21</v>
      </c>
      <c r="G20074" t="s">
        <v>273</v>
      </c>
    </row>
    <row r="20075" spans="1:7">
      <c r="A20075">
        <v>73065080</v>
      </c>
      <c r="B20075" t="s">
        <v>275</v>
      </c>
      <c r="C20075" s="30">
        <v>2.4024000000000001</v>
      </c>
      <c r="D20075" t="s">
        <v>21</v>
      </c>
      <c r="E20075">
        <v>2026</v>
      </c>
      <c r="G20075" t="s">
        <v>273</v>
      </c>
    </row>
    <row r="20076" spans="1:7">
      <c r="A20076">
        <v>73065080</v>
      </c>
      <c r="B20076" t="s">
        <v>275</v>
      </c>
      <c r="C20076" s="30">
        <v>2.6208</v>
      </c>
      <c r="D20076" t="s">
        <v>21</v>
      </c>
      <c r="E20076">
        <v>2027</v>
      </c>
      <c r="G20076" t="s">
        <v>273</v>
      </c>
    </row>
    <row r="20077" spans="1:7">
      <c r="A20077">
        <v>73065080</v>
      </c>
      <c r="B20077" t="s">
        <v>275</v>
      </c>
      <c r="C20077" s="30">
        <v>2.8392000000000004</v>
      </c>
      <c r="D20077" t="s">
        <v>21</v>
      </c>
      <c r="E20077">
        <v>2028</v>
      </c>
      <c r="G20077" t="s">
        <v>273</v>
      </c>
    </row>
    <row r="20078" spans="1:7">
      <c r="A20078">
        <v>73066110</v>
      </c>
      <c r="B20078" t="s">
        <v>275</v>
      </c>
      <c r="C20078" s="30">
        <v>4.1139999999999999</v>
      </c>
      <c r="G20078" t="s">
        <v>273</v>
      </c>
    </row>
    <row r="20079" spans="1:7">
      <c r="A20079">
        <v>73066110</v>
      </c>
      <c r="B20079" t="s">
        <v>275</v>
      </c>
      <c r="C20079" s="30">
        <v>4.5254000000000003</v>
      </c>
      <c r="E20079">
        <v>2026</v>
      </c>
      <c r="G20079" t="s">
        <v>273</v>
      </c>
    </row>
    <row r="20080" spans="1:7">
      <c r="A20080">
        <v>73066110</v>
      </c>
      <c r="B20080" t="s">
        <v>275</v>
      </c>
      <c r="C20080" s="30">
        <v>4.9367999999999999</v>
      </c>
      <c r="E20080">
        <v>2027</v>
      </c>
      <c r="G20080" t="s">
        <v>273</v>
      </c>
    </row>
    <row r="20081" spans="1:7">
      <c r="A20081">
        <v>73066110</v>
      </c>
      <c r="B20081" t="s">
        <v>275</v>
      </c>
      <c r="C20081" s="30">
        <v>5.3482000000000003</v>
      </c>
      <c r="E20081">
        <v>2028</v>
      </c>
      <c r="G20081" t="s">
        <v>273</v>
      </c>
    </row>
    <row r="20082" spans="1:7">
      <c r="A20082">
        <v>73066192</v>
      </c>
      <c r="B20082" t="s">
        <v>275</v>
      </c>
      <c r="C20082" s="30">
        <v>2.1640000000000001</v>
      </c>
      <c r="D20082" t="s">
        <v>20</v>
      </c>
      <c r="G20082" t="s">
        <v>273</v>
      </c>
    </row>
    <row r="20083" spans="1:7">
      <c r="A20083">
        <v>73066192</v>
      </c>
      <c r="B20083" t="s">
        <v>275</v>
      </c>
      <c r="C20083" s="30">
        <v>2.3804000000000003</v>
      </c>
      <c r="D20083" t="s">
        <v>20</v>
      </c>
      <c r="E20083">
        <v>2026</v>
      </c>
      <c r="G20083" t="s">
        <v>273</v>
      </c>
    </row>
    <row r="20084" spans="1:7">
      <c r="A20084">
        <v>73066192</v>
      </c>
      <c r="B20084" t="s">
        <v>275</v>
      </c>
      <c r="C20084" s="30">
        <v>2.5968</v>
      </c>
      <c r="D20084" t="s">
        <v>20</v>
      </c>
      <c r="E20084">
        <v>2027</v>
      </c>
      <c r="G20084" t="s">
        <v>273</v>
      </c>
    </row>
    <row r="20085" spans="1:7">
      <c r="A20085">
        <v>73066192</v>
      </c>
      <c r="B20085" t="s">
        <v>275</v>
      </c>
      <c r="C20085" s="30">
        <v>2.8132000000000001</v>
      </c>
      <c r="D20085" t="s">
        <v>20</v>
      </c>
      <c r="E20085">
        <v>2028</v>
      </c>
      <c r="G20085" t="s">
        <v>273</v>
      </c>
    </row>
    <row r="20086" spans="1:7">
      <c r="A20086">
        <v>73066199</v>
      </c>
      <c r="B20086" t="s">
        <v>275</v>
      </c>
      <c r="C20086" s="30">
        <v>2.1640000000000001</v>
      </c>
      <c r="D20086" t="s">
        <v>20</v>
      </c>
      <c r="G20086" t="s">
        <v>273</v>
      </c>
    </row>
    <row r="20087" spans="1:7">
      <c r="A20087">
        <v>73066199</v>
      </c>
      <c r="B20087" t="s">
        <v>275</v>
      </c>
      <c r="C20087" s="30">
        <v>2.3804000000000003</v>
      </c>
      <c r="D20087" t="s">
        <v>20</v>
      </c>
      <c r="E20087">
        <v>2026</v>
      </c>
      <c r="G20087" t="s">
        <v>273</v>
      </c>
    </row>
    <row r="20088" spans="1:7">
      <c r="A20088">
        <v>73066199</v>
      </c>
      <c r="B20088" t="s">
        <v>275</v>
      </c>
      <c r="C20088" s="30">
        <v>2.5968</v>
      </c>
      <c r="D20088" t="s">
        <v>20</v>
      </c>
      <c r="E20088">
        <v>2027</v>
      </c>
      <c r="G20088" t="s">
        <v>273</v>
      </c>
    </row>
    <row r="20089" spans="1:7">
      <c r="A20089">
        <v>73066199</v>
      </c>
      <c r="B20089" t="s">
        <v>275</v>
      </c>
      <c r="C20089" s="30">
        <v>2.8132000000000001</v>
      </c>
      <c r="D20089" t="s">
        <v>20</v>
      </c>
      <c r="E20089">
        <v>2028</v>
      </c>
      <c r="G20089" t="s">
        <v>273</v>
      </c>
    </row>
    <row r="20090" spans="1:7">
      <c r="A20090">
        <v>73066910</v>
      </c>
      <c r="B20090" t="s">
        <v>275</v>
      </c>
      <c r="C20090" s="30">
        <v>4.1139999999999999</v>
      </c>
      <c r="G20090" t="s">
        <v>273</v>
      </c>
    </row>
    <row r="20091" spans="1:7">
      <c r="A20091">
        <v>73066910</v>
      </c>
      <c r="B20091" t="s">
        <v>275</v>
      </c>
      <c r="C20091" s="30">
        <v>4.5254000000000003</v>
      </c>
      <c r="E20091">
        <v>2026</v>
      </c>
      <c r="G20091" t="s">
        <v>273</v>
      </c>
    </row>
    <row r="20092" spans="1:7">
      <c r="A20092">
        <v>73066910</v>
      </c>
      <c r="B20092" t="s">
        <v>275</v>
      </c>
      <c r="C20092" s="30">
        <v>4.9367999999999999</v>
      </c>
      <c r="E20092">
        <v>2027</v>
      </c>
      <c r="G20092" t="s">
        <v>273</v>
      </c>
    </row>
    <row r="20093" spans="1:7">
      <c r="A20093">
        <v>73066910</v>
      </c>
      <c r="B20093" t="s">
        <v>275</v>
      </c>
      <c r="C20093" s="30">
        <v>5.3482000000000003</v>
      </c>
      <c r="E20093">
        <v>2028</v>
      </c>
      <c r="G20093" t="s">
        <v>273</v>
      </c>
    </row>
    <row r="20094" spans="1:7">
      <c r="A20094">
        <v>73066990</v>
      </c>
      <c r="B20094" t="s">
        <v>275</v>
      </c>
      <c r="C20094" s="30">
        <v>2.1640000000000001</v>
      </c>
      <c r="D20094" t="s">
        <v>20</v>
      </c>
      <c r="G20094" t="s">
        <v>273</v>
      </c>
    </row>
    <row r="20095" spans="1:7">
      <c r="A20095">
        <v>73066990</v>
      </c>
      <c r="B20095" t="s">
        <v>275</v>
      </c>
      <c r="C20095" s="30">
        <v>2.3804000000000003</v>
      </c>
      <c r="D20095" t="s">
        <v>20</v>
      </c>
      <c r="E20095">
        <v>2026</v>
      </c>
      <c r="G20095" t="s">
        <v>273</v>
      </c>
    </row>
    <row r="20096" spans="1:7">
      <c r="A20096">
        <v>73066990</v>
      </c>
      <c r="B20096" t="s">
        <v>275</v>
      </c>
      <c r="C20096" s="30">
        <v>2.5968</v>
      </c>
      <c r="D20096" t="s">
        <v>20</v>
      </c>
      <c r="E20096">
        <v>2027</v>
      </c>
      <c r="G20096" t="s">
        <v>273</v>
      </c>
    </row>
    <row r="20097" spans="1:7">
      <c r="A20097">
        <v>73066990</v>
      </c>
      <c r="B20097" t="s">
        <v>275</v>
      </c>
      <c r="C20097" s="30">
        <v>2.8132000000000001</v>
      </c>
      <c r="D20097" t="s">
        <v>20</v>
      </c>
      <c r="E20097">
        <v>2028</v>
      </c>
      <c r="G20097" t="s">
        <v>273</v>
      </c>
    </row>
    <row r="20098" spans="1:7">
      <c r="A20098">
        <v>73069000</v>
      </c>
      <c r="B20098" t="s">
        <v>275</v>
      </c>
      <c r="C20098" s="30">
        <v>2.1640000000000001</v>
      </c>
      <c r="D20098" t="s">
        <v>20</v>
      </c>
      <c r="G20098" t="s">
        <v>273</v>
      </c>
    </row>
    <row r="20099" spans="1:7">
      <c r="A20099">
        <v>73069000</v>
      </c>
      <c r="B20099" t="s">
        <v>275</v>
      </c>
      <c r="C20099" s="30">
        <v>2.3804000000000003</v>
      </c>
      <c r="D20099" t="s">
        <v>20</v>
      </c>
      <c r="E20099">
        <v>2026</v>
      </c>
      <c r="G20099" t="s">
        <v>273</v>
      </c>
    </row>
    <row r="20100" spans="1:7">
      <c r="A20100">
        <v>73069000</v>
      </c>
      <c r="B20100" t="s">
        <v>275</v>
      </c>
      <c r="C20100" s="30">
        <v>2.5968</v>
      </c>
      <c r="D20100" t="s">
        <v>20</v>
      </c>
      <c r="E20100">
        <v>2027</v>
      </c>
      <c r="G20100" t="s">
        <v>273</v>
      </c>
    </row>
    <row r="20101" spans="1:7">
      <c r="A20101">
        <v>73069000</v>
      </c>
      <c r="B20101" t="s">
        <v>275</v>
      </c>
      <c r="C20101" s="30">
        <v>2.8132000000000001</v>
      </c>
      <c r="D20101" t="s">
        <v>20</v>
      </c>
      <c r="E20101">
        <v>2028</v>
      </c>
      <c r="G20101" t="s">
        <v>273</v>
      </c>
    </row>
    <row r="20102" spans="1:7">
      <c r="A20102">
        <v>730711</v>
      </c>
      <c r="B20102" t="s">
        <v>275</v>
      </c>
      <c r="C20102" s="30">
        <v>2.194</v>
      </c>
      <c r="G20102" t="s">
        <v>273</v>
      </c>
    </row>
    <row r="20103" spans="1:7">
      <c r="A20103">
        <v>730711</v>
      </c>
      <c r="B20103" t="s">
        <v>275</v>
      </c>
      <c r="C20103" s="30">
        <v>2.4133999999999998</v>
      </c>
      <c r="E20103">
        <v>2026</v>
      </c>
      <c r="G20103" t="s">
        <v>273</v>
      </c>
    </row>
    <row r="20104" spans="1:7">
      <c r="A20104">
        <v>730711</v>
      </c>
      <c r="B20104" t="s">
        <v>275</v>
      </c>
      <c r="C20104" s="30">
        <v>2.6328</v>
      </c>
      <c r="E20104">
        <v>2027</v>
      </c>
      <c r="G20104" t="s">
        <v>273</v>
      </c>
    </row>
    <row r="20105" spans="1:7">
      <c r="A20105">
        <v>730711</v>
      </c>
      <c r="B20105" t="s">
        <v>275</v>
      </c>
      <c r="C20105" s="30">
        <v>2.8521999999999998</v>
      </c>
      <c r="E20105">
        <v>2028</v>
      </c>
      <c r="G20105" t="s">
        <v>273</v>
      </c>
    </row>
    <row r="20106" spans="1:7">
      <c r="A20106">
        <v>73071910</v>
      </c>
      <c r="B20106" t="s">
        <v>275</v>
      </c>
      <c r="C20106" s="30">
        <v>2.194</v>
      </c>
      <c r="G20106" t="s">
        <v>273</v>
      </c>
    </row>
    <row r="20107" spans="1:7">
      <c r="A20107">
        <v>73071910</v>
      </c>
      <c r="B20107" t="s">
        <v>275</v>
      </c>
      <c r="C20107" s="30">
        <v>2.4133999999999998</v>
      </c>
      <c r="E20107">
        <v>2026</v>
      </c>
      <c r="G20107" t="s">
        <v>273</v>
      </c>
    </row>
    <row r="20108" spans="1:7">
      <c r="A20108">
        <v>73071910</v>
      </c>
      <c r="B20108" t="s">
        <v>275</v>
      </c>
      <c r="C20108" s="30">
        <v>2.6328</v>
      </c>
      <c r="E20108">
        <v>2027</v>
      </c>
      <c r="G20108" t="s">
        <v>273</v>
      </c>
    </row>
    <row r="20109" spans="1:7">
      <c r="A20109">
        <v>73071910</v>
      </c>
      <c r="B20109" t="s">
        <v>275</v>
      </c>
      <c r="C20109" s="30">
        <v>2.8521999999999998</v>
      </c>
      <c r="E20109">
        <v>2028</v>
      </c>
      <c r="G20109" t="s">
        <v>273</v>
      </c>
    </row>
    <row r="20110" spans="1:7">
      <c r="A20110">
        <v>73071990</v>
      </c>
      <c r="B20110" t="s">
        <v>275</v>
      </c>
      <c r="C20110" s="30">
        <v>2.274</v>
      </c>
      <c r="D20110" t="s">
        <v>20</v>
      </c>
      <c r="G20110" t="s">
        <v>273</v>
      </c>
    </row>
    <row r="20111" spans="1:7">
      <c r="A20111">
        <v>73071990</v>
      </c>
      <c r="B20111" t="s">
        <v>275</v>
      </c>
      <c r="C20111" s="30">
        <v>2.5013999999999998</v>
      </c>
      <c r="D20111" t="s">
        <v>20</v>
      </c>
      <c r="E20111">
        <v>2026</v>
      </c>
      <c r="G20111" t="s">
        <v>273</v>
      </c>
    </row>
    <row r="20112" spans="1:7">
      <c r="A20112">
        <v>73071990</v>
      </c>
      <c r="B20112" t="s">
        <v>275</v>
      </c>
      <c r="C20112" s="30">
        <v>2.7288000000000001</v>
      </c>
      <c r="D20112" t="s">
        <v>20</v>
      </c>
      <c r="E20112">
        <v>2027</v>
      </c>
      <c r="G20112" t="s">
        <v>273</v>
      </c>
    </row>
    <row r="20113" spans="1:7">
      <c r="A20113">
        <v>73071990</v>
      </c>
      <c r="B20113" t="s">
        <v>275</v>
      </c>
      <c r="C20113" s="30">
        <v>2.9561999999999999</v>
      </c>
      <c r="D20113" t="s">
        <v>20</v>
      </c>
      <c r="E20113">
        <v>2028</v>
      </c>
      <c r="G20113" t="s">
        <v>273</v>
      </c>
    </row>
    <row r="20114" spans="1:7">
      <c r="A20114">
        <v>73072100</v>
      </c>
      <c r="B20114" t="s">
        <v>275</v>
      </c>
      <c r="C20114" s="30">
        <v>3.774</v>
      </c>
      <c r="G20114" t="s">
        <v>273</v>
      </c>
    </row>
    <row r="20115" spans="1:7">
      <c r="A20115">
        <v>73072100</v>
      </c>
      <c r="B20115" t="s">
        <v>275</v>
      </c>
      <c r="C20115" s="30">
        <v>4.1513999999999998</v>
      </c>
      <c r="E20115">
        <v>2026</v>
      </c>
      <c r="G20115" t="s">
        <v>273</v>
      </c>
    </row>
    <row r="20116" spans="1:7">
      <c r="A20116">
        <v>73072100</v>
      </c>
      <c r="B20116" t="s">
        <v>275</v>
      </c>
      <c r="C20116" s="30">
        <v>4.5288000000000004</v>
      </c>
      <c r="E20116">
        <v>2027</v>
      </c>
      <c r="G20116" t="s">
        <v>273</v>
      </c>
    </row>
    <row r="20117" spans="1:7">
      <c r="A20117">
        <v>73072100</v>
      </c>
      <c r="B20117" t="s">
        <v>275</v>
      </c>
      <c r="C20117" s="30">
        <v>4.9062000000000001</v>
      </c>
      <c r="E20117">
        <v>2028</v>
      </c>
      <c r="G20117" t="s">
        <v>273</v>
      </c>
    </row>
    <row r="20118" spans="1:7">
      <c r="A20118">
        <v>730722</v>
      </c>
      <c r="B20118" t="s">
        <v>275</v>
      </c>
      <c r="C20118" s="30">
        <v>3.774</v>
      </c>
      <c r="G20118" t="s">
        <v>273</v>
      </c>
    </row>
    <row r="20119" spans="1:7">
      <c r="A20119">
        <v>730722</v>
      </c>
      <c r="B20119" t="s">
        <v>275</v>
      </c>
      <c r="C20119" s="30">
        <v>4.1513999999999998</v>
      </c>
      <c r="E20119">
        <v>2026</v>
      </c>
      <c r="G20119" t="s">
        <v>273</v>
      </c>
    </row>
    <row r="20120" spans="1:7">
      <c r="A20120">
        <v>730722</v>
      </c>
      <c r="B20120" t="s">
        <v>275</v>
      </c>
      <c r="C20120" s="30">
        <v>4.5288000000000004</v>
      </c>
      <c r="E20120">
        <v>2027</v>
      </c>
      <c r="G20120" t="s">
        <v>273</v>
      </c>
    </row>
    <row r="20121" spans="1:7">
      <c r="A20121">
        <v>730722</v>
      </c>
      <c r="B20121" t="s">
        <v>275</v>
      </c>
      <c r="C20121" s="30">
        <v>4.9062000000000001</v>
      </c>
      <c r="E20121">
        <v>2028</v>
      </c>
      <c r="G20121" t="s">
        <v>273</v>
      </c>
    </row>
    <row r="20122" spans="1:7">
      <c r="A20122">
        <v>730723</v>
      </c>
      <c r="B20122" t="s">
        <v>275</v>
      </c>
      <c r="C20122" s="30">
        <v>3.774</v>
      </c>
      <c r="G20122" t="s">
        <v>273</v>
      </c>
    </row>
    <row r="20123" spans="1:7">
      <c r="A20123">
        <v>730723</v>
      </c>
      <c r="B20123" t="s">
        <v>275</v>
      </c>
      <c r="C20123" s="30">
        <v>4.1513999999999998</v>
      </c>
      <c r="E20123">
        <v>2026</v>
      </c>
      <c r="G20123" t="s">
        <v>273</v>
      </c>
    </row>
    <row r="20124" spans="1:7">
      <c r="A20124">
        <v>730723</v>
      </c>
      <c r="B20124" t="s">
        <v>275</v>
      </c>
      <c r="C20124" s="30">
        <v>4.5288000000000004</v>
      </c>
      <c r="E20124">
        <v>2027</v>
      </c>
      <c r="G20124" t="s">
        <v>273</v>
      </c>
    </row>
    <row r="20125" spans="1:7">
      <c r="A20125">
        <v>730723</v>
      </c>
      <c r="B20125" t="s">
        <v>275</v>
      </c>
      <c r="C20125" s="30">
        <v>4.9062000000000001</v>
      </c>
      <c r="E20125">
        <v>2028</v>
      </c>
      <c r="G20125" t="s">
        <v>273</v>
      </c>
    </row>
    <row r="20126" spans="1:7">
      <c r="A20126">
        <v>730729</v>
      </c>
      <c r="B20126" t="s">
        <v>275</v>
      </c>
      <c r="C20126" s="30">
        <v>3.774</v>
      </c>
      <c r="G20126" t="s">
        <v>273</v>
      </c>
    </row>
    <row r="20127" spans="1:7">
      <c r="A20127">
        <v>730729</v>
      </c>
      <c r="B20127" t="s">
        <v>275</v>
      </c>
      <c r="C20127" s="30">
        <v>4.1513999999999998</v>
      </c>
      <c r="E20127">
        <v>2026</v>
      </c>
      <c r="G20127" t="s">
        <v>273</v>
      </c>
    </row>
    <row r="20128" spans="1:7">
      <c r="A20128">
        <v>730729</v>
      </c>
      <c r="B20128" t="s">
        <v>275</v>
      </c>
      <c r="C20128" s="30">
        <v>4.5288000000000004</v>
      </c>
      <c r="E20128">
        <v>2027</v>
      </c>
      <c r="G20128" t="s">
        <v>273</v>
      </c>
    </row>
    <row r="20129" spans="1:7">
      <c r="A20129">
        <v>730729</v>
      </c>
      <c r="B20129" t="s">
        <v>275</v>
      </c>
      <c r="C20129" s="30">
        <v>4.9062000000000001</v>
      </c>
      <c r="E20129">
        <v>2028</v>
      </c>
      <c r="G20129" t="s">
        <v>273</v>
      </c>
    </row>
    <row r="20130" spans="1:7">
      <c r="A20130">
        <v>73079100</v>
      </c>
      <c r="B20130" t="s">
        <v>275</v>
      </c>
      <c r="C20130" s="30">
        <v>2.1339999999999999</v>
      </c>
      <c r="D20130" t="s">
        <v>20</v>
      </c>
      <c r="G20130" t="s">
        <v>273</v>
      </c>
    </row>
    <row r="20131" spans="1:7">
      <c r="A20131">
        <v>73079100</v>
      </c>
      <c r="B20131" t="s">
        <v>275</v>
      </c>
      <c r="C20131" s="30">
        <v>2.3473999999999999</v>
      </c>
      <c r="D20131" t="s">
        <v>20</v>
      </c>
      <c r="E20131">
        <v>2026</v>
      </c>
      <c r="G20131" t="s">
        <v>273</v>
      </c>
    </row>
    <row r="20132" spans="1:7">
      <c r="A20132">
        <v>73079100</v>
      </c>
      <c r="B20132" t="s">
        <v>275</v>
      </c>
      <c r="C20132" s="30">
        <v>2.5608</v>
      </c>
      <c r="D20132" t="s">
        <v>20</v>
      </c>
      <c r="E20132">
        <v>2027</v>
      </c>
      <c r="G20132" t="s">
        <v>273</v>
      </c>
    </row>
    <row r="20133" spans="1:7">
      <c r="A20133">
        <v>73079100</v>
      </c>
      <c r="B20133" t="s">
        <v>275</v>
      </c>
      <c r="C20133" s="30">
        <v>2.7742</v>
      </c>
      <c r="D20133" t="s">
        <v>20</v>
      </c>
      <c r="E20133">
        <v>2028</v>
      </c>
      <c r="G20133" t="s">
        <v>273</v>
      </c>
    </row>
    <row r="20134" spans="1:7">
      <c r="A20134">
        <v>730792</v>
      </c>
      <c r="B20134" t="s">
        <v>275</v>
      </c>
      <c r="C20134" s="30">
        <v>2.1339999999999999</v>
      </c>
      <c r="D20134" t="s">
        <v>20</v>
      </c>
      <c r="G20134" t="s">
        <v>273</v>
      </c>
    </row>
    <row r="20135" spans="1:7">
      <c r="A20135">
        <v>730792</v>
      </c>
      <c r="B20135" t="s">
        <v>275</v>
      </c>
      <c r="C20135" s="30">
        <v>2.3473999999999999</v>
      </c>
      <c r="D20135" t="s">
        <v>20</v>
      </c>
      <c r="E20135">
        <v>2026</v>
      </c>
      <c r="G20135" t="s">
        <v>273</v>
      </c>
    </row>
    <row r="20136" spans="1:7">
      <c r="A20136">
        <v>730792</v>
      </c>
      <c r="B20136" t="s">
        <v>275</v>
      </c>
      <c r="C20136" s="30">
        <v>2.5608</v>
      </c>
      <c r="D20136" t="s">
        <v>20</v>
      </c>
      <c r="E20136">
        <v>2027</v>
      </c>
      <c r="G20136" t="s">
        <v>273</v>
      </c>
    </row>
    <row r="20137" spans="1:7">
      <c r="A20137">
        <v>730792</v>
      </c>
      <c r="B20137" t="s">
        <v>275</v>
      </c>
      <c r="C20137" s="30">
        <v>2.7742</v>
      </c>
      <c r="D20137" t="s">
        <v>20</v>
      </c>
      <c r="E20137">
        <v>2028</v>
      </c>
      <c r="G20137" t="s">
        <v>273</v>
      </c>
    </row>
    <row r="20138" spans="1:7">
      <c r="A20138">
        <v>730793</v>
      </c>
      <c r="B20138" t="s">
        <v>275</v>
      </c>
      <c r="C20138" s="30">
        <v>2.1339999999999999</v>
      </c>
      <c r="D20138" t="s">
        <v>20</v>
      </c>
      <c r="G20138" t="s">
        <v>273</v>
      </c>
    </row>
    <row r="20139" spans="1:7">
      <c r="A20139">
        <v>730793</v>
      </c>
      <c r="B20139" t="s">
        <v>275</v>
      </c>
      <c r="C20139" s="30">
        <v>2.3473999999999999</v>
      </c>
      <c r="D20139" t="s">
        <v>20</v>
      </c>
      <c r="E20139">
        <v>2026</v>
      </c>
      <c r="G20139" t="s">
        <v>273</v>
      </c>
    </row>
    <row r="20140" spans="1:7">
      <c r="A20140">
        <v>730793</v>
      </c>
      <c r="B20140" t="s">
        <v>275</v>
      </c>
      <c r="C20140" s="30">
        <v>2.5608</v>
      </c>
      <c r="D20140" t="s">
        <v>20</v>
      </c>
      <c r="E20140">
        <v>2027</v>
      </c>
      <c r="G20140" t="s">
        <v>273</v>
      </c>
    </row>
    <row r="20141" spans="1:7">
      <c r="A20141">
        <v>730793</v>
      </c>
      <c r="B20141" t="s">
        <v>275</v>
      </c>
      <c r="C20141" s="30">
        <v>2.7742</v>
      </c>
      <c r="D20141" t="s">
        <v>20</v>
      </c>
      <c r="E20141">
        <v>2028</v>
      </c>
      <c r="G20141" t="s">
        <v>273</v>
      </c>
    </row>
    <row r="20142" spans="1:7">
      <c r="A20142">
        <v>730799</v>
      </c>
      <c r="B20142" t="s">
        <v>275</v>
      </c>
      <c r="C20142" s="30">
        <v>2.1339999999999999</v>
      </c>
      <c r="D20142" t="s">
        <v>20</v>
      </c>
      <c r="G20142" t="s">
        <v>273</v>
      </c>
    </row>
    <row r="20143" spans="1:7">
      <c r="A20143">
        <v>730799</v>
      </c>
      <c r="B20143" t="s">
        <v>275</v>
      </c>
      <c r="C20143" s="30">
        <v>2.3473999999999999</v>
      </c>
      <c r="D20143" t="s">
        <v>20</v>
      </c>
      <c r="E20143">
        <v>2026</v>
      </c>
      <c r="G20143" t="s">
        <v>273</v>
      </c>
    </row>
    <row r="20144" spans="1:7">
      <c r="A20144">
        <v>730799</v>
      </c>
      <c r="B20144" t="s">
        <v>275</v>
      </c>
      <c r="C20144" s="30">
        <v>2.5608</v>
      </c>
      <c r="D20144" t="s">
        <v>20</v>
      </c>
      <c r="E20144">
        <v>2027</v>
      </c>
      <c r="G20144" t="s">
        <v>273</v>
      </c>
    </row>
    <row r="20145" spans="1:7">
      <c r="A20145">
        <v>730799</v>
      </c>
      <c r="B20145" t="s">
        <v>275</v>
      </c>
      <c r="C20145" s="30">
        <v>2.7742</v>
      </c>
      <c r="D20145" t="s">
        <v>20</v>
      </c>
      <c r="E20145">
        <v>2028</v>
      </c>
      <c r="G20145" t="s">
        <v>273</v>
      </c>
    </row>
    <row r="20146" spans="1:7">
      <c r="A20146">
        <v>7308</v>
      </c>
      <c r="B20146" t="s">
        <v>275</v>
      </c>
      <c r="C20146" s="30">
        <v>3.8639999999999999</v>
      </c>
      <c r="D20146" t="s">
        <v>20</v>
      </c>
      <c r="G20146" t="s">
        <v>273</v>
      </c>
    </row>
    <row r="20147" spans="1:7">
      <c r="A20147">
        <v>7308</v>
      </c>
      <c r="B20147" t="s">
        <v>275</v>
      </c>
      <c r="C20147" s="30">
        <v>4.2504</v>
      </c>
      <c r="D20147" t="s">
        <v>20</v>
      </c>
      <c r="E20147">
        <v>2026</v>
      </c>
      <c r="G20147" t="s">
        <v>273</v>
      </c>
    </row>
    <row r="20148" spans="1:7">
      <c r="A20148">
        <v>7308</v>
      </c>
      <c r="B20148" t="s">
        <v>275</v>
      </c>
      <c r="C20148" s="30">
        <v>4.6368</v>
      </c>
      <c r="D20148" t="s">
        <v>20</v>
      </c>
      <c r="E20148">
        <v>2027</v>
      </c>
      <c r="G20148" t="s">
        <v>273</v>
      </c>
    </row>
    <row r="20149" spans="1:7">
      <c r="A20149">
        <v>7308</v>
      </c>
      <c r="B20149" t="s">
        <v>275</v>
      </c>
      <c r="C20149" s="30">
        <v>5.0232000000000001</v>
      </c>
      <c r="D20149" t="s">
        <v>20</v>
      </c>
      <c r="E20149">
        <v>2028</v>
      </c>
      <c r="G20149" t="s">
        <v>273</v>
      </c>
    </row>
    <row r="20150" spans="1:7">
      <c r="A20150">
        <v>7309</v>
      </c>
      <c r="B20150" t="s">
        <v>275</v>
      </c>
      <c r="C20150" s="30">
        <v>4.1239999999999997</v>
      </c>
      <c r="D20150" t="s">
        <v>20</v>
      </c>
      <c r="G20150" t="s">
        <v>273</v>
      </c>
    </row>
    <row r="20151" spans="1:7">
      <c r="A20151">
        <v>7309</v>
      </c>
      <c r="B20151" t="s">
        <v>275</v>
      </c>
      <c r="C20151" s="30">
        <v>4.5363999999999995</v>
      </c>
      <c r="D20151" t="s">
        <v>20</v>
      </c>
      <c r="E20151">
        <v>2026</v>
      </c>
      <c r="G20151" t="s">
        <v>273</v>
      </c>
    </row>
    <row r="20152" spans="1:7">
      <c r="A20152">
        <v>7309</v>
      </c>
      <c r="B20152" t="s">
        <v>275</v>
      </c>
      <c r="C20152" s="30">
        <v>4.9487999999999994</v>
      </c>
      <c r="D20152" t="s">
        <v>20</v>
      </c>
      <c r="E20152">
        <v>2027</v>
      </c>
      <c r="G20152" t="s">
        <v>273</v>
      </c>
    </row>
    <row r="20153" spans="1:7">
      <c r="A20153">
        <v>7309</v>
      </c>
      <c r="B20153" t="s">
        <v>275</v>
      </c>
      <c r="C20153" s="30">
        <v>5.3611999999999993</v>
      </c>
      <c r="D20153" t="s">
        <v>20</v>
      </c>
      <c r="E20153">
        <v>2028</v>
      </c>
      <c r="G20153" t="s">
        <v>273</v>
      </c>
    </row>
    <row r="20154" spans="1:7">
      <c r="A20154">
        <v>7310</v>
      </c>
      <c r="B20154" t="s">
        <v>275</v>
      </c>
      <c r="C20154" s="30">
        <v>2.1640000000000001</v>
      </c>
      <c r="D20154" t="s">
        <v>20</v>
      </c>
      <c r="G20154" t="s">
        <v>273</v>
      </c>
    </row>
    <row r="20155" spans="1:7">
      <c r="A20155">
        <v>7310</v>
      </c>
      <c r="B20155" t="s">
        <v>275</v>
      </c>
      <c r="C20155" s="30">
        <v>2.3804000000000003</v>
      </c>
      <c r="D20155" t="s">
        <v>20</v>
      </c>
      <c r="E20155">
        <v>2026</v>
      </c>
      <c r="G20155" t="s">
        <v>273</v>
      </c>
    </row>
    <row r="20156" spans="1:7">
      <c r="A20156">
        <v>7310</v>
      </c>
      <c r="B20156" t="s">
        <v>275</v>
      </c>
      <c r="C20156" s="30">
        <v>2.5968</v>
      </c>
      <c r="D20156" t="s">
        <v>20</v>
      </c>
      <c r="E20156">
        <v>2027</v>
      </c>
      <c r="G20156" t="s">
        <v>273</v>
      </c>
    </row>
    <row r="20157" spans="1:7">
      <c r="A20157">
        <v>7310</v>
      </c>
      <c r="B20157" t="s">
        <v>275</v>
      </c>
      <c r="C20157" s="30">
        <v>2.8132000000000001</v>
      </c>
      <c r="D20157" t="s">
        <v>20</v>
      </c>
      <c r="E20157">
        <v>2028</v>
      </c>
      <c r="G20157" t="s">
        <v>273</v>
      </c>
    </row>
    <row r="20158" spans="1:7">
      <c r="A20158">
        <v>731100</v>
      </c>
      <c r="B20158" t="s">
        <v>275</v>
      </c>
      <c r="C20158" s="30">
        <v>4.1040000000000001</v>
      </c>
      <c r="D20158" t="s">
        <v>20</v>
      </c>
      <c r="G20158" t="s">
        <v>273</v>
      </c>
    </row>
    <row r="20159" spans="1:7">
      <c r="A20159">
        <v>731100</v>
      </c>
      <c r="B20159" t="s">
        <v>275</v>
      </c>
      <c r="C20159" s="30">
        <v>4.5144000000000002</v>
      </c>
      <c r="D20159" t="s">
        <v>20</v>
      </c>
      <c r="E20159">
        <v>2026</v>
      </c>
      <c r="G20159" t="s">
        <v>273</v>
      </c>
    </row>
    <row r="20160" spans="1:7">
      <c r="A20160">
        <v>731100</v>
      </c>
      <c r="B20160" t="s">
        <v>275</v>
      </c>
      <c r="C20160" s="30">
        <v>4.9248000000000003</v>
      </c>
      <c r="D20160" t="s">
        <v>20</v>
      </c>
      <c r="E20160">
        <v>2027</v>
      </c>
      <c r="G20160" t="s">
        <v>273</v>
      </c>
    </row>
    <row r="20161" spans="1:7">
      <c r="A20161">
        <v>731100</v>
      </c>
      <c r="B20161" t="s">
        <v>275</v>
      </c>
      <c r="C20161" s="30">
        <v>5.3352000000000004</v>
      </c>
      <c r="D20161" t="s">
        <v>20</v>
      </c>
      <c r="E20161">
        <v>2028</v>
      </c>
      <c r="G20161" t="s">
        <v>273</v>
      </c>
    </row>
    <row r="20162" spans="1:7">
      <c r="A20162">
        <v>73181100</v>
      </c>
      <c r="B20162" t="s">
        <v>275</v>
      </c>
      <c r="C20162" s="30">
        <v>2.1240000000000001</v>
      </c>
      <c r="D20162" t="s">
        <v>20</v>
      </c>
      <c r="G20162" t="s">
        <v>273</v>
      </c>
    </row>
    <row r="20163" spans="1:7">
      <c r="A20163">
        <v>73181100</v>
      </c>
      <c r="B20163" t="s">
        <v>275</v>
      </c>
      <c r="C20163" s="30">
        <v>2.3364000000000003</v>
      </c>
      <c r="D20163" t="s">
        <v>20</v>
      </c>
      <c r="E20163">
        <v>2026</v>
      </c>
      <c r="G20163" t="s">
        <v>273</v>
      </c>
    </row>
    <row r="20164" spans="1:7">
      <c r="A20164">
        <v>73181100</v>
      </c>
      <c r="B20164" t="s">
        <v>275</v>
      </c>
      <c r="C20164" s="30">
        <v>2.5488</v>
      </c>
      <c r="D20164" t="s">
        <v>20</v>
      </c>
      <c r="E20164">
        <v>2027</v>
      </c>
      <c r="G20164" t="s">
        <v>273</v>
      </c>
    </row>
    <row r="20165" spans="1:7">
      <c r="A20165">
        <v>73181100</v>
      </c>
      <c r="B20165" t="s">
        <v>275</v>
      </c>
      <c r="C20165" s="30">
        <v>2.7612000000000001</v>
      </c>
      <c r="D20165" t="s">
        <v>20</v>
      </c>
      <c r="E20165">
        <v>2028</v>
      </c>
      <c r="G20165" t="s">
        <v>273</v>
      </c>
    </row>
    <row r="20166" spans="1:7">
      <c r="A20166">
        <v>73181210</v>
      </c>
      <c r="B20166" t="s">
        <v>275</v>
      </c>
      <c r="C20166" s="30">
        <v>4.0739999999999998</v>
      </c>
      <c r="G20166" t="s">
        <v>273</v>
      </c>
    </row>
    <row r="20167" spans="1:7">
      <c r="A20167">
        <v>73181210</v>
      </c>
      <c r="B20167" t="s">
        <v>275</v>
      </c>
      <c r="C20167" s="30">
        <v>4.4813999999999998</v>
      </c>
      <c r="E20167">
        <v>2026</v>
      </c>
      <c r="G20167" t="s">
        <v>273</v>
      </c>
    </row>
    <row r="20168" spans="1:7">
      <c r="A20168">
        <v>73181210</v>
      </c>
      <c r="B20168" t="s">
        <v>275</v>
      </c>
      <c r="C20168" s="30">
        <v>4.8887999999999998</v>
      </c>
      <c r="E20168">
        <v>2027</v>
      </c>
      <c r="G20168" t="s">
        <v>273</v>
      </c>
    </row>
    <row r="20169" spans="1:7">
      <c r="A20169">
        <v>73181210</v>
      </c>
      <c r="B20169" t="s">
        <v>275</v>
      </c>
      <c r="C20169" s="30">
        <v>5.2961999999999998</v>
      </c>
      <c r="E20169">
        <v>2028</v>
      </c>
      <c r="G20169" t="s">
        <v>273</v>
      </c>
    </row>
    <row r="20170" spans="1:7">
      <c r="A20170">
        <v>73181290</v>
      </c>
      <c r="B20170" t="s">
        <v>275</v>
      </c>
      <c r="C20170" s="30">
        <v>2.1240000000000001</v>
      </c>
      <c r="D20170" t="s">
        <v>20</v>
      </c>
      <c r="G20170" t="s">
        <v>273</v>
      </c>
    </row>
    <row r="20171" spans="1:7">
      <c r="A20171">
        <v>73181290</v>
      </c>
      <c r="B20171" t="s">
        <v>275</v>
      </c>
      <c r="C20171" s="30">
        <v>2.3364000000000003</v>
      </c>
      <c r="D20171" t="s">
        <v>20</v>
      </c>
      <c r="E20171">
        <v>2026</v>
      </c>
      <c r="G20171" t="s">
        <v>273</v>
      </c>
    </row>
    <row r="20172" spans="1:7">
      <c r="A20172">
        <v>73181290</v>
      </c>
      <c r="B20172" t="s">
        <v>275</v>
      </c>
      <c r="C20172" s="30">
        <v>2.5488</v>
      </c>
      <c r="D20172" t="s">
        <v>20</v>
      </c>
      <c r="E20172">
        <v>2027</v>
      </c>
      <c r="G20172" t="s">
        <v>273</v>
      </c>
    </row>
    <row r="20173" spans="1:7">
      <c r="A20173">
        <v>73181290</v>
      </c>
      <c r="B20173" t="s">
        <v>275</v>
      </c>
      <c r="C20173" s="30">
        <v>2.7612000000000001</v>
      </c>
      <c r="D20173" t="s">
        <v>20</v>
      </c>
      <c r="E20173">
        <v>2028</v>
      </c>
      <c r="G20173" t="s">
        <v>273</v>
      </c>
    </row>
    <row r="20174" spans="1:7">
      <c r="A20174">
        <v>73181300</v>
      </c>
      <c r="B20174" t="s">
        <v>275</v>
      </c>
      <c r="C20174" s="30">
        <v>2.1240000000000001</v>
      </c>
      <c r="D20174" t="s">
        <v>20</v>
      </c>
      <c r="G20174" t="s">
        <v>273</v>
      </c>
    </row>
    <row r="20175" spans="1:7">
      <c r="A20175">
        <v>73181300</v>
      </c>
      <c r="B20175" t="s">
        <v>275</v>
      </c>
      <c r="C20175" s="30">
        <v>2.3364000000000003</v>
      </c>
      <c r="D20175" t="s">
        <v>20</v>
      </c>
      <c r="E20175">
        <v>2026</v>
      </c>
      <c r="G20175" t="s">
        <v>273</v>
      </c>
    </row>
    <row r="20176" spans="1:7">
      <c r="A20176">
        <v>73181300</v>
      </c>
      <c r="B20176" t="s">
        <v>275</v>
      </c>
      <c r="C20176" s="30">
        <v>2.5488</v>
      </c>
      <c r="D20176" t="s">
        <v>20</v>
      </c>
      <c r="E20176">
        <v>2027</v>
      </c>
      <c r="G20176" t="s">
        <v>273</v>
      </c>
    </row>
    <row r="20177" spans="1:7">
      <c r="A20177">
        <v>73181300</v>
      </c>
      <c r="B20177" t="s">
        <v>275</v>
      </c>
      <c r="C20177" s="30">
        <v>2.7612000000000001</v>
      </c>
      <c r="D20177" t="s">
        <v>20</v>
      </c>
      <c r="E20177">
        <v>2028</v>
      </c>
      <c r="G20177" t="s">
        <v>273</v>
      </c>
    </row>
    <row r="20178" spans="1:7">
      <c r="A20178">
        <v>73181410</v>
      </c>
      <c r="B20178" t="s">
        <v>275</v>
      </c>
      <c r="C20178" s="30">
        <v>4.0739999999999998</v>
      </c>
      <c r="G20178" t="s">
        <v>273</v>
      </c>
    </row>
    <row r="20179" spans="1:7">
      <c r="A20179">
        <v>73181410</v>
      </c>
      <c r="B20179" t="s">
        <v>275</v>
      </c>
      <c r="C20179" s="30">
        <v>4.4813999999999998</v>
      </c>
      <c r="E20179">
        <v>2026</v>
      </c>
      <c r="G20179" t="s">
        <v>273</v>
      </c>
    </row>
    <row r="20180" spans="1:7">
      <c r="A20180">
        <v>73181410</v>
      </c>
      <c r="B20180" t="s">
        <v>275</v>
      </c>
      <c r="C20180" s="30">
        <v>4.8887999999999998</v>
      </c>
      <c r="E20180">
        <v>2027</v>
      </c>
      <c r="G20180" t="s">
        <v>273</v>
      </c>
    </row>
    <row r="20181" spans="1:7">
      <c r="A20181">
        <v>73181410</v>
      </c>
      <c r="B20181" t="s">
        <v>275</v>
      </c>
      <c r="C20181" s="30">
        <v>5.2961999999999998</v>
      </c>
      <c r="E20181">
        <v>2028</v>
      </c>
      <c r="G20181" t="s">
        <v>273</v>
      </c>
    </row>
    <row r="20182" spans="1:7">
      <c r="A20182">
        <v>73181491</v>
      </c>
      <c r="B20182" t="s">
        <v>275</v>
      </c>
      <c r="C20182" s="30">
        <v>2.1240000000000001</v>
      </c>
      <c r="D20182" t="s">
        <v>20</v>
      </c>
      <c r="G20182" t="s">
        <v>273</v>
      </c>
    </row>
    <row r="20183" spans="1:7">
      <c r="A20183">
        <v>73181491</v>
      </c>
      <c r="B20183" t="s">
        <v>275</v>
      </c>
      <c r="C20183" s="30">
        <v>2.3364000000000003</v>
      </c>
      <c r="D20183" t="s">
        <v>20</v>
      </c>
      <c r="E20183">
        <v>2026</v>
      </c>
      <c r="G20183" t="s">
        <v>273</v>
      </c>
    </row>
    <row r="20184" spans="1:7">
      <c r="A20184">
        <v>73181491</v>
      </c>
      <c r="B20184" t="s">
        <v>275</v>
      </c>
      <c r="C20184" s="30">
        <v>2.5488</v>
      </c>
      <c r="D20184" t="s">
        <v>20</v>
      </c>
      <c r="E20184">
        <v>2027</v>
      </c>
      <c r="G20184" t="s">
        <v>273</v>
      </c>
    </row>
    <row r="20185" spans="1:7">
      <c r="A20185">
        <v>73181491</v>
      </c>
      <c r="B20185" t="s">
        <v>275</v>
      </c>
      <c r="C20185" s="30">
        <v>2.7612000000000001</v>
      </c>
      <c r="D20185" t="s">
        <v>20</v>
      </c>
      <c r="E20185">
        <v>2028</v>
      </c>
      <c r="G20185" t="s">
        <v>273</v>
      </c>
    </row>
    <row r="20186" spans="1:7">
      <c r="A20186">
        <v>73181499</v>
      </c>
      <c r="B20186" t="s">
        <v>275</v>
      </c>
      <c r="C20186" s="30">
        <v>2.1240000000000001</v>
      </c>
      <c r="D20186" t="s">
        <v>20</v>
      </c>
      <c r="G20186" t="s">
        <v>273</v>
      </c>
    </row>
    <row r="20187" spans="1:7">
      <c r="A20187">
        <v>73181499</v>
      </c>
      <c r="B20187" t="s">
        <v>275</v>
      </c>
      <c r="C20187" s="30">
        <v>2.3364000000000003</v>
      </c>
      <c r="D20187" t="s">
        <v>20</v>
      </c>
      <c r="E20187">
        <v>2026</v>
      </c>
      <c r="G20187" t="s">
        <v>273</v>
      </c>
    </row>
    <row r="20188" spans="1:7">
      <c r="A20188">
        <v>73181499</v>
      </c>
      <c r="B20188" t="s">
        <v>275</v>
      </c>
      <c r="C20188" s="30">
        <v>2.5488</v>
      </c>
      <c r="D20188" t="s">
        <v>20</v>
      </c>
      <c r="E20188">
        <v>2027</v>
      </c>
      <c r="G20188" t="s">
        <v>273</v>
      </c>
    </row>
    <row r="20189" spans="1:7">
      <c r="A20189">
        <v>73181499</v>
      </c>
      <c r="B20189" t="s">
        <v>275</v>
      </c>
      <c r="C20189" s="30">
        <v>2.7612000000000001</v>
      </c>
      <c r="D20189" t="s">
        <v>20</v>
      </c>
      <c r="E20189">
        <v>2028</v>
      </c>
      <c r="G20189" t="s">
        <v>273</v>
      </c>
    </row>
    <row r="20190" spans="1:7">
      <c r="A20190">
        <v>731815</v>
      </c>
      <c r="B20190" t="s">
        <v>275</v>
      </c>
      <c r="C20190" s="30">
        <v>3.4740000000000002</v>
      </c>
      <c r="D20190" t="s">
        <v>20</v>
      </c>
      <c r="G20190" t="s">
        <v>273</v>
      </c>
    </row>
    <row r="20191" spans="1:7">
      <c r="A20191">
        <v>731815</v>
      </c>
      <c r="B20191" t="s">
        <v>275</v>
      </c>
      <c r="C20191" s="30">
        <v>3.8214000000000001</v>
      </c>
      <c r="D20191" t="s">
        <v>20</v>
      </c>
      <c r="E20191">
        <v>2026</v>
      </c>
      <c r="G20191" t="s">
        <v>273</v>
      </c>
    </row>
    <row r="20192" spans="1:7">
      <c r="A20192">
        <v>731815</v>
      </c>
      <c r="B20192" t="s">
        <v>275</v>
      </c>
      <c r="C20192" s="30">
        <v>4.1688000000000001</v>
      </c>
      <c r="D20192" t="s">
        <v>20</v>
      </c>
      <c r="E20192">
        <v>2027</v>
      </c>
      <c r="G20192" t="s">
        <v>273</v>
      </c>
    </row>
    <row r="20193" spans="1:7">
      <c r="A20193">
        <v>731815</v>
      </c>
      <c r="B20193" t="s">
        <v>275</v>
      </c>
      <c r="C20193" s="30">
        <v>4.5162000000000004</v>
      </c>
      <c r="D20193" t="s">
        <v>20</v>
      </c>
      <c r="E20193">
        <v>2028</v>
      </c>
      <c r="G20193" t="s">
        <v>273</v>
      </c>
    </row>
    <row r="20194" spans="1:7">
      <c r="A20194">
        <v>731816</v>
      </c>
      <c r="B20194" t="s">
        <v>275</v>
      </c>
      <c r="C20194" s="30">
        <v>4.1040000000000001</v>
      </c>
      <c r="D20194" t="s">
        <v>20</v>
      </c>
      <c r="G20194" t="s">
        <v>273</v>
      </c>
    </row>
    <row r="20195" spans="1:7">
      <c r="A20195">
        <v>731816</v>
      </c>
      <c r="B20195" t="s">
        <v>275</v>
      </c>
      <c r="C20195" s="30">
        <v>4.5144000000000002</v>
      </c>
      <c r="D20195" t="s">
        <v>20</v>
      </c>
      <c r="E20195">
        <v>2026</v>
      </c>
      <c r="G20195" t="s">
        <v>273</v>
      </c>
    </row>
    <row r="20196" spans="1:7">
      <c r="A20196">
        <v>731816</v>
      </c>
      <c r="B20196" t="s">
        <v>275</v>
      </c>
      <c r="C20196" s="30">
        <v>4.9248000000000003</v>
      </c>
      <c r="D20196" t="s">
        <v>20</v>
      </c>
      <c r="E20196">
        <v>2027</v>
      </c>
      <c r="G20196" t="s">
        <v>273</v>
      </c>
    </row>
    <row r="20197" spans="1:7">
      <c r="A20197">
        <v>731816</v>
      </c>
      <c r="B20197" t="s">
        <v>275</v>
      </c>
      <c r="C20197" s="30">
        <v>5.3352000000000004</v>
      </c>
      <c r="D20197" t="s">
        <v>20</v>
      </c>
      <c r="E20197">
        <v>2028</v>
      </c>
      <c r="G20197" t="s">
        <v>273</v>
      </c>
    </row>
    <row r="20198" spans="1:7">
      <c r="A20198">
        <v>73181900</v>
      </c>
      <c r="B20198" t="s">
        <v>275</v>
      </c>
      <c r="C20198" s="30">
        <v>2.1240000000000001</v>
      </c>
      <c r="D20198" t="s">
        <v>20</v>
      </c>
      <c r="G20198" t="s">
        <v>273</v>
      </c>
    </row>
    <row r="20199" spans="1:7">
      <c r="A20199">
        <v>73181900</v>
      </c>
      <c r="B20199" t="s">
        <v>275</v>
      </c>
      <c r="C20199" s="30">
        <v>2.3364000000000003</v>
      </c>
      <c r="D20199" t="s">
        <v>20</v>
      </c>
      <c r="E20199">
        <v>2026</v>
      </c>
      <c r="G20199" t="s">
        <v>273</v>
      </c>
    </row>
    <row r="20200" spans="1:7">
      <c r="A20200">
        <v>73181900</v>
      </c>
      <c r="B20200" t="s">
        <v>275</v>
      </c>
      <c r="C20200" s="30">
        <v>2.5488</v>
      </c>
      <c r="D20200" t="s">
        <v>20</v>
      </c>
      <c r="E20200">
        <v>2027</v>
      </c>
      <c r="G20200" t="s">
        <v>273</v>
      </c>
    </row>
    <row r="20201" spans="1:7">
      <c r="A20201">
        <v>73181900</v>
      </c>
      <c r="B20201" t="s">
        <v>275</v>
      </c>
      <c r="C20201" s="30">
        <v>2.7612000000000001</v>
      </c>
      <c r="D20201" t="s">
        <v>20</v>
      </c>
      <c r="E20201">
        <v>2028</v>
      </c>
      <c r="G20201" t="s">
        <v>273</v>
      </c>
    </row>
    <row r="20202" spans="1:7">
      <c r="A20202">
        <v>73182100</v>
      </c>
      <c r="B20202" t="s">
        <v>275</v>
      </c>
      <c r="C20202" s="30">
        <v>2.1240000000000001</v>
      </c>
      <c r="D20202" t="s">
        <v>20</v>
      </c>
      <c r="G20202" t="s">
        <v>273</v>
      </c>
    </row>
    <row r="20203" spans="1:7">
      <c r="A20203">
        <v>73182100</v>
      </c>
      <c r="B20203" t="s">
        <v>275</v>
      </c>
      <c r="C20203" s="30">
        <v>2.3364000000000003</v>
      </c>
      <c r="D20203" t="s">
        <v>20</v>
      </c>
      <c r="E20203">
        <v>2026</v>
      </c>
      <c r="G20203" t="s">
        <v>273</v>
      </c>
    </row>
    <row r="20204" spans="1:7">
      <c r="A20204">
        <v>73182100</v>
      </c>
      <c r="B20204" t="s">
        <v>275</v>
      </c>
      <c r="C20204" s="30">
        <v>2.5488</v>
      </c>
      <c r="D20204" t="s">
        <v>20</v>
      </c>
      <c r="E20204">
        <v>2027</v>
      </c>
      <c r="G20204" t="s">
        <v>273</v>
      </c>
    </row>
    <row r="20205" spans="1:7">
      <c r="A20205">
        <v>73182100</v>
      </c>
      <c r="B20205" t="s">
        <v>275</v>
      </c>
      <c r="C20205" s="30">
        <v>2.7612000000000001</v>
      </c>
      <c r="D20205" t="s">
        <v>20</v>
      </c>
      <c r="E20205">
        <v>2028</v>
      </c>
      <c r="G20205" t="s">
        <v>273</v>
      </c>
    </row>
    <row r="20206" spans="1:7">
      <c r="A20206">
        <v>73182200</v>
      </c>
      <c r="B20206" t="s">
        <v>275</v>
      </c>
      <c r="C20206" s="30">
        <v>2.484</v>
      </c>
      <c r="D20206" t="s">
        <v>20</v>
      </c>
      <c r="G20206" t="s">
        <v>273</v>
      </c>
    </row>
    <row r="20207" spans="1:7">
      <c r="A20207">
        <v>73182200</v>
      </c>
      <c r="B20207" t="s">
        <v>275</v>
      </c>
      <c r="C20207" s="30">
        <v>2.7324000000000002</v>
      </c>
      <c r="D20207" t="s">
        <v>20</v>
      </c>
      <c r="E20207">
        <v>2026</v>
      </c>
      <c r="G20207" t="s">
        <v>273</v>
      </c>
    </row>
    <row r="20208" spans="1:7">
      <c r="A20208">
        <v>73182200</v>
      </c>
      <c r="B20208" t="s">
        <v>275</v>
      </c>
      <c r="C20208" s="30">
        <v>2.9807999999999999</v>
      </c>
      <c r="D20208" t="s">
        <v>20</v>
      </c>
      <c r="E20208">
        <v>2027</v>
      </c>
      <c r="G20208" t="s">
        <v>273</v>
      </c>
    </row>
    <row r="20209" spans="1:7">
      <c r="A20209">
        <v>73182200</v>
      </c>
      <c r="B20209" t="s">
        <v>275</v>
      </c>
      <c r="C20209" s="30">
        <v>3.2292000000000001</v>
      </c>
      <c r="D20209" t="s">
        <v>20</v>
      </c>
      <c r="E20209">
        <v>2028</v>
      </c>
      <c r="G20209" t="s">
        <v>273</v>
      </c>
    </row>
    <row r="20210" spans="1:7">
      <c r="A20210">
        <v>73182300</v>
      </c>
      <c r="B20210" t="s">
        <v>275</v>
      </c>
      <c r="C20210" s="30">
        <v>2.3439999999999999</v>
      </c>
      <c r="D20210" t="s">
        <v>20</v>
      </c>
      <c r="G20210" t="s">
        <v>273</v>
      </c>
    </row>
    <row r="20211" spans="1:7">
      <c r="A20211">
        <v>73182300</v>
      </c>
      <c r="B20211" t="s">
        <v>275</v>
      </c>
      <c r="C20211" s="30">
        <v>2.5783999999999998</v>
      </c>
      <c r="D20211" t="s">
        <v>20</v>
      </c>
      <c r="E20211">
        <v>2026</v>
      </c>
      <c r="G20211" t="s">
        <v>273</v>
      </c>
    </row>
    <row r="20212" spans="1:7">
      <c r="A20212">
        <v>73182300</v>
      </c>
      <c r="B20212" t="s">
        <v>275</v>
      </c>
      <c r="C20212" s="30">
        <v>2.8127999999999997</v>
      </c>
      <c r="D20212" t="s">
        <v>20</v>
      </c>
      <c r="E20212">
        <v>2027</v>
      </c>
      <c r="G20212" t="s">
        <v>273</v>
      </c>
    </row>
    <row r="20213" spans="1:7">
      <c r="A20213">
        <v>73182300</v>
      </c>
      <c r="B20213" t="s">
        <v>275</v>
      </c>
      <c r="C20213" s="30">
        <v>3.0471999999999997</v>
      </c>
      <c r="D20213" t="s">
        <v>20</v>
      </c>
      <c r="E20213">
        <v>2028</v>
      </c>
      <c r="G20213" t="s">
        <v>273</v>
      </c>
    </row>
    <row r="20214" spans="1:7">
      <c r="A20214">
        <v>73182400</v>
      </c>
      <c r="B20214" t="s">
        <v>275</v>
      </c>
      <c r="C20214" s="30">
        <v>2.1240000000000001</v>
      </c>
      <c r="D20214" t="s">
        <v>20</v>
      </c>
      <c r="G20214" t="s">
        <v>273</v>
      </c>
    </row>
    <row r="20215" spans="1:7">
      <c r="A20215">
        <v>73182400</v>
      </c>
      <c r="B20215" t="s">
        <v>275</v>
      </c>
      <c r="C20215" s="30">
        <v>2.3364000000000003</v>
      </c>
      <c r="D20215" t="s">
        <v>20</v>
      </c>
      <c r="E20215">
        <v>2026</v>
      </c>
      <c r="G20215" t="s">
        <v>273</v>
      </c>
    </row>
    <row r="20216" spans="1:7">
      <c r="A20216">
        <v>73182400</v>
      </c>
      <c r="B20216" t="s">
        <v>275</v>
      </c>
      <c r="C20216" s="30">
        <v>2.5488</v>
      </c>
      <c r="D20216" t="s">
        <v>20</v>
      </c>
      <c r="E20216">
        <v>2027</v>
      </c>
      <c r="G20216" t="s">
        <v>273</v>
      </c>
    </row>
    <row r="20217" spans="1:7">
      <c r="A20217">
        <v>73182400</v>
      </c>
      <c r="B20217" t="s">
        <v>275</v>
      </c>
      <c r="C20217" s="30">
        <v>2.7612000000000001</v>
      </c>
      <c r="D20217" t="s">
        <v>20</v>
      </c>
      <c r="E20217">
        <v>2028</v>
      </c>
      <c r="G20217" t="s">
        <v>273</v>
      </c>
    </row>
    <row r="20218" spans="1:7">
      <c r="A20218">
        <v>73182900</v>
      </c>
      <c r="B20218" t="s">
        <v>275</v>
      </c>
      <c r="C20218" s="30">
        <v>2.1240000000000001</v>
      </c>
      <c r="D20218" t="s">
        <v>20</v>
      </c>
      <c r="G20218" t="s">
        <v>273</v>
      </c>
    </row>
    <row r="20219" spans="1:7">
      <c r="A20219">
        <v>73182900</v>
      </c>
      <c r="B20219" t="s">
        <v>275</v>
      </c>
      <c r="C20219" s="30">
        <v>2.3364000000000003</v>
      </c>
      <c r="D20219" t="s">
        <v>20</v>
      </c>
      <c r="E20219">
        <v>2026</v>
      </c>
      <c r="G20219" t="s">
        <v>273</v>
      </c>
    </row>
    <row r="20220" spans="1:7">
      <c r="A20220">
        <v>73182900</v>
      </c>
      <c r="B20220" t="s">
        <v>275</v>
      </c>
      <c r="C20220" s="30">
        <v>2.5488</v>
      </c>
      <c r="D20220" t="s">
        <v>20</v>
      </c>
      <c r="E20220">
        <v>2027</v>
      </c>
      <c r="G20220" t="s">
        <v>273</v>
      </c>
    </row>
    <row r="20221" spans="1:7">
      <c r="A20221">
        <v>73182900</v>
      </c>
      <c r="B20221" t="s">
        <v>275</v>
      </c>
      <c r="C20221" s="30">
        <v>2.7612000000000001</v>
      </c>
      <c r="D20221" t="s">
        <v>20</v>
      </c>
      <c r="E20221">
        <v>2028</v>
      </c>
      <c r="G20221" t="s">
        <v>273</v>
      </c>
    </row>
    <row r="20222" spans="1:7">
      <c r="A20222">
        <v>73261100</v>
      </c>
      <c r="B20222" t="s">
        <v>275</v>
      </c>
      <c r="C20222" s="30">
        <v>2.274</v>
      </c>
      <c r="D20222" t="s">
        <v>20</v>
      </c>
      <c r="G20222" t="s">
        <v>273</v>
      </c>
    </row>
    <row r="20223" spans="1:7">
      <c r="A20223">
        <v>73261100</v>
      </c>
      <c r="B20223" t="s">
        <v>275</v>
      </c>
      <c r="C20223" s="30">
        <v>2.5013999999999998</v>
      </c>
      <c r="D20223" t="s">
        <v>20</v>
      </c>
      <c r="E20223">
        <v>2026</v>
      </c>
      <c r="G20223" t="s">
        <v>273</v>
      </c>
    </row>
    <row r="20224" spans="1:7">
      <c r="A20224">
        <v>73261100</v>
      </c>
      <c r="B20224" t="s">
        <v>275</v>
      </c>
      <c r="C20224" s="30">
        <v>2.7288000000000001</v>
      </c>
      <c r="D20224" t="s">
        <v>20</v>
      </c>
      <c r="E20224">
        <v>2027</v>
      </c>
      <c r="G20224" t="s">
        <v>273</v>
      </c>
    </row>
    <row r="20225" spans="1:7">
      <c r="A20225">
        <v>73261100</v>
      </c>
      <c r="B20225" t="s">
        <v>275</v>
      </c>
      <c r="C20225" s="30">
        <v>2.9561999999999999</v>
      </c>
      <c r="D20225" t="s">
        <v>20</v>
      </c>
      <c r="E20225">
        <v>2028</v>
      </c>
      <c r="G20225" t="s">
        <v>273</v>
      </c>
    </row>
    <row r="20226" spans="1:7">
      <c r="A20226">
        <v>732619</v>
      </c>
      <c r="B20226" t="s">
        <v>275</v>
      </c>
      <c r="C20226" s="30">
        <v>2.274</v>
      </c>
      <c r="D20226" t="s">
        <v>20</v>
      </c>
      <c r="G20226" t="s">
        <v>273</v>
      </c>
    </row>
    <row r="20227" spans="1:7">
      <c r="A20227">
        <v>732619</v>
      </c>
      <c r="B20227" t="s">
        <v>275</v>
      </c>
      <c r="C20227" s="30">
        <v>2.5013999999999998</v>
      </c>
      <c r="D20227" t="s">
        <v>20</v>
      </c>
      <c r="E20227">
        <v>2026</v>
      </c>
      <c r="G20227" t="s">
        <v>273</v>
      </c>
    </row>
    <row r="20228" spans="1:7">
      <c r="A20228">
        <v>732619</v>
      </c>
      <c r="B20228" t="s">
        <v>275</v>
      </c>
      <c r="C20228" s="30">
        <v>2.7288000000000001</v>
      </c>
      <c r="D20228" t="s">
        <v>20</v>
      </c>
      <c r="E20228">
        <v>2027</v>
      </c>
      <c r="G20228" t="s">
        <v>273</v>
      </c>
    </row>
    <row r="20229" spans="1:7">
      <c r="A20229">
        <v>732619</v>
      </c>
      <c r="B20229" t="s">
        <v>275</v>
      </c>
      <c r="C20229" s="30">
        <v>2.9561999999999999</v>
      </c>
      <c r="D20229" t="s">
        <v>20</v>
      </c>
      <c r="E20229">
        <v>2028</v>
      </c>
      <c r="G20229" t="s">
        <v>273</v>
      </c>
    </row>
    <row r="20230" spans="1:7">
      <c r="A20230">
        <v>73262000</v>
      </c>
      <c r="B20230" t="s">
        <v>275</v>
      </c>
      <c r="C20230" s="30">
        <v>2.1240000000000001</v>
      </c>
      <c r="D20230" t="s">
        <v>20</v>
      </c>
      <c r="G20230" t="s">
        <v>273</v>
      </c>
    </row>
    <row r="20231" spans="1:7">
      <c r="A20231">
        <v>73262000</v>
      </c>
      <c r="B20231" t="s">
        <v>275</v>
      </c>
      <c r="C20231" s="30">
        <v>2.3364000000000003</v>
      </c>
      <c r="D20231" t="s">
        <v>20</v>
      </c>
      <c r="E20231">
        <v>2026</v>
      </c>
      <c r="G20231" t="s">
        <v>273</v>
      </c>
    </row>
    <row r="20232" spans="1:7">
      <c r="A20232">
        <v>73262000</v>
      </c>
      <c r="B20232" t="s">
        <v>275</v>
      </c>
      <c r="C20232" s="30">
        <v>2.5488</v>
      </c>
      <c r="D20232" t="s">
        <v>20</v>
      </c>
      <c r="E20232">
        <v>2027</v>
      </c>
      <c r="G20232" t="s">
        <v>273</v>
      </c>
    </row>
    <row r="20233" spans="1:7">
      <c r="A20233">
        <v>73262000</v>
      </c>
      <c r="B20233" t="s">
        <v>275</v>
      </c>
      <c r="C20233" s="30">
        <v>2.7612000000000001</v>
      </c>
      <c r="D20233" t="s">
        <v>20</v>
      </c>
      <c r="E20233">
        <v>2028</v>
      </c>
      <c r="G20233" t="s">
        <v>273</v>
      </c>
    </row>
    <row r="20234" spans="1:7">
      <c r="A20234">
        <v>73269030</v>
      </c>
      <c r="B20234" t="s">
        <v>275</v>
      </c>
      <c r="C20234" s="30">
        <v>2.1240000000000001</v>
      </c>
      <c r="D20234" t="s">
        <v>20</v>
      </c>
      <c r="G20234" t="s">
        <v>273</v>
      </c>
    </row>
    <row r="20235" spans="1:7">
      <c r="A20235">
        <v>73269030</v>
      </c>
      <c r="B20235" t="s">
        <v>275</v>
      </c>
      <c r="C20235" s="30">
        <v>2.3364000000000003</v>
      </c>
      <c r="D20235" t="s">
        <v>20</v>
      </c>
      <c r="E20235">
        <v>2026</v>
      </c>
      <c r="G20235" t="s">
        <v>273</v>
      </c>
    </row>
    <row r="20236" spans="1:7">
      <c r="A20236">
        <v>73269030</v>
      </c>
      <c r="B20236" t="s">
        <v>275</v>
      </c>
      <c r="C20236" s="30">
        <v>2.5488</v>
      </c>
      <c r="D20236" t="s">
        <v>20</v>
      </c>
      <c r="E20236">
        <v>2027</v>
      </c>
      <c r="G20236" t="s">
        <v>273</v>
      </c>
    </row>
    <row r="20237" spans="1:7">
      <c r="A20237">
        <v>73269030</v>
      </c>
      <c r="B20237" t="s">
        <v>275</v>
      </c>
      <c r="C20237" s="30">
        <v>2.7612000000000001</v>
      </c>
      <c r="D20237" t="s">
        <v>20</v>
      </c>
      <c r="E20237">
        <v>2028</v>
      </c>
      <c r="G20237" t="s">
        <v>273</v>
      </c>
    </row>
    <row r="20238" spans="1:7">
      <c r="A20238">
        <v>73269040</v>
      </c>
      <c r="B20238" t="s">
        <v>275</v>
      </c>
      <c r="C20238" s="30">
        <v>2.1240000000000001</v>
      </c>
      <c r="D20238" t="s">
        <v>20</v>
      </c>
      <c r="G20238" t="s">
        <v>273</v>
      </c>
    </row>
    <row r="20239" spans="1:7">
      <c r="A20239">
        <v>73269040</v>
      </c>
      <c r="B20239" t="s">
        <v>275</v>
      </c>
      <c r="C20239" s="30">
        <v>2.3364000000000003</v>
      </c>
      <c r="D20239" t="s">
        <v>20</v>
      </c>
      <c r="E20239">
        <v>2026</v>
      </c>
      <c r="G20239" t="s">
        <v>273</v>
      </c>
    </row>
    <row r="20240" spans="1:7">
      <c r="A20240">
        <v>73269040</v>
      </c>
      <c r="B20240" t="s">
        <v>275</v>
      </c>
      <c r="C20240" s="30">
        <v>2.5488</v>
      </c>
      <c r="D20240" t="s">
        <v>20</v>
      </c>
      <c r="E20240">
        <v>2027</v>
      </c>
      <c r="G20240" t="s">
        <v>273</v>
      </c>
    </row>
    <row r="20241" spans="1:7">
      <c r="A20241">
        <v>73269040</v>
      </c>
      <c r="B20241" t="s">
        <v>275</v>
      </c>
      <c r="C20241" s="30">
        <v>2.7612000000000001</v>
      </c>
      <c r="D20241" t="s">
        <v>20</v>
      </c>
      <c r="E20241">
        <v>2028</v>
      </c>
      <c r="G20241" t="s">
        <v>273</v>
      </c>
    </row>
    <row r="20242" spans="1:7">
      <c r="A20242">
        <v>73269050</v>
      </c>
      <c r="B20242" t="s">
        <v>275</v>
      </c>
      <c r="C20242" s="30">
        <v>2.1240000000000001</v>
      </c>
      <c r="D20242" t="s">
        <v>20</v>
      </c>
      <c r="G20242" t="s">
        <v>273</v>
      </c>
    </row>
    <row r="20243" spans="1:7">
      <c r="A20243">
        <v>73269050</v>
      </c>
      <c r="B20243" t="s">
        <v>275</v>
      </c>
      <c r="C20243" s="30">
        <v>2.3364000000000003</v>
      </c>
      <c r="D20243" t="s">
        <v>20</v>
      </c>
      <c r="E20243">
        <v>2026</v>
      </c>
      <c r="G20243" t="s">
        <v>273</v>
      </c>
    </row>
    <row r="20244" spans="1:7">
      <c r="A20244">
        <v>73269050</v>
      </c>
      <c r="B20244" t="s">
        <v>275</v>
      </c>
      <c r="C20244" s="30">
        <v>2.5488</v>
      </c>
      <c r="D20244" t="s">
        <v>20</v>
      </c>
      <c r="E20244">
        <v>2027</v>
      </c>
      <c r="G20244" t="s">
        <v>273</v>
      </c>
    </row>
    <row r="20245" spans="1:7">
      <c r="A20245">
        <v>73269050</v>
      </c>
      <c r="B20245" t="s">
        <v>275</v>
      </c>
      <c r="C20245" s="30">
        <v>2.7612000000000001</v>
      </c>
      <c r="D20245" t="s">
        <v>20</v>
      </c>
      <c r="E20245">
        <v>2028</v>
      </c>
      <c r="G20245" t="s">
        <v>273</v>
      </c>
    </row>
    <row r="20246" spans="1:7">
      <c r="A20246">
        <v>73269060</v>
      </c>
      <c r="B20246" t="s">
        <v>275</v>
      </c>
      <c r="C20246" s="30">
        <v>2.1240000000000001</v>
      </c>
      <c r="D20246" t="s">
        <v>20</v>
      </c>
      <c r="G20246" t="s">
        <v>273</v>
      </c>
    </row>
    <row r="20247" spans="1:7">
      <c r="A20247">
        <v>73269060</v>
      </c>
      <c r="B20247" t="s">
        <v>275</v>
      </c>
      <c r="C20247" s="30">
        <v>2.3364000000000003</v>
      </c>
      <c r="D20247" t="s">
        <v>20</v>
      </c>
      <c r="E20247">
        <v>2026</v>
      </c>
      <c r="G20247" t="s">
        <v>273</v>
      </c>
    </row>
    <row r="20248" spans="1:7">
      <c r="A20248">
        <v>73269060</v>
      </c>
      <c r="B20248" t="s">
        <v>275</v>
      </c>
      <c r="C20248" s="30">
        <v>2.5488</v>
      </c>
      <c r="D20248" t="s">
        <v>20</v>
      </c>
      <c r="E20248">
        <v>2027</v>
      </c>
      <c r="G20248" t="s">
        <v>273</v>
      </c>
    </row>
    <row r="20249" spans="1:7">
      <c r="A20249">
        <v>73269060</v>
      </c>
      <c r="B20249" t="s">
        <v>275</v>
      </c>
      <c r="C20249" s="30">
        <v>2.7612000000000001</v>
      </c>
      <c r="D20249" t="s">
        <v>20</v>
      </c>
      <c r="E20249">
        <v>2028</v>
      </c>
      <c r="G20249" t="s">
        <v>273</v>
      </c>
    </row>
    <row r="20250" spans="1:7">
      <c r="A20250">
        <v>73269092</v>
      </c>
      <c r="B20250" t="s">
        <v>275</v>
      </c>
      <c r="C20250" s="30">
        <v>2.274</v>
      </c>
      <c r="D20250" t="s">
        <v>20</v>
      </c>
      <c r="G20250" t="s">
        <v>273</v>
      </c>
    </row>
    <row r="20251" spans="1:7">
      <c r="A20251">
        <v>73269092</v>
      </c>
      <c r="B20251" t="s">
        <v>275</v>
      </c>
      <c r="C20251" s="30">
        <v>2.5013999999999998</v>
      </c>
      <c r="D20251" t="s">
        <v>20</v>
      </c>
      <c r="E20251">
        <v>2026</v>
      </c>
      <c r="G20251" t="s">
        <v>273</v>
      </c>
    </row>
    <row r="20252" spans="1:7">
      <c r="A20252">
        <v>73269092</v>
      </c>
      <c r="B20252" t="s">
        <v>275</v>
      </c>
      <c r="C20252" s="30">
        <v>2.7288000000000001</v>
      </c>
      <c r="D20252" t="s">
        <v>20</v>
      </c>
      <c r="E20252">
        <v>2027</v>
      </c>
      <c r="G20252" t="s">
        <v>273</v>
      </c>
    </row>
    <row r="20253" spans="1:7">
      <c r="A20253">
        <v>73269092</v>
      </c>
      <c r="B20253" t="s">
        <v>275</v>
      </c>
      <c r="C20253" s="30">
        <v>2.9561999999999999</v>
      </c>
      <c r="D20253" t="s">
        <v>20</v>
      </c>
      <c r="E20253">
        <v>2028</v>
      </c>
      <c r="G20253" t="s">
        <v>273</v>
      </c>
    </row>
    <row r="20254" spans="1:7">
      <c r="A20254">
        <v>73269094</v>
      </c>
      <c r="B20254" t="s">
        <v>275</v>
      </c>
      <c r="C20254" s="30">
        <v>2.274</v>
      </c>
      <c r="D20254" t="s">
        <v>20</v>
      </c>
      <c r="G20254" t="s">
        <v>273</v>
      </c>
    </row>
    <row r="20255" spans="1:7">
      <c r="A20255">
        <v>73269094</v>
      </c>
      <c r="B20255" t="s">
        <v>275</v>
      </c>
      <c r="C20255" s="30">
        <v>2.5013999999999998</v>
      </c>
      <c r="D20255" t="s">
        <v>20</v>
      </c>
      <c r="E20255">
        <v>2026</v>
      </c>
      <c r="G20255" t="s">
        <v>273</v>
      </c>
    </row>
    <row r="20256" spans="1:7">
      <c r="A20256">
        <v>73269094</v>
      </c>
      <c r="B20256" t="s">
        <v>275</v>
      </c>
      <c r="C20256" s="30">
        <v>2.7288000000000001</v>
      </c>
      <c r="D20256" t="s">
        <v>20</v>
      </c>
      <c r="E20256">
        <v>2027</v>
      </c>
      <c r="G20256" t="s">
        <v>273</v>
      </c>
    </row>
    <row r="20257" spans="1:7">
      <c r="A20257">
        <v>73269094</v>
      </c>
      <c r="B20257" t="s">
        <v>275</v>
      </c>
      <c r="C20257" s="30">
        <v>2.9561999999999999</v>
      </c>
      <c r="D20257" t="s">
        <v>20</v>
      </c>
      <c r="E20257">
        <v>2028</v>
      </c>
      <c r="G20257" t="s">
        <v>273</v>
      </c>
    </row>
    <row r="20258" spans="1:7">
      <c r="A20258">
        <v>73269096</v>
      </c>
      <c r="B20258" t="s">
        <v>275</v>
      </c>
      <c r="C20258" s="30">
        <v>2.274</v>
      </c>
      <c r="D20258" t="s">
        <v>20</v>
      </c>
      <c r="G20258" t="s">
        <v>273</v>
      </c>
    </row>
    <row r="20259" spans="1:7">
      <c r="A20259">
        <v>73269096</v>
      </c>
      <c r="B20259" t="s">
        <v>275</v>
      </c>
      <c r="C20259" s="30">
        <v>2.5013999999999998</v>
      </c>
      <c r="D20259" t="s">
        <v>20</v>
      </c>
      <c r="E20259">
        <v>2026</v>
      </c>
      <c r="G20259" t="s">
        <v>273</v>
      </c>
    </row>
    <row r="20260" spans="1:7">
      <c r="A20260">
        <v>73269096</v>
      </c>
      <c r="B20260" t="s">
        <v>275</v>
      </c>
      <c r="C20260" s="30">
        <v>2.7288000000000001</v>
      </c>
      <c r="D20260" t="s">
        <v>20</v>
      </c>
      <c r="E20260">
        <v>2027</v>
      </c>
      <c r="G20260" t="s">
        <v>273</v>
      </c>
    </row>
    <row r="20261" spans="1:7">
      <c r="A20261">
        <v>73269096</v>
      </c>
      <c r="B20261" t="s">
        <v>275</v>
      </c>
      <c r="C20261" s="30">
        <v>2.9561999999999999</v>
      </c>
      <c r="D20261" t="s">
        <v>20</v>
      </c>
      <c r="E20261">
        <v>2028</v>
      </c>
      <c r="G20261" t="s">
        <v>273</v>
      </c>
    </row>
    <row r="20262" spans="1:7">
      <c r="A20262">
        <v>73269098</v>
      </c>
      <c r="B20262" t="s">
        <v>275</v>
      </c>
      <c r="C20262" s="30">
        <v>2.1440000000000001</v>
      </c>
      <c r="D20262" t="s">
        <v>20</v>
      </c>
      <c r="G20262" t="s">
        <v>273</v>
      </c>
    </row>
    <row r="20263" spans="1:7">
      <c r="A20263">
        <v>73269098</v>
      </c>
      <c r="B20263" t="s">
        <v>275</v>
      </c>
      <c r="C20263" s="30">
        <v>2.3584000000000001</v>
      </c>
      <c r="D20263" t="s">
        <v>20</v>
      </c>
      <c r="E20263">
        <v>2026</v>
      </c>
      <c r="G20263" t="s">
        <v>273</v>
      </c>
    </row>
    <row r="20264" spans="1:7">
      <c r="A20264">
        <v>73269098</v>
      </c>
      <c r="B20264" t="s">
        <v>275</v>
      </c>
      <c r="C20264" s="30">
        <v>2.5728</v>
      </c>
      <c r="D20264" t="s">
        <v>20</v>
      </c>
      <c r="E20264">
        <v>2027</v>
      </c>
      <c r="G20264" t="s">
        <v>273</v>
      </c>
    </row>
    <row r="20265" spans="1:7">
      <c r="A20265">
        <v>73269098</v>
      </c>
      <c r="B20265" t="s">
        <v>275</v>
      </c>
      <c r="C20265" s="30">
        <v>2.7872000000000003</v>
      </c>
      <c r="D20265" t="s">
        <v>20</v>
      </c>
      <c r="E20265">
        <v>2028</v>
      </c>
      <c r="G20265" t="s">
        <v>273</v>
      </c>
    </row>
    <row r="20266" spans="1:7">
      <c r="A20266">
        <v>2523100090</v>
      </c>
      <c r="B20266" t="s">
        <v>76</v>
      </c>
      <c r="C20266">
        <v>0.87</v>
      </c>
      <c r="D20266" t="s">
        <v>13</v>
      </c>
      <c r="G20266" t="s">
        <v>270</v>
      </c>
    </row>
    <row r="20267" spans="1:7">
      <c r="A20267">
        <v>2523100090</v>
      </c>
      <c r="B20267" t="s">
        <v>76</v>
      </c>
      <c r="C20267">
        <v>0.95699999999999996</v>
      </c>
      <c r="D20267" t="s">
        <v>13</v>
      </c>
      <c r="E20267">
        <v>2026</v>
      </c>
      <c r="G20267" t="s">
        <v>270</v>
      </c>
    </row>
    <row r="20268" spans="1:7">
      <c r="A20268">
        <v>2523100090</v>
      </c>
      <c r="B20268" t="s">
        <v>76</v>
      </c>
      <c r="C20268">
        <v>1.044</v>
      </c>
      <c r="D20268" t="s">
        <v>13</v>
      </c>
      <c r="E20268">
        <v>2027</v>
      </c>
      <c r="G20268" t="s">
        <v>270</v>
      </c>
    </row>
    <row r="20269" spans="1:7">
      <c r="A20269">
        <v>2523100090</v>
      </c>
      <c r="B20269" t="s">
        <v>76</v>
      </c>
      <c r="C20269">
        <v>1.131</v>
      </c>
      <c r="D20269" t="s">
        <v>13</v>
      </c>
      <c r="E20269">
        <v>2028</v>
      </c>
      <c r="G20269" t="s">
        <v>270</v>
      </c>
    </row>
    <row r="20270" spans="1:7">
      <c r="A20270">
        <v>25232900</v>
      </c>
      <c r="B20270" t="s">
        <v>76</v>
      </c>
      <c r="C20270" s="30">
        <v>1.03</v>
      </c>
      <c r="G20270" t="s">
        <v>270</v>
      </c>
    </row>
    <row r="20271" spans="1:7">
      <c r="A20271">
        <v>25232900</v>
      </c>
      <c r="B20271" t="s">
        <v>76</v>
      </c>
      <c r="C20271" s="30">
        <v>1.133</v>
      </c>
      <c r="E20271">
        <v>2026</v>
      </c>
      <c r="G20271" t="s">
        <v>270</v>
      </c>
    </row>
    <row r="20272" spans="1:7">
      <c r="A20272">
        <v>25232900</v>
      </c>
      <c r="B20272" t="s">
        <v>76</v>
      </c>
      <c r="C20272" s="30">
        <v>1.236</v>
      </c>
      <c r="E20272">
        <v>2027</v>
      </c>
      <c r="G20272" t="s">
        <v>270</v>
      </c>
    </row>
    <row r="20273" spans="1:7">
      <c r="A20273">
        <v>25232900</v>
      </c>
      <c r="B20273" t="s">
        <v>76</v>
      </c>
      <c r="C20273" s="30">
        <v>1.339</v>
      </c>
      <c r="E20273">
        <v>2028</v>
      </c>
      <c r="G20273" t="s">
        <v>270</v>
      </c>
    </row>
    <row r="20274" spans="1:7">
      <c r="A20274">
        <v>2523900090</v>
      </c>
      <c r="B20274" t="s">
        <v>76</v>
      </c>
      <c r="C20274">
        <v>0.99</v>
      </c>
      <c r="D20274" t="s">
        <v>13</v>
      </c>
      <c r="G20274" t="s">
        <v>270</v>
      </c>
    </row>
    <row r="20275" spans="1:7">
      <c r="A20275">
        <v>2523900090</v>
      </c>
      <c r="B20275" t="s">
        <v>76</v>
      </c>
      <c r="C20275">
        <v>1.089</v>
      </c>
      <c r="D20275" t="s">
        <v>13</v>
      </c>
      <c r="E20275">
        <v>2026</v>
      </c>
      <c r="G20275" t="s">
        <v>270</v>
      </c>
    </row>
    <row r="20276" spans="1:7">
      <c r="A20276">
        <v>2523900090</v>
      </c>
      <c r="B20276" t="s">
        <v>76</v>
      </c>
      <c r="C20276">
        <v>1.1879999999999999</v>
      </c>
      <c r="D20276" t="s">
        <v>13</v>
      </c>
      <c r="E20276">
        <v>2027</v>
      </c>
      <c r="G20276" t="s">
        <v>270</v>
      </c>
    </row>
    <row r="20277" spans="1:7">
      <c r="A20277">
        <v>2523900090</v>
      </c>
      <c r="B20277" t="s">
        <v>76</v>
      </c>
      <c r="C20277">
        <v>1.2869999999999999</v>
      </c>
      <c r="D20277" t="s">
        <v>13</v>
      </c>
      <c r="E20277">
        <v>2028</v>
      </c>
      <c r="G20277" t="s">
        <v>270</v>
      </c>
    </row>
    <row r="20278" spans="1:7">
      <c r="A20278">
        <v>28080000</v>
      </c>
      <c r="B20278" t="s">
        <v>76</v>
      </c>
      <c r="C20278" s="30">
        <v>2.5099999999999998</v>
      </c>
      <c r="G20278" t="s">
        <v>271</v>
      </c>
    </row>
    <row r="20279" spans="1:7">
      <c r="A20279">
        <v>28080000</v>
      </c>
      <c r="B20279" t="s">
        <v>76</v>
      </c>
      <c r="C20279" s="30">
        <v>2.5350999999999999</v>
      </c>
      <c r="E20279">
        <v>2026</v>
      </c>
      <c r="G20279" t="s">
        <v>271</v>
      </c>
    </row>
    <row r="20280" spans="1:7">
      <c r="A20280">
        <v>28080000</v>
      </c>
      <c r="B20280" t="s">
        <v>76</v>
      </c>
      <c r="C20280" s="30">
        <v>2.5350999999999999</v>
      </c>
      <c r="E20280">
        <v>2027</v>
      </c>
      <c r="G20280" t="s">
        <v>271</v>
      </c>
    </row>
    <row r="20281" spans="1:7">
      <c r="A20281">
        <v>28080000</v>
      </c>
      <c r="B20281" t="s">
        <v>76</v>
      </c>
      <c r="C20281" s="30">
        <v>2.5350999999999999</v>
      </c>
      <c r="E20281">
        <v>2028</v>
      </c>
      <c r="G20281" t="s">
        <v>271</v>
      </c>
    </row>
    <row r="20282" spans="1:7">
      <c r="A20282">
        <v>28141000</v>
      </c>
      <c r="B20282" t="s">
        <v>76</v>
      </c>
      <c r="C20282" s="30">
        <v>2.1</v>
      </c>
      <c r="G20282" t="s">
        <v>271</v>
      </c>
    </row>
    <row r="20283" spans="1:7">
      <c r="A20283">
        <v>28141000</v>
      </c>
      <c r="B20283" t="s">
        <v>76</v>
      </c>
      <c r="C20283" s="30">
        <v>2.121</v>
      </c>
      <c r="E20283">
        <v>2026</v>
      </c>
      <c r="G20283" t="s">
        <v>271</v>
      </c>
    </row>
    <row r="20284" spans="1:7">
      <c r="A20284">
        <v>28141000</v>
      </c>
      <c r="B20284" t="s">
        <v>76</v>
      </c>
      <c r="C20284" s="30">
        <v>2.121</v>
      </c>
      <c r="E20284">
        <v>2027</v>
      </c>
      <c r="G20284" t="s">
        <v>271</v>
      </c>
    </row>
    <row r="20285" spans="1:7">
      <c r="A20285">
        <v>28141000</v>
      </c>
      <c r="B20285" t="s">
        <v>76</v>
      </c>
      <c r="C20285" s="30">
        <v>2.121</v>
      </c>
      <c r="E20285">
        <v>2028</v>
      </c>
      <c r="G20285" t="s">
        <v>271</v>
      </c>
    </row>
    <row r="20286" spans="1:7">
      <c r="A20286">
        <v>28142000</v>
      </c>
      <c r="B20286" t="s">
        <v>76</v>
      </c>
      <c r="C20286">
        <v>0.63</v>
      </c>
      <c r="G20286" t="s">
        <v>271</v>
      </c>
    </row>
    <row r="20287" spans="1:7">
      <c r="A20287">
        <v>28142000</v>
      </c>
      <c r="B20287" t="s">
        <v>76</v>
      </c>
      <c r="C20287">
        <v>0.63629999999999998</v>
      </c>
      <c r="E20287">
        <v>2026</v>
      </c>
      <c r="G20287" t="s">
        <v>271</v>
      </c>
    </row>
    <row r="20288" spans="1:7">
      <c r="A20288">
        <v>28142000</v>
      </c>
      <c r="B20288" t="s">
        <v>76</v>
      </c>
      <c r="C20288">
        <v>0.63629999999999998</v>
      </c>
      <c r="E20288">
        <v>2027</v>
      </c>
      <c r="G20288" t="s">
        <v>271</v>
      </c>
    </row>
    <row r="20289" spans="1:7">
      <c r="A20289">
        <v>28142000</v>
      </c>
      <c r="B20289" t="s">
        <v>76</v>
      </c>
      <c r="C20289">
        <v>0.63629999999999998</v>
      </c>
      <c r="E20289">
        <v>2028</v>
      </c>
      <c r="G20289" t="s">
        <v>271</v>
      </c>
    </row>
    <row r="20290" spans="1:7">
      <c r="A20290">
        <v>28342100</v>
      </c>
      <c r="B20290" t="s">
        <v>76</v>
      </c>
      <c r="C20290" s="30">
        <v>2.0699999999999998</v>
      </c>
      <c r="G20290" t="s">
        <v>271</v>
      </c>
    </row>
    <row r="20291" spans="1:7">
      <c r="A20291">
        <v>28342100</v>
      </c>
      <c r="B20291" t="s">
        <v>76</v>
      </c>
      <c r="C20291" s="30">
        <v>2.0907</v>
      </c>
      <c r="E20291">
        <v>2026</v>
      </c>
      <c r="G20291" t="s">
        <v>271</v>
      </c>
    </row>
    <row r="20292" spans="1:7">
      <c r="A20292">
        <v>28342100</v>
      </c>
      <c r="B20292" t="s">
        <v>76</v>
      </c>
      <c r="C20292" s="30">
        <v>2.0907</v>
      </c>
      <c r="E20292">
        <v>2027</v>
      </c>
      <c r="G20292" t="s">
        <v>271</v>
      </c>
    </row>
    <row r="20293" spans="1:7">
      <c r="A20293">
        <v>28342100</v>
      </c>
      <c r="B20293" t="s">
        <v>76</v>
      </c>
      <c r="C20293" s="30">
        <v>2.0907</v>
      </c>
      <c r="E20293">
        <v>2028</v>
      </c>
      <c r="G20293" t="s">
        <v>271</v>
      </c>
    </row>
    <row r="20294" spans="1:7">
      <c r="A20294">
        <v>31021012</v>
      </c>
      <c r="B20294" t="s">
        <v>76</v>
      </c>
      <c r="C20294">
        <v>0.49</v>
      </c>
      <c r="G20294" t="s">
        <v>271</v>
      </c>
    </row>
    <row r="20295" spans="1:7">
      <c r="A20295">
        <v>31021012</v>
      </c>
      <c r="B20295" t="s">
        <v>76</v>
      </c>
      <c r="C20295">
        <v>0.49490000000000001</v>
      </c>
      <c r="E20295">
        <v>2026</v>
      </c>
      <c r="G20295" t="s">
        <v>271</v>
      </c>
    </row>
    <row r="20296" spans="1:7">
      <c r="A20296">
        <v>31021012</v>
      </c>
      <c r="B20296" t="s">
        <v>76</v>
      </c>
      <c r="C20296">
        <v>0.49490000000000001</v>
      </c>
      <c r="E20296">
        <v>2027</v>
      </c>
      <c r="G20296" t="s">
        <v>271</v>
      </c>
    </row>
    <row r="20297" spans="1:7">
      <c r="A20297">
        <v>31021012</v>
      </c>
      <c r="B20297" t="s">
        <v>76</v>
      </c>
      <c r="C20297">
        <v>0.49490000000000001</v>
      </c>
      <c r="E20297">
        <v>2028</v>
      </c>
      <c r="G20297" t="s">
        <v>271</v>
      </c>
    </row>
    <row r="20298" spans="1:7">
      <c r="A20298">
        <v>31021015</v>
      </c>
      <c r="B20298" t="s">
        <v>76</v>
      </c>
      <c r="C20298">
        <v>0.78</v>
      </c>
      <c r="G20298" t="s">
        <v>271</v>
      </c>
    </row>
    <row r="20299" spans="1:7">
      <c r="A20299">
        <v>31021015</v>
      </c>
      <c r="B20299" t="s">
        <v>76</v>
      </c>
      <c r="C20299">
        <v>0.78780000000000006</v>
      </c>
      <c r="E20299">
        <v>2026</v>
      </c>
      <c r="G20299" t="s">
        <v>271</v>
      </c>
    </row>
    <row r="20300" spans="1:7">
      <c r="A20300">
        <v>31021015</v>
      </c>
      <c r="B20300" t="s">
        <v>76</v>
      </c>
      <c r="C20300">
        <v>0.78780000000000006</v>
      </c>
      <c r="E20300">
        <v>2027</v>
      </c>
      <c r="G20300" t="s">
        <v>271</v>
      </c>
    </row>
    <row r="20301" spans="1:7">
      <c r="A20301">
        <v>31021015</v>
      </c>
      <c r="B20301" t="s">
        <v>76</v>
      </c>
      <c r="C20301">
        <v>0.78780000000000006</v>
      </c>
      <c r="E20301">
        <v>2028</v>
      </c>
      <c r="G20301" t="s">
        <v>271</v>
      </c>
    </row>
    <row r="20302" spans="1:7">
      <c r="A20302">
        <v>31021019</v>
      </c>
      <c r="B20302" t="s">
        <v>76</v>
      </c>
      <c r="C20302" s="30">
        <v>1.46</v>
      </c>
      <c r="G20302" t="s">
        <v>271</v>
      </c>
    </row>
    <row r="20303" spans="1:7">
      <c r="A20303">
        <v>31021019</v>
      </c>
      <c r="B20303" t="s">
        <v>76</v>
      </c>
      <c r="C20303" s="30">
        <v>1.4745999999999999</v>
      </c>
      <c r="E20303">
        <v>2026</v>
      </c>
      <c r="G20303" t="s">
        <v>271</v>
      </c>
    </row>
    <row r="20304" spans="1:7">
      <c r="A20304">
        <v>31021019</v>
      </c>
      <c r="B20304" t="s">
        <v>76</v>
      </c>
      <c r="C20304" s="30">
        <v>1.4745999999999999</v>
      </c>
      <c r="E20304">
        <v>2027</v>
      </c>
      <c r="G20304" t="s">
        <v>271</v>
      </c>
    </row>
    <row r="20305" spans="1:7">
      <c r="A20305">
        <v>31021019</v>
      </c>
      <c r="B20305" t="s">
        <v>76</v>
      </c>
      <c r="C20305" s="30">
        <v>1.4745999999999999</v>
      </c>
      <c r="E20305">
        <v>2028</v>
      </c>
      <c r="G20305" t="s">
        <v>271</v>
      </c>
    </row>
    <row r="20306" spans="1:7">
      <c r="A20306">
        <v>31021090</v>
      </c>
      <c r="B20306" t="s">
        <v>76</v>
      </c>
      <c r="C20306" s="30">
        <v>1.43</v>
      </c>
      <c r="G20306" t="s">
        <v>271</v>
      </c>
    </row>
    <row r="20307" spans="1:7">
      <c r="A20307">
        <v>31021090</v>
      </c>
      <c r="B20307" t="s">
        <v>76</v>
      </c>
      <c r="C20307" s="30">
        <v>1.4442999999999999</v>
      </c>
      <c r="E20307">
        <v>2026</v>
      </c>
      <c r="G20307" t="s">
        <v>271</v>
      </c>
    </row>
    <row r="20308" spans="1:7">
      <c r="A20308">
        <v>31021090</v>
      </c>
      <c r="B20308" t="s">
        <v>76</v>
      </c>
      <c r="C20308" s="30">
        <v>1.4442999999999999</v>
      </c>
      <c r="E20308">
        <v>2027</v>
      </c>
      <c r="G20308" t="s">
        <v>271</v>
      </c>
    </row>
    <row r="20309" spans="1:7">
      <c r="A20309">
        <v>31021090</v>
      </c>
      <c r="B20309" t="s">
        <v>76</v>
      </c>
      <c r="C20309" s="30">
        <v>1.4442999999999999</v>
      </c>
      <c r="E20309">
        <v>2028</v>
      </c>
      <c r="G20309" t="s">
        <v>271</v>
      </c>
    </row>
    <row r="20310" spans="1:7">
      <c r="A20310">
        <v>31022100</v>
      </c>
      <c r="B20310" t="s">
        <v>76</v>
      </c>
      <c r="C20310">
        <v>0.67</v>
      </c>
      <c r="G20310" t="s">
        <v>271</v>
      </c>
    </row>
    <row r="20311" spans="1:7">
      <c r="A20311">
        <v>31022100</v>
      </c>
      <c r="B20311" t="s">
        <v>76</v>
      </c>
      <c r="C20311">
        <v>0.67670000000000008</v>
      </c>
      <c r="E20311">
        <v>2026</v>
      </c>
      <c r="G20311" t="s">
        <v>271</v>
      </c>
    </row>
    <row r="20312" spans="1:7">
      <c r="A20312">
        <v>31022100</v>
      </c>
      <c r="B20312" t="s">
        <v>76</v>
      </c>
      <c r="C20312">
        <v>0.67670000000000008</v>
      </c>
      <c r="E20312">
        <v>2027</v>
      </c>
      <c r="G20312" t="s">
        <v>271</v>
      </c>
    </row>
    <row r="20313" spans="1:7">
      <c r="A20313">
        <v>31022100</v>
      </c>
      <c r="B20313" t="s">
        <v>76</v>
      </c>
      <c r="C20313">
        <v>0.67670000000000008</v>
      </c>
      <c r="E20313">
        <v>2028</v>
      </c>
      <c r="G20313" t="s">
        <v>271</v>
      </c>
    </row>
    <row r="20314" spans="1:7">
      <c r="A20314">
        <v>31022900</v>
      </c>
      <c r="B20314" t="s">
        <v>76</v>
      </c>
      <c r="C20314" s="30">
        <v>1.38</v>
      </c>
      <c r="G20314" t="s">
        <v>271</v>
      </c>
    </row>
    <row r="20315" spans="1:7">
      <c r="A20315">
        <v>31022900</v>
      </c>
      <c r="B20315" t="s">
        <v>76</v>
      </c>
      <c r="C20315" s="30">
        <v>1.3937999999999999</v>
      </c>
      <c r="E20315">
        <v>2026</v>
      </c>
      <c r="G20315" t="s">
        <v>271</v>
      </c>
    </row>
    <row r="20316" spans="1:7">
      <c r="A20316">
        <v>31022900</v>
      </c>
      <c r="B20316" t="s">
        <v>76</v>
      </c>
      <c r="C20316" s="30">
        <v>1.3937999999999999</v>
      </c>
      <c r="E20316">
        <v>2027</v>
      </c>
      <c r="G20316" t="s">
        <v>271</v>
      </c>
    </row>
    <row r="20317" spans="1:7">
      <c r="A20317">
        <v>31022900</v>
      </c>
      <c r="B20317" t="s">
        <v>76</v>
      </c>
      <c r="C20317" s="30">
        <v>1.3937999999999999</v>
      </c>
      <c r="E20317">
        <v>2028</v>
      </c>
      <c r="G20317" t="s">
        <v>271</v>
      </c>
    </row>
    <row r="20318" spans="1:7">
      <c r="A20318">
        <v>31023010</v>
      </c>
      <c r="B20318" t="s">
        <v>76</v>
      </c>
      <c r="C20318" s="30">
        <v>1.59</v>
      </c>
      <c r="G20318" t="s">
        <v>271</v>
      </c>
    </row>
    <row r="20319" spans="1:7">
      <c r="A20319">
        <v>31023010</v>
      </c>
      <c r="B20319" t="s">
        <v>76</v>
      </c>
      <c r="C20319" s="30">
        <v>1.6059000000000001</v>
      </c>
      <c r="E20319">
        <v>2026</v>
      </c>
      <c r="G20319" t="s">
        <v>271</v>
      </c>
    </row>
    <row r="20320" spans="1:7">
      <c r="A20320">
        <v>31023010</v>
      </c>
      <c r="B20320" t="s">
        <v>76</v>
      </c>
      <c r="C20320" s="30">
        <v>1.6059000000000001</v>
      </c>
      <c r="E20320">
        <v>2027</v>
      </c>
      <c r="G20320" t="s">
        <v>271</v>
      </c>
    </row>
    <row r="20321" spans="1:7">
      <c r="A20321">
        <v>31023010</v>
      </c>
      <c r="B20321" t="s">
        <v>76</v>
      </c>
      <c r="C20321" s="30">
        <v>1.6059000000000001</v>
      </c>
      <c r="E20321">
        <v>2028</v>
      </c>
      <c r="G20321" t="s">
        <v>271</v>
      </c>
    </row>
    <row r="20322" spans="1:7">
      <c r="A20322">
        <v>31023090</v>
      </c>
      <c r="B20322" t="s">
        <v>76</v>
      </c>
      <c r="C20322" s="30">
        <v>2.44</v>
      </c>
      <c r="G20322" t="s">
        <v>271</v>
      </c>
    </row>
    <row r="20323" spans="1:7">
      <c r="A20323">
        <v>31023090</v>
      </c>
      <c r="B20323" t="s">
        <v>76</v>
      </c>
      <c r="C20323" s="30">
        <v>2.4643999999999999</v>
      </c>
      <c r="E20323">
        <v>2026</v>
      </c>
      <c r="G20323" t="s">
        <v>271</v>
      </c>
    </row>
    <row r="20324" spans="1:7">
      <c r="A20324">
        <v>31023090</v>
      </c>
      <c r="B20324" t="s">
        <v>76</v>
      </c>
      <c r="C20324" s="30">
        <v>2.4643999999999999</v>
      </c>
      <c r="E20324">
        <v>2027</v>
      </c>
      <c r="G20324" t="s">
        <v>271</v>
      </c>
    </row>
    <row r="20325" spans="1:7">
      <c r="A20325">
        <v>31023090</v>
      </c>
      <c r="B20325" t="s">
        <v>76</v>
      </c>
      <c r="C20325" s="30">
        <v>2.4643999999999999</v>
      </c>
      <c r="E20325">
        <v>2028</v>
      </c>
      <c r="G20325" t="s">
        <v>271</v>
      </c>
    </row>
    <row r="20326" spans="1:7">
      <c r="A20326">
        <v>31024010</v>
      </c>
      <c r="B20326" t="s">
        <v>76</v>
      </c>
      <c r="C20326" s="30">
        <v>2.1</v>
      </c>
      <c r="G20326" t="s">
        <v>271</v>
      </c>
    </row>
    <row r="20327" spans="1:7">
      <c r="A20327">
        <v>31024010</v>
      </c>
      <c r="B20327" t="s">
        <v>76</v>
      </c>
      <c r="C20327" s="30">
        <v>2.121</v>
      </c>
      <c r="E20327">
        <v>2026</v>
      </c>
      <c r="G20327" t="s">
        <v>271</v>
      </c>
    </row>
    <row r="20328" spans="1:7">
      <c r="A20328">
        <v>31024010</v>
      </c>
      <c r="B20328" t="s">
        <v>76</v>
      </c>
      <c r="C20328" s="30">
        <v>2.121</v>
      </c>
      <c r="E20328">
        <v>2027</v>
      </c>
      <c r="G20328" t="s">
        <v>271</v>
      </c>
    </row>
    <row r="20329" spans="1:7">
      <c r="A20329">
        <v>31024010</v>
      </c>
      <c r="B20329" t="s">
        <v>76</v>
      </c>
      <c r="C20329" s="30">
        <v>2.121</v>
      </c>
      <c r="E20329">
        <v>2028</v>
      </c>
      <c r="G20329" t="s">
        <v>271</v>
      </c>
    </row>
    <row r="20330" spans="1:7">
      <c r="A20330">
        <v>31024090</v>
      </c>
      <c r="B20330" t="s">
        <v>76</v>
      </c>
      <c r="C20330" s="30">
        <v>2.1</v>
      </c>
      <c r="G20330" t="s">
        <v>271</v>
      </c>
    </row>
    <row r="20331" spans="1:7">
      <c r="A20331">
        <v>31024090</v>
      </c>
      <c r="B20331" t="s">
        <v>76</v>
      </c>
      <c r="C20331" s="30">
        <v>2.121</v>
      </c>
      <c r="E20331">
        <v>2026</v>
      </c>
      <c r="G20331" t="s">
        <v>271</v>
      </c>
    </row>
    <row r="20332" spans="1:7">
      <c r="A20332">
        <v>31024090</v>
      </c>
      <c r="B20332" t="s">
        <v>76</v>
      </c>
      <c r="C20332" s="30">
        <v>2.121</v>
      </c>
      <c r="E20332">
        <v>2027</v>
      </c>
      <c r="G20332" t="s">
        <v>271</v>
      </c>
    </row>
    <row r="20333" spans="1:7">
      <c r="A20333">
        <v>31024090</v>
      </c>
      <c r="B20333" t="s">
        <v>76</v>
      </c>
      <c r="C20333" s="30">
        <v>2.121</v>
      </c>
      <c r="E20333">
        <v>2028</v>
      </c>
      <c r="G20333" t="s">
        <v>271</v>
      </c>
    </row>
    <row r="20334" spans="1:7">
      <c r="A20334">
        <v>31025000</v>
      </c>
      <c r="B20334" t="s">
        <v>76</v>
      </c>
      <c r="C20334" s="30">
        <v>3.92</v>
      </c>
      <c r="G20334" t="s">
        <v>271</v>
      </c>
    </row>
    <row r="20335" spans="1:7">
      <c r="A20335">
        <v>31025000</v>
      </c>
      <c r="B20335" t="s">
        <v>76</v>
      </c>
      <c r="C20335" s="30">
        <v>3.9592000000000001</v>
      </c>
      <c r="E20335">
        <v>2026</v>
      </c>
      <c r="G20335" t="s">
        <v>271</v>
      </c>
    </row>
    <row r="20336" spans="1:7">
      <c r="A20336">
        <v>31025000</v>
      </c>
      <c r="B20336" t="s">
        <v>76</v>
      </c>
      <c r="C20336" s="30">
        <v>3.9592000000000001</v>
      </c>
      <c r="E20336">
        <v>2027</v>
      </c>
      <c r="G20336" t="s">
        <v>271</v>
      </c>
    </row>
    <row r="20337" spans="1:7">
      <c r="A20337">
        <v>31025000</v>
      </c>
      <c r="B20337" t="s">
        <v>76</v>
      </c>
      <c r="C20337" s="30">
        <v>3.9592000000000001</v>
      </c>
      <c r="E20337">
        <v>2028</v>
      </c>
      <c r="G20337" t="s">
        <v>271</v>
      </c>
    </row>
    <row r="20338" spans="1:7">
      <c r="A20338">
        <v>31026000</v>
      </c>
      <c r="B20338" t="s">
        <v>76</v>
      </c>
      <c r="C20338" s="30">
        <v>2.0499999999999998</v>
      </c>
      <c r="G20338" t="s">
        <v>271</v>
      </c>
    </row>
    <row r="20339" spans="1:7">
      <c r="A20339">
        <v>31026000</v>
      </c>
      <c r="B20339" t="s">
        <v>76</v>
      </c>
      <c r="C20339" s="30">
        <v>2.0705</v>
      </c>
      <c r="E20339">
        <v>2026</v>
      </c>
      <c r="G20339" t="s">
        <v>271</v>
      </c>
    </row>
    <row r="20340" spans="1:7">
      <c r="A20340">
        <v>31026000</v>
      </c>
      <c r="B20340" t="s">
        <v>76</v>
      </c>
      <c r="C20340" s="30">
        <v>2.0705</v>
      </c>
      <c r="E20340">
        <v>2027</v>
      </c>
      <c r="G20340" t="s">
        <v>271</v>
      </c>
    </row>
    <row r="20341" spans="1:7">
      <c r="A20341">
        <v>31026000</v>
      </c>
      <c r="B20341" t="s">
        <v>76</v>
      </c>
      <c r="C20341" s="30">
        <v>2.0705</v>
      </c>
      <c r="E20341">
        <v>2028</v>
      </c>
      <c r="G20341" t="s">
        <v>271</v>
      </c>
    </row>
    <row r="20342" spans="1:7">
      <c r="A20342">
        <v>31028000</v>
      </c>
      <c r="B20342" t="s">
        <v>76</v>
      </c>
      <c r="C20342" s="30">
        <v>1.56</v>
      </c>
      <c r="G20342" t="s">
        <v>271</v>
      </c>
    </row>
    <row r="20343" spans="1:7">
      <c r="A20343">
        <v>31028000</v>
      </c>
      <c r="B20343" t="s">
        <v>76</v>
      </c>
      <c r="C20343" s="30">
        <v>1.5756000000000001</v>
      </c>
      <c r="E20343">
        <v>2026</v>
      </c>
      <c r="G20343" t="s">
        <v>271</v>
      </c>
    </row>
    <row r="20344" spans="1:7">
      <c r="A20344">
        <v>31028000</v>
      </c>
      <c r="B20344" t="s">
        <v>76</v>
      </c>
      <c r="C20344" s="30">
        <v>1.5756000000000001</v>
      </c>
      <c r="E20344">
        <v>2027</v>
      </c>
      <c r="G20344" t="s">
        <v>271</v>
      </c>
    </row>
    <row r="20345" spans="1:7">
      <c r="A20345">
        <v>31028000</v>
      </c>
      <c r="B20345" t="s">
        <v>76</v>
      </c>
      <c r="C20345" s="30">
        <v>1.5756000000000001</v>
      </c>
      <c r="E20345">
        <v>2028</v>
      </c>
      <c r="G20345" t="s">
        <v>271</v>
      </c>
    </row>
    <row r="20346" spans="1:7">
      <c r="A20346">
        <v>31029000</v>
      </c>
      <c r="B20346" t="s">
        <v>76</v>
      </c>
      <c r="C20346" s="30">
        <v>1.62</v>
      </c>
      <c r="G20346" t="s">
        <v>271</v>
      </c>
    </row>
    <row r="20347" spans="1:7">
      <c r="A20347">
        <v>31029000</v>
      </c>
      <c r="B20347" t="s">
        <v>76</v>
      </c>
      <c r="C20347" s="30">
        <v>1.6362000000000001</v>
      </c>
      <c r="E20347">
        <v>2026</v>
      </c>
      <c r="G20347" t="s">
        <v>271</v>
      </c>
    </row>
    <row r="20348" spans="1:7">
      <c r="A20348">
        <v>31029000</v>
      </c>
      <c r="B20348" t="s">
        <v>76</v>
      </c>
      <c r="C20348" s="30">
        <v>1.6362000000000001</v>
      </c>
      <c r="E20348">
        <v>2027</v>
      </c>
      <c r="G20348" t="s">
        <v>271</v>
      </c>
    </row>
    <row r="20349" spans="1:7">
      <c r="A20349">
        <v>31029000</v>
      </c>
      <c r="B20349" t="s">
        <v>76</v>
      </c>
      <c r="C20349" s="30">
        <v>1.6362000000000001</v>
      </c>
      <c r="E20349">
        <v>2028</v>
      </c>
      <c r="G20349" t="s">
        <v>271</v>
      </c>
    </row>
    <row r="20350" spans="1:7">
      <c r="A20350">
        <v>31051000</v>
      </c>
      <c r="B20350" t="s">
        <v>76</v>
      </c>
      <c r="C20350">
        <v>0.83</v>
      </c>
      <c r="G20350" t="s">
        <v>271</v>
      </c>
    </row>
    <row r="20351" spans="1:7">
      <c r="A20351">
        <v>31051000</v>
      </c>
      <c r="B20351" t="s">
        <v>76</v>
      </c>
      <c r="C20351">
        <v>0.83829999999999993</v>
      </c>
      <c r="E20351">
        <v>2026</v>
      </c>
      <c r="G20351" t="s">
        <v>271</v>
      </c>
    </row>
    <row r="20352" spans="1:7">
      <c r="A20352">
        <v>31051000</v>
      </c>
      <c r="B20352" t="s">
        <v>76</v>
      </c>
      <c r="C20352">
        <v>0.83829999999999993</v>
      </c>
      <c r="E20352">
        <v>2027</v>
      </c>
      <c r="G20352" t="s">
        <v>271</v>
      </c>
    </row>
    <row r="20353" spans="1:7">
      <c r="A20353">
        <v>31051000</v>
      </c>
      <c r="B20353" t="s">
        <v>76</v>
      </c>
      <c r="C20353">
        <v>0.83829999999999993</v>
      </c>
      <c r="E20353">
        <v>2028</v>
      </c>
      <c r="G20353" t="s">
        <v>271</v>
      </c>
    </row>
    <row r="20354" spans="1:7">
      <c r="A20354">
        <v>31052010</v>
      </c>
      <c r="B20354" t="s">
        <v>76</v>
      </c>
      <c r="C20354" s="30">
        <v>1.0900000000000001</v>
      </c>
      <c r="G20354" t="s">
        <v>271</v>
      </c>
    </row>
    <row r="20355" spans="1:7">
      <c r="A20355">
        <v>31052010</v>
      </c>
      <c r="B20355" t="s">
        <v>76</v>
      </c>
      <c r="C20355" s="30">
        <v>1.1009</v>
      </c>
      <c r="E20355">
        <v>2026</v>
      </c>
      <c r="G20355" t="s">
        <v>271</v>
      </c>
    </row>
    <row r="20356" spans="1:7">
      <c r="A20356">
        <v>31052010</v>
      </c>
      <c r="B20356" t="s">
        <v>76</v>
      </c>
      <c r="C20356" s="30">
        <v>1.1009</v>
      </c>
      <c r="E20356">
        <v>2027</v>
      </c>
      <c r="G20356" t="s">
        <v>271</v>
      </c>
    </row>
    <row r="20357" spans="1:7">
      <c r="A20357">
        <v>31052010</v>
      </c>
      <c r="B20357" t="s">
        <v>76</v>
      </c>
      <c r="C20357" s="30">
        <v>1.1009</v>
      </c>
      <c r="E20357">
        <v>2028</v>
      </c>
      <c r="G20357" t="s">
        <v>271</v>
      </c>
    </row>
    <row r="20358" spans="1:7">
      <c r="A20358">
        <v>31052090</v>
      </c>
      <c r="B20358" t="s">
        <v>76</v>
      </c>
      <c r="C20358">
        <v>0.75</v>
      </c>
      <c r="G20358" t="s">
        <v>271</v>
      </c>
    </row>
    <row r="20359" spans="1:7">
      <c r="A20359">
        <v>31052090</v>
      </c>
      <c r="B20359" t="s">
        <v>76</v>
      </c>
      <c r="C20359">
        <v>0.75750000000000006</v>
      </c>
      <c r="E20359">
        <v>2026</v>
      </c>
      <c r="G20359" t="s">
        <v>271</v>
      </c>
    </row>
    <row r="20360" spans="1:7">
      <c r="A20360">
        <v>31052090</v>
      </c>
      <c r="B20360" t="s">
        <v>76</v>
      </c>
      <c r="C20360">
        <v>0.75750000000000006</v>
      </c>
      <c r="E20360">
        <v>2027</v>
      </c>
      <c r="G20360" t="s">
        <v>271</v>
      </c>
    </row>
    <row r="20361" spans="1:7">
      <c r="A20361">
        <v>31052090</v>
      </c>
      <c r="B20361" t="s">
        <v>76</v>
      </c>
      <c r="C20361">
        <v>0.75750000000000006</v>
      </c>
      <c r="E20361">
        <v>2028</v>
      </c>
      <c r="G20361" t="s">
        <v>271</v>
      </c>
    </row>
    <row r="20362" spans="1:7">
      <c r="A20362">
        <v>31053000</v>
      </c>
      <c r="B20362" t="s">
        <v>76</v>
      </c>
      <c r="C20362">
        <v>0.52</v>
      </c>
      <c r="G20362" t="s">
        <v>271</v>
      </c>
    </row>
    <row r="20363" spans="1:7">
      <c r="A20363">
        <v>31053000</v>
      </c>
      <c r="B20363" t="s">
        <v>76</v>
      </c>
      <c r="C20363">
        <v>0.5252</v>
      </c>
      <c r="E20363">
        <v>2026</v>
      </c>
      <c r="G20363" t="s">
        <v>271</v>
      </c>
    </row>
    <row r="20364" spans="1:7">
      <c r="A20364">
        <v>31053000</v>
      </c>
      <c r="B20364" t="s">
        <v>76</v>
      </c>
      <c r="C20364">
        <v>0.5252</v>
      </c>
      <c r="E20364">
        <v>2027</v>
      </c>
      <c r="G20364" t="s">
        <v>271</v>
      </c>
    </row>
    <row r="20365" spans="1:7">
      <c r="A20365">
        <v>31053000</v>
      </c>
      <c r="B20365" t="s">
        <v>76</v>
      </c>
      <c r="C20365">
        <v>0.5252</v>
      </c>
      <c r="E20365">
        <v>2028</v>
      </c>
      <c r="G20365" t="s">
        <v>271</v>
      </c>
    </row>
    <row r="20366" spans="1:7">
      <c r="A20366">
        <v>31054000</v>
      </c>
      <c r="B20366" t="s">
        <v>76</v>
      </c>
      <c r="C20366">
        <v>0.35</v>
      </c>
      <c r="G20366" t="s">
        <v>271</v>
      </c>
    </row>
    <row r="20367" spans="1:7">
      <c r="A20367">
        <v>31054000</v>
      </c>
      <c r="B20367" t="s">
        <v>76</v>
      </c>
      <c r="C20367">
        <v>0.35349999999999998</v>
      </c>
      <c r="E20367">
        <v>2026</v>
      </c>
      <c r="G20367" t="s">
        <v>271</v>
      </c>
    </row>
    <row r="20368" spans="1:7">
      <c r="A20368">
        <v>31054000</v>
      </c>
      <c r="B20368" t="s">
        <v>76</v>
      </c>
      <c r="C20368">
        <v>0.35349999999999998</v>
      </c>
      <c r="E20368">
        <v>2027</v>
      </c>
      <c r="G20368" t="s">
        <v>271</v>
      </c>
    </row>
    <row r="20369" spans="1:7">
      <c r="A20369">
        <v>31054000</v>
      </c>
      <c r="B20369" t="s">
        <v>76</v>
      </c>
      <c r="C20369">
        <v>0.35349999999999998</v>
      </c>
      <c r="E20369">
        <v>2028</v>
      </c>
      <c r="G20369" t="s">
        <v>271</v>
      </c>
    </row>
    <row r="20370" spans="1:7">
      <c r="A20370">
        <v>31055100</v>
      </c>
      <c r="B20370" t="s">
        <v>76</v>
      </c>
      <c r="C20370" s="30">
        <v>1.48</v>
      </c>
      <c r="G20370" t="s">
        <v>271</v>
      </c>
    </row>
    <row r="20371" spans="1:7">
      <c r="A20371">
        <v>31055100</v>
      </c>
      <c r="B20371" t="s">
        <v>76</v>
      </c>
      <c r="C20371" s="30">
        <v>1.4947999999999999</v>
      </c>
      <c r="E20371">
        <v>2026</v>
      </c>
      <c r="G20371" t="s">
        <v>271</v>
      </c>
    </row>
    <row r="20372" spans="1:7">
      <c r="A20372">
        <v>31055100</v>
      </c>
      <c r="B20372" t="s">
        <v>76</v>
      </c>
      <c r="C20372" s="30">
        <v>1.4947999999999999</v>
      </c>
      <c r="E20372">
        <v>2027</v>
      </c>
      <c r="G20372" t="s">
        <v>271</v>
      </c>
    </row>
    <row r="20373" spans="1:7">
      <c r="A20373">
        <v>31055100</v>
      </c>
      <c r="B20373" t="s">
        <v>76</v>
      </c>
      <c r="C20373" s="30">
        <v>1.4947999999999999</v>
      </c>
      <c r="E20373">
        <v>2028</v>
      </c>
      <c r="G20373" t="s">
        <v>271</v>
      </c>
    </row>
    <row r="20374" spans="1:7">
      <c r="A20374">
        <v>31055900</v>
      </c>
      <c r="B20374" t="s">
        <v>76</v>
      </c>
      <c r="C20374">
        <v>0.65</v>
      </c>
      <c r="G20374" t="s">
        <v>271</v>
      </c>
    </row>
    <row r="20375" spans="1:7">
      <c r="A20375">
        <v>31055900</v>
      </c>
      <c r="B20375" t="s">
        <v>76</v>
      </c>
      <c r="C20375">
        <v>0.65650000000000008</v>
      </c>
      <c r="E20375">
        <v>2026</v>
      </c>
      <c r="G20375" t="s">
        <v>271</v>
      </c>
    </row>
    <row r="20376" spans="1:7">
      <c r="A20376">
        <v>31055900</v>
      </c>
      <c r="B20376" t="s">
        <v>76</v>
      </c>
      <c r="C20376">
        <v>0.65650000000000008</v>
      </c>
      <c r="E20376">
        <v>2027</v>
      </c>
      <c r="G20376" t="s">
        <v>271</v>
      </c>
    </row>
    <row r="20377" spans="1:7">
      <c r="A20377">
        <v>31055900</v>
      </c>
      <c r="B20377" t="s">
        <v>76</v>
      </c>
      <c r="C20377">
        <v>0.65650000000000008</v>
      </c>
      <c r="E20377">
        <v>2028</v>
      </c>
      <c r="G20377" t="s">
        <v>271</v>
      </c>
    </row>
    <row r="20378" spans="1:7">
      <c r="A20378">
        <v>31059020</v>
      </c>
      <c r="B20378" t="s">
        <v>76</v>
      </c>
      <c r="C20378" s="30">
        <v>1.39</v>
      </c>
      <c r="G20378" t="s">
        <v>271</v>
      </c>
    </row>
    <row r="20379" spans="1:7">
      <c r="A20379">
        <v>31059020</v>
      </c>
      <c r="B20379" t="s">
        <v>76</v>
      </c>
      <c r="C20379" s="30">
        <v>1.4038999999999999</v>
      </c>
      <c r="E20379">
        <v>2026</v>
      </c>
      <c r="G20379" t="s">
        <v>271</v>
      </c>
    </row>
    <row r="20380" spans="1:7">
      <c r="A20380">
        <v>31059020</v>
      </c>
      <c r="B20380" t="s">
        <v>76</v>
      </c>
      <c r="C20380" s="30">
        <v>1.4038999999999999</v>
      </c>
      <c r="E20380">
        <v>2027</v>
      </c>
      <c r="G20380" t="s">
        <v>271</v>
      </c>
    </row>
    <row r="20381" spans="1:7">
      <c r="A20381">
        <v>31059020</v>
      </c>
      <c r="B20381" t="s">
        <v>76</v>
      </c>
      <c r="C20381" s="30">
        <v>1.4038999999999999</v>
      </c>
      <c r="E20381">
        <v>2028</v>
      </c>
      <c r="G20381" t="s">
        <v>271</v>
      </c>
    </row>
    <row r="20382" spans="1:7">
      <c r="A20382">
        <v>31059080</v>
      </c>
      <c r="B20382" t="s">
        <v>76</v>
      </c>
      <c r="C20382">
        <v>0.73</v>
      </c>
      <c r="G20382" t="s">
        <v>271</v>
      </c>
    </row>
    <row r="20383" spans="1:7">
      <c r="A20383">
        <v>31059080</v>
      </c>
      <c r="B20383" t="s">
        <v>76</v>
      </c>
      <c r="C20383">
        <v>0.73729999999999996</v>
      </c>
      <c r="E20383">
        <v>2026</v>
      </c>
      <c r="G20383" t="s">
        <v>271</v>
      </c>
    </row>
    <row r="20384" spans="1:7">
      <c r="A20384">
        <v>31059080</v>
      </c>
      <c r="B20384" t="s">
        <v>76</v>
      </c>
      <c r="C20384">
        <v>0.73729999999999996</v>
      </c>
      <c r="E20384">
        <v>2027</v>
      </c>
      <c r="G20384" t="s">
        <v>271</v>
      </c>
    </row>
    <row r="20385" spans="1:7">
      <c r="A20385">
        <v>31059080</v>
      </c>
      <c r="B20385" t="s">
        <v>76</v>
      </c>
      <c r="C20385">
        <v>0.73729999999999996</v>
      </c>
      <c r="E20385">
        <v>2028</v>
      </c>
      <c r="G20385" t="s">
        <v>271</v>
      </c>
    </row>
    <row r="20386" spans="1:7">
      <c r="A20386">
        <v>7601</v>
      </c>
      <c r="B20386" t="s">
        <v>76</v>
      </c>
      <c r="C20386">
        <v>0.36</v>
      </c>
      <c r="D20386" t="s">
        <v>19</v>
      </c>
      <c r="G20386" t="s">
        <v>25</v>
      </c>
    </row>
    <row r="20387" spans="1:7">
      <c r="A20387">
        <v>7601</v>
      </c>
      <c r="B20387" t="s">
        <v>76</v>
      </c>
      <c r="C20387">
        <v>0.39599999999999996</v>
      </c>
      <c r="D20387" t="s">
        <v>19</v>
      </c>
      <c r="E20387">
        <v>2026</v>
      </c>
      <c r="G20387" t="s">
        <v>25</v>
      </c>
    </row>
    <row r="20388" spans="1:7">
      <c r="A20388">
        <v>7601</v>
      </c>
      <c r="B20388" t="s">
        <v>76</v>
      </c>
      <c r="C20388">
        <v>0.432</v>
      </c>
      <c r="D20388" t="s">
        <v>19</v>
      </c>
      <c r="E20388">
        <v>2027</v>
      </c>
      <c r="G20388" t="s">
        <v>25</v>
      </c>
    </row>
    <row r="20389" spans="1:7">
      <c r="A20389">
        <v>7601</v>
      </c>
      <c r="B20389" t="s">
        <v>76</v>
      </c>
      <c r="C20389">
        <v>0.46799999999999997</v>
      </c>
      <c r="D20389" t="s">
        <v>19</v>
      </c>
      <c r="E20389">
        <v>2028</v>
      </c>
      <c r="G20389" t="s">
        <v>25</v>
      </c>
    </row>
    <row r="20390" spans="1:7">
      <c r="A20390">
        <v>7603</v>
      </c>
      <c r="B20390" t="s">
        <v>76</v>
      </c>
      <c r="C20390">
        <v>0.63</v>
      </c>
      <c r="D20390" t="s">
        <v>19</v>
      </c>
      <c r="G20390" t="s">
        <v>25</v>
      </c>
    </row>
    <row r="20391" spans="1:7">
      <c r="A20391">
        <v>7603</v>
      </c>
      <c r="B20391" t="s">
        <v>76</v>
      </c>
      <c r="C20391">
        <v>0.69300000000000006</v>
      </c>
      <c r="D20391" t="s">
        <v>19</v>
      </c>
      <c r="E20391">
        <v>2026</v>
      </c>
      <c r="G20391" t="s">
        <v>25</v>
      </c>
    </row>
    <row r="20392" spans="1:7">
      <c r="A20392">
        <v>7603</v>
      </c>
      <c r="B20392" t="s">
        <v>76</v>
      </c>
      <c r="C20392">
        <v>0.75600000000000001</v>
      </c>
      <c r="D20392" t="s">
        <v>19</v>
      </c>
      <c r="E20392">
        <v>2027</v>
      </c>
      <c r="G20392" t="s">
        <v>25</v>
      </c>
    </row>
    <row r="20393" spans="1:7">
      <c r="A20393">
        <v>7603</v>
      </c>
      <c r="B20393" t="s">
        <v>76</v>
      </c>
      <c r="C20393">
        <v>0.81900000000000006</v>
      </c>
      <c r="D20393" t="s">
        <v>19</v>
      </c>
      <c r="E20393">
        <v>2028</v>
      </c>
      <c r="G20393" t="s">
        <v>25</v>
      </c>
    </row>
    <row r="20394" spans="1:7">
      <c r="A20394">
        <v>76041010</v>
      </c>
      <c r="B20394" t="s">
        <v>76</v>
      </c>
      <c r="C20394">
        <v>0.86</v>
      </c>
      <c r="D20394" t="s">
        <v>19</v>
      </c>
      <c r="G20394" t="s">
        <v>25</v>
      </c>
    </row>
    <row r="20395" spans="1:7">
      <c r="A20395">
        <v>76041010</v>
      </c>
      <c r="B20395" t="s">
        <v>76</v>
      </c>
      <c r="C20395">
        <v>0.94599999999999995</v>
      </c>
      <c r="D20395" t="s">
        <v>19</v>
      </c>
      <c r="E20395">
        <v>2026</v>
      </c>
      <c r="G20395" t="s">
        <v>25</v>
      </c>
    </row>
    <row r="20396" spans="1:7">
      <c r="A20396">
        <v>76041010</v>
      </c>
      <c r="B20396" t="s">
        <v>76</v>
      </c>
      <c r="C20396">
        <v>1.032</v>
      </c>
      <c r="D20396" t="s">
        <v>19</v>
      </c>
      <c r="E20396">
        <v>2027</v>
      </c>
      <c r="G20396" t="s">
        <v>25</v>
      </c>
    </row>
    <row r="20397" spans="1:7">
      <c r="A20397">
        <v>76041010</v>
      </c>
      <c r="B20397" t="s">
        <v>76</v>
      </c>
      <c r="C20397">
        <v>1.1180000000000001</v>
      </c>
      <c r="D20397" t="s">
        <v>19</v>
      </c>
      <c r="E20397">
        <v>2028</v>
      </c>
      <c r="G20397" t="s">
        <v>25</v>
      </c>
    </row>
    <row r="20398" spans="1:7">
      <c r="A20398">
        <v>76041090</v>
      </c>
      <c r="B20398" t="s">
        <v>76</v>
      </c>
      <c r="C20398">
        <v>0.87</v>
      </c>
      <c r="D20398" t="s">
        <v>19</v>
      </c>
      <c r="G20398" t="s">
        <v>25</v>
      </c>
    </row>
    <row r="20399" spans="1:7">
      <c r="A20399">
        <v>76041090</v>
      </c>
      <c r="B20399" t="s">
        <v>76</v>
      </c>
      <c r="C20399">
        <v>0.95699999999999996</v>
      </c>
      <c r="D20399" t="s">
        <v>19</v>
      </c>
      <c r="E20399">
        <v>2026</v>
      </c>
      <c r="G20399" t="s">
        <v>25</v>
      </c>
    </row>
    <row r="20400" spans="1:7">
      <c r="A20400">
        <v>76041090</v>
      </c>
      <c r="B20400" t="s">
        <v>76</v>
      </c>
      <c r="C20400">
        <v>1.044</v>
      </c>
      <c r="D20400" t="s">
        <v>19</v>
      </c>
      <c r="E20400">
        <v>2027</v>
      </c>
      <c r="G20400" t="s">
        <v>25</v>
      </c>
    </row>
    <row r="20401" spans="1:7">
      <c r="A20401">
        <v>76041090</v>
      </c>
      <c r="B20401" t="s">
        <v>76</v>
      </c>
      <c r="C20401">
        <v>1.131</v>
      </c>
      <c r="D20401" t="s">
        <v>19</v>
      </c>
      <c r="E20401">
        <v>2028</v>
      </c>
      <c r="G20401" t="s">
        <v>25</v>
      </c>
    </row>
    <row r="20402" spans="1:7">
      <c r="A20402">
        <v>76042100</v>
      </c>
      <c r="B20402" t="s">
        <v>76</v>
      </c>
      <c r="C20402">
        <v>0.87</v>
      </c>
      <c r="D20402" t="s">
        <v>19</v>
      </c>
      <c r="G20402" t="s">
        <v>25</v>
      </c>
    </row>
    <row r="20403" spans="1:7">
      <c r="A20403">
        <v>76042100</v>
      </c>
      <c r="B20403" t="s">
        <v>76</v>
      </c>
      <c r="C20403">
        <v>0.95699999999999996</v>
      </c>
      <c r="D20403" t="s">
        <v>19</v>
      </c>
      <c r="E20403">
        <v>2026</v>
      </c>
      <c r="G20403" t="s">
        <v>25</v>
      </c>
    </row>
    <row r="20404" spans="1:7">
      <c r="A20404">
        <v>76042100</v>
      </c>
      <c r="B20404" t="s">
        <v>76</v>
      </c>
      <c r="C20404">
        <v>1.044</v>
      </c>
      <c r="D20404" t="s">
        <v>19</v>
      </c>
      <c r="E20404">
        <v>2027</v>
      </c>
      <c r="G20404" t="s">
        <v>25</v>
      </c>
    </row>
    <row r="20405" spans="1:7">
      <c r="A20405">
        <v>76042100</v>
      </c>
      <c r="B20405" t="s">
        <v>76</v>
      </c>
      <c r="C20405">
        <v>1.131</v>
      </c>
      <c r="D20405" t="s">
        <v>19</v>
      </c>
      <c r="E20405">
        <v>2028</v>
      </c>
      <c r="G20405" t="s">
        <v>25</v>
      </c>
    </row>
    <row r="20406" spans="1:7">
      <c r="A20406">
        <v>76042910</v>
      </c>
      <c r="B20406" t="s">
        <v>76</v>
      </c>
      <c r="C20406">
        <v>0.86</v>
      </c>
      <c r="D20406" t="s">
        <v>19</v>
      </c>
      <c r="G20406" t="s">
        <v>25</v>
      </c>
    </row>
    <row r="20407" spans="1:7">
      <c r="A20407">
        <v>76042910</v>
      </c>
      <c r="B20407" t="s">
        <v>76</v>
      </c>
      <c r="C20407">
        <v>0.94599999999999995</v>
      </c>
      <c r="D20407" t="s">
        <v>19</v>
      </c>
      <c r="E20407">
        <v>2026</v>
      </c>
      <c r="G20407" t="s">
        <v>25</v>
      </c>
    </row>
    <row r="20408" spans="1:7">
      <c r="A20408">
        <v>76042910</v>
      </c>
      <c r="B20408" t="s">
        <v>76</v>
      </c>
      <c r="C20408">
        <v>1.032</v>
      </c>
      <c r="D20408" t="s">
        <v>19</v>
      </c>
      <c r="E20408">
        <v>2027</v>
      </c>
      <c r="G20408" t="s">
        <v>25</v>
      </c>
    </row>
    <row r="20409" spans="1:7">
      <c r="A20409">
        <v>76042910</v>
      </c>
      <c r="B20409" t="s">
        <v>76</v>
      </c>
      <c r="C20409">
        <v>1.1180000000000001</v>
      </c>
      <c r="D20409" t="s">
        <v>19</v>
      </c>
      <c r="E20409">
        <v>2028</v>
      </c>
      <c r="G20409" t="s">
        <v>25</v>
      </c>
    </row>
    <row r="20410" spans="1:7">
      <c r="A20410">
        <v>76042990</v>
      </c>
      <c r="B20410" t="s">
        <v>76</v>
      </c>
      <c r="C20410">
        <v>0.87</v>
      </c>
      <c r="D20410" t="s">
        <v>19</v>
      </c>
      <c r="G20410" t="s">
        <v>25</v>
      </c>
    </row>
    <row r="20411" spans="1:7">
      <c r="A20411">
        <v>76042990</v>
      </c>
      <c r="B20411" t="s">
        <v>76</v>
      </c>
      <c r="C20411">
        <v>0.95699999999999996</v>
      </c>
      <c r="D20411" t="s">
        <v>19</v>
      </c>
      <c r="E20411">
        <v>2026</v>
      </c>
      <c r="G20411" t="s">
        <v>25</v>
      </c>
    </row>
    <row r="20412" spans="1:7">
      <c r="A20412">
        <v>76042990</v>
      </c>
      <c r="B20412" t="s">
        <v>76</v>
      </c>
      <c r="C20412">
        <v>1.044</v>
      </c>
      <c r="D20412" t="s">
        <v>19</v>
      </c>
      <c r="E20412">
        <v>2027</v>
      </c>
      <c r="G20412" t="s">
        <v>25</v>
      </c>
    </row>
    <row r="20413" spans="1:7">
      <c r="A20413">
        <v>76042990</v>
      </c>
      <c r="B20413" t="s">
        <v>76</v>
      </c>
      <c r="C20413">
        <v>1.131</v>
      </c>
      <c r="D20413" t="s">
        <v>19</v>
      </c>
      <c r="E20413">
        <v>2028</v>
      </c>
      <c r="G20413" t="s">
        <v>25</v>
      </c>
    </row>
    <row r="20414" spans="1:7">
      <c r="A20414">
        <v>7605</v>
      </c>
      <c r="B20414" t="s">
        <v>76</v>
      </c>
      <c r="C20414">
        <v>0.86</v>
      </c>
      <c r="D20414" t="s">
        <v>19</v>
      </c>
      <c r="G20414" t="s">
        <v>25</v>
      </c>
    </row>
    <row r="20415" spans="1:7">
      <c r="A20415">
        <v>7605</v>
      </c>
      <c r="B20415" t="s">
        <v>76</v>
      </c>
      <c r="C20415">
        <v>0.94599999999999995</v>
      </c>
      <c r="D20415" t="s">
        <v>19</v>
      </c>
      <c r="E20415">
        <v>2026</v>
      </c>
      <c r="G20415" t="s">
        <v>25</v>
      </c>
    </row>
    <row r="20416" spans="1:7">
      <c r="A20416">
        <v>7605</v>
      </c>
      <c r="B20416" t="s">
        <v>76</v>
      </c>
      <c r="C20416">
        <v>1.032</v>
      </c>
      <c r="D20416" t="s">
        <v>19</v>
      </c>
      <c r="E20416">
        <v>2027</v>
      </c>
      <c r="G20416" t="s">
        <v>25</v>
      </c>
    </row>
    <row r="20417" spans="1:7">
      <c r="A20417">
        <v>7605</v>
      </c>
      <c r="B20417" t="s">
        <v>76</v>
      </c>
      <c r="C20417">
        <v>1.1180000000000001</v>
      </c>
      <c r="D20417" t="s">
        <v>19</v>
      </c>
      <c r="E20417">
        <v>2028</v>
      </c>
      <c r="G20417" t="s">
        <v>25</v>
      </c>
    </row>
    <row r="20418" spans="1:7">
      <c r="A20418">
        <v>7606</v>
      </c>
      <c r="B20418" t="s">
        <v>76</v>
      </c>
      <c r="C20418" s="30">
        <v>1.32</v>
      </c>
      <c r="D20418" t="s">
        <v>19</v>
      </c>
      <c r="G20418" t="s">
        <v>25</v>
      </c>
    </row>
    <row r="20419" spans="1:7">
      <c r="A20419">
        <v>7606</v>
      </c>
      <c r="B20419" t="s">
        <v>76</v>
      </c>
      <c r="C20419" s="30">
        <v>1.4520000000000002</v>
      </c>
      <c r="D20419" t="s">
        <v>19</v>
      </c>
      <c r="E20419">
        <v>2026</v>
      </c>
      <c r="G20419" t="s">
        <v>25</v>
      </c>
    </row>
    <row r="20420" spans="1:7">
      <c r="A20420">
        <v>7606</v>
      </c>
      <c r="B20420" t="s">
        <v>76</v>
      </c>
      <c r="C20420" s="30">
        <v>1.5840000000000001</v>
      </c>
      <c r="D20420" t="s">
        <v>19</v>
      </c>
      <c r="E20420">
        <v>2027</v>
      </c>
      <c r="G20420" t="s">
        <v>25</v>
      </c>
    </row>
    <row r="20421" spans="1:7">
      <c r="A20421">
        <v>7606</v>
      </c>
      <c r="B20421" t="s">
        <v>76</v>
      </c>
      <c r="C20421" s="30">
        <v>1.7160000000000002</v>
      </c>
      <c r="D20421" t="s">
        <v>19</v>
      </c>
      <c r="E20421">
        <v>2028</v>
      </c>
      <c r="G20421" t="s">
        <v>25</v>
      </c>
    </row>
    <row r="20422" spans="1:7">
      <c r="A20422">
        <v>7607</v>
      </c>
      <c r="B20422" t="s">
        <v>76</v>
      </c>
      <c r="C20422" s="30">
        <v>1.32</v>
      </c>
      <c r="D20422" t="s">
        <v>19</v>
      </c>
      <c r="G20422" t="s">
        <v>25</v>
      </c>
    </row>
    <row r="20423" spans="1:7">
      <c r="A20423">
        <v>7607</v>
      </c>
      <c r="B20423" t="s">
        <v>76</v>
      </c>
      <c r="C20423" s="30">
        <v>1.4520000000000002</v>
      </c>
      <c r="D20423" t="s">
        <v>19</v>
      </c>
      <c r="E20423">
        <v>2026</v>
      </c>
      <c r="G20423" t="s">
        <v>25</v>
      </c>
    </row>
    <row r="20424" spans="1:7">
      <c r="A20424">
        <v>7607</v>
      </c>
      <c r="B20424" t="s">
        <v>76</v>
      </c>
      <c r="C20424" s="30">
        <v>1.5840000000000001</v>
      </c>
      <c r="D20424" t="s">
        <v>19</v>
      </c>
      <c r="E20424">
        <v>2027</v>
      </c>
      <c r="G20424" t="s">
        <v>25</v>
      </c>
    </row>
    <row r="20425" spans="1:7">
      <c r="A20425">
        <v>7607</v>
      </c>
      <c r="B20425" t="s">
        <v>76</v>
      </c>
      <c r="C20425" s="30">
        <v>1.7160000000000002</v>
      </c>
      <c r="D20425" t="s">
        <v>19</v>
      </c>
      <c r="E20425">
        <v>2028</v>
      </c>
      <c r="G20425" t="s">
        <v>25</v>
      </c>
    </row>
    <row r="20426" spans="1:7">
      <c r="A20426">
        <v>7608</v>
      </c>
      <c r="B20426" t="s">
        <v>76</v>
      </c>
      <c r="C20426">
        <v>0.87</v>
      </c>
      <c r="D20426" t="s">
        <v>19</v>
      </c>
      <c r="G20426" t="s">
        <v>25</v>
      </c>
    </row>
    <row r="20427" spans="1:7">
      <c r="A20427">
        <v>7608</v>
      </c>
      <c r="B20427" t="s">
        <v>76</v>
      </c>
      <c r="C20427">
        <v>0.95699999999999996</v>
      </c>
      <c r="D20427" t="s">
        <v>19</v>
      </c>
      <c r="E20427">
        <v>2026</v>
      </c>
      <c r="G20427" t="s">
        <v>25</v>
      </c>
    </row>
    <row r="20428" spans="1:7">
      <c r="A20428">
        <v>7608</v>
      </c>
      <c r="B20428" t="s">
        <v>76</v>
      </c>
      <c r="C20428">
        <v>1.044</v>
      </c>
      <c r="D20428" t="s">
        <v>19</v>
      </c>
      <c r="E20428">
        <v>2027</v>
      </c>
      <c r="G20428" t="s">
        <v>25</v>
      </c>
    </row>
    <row r="20429" spans="1:7">
      <c r="A20429">
        <v>7608</v>
      </c>
      <c r="B20429" t="s">
        <v>76</v>
      </c>
      <c r="C20429">
        <v>1.131</v>
      </c>
      <c r="D20429" t="s">
        <v>19</v>
      </c>
      <c r="E20429">
        <v>2028</v>
      </c>
      <c r="G20429" t="s">
        <v>25</v>
      </c>
    </row>
    <row r="20430" spans="1:7">
      <c r="A20430">
        <v>76090000</v>
      </c>
      <c r="B20430" t="s">
        <v>76</v>
      </c>
      <c r="C20430">
        <v>0.87</v>
      </c>
      <c r="D20430" t="s">
        <v>19</v>
      </c>
      <c r="G20430" t="s">
        <v>25</v>
      </c>
    </row>
    <row r="20431" spans="1:7">
      <c r="A20431">
        <v>76090000</v>
      </c>
      <c r="B20431" t="s">
        <v>76</v>
      </c>
      <c r="C20431">
        <v>0.95699999999999996</v>
      </c>
      <c r="D20431" t="s">
        <v>19</v>
      </c>
      <c r="E20431">
        <v>2026</v>
      </c>
      <c r="G20431" t="s">
        <v>25</v>
      </c>
    </row>
    <row r="20432" spans="1:7">
      <c r="A20432">
        <v>76090000</v>
      </c>
      <c r="B20432" t="s">
        <v>76</v>
      </c>
      <c r="C20432">
        <v>1.044</v>
      </c>
      <c r="D20432" t="s">
        <v>19</v>
      </c>
      <c r="E20432">
        <v>2027</v>
      </c>
      <c r="G20432" t="s">
        <v>25</v>
      </c>
    </row>
    <row r="20433" spans="1:7">
      <c r="A20433">
        <v>76090000</v>
      </c>
      <c r="B20433" t="s">
        <v>76</v>
      </c>
      <c r="C20433">
        <v>1.131</v>
      </c>
      <c r="D20433" t="s">
        <v>19</v>
      </c>
      <c r="E20433">
        <v>2028</v>
      </c>
      <c r="G20433" t="s">
        <v>25</v>
      </c>
    </row>
    <row r="20434" spans="1:7">
      <c r="A20434">
        <v>76101000</v>
      </c>
      <c r="B20434" t="s">
        <v>76</v>
      </c>
      <c r="C20434">
        <v>0.87</v>
      </c>
      <c r="D20434" t="s">
        <v>19</v>
      </c>
      <c r="G20434" t="s">
        <v>25</v>
      </c>
    </row>
    <row r="20435" spans="1:7">
      <c r="A20435">
        <v>76101000</v>
      </c>
      <c r="B20435" t="s">
        <v>76</v>
      </c>
      <c r="C20435">
        <v>0.95699999999999996</v>
      </c>
      <c r="D20435" t="s">
        <v>19</v>
      </c>
      <c r="E20435">
        <v>2026</v>
      </c>
      <c r="G20435" t="s">
        <v>25</v>
      </c>
    </row>
    <row r="20436" spans="1:7">
      <c r="A20436">
        <v>76101000</v>
      </c>
      <c r="B20436" t="s">
        <v>76</v>
      </c>
      <c r="C20436">
        <v>1.044</v>
      </c>
      <c r="D20436" t="s">
        <v>19</v>
      </c>
      <c r="E20436">
        <v>2027</v>
      </c>
      <c r="G20436" t="s">
        <v>25</v>
      </c>
    </row>
    <row r="20437" spans="1:7">
      <c r="A20437">
        <v>76101000</v>
      </c>
      <c r="B20437" t="s">
        <v>76</v>
      </c>
      <c r="C20437">
        <v>1.131</v>
      </c>
      <c r="D20437" t="s">
        <v>19</v>
      </c>
      <c r="E20437">
        <v>2028</v>
      </c>
      <c r="G20437" t="s">
        <v>25</v>
      </c>
    </row>
    <row r="20438" spans="1:7">
      <c r="A20438">
        <v>761090</v>
      </c>
      <c r="B20438" t="s">
        <v>76</v>
      </c>
      <c r="C20438">
        <v>0.87</v>
      </c>
      <c r="D20438" t="s">
        <v>19</v>
      </c>
      <c r="G20438" t="s">
        <v>25</v>
      </c>
    </row>
    <row r="20439" spans="1:7">
      <c r="A20439">
        <v>761090</v>
      </c>
      <c r="B20439" t="s">
        <v>76</v>
      </c>
      <c r="C20439">
        <v>0.95699999999999996</v>
      </c>
      <c r="D20439" t="s">
        <v>19</v>
      </c>
      <c r="E20439">
        <v>2026</v>
      </c>
      <c r="G20439" t="s">
        <v>25</v>
      </c>
    </row>
    <row r="20440" spans="1:7">
      <c r="A20440">
        <v>761090</v>
      </c>
      <c r="B20440" t="s">
        <v>76</v>
      </c>
      <c r="C20440">
        <v>1.044</v>
      </c>
      <c r="D20440" t="s">
        <v>19</v>
      </c>
      <c r="E20440">
        <v>2027</v>
      </c>
      <c r="G20440" t="s">
        <v>25</v>
      </c>
    </row>
    <row r="20441" spans="1:7">
      <c r="A20441">
        <v>761090</v>
      </c>
      <c r="B20441" t="s">
        <v>76</v>
      </c>
      <c r="C20441">
        <v>1.131</v>
      </c>
      <c r="D20441" t="s">
        <v>19</v>
      </c>
      <c r="E20441">
        <v>2028</v>
      </c>
      <c r="G20441" t="s">
        <v>25</v>
      </c>
    </row>
    <row r="20442" spans="1:7">
      <c r="A20442">
        <v>76109010</v>
      </c>
      <c r="B20442" t="s">
        <v>76</v>
      </c>
      <c r="C20442">
        <v>0.87</v>
      </c>
      <c r="D20442" t="s">
        <v>19</v>
      </c>
      <c r="G20442" t="s">
        <v>25</v>
      </c>
    </row>
    <row r="20443" spans="1:7">
      <c r="A20443">
        <v>76109010</v>
      </c>
      <c r="B20443" t="s">
        <v>76</v>
      </c>
      <c r="C20443">
        <v>0.95699999999999996</v>
      </c>
      <c r="D20443" t="s">
        <v>19</v>
      </c>
      <c r="E20443">
        <v>2026</v>
      </c>
      <c r="G20443" t="s">
        <v>25</v>
      </c>
    </row>
    <row r="20444" spans="1:7">
      <c r="A20444">
        <v>76109010</v>
      </c>
      <c r="B20444" t="s">
        <v>76</v>
      </c>
      <c r="C20444">
        <v>1.044</v>
      </c>
      <c r="D20444" t="s">
        <v>19</v>
      </c>
      <c r="E20444">
        <v>2027</v>
      </c>
      <c r="G20444" t="s">
        <v>25</v>
      </c>
    </row>
    <row r="20445" spans="1:7">
      <c r="A20445">
        <v>76109010</v>
      </c>
      <c r="B20445" t="s">
        <v>76</v>
      </c>
      <c r="C20445">
        <v>1.131</v>
      </c>
      <c r="D20445" t="s">
        <v>19</v>
      </c>
      <c r="E20445">
        <v>2028</v>
      </c>
      <c r="G20445" t="s">
        <v>25</v>
      </c>
    </row>
    <row r="20446" spans="1:7">
      <c r="A20446">
        <v>76109090</v>
      </c>
      <c r="B20446" t="s">
        <v>76</v>
      </c>
      <c r="C20446">
        <v>0.87</v>
      </c>
      <c r="D20446" t="s">
        <v>19</v>
      </c>
      <c r="G20446" t="s">
        <v>25</v>
      </c>
    </row>
    <row r="20447" spans="1:7">
      <c r="A20447">
        <v>76109090</v>
      </c>
      <c r="B20447" t="s">
        <v>76</v>
      </c>
      <c r="C20447">
        <v>0.95699999999999996</v>
      </c>
      <c r="D20447" t="s">
        <v>19</v>
      </c>
      <c r="E20447">
        <v>2026</v>
      </c>
      <c r="G20447" t="s">
        <v>25</v>
      </c>
    </row>
    <row r="20448" spans="1:7">
      <c r="A20448">
        <v>76109090</v>
      </c>
      <c r="B20448" t="s">
        <v>76</v>
      </c>
      <c r="C20448">
        <v>1.044</v>
      </c>
      <c r="D20448" t="s">
        <v>19</v>
      </c>
      <c r="E20448">
        <v>2027</v>
      </c>
      <c r="G20448" t="s">
        <v>25</v>
      </c>
    </row>
    <row r="20449" spans="1:7">
      <c r="A20449">
        <v>76109090</v>
      </c>
      <c r="B20449" t="s">
        <v>76</v>
      </c>
      <c r="C20449">
        <v>1.131</v>
      </c>
      <c r="D20449" t="s">
        <v>19</v>
      </c>
      <c r="E20449">
        <v>2028</v>
      </c>
      <c r="G20449" t="s">
        <v>25</v>
      </c>
    </row>
    <row r="20450" spans="1:7">
      <c r="A20450">
        <v>76110000</v>
      </c>
      <c r="B20450" t="s">
        <v>76</v>
      </c>
      <c r="C20450" s="30">
        <v>1.32</v>
      </c>
      <c r="D20450" t="s">
        <v>19</v>
      </c>
      <c r="G20450" t="s">
        <v>25</v>
      </c>
    </row>
    <row r="20451" spans="1:7">
      <c r="A20451">
        <v>76110000</v>
      </c>
      <c r="B20451" t="s">
        <v>76</v>
      </c>
      <c r="C20451" s="30">
        <v>1.4520000000000002</v>
      </c>
      <c r="D20451" t="s">
        <v>19</v>
      </c>
      <c r="E20451">
        <v>2026</v>
      </c>
      <c r="G20451" t="s">
        <v>25</v>
      </c>
    </row>
    <row r="20452" spans="1:7">
      <c r="A20452">
        <v>76110000</v>
      </c>
      <c r="B20452" t="s">
        <v>76</v>
      </c>
      <c r="C20452" s="30">
        <v>1.5840000000000001</v>
      </c>
      <c r="D20452" t="s">
        <v>19</v>
      </c>
      <c r="E20452">
        <v>2027</v>
      </c>
      <c r="G20452" t="s">
        <v>25</v>
      </c>
    </row>
    <row r="20453" spans="1:7">
      <c r="A20453">
        <v>76110000</v>
      </c>
      <c r="B20453" t="s">
        <v>76</v>
      </c>
      <c r="C20453" s="30">
        <v>1.7160000000000002</v>
      </c>
      <c r="D20453" t="s">
        <v>19</v>
      </c>
      <c r="E20453">
        <v>2028</v>
      </c>
      <c r="G20453" t="s">
        <v>25</v>
      </c>
    </row>
    <row r="20454" spans="1:7">
      <c r="A20454">
        <v>7612</v>
      </c>
      <c r="B20454" t="s">
        <v>76</v>
      </c>
      <c r="C20454" s="30">
        <v>1.32</v>
      </c>
      <c r="D20454" t="s">
        <v>19</v>
      </c>
      <c r="G20454" t="s">
        <v>25</v>
      </c>
    </row>
    <row r="20455" spans="1:7">
      <c r="A20455">
        <v>7612</v>
      </c>
      <c r="B20455" t="s">
        <v>76</v>
      </c>
      <c r="C20455" s="30">
        <v>1.4520000000000002</v>
      </c>
      <c r="D20455" t="s">
        <v>19</v>
      </c>
      <c r="E20455">
        <v>2026</v>
      </c>
      <c r="G20455" t="s">
        <v>25</v>
      </c>
    </row>
    <row r="20456" spans="1:7">
      <c r="A20456">
        <v>7612</v>
      </c>
      <c r="B20456" t="s">
        <v>76</v>
      </c>
      <c r="C20456" s="30">
        <v>1.5840000000000001</v>
      </c>
      <c r="D20456" t="s">
        <v>19</v>
      </c>
      <c r="E20456">
        <v>2027</v>
      </c>
      <c r="G20456" t="s">
        <v>25</v>
      </c>
    </row>
    <row r="20457" spans="1:7">
      <c r="A20457">
        <v>7612</v>
      </c>
      <c r="B20457" t="s">
        <v>76</v>
      </c>
      <c r="C20457" s="30">
        <v>1.7160000000000002</v>
      </c>
      <c r="D20457" t="s">
        <v>19</v>
      </c>
      <c r="E20457">
        <v>2028</v>
      </c>
      <c r="G20457" t="s">
        <v>25</v>
      </c>
    </row>
    <row r="20458" spans="1:7">
      <c r="A20458">
        <v>76130000</v>
      </c>
      <c r="B20458" t="s">
        <v>76</v>
      </c>
      <c r="C20458" s="30">
        <v>1.32</v>
      </c>
      <c r="D20458" t="s">
        <v>19</v>
      </c>
      <c r="G20458" t="s">
        <v>25</v>
      </c>
    </row>
    <row r="20459" spans="1:7">
      <c r="A20459">
        <v>76130000</v>
      </c>
      <c r="B20459" t="s">
        <v>76</v>
      </c>
      <c r="C20459" s="30">
        <v>1.4520000000000002</v>
      </c>
      <c r="D20459" t="s">
        <v>19</v>
      </c>
      <c r="E20459">
        <v>2026</v>
      </c>
      <c r="G20459" t="s">
        <v>25</v>
      </c>
    </row>
    <row r="20460" spans="1:7">
      <c r="A20460">
        <v>76130000</v>
      </c>
      <c r="B20460" t="s">
        <v>76</v>
      </c>
      <c r="C20460" s="30">
        <v>1.5840000000000001</v>
      </c>
      <c r="D20460" t="s">
        <v>19</v>
      </c>
      <c r="E20460">
        <v>2027</v>
      </c>
      <c r="G20460" t="s">
        <v>25</v>
      </c>
    </row>
    <row r="20461" spans="1:7">
      <c r="A20461">
        <v>76130000</v>
      </c>
      <c r="B20461" t="s">
        <v>76</v>
      </c>
      <c r="C20461" s="30">
        <v>1.7160000000000002</v>
      </c>
      <c r="D20461" t="s">
        <v>19</v>
      </c>
      <c r="E20461">
        <v>2028</v>
      </c>
      <c r="G20461" t="s">
        <v>25</v>
      </c>
    </row>
    <row r="20462" spans="1:7">
      <c r="A20462">
        <v>7614</v>
      </c>
      <c r="B20462" t="s">
        <v>76</v>
      </c>
      <c r="C20462">
        <v>0.86</v>
      </c>
      <c r="D20462" t="s">
        <v>19</v>
      </c>
      <c r="G20462" t="s">
        <v>25</v>
      </c>
    </row>
    <row r="20463" spans="1:7">
      <c r="A20463">
        <v>7614</v>
      </c>
      <c r="B20463" t="s">
        <v>76</v>
      </c>
      <c r="C20463">
        <v>0.94599999999999995</v>
      </c>
      <c r="D20463" t="s">
        <v>19</v>
      </c>
      <c r="E20463">
        <v>2026</v>
      </c>
      <c r="G20463" t="s">
        <v>25</v>
      </c>
    </row>
    <row r="20464" spans="1:7">
      <c r="A20464">
        <v>7614</v>
      </c>
      <c r="B20464" t="s">
        <v>76</v>
      </c>
      <c r="C20464">
        <v>1.032</v>
      </c>
      <c r="D20464" t="s">
        <v>19</v>
      </c>
      <c r="E20464">
        <v>2027</v>
      </c>
      <c r="G20464" t="s">
        <v>25</v>
      </c>
    </row>
    <row r="20465" spans="1:7">
      <c r="A20465">
        <v>7614</v>
      </c>
      <c r="B20465" t="s">
        <v>76</v>
      </c>
      <c r="C20465">
        <v>1.1180000000000001</v>
      </c>
      <c r="D20465" t="s">
        <v>19</v>
      </c>
      <c r="E20465">
        <v>2028</v>
      </c>
      <c r="G20465" t="s">
        <v>25</v>
      </c>
    </row>
    <row r="20466" spans="1:7">
      <c r="A20466">
        <v>76161000</v>
      </c>
      <c r="B20466" t="s">
        <v>76</v>
      </c>
      <c r="C20466" s="30">
        <v>1.32</v>
      </c>
      <c r="D20466" t="s">
        <v>19</v>
      </c>
      <c r="G20466" t="s">
        <v>25</v>
      </c>
    </row>
    <row r="20467" spans="1:7">
      <c r="A20467">
        <v>76161000</v>
      </c>
      <c r="B20467" t="s">
        <v>76</v>
      </c>
      <c r="C20467" s="30">
        <v>1.4520000000000002</v>
      </c>
      <c r="D20467" t="s">
        <v>19</v>
      </c>
      <c r="E20467">
        <v>2026</v>
      </c>
      <c r="G20467" t="s">
        <v>25</v>
      </c>
    </row>
    <row r="20468" spans="1:7">
      <c r="A20468">
        <v>76161000</v>
      </c>
      <c r="B20468" t="s">
        <v>76</v>
      </c>
      <c r="C20468" s="30">
        <v>1.5840000000000001</v>
      </c>
      <c r="D20468" t="s">
        <v>19</v>
      </c>
      <c r="E20468">
        <v>2027</v>
      </c>
      <c r="G20468" t="s">
        <v>25</v>
      </c>
    </row>
    <row r="20469" spans="1:7">
      <c r="A20469">
        <v>76161000</v>
      </c>
      <c r="B20469" t="s">
        <v>76</v>
      </c>
      <c r="C20469" s="30">
        <v>1.7160000000000002</v>
      </c>
      <c r="D20469" t="s">
        <v>19</v>
      </c>
      <c r="E20469">
        <v>2028</v>
      </c>
      <c r="G20469" t="s">
        <v>25</v>
      </c>
    </row>
    <row r="20470" spans="1:7">
      <c r="A20470">
        <v>76169100</v>
      </c>
      <c r="B20470" t="s">
        <v>76</v>
      </c>
      <c r="C20470" s="30">
        <v>1.32</v>
      </c>
      <c r="D20470" t="s">
        <v>19</v>
      </c>
      <c r="G20470" t="s">
        <v>25</v>
      </c>
    </row>
    <row r="20471" spans="1:7">
      <c r="A20471">
        <v>76169100</v>
      </c>
      <c r="B20471" t="s">
        <v>76</v>
      </c>
      <c r="C20471" s="30">
        <v>1.4520000000000002</v>
      </c>
      <c r="D20471" t="s">
        <v>19</v>
      </c>
      <c r="E20471">
        <v>2026</v>
      </c>
      <c r="G20471" t="s">
        <v>25</v>
      </c>
    </row>
    <row r="20472" spans="1:7">
      <c r="A20472">
        <v>76169100</v>
      </c>
      <c r="B20472" t="s">
        <v>76</v>
      </c>
      <c r="C20472" s="30">
        <v>1.5840000000000001</v>
      </c>
      <c r="D20472" t="s">
        <v>19</v>
      </c>
      <c r="E20472">
        <v>2027</v>
      </c>
      <c r="G20472" t="s">
        <v>25</v>
      </c>
    </row>
    <row r="20473" spans="1:7">
      <c r="A20473">
        <v>76169100</v>
      </c>
      <c r="B20473" t="s">
        <v>76</v>
      </c>
      <c r="C20473" s="30">
        <v>1.7160000000000002</v>
      </c>
      <c r="D20473" t="s">
        <v>19</v>
      </c>
      <c r="E20473">
        <v>2028</v>
      </c>
      <c r="G20473" t="s">
        <v>25</v>
      </c>
    </row>
    <row r="20474" spans="1:7">
      <c r="A20474">
        <v>76169910</v>
      </c>
      <c r="B20474" t="s">
        <v>76</v>
      </c>
      <c r="C20474">
        <v>0.63</v>
      </c>
      <c r="D20474" t="s">
        <v>19</v>
      </c>
      <c r="G20474" t="s">
        <v>25</v>
      </c>
    </row>
    <row r="20475" spans="1:7">
      <c r="A20475">
        <v>76169910</v>
      </c>
      <c r="B20475" t="s">
        <v>76</v>
      </c>
      <c r="C20475">
        <v>0.69300000000000006</v>
      </c>
      <c r="D20475" t="s">
        <v>19</v>
      </c>
      <c r="E20475">
        <v>2026</v>
      </c>
      <c r="G20475" t="s">
        <v>25</v>
      </c>
    </row>
    <row r="20476" spans="1:7">
      <c r="A20476">
        <v>76169910</v>
      </c>
      <c r="B20476" t="s">
        <v>76</v>
      </c>
      <c r="C20476">
        <v>0.75600000000000001</v>
      </c>
      <c r="D20476" t="s">
        <v>19</v>
      </c>
      <c r="E20476">
        <v>2027</v>
      </c>
      <c r="G20476" t="s">
        <v>25</v>
      </c>
    </row>
    <row r="20477" spans="1:7">
      <c r="A20477">
        <v>76169910</v>
      </c>
      <c r="B20477" t="s">
        <v>76</v>
      </c>
      <c r="C20477">
        <v>0.81900000000000006</v>
      </c>
      <c r="D20477" t="s">
        <v>19</v>
      </c>
      <c r="E20477">
        <v>2028</v>
      </c>
      <c r="G20477" t="s">
        <v>25</v>
      </c>
    </row>
    <row r="20478" spans="1:7">
      <c r="A20478">
        <v>76169990</v>
      </c>
      <c r="B20478" t="s">
        <v>76</v>
      </c>
      <c r="C20478" s="30">
        <v>1.32</v>
      </c>
      <c r="D20478" t="s">
        <v>19</v>
      </c>
      <c r="G20478" t="s">
        <v>25</v>
      </c>
    </row>
    <row r="20479" spans="1:7">
      <c r="A20479">
        <v>76169990</v>
      </c>
      <c r="B20479" t="s">
        <v>76</v>
      </c>
      <c r="C20479" s="30">
        <v>1.4520000000000002</v>
      </c>
      <c r="D20479" t="s">
        <v>19</v>
      </c>
      <c r="E20479">
        <v>2026</v>
      </c>
      <c r="G20479" t="s">
        <v>25</v>
      </c>
    </row>
    <row r="20480" spans="1:7">
      <c r="A20480">
        <v>76169990</v>
      </c>
      <c r="B20480" t="s">
        <v>76</v>
      </c>
      <c r="C20480" s="30">
        <v>1.5840000000000001</v>
      </c>
      <c r="D20480" t="s">
        <v>19</v>
      </c>
      <c r="E20480">
        <v>2027</v>
      </c>
      <c r="G20480" t="s">
        <v>25</v>
      </c>
    </row>
    <row r="20481" spans="1:7">
      <c r="A20481">
        <v>76169990</v>
      </c>
      <c r="B20481" t="s">
        <v>76</v>
      </c>
      <c r="C20481" s="30">
        <v>1.7160000000000002</v>
      </c>
      <c r="D20481" t="s">
        <v>19</v>
      </c>
      <c r="E20481">
        <v>2028</v>
      </c>
      <c r="G20481" t="s">
        <v>25</v>
      </c>
    </row>
    <row r="20482" spans="1:7">
      <c r="A20482">
        <v>28041000</v>
      </c>
      <c r="B20482" t="s">
        <v>76</v>
      </c>
      <c r="C20482" s="30">
        <v>13.45</v>
      </c>
      <c r="G20482" t="s">
        <v>272</v>
      </c>
    </row>
    <row r="20483" spans="1:7">
      <c r="A20483">
        <v>28041000</v>
      </c>
      <c r="B20483" t="s">
        <v>76</v>
      </c>
      <c r="C20483" s="30">
        <v>14.795</v>
      </c>
      <c r="E20483">
        <v>2026</v>
      </c>
      <c r="G20483" t="s">
        <v>272</v>
      </c>
    </row>
    <row r="20484" spans="1:7">
      <c r="A20484">
        <v>28041000</v>
      </c>
      <c r="B20484" t="s">
        <v>76</v>
      </c>
      <c r="C20484" s="30">
        <v>16.14</v>
      </c>
      <c r="E20484">
        <v>2027</v>
      </c>
      <c r="G20484" t="s">
        <v>272</v>
      </c>
    </row>
    <row r="20485" spans="1:7">
      <c r="A20485">
        <v>28041000</v>
      </c>
      <c r="B20485" t="s">
        <v>76</v>
      </c>
      <c r="C20485" s="30">
        <v>17.484999999999999</v>
      </c>
      <c r="E20485">
        <v>2028</v>
      </c>
      <c r="G20485" t="s">
        <v>272</v>
      </c>
    </row>
    <row r="20486" spans="1:7">
      <c r="A20486">
        <v>2523100090</v>
      </c>
      <c r="B20486" t="s">
        <v>77</v>
      </c>
      <c r="C20486" s="30">
        <v>1.36</v>
      </c>
      <c r="D20486" t="s">
        <v>13</v>
      </c>
      <c r="G20486" t="s">
        <v>270</v>
      </c>
    </row>
    <row r="20487" spans="1:7">
      <c r="A20487">
        <v>2523100090</v>
      </c>
      <c r="B20487" t="s">
        <v>77</v>
      </c>
      <c r="C20487" s="30">
        <v>1.4960000000000002</v>
      </c>
      <c r="D20487" t="s">
        <v>13</v>
      </c>
      <c r="E20487">
        <v>2026</v>
      </c>
      <c r="G20487" t="s">
        <v>270</v>
      </c>
    </row>
    <row r="20488" spans="1:7">
      <c r="A20488">
        <v>2523100090</v>
      </c>
      <c r="B20488" t="s">
        <v>77</v>
      </c>
      <c r="C20488" s="30">
        <v>1.6320000000000001</v>
      </c>
      <c r="D20488" t="s">
        <v>13</v>
      </c>
      <c r="E20488">
        <v>2027</v>
      </c>
      <c r="G20488" t="s">
        <v>270</v>
      </c>
    </row>
    <row r="20489" spans="1:7">
      <c r="A20489">
        <v>2523100090</v>
      </c>
      <c r="B20489" t="s">
        <v>77</v>
      </c>
      <c r="C20489" s="30">
        <v>1.7680000000000002</v>
      </c>
      <c r="D20489" t="s">
        <v>13</v>
      </c>
      <c r="E20489">
        <v>2028</v>
      </c>
      <c r="G20489" t="s">
        <v>270</v>
      </c>
    </row>
    <row r="20490" spans="1:7">
      <c r="A20490">
        <v>25232900</v>
      </c>
      <c r="B20490" t="s">
        <v>77</v>
      </c>
      <c r="C20490" s="30">
        <v>1.36</v>
      </c>
      <c r="G20490" t="s">
        <v>270</v>
      </c>
    </row>
    <row r="20491" spans="1:7">
      <c r="A20491">
        <v>25232900</v>
      </c>
      <c r="B20491" t="s">
        <v>77</v>
      </c>
      <c r="C20491" s="30">
        <v>1.4960000000000002</v>
      </c>
      <c r="E20491">
        <v>2026</v>
      </c>
      <c r="G20491" t="s">
        <v>270</v>
      </c>
    </row>
    <row r="20492" spans="1:7">
      <c r="A20492">
        <v>25232900</v>
      </c>
      <c r="B20492" t="s">
        <v>77</v>
      </c>
      <c r="C20492" s="30">
        <v>1.6320000000000001</v>
      </c>
      <c r="E20492">
        <v>2027</v>
      </c>
      <c r="G20492" t="s">
        <v>270</v>
      </c>
    </row>
    <row r="20493" spans="1:7">
      <c r="A20493">
        <v>25232900</v>
      </c>
      <c r="B20493" t="s">
        <v>77</v>
      </c>
      <c r="C20493" s="30">
        <v>1.7680000000000002</v>
      </c>
      <c r="E20493">
        <v>2028</v>
      </c>
      <c r="G20493" t="s">
        <v>270</v>
      </c>
    </row>
    <row r="20494" spans="1:7">
      <c r="A20494">
        <v>2523900090</v>
      </c>
      <c r="B20494" t="s">
        <v>77</v>
      </c>
      <c r="C20494" s="30">
        <v>1.3</v>
      </c>
      <c r="D20494" t="s">
        <v>13</v>
      </c>
      <c r="G20494" t="s">
        <v>270</v>
      </c>
    </row>
    <row r="20495" spans="1:7">
      <c r="A20495">
        <v>2523900090</v>
      </c>
      <c r="B20495" t="s">
        <v>77</v>
      </c>
      <c r="C20495" s="30">
        <v>1.4300000000000002</v>
      </c>
      <c r="D20495" t="s">
        <v>13</v>
      </c>
      <c r="E20495">
        <v>2026</v>
      </c>
      <c r="G20495" t="s">
        <v>270</v>
      </c>
    </row>
    <row r="20496" spans="1:7">
      <c r="A20496">
        <v>2523900090</v>
      </c>
      <c r="B20496" t="s">
        <v>77</v>
      </c>
      <c r="C20496" s="30">
        <v>1.56</v>
      </c>
      <c r="D20496" t="s">
        <v>13</v>
      </c>
      <c r="E20496">
        <v>2027</v>
      </c>
      <c r="G20496" t="s">
        <v>270</v>
      </c>
    </row>
    <row r="20497" spans="1:7">
      <c r="A20497">
        <v>2523900090</v>
      </c>
      <c r="B20497" t="s">
        <v>77</v>
      </c>
      <c r="C20497" s="30">
        <v>1.6900000000000002</v>
      </c>
      <c r="D20497" t="s">
        <v>13</v>
      </c>
      <c r="E20497">
        <v>2028</v>
      </c>
      <c r="G20497" t="s">
        <v>270</v>
      </c>
    </row>
    <row r="20498" spans="1:7">
      <c r="A20498">
        <v>28080000</v>
      </c>
      <c r="B20498" t="s">
        <v>77</v>
      </c>
      <c r="C20498" s="30">
        <v>2.81</v>
      </c>
      <c r="G20498" t="s">
        <v>271</v>
      </c>
    </row>
    <row r="20499" spans="1:7">
      <c r="A20499">
        <v>28080000</v>
      </c>
      <c r="B20499" t="s">
        <v>77</v>
      </c>
      <c r="C20499" s="30">
        <v>2.8381000000000003</v>
      </c>
      <c r="E20499">
        <v>2026</v>
      </c>
      <c r="G20499" t="s">
        <v>271</v>
      </c>
    </row>
    <row r="20500" spans="1:7">
      <c r="A20500">
        <v>28080000</v>
      </c>
      <c r="B20500" t="s">
        <v>77</v>
      </c>
      <c r="C20500" s="30">
        <v>2.8381000000000003</v>
      </c>
      <c r="E20500">
        <v>2027</v>
      </c>
      <c r="G20500" t="s">
        <v>271</v>
      </c>
    </row>
    <row r="20501" spans="1:7">
      <c r="A20501">
        <v>28080000</v>
      </c>
      <c r="B20501" t="s">
        <v>77</v>
      </c>
      <c r="C20501" s="30">
        <v>2.8381000000000003</v>
      </c>
      <c r="E20501">
        <v>2028</v>
      </c>
      <c r="G20501" t="s">
        <v>271</v>
      </c>
    </row>
    <row r="20502" spans="1:7">
      <c r="A20502">
        <v>28142000</v>
      </c>
      <c r="B20502" t="s">
        <v>77</v>
      </c>
      <c r="C20502">
        <v>0.69</v>
      </c>
      <c r="G20502" t="s">
        <v>271</v>
      </c>
    </row>
    <row r="20503" spans="1:7">
      <c r="A20503">
        <v>28142000</v>
      </c>
      <c r="B20503" t="s">
        <v>77</v>
      </c>
      <c r="C20503">
        <v>0.69689999999999996</v>
      </c>
      <c r="E20503">
        <v>2026</v>
      </c>
      <c r="G20503" t="s">
        <v>271</v>
      </c>
    </row>
    <row r="20504" spans="1:7">
      <c r="A20504">
        <v>28142000</v>
      </c>
      <c r="B20504" t="s">
        <v>77</v>
      </c>
      <c r="C20504">
        <v>0.69689999999999996</v>
      </c>
      <c r="E20504">
        <v>2027</v>
      </c>
      <c r="G20504" t="s">
        <v>271</v>
      </c>
    </row>
    <row r="20505" spans="1:7">
      <c r="A20505">
        <v>28142000</v>
      </c>
      <c r="B20505" t="s">
        <v>77</v>
      </c>
      <c r="C20505">
        <v>0.69689999999999996</v>
      </c>
      <c r="E20505">
        <v>2028</v>
      </c>
      <c r="G20505" t="s">
        <v>271</v>
      </c>
    </row>
    <row r="20506" spans="1:7">
      <c r="A20506">
        <v>28342100</v>
      </c>
      <c r="B20506" t="s">
        <v>77</v>
      </c>
      <c r="C20506" s="30">
        <v>2.29</v>
      </c>
      <c r="G20506" t="s">
        <v>271</v>
      </c>
    </row>
    <row r="20507" spans="1:7">
      <c r="A20507">
        <v>28342100</v>
      </c>
      <c r="B20507" t="s">
        <v>77</v>
      </c>
      <c r="C20507" s="30">
        <v>2.3129</v>
      </c>
      <c r="E20507">
        <v>2026</v>
      </c>
      <c r="G20507" t="s">
        <v>271</v>
      </c>
    </row>
    <row r="20508" spans="1:7">
      <c r="A20508">
        <v>28342100</v>
      </c>
      <c r="B20508" t="s">
        <v>77</v>
      </c>
      <c r="C20508" s="30">
        <v>2.3129</v>
      </c>
      <c r="E20508">
        <v>2027</v>
      </c>
      <c r="G20508" t="s">
        <v>271</v>
      </c>
    </row>
    <row r="20509" spans="1:7">
      <c r="A20509">
        <v>28342100</v>
      </c>
      <c r="B20509" t="s">
        <v>77</v>
      </c>
      <c r="C20509" s="30">
        <v>2.3129</v>
      </c>
      <c r="E20509">
        <v>2028</v>
      </c>
      <c r="G20509" t="s">
        <v>271</v>
      </c>
    </row>
    <row r="20510" spans="1:7">
      <c r="A20510">
        <v>31021012</v>
      </c>
      <c r="B20510" t="s">
        <v>77</v>
      </c>
      <c r="C20510">
        <v>0.52</v>
      </c>
      <c r="G20510" t="s">
        <v>271</v>
      </c>
    </row>
    <row r="20511" spans="1:7">
      <c r="A20511">
        <v>31021012</v>
      </c>
      <c r="B20511" t="s">
        <v>77</v>
      </c>
      <c r="C20511">
        <v>0.5252</v>
      </c>
      <c r="E20511">
        <v>2026</v>
      </c>
      <c r="G20511" t="s">
        <v>271</v>
      </c>
    </row>
    <row r="20512" spans="1:7">
      <c r="A20512">
        <v>31021012</v>
      </c>
      <c r="B20512" t="s">
        <v>77</v>
      </c>
      <c r="C20512">
        <v>0.5252</v>
      </c>
      <c r="E20512">
        <v>2027</v>
      </c>
      <c r="G20512" t="s">
        <v>271</v>
      </c>
    </row>
    <row r="20513" spans="1:7">
      <c r="A20513">
        <v>31021012</v>
      </c>
      <c r="B20513" t="s">
        <v>77</v>
      </c>
      <c r="C20513">
        <v>0.5252</v>
      </c>
      <c r="E20513">
        <v>2028</v>
      </c>
      <c r="G20513" t="s">
        <v>271</v>
      </c>
    </row>
    <row r="20514" spans="1:7">
      <c r="A20514">
        <v>31021015</v>
      </c>
      <c r="B20514" t="s">
        <v>77</v>
      </c>
      <c r="C20514">
        <v>0.84</v>
      </c>
      <c r="G20514" t="s">
        <v>271</v>
      </c>
    </row>
    <row r="20515" spans="1:7">
      <c r="A20515">
        <v>31021015</v>
      </c>
      <c r="B20515" t="s">
        <v>77</v>
      </c>
      <c r="C20515">
        <v>0.84839999999999993</v>
      </c>
      <c r="E20515">
        <v>2026</v>
      </c>
      <c r="G20515" t="s">
        <v>271</v>
      </c>
    </row>
    <row r="20516" spans="1:7">
      <c r="A20516">
        <v>31021015</v>
      </c>
      <c r="B20516" t="s">
        <v>77</v>
      </c>
      <c r="C20516">
        <v>0.84839999999999993</v>
      </c>
      <c r="E20516">
        <v>2027</v>
      </c>
      <c r="G20516" t="s">
        <v>271</v>
      </c>
    </row>
    <row r="20517" spans="1:7">
      <c r="A20517">
        <v>31021015</v>
      </c>
      <c r="B20517" t="s">
        <v>77</v>
      </c>
      <c r="C20517">
        <v>0.84839999999999993</v>
      </c>
      <c r="E20517">
        <v>2028</v>
      </c>
      <c r="G20517" t="s">
        <v>271</v>
      </c>
    </row>
    <row r="20518" spans="1:7">
      <c r="A20518">
        <v>31021019</v>
      </c>
      <c r="B20518" t="s">
        <v>77</v>
      </c>
      <c r="C20518" s="30">
        <v>1.57</v>
      </c>
      <c r="G20518" t="s">
        <v>271</v>
      </c>
    </row>
    <row r="20519" spans="1:7">
      <c r="A20519">
        <v>31021019</v>
      </c>
      <c r="B20519" t="s">
        <v>77</v>
      </c>
      <c r="C20519" s="30">
        <v>1.5857000000000001</v>
      </c>
      <c r="E20519">
        <v>2026</v>
      </c>
      <c r="G20519" t="s">
        <v>271</v>
      </c>
    </row>
    <row r="20520" spans="1:7">
      <c r="A20520">
        <v>31021019</v>
      </c>
      <c r="B20520" t="s">
        <v>77</v>
      </c>
      <c r="C20520" s="30">
        <v>1.5857000000000001</v>
      </c>
      <c r="E20520">
        <v>2027</v>
      </c>
      <c r="G20520" t="s">
        <v>271</v>
      </c>
    </row>
    <row r="20521" spans="1:7">
      <c r="A20521">
        <v>31021019</v>
      </c>
      <c r="B20521" t="s">
        <v>77</v>
      </c>
      <c r="C20521" s="30">
        <v>1.5857000000000001</v>
      </c>
      <c r="E20521">
        <v>2028</v>
      </c>
      <c r="G20521" t="s">
        <v>271</v>
      </c>
    </row>
    <row r="20522" spans="1:7">
      <c r="A20522">
        <v>31021090</v>
      </c>
      <c r="B20522" t="s">
        <v>77</v>
      </c>
      <c r="C20522" s="30">
        <v>1.53</v>
      </c>
      <c r="G20522" t="s">
        <v>271</v>
      </c>
    </row>
    <row r="20523" spans="1:7">
      <c r="A20523">
        <v>31021090</v>
      </c>
      <c r="B20523" t="s">
        <v>77</v>
      </c>
      <c r="C20523" s="30">
        <v>1.5453000000000001</v>
      </c>
      <c r="E20523">
        <v>2026</v>
      </c>
      <c r="G20523" t="s">
        <v>271</v>
      </c>
    </row>
    <row r="20524" spans="1:7">
      <c r="A20524">
        <v>31021090</v>
      </c>
      <c r="B20524" t="s">
        <v>77</v>
      </c>
      <c r="C20524" s="30">
        <v>1.5453000000000001</v>
      </c>
      <c r="E20524">
        <v>2027</v>
      </c>
      <c r="G20524" t="s">
        <v>271</v>
      </c>
    </row>
    <row r="20525" spans="1:7">
      <c r="A20525">
        <v>31021090</v>
      </c>
      <c r="B20525" t="s">
        <v>77</v>
      </c>
      <c r="C20525" s="30">
        <v>1.5453000000000001</v>
      </c>
      <c r="E20525">
        <v>2028</v>
      </c>
      <c r="G20525" t="s">
        <v>271</v>
      </c>
    </row>
    <row r="20526" spans="1:7">
      <c r="A20526">
        <v>31022100</v>
      </c>
      <c r="B20526" t="s">
        <v>77</v>
      </c>
      <c r="C20526">
        <v>0.7</v>
      </c>
      <c r="G20526" t="s">
        <v>271</v>
      </c>
    </row>
    <row r="20527" spans="1:7">
      <c r="A20527">
        <v>31022100</v>
      </c>
      <c r="B20527" t="s">
        <v>77</v>
      </c>
      <c r="C20527">
        <v>0.70699999999999996</v>
      </c>
      <c r="E20527">
        <v>2026</v>
      </c>
      <c r="G20527" t="s">
        <v>271</v>
      </c>
    </row>
    <row r="20528" spans="1:7">
      <c r="A20528">
        <v>31022100</v>
      </c>
      <c r="B20528" t="s">
        <v>77</v>
      </c>
      <c r="C20528">
        <v>0.70699999999999996</v>
      </c>
      <c r="E20528">
        <v>2027</v>
      </c>
      <c r="G20528" t="s">
        <v>271</v>
      </c>
    </row>
    <row r="20529" spans="1:7">
      <c r="A20529">
        <v>31022100</v>
      </c>
      <c r="B20529" t="s">
        <v>77</v>
      </c>
      <c r="C20529">
        <v>0.70699999999999996</v>
      </c>
      <c r="E20529">
        <v>2028</v>
      </c>
      <c r="G20529" t="s">
        <v>271</v>
      </c>
    </row>
    <row r="20530" spans="1:7">
      <c r="A20530">
        <v>31022900</v>
      </c>
      <c r="B20530" t="s">
        <v>77</v>
      </c>
      <c r="C20530" s="30">
        <v>1.5</v>
      </c>
      <c r="G20530" t="s">
        <v>271</v>
      </c>
    </row>
    <row r="20531" spans="1:7">
      <c r="A20531">
        <v>31022900</v>
      </c>
      <c r="B20531" t="s">
        <v>77</v>
      </c>
      <c r="C20531" s="30">
        <v>1.5150000000000001</v>
      </c>
      <c r="E20531">
        <v>2026</v>
      </c>
      <c r="G20531" t="s">
        <v>271</v>
      </c>
    </row>
    <row r="20532" spans="1:7">
      <c r="A20532">
        <v>31022900</v>
      </c>
      <c r="B20532" t="s">
        <v>77</v>
      </c>
      <c r="C20532" s="30">
        <v>1.5150000000000001</v>
      </c>
      <c r="E20532">
        <v>2027</v>
      </c>
      <c r="G20532" t="s">
        <v>271</v>
      </c>
    </row>
    <row r="20533" spans="1:7">
      <c r="A20533">
        <v>31022900</v>
      </c>
      <c r="B20533" t="s">
        <v>77</v>
      </c>
      <c r="C20533" s="30">
        <v>1.5150000000000001</v>
      </c>
      <c r="E20533">
        <v>2028</v>
      </c>
      <c r="G20533" t="s">
        <v>271</v>
      </c>
    </row>
    <row r="20534" spans="1:7">
      <c r="A20534">
        <v>31023010</v>
      </c>
      <c r="B20534" t="s">
        <v>77</v>
      </c>
      <c r="C20534" s="30">
        <v>1.75</v>
      </c>
      <c r="G20534" t="s">
        <v>271</v>
      </c>
    </row>
    <row r="20535" spans="1:7">
      <c r="A20535">
        <v>31023010</v>
      </c>
      <c r="B20535" t="s">
        <v>77</v>
      </c>
      <c r="C20535" s="30">
        <v>1.7675000000000001</v>
      </c>
      <c r="E20535">
        <v>2026</v>
      </c>
      <c r="G20535" t="s">
        <v>271</v>
      </c>
    </row>
    <row r="20536" spans="1:7">
      <c r="A20536">
        <v>31023010</v>
      </c>
      <c r="B20536" t="s">
        <v>77</v>
      </c>
      <c r="C20536" s="30">
        <v>1.7675000000000001</v>
      </c>
      <c r="E20536">
        <v>2027</v>
      </c>
      <c r="G20536" t="s">
        <v>271</v>
      </c>
    </row>
    <row r="20537" spans="1:7">
      <c r="A20537">
        <v>31023010</v>
      </c>
      <c r="B20537" t="s">
        <v>77</v>
      </c>
      <c r="C20537" s="30">
        <v>1.7675000000000001</v>
      </c>
      <c r="E20537">
        <v>2028</v>
      </c>
      <c r="G20537" t="s">
        <v>271</v>
      </c>
    </row>
    <row r="20538" spans="1:7">
      <c r="A20538">
        <v>31023090</v>
      </c>
      <c r="B20538" t="s">
        <v>77</v>
      </c>
      <c r="C20538" s="30">
        <v>2.69</v>
      </c>
      <c r="G20538" t="s">
        <v>271</v>
      </c>
    </row>
    <row r="20539" spans="1:7">
      <c r="A20539">
        <v>31023090</v>
      </c>
      <c r="B20539" t="s">
        <v>77</v>
      </c>
      <c r="C20539" s="30">
        <v>2.7168999999999999</v>
      </c>
      <c r="E20539">
        <v>2026</v>
      </c>
      <c r="G20539" t="s">
        <v>271</v>
      </c>
    </row>
    <row r="20540" spans="1:7">
      <c r="A20540">
        <v>31023090</v>
      </c>
      <c r="B20540" t="s">
        <v>77</v>
      </c>
      <c r="C20540" s="30">
        <v>2.7168999999999999</v>
      </c>
      <c r="E20540">
        <v>2027</v>
      </c>
      <c r="G20540" t="s">
        <v>271</v>
      </c>
    </row>
    <row r="20541" spans="1:7">
      <c r="A20541">
        <v>31023090</v>
      </c>
      <c r="B20541" t="s">
        <v>77</v>
      </c>
      <c r="C20541" s="30">
        <v>2.7168999999999999</v>
      </c>
      <c r="E20541">
        <v>2028</v>
      </c>
      <c r="G20541" t="s">
        <v>271</v>
      </c>
    </row>
    <row r="20542" spans="1:7">
      <c r="A20542">
        <v>31024010</v>
      </c>
      <c r="B20542" t="s">
        <v>77</v>
      </c>
      <c r="C20542" s="30">
        <v>2.31</v>
      </c>
      <c r="G20542" t="s">
        <v>271</v>
      </c>
    </row>
    <row r="20543" spans="1:7">
      <c r="A20543">
        <v>31024010</v>
      </c>
      <c r="B20543" t="s">
        <v>77</v>
      </c>
      <c r="C20543" s="30">
        <v>2.3331</v>
      </c>
      <c r="E20543">
        <v>2026</v>
      </c>
      <c r="G20543" t="s">
        <v>271</v>
      </c>
    </row>
    <row r="20544" spans="1:7">
      <c r="A20544">
        <v>31024010</v>
      </c>
      <c r="B20544" t="s">
        <v>77</v>
      </c>
      <c r="C20544" s="30">
        <v>2.3331</v>
      </c>
      <c r="E20544">
        <v>2027</v>
      </c>
      <c r="G20544" t="s">
        <v>271</v>
      </c>
    </row>
    <row r="20545" spans="1:7">
      <c r="A20545">
        <v>31024010</v>
      </c>
      <c r="B20545" t="s">
        <v>77</v>
      </c>
      <c r="C20545" s="30">
        <v>2.3331</v>
      </c>
      <c r="E20545">
        <v>2028</v>
      </c>
      <c r="G20545" t="s">
        <v>271</v>
      </c>
    </row>
    <row r="20546" spans="1:7">
      <c r="A20546">
        <v>31024090</v>
      </c>
      <c r="B20546" t="s">
        <v>77</v>
      </c>
      <c r="C20546" s="30">
        <v>2.31</v>
      </c>
      <c r="G20546" t="s">
        <v>271</v>
      </c>
    </row>
    <row r="20547" spans="1:7">
      <c r="A20547">
        <v>31024090</v>
      </c>
      <c r="B20547" t="s">
        <v>77</v>
      </c>
      <c r="C20547" s="30">
        <v>2.3331</v>
      </c>
      <c r="E20547">
        <v>2026</v>
      </c>
      <c r="G20547" t="s">
        <v>271</v>
      </c>
    </row>
    <row r="20548" spans="1:7">
      <c r="A20548">
        <v>31024090</v>
      </c>
      <c r="B20548" t="s">
        <v>77</v>
      </c>
      <c r="C20548" s="30">
        <v>2.3331</v>
      </c>
      <c r="E20548">
        <v>2027</v>
      </c>
      <c r="G20548" t="s">
        <v>271</v>
      </c>
    </row>
    <row r="20549" spans="1:7">
      <c r="A20549">
        <v>31024090</v>
      </c>
      <c r="B20549" t="s">
        <v>77</v>
      </c>
      <c r="C20549" s="30">
        <v>2.3331</v>
      </c>
      <c r="E20549">
        <v>2028</v>
      </c>
      <c r="G20549" t="s">
        <v>271</v>
      </c>
    </row>
    <row r="20550" spans="1:7">
      <c r="A20550">
        <v>31025000</v>
      </c>
      <c r="B20550" t="s">
        <v>77</v>
      </c>
      <c r="C20550" s="30">
        <v>4.3899999999999997</v>
      </c>
      <c r="G20550" t="s">
        <v>271</v>
      </c>
    </row>
    <row r="20551" spans="1:7">
      <c r="A20551">
        <v>31025000</v>
      </c>
      <c r="B20551" t="s">
        <v>77</v>
      </c>
      <c r="C20551" s="30">
        <v>4.4338999999999995</v>
      </c>
      <c r="E20551">
        <v>2026</v>
      </c>
      <c r="G20551" t="s">
        <v>271</v>
      </c>
    </row>
    <row r="20552" spans="1:7">
      <c r="A20552">
        <v>31025000</v>
      </c>
      <c r="B20552" t="s">
        <v>77</v>
      </c>
      <c r="C20552" s="30">
        <v>4.4338999999999995</v>
      </c>
      <c r="E20552">
        <v>2027</v>
      </c>
      <c r="G20552" t="s">
        <v>271</v>
      </c>
    </row>
    <row r="20553" spans="1:7">
      <c r="A20553">
        <v>31025000</v>
      </c>
      <c r="B20553" t="s">
        <v>77</v>
      </c>
      <c r="C20553" s="30">
        <v>4.4338999999999995</v>
      </c>
      <c r="E20553">
        <v>2028</v>
      </c>
      <c r="G20553" t="s">
        <v>271</v>
      </c>
    </row>
    <row r="20554" spans="1:7">
      <c r="A20554">
        <v>31026000</v>
      </c>
      <c r="B20554" t="s">
        <v>77</v>
      </c>
      <c r="C20554" s="30">
        <v>2.2599999999999998</v>
      </c>
      <c r="G20554" t="s">
        <v>271</v>
      </c>
    </row>
    <row r="20555" spans="1:7">
      <c r="A20555">
        <v>31026000</v>
      </c>
      <c r="B20555" t="s">
        <v>77</v>
      </c>
      <c r="C20555" s="30">
        <v>2.2826</v>
      </c>
      <c r="E20555">
        <v>2026</v>
      </c>
      <c r="G20555" t="s">
        <v>271</v>
      </c>
    </row>
    <row r="20556" spans="1:7">
      <c r="A20556">
        <v>31026000</v>
      </c>
      <c r="B20556" t="s">
        <v>77</v>
      </c>
      <c r="C20556" s="30">
        <v>2.2826</v>
      </c>
      <c r="E20556">
        <v>2027</v>
      </c>
      <c r="G20556" t="s">
        <v>271</v>
      </c>
    </row>
    <row r="20557" spans="1:7">
      <c r="A20557">
        <v>31026000</v>
      </c>
      <c r="B20557" t="s">
        <v>77</v>
      </c>
      <c r="C20557" s="30">
        <v>2.2826</v>
      </c>
      <c r="E20557">
        <v>2028</v>
      </c>
      <c r="G20557" t="s">
        <v>271</v>
      </c>
    </row>
    <row r="20558" spans="1:7">
      <c r="A20558">
        <v>31028000</v>
      </c>
      <c r="B20558" t="s">
        <v>77</v>
      </c>
      <c r="C20558" s="30">
        <v>1.7</v>
      </c>
      <c r="G20558" t="s">
        <v>271</v>
      </c>
    </row>
    <row r="20559" spans="1:7">
      <c r="A20559">
        <v>31028000</v>
      </c>
      <c r="B20559" t="s">
        <v>77</v>
      </c>
      <c r="C20559" s="30">
        <v>1.7169999999999999</v>
      </c>
      <c r="E20559">
        <v>2026</v>
      </c>
      <c r="G20559" t="s">
        <v>271</v>
      </c>
    </row>
    <row r="20560" spans="1:7">
      <c r="A20560">
        <v>31028000</v>
      </c>
      <c r="B20560" t="s">
        <v>77</v>
      </c>
      <c r="C20560" s="30">
        <v>1.7169999999999999</v>
      </c>
      <c r="E20560">
        <v>2027</v>
      </c>
      <c r="G20560" t="s">
        <v>271</v>
      </c>
    </row>
    <row r="20561" spans="1:7">
      <c r="A20561">
        <v>31028000</v>
      </c>
      <c r="B20561" t="s">
        <v>77</v>
      </c>
      <c r="C20561" s="30">
        <v>1.7169999999999999</v>
      </c>
      <c r="E20561">
        <v>2028</v>
      </c>
      <c r="G20561" t="s">
        <v>271</v>
      </c>
    </row>
    <row r="20562" spans="1:7">
      <c r="A20562">
        <v>31029000</v>
      </c>
      <c r="B20562" t="s">
        <v>77</v>
      </c>
      <c r="C20562" s="30">
        <v>1.75</v>
      </c>
      <c r="G20562" t="s">
        <v>271</v>
      </c>
    </row>
    <row r="20563" spans="1:7">
      <c r="A20563">
        <v>31029000</v>
      </c>
      <c r="B20563" t="s">
        <v>77</v>
      </c>
      <c r="C20563" s="30">
        <v>1.7675000000000001</v>
      </c>
      <c r="E20563">
        <v>2026</v>
      </c>
      <c r="G20563" t="s">
        <v>271</v>
      </c>
    </row>
    <row r="20564" spans="1:7">
      <c r="A20564">
        <v>31029000</v>
      </c>
      <c r="B20564" t="s">
        <v>77</v>
      </c>
      <c r="C20564" s="30">
        <v>1.7675000000000001</v>
      </c>
      <c r="E20564">
        <v>2027</v>
      </c>
      <c r="G20564" t="s">
        <v>271</v>
      </c>
    </row>
    <row r="20565" spans="1:7">
      <c r="A20565">
        <v>31029000</v>
      </c>
      <c r="B20565" t="s">
        <v>77</v>
      </c>
      <c r="C20565" s="30">
        <v>1.7675000000000001</v>
      </c>
      <c r="E20565">
        <v>2028</v>
      </c>
      <c r="G20565" t="s">
        <v>271</v>
      </c>
    </row>
    <row r="20566" spans="1:7">
      <c r="A20566">
        <v>31051000</v>
      </c>
      <c r="B20566" t="s">
        <v>77</v>
      </c>
      <c r="C20566">
        <v>0.89</v>
      </c>
      <c r="G20566" t="s">
        <v>271</v>
      </c>
    </row>
    <row r="20567" spans="1:7">
      <c r="A20567">
        <v>31051000</v>
      </c>
      <c r="B20567" t="s">
        <v>77</v>
      </c>
      <c r="C20567">
        <v>0.89890000000000003</v>
      </c>
      <c r="E20567">
        <v>2026</v>
      </c>
      <c r="G20567" t="s">
        <v>271</v>
      </c>
    </row>
    <row r="20568" spans="1:7">
      <c r="A20568">
        <v>31051000</v>
      </c>
      <c r="B20568" t="s">
        <v>77</v>
      </c>
      <c r="C20568">
        <v>0.89890000000000003</v>
      </c>
      <c r="E20568">
        <v>2027</v>
      </c>
      <c r="G20568" t="s">
        <v>271</v>
      </c>
    </row>
    <row r="20569" spans="1:7">
      <c r="A20569">
        <v>31051000</v>
      </c>
      <c r="B20569" t="s">
        <v>77</v>
      </c>
      <c r="C20569">
        <v>0.89890000000000003</v>
      </c>
      <c r="E20569">
        <v>2028</v>
      </c>
      <c r="G20569" t="s">
        <v>271</v>
      </c>
    </row>
    <row r="20570" spans="1:7">
      <c r="A20570">
        <v>31052010</v>
      </c>
      <c r="B20570" t="s">
        <v>77</v>
      </c>
      <c r="C20570" s="30">
        <v>1.1599999999999999</v>
      </c>
      <c r="G20570" t="s">
        <v>271</v>
      </c>
    </row>
    <row r="20571" spans="1:7">
      <c r="A20571">
        <v>31052010</v>
      </c>
      <c r="B20571" t="s">
        <v>77</v>
      </c>
      <c r="C20571" s="30">
        <v>1.1716</v>
      </c>
      <c r="E20571">
        <v>2026</v>
      </c>
      <c r="G20571" t="s">
        <v>271</v>
      </c>
    </row>
    <row r="20572" spans="1:7">
      <c r="A20572">
        <v>31052010</v>
      </c>
      <c r="B20572" t="s">
        <v>77</v>
      </c>
      <c r="C20572" s="30">
        <v>1.1716</v>
      </c>
      <c r="E20572">
        <v>2027</v>
      </c>
      <c r="G20572" t="s">
        <v>271</v>
      </c>
    </row>
    <row r="20573" spans="1:7">
      <c r="A20573">
        <v>31052010</v>
      </c>
      <c r="B20573" t="s">
        <v>77</v>
      </c>
      <c r="C20573" s="30">
        <v>1.1716</v>
      </c>
      <c r="E20573">
        <v>2028</v>
      </c>
      <c r="G20573" t="s">
        <v>271</v>
      </c>
    </row>
    <row r="20574" spans="1:7">
      <c r="A20574">
        <v>31052090</v>
      </c>
      <c r="B20574" t="s">
        <v>77</v>
      </c>
      <c r="C20574">
        <v>0.79</v>
      </c>
      <c r="G20574" t="s">
        <v>271</v>
      </c>
    </row>
    <row r="20575" spans="1:7">
      <c r="A20575">
        <v>31052090</v>
      </c>
      <c r="B20575" t="s">
        <v>77</v>
      </c>
      <c r="C20575">
        <v>0.79790000000000005</v>
      </c>
      <c r="E20575">
        <v>2026</v>
      </c>
      <c r="G20575" t="s">
        <v>271</v>
      </c>
    </row>
    <row r="20576" spans="1:7">
      <c r="A20576">
        <v>31052090</v>
      </c>
      <c r="B20576" t="s">
        <v>77</v>
      </c>
      <c r="C20576">
        <v>0.79790000000000005</v>
      </c>
      <c r="E20576">
        <v>2027</v>
      </c>
      <c r="G20576" t="s">
        <v>271</v>
      </c>
    </row>
    <row r="20577" spans="1:7">
      <c r="A20577">
        <v>31052090</v>
      </c>
      <c r="B20577" t="s">
        <v>77</v>
      </c>
      <c r="C20577">
        <v>0.79790000000000005</v>
      </c>
      <c r="E20577">
        <v>2028</v>
      </c>
      <c r="G20577" t="s">
        <v>271</v>
      </c>
    </row>
    <row r="20578" spans="1:7">
      <c r="A20578">
        <v>31053000</v>
      </c>
      <c r="B20578" t="s">
        <v>77</v>
      </c>
      <c r="C20578">
        <v>0.56000000000000005</v>
      </c>
      <c r="G20578" t="s">
        <v>271</v>
      </c>
    </row>
    <row r="20579" spans="1:7">
      <c r="A20579">
        <v>31053000</v>
      </c>
      <c r="B20579" t="s">
        <v>77</v>
      </c>
      <c r="C20579">
        <v>0.5656000000000001</v>
      </c>
      <c r="E20579">
        <v>2026</v>
      </c>
      <c r="G20579" t="s">
        <v>271</v>
      </c>
    </row>
    <row r="20580" spans="1:7">
      <c r="A20580">
        <v>31053000</v>
      </c>
      <c r="B20580" t="s">
        <v>77</v>
      </c>
      <c r="C20580">
        <v>0.5656000000000001</v>
      </c>
      <c r="E20580">
        <v>2027</v>
      </c>
      <c r="G20580" t="s">
        <v>271</v>
      </c>
    </row>
    <row r="20581" spans="1:7">
      <c r="A20581">
        <v>31053000</v>
      </c>
      <c r="B20581" t="s">
        <v>77</v>
      </c>
      <c r="C20581">
        <v>0.5656000000000001</v>
      </c>
      <c r="E20581">
        <v>2028</v>
      </c>
      <c r="G20581" t="s">
        <v>271</v>
      </c>
    </row>
    <row r="20582" spans="1:7">
      <c r="A20582">
        <v>31054000</v>
      </c>
      <c r="B20582" t="s">
        <v>77</v>
      </c>
      <c r="C20582">
        <v>0.36</v>
      </c>
      <c r="G20582" t="s">
        <v>271</v>
      </c>
    </row>
    <row r="20583" spans="1:7">
      <c r="A20583">
        <v>31054000</v>
      </c>
      <c r="B20583" t="s">
        <v>77</v>
      </c>
      <c r="C20583">
        <v>0.36359999999999998</v>
      </c>
      <c r="E20583">
        <v>2026</v>
      </c>
      <c r="G20583" t="s">
        <v>271</v>
      </c>
    </row>
    <row r="20584" spans="1:7">
      <c r="A20584">
        <v>31054000</v>
      </c>
      <c r="B20584" t="s">
        <v>77</v>
      </c>
      <c r="C20584">
        <v>0.36359999999999998</v>
      </c>
      <c r="E20584">
        <v>2027</v>
      </c>
      <c r="G20584" t="s">
        <v>271</v>
      </c>
    </row>
    <row r="20585" spans="1:7">
      <c r="A20585">
        <v>31054000</v>
      </c>
      <c r="B20585" t="s">
        <v>77</v>
      </c>
      <c r="C20585">
        <v>0.36359999999999998</v>
      </c>
      <c r="E20585">
        <v>2028</v>
      </c>
      <c r="G20585" t="s">
        <v>271</v>
      </c>
    </row>
    <row r="20586" spans="1:7">
      <c r="A20586">
        <v>31055100</v>
      </c>
      <c r="B20586" t="s">
        <v>77</v>
      </c>
      <c r="C20586" s="30">
        <v>1.59</v>
      </c>
      <c r="G20586" t="s">
        <v>271</v>
      </c>
    </row>
    <row r="20587" spans="1:7">
      <c r="A20587">
        <v>31055100</v>
      </c>
      <c r="B20587" t="s">
        <v>77</v>
      </c>
      <c r="C20587" s="30">
        <v>1.6059000000000001</v>
      </c>
      <c r="E20587">
        <v>2026</v>
      </c>
      <c r="G20587" t="s">
        <v>271</v>
      </c>
    </row>
    <row r="20588" spans="1:7">
      <c r="A20588">
        <v>31055100</v>
      </c>
      <c r="B20588" t="s">
        <v>77</v>
      </c>
      <c r="C20588" s="30">
        <v>1.6059000000000001</v>
      </c>
      <c r="E20588">
        <v>2027</v>
      </c>
      <c r="G20588" t="s">
        <v>271</v>
      </c>
    </row>
    <row r="20589" spans="1:7">
      <c r="A20589">
        <v>31055100</v>
      </c>
      <c r="B20589" t="s">
        <v>77</v>
      </c>
      <c r="C20589" s="30">
        <v>1.6059000000000001</v>
      </c>
      <c r="E20589">
        <v>2028</v>
      </c>
      <c r="G20589" t="s">
        <v>271</v>
      </c>
    </row>
    <row r="20590" spans="1:7">
      <c r="A20590">
        <v>31055900</v>
      </c>
      <c r="B20590" t="s">
        <v>77</v>
      </c>
      <c r="C20590">
        <v>0.68</v>
      </c>
      <c r="G20590" t="s">
        <v>271</v>
      </c>
    </row>
    <row r="20591" spans="1:7">
      <c r="A20591">
        <v>31055900</v>
      </c>
      <c r="B20591" t="s">
        <v>77</v>
      </c>
      <c r="C20591">
        <v>0.68680000000000008</v>
      </c>
      <c r="E20591">
        <v>2026</v>
      </c>
      <c r="G20591" t="s">
        <v>271</v>
      </c>
    </row>
    <row r="20592" spans="1:7">
      <c r="A20592">
        <v>31055900</v>
      </c>
      <c r="B20592" t="s">
        <v>77</v>
      </c>
      <c r="C20592">
        <v>0.68680000000000008</v>
      </c>
      <c r="E20592">
        <v>2027</v>
      </c>
      <c r="G20592" t="s">
        <v>271</v>
      </c>
    </row>
    <row r="20593" spans="1:7">
      <c r="A20593">
        <v>31055900</v>
      </c>
      <c r="B20593" t="s">
        <v>77</v>
      </c>
      <c r="C20593">
        <v>0.68680000000000008</v>
      </c>
      <c r="E20593">
        <v>2028</v>
      </c>
      <c r="G20593" t="s">
        <v>271</v>
      </c>
    </row>
    <row r="20594" spans="1:7">
      <c r="A20594">
        <v>31059020</v>
      </c>
      <c r="B20594" t="s">
        <v>77</v>
      </c>
      <c r="C20594" s="30">
        <v>1.52</v>
      </c>
      <c r="G20594" t="s">
        <v>271</v>
      </c>
    </row>
    <row r="20595" spans="1:7">
      <c r="A20595">
        <v>31059020</v>
      </c>
      <c r="B20595" t="s">
        <v>77</v>
      </c>
      <c r="C20595" s="30">
        <v>1.5352000000000001</v>
      </c>
      <c r="E20595">
        <v>2026</v>
      </c>
      <c r="G20595" t="s">
        <v>271</v>
      </c>
    </row>
    <row r="20596" spans="1:7">
      <c r="A20596">
        <v>31059020</v>
      </c>
      <c r="B20596" t="s">
        <v>77</v>
      </c>
      <c r="C20596" s="30">
        <v>1.5352000000000001</v>
      </c>
      <c r="E20596">
        <v>2027</v>
      </c>
      <c r="G20596" t="s">
        <v>271</v>
      </c>
    </row>
    <row r="20597" spans="1:7">
      <c r="A20597">
        <v>31059020</v>
      </c>
      <c r="B20597" t="s">
        <v>77</v>
      </c>
      <c r="C20597" s="30">
        <v>1.5352000000000001</v>
      </c>
      <c r="E20597">
        <v>2028</v>
      </c>
      <c r="G20597" t="s">
        <v>271</v>
      </c>
    </row>
    <row r="20598" spans="1:7">
      <c r="A20598">
        <v>31059080</v>
      </c>
      <c r="B20598" t="s">
        <v>77</v>
      </c>
      <c r="C20598">
        <v>0.79</v>
      </c>
      <c r="G20598" t="s">
        <v>271</v>
      </c>
    </row>
    <row r="20599" spans="1:7">
      <c r="A20599">
        <v>31059080</v>
      </c>
      <c r="B20599" t="s">
        <v>77</v>
      </c>
      <c r="C20599">
        <v>0.79790000000000005</v>
      </c>
      <c r="E20599">
        <v>2026</v>
      </c>
      <c r="G20599" t="s">
        <v>271</v>
      </c>
    </row>
    <row r="20600" spans="1:7">
      <c r="A20600">
        <v>31059080</v>
      </c>
      <c r="B20600" t="s">
        <v>77</v>
      </c>
      <c r="C20600">
        <v>0.79790000000000005</v>
      </c>
      <c r="E20600">
        <v>2027</v>
      </c>
      <c r="G20600" t="s">
        <v>271</v>
      </c>
    </row>
    <row r="20601" spans="1:7">
      <c r="A20601">
        <v>31059080</v>
      </c>
      <c r="B20601" t="s">
        <v>77</v>
      </c>
      <c r="C20601">
        <v>0.79790000000000005</v>
      </c>
      <c r="E20601">
        <v>2028</v>
      </c>
      <c r="G20601" t="s">
        <v>271</v>
      </c>
    </row>
    <row r="20602" spans="1:7">
      <c r="A20602">
        <v>28041000</v>
      </c>
      <c r="B20602" t="s">
        <v>77</v>
      </c>
      <c r="C20602" s="30">
        <v>10.82</v>
      </c>
      <c r="G20602" t="s">
        <v>272</v>
      </c>
    </row>
    <row r="20603" spans="1:7">
      <c r="A20603">
        <v>28041000</v>
      </c>
      <c r="B20603" t="s">
        <v>77</v>
      </c>
      <c r="C20603" s="30">
        <v>11.902000000000001</v>
      </c>
      <c r="E20603">
        <v>2026</v>
      </c>
      <c r="G20603" t="s">
        <v>272</v>
      </c>
    </row>
    <row r="20604" spans="1:7">
      <c r="A20604">
        <v>28041000</v>
      </c>
      <c r="B20604" t="s">
        <v>77</v>
      </c>
      <c r="C20604" s="30">
        <v>12.984</v>
      </c>
      <c r="E20604">
        <v>2027</v>
      </c>
      <c r="G20604" t="s">
        <v>272</v>
      </c>
    </row>
    <row r="20605" spans="1:7">
      <c r="A20605">
        <v>28041000</v>
      </c>
      <c r="B20605" t="s">
        <v>77</v>
      </c>
      <c r="C20605" s="30">
        <v>14.066000000000001</v>
      </c>
      <c r="E20605">
        <v>2028</v>
      </c>
      <c r="G20605" t="s">
        <v>272</v>
      </c>
    </row>
    <row r="20606" spans="1:7">
      <c r="A20606">
        <v>28041000</v>
      </c>
      <c r="B20606" t="s">
        <v>78</v>
      </c>
      <c r="C20606" s="30">
        <v>10.82</v>
      </c>
      <c r="G20606" t="s">
        <v>272</v>
      </c>
    </row>
    <row r="20607" spans="1:7">
      <c r="A20607">
        <v>28041000</v>
      </c>
      <c r="B20607" t="s">
        <v>78</v>
      </c>
      <c r="C20607" s="30">
        <v>11.902000000000001</v>
      </c>
      <c r="E20607">
        <v>2026</v>
      </c>
      <c r="G20607" t="s">
        <v>272</v>
      </c>
    </row>
    <row r="20608" spans="1:7">
      <c r="A20608">
        <v>28041000</v>
      </c>
      <c r="B20608" t="s">
        <v>78</v>
      </c>
      <c r="C20608" s="30">
        <v>12.984</v>
      </c>
      <c r="E20608">
        <v>2027</v>
      </c>
      <c r="G20608" t="s">
        <v>272</v>
      </c>
    </row>
    <row r="20609" spans="1:7">
      <c r="A20609">
        <v>28041000</v>
      </c>
      <c r="B20609" t="s">
        <v>78</v>
      </c>
      <c r="C20609" s="30">
        <v>14.066000000000001</v>
      </c>
      <c r="E20609">
        <v>2028</v>
      </c>
      <c r="G20609" t="s">
        <v>272</v>
      </c>
    </row>
    <row r="20610" spans="1:7">
      <c r="A20610">
        <v>2523100010</v>
      </c>
      <c r="B20610" t="s">
        <v>79</v>
      </c>
      <c r="C20610" s="30">
        <v>1.36</v>
      </c>
      <c r="D20610" t="s">
        <v>17</v>
      </c>
      <c r="G20610" t="s">
        <v>270</v>
      </c>
    </row>
    <row r="20611" spans="1:7">
      <c r="A20611">
        <v>2523100010</v>
      </c>
      <c r="B20611" t="s">
        <v>79</v>
      </c>
      <c r="C20611" s="30">
        <v>1.4960000000000002</v>
      </c>
      <c r="D20611" t="s">
        <v>17</v>
      </c>
      <c r="E20611">
        <v>2026</v>
      </c>
      <c r="G20611" t="s">
        <v>270</v>
      </c>
    </row>
    <row r="20612" spans="1:7">
      <c r="A20612">
        <v>2523100010</v>
      </c>
      <c r="B20612" t="s">
        <v>79</v>
      </c>
      <c r="C20612" s="30">
        <v>1.6320000000000001</v>
      </c>
      <c r="D20612" t="s">
        <v>17</v>
      </c>
      <c r="E20612">
        <v>2027</v>
      </c>
      <c r="G20612" t="s">
        <v>270</v>
      </c>
    </row>
    <row r="20613" spans="1:7">
      <c r="A20613">
        <v>2523100010</v>
      </c>
      <c r="B20613" t="s">
        <v>79</v>
      </c>
      <c r="C20613" s="30">
        <v>1.7680000000000002</v>
      </c>
      <c r="D20613" t="s">
        <v>17</v>
      </c>
      <c r="E20613">
        <v>2028</v>
      </c>
      <c r="G20613" t="s">
        <v>270</v>
      </c>
    </row>
    <row r="20614" spans="1:7">
      <c r="A20614">
        <v>2523100090</v>
      </c>
      <c r="B20614" t="s">
        <v>79</v>
      </c>
      <c r="C20614">
        <v>0.88</v>
      </c>
      <c r="D20614" t="s">
        <v>13</v>
      </c>
      <c r="G20614" t="s">
        <v>270</v>
      </c>
    </row>
    <row r="20615" spans="1:7">
      <c r="A20615">
        <v>2523100090</v>
      </c>
      <c r="B20615" t="s">
        <v>79</v>
      </c>
      <c r="C20615">
        <v>0.96799999999999997</v>
      </c>
      <c r="D20615" t="s">
        <v>13</v>
      </c>
      <c r="E20615">
        <v>2026</v>
      </c>
      <c r="G20615" t="s">
        <v>270</v>
      </c>
    </row>
    <row r="20616" spans="1:7">
      <c r="A20616">
        <v>2523100090</v>
      </c>
      <c r="B20616" t="s">
        <v>79</v>
      </c>
      <c r="C20616">
        <v>1.056</v>
      </c>
      <c r="D20616" t="s">
        <v>13</v>
      </c>
      <c r="E20616">
        <v>2027</v>
      </c>
      <c r="G20616" t="s">
        <v>270</v>
      </c>
    </row>
    <row r="20617" spans="1:7">
      <c r="A20617">
        <v>2523100090</v>
      </c>
      <c r="B20617" t="s">
        <v>79</v>
      </c>
      <c r="C20617">
        <v>1.1440000000000001</v>
      </c>
      <c r="D20617" t="s">
        <v>13</v>
      </c>
      <c r="E20617">
        <v>2028</v>
      </c>
      <c r="G20617" t="s">
        <v>270</v>
      </c>
    </row>
    <row r="20618" spans="1:7">
      <c r="A20618">
        <v>25232100</v>
      </c>
      <c r="B20618" t="s">
        <v>79</v>
      </c>
      <c r="C20618" s="30">
        <v>1.43</v>
      </c>
      <c r="G20618" t="s">
        <v>270</v>
      </c>
    </row>
    <row r="20619" spans="1:7">
      <c r="A20619">
        <v>25232100</v>
      </c>
      <c r="B20619" t="s">
        <v>79</v>
      </c>
      <c r="C20619" s="30">
        <v>1.573</v>
      </c>
      <c r="E20619">
        <v>2026</v>
      </c>
      <c r="G20619" t="s">
        <v>270</v>
      </c>
    </row>
    <row r="20620" spans="1:7">
      <c r="A20620">
        <v>25232100</v>
      </c>
      <c r="B20620" t="s">
        <v>79</v>
      </c>
      <c r="C20620" s="30">
        <v>1.716</v>
      </c>
      <c r="E20620">
        <v>2027</v>
      </c>
      <c r="G20620" t="s">
        <v>270</v>
      </c>
    </row>
    <row r="20621" spans="1:7">
      <c r="A20621">
        <v>25232100</v>
      </c>
      <c r="B20621" t="s">
        <v>79</v>
      </c>
      <c r="C20621" s="30">
        <v>1.859</v>
      </c>
      <c r="E20621">
        <v>2028</v>
      </c>
      <c r="G20621" t="s">
        <v>270</v>
      </c>
    </row>
    <row r="20622" spans="1:7">
      <c r="A20622">
        <v>25232900</v>
      </c>
      <c r="B20622" t="s">
        <v>79</v>
      </c>
      <c r="C20622">
        <v>0.93</v>
      </c>
      <c r="G20622" t="s">
        <v>270</v>
      </c>
    </row>
    <row r="20623" spans="1:7">
      <c r="A20623">
        <v>25232900</v>
      </c>
      <c r="B20623" t="s">
        <v>79</v>
      </c>
      <c r="C20623">
        <v>1.0230000000000001</v>
      </c>
      <c r="E20623">
        <v>2026</v>
      </c>
      <c r="G20623" t="s">
        <v>270</v>
      </c>
    </row>
    <row r="20624" spans="1:7">
      <c r="A20624">
        <v>25232900</v>
      </c>
      <c r="B20624" t="s">
        <v>79</v>
      </c>
      <c r="C20624">
        <v>1.1160000000000001</v>
      </c>
      <c r="E20624">
        <v>2027</v>
      </c>
      <c r="G20624" t="s">
        <v>270</v>
      </c>
    </row>
    <row r="20625" spans="1:7">
      <c r="A20625">
        <v>25232900</v>
      </c>
      <c r="B20625" t="s">
        <v>79</v>
      </c>
      <c r="C20625">
        <v>1.2090000000000001</v>
      </c>
      <c r="E20625">
        <v>2028</v>
      </c>
      <c r="G20625" t="s">
        <v>270</v>
      </c>
    </row>
    <row r="20626" spans="1:7">
      <c r="A20626">
        <v>2523900010</v>
      </c>
      <c r="B20626" t="s">
        <v>79</v>
      </c>
      <c r="C20626" s="30">
        <v>1.52</v>
      </c>
      <c r="D20626" t="s">
        <v>17</v>
      </c>
      <c r="G20626" t="s">
        <v>270</v>
      </c>
    </row>
    <row r="20627" spans="1:7">
      <c r="A20627">
        <v>2523900010</v>
      </c>
      <c r="B20627" t="s">
        <v>79</v>
      </c>
      <c r="C20627" s="30">
        <v>1.6719999999999999</v>
      </c>
      <c r="D20627" t="s">
        <v>17</v>
      </c>
      <c r="E20627">
        <v>2026</v>
      </c>
      <c r="G20627" t="s">
        <v>270</v>
      </c>
    </row>
    <row r="20628" spans="1:7">
      <c r="A20628">
        <v>2523900010</v>
      </c>
      <c r="B20628" t="s">
        <v>79</v>
      </c>
      <c r="C20628" s="30">
        <v>1.8240000000000001</v>
      </c>
      <c r="D20628" t="s">
        <v>17</v>
      </c>
      <c r="E20628">
        <v>2027</v>
      </c>
      <c r="G20628" t="s">
        <v>270</v>
      </c>
    </row>
    <row r="20629" spans="1:7">
      <c r="A20629">
        <v>2523900010</v>
      </c>
      <c r="B20629" t="s">
        <v>79</v>
      </c>
      <c r="C20629" s="30">
        <v>1.976</v>
      </c>
      <c r="D20629" t="s">
        <v>17</v>
      </c>
      <c r="E20629">
        <v>2028</v>
      </c>
      <c r="G20629" t="s">
        <v>270</v>
      </c>
    </row>
    <row r="20630" spans="1:7">
      <c r="A20630">
        <v>2523900090</v>
      </c>
      <c r="B20630" t="s">
        <v>79</v>
      </c>
      <c r="C20630">
        <v>0.89</v>
      </c>
      <c r="D20630" t="s">
        <v>13</v>
      </c>
      <c r="G20630" t="s">
        <v>270</v>
      </c>
    </row>
    <row r="20631" spans="1:7">
      <c r="A20631">
        <v>2523900090</v>
      </c>
      <c r="B20631" t="s">
        <v>79</v>
      </c>
      <c r="C20631">
        <v>0.97899999999999998</v>
      </c>
      <c r="D20631" t="s">
        <v>13</v>
      </c>
      <c r="E20631">
        <v>2026</v>
      </c>
      <c r="G20631" t="s">
        <v>270</v>
      </c>
    </row>
    <row r="20632" spans="1:7">
      <c r="A20632">
        <v>2523900090</v>
      </c>
      <c r="B20632" t="s">
        <v>79</v>
      </c>
      <c r="C20632">
        <v>1.0680000000000001</v>
      </c>
      <c r="D20632" t="s">
        <v>13</v>
      </c>
      <c r="E20632">
        <v>2027</v>
      </c>
      <c r="G20632" t="s">
        <v>270</v>
      </c>
    </row>
    <row r="20633" spans="1:7">
      <c r="A20633">
        <v>2523900090</v>
      </c>
      <c r="B20633" t="s">
        <v>79</v>
      </c>
      <c r="C20633">
        <v>1.157</v>
      </c>
      <c r="D20633" t="s">
        <v>13</v>
      </c>
      <c r="E20633">
        <v>2028</v>
      </c>
      <c r="G20633" t="s">
        <v>270</v>
      </c>
    </row>
    <row r="20634" spans="1:7">
      <c r="A20634">
        <v>28080000</v>
      </c>
      <c r="B20634" t="s">
        <v>79</v>
      </c>
      <c r="C20634" s="30">
        <v>2.64</v>
      </c>
      <c r="G20634" t="s">
        <v>271</v>
      </c>
    </row>
    <row r="20635" spans="1:7">
      <c r="A20635">
        <v>28080000</v>
      </c>
      <c r="B20635" t="s">
        <v>79</v>
      </c>
      <c r="C20635" s="30">
        <v>2.6664000000000003</v>
      </c>
      <c r="E20635">
        <v>2026</v>
      </c>
      <c r="G20635" t="s">
        <v>271</v>
      </c>
    </row>
    <row r="20636" spans="1:7">
      <c r="A20636">
        <v>28080000</v>
      </c>
      <c r="B20636" t="s">
        <v>79</v>
      </c>
      <c r="C20636" s="30">
        <v>2.6664000000000003</v>
      </c>
      <c r="E20636">
        <v>2027</v>
      </c>
      <c r="G20636" t="s">
        <v>271</v>
      </c>
    </row>
    <row r="20637" spans="1:7">
      <c r="A20637">
        <v>28080000</v>
      </c>
      <c r="B20637" t="s">
        <v>79</v>
      </c>
      <c r="C20637" s="30">
        <v>2.6664000000000003</v>
      </c>
      <c r="E20637">
        <v>2028</v>
      </c>
      <c r="G20637" t="s">
        <v>271</v>
      </c>
    </row>
    <row r="20638" spans="1:7">
      <c r="A20638">
        <v>28142000</v>
      </c>
      <c r="B20638" t="s">
        <v>79</v>
      </c>
      <c r="C20638">
        <v>0.7</v>
      </c>
      <c r="G20638" t="s">
        <v>271</v>
      </c>
    </row>
    <row r="20639" spans="1:7">
      <c r="A20639">
        <v>28142000</v>
      </c>
      <c r="B20639" t="s">
        <v>79</v>
      </c>
      <c r="C20639">
        <v>0.70699999999999996</v>
      </c>
      <c r="E20639">
        <v>2026</v>
      </c>
      <c r="G20639" t="s">
        <v>271</v>
      </c>
    </row>
    <row r="20640" spans="1:7">
      <c r="A20640">
        <v>28142000</v>
      </c>
      <c r="B20640" t="s">
        <v>79</v>
      </c>
      <c r="C20640">
        <v>0.70699999999999996</v>
      </c>
      <c r="E20640">
        <v>2027</v>
      </c>
      <c r="G20640" t="s">
        <v>271</v>
      </c>
    </row>
    <row r="20641" spans="1:7">
      <c r="A20641">
        <v>28142000</v>
      </c>
      <c r="B20641" t="s">
        <v>79</v>
      </c>
      <c r="C20641">
        <v>0.70699999999999996</v>
      </c>
      <c r="E20641">
        <v>2028</v>
      </c>
      <c r="G20641" t="s">
        <v>271</v>
      </c>
    </row>
    <row r="20642" spans="1:7">
      <c r="A20642">
        <v>28342100</v>
      </c>
      <c r="B20642" t="s">
        <v>79</v>
      </c>
      <c r="C20642" s="30">
        <v>2.19</v>
      </c>
      <c r="G20642" t="s">
        <v>271</v>
      </c>
    </row>
    <row r="20643" spans="1:7">
      <c r="A20643">
        <v>28342100</v>
      </c>
      <c r="B20643" t="s">
        <v>79</v>
      </c>
      <c r="C20643" s="30">
        <v>2.2119</v>
      </c>
      <c r="E20643">
        <v>2026</v>
      </c>
      <c r="G20643" t="s">
        <v>271</v>
      </c>
    </row>
    <row r="20644" spans="1:7">
      <c r="A20644">
        <v>28342100</v>
      </c>
      <c r="B20644" t="s">
        <v>79</v>
      </c>
      <c r="C20644" s="30">
        <v>2.2119</v>
      </c>
      <c r="E20644">
        <v>2027</v>
      </c>
      <c r="G20644" t="s">
        <v>271</v>
      </c>
    </row>
    <row r="20645" spans="1:7">
      <c r="A20645">
        <v>28342100</v>
      </c>
      <c r="B20645" t="s">
        <v>79</v>
      </c>
      <c r="C20645" s="30">
        <v>2.2119</v>
      </c>
      <c r="E20645">
        <v>2028</v>
      </c>
      <c r="G20645" t="s">
        <v>271</v>
      </c>
    </row>
    <row r="20646" spans="1:7">
      <c r="A20646">
        <v>31021012</v>
      </c>
      <c r="B20646" t="s">
        <v>79</v>
      </c>
      <c r="C20646">
        <v>0.53</v>
      </c>
      <c r="G20646" t="s">
        <v>271</v>
      </c>
    </row>
    <row r="20647" spans="1:7">
      <c r="A20647">
        <v>31021012</v>
      </c>
      <c r="B20647" t="s">
        <v>79</v>
      </c>
      <c r="C20647">
        <v>0.5353</v>
      </c>
      <c r="E20647">
        <v>2026</v>
      </c>
      <c r="G20647" t="s">
        <v>271</v>
      </c>
    </row>
    <row r="20648" spans="1:7">
      <c r="A20648">
        <v>31021012</v>
      </c>
      <c r="B20648" t="s">
        <v>79</v>
      </c>
      <c r="C20648">
        <v>0.5353</v>
      </c>
      <c r="E20648">
        <v>2027</v>
      </c>
      <c r="G20648" t="s">
        <v>271</v>
      </c>
    </row>
    <row r="20649" spans="1:7">
      <c r="A20649">
        <v>31021012</v>
      </c>
      <c r="B20649" t="s">
        <v>79</v>
      </c>
      <c r="C20649">
        <v>0.5353</v>
      </c>
      <c r="E20649">
        <v>2028</v>
      </c>
      <c r="G20649" t="s">
        <v>271</v>
      </c>
    </row>
    <row r="20650" spans="1:7">
      <c r="A20650">
        <v>31021015</v>
      </c>
      <c r="B20650" t="s">
        <v>79</v>
      </c>
      <c r="C20650">
        <v>0.85</v>
      </c>
      <c r="G20650" t="s">
        <v>271</v>
      </c>
    </row>
    <row r="20651" spans="1:7">
      <c r="A20651">
        <v>31021015</v>
      </c>
      <c r="B20651" t="s">
        <v>79</v>
      </c>
      <c r="C20651">
        <v>0.85849999999999993</v>
      </c>
      <c r="E20651">
        <v>2026</v>
      </c>
      <c r="G20651" t="s">
        <v>271</v>
      </c>
    </row>
    <row r="20652" spans="1:7">
      <c r="A20652">
        <v>31021015</v>
      </c>
      <c r="B20652" t="s">
        <v>79</v>
      </c>
      <c r="C20652">
        <v>0.85849999999999993</v>
      </c>
      <c r="E20652">
        <v>2027</v>
      </c>
      <c r="G20652" t="s">
        <v>271</v>
      </c>
    </row>
    <row r="20653" spans="1:7">
      <c r="A20653">
        <v>31021015</v>
      </c>
      <c r="B20653" t="s">
        <v>79</v>
      </c>
      <c r="C20653">
        <v>0.85849999999999993</v>
      </c>
      <c r="E20653">
        <v>2028</v>
      </c>
      <c r="G20653" t="s">
        <v>271</v>
      </c>
    </row>
    <row r="20654" spans="1:7">
      <c r="A20654">
        <v>31021019</v>
      </c>
      <c r="B20654" t="s">
        <v>79</v>
      </c>
      <c r="C20654" s="30">
        <v>1.6</v>
      </c>
      <c r="G20654" t="s">
        <v>271</v>
      </c>
    </row>
    <row r="20655" spans="1:7">
      <c r="A20655">
        <v>31021019</v>
      </c>
      <c r="B20655" t="s">
        <v>79</v>
      </c>
      <c r="C20655" s="30">
        <v>1.6160000000000001</v>
      </c>
      <c r="E20655">
        <v>2026</v>
      </c>
      <c r="G20655" t="s">
        <v>271</v>
      </c>
    </row>
    <row r="20656" spans="1:7">
      <c r="A20656">
        <v>31021019</v>
      </c>
      <c r="B20656" t="s">
        <v>79</v>
      </c>
      <c r="C20656" s="30">
        <v>1.6160000000000001</v>
      </c>
      <c r="E20656">
        <v>2027</v>
      </c>
      <c r="G20656" t="s">
        <v>271</v>
      </c>
    </row>
    <row r="20657" spans="1:7">
      <c r="A20657">
        <v>31021019</v>
      </c>
      <c r="B20657" t="s">
        <v>79</v>
      </c>
      <c r="C20657" s="30">
        <v>1.6160000000000001</v>
      </c>
      <c r="E20657">
        <v>2028</v>
      </c>
      <c r="G20657" t="s">
        <v>271</v>
      </c>
    </row>
    <row r="20658" spans="1:7">
      <c r="A20658">
        <v>31021090</v>
      </c>
      <c r="B20658" t="s">
        <v>79</v>
      </c>
      <c r="C20658" s="30">
        <v>1.56</v>
      </c>
      <c r="G20658" t="s">
        <v>271</v>
      </c>
    </row>
    <row r="20659" spans="1:7">
      <c r="A20659">
        <v>31021090</v>
      </c>
      <c r="B20659" t="s">
        <v>79</v>
      </c>
      <c r="C20659" s="30">
        <v>1.5756000000000001</v>
      </c>
      <c r="E20659">
        <v>2026</v>
      </c>
      <c r="G20659" t="s">
        <v>271</v>
      </c>
    </row>
    <row r="20660" spans="1:7">
      <c r="A20660">
        <v>31021090</v>
      </c>
      <c r="B20660" t="s">
        <v>79</v>
      </c>
      <c r="C20660" s="30">
        <v>1.5756000000000001</v>
      </c>
      <c r="E20660">
        <v>2027</v>
      </c>
      <c r="G20660" t="s">
        <v>271</v>
      </c>
    </row>
    <row r="20661" spans="1:7">
      <c r="A20661">
        <v>31021090</v>
      </c>
      <c r="B20661" t="s">
        <v>79</v>
      </c>
      <c r="C20661" s="30">
        <v>1.5756000000000001</v>
      </c>
      <c r="E20661">
        <v>2028</v>
      </c>
      <c r="G20661" t="s">
        <v>271</v>
      </c>
    </row>
    <row r="20662" spans="1:7">
      <c r="A20662">
        <v>31022100</v>
      </c>
      <c r="B20662" t="s">
        <v>79</v>
      </c>
      <c r="C20662">
        <v>0.74</v>
      </c>
      <c r="G20662" t="s">
        <v>271</v>
      </c>
    </row>
    <row r="20663" spans="1:7">
      <c r="A20663">
        <v>31022100</v>
      </c>
      <c r="B20663" t="s">
        <v>79</v>
      </c>
      <c r="C20663">
        <v>0.74739999999999995</v>
      </c>
      <c r="E20663">
        <v>2026</v>
      </c>
      <c r="G20663" t="s">
        <v>271</v>
      </c>
    </row>
    <row r="20664" spans="1:7">
      <c r="A20664">
        <v>31022100</v>
      </c>
      <c r="B20664" t="s">
        <v>79</v>
      </c>
      <c r="C20664">
        <v>0.74739999999999995</v>
      </c>
      <c r="E20664">
        <v>2027</v>
      </c>
      <c r="G20664" t="s">
        <v>271</v>
      </c>
    </row>
    <row r="20665" spans="1:7">
      <c r="A20665">
        <v>31022100</v>
      </c>
      <c r="B20665" t="s">
        <v>79</v>
      </c>
      <c r="C20665">
        <v>0.74739999999999995</v>
      </c>
      <c r="E20665">
        <v>2028</v>
      </c>
      <c r="G20665" t="s">
        <v>271</v>
      </c>
    </row>
    <row r="20666" spans="1:7">
      <c r="A20666">
        <v>31022900</v>
      </c>
      <c r="B20666" t="s">
        <v>79</v>
      </c>
      <c r="C20666" s="30">
        <v>1.48</v>
      </c>
      <c r="G20666" t="s">
        <v>271</v>
      </c>
    </row>
    <row r="20667" spans="1:7">
      <c r="A20667">
        <v>31022900</v>
      </c>
      <c r="B20667" t="s">
        <v>79</v>
      </c>
      <c r="C20667" s="30">
        <v>1.4947999999999999</v>
      </c>
      <c r="E20667">
        <v>2026</v>
      </c>
      <c r="G20667" t="s">
        <v>271</v>
      </c>
    </row>
    <row r="20668" spans="1:7">
      <c r="A20668">
        <v>31022900</v>
      </c>
      <c r="B20668" t="s">
        <v>79</v>
      </c>
      <c r="C20668" s="30">
        <v>1.4947999999999999</v>
      </c>
      <c r="E20668">
        <v>2027</v>
      </c>
      <c r="G20668" t="s">
        <v>271</v>
      </c>
    </row>
    <row r="20669" spans="1:7">
      <c r="A20669">
        <v>31022900</v>
      </c>
      <c r="B20669" t="s">
        <v>79</v>
      </c>
      <c r="C20669" s="30">
        <v>1.4947999999999999</v>
      </c>
      <c r="E20669">
        <v>2028</v>
      </c>
      <c r="G20669" t="s">
        <v>271</v>
      </c>
    </row>
    <row r="20670" spans="1:7">
      <c r="A20670">
        <v>31023010</v>
      </c>
      <c r="B20670" t="s">
        <v>79</v>
      </c>
      <c r="C20670" s="30">
        <v>1.69</v>
      </c>
      <c r="G20670" t="s">
        <v>271</v>
      </c>
    </row>
    <row r="20671" spans="1:7">
      <c r="A20671">
        <v>31023010</v>
      </c>
      <c r="B20671" t="s">
        <v>79</v>
      </c>
      <c r="C20671" s="30">
        <v>1.7068999999999999</v>
      </c>
      <c r="E20671">
        <v>2026</v>
      </c>
      <c r="G20671" t="s">
        <v>271</v>
      </c>
    </row>
    <row r="20672" spans="1:7">
      <c r="A20672">
        <v>31023010</v>
      </c>
      <c r="B20672" t="s">
        <v>79</v>
      </c>
      <c r="C20672" s="30">
        <v>1.7068999999999999</v>
      </c>
      <c r="E20672">
        <v>2027</v>
      </c>
      <c r="G20672" t="s">
        <v>271</v>
      </c>
    </row>
    <row r="20673" spans="1:7">
      <c r="A20673">
        <v>31023010</v>
      </c>
      <c r="B20673" t="s">
        <v>79</v>
      </c>
      <c r="C20673" s="30">
        <v>1.7068999999999999</v>
      </c>
      <c r="E20673">
        <v>2028</v>
      </c>
      <c r="G20673" t="s">
        <v>271</v>
      </c>
    </row>
    <row r="20674" spans="1:7">
      <c r="A20674">
        <v>31023090</v>
      </c>
      <c r="B20674" t="s">
        <v>79</v>
      </c>
      <c r="C20674" s="30">
        <v>2.59</v>
      </c>
      <c r="G20674" t="s">
        <v>271</v>
      </c>
    </row>
    <row r="20675" spans="1:7">
      <c r="A20675">
        <v>31023090</v>
      </c>
      <c r="B20675" t="s">
        <v>79</v>
      </c>
      <c r="C20675" s="30">
        <v>2.6158999999999999</v>
      </c>
      <c r="E20675">
        <v>2026</v>
      </c>
      <c r="G20675" t="s">
        <v>271</v>
      </c>
    </row>
    <row r="20676" spans="1:7">
      <c r="A20676">
        <v>31023090</v>
      </c>
      <c r="B20676" t="s">
        <v>79</v>
      </c>
      <c r="C20676" s="30">
        <v>2.6158999999999999</v>
      </c>
      <c r="E20676">
        <v>2027</v>
      </c>
      <c r="G20676" t="s">
        <v>271</v>
      </c>
    </row>
    <row r="20677" spans="1:7">
      <c r="A20677">
        <v>31023090</v>
      </c>
      <c r="B20677" t="s">
        <v>79</v>
      </c>
      <c r="C20677" s="30">
        <v>2.6158999999999999</v>
      </c>
      <c r="E20677">
        <v>2028</v>
      </c>
      <c r="G20677" t="s">
        <v>271</v>
      </c>
    </row>
    <row r="20678" spans="1:7">
      <c r="A20678">
        <v>31024010</v>
      </c>
      <c r="B20678" t="s">
        <v>79</v>
      </c>
      <c r="C20678" s="30">
        <v>2.23</v>
      </c>
      <c r="G20678" t="s">
        <v>271</v>
      </c>
    </row>
    <row r="20679" spans="1:7">
      <c r="A20679">
        <v>31024010</v>
      </c>
      <c r="B20679" t="s">
        <v>79</v>
      </c>
      <c r="C20679" s="30">
        <v>2.2523</v>
      </c>
      <c r="E20679">
        <v>2026</v>
      </c>
      <c r="G20679" t="s">
        <v>271</v>
      </c>
    </row>
    <row r="20680" spans="1:7">
      <c r="A20680">
        <v>31024010</v>
      </c>
      <c r="B20680" t="s">
        <v>79</v>
      </c>
      <c r="C20680" s="30">
        <v>2.2523</v>
      </c>
      <c r="E20680">
        <v>2027</v>
      </c>
      <c r="G20680" t="s">
        <v>271</v>
      </c>
    </row>
    <row r="20681" spans="1:7">
      <c r="A20681">
        <v>31024010</v>
      </c>
      <c r="B20681" t="s">
        <v>79</v>
      </c>
      <c r="C20681" s="30">
        <v>2.2523</v>
      </c>
      <c r="E20681">
        <v>2028</v>
      </c>
      <c r="G20681" t="s">
        <v>271</v>
      </c>
    </row>
    <row r="20682" spans="1:7">
      <c r="A20682">
        <v>31024090</v>
      </c>
      <c r="B20682" t="s">
        <v>79</v>
      </c>
      <c r="C20682" s="30">
        <v>2.23</v>
      </c>
      <c r="G20682" t="s">
        <v>271</v>
      </c>
    </row>
    <row r="20683" spans="1:7">
      <c r="A20683">
        <v>31024090</v>
      </c>
      <c r="B20683" t="s">
        <v>79</v>
      </c>
      <c r="C20683" s="30">
        <v>2.2523</v>
      </c>
      <c r="E20683">
        <v>2026</v>
      </c>
      <c r="G20683" t="s">
        <v>271</v>
      </c>
    </row>
    <row r="20684" spans="1:7">
      <c r="A20684">
        <v>31024090</v>
      </c>
      <c r="B20684" t="s">
        <v>79</v>
      </c>
      <c r="C20684" s="30">
        <v>2.2523</v>
      </c>
      <c r="E20684">
        <v>2027</v>
      </c>
      <c r="G20684" t="s">
        <v>271</v>
      </c>
    </row>
    <row r="20685" spans="1:7">
      <c r="A20685">
        <v>31024090</v>
      </c>
      <c r="B20685" t="s">
        <v>79</v>
      </c>
      <c r="C20685" s="30">
        <v>2.2523</v>
      </c>
      <c r="E20685">
        <v>2028</v>
      </c>
      <c r="G20685" t="s">
        <v>271</v>
      </c>
    </row>
    <row r="20686" spans="1:7">
      <c r="A20686">
        <v>31025000</v>
      </c>
      <c r="B20686" t="s">
        <v>79</v>
      </c>
      <c r="C20686" s="30">
        <v>4.12</v>
      </c>
      <c r="G20686" t="s">
        <v>271</v>
      </c>
    </row>
    <row r="20687" spans="1:7">
      <c r="A20687">
        <v>31025000</v>
      </c>
      <c r="B20687" t="s">
        <v>79</v>
      </c>
      <c r="C20687" s="30">
        <v>4.1612</v>
      </c>
      <c r="E20687">
        <v>2026</v>
      </c>
      <c r="G20687" t="s">
        <v>271</v>
      </c>
    </row>
    <row r="20688" spans="1:7">
      <c r="A20688">
        <v>31025000</v>
      </c>
      <c r="B20688" t="s">
        <v>79</v>
      </c>
      <c r="C20688" s="30">
        <v>4.1612</v>
      </c>
      <c r="E20688">
        <v>2027</v>
      </c>
      <c r="G20688" t="s">
        <v>271</v>
      </c>
    </row>
    <row r="20689" spans="1:7">
      <c r="A20689">
        <v>31025000</v>
      </c>
      <c r="B20689" t="s">
        <v>79</v>
      </c>
      <c r="C20689" s="30">
        <v>4.1612</v>
      </c>
      <c r="E20689">
        <v>2028</v>
      </c>
      <c r="G20689" t="s">
        <v>271</v>
      </c>
    </row>
    <row r="20690" spans="1:7">
      <c r="A20690">
        <v>31026000</v>
      </c>
      <c r="B20690" t="s">
        <v>79</v>
      </c>
      <c r="C20690" s="30">
        <v>2.1800000000000002</v>
      </c>
      <c r="G20690" t="s">
        <v>271</v>
      </c>
    </row>
    <row r="20691" spans="1:7">
      <c r="A20691">
        <v>31026000</v>
      </c>
      <c r="B20691" t="s">
        <v>79</v>
      </c>
      <c r="C20691" s="30">
        <v>2.2018</v>
      </c>
      <c r="E20691">
        <v>2026</v>
      </c>
      <c r="G20691" t="s">
        <v>271</v>
      </c>
    </row>
    <row r="20692" spans="1:7">
      <c r="A20692">
        <v>31026000</v>
      </c>
      <c r="B20692" t="s">
        <v>79</v>
      </c>
      <c r="C20692" s="30">
        <v>2.2018</v>
      </c>
      <c r="E20692">
        <v>2027</v>
      </c>
      <c r="G20692" t="s">
        <v>271</v>
      </c>
    </row>
    <row r="20693" spans="1:7">
      <c r="A20693">
        <v>31026000</v>
      </c>
      <c r="B20693" t="s">
        <v>79</v>
      </c>
      <c r="C20693" s="30">
        <v>2.2018</v>
      </c>
      <c r="E20693">
        <v>2028</v>
      </c>
      <c r="G20693" t="s">
        <v>271</v>
      </c>
    </row>
    <row r="20694" spans="1:7">
      <c r="A20694">
        <v>31028000</v>
      </c>
      <c r="B20694" t="s">
        <v>79</v>
      </c>
      <c r="C20694" s="30">
        <v>1.67</v>
      </c>
      <c r="G20694" t="s">
        <v>271</v>
      </c>
    </row>
    <row r="20695" spans="1:7">
      <c r="A20695">
        <v>31028000</v>
      </c>
      <c r="B20695" t="s">
        <v>79</v>
      </c>
      <c r="C20695" s="30">
        <v>1.6866999999999999</v>
      </c>
      <c r="E20695">
        <v>2026</v>
      </c>
      <c r="G20695" t="s">
        <v>271</v>
      </c>
    </row>
    <row r="20696" spans="1:7">
      <c r="A20696">
        <v>31028000</v>
      </c>
      <c r="B20696" t="s">
        <v>79</v>
      </c>
      <c r="C20696" s="30">
        <v>1.6866999999999999</v>
      </c>
      <c r="E20696">
        <v>2027</v>
      </c>
      <c r="G20696" t="s">
        <v>271</v>
      </c>
    </row>
    <row r="20697" spans="1:7">
      <c r="A20697">
        <v>31028000</v>
      </c>
      <c r="B20697" t="s">
        <v>79</v>
      </c>
      <c r="C20697" s="30">
        <v>1.6866999999999999</v>
      </c>
      <c r="E20697">
        <v>2028</v>
      </c>
      <c r="G20697" t="s">
        <v>271</v>
      </c>
    </row>
    <row r="20698" spans="1:7">
      <c r="A20698">
        <v>31029000</v>
      </c>
      <c r="B20698" t="s">
        <v>79</v>
      </c>
      <c r="C20698" s="30">
        <v>1.74</v>
      </c>
      <c r="G20698" t="s">
        <v>271</v>
      </c>
    </row>
    <row r="20699" spans="1:7">
      <c r="A20699">
        <v>31029000</v>
      </c>
      <c r="B20699" t="s">
        <v>79</v>
      </c>
      <c r="C20699" s="30">
        <v>1.7574000000000001</v>
      </c>
      <c r="E20699">
        <v>2026</v>
      </c>
      <c r="G20699" t="s">
        <v>271</v>
      </c>
    </row>
    <row r="20700" spans="1:7">
      <c r="A20700">
        <v>31029000</v>
      </c>
      <c r="B20700" t="s">
        <v>79</v>
      </c>
      <c r="C20700" s="30">
        <v>1.7574000000000001</v>
      </c>
      <c r="E20700">
        <v>2027</v>
      </c>
      <c r="G20700" t="s">
        <v>271</v>
      </c>
    </row>
    <row r="20701" spans="1:7">
      <c r="A20701">
        <v>31029000</v>
      </c>
      <c r="B20701" t="s">
        <v>79</v>
      </c>
      <c r="C20701" s="30">
        <v>1.7574000000000001</v>
      </c>
      <c r="E20701">
        <v>2028</v>
      </c>
      <c r="G20701" t="s">
        <v>271</v>
      </c>
    </row>
    <row r="20702" spans="1:7">
      <c r="A20702">
        <v>31051000</v>
      </c>
      <c r="B20702" t="s">
        <v>79</v>
      </c>
      <c r="C20702">
        <v>0.9</v>
      </c>
      <c r="G20702" t="s">
        <v>271</v>
      </c>
    </row>
    <row r="20703" spans="1:7">
      <c r="A20703">
        <v>31051000</v>
      </c>
      <c r="B20703" t="s">
        <v>79</v>
      </c>
      <c r="C20703">
        <v>0.90900000000000003</v>
      </c>
      <c r="E20703">
        <v>2026</v>
      </c>
      <c r="G20703" t="s">
        <v>271</v>
      </c>
    </row>
    <row r="20704" spans="1:7">
      <c r="A20704">
        <v>31051000</v>
      </c>
      <c r="B20704" t="s">
        <v>79</v>
      </c>
      <c r="C20704">
        <v>0.90900000000000003</v>
      </c>
      <c r="E20704">
        <v>2027</v>
      </c>
      <c r="G20704" t="s">
        <v>271</v>
      </c>
    </row>
    <row r="20705" spans="1:7">
      <c r="A20705">
        <v>31051000</v>
      </c>
      <c r="B20705" t="s">
        <v>79</v>
      </c>
      <c r="C20705">
        <v>0.90900000000000003</v>
      </c>
      <c r="E20705">
        <v>2028</v>
      </c>
      <c r="G20705" t="s">
        <v>271</v>
      </c>
    </row>
    <row r="20706" spans="1:7">
      <c r="A20706">
        <v>31052010</v>
      </c>
      <c r="B20706" t="s">
        <v>79</v>
      </c>
      <c r="C20706" s="30">
        <v>1.1599999999999999</v>
      </c>
      <c r="G20706" t="s">
        <v>271</v>
      </c>
    </row>
    <row r="20707" spans="1:7">
      <c r="A20707">
        <v>31052010</v>
      </c>
      <c r="B20707" t="s">
        <v>79</v>
      </c>
      <c r="C20707" s="30">
        <v>1.1716</v>
      </c>
      <c r="E20707">
        <v>2026</v>
      </c>
      <c r="G20707" t="s">
        <v>271</v>
      </c>
    </row>
    <row r="20708" spans="1:7">
      <c r="A20708">
        <v>31052010</v>
      </c>
      <c r="B20708" t="s">
        <v>79</v>
      </c>
      <c r="C20708" s="30">
        <v>1.1716</v>
      </c>
      <c r="E20708">
        <v>2027</v>
      </c>
      <c r="G20708" t="s">
        <v>271</v>
      </c>
    </row>
    <row r="20709" spans="1:7">
      <c r="A20709">
        <v>31052010</v>
      </c>
      <c r="B20709" t="s">
        <v>79</v>
      </c>
      <c r="C20709" s="30">
        <v>1.1716</v>
      </c>
      <c r="E20709">
        <v>2028</v>
      </c>
      <c r="G20709" t="s">
        <v>271</v>
      </c>
    </row>
    <row r="20710" spans="1:7">
      <c r="A20710">
        <v>31052090</v>
      </c>
      <c r="B20710" t="s">
        <v>79</v>
      </c>
      <c r="C20710">
        <v>0.8</v>
      </c>
      <c r="G20710" t="s">
        <v>271</v>
      </c>
    </row>
    <row r="20711" spans="1:7">
      <c r="A20711">
        <v>31052090</v>
      </c>
      <c r="B20711" t="s">
        <v>79</v>
      </c>
      <c r="C20711">
        <v>0.80800000000000005</v>
      </c>
      <c r="E20711">
        <v>2026</v>
      </c>
      <c r="G20711" t="s">
        <v>271</v>
      </c>
    </row>
    <row r="20712" spans="1:7">
      <c r="A20712">
        <v>31052090</v>
      </c>
      <c r="B20712" t="s">
        <v>79</v>
      </c>
      <c r="C20712">
        <v>0.80800000000000005</v>
      </c>
      <c r="E20712">
        <v>2027</v>
      </c>
      <c r="G20712" t="s">
        <v>271</v>
      </c>
    </row>
    <row r="20713" spans="1:7">
      <c r="A20713">
        <v>31052090</v>
      </c>
      <c r="B20713" t="s">
        <v>79</v>
      </c>
      <c r="C20713">
        <v>0.80800000000000005</v>
      </c>
      <c r="E20713">
        <v>2028</v>
      </c>
      <c r="G20713" t="s">
        <v>271</v>
      </c>
    </row>
    <row r="20714" spans="1:7">
      <c r="A20714">
        <v>31053000</v>
      </c>
      <c r="B20714" t="s">
        <v>79</v>
      </c>
      <c r="C20714">
        <v>0.57999999999999996</v>
      </c>
      <c r="G20714" t="s">
        <v>271</v>
      </c>
    </row>
    <row r="20715" spans="1:7">
      <c r="A20715">
        <v>31053000</v>
      </c>
      <c r="B20715" t="s">
        <v>79</v>
      </c>
      <c r="C20715">
        <v>0.58579999999999999</v>
      </c>
      <c r="E20715">
        <v>2026</v>
      </c>
      <c r="G20715" t="s">
        <v>271</v>
      </c>
    </row>
    <row r="20716" spans="1:7">
      <c r="A20716">
        <v>31053000</v>
      </c>
      <c r="B20716" t="s">
        <v>79</v>
      </c>
      <c r="C20716">
        <v>0.58579999999999999</v>
      </c>
      <c r="E20716">
        <v>2027</v>
      </c>
      <c r="G20716" t="s">
        <v>271</v>
      </c>
    </row>
    <row r="20717" spans="1:7">
      <c r="A20717">
        <v>31053000</v>
      </c>
      <c r="B20717" t="s">
        <v>79</v>
      </c>
      <c r="C20717">
        <v>0.58579999999999999</v>
      </c>
      <c r="E20717">
        <v>2028</v>
      </c>
      <c r="G20717" t="s">
        <v>271</v>
      </c>
    </row>
    <row r="20718" spans="1:7">
      <c r="A20718">
        <v>31054000</v>
      </c>
      <c r="B20718" t="s">
        <v>79</v>
      </c>
      <c r="C20718">
        <v>0.38</v>
      </c>
      <c r="G20718" t="s">
        <v>271</v>
      </c>
    </row>
    <row r="20719" spans="1:7">
      <c r="A20719">
        <v>31054000</v>
      </c>
      <c r="B20719" t="s">
        <v>79</v>
      </c>
      <c r="C20719">
        <v>0.38380000000000003</v>
      </c>
      <c r="E20719">
        <v>2026</v>
      </c>
      <c r="G20719" t="s">
        <v>271</v>
      </c>
    </row>
    <row r="20720" spans="1:7">
      <c r="A20720">
        <v>31054000</v>
      </c>
      <c r="B20720" t="s">
        <v>79</v>
      </c>
      <c r="C20720">
        <v>0.38380000000000003</v>
      </c>
      <c r="E20720">
        <v>2027</v>
      </c>
      <c r="G20720" t="s">
        <v>271</v>
      </c>
    </row>
    <row r="20721" spans="1:7">
      <c r="A20721">
        <v>31054000</v>
      </c>
      <c r="B20721" t="s">
        <v>79</v>
      </c>
      <c r="C20721">
        <v>0.38380000000000003</v>
      </c>
      <c r="E20721">
        <v>2028</v>
      </c>
      <c r="G20721" t="s">
        <v>271</v>
      </c>
    </row>
    <row r="20722" spans="1:7">
      <c r="A20722">
        <v>31055100</v>
      </c>
      <c r="B20722" t="s">
        <v>79</v>
      </c>
      <c r="C20722" s="30">
        <v>1.58</v>
      </c>
      <c r="G20722" t="s">
        <v>271</v>
      </c>
    </row>
    <row r="20723" spans="1:7">
      <c r="A20723">
        <v>31055100</v>
      </c>
      <c r="B20723" t="s">
        <v>79</v>
      </c>
      <c r="C20723" s="30">
        <v>1.5958000000000001</v>
      </c>
      <c r="E20723">
        <v>2026</v>
      </c>
      <c r="G20723" t="s">
        <v>271</v>
      </c>
    </row>
    <row r="20724" spans="1:7">
      <c r="A20724">
        <v>31055100</v>
      </c>
      <c r="B20724" t="s">
        <v>79</v>
      </c>
      <c r="C20724" s="30">
        <v>1.5958000000000001</v>
      </c>
      <c r="E20724">
        <v>2027</v>
      </c>
      <c r="G20724" t="s">
        <v>271</v>
      </c>
    </row>
    <row r="20725" spans="1:7">
      <c r="A20725">
        <v>31055100</v>
      </c>
      <c r="B20725" t="s">
        <v>79</v>
      </c>
      <c r="C20725" s="30">
        <v>1.5958000000000001</v>
      </c>
      <c r="E20725">
        <v>2028</v>
      </c>
      <c r="G20725" t="s">
        <v>271</v>
      </c>
    </row>
    <row r="20726" spans="1:7">
      <c r="A20726">
        <v>31055900</v>
      </c>
      <c r="B20726" t="s">
        <v>79</v>
      </c>
      <c r="C20726">
        <v>0.71</v>
      </c>
      <c r="G20726" t="s">
        <v>271</v>
      </c>
    </row>
    <row r="20727" spans="1:7">
      <c r="A20727">
        <v>31055900</v>
      </c>
      <c r="B20727" t="s">
        <v>79</v>
      </c>
      <c r="C20727">
        <v>0.71709999999999996</v>
      </c>
      <c r="E20727">
        <v>2026</v>
      </c>
      <c r="G20727" t="s">
        <v>271</v>
      </c>
    </row>
    <row r="20728" spans="1:7">
      <c r="A20728">
        <v>31055900</v>
      </c>
      <c r="B20728" t="s">
        <v>79</v>
      </c>
      <c r="C20728">
        <v>0.71709999999999996</v>
      </c>
      <c r="E20728">
        <v>2027</v>
      </c>
      <c r="G20728" t="s">
        <v>271</v>
      </c>
    </row>
    <row r="20729" spans="1:7">
      <c r="A20729">
        <v>31055900</v>
      </c>
      <c r="B20729" t="s">
        <v>79</v>
      </c>
      <c r="C20729">
        <v>0.71709999999999996</v>
      </c>
      <c r="E20729">
        <v>2028</v>
      </c>
      <c r="G20729" t="s">
        <v>271</v>
      </c>
    </row>
    <row r="20730" spans="1:7">
      <c r="A20730">
        <v>31059020</v>
      </c>
      <c r="B20730" t="s">
        <v>79</v>
      </c>
      <c r="C20730" s="30">
        <v>1.48</v>
      </c>
      <c r="G20730" t="s">
        <v>271</v>
      </c>
    </row>
    <row r="20731" spans="1:7">
      <c r="A20731">
        <v>31059020</v>
      </c>
      <c r="B20731" t="s">
        <v>79</v>
      </c>
      <c r="C20731" s="30">
        <v>1.4947999999999999</v>
      </c>
      <c r="E20731">
        <v>2026</v>
      </c>
      <c r="G20731" t="s">
        <v>271</v>
      </c>
    </row>
    <row r="20732" spans="1:7">
      <c r="A20732">
        <v>31059020</v>
      </c>
      <c r="B20732" t="s">
        <v>79</v>
      </c>
      <c r="C20732" s="30">
        <v>1.4947999999999999</v>
      </c>
      <c r="E20732">
        <v>2027</v>
      </c>
      <c r="G20732" t="s">
        <v>271</v>
      </c>
    </row>
    <row r="20733" spans="1:7">
      <c r="A20733">
        <v>31059020</v>
      </c>
      <c r="B20733" t="s">
        <v>79</v>
      </c>
      <c r="C20733" s="30">
        <v>1.4947999999999999</v>
      </c>
      <c r="E20733">
        <v>2028</v>
      </c>
      <c r="G20733" t="s">
        <v>271</v>
      </c>
    </row>
    <row r="20734" spans="1:7">
      <c r="A20734">
        <v>31059080</v>
      </c>
      <c r="B20734" t="s">
        <v>79</v>
      </c>
      <c r="C20734">
        <v>0.78</v>
      </c>
      <c r="G20734" t="s">
        <v>271</v>
      </c>
    </row>
    <row r="20735" spans="1:7">
      <c r="A20735">
        <v>31059080</v>
      </c>
      <c r="B20735" t="s">
        <v>79</v>
      </c>
      <c r="C20735">
        <v>0.78780000000000006</v>
      </c>
      <c r="E20735">
        <v>2026</v>
      </c>
      <c r="G20735" t="s">
        <v>271</v>
      </c>
    </row>
    <row r="20736" spans="1:7">
      <c r="A20736">
        <v>31059080</v>
      </c>
      <c r="B20736" t="s">
        <v>79</v>
      </c>
      <c r="C20736">
        <v>0.78780000000000006</v>
      </c>
      <c r="E20736">
        <v>2027</v>
      </c>
      <c r="G20736" t="s">
        <v>271</v>
      </c>
    </row>
    <row r="20737" spans="1:7">
      <c r="A20737">
        <v>31059080</v>
      </c>
      <c r="B20737" t="s">
        <v>79</v>
      </c>
      <c r="C20737">
        <v>0.78780000000000006</v>
      </c>
      <c r="E20737">
        <v>2028</v>
      </c>
      <c r="G20737" t="s">
        <v>271</v>
      </c>
    </row>
    <row r="20738" spans="1:7">
      <c r="A20738">
        <v>28041000</v>
      </c>
      <c r="B20738" t="s">
        <v>276</v>
      </c>
      <c r="C20738" s="30">
        <v>10.82</v>
      </c>
      <c r="G20738" t="s">
        <v>272</v>
      </c>
    </row>
    <row r="20739" spans="1:7">
      <c r="A20739">
        <v>28041000</v>
      </c>
      <c r="B20739" t="s">
        <v>276</v>
      </c>
      <c r="C20739" s="30">
        <v>11.902000000000001</v>
      </c>
      <c r="E20739">
        <v>2026</v>
      </c>
      <c r="G20739" t="s">
        <v>272</v>
      </c>
    </row>
    <row r="20740" spans="1:7">
      <c r="A20740">
        <v>28041000</v>
      </c>
      <c r="B20740" t="s">
        <v>276</v>
      </c>
      <c r="C20740" s="30">
        <v>12.984</v>
      </c>
      <c r="E20740">
        <v>2027</v>
      </c>
      <c r="G20740" t="s">
        <v>272</v>
      </c>
    </row>
    <row r="20741" spans="1:7">
      <c r="A20741">
        <v>28041000</v>
      </c>
      <c r="B20741" t="s">
        <v>276</v>
      </c>
      <c r="C20741" s="30">
        <v>14.066000000000001</v>
      </c>
      <c r="E20741">
        <v>2028</v>
      </c>
      <c r="G20741" t="s">
        <v>272</v>
      </c>
    </row>
    <row r="20742" spans="1:7">
      <c r="A20742">
        <v>2523100090</v>
      </c>
      <c r="B20742" t="s">
        <v>80</v>
      </c>
      <c r="C20742">
        <v>0.87</v>
      </c>
      <c r="D20742" t="s">
        <v>13</v>
      </c>
      <c r="G20742" t="s">
        <v>270</v>
      </c>
    </row>
    <row r="20743" spans="1:7">
      <c r="A20743">
        <v>2523100090</v>
      </c>
      <c r="B20743" t="s">
        <v>80</v>
      </c>
      <c r="C20743">
        <v>0.95699999999999996</v>
      </c>
      <c r="D20743" t="s">
        <v>13</v>
      </c>
      <c r="E20743">
        <v>2026</v>
      </c>
      <c r="G20743" t="s">
        <v>270</v>
      </c>
    </row>
    <row r="20744" spans="1:7">
      <c r="A20744">
        <v>2523100090</v>
      </c>
      <c r="B20744" t="s">
        <v>80</v>
      </c>
      <c r="C20744">
        <v>1.044</v>
      </c>
      <c r="D20744" t="s">
        <v>13</v>
      </c>
      <c r="E20744">
        <v>2027</v>
      </c>
      <c r="G20744" t="s">
        <v>270</v>
      </c>
    </row>
    <row r="20745" spans="1:7">
      <c r="A20745">
        <v>2523100090</v>
      </c>
      <c r="B20745" t="s">
        <v>80</v>
      </c>
      <c r="C20745">
        <v>1.131</v>
      </c>
      <c r="D20745" t="s">
        <v>13</v>
      </c>
      <c r="E20745">
        <v>2028</v>
      </c>
      <c r="G20745" t="s">
        <v>270</v>
      </c>
    </row>
    <row r="20746" spans="1:7">
      <c r="A20746">
        <v>25232900</v>
      </c>
      <c r="B20746" t="s">
        <v>80</v>
      </c>
      <c r="C20746">
        <v>0.91</v>
      </c>
      <c r="G20746" t="s">
        <v>270</v>
      </c>
    </row>
    <row r="20747" spans="1:7">
      <c r="A20747">
        <v>25232900</v>
      </c>
      <c r="B20747" t="s">
        <v>80</v>
      </c>
      <c r="C20747">
        <v>1.0010000000000001</v>
      </c>
      <c r="E20747">
        <v>2026</v>
      </c>
      <c r="G20747" t="s">
        <v>270</v>
      </c>
    </row>
    <row r="20748" spans="1:7">
      <c r="A20748">
        <v>25232900</v>
      </c>
      <c r="B20748" t="s">
        <v>80</v>
      </c>
      <c r="C20748">
        <v>1.0920000000000001</v>
      </c>
      <c r="E20748">
        <v>2027</v>
      </c>
      <c r="G20748" t="s">
        <v>270</v>
      </c>
    </row>
    <row r="20749" spans="1:7">
      <c r="A20749">
        <v>25232900</v>
      </c>
      <c r="B20749" t="s">
        <v>80</v>
      </c>
      <c r="C20749">
        <v>1.1830000000000001</v>
      </c>
      <c r="E20749">
        <v>2028</v>
      </c>
      <c r="G20749" t="s">
        <v>270</v>
      </c>
    </row>
    <row r="20750" spans="1:7">
      <c r="A20750">
        <v>2523900090</v>
      </c>
      <c r="B20750" t="s">
        <v>80</v>
      </c>
      <c r="C20750">
        <v>0.88</v>
      </c>
      <c r="D20750" t="s">
        <v>13</v>
      </c>
      <c r="G20750" t="s">
        <v>270</v>
      </c>
    </row>
    <row r="20751" spans="1:7">
      <c r="A20751">
        <v>2523900090</v>
      </c>
      <c r="B20751" t="s">
        <v>80</v>
      </c>
      <c r="C20751">
        <v>0.96799999999999997</v>
      </c>
      <c r="D20751" t="s">
        <v>13</v>
      </c>
      <c r="E20751">
        <v>2026</v>
      </c>
      <c r="G20751" t="s">
        <v>270</v>
      </c>
    </row>
    <row r="20752" spans="1:7">
      <c r="A20752">
        <v>2523900090</v>
      </c>
      <c r="B20752" t="s">
        <v>80</v>
      </c>
      <c r="C20752">
        <v>1.056</v>
      </c>
      <c r="D20752" t="s">
        <v>13</v>
      </c>
      <c r="E20752">
        <v>2027</v>
      </c>
      <c r="G20752" t="s">
        <v>270</v>
      </c>
    </row>
    <row r="20753" spans="1:7">
      <c r="A20753">
        <v>2523900090</v>
      </c>
      <c r="B20753" t="s">
        <v>80</v>
      </c>
      <c r="C20753">
        <v>1.1440000000000001</v>
      </c>
      <c r="D20753" t="s">
        <v>13</v>
      </c>
      <c r="E20753">
        <v>2028</v>
      </c>
      <c r="G20753" t="s">
        <v>270</v>
      </c>
    </row>
    <row r="20754" spans="1:7">
      <c r="A20754">
        <v>28080000</v>
      </c>
      <c r="B20754" t="s">
        <v>80</v>
      </c>
      <c r="C20754" s="30">
        <v>1.73</v>
      </c>
      <c r="G20754" t="s">
        <v>271</v>
      </c>
    </row>
    <row r="20755" spans="1:7">
      <c r="A20755">
        <v>28080000</v>
      </c>
      <c r="B20755" t="s">
        <v>80</v>
      </c>
      <c r="C20755" s="30">
        <v>1.7473000000000001</v>
      </c>
      <c r="E20755">
        <v>2026</v>
      </c>
      <c r="G20755" t="s">
        <v>271</v>
      </c>
    </row>
    <row r="20756" spans="1:7">
      <c r="A20756">
        <v>28080000</v>
      </c>
      <c r="B20756" t="s">
        <v>80</v>
      </c>
      <c r="C20756" s="30">
        <v>1.7473000000000001</v>
      </c>
      <c r="E20756">
        <v>2027</v>
      </c>
      <c r="G20756" t="s">
        <v>271</v>
      </c>
    </row>
    <row r="20757" spans="1:7">
      <c r="A20757">
        <v>28080000</v>
      </c>
      <c r="B20757" t="s">
        <v>80</v>
      </c>
      <c r="C20757" s="30">
        <v>1.7473000000000001</v>
      </c>
      <c r="E20757">
        <v>2028</v>
      </c>
      <c r="G20757" t="s">
        <v>271</v>
      </c>
    </row>
    <row r="20758" spans="1:7">
      <c r="A20758">
        <v>28141000</v>
      </c>
      <c r="B20758" t="s">
        <v>80</v>
      </c>
      <c r="C20758" s="30">
        <v>2.17</v>
      </c>
      <c r="G20758" t="s">
        <v>271</v>
      </c>
    </row>
    <row r="20759" spans="1:7">
      <c r="A20759">
        <v>28141000</v>
      </c>
      <c r="B20759" t="s">
        <v>80</v>
      </c>
      <c r="C20759" s="30">
        <v>2.1917</v>
      </c>
      <c r="E20759">
        <v>2026</v>
      </c>
      <c r="G20759" t="s">
        <v>271</v>
      </c>
    </row>
    <row r="20760" spans="1:7">
      <c r="A20760">
        <v>28141000</v>
      </c>
      <c r="B20760" t="s">
        <v>80</v>
      </c>
      <c r="C20760" s="30">
        <v>2.1917</v>
      </c>
      <c r="E20760">
        <v>2027</v>
      </c>
      <c r="G20760" t="s">
        <v>271</v>
      </c>
    </row>
    <row r="20761" spans="1:7">
      <c r="A20761">
        <v>28141000</v>
      </c>
      <c r="B20761" t="s">
        <v>80</v>
      </c>
      <c r="C20761" s="30">
        <v>2.1917</v>
      </c>
      <c r="E20761">
        <v>2028</v>
      </c>
      <c r="G20761" t="s">
        <v>271</v>
      </c>
    </row>
    <row r="20762" spans="1:7">
      <c r="A20762">
        <v>28142000</v>
      </c>
      <c r="B20762" t="s">
        <v>80</v>
      </c>
      <c r="C20762">
        <v>0.65</v>
      </c>
      <c r="G20762" t="s">
        <v>271</v>
      </c>
    </row>
    <row r="20763" spans="1:7">
      <c r="A20763">
        <v>28142000</v>
      </c>
      <c r="B20763" t="s">
        <v>80</v>
      </c>
      <c r="C20763">
        <v>0.65650000000000008</v>
      </c>
      <c r="E20763">
        <v>2026</v>
      </c>
      <c r="G20763" t="s">
        <v>271</v>
      </c>
    </row>
    <row r="20764" spans="1:7">
      <c r="A20764">
        <v>28142000</v>
      </c>
      <c r="B20764" t="s">
        <v>80</v>
      </c>
      <c r="C20764">
        <v>0.65650000000000008</v>
      </c>
      <c r="E20764">
        <v>2027</v>
      </c>
      <c r="G20764" t="s">
        <v>271</v>
      </c>
    </row>
    <row r="20765" spans="1:7">
      <c r="A20765">
        <v>28142000</v>
      </c>
      <c r="B20765" t="s">
        <v>80</v>
      </c>
      <c r="C20765">
        <v>0.65650000000000008</v>
      </c>
      <c r="E20765">
        <v>2028</v>
      </c>
      <c r="G20765" t="s">
        <v>271</v>
      </c>
    </row>
    <row r="20766" spans="1:7">
      <c r="A20766">
        <v>28342100</v>
      </c>
      <c r="B20766" t="s">
        <v>80</v>
      </c>
      <c r="C20766" s="30">
        <v>1.56</v>
      </c>
      <c r="G20766" t="s">
        <v>271</v>
      </c>
    </row>
    <row r="20767" spans="1:7">
      <c r="A20767">
        <v>28342100</v>
      </c>
      <c r="B20767" t="s">
        <v>80</v>
      </c>
      <c r="C20767" s="30">
        <v>1.5756000000000001</v>
      </c>
      <c r="E20767">
        <v>2026</v>
      </c>
      <c r="G20767" t="s">
        <v>271</v>
      </c>
    </row>
    <row r="20768" spans="1:7">
      <c r="A20768">
        <v>28342100</v>
      </c>
      <c r="B20768" t="s">
        <v>80</v>
      </c>
      <c r="C20768" s="30">
        <v>1.5756000000000001</v>
      </c>
      <c r="E20768">
        <v>2027</v>
      </c>
      <c r="G20768" t="s">
        <v>271</v>
      </c>
    </row>
    <row r="20769" spans="1:7">
      <c r="A20769">
        <v>28342100</v>
      </c>
      <c r="B20769" t="s">
        <v>80</v>
      </c>
      <c r="C20769" s="30">
        <v>1.5756000000000001</v>
      </c>
      <c r="E20769">
        <v>2028</v>
      </c>
      <c r="G20769" t="s">
        <v>271</v>
      </c>
    </row>
    <row r="20770" spans="1:7">
      <c r="A20770">
        <v>31021012</v>
      </c>
      <c r="B20770" t="s">
        <v>80</v>
      </c>
      <c r="C20770">
        <v>0.5</v>
      </c>
      <c r="G20770" t="s">
        <v>271</v>
      </c>
    </row>
    <row r="20771" spans="1:7">
      <c r="A20771">
        <v>31021012</v>
      </c>
      <c r="B20771" t="s">
        <v>80</v>
      </c>
      <c r="C20771">
        <v>0.505</v>
      </c>
      <c r="E20771">
        <v>2026</v>
      </c>
      <c r="G20771" t="s">
        <v>271</v>
      </c>
    </row>
    <row r="20772" spans="1:7">
      <c r="A20772">
        <v>31021012</v>
      </c>
      <c r="B20772" t="s">
        <v>80</v>
      </c>
      <c r="C20772">
        <v>0.505</v>
      </c>
      <c r="E20772">
        <v>2027</v>
      </c>
      <c r="G20772" t="s">
        <v>271</v>
      </c>
    </row>
    <row r="20773" spans="1:7">
      <c r="A20773">
        <v>31021012</v>
      </c>
      <c r="B20773" t="s">
        <v>80</v>
      </c>
      <c r="C20773">
        <v>0.505</v>
      </c>
      <c r="E20773">
        <v>2028</v>
      </c>
      <c r="G20773" t="s">
        <v>271</v>
      </c>
    </row>
    <row r="20774" spans="1:7">
      <c r="A20774">
        <v>31021015</v>
      </c>
      <c r="B20774" t="s">
        <v>80</v>
      </c>
      <c r="C20774">
        <v>0.8</v>
      </c>
      <c r="G20774" t="s">
        <v>271</v>
      </c>
    </row>
    <row r="20775" spans="1:7">
      <c r="A20775">
        <v>31021015</v>
      </c>
      <c r="B20775" t="s">
        <v>80</v>
      </c>
      <c r="C20775">
        <v>0.80800000000000005</v>
      </c>
      <c r="E20775">
        <v>2026</v>
      </c>
      <c r="G20775" t="s">
        <v>271</v>
      </c>
    </row>
    <row r="20776" spans="1:7">
      <c r="A20776">
        <v>31021015</v>
      </c>
      <c r="B20776" t="s">
        <v>80</v>
      </c>
      <c r="C20776">
        <v>0.80800000000000005</v>
      </c>
      <c r="E20776">
        <v>2027</v>
      </c>
      <c r="G20776" t="s">
        <v>271</v>
      </c>
    </row>
    <row r="20777" spans="1:7">
      <c r="A20777">
        <v>31021015</v>
      </c>
      <c r="B20777" t="s">
        <v>80</v>
      </c>
      <c r="C20777">
        <v>0.80800000000000005</v>
      </c>
      <c r="E20777">
        <v>2028</v>
      </c>
      <c r="G20777" t="s">
        <v>271</v>
      </c>
    </row>
    <row r="20778" spans="1:7">
      <c r="A20778">
        <v>31021019</v>
      </c>
      <c r="B20778" t="s">
        <v>80</v>
      </c>
      <c r="C20778" s="30">
        <v>1.5</v>
      </c>
      <c r="G20778" t="s">
        <v>271</v>
      </c>
    </row>
    <row r="20779" spans="1:7">
      <c r="A20779">
        <v>31021019</v>
      </c>
      <c r="B20779" t="s">
        <v>80</v>
      </c>
      <c r="C20779" s="30">
        <v>1.5150000000000001</v>
      </c>
      <c r="E20779">
        <v>2026</v>
      </c>
      <c r="G20779" t="s">
        <v>271</v>
      </c>
    </row>
    <row r="20780" spans="1:7">
      <c r="A20780">
        <v>31021019</v>
      </c>
      <c r="B20780" t="s">
        <v>80</v>
      </c>
      <c r="C20780" s="30">
        <v>1.5150000000000001</v>
      </c>
      <c r="E20780">
        <v>2027</v>
      </c>
      <c r="G20780" t="s">
        <v>271</v>
      </c>
    </row>
    <row r="20781" spans="1:7">
      <c r="A20781">
        <v>31021019</v>
      </c>
      <c r="B20781" t="s">
        <v>80</v>
      </c>
      <c r="C20781" s="30">
        <v>1.5150000000000001</v>
      </c>
      <c r="E20781">
        <v>2028</v>
      </c>
      <c r="G20781" t="s">
        <v>271</v>
      </c>
    </row>
    <row r="20782" spans="1:7">
      <c r="A20782">
        <v>31021090</v>
      </c>
      <c r="B20782" t="s">
        <v>80</v>
      </c>
      <c r="C20782" s="30">
        <v>1.47</v>
      </c>
      <c r="G20782" t="s">
        <v>271</v>
      </c>
    </row>
    <row r="20783" spans="1:7">
      <c r="A20783">
        <v>31021090</v>
      </c>
      <c r="B20783" t="s">
        <v>80</v>
      </c>
      <c r="C20783" s="30">
        <v>1.4846999999999999</v>
      </c>
      <c r="E20783">
        <v>2026</v>
      </c>
      <c r="G20783" t="s">
        <v>271</v>
      </c>
    </row>
    <row r="20784" spans="1:7">
      <c r="A20784">
        <v>31021090</v>
      </c>
      <c r="B20784" t="s">
        <v>80</v>
      </c>
      <c r="C20784" s="30">
        <v>1.4846999999999999</v>
      </c>
      <c r="E20784">
        <v>2027</v>
      </c>
      <c r="G20784" t="s">
        <v>271</v>
      </c>
    </row>
    <row r="20785" spans="1:7">
      <c r="A20785">
        <v>31021090</v>
      </c>
      <c r="B20785" t="s">
        <v>80</v>
      </c>
      <c r="C20785" s="30">
        <v>1.4846999999999999</v>
      </c>
      <c r="E20785">
        <v>2028</v>
      </c>
      <c r="G20785" t="s">
        <v>271</v>
      </c>
    </row>
    <row r="20786" spans="1:7">
      <c r="A20786">
        <v>31022100</v>
      </c>
      <c r="B20786" t="s">
        <v>80</v>
      </c>
      <c r="C20786">
        <v>0.69</v>
      </c>
      <c r="G20786" t="s">
        <v>271</v>
      </c>
    </row>
    <row r="20787" spans="1:7">
      <c r="A20787">
        <v>31022100</v>
      </c>
      <c r="B20787" t="s">
        <v>80</v>
      </c>
      <c r="C20787">
        <v>0.69689999999999996</v>
      </c>
      <c r="E20787">
        <v>2026</v>
      </c>
      <c r="G20787" t="s">
        <v>271</v>
      </c>
    </row>
    <row r="20788" spans="1:7">
      <c r="A20788">
        <v>31022100</v>
      </c>
      <c r="B20788" t="s">
        <v>80</v>
      </c>
      <c r="C20788">
        <v>0.69689999999999996</v>
      </c>
      <c r="E20788">
        <v>2027</v>
      </c>
      <c r="G20788" t="s">
        <v>271</v>
      </c>
    </row>
    <row r="20789" spans="1:7">
      <c r="A20789">
        <v>31022100</v>
      </c>
      <c r="B20789" t="s">
        <v>80</v>
      </c>
      <c r="C20789">
        <v>0.69689999999999996</v>
      </c>
      <c r="E20789">
        <v>2028</v>
      </c>
      <c r="G20789" t="s">
        <v>271</v>
      </c>
    </row>
    <row r="20790" spans="1:7">
      <c r="A20790">
        <v>31022900</v>
      </c>
      <c r="B20790" t="s">
        <v>80</v>
      </c>
      <c r="C20790" s="30">
        <v>1.1599999999999999</v>
      </c>
      <c r="G20790" t="s">
        <v>271</v>
      </c>
    </row>
    <row r="20791" spans="1:7">
      <c r="A20791">
        <v>31022900</v>
      </c>
      <c r="B20791" t="s">
        <v>80</v>
      </c>
      <c r="C20791" s="30">
        <v>1.1716</v>
      </c>
      <c r="E20791">
        <v>2026</v>
      </c>
      <c r="G20791" t="s">
        <v>271</v>
      </c>
    </row>
    <row r="20792" spans="1:7">
      <c r="A20792">
        <v>31022900</v>
      </c>
      <c r="B20792" t="s">
        <v>80</v>
      </c>
      <c r="C20792" s="30">
        <v>1.1716</v>
      </c>
      <c r="E20792">
        <v>2027</v>
      </c>
      <c r="G20792" t="s">
        <v>271</v>
      </c>
    </row>
    <row r="20793" spans="1:7">
      <c r="A20793">
        <v>31022900</v>
      </c>
      <c r="B20793" t="s">
        <v>80</v>
      </c>
      <c r="C20793" s="30">
        <v>1.1716</v>
      </c>
      <c r="E20793">
        <v>2028</v>
      </c>
      <c r="G20793" t="s">
        <v>271</v>
      </c>
    </row>
    <row r="20794" spans="1:7">
      <c r="A20794">
        <v>31023010</v>
      </c>
      <c r="B20794" t="s">
        <v>80</v>
      </c>
      <c r="C20794" s="30">
        <v>1.21</v>
      </c>
      <c r="G20794" t="s">
        <v>271</v>
      </c>
    </row>
    <row r="20795" spans="1:7">
      <c r="A20795">
        <v>31023010</v>
      </c>
      <c r="B20795" t="s">
        <v>80</v>
      </c>
      <c r="C20795" s="30">
        <v>1.2221</v>
      </c>
      <c r="E20795">
        <v>2026</v>
      </c>
      <c r="G20795" t="s">
        <v>271</v>
      </c>
    </row>
    <row r="20796" spans="1:7">
      <c r="A20796">
        <v>31023010</v>
      </c>
      <c r="B20796" t="s">
        <v>80</v>
      </c>
      <c r="C20796" s="30">
        <v>1.2221</v>
      </c>
      <c r="E20796">
        <v>2027</v>
      </c>
      <c r="G20796" t="s">
        <v>271</v>
      </c>
    </row>
    <row r="20797" spans="1:7">
      <c r="A20797">
        <v>31023010</v>
      </c>
      <c r="B20797" t="s">
        <v>80</v>
      </c>
      <c r="C20797" s="30">
        <v>1.2221</v>
      </c>
      <c r="E20797">
        <v>2028</v>
      </c>
      <c r="G20797" t="s">
        <v>271</v>
      </c>
    </row>
    <row r="20798" spans="1:7">
      <c r="A20798">
        <v>31023090</v>
      </c>
      <c r="B20798" t="s">
        <v>80</v>
      </c>
      <c r="C20798" s="30">
        <v>1.86</v>
      </c>
      <c r="G20798" t="s">
        <v>271</v>
      </c>
    </row>
    <row r="20799" spans="1:7">
      <c r="A20799">
        <v>31023090</v>
      </c>
      <c r="B20799" t="s">
        <v>80</v>
      </c>
      <c r="C20799" s="30">
        <v>1.8786</v>
      </c>
      <c r="E20799">
        <v>2026</v>
      </c>
      <c r="G20799" t="s">
        <v>271</v>
      </c>
    </row>
    <row r="20800" spans="1:7">
      <c r="A20800">
        <v>31023090</v>
      </c>
      <c r="B20800" t="s">
        <v>80</v>
      </c>
      <c r="C20800" s="30">
        <v>1.8786</v>
      </c>
      <c r="E20800">
        <v>2027</v>
      </c>
      <c r="G20800" t="s">
        <v>271</v>
      </c>
    </row>
    <row r="20801" spans="1:7">
      <c r="A20801">
        <v>31023090</v>
      </c>
      <c r="B20801" t="s">
        <v>80</v>
      </c>
      <c r="C20801" s="30">
        <v>1.8786</v>
      </c>
      <c r="E20801">
        <v>2028</v>
      </c>
      <c r="G20801" t="s">
        <v>271</v>
      </c>
    </row>
    <row r="20802" spans="1:7">
      <c r="A20802">
        <v>31024010</v>
      </c>
      <c r="B20802" t="s">
        <v>80</v>
      </c>
      <c r="C20802" s="30">
        <v>1.62</v>
      </c>
      <c r="G20802" t="s">
        <v>271</v>
      </c>
    </row>
    <row r="20803" spans="1:7">
      <c r="A20803">
        <v>31024010</v>
      </c>
      <c r="B20803" t="s">
        <v>80</v>
      </c>
      <c r="C20803" s="30">
        <v>1.6362000000000001</v>
      </c>
      <c r="E20803">
        <v>2026</v>
      </c>
      <c r="G20803" t="s">
        <v>271</v>
      </c>
    </row>
    <row r="20804" spans="1:7">
      <c r="A20804">
        <v>31024010</v>
      </c>
      <c r="B20804" t="s">
        <v>80</v>
      </c>
      <c r="C20804" s="30">
        <v>1.6362000000000001</v>
      </c>
      <c r="E20804">
        <v>2027</v>
      </c>
      <c r="G20804" t="s">
        <v>271</v>
      </c>
    </row>
    <row r="20805" spans="1:7">
      <c r="A20805">
        <v>31024010</v>
      </c>
      <c r="B20805" t="s">
        <v>80</v>
      </c>
      <c r="C20805" s="30">
        <v>1.6362000000000001</v>
      </c>
      <c r="E20805">
        <v>2028</v>
      </c>
      <c r="G20805" t="s">
        <v>271</v>
      </c>
    </row>
    <row r="20806" spans="1:7">
      <c r="A20806">
        <v>31024090</v>
      </c>
      <c r="B20806" t="s">
        <v>80</v>
      </c>
      <c r="C20806" s="30">
        <v>1.62</v>
      </c>
      <c r="G20806" t="s">
        <v>271</v>
      </c>
    </row>
    <row r="20807" spans="1:7">
      <c r="A20807">
        <v>31024090</v>
      </c>
      <c r="B20807" t="s">
        <v>80</v>
      </c>
      <c r="C20807" s="30">
        <v>1.6362000000000001</v>
      </c>
      <c r="E20807">
        <v>2026</v>
      </c>
      <c r="G20807" t="s">
        <v>271</v>
      </c>
    </row>
    <row r="20808" spans="1:7">
      <c r="A20808">
        <v>31024090</v>
      </c>
      <c r="B20808" t="s">
        <v>80</v>
      </c>
      <c r="C20808" s="30">
        <v>1.6362000000000001</v>
      </c>
      <c r="E20808">
        <v>2027</v>
      </c>
      <c r="G20808" t="s">
        <v>271</v>
      </c>
    </row>
    <row r="20809" spans="1:7">
      <c r="A20809">
        <v>31024090</v>
      </c>
      <c r="B20809" t="s">
        <v>80</v>
      </c>
      <c r="C20809" s="30">
        <v>1.6362000000000001</v>
      </c>
      <c r="E20809">
        <v>2028</v>
      </c>
      <c r="G20809" t="s">
        <v>271</v>
      </c>
    </row>
    <row r="20810" spans="1:7">
      <c r="A20810">
        <v>31025000</v>
      </c>
      <c r="B20810" t="s">
        <v>80</v>
      </c>
      <c r="C20810" s="30">
        <v>2.7</v>
      </c>
      <c r="G20810" t="s">
        <v>271</v>
      </c>
    </row>
    <row r="20811" spans="1:7">
      <c r="A20811">
        <v>31025000</v>
      </c>
      <c r="B20811" t="s">
        <v>80</v>
      </c>
      <c r="C20811" s="30">
        <v>2.7270000000000003</v>
      </c>
      <c r="E20811">
        <v>2026</v>
      </c>
      <c r="G20811" t="s">
        <v>271</v>
      </c>
    </row>
    <row r="20812" spans="1:7">
      <c r="A20812">
        <v>31025000</v>
      </c>
      <c r="B20812" t="s">
        <v>80</v>
      </c>
      <c r="C20812" s="30">
        <v>2.7270000000000003</v>
      </c>
      <c r="E20812">
        <v>2027</v>
      </c>
      <c r="G20812" t="s">
        <v>271</v>
      </c>
    </row>
    <row r="20813" spans="1:7">
      <c r="A20813">
        <v>31025000</v>
      </c>
      <c r="B20813" t="s">
        <v>80</v>
      </c>
      <c r="C20813" s="30">
        <v>2.7270000000000003</v>
      </c>
      <c r="E20813">
        <v>2028</v>
      </c>
      <c r="G20813" t="s">
        <v>271</v>
      </c>
    </row>
    <row r="20814" spans="1:7">
      <c r="A20814">
        <v>31026000</v>
      </c>
      <c r="B20814" t="s">
        <v>80</v>
      </c>
      <c r="C20814" s="30">
        <v>1.57</v>
      </c>
      <c r="G20814" t="s">
        <v>271</v>
      </c>
    </row>
    <row r="20815" spans="1:7">
      <c r="A20815">
        <v>31026000</v>
      </c>
      <c r="B20815" t="s">
        <v>80</v>
      </c>
      <c r="C20815" s="30">
        <v>1.5857000000000001</v>
      </c>
      <c r="E20815">
        <v>2026</v>
      </c>
      <c r="G20815" t="s">
        <v>271</v>
      </c>
    </row>
    <row r="20816" spans="1:7">
      <c r="A20816">
        <v>31026000</v>
      </c>
      <c r="B20816" t="s">
        <v>80</v>
      </c>
      <c r="C20816" s="30">
        <v>1.5857000000000001</v>
      </c>
      <c r="E20816">
        <v>2027</v>
      </c>
      <c r="G20816" t="s">
        <v>271</v>
      </c>
    </row>
    <row r="20817" spans="1:7">
      <c r="A20817">
        <v>31026000</v>
      </c>
      <c r="B20817" t="s">
        <v>80</v>
      </c>
      <c r="C20817" s="30">
        <v>1.5857000000000001</v>
      </c>
      <c r="E20817">
        <v>2028</v>
      </c>
      <c r="G20817" t="s">
        <v>271</v>
      </c>
    </row>
    <row r="20818" spans="1:7">
      <c r="A20818">
        <v>31028000</v>
      </c>
      <c r="B20818" t="s">
        <v>80</v>
      </c>
      <c r="C20818" s="30">
        <v>1.31</v>
      </c>
      <c r="G20818" t="s">
        <v>271</v>
      </c>
    </row>
    <row r="20819" spans="1:7">
      <c r="A20819">
        <v>31028000</v>
      </c>
      <c r="B20819" t="s">
        <v>80</v>
      </c>
      <c r="C20819" s="30">
        <v>1.3231000000000002</v>
      </c>
      <c r="E20819">
        <v>2026</v>
      </c>
      <c r="G20819" t="s">
        <v>271</v>
      </c>
    </row>
    <row r="20820" spans="1:7">
      <c r="A20820">
        <v>31028000</v>
      </c>
      <c r="B20820" t="s">
        <v>80</v>
      </c>
      <c r="C20820" s="30">
        <v>1.3231000000000002</v>
      </c>
      <c r="E20820">
        <v>2027</v>
      </c>
      <c r="G20820" t="s">
        <v>271</v>
      </c>
    </row>
    <row r="20821" spans="1:7">
      <c r="A20821">
        <v>31028000</v>
      </c>
      <c r="B20821" t="s">
        <v>80</v>
      </c>
      <c r="C20821" s="30">
        <v>1.3231000000000002</v>
      </c>
      <c r="E20821">
        <v>2028</v>
      </c>
      <c r="G20821" t="s">
        <v>271</v>
      </c>
    </row>
    <row r="20822" spans="1:7">
      <c r="A20822">
        <v>31029000</v>
      </c>
      <c r="B20822" t="s">
        <v>80</v>
      </c>
      <c r="C20822" s="30">
        <v>1.45</v>
      </c>
      <c r="G20822" t="s">
        <v>271</v>
      </c>
    </row>
    <row r="20823" spans="1:7">
      <c r="A20823">
        <v>31029000</v>
      </c>
      <c r="B20823" t="s">
        <v>80</v>
      </c>
      <c r="C20823" s="30">
        <v>1.4644999999999999</v>
      </c>
      <c r="E20823">
        <v>2026</v>
      </c>
      <c r="G20823" t="s">
        <v>271</v>
      </c>
    </row>
    <row r="20824" spans="1:7">
      <c r="A20824">
        <v>31029000</v>
      </c>
      <c r="B20824" t="s">
        <v>80</v>
      </c>
      <c r="C20824" s="30">
        <v>1.4644999999999999</v>
      </c>
      <c r="E20824">
        <v>2027</v>
      </c>
      <c r="G20824" t="s">
        <v>271</v>
      </c>
    </row>
    <row r="20825" spans="1:7">
      <c r="A20825">
        <v>31029000</v>
      </c>
      <c r="B20825" t="s">
        <v>80</v>
      </c>
      <c r="C20825" s="30">
        <v>1.4644999999999999</v>
      </c>
      <c r="E20825">
        <v>2028</v>
      </c>
      <c r="G20825" t="s">
        <v>271</v>
      </c>
    </row>
    <row r="20826" spans="1:7">
      <c r="A20826">
        <v>31051000</v>
      </c>
      <c r="B20826" t="s">
        <v>80</v>
      </c>
      <c r="C20826">
        <v>0.72</v>
      </c>
      <c r="G20826" t="s">
        <v>271</v>
      </c>
    </row>
    <row r="20827" spans="1:7">
      <c r="A20827">
        <v>31051000</v>
      </c>
      <c r="B20827" t="s">
        <v>80</v>
      </c>
      <c r="C20827">
        <v>0.72719999999999996</v>
      </c>
      <c r="E20827">
        <v>2026</v>
      </c>
      <c r="G20827" t="s">
        <v>271</v>
      </c>
    </row>
    <row r="20828" spans="1:7">
      <c r="A20828">
        <v>31051000</v>
      </c>
      <c r="B20828" t="s">
        <v>80</v>
      </c>
      <c r="C20828">
        <v>0.72719999999999996</v>
      </c>
      <c r="E20828">
        <v>2027</v>
      </c>
      <c r="G20828" t="s">
        <v>271</v>
      </c>
    </row>
    <row r="20829" spans="1:7">
      <c r="A20829">
        <v>31051000</v>
      </c>
      <c r="B20829" t="s">
        <v>80</v>
      </c>
      <c r="C20829">
        <v>0.72719999999999996</v>
      </c>
      <c r="E20829">
        <v>2028</v>
      </c>
      <c r="G20829" t="s">
        <v>271</v>
      </c>
    </row>
    <row r="20830" spans="1:7">
      <c r="A20830">
        <v>31052010</v>
      </c>
      <c r="B20830" t="s">
        <v>80</v>
      </c>
      <c r="C20830">
        <v>0.88</v>
      </c>
      <c r="G20830" t="s">
        <v>271</v>
      </c>
    </row>
    <row r="20831" spans="1:7">
      <c r="A20831">
        <v>31052010</v>
      </c>
      <c r="B20831" t="s">
        <v>80</v>
      </c>
      <c r="C20831">
        <v>0.88880000000000003</v>
      </c>
      <c r="E20831">
        <v>2026</v>
      </c>
      <c r="G20831" t="s">
        <v>271</v>
      </c>
    </row>
    <row r="20832" spans="1:7">
      <c r="A20832">
        <v>31052010</v>
      </c>
      <c r="B20832" t="s">
        <v>80</v>
      </c>
      <c r="C20832">
        <v>0.88880000000000003</v>
      </c>
      <c r="E20832">
        <v>2027</v>
      </c>
      <c r="G20832" t="s">
        <v>271</v>
      </c>
    </row>
    <row r="20833" spans="1:7">
      <c r="A20833">
        <v>31052010</v>
      </c>
      <c r="B20833" t="s">
        <v>80</v>
      </c>
      <c r="C20833">
        <v>0.88880000000000003</v>
      </c>
      <c r="E20833">
        <v>2028</v>
      </c>
      <c r="G20833" t="s">
        <v>271</v>
      </c>
    </row>
    <row r="20834" spans="1:7">
      <c r="A20834">
        <v>31052090</v>
      </c>
      <c r="B20834" t="s">
        <v>80</v>
      </c>
      <c r="C20834">
        <v>0.61</v>
      </c>
      <c r="G20834" t="s">
        <v>271</v>
      </c>
    </row>
    <row r="20835" spans="1:7">
      <c r="A20835">
        <v>31052090</v>
      </c>
      <c r="B20835" t="s">
        <v>80</v>
      </c>
      <c r="C20835">
        <v>0.61609999999999998</v>
      </c>
      <c r="E20835">
        <v>2026</v>
      </c>
      <c r="G20835" t="s">
        <v>271</v>
      </c>
    </row>
    <row r="20836" spans="1:7">
      <c r="A20836">
        <v>31052090</v>
      </c>
      <c r="B20836" t="s">
        <v>80</v>
      </c>
      <c r="C20836">
        <v>0.61609999999999998</v>
      </c>
      <c r="E20836">
        <v>2027</v>
      </c>
      <c r="G20836" t="s">
        <v>271</v>
      </c>
    </row>
    <row r="20837" spans="1:7">
      <c r="A20837">
        <v>31052090</v>
      </c>
      <c r="B20837" t="s">
        <v>80</v>
      </c>
      <c r="C20837">
        <v>0.61609999999999998</v>
      </c>
      <c r="E20837">
        <v>2028</v>
      </c>
      <c r="G20837" t="s">
        <v>271</v>
      </c>
    </row>
    <row r="20838" spans="1:7">
      <c r="A20838">
        <v>31053000</v>
      </c>
      <c r="B20838" t="s">
        <v>80</v>
      </c>
      <c r="C20838">
        <v>0.54</v>
      </c>
      <c r="G20838" t="s">
        <v>271</v>
      </c>
    </row>
    <row r="20839" spans="1:7">
      <c r="A20839">
        <v>31053000</v>
      </c>
      <c r="B20839" t="s">
        <v>80</v>
      </c>
      <c r="C20839">
        <v>0.5454</v>
      </c>
      <c r="E20839">
        <v>2026</v>
      </c>
      <c r="G20839" t="s">
        <v>271</v>
      </c>
    </row>
    <row r="20840" spans="1:7">
      <c r="A20840">
        <v>31053000</v>
      </c>
      <c r="B20840" t="s">
        <v>80</v>
      </c>
      <c r="C20840">
        <v>0.5454</v>
      </c>
      <c r="E20840">
        <v>2027</v>
      </c>
      <c r="G20840" t="s">
        <v>271</v>
      </c>
    </row>
    <row r="20841" spans="1:7">
      <c r="A20841">
        <v>31053000</v>
      </c>
      <c r="B20841" t="s">
        <v>80</v>
      </c>
      <c r="C20841">
        <v>0.5454</v>
      </c>
      <c r="E20841">
        <v>2028</v>
      </c>
      <c r="G20841" t="s">
        <v>271</v>
      </c>
    </row>
    <row r="20842" spans="1:7">
      <c r="A20842">
        <v>31054000</v>
      </c>
      <c r="B20842" t="s">
        <v>80</v>
      </c>
      <c r="C20842">
        <v>0.36</v>
      </c>
      <c r="G20842" t="s">
        <v>271</v>
      </c>
    </row>
    <row r="20843" spans="1:7">
      <c r="A20843">
        <v>31054000</v>
      </c>
      <c r="B20843" t="s">
        <v>80</v>
      </c>
      <c r="C20843">
        <v>0.36359999999999998</v>
      </c>
      <c r="E20843">
        <v>2026</v>
      </c>
      <c r="G20843" t="s">
        <v>271</v>
      </c>
    </row>
    <row r="20844" spans="1:7">
      <c r="A20844">
        <v>31054000</v>
      </c>
      <c r="B20844" t="s">
        <v>80</v>
      </c>
      <c r="C20844">
        <v>0.36359999999999998</v>
      </c>
      <c r="E20844">
        <v>2027</v>
      </c>
      <c r="G20844" t="s">
        <v>271</v>
      </c>
    </row>
    <row r="20845" spans="1:7">
      <c r="A20845">
        <v>31054000</v>
      </c>
      <c r="B20845" t="s">
        <v>80</v>
      </c>
      <c r="C20845">
        <v>0.36359999999999998</v>
      </c>
      <c r="E20845">
        <v>2028</v>
      </c>
      <c r="G20845" t="s">
        <v>271</v>
      </c>
    </row>
    <row r="20846" spans="1:7">
      <c r="A20846">
        <v>31055100</v>
      </c>
      <c r="B20846" t="s">
        <v>80</v>
      </c>
      <c r="C20846" s="30">
        <v>1.18</v>
      </c>
      <c r="G20846" t="s">
        <v>271</v>
      </c>
    </row>
    <row r="20847" spans="1:7">
      <c r="A20847">
        <v>31055100</v>
      </c>
      <c r="B20847" t="s">
        <v>80</v>
      </c>
      <c r="C20847" s="30">
        <v>1.1918</v>
      </c>
      <c r="E20847">
        <v>2026</v>
      </c>
      <c r="G20847" t="s">
        <v>271</v>
      </c>
    </row>
    <row r="20848" spans="1:7">
      <c r="A20848">
        <v>31055100</v>
      </c>
      <c r="B20848" t="s">
        <v>80</v>
      </c>
      <c r="C20848" s="30">
        <v>1.1918</v>
      </c>
      <c r="E20848">
        <v>2027</v>
      </c>
      <c r="G20848" t="s">
        <v>271</v>
      </c>
    </row>
    <row r="20849" spans="1:7">
      <c r="A20849">
        <v>31055100</v>
      </c>
      <c r="B20849" t="s">
        <v>80</v>
      </c>
      <c r="C20849" s="30">
        <v>1.1918</v>
      </c>
      <c r="E20849">
        <v>2028</v>
      </c>
      <c r="G20849" t="s">
        <v>271</v>
      </c>
    </row>
    <row r="20850" spans="1:7">
      <c r="A20850">
        <v>31055900</v>
      </c>
      <c r="B20850" t="s">
        <v>80</v>
      </c>
      <c r="C20850">
        <v>0.66</v>
      </c>
      <c r="G20850" t="s">
        <v>271</v>
      </c>
    </row>
    <row r="20851" spans="1:7">
      <c r="A20851">
        <v>31055900</v>
      </c>
      <c r="B20851" t="s">
        <v>80</v>
      </c>
      <c r="C20851">
        <v>0.66660000000000008</v>
      </c>
      <c r="E20851">
        <v>2026</v>
      </c>
      <c r="G20851" t="s">
        <v>271</v>
      </c>
    </row>
    <row r="20852" spans="1:7">
      <c r="A20852">
        <v>31055900</v>
      </c>
      <c r="B20852" t="s">
        <v>80</v>
      </c>
      <c r="C20852">
        <v>0.66660000000000008</v>
      </c>
      <c r="E20852">
        <v>2027</v>
      </c>
      <c r="G20852" t="s">
        <v>271</v>
      </c>
    </row>
    <row r="20853" spans="1:7">
      <c r="A20853">
        <v>31055900</v>
      </c>
      <c r="B20853" t="s">
        <v>80</v>
      </c>
      <c r="C20853">
        <v>0.66660000000000008</v>
      </c>
      <c r="E20853">
        <v>2028</v>
      </c>
      <c r="G20853" t="s">
        <v>271</v>
      </c>
    </row>
    <row r="20854" spans="1:7">
      <c r="A20854">
        <v>31059020</v>
      </c>
      <c r="B20854" t="s">
        <v>80</v>
      </c>
      <c r="C20854" s="30">
        <v>1.0900000000000001</v>
      </c>
      <c r="G20854" t="s">
        <v>271</v>
      </c>
    </row>
    <row r="20855" spans="1:7">
      <c r="A20855">
        <v>31059020</v>
      </c>
      <c r="B20855" t="s">
        <v>80</v>
      </c>
      <c r="C20855" s="30">
        <v>1.1009</v>
      </c>
      <c r="E20855">
        <v>2026</v>
      </c>
      <c r="G20855" t="s">
        <v>271</v>
      </c>
    </row>
    <row r="20856" spans="1:7">
      <c r="A20856">
        <v>31059020</v>
      </c>
      <c r="B20856" t="s">
        <v>80</v>
      </c>
      <c r="C20856" s="30">
        <v>1.1009</v>
      </c>
      <c r="E20856">
        <v>2027</v>
      </c>
      <c r="G20856" t="s">
        <v>271</v>
      </c>
    </row>
    <row r="20857" spans="1:7">
      <c r="A20857">
        <v>31059020</v>
      </c>
      <c r="B20857" t="s">
        <v>80</v>
      </c>
      <c r="C20857" s="30">
        <v>1.1009</v>
      </c>
      <c r="E20857">
        <v>2028</v>
      </c>
      <c r="G20857" t="s">
        <v>271</v>
      </c>
    </row>
    <row r="20858" spans="1:7">
      <c r="A20858">
        <v>31059080</v>
      </c>
      <c r="B20858" t="s">
        <v>80</v>
      </c>
      <c r="C20858">
        <v>0.57999999999999996</v>
      </c>
      <c r="G20858" t="s">
        <v>271</v>
      </c>
    </row>
    <row r="20859" spans="1:7">
      <c r="A20859">
        <v>31059080</v>
      </c>
      <c r="B20859" t="s">
        <v>80</v>
      </c>
      <c r="C20859">
        <v>0.58579999999999999</v>
      </c>
      <c r="E20859">
        <v>2026</v>
      </c>
      <c r="G20859" t="s">
        <v>271</v>
      </c>
    </row>
    <row r="20860" spans="1:7">
      <c r="A20860">
        <v>31059080</v>
      </c>
      <c r="B20860" t="s">
        <v>80</v>
      </c>
      <c r="C20860">
        <v>0.58579999999999999</v>
      </c>
      <c r="E20860">
        <v>2027</v>
      </c>
      <c r="G20860" t="s">
        <v>271</v>
      </c>
    </row>
    <row r="20861" spans="1:7">
      <c r="A20861">
        <v>31059080</v>
      </c>
      <c r="B20861" t="s">
        <v>80</v>
      </c>
      <c r="C20861">
        <v>0.58579999999999999</v>
      </c>
      <c r="E20861">
        <v>2028</v>
      </c>
      <c r="G20861" t="s">
        <v>271</v>
      </c>
    </row>
    <row r="20862" spans="1:7">
      <c r="A20862">
        <v>28041000</v>
      </c>
      <c r="B20862" t="s">
        <v>80</v>
      </c>
      <c r="C20862" s="30">
        <v>10.82</v>
      </c>
      <c r="G20862" t="s">
        <v>272</v>
      </c>
    </row>
    <row r="20863" spans="1:7">
      <c r="A20863">
        <v>28041000</v>
      </c>
      <c r="B20863" t="s">
        <v>80</v>
      </c>
      <c r="C20863" s="30">
        <v>11.902000000000001</v>
      </c>
      <c r="E20863">
        <v>2026</v>
      </c>
      <c r="G20863" t="s">
        <v>272</v>
      </c>
    </row>
    <row r="20864" spans="1:7">
      <c r="A20864">
        <v>28041000</v>
      </c>
      <c r="B20864" t="s">
        <v>80</v>
      </c>
      <c r="C20864" s="30">
        <v>12.984</v>
      </c>
      <c r="E20864">
        <v>2027</v>
      </c>
      <c r="G20864" t="s">
        <v>272</v>
      </c>
    </row>
    <row r="20865" spans="1:7">
      <c r="A20865">
        <v>28041000</v>
      </c>
      <c r="B20865" t="s">
        <v>80</v>
      </c>
      <c r="C20865" s="30">
        <v>14.066000000000001</v>
      </c>
      <c r="E20865">
        <v>2028</v>
      </c>
      <c r="G20865" t="s">
        <v>272</v>
      </c>
    </row>
    <row r="20866" spans="1:7">
      <c r="A20866">
        <v>2523100090</v>
      </c>
      <c r="B20866" t="s">
        <v>81</v>
      </c>
      <c r="C20866" s="30">
        <v>1.29</v>
      </c>
      <c r="D20866" t="s">
        <v>13</v>
      </c>
      <c r="G20866" t="s">
        <v>270</v>
      </c>
    </row>
    <row r="20867" spans="1:7">
      <c r="A20867">
        <v>2523100090</v>
      </c>
      <c r="B20867" t="s">
        <v>81</v>
      </c>
      <c r="C20867" s="30">
        <v>1.419</v>
      </c>
      <c r="D20867" t="s">
        <v>13</v>
      </c>
      <c r="E20867">
        <v>2026</v>
      </c>
      <c r="G20867" t="s">
        <v>270</v>
      </c>
    </row>
    <row r="20868" spans="1:7">
      <c r="A20868">
        <v>2523100090</v>
      </c>
      <c r="B20868" t="s">
        <v>81</v>
      </c>
      <c r="C20868" s="30">
        <v>1.548</v>
      </c>
      <c r="D20868" t="s">
        <v>13</v>
      </c>
      <c r="E20868">
        <v>2027</v>
      </c>
      <c r="G20868" t="s">
        <v>270</v>
      </c>
    </row>
    <row r="20869" spans="1:7">
      <c r="A20869">
        <v>2523100090</v>
      </c>
      <c r="B20869" t="s">
        <v>81</v>
      </c>
      <c r="C20869" s="30">
        <v>1.677</v>
      </c>
      <c r="D20869" t="s">
        <v>13</v>
      </c>
      <c r="E20869">
        <v>2028</v>
      </c>
      <c r="G20869" t="s">
        <v>270</v>
      </c>
    </row>
    <row r="20870" spans="1:7">
      <c r="A20870">
        <v>25232900</v>
      </c>
      <c r="B20870" t="s">
        <v>81</v>
      </c>
      <c r="C20870" s="30">
        <v>1.33</v>
      </c>
      <c r="G20870" t="s">
        <v>270</v>
      </c>
    </row>
    <row r="20871" spans="1:7">
      <c r="A20871">
        <v>25232900</v>
      </c>
      <c r="B20871" t="s">
        <v>81</v>
      </c>
      <c r="C20871" s="30">
        <v>1.4630000000000001</v>
      </c>
      <c r="E20871">
        <v>2026</v>
      </c>
      <c r="G20871" t="s">
        <v>270</v>
      </c>
    </row>
    <row r="20872" spans="1:7">
      <c r="A20872">
        <v>25232900</v>
      </c>
      <c r="B20872" t="s">
        <v>81</v>
      </c>
      <c r="C20872" s="30">
        <v>1.5960000000000001</v>
      </c>
      <c r="E20872">
        <v>2027</v>
      </c>
      <c r="G20872" t="s">
        <v>270</v>
      </c>
    </row>
    <row r="20873" spans="1:7">
      <c r="A20873">
        <v>25232900</v>
      </c>
      <c r="B20873" t="s">
        <v>81</v>
      </c>
      <c r="C20873" s="30">
        <v>1.7290000000000001</v>
      </c>
      <c r="E20873">
        <v>2028</v>
      </c>
      <c r="G20873" t="s">
        <v>270</v>
      </c>
    </row>
    <row r="20874" spans="1:7">
      <c r="A20874">
        <v>2523900090</v>
      </c>
      <c r="B20874" t="s">
        <v>81</v>
      </c>
      <c r="C20874" s="30">
        <v>1.27</v>
      </c>
      <c r="D20874" t="s">
        <v>13</v>
      </c>
      <c r="G20874" t="s">
        <v>270</v>
      </c>
    </row>
    <row r="20875" spans="1:7">
      <c r="A20875">
        <v>2523900090</v>
      </c>
      <c r="B20875" t="s">
        <v>81</v>
      </c>
      <c r="C20875" s="30">
        <v>1.397</v>
      </c>
      <c r="D20875" t="s">
        <v>13</v>
      </c>
      <c r="E20875">
        <v>2026</v>
      </c>
      <c r="G20875" t="s">
        <v>270</v>
      </c>
    </row>
    <row r="20876" spans="1:7">
      <c r="A20876">
        <v>2523900090</v>
      </c>
      <c r="B20876" t="s">
        <v>81</v>
      </c>
      <c r="C20876" s="30">
        <v>1.524</v>
      </c>
      <c r="D20876" t="s">
        <v>13</v>
      </c>
      <c r="E20876">
        <v>2027</v>
      </c>
      <c r="G20876" t="s">
        <v>270</v>
      </c>
    </row>
    <row r="20877" spans="1:7">
      <c r="A20877">
        <v>2523900090</v>
      </c>
      <c r="B20877" t="s">
        <v>81</v>
      </c>
      <c r="C20877" s="30">
        <v>1.651</v>
      </c>
      <c r="D20877" t="s">
        <v>13</v>
      </c>
      <c r="E20877">
        <v>2028</v>
      </c>
      <c r="G20877" t="s">
        <v>270</v>
      </c>
    </row>
    <row r="20878" spans="1:7">
      <c r="A20878">
        <v>28080000</v>
      </c>
      <c r="B20878" t="s">
        <v>81</v>
      </c>
      <c r="C20878" s="30">
        <v>1.86</v>
      </c>
      <c r="G20878" t="s">
        <v>271</v>
      </c>
    </row>
    <row r="20879" spans="1:7">
      <c r="A20879">
        <v>28080000</v>
      </c>
      <c r="B20879" t="s">
        <v>81</v>
      </c>
      <c r="C20879" s="30">
        <v>1.8786</v>
      </c>
      <c r="E20879">
        <v>2026</v>
      </c>
      <c r="G20879" t="s">
        <v>271</v>
      </c>
    </row>
    <row r="20880" spans="1:7">
      <c r="A20880">
        <v>28080000</v>
      </c>
      <c r="B20880" t="s">
        <v>81</v>
      </c>
      <c r="C20880" s="30">
        <v>1.8786</v>
      </c>
      <c r="E20880">
        <v>2027</v>
      </c>
      <c r="G20880" t="s">
        <v>271</v>
      </c>
    </row>
    <row r="20881" spans="1:7">
      <c r="A20881">
        <v>28080000</v>
      </c>
      <c r="B20881" t="s">
        <v>81</v>
      </c>
      <c r="C20881" s="30">
        <v>1.8786</v>
      </c>
      <c r="E20881">
        <v>2028</v>
      </c>
      <c r="G20881" t="s">
        <v>271</v>
      </c>
    </row>
    <row r="20882" spans="1:7">
      <c r="A20882">
        <v>28142000</v>
      </c>
      <c r="B20882" t="s">
        <v>81</v>
      </c>
      <c r="C20882">
        <v>0.76</v>
      </c>
      <c r="G20882" t="s">
        <v>271</v>
      </c>
    </row>
    <row r="20883" spans="1:7">
      <c r="A20883">
        <v>28142000</v>
      </c>
      <c r="B20883" t="s">
        <v>81</v>
      </c>
      <c r="C20883">
        <v>0.76760000000000006</v>
      </c>
      <c r="E20883">
        <v>2026</v>
      </c>
      <c r="G20883" t="s">
        <v>271</v>
      </c>
    </row>
    <row r="20884" spans="1:7">
      <c r="A20884">
        <v>28142000</v>
      </c>
      <c r="B20884" t="s">
        <v>81</v>
      </c>
      <c r="C20884">
        <v>0.76760000000000006</v>
      </c>
      <c r="E20884">
        <v>2027</v>
      </c>
      <c r="G20884" t="s">
        <v>271</v>
      </c>
    </row>
    <row r="20885" spans="1:7">
      <c r="A20885">
        <v>28142000</v>
      </c>
      <c r="B20885" t="s">
        <v>81</v>
      </c>
      <c r="C20885">
        <v>0.76760000000000006</v>
      </c>
      <c r="E20885">
        <v>2028</v>
      </c>
      <c r="G20885" t="s">
        <v>271</v>
      </c>
    </row>
    <row r="20886" spans="1:7">
      <c r="A20886">
        <v>28342100</v>
      </c>
      <c r="B20886" t="s">
        <v>81</v>
      </c>
      <c r="C20886" s="30">
        <v>1.67</v>
      </c>
      <c r="G20886" t="s">
        <v>271</v>
      </c>
    </row>
    <row r="20887" spans="1:7">
      <c r="A20887">
        <v>28342100</v>
      </c>
      <c r="B20887" t="s">
        <v>81</v>
      </c>
      <c r="C20887" s="30">
        <v>1.6866999999999999</v>
      </c>
      <c r="E20887">
        <v>2026</v>
      </c>
      <c r="G20887" t="s">
        <v>271</v>
      </c>
    </row>
    <row r="20888" spans="1:7">
      <c r="A20888">
        <v>28342100</v>
      </c>
      <c r="B20888" t="s">
        <v>81</v>
      </c>
      <c r="C20888" s="30">
        <v>1.6866999999999999</v>
      </c>
      <c r="E20888">
        <v>2027</v>
      </c>
      <c r="G20888" t="s">
        <v>271</v>
      </c>
    </row>
    <row r="20889" spans="1:7">
      <c r="A20889">
        <v>28342100</v>
      </c>
      <c r="B20889" t="s">
        <v>81</v>
      </c>
      <c r="C20889" s="30">
        <v>1.6866999999999999</v>
      </c>
      <c r="E20889">
        <v>2028</v>
      </c>
      <c r="G20889" t="s">
        <v>271</v>
      </c>
    </row>
    <row r="20890" spans="1:7">
      <c r="A20890">
        <v>31021012</v>
      </c>
      <c r="B20890" t="s">
        <v>81</v>
      </c>
      <c r="C20890">
        <v>0.48</v>
      </c>
      <c r="G20890" t="s">
        <v>271</v>
      </c>
    </row>
    <row r="20891" spans="1:7">
      <c r="A20891">
        <v>31021012</v>
      </c>
      <c r="B20891" t="s">
        <v>81</v>
      </c>
      <c r="C20891">
        <v>0.48480000000000001</v>
      </c>
      <c r="E20891">
        <v>2026</v>
      </c>
      <c r="G20891" t="s">
        <v>271</v>
      </c>
    </row>
    <row r="20892" spans="1:7">
      <c r="A20892">
        <v>31021012</v>
      </c>
      <c r="B20892" t="s">
        <v>81</v>
      </c>
      <c r="C20892">
        <v>0.48480000000000001</v>
      </c>
      <c r="E20892">
        <v>2027</v>
      </c>
      <c r="G20892" t="s">
        <v>271</v>
      </c>
    </row>
    <row r="20893" spans="1:7">
      <c r="A20893">
        <v>31021012</v>
      </c>
      <c r="B20893" t="s">
        <v>81</v>
      </c>
      <c r="C20893">
        <v>0.48480000000000001</v>
      </c>
      <c r="E20893">
        <v>2028</v>
      </c>
      <c r="G20893" t="s">
        <v>271</v>
      </c>
    </row>
    <row r="20894" spans="1:7">
      <c r="A20894">
        <v>31021015</v>
      </c>
      <c r="B20894" t="s">
        <v>81</v>
      </c>
      <c r="C20894">
        <v>0.77</v>
      </c>
      <c r="G20894" t="s">
        <v>271</v>
      </c>
    </row>
    <row r="20895" spans="1:7">
      <c r="A20895">
        <v>31021015</v>
      </c>
      <c r="B20895" t="s">
        <v>81</v>
      </c>
      <c r="C20895">
        <v>0.77770000000000006</v>
      </c>
      <c r="E20895">
        <v>2026</v>
      </c>
      <c r="G20895" t="s">
        <v>271</v>
      </c>
    </row>
    <row r="20896" spans="1:7">
      <c r="A20896">
        <v>31021015</v>
      </c>
      <c r="B20896" t="s">
        <v>81</v>
      </c>
      <c r="C20896">
        <v>0.77770000000000006</v>
      </c>
      <c r="E20896">
        <v>2027</v>
      </c>
      <c r="G20896" t="s">
        <v>271</v>
      </c>
    </row>
    <row r="20897" spans="1:7">
      <c r="A20897">
        <v>31021015</v>
      </c>
      <c r="B20897" t="s">
        <v>81</v>
      </c>
      <c r="C20897">
        <v>0.77770000000000006</v>
      </c>
      <c r="E20897">
        <v>2028</v>
      </c>
      <c r="G20897" t="s">
        <v>271</v>
      </c>
    </row>
    <row r="20898" spans="1:7">
      <c r="A20898">
        <v>31021019</v>
      </c>
      <c r="B20898" t="s">
        <v>81</v>
      </c>
      <c r="C20898" s="30">
        <v>1.44</v>
      </c>
      <c r="G20898" t="s">
        <v>271</v>
      </c>
    </row>
    <row r="20899" spans="1:7">
      <c r="A20899">
        <v>31021019</v>
      </c>
      <c r="B20899" t="s">
        <v>81</v>
      </c>
      <c r="C20899" s="30">
        <v>1.4543999999999999</v>
      </c>
      <c r="E20899">
        <v>2026</v>
      </c>
      <c r="G20899" t="s">
        <v>271</v>
      </c>
    </row>
    <row r="20900" spans="1:7">
      <c r="A20900">
        <v>31021019</v>
      </c>
      <c r="B20900" t="s">
        <v>81</v>
      </c>
      <c r="C20900" s="30">
        <v>1.4543999999999999</v>
      </c>
      <c r="E20900">
        <v>2027</v>
      </c>
      <c r="G20900" t="s">
        <v>271</v>
      </c>
    </row>
    <row r="20901" spans="1:7">
      <c r="A20901">
        <v>31021019</v>
      </c>
      <c r="B20901" t="s">
        <v>81</v>
      </c>
      <c r="C20901" s="30">
        <v>1.4543999999999999</v>
      </c>
      <c r="E20901">
        <v>2028</v>
      </c>
      <c r="G20901" t="s">
        <v>271</v>
      </c>
    </row>
    <row r="20902" spans="1:7">
      <c r="A20902">
        <v>31021090</v>
      </c>
      <c r="B20902" t="s">
        <v>81</v>
      </c>
      <c r="C20902" s="30">
        <v>1.41</v>
      </c>
      <c r="G20902" t="s">
        <v>271</v>
      </c>
    </row>
    <row r="20903" spans="1:7">
      <c r="A20903">
        <v>31021090</v>
      </c>
      <c r="B20903" t="s">
        <v>81</v>
      </c>
      <c r="C20903" s="30">
        <v>1.4240999999999999</v>
      </c>
      <c r="E20903">
        <v>2026</v>
      </c>
      <c r="G20903" t="s">
        <v>271</v>
      </c>
    </row>
    <row r="20904" spans="1:7">
      <c r="A20904">
        <v>31021090</v>
      </c>
      <c r="B20904" t="s">
        <v>81</v>
      </c>
      <c r="C20904" s="30">
        <v>1.4240999999999999</v>
      </c>
      <c r="E20904">
        <v>2027</v>
      </c>
      <c r="G20904" t="s">
        <v>271</v>
      </c>
    </row>
    <row r="20905" spans="1:7">
      <c r="A20905">
        <v>31021090</v>
      </c>
      <c r="B20905" t="s">
        <v>81</v>
      </c>
      <c r="C20905" s="30">
        <v>1.4240999999999999</v>
      </c>
      <c r="E20905">
        <v>2028</v>
      </c>
      <c r="G20905" t="s">
        <v>271</v>
      </c>
    </row>
    <row r="20906" spans="1:7">
      <c r="A20906">
        <v>31022100</v>
      </c>
      <c r="B20906" t="s">
        <v>81</v>
      </c>
      <c r="C20906">
        <v>0.65</v>
      </c>
      <c r="G20906" t="s">
        <v>271</v>
      </c>
    </row>
    <row r="20907" spans="1:7">
      <c r="A20907">
        <v>31022100</v>
      </c>
      <c r="B20907" t="s">
        <v>81</v>
      </c>
      <c r="C20907">
        <v>0.65650000000000008</v>
      </c>
      <c r="E20907">
        <v>2026</v>
      </c>
      <c r="G20907" t="s">
        <v>271</v>
      </c>
    </row>
    <row r="20908" spans="1:7">
      <c r="A20908">
        <v>31022100</v>
      </c>
      <c r="B20908" t="s">
        <v>81</v>
      </c>
      <c r="C20908">
        <v>0.65650000000000008</v>
      </c>
      <c r="E20908">
        <v>2027</v>
      </c>
      <c r="G20908" t="s">
        <v>271</v>
      </c>
    </row>
    <row r="20909" spans="1:7">
      <c r="A20909">
        <v>31022100</v>
      </c>
      <c r="B20909" t="s">
        <v>81</v>
      </c>
      <c r="C20909">
        <v>0.65650000000000008</v>
      </c>
      <c r="E20909">
        <v>2028</v>
      </c>
      <c r="G20909" t="s">
        <v>271</v>
      </c>
    </row>
    <row r="20910" spans="1:7">
      <c r="A20910">
        <v>31022900</v>
      </c>
      <c r="B20910" t="s">
        <v>81</v>
      </c>
      <c r="C20910" s="30">
        <v>1.1599999999999999</v>
      </c>
      <c r="G20910" t="s">
        <v>271</v>
      </c>
    </row>
    <row r="20911" spans="1:7">
      <c r="A20911">
        <v>31022900</v>
      </c>
      <c r="B20911" t="s">
        <v>81</v>
      </c>
      <c r="C20911" s="30">
        <v>1.1716</v>
      </c>
      <c r="E20911">
        <v>2026</v>
      </c>
      <c r="G20911" t="s">
        <v>271</v>
      </c>
    </row>
    <row r="20912" spans="1:7">
      <c r="A20912">
        <v>31022900</v>
      </c>
      <c r="B20912" t="s">
        <v>81</v>
      </c>
      <c r="C20912" s="30">
        <v>1.1716</v>
      </c>
      <c r="E20912">
        <v>2027</v>
      </c>
      <c r="G20912" t="s">
        <v>271</v>
      </c>
    </row>
    <row r="20913" spans="1:7">
      <c r="A20913">
        <v>31022900</v>
      </c>
      <c r="B20913" t="s">
        <v>81</v>
      </c>
      <c r="C20913" s="30">
        <v>1.1716</v>
      </c>
      <c r="E20913">
        <v>2028</v>
      </c>
      <c r="G20913" t="s">
        <v>271</v>
      </c>
    </row>
    <row r="20914" spans="1:7">
      <c r="A20914">
        <v>31023010</v>
      </c>
      <c r="B20914" t="s">
        <v>81</v>
      </c>
      <c r="C20914" s="30">
        <v>1.25</v>
      </c>
      <c r="G20914" t="s">
        <v>271</v>
      </c>
    </row>
    <row r="20915" spans="1:7">
      <c r="A20915">
        <v>31023010</v>
      </c>
      <c r="B20915" t="s">
        <v>81</v>
      </c>
      <c r="C20915" s="30">
        <v>1.2625</v>
      </c>
      <c r="E20915">
        <v>2026</v>
      </c>
      <c r="G20915" t="s">
        <v>271</v>
      </c>
    </row>
    <row r="20916" spans="1:7">
      <c r="A20916">
        <v>31023010</v>
      </c>
      <c r="B20916" t="s">
        <v>81</v>
      </c>
      <c r="C20916" s="30">
        <v>1.2625</v>
      </c>
      <c r="E20916">
        <v>2027</v>
      </c>
      <c r="G20916" t="s">
        <v>271</v>
      </c>
    </row>
    <row r="20917" spans="1:7">
      <c r="A20917">
        <v>31023010</v>
      </c>
      <c r="B20917" t="s">
        <v>81</v>
      </c>
      <c r="C20917" s="30">
        <v>1.2625</v>
      </c>
      <c r="E20917">
        <v>2028</v>
      </c>
      <c r="G20917" t="s">
        <v>271</v>
      </c>
    </row>
    <row r="20918" spans="1:7">
      <c r="A20918">
        <v>31023090</v>
      </c>
      <c r="B20918" t="s">
        <v>81</v>
      </c>
      <c r="C20918" s="30">
        <v>1.92</v>
      </c>
      <c r="G20918" t="s">
        <v>271</v>
      </c>
    </row>
    <row r="20919" spans="1:7">
      <c r="A20919">
        <v>31023090</v>
      </c>
      <c r="B20919" t="s">
        <v>81</v>
      </c>
      <c r="C20919" s="30">
        <v>1.9392</v>
      </c>
      <c r="E20919">
        <v>2026</v>
      </c>
      <c r="G20919" t="s">
        <v>271</v>
      </c>
    </row>
    <row r="20920" spans="1:7">
      <c r="A20920">
        <v>31023090</v>
      </c>
      <c r="B20920" t="s">
        <v>81</v>
      </c>
      <c r="C20920" s="30">
        <v>1.9392</v>
      </c>
      <c r="E20920">
        <v>2027</v>
      </c>
      <c r="G20920" t="s">
        <v>271</v>
      </c>
    </row>
    <row r="20921" spans="1:7">
      <c r="A20921">
        <v>31023090</v>
      </c>
      <c r="B20921" t="s">
        <v>81</v>
      </c>
      <c r="C20921" s="30">
        <v>1.9392</v>
      </c>
      <c r="E20921">
        <v>2028</v>
      </c>
      <c r="G20921" t="s">
        <v>271</v>
      </c>
    </row>
    <row r="20922" spans="1:7">
      <c r="A20922">
        <v>31024010</v>
      </c>
      <c r="B20922" t="s">
        <v>81</v>
      </c>
      <c r="C20922" s="30">
        <v>1.6</v>
      </c>
      <c r="G20922" t="s">
        <v>271</v>
      </c>
    </row>
    <row r="20923" spans="1:7">
      <c r="A20923">
        <v>31024010</v>
      </c>
      <c r="B20923" t="s">
        <v>81</v>
      </c>
      <c r="C20923" s="30">
        <v>1.6160000000000001</v>
      </c>
      <c r="E20923">
        <v>2026</v>
      </c>
      <c r="G20923" t="s">
        <v>271</v>
      </c>
    </row>
    <row r="20924" spans="1:7">
      <c r="A20924">
        <v>31024010</v>
      </c>
      <c r="B20924" t="s">
        <v>81</v>
      </c>
      <c r="C20924" s="30">
        <v>1.6160000000000001</v>
      </c>
      <c r="E20924">
        <v>2027</v>
      </c>
      <c r="G20924" t="s">
        <v>271</v>
      </c>
    </row>
    <row r="20925" spans="1:7">
      <c r="A20925">
        <v>31024010</v>
      </c>
      <c r="B20925" t="s">
        <v>81</v>
      </c>
      <c r="C20925" s="30">
        <v>1.6160000000000001</v>
      </c>
      <c r="E20925">
        <v>2028</v>
      </c>
      <c r="G20925" t="s">
        <v>271</v>
      </c>
    </row>
    <row r="20926" spans="1:7">
      <c r="A20926">
        <v>31024090</v>
      </c>
      <c r="B20926" t="s">
        <v>81</v>
      </c>
      <c r="C20926" s="30">
        <v>1.6</v>
      </c>
      <c r="G20926" t="s">
        <v>271</v>
      </c>
    </row>
    <row r="20927" spans="1:7">
      <c r="A20927">
        <v>31024090</v>
      </c>
      <c r="B20927" t="s">
        <v>81</v>
      </c>
      <c r="C20927" s="30">
        <v>1.6160000000000001</v>
      </c>
      <c r="E20927">
        <v>2026</v>
      </c>
      <c r="G20927" t="s">
        <v>271</v>
      </c>
    </row>
    <row r="20928" spans="1:7">
      <c r="A20928">
        <v>31024090</v>
      </c>
      <c r="B20928" t="s">
        <v>81</v>
      </c>
      <c r="C20928" s="30">
        <v>1.6160000000000001</v>
      </c>
      <c r="E20928">
        <v>2027</v>
      </c>
      <c r="G20928" t="s">
        <v>271</v>
      </c>
    </row>
    <row r="20929" spans="1:7">
      <c r="A20929">
        <v>31024090</v>
      </c>
      <c r="B20929" t="s">
        <v>81</v>
      </c>
      <c r="C20929" s="30">
        <v>1.6160000000000001</v>
      </c>
      <c r="E20929">
        <v>2028</v>
      </c>
      <c r="G20929" t="s">
        <v>271</v>
      </c>
    </row>
    <row r="20930" spans="1:7">
      <c r="A20930">
        <v>31025000</v>
      </c>
      <c r="B20930" t="s">
        <v>81</v>
      </c>
      <c r="C20930" s="30">
        <v>2.9</v>
      </c>
      <c r="G20930" t="s">
        <v>271</v>
      </c>
    </row>
    <row r="20931" spans="1:7">
      <c r="A20931">
        <v>31025000</v>
      </c>
      <c r="B20931" t="s">
        <v>81</v>
      </c>
      <c r="C20931" s="30">
        <v>2.9289999999999998</v>
      </c>
      <c r="E20931">
        <v>2026</v>
      </c>
      <c r="G20931" t="s">
        <v>271</v>
      </c>
    </row>
    <row r="20932" spans="1:7">
      <c r="A20932">
        <v>31025000</v>
      </c>
      <c r="B20932" t="s">
        <v>81</v>
      </c>
      <c r="C20932" s="30">
        <v>2.9289999999999998</v>
      </c>
      <c r="E20932">
        <v>2027</v>
      </c>
      <c r="G20932" t="s">
        <v>271</v>
      </c>
    </row>
    <row r="20933" spans="1:7">
      <c r="A20933">
        <v>31025000</v>
      </c>
      <c r="B20933" t="s">
        <v>81</v>
      </c>
      <c r="C20933" s="30">
        <v>2.9289999999999998</v>
      </c>
      <c r="E20933">
        <v>2028</v>
      </c>
      <c r="G20933" t="s">
        <v>271</v>
      </c>
    </row>
    <row r="20934" spans="1:7">
      <c r="A20934">
        <v>31026000</v>
      </c>
      <c r="B20934" t="s">
        <v>81</v>
      </c>
      <c r="C20934" s="30">
        <v>1.6</v>
      </c>
      <c r="G20934" t="s">
        <v>271</v>
      </c>
    </row>
    <row r="20935" spans="1:7">
      <c r="A20935">
        <v>31026000</v>
      </c>
      <c r="B20935" t="s">
        <v>81</v>
      </c>
      <c r="C20935" s="30">
        <v>1.6160000000000001</v>
      </c>
      <c r="E20935">
        <v>2026</v>
      </c>
      <c r="G20935" t="s">
        <v>271</v>
      </c>
    </row>
    <row r="20936" spans="1:7">
      <c r="A20936">
        <v>31026000</v>
      </c>
      <c r="B20936" t="s">
        <v>81</v>
      </c>
      <c r="C20936" s="30">
        <v>1.6160000000000001</v>
      </c>
      <c r="E20936">
        <v>2027</v>
      </c>
      <c r="G20936" t="s">
        <v>271</v>
      </c>
    </row>
    <row r="20937" spans="1:7">
      <c r="A20937">
        <v>31026000</v>
      </c>
      <c r="B20937" t="s">
        <v>81</v>
      </c>
      <c r="C20937" s="30">
        <v>1.6160000000000001</v>
      </c>
      <c r="E20937">
        <v>2028</v>
      </c>
      <c r="G20937" t="s">
        <v>271</v>
      </c>
    </row>
    <row r="20938" spans="1:7">
      <c r="A20938">
        <v>31028000</v>
      </c>
      <c r="B20938" t="s">
        <v>81</v>
      </c>
      <c r="C20938" s="30">
        <v>1.33</v>
      </c>
      <c r="G20938" t="s">
        <v>271</v>
      </c>
    </row>
    <row r="20939" spans="1:7">
      <c r="A20939">
        <v>31028000</v>
      </c>
      <c r="B20939" t="s">
        <v>81</v>
      </c>
      <c r="C20939" s="30">
        <v>1.3433000000000002</v>
      </c>
      <c r="E20939">
        <v>2026</v>
      </c>
      <c r="G20939" t="s">
        <v>271</v>
      </c>
    </row>
    <row r="20940" spans="1:7">
      <c r="A20940">
        <v>31028000</v>
      </c>
      <c r="B20940" t="s">
        <v>81</v>
      </c>
      <c r="C20940" s="30">
        <v>1.3433000000000002</v>
      </c>
      <c r="E20940">
        <v>2027</v>
      </c>
      <c r="G20940" t="s">
        <v>271</v>
      </c>
    </row>
    <row r="20941" spans="1:7">
      <c r="A20941">
        <v>31028000</v>
      </c>
      <c r="B20941" t="s">
        <v>81</v>
      </c>
      <c r="C20941" s="30">
        <v>1.3433000000000002</v>
      </c>
      <c r="E20941">
        <v>2028</v>
      </c>
      <c r="G20941" t="s">
        <v>271</v>
      </c>
    </row>
    <row r="20942" spans="1:7">
      <c r="A20942">
        <v>31029000</v>
      </c>
      <c r="B20942" t="s">
        <v>81</v>
      </c>
      <c r="C20942" s="30">
        <v>1.42</v>
      </c>
      <c r="G20942" t="s">
        <v>271</v>
      </c>
    </row>
    <row r="20943" spans="1:7">
      <c r="A20943">
        <v>31029000</v>
      </c>
      <c r="B20943" t="s">
        <v>81</v>
      </c>
      <c r="C20943" s="30">
        <v>1.4341999999999999</v>
      </c>
      <c r="E20943">
        <v>2026</v>
      </c>
      <c r="G20943" t="s">
        <v>271</v>
      </c>
    </row>
    <row r="20944" spans="1:7">
      <c r="A20944">
        <v>31029000</v>
      </c>
      <c r="B20944" t="s">
        <v>81</v>
      </c>
      <c r="C20944" s="30">
        <v>1.4341999999999999</v>
      </c>
      <c r="E20944">
        <v>2027</v>
      </c>
      <c r="G20944" t="s">
        <v>271</v>
      </c>
    </row>
    <row r="20945" spans="1:7">
      <c r="A20945">
        <v>31029000</v>
      </c>
      <c r="B20945" t="s">
        <v>81</v>
      </c>
      <c r="C20945" s="30">
        <v>1.4341999999999999</v>
      </c>
      <c r="E20945">
        <v>2028</v>
      </c>
      <c r="G20945" t="s">
        <v>271</v>
      </c>
    </row>
    <row r="20946" spans="1:7">
      <c r="A20946">
        <v>31051000</v>
      </c>
      <c r="B20946" t="s">
        <v>81</v>
      </c>
      <c r="C20946">
        <v>0.68</v>
      </c>
      <c r="G20946" t="s">
        <v>271</v>
      </c>
    </row>
    <row r="20947" spans="1:7">
      <c r="A20947">
        <v>31051000</v>
      </c>
      <c r="B20947" t="s">
        <v>81</v>
      </c>
      <c r="C20947">
        <v>0.68680000000000008</v>
      </c>
      <c r="E20947">
        <v>2026</v>
      </c>
      <c r="G20947" t="s">
        <v>271</v>
      </c>
    </row>
    <row r="20948" spans="1:7">
      <c r="A20948">
        <v>31051000</v>
      </c>
      <c r="B20948" t="s">
        <v>81</v>
      </c>
      <c r="C20948">
        <v>0.68680000000000008</v>
      </c>
      <c r="E20948">
        <v>2027</v>
      </c>
      <c r="G20948" t="s">
        <v>271</v>
      </c>
    </row>
    <row r="20949" spans="1:7">
      <c r="A20949">
        <v>31051000</v>
      </c>
      <c r="B20949" t="s">
        <v>81</v>
      </c>
      <c r="C20949">
        <v>0.68680000000000008</v>
      </c>
      <c r="E20949">
        <v>2028</v>
      </c>
      <c r="G20949" t="s">
        <v>271</v>
      </c>
    </row>
    <row r="20950" spans="1:7">
      <c r="A20950">
        <v>31052010</v>
      </c>
      <c r="B20950" t="s">
        <v>81</v>
      </c>
      <c r="C20950">
        <v>0.8</v>
      </c>
      <c r="G20950" t="s">
        <v>271</v>
      </c>
    </row>
    <row r="20951" spans="1:7">
      <c r="A20951">
        <v>31052010</v>
      </c>
      <c r="B20951" t="s">
        <v>81</v>
      </c>
      <c r="C20951">
        <v>0.80800000000000005</v>
      </c>
      <c r="E20951">
        <v>2026</v>
      </c>
      <c r="G20951" t="s">
        <v>271</v>
      </c>
    </row>
    <row r="20952" spans="1:7">
      <c r="A20952">
        <v>31052010</v>
      </c>
      <c r="B20952" t="s">
        <v>81</v>
      </c>
      <c r="C20952">
        <v>0.80800000000000005</v>
      </c>
      <c r="E20952">
        <v>2027</v>
      </c>
      <c r="G20952" t="s">
        <v>271</v>
      </c>
    </row>
    <row r="20953" spans="1:7">
      <c r="A20953">
        <v>31052010</v>
      </c>
      <c r="B20953" t="s">
        <v>81</v>
      </c>
      <c r="C20953">
        <v>0.80800000000000005</v>
      </c>
      <c r="E20953">
        <v>2028</v>
      </c>
      <c r="G20953" t="s">
        <v>271</v>
      </c>
    </row>
    <row r="20954" spans="1:7">
      <c r="A20954">
        <v>31052090</v>
      </c>
      <c r="B20954" t="s">
        <v>81</v>
      </c>
      <c r="C20954">
        <v>0.53</v>
      </c>
      <c r="G20954" t="s">
        <v>271</v>
      </c>
    </row>
    <row r="20955" spans="1:7">
      <c r="A20955">
        <v>31052090</v>
      </c>
      <c r="B20955" t="s">
        <v>81</v>
      </c>
      <c r="C20955">
        <v>0.5353</v>
      </c>
      <c r="E20955">
        <v>2026</v>
      </c>
      <c r="G20955" t="s">
        <v>271</v>
      </c>
    </row>
    <row r="20956" spans="1:7">
      <c r="A20956">
        <v>31052090</v>
      </c>
      <c r="B20956" t="s">
        <v>81</v>
      </c>
      <c r="C20956">
        <v>0.5353</v>
      </c>
      <c r="E20956">
        <v>2027</v>
      </c>
      <c r="G20956" t="s">
        <v>271</v>
      </c>
    </row>
    <row r="20957" spans="1:7">
      <c r="A20957">
        <v>31052090</v>
      </c>
      <c r="B20957" t="s">
        <v>81</v>
      </c>
      <c r="C20957">
        <v>0.5353</v>
      </c>
      <c r="E20957">
        <v>2028</v>
      </c>
      <c r="G20957" t="s">
        <v>271</v>
      </c>
    </row>
    <row r="20958" spans="1:7">
      <c r="A20958">
        <v>31053000</v>
      </c>
      <c r="B20958" t="s">
        <v>81</v>
      </c>
      <c r="C20958">
        <v>0.56000000000000005</v>
      </c>
      <c r="G20958" t="s">
        <v>271</v>
      </c>
    </row>
    <row r="20959" spans="1:7">
      <c r="A20959">
        <v>31053000</v>
      </c>
      <c r="B20959" t="s">
        <v>81</v>
      </c>
      <c r="C20959">
        <v>0.5656000000000001</v>
      </c>
      <c r="E20959">
        <v>2026</v>
      </c>
      <c r="G20959" t="s">
        <v>271</v>
      </c>
    </row>
    <row r="20960" spans="1:7">
      <c r="A20960">
        <v>31053000</v>
      </c>
      <c r="B20960" t="s">
        <v>81</v>
      </c>
      <c r="C20960">
        <v>0.5656000000000001</v>
      </c>
      <c r="E20960">
        <v>2027</v>
      </c>
      <c r="G20960" t="s">
        <v>271</v>
      </c>
    </row>
    <row r="20961" spans="1:7">
      <c r="A20961">
        <v>31053000</v>
      </c>
      <c r="B20961" t="s">
        <v>81</v>
      </c>
      <c r="C20961">
        <v>0.5656000000000001</v>
      </c>
      <c r="E20961">
        <v>2028</v>
      </c>
      <c r="G20961" t="s">
        <v>271</v>
      </c>
    </row>
    <row r="20962" spans="1:7">
      <c r="A20962">
        <v>31054000</v>
      </c>
      <c r="B20962" t="s">
        <v>81</v>
      </c>
      <c r="C20962">
        <v>0.34</v>
      </c>
      <c r="G20962" t="s">
        <v>271</v>
      </c>
    </row>
    <row r="20963" spans="1:7">
      <c r="A20963">
        <v>31054000</v>
      </c>
      <c r="B20963" t="s">
        <v>81</v>
      </c>
      <c r="C20963">
        <v>0.34340000000000004</v>
      </c>
      <c r="E20963">
        <v>2026</v>
      </c>
      <c r="G20963" t="s">
        <v>271</v>
      </c>
    </row>
    <row r="20964" spans="1:7">
      <c r="A20964">
        <v>31054000</v>
      </c>
      <c r="B20964" t="s">
        <v>81</v>
      </c>
      <c r="C20964">
        <v>0.34340000000000004</v>
      </c>
      <c r="E20964">
        <v>2027</v>
      </c>
      <c r="G20964" t="s">
        <v>271</v>
      </c>
    </row>
    <row r="20965" spans="1:7">
      <c r="A20965">
        <v>31054000</v>
      </c>
      <c r="B20965" t="s">
        <v>81</v>
      </c>
      <c r="C20965">
        <v>0.34340000000000004</v>
      </c>
      <c r="E20965">
        <v>2028</v>
      </c>
      <c r="G20965" t="s">
        <v>271</v>
      </c>
    </row>
    <row r="20966" spans="1:7">
      <c r="A20966">
        <v>31055100</v>
      </c>
      <c r="B20966" t="s">
        <v>81</v>
      </c>
      <c r="C20966" s="30">
        <v>1.0900000000000001</v>
      </c>
      <c r="G20966" t="s">
        <v>271</v>
      </c>
    </row>
    <row r="20967" spans="1:7">
      <c r="A20967">
        <v>31055100</v>
      </c>
      <c r="B20967" t="s">
        <v>81</v>
      </c>
      <c r="C20967" s="30">
        <v>1.1009</v>
      </c>
      <c r="E20967">
        <v>2026</v>
      </c>
      <c r="G20967" t="s">
        <v>271</v>
      </c>
    </row>
    <row r="20968" spans="1:7">
      <c r="A20968">
        <v>31055100</v>
      </c>
      <c r="B20968" t="s">
        <v>81</v>
      </c>
      <c r="C20968" s="30">
        <v>1.1009</v>
      </c>
      <c r="E20968">
        <v>2027</v>
      </c>
      <c r="G20968" t="s">
        <v>271</v>
      </c>
    </row>
    <row r="20969" spans="1:7">
      <c r="A20969">
        <v>31055100</v>
      </c>
      <c r="B20969" t="s">
        <v>81</v>
      </c>
      <c r="C20969" s="30">
        <v>1.1009</v>
      </c>
      <c r="E20969">
        <v>2028</v>
      </c>
      <c r="G20969" t="s">
        <v>271</v>
      </c>
    </row>
    <row r="20970" spans="1:7">
      <c r="A20970">
        <v>31055900</v>
      </c>
      <c r="B20970" t="s">
        <v>81</v>
      </c>
      <c r="C20970">
        <v>0.57999999999999996</v>
      </c>
      <c r="G20970" t="s">
        <v>271</v>
      </c>
    </row>
    <row r="20971" spans="1:7">
      <c r="A20971">
        <v>31055900</v>
      </c>
      <c r="B20971" t="s">
        <v>81</v>
      </c>
      <c r="C20971">
        <v>0.58579999999999999</v>
      </c>
      <c r="E20971">
        <v>2026</v>
      </c>
      <c r="G20971" t="s">
        <v>271</v>
      </c>
    </row>
    <row r="20972" spans="1:7">
      <c r="A20972">
        <v>31055900</v>
      </c>
      <c r="B20972" t="s">
        <v>81</v>
      </c>
      <c r="C20972">
        <v>0.58579999999999999</v>
      </c>
      <c r="E20972">
        <v>2027</v>
      </c>
      <c r="G20972" t="s">
        <v>271</v>
      </c>
    </row>
    <row r="20973" spans="1:7">
      <c r="A20973">
        <v>31055900</v>
      </c>
      <c r="B20973" t="s">
        <v>81</v>
      </c>
      <c r="C20973">
        <v>0.58579999999999999</v>
      </c>
      <c r="E20973">
        <v>2028</v>
      </c>
      <c r="G20973" t="s">
        <v>271</v>
      </c>
    </row>
    <row r="20974" spans="1:7">
      <c r="A20974">
        <v>31059020</v>
      </c>
      <c r="B20974" t="s">
        <v>81</v>
      </c>
      <c r="C20974" s="30">
        <v>1.0900000000000001</v>
      </c>
      <c r="G20974" t="s">
        <v>271</v>
      </c>
    </row>
    <row r="20975" spans="1:7">
      <c r="A20975">
        <v>31059020</v>
      </c>
      <c r="B20975" t="s">
        <v>81</v>
      </c>
      <c r="C20975" s="30">
        <v>1.1009</v>
      </c>
      <c r="E20975">
        <v>2026</v>
      </c>
      <c r="G20975" t="s">
        <v>271</v>
      </c>
    </row>
    <row r="20976" spans="1:7">
      <c r="A20976">
        <v>31059020</v>
      </c>
      <c r="B20976" t="s">
        <v>81</v>
      </c>
      <c r="C20976" s="30">
        <v>1.1009</v>
      </c>
      <c r="E20976">
        <v>2027</v>
      </c>
      <c r="G20976" t="s">
        <v>271</v>
      </c>
    </row>
    <row r="20977" spans="1:7">
      <c r="A20977">
        <v>31059020</v>
      </c>
      <c r="B20977" t="s">
        <v>81</v>
      </c>
      <c r="C20977" s="30">
        <v>1.1009</v>
      </c>
      <c r="E20977">
        <v>2028</v>
      </c>
      <c r="G20977" t="s">
        <v>271</v>
      </c>
    </row>
    <row r="20978" spans="1:7">
      <c r="A20978">
        <v>31059080</v>
      </c>
      <c r="B20978" t="s">
        <v>81</v>
      </c>
      <c r="C20978">
        <v>0.55000000000000004</v>
      </c>
      <c r="G20978" t="s">
        <v>271</v>
      </c>
    </row>
    <row r="20979" spans="1:7">
      <c r="A20979">
        <v>31059080</v>
      </c>
      <c r="B20979" t="s">
        <v>81</v>
      </c>
      <c r="C20979">
        <v>0.5555000000000001</v>
      </c>
      <c r="E20979">
        <v>2026</v>
      </c>
      <c r="G20979" t="s">
        <v>271</v>
      </c>
    </row>
    <row r="20980" spans="1:7">
      <c r="A20980">
        <v>31059080</v>
      </c>
      <c r="B20980" t="s">
        <v>81</v>
      </c>
      <c r="C20980">
        <v>0.5555000000000001</v>
      </c>
      <c r="E20980">
        <v>2027</v>
      </c>
      <c r="G20980" t="s">
        <v>271</v>
      </c>
    </row>
    <row r="20981" spans="1:7">
      <c r="A20981">
        <v>31059080</v>
      </c>
      <c r="B20981" t="s">
        <v>81</v>
      </c>
      <c r="C20981">
        <v>0.5555000000000001</v>
      </c>
      <c r="E20981">
        <v>2028</v>
      </c>
      <c r="G20981" t="s">
        <v>271</v>
      </c>
    </row>
    <row r="20982" spans="1:7">
      <c r="A20982">
        <v>28041000</v>
      </c>
      <c r="B20982" t="s">
        <v>81</v>
      </c>
      <c r="C20982" s="30">
        <v>10.82</v>
      </c>
      <c r="G20982" t="s">
        <v>272</v>
      </c>
    </row>
    <row r="20983" spans="1:7">
      <c r="A20983">
        <v>28041000</v>
      </c>
      <c r="B20983" t="s">
        <v>81</v>
      </c>
      <c r="C20983" s="30">
        <v>11.902000000000001</v>
      </c>
      <c r="E20983">
        <v>2026</v>
      </c>
      <c r="G20983" t="s">
        <v>272</v>
      </c>
    </row>
    <row r="20984" spans="1:7">
      <c r="A20984">
        <v>28041000</v>
      </c>
      <c r="B20984" t="s">
        <v>81</v>
      </c>
      <c r="C20984" s="30">
        <v>12.984</v>
      </c>
      <c r="E20984">
        <v>2027</v>
      </c>
      <c r="G20984" t="s">
        <v>272</v>
      </c>
    </row>
    <row r="20985" spans="1:7">
      <c r="A20985">
        <v>28041000</v>
      </c>
      <c r="B20985" t="s">
        <v>81</v>
      </c>
      <c r="C20985" s="30">
        <v>14.066000000000001</v>
      </c>
      <c r="E20985">
        <v>2028</v>
      </c>
      <c r="G20985" t="s">
        <v>272</v>
      </c>
    </row>
    <row r="20986" spans="1:7">
      <c r="A20986">
        <v>2523100010</v>
      </c>
      <c r="B20986" t="s">
        <v>82</v>
      </c>
      <c r="C20986" s="30">
        <v>1.34</v>
      </c>
      <c r="D20986" t="s">
        <v>17</v>
      </c>
      <c r="G20986" t="s">
        <v>270</v>
      </c>
    </row>
    <row r="20987" spans="1:7">
      <c r="A20987">
        <v>2523100010</v>
      </c>
      <c r="B20987" t="s">
        <v>82</v>
      </c>
      <c r="C20987" s="30">
        <v>1.4740000000000002</v>
      </c>
      <c r="D20987" t="s">
        <v>17</v>
      </c>
      <c r="E20987">
        <v>2026</v>
      </c>
      <c r="G20987" t="s">
        <v>270</v>
      </c>
    </row>
    <row r="20988" spans="1:7">
      <c r="A20988">
        <v>2523100010</v>
      </c>
      <c r="B20988" t="s">
        <v>82</v>
      </c>
      <c r="C20988" s="30">
        <v>1.6080000000000001</v>
      </c>
      <c r="D20988" t="s">
        <v>17</v>
      </c>
      <c r="E20988">
        <v>2027</v>
      </c>
      <c r="G20988" t="s">
        <v>270</v>
      </c>
    </row>
    <row r="20989" spans="1:7">
      <c r="A20989">
        <v>2523100010</v>
      </c>
      <c r="B20989" t="s">
        <v>82</v>
      </c>
      <c r="C20989" s="30">
        <v>1.7420000000000002</v>
      </c>
      <c r="D20989" t="s">
        <v>17</v>
      </c>
      <c r="E20989">
        <v>2028</v>
      </c>
      <c r="G20989" t="s">
        <v>270</v>
      </c>
    </row>
    <row r="20990" spans="1:7">
      <c r="A20990">
        <v>2523100090</v>
      </c>
      <c r="B20990" t="s">
        <v>82</v>
      </c>
      <c r="C20990">
        <v>0.91</v>
      </c>
      <c r="D20990" t="s">
        <v>13</v>
      </c>
      <c r="G20990" t="s">
        <v>270</v>
      </c>
    </row>
    <row r="20991" spans="1:7">
      <c r="A20991">
        <v>2523100090</v>
      </c>
      <c r="B20991" t="s">
        <v>82</v>
      </c>
      <c r="C20991">
        <v>1.0010000000000001</v>
      </c>
      <c r="D20991" t="s">
        <v>13</v>
      </c>
      <c r="E20991">
        <v>2026</v>
      </c>
      <c r="G20991" t="s">
        <v>270</v>
      </c>
    </row>
    <row r="20992" spans="1:7">
      <c r="A20992">
        <v>2523100090</v>
      </c>
      <c r="B20992" t="s">
        <v>82</v>
      </c>
      <c r="C20992">
        <v>1.0920000000000001</v>
      </c>
      <c r="D20992" t="s">
        <v>13</v>
      </c>
      <c r="E20992">
        <v>2027</v>
      </c>
      <c r="G20992" t="s">
        <v>270</v>
      </c>
    </row>
    <row r="20993" spans="1:7">
      <c r="A20993">
        <v>2523100090</v>
      </c>
      <c r="B20993" t="s">
        <v>82</v>
      </c>
      <c r="C20993">
        <v>1.1830000000000001</v>
      </c>
      <c r="D20993" t="s">
        <v>13</v>
      </c>
      <c r="E20993">
        <v>2028</v>
      </c>
      <c r="G20993" t="s">
        <v>270</v>
      </c>
    </row>
    <row r="20994" spans="1:7">
      <c r="A20994">
        <v>25232100</v>
      </c>
      <c r="B20994" t="s">
        <v>82</v>
      </c>
      <c r="C20994" s="30">
        <v>1.4</v>
      </c>
      <c r="G20994" t="s">
        <v>270</v>
      </c>
    </row>
    <row r="20995" spans="1:7">
      <c r="A20995">
        <v>25232100</v>
      </c>
      <c r="B20995" t="s">
        <v>82</v>
      </c>
      <c r="C20995" s="30">
        <v>1.5399999999999998</v>
      </c>
      <c r="E20995">
        <v>2026</v>
      </c>
      <c r="G20995" t="s">
        <v>270</v>
      </c>
    </row>
    <row r="20996" spans="1:7">
      <c r="A20996">
        <v>25232100</v>
      </c>
      <c r="B20996" t="s">
        <v>82</v>
      </c>
      <c r="C20996" s="30">
        <v>1.68</v>
      </c>
      <c r="E20996">
        <v>2027</v>
      </c>
      <c r="G20996" t="s">
        <v>270</v>
      </c>
    </row>
    <row r="20997" spans="1:7">
      <c r="A20997">
        <v>25232100</v>
      </c>
      <c r="B20997" t="s">
        <v>82</v>
      </c>
      <c r="C20997" s="30">
        <v>1.8199999999999998</v>
      </c>
      <c r="E20997">
        <v>2028</v>
      </c>
      <c r="G20997" t="s">
        <v>270</v>
      </c>
    </row>
    <row r="20998" spans="1:7">
      <c r="A20998">
        <v>25232900</v>
      </c>
      <c r="B20998" t="s">
        <v>82</v>
      </c>
      <c r="C20998">
        <v>0.95</v>
      </c>
      <c r="G20998" t="s">
        <v>270</v>
      </c>
    </row>
    <row r="20999" spans="1:7">
      <c r="A20999">
        <v>25232900</v>
      </c>
      <c r="B20999" t="s">
        <v>82</v>
      </c>
      <c r="C20999">
        <v>1.0449999999999999</v>
      </c>
      <c r="E20999">
        <v>2026</v>
      </c>
      <c r="G20999" t="s">
        <v>270</v>
      </c>
    </row>
    <row r="21000" spans="1:7">
      <c r="A21000">
        <v>25232900</v>
      </c>
      <c r="B21000" t="s">
        <v>82</v>
      </c>
      <c r="C21000">
        <v>1.1399999999999999</v>
      </c>
      <c r="E21000">
        <v>2027</v>
      </c>
      <c r="G21000" t="s">
        <v>270</v>
      </c>
    </row>
    <row r="21001" spans="1:7">
      <c r="A21001">
        <v>25232900</v>
      </c>
      <c r="B21001" t="s">
        <v>82</v>
      </c>
      <c r="C21001">
        <v>1.2349999999999999</v>
      </c>
      <c r="E21001">
        <v>2028</v>
      </c>
      <c r="G21001" t="s">
        <v>270</v>
      </c>
    </row>
    <row r="21002" spans="1:7">
      <c r="A21002">
        <v>2523900010</v>
      </c>
      <c r="B21002" t="s">
        <v>82</v>
      </c>
      <c r="C21002" s="30">
        <v>1.47</v>
      </c>
      <c r="D21002" t="s">
        <v>17</v>
      </c>
      <c r="G21002" t="s">
        <v>270</v>
      </c>
    </row>
    <row r="21003" spans="1:7">
      <c r="A21003">
        <v>2523900010</v>
      </c>
      <c r="B21003" t="s">
        <v>82</v>
      </c>
      <c r="C21003" s="30">
        <v>1.617</v>
      </c>
      <c r="D21003" t="s">
        <v>17</v>
      </c>
      <c r="E21003">
        <v>2026</v>
      </c>
      <c r="G21003" t="s">
        <v>270</v>
      </c>
    </row>
    <row r="21004" spans="1:7">
      <c r="A21004">
        <v>2523900010</v>
      </c>
      <c r="B21004" t="s">
        <v>82</v>
      </c>
      <c r="C21004" s="30">
        <v>1.764</v>
      </c>
      <c r="D21004" t="s">
        <v>17</v>
      </c>
      <c r="E21004">
        <v>2027</v>
      </c>
      <c r="G21004" t="s">
        <v>270</v>
      </c>
    </row>
    <row r="21005" spans="1:7">
      <c r="A21005">
        <v>2523900010</v>
      </c>
      <c r="B21005" t="s">
        <v>82</v>
      </c>
      <c r="C21005" s="30">
        <v>1.911</v>
      </c>
      <c r="D21005" t="s">
        <v>17</v>
      </c>
      <c r="E21005">
        <v>2028</v>
      </c>
      <c r="G21005" t="s">
        <v>270</v>
      </c>
    </row>
    <row r="21006" spans="1:7">
      <c r="A21006">
        <v>2523900090</v>
      </c>
      <c r="B21006" t="s">
        <v>82</v>
      </c>
      <c r="C21006">
        <v>0.91</v>
      </c>
      <c r="D21006" t="s">
        <v>13</v>
      </c>
      <c r="G21006" t="s">
        <v>270</v>
      </c>
    </row>
    <row r="21007" spans="1:7">
      <c r="A21007">
        <v>2523900090</v>
      </c>
      <c r="B21007" t="s">
        <v>82</v>
      </c>
      <c r="C21007">
        <v>1.0010000000000001</v>
      </c>
      <c r="D21007" t="s">
        <v>13</v>
      </c>
      <c r="E21007">
        <v>2026</v>
      </c>
      <c r="G21007" t="s">
        <v>270</v>
      </c>
    </row>
    <row r="21008" spans="1:7">
      <c r="A21008">
        <v>2523900090</v>
      </c>
      <c r="B21008" t="s">
        <v>82</v>
      </c>
      <c r="C21008">
        <v>1.0920000000000001</v>
      </c>
      <c r="D21008" t="s">
        <v>13</v>
      </c>
      <c r="E21008">
        <v>2027</v>
      </c>
      <c r="G21008" t="s">
        <v>270</v>
      </c>
    </row>
    <row r="21009" spans="1:7">
      <c r="A21009">
        <v>2523900090</v>
      </c>
      <c r="B21009" t="s">
        <v>82</v>
      </c>
      <c r="C21009">
        <v>1.1830000000000001</v>
      </c>
      <c r="D21009" t="s">
        <v>13</v>
      </c>
      <c r="E21009">
        <v>2028</v>
      </c>
      <c r="G21009" t="s">
        <v>270</v>
      </c>
    </row>
    <row r="21010" spans="1:7">
      <c r="A21010">
        <v>28080000</v>
      </c>
      <c r="B21010" t="s">
        <v>82</v>
      </c>
      <c r="C21010" s="30">
        <v>2.21</v>
      </c>
      <c r="G21010" t="s">
        <v>271</v>
      </c>
    </row>
    <row r="21011" spans="1:7">
      <c r="A21011">
        <v>28080000</v>
      </c>
      <c r="B21011" t="s">
        <v>82</v>
      </c>
      <c r="C21011" s="30">
        <v>2.2321</v>
      </c>
      <c r="E21011">
        <v>2026</v>
      </c>
      <c r="G21011" t="s">
        <v>271</v>
      </c>
    </row>
    <row r="21012" spans="1:7">
      <c r="A21012">
        <v>28080000</v>
      </c>
      <c r="B21012" t="s">
        <v>82</v>
      </c>
      <c r="C21012" s="30">
        <v>2.2321</v>
      </c>
      <c r="E21012">
        <v>2027</v>
      </c>
      <c r="G21012" t="s">
        <v>271</v>
      </c>
    </row>
    <row r="21013" spans="1:7">
      <c r="A21013">
        <v>28080000</v>
      </c>
      <c r="B21013" t="s">
        <v>82</v>
      </c>
      <c r="C21013" s="30">
        <v>2.2321</v>
      </c>
      <c r="E21013">
        <v>2028</v>
      </c>
      <c r="G21013" t="s">
        <v>271</v>
      </c>
    </row>
    <row r="21014" spans="1:7">
      <c r="A21014">
        <v>28141000</v>
      </c>
      <c r="B21014" t="s">
        <v>82</v>
      </c>
      <c r="C21014" s="30">
        <v>2.2200000000000002</v>
      </c>
      <c r="G21014" t="s">
        <v>271</v>
      </c>
    </row>
    <row r="21015" spans="1:7">
      <c r="A21015">
        <v>28141000</v>
      </c>
      <c r="B21015" t="s">
        <v>82</v>
      </c>
      <c r="C21015" s="30">
        <v>2.2422000000000004</v>
      </c>
      <c r="E21015">
        <v>2026</v>
      </c>
      <c r="G21015" t="s">
        <v>271</v>
      </c>
    </row>
    <row r="21016" spans="1:7">
      <c r="A21016">
        <v>28141000</v>
      </c>
      <c r="B21016" t="s">
        <v>82</v>
      </c>
      <c r="C21016" s="30">
        <v>2.2422000000000004</v>
      </c>
      <c r="E21016">
        <v>2027</v>
      </c>
      <c r="G21016" t="s">
        <v>271</v>
      </c>
    </row>
    <row r="21017" spans="1:7">
      <c r="A21017">
        <v>28141000</v>
      </c>
      <c r="B21017" t="s">
        <v>82</v>
      </c>
      <c r="C21017" s="30">
        <v>2.2422000000000004</v>
      </c>
      <c r="E21017">
        <v>2028</v>
      </c>
      <c r="G21017" t="s">
        <v>271</v>
      </c>
    </row>
    <row r="21018" spans="1:7">
      <c r="A21018">
        <v>28142000</v>
      </c>
      <c r="B21018" t="s">
        <v>82</v>
      </c>
      <c r="C21018">
        <v>0.66</v>
      </c>
      <c r="G21018" t="s">
        <v>271</v>
      </c>
    </row>
    <row r="21019" spans="1:7">
      <c r="A21019">
        <v>28142000</v>
      </c>
      <c r="B21019" t="s">
        <v>82</v>
      </c>
      <c r="C21019">
        <v>0.66660000000000008</v>
      </c>
      <c r="E21019">
        <v>2026</v>
      </c>
      <c r="G21019" t="s">
        <v>271</v>
      </c>
    </row>
    <row r="21020" spans="1:7">
      <c r="A21020">
        <v>28142000</v>
      </c>
      <c r="B21020" t="s">
        <v>82</v>
      </c>
      <c r="C21020">
        <v>0.66660000000000008</v>
      </c>
      <c r="E21020">
        <v>2027</v>
      </c>
      <c r="G21020" t="s">
        <v>271</v>
      </c>
    </row>
    <row r="21021" spans="1:7">
      <c r="A21021">
        <v>28142000</v>
      </c>
      <c r="B21021" t="s">
        <v>82</v>
      </c>
      <c r="C21021">
        <v>0.66660000000000008</v>
      </c>
      <c r="E21021">
        <v>2028</v>
      </c>
      <c r="G21021" t="s">
        <v>271</v>
      </c>
    </row>
    <row r="21022" spans="1:7">
      <c r="A21022">
        <v>28342100</v>
      </c>
      <c r="B21022" t="s">
        <v>82</v>
      </c>
      <c r="C21022" s="30">
        <v>1.89</v>
      </c>
      <c r="G21022" t="s">
        <v>271</v>
      </c>
    </row>
    <row r="21023" spans="1:7">
      <c r="A21023">
        <v>28342100</v>
      </c>
      <c r="B21023" t="s">
        <v>82</v>
      </c>
      <c r="C21023" s="30">
        <v>1.9088999999999998</v>
      </c>
      <c r="E21023">
        <v>2026</v>
      </c>
      <c r="G21023" t="s">
        <v>271</v>
      </c>
    </row>
    <row r="21024" spans="1:7">
      <c r="A21024">
        <v>28342100</v>
      </c>
      <c r="B21024" t="s">
        <v>82</v>
      </c>
      <c r="C21024" s="30">
        <v>1.9088999999999998</v>
      </c>
      <c r="E21024">
        <v>2027</v>
      </c>
      <c r="G21024" t="s">
        <v>271</v>
      </c>
    </row>
    <row r="21025" spans="1:7">
      <c r="A21025">
        <v>28342100</v>
      </c>
      <c r="B21025" t="s">
        <v>82</v>
      </c>
      <c r="C21025" s="30">
        <v>1.9088999999999998</v>
      </c>
      <c r="E21025">
        <v>2028</v>
      </c>
      <c r="G21025" t="s">
        <v>271</v>
      </c>
    </row>
    <row r="21026" spans="1:7">
      <c r="A21026">
        <v>31021012</v>
      </c>
      <c r="B21026" t="s">
        <v>82</v>
      </c>
      <c r="C21026">
        <v>0.51</v>
      </c>
      <c r="G21026" t="s">
        <v>271</v>
      </c>
    </row>
    <row r="21027" spans="1:7">
      <c r="A21027">
        <v>31021012</v>
      </c>
      <c r="B21027" t="s">
        <v>82</v>
      </c>
      <c r="C21027">
        <v>0.5151</v>
      </c>
      <c r="E21027">
        <v>2026</v>
      </c>
      <c r="G21027" t="s">
        <v>271</v>
      </c>
    </row>
    <row r="21028" spans="1:7">
      <c r="A21028">
        <v>31021012</v>
      </c>
      <c r="B21028" t="s">
        <v>82</v>
      </c>
      <c r="C21028">
        <v>0.5151</v>
      </c>
      <c r="E21028">
        <v>2027</v>
      </c>
      <c r="G21028" t="s">
        <v>271</v>
      </c>
    </row>
    <row r="21029" spans="1:7">
      <c r="A21029">
        <v>31021012</v>
      </c>
      <c r="B21029" t="s">
        <v>82</v>
      </c>
      <c r="C21029">
        <v>0.5151</v>
      </c>
      <c r="E21029">
        <v>2028</v>
      </c>
      <c r="G21029" t="s">
        <v>271</v>
      </c>
    </row>
    <row r="21030" spans="1:7">
      <c r="A21030">
        <v>31021015</v>
      </c>
      <c r="B21030" t="s">
        <v>82</v>
      </c>
      <c r="C21030">
        <v>0.82</v>
      </c>
      <c r="G21030" t="s">
        <v>271</v>
      </c>
    </row>
    <row r="21031" spans="1:7">
      <c r="A21031">
        <v>31021015</v>
      </c>
      <c r="B21031" t="s">
        <v>82</v>
      </c>
      <c r="C21031">
        <v>0.82819999999999994</v>
      </c>
      <c r="E21031">
        <v>2026</v>
      </c>
      <c r="G21031" t="s">
        <v>271</v>
      </c>
    </row>
    <row r="21032" spans="1:7">
      <c r="A21032">
        <v>31021015</v>
      </c>
      <c r="B21032" t="s">
        <v>82</v>
      </c>
      <c r="C21032">
        <v>0.82819999999999994</v>
      </c>
      <c r="E21032">
        <v>2027</v>
      </c>
      <c r="G21032" t="s">
        <v>271</v>
      </c>
    </row>
    <row r="21033" spans="1:7">
      <c r="A21033">
        <v>31021015</v>
      </c>
      <c r="B21033" t="s">
        <v>82</v>
      </c>
      <c r="C21033">
        <v>0.82819999999999994</v>
      </c>
      <c r="E21033">
        <v>2028</v>
      </c>
      <c r="G21033" t="s">
        <v>271</v>
      </c>
    </row>
    <row r="21034" spans="1:7">
      <c r="A21034">
        <v>31021019</v>
      </c>
      <c r="B21034" t="s">
        <v>82</v>
      </c>
      <c r="C21034" s="30">
        <v>1.54</v>
      </c>
      <c r="G21034" t="s">
        <v>271</v>
      </c>
    </row>
    <row r="21035" spans="1:7">
      <c r="A21035">
        <v>31021019</v>
      </c>
      <c r="B21035" t="s">
        <v>82</v>
      </c>
      <c r="C21035" s="30">
        <v>1.5554000000000001</v>
      </c>
      <c r="E21035">
        <v>2026</v>
      </c>
      <c r="G21035" t="s">
        <v>271</v>
      </c>
    </row>
    <row r="21036" spans="1:7">
      <c r="A21036">
        <v>31021019</v>
      </c>
      <c r="B21036" t="s">
        <v>82</v>
      </c>
      <c r="C21036" s="30">
        <v>1.5554000000000001</v>
      </c>
      <c r="E21036">
        <v>2027</v>
      </c>
      <c r="G21036" t="s">
        <v>271</v>
      </c>
    </row>
    <row r="21037" spans="1:7">
      <c r="A21037">
        <v>31021019</v>
      </c>
      <c r="B21037" t="s">
        <v>82</v>
      </c>
      <c r="C21037" s="30">
        <v>1.5554000000000001</v>
      </c>
      <c r="E21037">
        <v>2028</v>
      </c>
      <c r="G21037" t="s">
        <v>271</v>
      </c>
    </row>
    <row r="21038" spans="1:7">
      <c r="A21038">
        <v>31021090</v>
      </c>
      <c r="B21038" t="s">
        <v>82</v>
      </c>
      <c r="C21038" s="30">
        <v>1.5</v>
      </c>
      <c r="G21038" t="s">
        <v>271</v>
      </c>
    </row>
    <row r="21039" spans="1:7">
      <c r="A21039">
        <v>31021090</v>
      </c>
      <c r="B21039" t="s">
        <v>82</v>
      </c>
      <c r="C21039" s="30">
        <v>1.5150000000000001</v>
      </c>
      <c r="E21039">
        <v>2026</v>
      </c>
      <c r="G21039" t="s">
        <v>271</v>
      </c>
    </row>
    <row r="21040" spans="1:7">
      <c r="A21040">
        <v>31021090</v>
      </c>
      <c r="B21040" t="s">
        <v>82</v>
      </c>
      <c r="C21040" s="30">
        <v>1.5150000000000001</v>
      </c>
      <c r="E21040">
        <v>2027</v>
      </c>
      <c r="G21040" t="s">
        <v>271</v>
      </c>
    </row>
    <row r="21041" spans="1:7">
      <c r="A21041">
        <v>31021090</v>
      </c>
      <c r="B21041" t="s">
        <v>82</v>
      </c>
      <c r="C21041" s="30">
        <v>1.5150000000000001</v>
      </c>
      <c r="E21041">
        <v>2028</v>
      </c>
      <c r="G21041" t="s">
        <v>271</v>
      </c>
    </row>
    <row r="21042" spans="1:7">
      <c r="A21042">
        <v>31022100</v>
      </c>
      <c r="B21042" t="s">
        <v>82</v>
      </c>
      <c r="C21042">
        <v>0.7</v>
      </c>
      <c r="G21042" t="s">
        <v>271</v>
      </c>
    </row>
    <row r="21043" spans="1:7">
      <c r="A21043">
        <v>31022100</v>
      </c>
      <c r="B21043" t="s">
        <v>82</v>
      </c>
      <c r="C21043">
        <v>0.70699999999999996</v>
      </c>
      <c r="E21043">
        <v>2026</v>
      </c>
      <c r="G21043" t="s">
        <v>271</v>
      </c>
    </row>
    <row r="21044" spans="1:7">
      <c r="A21044">
        <v>31022100</v>
      </c>
      <c r="B21044" t="s">
        <v>82</v>
      </c>
      <c r="C21044">
        <v>0.70699999999999996</v>
      </c>
      <c r="E21044">
        <v>2027</v>
      </c>
      <c r="G21044" t="s">
        <v>271</v>
      </c>
    </row>
    <row r="21045" spans="1:7">
      <c r="A21045">
        <v>31022100</v>
      </c>
      <c r="B21045" t="s">
        <v>82</v>
      </c>
      <c r="C21045">
        <v>0.70699999999999996</v>
      </c>
      <c r="E21045">
        <v>2028</v>
      </c>
      <c r="G21045" t="s">
        <v>271</v>
      </c>
    </row>
    <row r="21046" spans="1:7">
      <c r="A21046">
        <v>31022900</v>
      </c>
      <c r="B21046" t="s">
        <v>82</v>
      </c>
      <c r="C21046" s="30">
        <v>1.33</v>
      </c>
      <c r="G21046" t="s">
        <v>271</v>
      </c>
    </row>
    <row r="21047" spans="1:7">
      <c r="A21047">
        <v>31022900</v>
      </c>
      <c r="B21047" t="s">
        <v>82</v>
      </c>
      <c r="C21047" s="30">
        <v>1.3433000000000002</v>
      </c>
      <c r="E21047">
        <v>2026</v>
      </c>
      <c r="G21047" t="s">
        <v>271</v>
      </c>
    </row>
    <row r="21048" spans="1:7">
      <c r="A21048">
        <v>31022900</v>
      </c>
      <c r="B21048" t="s">
        <v>82</v>
      </c>
      <c r="C21048" s="30">
        <v>1.3433000000000002</v>
      </c>
      <c r="E21048">
        <v>2027</v>
      </c>
      <c r="G21048" t="s">
        <v>271</v>
      </c>
    </row>
    <row r="21049" spans="1:7">
      <c r="A21049">
        <v>31022900</v>
      </c>
      <c r="B21049" t="s">
        <v>82</v>
      </c>
      <c r="C21049" s="30">
        <v>1.3433000000000002</v>
      </c>
      <c r="E21049">
        <v>2028</v>
      </c>
      <c r="G21049" t="s">
        <v>271</v>
      </c>
    </row>
    <row r="21050" spans="1:7">
      <c r="A21050">
        <v>31023010</v>
      </c>
      <c r="B21050" t="s">
        <v>82</v>
      </c>
      <c r="C21050" s="30">
        <v>1.46</v>
      </c>
      <c r="G21050" t="s">
        <v>271</v>
      </c>
    </row>
    <row r="21051" spans="1:7">
      <c r="A21051">
        <v>31023010</v>
      </c>
      <c r="B21051" t="s">
        <v>82</v>
      </c>
      <c r="C21051" s="30">
        <v>1.4745999999999999</v>
      </c>
      <c r="E21051">
        <v>2026</v>
      </c>
      <c r="G21051" t="s">
        <v>271</v>
      </c>
    </row>
    <row r="21052" spans="1:7">
      <c r="A21052">
        <v>31023010</v>
      </c>
      <c r="B21052" t="s">
        <v>82</v>
      </c>
      <c r="C21052" s="30">
        <v>1.4745999999999999</v>
      </c>
      <c r="E21052">
        <v>2027</v>
      </c>
      <c r="G21052" t="s">
        <v>271</v>
      </c>
    </row>
    <row r="21053" spans="1:7">
      <c r="A21053">
        <v>31023010</v>
      </c>
      <c r="B21053" t="s">
        <v>82</v>
      </c>
      <c r="C21053" s="30">
        <v>1.4745999999999999</v>
      </c>
      <c r="E21053">
        <v>2028</v>
      </c>
      <c r="G21053" t="s">
        <v>271</v>
      </c>
    </row>
    <row r="21054" spans="1:7">
      <c r="A21054">
        <v>31023090</v>
      </c>
      <c r="B21054" t="s">
        <v>82</v>
      </c>
      <c r="C21054" s="30">
        <v>2.2400000000000002</v>
      </c>
      <c r="G21054" t="s">
        <v>271</v>
      </c>
    </row>
    <row r="21055" spans="1:7">
      <c r="A21055">
        <v>31023090</v>
      </c>
      <c r="B21055" t="s">
        <v>82</v>
      </c>
      <c r="C21055" s="30">
        <v>2.2624000000000004</v>
      </c>
      <c r="E21055">
        <v>2026</v>
      </c>
      <c r="G21055" t="s">
        <v>271</v>
      </c>
    </row>
    <row r="21056" spans="1:7">
      <c r="A21056">
        <v>31023090</v>
      </c>
      <c r="B21056" t="s">
        <v>82</v>
      </c>
      <c r="C21056" s="30">
        <v>2.2624000000000004</v>
      </c>
      <c r="E21056">
        <v>2027</v>
      </c>
      <c r="G21056" t="s">
        <v>271</v>
      </c>
    </row>
    <row r="21057" spans="1:7">
      <c r="A21057">
        <v>31023090</v>
      </c>
      <c r="B21057" t="s">
        <v>82</v>
      </c>
      <c r="C21057" s="30">
        <v>2.2624000000000004</v>
      </c>
      <c r="E21057">
        <v>2028</v>
      </c>
      <c r="G21057" t="s">
        <v>271</v>
      </c>
    </row>
    <row r="21058" spans="1:7">
      <c r="A21058">
        <v>31024010</v>
      </c>
      <c r="B21058" t="s">
        <v>82</v>
      </c>
      <c r="C21058" s="30">
        <v>1.94</v>
      </c>
      <c r="G21058" t="s">
        <v>271</v>
      </c>
    </row>
    <row r="21059" spans="1:7">
      <c r="A21059">
        <v>31024010</v>
      </c>
      <c r="B21059" t="s">
        <v>82</v>
      </c>
      <c r="C21059" s="30">
        <v>1.9594</v>
      </c>
      <c r="E21059">
        <v>2026</v>
      </c>
      <c r="G21059" t="s">
        <v>271</v>
      </c>
    </row>
    <row r="21060" spans="1:7">
      <c r="A21060">
        <v>31024010</v>
      </c>
      <c r="B21060" t="s">
        <v>82</v>
      </c>
      <c r="C21060" s="30">
        <v>1.9594</v>
      </c>
      <c r="E21060">
        <v>2027</v>
      </c>
      <c r="G21060" t="s">
        <v>271</v>
      </c>
    </row>
    <row r="21061" spans="1:7">
      <c r="A21061">
        <v>31024010</v>
      </c>
      <c r="B21061" t="s">
        <v>82</v>
      </c>
      <c r="C21061" s="30">
        <v>1.9594</v>
      </c>
      <c r="E21061">
        <v>2028</v>
      </c>
      <c r="G21061" t="s">
        <v>271</v>
      </c>
    </row>
    <row r="21062" spans="1:7">
      <c r="A21062">
        <v>31024090</v>
      </c>
      <c r="B21062" t="s">
        <v>82</v>
      </c>
      <c r="C21062" s="30">
        <v>1.94</v>
      </c>
      <c r="G21062" t="s">
        <v>271</v>
      </c>
    </row>
    <row r="21063" spans="1:7">
      <c r="A21063">
        <v>31024090</v>
      </c>
      <c r="B21063" t="s">
        <v>82</v>
      </c>
      <c r="C21063" s="30">
        <v>1.9594</v>
      </c>
      <c r="E21063">
        <v>2026</v>
      </c>
      <c r="G21063" t="s">
        <v>271</v>
      </c>
    </row>
    <row r="21064" spans="1:7">
      <c r="A21064">
        <v>31024090</v>
      </c>
      <c r="B21064" t="s">
        <v>82</v>
      </c>
      <c r="C21064" s="30">
        <v>1.9594</v>
      </c>
      <c r="E21064">
        <v>2027</v>
      </c>
      <c r="G21064" t="s">
        <v>271</v>
      </c>
    </row>
    <row r="21065" spans="1:7">
      <c r="A21065">
        <v>31024090</v>
      </c>
      <c r="B21065" t="s">
        <v>82</v>
      </c>
      <c r="C21065" s="30">
        <v>1.9594</v>
      </c>
      <c r="E21065">
        <v>2028</v>
      </c>
      <c r="G21065" t="s">
        <v>271</v>
      </c>
    </row>
    <row r="21066" spans="1:7">
      <c r="A21066">
        <v>31025000</v>
      </c>
      <c r="B21066" t="s">
        <v>82</v>
      </c>
      <c r="C21066" s="30">
        <v>3.45</v>
      </c>
      <c r="G21066" t="s">
        <v>271</v>
      </c>
    </row>
    <row r="21067" spans="1:7">
      <c r="A21067">
        <v>31025000</v>
      </c>
      <c r="B21067" t="s">
        <v>82</v>
      </c>
      <c r="C21067" s="30">
        <v>3.4845000000000002</v>
      </c>
      <c r="E21067">
        <v>2026</v>
      </c>
      <c r="G21067" t="s">
        <v>271</v>
      </c>
    </row>
    <row r="21068" spans="1:7">
      <c r="A21068">
        <v>31025000</v>
      </c>
      <c r="B21068" t="s">
        <v>82</v>
      </c>
      <c r="C21068" s="30">
        <v>3.4845000000000002</v>
      </c>
      <c r="E21068">
        <v>2027</v>
      </c>
      <c r="G21068" t="s">
        <v>271</v>
      </c>
    </row>
    <row r="21069" spans="1:7">
      <c r="A21069">
        <v>31025000</v>
      </c>
      <c r="B21069" t="s">
        <v>82</v>
      </c>
      <c r="C21069" s="30">
        <v>3.4845000000000002</v>
      </c>
      <c r="E21069">
        <v>2028</v>
      </c>
      <c r="G21069" t="s">
        <v>271</v>
      </c>
    </row>
    <row r="21070" spans="1:7">
      <c r="A21070">
        <v>31026000</v>
      </c>
      <c r="B21070" t="s">
        <v>82</v>
      </c>
      <c r="C21070" s="30">
        <v>1.89</v>
      </c>
      <c r="G21070" t="s">
        <v>271</v>
      </c>
    </row>
    <row r="21071" spans="1:7">
      <c r="A21071">
        <v>31026000</v>
      </c>
      <c r="B21071" t="s">
        <v>82</v>
      </c>
      <c r="C21071" s="30">
        <v>1.9088999999999998</v>
      </c>
      <c r="E21071">
        <v>2026</v>
      </c>
      <c r="G21071" t="s">
        <v>271</v>
      </c>
    </row>
    <row r="21072" spans="1:7">
      <c r="A21072">
        <v>31026000</v>
      </c>
      <c r="B21072" t="s">
        <v>82</v>
      </c>
      <c r="C21072" s="30">
        <v>1.9088999999999998</v>
      </c>
      <c r="E21072">
        <v>2027</v>
      </c>
      <c r="G21072" t="s">
        <v>271</v>
      </c>
    </row>
    <row r="21073" spans="1:7">
      <c r="A21073">
        <v>31026000</v>
      </c>
      <c r="B21073" t="s">
        <v>82</v>
      </c>
      <c r="C21073" s="30">
        <v>1.9088999999999998</v>
      </c>
      <c r="E21073">
        <v>2028</v>
      </c>
      <c r="G21073" t="s">
        <v>271</v>
      </c>
    </row>
    <row r="21074" spans="1:7">
      <c r="A21074">
        <v>31028000</v>
      </c>
      <c r="B21074" t="s">
        <v>82</v>
      </c>
      <c r="C21074" s="30">
        <v>1.49</v>
      </c>
      <c r="G21074" t="s">
        <v>271</v>
      </c>
    </row>
    <row r="21075" spans="1:7">
      <c r="A21075">
        <v>31028000</v>
      </c>
      <c r="B21075" t="s">
        <v>82</v>
      </c>
      <c r="C21075" s="30">
        <v>1.5048999999999999</v>
      </c>
      <c r="E21075">
        <v>2026</v>
      </c>
      <c r="G21075" t="s">
        <v>271</v>
      </c>
    </row>
    <row r="21076" spans="1:7">
      <c r="A21076">
        <v>31028000</v>
      </c>
      <c r="B21076" t="s">
        <v>82</v>
      </c>
      <c r="C21076" s="30">
        <v>1.5048999999999999</v>
      </c>
      <c r="E21076">
        <v>2027</v>
      </c>
      <c r="G21076" t="s">
        <v>271</v>
      </c>
    </row>
    <row r="21077" spans="1:7">
      <c r="A21077">
        <v>31028000</v>
      </c>
      <c r="B21077" t="s">
        <v>82</v>
      </c>
      <c r="C21077" s="30">
        <v>1.5048999999999999</v>
      </c>
      <c r="E21077">
        <v>2028</v>
      </c>
      <c r="G21077" t="s">
        <v>271</v>
      </c>
    </row>
    <row r="21078" spans="1:7">
      <c r="A21078">
        <v>31029000</v>
      </c>
      <c r="B21078" t="s">
        <v>82</v>
      </c>
      <c r="C21078" s="30">
        <v>1.59</v>
      </c>
      <c r="G21078" t="s">
        <v>271</v>
      </c>
    </row>
    <row r="21079" spans="1:7">
      <c r="A21079">
        <v>31029000</v>
      </c>
      <c r="B21079" t="s">
        <v>82</v>
      </c>
      <c r="C21079" s="30">
        <v>1.6059000000000001</v>
      </c>
      <c r="E21079">
        <v>2026</v>
      </c>
      <c r="G21079" t="s">
        <v>271</v>
      </c>
    </row>
    <row r="21080" spans="1:7">
      <c r="A21080">
        <v>31029000</v>
      </c>
      <c r="B21080" t="s">
        <v>82</v>
      </c>
      <c r="C21080" s="30">
        <v>1.6059000000000001</v>
      </c>
      <c r="E21080">
        <v>2027</v>
      </c>
      <c r="G21080" t="s">
        <v>271</v>
      </c>
    </row>
    <row r="21081" spans="1:7">
      <c r="A21081">
        <v>31029000</v>
      </c>
      <c r="B21081" t="s">
        <v>82</v>
      </c>
      <c r="C21081" s="30">
        <v>1.6059000000000001</v>
      </c>
      <c r="E21081">
        <v>2028</v>
      </c>
      <c r="G21081" t="s">
        <v>271</v>
      </c>
    </row>
    <row r="21082" spans="1:7">
      <c r="A21082">
        <v>31051000</v>
      </c>
      <c r="B21082" t="s">
        <v>82</v>
      </c>
      <c r="C21082">
        <v>0.81</v>
      </c>
      <c r="G21082" t="s">
        <v>271</v>
      </c>
    </row>
    <row r="21083" spans="1:7">
      <c r="A21083">
        <v>31051000</v>
      </c>
      <c r="B21083" t="s">
        <v>82</v>
      </c>
      <c r="C21083">
        <v>0.81810000000000005</v>
      </c>
      <c r="E21083">
        <v>2026</v>
      </c>
      <c r="G21083" t="s">
        <v>271</v>
      </c>
    </row>
    <row r="21084" spans="1:7">
      <c r="A21084">
        <v>31051000</v>
      </c>
      <c r="B21084" t="s">
        <v>82</v>
      </c>
      <c r="C21084">
        <v>0.81810000000000005</v>
      </c>
      <c r="E21084">
        <v>2027</v>
      </c>
      <c r="G21084" t="s">
        <v>271</v>
      </c>
    </row>
    <row r="21085" spans="1:7">
      <c r="A21085">
        <v>31051000</v>
      </c>
      <c r="B21085" t="s">
        <v>82</v>
      </c>
      <c r="C21085">
        <v>0.81810000000000005</v>
      </c>
      <c r="E21085">
        <v>2028</v>
      </c>
      <c r="G21085" t="s">
        <v>271</v>
      </c>
    </row>
    <row r="21086" spans="1:7">
      <c r="A21086">
        <v>31052010</v>
      </c>
      <c r="B21086" t="s">
        <v>82</v>
      </c>
      <c r="C21086" s="30">
        <v>1.02</v>
      </c>
      <c r="G21086" t="s">
        <v>271</v>
      </c>
    </row>
    <row r="21087" spans="1:7">
      <c r="A21087">
        <v>31052010</v>
      </c>
      <c r="B21087" t="s">
        <v>82</v>
      </c>
      <c r="C21087" s="30">
        <v>1.0302</v>
      </c>
      <c r="E21087">
        <v>2026</v>
      </c>
      <c r="G21087" t="s">
        <v>271</v>
      </c>
    </row>
    <row r="21088" spans="1:7">
      <c r="A21088">
        <v>31052010</v>
      </c>
      <c r="B21088" t="s">
        <v>82</v>
      </c>
      <c r="C21088" s="30">
        <v>1.0302</v>
      </c>
      <c r="E21088">
        <v>2027</v>
      </c>
      <c r="G21088" t="s">
        <v>271</v>
      </c>
    </row>
    <row r="21089" spans="1:7">
      <c r="A21089">
        <v>31052010</v>
      </c>
      <c r="B21089" t="s">
        <v>82</v>
      </c>
      <c r="C21089" s="30">
        <v>1.0302</v>
      </c>
      <c r="E21089">
        <v>2028</v>
      </c>
      <c r="G21089" t="s">
        <v>271</v>
      </c>
    </row>
    <row r="21090" spans="1:7">
      <c r="A21090">
        <v>31052090</v>
      </c>
      <c r="B21090" t="s">
        <v>82</v>
      </c>
      <c r="C21090">
        <v>0.71</v>
      </c>
      <c r="G21090" t="s">
        <v>271</v>
      </c>
    </row>
    <row r="21091" spans="1:7">
      <c r="A21091">
        <v>31052090</v>
      </c>
      <c r="B21091" t="s">
        <v>82</v>
      </c>
      <c r="C21091">
        <v>0.71709999999999996</v>
      </c>
      <c r="E21091">
        <v>2026</v>
      </c>
      <c r="G21091" t="s">
        <v>271</v>
      </c>
    </row>
    <row r="21092" spans="1:7">
      <c r="A21092">
        <v>31052090</v>
      </c>
      <c r="B21092" t="s">
        <v>82</v>
      </c>
      <c r="C21092">
        <v>0.71709999999999996</v>
      </c>
      <c r="E21092">
        <v>2027</v>
      </c>
      <c r="G21092" t="s">
        <v>271</v>
      </c>
    </row>
    <row r="21093" spans="1:7">
      <c r="A21093">
        <v>31052090</v>
      </c>
      <c r="B21093" t="s">
        <v>82</v>
      </c>
      <c r="C21093">
        <v>0.71709999999999996</v>
      </c>
      <c r="E21093">
        <v>2028</v>
      </c>
      <c r="G21093" t="s">
        <v>271</v>
      </c>
    </row>
    <row r="21094" spans="1:7">
      <c r="A21094">
        <v>31053000</v>
      </c>
      <c r="B21094" t="s">
        <v>82</v>
      </c>
      <c r="C21094">
        <v>0.56000000000000005</v>
      </c>
      <c r="G21094" t="s">
        <v>271</v>
      </c>
    </row>
    <row r="21095" spans="1:7">
      <c r="A21095">
        <v>31053000</v>
      </c>
      <c r="B21095" t="s">
        <v>82</v>
      </c>
      <c r="C21095">
        <v>0.5656000000000001</v>
      </c>
      <c r="E21095">
        <v>2026</v>
      </c>
      <c r="G21095" t="s">
        <v>271</v>
      </c>
    </row>
    <row r="21096" spans="1:7">
      <c r="A21096">
        <v>31053000</v>
      </c>
      <c r="B21096" t="s">
        <v>82</v>
      </c>
      <c r="C21096">
        <v>0.5656000000000001</v>
      </c>
      <c r="E21096">
        <v>2027</v>
      </c>
      <c r="G21096" t="s">
        <v>271</v>
      </c>
    </row>
    <row r="21097" spans="1:7">
      <c r="A21097">
        <v>31053000</v>
      </c>
      <c r="B21097" t="s">
        <v>82</v>
      </c>
      <c r="C21097">
        <v>0.5656000000000001</v>
      </c>
      <c r="E21097">
        <v>2028</v>
      </c>
      <c r="G21097" t="s">
        <v>271</v>
      </c>
    </row>
    <row r="21098" spans="1:7">
      <c r="A21098">
        <v>31054000</v>
      </c>
      <c r="B21098" t="s">
        <v>82</v>
      </c>
      <c r="C21098">
        <v>0.37</v>
      </c>
      <c r="G21098" t="s">
        <v>271</v>
      </c>
    </row>
    <row r="21099" spans="1:7">
      <c r="A21099">
        <v>31054000</v>
      </c>
      <c r="B21099" t="s">
        <v>82</v>
      </c>
      <c r="C21099">
        <v>0.37369999999999998</v>
      </c>
      <c r="E21099">
        <v>2026</v>
      </c>
      <c r="G21099" t="s">
        <v>271</v>
      </c>
    </row>
    <row r="21100" spans="1:7">
      <c r="A21100">
        <v>31054000</v>
      </c>
      <c r="B21100" t="s">
        <v>82</v>
      </c>
      <c r="C21100">
        <v>0.37369999999999998</v>
      </c>
      <c r="E21100">
        <v>2027</v>
      </c>
      <c r="G21100" t="s">
        <v>271</v>
      </c>
    </row>
    <row r="21101" spans="1:7">
      <c r="A21101">
        <v>31054000</v>
      </c>
      <c r="B21101" t="s">
        <v>82</v>
      </c>
      <c r="C21101">
        <v>0.37369999999999998</v>
      </c>
      <c r="E21101">
        <v>2028</v>
      </c>
      <c r="G21101" t="s">
        <v>271</v>
      </c>
    </row>
    <row r="21102" spans="1:7">
      <c r="A21102">
        <v>31055100</v>
      </c>
      <c r="B21102" t="s">
        <v>82</v>
      </c>
      <c r="C21102" s="30">
        <v>1.39</v>
      </c>
      <c r="G21102" t="s">
        <v>271</v>
      </c>
    </row>
    <row r="21103" spans="1:7">
      <c r="A21103">
        <v>31055100</v>
      </c>
      <c r="B21103" t="s">
        <v>82</v>
      </c>
      <c r="C21103" s="30">
        <v>1.4038999999999999</v>
      </c>
      <c r="E21103">
        <v>2026</v>
      </c>
      <c r="G21103" t="s">
        <v>271</v>
      </c>
    </row>
    <row r="21104" spans="1:7">
      <c r="A21104">
        <v>31055100</v>
      </c>
      <c r="B21104" t="s">
        <v>82</v>
      </c>
      <c r="C21104" s="30">
        <v>1.4038999999999999</v>
      </c>
      <c r="E21104">
        <v>2027</v>
      </c>
      <c r="G21104" t="s">
        <v>271</v>
      </c>
    </row>
    <row r="21105" spans="1:7">
      <c r="A21105">
        <v>31055100</v>
      </c>
      <c r="B21105" t="s">
        <v>82</v>
      </c>
      <c r="C21105" s="30">
        <v>1.4038999999999999</v>
      </c>
      <c r="E21105">
        <v>2028</v>
      </c>
      <c r="G21105" t="s">
        <v>271</v>
      </c>
    </row>
    <row r="21106" spans="1:7">
      <c r="A21106">
        <v>31055900</v>
      </c>
      <c r="B21106" t="s">
        <v>82</v>
      </c>
      <c r="C21106">
        <v>0.68</v>
      </c>
      <c r="G21106" t="s">
        <v>271</v>
      </c>
    </row>
    <row r="21107" spans="1:7">
      <c r="A21107">
        <v>31055900</v>
      </c>
      <c r="B21107" t="s">
        <v>82</v>
      </c>
      <c r="C21107">
        <v>0.68680000000000008</v>
      </c>
      <c r="E21107">
        <v>2026</v>
      </c>
      <c r="G21107" t="s">
        <v>271</v>
      </c>
    </row>
    <row r="21108" spans="1:7">
      <c r="A21108">
        <v>31055900</v>
      </c>
      <c r="B21108" t="s">
        <v>82</v>
      </c>
      <c r="C21108">
        <v>0.68680000000000008</v>
      </c>
      <c r="E21108">
        <v>2027</v>
      </c>
      <c r="G21108" t="s">
        <v>271</v>
      </c>
    </row>
    <row r="21109" spans="1:7">
      <c r="A21109">
        <v>31055900</v>
      </c>
      <c r="B21109" t="s">
        <v>82</v>
      </c>
      <c r="C21109">
        <v>0.68680000000000008</v>
      </c>
      <c r="E21109">
        <v>2028</v>
      </c>
      <c r="G21109" t="s">
        <v>271</v>
      </c>
    </row>
    <row r="21110" spans="1:7">
      <c r="A21110">
        <v>31059020</v>
      </c>
      <c r="B21110" t="s">
        <v>82</v>
      </c>
      <c r="C21110" s="30">
        <v>1.29</v>
      </c>
      <c r="G21110" t="s">
        <v>271</v>
      </c>
    </row>
    <row r="21111" spans="1:7">
      <c r="A21111">
        <v>31059020</v>
      </c>
      <c r="B21111" t="s">
        <v>82</v>
      </c>
      <c r="C21111" s="30">
        <v>1.3028999999999999</v>
      </c>
      <c r="E21111">
        <v>2026</v>
      </c>
      <c r="G21111" t="s">
        <v>271</v>
      </c>
    </row>
    <row r="21112" spans="1:7">
      <c r="A21112">
        <v>31059020</v>
      </c>
      <c r="B21112" t="s">
        <v>82</v>
      </c>
      <c r="C21112" s="30">
        <v>1.3028999999999999</v>
      </c>
      <c r="E21112">
        <v>2027</v>
      </c>
      <c r="G21112" t="s">
        <v>271</v>
      </c>
    </row>
    <row r="21113" spans="1:7">
      <c r="A21113">
        <v>31059020</v>
      </c>
      <c r="B21113" t="s">
        <v>82</v>
      </c>
      <c r="C21113" s="30">
        <v>1.3028999999999999</v>
      </c>
      <c r="E21113">
        <v>2028</v>
      </c>
      <c r="G21113" t="s">
        <v>271</v>
      </c>
    </row>
    <row r="21114" spans="1:7">
      <c r="A21114">
        <v>31059080</v>
      </c>
      <c r="B21114" t="s">
        <v>82</v>
      </c>
      <c r="C21114">
        <v>0.68</v>
      </c>
      <c r="G21114" t="s">
        <v>271</v>
      </c>
    </row>
    <row r="21115" spans="1:7">
      <c r="A21115">
        <v>31059080</v>
      </c>
      <c r="B21115" t="s">
        <v>82</v>
      </c>
      <c r="C21115">
        <v>0.68680000000000008</v>
      </c>
      <c r="E21115">
        <v>2026</v>
      </c>
      <c r="G21115" t="s">
        <v>271</v>
      </c>
    </row>
    <row r="21116" spans="1:7">
      <c r="A21116">
        <v>31059080</v>
      </c>
      <c r="B21116" t="s">
        <v>82</v>
      </c>
      <c r="C21116">
        <v>0.68680000000000008</v>
      </c>
      <c r="E21116">
        <v>2027</v>
      </c>
      <c r="G21116" t="s">
        <v>271</v>
      </c>
    </row>
    <row r="21117" spans="1:7">
      <c r="A21117">
        <v>31059080</v>
      </c>
      <c r="B21117" t="s">
        <v>82</v>
      </c>
      <c r="C21117">
        <v>0.68680000000000008</v>
      </c>
      <c r="E21117">
        <v>2028</v>
      </c>
      <c r="G21117" t="s">
        <v>271</v>
      </c>
    </row>
    <row r="21118" spans="1:7">
      <c r="A21118">
        <v>7601</v>
      </c>
      <c r="B21118" t="s">
        <v>82</v>
      </c>
      <c r="C21118" s="30">
        <v>1.7</v>
      </c>
      <c r="D21118" t="s">
        <v>24</v>
      </c>
      <c r="G21118" t="s">
        <v>25</v>
      </c>
    </row>
    <row r="21119" spans="1:7">
      <c r="A21119">
        <v>7601</v>
      </c>
      <c r="B21119" t="s">
        <v>82</v>
      </c>
      <c r="C21119" s="30">
        <v>1.8699999999999999</v>
      </c>
      <c r="D21119" t="s">
        <v>24</v>
      </c>
      <c r="E21119">
        <v>2026</v>
      </c>
      <c r="G21119" t="s">
        <v>25</v>
      </c>
    </row>
    <row r="21120" spans="1:7">
      <c r="A21120">
        <v>7601</v>
      </c>
      <c r="B21120" t="s">
        <v>82</v>
      </c>
      <c r="C21120" s="30">
        <v>2.04</v>
      </c>
      <c r="D21120" t="s">
        <v>24</v>
      </c>
      <c r="E21120">
        <v>2027</v>
      </c>
      <c r="G21120" t="s">
        <v>25</v>
      </c>
    </row>
    <row r="21121" spans="1:7">
      <c r="A21121">
        <v>7601</v>
      </c>
      <c r="B21121" t="s">
        <v>82</v>
      </c>
      <c r="C21121" s="30">
        <v>2.21</v>
      </c>
      <c r="D21121" t="s">
        <v>24</v>
      </c>
      <c r="E21121">
        <v>2028</v>
      </c>
      <c r="G21121" t="s">
        <v>25</v>
      </c>
    </row>
    <row r="21122" spans="1:7">
      <c r="A21122">
        <v>7603</v>
      </c>
      <c r="B21122" t="s">
        <v>82</v>
      </c>
      <c r="C21122" s="30">
        <v>2.4089999999999998</v>
      </c>
      <c r="D21122" t="s">
        <v>24</v>
      </c>
      <c r="G21122" t="s">
        <v>25</v>
      </c>
    </row>
    <row r="21123" spans="1:7">
      <c r="A21123">
        <v>7603</v>
      </c>
      <c r="B21123" t="s">
        <v>82</v>
      </c>
      <c r="C21123" s="30">
        <v>2.6498999999999997</v>
      </c>
      <c r="D21123" t="s">
        <v>24</v>
      </c>
      <c r="E21123">
        <v>2026</v>
      </c>
      <c r="G21123" t="s">
        <v>25</v>
      </c>
    </row>
    <row r="21124" spans="1:7">
      <c r="A21124">
        <v>7603</v>
      </c>
      <c r="B21124" t="s">
        <v>82</v>
      </c>
      <c r="C21124" s="30">
        <v>2.8907999999999996</v>
      </c>
      <c r="D21124" t="s">
        <v>24</v>
      </c>
      <c r="E21124">
        <v>2027</v>
      </c>
      <c r="G21124" t="s">
        <v>25</v>
      </c>
    </row>
    <row r="21125" spans="1:7">
      <c r="A21125">
        <v>7603</v>
      </c>
      <c r="B21125" t="s">
        <v>82</v>
      </c>
      <c r="C21125" s="30">
        <v>3.1316999999999999</v>
      </c>
      <c r="D21125" t="s">
        <v>24</v>
      </c>
      <c r="E21125">
        <v>2028</v>
      </c>
      <c r="G21125" t="s">
        <v>25</v>
      </c>
    </row>
    <row r="21126" spans="1:7">
      <c r="A21126">
        <v>76041010</v>
      </c>
      <c r="B21126" t="s">
        <v>82</v>
      </c>
      <c r="C21126" s="30">
        <v>2.694</v>
      </c>
      <c r="D21126" t="s">
        <v>24</v>
      </c>
      <c r="G21126" t="s">
        <v>25</v>
      </c>
    </row>
    <row r="21127" spans="1:7">
      <c r="A21127">
        <v>76041010</v>
      </c>
      <c r="B21127" t="s">
        <v>82</v>
      </c>
      <c r="C21127" s="30">
        <v>2.9634</v>
      </c>
      <c r="D21127" t="s">
        <v>24</v>
      </c>
      <c r="E21127">
        <v>2026</v>
      </c>
      <c r="G21127" t="s">
        <v>25</v>
      </c>
    </row>
    <row r="21128" spans="1:7">
      <c r="A21128">
        <v>76041010</v>
      </c>
      <c r="B21128" t="s">
        <v>82</v>
      </c>
      <c r="C21128" s="30">
        <v>3.2328000000000001</v>
      </c>
      <c r="D21128" t="s">
        <v>24</v>
      </c>
      <c r="E21128">
        <v>2027</v>
      </c>
      <c r="G21128" t="s">
        <v>25</v>
      </c>
    </row>
    <row r="21129" spans="1:7">
      <c r="A21129">
        <v>76041010</v>
      </c>
      <c r="B21129" t="s">
        <v>82</v>
      </c>
      <c r="C21129" s="30">
        <v>3.5022000000000002</v>
      </c>
      <c r="D21129" t="s">
        <v>24</v>
      </c>
      <c r="E21129">
        <v>2028</v>
      </c>
      <c r="G21129" t="s">
        <v>25</v>
      </c>
    </row>
    <row r="21130" spans="1:7">
      <c r="A21130">
        <v>76041090</v>
      </c>
      <c r="B21130" t="s">
        <v>82</v>
      </c>
      <c r="C21130" s="30">
        <v>2.72</v>
      </c>
      <c r="D21130" t="s">
        <v>24</v>
      </c>
      <c r="G21130" t="s">
        <v>25</v>
      </c>
    </row>
    <row r="21131" spans="1:7">
      <c r="A21131">
        <v>76041090</v>
      </c>
      <c r="B21131" t="s">
        <v>82</v>
      </c>
      <c r="C21131" s="30">
        <v>2.9920000000000004</v>
      </c>
      <c r="D21131" t="s">
        <v>24</v>
      </c>
      <c r="E21131">
        <v>2026</v>
      </c>
      <c r="G21131" t="s">
        <v>25</v>
      </c>
    </row>
    <row r="21132" spans="1:7">
      <c r="A21132">
        <v>76041090</v>
      </c>
      <c r="B21132" t="s">
        <v>82</v>
      </c>
      <c r="C21132" s="30">
        <v>3.2640000000000002</v>
      </c>
      <c r="D21132" t="s">
        <v>24</v>
      </c>
      <c r="E21132">
        <v>2027</v>
      </c>
      <c r="G21132" t="s">
        <v>25</v>
      </c>
    </row>
    <row r="21133" spans="1:7">
      <c r="A21133">
        <v>76041090</v>
      </c>
      <c r="B21133" t="s">
        <v>82</v>
      </c>
      <c r="C21133" s="30">
        <v>3.5360000000000005</v>
      </c>
      <c r="D21133" t="s">
        <v>24</v>
      </c>
      <c r="E21133">
        <v>2028</v>
      </c>
      <c r="G21133" t="s">
        <v>25</v>
      </c>
    </row>
    <row r="21134" spans="1:7">
      <c r="A21134">
        <v>76042100</v>
      </c>
      <c r="B21134" t="s">
        <v>82</v>
      </c>
      <c r="C21134" s="30">
        <v>2.72</v>
      </c>
      <c r="D21134" t="s">
        <v>24</v>
      </c>
      <c r="G21134" t="s">
        <v>25</v>
      </c>
    </row>
    <row r="21135" spans="1:7">
      <c r="A21135">
        <v>76042100</v>
      </c>
      <c r="B21135" t="s">
        <v>82</v>
      </c>
      <c r="C21135" s="30">
        <v>2.9920000000000004</v>
      </c>
      <c r="D21135" t="s">
        <v>24</v>
      </c>
      <c r="E21135">
        <v>2026</v>
      </c>
      <c r="G21135" t="s">
        <v>25</v>
      </c>
    </row>
    <row r="21136" spans="1:7">
      <c r="A21136">
        <v>76042100</v>
      </c>
      <c r="B21136" t="s">
        <v>82</v>
      </c>
      <c r="C21136" s="30">
        <v>3.2640000000000002</v>
      </c>
      <c r="D21136" t="s">
        <v>24</v>
      </c>
      <c r="E21136">
        <v>2027</v>
      </c>
      <c r="G21136" t="s">
        <v>25</v>
      </c>
    </row>
    <row r="21137" spans="1:7">
      <c r="A21137">
        <v>76042100</v>
      </c>
      <c r="B21137" t="s">
        <v>82</v>
      </c>
      <c r="C21137" s="30">
        <v>3.5360000000000005</v>
      </c>
      <c r="D21137" t="s">
        <v>24</v>
      </c>
      <c r="E21137">
        <v>2028</v>
      </c>
      <c r="G21137" t="s">
        <v>25</v>
      </c>
    </row>
    <row r="21138" spans="1:7">
      <c r="A21138">
        <v>76042910</v>
      </c>
      <c r="B21138" t="s">
        <v>82</v>
      </c>
      <c r="C21138" s="30">
        <v>2.694</v>
      </c>
      <c r="D21138" t="s">
        <v>24</v>
      </c>
      <c r="G21138" t="s">
        <v>25</v>
      </c>
    </row>
    <row r="21139" spans="1:7">
      <c r="A21139">
        <v>76042910</v>
      </c>
      <c r="B21139" t="s">
        <v>82</v>
      </c>
      <c r="C21139" s="30">
        <v>2.9634</v>
      </c>
      <c r="D21139" t="s">
        <v>24</v>
      </c>
      <c r="E21139">
        <v>2026</v>
      </c>
      <c r="G21139" t="s">
        <v>25</v>
      </c>
    </row>
    <row r="21140" spans="1:7">
      <c r="A21140">
        <v>76042910</v>
      </c>
      <c r="B21140" t="s">
        <v>82</v>
      </c>
      <c r="C21140" s="30">
        <v>3.2328000000000001</v>
      </c>
      <c r="D21140" t="s">
        <v>24</v>
      </c>
      <c r="E21140">
        <v>2027</v>
      </c>
      <c r="G21140" t="s">
        <v>25</v>
      </c>
    </row>
    <row r="21141" spans="1:7">
      <c r="A21141">
        <v>76042910</v>
      </c>
      <c r="B21141" t="s">
        <v>82</v>
      </c>
      <c r="C21141" s="30">
        <v>3.5022000000000002</v>
      </c>
      <c r="D21141" t="s">
        <v>24</v>
      </c>
      <c r="E21141">
        <v>2028</v>
      </c>
      <c r="G21141" t="s">
        <v>25</v>
      </c>
    </row>
    <row r="21142" spans="1:7">
      <c r="A21142">
        <v>76042990</v>
      </c>
      <c r="B21142" t="s">
        <v>82</v>
      </c>
      <c r="C21142" s="30">
        <v>2.72</v>
      </c>
      <c r="D21142" t="s">
        <v>24</v>
      </c>
      <c r="G21142" t="s">
        <v>25</v>
      </c>
    </row>
    <row r="21143" spans="1:7">
      <c r="A21143">
        <v>76042990</v>
      </c>
      <c r="B21143" t="s">
        <v>82</v>
      </c>
      <c r="C21143" s="30">
        <v>2.9920000000000004</v>
      </c>
      <c r="D21143" t="s">
        <v>24</v>
      </c>
      <c r="E21143">
        <v>2026</v>
      </c>
      <c r="G21143" t="s">
        <v>25</v>
      </c>
    </row>
    <row r="21144" spans="1:7">
      <c r="A21144">
        <v>76042990</v>
      </c>
      <c r="B21144" t="s">
        <v>82</v>
      </c>
      <c r="C21144" s="30">
        <v>3.2640000000000002</v>
      </c>
      <c r="D21144" t="s">
        <v>24</v>
      </c>
      <c r="E21144">
        <v>2027</v>
      </c>
      <c r="G21144" t="s">
        <v>25</v>
      </c>
    </row>
    <row r="21145" spans="1:7">
      <c r="A21145">
        <v>76042990</v>
      </c>
      <c r="B21145" t="s">
        <v>82</v>
      </c>
      <c r="C21145" s="30">
        <v>3.5360000000000005</v>
      </c>
      <c r="D21145" t="s">
        <v>24</v>
      </c>
      <c r="E21145">
        <v>2028</v>
      </c>
      <c r="G21145" t="s">
        <v>25</v>
      </c>
    </row>
    <row r="21146" spans="1:7">
      <c r="A21146">
        <v>7605</v>
      </c>
      <c r="B21146" t="s">
        <v>82</v>
      </c>
      <c r="C21146" s="30">
        <v>2.694</v>
      </c>
      <c r="D21146" t="s">
        <v>24</v>
      </c>
      <c r="G21146" t="s">
        <v>25</v>
      </c>
    </row>
    <row r="21147" spans="1:7">
      <c r="A21147">
        <v>7605</v>
      </c>
      <c r="B21147" t="s">
        <v>82</v>
      </c>
      <c r="C21147" s="30">
        <v>2.9634</v>
      </c>
      <c r="D21147" t="s">
        <v>24</v>
      </c>
      <c r="E21147">
        <v>2026</v>
      </c>
      <c r="G21147" t="s">
        <v>25</v>
      </c>
    </row>
    <row r="21148" spans="1:7">
      <c r="A21148">
        <v>7605</v>
      </c>
      <c r="B21148" t="s">
        <v>82</v>
      </c>
      <c r="C21148" s="30">
        <v>3.2328000000000001</v>
      </c>
      <c r="D21148" t="s">
        <v>24</v>
      </c>
      <c r="E21148">
        <v>2027</v>
      </c>
      <c r="G21148" t="s">
        <v>25</v>
      </c>
    </row>
    <row r="21149" spans="1:7">
      <c r="A21149">
        <v>7605</v>
      </c>
      <c r="B21149" t="s">
        <v>82</v>
      </c>
      <c r="C21149" s="30">
        <v>3.5022000000000002</v>
      </c>
      <c r="D21149" t="s">
        <v>24</v>
      </c>
      <c r="E21149">
        <v>2028</v>
      </c>
      <c r="G21149" t="s">
        <v>25</v>
      </c>
    </row>
    <row r="21150" spans="1:7">
      <c r="A21150">
        <v>7606</v>
      </c>
      <c r="B21150" t="s">
        <v>82</v>
      </c>
      <c r="C21150" s="30">
        <v>3.2890000000000001</v>
      </c>
      <c r="D21150" t="s">
        <v>24</v>
      </c>
      <c r="G21150" t="s">
        <v>25</v>
      </c>
    </row>
    <row r="21151" spans="1:7">
      <c r="A21151">
        <v>7606</v>
      </c>
      <c r="B21151" t="s">
        <v>82</v>
      </c>
      <c r="C21151" s="30">
        <v>3.6179000000000001</v>
      </c>
      <c r="D21151" t="s">
        <v>24</v>
      </c>
      <c r="E21151">
        <v>2026</v>
      </c>
      <c r="G21151" t="s">
        <v>25</v>
      </c>
    </row>
    <row r="21152" spans="1:7">
      <c r="A21152">
        <v>7606</v>
      </c>
      <c r="B21152" t="s">
        <v>82</v>
      </c>
      <c r="C21152" s="30">
        <v>3.9468000000000001</v>
      </c>
      <c r="D21152" t="s">
        <v>24</v>
      </c>
      <c r="E21152">
        <v>2027</v>
      </c>
      <c r="G21152" t="s">
        <v>25</v>
      </c>
    </row>
    <row r="21153" spans="1:7">
      <c r="A21153">
        <v>7606</v>
      </c>
      <c r="B21153" t="s">
        <v>82</v>
      </c>
      <c r="C21153" s="30">
        <v>4.2757000000000005</v>
      </c>
      <c r="D21153" t="s">
        <v>24</v>
      </c>
      <c r="E21153">
        <v>2028</v>
      </c>
      <c r="G21153" t="s">
        <v>25</v>
      </c>
    </row>
    <row r="21154" spans="1:7">
      <c r="A21154">
        <v>7607</v>
      </c>
      <c r="B21154" t="s">
        <v>82</v>
      </c>
      <c r="C21154" s="30">
        <v>3.2890000000000001</v>
      </c>
      <c r="D21154" t="s">
        <v>24</v>
      </c>
      <c r="G21154" t="s">
        <v>25</v>
      </c>
    </row>
    <row r="21155" spans="1:7">
      <c r="A21155">
        <v>7607</v>
      </c>
      <c r="B21155" t="s">
        <v>82</v>
      </c>
      <c r="C21155" s="30">
        <v>3.6179000000000001</v>
      </c>
      <c r="D21155" t="s">
        <v>24</v>
      </c>
      <c r="E21155">
        <v>2026</v>
      </c>
      <c r="G21155" t="s">
        <v>25</v>
      </c>
    </row>
    <row r="21156" spans="1:7">
      <c r="A21156">
        <v>7607</v>
      </c>
      <c r="B21156" t="s">
        <v>82</v>
      </c>
      <c r="C21156" s="30">
        <v>3.9468000000000001</v>
      </c>
      <c r="D21156" t="s">
        <v>24</v>
      </c>
      <c r="E21156">
        <v>2027</v>
      </c>
      <c r="G21156" t="s">
        <v>25</v>
      </c>
    </row>
    <row r="21157" spans="1:7">
      <c r="A21157">
        <v>7607</v>
      </c>
      <c r="B21157" t="s">
        <v>82</v>
      </c>
      <c r="C21157" s="30">
        <v>4.2757000000000005</v>
      </c>
      <c r="D21157" t="s">
        <v>24</v>
      </c>
      <c r="E21157">
        <v>2028</v>
      </c>
      <c r="G21157" t="s">
        <v>25</v>
      </c>
    </row>
    <row r="21158" spans="1:7">
      <c r="A21158">
        <v>7608</v>
      </c>
      <c r="B21158" t="s">
        <v>82</v>
      </c>
      <c r="C21158" s="30">
        <v>2.72</v>
      </c>
      <c r="D21158" t="s">
        <v>24</v>
      </c>
      <c r="G21158" t="s">
        <v>25</v>
      </c>
    </row>
    <row r="21159" spans="1:7">
      <c r="A21159">
        <v>7608</v>
      </c>
      <c r="B21159" t="s">
        <v>82</v>
      </c>
      <c r="C21159" s="30">
        <v>2.9920000000000004</v>
      </c>
      <c r="D21159" t="s">
        <v>24</v>
      </c>
      <c r="E21159">
        <v>2026</v>
      </c>
      <c r="G21159" t="s">
        <v>25</v>
      </c>
    </row>
    <row r="21160" spans="1:7">
      <c r="A21160">
        <v>7608</v>
      </c>
      <c r="B21160" t="s">
        <v>82</v>
      </c>
      <c r="C21160" s="30">
        <v>3.2640000000000002</v>
      </c>
      <c r="D21160" t="s">
        <v>24</v>
      </c>
      <c r="E21160">
        <v>2027</v>
      </c>
      <c r="G21160" t="s">
        <v>25</v>
      </c>
    </row>
    <row r="21161" spans="1:7">
      <c r="A21161">
        <v>7608</v>
      </c>
      <c r="B21161" t="s">
        <v>82</v>
      </c>
      <c r="C21161" s="30">
        <v>3.5360000000000005</v>
      </c>
      <c r="D21161" t="s">
        <v>24</v>
      </c>
      <c r="E21161">
        <v>2028</v>
      </c>
      <c r="G21161" t="s">
        <v>25</v>
      </c>
    </row>
    <row r="21162" spans="1:7">
      <c r="A21162">
        <v>76090000</v>
      </c>
      <c r="B21162" t="s">
        <v>82</v>
      </c>
      <c r="C21162" s="30">
        <v>2.72</v>
      </c>
      <c r="D21162" t="s">
        <v>24</v>
      </c>
      <c r="G21162" t="s">
        <v>25</v>
      </c>
    </row>
    <row r="21163" spans="1:7">
      <c r="A21163">
        <v>76090000</v>
      </c>
      <c r="B21163" t="s">
        <v>82</v>
      </c>
      <c r="C21163" s="30">
        <v>2.9920000000000004</v>
      </c>
      <c r="D21163" t="s">
        <v>24</v>
      </c>
      <c r="E21163">
        <v>2026</v>
      </c>
      <c r="G21163" t="s">
        <v>25</v>
      </c>
    </row>
    <row r="21164" spans="1:7">
      <c r="A21164">
        <v>76090000</v>
      </c>
      <c r="B21164" t="s">
        <v>82</v>
      </c>
      <c r="C21164" s="30">
        <v>3.2640000000000002</v>
      </c>
      <c r="D21164" t="s">
        <v>24</v>
      </c>
      <c r="E21164">
        <v>2027</v>
      </c>
      <c r="G21164" t="s">
        <v>25</v>
      </c>
    </row>
    <row r="21165" spans="1:7">
      <c r="A21165">
        <v>76090000</v>
      </c>
      <c r="B21165" t="s">
        <v>82</v>
      </c>
      <c r="C21165" s="30">
        <v>3.5360000000000005</v>
      </c>
      <c r="D21165" t="s">
        <v>24</v>
      </c>
      <c r="E21165">
        <v>2028</v>
      </c>
      <c r="G21165" t="s">
        <v>25</v>
      </c>
    </row>
    <row r="21166" spans="1:7">
      <c r="A21166">
        <v>76101000</v>
      </c>
      <c r="B21166" t="s">
        <v>82</v>
      </c>
      <c r="C21166" s="30">
        <v>2.72</v>
      </c>
      <c r="D21166" t="s">
        <v>24</v>
      </c>
      <c r="G21166" t="s">
        <v>25</v>
      </c>
    </row>
    <row r="21167" spans="1:7">
      <c r="A21167">
        <v>76101000</v>
      </c>
      <c r="B21167" t="s">
        <v>82</v>
      </c>
      <c r="C21167" s="30">
        <v>2.9920000000000004</v>
      </c>
      <c r="D21167" t="s">
        <v>24</v>
      </c>
      <c r="E21167">
        <v>2026</v>
      </c>
      <c r="G21167" t="s">
        <v>25</v>
      </c>
    </row>
    <row r="21168" spans="1:7">
      <c r="A21168">
        <v>76101000</v>
      </c>
      <c r="B21168" t="s">
        <v>82</v>
      </c>
      <c r="C21168" s="30">
        <v>3.2640000000000002</v>
      </c>
      <c r="D21168" t="s">
        <v>24</v>
      </c>
      <c r="E21168">
        <v>2027</v>
      </c>
      <c r="G21168" t="s">
        <v>25</v>
      </c>
    </row>
    <row r="21169" spans="1:7">
      <c r="A21169">
        <v>76101000</v>
      </c>
      <c r="B21169" t="s">
        <v>82</v>
      </c>
      <c r="C21169" s="30">
        <v>3.5360000000000005</v>
      </c>
      <c r="D21169" t="s">
        <v>24</v>
      </c>
      <c r="E21169">
        <v>2028</v>
      </c>
      <c r="G21169" t="s">
        <v>25</v>
      </c>
    </row>
    <row r="21170" spans="1:7">
      <c r="A21170">
        <v>761090</v>
      </c>
      <c r="B21170" t="s">
        <v>82</v>
      </c>
      <c r="C21170" s="30">
        <v>2.72</v>
      </c>
      <c r="D21170" t="s">
        <v>24</v>
      </c>
      <c r="G21170" t="s">
        <v>25</v>
      </c>
    </row>
    <row r="21171" spans="1:7">
      <c r="A21171">
        <v>761090</v>
      </c>
      <c r="B21171" t="s">
        <v>82</v>
      </c>
      <c r="C21171" s="30">
        <v>2.9920000000000004</v>
      </c>
      <c r="D21171" t="s">
        <v>24</v>
      </c>
      <c r="E21171">
        <v>2026</v>
      </c>
      <c r="G21171" t="s">
        <v>25</v>
      </c>
    </row>
    <row r="21172" spans="1:7">
      <c r="A21172">
        <v>761090</v>
      </c>
      <c r="B21172" t="s">
        <v>82</v>
      </c>
      <c r="C21172" s="30">
        <v>3.2640000000000002</v>
      </c>
      <c r="D21172" t="s">
        <v>24</v>
      </c>
      <c r="E21172">
        <v>2027</v>
      </c>
      <c r="G21172" t="s">
        <v>25</v>
      </c>
    </row>
    <row r="21173" spans="1:7">
      <c r="A21173">
        <v>761090</v>
      </c>
      <c r="B21173" t="s">
        <v>82</v>
      </c>
      <c r="C21173" s="30">
        <v>3.5360000000000005</v>
      </c>
      <c r="D21173" t="s">
        <v>24</v>
      </c>
      <c r="E21173">
        <v>2028</v>
      </c>
      <c r="G21173" t="s">
        <v>25</v>
      </c>
    </row>
    <row r="21174" spans="1:7">
      <c r="A21174">
        <v>76109010</v>
      </c>
      <c r="B21174" t="s">
        <v>82</v>
      </c>
      <c r="C21174" s="30">
        <v>2.72</v>
      </c>
      <c r="D21174" t="s">
        <v>24</v>
      </c>
      <c r="G21174" t="s">
        <v>25</v>
      </c>
    </row>
    <row r="21175" spans="1:7">
      <c r="A21175">
        <v>76109010</v>
      </c>
      <c r="B21175" t="s">
        <v>82</v>
      </c>
      <c r="C21175" s="30">
        <v>2.9920000000000004</v>
      </c>
      <c r="D21175" t="s">
        <v>24</v>
      </c>
      <c r="E21175">
        <v>2026</v>
      </c>
      <c r="G21175" t="s">
        <v>25</v>
      </c>
    </row>
    <row r="21176" spans="1:7">
      <c r="A21176">
        <v>76109010</v>
      </c>
      <c r="B21176" t="s">
        <v>82</v>
      </c>
      <c r="C21176" s="30">
        <v>3.2640000000000002</v>
      </c>
      <c r="D21176" t="s">
        <v>24</v>
      </c>
      <c r="E21176">
        <v>2027</v>
      </c>
      <c r="G21176" t="s">
        <v>25</v>
      </c>
    </row>
    <row r="21177" spans="1:7">
      <c r="A21177">
        <v>76109010</v>
      </c>
      <c r="B21177" t="s">
        <v>82</v>
      </c>
      <c r="C21177" s="30">
        <v>3.5360000000000005</v>
      </c>
      <c r="D21177" t="s">
        <v>24</v>
      </c>
      <c r="E21177">
        <v>2028</v>
      </c>
      <c r="G21177" t="s">
        <v>25</v>
      </c>
    </row>
    <row r="21178" spans="1:7">
      <c r="A21178">
        <v>76109090</v>
      </c>
      <c r="B21178" t="s">
        <v>82</v>
      </c>
      <c r="C21178" s="30">
        <v>2.72</v>
      </c>
      <c r="D21178" t="s">
        <v>24</v>
      </c>
      <c r="G21178" t="s">
        <v>25</v>
      </c>
    </row>
    <row r="21179" spans="1:7">
      <c r="A21179">
        <v>76109090</v>
      </c>
      <c r="B21179" t="s">
        <v>82</v>
      </c>
      <c r="C21179" s="30">
        <v>2.9920000000000004</v>
      </c>
      <c r="D21179" t="s">
        <v>24</v>
      </c>
      <c r="E21179">
        <v>2026</v>
      </c>
      <c r="G21179" t="s">
        <v>25</v>
      </c>
    </row>
    <row r="21180" spans="1:7">
      <c r="A21180">
        <v>76109090</v>
      </c>
      <c r="B21180" t="s">
        <v>82</v>
      </c>
      <c r="C21180" s="30">
        <v>3.2640000000000002</v>
      </c>
      <c r="D21180" t="s">
        <v>24</v>
      </c>
      <c r="E21180">
        <v>2027</v>
      </c>
      <c r="G21180" t="s">
        <v>25</v>
      </c>
    </row>
    <row r="21181" spans="1:7">
      <c r="A21181">
        <v>76109090</v>
      </c>
      <c r="B21181" t="s">
        <v>82</v>
      </c>
      <c r="C21181" s="30">
        <v>3.5360000000000005</v>
      </c>
      <c r="D21181" t="s">
        <v>24</v>
      </c>
      <c r="E21181">
        <v>2028</v>
      </c>
      <c r="G21181" t="s">
        <v>25</v>
      </c>
    </row>
    <row r="21182" spans="1:7">
      <c r="A21182">
        <v>76110000</v>
      </c>
      <c r="B21182" t="s">
        <v>82</v>
      </c>
      <c r="C21182" s="30">
        <v>3.2890000000000001</v>
      </c>
      <c r="D21182" t="s">
        <v>24</v>
      </c>
      <c r="G21182" t="s">
        <v>25</v>
      </c>
    </row>
    <row r="21183" spans="1:7">
      <c r="A21183">
        <v>76110000</v>
      </c>
      <c r="B21183" t="s">
        <v>82</v>
      </c>
      <c r="C21183" s="30">
        <v>3.6179000000000001</v>
      </c>
      <c r="D21183" t="s">
        <v>24</v>
      </c>
      <c r="E21183">
        <v>2026</v>
      </c>
      <c r="G21183" t="s">
        <v>25</v>
      </c>
    </row>
    <row r="21184" spans="1:7">
      <c r="A21184">
        <v>76110000</v>
      </c>
      <c r="B21184" t="s">
        <v>82</v>
      </c>
      <c r="C21184" s="30">
        <v>3.9468000000000001</v>
      </c>
      <c r="D21184" t="s">
        <v>24</v>
      </c>
      <c r="E21184">
        <v>2027</v>
      </c>
      <c r="G21184" t="s">
        <v>25</v>
      </c>
    </row>
    <row r="21185" spans="1:7">
      <c r="A21185">
        <v>76110000</v>
      </c>
      <c r="B21185" t="s">
        <v>82</v>
      </c>
      <c r="C21185" s="30">
        <v>4.2757000000000005</v>
      </c>
      <c r="D21185" t="s">
        <v>24</v>
      </c>
      <c r="E21185">
        <v>2028</v>
      </c>
      <c r="G21185" t="s">
        <v>25</v>
      </c>
    </row>
    <row r="21186" spans="1:7">
      <c r="A21186">
        <v>7612</v>
      </c>
      <c r="B21186" t="s">
        <v>82</v>
      </c>
      <c r="C21186" s="30">
        <v>3.2890000000000001</v>
      </c>
      <c r="D21186" t="s">
        <v>24</v>
      </c>
      <c r="G21186" t="s">
        <v>25</v>
      </c>
    </row>
    <row r="21187" spans="1:7">
      <c r="A21187">
        <v>7612</v>
      </c>
      <c r="B21187" t="s">
        <v>82</v>
      </c>
      <c r="C21187" s="30">
        <v>3.6179000000000001</v>
      </c>
      <c r="D21187" t="s">
        <v>24</v>
      </c>
      <c r="E21187">
        <v>2026</v>
      </c>
      <c r="G21187" t="s">
        <v>25</v>
      </c>
    </row>
    <row r="21188" spans="1:7">
      <c r="A21188">
        <v>7612</v>
      </c>
      <c r="B21188" t="s">
        <v>82</v>
      </c>
      <c r="C21188" s="30">
        <v>3.9468000000000001</v>
      </c>
      <c r="D21188" t="s">
        <v>24</v>
      </c>
      <c r="E21188">
        <v>2027</v>
      </c>
      <c r="G21188" t="s">
        <v>25</v>
      </c>
    </row>
    <row r="21189" spans="1:7">
      <c r="A21189">
        <v>7612</v>
      </c>
      <c r="B21189" t="s">
        <v>82</v>
      </c>
      <c r="C21189" s="30">
        <v>4.2757000000000005</v>
      </c>
      <c r="D21189" t="s">
        <v>24</v>
      </c>
      <c r="E21189">
        <v>2028</v>
      </c>
      <c r="G21189" t="s">
        <v>25</v>
      </c>
    </row>
    <row r="21190" spans="1:7">
      <c r="A21190">
        <v>76130000</v>
      </c>
      <c r="B21190" t="s">
        <v>82</v>
      </c>
      <c r="C21190" s="30">
        <v>3.2890000000000001</v>
      </c>
      <c r="D21190" t="s">
        <v>24</v>
      </c>
      <c r="G21190" t="s">
        <v>25</v>
      </c>
    </row>
    <row r="21191" spans="1:7">
      <c r="A21191">
        <v>76130000</v>
      </c>
      <c r="B21191" t="s">
        <v>82</v>
      </c>
      <c r="C21191" s="30">
        <v>3.6179000000000001</v>
      </c>
      <c r="D21191" t="s">
        <v>24</v>
      </c>
      <c r="E21191">
        <v>2026</v>
      </c>
      <c r="G21191" t="s">
        <v>25</v>
      </c>
    </row>
    <row r="21192" spans="1:7">
      <c r="A21192">
        <v>76130000</v>
      </c>
      <c r="B21192" t="s">
        <v>82</v>
      </c>
      <c r="C21192" s="30">
        <v>3.9468000000000001</v>
      </c>
      <c r="D21192" t="s">
        <v>24</v>
      </c>
      <c r="E21192">
        <v>2027</v>
      </c>
      <c r="G21192" t="s">
        <v>25</v>
      </c>
    </row>
    <row r="21193" spans="1:7">
      <c r="A21193">
        <v>76130000</v>
      </c>
      <c r="B21193" t="s">
        <v>82</v>
      </c>
      <c r="C21193" s="30">
        <v>4.2757000000000005</v>
      </c>
      <c r="D21193" t="s">
        <v>24</v>
      </c>
      <c r="E21193">
        <v>2028</v>
      </c>
      <c r="G21193" t="s">
        <v>25</v>
      </c>
    </row>
    <row r="21194" spans="1:7">
      <c r="A21194">
        <v>7614</v>
      </c>
      <c r="B21194" t="s">
        <v>82</v>
      </c>
      <c r="C21194" s="30">
        <v>2.694</v>
      </c>
      <c r="D21194" t="s">
        <v>24</v>
      </c>
      <c r="G21194" t="s">
        <v>25</v>
      </c>
    </row>
    <row r="21195" spans="1:7">
      <c r="A21195">
        <v>7614</v>
      </c>
      <c r="B21195" t="s">
        <v>82</v>
      </c>
      <c r="C21195" s="30">
        <v>2.9634</v>
      </c>
      <c r="D21195" t="s">
        <v>24</v>
      </c>
      <c r="E21195">
        <v>2026</v>
      </c>
      <c r="G21195" t="s">
        <v>25</v>
      </c>
    </row>
    <row r="21196" spans="1:7">
      <c r="A21196">
        <v>7614</v>
      </c>
      <c r="B21196" t="s">
        <v>82</v>
      </c>
      <c r="C21196" s="30">
        <v>3.2328000000000001</v>
      </c>
      <c r="D21196" t="s">
        <v>24</v>
      </c>
      <c r="E21196">
        <v>2027</v>
      </c>
      <c r="G21196" t="s">
        <v>25</v>
      </c>
    </row>
    <row r="21197" spans="1:7">
      <c r="A21197">
        <v>7614</v>
      </c>
      <c r="B21197" t="s">
        <v>82</v>
      </c>
      <c r="C21197" s="30">
        <v>3.5022000000000002</v>
      </c>
      <c r="D21197" t="s">
        <v>24</v>
      </c>
      <c r="E21197">
        <v>2028</v>
      </c>
      <c r="G21197" t="s">
        <v>25</v>
      </c>
    </row>
    <row r="21198" spans="1:7">
      <c r="A21198">
        <v>76161000</v>
      </c>
      <c r="B21198" t="s">
        <v>82</v>
      </c>
      <c r="C21198" s="30">
        <v>3.2890000000000001</v>
      </c>
      <c r="D21198" t="s">
        <v>24</v>
      </c>
      <c r="G21198" t="s">
        <v>25</v>
      </c>
    </row>
    <row r="21199" spans="1:7">
      <c r="A21199">
        <v>76161000</v>
      </c>
      <c r="B21199" t="s">
        <v>82</v>
      </c>
      <c r="C21199" s="30">
        <v>3.6179000000000001</v>
      </c>
      <c r="D21199" t="s">
        <v>24</v>
      </c>
      <c r="E21199">
        <v>2026</v>
      </c>
      <c r="G21199" t="s">
        <v>25</v>
      </c>
    </row>
    <row r="21200" spans="1:7">
      <c r="A21200">
        <v>76161000</v>
      </c>
      <c r="B21200" t="s">
        <v>82</v>
      </c>
      <c r="C21200" s="30">
        <v>3.9468000000000001</v>
      </c>
      <c r="D21200" t="s">
        <v>24</v>
      </c>
      <c r="E21200">
        <v>2027</v>
      </c>
      <c r="G21200" t="s">
        <v>25</v>
      </c>
    </row>
    <row r="21201" spans="1:7">
      <c r="A21201">
        <v>76161000</v>
      </c>
      <c r="B21201" t="s">
        <v>82</v>
      </c>
      <c r="C21201" s="30">
        <v>4.2757000000000005</v>
      </c>
      <c r="D21201" t="s">
        <v>24</v>
      </c>
      <c r="E21201">
        <v>2028</v>
      </c>
      <c r="G21201" t="s">
        <v>25</v>
      </c>
    </row>
    <row r="21202" spans="1:7">
      <c r="A21202">
        <v>76169100</v>
      </c>
      <c r="B21202" t="s">
        <v>82</v>
      </c>
      <c r="C21202" s="30">
        <v>3.2890000000000001</v>
      </c>
      <c r="D21202" t="s">
        <v>24</v>
      </c>
      <c r="G21202" t="s">
        <v>25</v>
      </c>
    </row>
    <row r="21203" spans="1:7">
      <c r="A21203">
        <v>76169100</v>
      </c>
      <c r="B21203" t="s">
        <v>82</v>
      </c>
      <c r="C21203" s="30">
        <v>3.6179000000000001</v>
      </c>
      <c r="D21203" t="s">
        <v>24</v>
      </c>
      <c r="E21203">
        <v>2026</v>
      </c>
      <c r="G21203" t="s">
        <v>25</v>
      </c>
    </row>
    <row r="21204" spans="1:7">
      <c r="A21204">
        <v>76169100</v>
      </c>
      <c r="B21204" t="s">
        <v>82</v>
      </c>
      <c r="C21204" s="30">
        <v>3.9468000000000001</v>
      </c>
      <c r="D21204" t="s">
        <v>24</v>
      </c>
      <c r="E21204">
        <v>2027</v>
      </c>
      <c r="G21204" t="s">
        <v>25</v>
      </c>
    </row>
    <row r="21205" spans="1:7">
      <c r="A21205">
        <v>76169100</v>
      </c>
      <c r="B21205" t="s">
        <v>82</v>
      </c>
      <c r="C21205" s="30">
        <v>4.2757000000000005</v>
      </c>
      <c r="D21205" t="s">
        <v>24</v>
      </c>
      <c r="E21205">
        <v>2028</v>
      </c>
      <c r="G21205" t="s">
        <v>25</v>
      </c>
    </row>
    <row r="21206" spans="1:7">
      <c r="A21206">
        <v>76169910</v>
      </c>
      <c r="B21206" t="s">
        <v>82</v>
      </c>
      <c r="C21206" s="30">
        <v>2.4089999999999998</v>
      </c>
      <c r="D21206" t="s">
        <v>24</v>
      </c>
      <c r="G21206" t="s">
        <v>25</v>
      </c>
    </row>
    <row r="21207" spans="1:7">
      <c r="A21207">
        <v>76169910</v>
      </c>
      <c r="B21207" t="s">
        <v>82</v>
      </c>
      <c r="C21207" s="30">
        <v>2.6498999999999997</v>
      </c>
      <c r="D21207" t="s">
        <v>24</v>
      </c>
      <c r="E21207">
        <v>2026</v>
      </c>
      <c r="G21207" t="s">
        <v>25</v>
      </c>
    </row>
    <row r="21208" spans="1:7">
      <c r="A21208">
        <v>76169910</v>
      </c>
      <c r="B21208" t="s">
        <v>82</v>
      </c>
      <c r="C21208" s="30">
        <v>2.8907999999999996</v>
      </c>
      <c r="D21208" t="s">
        <v>24</v>
      </c>
      <c r="E21208">
        <v>2027</v>
      </c>
      <c r="G21208" t="s">
        <v>25</v>
      </c>
    </row>
    <row r="21209" spans="1:7">
      <c r="A21209">
        <v>76169910</v>
      </c>
      <c r="B21209" t="s">
        <v>82</v>
      </c>
      <c r="C21209" s="30">
        <v>3.1316999999999999</v>
      </c>
      <c r="D21209" t="s">
        <v>24</v>
      </c>
      <c r="E21209">
        <v>2028</v>
      </c>
      <c r="G21209" t="s">
        <v>25</v>
      </c>
    </row>
    <row r="21210" spans="1:7">
      <c r="A21210">
        <v>76169990</v>
      </c>
      <c r="B21210" t="s">
        <v>82</v>
      </c>
      <c r="C21210" s="30">
        <v>3.2890000000000001</v>
      </c>
      <c r="D21210" t="s">
        <v>24</v>
      </c>
      <c r="G21210" t="s">
        <v>25</v>
      </c>
    </row>
    <row r="21211" spans="1:7">
      <c r="A21211">
        <v>76169990</v>
      </c>
      <c r="B21211" t="s">
        <v>82</v>
      </c>
      <c r="C21211" s="30">
        <v>3.6179000000000001</v>
      </c>
      <c r="D21211" t="s">
        <v>24</v>
      </c>
      <c r="E21211">
        <v>2026</v>
      </c>
      <c r="G21211" t="s">
        <v>25</v>
      </c>
    </row>
    <row r="21212" spans="1:7">
      <c r="A21212">
        <v>76169990</v>
      </c>
      <c r="B21212" t="s">
        <v>82</v>
      </c>
      <c r="C21212" s="30">
        <v>3.9468000000000001</v>
      </c>
      <c r="D21212" t="s">
        <v>24</v>
      </c>
      <c r="E21212">
        <v>2027</v>
      </c>
      <c r="G21212" t="s">
        <v>25</v>
      </c>
    </row>
    <row r="21213" spans="1:7">
      <c r="A21213">
        <v>76169990</v>
      </c>
      <c r="B21213" t="s">
        <v>82</v>
      </c>
      <c r="C21213" s="30">
        <v>4.2757000000000005</v>
      </c>
      <c r="D21213" t="s">
        <v>24</v>
      </c>
      <c r="E21213">
        <v>2028</v>
      </c>
      <c r="G21213" t="s">
        <v>25</v>
      </c>
    </row>
    <row r="21214" spans="1:7">
      <c r="A21214">
        <v>28041000</v>
      </c>
      <c r="B21214" t="s">
        <v>82</v>
      </c>
      <c r="C21214" s="30">
        <v>10.82</v>
      </c>
      <c r="G21214" t="s">
        <v>272</v>
      </c>
    </row>
    <row r="21215" spans="1:7">
      <c r="A21215">
        <v>28041000</v>
      </c>
      <c r="B21215" t="s">
        <v>82</v>
      </c>
      <c r="C21215" s="30">
        <v>11.902000000000001</v>
      </c>
      <c r="E21215">
        <v>2026</v>
      </c>
      <c r="G21215" t="s">
        <v>272</v>
      </c>
    </row>
    <row r="21216" spans="1:7">
      <c r="A21216">
        <v>28041000</v>
      </c>
      <c r="B21216" t="s">
        <v>82</v>
      </c>
      <c r="C21216" s="30">
        <v>12.984</v>
      </c>
      <c r="E21216">
        <v>2027</v>
      </c>
      <c r="G21216" t="s">
        <v>272</v>
      </c>
    </row>
    <row r="21217" spans="1:7">
      <c r="A21217">
        <v>28041000</v>
      </c>
      <c r="B21217" t="s">
        <v>82</v>
      </c>
      <c r="C21217" s="30">
        <v>14.066000000000001</v>
      </c>
      <c r="E21217">
        <v>2028</v>
      </c>
      <c r="G21217" t="s">
        <v>272</v>
      </c>
    </row>
    <row r="21218" spans="1:7">
      <c r="A21218">
        <v>720211</v>
      </c>
      <c r="B21218" t="s">
        <v>82</v>
      </c>
      <c r="C21218" s="30">
        <v>1.69</v>
      </c>
      <c r="G21218" t="s">
        <v>273</v>
      </c>
    </row>
    <row r="21219" spans="1:7">
      <c r="A21219">
        <v>720211</v>
      </c>
      <c r="B21219" t="s">
        <v>82</v>
      </c>
      <c r="C21219" s="30">
        <v>1.859</v>
      </c>
      <c r="E21219">
        <v>2026</v>
      </c>
      <c r="G21219" t="s">
        <v>273</v>
      </c>
    </row>
    <row r="21220" spans="1:7">
      <c r="A21220">
        <v>720211</v>
      </c>
      <c r="B21220" t="s">
        <v>82</v>
      </c>
      <c r="C21220" s="30">
        <v>2.028</v>
      </c>
      <c r="E21220">
        <v>2027</v>
      </c>
      <c r="G21220" t="s">
        <v>273</v>
      </c>
    </row>
    <row r="21221" spans="1:7">
      <c r="A21221">
        <v>720211</v>
      </c>
      <c r="B21221" t="s">
        <v>82</v>
      </c>
      <c r="C21221" s="30">
        <v>2.1970000000000001</v>
      </c>
      <c r="E21221">
        <v>2028</v>
      </c>
      <c r="G21221" t="s">
        <v>273</v>
      </c>
    </row>
    <row r="21222" spans="1:7">
      <c r="A21222">
        <v>720241</v>
      </c>
      <c r="B21222" t="s">
        <v>82</v>
      </c>
      <c r="C21222" s="30">
        <v>2.35</v>
      </c>
      <c r="G21222" t="s">
        <v>273</v>
      </c>
    </row>
    <row r="21223" spans="1:7">
      <c r="A21223">
        <v>720241</v>
      </c>
      <c r="B21223" t="s">
        <v>82</v>
      </c>
      <c r="C21223" s="30">
        <v>2.585</v>
      </c>
      <c r="E21223">
        <v>2026</v>
      </c>
      <c r="G21223" t="s">
        <v>273</v>
      </c>
    </row>
    <row r="21224" spans="1:7">
      <c r="A21224">
        <v>720241</v>
      </c>
      <c r="B21224" t="s">
        <v>82</v>
      </c>
      <c r="C21224" s="30">
        <v>2.8200000000000003</v>
      </c>
      <c r="E21224">
        <v>2027</v>
      </c>
      <c r="G21224" t="s">
        <v>273</v>
      </c>
    </row>
    <row r="21225" spans="1:7">
      <c r="A21225">
        <v>720241</v>
      </c>
      <c r="B21225" t="s">
        <v>82</v>
      </c>
      <c r="C21225" s="30">
        <v>3.0550000000000002</v>
      </c>
      <c r="E21225">
        <v>2028</v>
      </c>
      <c r="G21225" t="s">
        <v>273</v>
      </c>
    </row>
    <row r="21226" spans="1:7">
      <c r="A21226">
        <v>72026000</v>
      </c>
      <c r="B21226" t="s">
        <v>82</v>
      </c>
      <c r="C21226" s="30">
        <v>3.48</v>
      </c>
      <c r="G21226" t="s">
        <v>273</v>
      </c>
    </row>
    <row r="21227" spans="1:7">
      <c r="A21227">
        <v>72026000</v>
      </c>
      <c r="B21227" t="s">
        <v>82</v>
      </c>
      <c r="C21227" s="30">
        <v>3.8279999999999998</v>
      </c>
      <c r="E21227">
        <v>2026</v>
      </c>
      <c r="G21227" t="s">
        <v>273</v>
      </c>
    </row>
    <row r="21228" spans="1:7">
      <c r="A21228">
        <v>72026000</v>
      </c>
      <c r="B21228" t="s">
        <v>82</v>
      </c>
      <c r="C21228" s="30">
        <v>4.1760000000000002</v>
      </c>
      <c r="E21228">
        <v>2027</v>
      </c>
      <c r="G21228" t="s">
        <v>273</v>
      </c>
    </row>
    <row r="21229" spans="1:7">
      <c r="A21229">
        <v>72026000</v>
      </c>
      <c r="B21229" t="s">
        <v>82</v>
      </c>
      <c r="C21229" s="30">
        <v>4.524</v>
      </c>
      <c r="E21229">
        <v>2028</v>
      </c>
      <c r="G21229" t="s">
        <v>273</v>
      </c>
    </row>
    <row r="21230" spans="1:7">
      <c r="A21230">
        <v>2523100090</v>
      </c>
      <c r="B21230" t="s">
        <v>83</v>
      </c>
      <c r="C21230">
        <v>0.9</v>
      </c>
      <c r="D21230" t="s">
        <v>13</v>
      </c>
      <c r="G21230" t="s">
        <v>270</v>
      </c>
    </row>
    <row r="21231" spans="1:7">
      <c r="A21231">
        <v>2523100090</v>
      </c>
      <c r="B21231" t="s">
        <v>83</v>
      </c>
      <c r="C21231">
        <v>0.99</v>
      </c>
      <c r="D21231" t="s">
        <v>13</v>
      </c>
      <c r="E21231">
        <v>2026</v>
      </c>
      <c r="G21231" t="s">
        <v>270</v>
      </c>
    </row>
    <row r="21232" spans="1:7">
      <c r="A21232">
        <v>2523100090</v>
      </c>
      <c r="B21232" t="s">
        <v>83</v>
      </c>
      <c r="C21232">
        <v>1.08</v>
      </c>
      <c r="D21232" t="s">
        <v>13</v>
      </c>
      <c r="E21232">
        <v>2027</v>
      </c>
      <c r="G21232" t="s">
        <v>270</v>
      </c>
    </row>
    <row r="21233" spans="1:7">
      <c r="A21233">
        <v>2523100090</v>
      </c>
      <c r="B21233" t="s">
        <v>83</v>
      </c>
      <c r="C21233">
        <v>1.1700000000000002</v>
      </c>
      <c r="D21233" t="s">
        <v>13</v>
      </c>
      <c r="E21233">
        <v>2028</v>
      </c>
      <c r="G21233" t="s">
        <v>270</v>
      </c>
    </row>
    <row r="21234" spans="1:7">
      <c r="A21234">
        <v>25232900</v>
      </c>
      <c r="B21234" t="s">
        <v>83</v>
      </c>
      <c r="C21234">
        <v>0.98</v>
      </c>
      <c r="G21234" t="s">
        <v>270</v>
      </c>
    </row>
    <row r="21235" spans="1:7">
      <c r="A21235">
        <v>25232900</v>
      </c>
      <c r="B21235" t="s">
        <v>83</v>
      </c>
      <c r="C21235">
        <v>1.0780000000000001</v>
      </c>
      <c r="E21235">
        <v>2026</v>
      </c>
      <c r="G21235" t="s">
        <v>270</v>
      </c>
    </row>
    <row r="21236" spans="1:7">
      <c r="A21236">
        <v>25232900</v>
      </c>
      <c r="B21236" t="s">
        <v>83</v>
      </c>
      <c r="C21236">
        <v>1.1759999999999999</v>
      </c>
      <c r="E21236">
        <v>2027</v>
      </c>
      <c r="G21236" t="s">
        <v>270</v>
      </c>
    </row>
    <row r="21237" spans="1:7">
      <c r="A21237">
        <v>25232900</v>
      </c>
      <c r="B21237" t="s">
        <v>83</v>
      </c>
      <c r="C21237">
        <v>1.274</v>
      </c>
      <c r="E21237">
        <v>2028</v>
      </c>
      <c r="G21237" t="s">
        <v>270</v>
      </c>
    </row>
    <row r="21238" spans="1:7">
      <c r="A21238">
        <v>2523900090</v>
      </c>
      <c r="B21238" t="s">
        <v>83</v>
      </c>
      <c r="C21238">
        <v>0.94</v>
      </c>
      <c r="D21238" t="s">
        <v>13</v>
      </c>
      <c r="G21238" t="s">
        <v>270</v>
      </c>
    </row>
    <row r="21239" spans="1:7">
      <c r="A21239">
        <v>2523900090</v>
      </c>
      <c r="B21239" t="s">
        <v>83</v>
      </c>
      <c r="C21239">
        <v>1.034</v>
      </c>
      <c r="D21239" t="s">
        <v>13</v>
      </c>
      <c r="E21239">
        <v>2026</v>
      </c>
      <c r="G21239" t="s">
        <v>270</v>
      </c>
    </row>
    <row r="21240" spans="1:7">
      <c r="A21240">
        <v>2523900090</v>
      </c>
      <c r="B21240" t="s">
        <v>83</v>
      </c>
      <c r="C21240">
        <v>1.1279999999999999</v>
      </c>
      <c r="D21240" t="s">
        <v>13</v>
      </c>
      <c r="E21240">
        <v>2027</v>
      </c>
      <c r="G21240" t="s">
        <v>270</v>
      </c>
    </row>
    <row r="21241" spans="1:7">
      <c r="A21241">
        <v>2523900090</v>
      </c>
      <c r="B21241" t="s">
        <v>83</v>
      </c>
      <c r="C21241">
        <v>1.222</v>
      </c>
      <c r="D21241" t="s">
        <v>13</v>
      </c>
      <c r="E21241">
        <v>2028</v>
      </c>
      <c r="G21241" t="s">
        <v>270</v>
      </c>
    </row>
    <row r="21242" spans="1:7">
      <c r="A21242">
        <v>28080000</v>
      </c>
      <c r="B21242" t="s">
        <v>83</v>
      </c>
      <c r="C21242" s="30">
        <v>1.79</v>
      </c>
      <c r="G21242" t="s">
        <v>271</v>
      </c>
    </row>
    <row r="21243" spans="1:7">
      <c r="A21243">
        <v>28080000</v>
      </c>
      <c r="B21243" t="s">
        <v>83</v>
      </c>
      <c r="C21243" s="30">
        <v>1.8079000000000001</v>
      </c>
      <c r="E21243">
        <v>2026</v>
      </c>
      <c r="G21243" t="s">
        <v>271</v>
      </c>
    </row>
    <row r="21244" spans="1:7">
      <c r="A21244">
        <v>28080000</v>
      </c>
      <c r="B21244" t="s">
        <v>83</v>
      </c>
      <c r="C21244" s="30">
        <v>1.8079000000000001</v>
      </c>
      <c r="E21244">
        <v>2027</v>
      </c>
      <c r="G21244" t="s">
        <v>271</v>
      </c>
    </row>
    <row r="21245" spans="1:7">
      <c r="A21245">
        <v>28080000</v>
      </c>
      <c r="B21245" t="s">
        <v>83</v>
      </c>
      <c r="C21245" s="30">
        <v>1.8079000000000001</v>
      </c>
      <c r="E21245">
        <v>2028</v>
      </c>
      <c r="G21245" t="s">
        <v>271</v>
      </c>
    </row>
    <row r="21246" spans="1:7">
      <c r="A21246">
        <v>28142000</v>
      </c>
      <c r="B21246" t="s">
        <v>83</v>
      </c>
      <c r="C21246">
        <v>0.71</v>
      </c>
      <c r="G21246" t="s">
        <v>271</v>
      </c>
    </row>
    <row r="21247" spans="1:7">
      <c r="A21247">
        <v>28142000</v>
      </c>
      <c r="B21247" t="s">
        <v>83</v>
      </c>
      <c r="C21247">
        <v>0.71709999999999996</v>
      </c>
      <c r="E21247">
        <v>2026</v>
      </c>
      <c r="G21247" t="s">
        <v>271</v>
      </c>
    </row>
    <row r="21248" spans="1:7">
      <c r="A21248">
        <v>28142000</v>
      </c>
      <c r="B21248" t="s">
        <v>83</v>
      </c>
      <c r="C21248">
        <v>0.71709999999999996</v>
      </c>
      <c r="E21248">
        <v>2027</v>
      </c>
      <c r="G21248" t="s">
        <v>271</v>
      </c>
    </row>
    <row r="21249" spans="1:7">
      <c r="A21249">
        <v>28142000</v>
      </c>
      <c r="B21249" t="s">
        <v>83</v>
      </c>
      <c r="C21249">
        <v>0.71709999999999996</v>
      </c>
      <c r="E21249">
        <v>2028</v>
      </c>
      <c r="G21249" t="s">
        <v>271</v>
      </c>
    </row>
    <row r="21250" spans="1:7">
      <c r="A21250">
        <v>28342100</v>
      </c>
      <c r="B21250" t="s">
        <v>83</v>
      </c>
      <c r="C21250" s="30">
        <v>1.59</v>
      </c>
      <c r="G21250" t="s">
        <v>271</v>
      </c>
    </row>
    <row r="21251" spans="1:7">
      <c r="A21251">
        <v>28342100</v>
      </c>
      <c r="B21251" t="s">
        <v>83</v>
      </c>
      <c r="C21251" s="30">
        <v>1.6059000000000001</v>
      </c>
      <c r="E21251">
        <v>2026</v>
      </c>
      <c r="G21251" t="s">
        <v>271</v>
      </c>
    </row>
    <row r="21252" spans="1:7">
      <c r="A21252">
        <v>28342100</v>
      </c>
      <c r="B21252" t="s">
        <v>83</v>
      </c>
      <c r="C21252" s="30">
        <v>1.6059000000000001</v>
      </c>
      <c r="E21252">
        <v>2027</v>
      </c>
      <c r="G21252" t="s">
        <v>271</v>
      </c>
    </row>
    <row r="21253" spans="1:7">
      <c r="A21253">
        <v>28342100</v>
      </c>
      <c r="B21253" t="s">
        <v>83</v>
      </c>
      <c r="C21253" s="30">
        <v>1.6059000000000001</v>
      </c>
      <c r="E21253">
        <v>2028</v>
      </c>
      <c r="G21253" t="s">
        <v>271</v>
      </c>
    </row>
    <row r="21254" spans="1:7">
      <c r="A21254">
        <v>31021012</v>
      </c>
      <c r="B21254" t="s">
        <v>83</v>
      </c>
      <c r="C21254">
        <v>0.54</v>
      </c>
      <c r="G21254" t="s">
        <v>271</v>
      </c>
    </row>
    <row r="21255" spans="1:7">
      <c r="A21255">
        <v>31021012</v>
      </c>
      <c r="B21255" t="s">
        <v>83</v>
      </c>
      <c r="C21255">
        <v>0.5454</v>
      </c>
      <c r="E21255">
        <v>2026</v>
      </c>
      <c r="G21255" t="s">
        <v>271</v>
      </c>
    </row>
    <row r="21256" spans="1:7">
      <c r="A21256">
        <v>31021012</v>
      </c>
      <c r="B21256" t="s">
        <v>83</v>
      </c>
      <c r="C21256">
        <v>0.5454</v>
      </c>
      <c r="E21256">
        <v>2027</v>
      </c>
      <c r="G21256" t="s">
        <v>271</v>
      </c>
    </row>
    <row r="21257" spans="1:7">
      <c r="A21257">
        <v>31021012</v>
      </c>
      <c r="B21257" t="s">
        <v>83</v>
      </c>
      <c r="C21257">
        <v>0.5454</v>
      </c>
      <c r="E21257">
        <v>2028</v>
      </c>
      <c r="G21257" t="s">
        <v>271</v>
      </c>
    </row>
    <row r="21258" spans="1:7">
      <c r="A21258">
        <v>31021015</v>
      </c>
      <c r="B21258" t="s">
        <v>83</v>
      </c>
      <c r="C21258">
        <v>0.86</v>
      </c>
      <c r="G21258" t="s">
        <v>271</v>
      </c>
    </row>
    <row r="21259" spans="1:7">
      <c r="A21259">
        <v>31021015</v>
      </c>
      <c r="B21259" t="s">
        <v>83</v>
      </c>
      <c r="C21259">
        <v>0.86860000000000004</v>
      </c>
      <c r="E21259">
        <v>2026</v>
      </c>
      <c r="G21259" t="s">
        <v>271</v>
      </c>
    </row>
    <row r="21260" spans="1:7">
      <c r="A21260">
        <v>31021015</v>
      </c>
      <c r="B21260" t="s">
        <v>83</v>
      </c>
      <c r="C21260">
        <v>0.86860000000000004</v>
      </c>
      <c r="E21260">
        <v>2027</v>
      </c>
      <c r="G21260" t="s">
        <v>271</v>
      </c>
    </row>
    <row r="21261" spans="1:7">
      <c r="A21261">
        <v>31021015</v>
      </c>
      <c r="B21261" t="s">
        <v>83</v>
      </c>
      <c r="C21261">
        <v>0.86860000000000004</v>
      </c>
      <c r="E21261">
        <v>2028</v>
      </c>
      <c r="G21261" t="s">
        <v>271</v>
      </c>
    </row>
    <row r="21262" spans="1:7">
      <c r="A21262">
        <v>31021019</v>
      </c>
      <c r="B21262" t="s">
        <v>83</v>
      </c>
      <c r="C21262" s="30">
        <v>1.61</v>
      </c>
      <c r="G21262" t="s">
        <v>271</v>
      </c>
    </row>
    <row r="21263" spans="1:7">
      <c r="A21263">
        <v>31021019</v>
      </c>
      <c r="B21263" t="s">
        <v>83</v>
      </c>
      <c r="C21263" s="30">
        <v>1.6261000000000001</v>
      </c>
      <c r="E21263">
        <v>2026</v>
      </c>
      <c r="G21263" t="s">
        <v>271</v>
      </c>
    </row>
    <row r="21264" spans="1:7">
      <c r="A21264">
        <v>31021019</v>
      </c>
      <c r="B21264" t="s">
        <v>83</v>
      </c>
      <c r="C21264" s="30">
        <v>1.6261000000000001</v>
      </c>
      <c r="E21264">
        <v>2027</v>
      </c>
      <c r="G21264" t="s">
        <v>271</v>
      </c>
    </row>
    <row r="21265" spans="1:7">
      <c r="A21265">
        <v>31021019</v>
      </c>
      <c r="B21265" t="s">
        <v>83</v>
      </c>
      <c r="C21265" s="30">
        <v>1.6261000000000001</v>
      </c>
      <c r="E21265">
        <v>2028</v>
      </c>
      <c r="G21265" t="s">
        <v>271</v>
      </c>
    </row>
    <row r="21266" spans="1:7">
      <c r="A21266">
        <v>31021090</v>
      </c>
      <c r="B21266" t="s">
        <v>83</v>
      </c>
      <c r="C21266" s="30">
        <v>1.58</v>
      </c>
      <c r="G21266" t="s">
        <v>271</v>
      </c>
    </row>
    <row r="21267" spans="1:7">
      <c r="A21267">
        <v>31021090</v>
      </c>
      <c r="B21267" t="s">
        <v>83</v>
      </c>
      <c r="C21267" s="30">
        <v>1.5958000000000001</v>
      </c>
      <c r="E21267">
        <v>2026</v>
      </c>
      <c r="G21267" t="s">
        <v>271</v>
      </c>
    </row>
    <row r="21268" spans="1:7">
      <c r="A21268">
        <v>31021090</v>
      </c>
      <c r="B21268" t="s">
        <v>83</v>
      </c>
      <c r="C21268" s="30">
        <v>1.5958000000000001</v>
      </c>
      <c r="E21268">
        <v>2027</v>
      </c>
      <c r="G21268" t="s">
        <v>271</v>
      </c>
    </row>
    <row r="21269" spans="1:7">
      <c r="A21269">
        <v>31021090</v>
      </c>
      <c r="B21269" t="s">
        <v>83</v>
      </c>
      <c r="C21269" s="30">
        <v>1.5958000000000001</v>
      </c>
      <c r="E21269">
        <v>2028</v>
      </c>
      <c r="G21269" t="s">
        <v>271</v>
      </c>
    </row>
    <row r="21270" spans="1:7">
      <c r="A21270">
        <v>31022100</v>
      </c>
      <c r="B21270" t="s">
        <v>83</v>
      </c>
      <c r="C21270">
        <v>0.61</v>
      </c>
      <c r="G21270" t="s">
        <v>271</v>
      </c>
    </row>
    <row r="21271" spans="1:7">
      <c r="A21271">
        <v>31022100</v>
      </c>
      <c r="B21271" t="s">
        <v>83</v>
      </c>
      <c r="C21271">
        <v>0.61609999999999998</v>
      </c>
      <c r="E21271">
        <v>2026</v>
      </c>
      <c r="G21271" t="s">
        <v>271</v>
      </c>
    </row>
    <row r="21272" spans="1:7">
      <c r="A21272">
        <v>31022100</v>
      </c>
      <c r="B21272" t="s">
        <v>83</v>
      </c>
      <c r="C21272">
        <v>0.61609999999999998</v>
      </c>
      <c r="E21272">
        <v>2027</v>
      </c>
      <c r="G21272" t="s">
        <v>271</v>
      </c>
    </row>
    <row r="21273" spans="1:7">
      <c r="A21273">
        <v>31022100</v>
      </c>
      <c r="B21273" t="s">
        <v>83</v>
      </c>
      <c r="C21273">
        <v>0.61609999999999998</v>
      </c>
      <c r="E21273">
        <v>2028</v>
      </c>
      <c r="G21273" t="s">
        <v>271</v>
      </c>
    </row>
    <row r="21274" spans="1:7">
      <c r="A21274">
        <v>31022900</v>
      </c>
      <c r="B21274" t="s">
        <v>83</v>
      </c>
      <c r="C21274" s="30">
        <v>1.1000000000000001</v>
      </c>
      <c r="G21274" t="s">
        <v>271</v>
      </c>
    </row>
    <row r="21275" spans="1:7">
      <c r="A21275">
        <v>31022900</v>
      </c>
      <c r="B21275" t="s">
        <v>83</v>
      </c>
      <c r="C21275" s="30">
        <v>1.1110000000000002</v>
      </c>
      <c r="E21275">
        <v>2026</v>
      </c>
      <c r="G21275" t="s">
        <v>271</v>
      </c>
    </row>
    <row r="21276" spans="1:7">
      <c r="A21276">
        <v>31022900</v>
      </c>
      <c r="B21276" t="s">
        <v>83</v>
      </c>
      <c r="C21276" s="30">
        <v>1.1110000000000002</v>
      </c>
      <c r="E21276">
        <v>2027</v>
      </c>
      <c r="G21276" t="s">
        <v>271</v>
      </c>
    </row>
    <row r="21277" spans="1:7">
      <c r="A21277">
        <v>31022900</v>
      </c>
      <c r="B21277" t="s">
        <v>83</v>
      </c>
      <c r="C21277" s="30">
        <v>1.1110000000000002</v>
      </c>
      <c r="E21277">
        <v>2028</v>
      </c>
      <c r="G21277" t="s">
        <v>271</v>
      </c>
    </row>
    <row r="21278" spans="1:7">
      <c r="A21278">
        <v>31023010</v>
      </c>
      <c r="B21278" t="s">
        <v>83</v>
      </c>
      <c r="C21278" s="30">
        <v>1.19</v>
      </c>
      <c r="G21278" t="s">
        <v>271</v>
      </c>
    </row>
    <row r="21279" spans="1:7">
      <c r="A21279">
        <v>31023010</v>
      </c>
      <c r="B21279" t="s">
        <v>83</v>
      </c>
      <c r="C21279" s="30">
        <v>1.2019</v>
      </c>
      <c r="E21279">
        <v>2026</v>
      </c>
      <c r="G21279" t="s">
        <v>271</v>
      </c>
    </row>
    <row r="21280" spans="1:7">
      <c r="A21280">
        <v>31023010</v>
      </c>
      <c r="B21280" t="s">
        <v>83</v>
      </c>
      <c r="C21280" s="30">
        <v>1.2019</v>
      </c>
      <c r="E21280">
        <v>2027</v>
      </c>
      <c r="G21280" t="s">
        <v>271</v>
      </c>
    </row>
    <row r="21281" spans="1:7">
      <c r="A21281">
        <v>31023010</v>
      </c>
      <c r="B21281" t="s">
        <v>83</v>
      </c>
      <c r="C21281" s="30">
        <v>1.2019</v>
      </c>
      <c r="E21281">
        <v>2028</v>
      </c>
      <c r="G21281" t="s">
        <v>271</v>
      </c>
    </row>
    <row r="21282" spans="1:7">
      <c r="A21282">
        <v>31023090</v>
      </c>
      <c r="B21282" t="s">
        <v>83</v>
      </c>
      <c r="C21282" s="30">
        <v>1.83</v>
      </c>
      <c r="G21282" t="s">
        <v>271</v>
      </c>
    </row>
    <row r="21283" spans="1:7">
      <c r="A21283">
        <v>31023090</v>
      </c>
      <c r="B21283" t="s">
        <v>83</v>
      </c>
      <c r="C21283" s="30">
        <v>1.8483000000000001</v>
      </c>
      <c r="E21283">
        <v>2026</v>
      </c>
      <c r="G21283" t="s">
        <v>271</v>
      </c>
    </row>
    <row r="21284" spans="1:7">
      <c r="A21284">
        <v>31023090</v>
      </c>
      <c r="B21284" t="s">
        <v>83</v>
      </c>
      <c r="C21284" s="30">
        <v>1.8483000000000001</v>
      </c>
      <c r="E21284">
        <v>2027</v>
      </c>
      <c r="G21284" t="s">
        <v>271</v>
      </c>
    </row>
    <row r="21285" spans="1:7">
      <c r="A21285">
        <v>31023090</v>
      </c>
      <c r="B21285" t="s">
        <v>83</v>
      </c>
      <c r="C21285" s="30">
        <v>1.8483000000000001</v>
      </c>
      <c r="E21285">
        <v>2028</v>
      </c>
      <c r="G21285" t="s">
        <v>271</v>
      </c>
    </row>
    <row r="21286" spans="1:7">
      <c r="A21286">
        <v>31024010</v>
      </c>
      <c r="B21286" t="s">
        <v>83</v>
      </c>
      <c r="C21286" s="30">
        <v>1.53</v>
      </c>
      <c r="G21286" t="s">
        <v>271</v>
      </c>
    </row>
    <row r="21287" spans="1:7">
      <c r="A21287">
        <v>31024010</v>
      </c>
      <c r="B21287" t="s">
        <v>83</v>
      </c>
      <c r="C21287" s="30">
        <v>1.5453000000000001</v>
      </c>
      <c r="E21287">
        <v>2026</v>
      </c>
      <c r="G21287" t="s">
        <v>271</v>
      </c>
    </row>
    <row r="21288" spans="1:7">
      <c r="A21288">
        <v>31024010</v>
      </c>
      <c r="B21288" t="s">
        <v>83</v>
      </c>
      <c r="C21288" s="30">
        <v>1.5453000000000001</v>
      </c>
      <c r="E21288">
        <v>2027</v>
      </c>
      <c r="G21288" t="s">
        <v>271</v>
      </c>
    </row>
    <row r="21289" spans="1:7">
      <c r="A21289">
        <v>31024010</v>
      </c>
      <c r="B21289" t="s">
        <v>83</v>
      </c>
      <c r="C21289" s="30">
        <v>1.5453000000000001</v>
      </c>
      <c r="E21289">
        <v>2028</v>
      </c>
      <c r="G21289" t="s">
        <v>271</v>
      </c>
    </row>
    <row r="21290" spans="1:7">
      <c r="A21290">
        <v>31024090</v>
      </c>
      <c r="B21290" t="s">
        <v>83</v>
      </c>
      <c r="C21290" s="30">
        <v>1.53</v>
      </c>
      <c r="G21290" t="s">
        <v>271</v>
      </c>
    </row>
    <row r="21291" spans="1:7">
      <c r="A21291">
        <v>31024090</v>
      </c>
      <c r="B21291" t="s">
        <v>83</v>
      </c>
      <c r="C21291" s="30">
        <v>1.5453000000000001</v>
      </c>
      <c r="E21291">
        <v>2026</v>
      </c>
      <c r="G21291" t="s">
        <v>271</v>
      </c>
    </row>
    <row r="21292" spans="1:7">
      <c r="A21292">
        <v>31024090</v>
      </c>
      <c r="B21292" t="s">
        <v>83</v>
      </c>
      <c r="C21292" s="30">
        <v>1.5453000000000001</v>
      </c>
      <c r="E21292">
        <v>2027</v>
      </c>
      <c r="G21292" t="s">
        <v>271</v>
      </c>
    </row>
    <row r="21293" spans="1:7">
      <c r="A21293">
        <v>31024090</v>
      </c>
      <c r="B21293" t="s">
        <v>83</v>
      </c>
      <c r="C21293" s="30">
        <v>1.5453000000000001</v>
      </c>
      <c r="E21293">
        <v>2028</v>
      </c>
      <c r="G21293" t="s">
        <v>271</v>
      </c>
    </row>
    <row r="21294" spans="1:7">
      <c r="A21294">
        <v>31025000</v>
      </c>
      <c r="B21294" t="s">
        <v>83</v>
      </c>
      <c r="C21294" s="30">
        <v>2.79</v>
      </c>
      <c r="G21294" t="s">
        <v>271</v>
      </c>
    </row>
    <row r="21295" spans="1:7">
      <c r="A21295">
        <v>31025000</v>
      </c>
      <c r="B21295" t="s">
        <v>83</v>
      </c>
      <c r="C21295" s="30">
        <v>2.8178999999999998</v>
      </c>
      <c r="E21295">
        <v>2026</v>
      </c>
      <c r="G21295" t="s">
        <v>271</v>
      </c>
    </row>
    <row r="21296" spans="1:7">
      <c r="A21296">
        <v>31025000</v>
      </c>
      <c r="B21296" t="s">
        <v>83</v>
      </c>
      <c r="C21296" s="30">
        <v>2.8178999999999998</v>
      </c>
      <c r="E21296">
        <v>2027</v>
      </c>
      <c r="G21296" t="s">
        <v>271</v>
      </c>
    </row>
    <row r="21297" spans="1:7">
      <c r="A21297">
        <v>31025000</v>
      </c>
      <c r="B21297" t="s">
        <v>83</v>
      </c>
      <c r="C21297" s="30">
        <v>2.8178999999999998</v>
      </c>
      <c r="E21297">
        <v>2028</v>
      </c>
      <c r="G21297" t="s">
        <v>271</v>
      </c>
    </row>
    <row r="21298" spans="1:7">
      <c r="A21298">
        <v>31026000</v>
      </c>
      <c r="B21298" t="s">
        <v>83</v>
      </c>
      <c r="C21298" s="30">
        <v>1.53</v>
      </c>
      <c r="G21298" t="s">
        <v>271</v>
      </c>
    </row>
    <row r="21299" spans="1:7">
      <c r="A21299">
        <v>31026000</v>
      </c>
      <c r="B21299" t="s">
        <v>83</v>
      </c>
      <c r="C21299" s="30">
        <v>1.5453000000000001</v>
      </c>
      <c r="E21299">
        <v>2026</v>
      </c>
      <c r="G21299" t="s">
        <v>271</v>
      </c>
    </row>
    <row r="21300" spans="1:7">
      <c r="A21300">
        <v>31026000</v>
      </c>
      <c r="B21300" t="s">
        <v>83</v>
      </c>
      <c r="C21300" s="30">
        <v>1.5453000000000001</v>
      </c>
      <c r="E21300">
        <v>2027</v>
      </c>
      <c r="G21300" t="s">
        <v>271</v>
      </c>
    </row>
    <row r="21301" spans="1:7">
      <c r="A21301">
        <v>31026000</v>
      </c>
      <c r="B21301" t="s">
        <v>83</v>
      </c>
      <c r="C21301" s="30">
        <v>1.5453000000000001</v>
      </c>
      <c r="E21301">
        <v>2028</v>
      </c>
      <c r="G21301" t="s">
        <v>271</v>
      </c>
    </row>
    <row r="21302" spans="1:7">
      <c r="A21302">
        <v>31028000</v>
      </c>
      <c r="B21302" t="s">
        <v>83</v>
      </c>
      <c r="C21302" s="30">
        <v>1.35</v>
      </c>
      <c r="G21302" t="s">
        <v>271</v>
      </c>
    </row>
    <row r="21303" spans="1:7">
      <c r="A21303">
        <v>31028000</v>
      </c>
      <c r="B21303" t="s">
        <v>83</v>
      </c>
      <c r="C21303" s="30">
        <v>1.3635000000000002</v>
      </c>
      <c r="E21303">
        <v>2026</v>
      </c>
      <c r="G21303" t="s">
        <v>271</v>
      </c>
    </row>
    <row r="21304" spans="1:7">
      <c r="A21304">
        <v>31028000</v>
      </c>
      <c r="B21304" t="s">
        <v>83</v>
      </c>
      <c r="C21304" s="30">
        <v>1.3635000000000002</v>
      </c>
      <c r="E21304">
        <v>2027</v>
      </c>
      <c r="G21304" t="s">
        <v>271</v>
      </c>
    </row>
    <row r="21305" spans="1:7">
      <c r="A21305">
        <v>31028000</v>
      </c>
      <c r="B21305" t="s">
        <v>83</v>
      </c>
      <c r="C21305" s="30">
        <v>1.3635000000000002</v>
      </c>
      <c r="E21305">
        <v>2028</v>
      </c>
      <c r="G21305" t="s">
        <v>271</v>
      </c>
    </row>
    <row r="21306" spans="1:7">
      <c r="A21306">
        <v>31029000</v>
      </c>
      <c r="B21306" t="s">
        <v>83</v>
      </c>
      <c r="C21306" s="30">
        <v>1.48</v>
      </c>
      <c r="G21306" t="s">
        <v>271</v>
      </c>
    </row>
    <row r="21307" spans="1:7">
      <c r="A21307">
        <v>31029000</v>
      </c>
      <c r="B21307" t="s">
        <v>83</v>
      </c>
      <c r="C21307" s="30">
        <v>1.4947999999999999</v>
      </c>
      <c r="E21307">
        <v>2026</v>
      </c>
      <c r="G21307" t="s">
        <v>271</v>
      </c>
    </row>
    <row r="21308" spans="1:7">
      <c r="A21308">
        <v>31029000</v>
      </c>
      <c r="B21308" t="s">
        <v>83</v>
      </c>
      <c r="C21308" s="30">
        <v>1.4947999999999999</v>
      </c>
      <c r="E21308">
        <v>2027</v>
      </c>
      <c r="G21308" t="s">
        <v>271</v>
      </c>
    </row>
    <row r="21309" spans="1:7">
      <c r="A21309">
        <v>31029000</v>
      </c>
      <c r="B21309" t="s">
        <v>83</v>
      </c>
      <c r="C21309" s="30">
        <v>1.4947999999999999</v>
      </c>
      <c r="E21309">
        <v>2028</v>
      </c>
      <c r="G21309" t="s">
        <v>271</v>
      </c>
    </row>
    <row r="21310" spans="1:7">
      <c r="A21310">
        <v>31051000</v>
      </c>
      <c r="B21310" t="s">
        <v>83</v>
      </c>
      <c r="C21310">
        <v>0.64</v>
      </c>
      <c r="G21310" t="s">
        <v>271</v>
      </c>
    </row>
    <row r="21311" spans="1:7">
      <c r="A21311">
        <v>31051000</v>
      </c>
      <c r="B21311" t="s">
        <v>83</v>
      </c>
      <c r="C21311">
        <v>0.64639999999999997</v>
      </c>
      <c r="E21311">
        <v>2026</v>
      </c>
      <c r="G21311" t="s">
        <v>271</v>
      </c>
    </row>
    <row r="21312" spans="1:7">
      <c r="A21312">
        <v>31051000</v>
      </c>
      <c r="B21312" t="s">
        <v>83</v>
      </c>
      <c r="C21312">
        <v>0.64639999999999997</v>
      </c>
      <c r="E21312">
        <v>2027</v>
      </c>
      <c r="G21312" t="s">
        <v>271</v>
      </c>
    </row>
    <row r="21313" spans="1:7">
      <c r="A21313">
        <v>31051000</v>
      </c>
      <c r="B21313" t="s">
        <v>83</v>
      </c>
      <c r="C21313">
        <v>0.64639999999999997</v>
      </c>
      <c r="E21313">
        <v>2028</v>
      </c>
      <c r="G21313" t="s">
        <v>271</v>
      </c>
    </row>
    <row r="21314" spans="1:7">
      <c r="A21314">
        <v>31052010</v>
      </c>
      <c r="B21314" t="s">
        <v>83</v>
      </c>
      <c r="C21314">
        <v>0.76</v>
      </c>
      <c r="G21314" t="s">
        <v>271</v>
      </c>
    </row>
    <row r="21315" spans="1:7">
      <c r="A21315">
        <v>31052010</v>
      </c>
      <c r="B21315" t="s">
        <v>83</v>
      </c>
      <c r="C21315">
        <v>0.76760000000000006</v>
      </c>
      <c r="E21315">
        <v>2026</v>
      </c>
      <c r="G21315" t="s">
        <v>271</v>
      </c>
    </row>
    <row r="21316" spans="1:7">
      <c r="A21316">
        <v>31052010</v>
      </c>
      <c r="B21316" t="s">
        <v>83</v>
      </c>
      <c r="C21316">
        <v>0.76760000000000006</v>
      </c>
      <c r="E21316">
        <v>2027</v>
      </c>
      <c r="G21316" t="s">
        <v>271</v>
      </c>
    </row>
    <row r="21317" spans="1:7">
      <c r="A21317">
        <v>31052010</v>
      </c>
      <c r="B21317" t="s">
        <v>83</v>
      </c>
      <c r="C21317">
        <v>0.76760000000000006</v>
      </c>
      <c r="E21317">
        <v>2028</v>
      </c>
      <c r="G21317" t="s">
        <v>271</v>
      </c>
    </row>
    <row r="21318" spans="1:7">
      <c r="A21318">
        <v>31052090</v>
      </c>
      <c r="B21318" t="s">
        <v>83</v>
      </c>
      <c r="C21318">
        <v>0.5</v>
      </c>
      <c r="G21318" t="s">
        <v>271</v>
      </c>
    </row>
    <row r="21319" spans="1:7">
      <c r="A21319">
        <v>31052090</v>
      </c>
      <c r="B21319" t="s">
        <v>83</v>
      </c>
      <c r="C21319">
        <v>0.505</v>
      </c>
      <c r="E21319">
        <v>2026</v>
      </c>
      <c r="G21319" t="s">
        <v>271</v>
      </c>
    </row>
    <row r="21320" spans="1:7">
      <c r="A21320">
        <v>31052090</v>
      </c>
      <c r="B21320" t="s">
        <v>83</v>
      </c>
      <c r="C21320">
        <v>0.505</v>
      </c>
      <c r="E21320">
        <v>2027</v>
      </c>
      <c r="G21320" t="s">
        <v>271</v>
      </c>
    </row>
    <row r="21321" spans="1:7">
      <c r="A21321">
        <v>31052090</v>
      </c>
      <c r="B21321" t="s">
        <v>83</v>
      </c>
      <c r="C21321">
        <v>0.505</v>
      </c>
      <c r="E21321">
        <v>2028</v>
      </c>
      <c r="G21321" t="s">
        <v>271</v>
      </c>
    </row>
    <row r="21322" spans="1:7">
      <c r="A21322">
        <v>31053000</v>
      </c>
      <c r="B21322" t="s">
        <v>83</v>
      </c>
      <c r="C21322">
        <v>0.52</v>
      </c>
      <c r="G21322" t="s">
        <v>271</v>
      </c>
    </row>
    <row r="21323" spans="1:7">
      <c r="A21323">
        <v>31053000</v>
      </c>
      <c r="B21323" t="s">
        <v>83</v>
      </c>
      <c r="C21323">
        <v>0.5252</v>
      </c>
      <c r="E21323">
        <v>2026</v>
      </c>
      <c r="G21323" t="s">
        <v>271</v>
      </c>
    </row>
    <row r="21324" spans="1:7">
      <c r="A21324">
        <v>31053000</v>
      </c>
      <c r="B21324" t="s">
        <v>83</v>
      </c>
      <c r="C21324">
        <v>0.5252</v>
      </c>
      <c r="E21324">
        <v>2027</v>
      </c>
      <c r="G21324" t="s">
        <v>271</v>
      </c>
    </row>
    <row r="21325" spans="1:7">
      <c r="A21325">
        <v>31053000</v>
      </c>
      <c r="B21325" t="s">
        <v>83</v>
      </c>
      <c r="C21325">
        <v>0.5252</v>
      </c>
      <c r="E21325">
        <v>2028</v>
      </c>
      <c r="G21325" t="s">
        <v>271</v>
      </c>
    </row>
    <row r="21326" spans="1:7">
      <c r="A21326">
        <v>31054000</v>
      </c>
      <c r="B21326" t="s">
        <v>83</v>
      </c>
      <c r="C21326">
        <v>0.32</v>
      </c>
      <c r="G21326" t="s">
        <v>271</v>
      </c>
    </row>
    <row r="21327" spans="1:7">
      <c r="A21327">
        <v>31054000</v>
      </c>
      <c r="B21327" t="s">
        <v>83</v>
      </c>
      <c r="C21327">
        <v>0.32319999999999999</v>
      </c>
      <c r="E21327">
        <v>2026</v>
      </c>
      <c r="G21327" t="s">
        <v>271</v>
      </c>
    </row>
    <row r="21328" spans="1:7">
      <c r="A21328">
        <v>31054000</v>
      </c>
      <c r="B21328" t="s">
        <v>83</v>
      </c>
      <c r="C21328">
        <v>0.32319999999999999</v>
      </c>
      <c r="E21328">
        <v>2027</v>
      </c>
      <c r="G21328" t="s">
        <v>271</v>
      </c>
    </row>
    <row r="21329" spans="1:7">
      <c r="A21329">
        <v>31054000</v>
      </c>
      <c r="B21329" t="s">
        <v>83</v>
      </c>
      <c r="C21329">
        <v>0.32319999999999999</v>
      </c>
      <c r="E21329">
        <v>2028</v>
      </c>
      <c r="G21329" t="s">
        <v>271</v>
      </c>
    </row>
    <row r="21330" spans="1:7">
      <c r="A21330">
        <v>31055100</v>
      </c>
      <c r="B21330" t="s">
        <v>83</v>
      </c>
      <c r="C21330" s="30">
        <v>1.04</v>
      </c>
      <c r="G21330" t="s">
        <v>271</v>
      </c>
    </row>
    <row r="21331" spans="1:7">
      <c r="A21331">
        <v>31055100</v>
      </c>
      <c r="B21331" t="s">
        <v>83</v>
      </c>
      <c r="C21331" s="30">
        <v>1.0504</v>
      </c>
      <c r="E21331">
        <v>2026</v>
      </c>
      <c r="G21331" t="s">
        <v>271</v>
      </c>
    </row>
    <row r="21332" spans="1:7">
      <c r="A21332">
        <v>31055100</v>
      </c>
      <c r="B21332" t="s">
        <v>83</v>
      </c>
      <c r="C21332" s="30">
        <v>1.0504</v>
      </c>
      <c r="E21332">
        <v>2027</v>
      </c>
      <c r="G21332" t="s">
        <v>271</v>
      </c>
    </row>
    <row r="21333" spans="1:7">
      <c r="A21333">
        <v>31055100</v>
      </c>
      <c r="B21333" t="s">
        <v>83</v>
      </c>
      <c r="C21333" s="30">
        <v>1.0504</v>
      </c>
      <c r="E21333">
        <v>2028</v>
      </c>
      <c r="G21333" t="s">
        <v>271</v>
      </c>
    </row>
    <row r="21334" spans="1:7">
      <c r="A21334">
        <v>31055900</v>
      </c>
      <c r="B21334" t="s">
        <v>83</v>
      </c>
      <c r="C21334">
        <v>0.54</v>
      </c>
      <c r="G21334" t="s">
        <v>271</v>
      </c>
    </row>
    <row r="21335" spans="1:7">
      <c r="A21335">
        <v>31055900</v>
      </c>
      <c r="B21335" t="s">
        <v>83</v>
      </c>
      <c r="C21335">
        <v>0.5454</v>
      </c>
      <c r="E21335">
        <v>2026</v>
      </c>
      <c r="G21335" t="s">
        <v>271</v>
      </c>
    </row>
    <row r="21336" spans="1:7">
      <c r="A21336">
        <v>31055900</v>
      </c>
      <c r="B21336" t="s">
        <v>83</v>
      </c>
      <c r="C21336">
        <v>0.5454</v>
      </c>
      <c r="E21336">
        <v>2027</v>
      </c>
      <c r="G21336" t="s">
        <v>271</v>
      </c>
    </row>
    <row r="21337" spans="1:7">
      <c r="A21337">
        <v>31055900</v>
      </c>
      <c r="B21337" t="s">
        <v>83</v>
      </c>
      <c r="C21337">
        <v>0.5454</v>
      </c>
      <c r="E21337">
        <v>2028</v>
      </c>
      <c r="G21337" t="s">
        <v>271</v>
      </c>
    </row>
    <row r="21338" spans="1:7">
      <c r="A21338">
        <v>31059020</v>
      </c>
      <c r="B21338" t="s">
        <v>83</v>
      </c>
      <c r="C21338" s="30">
        <v>1.04</v>
      </c>
      <c r="G21338" t="s">
        <v>271</v>
      </c>
    </row>
    <row r="21339" spans="1:7">
      <c r="A21339">
        <v>31059020</v>
      </c>
      <c r="B21339" t="s">
        <v>83</v>
      </c>
      <c r="C21339" s="30">
        <v>1.0504</v>
      </c>
      <c r="E21339">
        <v>2026</v>
      </c>
      <c r="G21339" t="s">
        <v>271</v>
      </c>
    </row>
    <row r="21340" spans="1:7">
      <c r="A21340">
        <v>31059020</v>
      </c>
      <c r="B21340" t="s">
        <v>83</v>
      </c>
      <c r="C21340" s="30">
        <v>1.0504</v>
      </c>
      <c r="E21340">
        <v>2027</v>
      </c>
      <c r="G21340" t="s">
        <v>271</v>
      </c>
    </row>
    <row r="21341" spans="1:7">
      <c r="A21341">
        <v>31059020</v>
      </c>
      <c r="B21341" t="s">
        <v>83</v>
      </c>
      <c r="C21341" s="30">
        <v>1.0504</v>
      </c>
      <c r="E21341">
        <v>2028</v>
      </c>
      <c r="G21341" t="s">
        <v>271</v>
      </c>
    </row>
    <row r="21342" spans="1:7">
      <c r="A21342">
        <v>31059080</v>
      </c>
      <c r="B21342" t="s">
        <v>83</v>
      </c>
      <c r="C21342">
        <v>0.52</v>
      </c>
      <c r="G21342" t="s">
        <v>271</v>
      </c>
    </row>
    <row r="21343" spans="1:7">
      <c r="A21343">
        <v>31059080</v>
      </c>
      <c r="B21343" t="s">
        <v>83</v>
      </c>
      <c r="C21343">
        <v>0.5252</v>
      </c>
      <c r="E21343">
        <v>2026</v>
      </c>
      <c r="G21343" t="s">
        <v>271</v>
      </c>
    </row>
    <row r="21344" spans="1:7">
      <c r="A21344">
        <v>31059080</v>
      </c>
      <c r="B21344" t="s">
        <v>83</v>
      </c>
      <c r="C21344">
        <v>0.5252</v>
      </c>
      <c r="E21344">
        <v>2027</v>
      </c>
      <c r="G21344" t="s">
        <v>271</v>
      </c>
    </row>
    <row r="21345" spans="1:7">
      <c r="A21345">
        <v>31059080</v>
      </c>
      <c r="B21345" t="s">
        <v>83</v>
      </c>
      <c r="C21345">
        <v>0.5252</v>
      </c>
      <c r="E21345">
        <v>2028</v>
      </c>
      <c r="G21345" t="s">
        <v>271</v>
      </c>
    </row>
    <row r="21346" spans="1:7">
      <c r="A21346">
        <v>28041000</v>
      </c>
      <c r="B21346" t="s">
        <v>83</v>
      </c>
      <c r="C21346">
        <v>0</v>
      </c>
      <c r="G21346" t="s">
        <v>272</v>
      </c>
    </row>
    <row r="21347" spans="1:7">
      <c r="A21347">
        <v>28041000</v>
      </c>
      <c r="B21347" t="s">
        <v>83</v>
      </c>
      <c r="C21347">
        <v>0</v>
      </c>
      <c r="E21347">
        <v>2026</v>
      </c>
      <c r="G21347" t="s">
        <v>272</v>
      </c>
    </row>
    <row r="21348" spans="1:7">
      <c r="A21348">
        <v>28041000</v>
      </c>
      <c r="B21348" t="s">
        <v>83</v>
      </c>
      <c r="C21348">
        <v>0</v>
      </c>
      <c r="E21348">
        <v>2027</v>
      </c>
      <c r="G21348" t="s">
        <v>272</v>
      </c>
    </row>
    <row r="21349" spans="1:7">
      <c r="A21349">
        <v>28041000</v>
      </c>
      <c r="B21349" t="s">
        <v>83</v>
      </c>
      <c r="C21349">
        <v>0</v>
      </c>
      <c r="E21349">
        <v>2028</v>
      </c>
      <c r="G21349" t="s">
        <v>272</v>
      </c>
    </row>
    <row r="21350" spans="1:7">
      <c r="A21350">
        <v>25232900</v>
      </c>
      <c r="B21350" t="s">
        <v>84</v>
      </c>
      <c r="C21350" s="30">
        <v>1.19</v>
      </c>
      <c r="G21350" t="s">
        <v>270</v>
      </c>
    </row>
    <row r="21351" spans="1:7">
      <c r="A21351">
        <v>25232900</v>
      </c>
      <c r="B21351" t="s">
        <v>84</v>
      </c>
      <c r="C21351" s="30">
        <v>1.3089999999999999</v>
      </c>
      <c r="E21351">
        <v>2026</v>
      </c>
      <c r="G21351" t="s">
        <v>270</v>
      </c>
    </row>
    <row r="21352" spans="1:7">
      <c r="A21352">
        <v>25232900</v>
      </c>
      <c r="B21352" t="s">
        <v>84</v>
      </c>
      <c r="C21352" s="30">
        <v>1.4279999999999999</v>
      </c>
      <c r="E21352">
        <v>2027</v>
      </c>
      <c r="G21352" t="s">
        <v>270</v>
      </c>
    </row>
    <row r="21353" spans="1:7">
      <c r="A21353">
        <v>25232900</v>
      </c>
      <c r="B21353" t="s">
        <v>84</v>
      </c>
      <c r="C21353" s="30">
        <v>1.5469999999999999</v>
      </c>
      <c r="E21353">
        <v>2028</v>
      </c>
      <c r="G21353" t="s">
        <v>270</v>
      </c>
    </row>
    <row r="21354" spans="1:7">
      <c r="A21354">
        <v>2523900090</v>
      </c>
      <c r="B21354" t="s">
        <v>84</v>
      </c>
      <c r="C21354" s="30">
        <v>1.1399999999999999</v>
      </c>
      <c r="D21354" t="s">
        <v>13</v>
      </c>
      <c r="G21354" t="s">
        <v>270</v>
      </c>
    </row>
    <row r="21355" spans="1:7">
      <c r="A21355">
        <v>2523900090</v>
      </c>
      <c r="B21355" t="s">
        <v>84</v>
      </c>
      <c r="C21355" s="30">
        <v>1.254</v>
      </c>
      <c r="D21355" t="s">
        <v>13</v>
      </c>
      <c r="E21355">
        <v>2026</v>
      </c>
      <c r="G21355" t="s">
        <v>270</v>
      </c>
    </row>
    <row r="21356" spans="1:7">
      <c r="A21356">
        <v>2523900090</v>
      </c>
      <c r="B21356" t="s">
        <v>84</v>
      </c>
      <c r="C21356" s="30">
        <v>1.3679999999999999</v>
      </c>
      <c r="D21356" t="s">
        <v>13</v>
      </c>
      <c r="E21356">
        <v>2027</v>
      </c>
      <c r="G21356" t="s">
        <v>270</v>
      </c>
    </row>
    <row r="21357" spans="1:7">
      <c r="A21357">
        <v>2523900090</v>
      </c>
      <c r="B21357" t="s">
        <v>84</v>
      </c>
      <c r="C21357" s="30">
        <v>1.482</v>
      </c>
      <c r="D21357" t="s">
        <v>13</v>
      </c>
      <c r="E21357">
        <v>2028</v>
      </c>
      <c r="G21357" t="s">
        <v>270</v>
      </c>
    </row>
    <row r="21358" spans="1:7">
      <c r="A21358">
        <v>28080000</v>
      </c>
      <c r="B21358" t="s">
        <v>85</v>
      </c>
      <c r="C21358" s="30">
        <v>1.74</v>
      </c>
      <c r="G21358" t="s">
        <v>271</v>
      </c>
    </row>
    <row r="21359" spans="1:7">
      <c r="A21359">
        <v>28080000</v>
      </c>
      <c r="B21359" t="s">
        <v>85</v>
      </c>
      <c r="C21359" s="30">
        <v>1.7574000000000001</v>
      </c>
      <c r="E21359">
        <v>2026</v>
      </c>
      <c r="G21359" t="s">
        <v>271</v>
      </c>
    </row>
    <row r="21360" spans="1:7">
      <c r="A21360">
        <v>28080000</v>
      </c>
      <c r="B21360" t="s">
        <v>85</v>
      </c>
      <c r="C21360" s="30">
        <v>1.7574000000000001</v>
      </c>
      <c r="E21360">
        <v>2027</v>
      </c>
      <c r="G21360" t="s">
        <v>271</v>
      </c>
    </row>
    <row r="21361" spans="1:7">
      <c r="A21361">
        <v>28080000</v>
      </c>
      <c r="B21361" t="s">
        <v>85</v>
      </c>
      <c r="C21361" s="30">
        <v>1.7574000000000001</v>
      </c>
      <c r="E21361">
        <v>2028</v>
      </c>
      <c r="G21361" t="s">
        <v>271</v>
      </c>
    </row>
    <row r="21362" spans="1:7">
      <c r="A21362">
        <v>28142000</v>
      </c>
      <c r="B21362" t="s">
        <v>85</v>
      </c>
      <c r="C21362">
        <v>0.69</v>
      </c>
      <c r="G21362" t="s">
        <v>271</v>
      </c>
    </row>
    <row r="21363" spans="1:7">
      <c r="A21363">
        <v>28142000</v>
      </c>
      <c r="B21363" t="s">
        <v>85</v>
      </c>
      <c r="C21363">
        <v>0.69689999999999996</v>
      </c>
      <c r="E21363">
        <v>2026</v>
      </c>
      <c r="G21363" t="s">
        <v>271</v>
      </c>
    </row>
    <row r="21364" spans="1:7">
      <c r="A21364">
        <v>28142000</v>
      </c>
      <c r="B21364" t="s">
        <v>85</v>
      </c>
      <c r="C21364">
        <v>0.69689999999999996</v>
      </c>
      <c r="E21364">
        <v>2027</v>
      </c>
      <c r="G21364" t="s">
        <v>271</v>
      </c>
    </row>
    <row r="21365" spans="1:7">
      <c r="A21365">
        <v>28142000</v>
      </c>
      <c r="B21365" t="s">
        <v>85</v>
      </c>
      <c r="C21365">
        <v>0.69689999999999996</v>
      </c>
      <c r="E21365">
        <v>2028</v>
      </c>
      <c r="G21365" t="s">
        <v>271</v>
      </c>
    </row>
    <row r="21366" spans="1:7">
      <c r="A21366">
        <v>28342100</v>
      </c>
      <c r="B21366" t="s">
        <v>85</v>
      </c>
      <c r="C21366" s="30">
        <v>1.59</v>
      </c>
      <c r="G21366" t="s">
        <v>271</v>
      </c>
    </row>
    <row r="21367" spans="1:7">
      <c r="A21367">
        <v>28342100</v>
      </c>
      <c r="B21367" t="s">
        <v>85</v>
      </c>
      <c r="C21367" s="30">
        <v>1.6059000000000001</v>
      </c>
      <c r="E21367">
        <v>2026</v>
      </c>
      <c r="G21367" t="s">
        <v>271</v>
      </c>
    </row>
    <row r="21368" spans="1:7">
      <c r="A21368">
        <v>28342100</v>
      </c>
      <c r="B21368" t="s">
        <v>85</v>
      </c>
      <c r="C21368" s="30">
        <v>1.6059000000000001</v>
      </c>
      <c r="E21368">
        <v>2027</v>
      </c>
      <c r="G21368" t="s">
        <v>271</v>
      </c>
    </row>
    <row r="21369" spans="1:7">
      <c r="A21369">
        <v>28342100</v>
      </c>
      <c r="B21369" t="s">
        <v>85</v>
      </c>
      <c r="C21369" s="30">
        <v>1.6059000000000001</v>
      </c>
      <c r="E21369">
        <v>2028</v>
      </c>
      <c r="G21369" t="s">
        <v>271</v>
      </c>
    </row>
    <row r="21370" spans="1:7">
      <c r="A21370">
        <v>31021012</v>
      </c>
      <c r="B21370" t="s">
        <v>85</v>
      </c>
      <c r="C21370">
        <v>0.52</v>
      </c>
      <c r="G21370" t="s">
        <v>271</v>
      </c>
    </row>
    <row r="21371" spans="1:7">
      <c r="A21371">
        <v>31021012</v>
      </c>
      <c r="B21371" t="s">
        <v>85</v>
      </c>
      <c r="C21371">
        <v>0.5252</v>
      </c>
      <c r="E21371">
        <v>2026</v>
      </c>
      <c r="G21371" t="s">
        <v>271</v>
      </c>
    </row>
    <row r="21372" spans="1:7">
      <c r="A21372">
        <v>31021012</v>
      </c>
      <c r="B21372" t="s">
        <v>85</v>
      </c>
      <c r="C21372">
        <v>0.5252</v>
      </c>
      <c r="E21372">
        <v>2027</v>
      </c>
      <c r="G21372" t="s">
        <v>271</v>
      </c>
    </row>
    <row r="21373" spans="1:7">
      <c r="A21373">
        <v>31021012</v>
      </c>
      <c r="B21373" t="s">
        <v>85</v>
      </c>
      <c r="C21373">
        <v>0.5252</v>
      </c>
      <c r="E21373">
        <v>2028</v>
      </c>
      <c r="G21373" t="s">
        <v>271</v>
      </c>
    </row>
    <row r="21374" spans="1:7">
      <c r="A21374">
        <v>31021015</v>
      </c>
      <c r="B21374" t="s">
        <v>85</v>
      </c>
      <c r="C21374">
        <v>0.83</v>
      </c>
      <c r="G21374" t="s">
        <v>271</v>
      </c>
    </row>
    <row r="21375" spans="1:7">
      <c r="A21375">
        <v>31021015</v>
      </c>
      <c r="B21375" t="s">
        <v>85</v>
      </c>
      <c r="C21375">
        <v>0.83829999999999993</v>
      </c>
      <c r="E21375">
        <v>2026</v>
      </c>
      <c r="G21375" t="s">
        <v>271</v>
      </c>
    </row>
    <row r="21376" spans="1:7">
      <c r="A21376">
        <v>31021015</v>
      </c>
      <c r="B21376" t="s">
        <v>85</v>
      </c>
      <c r="C21376">
        <v>0.83829999999999993</v>
      </c>
      <c r="E21376">
        <v>2027</v>
      </c>
      <c r="G21376" t="s">
        <v>271</v>
      </c>
    </row>
    <row r="21377" spans="1:7">
      <c r="A21377">
        <v>31021015</v>
      </c>
      <c r="B21377" t="s">
        <v>85</v>
      </c>
      <c r="C21377">
        <v>0.83829999999999993</v>
      </c>
      <c r="E21377">
        <v>2028</v>
      </c>
      <c r="G21377" t="s">
        <v>271</v>
      </c>
    </row>
    <row r="21378" spans="1:7">
      <c r="A21378">
        <v>31021019</v>
      </c>
      <c r="B21378" t="s">
        <v>85</v>
      </c>
      <c r="C21378" s="30">
        <v>1.56</v>
      </c>
      <c r="G21378" t="s">
        <v>271</v>
      </c>
    </row>
    <row r="21379" spans="1:7">
      <c r="A21379">
        <v>31021019</v>
      </c>
      <c r="B21379" t="s">
        <v>85</v>
      </c>
      <c r="C21379" s="30">
        <v>1.5756000000000001</v>
      </c>
      <c r="E21379">
        <v>2026</v>
      </c>
      <c r="G21379" t="s">
        <v>271</v>
      </c>
    </row>
    <row r="21380" spans="1:7">
      <c r="A21380">
        <v>31021019</v>
      </c>
      <c r="B21380" t="s">
        <v>85</v>
      </c>
      <c r="C21380" s="30">
        <v>1.5756000000000001</v>
      </c>
      <c r="E21380">
        <v>2027</v>
      </c>
      <c r="G21380" t="s">
        <v>271</v>
      </c>
    </row>
    <row r="21381" spans="1:7">
      <c r="A21381">
        <v>31021019</v>
      </c>
      <c r="B21381" t="s">
        <v>85</v>
      </c>
      <c r="C21381" s="30">
        <v>1.5756000000000001</v>
      </c>
      <c r="E21381">
        <v>2028</v>
      </c>
      <c r="G21381" t="s">
        <v>271</v>
      </c>
    </row>
    <row r="21382" spans="1:7">
      <c r="A21382">
        <v>31021090</v>
      </c>
      <c r="B21382" t="s">
        <v>85</v>
      </c>
      <c r="C21382" s="30">
        <v>1.52</v>
      </c>
      <c r="G21382" t="s">
        <v>271</v>
      </c>
    </row>
    <row r="21383" spans="1:7">
      <c r="A21383">
        <v>31021090</v>
      </c>
      <c r="B21383" t="s">
        <v>85</v>
      </c>
      <c r="C21383" s="30">
        <v>1.5352000000000001</v>
      </c>
      <c r="E21383">
        <v>2026</v>
      </c>
      <c r="G21383" t="s">
        <v>271</v>
      </c>
    </row>
    <row r="21384" spans="1:7">
      <c r="A21384">
        <v>31021090</v>
      </c>
      <c r="B21384" t="s">
        <v>85</v>
      </c>
      <c r="C21384" s="30">
        <v>1.5352000000000001</v>
      </c>
      <c r="E21384">
        <v>2027</v>
      </c>
      <c r="G21384" t="s">
        <v>271</v>
      </c>
    </row>
    <row r="21385" spans="1:7">
      <c r="A21385">
        <v>31021090</v>
      </c>
      <c r="B21385" t="s">
        <v>85</v>
      </c>
      <c r="C21385" s="30">
        <v>1.5352000000000001</v>
      </c>
      <c r="E21385">
        <v>2028</v>
      </c>
      <c r="G21385" t="s">
        <v>271</v>
      </c>
    </row>
    <row r="21386" spans="1:7">
      <c r="A21386">
        <v>31022100</v>
      </c>
      <c r="B21386" t="s">
        <v>85</v>
      </c>
      <c r="C21386">
        <v>0.72</v>
      </c>
      <c r="G21386" t="s">
        <v>271</v>
      </c>
    </row>
    <row r="21387" spans="1:7">
      <c r="A21387">
        <v>31022100</v>
      </c>
      <c r="B21387" t="s">
        <v>85</v>
      </c>
      <c r="C21387">
        <v>0.72719999999999996</v>
      </c>
      <c r="E21387">
        <v>2026</v>
      </c>
      <c r="G21387" t="s">
        <v>271</v>
      </c>
    </row>
    <row r="21388" spans="1:7">
      <c r="A21388">
        <v>31022100</v>
      </c>
      <c r="B21388" t="s">
        <v>85</v>
      </c>
      <c r="C21388">
        <v>0.72719999999999996</v>
      </c>
      <c r="E21388">
        <v>2027</v>
      </c>
      <c r="G21388" t="s">
        <v>271</v>
      </c>
    </row>
    <row r="21389" spans="1:7">
      <c r="A21389">
        <v>31022100</v>
      </c>
      <c r="B21389" t="s">
        <v>85</v>
      </c>
      <c r="C21389">
        <v>0.72719999999999996</v>
      </c>
      <c r="E21389">
        <v>2028</v>
      </c>
      <c r="G21389" t="s">
        <v>271</v>
      </c>
    </row>
    <row r="21390" spans="1:7">
      <c r="A21390">
        <v>31022900</v>
      </c>
      <c r="B21390" t="s">
        <v>85</v>
      </c>
      <c r="C21390" s="30">
        <v>1.19</v>
      </c>
      <c r="G21390" t="s">
        <v>271</v>
      </c>
    </row>
    <row r="21391" spans="1:7">
      <c r="A21391">
        <v>31022900</v>
      </c>
      <c r="B21391" t="s">
        <v>85</v>
      </c>
      <c r="C21391" s="30">
        <v>1.2019</v>
      </c>
      <c r="E21391">
        <v>2026</v>
      </c>
      <c r="G21391" t="s">
        <v>271</v>
      </c>
    </row>
    <row r="21392" spans="1:7">
      <c r="A21392">
        <v>31022900</v>
      </c>
      <c r="B21392" t="s">
        <v>85</v>
      </c>
      <c r="C21392" s="30">
        <v>1.2019</v>
      </c>
      <c r="E21392">
        <v>2027</v>
      </c>
      <c r="G21392" t="s">
        <v>271</v>
      </c>
    </row>
    <row r="21393" spans="1:7">
      <c r="A21393">
        <v>31022900</v>
      </c>
      <c r="B21393" t="s">
        <v>85</v>
      </c>
      <c r="C21393" s="30">
        <v>1.2019</v>
      </c>
      <c r="E21393">
        <v>2028</v>
      </c>
      <c r="G21393" t="s">
        <v>271</v>
      </c>
    </row>
    <row r="21394" spans="1:7">
      <c r="A21394">
        <v>31023010</v>
      </c>
      <c r="B21394" t="s">
        <v>85</v>
      </c>
      <c r="C21394" s="30">
        <v>1.23</v>
      </c>
      <c r="G21394" t="s">
        <v>271</v>
      </c>
    </row>
    <row r="21395" spans="1:7">
      <c r="A21395">
        <v>31023010</v>
      </c>
      <c r="B21395" t="s">
        <v>85</v>
      </c>
      <c r="C21395" s="30">
        <v>1.2423</v>
      </c>
      <c r="E21395">
        <v>2026</v>
      </c>
      <c r="G21395" t="s">
        <v>271</v>
      </c>
    </row>
    <row r="21396" spans="1:7">
      <c r="A21396">
        <v>31023010</v>
      </c>
      <c r="B21396" t="s">
        <v>85</v>
      </c>
      <c r="C21396" s="30">
        <v>1.2423</v>
      </c>
      <c r="E21396">
        <v>2027</v>
      </c>
      <c r="G21396" t="s">
        <v>271</v>
      </c>
    </row>
    <row r="21397" spans="1:7">
      <c r="A21397">
        <v>31023010</v>
      </c>
      <c r="B21397" t="s">
        <v>85</v>
      </c>
      <c r="C21397" s="30">
        <v>1.2423</v>
      </c>
      <c r="E21397">
        <v>2028</v>
      </c>
      <c r="G21397" t="s">
        <v>271</v>
      </c>
    </row>
    <row r="21398" spans="1:7">
      <c r="A21398">
        <v>31023090</v>
      </c>
      <c r="B21398" t="s">
        <v>85</v>
      </c>
      <c r="C21398" s="30">
        <v>1.9</v>
      </c>
      <c r="G21398" t="s">
        <v>271</v>
      </c>
    </row>
    <row r="21399" spans="1:7">
      <c r="A21399">
        <v>31023090</v>
      </c>
      <c r="B21399" t="s">
        <v>85</v>
      </c>
      <c r="C21399" s="30">
        <v>1.9189999999999998</v>
      </c>
      <c r="E21399">
        <v>2026</v>
      </c>
      <c r="G21399" t="s">
        <v>271</v>
      </c>
    </row>
    <row r="21400" spans="1:7">
      <c r="A21400">
        <v>31023090</v>
      </c>
      <c r="B21400" t="s">
        <v>85</v>
      </c>
      <c r="C21400" s="30">
        <v>1.9189999999999998</v>
      </c>
      <c r="E21400">
        <v>2027</v>
      </c>
      <c r="G21400" t="s">
        <v>271</v>
      </c>
    </row>
    <row r="21401" spans="1:7">
      <c r="A21401">
        <v>31023090</v>
      </c>
      <c r="B21401" t="s">
        <v>85</v>
      </c>
      <c r="C21401" s="30">
        <v>1.9189999999999998</v>
      </c>
      <c r="E21401">
        <v>2028</v>
      </c>
      <c r="G21401" t="s">
        <v>271</v>
      </c>
    </row>
    <row r="21402" spans="1:7">
      <c r="A21402">
        <v>31024010</v>
      </c>
      <c r="B21402" t="s">
        <v>85</v>
      </c>
      <c r="C21402" s="30">
        <v>1.64</v>
      </c>
      <c r="G21402" t="s">
        <v>271</v>
      </c>
    </row>
    <row r="21403" spans="1:7">
      <c r="A21403">
        <v>31024010</v>
      </c>
      <c r="B21403" t="s">
        <v>85</v>
      </c>
      <c r="C21403" s="30">
        <v>1.6563999999999999</v>
      </c>
      <c r="E21403">
        <v>2026</v>
      </c>
      <c r="G21403" t="s">
        <v>271</v>
      </c>
    </row>
    <row r="21404" spans="1:7">
      <c r="A21404">
        <v>31024010</v>
      </c>
      <c r="B21404" t="s">
        <v>85</v>
      </c>
      <c r="C21404" s="30">
        <v>1.6563999999999999</v>
      </c>
      <c r="E21404">
        <v>2027</v>
      </c>
      <c r="G21404" t="s">
        <v>271</v>
      </c>
    </row>
    <row r="21405" spans="1:7">
      <c r="A21405">
        <v>31024010</v>
      </c>
      <c r="B21405" t="s">
        <v>85</v>
      </c>
      <c r="C21405" s="30">
        <v>1.6563999999999999</v>
      </c>
      <c r="E21405">
        <v>2028</v>
      </c>
      <c r="G21405" t="s">
        <v>271</v>
      </c>
    </row>
    <row r="21406" spans="1:7">
      <c r="A21406">
        <v>31024090</v>
      </c>
      <c r="B21406" t="s">
        <v>85</v>
      </c>
      <c r="C21406" s="30">
        <v>1.64</v>
      </c>
      <c r="G21406" t="s">
        <v>271</v>
      </c>
    </row>
    <row r="21407" spans="1:7">
      <c r="A21407">
        <v>31024090</v>
      </c>
      <c r="B21407" t="s">
        <v>85</v>
      </c>
      <c r="C21407" s="30">
        <v>1.6563999999999999</v>
      </c>
      <c r="E21407">
        <v>2026</v>
      </c>
      <c r="G21407" t="s">
        <v>271</v>
      </c>
    </row>
    <row r="21408" spans="1:7">
      <c r="A21408">
        <v>31024090</v>
      </c>
      <c r="B21408" t="s">
        <v>85</v>
      </c>
      <c r="C21408" s="30">
        <v>1.6563999999999999</v>
      </c>
      <c r="E21408">
        <v>2027</v>
      </c>
      <c r="G21408" t="s">
        <v>271</v>
      </c>
    </row>
    <row r="21409" spans="1:7">
      <c r="A21409">
        <v>31024090</v>
      </c>
      <c r="B21409" t="s">
        <v>85</v>
      </c>
      <c r="C21409" s="30">
        <v>1.6563999999999999</v>
      </c>
      <c r="E21409">
        <v>2028</v>
      </c>
      <c r="G21409" t="s">
        <v>271</v>
      </c>
    </row>
    <row r="21410" spans="1:7">
      <c r="A21410">
        <v>31025000</v>
      </c>
      <c r="B21410" t="s">
        <v>85</v>
      </c>
      <c r="C21410" s="30">
        <v>2.72</v>
      </c>
      <c r="G21410" t="s">
        <v>271</v>
      </c>
    </row>
    <row r="21411" spans="1:7">
      <c r="A21411">
        <v>31025000</v>
      </c>
      <c r="B21411" t="s">
        <v>85</v>
      </c>
      <c r="C21411" s="30">
        <v>2.7472000000000003</v>
      </c>
      <c r="E21411">
        <v>2026</v>
      </c>
      <c r="G21411" t="s">
        <v>271</v>
      </c>
    </row>
    <row r="21412" spans="1:7">
      <c r="A21412">
        <v>31025000</v>
      </c>
      <c r="B21412" t="s">
        <v>85</v>
      </c>
      <c r="C21412" s="30">
        <v>2.7472000000000003</v>
      </c>
      <c r="E21412">
        <v>2027</v>
      </c>
      <c r="G21412" t="s">
        <v>271</v>
      </c>
    </row>
    <row r="21413" spans="1:7">
      <c r="A21413">
        <v>31025000</v>
      </c>
      <c r="B21413" t="s">
        <v>85</v>
      </c>
      <c r="C21413" s="30">
        <v>2.7472000000000003</v>
      </c>
      <c r="E21413">
        <v>2028</v>
      </c>
      <c r="G21413" t="s">
        <v>271</v>
      </c>
    </row>
    <row r="21414" spans="1:7">
      <c r="A21414">
        <v>31026000</v>
      </c>
      <c r="B21414" t="s">
        <v>85</v>
      </c>
      <c r="C21414" s="30">
        <v>1.6</v>
      </c>
      <c r="G21414" t="s">
        <v>271</v>
      </c>
    </row>
    <row r="21415" spans="1:7">
      <c r="A21415">
        <v>31026000</v>
      </c>
      <c r="B21415" t="s">
        <v>85</v>
      </c>
      <c r="C21415" s="30">
        <v>1.6160000000000001</v>
      </c>
      <c r="E21415">
        <v>2026</v>
      </c>
      <c r="G21415" t="s">
        <v>271</v>
      </c>
    </row>
    <row r="21416" spans="1:7">
      <c r="A21416">
        <v>31026000</v>
      </c>
      <c r="B21416" t="s">
        <v>85</v>
      </c>
      <c r="C21416" s="30">
        <v>1.6160000000000001</v>
      </c>
      <c r="E21416">
        <v>2027</v>
      </c>
      <c r="G21416" t="s">
        <v>271</v>
      </c>
    </row>
    <row r="21417" spans="1:7">
      <c r="A21417">
        <v>31026000</v>
      </c>
      <c r="B21417" t="s">
        <v>85</v>
      </c>
      <c r="C21417" s="30">
        <v>1.6160000000000001</v>
      </c>
      <c r="E21417">
        <v>2028</v>
      </c>
      <c r="G21417" t="s">
        <v>271</v>
      </c>
    </row>
    <row r="21418" spans="1:7">
      <c r="A21418">
        <v>31028000</v>
      </c>
      <c r="B21418" t="s">
        <v>85</v>
      </c>
      <c r="C21418" s="30">
        <v>1.34</v>
      </c>
      <c r="G21418" t="s">
        <v>271</v>
      </c>
    </row>
    <row r="21419" spans="1:7">
      <c r="A21419">
        <v>31028000</v>
      </c>
      <c r="B21419" t="s">
        <v>85</v>
      </c>
      <c r="C21419" s="30">
        <v>1.3534000000000002</v>
      </c>
      <c r="E21419">
        <v>2026</v>
      </c>
      <c r="G21419" t="s">
        <v>271</v>
      </c>
    </row>
    <row r="21420" spans="1:7">
      <c r="A21420">
        <v>31028000</v>
      </c>
      <c r="B21420" t="s">
        <v>85</v>
      </c>
      <c r="C21420" s="30">
        <v>1.3534000000000002</v>
      </c>
      <c r="E21420">
        <v>2027</v>
      </c>
      <c r="G21420" t="s">
        <v>271</v>
      </c>
    </row>
    <row r="21421" spans="1:7">
      <c r="A21421">
        <v>31028000</v>
      </c>
      <c r="B21421" t="s">
        <v>85</v>
      </c>
      <c r="C21421" s="30">
        <v>1.3534000000000002</v>
      </c>
      <c r="E21421">
        <v>2028</v>
      </c>
      <c r="G21421" t="s">
        <v>271</v>
      </c>
    </row>
    <row r="21422" spans="1:7">
      <c r="A21422">
        <v>31029000</v>
      </c>
      <c r="B21422" t="s">
        <v>85</v>
      </c>
      <c r="C21422" s="30">
        <v>1.49</v>
      </c>
      <c r="G21422" t="s">
        <v>271</v>
      </c>
    </row>
    <row r="21423" spans="1:7">
      <c r="A21423">
        <v>31029000</v>
      </c>
      <c r="B21423" t="s">
        <v>85</v>
      </c>
      <c r="C21423" s="30">
        <v>1.5048999999999999</v>
      </c>
      <c r="E21423">
        <v>2026</v>
      </c>
      <c r="G21423" t="s">
        <v>271</v>
      </c>
    </row>
    <row r="21424" spans="1:7">
      <c r="A21424">
        <v>31029000</v>
      </c>
      <c r="B21424" t="s">
        <v>85</v>
      </c>
      <c r="C21424" s="30">
        <v>1.5048999999999999</v>
      </c>
      <c r="E21424">
        <v>2027</v>
      </c>
      <c r="G21424" t="s">
        <v>271</v>
      </c>
    </row>
    <row r="21425" spans="1:7">
      <c r="A21425">
        <v>31029000</v>
      </c>
      <c r="B21425" t="s">
        <v>85</v>
      </c>
      <c r="C21425" s="30">
        <v>1.5048999999999999</v>
      </c>
      <c r="E21425">
        <v>2028</v>
      </c>
      <c r="G21425" t="s">
        <v>271</v>
      </c>
    </row>
    <row r="21426" spans="1:7">
      <c r="A21426">
        <v>31051000</v>
      </c>
      <c r="B21426" t="s">
        <v>85</v>
      </c>
      <c r="C21426">
        <v>0.74</v>
      </c>
      <c r="G21426" t="s">
        <v>271</v>
      </c>
    </row>
    <row r="21427" spans="1:7">
      <c r="A21427">
        <v>31051000</v>
      </c>
      <c r="B21427" t="s">
        <v>85</v>
      </c>
      <c r="C21427">
        <v>0.74739999999999995</v>
      </c>
      <c r="E21427">
        <v>2026</v>
      </c>
      <c r="G21427" t="s">
        <v>271</v>
      </c>
    </row>
    <row r="21428" spans="1:7">
      <c r="A21428">
        <v>31051000</v>
      </c>
      <c r="B21428" t="s">
        <v>85</v>
      </c>
      <c r="C21428">
        <v>0.74739999999999995</v>
      </c>
      <c r="E21428">
        <v>2027</v>
      </c>
      <c r="G21428" t="s">
        <v>271</v>
      </c>
    </row>
    <row r="21429" spans="1:7">
      <c r="A21429">
        <v>31051000</v>
      </c>
      <c r="B21429" t="s">
        <v>85</v>
      </c>
      <c r="C21429">
        <v>0.74739999999999995</v>
      </c>
      <c r="E21429">
        <v>2028</v>
      </c>
      <c r="G21429" t="s">
        <v>271</v>
      </c>
    </row>
    <row r="21430" spans="1:7">
      <c r="A21430">
        <v>31052010</v>
      </c>
      <c r="B21430" t="s">
        <v>85</v>
      </c>
      <c r="C21430">
        <v>0.89</v>
      </c>
      <c r="G21430" t="s">
        <v>271</v>
      </c>
    </row>
    <row r="21431" spans="1:7">
      <c r="A21431">
        <v>31052010</v>
      </c>
      <c r="B21431" t="s">
        <v>85</v>
      </c>
      <c r="C21431">
        <v>0.89890000000000003</v>
      </c>
      <c r="E21431">
        <v>2026</v>
      </c>
      <c r="G21431" t="s">
        <v>271</v>
      </c>
    </row>
    <row r="21432" spans="1:7">
      <c r="A21432">
        <v>31052010</v>
      </c>
      <c r="B21432" t="s">
        <v>85</v>
      </c>
      <c r="C21432">
        <v>0.89890000000000003</v>
      </c>
      <c r="E21432">
        <v>2027</v>
      </c>
      <c r="G21432" t="s">
        <v>271</v>
      </c>
    </row>
    <row r="21433" spans="1:7">
      <c r="A21433">
        <v>31052010</v>
      </c>
      <c r="B21433" t="s">
        <v>85</v>
      </c>
      <c r="C21433">
        <v>0.89890000000000003</v>
      </c>
      <c r="E21433">
        <v>2028</v>
      </c>
      <c r="G21433" t="s">
        <v>271</v>
      </c>
    </row>
    <row r="21434" spans="1:7">
      <c r="A21434">
        <v>31052090</v>
      </c>
      <c r="B21434" t="s">
        <v>85</v>
      </c>
      <c r="C21434">
        <v>0.61</v>
      </c>
      <c r="G21434" t="s">
        <v>271</v>
      </c>
    </row>
    <row r="21435" spans="1:7">
      <c r="A21435">
        <v>31052090</v>
      </c>
      <c r="B21435" t="s">
        <v>85</v>
      </c>
      <c r="C21435">
        <v>0.61609999999999998</v>
      </c>
      <c r="E21435">
        <v>2026</v>
      </c>
      <c r="G21435" t="s">
        <v>271</v>
      </c>
    </row>
    <row r="21436" spans="1:7">
      <c r="A21436">
        <v>31052090</v>
      </c>
      <c r="B21436" t="s">
        <v>85</v>
      </c>
      <c r="C21436">
        <v>0.61609999999999998</v>
      </c>
      <c r="E21436">
        <v>2027</v>
      </c>
      <c r="G21436" t="s">
        <v>271</v>
      </c>
    </row>
    <row r="21437" spans="1:7">
      <c r="A21437">
        <v>31052090</v>
      </c>
      <c r="B21437" t="s">
        <v>85</v>
      </c>
      <c r="C21437">
        <v>0.61609999999999998</v>
      </c>
      <c r="E21437">
        <v>2028</v>
      </c>
      <c r="G21437" t="s">
        <v>271</v>
      </c>
    </row>
    <row r="21438" spans="1:7">
      <c r="A21438">
        <v>31053000</v>
      </c>
      <c r="B21438" t="s">
        <v>85</v>
      </c>
      <c r="C21438">
        <v>0.56999999999999995</v>
      </c>
      <c r="G21438" t="s">
        <v>271</v>
      </c>
    </row>
    <row r="21439" spans="1:7">
      <c r="A21439">
        <v>31053000</v>
      </c>
      <c r="B21439" t="s">
        <v>85</v>
      </c>
      <c r="C21439">
        <v>0.57569999999999999</v>
      </c>
      <c r="E21439">
        <v>2026</v>
      </c>
      <c r="G21439" t="s">
        <v>271</v>
      </c>
    </row>
    <row r="21440" spans="1:7">
      <c r="A21440">
        <v>31053000</v>
      </c>
      <c r="B21440" t="s">
        <v>85</v>
      </c>
      <c r="C21440">
        <v>0.57569999999999999</v>
      </c>
      <c r="E21440">
        <v>2027</v>
      </c>
      <c r="G21440" t="s">
        <v>271</v>
      </c>
    </row>
    <row r="21441" spans="1:7">
      <c r="A21441">
        <v>31053000</v>
      </c>
      <c r="B21441" t="s">
        <v>85</v>
      </c>
      <c r="C21441">
        <v>0.57569999999999999</v>
      </c>
      <c r="E21441">
        <v>2028</v>
      </c>
      <c r="G21441" t="s">
        <v>271</v>
      </c>
    </row>
    <row r="21442" spans="1:7">
      <c r="A21442">
        <v>31054000</v>
      </c>
      <c r="B21442" t="s">
        <v>85</v>
      </c>
      <c r="C21442">
        <v>0.38</v>
      </c>
      <c r="G21442" t="s">
        <v>271</v>
      </c>
    </row>
    <row r="21443" spans="1:7">
      <c r="A21443">
        <v>31054000</v>
      </c>
      <c r="B21443" t="s">
        <v>85</v>
      </c>
      <c r="C21443">
        <v>0.38380000000000003</v>
      </c>
      <c r="E21443">
        <v>2026</v>
      </c>
      <c r="G21443" t="s">
        <v>271</v>
      </c>
    </row>
    <row r="21444" spans="1:7">
      <c r="A21444">
        <v>31054000</v>
      </c>
      <c r="B21444" t="s">
        <v>85</v>
      </c>
      <c r="C21444">
        <v>0.38380000000000003</v>
      </c>
      <c r="E21444">
        <v>2027</v>
      </c>
      <c r="G21444" t="s">
        <v>271</v>
      </c>
    </row>
    <row r="21445" spans="1:7">
      <c r="A21445">
        <v>31054000</v>
      </c>
      <c r="B21445" t="s">
        <v>85</v>
      </c>
      <c r="C21445">
        <v>0.38380000000000003</v>
      </c>
      <c r="E21445">
        <v>2028</v>
      </c>
      <c r="G21445" t="s">
        <v>271</v>
      </c>
    </row>
    <row r="21446" spans="1:7">
      <c r="A21446">
        <v>31055100</v>
      </c>
      <c r="B21446" t="s">
        <v>85</v>
      </c>
      <c r="C21446" s="30">
        <v>1.19</v>
      </c>
      <c r="G21446" t="s">
        <v>271</v>
      </c>
    </row>
    <row r="21447" spans="1:7">
      <c r="A21447">
        <v>31055100</v>
      </c>
      <c r="B21447" t="s">
        <v>85</v>
      </c>
      <c r="C21447" s="30">
        <v>1.2019</v>
      </c>
      <c r="E21447">
        <v>2026</v>
      </c>
      <c r="G21447" t="s">
        <v>271</v>
      </c>
    </row>
    <row r="21448" spans="1:7">
      <c r="A21448">
        <v>31055100</v>
      </c>
      <c r="B21448" t="s">
        <v>85</v>
      </c>
      <c r="C21448" s="30">
        <v>1.2019</v>
      </c>
      <c r="E21448">
        <v>2027</v>
      </c>
      <c r="G21448" t="s">
        <v>271</v>
      </c>
    </row>
    <row r="21449" spans="1:7">
      <c r="A21449">
        <v>31055100</v>
      </c>
      <c r="B21449" t="s">
        <v>85</v>
      </c>
      <c r="C21449" s="30">
        <v>1.2019</v>
      </c>
      <c r="E21449">
        <v>2028</v>
      </c>
      <c r="G21449" t="s">
        <v>271</v>
      </c>
    </row>
    <row r="21450" spans="1:7">
      <c r="A21450">
        <v>31055900</v>
      </c>
      <c r="B21450" t="s">
        <v>85</v>
      </c>
      <c r="C21450">
        <v>0.69</v>
      </c>
      <c r="G21450" t="s">
        <v>271</v>
      </c>
    </row>
    <row r="21451" spans="1:7">
      <c r="A21451">
        <v>31055900</v>
      </c>
      <c r="B21451" t="s">
        <v>85</v>
      </c>
      <c r="C21451">
        <v>0.69689999999999996</v>
      </c>
      <c r="E21451">
        <v>2026</v>
      </c>
      <c r="G21451" t="s">
        <v>271</v>
      </c>
    </row>
    <row r="21452" spans="1:7">
      <c r="A21452">
        <v>31055900</v>
      </c>
      <c r="B21452" t="s">
        <v>85</v>
      </c>
      <c r="C21452">
        <v>0.69689999999999996</v>
      </c>
      <c r="E21452">
        <v>2027</v>
      </c>
      <c r="G21452" t="s">
        <v>271</v>
      </c>
    </row>
    <row r="21453" spans="1:7">
      <c r="A21453">
        <v>31055900</v>
      </c>
      <c r="B21453" t="s">
        <v>85</v>
      </c>
      <c r="C21453">
        <v>0.69689999999999996</v>
      </c>
      <c r="E21453">
        <v>2028</v>
      </c>
      <c r="G21453" t="s">
        <v>271</v>
      </c>
    </row>
    <row r="21454" spans="1:7">
      <c r="A21454">
        <v>31059020</v>
      </c>
      <c r="B21454" t="s">
        <v>85</v>
      </c>
      <c r="C21454" s="30">
        <v>1.1100000000000001</v>
      </c>
      <c r="G21454" t="s">
        <v>271</v>
      </c>
    </row>
    <row r="21455" spans="1:7">
      <c r="A21455">
        <v>31059020</v>
      </c>
      <c r="B21455" t="s">
        <v>85</v>
      </c>
      <c r="C21455" s="30">
        <v>1.1211000000000002</v>
      </c>
      <c r="E21455">
        <v>2026</v>
      </c>
      <c r="G21455" t="s">
        <v>271</v>
      </c>
    </row>
    <row r="21456" spans="1:7">
      <c r="A21456">
        <v>31059020</v>
      </c>
      <c r="B21456" t="s">
        <v>85</v>
      </c>
      <c r="C21456" s="30">
        <v>1.1211000000000002</v>
      </c>
      <c r="E21456">
        <v>2027</v>
      </c>
      <c r="G21456" t="s">
        <v>271</v>
      </c>
    </row>
    <row r="21457" spans="1:7">
      <c r="A21457">
        <v>31059020</v>
      </c>
      <c r="B21457" t="s">
        <v>85</v>
      </c>
      <c r="C21457" s="30">
        <v>1.1211000000000002</v>
      </c>
      <c r="E21457">
        <v>2028</v>
      </c>
      <c r="G21457" t="s">
        <v>271</v>
      </c>
    </row>
    <row r="21458" spans="1:7">
      <c r="A21458">
        <v>31059080</v>
      </c>
      <c r="B21458" t="s">
        <v>85</v>
      </c>
      <c r="C21458">
        <v>0.59</v>
      </c>
      <c r="G21458" t="s">
        <v>271</v>
      </c>
    </row>
    <row r="21459" spans="1:7">
      <c r="A21459">
        <v>31059080</v>
      </c>
      <c r="B21459" t="s">
        <v>85</v>
      </c>
      <c r="C21459">
        <v>0.59589999999999999</v>
      </c>
      <c r="E21459">
        <v>2026</v>
      </c>
      <c r="G21459" t="s">
        <v>271</v>
      </c>
    </row>
    <row r="21460" spans="1:7">
      <c r="A21460">
        <v>31059080</v>
      </c>
      <c r="B21460" t="s">
        <v>85</v>
      </c>
      <c r="C21460">
        <v>0.59589999999999999</v>
      </c>
      <c r="E21460">
        <v>2027</v>
      </c>
      <c r="G21460" t="s">
        <v>271</v>
      </c>
    </row>
    <row r="21461" spans="1:7">
      <c r="A21461">
        <v>31059080</v>
      </c>
      <c r="B21461" t="s">
        <v>85</v>
      </c>
      <c r="C21461">
        <v>0.59589999999999999</v>
      </c>
      <c r="E21461">
        <v>2028</v>
      </c>
      <c r="G21461" t="s">
        <v>271</v>
      </c>
    </row>
    <row r="21462" spans="1:7">
      <c r="A21462">
        <v>28080000</v>
      </c>
      <c r="B21462" t="s">
        <v>87</v>
      </c>
      <c r="C21462" s="30">
        <v>1.92</v>
      </c>
      <c r="G21462" t="s">
        <v>271</v>
      </c>
    </row>
    <row r="21463" spans="1:7">
      <c r="A21463">
        <v>28080000</v>
      </c>
      <c r="B21463" t="s">
        <v>87</v>
      </c>
      <c r="C21463" s="30">
        <v>1.9392</v>
      </c>
      <c r="E21463">
        <v>2026</v>
      </c>
      <c r="G21463" t="s">
        <v>271</v>
      </c>
    </row>
    <row r="21464" spans="1:7">
      <c r="A21464">
        <v>28080000</v>
      </c>
      <c r="B21464" t="s">
        <v>87</v>
      </c>
      <c r="C21464" s="30">
        <v>1.9392</v>
      </c>
      <c r="E21464">
        <v>2027</v>
      </c>
      <c r="G21464" t="s">
        <v>271</v>
      </c>
    </row>
    <row r="21465" spans="1:7">
      <c r="A21465">
        <v>28080000</v>
      </c>
      <c r="B21465" t="s">
        <v>87</v>
      </c>
      <c r="C21465" s="30">
        <v>1.9392</v>
      </c>
      <c r="E21465">
        <v>2028</v>
      </c>
      <c r="G21465" t="s">
        <v>271</v>
      </c>
    </row>
    <row r="21466" spans="1:7">
      <c r="A21466">
        <v>28141000</v>
      </c>
      <c r="B21466" t="s">
        <v>87</v>
      </c>
      <c r="C21466" s="30">
        <v>2.4</v>
      </c>
      <c r="G21466" t="s">
        <v>271</v>
      </c>
    </row>
    <row r="21467" spans="1:7">
      <c r="A21467">
        <v>28141000</v>
      </c>
      <c r="B21467" t="s">
        <v>87</v>
      </c>
      <c r="C21467" s="30">
        <v>2.4239999999999999</v>
      </c>
      <c r="E21467">
        <v>2026</v>
      </c>
      <c r="G21467" t="s">
        <v>271</v>
      </c>
    </row>
    <row r="21468" spans="1:7">
      <c r="A21468">
        <v>28141000</v>
      </c>
      <c r="B21468" t="s">
        <v>87</v>
      </c>
      <c r="C21468" s="30">
        <v>2.4239999999999999</v>
      </c>
      <c r="E21468">
        <v>2027</v>
      </c>
      <c r="G21468" t="s">
        <v>271</v>
      </c>
    </row>
    <row r="21469" spans="1:7">
      <c r="A21469">
        <v>28141000</v>
      </c>
      <c r="B21469" t="s">
        <v>87</v>
      </c>
      <c r="C21469" s="30">
        <v>2.4239999999999999</v>
      </c>
      <c r="E21469">
        <v>2028</v>
      </c>
      <c r="G21469" t="s">
        <v>271</v>
      </c>
    </row>
    <row r="21470" spans="1:7">
      <c r="A21470">
        <v>28142000</v>
      </c>
      <c r="B21470" t="s">
        <v>87</v>
      </c>
      <c r="C21470">
        <v>0.72</v>
      </c>
      <c r="G21470" t="s">
        <v>271</v>
      </c>
    </row>
    <row r="21471" spans="1:7">
      <c r="A21471">
        <v>28142000</v>
      </c>
      <c r="B21471" t="s">
        <v>87</v>
      </c>
      <c r="C21471">
        <v>0.72719999999999996</v>
      </c>
      <c r="E21471">
        <v>2026</v>
      </c>
      <c r="G21471" t="s">
        <v>271</v>
      </c>
    </row>
    <row r="21472" spans="1:7">
      <c r="A21472">
        <v>28142000</v>
      </c>
      <c r="B21472" t="s">
        <v>87</v>
      </c>
      <c r="C21472">
        <v>0.72719999999999996</v>
      </c>
      <c r="E21472">
        <v>2027</v>
      </c>
      <c r="G21472" t="s">
        <v>271</v>
      </c>
    </row>
    <row r="21473" spans="1:7">
      <c r="A21473">
        <v>28142000</v>
      </c>
      <c r="B21473" t="s">
        <v>87</v>
      </c>
      <c r="C21473">
        <v>0.72719999999999996</v>
      </c>
      <c r="E21473">
        <v>2028</v>
      </c>
      <c r="G21473" t="s">
        <v>271</v>
      </c>
    </row>
    <row r="21474" spans="1:7">
      <c r="A21474">
        <v>28342100</v>
      </c>
      <c r="B21474" t="s">
        <v>87</v>
      </c>
      <c r="C21474" s="30">
        <v>1.73</v>
      </c>
      <c r="G21474" t="s">
        <v>271</v>
      </c>
    </row>
    <row r="21475" spans="1:7">
      <c r="A21475">
        <v>28342100</v>
      </c>
      <c r="B21475" t="s">
        <v>87</v>
      </c>
      <c r="C21475" s="30">
        <v>1.7473000000000001</v>
      </c>
      <c r="E21475">
        <v>2026</v>
      </c>
      <c r="G21475" t="s">
        <v>271</v>
      </c>
    </row>
    <row r="21476" spans="1:7">
      <c r="A21476">
        <v>28342100</v>
      </c>
      <c r="B21476" t="s">
        <v>87</v>
      </c>
      <c r="C21476" s="30">
        <v>1.7473000000000001</v>
      </c>
      <c r="E21476">
        <v>2027</v>
      </c>
      <c r="G21476" t="s">
        <v>271</v>
      </c>
    </row>
    <row r="21477" spans="1:7">
      <c r="A21477">
        <v>28342100</v>
      </c>
      <c r="B21477" t="s">
        <v>87</v>
      </c>
      <c r="C21477" s="30">
        <v>1.7473000000000001</v>
      </c>
      <c r="E21477">
        <v>2028</v>
      </c>
      <c r="G21477" t="s">
        <v>271</v>
      </c>
    </row>
    <row r="21478" spans="1:7">
      <c r="A21478">
        <v>31021012</v>
      </c>
      <c r="B21478" t="s">
        <v>87</v>
      </c>
      <c r="C21478">
        <v>0.54</v>
      </c>
      <c r="G21478" t="s">
        <v>271</v>
      </c>
    </row>
    <row r="21479" spans="1:7">
      <c r="A21479">
        <v>31021012</v>
      </c>
      <c r="B21479" t="s">
        <v>87</v>
      </c>
      <c r="C21479">
        <v>0.5454</v>
      </c>
      <c r="E21479">
        <v>2026</v>
      </c>
      <c r="G21479" t="s">
        <v>271</v>
      </c>
    </row>
    <row r="21480" spans="1:7">
      <c r="A21480">
        <v>31021012</v>
      </c>
      <c r="B21480" t="s">
        <v>87</v>
      </c>
      <c r="C21480">
        <v>0.5454</v>
      </c>
      <c r="E21480">
        <v>2027</v>
      </c>
      <c r="G21480" t="s">
        <v>271</v>
      </c>
    </row>
    <row r="21481" spans="1:7">
      <c r="A21481">
        <v>31021012</v>
      </c>
      <c r="B21481" t="s">
        <v>87</v>
      </c>
      <c r="C21481">
        <v>0.5454</v>
      </c>
      <c r="E21481">
        <v>2028</v>
      </c>
      <c r="G21481" t="s">
        <v>271</v>
      </c>
    </row>
    <row r="21482" spans="1:7">
      <c r="A21482">
        <v>31021015</v>
      </c>
      <c r="B21482" t="s">
        <v>87</v>
      </c>
      <c r="C21482">
        <v>0.87</v>
      </c>
      <c r="G21482" t="s">
        <v>271</v>
      </c>
    </row>
    <row r="21483" spans="1:7">
      <c r="A21483">
        <v>31021015</v>
      </c>
      <c r="B21483" t="s">
        <v>87</v>
      </c>
      <c r="C21483">
        <v>0.87870000000000004</v>
      </c>
      <c r="E21483">
        <v>2026</v>
      </c>
      <c r="G21483" t="s">
        <v>271</v>
      </c>
    </row>
    <row r="21484" spans="1:7">
      <c r="A21484">
        <v>31021015</v>
      </c>
      <c r="B21484" t="s">
        <v>87</v>
      </c>
      <c r="C21484">
        <v>0.87870000000000004</v>
      </c>
      <c r="E21484">
        <v>2027</v>
      </c>
      <c r="G21484" t="s">
        <v>271</v>
      </c>
    </row>
    <row r="21485" spans="1:7">
      <c r="A21485">
        <v>31021015</v>
      </c>
      <c r="B21485" t="s">
        <v>87</v>
      </c>
      <c r="C21485">
        <v>0.87870000000000004</v>
      </c>
      <c r="E21485">
        <v>2028</v>
      </c>
      <c r="G21485" t="s">
        <v>271</v>
      </c>
    </row>
    <row r="21486" spans="1:7">
      <c r="A21486">
        <v>31021019</v>
      </c>
      <c r="B21486" t="s">
        <v>87</v>
      </c>
      <c r="C21486" s="30">
        <v>1.63</v>
      </c>
      <c r="G21486" t="s">
        <v>271</v>
      </c>
    </row>
    <row r="21487" spans="1:7">
      <c r="A21487">
        <v>31021019</v>
      </c>
      <c r="B21487" t="s">
        <v>87</v>
      </c>
      <c r="C21487" s="30">
        <v>1.6462999999999999</v>
      </c>
      <c r="E21487">
        <v>2026</v>
      </c>
      <c r="G21487" t="s">
        <v>271</v>
      </c>
    </row>
    <row r="21488" spans="1:7">
      <c r="A21488">
        <v>31021019</v>
      </c>
      <c r="B21488" t="s">
        <v>87</v>
      </c>
      <c r="C21488" s="30">
        <v>1.6462999999999999</v>
      </c>
      <c r="E21488">
        <v>2027</v>
      </c>
      <c r="G21488" t="s">
        <v>271</v>
      </c>
    </row>
    <row r="21489" spans="1:7">
      <c r="A21489">
        <v>31021019</v>
      </c>
      <c r="B21489" t="s">
        <v>87</v>
      </c>
      <c r="C21489" s="30">
        <v>1.6462999999999999</v>
      </c>
      <c r="E21489">
        <v>2028</v>
      </c>
      <c r="G21489" t="s">
        <v>271</v>
      </c>
    </row>
    <row r="21490" spans="1:7">
      <c r="A21490">
        <v>31021090</v>
      </c>
      <c r="B21490" t="s">
        <v>87</v>
      </c>
      <c r="C21490" s="30">
        <v>1.59</v>
      </c>
      <c r="G21490" t="s">
        <v>271</v>
      </c>
    </row>
    <row r="21491" spans="1:7">
      <c r="A21491">
        <v>31021090</v>
      </c>
      <c r="B21491" t="s">
        <v>87</v>
      </c>
      <c r="C21491" s="30">
        <v>1.6059000000000001</v>
      </c>
      <c r="E21491">
        <v>2026</v>
      </c>
      <c r="G21491" t="s">
        <v>271</v>
      </c>
    </row>
    <row r="21492" spans="1:7">
      <c r="A21492">
        <v>31021090</v>
      </c>
      <c r="B21492" t="s">
        <v>87</v>
      </c>
      <c r="C21492" s="30">
        <v>1.6059000000000001</v>
      </c>
      <c r="E21492">
        <v>2027</v>
      </c>
      <c r="G21492" t="s">
        <v>271</v>
      </c>
    </row>
    <row r="21493" spans="1:7">
      <c r="A21493">
        <v>31021090</v>
      </c>
      <c r="B21493" t="s">
        <v>87</v>
      </c>
      <c r="C21493" s="30">
        <v>1.6059000000000001</v>
      </c>
      <c r="E21493">
        <v>2028</v>
      </c>
      <c r="G21493" t="s">
        <v>271</v>
      </c>
    </row>
    <row r="21494" spans="1:7">
      <c r="A21494">
        <v>31022100</v>
      </c>
      <c r="B21494" t="s">
        <v>87</v>
      </c>
      <c r="C21494">
        <v>0.73</v>
      </c>
      <c r="G21494" t="s">
        <v>271</v>
      </c>
    </row>
    <row r="21495" spans="1:7">
      <c r="A21495">
        <v>31022100</v>
      </c>
      <c r="B21495" t="s">
        <v>87</v>
      </c>
      <c r="C21495">
        <v>0.73729999999999996</v>
      </c>
      <c r="E21495">
        <v>2026</v>
      </c>
      <c r="G21495" t="s">
        <v>271</v>
      </c>
    </row>
    <row r="21496" spans="1:7">
      <c r="A21496">
        <v>31022100</v>
      </c>
      <c r="B21496" t="s">
        <v>87</v>
      </c>
      <c r="C21496">
        <v>0.73729999999999996</v>
      </c>
      <c r="E21496">
        <v>2027</v>
      </c>
      <c r="G21496" t="s">
        <v>271</v>
      </c>
    </row>
    <row r="21497" spans="1:7">
      <c r="A21497">
        <v>31022100</v>
      </c>
      <c r="B21497" t="s">
        <v>87</v>
      </c>
      <c r="C21497">
        <v>0.73729999999999996</v>
      </c>
      <c r="E21497">
        <v>2028</v>
      </c>
      <c r="G21497" t="s">
        <v>271</v>
      </c>
    </row>
    <row r="21498" spans="1:7">
      <c r="A21498">
        <v>31022900</v>
      </c>
      <c r="B21498" t="s">
        <v>87</v>
      </c>
      <c r="C21498" s="30">
        <v>1.26</v>
      </c>
      <c r="G21498" t="s">
        <v>271</v>
      </c>
    </row>
    <row r="21499" spans="1:7">
      <c r="A21499">
        <v>31022900</v>
      </c>
      <c r="B21499" t="s">
        <v>87</v>
      </c>
      <c r="C21499" s="30">
        <v>1.2726</v>
      </c>
      <c r="E21499">
        <v>2026</v>
      </c>
      <c r="G21499" t="s">
        <v>271</v>
      </c>
    </row>
    <row r="21500" spans="1:7">
      <c r="A21500">
        <v>31022900</v>
      </c>
      <c r="B21500" t="s">
        <v>87</v>
      </c>
      <c r="C21500" s="30">
        <v>1.2726</v>
      </c>
      <c r="E21500">
        <v>2027</v>
      </c>
      <c r="G21500" t="s">
        <v>271</v>
      </c>
    </row>
    <row r="21501" spans="1:7">
      <c r="A21501">
        <v>31022900</v>
      </c>
      <c r="B21501" t="s">
        <v>87</v>
      </c>
      <c r="C21501" s="30">
        <v>1.2726</v>
      </c>
      <c r="E21501">
        <v>2028</v>
      </c>
      <c r="G21501" t="s">
        <v>271</v>
      </c>
    </row>
    <row r="21502" spans="1:7">
      <c r="A21502">
        <v>31023010</v>
      </c>
      <c r="B21502" t="s">
        <v>87</v>
      </c>
      <c r="C21502" s="30">
        <v>1.33</v>
      </c>
      <c r="G21502" t="s">
        <v>271</v>
      </c>
    </row>
    <row r="21503" spans="1:7">
      <c r="A21503">
        <v>31023010</v>
      </c>
      <c r="B21503" t="s">
        <v>87</v>
      </c>
      <c r="C21503" s="30">
        <v>1.3433000000000002</v>
      </c>
      <c r="E21503">
        <v>2026</v>
      </c>
      <c r="G21503" t="s">
        <v>271</v>
      </c>
    </row>
    <row r="21504" spans="1:7">
      <c r="A21504">
        <v>31023010</v>
      </c>
      <c r="B21504" t="s">
        <v>87</v>
      </c>
      <c r="C21504" s="30">
        <v>1.3433000000000002</v>
      </c>
      <c r="E21504">
        <v>2027</v>
      </c>
      <c r="G21504" t="s">
        <v>271</v>
      </c>
    </row>
    <row r="21505" spans="1:7">
      <c r="A21505">
        <v>31023010</v>
      </c>
      <c r="B21505" t="s">
        <v>87</v>
      </c>
      <c r="C21505" s="30">
        <v>1.3433000000000002</v>
      </c>
      <c r="E21505">
        <v>2028</v>
      </c>
      <c r="G21505" t="s">
        <v>271</v>
      </c>
    </row>
    <row r="21506" spans="1:7">
      <c r="A21506">
        <v>31023090</v>
      </c>
      <c r="B21506" t="s">
        <v>87</v>
      </c>
      <c r="C21506" s="30">
        <v>2.04</v>
      </c>
      <c r="G21506" t="s">
        <v>271</v>
      </c>
    </row>
    <row r="21507" spans="1:7">
      <c r="A21507">
        <v>31023090</v>
      </c>
      <c r="B21507" t="s">
        <v>87</v>
      </c>
      <c r="C21507" s="30">
        <v>2.0604</v>
      </c>
      <c r="E21507">
        <v>2026</v>
      </c>
      <c r="G21507" t="s">
        <v>271</v>
      </c>
    </row>
    <row r="21508" spans="1:7">
      <c r="A21508">
        <v>31023090</v>
      </c>
      <c r="B21508" t="s">
        <v>87</v>
      </c>
      <c r="C21508" s="30">
        <v>2.0604</v>
      </c>
      <c r="E21508">
        <v>2027</v>
      </c>
      <c r="G21508" t="s">
        <v>271</v>
      </c>
    </row>
    <row r="21509" spans="1:7">
      <c r="A21509">
        <v>31023090</v>
      </c>
      <c r="B21509" t="s">
        <v>87</v>
      </c>
      <c r="C21509" s="30">
        <v>2.0604</v>
      </c>
      <c r="E21509">
        <v>2028</v>
      </c>
      <c r="G21509" t="s">
        <v>271</v>
      </c>
    </row>
    <row r="21510" spans="1:7">
      <c r="A21510">
        <v>31024010</v>
      </c>
      <c r="B21510" t="s">
        <v>87</v>
      </c>
      <c r="C21510" s="30">
        <v>1.77</v>
      </c>
      <c r="G21510" t="s">
        <v>271</v>
      </c>
    </row>
    <row r="21511" spans="1:7">
      <c r="A21511">
        <v>31024010</v>
      </c>
      <c r="B21511" t="s">
        <v>87</v>
      </c>
      <c r="C21511" s="30">
        <v>1.7877000000000001</v>
      </c>
      <c r="E21511">
        <v>2026</v>
      </c>
      <c r="G21511" t="s">
        <v>271</v>
      </c>
    </row>
    <row r="21512" spans="1:7">
      <c r="A21512">
        <v>31024010</v>
      </c>
      <c r="B21512" t="s">
        <v>87</v>
      </c>
      <c r="C21512" s="30">
        <v>1.7877000000000001</v>
      </c>
      <c r="E21512">
        <v>2027</v>
      </c>
      <c r="G21512" t="s">
        <v>271</v>
      </c>
    </row>
    <row r="21513" spans="1:7">
      <c r="A21513">
        <v>31024010</v>
      </c>
      <c r="B21513" t="s">
        <v>87</v>
      </c>
      <c r="C21513" s="30">
        <v>1.7877000000000001</v>
      </c>
      <c r="E21513">
        <v>2028</v>
      </c>
      <c r="G21513" t="s">
        <v>271</v>
      </c>
    </row>
    <row r="21514" spans="1:7">
      <c r="A21514">
        <v>31024090</v>
      </c>
      <c r="B21514" t="s">
        <v>87</v>
      </c>
      <c r="C21514" s="30">
        <v>1.77</v>
      </c>
      <c r="G21514" t="s">
        <v>271</v>
      </c>
    </row>
    <row r="21515" spans="1:7">
      <c r="A21515">
        <v>31024090</v>
      </c>
      <c r="B21515" t="s">
        <v>87</v>
      </c>
      <c r="C21515" s="30">
        <v>1.7877000000000001</v>
      </c>
      <c r="E21515">
        <v>2026</v>
      </c>
      <c r="G21515" t="s">
        <v>271</v>
      </c>
    </row>
    <row r="21516" spans="1:7">
      <c r="A21516">
        <v>31024090</v>
      </c>
      <c r="B21516" t="s">
        <v>87</v>
      </c>
      <c r="C21516" s="30">
        <v>1.7877000000000001</v>
      </c>
      <c r="E21516">
        <v>2027</v>
      </c>
      <c r="G21516" t="s">
        <v>271</v>
      </c>
    </row>
    <row r="21517" spans="1:7">
      <c r="A21517">
        <v>31024090</v>
      </c>
      <c r="B21517" t="s">
        <v>87</v>
      </c>
      <c r="C21517" s="30">
        <v>1.7877000000000001</v>
      </c>
      <c r="E21517">
        <v>2028</v>
      </c>
      <c r="G21517" t="s">
        <v>271</v>
      </c>
    </row>
    <row r="21518" spans="1:7">
      <c r="A21518">
        <v>31025000</v>
      </c>
      <c r="B21518" t="s">
        <v>87</v>
      </c>
      <c r="C21518" s="30">
        <v>3</v>
      </c>
      <c r="G21518" t="s">
        <v>271</v>
      </c>
    </row>
    <row r="21519" spans="1:7">
      <c r="A21519">
        <v>31025000</v>
      </c>
      <c r="B21519" t="s">
        <v>87</v>
      </c>
      <c r="C21519" s="30">
        <v>3.0300000000000002</v>
      </c>
      <c r="E21519">
        <v>2026</v>
      </c>
      <c r="G21519" t="s">
        <v>271</v>
      </c>
    </row>
    <row r="21520" spans="1:7">
      <c r="A21520">
        <v>31025000</v>
      </c>
      <c r="B21520" t="s">
        <v>87</v>
      </c>
      <c r="C21520" s="30">
        <v>3.0300000000000002</v>
      </c>
      <c r="E21520">
        <v>2027</v>
      </c>
      <c r="G21520" t="s">
        <v>271</v>
      </c>
    </row>
    <row r="21521" spans="1:7">
      <c r="A21521">
        <v>31025000</v>
      </c>
      <c r="B21521" t="s">
        <v>87</v>
      </c>
      <c r="C21521" s="30">
        <v>3.0300000000000002</v>
      </c>
      <c r="E21521">
        <v>2028</v>
      </c>
      <c r="G21521" t="s">
        <v>271</v>
      </c>
    </row>
    <row r="21522" spans="1:7">
      <c r="A21522">
        <v>31026000</v>
      </c>
      <c r="B21522" t="s">
        <v>87</v>
      </c>
      <c r="C21522" s="30">
        <v>1.72</v>
      </c>
      <c r="G21522" t="s">
        <v>271</v>
      </c>
    </row>
    <row r="21523" spans="1:7">
      <c r="A21523">
        <v>31026000</v>
      </c>
      <c r="B21523" t="s">
        <v>87</v>
      </c>
      <c r="C21523" s="30">
        <v>1.7372000000000001</v>
      </c>
      <c r="E21523">
        <v>2026</v>
      </c>
      <c r="G21523" t="s">
        <v>271</v>
      </c>
    </row>
    <row r="21524" spans="1:7">
      <c r="A21524">
        <v>31026000</v>
      </c>
      <c r="B21524" t="s">
        <v>87</v>
      </c>
      <c r="C21524" s="30">
        <v>1.7372000000000001</v>
      </c>
      <c r="E21524">
        <v>2027</v>
      </c>
      <c r="G21524" t="s">
        <v>271</v>
      </c>
    </row>
    <row r="21525" spans="1:7">
      <c r="A21525">
        <v>31026000</v>
      </c>
      <c r="B21525" t="s">
        <v>87</v>
      </c>
      <c r="C21525" s="30">
        <v>1.7372000000000001</v>
      </c>
      <c r="E21525">
        <v>2028</v>
      </c>
      <c r="G21525" t="s">
        <v>271</v>
      </c>
    </row>
    <row r="21526" spans="1:7">
      <c r="A21526">
        <v>31028000</v>
      </c>
      <c r="B21526" t="s">
        <v>87</v>
      </c>
      <c r="C21526" s="30">
        <v>1.43</v>
      </c>
      <c r="G21526" t="s">
        <v>271</v>
      </c>
    </row>
    <row r="21527" spans="1:7">
      <c r="A21527">
        <v>31028000</v>
      </c>
      <c r="B21527" t="s">
        <v>87</v>
      </c>
      <c r="C21527" s="30">
        <v>1.4442999999999999</v>
      </c>
      <c r="E21527">
        <v>2026</v>
      </c>
      <c r="G21527" t="s">
        <v>271</v>
      </c>
    </row>
    <row r="21528" spans="1:7">
      <c r="A21528">
        <v>31028000</v>
      </c>
      <c r="B21528" t="s">
        <v>87</v>
      </c>
      <c r="C21528" s="30">
        <v>1.4442999999999999</v>
      </c>
      <c r="E21528">
        <v>2027</v>
      </c>
      <c r="G21528" t="s">
        <v>271</v>
      </c>
    </row>
    <row r="21529" spans="1:7">
      <c r="A21529">
        <v>31028000</v>
      </c>
      <c r="B21529" t="s">
        <v>87</v>
      </c>
      <c r="C21529" s="30">
        <v>1.4442999999999999</v>
      </c>
      <c r="E21529">
        <v>2028</v>
      </c>
      <c r="G21529" t="s">
        <v>271</v>
      </c>
    </row>
    <row r="21530" spans="1:7">
      <c r="A21530">
        <v>31029000</v>
      </c>
      <c r="B21530" t="s">
        <v>87</v>
      </c>
      <c r="C21530" s="30">
        <v>1.58</v>
      </c>
      <c r="G21530" t="s">
        <v>271</v>
      </c>
    </row>
    <row r="21531" spans="1:7">
      <c r="A21531">
        <v>31029000</v>
      </c>
      <c r="B21531" t="s">
        <v>87</v>
      </c>
      <c r="C21531" s="30">
        <v>1.5958000000000001</v>
      </c>
      <c r="E21531">
        <v>2026</v>
      </c>
      <c r="G21531" t="s">
        <v>271</v>
      </c>
    </row>
    <row r="21532" spans="1:7">
      <c r="A21532">
        <v>31029000</v>
      </c>
      <c r="B21532" t="s">
        <v>87</v>
      </c>
      <c r="C21532" s="30">
        <v>1.5958000000000001</v>
      </c>
      <c r="E21532">
        <v>2027</v>
      </c>
      <c r="G21532" t="s">
        <v>271</v>
      </c>
    </row>
    <row r="21533" spans="1:7">
      <c r="A21533">
        <v>31029000</v>
      </c>
      <c r="B21533" t="s">
        <v>87</v>
      </c>
      <c r="C21533" s="30">
        <v>1.5958000000000001</v>
      </c>
      <c r="E21533">
        <v>2028</v>
      </c>
      <c r="G21533" t="s">
        <v>271</v>
      </c>
    </row>
    <row r="21534" spans="1:7">
      <c r="A21534">
        <v>31051000</v>
      </c>
      <c r="B21534" t="s">
        <v>87</v>
      </c>
      <c r="C21534">
        <v>0.77</v>
      </c>
      <c r="G21534" t="s">
        <v>271</v>
      </c>
    </row>
    <row r="21535" spans="1:7">
      <c r="A21535">
        <v>31051000</v>
      </c>
      <c r="B21535" t="s">
        <v>87</v>
      </c>
      <c r="C21535">
        <v>0.77770000000000006</v>
      </c>
      <c r="E21535">
        <v>2026</v>
      </c>
      <c r="G21535" t="s">
        <v>271</v>
      </c>
    </row>
    <row r="21536" spans="1:7">
      <c r="A21536">
        <v>31051000</v>
      </c>
      <c r="B21536" t="s">
        <v>87</v>
      </c>
      <c r="C21536">
        <v>0.77770000000000006</v>
      </c>
      <c r="E21536">
        <v>2027</v>
      </c>
      <c r="G21536" t="s">
        <v>271</v>
      </c>
    </row>
    <row r="21537" spans="1:7">
      <c r="A21537">
        <v>31051000</v>
      </c>
      <c r="B21537" t="s">
        <v>87</v>
      </c>
      <c r="C21537">
        <v>0.77770000000000006</v>
      </c>
      <c r="E21537">
        <v>2028</v>
      </c>
      <c r="G21537" t="s">
        <v>271</v>
      </c>
    </row>
    <row r="21538" spans="1:7">
      <c r="A21538">
        <v>31052010</v>
      </c>
      <c r="B21538" t="s">
        <v>87</v>
      </c>
      <c r="C21538">
        <v>0.93</v>
      </c>
      <c r="G21538" t="s">
        <v>271</v>
      </c>
    </row>
    <row r="21539" spans="1:7">
      <c r="A21539">
        <v>31052010</v>
      </c>
      <c r="B21539" t="s">
        <v>87</v>
      </c>
      <c r="C21539">
        <v>0.93930000000000002</v>
      </c>
      <c r="E21539">
        <v>2026</v>
      </c>
      <c r="G21539" t="s">
        <v>271</v>
      </c>
    </row>
    <row r="21540" spans="1:7">
      <c r="A21540">
        <v>31052010</v>
      </c>
      <c r="B21540" t="s">
        <v>87</v>
      </c>
      <c r="C21540">
        <v>0.93930000000000002</v>
      </c>
      <c r="E21540">
        <v>2027</v>
      </c>
      <c r="G21540" t="s">
        <v>271</v>
      </c>
    </row>
    <row r="21541" spans="1:7">
      <c r="A21541">
        <v>31052010</v>
      </c>
      <c r="B21541" t="s">
        <v>87</v>
      </c>
      <c r="C21541">
        <v>0.93930000000000002</v>
      </c>
      <c r="E21541">
        <v>2028</v>
      </c>
      <c r="G21541" t="s">
        <v>271</v>
      </c>
    </row>
    <row r="21542" spans="1:7">
      <c r="A21542">
        <v>31052090</v>
      </c>
      <c r="B21542" t="s">
        <v>87</v>
      </c>
      <c r="C21542">
        <v>0.64</v>
      </c>
      <c r="G21542" t="s">
        <v>271</v>
      </c>
    </row>
    <row r="21543" spans="1:7">
      <c r="A21543">
        <v>31052090</v>
      </c>
      <c r="B21543" t="s">
        <v>87</v>
      </c>
      <c r="C21543">
        <v>0.64639999999999997</v>
      </c>
      <c r="E21543">
        <v>2026</v>
      </c>
      <c r="G21543" t="s">
        <v>271</v>
      </c>
    </row>
    <row r="21544" spans="1:7">
      <c r="A21544">
        <v>31052090</v>
      </c>
      <c r="B21544" t="s">
        <v>87</v>
      </c>
      <c r="C21544">
        <v>0.64639999999999997</v>
      </c>
      <c r="E21544">
        <v>2027</v>
      </c>
      <c r="G21544" t="s">
        <v>271</v>
      </c>
    </row>
    <row r="21545" spans="1:7">
      <c r="A21545">
        <v>31052090</v>
      </c>
      <c r="B21545" t="s">
        <v>87</v>
      </c>
      <c r="C21545">
        <v>0.64639999999999997</v>
      </c>
      <c r="E21545">
        <v>2028</v>
      </c>
      <c r="G21545" t="s">
        <v>271</v>
      </c>
    </row>
    <row r="21546" spans="1:7">
      <c r="A21546">
        <v>31053000</v>
      </c>
      <c r="B21546" t="s">
        <v>87</v>
      </c>
      <c r="C21546">
        <v>0.57999999999999996</v>
      </c>
      <c r="G21546" t="s">
        <v>271</v>
      </c>
    </row>
    <row r="21547" spans="1:7">
      <c r="A21547">
        <v>31053000</v>
      </c>
      <c r="B21547" t="s">
        <v>87</v>
      </c>
      <c r="C21547">
        <v>0.58579999999999999</v>
      </c>
      <c r="E21547">
        <v>2026</v>
      </c>
      <c r="G21547" t="s">
        <v>271</v>
      </c>
    </row>
    <row r="21548" spans="1:7">
      <c r="A21548">
        <v>31053000</v>
      </c>
      <c r="B21548" t="s">
        <v>87</v>
      </c>
      <c r="C21548">
        <v>0.58579999999999999</v>
      </c>
      <c r="E21548">
        <v>2027</v>
      </c>
      <c r="G21548" t="s">
        <v>271</v>
      </c>
    </row>
    <row r="21549" spans="1:7">
      <c r="A21549">
        <v>31053000</v>
      </c>
      <c r="B21549" t="s">
        <v>87</v>
      </c>
      <c r="C21549">
        <v>0.58579999999999999</v>
      </c>
      <c r="E21549">
        <v>2028</v>
      </c>
      <c r="G21549" t="s">
        <v>271</v>
      </c>
    </row>
    <row r="21550" spans="1:7">
      <c r="A21550">
        <v>31054000</v>
      </c>
      <c r="B21550" t="s">
        <v>87</v>
      </c>
      <c r="C21550">
        <v>0.38</v>
      </c>
      <c r="G21550" t="s">
        <v>271</v>
      </c>
    </row>
    <row r="21551" spans="1:7">
      <c r="A21551">
        <v>31054000</v>
      </c>
      <c r="B21551" t="s">
        <v>87</v>
      </c>
      <c r="C21551">
        <v>0.38380000000000003</v>
      </c>
      <c r="E21551">
        <v>2026</v>
      </c>
      <c r="G21551" t="s">
        <v>271</v>
      </c>
    </row>
    <row r="21552" spans="1:7">
      <c r="A21552">
        <v>31054000</v>
      </c>
      <c r="B21552" t="s">
        <v>87</v>
      </c>
      <c r="C21552">
        <v>0.38380000000000003</v>
      </c>
      <c r="E21552">
        <v>2027</v>
      </c>
      <c r="G21552" t="s">
        <v>271</v>
      </c>
    </row>
    <row r="21553" spans="1:7">
      <c r="A21553">
        <v>31054000</v>
      </c>
      <c r="B21553" t="s">
        <v>87</v>
      </c>
      <c r="C21553">
        <v>0.38380000000000003</v>
      </c>
      <c r="E21553">
        <v>2028</v>
      </c>
      <c r="G21553" t="s">
        <v>271</v>
      </c>
    </row>
    <row r="21554" spans="1:7">
      <c r="A21554">
        <v>31055100</v>
      </c>
      <c r="B21554" t="s">
        <v>87</v>
      </c>
      <c r="C21554" s="30">
        <v>1.26</v>
      </c>
      <c r="G21554" t="s">
        <v>271</v>
      </c>
    </row>
    <row r="21555" spans="1:7">
      <c r="A21555">
        <v>31055100</v>
      </c>
      <c r="B21555" t="s">
        <v>87</v>
      </c>
      <c r="C21555" s="30">
        <v>1.2726</v>
      </c>
      <c r="E21555">
        <v>2026</v>
      </c>
      <c r="G21555" t="s">
        <v>271</v>
      </c>
    </row>
    <row r="21556" spans="1:7">
      <c r="A21556">
        <v>31055100</v>
      </c>
      <c r="B21556" t="s">
        <v>87</v>
      </c>
      <c r="C21556" s="30">
        <v>1.2726</v>
      </c>
      <c r="E21556">
        <v>2027</v>
      </c>
      <c r="G21556" t="s">
        <v>271</v>
      </c>
    </row>
    <row r="21557" spans="1:7">
      <c r="A21557">
        <v>31055100</v>
      </c>
      <c r="B21557" t="s">
        <v>87</v>
      </c>
      <c r="C21557" s="30">
        <v>1.2726</v>
      </c>
      <c r="E21557">
        <v>2028</v>
      </c>
      <c r="G21557" t="s">
        <v>271</v>
      </c>
    </row>
    <row r="21558" spans="1:7">
      <c r="A21558">
        <v>31055900</v>
      </c>
      <c r="B21558" t="s">
        <v>87</v>
      </c>
      <c r="C21558">
        <v>0.71</v>
      </c>
      <c r="G21558" t="s">
        <v>271</v>
      </c>
    </row>
    <row r="21559" spans="1:7">
      <c r="A21559">
        <v>31055900</v>
      </c>
      <c r="B21559" t="s">
        <v>87</v>
      </c>
      <c r="C21559">
        <v>0.71709999999999996</v>
      </c>
      <c r="E21559">
        <v>2026</v>
      </c>
      <c r="G21559" t="s">
        <v>271</v>
      </c>
    </row>
    <row r="21560" spans="1:7">
      <c r="A21560">
        <v>31055900</v>
      </c>
      <c r="B21560" t="s">
        <v>87</v>
      </c>
      <c r="C21560">
        <v>0.71709999999999996</v>
      </c>
      <c r="E21560">
        <v>2027</v>
      </c>
      <c r="G21560" t="s">
        <v>271</v>
      </c>
    </row>
    <row r="21561" spans="1:7">
      <c r="A21561">
        <v>31055900</v>
      </c>
      <c r="B21561" t="s">
        <v>87</v>
      </c>
      <c r="C21561">
        <v>0.71709999999999996</v>
      </c>
      <c r="E21561">
        <v>2028</v>
      </c>
      <c r="G21561" t="s">
        <v>271</v>
      </c>
    </row>
    <row r="21562" spans="1:7">
      <c r="A21562">
        <v>31059020</v>
      </c>
      <c r="B21562" t="s">
        <v>87</v>
      </c>
      <c r="C21562" s="30">
        <v>1.18</v>
      </c>
      <c r="G21562" t="s">
        <v>271</v>
      </c>
    </row>
    <row r="21563" spans="1:7">
      <c r="A21563">
        <v>31059020</v>
      </c>
      <c r="B21563" t="s">
        <v>87</v>
      </c>
      <c r="C21563" s="30">
        <v>1.1918</v>
      </c>
      <c r="E21563">
        <v>2026</v>
      </c>
      <c r="G21563" t="s">
        <v>271</v>
      </c>
    </row>
    <row r="21564" spans="1:7">
      <c r="A21564">
        <v>31059020</v>
      </c>
      <c r="B21564" t="s">
        <v>87</v>
      </c>
      <c r="C21564" s="30">
        <v>1.1918</v>
      </c>
      <c r="E21564">
        <v>2027</v>
      </c>
      <c r="G21564" t="s">
        <v>271</v>
      </c>
    </row>
    <row r="21565" spans="1:7">
      <c r="A21565">
        <v>31059020</v>
      </c>
      <c r="B21565" t="s">
        <v>87</v>
      </c>
      <c r="C21565" s="30">
        <v>1.1918</v>
      </c>
      <c r="E21565">
        <v>2028</v>
      </c>
      <c r="G21565" t="s">
        <v>271</v>
      </c>
    </row>
    <row r="21566" spans="1:7">
      <c r="A21566">
        <v>31059080</v>
      </c>
      <c r="B21566" t="s">
        <v>87</v>
      </c>
      <c r="C21566">
        <v>0.62</v>
      </c>
      <c r="G21566" t="s">
        <v>271</v>
      </c>
    </row>
    <row r="21567" spans="1:7">
      <c r="A21567">
        <v>31059080</v>
      </c>
      <c r="B21567" t="s">
        <v>87</v>
      </c>
      <c r="C21567">
        <v>0.62619999999999998</v>
      </c>
      <c r="E21567">
        <v>2026</v>
      </c>
      <c r="G21567" t="s">
        <v>271</v>
      </c>
    </row>
    <row r="21568" spans="1:7">
      <c r="A21568">
        <v>31059080</v>
      </c>
      <c r="B21568" t="s">
        <v>87</v>
      </c>
      <c r="C21568">
        <v>0.62619999999999998</v>
      </c>
      <c r="E21568">
        <v>2027</v>
      </c>
      <c r="G21568" t="s">
        <v>271</v>
      </c>
    </row>
    <row r="21569" spans="1:7">
      <c r="A21569">
        <v>31059080</v>
      </c>
      <c r="B21569" t="s">
        <v>87</v>
      </c>
      <c r="C21569">
        <v>0.62619999999999998</v>
      </c>
      <c r="E21569">
        <v>2028</v>
      </c>
      <c r="G21569" t="s">
        <v>271</v>
      </c>
    </row>
    <row r="21570" spans="1:7">
      <c r="A21570">
        <v>7601</v>
      </c>
      <c r="B21570" t="s">
        <v>87</v>
      </c>
      <c r="C21570">
        <v>0.36</v>
      </c>
      <c r="D21570" t="s">
        <v>19</v>
      </c>
      <c r="G21570" t="s">
        <v>25</v>
      </c>
    </row>
    <row r="21571" spans="1:7">
      <c r="A21571">
        <v>7601</v>
      </c>
      <c r="B21571" t="s">
        <v>87</v>
      </c>
      <c r="C21571">
        <v>0.39599999999999996</v>
      </c>
      <c r="D21571" t="s">
        <v>19</v>
      </c>
      <c r="E21571">
        <v>2026</v>
      </c>
      <c r="G21571" t="s">
        <v>25</v>
      </c>
    </row>
    <row r="21572" spans="1:7">
      <c r="A21572">
        <v>7601</v>
      </c>
      <c r="B21572" t="s">
        <v>87</v>
      </c>
      <c r="C21572">
        <v>0.432</v>
      </c>
      <c r="D21572" t="s">
        <v>19</v>
      </c>
      <c r="E21572">
        <v>2027</v>
      </c>
      <c r="G21572" t="s">
        <v>25</v>
      </c>
    </row>
    <row r="21573" spans="1:7">
      <c r="A21573">
        <v>7601</v>
      </c>
      <c r="B21573" t="s">
        <v>87</v>
      </c>
      <c r="C21573">
        <v>0.46799999999999997</v>
      </c>
      <c r="D21573" t="s">
        <v>19</v>
      </c>
      <c r="E21573">
        <v>2028</v>
      </c>
      <c r="G21573" t="s">
        <v>25</v>
      </c>
    </row>
    <row r="21574" spans="1:7">
      <c r="A21574">
        <v>7603</v>
      </c>
      <c r="B21574" t="s">
        <v>87</v>
      </c>
      <c r="C21574" s="30">
        <v>1.18</v>
      </c>
      <c r="D21574" t="s">
        <v>19</v>
      </c>
      <c r="G21574" t="s">
        <v>25</v>
      </c>
    </row>
    <row r="21575" spans="1:7">
      <c r="A21575">
        <v>7603</v>
      </c>
      <c r="B21575" t="s">
        <v>87</v>
      </c>
      <c r="C21575" s="30">
        <v>1.298</v>
      </c>
      <c r="D21575" t="s">
        <v>19</v>
      </c>
      <c r="E21575">
        <v>2026</v>
      </c>
      <c r="G21575" t="s">
        <v>25</v>
      </c>
    </row>
    <row r="21576" spans="1:7">
      <c r="A21576">
        <v>7603</v>
      </c>
      <c r="B21576" t="s">
        <v>87</v>
      </c>
      <c r="C21576" s="30">
        <v>1.4159999999999999</v>
      </c>
      <c r="D21576" t="s">
        <v>19</v>
      </c>
      <c r="E21576">
        <v>2027</v>
      </c>
      <c r="G21576" t="s">
        <v>25</v>
      </c>
    </row>
    <row r="21577" spans="1:7">
      <c r="A21577">
        <v>7603</v>
      </c>
      <c r="B21577" t="s">
        <v>87</v>
      </c>
      <c r="C21577" s="30">
        <v>1.534</v>
      </c>
      <c r="D21577" t="s">
        <v>19</v>
      </c>
      <c r="E21577">
        <v>2028</v>
      </c>
      <c r="G21577" t="s">
        <v>25</v>
      </c>
    </row>
    <row r="21578" spans="1:7">
      <c r="A21578">
        <v>76041010</v>
      </c>
      <c r="B21578" t="s">
        <v>87</v>
      </c>
      <c r="C21578" s="30">
        <v>1.41</v>
      </c>
      <c r="D21578" t="s">
        <v>19</v>
      </c>
      <c r="G21578" t="s">
        <v>25</v>
      </c>
    </row>
    <row r="21579" spans="1:7">
      <c r="A21579">
        <v>76041010</v>
      </c>
      <c r="B21579" t="s">
        <v>87</v>
      </c>
      <c r="C21579" s="30">
        <v>1.5509999999999999</v>
      </c>
      <c r="D21579" t="s">
        <v>19</v>
      </c>
      <c r="E21579">
        <v>2026</v>
      </c>
      <c r="G21579" t="s">
        <v>25</v>
      </c>
    </row>
    <row r="21580" spans="1:7">
      <c r="A21580">
        <v>76041010</v>
      </c>
      <c r="B21580" t="s">
        <v>87</v>
      </c>
      <c r="C21580" s="30">
        <v>1.6919999999999999</v>
      </c>
      <c r="D21580" t="s">
        <v>19</v>
      </c>
      <c r="E21580">
        <v>2027</v>
      </c>
      <c r="G21580" t="s">
        <v>25</v>
      </c>
    </row>
    <row r="21581" spans="1:7">
      <c r="A21581">
        <v>76041010</v>
      </c>
      <c r="B21581" t="s">
        <v>87</v>
      </c>
      <c r="C21581" s="30">
        <v>1.833</v>
      </c>
      <c r="D21581" t="s">
        <v>19</v>
      </c>
      <c r="E21581">
        <v>2028</v>
      </c>
      <c r="G21581" t="s">
        <v>25</v>
      </c>
    </row>
    <row r="21582" spans="1:7">
      <c r="A21582">
        <v>76041090</v>
      </c>
      <c r="B21582" t="s">
        <v>87</v>
      </c>
      <c r="C21582" s="30">
        <v>1.42</v>
      </c>
      <c r="D21582" t="s">
        <v>19</v>
      </c>
      <c r="G21582" t="s">
        <v>25</v>
      </c>
    </row>
    <row r="21583" spans="1:7">
      <c r="A21583">
        <v>76041090</v>
      </c>
      <c r="B21583" t="s">
        <v>87</v>
      </c>
      <c r="C21583" s="30">
        <v>1.5619999999999998</v>
      </c>
      <c r="D21583" t="s">
        <v>19</v>
      </c>
      <c r="E21583">
        <v>2026</v>
      </c>
      <c r="G21583" t="s">
        <v>25</v>
      </c>
    </row>
    <row r="21584" spans="1:7">
      <c r="A21584">
        <v>76041090</v>
      </c>
      <c r="B21584" t="s">
        <v>87</v>
      </c>
      <c r="C21584" s="30">
        <v>1.704</v>
      </c>
      <c r="D21584" t="s">
        <v>19</v>
      </c>
      <c r="E21584">
        <v>2027</v>
      </c>
      <c r="G21584" t="s">
        <v>25</v>
      </c>
    </row>
    <row r="21585" spans="1:7">
      <c r="A21585">
        <v>76041090</v>
      </c>
      <c r="B21585" t="s">
        <v>87</v>
      </c>
      <c r="C21585" s="30">
        <v>1.8459999999999999</v>
      </c>
      <c r="D21585" t="s">
        <v>19</v>
      </c>
      <c r="E21585">
        <v>2028</v>
      </c>
      <c r="G21585" t="s">
        <v>25</v>
      </c>
    </row>
    <row r="21586" spans="1:7">
      <c r="A21586">
        <v>76042100</v>
      </c>
      <c r="B21586" t="s">
        <v>87</v>
      </c>
      <c r="C21586" s="30">
        <v>1.42</v>
      </c>
      <c r="D21586" t="s">
        <v>19</v>
      </c>
      <c r="G21586" t="s">
        <v>25</v>
      </c>
    </row>
    <row r="21587" spans="1:7">
      <c r="A21587">
        <v>76042100</v>
      </c>
      <c r="B21587" t="s">
        <v>87</v>
      </c>
      <c r="C21587" s="30">
        <v>1.5619999999999998</v>
      </c>
      <c r="D21587" t="s">
        <v>19</v>
      </c>
      <c r="E21587">
        <v>2026</v>
      </c>
      <c r="G21587" t="s">
        <v>25</v>
      </c>
    </row>
    <row r="21588" spans="1:7">
      <c r="A21588">
        <v>76042100</v>
      </c>
      <c r="B21588" t="s">
        <v>87</v>
      </c>
      <c r="C21588" s="30">
        <v>1.704</v>
      </c>
      <c r="D21588" t="s">
        <v>19</v>
      </c>
      <c r="E21588">
        <v>2027</v>
      </c>
      <c r="G21588" t="s">
        <v>25</v>
      </c>
    </row>
    <row r="21589" spans="1:7">
      <c r="A21589">
        <v>76042100</v>
      </c>
      <c r="B21589" t="s">
        <v>87</v>
      </c>
      <c r="C21589" s="30">
        <v>1.8459999999999999</v>
      </c>
      <c r="D21589" t="s">
        <v>19</v>
      </c>
      <c r="E21589">
        <v>2028</v>
      </c>
      <c r="G21589" t="s">
        <v>25</v>
      </c>
    </row>
    <row r="21590" spans="1:7">
      <c r="A21590">
        <v>76042910</v>
      </c>
      <c r="B21590" t="s">
        <v>87</v>
      </c>
      <c r="C21590" s="30">
        <v>1.41</v>
      </c>
      <c r="D21590" t="s">
        <v>19</v>
      </c>
      <c r="G21590" t="s">
        <v>25</v>
      </c>
    </row>
    <row r="21591" spans="1:7">
      <c r="A21591">
        <v>76042910</v>
      </c>
      <c r="B21591" t="s">
        <v>87</v>
      </c>
      <c r="C21591" s="30">
        <v>1.5509999999999999</v>
      </c>
      <c r="D21591" t="s">
        <v>19</v>
      </c>
      <c r="E21591">
        <v>2026</v>
      </c>
      <c r="G21591" t="s">
        <v>25</v>
      </c>
    </row>
    <row r="21592" spans="1:7">
      <c r="A21592">
        <v>76042910</v>
      </c>
      <c r="B21592" t="s">
        <v>87</v>
      </c>
      <c r="C21592" s="30">
        <v>1.6919999999999999</v>
      </c>
      <c r="D21592" t="s">
        <v>19</v>
      </c>
      <c r="E21592">
        <v>2027</v>
      </c>
      <c r="G21592" t="s">
        <v>25</v>
      </c>
    </row>
    <row r="21593" spans="1:7">
      <c r="A21593">
        <v>76042910</v>
      </c>
      <c r="B21593" t="s">
        <v>87</v>
      </c>
      <c r="C21593" s="30">
        <v>1.833</v>
      </c>
      <c r="D21593" t="s">
        <v>19</v>
      </c>
      <c r="E21593">
        <v>2028</v>
      </c>
      <c r="G21593" t="s">
        <v>25</v>
      </c>
    </row>
    <row r="21594" spans="1:7">
      <c r="A21594">
        <v>76042990</v>
      </c>
      <c r="B21594" t="s">
        <v>87</v>
      </c>
      <c r="C21594" s="30">
        <v>1.42</v>
      </c>
      <c r="D21594" t="s">
        <v>19</v>
      </c>
      <c r="G21594" t="s">
        <v>25</v>
      </c>
    </row>
    <row r="21595" spans="1:7">
      <c r="A21595">
        <v>76042990</v>
      </c>
      <c r="B21595" t="s">
        <v>87</v>
      </c>
      <c r="C21595" s="30">
        <v>1.5619999999999998</v>
      </c>
      <c r="D21595" t="s">
        <v>19</v>
      </c>
      <c r="E21595">
        <v>2026</v>
      </c>
      <c r="G21595" t="s">
        <v>25</v>
      </c>
    </row>
    <row r="21596" spans="1:7">
      <c r="A21596">
        <v>76042990</v>
      </c>
      <c r="B21596" t="s">
        <v>87</v>
      </c>
      <c r="C21596" s="30">
        <v>1.704</v>
      </c>
      <c r="D21596" t="s">
        <v>19</v>
      </c>
      <c r="E21596">
        <v>2027</v>
      </c>
      <c r="G21596" t="s">
        <v>25</v>
      </c>
    </row>
    <row r="21597" spans="1:7">
      <c r="A21597">
        <v>76042990</v>
      </c>
      <c r="B21597" t="s">
        <v>87</v>
      </c>
      <c r="C21597" s="30">
        <v>1.8459999999999999</v>
      </c>
      <c r="D21597" t="s">
        <v>19</v>
      </c>
      <c r="E21597">
        <v>2028</v>
      </c>
      <c r="G21597" t="s">
        <v>25</v>
      </c>
    </row>
    <row r="21598" spans="1:7">
      <c r="A21598">
        <v>7605</v>
      </c>
      <c r="B21598" t="s">
        <v>87</v>
      </c>
      <c r="C21598" s="30">
        <v>1.41</v>
      </c>
      <c r="D21598" t="s">
        <v>19</v>
      </c>
      <c r="G21598" t="s">
        <v>25</v>
      </c>
    </row>
    <row r="21599" spans="1:7">
      <c r="A21599">
        <v>7605</v>
      </c>
      <c r="B21599" t="s">
        <v>87</v>
      </c>
      <c r="C21599" s="30">
        <v>1.5509999999999999</v>
      </c>
      <c r="D21599" t="s">
        <v>19</v>
      </c>
      <c r="E21599">
        <v>2026</v>
      </c>
      <c r="G21599" t="s">
        <v>25</v>
      </c>
    </row>
    <row r="21600" spans="1:7">
      <c r="A21600">
        <v>7605</v>
      </c>
      <c r="B21600" t="s">
        <v>87</v>
      </c>
      <c r="C21600" s="30">
        <v>1.6919999999999999</v>
      </c>
      <c r="D21600" t="s">
        <v>19</v>
      </c>
      <c r="E21600">
        <v>2027</v>
      </c>
      <c r="G21600" t="s">
        <v>25</v>
      </c>
    </row>
    <row r="21601" spans="1:7">
      <c r="A21601">
        <v>7605</v>
      </c>
      <c r="B21601" t="s">
        <v>87</v>
      </c>
      <c r="C21601" s="30">
        <v>1.833</v>
      </c>
      <c r="D21601" t="s">
        <v>19</v>
      </c>
      <c r="E21601">
        <v>2028</v>
      </c>
      <c r="G21601" t="s">
        <v>25</v>
      </c>
    </row>
    <row r="21602" spans="1:7">
      <c r="A21602">
        <v>7606</v>
      </c>
      <c r="B21602" t="s">
        <v>87</v>
      </c>
      <c r="C21602" s="30">
        <v>1.86</v>
      </c>
      <c r="D21602" t="s">
        <v>19</v>
      </c>
      <c r="G21602" t="s">
        <v>25</v>
      </c>
    </row>
    <row r="21603" spans="1:7">
      <c r="A21603">
        <v>7606</v>
      </c>
      <c r="B21603" t="s">
        <v>87</v>
      </c>
      <c r="C21603" s="30">
        <v>2.0460000000000003</v>
      </c>
      <c r="D21603" t="s">
        <v>19</v>
      </c>
      <c r="E21603">
        <v>2026</v>
      </c>
      <c r="G21603" t="s">
        <v>25</v>
      </c>
    </row>
    <row r="21604" spans="1:7">
      <c r="A21604">
        <v>7606</v>
      </c>
      <c r="B21604" t="s">
        <v>87</v>
      </c>
      <c r="C21604" s="30">
        <v>2.2320000000000002</v>
      </c>
      <c r="D21604" t="s">
        <v>19</v>
      </c>
      <c r="E21604">
        <v>2027</v>
      </c>
      <c r="G21604" t="s">
        <v>25</v>
      </c>
    </row>
    <row r="21605" spans="1:7">
      <c r="A21605">
        <v>7606</v>
      </c>
      <c r="B21605" t="s">
        <v>87</v>
      </c>
      <c r="C21605" s="30">
        <v>2.4180000000000001</v>
      </c>
      <c r="D21605" t="s">
        <v>19</v>
      </c>
      <c r="E21605">
        <v>2028</v>
      </c>
      <c r="G21605" t="s">
        <v>25</v>
      </c>
    </row>
    <row r="21606" spans="1:7">
      <c r="A21606">
        <v>7607</v>
      </c>
      <c r="B21606" t="s">
        <v>87</v>
      </c>
      <c r="C21606" s="30">
        <v>1.86</v>
      </c>
      <c r="D21606" t="s">
        <v>19</v>
      </c>
      <c r="G21606" t="s">
        <v>25</v>
      </c>
    </row>
    <row r="21607" spans="1:7">
      <c r="A21607">
        <v>7607</v>
      </c>
      <c r="B21607" t="s">
        <v>87</v>
      </c>
      <c r="C21607" s="30">
        <v>2.0460000000000003</v>
      </c>
      <c r="D21607" t="s">
        <v>19</v>
      </c>
      <c r="E21607">
        <v>2026</v>
      </c>
      <c r="G21607" t="s">
        <v>25</v>
      </c>
    </row>
    <row r="21608" spans="1:7">
      <c r="A21608">
        <v>7607</v>
      </c>
      <c r="B21608" t="s">
        <v>87</v>
      </c>
      <c r="C21608" s="30">
        <v>2.2320000000000002</v>
      </c>
      <c r="D21608" t="s">
        <v>19</v>
      </c>
      <c r="E21608">
        <v>2027</v>
      </c>
      <c r="G21608" t="s">
        <v>25</v>
      </c>
    </row>
    <row r="21609" spans="1:7">
      <c r="A21609">
        <v>7607</v>
      </c>
      <c r="B21609" t="s">
        <v>87</v>
      </c>
      <c r="C21609" s="30">
        <v>2.4180000000000001</v>
      </c>
      <c r="D21609" t="s">
        <v>19</v>
      </c>
      <c r="E21609">
        <v>2028</v>
      </c>
      <c r="G21609" t="s">
        <v>25</v>
      </c>
    </row>
    <row r="21610" spans="1:7">
      <c r="A21610">
        <v>7608</v>
      </c>
      <c r="B21610" t="s">
        <v>87</v>
      </c>
      <c r="C21610" s="30">
        <v>1.42</v>
      </c>
      <c r="D21610" t="s">
        <v>19</v>
      </c>
      <c r="G21610" t="s">
        <v>25</v>
      </c>
    </row>
    <row r="21611" spans="1:7">
      <c r="A21611">
        <v>7608</v>
      </c>
      <c r="B21611" t="s">
        <v>87</v>
      </c>
      <c r="C21611" s="30">
        <v>1.5619999999999998</v>
      </c>
      <c r="D21611" t="s">
        <v>19</v>
      </c>
      <c r="E21611">
        <v>2026</v>
      </c>
      <c r="G21611" t="s">
        <v>25</v>
      </c>
    </row>
    <row r="21612" spans="1:7">
      <c r="A21612">
        <v>7608</v>
      </c>
      <c r="B21612" t="s">
        <v>87</v>
      </c>
      <c r="C21612" s="30">
        <v>1.704</v>
      </c>
      <c r="D21612" t="s">
        <v>19</v>
      </c>
      <c r="E21612">
        <v>2027</v>
      </c>
      <c r="G21612" t="s">
        <v>25</v>
      </c>
    </row>
    <row r="21613" spans="1:7">
      <c r="A21613">
        <v>7608</v>
      </c>
      <c r="B21613" t="s">
        <v>87</v>
      </c>
      <c r="C21613" s="30">
        <v>1.8459999999999999</v>
      </c>
      <c r="D21613" t="s">
        <v>19</v>
      </c>
      <c r="E21613">
        <v>2028</v>
      </c>
      <c r="G21613" t="s">
        <v>25</v>
      </c>
    </row>
    <row r="21614" spans="1:7">
      <c r="A21614">
        <v>76090000</v>
      </c>
      <c r="B21614" t="s">
        <v>87</v>
      </c>
      <c r="C21614" s="30">
        <v>1.42</v>
      </c>
      <c r="D21614" t="s">
        <v>19</v>
      </c>
      <c r="G21614" t="s">
        <v>25</v>
      </c>
    </row>
    <row r="21615" spans="1:7">
      <c r="A21615">
        <v>76090000</v>
      </c>
      <c r="B21615" t="s">
        <v>87</v>
      </c>
      <c r="C21615" s="30">
        <v>1.5619999999999998</v>
      </c>
      <c r="D21615" t="s">
        <v>19</v>
      </c>
      <c r="E21615">
        <v>2026</v>
      </c>
      <c r="G21615" t="s">
        <v>25</v>
      </c>
    </row>
    <row r="21616" spans="1:7">
      <c r="A21616">
        <v>76090000</v>
      </c>
      <c r="B21616" t="s">
        <v>87</v>
      </c>
      <c r="C21616" s="30">
        <v>1.704</v>
      </c>
      <c r="D21616" t="s">
        <v>19</v>
      </c>
      <c r="E21616">
        <v>2027</v>
      </c>
      <c r="G21616" t="s">
        <v>25</v>
      </c>
    </row>
    <row r="21617" spans="1:7">
      <c r="A21617">
        <v>76090000</v>
      </c>
      <c r="B21617" t="s">
        <v>87</v>
      </c>
      <c r="C21617" s="30">
        <v>1.8459999999999999</v>
      </c>
      <c r="D21617" t="s">
        <v>19</v>
      </c>
      <c r="E21617">
        <v>2028</v>
      </c>
      <c r="G21617" t="s">
        <v>25</v>
      </c>
    </row>
    <row r="21618" spans="1:7">
      <c r="A21618">
        <v>76101000</v>
      </c>
      <c r="B21618" t="s">
        <v>87</v>
      </c>
      <c r="C21618" s="30">
        <v>1.42</v>
      </c>
      <c r="D21618" t="s">
        <v>19</v>
      </c>
      <c r="G21618" t="s">
        <v>25</v>
      </c>
    </row>
    <row r="21619" spans="1:7">
      <c r="A21619">
        <v>76101000</v>
      </c>
      <c r="B21619" t="s">
        <v>87</v>
      </c>
      <c r="C21619" s="30">
        <v>1.5619999999999998</v>
      </c>
      <c r="D21619" t="s">
        <v>19</v>
      </c>
      <c r="E21619">
        <v>2026</v>
      </c>
      <c r="G21619" t="s">
        <v>25</v>
      </c>
    </row>
    <row r="21620" spans="1:7">
      <c r="A21620">
        <v>76101000</v>
      </c>
      <c r="B21620" t="s">
        <v>87</v>
      </c>
      <c r="C21620" s="30">
        <v>1.704</v>
      </c>
      <c r="D21620" t="s">
        <v>19</v>
      </c>
      <c r="E21620">
        <v>2027</v>
      </c>
      <c r="G21620" t="s">
        <v>25</v>
      </c>
    </row>
    <row r="21621" spans="1:7">
      <c r="A21621">
        <v>76101000</v>
      </c>
      <c r="B21621" t="s">
        <v>87</v>
      </c>
      <c r="C21621" s="30">
        <v>1.8459999999999999</v>
      </c>
      <c r="D21621" t="s">
        <v>19</v>
      </c>
      <c r="E21621">
        <v>2028</v>
      </c>
      <c r="G21621" t="s">
        <v>25</v>
      </c>
    </row>
    <row r="21622" spans="1:7">
      <c r="A21622">
        <v>761090</v>
      </c>
      <c r="B21622" t="s">
        <v>87</v>
      </c>
      <c r="C21622" s="30">
        <v>1.42</v>
      </c>
      <c r="D21622" t="s">
        <v>19</v>
      </c>
      <c r="G21622" t="s">
        <v>25</v>
      </c>
    </row>
    <row r="21623" spans="1:7">
      <c r="A21623">
        <v>761090</v>
      </c>
      <c r="B21623" t="s">
        <v>87</v>
      </c>
      <c r="C21623" s="30">
        <v>1.5619999999999998</v>
      </c>
      <c r="D21623" t="s">
        <v>19</v>
      </c>
      <c r="E21623">
        <v>2026</v>
      </c>
      <c r="G21623" t="s">
        <v>25</v>
      </c>
    </row>
    <row r="21624" spans="1:7">
      <c r="A21624">
        <v>761090</v>
      </c>
      <c r="B21624" t="s">
        <v>87</v>
      </c>
      <c r="C21624" s="30">
        <v>1.704</v>
      </c>
      <c r="D21624" t="s">
        <v>19</v>
      </c>
      <c r="E21624">
        <v>2027</v>
      </c>
      <c r="G21624" t="s">
        <v>25</v>
      </c>
    </row>
    <row r="21625" spans="1:7">
      <c r="A21625">
        <v>761090</v>
      </c>
      <c r="B21625" t="s">
        <v>87</v>
      </c>
      <c r="C21625" s="30">
        <v>1.8459999999999999</v>
      </c>
      <c r="D21625" t="s">
        <v>19</v>
      </c>
      <c r="E21625">
        <v>2028</v>
      </c>
      <c r="G21625" t="s">
        <v>25</v>
      </c>
    </row>
    <row r="21626" spans="1:7">
      <c r="A21626">
        <v>76109010</v>
      </c>
      <c r="B21626" t="s">
        <v>87</v>
      </c>
      <c r="C21626" s="30">
        <v>1.42</v>
      </c>
      <c r="D21626" t="s">
        <v>19</v>
      </c>
      <c r="G21626" t="s">
        <v>25</v>
      </c>
    </row>
    <row r="21627" spans="1:7">
      <c r="A21627">
        <v>76109010</v>
      </c>
      <c r="B21627" t="s">
        <v>87</v>
      </c>
      <c r="C21627" s="30">
        <v>1.5619999999999998</v>
      </c>
      <c r="D21627" t="s">
        <v>19</v>
      </c>
      <c r="E21627">
        <v>2026</v>
      </c>
      <c r="G21627" t="s">
        <v>25</v>
      </c>
    </row>
    <row r="21628" spans="1:7">
      <c r="A21628">
        <v>76109010</v>
      </c>
      <c r="B21628" t="s">
        <v>87</v>
      </c>
      <c r="C21628" s="30">
        <v>1.704</v>
      </c>
      <c r="D21628" t="s">
        <v>19</v>
      </c>
      <c r="E21628">
        <v>2027</v>
      </c>
      <c r="G21628" t="s">
        <v>25</v>
      </c>
    </row>
    <row r="21629" spans="1:7">
      <c r="A21629">
        <v>76109010</v>
      </c>
      <c r="B21629" t="s">
        <v>87</v>
      </c>
      <c r="C21629" s="30">
        <v>1.8459999999999999</v>
      </c>
      <c r="D21629" t="s">
        <v>19</v>
      </c>
      <c r="E21629">
        <v>2028</v>
      </c>
      <c r="G21629" t="s">
        <v>25</v>
      </c>
    </row>
    <row r="21630" spans="1:7">
      <c r="A21630">
        <v>76109090</v>
      </c>
      <c r="B21630" t="s">
        <v>87</v>
      </c>
      <c r="C21630" s="30">
        <v>1.42</v>
      </c>
      <c r="D21630" t="s">
        <v>19</v>
      </c>
      <c r="G21630" t="s">
        <v>25</v>
      </c>
    </row>
    <row r="21631" spans="1:7">
      <c r="A21631">
        <v>76109090</v>
      </c>
      <c r="B21631" t="s">
        <v>87</v>
      </c>
      <c r="C21631" s="30">
        <v>1.5619999999999998</v>
      </c>
      <c r="D21631" t="s">
        <v>19</v>
      </c>
      <c r="E21631">
        <v>2026</v>
      </c>
      <c r="G21631" t="s">
        <v>25</v>
      </c>
    </row>
    <row r="21632" spans="1:7">
      <c r="A21632">
        <v>76109090</v>
      </c>
      <c r="B21632" t="s">
        <v>87</v>
      </c>
      <c r="C21632" s="30">
        <v>1.704</v>
      </c>
      <c r="D21632" t="s">
        <v>19</v>
      </c>
      <c r="E21632">
        <v>2027</v>
      </c>
      <c r="G21632" t="s">
        <v>25</v>
      </c>
    </row>
    <row r="21633" spans="1:7">
      <c r="A21633">
        <v>76109090</v>
      </c>
      <c r="B21633" t="s">
        <v>87</v>
      </c>
      <c r="C21633" s="30">
        <v>1.8459999999999999</v>
      </c>
      <c r="D21633" t="s">
        <v>19</v>
      </c>
      <c r="E21633">
        <v>2028</v>
      </c>
      <c r="G21633" t="s">
        <v>25</v>
      </c>
    </row>
    <row r="21634" spans="1:7">
      <c r="A21634">
        <v>76110000</v>
      </c>
      <c r="B21634" t="s">
        <v>87</v>
      </c>
      <c r="C21634" s="30">
        <v>1.86</v>
      </c>
      <c r="D21634" t="s">
        <v>19</v>
      </c>
      <c r="G21634" t="s">
        <v>25</v>
      </c>
    </row>
    <row r="21635" spans="1:7">
      <c r="A21635">
        <v>76110000</v>
      </c>
      <c r="B21635" t="s">
        <v>87</v>
      </c>
      <c r="C21635" s="30">
        <v>2.0460000000000003</v>
      </c>
      <c r="D21635" t="s">
        <v>19</v>
      </c>
      <c r="E21635">
        <v>2026</v>
      </c>
      <c r="G21635" t="s">
        <v>25</v>
      </c>
    </row>
    <row r="21636" spans="1:7">
      <c r="A21636">
        <v>76110000</v>
      </c>
      <c r="B21636" t="s">
        <v>87</v>
      </c>
      <c r="C21636" s="30">
        <v>2.2320000000000002</v>
      </c>
      <c r="D21636" t="s">
        <v>19</v>
      </c>
      <c r="E21636">
        <v>2027</v>
      </c>
      <c r="G21636" t="s">
        <v>25</v>
      </c>
    </row>
    <row r="21637" spans="1:7">
      <c r="A21637">
        <v>76110000</v>
      </c>
      <c r="B21637" t="s">
        <v>87</v>
      </c>
      <c r="C21637" s="30">
        <v>2.4180000000000001</v>
      </c>
      <c r="D21637" t="s">
        <v>19</v>
      </c>
      <c r="E21637">
        <v>2028</v>
      </c>
      <c r="G21637" t="s">
        <v>25</v>
      </c>
    </row>
    <row r="21638" spans="1:7">
      <c r="A21638">
        <v>7612</v>
      </c>
      <c r="B21638" t="s">
        <v>87</v>
      </c>
      <c r="C21638" s="30">
        <v>1.86</v>
      </c>
      <c r="D21638" t="s">
        <v>19</v>
      </c>
      <c r="G21638" t="s">
        <v>25</v>
      </c>
    </row>
    <row r="21639" spans="1:7">
      <c r="A21639">
        <v>7612</v>
      </c>
      <c r="B21639" t="s">
        <v>87</v>
      </c>
      <c r="C21639" s="30">
        <v>2.0460000000000003</v>
      </c>
      <c r="D21639" t="s">
        <v>19</v>
      </c>
      <c r="E21639">
        <v>2026</v>
      </c>
      <c r="G21639" t="s">
        <v>25</v>
      </c>
    </row>
    <row r="21640" spans="1:7">
      <c r="A21640">
        <v>7612</v>
      </c>
      <c r="B21640" t="s">
        <v>87</v>
      </c>
      <c r="C21640" s="30">
        <v>2.2320000000000002</v>
      </c>
      <c r="D21640" t="s">
        <v>19</v>
      </c>
      <c r="E21640">
        <v>2027</v>
      </c>
      <c r="G21640" t="s">
        <v>25</v>
      </c>
    </row>
    <row r="21641" spans="1:7">
      <c r="A21641">
        <v>7612</v>
      </c>
      <c r="B21641" t="s">
        <v>87</v>
      </c>
      <c r="C21641" s="30">
        <v>2.4180000000000001</v>
      </c>
      <c r="D21641" t="s">
        <v>19</v>
      </c>
      <c r="E21641">
        <v>2028</v>
      </c>
      <c r="G21641" t="s">
        <v>25</v>
      </c>
    </row>
    <row r="21642" spans="1:7">
      <c r="A21642">
        <v>76130000</v>
      </c>
      <c r="B21642" t="s">
        <v>87</v>
      </c>
      <c r="C21642" s="30">
        <v>1.86</v>
      </c>
      <c r="D21642" t="s">
        <v>19</v>
      </c>
      <c r="G21642" t="s">
        <v>25</v>
      </c>
    </row>
    <row r="21643" spans="1:7">
      <c r="A21643">
        <v>76130000</v>
      </c>
      <c r="B21643" t="s">
        <v>87</v>
      </c>
      <c r="C21643" s="30">
        <v>2.0460000000000003</v>
      </c>
      <c r="D21643" t="s">
        <v>19</v>
      </c>
      <c r="E21643">
        <v>2026</v>
      </c>
      <c r="G21643" t="s">
        <v>25</v>
      </c>
    </row>
    <row r="21644" spans="1:7">
      <c r="A21644">
        <v>76130000</v>
      </c>
      <c r="B21644" t="s">
        <v>87</v>
      </c>
      <c r="C21644" s="30">
        <v>2.2320000000000002</v>
      </c>
      <c r="D21644" t="s">
        <v>19</v>
      </c>
      <c r="E21644">
        <v>2027</v>
      </c>
      <c r="G21644" t="s">
        <v>25</v>
      </c>
    </row>
    <row r="21645" spans="1:7">
      <c r="A21645">
        <v>76130000</v>
      </c>
      <c r="B21645" t="s">
        <v>87</v>
      </c>
      <c r="C21645" s="30">
        <v>2.4180000000000001</v>
      </c>
      <c r="D21645" t="s">
        <v>19</v>
      </c>
      <c r="E21645">
        <v>2028</v>
      </c>
      <c r="G21645" t="s">
        <v>25</v>
      </c>
    </row>
    <row r="21646" spans="1:7">
      <c r="A21646">
        <v>7614</v>
      </c>
      <c r="B21646" t="s">
        <v>87</v>
      </c>
      <c r="C21646" s="30">
        <v>1.41</v>
      </c>
      <c r="D21646" t="s">
        <v>19</v>
      </c>
      <c r="G21646" t="s">
        <v>25</v>
      </c>
    </row>
    <row r="21647" spans="1:7">
      <c r="A21647">
        <v>7614</v>
      </c>
      <c r="B21647" t="s">
        <v>87</v>
      </c>
      <c r="C21647" s="30">
        <v>1.5509999999999999</v>
      </c>
      <c r="D21647" t="s">
        <v>19</v>
      </c>
      <c r="E21647">
        <v>2026</v>
      </c>
      <c r="G21647" t="s">
        <v>25</v>
      </c>
    </row>
    <row r="21648" spans="1:7">
      <c r="A21648">
        <v>7614</v>
      </c>
      <c r="B21648" t="s">
        <v>87</v>
      </c>
      <c r="C21648" s="30">
        <v>1.6919999999999999</v>
      </c>
      <c r="D21648" t="s">
        <v>19</v>
      </c>
      <c r="E21648">
        <v>2027</v>
      </c>
      <c r="G21648" t="s">
        <v>25</v>
      </c>
    </row>
    <row r="21649" spans="1:7">
      <c r="A21649">
        <v>7614</v>
      </c>
      <c r="B21649" t="s">
        <v>87</v>
      </c>
      <c r="C21649" s="30">
        <v>1.833</v>
      </c>
      <c r="D21649" t="s">
        <v>19</v>
      </c>
      <c r="E21649">
        <v>2028</v>
      </c>
      <c r="G21649" t="s">
        <v>25</v>
      </c>
    </row>
    <row r="21650" spans="1:7">
      <c r="A21650">
        <v>76161000</v>
      </c>
      <c r="B21650" t="s">
        <v>87</v>
      </c>
      <c r="C21650" s="30">
        <v>1.86</v>
      </c>
      <c r="D21650" t="s">
        <v>19</v>
      </c>
      <c r="G21650" t="s">
        <v>25</v>
      </c>
    </row>
    <row r="21651" spans="1:7">
      <c r="A21651">
        <v>76161000</v>
      </c>
      <c r="B21651" t="s">
        <v>87</v>
      </c>
      <c r="C21651" s="30">
        <v>2.0460000000000003</v>
      </c>
      <c r="D21651" t="s">
        <v>19</v>
      </c>
      <c r="E21651">
        <v>2026</v>
      </c>
      <c r="G21651" t="s">
        <v>25</v>
      </c>
    </row>
    <row r="21652" spans="1:7">
      <c r="A21652">
        <v>76161000</v>
      </c>
      <c r="B21652" t="s">
        <v>87</v>
      </c>
      <c r="C21652" s="30">
        <v>2.2320000000000002</v>
      </c>
      <c r="D21652" t="s">
        <v>19</v>
      </c>
      <c r="E21652">
        <v>2027</v>
      </c>
      <c r="G21652" t="s">
        <v>25</v>
      </c>
    </row>
    <row r="21653" spans="1:7">
      <c r="A21653">
        <v>76161000</v>
      </c>
      <c r="B21653" t="s">
        <v>87</v>
      </c>
      <c r="C21653" s="30">
        <v>2.4180000000000001</v>
      </c>
      <c r="D21653" t="s">
        <v>19</v>
      </c>
      <c r="E21653">
        <v>2028</v>
      </c>
      <c r="G21653" t="s">
        <v>25</v>
      </c>
    </row>
    <row r="21654" spans="1:7">
      <c r="A21654">
        <v>76169100</v>
      </c>
      <c r="B21654" t="s">
        <v>87</v>
      </c>
      <c r="C21654" s="30">
        <v>1.86</v>
      </c>
      <c r="D21654" t="s">
        <v>19</v>
      </c>
      <c r="G21654" t="s">
        <v>25</v>
      </c>
    </row>
    <row r="21655" spans="1:7">
      <c r="A21655">
        <v>76169100</v>
      </c>
      <c r="B21655" t="s">
        <v>87</v>
      </c>
      <c r="C21655" s="30">
        <v>2.0460000000000003</v>
      </c>
      <c r="D21655" t="s">
        <v>19</v>
      </c>
      <c r="E21655">
        <v>2026</v>
      </c>
      <c r="G21655" t="s">
        <v>25</v>
      </c>
    </row>
    <row r="21656" spans="1:7">
      <c r="A21656">
        <v>76169100</v>
      </c>
      <c r="B21656" t="s">
        <v>87</v>
      </c>
      <c r="C21656" s="30">
        <v>2.2320000000000002</v>
      </c>
      <c r="D21656" t="s">
        <v>19</v>
      </c>
      <c r="E21656">
        <v>2027</v>
      </c>
      <c r="G21656" t="s">
        <v>25</v>
      </c>
    </row>
    <row r="21657" spans="1:7">
      <c r="A21657">
        <v>76169100</v>
      </c>
      <c r="B21657" t="s">
        <v>87</v>
      </c>
      <c r="C21657" s="30">
        <v>2.4180000000000001</v>
      </c>
      <c r="D21657" t="s">
        <v>19</v>
      </c>
      <c r="E21657">
        <v>2028</v>
      </c>
      <c r="G21657" t="s">
        <v>25</v>
      </c>
    </row>
    <row r="21658" spans="1:7">
      <c r="A21658">
        <v>76169910</v>
      </c>
      <c r="B21658" t="s">
        <v>87</v>
      </c>
      <c r="C21658" s="30">
        <v>1.18</v>
      </c>
      <c r="D21658" t="s">
        <v>19</v>
      </c>
      <c r="G21658" t="s">
        <v>25</v>
      </c>
    </row>
    <row r="21659" spans="1:7">
      <c r="A21659">
        <v>76169910</v>
      </c>
      <c r="B21659" t="s">
        <v>87</v>
      </c>
      <c r="C21659" s="30">
        <v>1.298</v>
      </c>
      <c r="D21659" t="s">
        <v>19</v>
      </c>
      <c r="E21659">
        <v>2026</v>
      </c>
      <c r="G21659" t="s">
        <v>25</v>
      </c>
    </row>
    <row r="21660" spans="1:7">
      <c r="A21660">
        <v>76169910</v>
      </c>
      <c r="B21660" t="s">
        <v>87</v>
      </c>
      <c r="C21660" s="30">
        <v>1.4159999999999999</v>
      </c>
      <c r="D21660" t="s">
        <v>19</v>
      </c>
      <c r="E21660">
        <v>2027</v>
      </c>
      <c r="G21660" t="s">
        <v>25</v>
      </c>
    </row>
    <row r="21661" spans="1:7">
      <c r="A21661">
        <v>76169910</v>
      </c>
      <c r="B21661" t="s">
        <v>87</v>
      </c>
      <c r="C21661" s="30">
        <v>1.534</v>
      </c>
      <c r="D21661" t="s">
        <v>19</v>
      </c>
      <c r="E21661">
        <v>2028</v>
      </c>
      <c r="G21661" t="s">
        <v>25</v>
      </c>
    </row>
    <row r="21662" spans="1:7">
      <c r="A21662">
        <v>76169990</v>
      </c>
      <c r="B21662" t="s">
        <v>87</v>
      </c>
      <c r="C21662" s="30">
        <v>1.86</v>
      </c>
      <c r="D21662" t="s">
        <v>19</v>
      </c>
      <c r="G21662" t="s">
        <v>25</v>
      </c>
    </row>
    <row r="21663" spans="1:7">
      <c r="A21663">
        <v>76169990</v>
      </c>
      <c r="B21663" t="s">
        <v>87</v>
      </c>
      <c r="C21663" s="30">
        <v>2.0460000000000003</v>
      </c>
      <c r="D21663" t="s">
        <v>19</v>
      </c>
      <c r="E21663">
        <v>2026</v>
      </c>
      <c r="G21663" t="s">
        <v>25</v>
      </c>
    </row>
    <row r="21664" spans="1:7">
      <c r="A21664">
        <v>76169990</v>
      </c>
      <c r="B21664" t="s">
        <v>87</v>
      </c>
      <c r="C21664" s="30">
        <v>2.2320000000000002</v>
      </c>
      <c r="D21664" t="s">
        <v>19</v>
      </c>
      <c r="E21664">
        <v>2027</v>
      </c>
      <c r="G21664" t="s">
        <v>25</v>
      </c>
    </row>
    <row r="21665" spans="1:7">
      <c r="A21665">
        <v>76169990</v>
      </c>
      <c r="B21665" t="s">
        <v>87</v>
      </c>
      <c r="C21665" s="30">
        <v>2.4180000000000001</v>
      </c>
      <c r="D21665" t="s">
        <v>19</v>
      </c>
      <c r="E21665">
        <v>2028</v>
      </c>
      <c r="G21665" t="s">
        <v>25</v>
      </c>
    </row>
    <row r="21666" spans="1:7">
      <c r="A21666">
        <v>28041000</v>
      </c>
      <c r="B21666" t="s">
        <v>87</v>
      </c>
      <c r="C21666" s="30">
        <v>10.82</v>
      </c>
      <c r="G21666" t="s">
        <v>272</v>
      </c>
    </row>
    <row r="21667" spans="1:7">
      <c r="A21667">
        <v>28041000</v>
      </c>
      <c r="B21667" t="s">
        <v>87</v>
      </c>
      <c r="C21667" s="30">
        <v>11.902000000000001</v>
      </c>
      <c r="E21667">
        <v>2026</v>
      </c>
      <c r="G21667" t="s">
        <v>272</v>
      </c>
    </row>
    <row r="21668" spans="1:7">
      <c r="A21668">
        <v>28041000</v>
      </c>
      <c r="B21668" t="s">
        <v>87</v>
      </c>
      <c r="C21668" s="30">
        <v>12.984</v>
      </c>
      <c r="E21668">
        <v>2027</v>
      </c>
      <c r="G21668" t="s">
        <v>272</v>
      </c>
    </row>
    <row r="21669" spans="1:7">
      <c r="A21669">
        <v>28041000</v>
      </c>
      <c r="B21669" t="s">
        <v>87</v>
      </c>
      <c r="C21669" s="30">
        <v>14.066000000000001</v>
      </c>
      <c r="E21669">
        <v>2028</v>
      </c>
      <c r="G21669" t="s">
        <v>272</v>
      </c>
    </row>
    <row r="21670" spans="1:7">
      <c r="A21670">
        <v>26011200</v>
      </c>
      <c r="B21670" t="s">
        <v>87</v>
      </c>
      <c r="C21670">
        <v>0.13</v>
      </c>
      <c r="G21670" t="s">
        <v>273</v>
      </c>
    </row>
    <row r="21671" spans="1:7">
      <c r="A21671">
        <v>26011200</v>
      </c>
      <c r="B21671" t="s">
        <v>87</v>
      </c>
      <c r="C21671">
        <v>0.14300000000000002</v>
      </c>
      <c r="E21671">
        <v>2026</v>
      </c>
      <c r="G21671" t="s">
        <v>273</v>
      </c>
    </row>
    <row r="21672" spans="1:7">
      <c r="A21672">
        <v>26011200</v>
      </c>
      <c r="B21672" t="s">
        <v>87</v>
      </c>
      <c r="C21672">
        <v>0.156</v>
      </c>
      <c r="E21672">
        <v>2027</v>
      </c>
      <c r="G21672" t="s">
        <v>273</v>
      </c>
    </row>
    <row r="21673" spans="1:7">
      <c r="A21673">
        <v>26011200</v>
      </c>
      <c r="B21673" t="s">
        <v>87</v>
      </c>
      <c r="C21673">
        <v>0.16900000000000001</v>
      </c>
      <c r="E21673">
        <v>2028</v>
      </c>
      <c r="G21673" t="s">
        <v>273</v>
      </c>
    </row>
    <row r="21674" spans="1:7">
      <c r="A21674">
        <v>7201</v>
      </c>
      <c r="B21674" t="s">
        <v>87</v>
      </c>
      <c r="C21674" s="30">
        <v>2.58</v>
      </c>
      <c r="G21674" t="s">
        <v>273</v>
      </c>
    </row>
    <row r="21675" spans="1:7">
      <c r="A21675">
        <v>7201</v>
      </c>
      <c r="B21675" t="s">
        <v>87</v>
      </c>
      <c r="C21675" s="30">
        <v>2.8380000000000001</v>
      </c>
      <c r="E21675">
        <v>2026</v>
      </c>
      <c r="G21675" t="s">
        <v>273</v>
      </c>
    </row>
    <row r="21676" spans="1:7">
      <c r="A21676">
        <v>7201</v>
      </c>
      <c r="B21676" t="s">
        <v>87</v>
      </c>
      <c r="C21676" s="30">
        <v>3.0960000000000001</v>
      </c>
      <c r="E21676">
        <v>2027</v>
      </c>
      <c r="G21676" t="s">
        <v>273</v>
      </c>
    </row>
    <row r="21677" spans="1:7">
      <c r="A21677">
        <v>7201</v>
      </c>
      <c r="B21677" t="s">
        <v>87</v>
      </c>
      <c r="C21677" s="30">
        <v>3.3540000000000001</v>
      </c>
      <c r="E21677">
        <v>2028</v>
      </c>
      <c r="G21677" t="s">
        <v>273</v>
      </c>
    </row>
    <row r="21678" spans="1:7">
      <c r="A21678">
        <v>720211</v>
      </c>
      <c r="B21678" t="s">
        <v>87</v>
      </c>
      <c r="C21678" s="30">
        <v>1.69</v>
      </c>
      <c r="G21678" t="s">
        <v>273</v>
      </c>
    </row>
    <row r="21679" spans="1:7">
      <c r="A21679">
        <v>720211</v>
      </c>
      <c r="B21679" t="s">
        <v>87</v>
      </c>
      <c r="C21679" s="30">
        <v>1.859</v>
      </c>
      <c r="E21679">
        <v>2026</v>
      </c>
      <c r="G21679" t="s">
        <v>273</v>
      </c>
    </row>
    <row r="21680" spans="1:7">
      <c r="A21680">
        <v>720211</v>
      </c>
      <c r="B21680" t="s">
        <v>87</v>
      </c>
      <c r="C21680" s="30">
        <v>2.028</v>
      </c>
      <c r="E21680">
        <v>2027</v>
      </c>
      <c r="G21680" t="s">
        <v>273</v>
      </c>
    </row>
    <row r="21681" spans="1:7">
      <c r="A21681">
        <v>720211</v>
      </c>
      <c r="B21681" t="s">
        <v>87</v>
      </c>
      <c r="C21681" s="30">
        <v>2.1970000000000001</v>
      </c>
      <c r="E21681">
        <v>2028</v>
      </c>
      <c r="G21681" t="s">
        <v>273</v>
      </c>
    </row>
    <row r="21682" spans="1:7">
      <c r="A21682">
        <v>7203</v>
      </c>
      <c r="B21682" t="s">
        <v>87</v>
      </c>
      <c r="C21682">
        <v>0.57999999999999996</v>
      </c>
      <c r="G21682" t="s">
        <v>273</v>
      </c>
    </row>
    <row r="21683" spans="1:7">
      <c r="A21683">
        <v>7203</v>
      </c>
      <c r="B21683" t="s">
        <v>87</v>
      </c>
      <c r="C21683">
        <v>0.63800000000000001</v>
      </c>
      <c r="E21683">
        <v>2026</v>
      </c>
      <c r="G21683" t="s">
        <v>273</v>
      </c>
    </row>
    <row r="21684" spans="1:7">
      <c r="A21684">
        <v>7203</v>
      </c>
      <c r="B21684" t="s">
        <v>87</v>
      </c>
      <c r="C21684">
        <v>0.69599999999999995</v>
      </c>
      <c r="E21684">
        <v>2027</v>
      </c>
      <c r="G21684" t="s">
        <v>273</v>
      </c>
    </row>
    <row r="21685" spans="1:7">
      <c r="A21685">
        <v>7203</v>
      </c>
      <c r="B21685" t="s">
        <v>87</v>
      </c>
      <c r="C21685">
        <v>0.754</v>
      </c>
      <c r="E21685">
        <v>2028</v>
      </c>
      <c r="G21685" t="s">
        <v>273</v>
      </c>
    </row>
    <row r="21686" spans="1:7">
      <c r="A21686">
        <v>7205</v>
      </c>
      <c r="B21686" t="s">
        <v>87</v>
      </c>
      <c r="C21686" s="30">
        <v>2.57</v>
      </c>
      <c r="D21686" t="s">
        <v>20</v>
      </c>
      <c r="G21686" t="s">
        <v>273</v>
      </c>
    </row>
    <row r="21687" spans="1:7">
      <c r="A21687">
        <v>7205</v>
      </c>
      <c r="B21687" t="s">
        <v>87</v>
      </c>
      <c r="C21687" s="30">
        <v>2.827</v>
      </c>
      <c r="D21687" t="s">
        <v>20</v>
      </c>
      <c r="E21687">
        <v>2026</v>
      </c>
      <c r="G21687" t="s">
        <v>273</v>
      </c>
    </row>
    <row r="21688" spans="1:7">
      <c r="A21688">
        <v>7205</v>
      </c>
      <c r="B21688" t="s">
        <v>87</v>
      </c>
      <c r="C21688" s="30">
        <v>3.0839999999999996</v>
      </c>
      <c r="D21688" t="s">
        <v>20</v>
      </c>
      <c r="E21688">
        <v>2027</v>
      </c>
      <c r="G21688" t="s">
        <v>273</v>
      </c>
    </row>
    <row r="21689" spans="1:7">
      <c r="A21689">
        <v>7205</v>
      </c>
      <c r="B21689" t="s">
        <v>87</v>
      </c>
      <c r="C21689" s="30">
        <v>3.3409999999999997</v>
      </c>
      <c r="D21689" t="s">
        <v>20</v>
      </c>
      <c r="E21689">
        <v>2028</v>
      </c>
      <c r="G21689" t="s">
        <v>273</v>
      </c>
    </row>
    <row r="21690" spans="1:7">
      <c r="A21690">
        <v>72061000</v>
      </c>
      <c r="B21690" t="s">
        <v>87</v>
      </c>
      <c r="C21690" s="30">
        <v>2.67</v>
      </c>
      <c r="D21690" t="s">
        <v>20</v>
      </c>
      <c r="G21690" t="s">
        <v>273</v>
      </c>
    </row>
    <row r="21691" spans="1:7">
      <c r="A21691">
        <v>72061000</v>
      </c>
      <c r="B21691" t="s">
        <v>87</v>
      </c>
      <c r="C21691" s="30">
        <v>2.9369999999999998</v>
      </c>
      <c r="D21691" t="s">
        <v>20</v>
      </c>
      <c r="E21691">
        <v>2026</v>
      </c>
      <c r="G21691" t="s">
        <v>273</v>
      </c>
    </row>
    <row r="21692" spans="1:7">
      <c r="A21692">
        <v>72061000</v>
      </c>
      <c r="B21692" t="s">
        <v>87</v>
      </c>
      <c r="C21692" s="30">
        <v>3.2039999999999997</v>
      </c>
      <c r="D21692" t="s">
        <v>20</v>
      </c>
      <c r="E21692">
        <v>2027</v>
      </c>
      <c r="G21692" t="s">
        <v>273</v>
      </c>
    </row>
    <row r="21693" spans="1:7">
      <c r="A21693">
        <v>72061000</v>
      </c>
      <c r="B21693" t="s">
        <v>87</v>
      </c>
      <c r="C21693" s="30">
        <v>3.4710000000000001</v>
      </c>
      <c r="D21693" t="s">
        <v>20</v>
      </c>
      <c r="E21693">
        <v>2028</v>
      </c>
      <c r="G21693" t="s">
        <v>273</v>
      </c>
    </row>
    <row r="21694" spans="1:7">
      <c r="A21694">
        <v>72069000</v>
      </c>
      <c r="B21694" t="s">
        <v>87</v>
      </c>
      <c r="C21694" s="30">
        <v>2.67</v>
      </c>
      <c r="D21694" t="s">
        <v>20</v>
      </c>
      <c r="G21694" t="s">
        <v>273</v>
      </c>
    </row>
    <row r="21695" spans="1:7">
      <c r="A21695">
        <v>72069000</v>
      </c>
      <c r="B21695" t="s">
        <v>87</v>
      </c>
      <c r="C21695" s="30">
        <v>2.9369999999999998</v>
      </c>
      <c r="D21695" t="s">
        <v>20</v>
      </c>
      <c r="E21695">
        <v>2026</v>
      </c>
      <c r="G21695" t="s">
        <v>273</v>
      </c>
    </row>
    <row r="21696" spans="1:7">
      <c r="A21696">
        <v>72069000</v>
      </c>
      <c r="B21696" t="s">
        <v>87</v>
      </c>
      <c r="C21696" s="30">
        <v>3.2039999999999997</v>
      </c>
      <c r="D21696" t="s">
        <v>20</v>
      </c>
      <c r="E21696">
        <v>2027</v>
      </c>
      <c r="G21696" t="s">
        <v>273</v>
      </c>
    </row>
    <row r="21697" spans="1:7">
      <c r="A21697">
        <v>72069000</v>
      </c>
      <c r="B21697" t="s">
        <v>87</v>
      </c>
      <c r="C21697" s="30">
        <v>3.4710000000000001</v>
      </c>
      <c r="D21697" t="s">
        <v>20</v>
      </c>
      <c r="E21697">
        <v>2028</v>
      </c>
      <c r="G21697" t="s">
        <v>273</v>
      </c>
    </row>
    <row r="21698" spans="1:7">
      <c r="A21698">
        <v>72071111</v>
      </c>
      <c r="B21698" t="s">
        <v>87</v>
      </c>
      <c r="C21698" s="30">
        <v>2.74</v>
      </c>
      <c r="D21698" t="s">
        <v>20</v>
      </c>
      <c r="G21698" t="s">
        <v>273</v>
      </c>
    </row>
    <row r="21699" spans="1:7">
      <c r="A21699">
        <v>72071111</v>
      </c>
      <c r="B21699" t="s">
        <v>87</v>
      </c>
      <c r="C21699" s="30">
        <v>3.0140000000000002</v>
      </c>
      <c r="D21699" t="s">
        <v>20</v>
      </c>
      <c r="E21699">
        <v>2026</v>
      </c>
      <c r="G21699" t="s">
        <v>273</v>
      </c>
    </row>
    <row r="21700" spans="1:7">
      <c r="A21700">
        <v>72071111</v>
      </c>
      <c r="B21700" t="s">
        <v>87</v>
      </c>
      <c r="C21700" s="30">
        <v>3.2880000000000003</v>
      </c>
      <c r="D21700" t="s">
        <v>20</v>
      </c>
      <c r="E21700">
        <v>2027</v>
      </c>
      <c r="G21700" t="s">
        <v>273</v>
      </c>
    </row>
    <row r="21701" spans="1:7">
      <c r="A21701">
        <v>72071111</v>
      </c>
      <c r="B21701" t="s">
        <v>87</v>
      </c>
      <c r="C21701" s="30">
        <v>3.5620000000000003</v>
      </c>
      <c r="D21701" t="s">
        <v>20</v>
      </c>
      <c r="E21701">
        <v>2028</v>
      </c>
      <c r="G21701" t="s">
        <v>273</v>
      </c>
    </row>
    <row r="21702" spans="1:7">
      <c r="A21702">
        <v>72071114</v>
      </c>
      <c r="B21702" t="s">
        <v>87</v>
      </c>
      <c r="C21702" s="30">
        <v>2.74</v>
      </c>
      <c r="D21702" t="s">
        <v>20</v>
      </c>
      <c r="G21702" t="s">
        <v>273</v>
      </c>
    </row>
    <row r="21703" spans="1:7">
      <c r="A21703">
        <v>72071114</v>
      </c>
      <c r="B21703" t="s">
        <v>87</v>
      </c>
      <c r="C21703" s="30">
        <v>3.0140000000000002</v>
      </c>
      <c r="D21703" t="s">
        <v>20</v>
      </c>
      <c r="E21703">
        <v>2026</v>
      </c>
      <c r="G21703" t="s">
        <v>273</v>
      </c>
    </row>
    <row r="21704" spans="1:7">
      <c r="A21704">
        <v>72071114</v>
      </c>
      <c r="B21704" t="s">
        <v>87</v>
      </c>
      <c r="C21704" s="30">
        <v>3.2880000000000003</v>
      </c>
      <c r="D21704" t="s">
        <v>20</v>
      </c>
      <c r="E21704">
        <v>2027</v>
      </c>
      <c r="G21704" t="s">
        <v>273</v>
      </c>
    </row>
    <row r="21705" spans="1:7">
      <c r="A21705">
        <v>72071114</v>
      </c>
      <c r="B21705" t="s">
        <v>87</v>
      </c>
      <c r="C21705" s="30">
        <v>3.5620000000000003</v>
      </c>
      <c r="D21705" t="s">
        <v>20</v>
      </c>
      <c r="E21705">
        <v>2028</v>
      </c>
      <c r="G21705" t="s">
        <v>273</v>
      </c>
    </row>
    <row r="21706" spans="1:7">
      <c r="A21706">
        <v>72071116</v>
      </c>
      <c r="B21706" t="s">
        <v>87</v>
      </c>
      <c r="C21706" s="30">
        <v>2.74</v>
      </c>
      <c r="D21706" t="s">
        <v>20</v>
      </c>
      <c r="G21706" t="s">
        <v>273</v>
      </c>
    </row>
    <row r="21707" spans="1:7">
      <c r="A21707">
        <v>72071116</v>
      </c>
      <c r="B21707" t="s">
        <v>87</v>
      </c>
      <c r="C21707" s="30">
        <v>3.0140000000000002</v>
      </c>
      <c r="D21707" t="s">
        <v>20</v>
      </c>
      <c r="E21707">
        <v>2026</v>
      </c>
      <c r="G21707" t="s">
        <v>273</v>
      </c>
    </row>
    <row r="21708" spans="1:7">
      <c r="A21708">
        <v>72071116</v>
      </c>
      <c r="B21708" t="s">
        <v>87</v>
      </c>
      <c r="C21708" s="30">
        <v>3.2880000000000003</v>
      </c>
      <c r="D21708" t="s">
        <v>20</v>
      </c>
      <c r="E21708">
        <v>2027</v>
      </c>
      <c r="G21708" t="s">
        <v>273</v>
      </c>
    </row>
    <row r="21709" spans="1:7">
      <c r="A21709">
        <v>72071116</v>
      </c>
      <c r="B21709" t="s">
        <v>87</v>
      </c>
      <c r="C21709" s="30">
        <v>3.5620000000000003</v>
      </c>
      <c r="D21709" t="s">
        <v>20</v>
      </c>
      <c r="E21709">
        <v>2028</v>
      </c>
      <c r="G21709" t="s">
        <v>273</v>
      </c>
    </row>
    <row r="21710" spans="1:7">
      <c r="A21710">
        <v>72071190</v>
      </c>
      <c r="B21710" t="s">
        <v>87</v>
      </c>
      <c r="C21710" s="30">
        <v>2.67</v>
      </c>
      <c r="D21710" t="s">
        <v>20</v>
      </c>
      <c r="G21710" t="s">
        <v>273</v>
      </c>
    </row>
    <row r="21711" spans="1:7">
      <c r="A21711">
        <v>72071190</v>
      </c>
      <c r="B21711" t="s">
        <v>87</v>
      </c>
      <c r="C21711" s="30">
        <v>2.9369999999999998</v>
      </c>
      <c r="D21711" t="s">
        <v>20</v>
      </c>
      <c r="E21711">
        <v>2026</v>
      </c>
      <c r="G21711" t="s">
        <v>273</v>
      </c>
    </row>
    <row r="21712" spans="1:7">
      <c r="A21712">
        <v>72071190</v>
      </c>
      <c r="B21712" t="s">
        <v>87</v>
      </c>
      <c r="C21712" s="30">
        <v>3.2039999999999997</v>
      </c>
      <c r="D21712" t="s">
        <v>20</v>
      </c>
      <c r="E21712">
        <v>2027</v>
      </c>
      <c r="G21712" t="s">
        <v>273</v>
      </c>
    </row>
    <row r="21713" spans="1:7">
      <c r="A21713">
        <v>72071190</v>
      </c>
      <c r="B21713" t="s">
        <v>87</v>
      </c>
      <c r="C21713" s="30">
        <v>3.4710000000000001</v>
      </c>
      <c r="D21713" t="s">
        <v>20</v>
      </c>
      <c r="E21713">
        <v>2028</v>
      </c>
      <c r="G21713" t="s">
        <v>273</v>
      </c>
    </row>
    <row r="21714" spans="1:7">
      <c r="A21714">
        <v>72071210</v>
      </c>
      <c r="B21714" t="s">
        <v>87</v>
      </c>
      <c r="C21714" s="30">
        <v>2.74</v>
      </c>
      <c r="D21714" t="s">
        <v>20</v>
      </c>
      <c r="G21714" t="s">
        <v>273</v>
      </c>
    </row>
    <row r="21715" spans="1:7">
      <c r="A21715">
        <v>72071210</v>
      </c>
      <c r="B21715" t="s">
        <v>87</v>
      </c>
      <c r="C21715" s="30">
        <v>3.0140000000000002</v>
      </c>
      <c r="D21715" t="s">
        <v>20</v>
      </c>
      <c r="E21715">
        <v>2026</v>
      </c>
      <c r="G21715" t="s">
        <v>273</v>
      </c>
    </row>
    <row r="21716" spans="1:7">
      <c r="A21716">
        <v>72071210</v>
      </c>
      <c r="B21716" t="s">
        <v>87</v>
      </c>
      <c r="C21716" s="30">
        <v>3.2880000000000003</v>
      </c>
      <c r="D21716" t="s">
        <v>20</v>
      </c>
      <c r="E21716">
        <v>2027</v>
      </c>
      <c r="G21716" t="s">
        <v>273</v>
      </c>
    </row>
    <row r="21717" spans="1:7">
      <c r="A21717">
        <v>72071210</v>
      </c>
      <c r="B21717" t="s">
        <v>87</v>
      </c>
      <c r="C21717" s="30">
        <v>3.5620000000000003</v>
      </c>
      <c r="D21717" t="s">
        <v>20</v>
      </c>
      <c r="E21717">
        <v>2028</v>
      </c>
      <c r="G21717" t="s">
        <v>273</v>
      </c>
    </row>
    <row r="21718" spans="1:7">
      <c r="A21718">
        <v>72071290</v>
      </c>
      <c r="B21718" t="s">
        <v>87</v>
      </c>
      <c r="C21718" s="30">
        <v>2.67</v>
      </c>
      <c r="D21718" t="s">
        <v>20</v>
      </c>
      <c r="G21718" t="s">
        <v>273</v>
      </c>
    </row>
    <row r="21719" spans="1:7">
      <c r="A21719">
        <v>72071290</v>
      </c>
      <c r="B21719" t="s">
        <v>87</v>
      </c>
      <c r="C21719" s="30">
        <v>2.9369999999999998</v>
      </c>
      <c r="D21719" t="s">
        <v>20</v>
      </c>
      <c r="E21719">
        <v>2026</v>
      </c>
      <c r="G21719" t="s">
        <v>273</v>
      </c>
    </row>
    <row r="21720" spans="1:7">
      <c r="A21720">
        <v>72071290</v>
      </c>
      <c r="B21720" t="s">
        <v>87</v>
      </c>
      <c r="C21720" s="30">
        <v>3.2039999999999997</v>
      </c>
      <c r="D21720" t="s">
        <v>20</v>
      </c>
      <c r="E21720">
        <v>2027</v>
      </c>
      <c r="G21720" t="s">
        <v>273</v>
      </c>
    </row>
    <row r="21721" spans="1:7">
      <c r="A21721">
        <v>72071290</v>
      </c>
      <c r="B21721" t="s">
        <v>87</v>
      </c>
      <c r="C21721" s="30">
        <v>3.4710000000000001</v>
      </c>
      <c r="D21721" t="s">
        <v>20</v>
      </c>
      <c r="E21721">
        <v>2028</v>
      </c>
      <c r="G21721" t="s">
        <v>273</v>
      </c>
    </row>
    <row r="21722" spans="1:7">
      <c r="A21722">
        <v>72071912</v>
      </c>
      <c r="B21722" t="s">
        <v>87</v>
      </c>
      <c r="C21722" s="30">
        <v>2.74</v>
      </c>
      <c r="D21722" t="s">
        <v>20</v>
      </c>
      <c r="G21722" t="s">
        <v>273</v>
      </c>
    </row>
    <row r="21723" spans="1:7">
      <c r="A21723">
        <v>72071912</v>
      </c>
      <c r="B21723" t="s">
        <v>87</v>
      </c>
      <c r="C21723" s="30">
        <v>3.0140000000000002</v>
      </c>
      <c r="D21723" t="s">
        <v>20</v>
      </c>
      <c r="E21723">
        <v>2026</v>
      </c>
      <c r="G21723" t="s">
        <v>273</v>
      </c>
    </row>
    <row r="21724" spans="1:7">
      <c r="A21724">
        <v>72071912</v>
      </c>
      <c r="B21724" t="s">
        <v>87</v>
      </c>
      <c r="C21724" s="30">
        <v>3.2880000000000003</v>
      </c>
      <c r="D21724" t="s">
        <v>20</v>
      </c>
      <c r="E21724">
        <v>2027</v>
      </c>
      <c r="G21724" t="s">
        <v>273</v>
      </c>
    </row>
    <row r="21725" spans="1:7">
      <c r="A21725">
        <v>72071912</v>
      </c>
      <c r="B21725" t="s">
        <v>87</v>
      </c>
      <c r="C21725" s="30">
        <v>3.5620000000000003</v>
      </c>
      <c r="D21725" t="s">
        <v>20</v>
      </c>
      <c r="E21725">
        <v>2028</v>
      </c>
      <c r="G21725" t="s">
        <v>273</v>
      </c>
    </row>
    <row r="21726" spans="1:7">
      <c r="A21726">
        <v>72071919</v>
      </c>
      <c r="B21726" t="s">
        <v>87</v>
      </c>
      <c r="C21726" s="30">
        <v>2.67</v>
      </c>
      <c r="D21726" t="s">
        <v>20</v>
      </c>
      <c r="G21726" t="s">
        <v>273</v>
      </c>
    </row>
    <row r="21727" spans="1:7">
      <c r="A21727">
        <v>72071919</v>
      </c>
      <c r="B21727" t="s">
        <v>87</v>
      </c>
      <c r="C21727" s="30">
        <v>2.9369999999999998</v>
      </c>
      <c r="D21727" t="s">
        <v>20</v>
      </c>
      <c r="E21727">
        <v>2026</v>
      </c>
      <c r="G21727" t="s">
        <v>273</v>
      </c>
    </row>
    <row r="21728" spans="1:7">
      <c r="A21728">
        <v>72071919</v>
      </c>
      <c r="B21728" t="s">
        <v>87</v>
      </c>
      <c r="C21728" s="30">
        <v>3.2039999999999997</v>
      </c>
      <c r="D21728" t="s">
        <v>20</v>
      </c>
      <c r="E21728">
        <v>2027</v>
      </c>
      <c r="G21728" t="s">
        <v>273</v>
      </c>
    </row>
    <row r="21729" spans="1:7">
      <c r="A21729">
        <v>72071919</v>
      </c>
      <c r="B21729" t="s">
        <v>87</v>
      </c>
      <c r="C21729" s="30">
        <v>3.4710000000000001</v>
      </c>
      <c r="D21729" t="s">
        <v>20</v>
      </c>
      <c r="E21729">
        <v>2028</v>
      </c>
      <c r="G21729" t="s">
        <v>273</v>
      </c>
    </row>
    <row r="21730" spans="1:7">
      <c r="A21730">
        <v>72071980</v>
      </c>
      <c r="B21730" t="s">
        <v>87</v>
      </c>
      <c r="C21730" s="30">
        <v>2.74</v>
      </c>
      <c r="D21730" t="s">
        <v>20</v>
      </c>
      <c r="G21730" t="s">
        <v>273</v>
      </c>
    </row>
    <row r="21731" spans="1:7">
      <c r="A21731">
        <v>72071980</v>
      </c>
      <c r="B21731" t="s">
        <v>87</v>
      </c>
      <c r="C21731" s="30">
        <v>3.0140000000000002</v>
      </c>
      <c r="D21731" t="s">
        <v>20</v>
      </c>
      <c r="E21731">
        <v>2026</v>
      </c>
      <c r="G21731" t="s">
        <v>273</v>
      </c>
    </row>
    <row r="21732" spans="1:7">
      <c r="A21732">
        <v>72071980</v>
      </c>
      <c r="B21732" t="s">
        <v>87</v>
      </c>
      <c r="C21732" s="30">
        <v>3.2880000000000003</v>
      </c>
      <c r="D21732" t="s">
        <v>20</v>
      </c>
      <c r="E21732">
        <v>2027</v>
      </c>
      <c r="G21732" t="s">
        <v>273</v>
      </c>
    </row>
    <row r="21733" spans="1:7">
      <c r="A21733">
        <v>72071980</v>
      </c>
      <c r="B21733" t="s">
        <v>87</v>
      </c>
      <c r="C21733" s="30">
        <v>3.5620000000000003</v>
      </c>
      <c r="D21733" t="s">
        <v>20</v>
      </c>
      <c r="E21733">
        <v>2028</v>
      </c>
      <c r="G21733" t="s">
        <v>273</v>
      </c>
    </row>
    <row r="21734" spans="1:7">
      <c r="A21734">
        <v>72072011</v>
      </c>
      <c r="B21734" t="s">
        <v>87</v>
      </c>
      <c r="C21734" s="30">
        <v>2.74</v>
      </c>
      <c r="D21734" t="s">
        <v>20</v>
      </c>
      <c r="G21734" t="s">
        <v>273</v>
      </c>
    </row>
    <row r="21735" spans="1:7">
      <c r="A21735">
        <v>72072011</v>
      </c>
      <c r="B21735" t="s">
        <v>87</v>
      </c>
      <c r="C21735" s="30">
        <v>3.0140000000000002</v>
      </c>
      <c r="D21735" t="s">
        <v>20</v>
      </c>
      <c r="E21735">
        <v>2026</v>
      </c>
      <c r="G21735" t="s">
        <v>273</v>
      </c>
    </row>
    <row r="21736" spans="1:7">
      <c r="A21736">
        <v>72072011</v>
      </c>
      <c r="B21736" t="s">
        <v>87</v>
      </c>
      <c r="C21736" s="30">
        <v>3.2880000000000003</v>
      </c>
      <c r="D21736" t="s">
        <v>20</v>
      </c>
      <c r="E21736">
        <v>2027</v>
      </c>
      <c r="G21736" t="s">
        <v>273</v>
      </c>
    </row>
    <row r="21737" spans="1:7">
      <c r="A21737">
        <v>72072011</v>
      </c>
      <c r="B21737" t="s">
        <v>87</v>
      </c>
      <c r="C21737" s="30">
        <v>3.5620000000000003</v>
      </c>
      <c r="D21737" t="s">
        <v>20</v>
      </c>
      <c r="E21737">
        <v>2028</v>
      </c>
      <c r="G21737" t="s">
        <v>273</v>
      </c>
    </row>
    <row r="21738" spans="1:7">
      <c r="A21738">
        <v>72072015</v>
      </c>
      <c r="B21738" t="s">
        <v>87</v>
      </c>
      <c r="C21738" s="30">
        <v>2.74</v>
      </c>
      <c r="D21738" t="s">
        <v>20</v>
      </c>
      <c r="G21738" t="s">
        <v>273</v>
      </c>
    </row>
    <row r="21739" spans="1:7">
      <c r="A21739">
        <v>72072015</v>
      </c>
      <c r="B21739" t="s">
        <v>87</v>
      </c>
      <c r="C21739" s="30">
        <v>3.0140000000000002</v>
      </c>
      <c r="D21739" t="s">
        <v>20</v>
      </c>
      <c r="E21739">
        <v>2026</v>
      </c>
      <c r="G21739" t="s">
        <v>273</v>
      </c>
    </row>
    <row r="21740" spans="1:7">
      <c r="A21740">
        <v>72072015</v>
      </c>
      <c r="B21740" t="s">
        <v>87</v>
      </c>
      <c r="C21740" s="30">
        <v>3.2880000000000003</v>
      </c>
      <c r="D21740" t="s">
        <v>20</v>
      </c>
      <c r="E21740">
        <v>2027</v>
      </c>
      <c r="G21740" t="s">
        <v>273</v>
      </c>
    </row>
    <row r="21741" spans="1:7">
      <c r="A21741">
        <v>72072015</v>
      </c>
      <c r="B21741" t="s">
        <v>87</v>
      </c>
      <c r="C21741" s="30">
        <v>3.5620000000000003</v>
      </c>
      <c r="D21741" t="s">
        <v>20</v>
      </c>
      <c r="E21741">
        <v>2028</v>
      </c>
      <c r="G21741" t="s">
        <v>273</v>
      </c>
    </row>
    <row r="21742" spans="1:7">
      <c r="A21742">
        <v>72072017</v>
      </c>
      <c r="B21742" t="s">
        <v>87</v>
      </c>
      <c r="C21742" s="30">
        <v>2.74</v>
      </c>
      <c r="D21742" t="s">
        <v>20</v>
      </c>
      <c r="G21742" t="s">
        <v>273</v>
      </c>
    </row>
    <row r="21743" spans="1:7">
      <c r="A21743">
        <v>72072017</v>
      </c>
      <c r="B21743" t="s">
        <v>87</v>
      </c>
      <c r="C21743" s="30">
        <v>3.0140000000000002</v>
      </c>
      <c r="D21743" t="s">
        <v>20</v>
      </c>
      <c r="E21743">
        <v>2026</v>
      </c>
      <c r="G21743" t="s">
        <v>273</v>
      </c>
    </row>
    <row r="21744" spans="1:7">
      <c r="A21744">
        <v>72072017</v>
      </c>
      <c r="B21744" t="s">
        <v>87</v>
      </c>
      <c r="C21744" s="30">
        <v>3.2880000000000003</v>
      </c>
      <c r="D21744" t="s">
        <v>20</v>
      </c>
      <c r="E21744">
        <v>2027</v>
      </c>
      <c r="G21744" t="s">
        <v>273</v>
      </c>
    </row>
    <row r="21745" spans="1:7">
      <c r="A21745">
        <v>72072017</v>
      </c>
      <c r="B21745" t="s">
        <v>87</v>
      </c>
      <c r="C21745" s="30">
        <v>3.5620000000000003</v>
      </c>
      <c r="D21745" t="s">
        <v>20</v>
      </c>
      <c r="E21745">
        <v>2028</v>
      </c>
      <c r="G21745" t="s">
        <v>273</v>
      </c>
    </row>
    <row r="21746" spans="1:7">
      <c r="A21746">
        <v>72072019</v>
      </c>
      <c r="B21746" t="s">
        <v>87</v>
      </c>
      <c r="C21746" s="30">
        <v>2.67</v>
      </c>
      <c r="D21746" t="s">
        <v>20</v>
      </c>
      <c r="G21746" t="s">
        <v>273</v>
      </c>
    </row>
    <row r="21747" spans="1:7">
      <c r="A21747">
        <v>72072019</v>
      </c>
      <c r="B21747" t="s">
        <v>87</v>
      </c>
      <c r="C21747" s="30">
        <v>2.9369999999999998</v>
      </c>
      <c r="D21747" t="s">
        <v>20</v>
      </c>
      <c r="E21747">
        <v>2026</v>
      </c>
      <c r="G21747" t="s">
        <v>273</v>
      </c>
    </row>
    <row r="21748" spans="1:7">
      <c r="A21748">
        <v>72072019</v>
      </c>
      <c r="B21748" t="s">
        <v>87</v>
      </c>
      <c r="C21748" s="30">
        <v>3.2039999999999997</v>
      </c>
      <c r="D21748" t="s">
        <v>20</v>
      </c>
      <c r="E21748">
        <v>2027</v>
      </c>
      <c r="G21748" t="s">
        <v>273</v>
      </c>
    </row>
    <row r="21749" spans="1:7">
      <c r="A21749">
        <v>72072019</v>
      </c>
      <c r="B21749" t="s">
        <v>87</v>
      </c>
      <c r="C21749" s="30">
        <v>3.4710000000000001</v>
      </c>
      <c r="D21749" t="s">
        <v>20</v>
      </c>
      <c r="E21749">
        <v>2028</v>
      </c>
      <c r="G21749" t="s">
        <v>273</v>
      </c>
    </row>
    <row r="21750" spans="1:7">
      <c r="A21750">
        <v>72072032</v>
      </c>
      <c r="B21750" t="s">
        <v>87</v>
      </c>
      <c r="C21750" s="30">
        <v>2.74</v>
      </c>
      <c r="D21750" t="s">
        <v>20</v>
      </c>
      <c r="G21750" t="s">
        <v>273</v>
      </c>
    </row>
    <row r="21751" spans="1:7">
      <c r="A21751">
        <v>72072032</v>
      </c>
      <c r="B21751" t="s">
        <v>87</v>
      </c>
      <c r="C21751" s="30">
        <v>3.0140000000000002</v>
      </c>
      <c r="D21751" t="s">
        <v>20</v>
      </c>
      <c r="E21751">
        <v>2026</v>
      </c>
      <c r="G21751" t="s">
        <v>273</v>
      </c>
    </row>
    <row r="21752" spans="1:7">
      <c r="A21752">
        <v>72072032</v>
      </c>
      <c r="B21752" t="s">
        <v>87</v>
      </c>
      <c r="C21752" s="30">
        <v>3.2880000000000003</v>
      </c>
      <c r="D21752" t="s">
        <v>20</v>
      </c>
      <c r="E21752">
        <v>2027</v>
      </c>
      <c r="G21752" t="s">
        <v>273</v>
      </c>
    </row>
    <row r="21753" spans="1:7">
      <c r="A21753">
        <v>72072032</v>
      </c>
      <c r="B21753" t="s">
        <v>87</v>
      </c>
      <c r="C21753" s="30">
        <v>3.5620000000000003</v>
      </c>
      <c r="D21753" t="s">
        <v>20</v>
      </c>
      <c r="E21753">
        <v>2028</v>
      </c>
      <c r="G21753" t="s">
        <v>273</v>
      </c>
    </row>
    <row r="21754" spans="1:7">
      <c r="A21754">
        <v>72072039</v>
      </c>
      <c r="B21754" t="s">
        <v>87</v>
      </c>
      <c r="C21754" s="30">
        <v>2.67</v>
      </c>
      <c r="D21754" t="s">
        <v>20</v>
      </c>
      <c r="G21754" t="s">
        <v>273</v>
      </c>
    </row>
    <row r="21755" spans="1:7">
      <c r="A21755">
        <v>72072039</v>
      </c>
      <c r="B21755" t="s">
        <v>87</v>
      </c>
      <c r="C21755" s="30">
        <v>2.9369999999999998</v>
      </c>
      <c r="D21755" t="s">
        <v>20</v>
      </c>
      <c r="E21755">
        <v>2026</v>
      </c>
      <c r="G21755" t="s">
        <v>273</v>
      </c>
    </row>
    <row r="21756" spans="1:7">
      <c r="A21756">
        <v>72072039</v>
      </c>
      <c r="B21756" t="s">
        <v>87</v>
      </c>
      <c r="C21756" s="30">
        <v>3.2039999999999997</v>
      </c>
      <c r="D21756" t="s">
        <v>20</v>
      </c>
      <c r="E21756">
        <v>2027</v>
      </c>
      <c r="G21756" t="s">
        <v>273</v>
      </c>
    </row>
    <row r="21757" spans="1:7">
      <c r="A21757">
        <v>72072039</v>
      </c>
      <c r="B21757" t="s">
        <v>87</v>
      </c>
      <c r="C21757" s="30">
        <v>3.4710000000000001</v>
      </c>
      <c r="D21757" t="s">
        <v>20</v>
      </c>
      <c r="E21757">
        <v>2028</v>
      </c>
      <c r="G21757" t="s">
        <v>273</v>
      </c>
    </row>
    <row r="21758" spans="1:7">
      <c r="A21758">
        <v>72072052</v>
      </c>
      <c r="B21758" t="s">
        <v>87</v>
      </c>
      <c r="C21758" s="30">
        <v>2.74</v>
      </c>
      <c r="D21758" t="s">
        <v>20</v>
      </c>
      <c r="G21758" t="s">
        <v>273</v>
      </c>
    </row>
    <row r="21759" spans="1:7">
      <c r="A21759">
        <v>72072052</v>
      </c>
      <c r="B21759" t="s">
        <v>87</v>
      </c>
      <c r="C21759" s="30">
        <v>3.0140000000000002</v>
      </c>
      <c r="D21759" t="s">
        <v>20</v>
      </c>
      <c r="E21759">
        <v>2026</v>
      </c>
      <c r="G21759" t="s">
        <v>273</v>
      </c>
    </row>
    <row r="21760" spans="1:7">
      <c r="A21760">
        <v>72072052</v>
      </c>
      <c r="B21760" t="s">
        <v>87</v>
      </c>
      <c r="C21760" s="30">
        <v>3.2880000000000003</v>
      </c>
      <c r="D21760" t="s">
        <v>20</v>
      </c>
      <c r="E21760">
        <v>2027</v>
      </c>
      <c r="G21760" t="s">
        <v>273</v>
      </c>
    </row>
    <row r="21761" spans="1:7">
      <c r="A21761">
        <v>72072052</v>
      </c>
      <c r="B21761" t="s">
        <v>87</v>
      </c>
      <c r="C21761" s="30">
        <v>3.5620000000000003</v>
      </c>
      <c r="D21761" t="s">
        <v>20</v>
      </c>
      <c r="E21761">
        <v>2028</v>
      </c>
      <c r="G21761" t="s">
        <v>273</v>
      </c>
    </row>
    <row r="21762" spans="1:7">
      <c r="A21762">
        <v>72072059</v>
      </c>
      <c r="B21762" t="s">
        <v>87</v>
      </c>
      <c r="C21762" s="30">
        <v>2.67</v>
      </c>
      <c r="D21762" t="s">
        <v>20</v>
      </c>
      <c r="G21762" t="s">
        <v>273</v>
      </c>
    </row>
    <row r="21763" spans="1:7">
      <c r="A21763">
        <v>72072059</v>
      </c>
      <c r="B21763" t="s">
        <v>87</v>
      </c>
      <c r="C21763" s="30">
        <v>2.9369999999999998</v>
      </c>
      <c r="D21763" t="s">
        <v>20</v>
      </c>
      <c r="E21763">
        <v>2026</v>
      </c>
      <c r="G21763" t="s">
        <v>273</v>
      </c>
    </row>
    <row r="21764" spans="1:7">
      <c r="A21764">
        <v>72072059</v>
      </c>
      <c r="B21764" t="s">
        <v>87</v>
      </c>
      <c r="C21764" s="30">
        <v>3.2039999999999997</v>
      </c>
      <c r="D21764" t="s">
        <v>20</v>
      </c>
      <c r="E21764">
        <v>2027</v>
      </c>
      <c r="G21764" t="s">
        <v>273</v>
      </c>
    </row>
    <row r="21765" spans="1:7">
      <c r="A21765">
        <v>72072059</v>
      </c>
      <c r="B21765" t="s">
        <v>87</v>
      </c>
      <c r="C21765" s="30">
        <v>3.4710000000000001</v>
      </c>
      <c r="D21765" t="s">
        <v>20</v>
      </c>
      <c r="E21765">
        <v>2028</v>
      </c>
      <c r="G21765" t="s">
        <v>273</v>
      </c>
    </row>
    <row r="21766" spans="1:7">
      <c r="A21766">
        <v>72072080</v>
      </c>
      <c r="B21766" t="s">
        <v>87</v>
      </c>
      <c r="C21766" s="30">
        <v>2.74</v>
      </c>
      <c r="D21766" t="s">
        <v>20</v>
      </c>
      <c r="G21766" t="s">
        <v>273</v>
      </c>
    </row>
    <row r="21767" spans="1:7">
      <c r="A21767">
        <v>72072080</v>
      </c>
      <c r="B21767" t="s">
        <v>87</v>
      </c>
      <c r="C21767" s="30">
        <v>3.0140000000000002</v>
      </c>
      <c r="D21767" t="s">
        <v>20</v>
      </c>
      <c r="E21767">
        <v>2026</v>
      </c>
      <c r="G21767" t="s">
        <v>273</v>
      </c>
    </row>
    <row r="21768" spans="1:7">
      <c r="A21768">
        <v>72072080</v>
      </c>
      <c r="B21768" t="s">
        <v>87</v>
      </c>
      <c r="C21768" s="30">
        <v>3.2880000000000003</v>
      </c>
      <c r="D21768" t="s">
        <v>20</v>
      </c>
      <c r="E21768">
        <v>2027</v>
      </c>
      <c r="G21768" t="s">
        <v>273</v>
      </c>
    </row>
    <row r="21769" spans="1:7">
      <c r="A21769">
        <v>72072080</v>
      </c>
      <c r="B21769" t="s">
        <v>87</v>
      </c>
      <c r="C21769" s="30">
        <v>3.5620000000000003</v>
      </c>
      <c r="D21769" t="s">
        <v>20</v>
      </c>
      <c r="E21769">
        <v>2028</v>
      </c>
      <c r="G21769" t="s">
        <v>273</v>
      </c>
    </row>
    <row r="21770" spans="1:7">
      <c r="A21770">
        <v>7208</v>
      </c>
      <c r="B21770" t="s">
        <v>87</v>
      </c>
      <c r="C21770" s="30">
        <v>2.75</v>
      </c>
      <c r="D21770" t="s">
        <v>20</v>
      </c>
      <c r="G21770" t="s">
        <v>273</v>
      </c>
    </row>
    <row r="21771" spans="1:7">
      <c r="A21771">
        <v>7208</v>
      </c>
      <c r="B21771" t="s">
        <v>87</v>
      </c>
      <c r="C21771" s="30">
        <v>3.0249999999999999</v>
      </c>
      <c r="D21771" t="s">
        <v>20</v>
      </c>
      <c r="E21771">
        <v>2026</v>
      </c>
      <c r="G21771" t="s">
        <v>273</v>
      </c>
    </row>
    <row r="21772" spans="1:7">
      <c r="A21772">
        <v>7208</v>
      </c>
      <c r="B21772" t="s">
        <v>87</v>
      </c>
      <c r="C21772" s="30">
        <v>3.3</v>
      </c>
      <c r="D21772" t="s">
        <v>20</v>
      </c>
      <c r="E21772">
        <v>2027</v>
      </c>
      <c r="G21772" t="s">
        <v>273</v>
      </c>
    </row>
    <row r="21773" spans="1:7">
      <c r="A21773">
        <v>7208</v>
      </c>
      <c r="B21773" t="s">
        <v>87</v>
      </c>
      <c r="C21773" s="30">
        <v>3.5750000000000002</v>
      </c>
      <c r="D21773" t="s">
        <v>20</v>
      </c>
      <c r="E21773">
        <v>2028</v>
      </c>
      <c r="G21773" t="s">
        <v>273</v>
      </c>
    </row>
    <row r="21774" spans="1:7">
      <c r="A21774">
        <v>7209</v>
      </c>
      <c r="B21774" t="s">
        <v>87</v>
      </c>
      <c r="C21774" s="30">
        <v>2.81</v>
      </c>
      <c r="D21774" t="s">
        <v>20</v>
      </c>
      <c r="G21774" t="s">
        <v>273</v>
      </c>
    </row>
    <row r="21775" spans="1:7">
      <c r="A21775">
        <v>7209</v>
      </c>
      <c r="B21775" t="s">
        <v>87</v>
      </c>
      <c r="C21775" s="30">
        <v>3.0910000000000002</v>
      </c>
      <c r="D21775" t="s">
        <v>20</v>
      </c>
      <c r="E21775">
        <v>2026</v>
      </c>
      <c r="G21775" t="s">
        <v>273</v>
      </c>
    </row>
    <row r="21776" spans="1:7">
      <c r="A21776">
        <v>7209</v>
      </c>
      <c r="B21776" t="s">
        <v>87</v>
      </c>
      <c r="C21776" s="30">
        <v>3.3719999999999999</v>
      </c>
      <c r="D21776" t="s">
        <v>20</v>
      </c>
      <c r="E21776">
        <v>2027</v>
      </c>
      <c r="G21776" t="s">
        <v>273</v>
      </c>
    </row>
    <row r="21777" spans="1:7">
      <c r="A21777">
        <v>7209</v>
      </c>
      <c r="B21777" t="s">
        <v>87</v>
      </c>
      <c r="C21777" s="30">
        <v>3.653</v>
      </c>
      <c r="D21777" t="s">
        <v>20</v>
      </c>
      <c r="E21777">
        <v>2028</v>
      </c>
      <c r="G21777" t="s">
        <v>273</v>
      </c>
    </row>
    <row r="21778" spans="1:7">
      <c r="A21778">
        <v>7210</v>
      </c>
      <c r="B21778" t="s">
        <v>87</v>
      </c>
      <c r="C21778" s="30">
        <v>2.81</v>
      </c>
      <c r="D21778" t="s">
        <v>20</v>
      </c>
      <c r="G21778" t="s">
        <v>273</v>
      </c>
    </row>
    <row r="21779" spans="1:7">
      <c r="A21779">
        <v>7210</v>
      </c>
      <c r="B21779" t="s">
        <v>87</v>
      </c>
      <c r="C21779" s="30">
        <v>3.0910000000000002</v>
      </c>
      <c r="D21779" t="s">
        <v>20</v>
      </c>
      <c r="E21779">
        <v>2026</v>
      </c>
      <c r="G21779" t="s">
        <v>273</v>
      </c>
    </row>
    <row r="21780" spans="1:7">
      <c r="A21780">
        <v>7210</v>
      </c>
      <c r="B21780" t="s">
        <v>87</v>
      </c>
      <c r="C21780" s="30">
        <v>3.3719999999999999</v>
      </c>
      <c r="D21780" t="s">
        <v>20</v>
      </c>
      <c r="E21780">
        <v>2027</v>
      </c>
      <c r="G21780" t="s">
        <v>273</v>
      </c>
    </row>
    <row r="21781" spans="1:7">
      <c r="A21781">
        <v>7210</v>
      </c>
      <c r="B21781" t="s">
        <v>87</v>
      </c>
      <c r="C21781" s="30">
        <v>3.653</v>
      </c>
      <c r="D21781" t="s">
        <v>20</v>
      </c>
      <c r="E21781">
        <v>2028</v>
      </c>
      <c r="G21781" t="s">
        <v>273</v>
      </c>
    </row>
    <row r="21782" spans="1:7">
      <c r="A21782">
        <v>72111300</v>
      </c>
      <c r="B21782" t="s">
        <v>87</v>
      </c>
      <c r="C21782" s="30">
        <v>2.75</v>
      </c>
      <c r="D21782" t="s">
        <v>20</v>
      </c>
      <c r="G21782" t="s">
        <v>273</v>
      </c>
    </row>
    <row r="21783" spans="1:7">
      <c r="A21783">
        <v>72111300</v>
      </c>
      <c r="B21783" t="s">
        <v>87</v>
      </c>
      <c r="C21783" s="30">
        <v>3.0249999999999999</v>
      </c>
      <c r="D21783" t="s">
        <v>20</v>
      </c>
      <c r="E21783">
        <v>2026</v>
      </c>
      <c r="G21783" t="s">
        <v>273</v>
      </c>
    </row>
    <row r="21784" spans="1:7">
      <c r="A21784">
        <v>72111300</v>
      </c>
      <c r="B21784" t="s">
        <v>87</v>
      </c>
      <c r="C21784" s="30">
        <v>3.3</v>
      </c>
      <c r="D21784" t="s">
        <v>20</v>
      </c>
      <c r="E21784">
        <v>2027</v>
      </c>
      <c r="G21784" t="s">
        <v>273</v>
      </c>
    </row>
    <row r="21785" spans="1:7">
      <c r="A21785">
        <v>72111300</v>
      </c>
      <c r="B21785" t="s">
        <v>87</v>
      </c>
      <c r="C21785" s="30">
        <v>3.5750000000000002</v>
      </c>
      <c r="D21785" t="s">
        <v>20</v>
      </c>
      <c r="E21785">
        <v>2028</v>
      </c>
      <c r="G21785" t="s">
        <v>273</v>
      </c>
    </row>
    <row r="21786" spans="1:7">
      <c r="A21786">
        <v>72111400</v>
      </c>
      <c r="B21786" t="s">
        <v>87</v>
      </c>
      <c r="C21786" s="30">
        <v>2.75</v>
      </c>
      <c r="D21786" t="s">
        <v>20</v>
      </c>
      <c r="G21786" t="s">
        <v>273</v>
      </c>
    </row>
    <row r="21787" spans="1:7">
      <c r="A21787">
        <v>72111400</v>
      </c>
      <c r="B21787" t="s">
        <v>87</v>
      </c>
      <c r="C21787" s="30">
        <v>3.0249999999999999</v>
      </c>
      <c r="D21787" t="s">
        <v>20</v>
      </c>
      <c r="E21787">
        <v>2026</v>
      </c>
      <c r="G21787" t="s">
        <v>273</v>
      </c>
    </row>
    <row r="21788" spans="1:7">
      <c r="A21788">
        <v>72111400</v>
      </c>
      <c r="B21788" t="s">
        <v>87</v>
      </c>
      <c r="C21788" s="30">
        <v>3.3</v>
      </c>
      <c r="D21788" t="s">
        <v>20</v>
      </c>
      <c r="E21788">
        <v>2027</v>
      </c>
      <c r="G21788" t="s">
        <v>273</v>
      </c>
    </row>
    <row r="21789" spans="1:7">
      <c r="A21789">
        <v>72111400</v>
      </c>
      <c r="B21789" t="s">
        <v>87</v>
      </c>
      <c r="C21789" s="30">
        <v>3.5750000000000002</v>
      </c>
      <c r="D21789" t="s">
        <v>20</v>
      </c>
      <c r="E21789">
        <v>2028</v>
      </c>
      <c r="G21789" t="s">
        <v>273</v>
      </c>
    </row>
    <row r="21790" spans="1:7">
      <c r="A21790">
        <v>72111900</v>
      </c>
      <c r="B21790" t="s">
        <v>87</v>
      </c>
      <c r="C21790" s="30">
        <v>2.75</v>
      </c>
      <c r="D21790" t="s">
        <v>20</v>
      </c>
      <c r="G21790" t="s">
        <v>273</v>
      </c>
    </row>
    <row r="21791" spans="1:7">
      <c r="A21791">
        <v>72111900</v>
      </c>
      <c r="B21791" t="s">
        <v>87</v>
      </c>
      <c r="C21791" s="30">
        <v>3.0249999999999999</v>
      </c>
      <c r="D21791" t="s">
        <v>20</v>
      </c>
      <c r="E21791">
        <v>2026</v>
      </c>
      <c r="G21791" t="s">
        <v>273</v>
      </c>
    </row>
    <row r="21792" spans="1:7">
      <c r="A21792">
        <v>72111900</v>
      </c>
      <c r="B21792" t="s">
        <v>87</v>
      </c>
      <c r="C21792" s="30">
        <v>3.3</v>
      </c>
      <c r="D21792" t="s">
        <v>20</v>
      </c>
      <c r="E21792">
        <v>2027</v>
      </c>
      <c r="G21792" t="s">
        <v>273</v>
      </c>
    </row>
    <row r="21793" spans="1:7">
      <c r="A21793">
        <v>72111900</v>
      </c>
      <c r="B21793" t="s">
        <v>87</v>
      </c>
      <c r="C21793" s="30">
        <v>3.5750000000000002</v>
      </c>
      <c r="D21793" t="s">
        <v>20</v>
      </c>
      <c r="E21793">
        <v>2028</v>
      </c>
      <c r="G21793" t="s">
        <v>273</v>
      </c>
    </row>
    <row r="21794" spans="1:7">
      <c r="A21794">
        <v>721123</v>
      </c>
      <c r="B21794" t="s">
        <v>87</v>
      </c>
      <c r="C21794" s="30">
        <v>2.81</v>
      </c>
      <c r="D21794" t="s">
        <v>20</v>
      </c>
      <c r="G21794" t="s">
        <v>273</v>
      </c>
    </row>
    <row r="21795" spans="1:7">
      <c r="A21795">
        <v>721123</v>
      </c>
      <c r="B21795" t="s">
        <v>87</v>
      </c>
      <c r="C21795" s="30">
        <v>3.0910000000000002</v>
      </c>
      <c r="D21795" t="s">
        <v>20</v>
      </c>
      <c r="E21795">
        <v>2026</v>
      </c>
      <c r="G21795" t="s">
        <v>273</v>
      </c>
    </row>
    <row r="21796" spans="1:7">
      <c r="A21796">
        <v>721123</v>
      </c>
      <c r="B21796" t="s">
        <v>87</v>
      </c>
      <c r="C21796" s="30">
        <v>3.3719999999999999</v>
      </c>
      <c r="D21796" t="s">
        <v>20</v>
      </c>
      <c r="E21796">
        <v>2027</v>
      </c>
      <c r="G21796" t="s">
        <v>273</v>
      </c>
    </row>
    <row r="21797" spans="1:7">
      <c r="A21797">
        <v>721123</v>
      </c>
      <c r="B21797" t="s">
        <v>87</v>
      </c>
      <c r="C21797" s="30">
        <v>3.653</v>
      </c>
      <c r="D21797" t="s">
        <v>20</v>
      </c>
      <c r="E21797">
        <v>2028</v>
      </c>
      <c r="G21797" t="s">
        <v>273</v>
      </c>
    </row>
    <row r="21798" spans="1:7">
      <c r="A21798">
        <v>72112900</v>
      </c>
      <c r="B21798" t="s">
        <v>87</v>
      </c>
      <c r="C21798" s="30">
        <v>2.81</v>
      </c>
      <c r="D21798" t="s">
        <v>20</v>
      </c>
      <c r="G21798" t="s">
        <v>273</v>
      </c>
    </row>
    <row r="21799" spans="1:7">
      <c r="A21799">
        <v>72112900</v>
      </c>
      <c r="B21799" t="s">
        <v>87</v>
      </c>
      <c r="C21799" s="30">
        <v>3.0910000000000002</v>
      </c>
      <c r="D21799" t="s">
        <v>20</v>
      </c>
      <c r="E21799">
        <v>2026</v>
      </c>
      <c r="G21799" t="s">
        <v>273</v>
      </c>
    </row>
    <row r="21800" spans="1:7">
      <c r="A21800">
        <v>72112900</v>
      </c>
      <c r="B21800" t="s">
        <v>87</v>
      </c>
      <c r="C21800" s="30">
        <v>3.3719999999999999</v>
      </c>
      <c r="D21800" t="s">
        <v>20</v>
      </c>
      <c r="E21800">
        <v>2027</v>
      </c>
      <c r="G21800" t="s">
        <v>273</v>
      </c>
    </row>
    <row r="21801" spans="1:7">
      <c r="A21801">
        <v>72112900</v>
      </c>
      <c r="B21801" t="s">
        <v>87</v>
      </c>
      <c r="C21801" s="30">
        <v>3.653</v>
      </c>
      <c r="D21801" t="s">
        <v>20</v>
      </c>
      <c r="E21801">
        <v>2028</v>
      </c>
      <c r="G21801" t="s">
        <v>273</v>
      </c>
    </row>
    <row r="21802" spans="1:7">
      <c r="A21802">
        <v>721190</v>
      </c>
      <c r="B21802" t="s">
        <v>87</v>
      </c>
      <c r="C21802" s="30">
        <v>2.81</v>
      </c>
      <c r="D21802" t="s">
        <v>20</v>
      </c>
      <c r="G21802" t="s">
        <v>273</v>
      </c>
    </row>
    <row r="21803" spans="1:7">
      <c r="A21803">
        <v>721190</v>
      </c>
      <c r="B21803" t="s">
        <v>87</v>
      </c>
      <c r="C21803" s="30">
        <v>3.0910000000000002</v>
      </c>
      <c r="D21803" t="s">
        <v>20</v>
      </c>
      <c r="E21803">
        <v>2026</v>
      </c>
      <c r="G21803" t="s">
        <v>273</v>
      </c>
    </row>
    <row r="21804" spans="1:7">
      <c r="A21804">
        <v>721190</v>
      </c>
      <c r="B21804" t="s">
        <v>87</v>
      </c>
      <c r="C21804" s="30">
        <v>3.3719999999999999</v>
      </c>
      <c r="D21804" t="s">
        <v>20</v>
      </c>
      <c r="E21804">
        <v>2027</v>
      </c>
      <c r="G21804" t="s">
        <v>273</v>
      </c>
    </row>
    <row r="21805" spans="1:7">
      <c r="A21805">
        <v>721190</v>
      </c>
      <c r="B21805" t="s">
        <v>87</v>
      </c>
      <c r="C21805" s="30">
        <v>3.653</v>
      </c>
      <c r="D21805" t="s">
        <v>20</v>
      </c>
      <c r="E21805">
        <v>2028</v>
      </c>
      <c r="G21805" t="s">
        <v>273</v>
      </c>
    </row>
    <row r="21806" spans="1:7">
      <c r="A21806">
        <v>7212</v>
      </c>
      <c r="B21806" t="s">
        <v>87</v>
      </c>
      <c r="C21806" s="30">
        <v>2.81</v>
      </c>
      <c r="D21806" t="s">
        <v>20</v>
      </c>
      <c r="G21806" t="s">
        <v>273</v>
      </c>
    </row>
    <row r="21807" spans="1:7">
      <c r="A21807">
        <v>7212</v>
      </c>
      <c r="B21807" t="s">
        <v>87</v>
      </c>
      <c r="C21807" s="30">
        <v>3.0910000000000002</v>
      </c>
      <c r="D21807" t="s">
        <v>20</v>
      </c>
      <c r="E21807">
        <v>2026</v>
      </c>
      <c r="G21807" t="s">
        <v>273</v>
      </c>
    </row>
    <row r="21808" spans="1:7">
      <c r="A21808">
        <v>7212</v>
      </c>
      <c r="B21808" t="s">
        <v>87</v>
      </c>
      <c r="C21808" s="30">
        <v>3.3719999999999999</v>
      </c>
      <c r="D21808" t="s">
        <v>20</v>
      </c>
      <c r="E21808">
        <v>2027</v>
      </c>
      <c r="G21808" t="s">
        <v>273</v>
      </c>
    </row>
    <row r="21809" spans="1:7">
      <c r="A21809">
        <v>7212</v>
      </c>
      <c r="B21809" t="s">
        <v>87</v>
      </c>
      <c r="C21809" s="30">
        <v>3.653</v>
      </c>
      <c r="D21809" t="s">
        <v>20</v>
      </c>
      <c r="E21809">
        <v>2028</v>
      </c>
      <c r="G21809" t="s">
        <v>273</v>
      </c>
    </row>
    <row r="21810" spans="1:7">
      <c r="A21810">
        <v>7213</v>
      </c>
      <c r="B21810" t="s">
        <v>87</v>
      </c>
      <c r="C21810" s="30">
        <v>2.74</v>
      </c>
      <c r="D21810" t="s">
        <v>20</v>
      </c>
      <c r="G21810" t="s">
        <v>273</v>
      </c>
    </row>
    <row r="21811" spans="1:7">
      <c r="A21811">
        <v>7213</v>
      </c>
      <c r="B21811" t="s">
        <v>87</v>
      </c>
      <c r="C21811" s="30">
        <v>3.0140000000000002</v>
      </c>
      <c r="D21811" t="s">
        <v>20</v>
      </c>
      <c r="E21811">
        <v>2026</v>
      </c>
      <c r="G21811" t="s">
        <v>273</v>
      </c>
    </row>
    <row r="21812" spans="1:7">
      <c r="A21812">
        <v>7213</v>
      </c>
      <c r="B21812" t="s">
        <v>87</v>
      </c>
      <c r="C21812" s="30">
        <v>3.2880000000000003</v>
      </c>
      <c r="D21812" t="s">
        <v>20</v>
      </c>
      <c r="E21812">
        <v>2027</v>
      </c>
      <c r="G21812" t="s">
        <v>273</v>
      </c>
    </row>
    <row r="21813" spans="1:7">
      <c r="A21813">
        <v>7213</v>
      </c>
      <c r="B21813" t="s">
        <v>87</v>
      </c>
      <c r="C21813" s="30">
        <v>3.5620000000000003</v>
      </c>
      <c r="D21813" t="s">
        <v>20</v>
      </c>
      <c r="E21813">
        <v>2028</v>
      </c>
      <c r="G21813" t="s">
        <v>273</v>
      </c>
    </row>
    <row r="21814" spans="1:7">
      <c r="A21814">
        <v>72141000</v>
      </c>
      <c r="B21814" t="s">
        <v>87</v>
      </c>
      <c r="C21814" s="30">
        <v>2.67</v>
      </c>
      <c r="D21814" t="s">
        <v>20</v>
      </c>
      <c r="G21814" t="s">
        <v>273</v>
      </c>
    </row>
    <row r="21815" spans="1:7">
      <c r="A21815">
        <v>72141000</v>
      </c>
      <c r="B21815" t="s">
        <v>87</v>
      </c>
      <c r="C21815" s="30">
        <v>2.9369999999999998</v>
      </c>
      <c r="D21815" t="s">
        <v>20</v>
      </c>
      <c r="E21815">
        <v>2026</v>
      </c>
      <c r="G21815" t="s">
        <v>273</v>
      </c>
    </row>
    <row r="21816" spans="1:7">
      <c r="A21816">
        <v>72141000</v>
      </c>
      <c r="B21816" t="s">
        <v>87</v>
      </c>
      <c r="C21816" s="30">
        <v>3.2039999999999997</v>
      </c>
      <c r="D21816" t="s">
        <v>20</v>
      </c>
      <c r="E21816">
        <v>2027</v>
      </c>
      <c r="G21816" t="s">
        <v>273</v>
      </c>
    </row>
    <row r="21817" spans="1:7">
      <c r="A21817">
        <v>72141000</v>
      </c>
      <c r="B21817" t="s">
        <v>87</v>
      </c>
      <c r="C21817" s="30">
        <v>3.4710000000000001</v>
      </c>
      <c r="D21817" t="s">
        <v>20</v>
      </c>
      <c r="E21817">
        <v>2028</v>
      </c>
      <c r="G21817" t="s">
        <v>273</v>
      </c>
    </row>
    <row r="21818" spans="1:7">
      <c r="A21818">
        <v>72142000</v>
      </c>
      <c r="B21818" t="s">
        <v>87</v>
      </c>
      <c r="C21818" s="30">
        <v>2.74</v>
      </c>
      <c r="D21818" t="s">
        <v>20</v>
      </c>
      <c r="G21818" t="s">
        <v>273</v>
      </c>
    </row>
    <row r="21819" spans="1:7">
      <c r="A21819">
        <v>72142000</v>
      </c>
      <c r="B21819" t="s">
        <v>87</v>
      </c>
      <c r="C21819" s="30">
        <v>3.0140000000000002</v>
      </c>
      <c r="D21819" t="s">
        <v>20</v>
      </c>
      <c r="E21819">
        <v>2026</v>
      </c>
      <c r="G21819" t="s">
        <v>273</v>
      </c>
    </row>
    <row r="21820" spans="1:7">
      <c r="A21820">
        <v>72142000</v>
      </c>
      <c r="B21820" t="s">
        <v>87</v>
      </c>
      <c r="C21820" s="30">
        <v>3.2880000000000003</v>
      </c>
      <c r="D21820" t="s">
        <v>20</v>
      </c>
      <c r="E21820">
        <v>2027</v>
      </c>
      <c r="G21820" t="s">
        <v>273</v>
      </c>
    </row>
    <row r="21821" spans="1:7">
      <c r="A21821">
        <v>72142000</v>
      </c>
      <c r="B21821" t="s">
        <v>87</v>
      </c>
      <c r="C21821" s="30">
        <v>3.5620000000000003</v>
      </c>
      <c r="D21821" t="s">
        <v>20</v>
      </c>
      <c r="E21821">
        <v>2028</v>
      </c>
      <c r="G21821" t="s">
        <v>273</v>
      </c>
    </row>
    <row r="21822" spans="1:7">
      <c r="A21822">
        <v>72143000</v>
      </c>
      <c r="B21822" t="s">
        <v>87</v>
      </c>
      <c r="C21822" s="30">
        <v>2.74</v>
      </c>
      <c r="D21822" t="s">
        <v>20</v>
      </c>
      <c r="G21822" t="s">
        <v>273</v>
      </c>
    </row>
    <row r="21823" spans="1:7">
      <c r="A21823">
        <v>72143000</v>
      </c>
      <c r="B21823" t="s">
        <v>87</v>
      </c>
      <c r="C21823" s="30">
        <v>3.0140000000000002</v>
      </c>
      <c r="D21823" t="s">
        <v>20</v>
      </c>
      <c r="E21823">
        <v>2026</v>
      </c>
      <c r="G21823" t="s">
        <v>273</v>
      </c>
    </row>
    <row r="21824" spans="1:7">
      <c r="A21824">
        <v>72143000</v>
      </c>
      <c r="B21824" t="s">
        <v>87</v>
      </c>
      <c r="C21824" s="30">
        <v>3.2880000000000003</v>
      </c>
      <c r="D21824" t="s">
        <v>20</v>
      </c>
      <c r="E21824">
        <v>2027</v>
      </c>
      <c r="G21824" t="s">
        <v>273</v>
      </c>
    </row>
    <row r="21825" spans="1:7">
      <c r="A21825">
        <v>72143000</v>
      </c>
      <c r="B21825" t="s">
        <v>87</v>
      </c>
      <c r="C21825" s="30">
        <v>3.5620000000000003</v>
      </c>
      <c r="D21825" t="s">
        <v>20</v>
      </c>
      <c r="E21825">
        <v>2028</v>
      </c>
      <c r="G21825" t="s">
        <v>273</v>
      </c>
    </row>
    <row r="21826" spans="1:7">
      <c r="A21826">
        <v>721491</v>
      </c>
      <c r="B21826" t="s">
        <v>87</v>
      </c>
      <c r="C21826" s="30">
        <v>2.74</v>
      </c>
      <c r="D21826" t="s">
        <v>20</v>
      </c>
      <c r="G21826" t="s">
        <v>273</v>
      </c>
    </row>
    <row r="21827" spans="1:7">
      <c r="A21827">
        <v>721491</v>
      </c>
      <c r="B21827" t="s">
        <v>87</v>
      </c>
      <c r="C21827" s="30">
        <v>3.0140000000000002</v>
      </c>
      <c r="D21827" t="s">
        <v>20</v>
      </c>
      <c r="E21827">
        <v>2026</v>
      </c>
      <c r="G21827" t="s">
        <v>273</v>
      </c>
    </row>
    <row r="21828" spans="1:7">
      <c r="A21828">
        <v>721491</v>
      </c>
      <c r="B21828" t="s">
        <v>87</v>
      </c>
      <c r="C21828" s="30">
        <v>3.2880000000000003</v>
      </c>
      <c r="D21828" t="s">
        <v>20</v>
      </c>
      <c r="E21828">
        <v>2027</v>
      </c>
      <c r="G21828" t="s">
        <v>273</v>
      </c>
    </row>
    <row r="21829" spans="1:7">
      <c r="A21829">
        <v>721491</v>
      </c>
      <c r="B21829" t="s">
        <v>87</v>
      </c>
      <c r="C21829" s="30">
        <v>3.5620000000000003</v>
      </c>
      <c r="D21829" t="s">
        <v>20</v>
      </c>
      <c r="E21829">
        <v>2028</v>
      </c>
      <c r="G21829" t="s">
        <v>273</v>
      </c>
    </row>
    <row r="21830" spans="1:7">
      <c r="A21830">
        <v>721499</v>
      </c>
      <c r="B21830" t="s">
        <v>87</v>
      </c>
      <c r="C21830" s="30">
        <v>2.74</v>
      </c>
      <c r="D21830" t="s">
        <v>20</v>
      </c>
      <c r="G21830" t="s">
        <v>273</v>
      </c>
    </row>
    <row r="21831" spans="1:7">
      <c r="A21831">
        <v>721499</v>
      </c>
      <c r="B21831" t="s">
        <v>87</v>
      </c>
      <c r="C21831" s="30">
        <v>3.0140000000000002</v>
      </c>
      <c r="D21831" t="s">
        <v>20</v>
      </c>
      <c r="E21831">
        <v>2026</v>
      </c>
      <c r="G21831" t="s">
        <v>273</v>
      </c>
    </row>
    <row r="21832" spans="1:7">
      <c r="A21832">
        <v>721499</v>
      </c>
      <c r="B21832" t="s">
        <v>87</v>
      </c>
      <c r="C21832" s="30">
        <v>3.2880000000000003</v>
      </c>
      <c r="D21832" t="s">
        <v>20</v>
      </c>
      <c r="E21832">
        <v>2027</v>
      </c>
      <c r="G21832" t="s">
        <v>273</v>
      </c>
    </row>
    <row r="21833" spans="1:7">
      <c r="A21833">
        <v>721499</v>
      </c>
      <c r="B21833" t="s">
        <v>87</v>
      </c>
      <c r="C21833" s="30">
        <v>3.5620000000000003</v>
      </c>
      <c r="D21833" t="s">
        <v>20</v>
      </c>
      <c r="E21833">
        <v>2028</v>
      </c>
      <c r="G21833" t="s">
        <v>273</v>
      </c>
    </row>
    <row r="21834" spans="1:7">
      <c r="A21834">
        <v>7215</v>
      </c>
      <c r="B21834" t="s">
        <v>87</v>
      </c>
      <c r="C21834" s="30">
        <v>2.74</v>
      </c>
      <c r="D21834" t="s">
        <v>20</v>
      </c>
      <c r="G21834" t="s">
        <v>273</v>
      </c>
    </row>
    <row r="21835" spans="1:7">
      <c r="A21835">
        <v>7215</v>
      </c>
      <c r="B21835" t="s">
        <v>87</v>
      </c>
      <c r="C21835" s="30">
        <v>3.0140000000000002</v>
      </c>
      <c r="D21835" t="s">
        <v>20</v>
      </c>
      <c r="E21835">
        <v>2026</v>
      </c>
      <c r="G21835" t="s">
        <v>273</v>
      </c>
    </row>
    <row r="21836" spans="1:7">
      <c r="A21836">
        <v>7215</v>
      </c>
      <c r="B21836" t="s">
        <v>87</v>
      </c>
      <c r="C21836" s="30">
        <v>3.2880000000000003</v>
      </c>
      <c r="D21836" t="s">
        <v>20</v>
      </c>
      <c r="E21836">
        <v>2027</v>
      </c>
      <c r="G21836" t="s">
        <v>273</v>
      </c>
    </row>
    <row r="21837" spans="1:7">
      <c r="A21837">
        <v>7215</v>
      </c>
      <c r="B21837" t="s">
        <v>87</v>
      </c>
      <c r="C21837" s="30">
        <v>3.5620000000000003</v>
      </c>
      <c r="D21837" t="s">
        <v>20</v>
      </c>
      <c r="E21837">
        <v>2028</v>
      </c>
      <c r="G21837" t="s">
        <v>273</v>
      </c>
    </row>
    <row r="21838" spans="1:7">
      <c r="A21838">
        <v>7216</v>
      </c>
      <c r="B21838" t="s">
        <v>87</v>
      </c>
      <c r="C21838" s="30">
        <v>2.74</v>
      </c>
      <c r="D21838" t="s">
        <v>20</v>
      </c>
      <c r="G21838" t="s">
        <v>273</v>
      </c>
    </row>
    <row r="21839" spans="1:7">
      <c r="A21839">
        <v>7216</v>
      </c>
      <c r="B21839" t="s">
        <v>87</v>
      </c>
      <c r="C21839" s="30">
        <v>3.0140000000000002</v>
      </c>
      <c r="D21839" t="s">
        <v>20</v>
      </c>
      <c r="E21839">
        <v>2026</v>
      </c>
      <c r="G21839" t="s">
        <v>273</v>
      </c>
    </row>
    <row r="21840" spans="1:7">
      <c r="A21840">
        <v>7216</v>
      </c>
      <c r="B21840" t="s">
        <v>87</v>
      </c>
      <c r="C21840" s="30">
        <v>3.2880000000000003</v>
      </c>
      <c r="D21840" t="s">
        <v>20</v>
      </c>
      <c r="E21840">
        <v>2027</v>
      </c>
      <c r="G21840" t="s">
        <v>273</v>
      </c>
    </row>
    <row r="21841" spans="1:7">
      <c r="A21841">
        <v>7216</v>
      </c>
      <c r="B21841" t="s">
        <v>87</v>
      </c>
      <c r="C21841" s="30">
        <v>3.5620000000000003</v>
      </c>
      <c r="D21841" t="s">
        <v>20</v>
      </c>
      <c r="E21841">
        <v>2028</v>
      </c>
      <c r="G21841" t="s">
        <v>273</v>
      </c>
    </row>
    <row r="21842" spans="1:7">
      <c r="A21842">
        <v>721710</v>
      </c>
      <c r="B21842" t="s">
        <v>87</v>
      </c>
      <c r="C21842" s="30">
        <v>2.74</v>
      </c>
      <c r="D21842" t="s">
        <v>20</v>
      </c>
      <c r="G21842" t="s">
        <v>273</v>
      </c>
    </row>
    <row r="21843" spans="1:7">
      <c r="A21843">
        <v>721710</v>
      </c>
      <c r="B21843" t="s">
        <v>87</v>
      </c>
      <c r="C21843" s="30">
        <v>3.0140000000000002</v>
      </c>
      <c r="D21843" t="s">
        <v>20</v>
      </c>
      <c r="E21843">
        <v>2026</v>
      </c>
      <c r="G21843" t="s">
        <v>273</v>
      </c>
    </row>
    <row r="21844" spans="1:7">
      <c r="A21844">
        <v>721710</v>
      </c>
      <c r="B21844" t="s">
        <v>87</v>
      </c>
      <c r="C21844" s="30">
        <v>3.2880000000000003</v>
      </c>
      <c r="D21844" t="s">
        <v>20</v>
      </c>
      <c r="E21844">
        <v>2027</v>
      </c>
      <c r="G21844" t="s">
        <v>273</v>
      </c>
    </row>
    <row r="21845" spans="1:7">
      <c r="A21845">
        <v>721710</v>
      </c>
      <c r="B21845" t="s">
        <v>87</v>
      </c>
      <c r="C21845" s="30">
        <v>3.5620000000000003</v>
      </c>
      <c r="D21845" t="s">
        <v>20</v>
      </c>
      <c r="E21845">
        <v>2028</v>
      </c>
      <c r="G21845" t="s">
        <v>273</v>
      </c>
    </row>
    <row r="21846" spans="1:7">
      <c r="A21846">
        <v>721720</v>
      </c>
      <c r="B21846" t="s">
        <v>87</v>
      </c>
      <c r="C21846" s="30">
        <v>2.74</v>
      </c>
      <c r="D21846" t="s">
        <v>20</v>
      </c>
      <c r="G21846" t="s">
        <v>273</v>
      </c>
    </row>
    <row r="21847" spans="1:7">
      <c r="A21847">
        <v>721720</v>
      </c>
      <c r="B21847" t="s">
        <v>87</v>
      </c>
      <c r="C21847" s="30">
        <v>3.0140000000000002</v>
      </c>
      <c r="D21847" t="s">
        <v>20</v>
      </c>
      <c r="E21847">
        <v>2026</v>
      </c>
      <c r="G21847" t="s">
        <v>273</v>
      </c>
    </row>
    <row r="21848" spans="1:7">
      <c r="A21848">
        <v>721720</v>
      </c>
      <c r="B21848" t="s">
        <v>87</v>
      </c>
      <c r="C21848" s="30">
        <v>3.2880000000000003</v>
      </c>
      <c r="D21848" t="s">
        <v>20</v>
      </c>
      <c r="E21848">
        <v>2027</v>
      </c>
      <c r="G21848" t="s">
        <v>273</v>
      </c>
    </row>
    <row r="21849" spans="1:7">
      <c r="A21849">
        <v>721720</v>
      </c>
      <c r="B21849" t="s">
        <v>87</v>
      </c>
      <c r="C21849" s="30">
        <v>3.5620000000000003</v>
      </c>
      <c r="D21849" t="s">
        <v>20</v>
      </c>
      <c r="E21849">
        <v>2028</v>
      </c>
      <c r="G21849" t="s">
        <v>273</v>
      </c>
    </row>
    <row r="21850" spans="1:7">
      <c r="A21850">
        <v>721730</v>
      </c>
      <c r="B21850" t="s">
        <v>87</v>
      </c>
      <c r="C21850" s="30">
        <v>2.74</v>
      </c>
      <c r="D21850" t="s">
        <v>20</v>
      </c>
      <c r="G21850" t="s">
        <v>273</v>
      </c>
    </row>
    <row r="21851" spans="1:7">
      <c r="A21851">
        <v>721730</v>
      </c>
      <c r="B21851" t="s">
        <v>87</v>
      </c>
      <c r="C21851" s="30">
        <v>3.0140000000000002</v>
      </c>
      <c r="D21851" t="s">
        <v>20</v>
      </c>
      <c r="E21851">
        <v>2026</v>
      </c>
      <c r="G21851" t="s">
        <v>273</v>
      </c>
    </row>
    <row r="21852" spans="1:7">
      <c r="A21852">
        <v>721730</v>
      </c>
      <c r="B21852" t="s">
        <v>87</v>
      </c>
      <c r="C21852" s="30">
        <v>3.2880000000000003</v>
      </c>
      <c r="D21852" t="s">
        <v>20</v>
      </c>
      <c r="E21852">
        <v>2027</v>
      </c>
      <c r="G21852" t="s">
        <v>273</v>
      </c>
    </row>
    <row r="21853" spans="1:7">
      <c r="A21853">
        <v>721730</v>
      </c>
      <c r="B21853" t="s">
        <v>87</v>
      </c>
      <c r="C21853" s="30">
        <v>3.5620000000000003</v>
      </c>
      <c r="D21853" t="s">
        <v>20</v>
      </c>
      <c r="E21853">
        <v>2028</v>
      </c>
      <c r="G21853" t="s">
        <v>273</v>
      </c>
    </row>
    <row r="21854" spans="1:7">
      <c r="A21854">
        <v>721790</v>
      </c>
      <c r="B21854" t="s">
        <v>87</v>
      </c>
      <c r="C21854" s="30">
        <v>2.74</v>
      </c>
      <c r="D21854" t="s">
        <v>20</v>
      </c>
      <c r="G21854" t="s">
        <v>273</v>
      </c>
    </row>
    <row r="21855" spans="1:7">
      <c r="A21855">
        <v>721790</v>
      </c>
      <c r="B21855" t="s">
        <v>87</v>
      </c>
      <c r="C21855" s="30">
        <v>3.0140000000000002</v>
      </c>
      <c r="D21855" t="s">
        <v>20</v>
      </c>
      <c r="E21855">
        <v>2026</v>
      </c>
      <c r="G21855" t="s">
        <v>273</v>
      </c>
    </row>
    <row r="21856" spans="1:7">
      <c r="A21856">
        <v>721790</v>
      </c>
      <c r="B21856" t="s">
        <v>87</v>
      </c>
      <c r="C21856" s="30">
        <v>3.2880000000000003</v>
      </c>
      <c r="D21856" t="s">
        <v>20</v>
      </c>
      <c r="E21856">
        <v>2027</v>
      </c>
      <c r="G21856" t="s">
        <v>273</v>
      </c>
    </row>
    <row r="21857" spans="1:7">
      <c r="A21857">
        <v>721790</v>
      </c>
      <c r="B21857" t="s">
        <v>87</v>
      </c>
      <c r="C21857" s="30">
        <v>3.5620000000000003</v>
      </c>
      <c r="D21857" t="s">
        <v>20</v>
      </c>
      <c r="E21857">
        <v>2028</v>
      </c>
      <c r="G21857" t="s">
        <v>273</v>
      </c>
    </row>
    <row r="21858" spans="1:7">
      <c r="A21858">
        <v>72181000</v>
      </c>
      <c r="B21858" t="s">
        <v>87</v>
      </c>
      <c r="C21858" s="30">
        <v>3.11</v>
      </c>
      <c r="G21858" t="s">
        <v>273</v>
      </c>
    </row>
    <row r="21859" spans="1:7">
      <c r="A21859">
        <v>72181000</v>
      </c>
      <c r="B21859" t="s">
        <v>87</v>
      </c>
      <c r="C21859" s="30">
        <v>3.4209999999999998</v>
      </c>
      <c r="E21859">
        <v>2026</v>
      </c>
      <c r="G21859" t="s">
        <v>273</v>
      </c>
    </row>
    <row r="21860" spans="1:7">
      <c r="A21860">
        <v>72181000</v>
      </c>
      <c r="B21860" t="s">
        <v>87</v>
      </c>
      <c r="C21860" s="30">
        <v>3.7319999999999998</v>
      </c>
      <c r="E21860">
        <v>2027</v>
      </c>
      <c r="G21860" t="s">
        <v>273</v>
      </c>
    </row>
    <row r="21861" spans="1:7">
      <c r="A21861">
        <v>72181000</v>
      </c>
      <c r="B21861" t="s">
        <v>87</v>
      </c>
      <c r="C21861" s="30">
        <v>4.0430000000000001</v>
      </c>
      <c r="E21861">
        <v>2028</v>
      </c>
      <c r="G21861" t="s">
        <v>273</v>
      </c>
    </row>
    <row r="21862" spans="1:7">
      <c r="A21862">
        <v>721891</v>
      </c>
      <c r="B21862" t="s">
        <v>87</v>
      </c>
      <c r="C21862" s="30">
        <v>3.24</v>
      </c>
      <c r="G21862" t="s">
        <v>273</v>
      </c>
    </row>
    <row r="21863" spans="1:7">
      <c r="A21863">
        <v>721891</v>
      </c>
      <c r="B21863" t="s">
        <v>87</v>
      </c>
      <c r="C21863" s="30">
        <v>3.5640000000000001</v>
      </c>
      <c r="E21863">
        <v>2026</v>
      </c>
      <c r="G21863" t="s">
        <v>273</v>
      </c>
    </row>
    <row r="21864" spans="1:7">
      <c r="A21864">
        <v>721891</v>
      </c>
      <c r="B21864" t="s">
        <v>87</v>
      </c>
      <c r="C21864" s="30">
        <v>3.8880000000000003</v>
      </c>
      <c r="E21864">
        <v>2027</v>
      </c>
      <c r="G21864" t="s">
        <v>273</v>
      </c>
    </row>
    <row r="21865" spans="1:7">
      <c r="A21865">
        <v>721891</v>
      </c>
      <c r="B21865" t="s">
        <v>87</v>
      </c>
      <c r="C21865" s="30">
        <v>4.2120000000000006</v>
      </c>
      <c r="E21865">
        <v>2028</v>
      </c>
      <c r="G21865" t="s">
        <v>273</v>
      </c>
    </row>
    <row r="21866" spans="1:7">
      <c r="A21866">
        <v>72189911</v>
      </c>
      <c r="B21866" t="s">
        <v>87</v>
      </c>
      <c r="C21866" s="30">
        <v>3.24</v>
      </c>
      <c r="G21866" t="s">
        <v>273</v>
      </c>
    </row>
    <row r="21867" spans="1:7">
      <c r="A21867">
        <v>72189911</v>
      </c>
      <c r="B21867" t="s">
        <v>87</v>
      </c>
      <c r="C21867" s="30">
        <v>3.5640000000000001</v>
      </c>
      <c r="E21867">
        <v>2026</v>
      </c>
      <c r="G21867" t="s">
        <v>273</v>
      </c>
    </row>
    <row r="21868" spans="1:7">
      <c r="A21868">
        <v>72189911</v>
      </c>
      <c r="B21868" t="s">
        <v>87</v>
      </c>
      <c r="C21868" s="30">
        <v>3.8880000000000003</v>
      </c>
      <c r="E21868">
        <v>2027</v>
      </c>
      <c r="G21868" t="s">
        <v>273</v>
      </c>
    </row>
    <row r="21869" spans="1:7">
      <c r="A21869">
        <v>72189911</v>
      </c>
      <c r="B21869" t="s">
        <v>87</v>
      </c>
      <c r="C21869" s="30">
        <v>4.2120000000000006</v>
      </c>
      <c r="E21869">
        <v>2028</v>
      </c>
      <c r="G21869" t="s">
        <v>273</v>
      </c>
    </row>
    <row r="21870" spans="1:7">
      <c r="A21870">
        <v>72189919</v>
      </c>
      <c r="B21870" t="s">
        <v>87</v>
      </c>
      <c r="C21870" s="30">
        <v>3.11</v>
      </c>
      <c r="G21870" t="s">
        <v>273</v>
      </c>
    </row>
    <row r="21871" spans="1:7">
      <c r="A21871">
        <v>72189919</v>
      </c>
      <c r="B21871" t="s">
        <v>87</v>
      </c>
      <c r="C21871" s="30">
        <v>3.4209999999999998</v>
      </c>
      <c r="E21871">
        <v>2026</v>
      </c>
      <c r="G21871" t="s">
        <v>273</v>
      </c>
    </row>
    <row r="21872" spans="1:7">
      <c r="A21872">
        <v>72189919</v>
      </c>
      <c r="B21872" t="s">
        <v>87</v>
      </c>
      <c r="C21872" s="30">
        <v>3.7319999999999998</v>
      </c>
      <c r="E21872">
        <v>2027</v>
      </c>
      <c r="G21872" t="s">
        <v>273</v>
      </c>
    </row>
    <row r="21873" spans="1:7">
      <c r="A21873">
        <v>72189919</v>
      </c>
      <c r="B21873" t="s">
        <v>87</v>
      </c>
      <c r="C21873" s="30">
        <v>4.0430000000000001</v>
      </c>
      <c r="E21873">
        <v>2028</v>
      </c>
      <c r="G21873" t="s">
        <v>273</v>
      </c>
    </row>
    <row r="21874" spans="1:7">
      <c r="A21874">
        <v>72189920</v>
      </c>
      <c r="B21874" t="s">
        <v>87</v>
      </c>
      <c r="C21874" s="30">
        <v>3.24</v>
      </c>
      <c r="G21874" t="s">
        <v>273</v>
      </c>
    </row>
    <row r="21875" spans="1:7">
      <c r="A21875">
        <v>72189920</v>
      </c>
      <c r="B21875" t="s">
        <v>87</v>
      </c>
      <c r="C21875" s="30">
        <v>3.5640000000000001</v>
      </c>
      <c r="E21875">
        <v>2026</v>
      </c>
      <c r="G21875" t="s">
        <v>273</v>
      </c>
    </row>
    <row r="21876" spans="1:7">
      <c r="A21876">
        <v>72189920</v>
      </c>
      <c r="B21876" t="s">
        <v>87</v>
      </c>
      <c r="C21876" s="30">
        <v>3.8880000000000003</v>
      </c>
      <c r="E21876">
        <v>2027</v>
      </c>
      <c r="G21876" t="s">
        <v>273</v>
      </c>
    </row>
    <row r="21877" spans="1:7">
      <c r="A21877">
        <v>72189920</v>
      </c>
      <c r="B21877" t="s">
        <v>87</v>
      </c>
      <c r="C21877" s="30">
        <v>4.2120000000000006</v>
      </c>
      <c r="E21877">
        <v>2028</v>
      </c>
      <c r="G21877" t="s">
        <v>273</v>
      </c>
    </row>
    <row r="21878" spans="1:7">
      <c r="A21878">
        <v>72189980</v>
      </c>
      <c r="B21878" t="s">
        <v>87</v>
      </c>
      <c r="C21878" s="30">
        <v>3.11</v>
      </c>
      <c r="G21878" t="s">
        <v>273</v>
      </c>
    </row>
    <row r="21879" spans="1:7">
      <c r="A21879">
        <v>72189980</v>
      </c>
      <c r="B21879" t="s">
        <v>87</v>
      </c>
      <c r="C21879" s="30">
        <v>3.4209999999999998</v>
      </c>
      <c r="E21879">
        <v>2026</v>
      </c>
      <c r="G21879" t="s">
        <v>273</v>
      </c>
    </row>
    <row r="21880" spans="1:7">
      <c r="A21880">
        <v>72189980</v>
      </c>
      <c r="B21880" t="s">
        <v>87</v>
      </c>
      <c r="C21880" s="30">
        <v>3.7319999999999998</v>
      </c>
      <c r="E21880">
        <v>2027</v>
      </c>
      <c r="G21880" t="s">
        <v>273</v>
      </c>
    </row>
    <row r="21881" spans="1:7">
      <c r="A21881">
        <v>72189980</v>
      </c>
      <c r="B21881" t="s">
        <v>87</v>
      </c>
      <c r="C21881" s="30">
        <v>4.0430000000000001</v>
      </c>
      <c r="E21881">
        <v>2028</v>
      </c>
      <c r="G21881" t="s">
        <v>273</v>
      </c>
    </row>
    <row r="21882" spans="1:7">
      <c r="A21882">
        <v>72191100</v>
      </c>
      <c r="B21882" t="s">
        <v>87</v>
      </c>
      <c r="C21882" s="30">
        <v>3.24</v>
      </c>
      <c r="G21882" t="s">
        <v>273</v>
      </c>
    </row>
    <row r="21883" spans="1:7">
      <c r="A21883">
        <v>72191100</v>
      </c>
      <c r="B21883" t="s">
        <v>87</v>
      </c>
      <c r="C21883" s="30">
        <v>3.5640000000000001</v>
      </c>
      <c r="E21883">
        <v>2026</v>
      </c>
      <c r="G21883" t="s">
        <v>273</v>
      </c>
    </row>
    <row r="21884" spans="1:7">
      <c r="A21884">
        <v>72191100</v>
      </c>
      <c r="B21884" t="s">
        <v>87</v>
      </c>
      <c r="C21884" s="30">
        <v>3.8880000000000003</v>
      </c>
      <c r="E21884">
        <v>2027</v>
      </c>
      <c r="G21884" t="s">
        <v>273</v>
      </c>
    </row>
    <row r="21885" spans="1:7">
      <c r="A21885">
        <v>72191100</v>
      </c>
      <c r="B21885" t="s">
        <v>87</v>
      </c>
      <c r="C21885" s="30">
        <v>4.2120000000000006</v>
      </c>
      <c r="E21885">
        <v>2028</v>
      </c>
      <c r="G21885" t="s">
        <v>273</v>
      </c>
    </row>
    <row r="21886" spans="1:7">
      <c r="A21886">
        <v>721912</v>
      </c>
      <c r="B21886" t="s">
        <v>87</v>
      </c>
      <c r="C21886" s="30">
        <v>3.24</v>
      </c>
      <c r="G21886" t="s">
        <v>273</v>
      </c>
    </row>
    <row r="21887" spans="1:7">
      <c r="A21887">
        <v>721912</v>
      </c>
      <c r="B21887" t="s">
        <v>87</v>
      </c>
      <c r="C21887" s="30">
        <v>3.5640000000000001</v>
      </c>
      <c r="E21887">
        <v>2026</v>
      </c>
      <c r="G21887" t="s">
        <v>273</v>
      </c>
    </row>
    <row r="21888" spans="1:7">
      <c r="A21888">
        <v>721912</v>
      </c>
      <c r="B21888" t="s">
        <v>87</v>
      </c>
      <c r="C21888" s="30">
        <v>3.8880000000000003</v>
      </c>
      <c r="E21888">
        <v>2027</v>
      </c>
      <c r="G21888" t="s">
        <v>273</v>
      </c>
    </row>
    <row r="21889" spans="1:7">
      <c r="A21889">
        <v>721912</v>
      </c>
      <c r="B21889" t="s">
        <v>87</v>
      </c>
      <c r="C21889" s="30">
        <v>4.2120000000000006</v>
      </c>
      <c r="E21889">
        <v>2028</v>
      </c>
      <c r="G21889" t="s">
        <v>273</v>
      </c>
    </row>
    <row r="21890" spans="1:7">
      <c r="A21890">
        <v>721913</v>
      </c>
      <c r="B21890" t="s">
        <v>87</v>
      </c>
      <c r="C21890" s="30">
        <v>3.24</v>
      </c>
      <c r="G21890" t="s">
        <v>273</v>
      </c>
    </row>
    <row r="21891" spans="1:7">
      <c r="A21891">
        <v>721913</v>
      </c>
      <c r="B21891" t="s">
        <v>87</v>
      </c>
      <c r="C21891" s="30">
        <v>3.5640000000000001</v>
      </c>
      <c r="E21891">
        <v>2026</v>
      </c>
      <c r="G21891" t="s">
        <v>273</v>
      </c>
    </row>
    <row r="21892" spans="1:7">
      <c r="A21892">
        <v>721913</v>
      </c>
      <c r="B21892" t="s">
        <v>87</v>
      </c>
      <c r="C21892" s="30">
        <v>3.8880000000000003</v>
      </c>
      <c r="E21892">
        <v>2027</v>
      </c>
      <c r="G21892" t="s">
        <v>273</v>
      </c>
    </row>
    <row r="21893" spans="1:7">
      <c r="A21893">
        <v>721913</v>
      </c>
      <c r="B21893" t="s">
        <v>87</v>
      </c>
      <c r="C21893" s="30">
        <v>4.2120000000000006</v>
      </c>
      <c r="E21893">
        <v>2028</v>
      </c>
      <c r="G21893" t="s">
        <v>273</v>
      </c>
    </row>
    <row r="21894" spans="1:7">
      <c r="A21894">
        <v>721914</v>
      </c>
      <c r="B21894" t="s">
        <v>87</v>
      </c>
      <c r="C21894" s="30">
        <v>3.24</v>
      </c>
      <c r="G21894" t="s">
        <v>273</v>
      </c>
    </row>
    <row r="21895" spans="1:7">
      <c r="A21895">
        <v>721914</v>
      </c>
      <c r="B21895" t="s">
        <v>87</v>
      </c>
      <c r="C21895" s="30">
        <v>3.5640000000000001</v>
      </c>
      <c r="E21895">
        <v>2026</v>
      </c>
      <c r="G21895" t="s">
        <v>273</v>
      </c>
    </row>
    <row r="21896" spans="1:7">
      <c r="A21896">
        <v>721914</v>
      </c>
      <c r="B21896" t="s">
        <v>87</v>
      </c>
      <c r="C21896" s="30">
        <v>3.8880000000000003</v>
      </c>
      <c r="E21896">
        <v>2027</v>
      </c>
      <c r="G21896" t="s">
        <v>273</v>
      </c>
    </row>
    <row r="21897" spans="1:7">
      <c r="A21897">
        <v>721914</v>
      </c>
      <c r="B21897" t="s">
        <v>87</v>
      </c>
      <c r="C21897" s="30">
        <v>4.2120000000000006</v>
      </c>
      <c r="E21897">
        <v>2028</v>
      </c>
      <c r="G21897" t="s">
        <v>273</v>
      </c>
    </row>
    <row r="21898" spans="1:7">
      <c r="A21898">
        <v>721921</v>
      </c>
      <c r="B21898" t="s">
        <v>87</v>
      </c>
      <c r="C21898" s="30">
        <v>3.24</v>
      </c>
      <c r="G21898" t="s">
        <v>273</v>
      </c>
    </row>
    <row r="21899" spans="1:7">
      <c r="A21899">
        <v>721921</v>
      </c>
      <c r="B21899" t="s">
        <v>87</v>
      </c>
      <c r="C21899" s="30">
        <v>3.5640000000000001</v>
      </c>
      <c r="E21899">
        <v>2026</v>
      </c>
      <c r="G21899" t="s">
        <v>273</v>
      </c>
    </row>
    <row r="21900" spans="1:7">
      <c r="A21900">
        <v>721921</v>
      </c>
      <c r="B21900" t="s">
        <v>87</v>
      </c>
      <c r="C21900" s="30">
        <v>3.8880000000000003</v>
      </c>
      <c r="E21900">
        <v>2027</v>
      </c>
      <c r="G21900" t="s">
        <v>273</v>
      </c>
    </row>
    <row r="21901" spans="1:7">
      <c r="A21901">
        <v>721921</v>
      </c>
      <c r="B21901" t="s">
        <v>87</v>
      </c>
      <c r="C21901" s="30">
        <v>4.2120000000000006</v>
      </c>
      <c r="E21901">
        <v>2028</v>
      </c>
      <c r="G21901" t="s">
        <v>273</v>
      </c>
    </row>
    <row r="21902" spans="1:7">
      <c r="A21902">
        <v>721922</v>
      </c>
      <c r="B21902" t="s">
        <v>87</v>
      </c>
      <c r="C21902" s="30">
        <v>3.24</v>
      </c>
      <c r="G21902" t="s">
        <v>273</v>
      </c>
    </row>
    <row r="21903" spans="1:7">
      <c r="A21903">
        <v>721922</v>
      </c>
      <c r="B21903" t="s">
        <v>87</v>
      </c>
      <c r="C21903" s="30">
        <v>3.5640000000000001</v>
      </c>
      <c r="E21903">
        <v>2026</v>
      </c>
      <c r="G21903" t="s">
        <v>273</v>
      </c>
    </row>
    <row r="21904" spans="1:7">
      <c r="A21904">
        <v>721922</v>
      </c>
      <c r="B21904" t="s">
        <v>87</v>
      </c>
      <c r="C21904" s="30">
        <v>3.8880000000000003</v>
      </c>
      <c r="E21904">
        <v>2027</v>
      </c>
      <c r="G21904" t="s">
        <v>273</v>
      </c>
    </row>
    <row r="21905" spans="1:7">
      <c r="A21905">
        <v>721922</v>
      </c>
      <c r="B21905" t="s">
        <v>87</v>
      </c>
      <c r="C21905" s="30">
        <v>4.2120000000000006</v>
      </c>
      <c r="E21905">
        <v>2028</v>
      </c>
      <c r="G21905" t="s">
        <v>273</v>
      </c>
    </row>
    <row r="21906" spans="1:7">
      <c r="A21906">
        <v>72192300</v>
      </c>
      <c r="B21906" t="s">
        <v>87</v>
      </c>
      <c r="C21906" s="30">
        <v>3.24</v>
      </c>
      <c r="G21906" t="s">
        <v>273</v>
      </c>
    </row>
    <row r="21907" spans="1:7">
      <c r="A21907">
        <v>72192300</v>
      </c>
      <c r="B21907" t="s">
        <v>87</v>
      </c>
      <c r="C21907" s="30">
        <v>3.5640000000000001</v>
      </c>
      <c r="E21907">
        <v>2026</v>
      </c>
      <c r="G21907" t="s">
        <v>273</v>
      </c>
    </row>
    <row r="21908" spans="1:7">
      <c r="A21908">
        <v>72192300</v>
      </c>
      <c r="B21908" t="s">
        <v>87</v>
      </c>
      <c r="C21908" s="30">
        <v>3.8880000000000003</v>
      </c>
      <c r="E21908">
        <v>2027</v>
      </c>
      <c r="G21908" t="s">
        <v>273</v>
      </c>
    </row>
    <row r="21909" spans="1:7">
      <c r="A21909">
        <v>72192300</v>
      </c>
      <c r="B21909" t="s">
        <v>87</v>
      </c>
      <c r="C21909" s="30">
        <v>4.2120000000000006</v>
      </c>
      <c r="E21909">
        <v>2028</v>
      </c>
      <c r="G21909" t="s">
        <v>273</v>
      </c>
    </row>
    <row r="21910" spans="1:7">
      <c r="A21910">
        <v>72192400</v>
      </c>
      <c r="B21910" t="s">
        <v>87</v>
      </c>
      <c r="C21910" s="30">
        <v>3.24</v>
      </c>
      <c r="G21910" t="s">
        <v>273</v>
      </c>
    </row>
    <row r="21911" spans="1:7">
      <c r="A21911">
        <v>72192400</v>
      </c>
      <c r="B21911" t="s">
        <v>87</v>
      </c>
      <c r="C21911" s="30">
        <v>3.5640000000000001</v>
      </c>
      <c r="E21911">
        <v>2026</v>
      </c>
      <c r="G21911" t="s">
        <v>273</v>
      </c>
    </row>
    <row r="21912" spans="1:7">
      <c r="A21912">
        <v>72192400</v>
      </c>
      <c r="B21912" t="s">
        <v>87</v>
      </c>
      <c r="C21912" s="30">
        <v>3.8880000000000003</v>
      </c>
      <c r="E21912">
        <v>2027</v>
      </c>
      <c r="G21912" t="s">
        <v>273</v>
      </c>
    </row>
    <row r="21913" spans="1:7">
      <c r="A21913">
        <v>72192400</v>
      </c>
      <c r="B21913" t="s">
        <v>87</v>
      </c>
      <c r="C21913" s="30">
        <v>4.2120000000000006</v>
      </c>
      <c r="E21913">
        <v>2028</v>
      </c>
      <c r="G21913" t="s">
        <v>273</v>
      </c>
    </row>
    <row r="21914" spans="1:7">
      <c r="A21914">
        <v>72193100</v>
      </c>
      <c r="B21914" t="s">
        <v>87</v>
      </c>
      <c r="C21914" s="30">
        <v>3.3</v>
      </c>
      <c r="G21914" t="s">
        <v>273</v>
      </c>
    </row>
    <row r="21915" spans="1:7">
      <c r="A21915">
        <v>72193100</v>
      </c>
      <c r="B21915" t="s">
        <v>87</v>
      </c>
      <c r="C21915" s="30">
        <v>3.63</v>
      </c>
      <c r="E21915">
        <v>2026</v>
      </c>
      <c r="G21915" t="s">
        <v>273</v>
      </c>
    </row>
    <row r="21916" spans="1:7">
      <c r="A21916">
        <v>72193100</v>
      </c>
      <c r="B21916" t="s">
        <v>87</v>
      </c>
      <c r="C21916" s="30">
        <v>3.96</v>
      </c>
      <c r="E21916">
        <v>2027</v>
      </c>
      <c r="G21916" t="s">
        <v>273</v>
      </c>
    </row>
    <row r="21917" spans="1:7">
      <c r="A21917">
        <v>72193100</v>
      </c>
      <c r="B21917" t="s">
        <v>87</v>
      </c>
      <c r="C21917" s="30">
        <v>4.29</v>
      </c>
      <c r="E21917">
        <v>2028</v>
      </c>
      <c r="G21917" t="s">
        <v>273</v>
      </c>
    </row>
    <row r="21918" spans="1:7">
      <c r="A21918">
        <v>721932</v>
      </c>
      <c r="B21918" t="s">
        <v>87</v>
      </c>
      <c r="C21918" s="30">
        <v>3.3</v>
      </c>
      <c r="G21918" t="s">
        <v>273</v>
      </c>
    </row>
    <row r="21919" spans="1:7">
      <c r="A21919">
        <v>721932</v>
      </c>
      <c r="B21919" t="s">
        <v>87</v>
      </c>
      <c r="C21919" s="30">
        <v>3.63</v>
      </c>
      <c r="E21919">
        <v>2026</v>
      </c>
      <c r="G21919" t="s">
        <v>273</v>
      </c>
    </row>
    <row r="21920" spans="1:7">
      <c r="A21920">
        <v>721932</v>
      </c>
      <c r="B21920" t="s">
        <v>87</v>
      </c>
      <c r="C21920" s="30">
        <v>3.96</v>
      </c>
      <c r="E21920">
        <v>2027</v>
      </c>
      <c r="G21920" t="s">
        <v>273</v>
      </c>
    </row>
    <row r="21921" spans="1:7">
      <c r="A21921">
        <v>721932</v>
      </c>
      <c r="B21921" t="s">
        <v>87</v>
      </c>
      <c r="C21921" s="30">
        <v>4.29</v>
      </c>
      <c r="E21921">
        <v>2028</v>
      </c>
      <c r="G21921" t="s">
        <v>273</v>
      </c>
    </row>
    <row r="21922" spans="1:7">
      <c r="A21922">
        <v>721933</v>
      </c>
      <c r="B21922" t="s">
        <v>87</v>
      </c>
      <c r="C21922" s="30">
        <v>3.3</v>
      </c>
      <c r="G21922" t="s">
        <v>273</v>
      </c>
    </row>
    <row r="21923" spans="1:7">
      <c r="A21923">
        <v>721933</v>
      </c>
      <c r="B21923" t="s">
        <v>87</v>
      </c>
      <c r="C21923" s="30">
        <v>3.63</v>
      </c>
      <c r="E21923">
        <v>2026</v>
      </c>
      <c r="G21923" t="s">
        <v>273</v>
      </c>
    </row>
    <row r="21924" spans="1:7">
      <c r="A21924">
        <v>721933</v>
      </c>
      <c r="B21924" t="s">
        <v>87</v>
      </c>
      <c r="C21924" s="30">
        <v>3.96</v>
      </c>
      <c r="E21924">
        <v>2027</v>
      </c>
      <c r="G21924" t="s">
        <v>273</v>
      </c>
    </row>
    <row r="21925" spans="1:7">
      <c r="A21925">
        <v>721933</v>
      </c>
      <c r="B21925" t="s">
        <v>87</v>
      </c>
      <c r="C21925" s="30">
        <v>4.29</v>
      </c>
      <c r="E21925">
        <v>2028</v>
      </c>
      <c r="G21925" t="s">
        <v>273</v>
      </c>
    </row>
    <row r="21926" spans="1:7">
      <c r="A21926">
        <v>721934</v>
      </c>
      <c r="B21926" t="s">
        <v>87</v>
      </c>
      <c r="C21926" s="30">
        <v>3.3</v>
      </c>
      <c r="G21926" t="s">
        <v>273</v>
      </c>
    </row>
    <row r="21927" spans="1:7">
      <c r="A21927">
        <v>721934</v>
      </c>
      <c r="B21927" t="s">
        <v>87</v>
      </c>
      <c r="C21927" s="30">
        <v>3.63</v>
      </c>
      <c r="E21927">
        <v>2026</v>
      </c>
      <c r="G21927" t="s">
        <v>273</v>
      </c>
    </row>
    <row r="21928" spans="1:7">
      <c r="A21928">
        <v>721934</v>
      </c>
      <c r="B21928" t="s">
        <v>87</v>
      </c>
      <c r="C21928" s="30">
        <v>3.96</v>
      </c>
      <c r="E21928">
        <v>2027</v>
      </c>
      <c r="G21928" t="s">
        <v>273</v>
      </c>
    </row>
    <row r="21929" spans="1:7">
      <c r="A21929">
        <v>721934</v>
      </c>
      <c r="B21929" t="s">
        <v>87</v>
      </c>
      <c r="C21929" s="30">
        <v>4.29</v>
      </c>
      <c r="E21929">
        <v>2028</v>
      </c>
      <c r="G21929" t="s">
        <v>273</v>
      </c>
    </row>
    <row r="21930" spans="1:7">
      <c r="A21930">
        <v>721935</v>
      </c>
      <c r="B21930" t="s">
        <v>87</v>
      </c>
      <c r="C21930" s="30">
        <v>3.3</v>
      </c>
      <c r="G21930" t="s">
        <v>273</v>
      </c>
    </row>
    <row r="21931" spans="1:7">
      <c r="A21931">
        <v>721935</v>
      </c>
      <c r="B21931" t="s">
        <v>87</v>
      </c>
      <c r="C21931" s="30">
        <v>3.63</v>
      </c>
      <c r="E21931">
        <v>2026</v>
      </c>
      <c r="G21931" t="s">
        <v>273</v>
      </c>
    </row>
    <row r="21932" spans="1:7">
      <c r="A21932">
        <v>721935</v>
      </c>
      <c r="B21932" t="s">
        <v>87</v>
      </c>
      <c r="C21932" s="30">
        <v>3.96</v>
      </c>
      <c r="E21932">
        <v>2027</v>
      </c>
      <c r="G21932" t="s">
        <v>273</v>
      </c>
    </row>
    <row r="21933" spans="1:7">
      <c r="A21933">
        <v>721935</v>
      </c>
      <c r="B21933" t="s">
        <v>87</v>
      </c>
      <c r="C21933" s="30">
        <v>4.29</v>
      </c>
      <c r="E21933">
        <v>2028</v>
      </c>
      <c r="G21933" t="s">
        <v>273</v>
      </c>
    </row>
    <row r="21934" spans="1:7">
      <c r="A21934">
        <v>721990</v>
      </c>
      <c r="B21934" t="s">
        <v>87</v>
      </c>
      <c r="C21934" s="30">
        <v>3.3</v>
      </c>
      <c r="G21934" t="s">
        <v>273</v>
      </c>
    </row>
    <row r="21935" spans="1:7">
      <c r="A21935">
        <v>721990</v>
      </c>
      <c r="B21935" t="s">
        <v>87</v>
      </c>
      <c r="C21935" s="30">
        <v>3.63</v>
      </c>
      <c r="E21935">
        <v>2026</v>
      </c>
      <c r="G21935" t="s">
        <v>273</v>
      </c>
    </row>
    <row r="21936" spans="1:7">
      <c r="A21936">
        <v>721990</v>
      </c>
      <c r="B21936" t="s">
        <v>87</v>
      </c>
      <c r="C21936" s="30">
        <v>3.96</v>
      </c>
      <c r="E21936">
        <v>2027</v>
      </c>
      <c r="G21936" t="s">
        <v>273</v>
      </c>
    </row>
    <row r="21937" spans="1:7">
      <c r="A21937">
        <v>721990</v>
      </c>
      <c r="B21937" t="s">
        <v>87</v>
      </c>
      <c r="C21937" s="30">
        <v>4.29</v>
      </c>
      <c r="E21937">
        <v>2028</v>
      </c>
      <c r="G21937" t="s">
        <v>273</v>
      </c>
    </row>
    <row r="21938" spans="1:7">
      <c r="A21938">
        <v>72201100</v>
      </c>
      <c r="B21938" t="s">
        <v>87</v>
      </c>
      <c r="C21938" s="30">
        <v>3.24</v>
      </c>
      <c r="G21938" t="s">
        <v>273</v>
      </c>
    </row>
    <row r="21939" spans="1:7">
      <c r="A21939">
        <v>72201100</v>
      </c>
      <c r="B21939" t="s">
        <v>87</v>
      </c>
      <c r="C21939" s="30">
        <v>3.5640000000000001</v>
      </c>
      <c r="E21939">
        <v>2026</v>
      </c>
      <c r="G21939" t="s">
        <v>273</v>
      </c>
    </row>
    <row r="21940" spans="1:7">
      <c r="A21940">
        <v>72201100</v>
      </c>
      <c r="B21940" t="s">
        <v>87</v>
      </c>
      <c r="C21940" s="30">
        <v>3.8880000000000003</v>
      </c>
      <c r="E21940">
        <v>2027</v>
      </c>
      <c r="G21940" t="s">
        <v>273</v>
      </c>
    </row>
    <row r="21941" spans="1:7">
      <c r="A21941">
        <v>72201100</v>
      </c>
      <c r="B21941" t="s">
        <v>87</v>
      </c>
      <c r="C21941" s="30">
        <v>4.2120000000000006</v>
      </c>
      <c r="E21941">
        <v>2028</v>
      </c>
      <c r="G21941" t="s">
        <v>273</v>
      </c>
    </row>
    <row r="21942" spans="1:7">
      <c r="A21942">
        <v>72201200</v>
      </c>
      <c r="B21942" t="s">
        <v>87</v>
      </c>
      <c r="C21942" s="30">
        <v>3.24</v>
      </c>
      <c r="G21942" t="s">
        <v>273</v>
      </c>
    </row>
    <row r="21943" spans="1:7">
      <c r="A21943">
        <v>72201200</v>
      </c>
      <c r="B21943" t="s">
        <v>87</v>
      </c>
      <c r="C21943" s="30">
        <v>3.5640000000000001</v>
      </c>
      <c r="E21943">
        <v>2026</v>
      </c>
      <c r="G21943" t="s">
        <v>273</v>
      </c>
    </row>
    <row r="21944" spans="1:7">
      <c r="A21944">
        <v>72201200</v>
      </c>
      <c r="B21944" t="s">
        <v>87</v>
      </c>
      <c r="C21944" s="30">
        <v>3.8880000000000003</v>
      </c>
      <c r="E21944">
        <v>2027</v>
      </c>
      <c r="G21944" t="s">
        <v>273</v>
      </c>
    </row>
    <row r="21945" spans="1:7">
      <c r="A21945">
        <v>72201200</v>
      </c>
      <c r="B21945" t="s">
        <v>87</v>
      </c>
      <c r="C21945" s="30">
        <v>4.2120000000000006</v>
      </c>
      <c r="E21945">
        <v>2028</v>
      </c>
      <c r="G21945" t="s">
        <v>273</v>
      </c>
    </row>
    <row r="21946" spans="1:7">
      <c r="A21946">
        <v>722020</v>
      </c>
      <c r="B21946" t="s">
        <v>87</v>
      </c>
      <c r="C21946" s="30">
        <v>3.3</v>
      </c>
      <c r="G21946" t="s">
        <v>273</v>
      </c>
    </row>
    <row r="21947" spans="1:7">
      <c r="A21947">
        <v>722020</v>
      </c>
      <c r="B21947" t="s">
        <v>87</v>
      </c>
      <c r="C21947" s="30">
        <v>3.63</v>
      </c>
      <c r="E21947">
        <v>2026</v>
      </c>
      <c r="G21947" t="s">
        <v>273</v>
      </c>
    </row>
    <row r="21948" spans="1:7">
      <c r="A21948">
        <v>722020</v>
      </c>
      <c r="B21948" t="s">
        <v>87</v>
      </c>
      <c r="C21948" s="30">
        <v>3.96</v>
      </c>
      <c r="E21948">
        <v>2027</v>
      </c>
      <c r="G21948" t="s">
        <v>273</v>
      </c>
    </row>
    <row r="21949" spans="1:7">
      <c r="A21949">
        <v>722020</v>
      </c>
      <c r="B21949" t="s">
        <v>87</v>
      </c>
      <c r="C21949" s="30">
        <v>4.29</v>
      </c>
      <c r="E21949">
        <v>2028</v>
      </c>
      <c r="G21949" t="s">
        <v>273</v>
      </c>
    </row>
    <row r="21950" spans="1:7">
      <c r="A21950">
        <v>722090</v>
      </c>
      <c r="B21950" t="s">
        <v>87</v>
      </c>
      <c r="C21950" s="30">
        <v>3.3</v>
      </c>
      <c r="G21950" t="s">
        <v>273</v>
      </c>
    </row>
    <row r="21951" spans="1:7">
      <c r="A21951">
        <v>722090</v>
      </c>
      <c r="B21951" t="s">
        <v>87</v>
      </c>
      <c r="C21951" s="30">
        <v>3.63</v>
      </c>
      <c r="E21951">
        <v>2026</v>
      </c>
      <c r="G21951" t="s">
        <v>273</v>
      </c>
    </row>
    <row r="21952" spans="1:7">
      <c r="A21952">
        <v>722090</v>
      </c>
      <c r="B21952" t="s">
        <v>87</v>
      </c>
      <c r="C21952" s="30">
        <v>3.96</v>
      </c>
      <c r="E21952">
        <v>2027</v>
      </c>
      <c r="G21952" t="s">
        <v>273</v>
      </c>
    </row>
    <row r="21953" spans="1:7">
      <c r="A21953">
        <v>722090</v>
      </c>
      <c r="B21953" t="s">
        <v>87</v>
      </c>
      <c r="C21953" s="30">
        <v>4.29</v>
      </c>
      <c r="E21953">
        <v>2028</v>
      </c>
      <c r="G21953" t="s">
        <v>273</v>
      </c>
    </row>
    <row r="21954" spans="1:7">
      <c r="A21954">
        <v>7221</v>
      </c>
      <c r="B21954" t="s">
        <v>87</v>
      </c>
      <c r="C21954" s="30">
        <v>3.31</v>
      </c>
      <c r="G21954" t="s">
        <v>273</v>
      </c>
    </row>
    <row r="21955" spans="1:7">
      <c r="A21955">
        <v>7221</v>
      </c>
      <c r="B21955" t="s">
        <v>87</v>
      </c>
      <c r="C21955" s="30">
        <v>3.641</v>
      </c>
      <c r="E21955">
        <v>2026</v>
      </c>
      <c r="G21955" t="s">
        <v>273</v>
      </c>
    </row>
    <row r="21956" spans="1:7">
      <c r="A21956">
        <v>7221</v>
      </c>
      <c r="B21956" t="s">
        <v>87</v>
      </c>
      <c r="C21956" s="30">
        <v>3.972</v>
      </c>
      <c r="E21956">
        <v>2027</v>
      </c>
      <c r="G21956" t="s">
        <v>273</v>
      </c>
    </row>
    <row r="21957" spans="1:7">
      <c r="A21957">
        <v>7221</v>
      </c>
      <c r="B21957" t="s">
        <v>87</v>
      </c>
      <c r="C21957" s="30">
        <v>4.3029999999999999</v>
      </c>
      <c r="E21957">
        <v>2028</v>
      </c>
      <c r="G21957" t="s">
        <v>273</v>
      </c>
    </row>
    <row r="21958" spans="1:7">
      <c r="A21958">
        <v>722211</v>
      </c>
      <c r="B21958" t="s">
        <v>87</v>
      </c>
      <c r="C21958" s="30">
        <v>3.31</v>
      </c>
      <c r="G21958" t="s">
        <v>273</v>
      </c>
    </row>
    <row r="21959" spans="1:7">
      <c r="A21959">
        <v>722211</v>
      </c>
      <c r="B21959" t="s">
        <v>87</v>
      </c>
      <c r="C21959" s="30">
        <v>3.641</v>
      </c>
      <c r="E21959">
        <v>2026</v>
      </c>
      <c r="G21959" t="s">
        <v>273</v>
      </c>
    </row>
    <row r="21960" spans="1:7">
      <c r="A21960">
        <v>722211</v>
      </c>
      <c r="B21960" t="s">
        <v>87</v>
      </c>
      <c r="C21960" s="30">
        <v>3.972</v>
      </c>
      <c r="E21960">
        <v>2027</v>
      </c>
      <c r="G21960" t="s">
        <v>273</v>
      </c>
    </row>
    <row r="21961" spans="1:7">
      <c r="A21961">
        <v>722211</v>
      </c>
      <c r="B21961" t="s">
        <v>87</v>
      </c>
      <c r="C21961" s="30">
        <v>4.3029999999999999</v>
      </c>
      <c r="E21961">
        <v>2028</v>
      </c>
      <c r="G21961" t="s">
        <v>273</v>
      </c>
    </row>
    <row r="21962" spans="1:7">
      <c r="A21962">
        <v>722219</v>
      </c>
      <c r="B21962" t="s">
        <v>87</v>
      </c>
      <c r="C21962" s="30">
        <v>3.31</v>
      </c>
      <c r="G21962" t="s">
        <v>273</v>
      </c>
    </row>
    <row r="21963" spans="1:7">
      <c r="A21963">
        <v>722219</v>
      </c>
      <c r="B21963" t="s">
        <v>87</v>
      </c>
      <c r="C21963" s="30">
        <v>3.641</v>
      </c>
      <c r="E21963">
        <v>2026</v>
      </c>
      <c r="G21963" t="s">
        <v>273</v>
      </c>
    </row>
    <row r="21964" spans="1:7">
      <c r="A21964">
        <v>722219</v>
      </c>
      <c r="B21964" t="s">
        <v>87</v>
      </c>
      <c r="C21964" s="30">
        <v>3.972</v>
      </c>
      <c r="E21964">
        <v>2027</v>
      </c>
      <c r="G21964" t="s">
        <v>273</v>
      </c>
    </row>
    <row r="21965" spans="1:7">
      <c r="A21965">
        <v>722219</v>
      </c>
      <c r="B21965" t="s">
        <v>87</v>
      </c>
      <c r="C21965" s="30">
        <v>4.3029999999999999</v>
      </c>
      <c r="E21965">
        <v>2028</v>
      </c>
      <c r="G21965" t="s">
        <v>273</v>
      </c>
    </row>
    <row r="21966" spans="1:7">
      <c r="A21966">
        <v>722220</v>
      </c>
      <c r="B21966" t="s">
        <v>87</v>
      </c>
      <c r="C21966" s="30">
        <v>3.31</v>
      </c>
      <c r="G21966" t="s">
        <v>273</v>
      </c>
    </row>
    <row r="21967" spans="1:7">
      <c r="A21967">
        <v>722220</v>
      </c>
      <c r="B21967" t="s">
        <v>87</v>
      </c>
      <c r="C21967" s="30">
        <v>3.641</v>
      </c>
      <c r="E21967">
        <v>2026</v>
      </c>
      <c r="G21967" t="s">
        <v>273</v>
      </c>
    </row>
    <row r="21968" spans="1:7">
      <c r="A21968">
        <v>722220</v>
      </c>
      <c r="B21968" t="s">
        <v>87</v>
      </c>
      <c r="C21968" s="30">
        <v>3.972</v>
      </c>
      <c r="E21968">
        <v>2027</v>
      </c>
      <c r="G21968" t="s">
        <v>273</v>
      </c>
    </row>
    <row r="21969" spans="1:7">
      <c r="A21969">
        <v>722220</v>
      </c>
      <c r="B21969" t="s">
        <v>87</v>
      </c>
      <c r="C21969" s="30">
        <v>4.3029999999999999</v>
      </c>
      <c r="E21969">
        <v>2028</v>
      </c>
      <c r="G21969" t="s">
        <v>273</v>
      </c>
    </row>
    <row r="21970" spans="1:7">
      <c r="A21970">
        <v>722230</v>
      </c>
      <c r="B21970" t="s">
        <v>87</v>
      </c>
      <c r="C21970" s="30">
        <v>3.11</v>
      </c>
      <c r="G21970" t="s">
        <v>273</v>
      </c>
    </row>
    <row r="21971" spans="1:7">
      <c r="A21971">
        <v>722230</v>
      </c>
      <c r="B21971" t="s">
        <v>87</v>
      </c>
      <c r="C21971" s="30">
        <v>3.4209999999999998</v>
      </c>
      <c r="E21971">
        <v>2026</v>
      </c>
      <c r="G21971" t="s">
        <v>273</v>
      </c>
    </row>
    <row r="21972" spans="1:7">
      <c r="A21972">
        <v>722230</v>
      </c>
      <c r="B21972" t="s">
        <v>87</v>
      </c>
      <c r="C21972" s="30">
        <v>3.7319999999999998</v>
      </c>
      <c r="E21972">
        <v>2027</v>
      </c>
      <c r="G21972" t="s">
        <v>273</v>
      </c>
    </row>
    <row r="21973" spans="1:7">
      <c r="A21973">
        <v>722230</v>
      </c>
      <c r="B21973" t="s">
        <v>87</v>
      </c>
      <c r="C21973" s="30">
        <v>4.0430000000000001</v>
      </c>
      <c r="E21973">
        <v>2028</v>
      </c>
      <c r="G21973" t="s">
        <v>273</v>
      </c>
    </row>
    <row r="21974" spans="1:7">
      <c r="A21974">
        <v>722240</v>
      </c>
      <c r="B21974" t="s">
        <v>87</v>
      </c>
      <c r="C21974" s="30">
        <v>3.31</v>
      </c>
      <c r="G21974" t="s">
        <v>273</v>
      </c>
    </row>
    <row r="21975" spans="1:7">
      <c r="A21975">
        <v>722240</v>
      </c>
      <c r="B21975" t="s">
        <v>87</v>
      </c>
      <c r="C21975" s="30">
        <v>3.641</v>
      </c>
      <c r="E21975">
        <v>2026</v>
      </c>
      <c r="G21975" t="s">
        <v>273</v>
      </c>
    </row>
    <row r="21976" spans="1:7">
      <c r="A21976">
        <v>722240</v>
      </c>
      <c r="B21976" t="s">
        <v>87</v>
      </c>
      <c r="C21976" s="30">
        <v>3.972</v>
      </c>
      <c r="E21976">
        <v>2027</v>
      </c>
      <c r="G21976" t="s">
        <v>273</v>
      </c>
    </row>
    <row r="21977" spans="1:7">
      <c r="A21977">
        <v>722240</v>
      </c>
      <c r="B21977" t="s">
        <v>87</v>
      </c>
      <c r="C21977" s="30">
        <v>4.3029999999999999</v>
      </c>
      <c r="E21977">
        <v>2028</v>
      </c>
      <c r="G21977" t="s">
        <v>273</v>
      </c>
    </row>
    <row r="21978" spans="1:7">
      <c r="A21978">
        <v>722300</v>
      </c>
      <c r="B21978" t="s">
        <v>87</v>
      </c>
      <c r="C21978" s="30">
        <v>3.31</v>
      </c>
      <c r="G21978" t="s">
        <v>273</v>
      </c>
    </row>
    <row r="21979" spans="1:7">
      <c r="A21979">
        <v>722300</v>
      </c>
      <c r="B21979" t="s">
        <v>87</v>
      </c>
      <c r="C21979" s="30">
        <v>3.641</v>
      </c>
      <c r="E21979">
        <v>2026</v>
      </c>
      <c r="G21979" t="s">
        <v>273</v>
      </c>
    </row>
    <row r="21980" spans="1:7">
      <c r="A21980">
        <v>722300</v>
      </c>
      <c r="B21980" t="s">
        <v>87</v>
      </c>
      <c r="C21980" s="30">
        <v>3.972</v>
      </c>
      <c r="E21980">
        <v>2027</v>
      </c>
      <c r="G21980" t="s">
        <v>273</v>
      </c>
    </row>
    <row r="21981" spans="1:7">
      <c r="A21981">
        <v>722300</v>
      </c>
      <c r="B21981" t="s">
        <v>87</v>
      </c>
      <c r="C21981" s="30">
        <v>4.3029999999999999</v>
      </c>
      <c r="E21981">
        <v>2028</v>
      </c>
      <c r="G21981" t="s">
        <v>273</v>
      </c>
    </row>
    <row r="21982" spans="1:7">
      <c r="A21982">
        <v>722410</v>
      </c>
      <c r="B21982" t="s">
        <v>87</v>
      </c>
      <c r="C21982" s="30">
        <v>3.52</v>
      </c>
      <c r="D21982" t="s">
        <v>21</v>
      </c>
      <c r="G21982" t="s">
        <v>273</v>
      </c>
    </row>
    <row r="21983" spans="1:7">
      <c r="A21983">
        <v>722410</v>
      </c>
      <c r="B21983" t="s">
        <v>87</v>
      </c>
      <c r="C21983" s="30">
        <v>3.8719999999999999</v>
      </c>
      <c r="D21983" t="s">
        <v>21</v>
      </c>
      <c r="E21983">
        <v>2026</v>
      </c>
      <c r="G21983" t="s">
        <v>273</v>
      </c>
    </row>
    <row r="21984" spans="1:7">
      <c r="A21984">
        <v>722410</v>
      </c>
      <c r="B21984" t="s">
        <v>87</v>
      </c>
      <c r="C21984" s="30">
        <v>4.2240000000000002</v>
      </c>
      <c r="D21984" t="s">
        <v>21</v>
      </c>
      <c r="E21984">
        <v>2027</v>
      </c>
      <c r="G21984" t="s">
        <v>273</v>
      </c>
    </row>
    <row r="21985" spans="1:7">
      <c r="A21985">
        <v>722410</v>
      </c>
      <c r="B21985" t="s">
        <v>87</v>
      </c>
      <c r="C21985" s="30">
        <v>4.5760000000000005</v>
      </c>
      <c r="D21985" t="s">
        <v>21</v>
      </c>
      <c r="E21985">
        <v>2028</v>
      </c>
      <c r="G21985" t="s">
        <v>273</v>
      </c>
    </row>
    <row r="21986" spans="1:7">
      <c r="A21986">
        <v>72249002</v>
      </c>
      <c r="B21986" t="s">
        <v>87</v>
      </c>
      <c r="C21986" s="30">
        <v>3.65</v>
      </c>
      <c r="D21986" t="s">
        <v>21</v>
      </c>
      <c r="G21986" t="s">
        <v>273</v>
      </c>
    </row>
    <row r="21987" spans="1:7">
      <c r="A21987">
        <v>72249002</v>
      </c>
      <c r="B21987" t="s">
        <v>87</v>
      </c>
      <c r="C21987" s="30">
        <v>4.0149999999999997</v>
      </c>
      <c r="D21987" t="s">
        <v>21</v>
      </c>
      <c r="E21987">
        <v>2026</v>
      </c>
      <c r="G21987" t="s">
        <v>273</v>
      </c>
    </row>
    <row r="21988" spans="1:7">
      <c r="A21988">
        <v>72249002</v>
      </c>
      <c r="B21988" t="s">
        <v>87</v>
      </c>
      <c r="C21988" s="30">
        <v>4.38</v>
      </c>
      <c r="D21988" t="s">
        <v>21</v>
      </c>
      <c r="E21988">
        <v>2027</v>
      </c>
      <c r="G21988" t="s">
        <v>273</v>
      </c>
    </row>
    <row r="21989" spans="1:7">
      <c r="A21989">
        <v>72249002</v>
      </c>
      <c r="B21989" t="s">
        <v>87</v>
      </c>
      <c r="C21989" s="30">
        <v>4.7450000000000001</v>
      </c>
      <c r="D21989" t="s">
        <v>21</v>
      </c>
      <c r="E21989">
        <v>2028</v>
      </c>
      <c r="G21989" t="s">
        <v>273</v>
      </c>
    </row>
    <row r="21990" spans="1:7">
      <c r="A21990">
        <v>72249003</v>
      </c>
      <c r="B21990" t="s">
        <v>87</v>
      </c>
      <c r="C21990" s="30">
        <v>3.65</v>
      </c>
      <c r="D21990" t="s">
        <v>21</v>
      </c>
      <c r="G21990" t="s">
        <v>273</v>
      </c>
    </row>
    <row r="21991" spans="1:7">
      <c r="A21991">
        <v>72249003</v>
      </c>
      <c r="B21991" t="s">
        <v>87</v>
      </c>
      <c r="C21991" s="30">
        <v>4.0149999999999997</v>
      </c>
      <c r="D21991" t="s">
        <v>21</v>
      </c>
      <c r="E21991">
        <v>2026</v>
      </c>
      <c r="G21991" t="s">
        <v>273</v>
      </c>
    </row>
    <row r="21992" spans="1:7">
      <c r="A21992">
        <v>72249003</v>
      </c>
      <c r="B21992" t="s">
        <v>87</v>
      </c>
      <c r="C21992" s="30">
        <v>4.38</v>
      </c>
      <c r="D21992" t="s">
        <v>21</v>
      </c>
      <c r="E21992">
        <v>2027</v>
      </c>
      <c r="G21992" t="s">
        <v>273</v>
      </c>
    </row>
    <row r="21993" spans="1:7">
      <c r="A21993">
        <v>72249003</v>
      </c>
      <c r="B21993" t="s">
        <v>87</v>
      </c>
      <c r="C21993" s="30">
        <v>4.7450000000000001</v>
      </c>
      <c r="D21993" t="s">
        <v>21</v>
      </c>
      <c r="E21993">
        <v>2028</v>
      </c>
      <c r="G21993" t="s">
        <v>273</v>
      </c>
    </row>
    <row r="21994" spans="1:7">
      <c r="A21994">
        <v>72249005</v>
      </c>
      <c r="B21994" t="s">
        <v>87</v>
      </c>
      <c r="C21994" s="30">
        <v>3.65</v>
      </c>
      <c r="D21994" t="s">
        <v>21</v>
      </c>
      <c r="G21994" t="s">
        <v>273</v>
      </c>
    </row>
    <row r="21995" spans="1:7">
      <c r="A21995">
        <v>72249005</v>
      </c>
      <c r="B21995" t="s">
        <v>87</v>
      </c>
      <c r="C21995" s="30">
        <v>4.0149999999999997</v>
      </c>
      <c r="D21995" t="s">
        <v>21</v>
      </c>
      <c r="E21995">
        <v>2026</v>
      </c>
      <c r="G21995" t="s">
        <v>273</v>
      </c>
    </row>
    <row r="21996" spans="1:7">
      <c r="A21996">
        <v>72249005</v>
      </c>
      <c r="B21996" t="s">
        <v>87</v>
      </c>
      <c r="C21996" s="30">
        <v>4.38</v>
      </c>
      <c r="D21996" t="s">
        <v>21</v>
      </c>
      <c r="E21996">
        <v>2027</v>
      </c>
      <c r="G21996" t="s">
        <v>273</v>
      </c>
    </row>
    <row r="21997" spans="1:7">
      <c r="A21997">
        <v>72249005</v>
      </c>
      <c r="B21997" t="s">
        <v>87</v>
      </c>
      <c r="C21997" s="30">
        <v>4.7450000000000001</v>
      </c>
      <c r="D21997" t="s">
        <v>21</v>
      </c>
      <c r="E21997">
        <v>2028</v>
      </c>
      <c r="G21997" t="s">
        <v>273</v>
      </c>
    </row>
    <row r="21998" spans="1:7">
      <c r="A21998">
        <v>72249007</v>
      </c>
      <c r="B21998" t="s">
        <v>87</v>
      </c>
      <c r="C21998" s="30">
        <v>3.65</v>
      </c>
      <c r="D21998" t="s">
        <v>21</v>
      </c>
      <c r="G21998" t="s">
        <v>273</v>
      </c>
    </row>
    <row r="21999" spans="1:7">
      <c r="A21999">
        <v>72249007</v>
      </c>
      <c r="B21999" t="s">
        <v>87</v>
      </c>
      <c r="C21999" s="30">
        <v>4.0149999999999997</v>
      </c>
      <c r="D21999" t="s">
        <v>21</v>
      </c>
      <c r="E21999">
        <v>2026</v>
      </c>
      <c r="G21999" t="s">
        <v>273</v>
      </c>
    </row>
    <row r="22000" spans="1:7">
      <c r="A22000">
        <v>72249007</v>
      </c>
      <c r="B22000" t="s">
        <v>87</v>
      </c>
      <c r="C22000" s="30">
        <v>4.38</v>
      </c>
      <c r="D22000" t="s">
        <v>21</v>
      </c>
      <c r="E22000">
        <v>2027</v>
      </c>
      <c r="G22000" t="s">
        <v>273</v>
      </c>
    </row>
    <row r="22001" spans="1:7">
      <c r="A22001">
        <v>72249007</v>
      </c>
      <c r="B22001" t="s">
        <v>87</v>
      </c>
      <c r="C22001" s="30">
        <v>4.7450000000000001</v>
      </c>
      <c r="D22001" t="s">
        <v>21</v>
      </c>
      <c r="E22001">
        <v>2028</v>
      </c>
      <c r="G22001" t="s">
        <v>273</v>
      </c>
    </row>
    <row r="22002" spans="1:7">
      <c r="A22002">
        <v>72249014</v>
      </c>
      <c r="B22002" t="s">
        <v>87</v>
      </c>
      <c r="C22002" s="30">
        <v>3.65</v>
      </c>
      <c r="D22002" t="s">
        <v>21</v>
      </c>
      <c r="G22002" t="s">
        <v>273</v>
      </c>
    </row>
    <row r="22003" spans="1:7">
      <c r="A22003">
        <v>72249014</v>
      </c>
      <c r="B22003" t="s">
        <v>87</v>
      </c>
      <c r="C22003" s="30">
        <v>4.0149999999999997</v>
      </c>
      <c r="D22003" t="s">
        <v>21</v>
      </c>
      <c r="E22003">
        <v>2026</v>
      </c>
      <c r="G22003" t="s">
        <v>273</v>
      </c>
    </row>
    <row r="22004" spans="1:7">
      <c r="A22004">
        <v>72249014</v>
      </c>
      <c r="B22004" t="s">
        <v>87</v>
      </c>
      <c r="C22004" s="30">
        <v>4.38</v>
      </c>
      <c r="D22004" t="s">
        <v>21</v>
      </c>
      <c r="E22004">
        <v>2027</v>
      </c>
      <c r="G22004" t="s">
        <v>273</v>
      </c>
    </row>
    <row r="22005" spans="1:7">
      <c r="A22005">
        <v>72249014</v>
      </c>
      <c r="B22005" t="s">
        <v>87</v>
      </c>
      <c r="C22005" s="30">
        <v>4.7450000000000001</v>
      </c>
      <c r="D22005" t="s">
        <v>21</v>
      </c>
      <c r="E22005">
        <v>2028</v>
      </c>
      <c r="G22005" t="s">
        <v>273</v>
      </c>
    </row>
    <row r="22006" spans="1:7">
      <c r="A22006">
        <v>72249018</v>
      </c>
      <c r="B22006" t="s">
        <v>87</v>
      </c>
      <c r="C22006" s="30">
        <v>3.52</v>
      </c>
      <c r="D22006" t="s">
        <v>21</v>
      </c>
      <c r="G22006" t="s">
        <v>273</v>
      </c>
    </row>
    <row r="22007" spans="1:7">
      <c r="A22007">
        <v>72249018</v>
      </c>
      <c r="B22007" t="s">
        <v>87</v>
      </c>
      <c r="C22007" s="30">
        <v>3.8719999999999999</v>
      </c>
      <c r="D22007" t="s">
        <v>21</v>
      </c>
      <c r="E22007">
        <v>2026</v>
      </c>
      <c r="G22007" t="s">
        <v>273</v>
      </c>
    </row>
    <row r="22008" spans="1:7">
      <c r="A22008">
        <v>72249018</v>
      </c>
      <c r="B22008" t="s">
        <v>87</v>
      </c>
      <c r="C22008" s="30">
        <v>4.2240000000000002</v>
      </c>
      <c r="D22008" t="s">
        <v>21</v>
      </c>
      <c r="E22008">
        <v>2027</v>
      </c>
      <c r="G22008" t="s">
        <v>273</v>
      </c>
    </row>
    <row r="22009" spans="1:7">
      <c r="A22009">
        <v>72249018</v>
      </c>
      <c r="B22009" t="s">
        <v>87</v>
      </c>
      <c r="C22009" s="30">
        <v>4.5760000000000005</v>
      </c>
      <c r="D22009" t="s">
        <v>21</v>
      </c>
      <c r="E22009">
        <v>2028</v>
      </c>
      <c r="G22009" t="s">
        <v>273</v>
      </c>
    </row>
    <row r="22010" spans="1:7">
      <c r="A22010">
        <v>72249031</v>
      </c>
      <c r="B22010" t="s">
        <v>87</v>
      </c>
      <c r="C22010" s="30">
        <v>3.65</v>
      </c>
      <c r="D22010" t="s">
        <v>21</v>
      </c>
      <c r="G22010" t="s">
        <v>273</v>
      </c>
    </row>
    <row r="22011" spans="1:7">
      <c r="A22011">
        <v>72249031</v>
      </c>
      <c r="B22011" t="s">
        <v>87</v>
      </c>
      <c r="C22011" s="30">
        <v>4.0149999999999997</v>
      </c>
      <c r="D22011" t="s">
        <v>21</v>
      </c>
      <c r="E22011">
        <v>2026</v>
      </c>
      <c r="G22011" t="s">
        <v>273</v>
      </c>
    </row>
    <row r="22012" spans="1:7">
      <c r="A22012">
        <v>72249031</v>
      </c>
      <c r="B22012" t="s">
        <v>87</v>
      </c>
      <c r="C22012" s="30">
        <v>4.38</v>
      </c>
      <c r="D22012" t="s">
        <v>21</v>
      </c>
      <c r="E22012">
        <v>2027</v>
      </c>
      <c r="G22012" t="s">
        <v>273</v>
      </c>
    </row>
    <row r="22013" spans="1:7">
      <c r="A22013">
        <v>72249031</v>
      </c>
      <c r="B22013" t="s">
        <v>87</v>
      </c>
      <c r="C22013" s="30">
        <v>4.7450000000000001</v>
      </c>
      <c r="D22013" t="s">
        <v>21</v>
      </c>
      <c r="E22013">
        <v>2028</v>
      </c>
      <c r="G22013" t="s">
        <v>273</v>
      </c>
    </row>
    <row r="22014" spans="1:7">
      <c r="A22014">
        <v>72249038</v>
      </c>
      <c r="B22014" t="s">
        <v>87</v>
      </c>
      <c r="C22014" s="30">
        <v>3.65</v>
      </c>
      <c r="D22014" t="s">
        <v>21</v>
      </c>
      <c r="G22014" t="s">
        <v>273</v>
      </c>
    </row>
    <row r="22015" spans="1:7">
      <c r="A22015">
        <v>72249038</v>
      </c>
      <c r="B22015" t="s">
        <v>87</v>
      </c>
      <c r="C22015" s="30">
        <v>4.0149999999999997</v>
      </c>
      <c r="D22015" t="s">
        <v>21</v>
      </c>
      <c r="E22015">
        <v>2026</v>
      </c>
      <c r="G22015" t="s">
        <v>273</v>
      </c>
    </row>
    <row r="22016" spans="1:7">
      <c r="A22016">
        <v>72249038</v>
      </c>
      <c r="B22016" t="s">
        <v>87</v>
      </c>
      <c r="C22016" s="30">
        <v>4.38</v>
      </c>
      <c r="D22016" t="s">
        <v>21</v>
      </c>
      <c r="E22016">
        <v>2027</v>
      </c>
      <c r="G22016" t="s">
        <v>273</v>
      </c>
    </row>
    <row r="22017" spans="1:7">
      <c r="A22017">
        <v>72249038</v>
      </c>
      <c r="B22017" t="s">
        <v>87</v>
      </c>
      <c r="C22017" s="30">
        <v>4.7450000000000001</v>
      </c>
      <c r="D22017" t="s">
        <v>21</v>
      </c>
      <c r="E22017">
        <v>2028</v>
      </c>
      <c r="G22017" t="s">
        <v>273</v>
      </c>
    </row>
    <row r="22018" spans="1:7">
      <c r="A22018">
        <v>72249090</v>
      </c>
      <c r="B22018" t="s">
        <v>87</v>
      </c>
      <c r="C22018" s="30">
        <v>3.52</v>
      </c>
      <c r="D22018" t="s">
        <v>21</v>
      </c>
      <c r="G22018" t="s">
        <v>273</v>
      </c>
    </row>
    <row r="22019" spans="1:7">
      <c r="A22019">
        <v>72249090</v>
      </c>
      <c r="B22019" t="s">
        <v>87</v>
      </c>
      <c r="C22019" s="30">
        <v>3.8719999999999999</v>
      </c>
      <c r="D22019" t="s">
        <v>21</v>
      </c>
      <c r="E22019">
        <v>2026</v>
      </c>
      <c r="G22019" t="s">
        <v>273</v>
      </c>
    </row>
    <row r="22020" spans="1:7">
      <c r="A22020">
        <v>72249090</v>
      </c>
      <c r="B22020" t="s">
        <v>87</v>
      </c>
      <c r="C22020" s="30">
        <v>4.2240000000000002</v>
      </c>
      <c r="D22020" t="s">
        <v>21</v>
      </c>
      <c r="E22020">
        <v>2027</v>
      </c>
      <c r="G22020" t="s">
        <v>273</v>
      </c>
    </row>
    <row r="22021" spans="1:7">
      <c r="A22021">
        <v>72249090</v>
      </c>
      <c r="B22021" t="s">
        <v>87</v>
      </c>
      <c r="C22021" s="30">
        <v>4.5760000000000005</v>
      </c>
      <c r="D22021" t="s">
        <v>21</v>
      </c>
      <c r="E22021">
        <v>2028</v>
      </c>
      <c r="G22021" t="s">
        <v>273</v>
      </c>
    </row>
    <row r="22022" spans="1:7">
      <c r="A22022">
        <v>72251100</v>
      </c>
      <c r="B22022" t="s">
        <v>87</v>
      </c>
      <c r="C22022" s="30">
        <v>4.79</v>
      </c>
      <c r="D22022" t="s">
        <v>20</v>
      </c>
      <c r="G22022" t="s">
        <v>273</v>
      </c>
    </row>
    <row r="22023" spans="1:7">
      <c r="A22023">
        <v>72251100</v>
      </c>
      <c r="B22023" t="s">
        <v>87</v>
      </c>
      <c r="C22023" s="30">
        <v>5.2690000000000001</v>
      </c>
      <c r="D22023" t="s">
        <v>20</v>
      </c>
      <c r="E22023">
        <v>2026</v>
      </c>
      <c r="G22023" t="s">
        <v>273</v>
      </c>
    </row>
    <row r="22024" spans="1:7">
      <c r="A22024">
        <v>72251100</v>
      </c>
      <c r="B22024" t="s">
        <v>87</v>
      </c>
      <c r="C22024" s="30">
        <v>5.7480000000000002</v>
      </c>
      <c r="D22024" t="s">
        <v>20</v>
      </c>
      <c r="E22024">
        <v>2027</v>
      </c>
      <c r="G22024" t="s">
        <v>273</v>
      </c>
    </row>
    <row r="22025" spans="1:7">
      <c r="A22025">
        <v>72251100</v>
      </c>
      <c r="B22025" t="s">
        <v>87</v>
      </c>
      <c r="C22025" s="30">
        <v>6.2270000000000003</v>
      </c>
      <c r="D22025" t="s">
        <v>20</v>
      </c>
      <c r="E22025">
        <v>2028</v>
      </c>
      <c r="G22025" t="s">
        <v>273</v>
      </c>
    </row>
    <row r="22026" spans="1:7">
      <c r="A22026">
        <v>72251910</v>
      </c>
      <c r="B22026" t="s">
        <v>87</v>
      </c>
      <c r="C22026" s="30">
        <v>3.65</v>
      </c>
      <c r="D22026" t="s">
        <v>20</v>
      </c>
      <c r="G22026" t="s">
        <v>273</v>
      </c>
    </row>
    <row r="22027" spans="1:7">
      <c r="A22027">
        <v>72251910</v>
      </c>
      <c r="B22027" t="s">
        <v>87</v>
      </c>
      <c r="C22027" s="30">
        <v>4.0149999999999997</v>
      </c>
      <c r="D22027" t="s">
        <v>20</v>
      </c>
      <c r="E22027">
        <v>2026</v>
      </c>
      <c r="G22027" t="s">
        <v>273</v>
      </c>
    </row>
    <row r="22028" spans="1:7">
      <c r="A22028">
        <v>72251910</v>
      </c>
      <c r="B22028" t="s">
        <v>87</v>
      </c>
      <c r="C22028" s="30">
        <v>4.38</v>
      </c>
      <c r="D22028" t="s">
        <v>20</v>
      </c>
      <c r="E22028">
        <v>2027</v>
      </c>
      <c r="G22028" t="s">
        <v>273</v>
      </c>
    </row>
    <row r="22029" spans="1:7">
      <c r="A22029">
        <v>72251910</v>
      </c>
      <c r="B22029" t="s">
        <v>87</v>
      </c>
      <c r="C22029" s="30">
        <v>4.7450000000000001</v>
      </c>
      <c r="D22029" t="s">
        <v>20</v>
      </c>
      <c r="E22029">
        <v>2028</v>
      </c>
      <c r="G22029" t="s">
        <v>273</v>
      </c>
    </row>
    <row r="22030" spans="1:7">
      <c r="A22030">
        <v>72251990</v>
      </c>
      <c r="B22030" t="s">
        <v>87</v>
      </c>
      <c r="C22030" s="30">
        <v>3.71</v>
      </c>
      <c r="D22030" t="s">
        <v>20</v>
      </c>
      <c r="G22030" t="s">
        <v>273</v>
      </c>
    </row>
    <row r="22031" spans="1:7">
      <c r="A22031">
        <v>72251990</v>
      </c>
      <c r="B22031" t="s">
        <v>87</v>
      </c>
      <c r="C22031" s="30">
        <v>4.0810000000000004</v>
      </c>
      <c r="D22031" t="s">
        <v>20</v>
      </c>
      <c r="E22031">
        <v>2026</v>
      </c>
      <c r="G22031" t="s">
        <v>273</v>
      </c>
    </row>
    <row r="22032" spans="1:7">
      <c r="A22032">
        <v>72251990</v>
      </c>
      <c r="B22032" t="s">
        <v>87</v>
      </c>
      <c r="C22032" s="30">
        <v>4.452</v>
      </c>
      <c r="D22032" t="s">
        <v>20</v>
      </c>
      <c r="E22032">
        <v>2027</v>
      </c>
      <c r="G22032" t="s">
        <v>273</v>
      </c>
    </row>
    <row r="22033" spans="1:7">
      <c r="A22033">
        <v>72251990</v>
      </c>
      <c r="B22033" t="s">
        <v>87</v>
      </c>
      <c r="C22033" s="30">
        <v>4.8230000000000004</v>
      </c>
      <c r="D22033" t="s">
        <v>20</v>
      </c>
      <c r="E22033">
        <v>2028</v>
      </c>
      <c r="G22033" t="s">
        <v>273</v>
      </c>
    </row>
    <row r="22034" spans="1:7">
      <c r="A22034">
        <v>722530</v>
      </c>
      <c r="B22034" t="s">
        <v>87</v>
      </c>
      <c r="C22034" s="30">
        <v>3.65</v>
      </c>
      <c r="D22034" t="s">
        <v>21</v>
      </c>
      <c r="G22034" t="s">
        <v>273</v>
      </c>
    </row>
    <row r="22035" spans="1:7">
      <c r="A22035">
        <v>722530</v>
      </c>
      <c r="B22035" t="s">
        <v>87</v>
      </c>
      <c r="C22035" s="30">
        <v>4.0149999999999997</v>
      </c>
      <c r="D22035" t="s">
        <v>21</v>
      </c>
      <c r="E22035">
        <v>2026</v>
      </c>
      <c r="G22035" t="s">
        <v>273</v>
      </c>
    </row>
    <row r="22036" spans="1:7">
      <c r="A22036">
        <v>722530</v>
      </c>
      <c r="B22036" t="s">
        <v>87</v>
      </c>
      <c r="C22036" s="30">
        <v>4.38</v>
      </c>
      <c r="D22036" t="s">
        <v>21</v>
      </c>
      <c r="E22036">
        <v>2027</v>
      </c>
      <c r="G22036" t="s">
        <v>273</v>
      </c>
    </row>
    <row r="22037" spans="1:7">
      <c r="A22037">
        <v>722530</v>
      </c>
      <c r="B22037" t="s">
        <v>87</v>
      </c>
      <c r="C22037" s="30">
        <v>4.7450000000000001</v>
      </c>
      <c r="D22037" t="s">
        <v>21</v>
      </c>
      <c r="E22037">
        <v>2028</v>
      </c>
      <c r="G22037" t="s">
        <v>273</v>
      </c>
    </row>
    <row r="22038" spans="1:7">
      <c r="A22038">
        <v>722540</v>
      </c>
      <c r="B22038" t="s">
        <v>87</v>
      </c>
      <c r="C22038" s="30">
        <v>3.65</v>
      </c>
      <c r="D22038" t="s">
        <v>21</v>
      </c>
      <c r="G22038" t="s">
        <v>273</v>
      </c>
    </row>
    <row r="22039" spans="1:7">
      <c r="A22039">
        <v>722540</v>
      </c>
      <c r="B22039" t="s">
        <v>87</v>
      </c>
      <c r="C22039" s="30">
        <v>4.0149999999999997</v>
      </c>
      <c r="D22039" t="s">
        <v>21</v>
      </c>
      <c r="E22039">
        <v>2026</v>
      </c>
      <c r="G22039" t="s">
        <v>273</v>
      </c>
    </row>
    <row r="22040" spans="1:7">
      <c r="A22040">
        <v>722540</v>
      </c>
      <c r="B22040" t="s">
        <v>87</v>
      </c>
      <c r="C22040" s="30">
        <v>4.38</v>
      </c>
      <c r="D22040" t="s">
        <v>21</v>
      </c>
      <c r="E22040">
        <v>2027</v>
      </c>
      <c r="G22040" t="s">
        <v>273</v>
      </c>
    </row>
    <row r="22041" spans="1:7">
      <c r="A22041">
        <v>722540</v>
      </c>
      <c r="B22041" t="s">
        <v>87</v>
      </c>
      <c r="C22041" s="30">
        <v>4.7450000000000001</v>
      </c>
      <c r="D22041" t="s">
        <v>21</v>
      </c>
      <c r="E22041">
        <v>2028</v>
      </c>
      <c r="G22041" t="s">
        <v>273</v>
      </c>
    </row>
    <row r="22042" spans="1:7">
      <c r="A22042">
        <v>722550</v>
      </c>
      <c r="B22042" t="s">
        <v>87</v>
      </c>
      <c r="C22042" s="30">
        <v>3.71</v>
      </c>
      <c r="D22042" t="s">
        <v>21</v>
      </c>
      <c r="G22042" t="s">
        <v>273</v>
      </c>
    </row>
    <row r="22043" spans="1:7">
      <c r="A22043">
        <v>722550</v>
      </c>
      <c r="B22043" t="s">
        <v>87</v>
      </c>
      <c r="C22043" s="30">
        <v>4.0810000000000004</v>
      </c>
      <c r="D22043" t="s">
        <v>21</v>
      </c>
      <c r="E22043">
        <v>2026</v>
      </c>
      <c r="G22043" t="s">
        <v>273</v>
      </c>
    </row>
    <row r="22044" spans="1:7">
      <c r="A22044">
        <v>722550</v>
      </c>
      <c r="B22044" t="s">
        <v>87</v>
      </c>
      <c r="C22044" s="30">
        <v>4.452</v>
      </c>
      <c r="D22044" t="s">
        <v>21</v>
      </c>
      <c r="E22044">
        <v>2027</v>
      </c>
      <c r="G22044" t="s">
        <v>273</v>
      </c>
    </row>
    <row r="22045" spans="1:7">
      <c r="A22045">
        <v>722550</v>
      </c>
      <c r="B22045" t="s">
        <v>87</v>
      </c>
      <c r="C22045" s="30">
        <v>4.8230000000000004</v>
      </c>
      <c r="D22045" t="s">
        <v>21</v>
      </c>
      <c r="E22045">
        <v>2028</v>
      </c>
      <c r="G22045" t="s">
        <v>273</v>
      </c>
    </row>
    <row r="22046" spans="1:7">
      <c r="A22046">
        <v>72259100</v>
      </c>
      <c r="B22046" t="s">
        <v>87</v>
      </c>
      <c r="C22046" s="30">
        <v>3.71</v>
      </c>
      <c r="D22046" t="s">
        <v>21</v>
      </c>
      <c r="G22046" t="s">
        <v>273</v>
      </c>
    </row>
    <row r="22047" spans="1:7">
      <c r="A22047">
        <v>72259100</v>
      </c>
      <c r="B22047" t="s">
        <v>87</v>
      </c>
      <c r="C22047" s="30">
        <v>4.0810000000000004</v>
      </c>
      <c r="D22047" t="s">
        <v>21</v>
      </c>
      <c r="E22047">
        <v>2026</v>
      </c>
      <c r="G22047" t="s">
        <v>273</v>
      </c>
    </row>
    <row r="22048" spans="1:7">
      <c r="A22048">
        <v>72259100</v>
      </c>
      <c r="B22048" t="s">
        <v>87</v>
      </c>
      <c r="C22048" s="30">
        <v>4.452</v>
      </c>
      <c r="D22048" t="s">
        <v>21</v>
      </c>
      <c r="E22048">
        <v>2027</v>
      </c>
      <c r="G22048" t="s">
        <v>273</v>
      </c>
    </row>
    <row r="22049" spans="1:7">
      <c r="A22049">
        <v>72259100</v>
      </c>
      <c r="B22049" t="s">
        <v>87</v>
      </c>
      <c r="C22049" s="30">
        <v>4.8230000000000004</v>
      </c>
      <c r="D22049" t="s">
        <v>21</v>
      </c>
      <c r="E22049">
        <v>2028</v>
      </c>
      <c r="G22049" t="s">
        <v>273</v>
      </c>
    </row>
    <row r="22050" spans="1:7">
      <c r="A22050">
        <v>72259200</v>
      </c>
      <c r="B22050" t="s">
        <v>87</v>
      </c>
      <c r="C22050" s="30">
        <v>3.71</v>
      </c>
      <c r="D22050" t="s">
        <v>21</v>
      </c>
      <c r="G22050" t="s">
        <v>273</v>
      </c>
    </row>
    <row r="22051" spans="1:7">
      <c r="A22051">
        <v>72259200</v>
      </c>
      <c r="B22051" t="s">
        <v>87</v>
      </c>
      <c r="C22051" s="30">
        <v>4.0810000000000004</v>
      </c>
      <c r="D22051" t="s">
        <v>21</v>
      </c>
      <c r="E22051">
        <v>2026</v>
      </c>
      <c r="G22051" t="s">
        <v>273</v>
      </c>
    </row>
    <row r="22052" spans="1:7">
      <c r="A22052">
        <v>72259200</v>
      </c>
      <c r="B22052" t="s">
        <v>87</v>
      </c>
      <c r="C22052" s="30">
        <v>4.452</v>
      </c>
      <c r="D22052" t="s">
        <v>21</v>
      </c>
      <c r="E22052">
        <v>2027</v>
      </c>
      <c r="G22052" t="s">
        <v>273</v>
      </c>
    </row>
    <row r="22053" spans="1:7">
      <c r="A22053">
        <v>72259200</v>
      </c>
      <c r="B22053" t="s">
        <v>87</v>
      </c>
      <c r="C22053" s="30">
        <v>4.8230000000000004</v>
      </c>
      <c r="D22053" t="s">
        <v>21</v>
      </c>
      <c r="E22053">
        <v>2028</v>
      </c>
      <c r="G22053" t="s">
        <v>273</v>
      </c>
    </row>
    <row r="22054" spans="1:7">
      <c r="A22054">
        <v>72259900</v>
      </c>
      <c r="B22054" t="s">
        <v>87</v>
      </c>
      <c r="C22054" s="30">
        <v>3.71</v>
      </c>
      <c r="D22054" t="s">
        <v>21</v>
      </c>
      <c r="G22054" t="s">
        <v>273</v>
      </c>
    </row>
    <row r="22055" spans="1:7">
      <c r="A22055">
        <v>72259900</v>
      </c>
      <c r="B22055" t="s">
        <v>87</v>
      </c>
      <c r="C22055" s="30">
        <v>4.0810000000000004</v>
      </c>
      <c r="D22055" t="s">
        <v>21</v>
      </c>
      <c r="E22055">
        <v>2026</v>
      </c>
      <c r="G22055" t="s">
        <v>273</v>
      </c>
    </row>
    <row r="22056" spans="1:7">
      <c r="A22056">
        <v>72259900</v>
      </c>
      <c r="B22056" t="s">
        <v>87</v>
      </c>
      <c r="C22056" s="30">
        <v>4.452</v>
      </c>
      <c r="D22056" t="s">
        <v>21</v>
      </c>
      <c r="E22056">
        <v>2027</v>
      </c>
      <c r="G22056" t="s">
        <v>273</v>
      </c>
    </row>
    <row r="22057" spans="1:7">
      <c r="A22057">
        <v>72259900</v>
      </c>
      <c r="B22057" t="s">
        <v>87</v>
      </c>
      <c r="C22057" s="30">
        <v>4.8230000000000004</v>
      </c>
      <c r="D22057" t="s">
        <v>21</v>
      </c>
      <c r="E22057">
        <v>2028</v>
      </c>
      <c r="G22057" t="s">
        <v>273</v>
      </c>
    </row>
    <row r="22058" spans="1:7">
      <c r="A22058">
        <v>72261100</v>
      </c>
      <c r="B22058" t="s">
        <v>87</v>
      </c>
      <c r="C22058" s="30">
        <v>4.79</v>
      </c>
      <c r="D22058" t="s">
        <v>20</v>
      </c>
      <c r="G22058" t="s">
        <v>273</v>
      </c>
    </row>
    <row r="22059" spans="1:7">
      <c r="A22059">
        <v>72261100</v>
      </c>
      <c r="B22059" t="s">
        <v>87</v>
      </c>
      <c r="C22059" s="30">
        <v>5.2690000000000001</v>
      </c>
      <c r="D22059" t="s">
        <v>20</v>
      </c>
      <c r="E22059">
        <v>2026</v>
      </c>
      <c r="G22059" t="s">
        <v>273</v>
      </c>
    </row>
    <row r="22060" spans="1:7">
      <c r="A22060">
        <v>72261100</v>
      </c>
      <c r="B22060" t="s">
        <v>87</v>
      </c>
      <c r="C22060" s="30">
        <v>5.7480000000000002</v>
      </c>
      <c r="D22060" t="s">
        <v>20</v>
      </c>
      <c r="E22060">
        <v>2027</v>
      </c>
      <c r="G22060" t="s">
        <v>273</v>
      </c>
    </row>
    <row r="22061" spans="1:7">
      <c r="A22061">
        <v>72261100</v>
      </c>
      <c r="B22061" t="s">
        <v>87</v>
      </c>
      <c r="C22061" s="30">
        <v>6.2270000000000003</v>
      </c>
      <c r="D22061" t="s">
        <v>20</v>
      </c>
      <c r="E22061">
        <v>2028</v>
      </c>
      <c r="G22061" t="s">
        <v>273</v>
      </c>
    </row>
    <row r="22062" spans="1:7">
      <c r="A22062">
        <v>72261910</v>
      </c>
      <c r="B22062" t="s">
        <v>87</v>
      </c>
      <c r="C22062" s="30">
        <v>3.65</v>
      </c>
      <c r="D22062" t="s">
        <v>20</v>
      </c>
      <c r="G22062" t="s">
        <v>273</v>
      </c>
    </row>
    <row r="22063" spans="1:7">
      <c r="A22063">
        <v>72261910</v>
      </c>
      <c r="B22063" t="s">
        <v>87</v>
      </c>
      <c r="C22063" s="30">
        <v>4.0149999999999997</v>
      </c>
      <c r="D22063" t="s">
        <v>20</v>
      </c>
      <c r="E22063">
        <v>2026</v>
      </c>
      <c r="G22063" t="s">
        <v>273</v>
      </c>
    </row>
    <row r="22064" spans="1:7">
      <c r="A22064">
        <v>72261910</v>
      </c>
      <c r="B22064" t="s">
        <v>87</v>
      </c>
      <c r="C22064" s="30">
        <v>4.38</v>
      </c>
      <c r="D22064" t="s">
        <v>20</v>
      </c>
      <c r="E22064">
        <v>2027</v>
      </c>
      <c r="G22064" t="s">
        <v>273</v>
      </c>
    </row>
    <row r="22065" spans="1:7">
      <c r="A22065">
        <v>72261910</v>
      </c>
      <c r="B22065" t="s">
        <v>87</v>
      </c>
      <c r="C22065" s="30">
        <v>4.7450000000000001</v>
      </c>
      <c r="D22065" t="s">
        <v>20</v>
      </c>
      <c r="E22065">
        <v>2028</v>
      </c>
      <c r="G22065" t="s">
        <v>273</v>
      </c>
    </row>
    <row r="22066" spans="1:7">
      <c r="A22066">
        <v>72261980</v>
      </c>
      <c r="B22066" t="s">
        <v>87</v>
      </c>
      <c r="C22066" s="30">
        <v>3.71</v>
      </c>
      <c r="D22066" t="s">
        <v>20</v>
      </c>
      <c r="G22066" t="s">
        <v>273</v>
      </c>
    </row>
    <row r="22067" spans="1:7">
      <c r="A22067">
        <v>72261980</v>
      </c>
      <c r="B22067" t="s">
        <v>87</v>
      </c>
      <c r="C22067" s="30">
        <v>4.0810000000000004</v>
      </c>
      <c r="D22067" t="s">
        <v>20</v>
      </c>
      <c r="E22067">
        <v>2026</v>
      </c>
      <c r="G22067" t="s">
        <v>273</v>
      </c>
    </row>
    <row r="22068" spans="1:7">
      <c r="A22068">
        <v>72261980</v>
      </c>
      <c r="B22068" t="s">
        <v>87</v>
      </c>
      <c r="C22068" s="30">
        <v>4.452</v>
      </c>
      <c r="D22068" t="s">
        <v>20</v>
      </c>
      <c r="E22068">
        <v>2027</v>
      </c>
      <c r="G22068" t="s">
        <v>273</v>
      </c>
    </row>
    <row r="22069" spans="1:7">
      <c r="A22069">
        <v>72261980</v>
      </c>
      <c r="B22069" t="s">
        <v>87</v>
      </c>
      <c r="C22069" s="30">
        <v>4.8230000000000004</v>
      </c>
      <c r="D22069" t="s">
        <v>20</v>
      </c>
      <c r="E22069">
        <v>2028</v>
      </c>
      <c r="G22069" t="s">
        <v>273</v>
      </c>
    </row>
    <row r="22070" spans="1:7">
      <c r="A22070">
        <v>72262000</v>
      </c>
      <c r="B22070" t="s">
        <v>87</v>
      </c>
      <c r="C22070" s="30">
        <v>3.65</v>
      </c>
      <c r="D22070" t="s">
        <v>21</v>
      </c>
      <c r="G22070" t="s">
        <v>273</v>
      </c>
    </row>
    <row r="22071" spans="1:7">
      <c r="A22071">
        <v>72262000</v>
      </c>
      <c r="B22071" t="s">
        <v>87</v>
      </c>
      <c r="C22071" s="30">
        <v>4.0149999999999997</v>
      </c>
      <c r="D22071" t="s">
        <v>21</v>
      </c>
      <c r="E22071">
        <v>2026</v>
      </c>
      <c r="G22071" t="s">
        <v>273</v>
      </c>
    </row>
    <row r="22072" spans="1:7">
      <c r="A22072">
        <v>72262000</v>
      </c>
      <c r="B22072" t="s">
        <v>87</v>
      </c>
      <c r="C22072" s="30">
        <v>4.38</v>
      </c>
      <c r="D22072" t="s">
        <v>21</v>
      </c>
      <c r="E22072">
        <v>2027</v>
      </c>
      <c r="G22072" t="s">
        <v>273</v>
      </c>
    </row>
    <row r="22073" spans="1:7">
      <c r="A22073">
        <v>72262000</v>
      </c>
      <c r="B22073" t="s">
        <v>87</v>
      </c>
      <c r="C22073" s="30">
        <v>4.7450000000000001</v>
      </c>
      <c r="D22073" t="s">
        <v>21</v>
      </c>
      <c r="E22073">
        <v>2028</v>
      </c>
      <c r="G22073" t="s">
        <v>273</v>
      </c>
    </row>
    <row r="22074" spans="1:7">
      <c r="A22074">
        <v>722691</v>
      </c>
      <c r="B22074" t="s">
        <v>87</v>
      </c>
      <c r="C22074" s="30">
        <v>3.65</v>
      </c>
      <c r="D22074" t="s">
        <v>21</v>
      </c>
      <c r="G22074" t="s">
        <v>273</v>
      </c>
    </row>
    <row r="22075" spans="1:7">
      <c r="A22075">
        <v>722691</v>
      </c>
      <c r="B22075" t="s">
        <v>87</v>
      </c>
      <c r="C22075" s="30">
        <v>4.0149999999999997</v>
      </c>
      <c r="D22075" t="s">
        <v>21</v>
      </c>
      <c r="E22075">
        <v>2026</v>
      </c>
      <c r="G22075" t="s">
        <v>273</v>
      </c>
    </row>
    <row r="22076" spans="1:7">
      <c r="A22076">
        <v>722691</v>
      </c>
      <c r="B22076" t="s">
        <v>87</v>
      </c>
      <c r="C22076" s="30">
        <v>4.38</v>
      </c>
      <c r="D22076" t="s">
        <v>21</v>
      </c>
      <c r="E22076">
        <v>2027</v>
      </c>
      <c r="G22076" t="s">
        <v>273</v>
      </c>
    </row>
    <row r="22077" spans="1:7">
      <c r="A22077">
        <v>722691</v>
      </c>
      <c r="B22077" t="s">
        <v>87</v>
      </c>
      <c r="C22077" s="30">
        <v>4.7450000000000001</v>
      </c>
      <c r="D22077" t="s">
        <v>21</v>
      </c>
      <c r="E22077">
        <v>2028</v>
      </c>
      <c r="G22077" t="s">
        <v>273</v>
      </c>
    </row>
    <row r="22078" spans="1:7">
      <c r="A22078">
        <v>72269200</v>
      </c>
      <c r="B22078" t="s">
        <v>87</v>
      </c>
      <c r="C22078" s="30">
        <v>3.71</v>
      </c>
      <c r="D22078" t="s">
        <v>21</v>
      </c>
      <c r="G22078" t="s">
        <v>273</v>
      </c>
    </row>
    <row r="22079" spans="1:7">
      <c r="A22079">
        <v>72269200</v>
      </c>
      <c r="B22079" t="s">
        <v>87</v>
      </c>
      <c r="C22079" s="30">
        <v>4.0810000000000004</v>
      </c>
      <c r="D22079" t="s">
        <v>21</v>
      </c>
      <c r="E22079">
        <v>2026</v>
      </c>
      <c r="G22079" t="s">
        <v>273</v>
      </c>
    </row>
    <row r="22080" spans="1:7">
      <c r="A22080">
        <v>72269200</v>
      </c>
      <c r="B22080" t="s">
        <v>87</v>
      </c>
      <c r="C22080" s="30">
        <v>4.452</v>
      </c>
      <c r="D22080" t="s">
        <v>21</v>
      </c>
      <c r="E22080">
        <v>2027</v>
      </c>
      <c r="G22080" t="s">
        <v>273</v>
      </c>
    </row>
    <row r="22081" spans="1:7">
      <c r="A22081">
        <v>72269200</v>
      </c>
      <c r="B22081" t="s">
        <v>87</v>
      </c>
      <c r="C22081" s="30">
        <v>4.8230000000000004</v>
      </c>
      <c r="D22081" t="s">
        <v>21</v>
      </c>
      <c r="E22081">
        <v>2028</v>
      </c>
      <c r="G22081" t="s">
        <v>273</v>
      </c>
    </row>
    <row r="22082" spans="1:7">
      <c r="A22082">
        <v>722699</v>
      </c>
      <c r="B22082" t="s">
        <v>87</v>
      </c>
      <c r="C22082" s="30">
        <v>3.71</v>
      </c>
      <c r="D22082" t="s">
        <v>21</v>
      </c>
      <c r="G22082" t="s">
        <v>273</v>
      </c>
    </row>
    <row r="22083" spans="1:7">
      <c r="A22083">
        <v>722699</v>
      </c>
      <c r="B22083" t="s">
        <v>87</v>
      </c>
      <c r="C22083" s="30">
        <v>4.0810000000000004</v>
      </c>
      <c r="D22083" t="s">
        <v>21</v>
      </c>
      <c r="E22083">
        <v>2026</v>
      </c>
      <c r="G22083" t="s">
        <v>273</v>
      </c>
    </row>
    <row r="22084" spans="1:7">
      <c r="A22084">
        <v>722699</v>
      </c>
      <c r="B22084" t="s">
        <v>87</v>
      </c>
      <c r="C22084" s="30">
        <v>4.452</v>
      </c>
      <c r="D22084" t="s">
        <v>21</v>
      </c>
      <c r="E22084">
        <v>2027</v>
      </c>
      <c r="G22084" t="s">
        <v>273</v>
      </c>
    </row>
    <row r="22085" spans="1:7">
      <c r="A22085">
        <v>722699</v>
      </c>
      <c r="B22085" t="s">
        <v>87</v>
      </c>
      <c r="C22085" s="30">
        <v>4.8230000000000004</v>
      </c>
      <c r="D22085" t="s">
        <v>21</v>
      </c>
      <c r="E22085">
        <v>2028</v>
      </c>
      <c r="G22085" t="s">
        <v>273</v>
      </c>
    </row>
    <row r="22086" spans="1:7">
      <c r="A22086">
        <v>7227</v>
      </c>
      <c r="B22086" t="s">
        <v>87</v>
      </c>
      <c r="C22086" s="30">
        <v>3.71</v>
      </c>
      <c r="D22086" t="s">
        <v>20</v>
      </c>
      <c r="G22086" t="s">
        <v>273</v>
      </c>
    </row>
    <row r="22087" spans="1:7">
      <c r="A22087">
        <v>7227</v>
      </c>
      <c r="B22087" t="s">
        <v>87</v>
      </c>
      <c r="C22087" s="30">
        <v>4.0810000000000004</v>
      </c>
      <c r="D22087" t="s">
        <v>20</v>
      </c>
      <c r="E22087">
        <v>2026</v>
      </c>
      <c r="G22087" t="s">
        <v>273</v>
      </c>
    </row>
    <row r="22088" spans="1:7">
      <c r="A22088">
        <v>7227</v>
      </c>
      <c r="B22088" t="s">
        <v>87</v>
      </c>
      <c r="C22088" s="30">
        <v>4.452</v>
      </c>
      <c r="D22088" t="s">
        <v>20</v>
      </c>
      <c r="E22088">
        <v>2027</v>
      </c>
      <c r="G22088" t="s">
        <v>273</v>
      </c>
    </row>
    <row r="22089" spans="1:7">
      <c r="A22089">
        <v>7227</v>
      </c>
      <c r="B22089" t="s">
        <v>87</v>
      </c>
      <c r="C22089" s="30">
        <v>4.8230000000000004</v>
      </c>
      <c r="D22089" t="s">
        <v>20</v>
      </c>
      <c r="E22089">
        <v>2028</v>
      </c>
      <c r="G22089" t="s">
        <v>273</v>
      </c>
    </row>
    <row r="22090" spans="1:7">
      <c r="A22090">
        <v>72281020</v>
      </c>
      <c r="B22090" t="s">
        <v>87</v>
      </c>
      <c r="C22090" s="30">
        <v>3.71</v>
      </c>
      <c r="D22090" t="s">
        <v>21</v>
      </c>
      <c r="G22090" t="s">
        <v>273</v>
      </c>
    </row>
    <row r="22091" spans="1:7">
      <c r="A22091">
        <v>72281020</v>
      </c>
      <c r="B22091" t="s">
        <v>87</v>
      </c>
      <c r="C22091" s="30">
        <v>4.0810000000000004</v>
      </c>
      <c r="D22091" t="s">
        <v>21</v>
      </c>
      <c r="E22091">
        <v>2026</v>
      </c>
      <c r="G22091" t="s">
        <v>273</v>
      </c>
    </row>
    <row r="22092" spans="1:7">
      <c r="A22092">
        <v>72281020</v>
      </c>
      <c r="B22092" t="s">
        <v>87</v>
      </c>
      <c r="C22092" s="30">
        <v>4.452</v>
      </c>
      <c r="D22092" t="s">
        <v>21</v>
      </c>
      <c r="E22092">
        <v>2027</v>
      </c>
      <c r="G22092" t="s">
        <v>273</v>
      </c>
    </row>
    <row r="22093" spans="1:7">
      <c r="A22093">
        <v>72281020</v>
      </c>
      <c r="B22093" t="s">
        <v>87</v>
      </c>
      <c r="C22093" s="30">
        <v>4.8230000000000004</v>
      </c>
      <c r="D22093" t="s">
        <v>21</v>
      </c>
      <c r="E22093">
        <v>2028</v>
      </c>
      <c r="G22093" t="s">
        <v>273</v>
      </c>
    </row>
    <row r="22094" spans="1:7">
      <c r="A22094">
        <v>72281050</v>
      </c>
      <c r="B22094" t="s">
        <v>87</v>
      </c>
      <c r="C22094" s="30">
        <v>3.52</v>
      </c>
      <c r="D22094" t="s">
        <v>21</v>
      </c>
      <c r="G22094" t="s">
        <v>273</v>
      </c>
    </row>
    <row r="22095" spans="1:7">
      <c r="A22095">
        <v>72281050</v>
      </c>
      <c r="B22095" t="s">
        <v>87</v>
      </c>
      <c r="C22095" s="30">
        <v>3.8719999999999999</v>
      </c>
      <c r="D22095" t="s">
        <v>21</v>
      </c>
      <c r="E22095">
        <v>2026</v>
      </c>
      <c r="G22095" t="s">
        <v>273</v>
      </c>
    </row>
    <row r="22096" spans="1:7">
      <c r="A22096">
        <v>72281050</v>
      </c>
      <c r="B22096" t="s">
        <v>87</v>
      </c>
      <c r="C22096" s="30">
        <v>4.2240000000000002</v>
      </c>
      <c r="D22096" t="s">
        <v>21</v>
      </c>
      <c r="E22096">
        <v>2027</v>
      </c>
      <c r="G22096" t="s">
        <v>273</v>
      </c>
    </row>
    <row r="22097" spans="1:7">
      <c r="A22097">
        <v>72281050</v>
      </c>
      <c r="B22097" t="s">
        <v>87</v>
      </c>
      <c r="C22097" s="30">
        <v>4.5760000000000005</v>
      </c>
      <c r="D22097" t="s">
        <v>21</v>
      </c>
      <c r="E22097">
        <v>2028</v>
      </c>
      <c r="G22097" t="s">
        <v>273</v>
      </c>
    </row>
    <row r="22098" spans="1:7">
      <c r="A22098">
        <v>72281090</v>
      </c>
      <c r="B22098" t="s">
        <v>87</v>
      </c>
      <c r="C22098" s="30">
        <v>3.71</v>
      </c>
      <c r="D22098" t="s">
        <v>21</v>
      </c>
      <c r="G22098" t="s">
        <v>273</v>
      </c>
    </row>
    <row r="22099" spans="1:7">
      <c r="A22099">
        <v>72281090</v>
      </c>
      <c r="B22099" t="s">
        <v>87</v>
      </c>
      <c r="C22099" s="30">
        <v>4.0810000000000004</v>
      </c>
      <c r="D22099" t="s">
        <v>21</v>
      </c>
      <c r="E22099">
        <v>2026</v>
      </c>
      <c r="G22099" t="s">
        <v>273</v>
      </c>
    </row>
    <row r="22100" spans="1:7">
      <c r="A22100">
        <v>72281090</v>
      </c>
      <c r="B22100" t="s">
        <v>87</v>
      </c>
      <c r="C22100" s="30">
        <v>4.452</v>
      </c>
      <c r="D22100" t="s">
        <v>21</v>
      </c>
      <c r="E22100">
        <v>2027</v>
      </c>
      <c r="G22100" t="s">
        <v>273</v>
      </c>
    </row>
    <row r="22101" spans="1:7">
      <c r="A22101">
        <v>72281090</v>
      </c>
      <c r="B22101" t="s">
        <v>87</v>
      </c>
      <c r="C22101" s="30">
        <v>4.8230000000000004</v>
      </c>
      <c r="D22101" t="s">
        <v>21</v>
      </c>
      <c r="E22101">
        <v>2028</v>
      </c>
      <c r="G22101" t="s">
        <v>273</v>
      </c>
    </row>
    <row r="22102" spans="1:7">
      <c r="A22102">
        <v>722820</v>
      </c>
      <c r="B22102" t="s">
        <v>87</v>
      </c>
      <c r="C22102" s="30">
        <v>3.71</v>
      </c>
      <c r="D22102" t="s">
        <v>21</v>
      </c>
      <c r="G22102" t="s">
        <v>273</v>
      </c>
    </row>
    <row r="22103" spans="1:7">
      <c r="A22103">
        <v>722820</v>
      </c>
      <c r="B22103" t="s">
        <v>87</v>
      </c>
      <c r="C22103" s="30">
        <v>4.0810000000000004</v>
      </c>
      <c r="D22103" t="s">
        <v>21</v>
      </c>
      <c r="E22103">
        <v>2026</v>
      </c>
      <c r="G22103" t="s">
        <v>273</v>
      </c>
    </row>
    <row r="22104" spans="1:7">
      <c r="A22104">
        <v>722820</v>
      </c>
      <c r="B22104" t="s">
        <v>87</v>
      </c>
      <c r="C22104" s="30">
        <v>4.452</v>
      </c>
      <c r="D22104" t="s">
        <v>21</v>
      </c>
      <c r="E22104">
        <v>2027</v>
      </c>
      <c r="G22104" t="s">
        <v>273</v>
      </c>
    </row>
    <row r="22105" spans="1:7">
      <c r="A22105">
        <v>722820</v>
      </c>
      <c r="B22105" t="s">
        <v>87</v>
      </c>
      <c r="C22105" s="30">
        <v>4.8230000000000004</v>
      </c>
      <c r="D22105" t="s">
        <v>21</v>
      </c>
      <c r="E22105">
        <v>2028</v>
      </c>
      <c r="G22105" t="s">
        <v>273</v>
      </c>
    </row>
    <row r="22106" spans="1:7">
      <c r="A22106">
        <v>722830</v>
      </c>
      <c r="B22106" t="s">
        <v>87</v>
      </c>
      <c r="C22106" s="30">
        <v>3.71</v>
      </c>
      <c r="D22106" t="s">
        <v>20</v>
      </c>
      <c r="G22106" t="s">
        <v>273</v>
      </c>
    </row>
    <row r="22107" spans="1:7">
      <c r="A22107">
        <v>722830</v>
      </c>
      <c r="B22107" t="s">
        <v>87</v>
      </c>
      <c r="C22107" s="30">
        <v>4.0810000000000004</v>
      </c>
      <c r="D22107" t="s">
        <v>20</v>
      </c>
      <c r="E22107">
        <v>2026</v>
      </c>
      <c r="G22107" t="s">
        <v>273</v>
      </c>
    </row>
    <row r="22108" spans="1:7">
      <c r="A22108">
        <v>722830</v>
      </c>
      <c r="B22108" t="s">
        <v>87</v>
      </c>
      <c r="C22108" s="30">
        <v>4.452</v>
      </c>
      <c r="D22108" t="s">
        <v>20</v>
      </c>
      <c r="E22108">
        <v>2027</v>
      </c>
      <c r="G22108" t="s">
        <v>273</v>
      </c>
    </row>
    <row r="22109" spans="1:7">
      <c r="A22109">
        <v>722830</v>
      </c>
      <c r="B22109" t="s">
        <v>87</v>
      </c>
      <c r="C22109" s="30">
        <v>4.8230000000000004</v>
      </c>
      <c r="D22109" t="s">
        <v>20</v>
      </c>
      <c r="E22109">
        <v>2028</v>
      </c>
      <c r="G22109" t="s">
        <v>273</v>
      </c>
    </row>
    <row r="22110" spans="1:7">
      <c r="A22110">
        <v>722840</v>
      </c>
      <c r="B22110" t="s">
        <v>87</v>
      </c>
      <c r="C22110" s="30">
        <v>3.52</v>
      </c>
      <c r="D22110" t="s">
        <v>21</v>
      </c>
      <c r="G22110" t="s">
        <v>273</v>
      </c>
    </row>
    <row r="22111" spans="1:7">
      <c r="A22111">
        <v>722840</v>
      </c>
      <c r="B22111" t="s">
        <v>87</v>
      </c>
      <c r="C22111" s="30">
        <v>3.8719999999999999</v>
      </c>
      <c r="D22111" t="s">
        <v>21</v>
      </c>
      <c r="E22111">
        <v>2026</v>
      </c>
      <c r="G22111" t="s">
        <v>273</v>
      </c>
    </row>
    <row r="22112" spans="1:7">
      <c r="A22112">
        <v>722840</v>
      </c>
      <c r="B22112" t="s">
        <v>87</v>
      </c>
      <c r="C22112" s="30">
        <v>4.2240000000000002</v>
      </c>
      <c r="D22112" t="s">
        <v>21</v>
      </c>
      <c r="E22112">
        <v>2027</v>
      </c>
      <c r="G22112" t="s">
        <v>273</v>
      </c>
    </row>
    <row r="22113" spans="1:7">
      <c r="A22113">
        <v>722840</v>
      </c>
      <c r="B22113" t="s">
        <v>87</v>
      </c>
      <c r="C22113" s="30">
        <v>4.5760000000000005</v>
      </c>
      <c r="D22113" t="s">
        <v>21</v>
      </c>
      <c r="E22113">
        <v>2028</v>
      </c>
      <c r="G22113" t="s">
        <v>273</v>
      </c>
    </row>
    <row r="22114" spans="1:7">
      <c r="A22114">
        <v>722850</v>
      </c>
      <c r="B22114" t="s">
        <v>87</v>
      </c>
      <c r="C22114" s="30">
        <v>3.71</v>
      </c>
      <c r="D22114" t="s">
        <v>20</v>
      </c>
      <c r="G22114" t="s">
        <v>273</v>
      </c>
    </row>
    <row r="22115" spans="1:7">
      <c r="A22115">
        <v>722850</v>
      </c>
      <c r="B22115" t="s">
        <v>87</v>
      </c>
      <c r="C22115" s="30">
        <v>4.0810000000000004</v>
      </c>
      <c r="D22115" t="s">
        <v>20</v>
      </c>
      <c r="E22115">
        <v>2026</v>
      </c>
      <c r="G22115" t="s">
        <v>273</v>
      </c>
    </row>
    <row r="22116" spans="1:7">
      <c r="A22116">
        <v>722850</v>
      </c>
      <c r="B22116" t="s">
        <v>87</v>
      </c>
      <c r="C22116" s="30">
        <v>4.452</v>
      </c>
      <c r="D22116" t="s">
        <v>20</v>
      </c>
      <c r="E22116">
        <v>2027</v>
      </c>
      <c r="G22116" t="s">
        <v>273</v>
      </c>
    </row>
    <row r="22117" spans="1:7">
      <c r="A22117">
        <v>722850</v>
      </c>
      <c r="B22117" t="s">
        <v>87</v>
      </c>
      <c r="C22117" s="30">
        <v>4.8230000000000004</v>
      </c>
      <c r="D22117" t="s">
        <v>20</v>
      </c>
      <c r="E22117">
        <v>2028</v>
      </c>
      <c r="G22117" t="s">
        <v>273</v>
      </c>
    </row>
    <row r="22118" spans="1:7">
      <c r="A22118">
        <v>722860</v>
      </c>
      <c r="B22118" t="s">
        <v>87</v>
      </c>
      <c r="C22118" s="30">
        <v>3.71</v>
      </c>
      <c r="D22118" t="s">
        <v>21</v>
      </c>
      <c r="G22118" t="s">
        <v>273</v>
      </c>
    </row>
    <row r="22119" spans="1:7">
      <c r="A22119">
        <v>722860</v>
      </c>
      <c r="B22119" t="s">
        <v>87</v>
      </c>
      <c r="C22119" s="30">
        <v>4.0810000000000004</v>
      </c>
      <c r="D22119" t="s">
        <v>21</v>
      </c>
      <c r="E22119">
        <v>2026</v>
      </c>
      <c r="G22119" t="s">
        <v>273</v>
      </c>
    </row>
    <row r="22120" spans="1:7">
      <c r="A22120">
        <v>722860</v>
      </c>
      <c r="B22120" t="s">
        <v>87</v>
      </c>
      <c r="C22120" s="30">
        <v>4.452</v>
      </c>
      <c r="D22120" t="s">
        <v>21</v>
      </c>
      <c r="E22120">
        <v>2027</v>
      </c>
      <c r="G22120" t="s">
        <v>273</v>
      </c>
    </row>
    <row r="22121" spans="1:7">
      <c r="A22121">
        <v>722860</v>
      </c>
      <c r="B22121" t="s">
        <v>87</v>
      </c>
      <c r="C22121" s="30">
        <v>4.8230000000000004</v>
      </c>
      <c r="D22121" t="s">
        <v>21</v>
      </c>
      <c r="E22121">
        <v>2028</v>
      </c>
      <c r="G22121" t="s">
        <v>273</v>
      </c>
    </row>
    <row r="22122" spans="1:7">
      <c r="A22122">
        <v>722870</v>
      </c>
      <c r="B22122" t="s">
        <v>87</v>
      </c>
      <c r="C22122" s="30">
        <v>3.71</v>
      </c>
      <c r="D22122" t="s">
        <v>21</v>
      </c>
      <c r="G22122" t="s">
        <v>273</v>
      </c>
    </row>
    <row r="22123" spans="1:7">
      <c r="A22123">
        <v>722870</v>
      </c>
      <c r="B22123" t="s">
        <v>87</v>
      </c>
      <c r="C22123" s="30">
        <v>4.0810000000000004</v>
      </c>
      <c r="D22123" t="s">
        <v>21</v>
      </c>
      <c r="E22123">
        <v>2026</v>
      </c>
      <c r="G22123" t="s">
        <v>273</v>
      </c>
    </row>
    <row r="22124" spans="1:7">
      <c r="A22124">
        <v>722870</v>
      </c>
      <c r="B22124" t="s">
        <v>87</v>
      </c>
      <c r="C22124" s="30">
        <v>4.452</v>
      </c>
      <c r="D22124" t="s">
        <v>21</v>
      </c>
      <c r="E22124">
        <v>2027</v>
      </c>
      <c r="G22124" t="s">
        <v>273</v>
      </c>
    </row>
    <row r="22125" spans="1:7">
      <c r="A22125">
        <v>722870</v>
      </c>
      <c r="B22125" t="s">
        <v>87</v>
      </c>
      <c r="C22125" s="30">
        <v>4.8230000000000004</v>
      </c>
      <c r="D22125" t="s">
        <v>21</v>
      </c>
      <c r="E22125">
        <v>2028</v>
      </c>
      <c r="G22125" t="s">
        <v>273</v>
      </c>
    </row>
    <row r="22126" spans="1:7">
      <c r="A22126">
        <v>72288000</v>
      </c>
      <c r="B22126" t="s">
        <v>87</v>
      </c>
      <c r="C22126" s="30">
        <v>3.71</v>
      </c>
      <c r="D22126" t="s">
        <v>21</v>
      </c>
      <c r="G22126" t="s">
        <v>273</v>
      </c>
    </row>
    <row r="22127" spans="1:7">
      <c r="A22127">
        <v>72288000</v>
      </c>
      <c r="B22127" t="s">
        <v>87</v>
      </c>
      <c r="C22127" s="30">
        <v>4.0810000000000004</v>
      </c>
      <c r="D22127" t="s">
        <v>21</v>
      </c>
      <c r="E22127">
        <v>2026</v>
      </c>
      <c r="G22127" t="s">
        <v>273</v>
      </c>
    </row>
    <row r="22128" spans="1:7">
      <c r="A22128">
        <v>72288000</v>
      </c>
      <c r="B22128" t="s">
        <v>87</v>
      </c>
      <c r="C22128" s="30">
        <v>4.452</v>
      </c>
      <c r="D22128" t="s">
        <v>21</v>
      </c>
      <c r="E22128">
        <v>2027</v>
      </c>
      <c r="G22128" t="s">
        <v>273</v>
      </c>
    </row>
    <row r="22129" spans="1:7">
      <c r="A22129">
        <v>72288000</v>
      </c>
      <c r="B22129" t="s">
        <v>87</v>
      </c>
      <c r="C22129" s="30">
        <v>4.8230000000000004</v>
      </c>
      <c r="D22129" t="s">
        <v>21</v>
      </c>
      <c r="E22129">
        <v>2028</v>
      </c>
      <c r="G22129" t="s">
        <v>273</v>
      </c>
    </row>
    <row r="22130" spans="1:7">
      <c r="A22130">
        <v>7229</v>
      </c>
      <c r="B22130" t="s">
        <v>87</v>
      </c>
      <c r="C22130" s="30">
        <v>3.71</v>
      </c>
      <c r="D22130" t="s">
        <v>20</v>
      </c>
      <c r="G22130" t="s">
        <v>273</v>
      </c>
    </row>
    <row r="22131" spans="1:7">
      <c r="A22131">
        <v>7229</v>
      </c>
      <c r="B22131" t="s">
        <v>87</v>
      </c>
      <c r="C22131" s="30">
        <v>4.0810000000000004</v>
      </c>
      <c r="D22131" t="s">
        <v>20</v>
      </c>
      <c r="E22131">
        <v>2026</v>
      </c>
      <c r="G22131" t="s">
        <v>273</v>
      </c>
    </row>
    <row r="22132" spans="1:7">
      <c r="A22132">
        <v>7229</v>
      </c>
      <c r="B22132" t="s">
        <v>87</v>
      </c>
      <c r="C22132" s="30">
        <v>4.452</v>
      </c>
      <c r="D22132" t="s">
        <v>20</v>
      </c>
      <c r="E22132">
        <v>2027</v>
      </c>
      <c r="G22132" t="s">
        <v>273</v>
      </c>
    </row>
    <row r="22133" spans="1:7">
      <c r="A22133">
        <v>7229</v>
      </c>
      <c r="B22133" t="s">
        <v>87</v>
      </c>
      <c r="C22133" s="30">
        <v>4.8230000000000004</v>
      </c>
      <c r="D22133" t="s">
        <v>20</v>
      </c>
      <c r="E22133">
        <v>2028</v>
      </c>
      <c r="G22133" t="s">
        <v>273</v>
      </c>
    </row>
    <row r="22134" spans="1:7">
      <c r="A22134">
        <v>7301</v>
      </c>
      <c r="B22134" t="s">
        <v>87</v>
      </c>
      <c r="C22134" s="30">
        <v>2.81</v>
      </c>
      <c r="D22134" t="s">
        <v>20</v>
      </c>
      <c r="G22134" t="s">
        <v>273</v>
      </c>
    </row>
    <row r="22135" spans="1:7">
      <c r="A22135">
        <v>7301</v>
      </c>
      <c r="B22135" t="s">
        <v>87</v>
      </c>
      <c r="C22135" s="30">
        <v>3.0910000000000002</v>
      </c>
      <c r="D22135" t="s">
        <v>20</v>
      </c>
      <c r="E22135">
        <v>2026</v>
      </c>
      <c r="G22135" t="s">
        <v>273</v>
      </c>
    </row>
    <row r="22136" spans="1:7">
      <c r="A22136">
        <v>7301</v>
      </c>
      <c r="B22136" t="s">
        <v>87</v>
      </c>
      <c r="C22136" s="30">
        <v>3.3719999999999999</v>
      </c>
      <c r="D22136" t="s">
        <v>20</v>
      </c>
      <c r="E22136">
        <v>2027</v>
      </c>
      <c r="G22136" t="s">
        <v>273</v>
      </c>
    </row>
    <row r="22137" spans="1:7">
      <c r="A22137">
        <v>7301</v>
      </c>
      <c r="B22137" t="s">
        <v>87</v>
      </c>
      <c r="C22137" s="30">
        <v>3.653</v>
      </c>
      <c r="D22137" t="s">
        <v>20</v>
      </c>
      <c r="E22137">
        <v>2028</v>
      </c>
      <c r="G22137" t="s">
        <v>273</v>
      </c>
    </row>
    <row r="22138" spans="1:7">
      <c r="A22138">
        <v>7302</v>
      </c>
      <c r="B22138" t="s">
        <v>87</v>
      </c>
      <c r="C22138" s="30">
        <v>2.96</v>
      </c>
      <c r="D22138" t="s">
        <v>20</v>
      </c>
      <c r="G22138" t="s">
        <v>273</v>
      </c>
    </row>
    <row r="22139" spans="1:7">
      <c r="A22139">
        <v>7302</v>
      </c>
      <c r="B22139" t="s">
        <v>87</v>
      </c>
      <c r="C22139" s="30">
        <v>3.2559999999999998</v>
      </c>
      <c r="D22139" t="s">
        <v>20</v>
      </c>
      <c r="E22139">
        <v>2026</v>
      </c>
      <c r="G22139" t="s">
        <v>273</v>
      </c>
    </row>
    <row r="22140" spans="1:7">
      <c r="A22140">
        <v>7302</v>
      </c>
      <c r="B22140" t="s">
        <v>87</v>
      </c>
      <c r="C22140" s="30">
        <v>3.552</v>
      </c>
      <c r="D22140" t="s">
        <v>20</v>
      </c>
      <c r="E22140">
        <v>2027</v>
      </c>
      <c r="G22140" t="s">
        <v>273</v>
      </c>
    </row>
    <row r="22141" spans="1:7">
      <c r="A22141">
        <v>7302</v>
      </c>
      <c r="B22141" t="s">
        <v>87</v>
      </c>
      <c r="C22141" s="30">
        <v>3.8479999999999999</v>
      </c>
      <c r="D22141" t="s">
        <v>20</v>
      </c>
      <c r="E22141">
        <v>2028</v>
      </c>
      <c r="G22141" t="s">
        <v>273</v>
      </c>
    </row>
    <row r="22142" spans="1:7">
      <c r="A22142">
        <v>730300</v>
      </c>
      <c r="B22142" t="s">
        <v>87</v>
      </c>
      <c r="C22142" s="30">
        <v>2.8</v>
      </c>
      <c r="G22142" t="s">
        <v>273</v>
      </c>
    </row>
    <row r="22143" spans="1:7">
      <c r="A22143">
        <v>730300</v>
      </c>
      <c r="B22143" t="s">
        <v>87</v>
      </c>
      <c r="C22143" s="30">
        <v>3.0799999999999996</v>
      </c>
      <c r="E22143">
        <v>2026</v>
      </c>
      <c r="G22143" t="s">
        <v>273</v>
      </c>
    </row>
    <row r="22144" spans="1:7">
      <c r="A22144">
        <v>730300</v>
      </c>
      <c r="B22144" t="s">
        <v>87</v>
      </c>
      <c r="C22144" s="30">
        <v>3.36</v>
      </c>
      <c r="E22144">
        <v>2027</v>
      </c>
      <c r="G22144" t="s">
        <v>273</v>
      </c>
    </row>
    <row r="22145" spans="1:7">
      <c r="A22145">
        <v>730300</v>
      </c>
      <c r="B22145" t="s">
        <v>87</v>
      </c>
      <c r="C22145" s="30">
        <v>3.6399999999999997</v>
      </c>
      <c r="E22145">
        <v>2028</v>
      </c>
      <c r="G22145" t="s">
        <v>273</v>
      </c>
    </row>
    <row r="22146" spans="1:7">
      <c r="A22146">
        <v>73041100</v>
      </c>
      <c r="B22146" t="s">
        <v>87</v>
      </c>
      <c r="C22146" s="30">
        <v>3.21</v>
      </c>
      <c r="G22146" t="s">
        <v>273</v>
      </c>
    </row>
    <row r="22147" spans="1:7">
      <c r="A22147">
        <v>73041100</v>
      </c>
      <c r="B22147" t="s">
        <v>87</v>
      </c>
      <c r="C22147" s="30">
        <v>3.5310000000000001</v>
      </c>
      <c r="E22147">
        <v>2026</v>
      </c>
      <c r="G22147" t="s">
        <v>273</v>
      </c>
    </row>
    <row r="22148" spans="1:7">
      <c r="A22148">
        <v>73041100</v>
      </c>
      <c r="B22148" t="s">
        <v>87</v>
      </c>
      <c r="C22148" s="30">
        <v>3.8519999999999999</v>
      </c>
      <c r="E22148">
        <v>2027</v>
      </c>
      <c r="G22148" t="s">
        <v>273</v>
      </c>
    </row>
    <row r="22149" spans="1:7">
      <c r="A22149">
        <v>73041100</v>
      </c>
      <c r="B22149" t="s">
        <v>87</v>
      </c>
      <c r="C22149" s="30">
        <v>4.173</v>
      </c>
      <c r="E22149">
        <v>2028</v>
      </c>
      <c r="G22149" t="s">
        <v>273</v>
      </c>
    </row>
    <row r="22150" spans="1:7">
      <c r="A22150">
        <v>730419</v>
      </c>
      <c r="B22150" t="s">
        <v>87</v>
      </c>
      <c r="C22150" s="30">
        <v>2.77</v>
      </c>
      <c r="D22150" t="s">
        <v>20</v>
      </c>
      <c r="G22150" t="s">
        <v>273</v>
      </c>
    </row>
    <row r="22151" spans="1:7">
      <c r="A22151">
        <v>730419</v>
      </c>
      <c r="B22151" t="s">
        <v>87</v>
      </c>
      <c r="C22151" s="30">
        <v>3.0470000000000002</v>
      </c>
      <c r="D22151" t="s">
        <v>20</v>
      </c>
      <c r="E22151">
        <v>2026</v>
      </c>
      <c r="G22151" t="s">
        <v>273</v>
      </c>
    </row>
    <row r="22152" spans="1:7">
      <c r="A22152">
        <v>730419</v>
      </c>
      <c r="B22152" t="s">
        <v>87</v>
      </c>
      <c r="C22152" s="30">
        <v>3.3239999999999998</v>
      </c>
      <c r="D22152" t="s">
        <v>20</v>
      </c>
      <c r="E22152">
        <v>2027</v>
      </c>
      <c r="G22152" t="s">
        <v>273</v>
      </c>
    </row>
    <row r="22153" spans="1:7">
      <c r="A22153">
        <v>730419</v>
      </c>
      <c r="B22153" t="s">
        <v>87</v>
      </c>
      <c r="C22153" s="30">
        <v>3.601</v>
      </c>
      <c r="D22153" t="s">
        <v>20</v>
      </c>
      <c r="E22153">
        <v>2028</v>
      </c>
      <c r="G22153" t="s">
        <v>273</v>
      </c>
    </row>
    <row r="22154" spans="1:7">
      <c r="A22154">
        <v>73042200</v>
      </c>
      <c r="B22154" t="s">
        <v>87</v>
      </c>
      <c r="C22154" s="30">
        <v>3.21</v>
      </c>
      <c r="G22154" t="s">
        <v>273</v>
      </c>
    </row>
    <row r="22155" spans="1:7">
      <c r="A22155">
        <v>73042200</v>
      </c>
      <c r="B22155" t="s">
        <v>87</v>
      </c>
      <c r="C22155" s="30">
        <v>3.5310000000000001</v>
      </c>
      <c r="E22155">
        <v>2026</v>
      </c>
      <c r="G22155" t="s">
        <v>273</v>
      </c>
    </row>
    <row r="22156" spans="1:7">
      <c r="A22156">
        <v>73042200</v>
      </c>
      <c r="B22156" t="s">
        <v>87</v>
      </c>
      <c r="C22156" s="30">
        <v>3.8519999999999999</v>
      </c>
      <c r="E22156">
        <v>2027</v>
      </c>
      <c r="G22156" t="s">
        <v>273</v>
      </c>
    </row>
    <row r="22157" spans="1:7">
      <c r="A22157">
        <v>73042200</v>
      </c>
      <c r="B22157" t="s">
        <v>87</v>
      </c>
      <c r="C22157" s="30">
        <v>4.173</v>
      </c>
      <c r="E22157">
        <v>2028</v>
      </c>
      <c r="G22157" t="s">
        <v>273</v>
      </c>
    </row>
    <row r="22158" spans="1:7">
      <c r="A22158">
        <v>73042300</v>
      </c>
      <c r="B22158" t="s">
        <v>87</v>
      </c>
      <c r="C22158" s="30">
        <v>2.77</v>
      </c>
      <c r="D22158" t="s">
        <v>20</v>
      </c>
      <c r="G22158" t="s">
        <v>273</v>
      </c>
    </row>
    <row r="22159" spans="1:7">
      <c r="A22159">
        <v>73042300</v>
      </c>
      <c r="B22159" t="s">
        <v>87</v>
      </c>
      <c r="C22159" s="30">
        <v>3.0470000000000002</v>
      </c>
      <c r="D22159" t="s">
        <v>20</v>
      </c>
      <c r="E22159">
        <v>2026</v>
      </c>
      <c r="G22159" t="s">
        <v>273</v>
      </c>
    </row>
    <row r="22160" spans="1:7">
      <c r="A22160">
        <v>73042300</v>
      </c>
      <c r="B22160" t="s">
        <v>87</v>
      </c>
      <c r="C22160" s="30">
        <v>3.3239999999999998</v>
      </c>
      <c r="D22160" t="s">
        <v>20</v>
      </c>
      <c r="E22160">
        <v>2027</v>
      </c>
      <c r="G22160" t="s">
        <v>273</v>
      </c>
    </row>
    <row r="22161" spans="1:7">
      <c r="A22161">
        <v>73042300</v>
      </c>
      <c r="B22161" t="s">
        <v>87</v>
      </c>
      <c r="C22161" s="30">
        <v>3.601</v>
      </c>
      <c r="D22161" t="s">
        <v>20</v>
      </c>
      <c r="E22161">
        <v>2028</v>
      </c>
      <c r="G22161" t="s">
        <v>273</v>
      </c>
    </row>
    <row r="22162" spans="1:7">
      <c r="A22162">
        <v>73042400</v>
      </c>
      <c r="B22162" t="s">
        <v>87</v>
      </c>
      <c r="C22162" s="30">
        <v>3.21</v>
      </c>
      <c r="G22162" t="s">
        <v>273</v>
      </c>
    </row>
    <row r="22163" spans="1:7">
      <c r="A22163">
        <v>73042400</v>
      </c>
      <c r="B22163" t="s">
        <v>87</v>
      </c>
      <c r="C22163" s="30">
        <v>3.5310000000000001</v>
      </c>
      <c r="E22163">
        <v>2026</v>
      </c>
      <c r="G22163" t="s">
        <v>273</v>
      </c>
    </row>
    <row r="22164" spans="1:7">
      <c r="A22164">
        <v>73042400</v>
      </c>
      <c r="B22164" t="s">
        <v>87</v>
      </c>
      <c r="C22164" s="30">
        <v>3.8519999999999999</v>
      </c>
      <c r="E22164">
        <v>2027</v>
      </c>
      <c r="G22164" t="s">
        <v>273</v>
      </c>
    </row>
    <row r="22165" spans="1:7">
      <c r="A22165">
        <v>73042400</v>
      </c>
      <c r="B22165" t="s">
        <v>87</v>
      </c>
      <c r="C22165" s="30">
        <v>4.173</v>
      </c>
      <c r="E22165">
        <v>2028</v>
      </c>
      <c r="G22165" t="s">
        <v>273</v>
      </c>
    </row>
    <row r="22166" spans="1:7">
      <c r="A22166">
        <v>730429</v>
      </c>
      <c r="B22166" t="s">
        <v>87</v>
      </c>
      <c r="C22166" s="30">
        <v>2.77</v>
      </c>
      <c r="D22166" t="s">
        <v>20</v>
      </c>
      <c r="G22166" t="s">
        <v>273</v>
      </c>
    </row>
    <row r="22167" spans="1:7">
      <c r="A22167">
        <v>730429</v>
      </c>
      <c r="B22167" t="s">
        <v>87</v>
      </c>
      <c r="C22167" s="30">
        <v>3.0470000000000002</v>
      </c>
      <c r="D22167" t="s">
        <v>20</v>
      </c>
      <c r="E22167">
        <v>2026</v>
      </c>
      <c r="G22167" t="s">
        <v>273</v>
      </c>
    </row>
    <row r="22168" spans="1:7">
      <c r="A22168">
        <v>730429</v>
      </c>
      <c r="B22168" t="s">
        <v>87</v>
      </c>
      <c r="C22168" s="30">
        <v>3.3239999999999998</v>
      </c>
      <c r="D22168" t="s">
        <v>20</v>
      </c>
      <c r="E22168">
        <v>2027</v>
      </c>
      <c r="G22168" t="s">
        <v>273</v>
      </c>
    </row>
    <row r="22169" spans="1:7">
      <c r="A22169">
        <v>730429</v>
      </c>
      <c r="B22169" t="s">
        <v>87</v>
      </c>
      <c r="C22169" s="30">
        <v>3.601</v>
      </c>
      <c r="D22169" t="s">
        <v>20</v>
      </c>
      <c r="E22169">
        <v>2028</v>
      </c>
      <c r="G22169" t="s">
        <v>273</v>
      </c>
    </row>
    <row r="22170" spans="1:7">
      <c r="A22170">
        <v>730431</v>
      </c>
      <c r="B22170" t="s">
        <v>87</v>
      </c>
      <c r="C22170" s="30">
        <v>2.77</v>
      </c>
      <c r="D22170" t="s">
        <v>20</v>
      </c>
      <c r="G22170" t="s">
        <v>273</v>
      </c>
    </row>
    <row r="22171" spans="1:7">
      <c r="A22171">
        <v>730431</v>
      </c>
      <c r="B22171" t="s">
        <v>87</v>
      </c>
      <c r="C22171" s="30">
        <v>3.0470000000000002</v>
      </c>
      <c r="D22171" t="s">
        <v>20</v>
      </c>
      <c r="E22171">
        <v>2026</v>
      </c>
      <c r="G22171" t="s">
        <v>273</v>
      </c>
    </row>
    <row r="22172" spans="1:7">
      <c r="A22172">
        <v>730431</v>
      </c>
      <c r="B22172" t="s">
        <v>87</v>
      </c>
      <c r="C22172" s="30">
        <v>3.3239999999999998</v>
      </c>
      <c r="D22172" t="s">
        <v>20</v>
      </c>
      <c r="E22172">
        <v>2027</v>
      </c>
      <c r="G22172" t="s">
        <v>273</v>
      </c>
    </row>
    <row r="22173" spans="1:7">
      <c r="A22173">
        <v>730431</v>
      </c>
      <c r="B22173" t="s">
        <v>87</v>
      </c>
      <c r="C22173" s="30">
        <v>3.601</v>
      </c>
      <c r="D22173" t="s">
        <v>20</v>
      </c>
      <c r="E22173">
        <v>2028</v>
      </c>
      <c r="G22173" t="s">
        <v>273</v>
      </c>
    </row>
    <row r="22174" spans="1:7">
      <c r="A22174">
        <v>730439</v>
      </c>
      <c r="B22174" t="s">
        <v>87</v>
      </c>
      <c r="C22174" s="30">
        <v>2.77</v>
      </c>
      <c r="D22174" t="s">
        <v>20</v>
      </c>
      <c r="G22174" t="s">
        <v>273</v>
      </c>
    </row>
    <row r="22175" spans="1:7">
      <c r="A22175">
        <v>730439</v>
      </c>
      <c r="B22175" t="s">
        <v>87</v>
      </c>
      <c r="C22175" s="30">
        <v>3.0470000000000002</v>
      </c>
      <c r="D22175" t="s">
        <v>20</v>
      </c>
      <c r="E22175">
        <v>2026</v>
      </c>
      <c r="G22175" t="s">
        <v>273</v>
      </c>
    </row>
    <row r="22176" spans="1:7">
      <c r="A22176">
        <v>730439</v>
      </c>
      <c r="B22176" t="s">
        <v>87</v>
      </c>
      <c r="C22176" s="30">
        <v>3.3239999999999998</v>
      </c>
      <c r="D22176" t="s">
        <v>20</v>
      </c>
      <c r="E22176">
        <v>2027</v>
      </c>
      <c r="G22176" t="s">
        <v>273</v>
      </c>
    </row>
    <row r="22177" spans="1:7">
      <c r="A22177">
        <v>730439</v>
      </c>
      <c r="B22177" t="s">
        <v>87</v>
      </c>
      <c r="C22177" s="30">
        <v>3.601</v>
      </c>
      <c r="D22177" t="s">
        <v>20</v>
      </c>
      <c r="E22177">
        <v>2028</v>
      </c>
      <c r="G22177" t="s">
        <v>273</v>
      </c>
    </row>
    <row r="22178" spans="1:7">
      <c r="A22178">
        <v>73044100</v>
      </c>
      <c r="B22178" t="s">
        <v>87</v>
      </c>
      <c r="C22178" s="30">
        <v>3.21</v>
      </c>
      <c r="G22178" t="s">
        <v>273</v>
      </c>
    </row>
    <row r="22179" spans="1:7">
      <c r="A22179">
        <v>73044100</v>
      </c>
      <c r="B22179" t="s">
        <v>87</v>
      </c>
      <c r="C22179" s="30">
        <v>3.5310000000000001</v>
      </c>
      <c r="E22179">
        <v>2026</v>
      </c>
      <c r="G22179" t="s">
        <v>273</v>
      </c>
    </row>
    <row r="22180" spans="1:7">
      <c r="A22180">
        <v>73044100</v>
      </c>
      <c r="B22180" t="s">
        <v>87</v>
      </c>
      <c r="C22180" s="30">
        <v>3.8519999999999999</v>
      </c>
      <c r="E22180">
        <v>2027</v>
      </c>
      <c r="G22180" t="s">
        <v>273</v>
      </c>
    </row>
    <row r="22181" spans="1:7">
      <c r="A22181">
        <v>73044100</v>
      </c>
      <c r="B22181" t="s">
        <v>87</v>
      </c>
      <c r="C22181" s="30">
        <v>4.173</v>
      </c>
      <c r="E22181">
        <v>2028</v>
      </c>
      <c r="G22181" t="s">
        <v>273</v>
      </c>
    </row>
    <row r="22182" spans="1:7">
      <c r="A22182">
        <v>730449</v>
      </c>
      <c r="B22182" t="s">
        <v>87</v>
      </c>
      <c r="C22182" s="30">
        <v>3.21</v>
      </c>
      <c r="G22182" t="s">
        <v>273</v>
      </c>
    </row>
    <row r="22183" spans="1:7">
      <c r="A22183">
        <v>730449</v>
      </c>
      <c r="B22183" t="s">
        <v>87</v>
      </c>
      <c r="C22183" s="30">
        <v>3.5310000000000001</v>
      </c>
      <c r="E22183">
        <v>2026</v>
      </c>
      <c r="G22183" t="s">
        <v>273</v>
      </c>
    </row>
    <row r="22184" spans="1:7">
      <c r="A22184">
        <v>730449</v>
      </c>
      <c r="B22184" t="s">
        <v>87</v>
      </c>
      <c r="C22184" s="30">
        <v>3.8519999999999999</v>
      </c>
      <c r="E22184">
        <v>2027</v>
      </c>
      <c r="G22184" t="s">
        <v>273</v>
      </c>
    </row>
    <row r="22185" spans="1:7">
      <c r="A22185">
        <v>730449</v>
      </c>
      <c r="B22185" t="s">
        <v>87</v>
      </c>
      <c r="C22185" s="30">
        <v>4.173</v>
      </c>
      <c r="E22185">
        <v>2028</v>
      </c>
      <c r="G22185" t="s">
        <v>273</v>
      </c>
    </row>
    <row r="22186" spans="1:7">
      <c r="A22186">
        <v>730451</v>
      </c>
      <c r="B22186" t="s">
        <v>87</v>
      </c>
      <c r="C22186" s="30">
        <v>2.66</v>
      </c>
      <c r="D22186" t="s">
        <v>21</v>
      </c>
      <c r="G22186" t="s">
        <v>273</v>
      </c>
    </row>
    <row r="22187" spans="1:7">
      <c r="A22187">
        <v>730451</v>
      </c>
      <c r="B22187" t="s">
        <v>87</v>
      </c>
      <c r="C22187" s="30">
        <v>2.9260000000000002</v>
      </c>
      <c r="D22187" t="s">
        <v>21</v>
      </c>
      <c r="E22187">
        <v>2026</v>
      </c>
      <c r="G22187" t="s">
        <v>273</v>
      </c>
    </row>
    <row r="22188" spans="1:7">
      <c r="A22188">
        <v>730451</v>
      </c>
      <c r="B22188" t="s">
        <v>87</v>
      </c>
      <c r="C22188" s="30">
        <v>3.1920000000000002</v>
      </c>
      <c r="D22188" t="s">
        <v>21</v>
      </c>
      <c r="E22188">
        <v>2027</v>
      </c>
      <c r="G22188" t="s">
        <v>273</v>
      </c>
    </row>
    <row r="22189" spans="1:7">
      <c r="A22189">
        <v>730451</v>
      </c>
      <c r="B22189" t="s">
        <v>87</v>
      </c>
      <c r="C22189" s="30">
        <v>3.4580000000000002</v>
      </c>
      <c r="D22189" t="s">
        <v>21</v>
      </c>
      <c r="E22189">
        <v>2028</v>
      </c>
      <c r="G22189" t="s">
        <v>273</v>
      </c>
    </row>
    <row r="22190" spans="1:7">
      <c r="A22190">
        <v>730459</v>
      </c>
      <c r="B22190" t="s">
        <v>87</v>
      </c>
      <c r="C22190" s="30">
        <v>2.66</v>
      </c>
      <c r="D22190" t="s">
        <v>20</v>
      </c>
      <c r="G22190" t="s">
        <v>273</v>
      </c>
    </row>
    <row r="22191" spans="1:7">
      <c r="A22191">
        <v>730459</v>
      </c>
      <c r="B22191" t="s">
        <v>87</v>
      </c>
      <c r="C22191" s="30">
        <v>2.9260000000000002</v>
      </c>
      <c r="D22191" t="s">
        <v>20</v>
      </c>
      <c r="E22191">
        <v>2026</v>
      </c>
      <c r="G22191" t="s">
        <v>273</v>
      </c>
    </row>
    <row r="22192" spans="1:7">
      <c r="A22192">
        <v>730459</v>
      </c>
      <c r="B22192" t="s">
        <v>87</v>
      </c>
      <c r="C22192" s="30">
        <v>3.1920000000000002</v>
      </c>
      <c r="D22192" t="s">
        <v>20</v>
      </c>
      <c r="E22192">
        <v>2027</v>
      </c>
      <c r="G22192" t="s">
        <v>273</v>
      </c>
    </row>
    <row r="22193" spans="1:7">
      <c r="A22193">
        <v>730459</v>
      </c>
      <c r="B22193" t="s">
        <v>87</v>
      </c>
      <c r="C22193" s="30">
        <v>3.4580000000000002</v>
      </c>
      <c r="D22193" t="s">
        <v>20</v>
      </c>
      <c r="E22193">
        <v>2028</v>
      </c>
      <c r="G22193" t="s">
        <v>273</v>
      </c>
    </row>
    <row r="22194" spans="1:7">
      <c r="A22194">
        <v>73049000</v>
      </c>
      <c r="B22194" t="s">
        <v>87</v>
      </c>
      <c r="C22194" s="30">
        <v>2.77</v>
      </c>
      <c r="D22194" t="s">
        <v>20</v>
      </c>
      <c r="G22194" t="s">
        <v>273</v>
      </c>
    </row>
    <row r="22195" spans="1:7">
      <c r="A22195">
        <v>73049000</v>
      </c>
      <c r="B22195" t="s">
        <v>87</v>
      </c>
      <c r="C22195" s="30">
        <v>3.0470000000000002</v>
      </c>
      <c r="D22195" t="s">
        <v>20</v>
      </c>
      <c r="E22195">
        <v>2026</v>
      </c>
      <c r="G22195" t="s">
        <v>273</v>
      </c>
    </row>
    <row r="22196" spans="1:7">
      <c r="A22196">
        <v>73049000</v>
      </c>
      <c r="B22196" t="s">
        <v>87</v>
      </c>
      <c r="C22196" s="30">
        <v>3.3239999999999998</v>
      </c>
      <c r="D22196" t="s">
        <v>20</v>
      </c>
      <c r="E22196">
        <v>2027</v>
      </c>
      <c r="G22196" t="s">
        <v>273</v>
      </c>
    </row>
    <row r="22197" spans="1:7">
      <c r="A22197">
        <v>73049000</v>
      </c>
      <c r="B22197" t="s">
        <v>87</v>
      </c>
      <c r="C22197" s="30">
        <v>3.601</v>
      </c>
      <c r="D22197" t="s">
        <v>20</v>
      </c>
      <c r="E22197">
        <v>2028</v>
      </c>
      <c r="G22197" t="s">
        <v>273</v>
      </c>
    </row>
    <row r="22198" spans="1:7">
      <c r="A22198">
        <v>7305</v>
      </c>
      <c r="B22198" t="s">
        <v>87</v>
      </c>
      <c r="C22198" s="30">
        <v>2.81</v>
      </c>
      <c r="D22198" t="s">
        <v>20</v>
      </c>
      <c r="G22198" t="s">
        <v>273</v>
      </c>
    </row>
    <row r="22199" spans="1:7">
      <c r="A22199">
        <v>7305</v>
      </c>
      <c r="B22199" t="s">
        <v>87</v>
      </c>
      <c r="C22199" s="30">
        <v>3.0910000000000002</v>
      </c>
      <c r="D22199" t="s">
        <v>20</v>
      </c>
      <c r="E22199">
        <v>2026</v>
      </c>
      <c r="G22199" t="s">
        <v>273</v>
      </c>
    </row>
    <row r="22200" spans="1:7">
      <c r="A22200">
        <v>7305</v>
      </c>
      <c r="B22200" t="s">
        <v>87</v>
      </c>
      <c r="C22200" s="30">
        <v>3.3719999999999999</v>
      </c>
      <c r="D22200" t="s">
        <v>20</v>
      </c>
      <c r="E22200">
        <v>2027</v>
      </c>
      <c r="G22200" t="s">
        <v>273</v>
      </c>
    </row>
    <row r="22201" spans="1:7">
      <c r="A22201">
        <v>7305</v>
      </c>
      <c r="B22201" t="s">
        <v>87</v>
      </c>
      <c r="C22201" s="30">
        <v>3.653</v>
      </c>
      <c r="D22201" t="s">
        <v>20</v>
      </c>
      <c r="E22201">
        <v>2028</v>
      </c>
      <c r="G22201" t="s">
        <v>273</v>
      </c>
    </row>
    <row r="22202" spans="1:7">
      <c r="A22202">
        <v>73061100</v>
      </c>
      <c r="B22202" t="s">
        <v>87</v>
      </c>
      <c r="C22202" s="30">
        <v>3.3</v>
      </c>
      <c r="G22202" t="s">
        <v>273</v>
      </c>
    </row>
    <row r="22203" spans="1:7">
      <c r="A22203">
        <v>73061100</v>
      </c>
      <c r="B22203" t="s">
        <v>87</v>
      </c>
      <c r="C22203" s="30">
        <v>3.63</v>
      </c>
      <c r="E22203">
        <v>2026</v>
      </c>
      <c r="G22203" t="s">
        <v>273</v>
      </c>
    </row>
    <row r="22204" spans="1:7">
      <c r="A22204">
        <v>73061100</v>
      </c>
      <c r="B22204" t="s">
        <v>87</v>
      </c>
      <c r="C22204" s="30">
        <v>3.96</v>
      </c>
      <c r="E22204">
        <v>2027</v>
      </c>
      <c r="G22204" t="s">
        <v>273</v>
      </c>
    </row>
    <row r="22205" spans="1:7">
      <c r="A22205">
        <v>73061100</v>
      </c>
      <c r="B22205" t="s">
        <v>87</v>
      </c>
      <c r="C22205" s="30">
        <v>4.29</v>
      </c>
      <c r="E22205">
        <v>2028</v>
      </c>
      <c r="G22205" t="s">
        <v>273</v>
      </c>
    </row>
    <row r="22206" spans="1:7">
      <c r="A22206">
        <v>73061900</v>
      </c>
      <c r="B22206" t="s">
        <v>87</v>
      </c>
      <c r="C22206" s="30">
        <v>2.81</v>
      </c>
      <c r="D22206" t="s">
        <v>20</v>
      </c>
      <c r="G22206" t="s">
        <v>273</v>
      </c>
    </row>
    <row r="22207" spans="1:7">
      <c r="A22207">
        <v>73061900</v>
      </c>
      <c r="B22207" t="s">
        <v>87</v>
      </c>
      <c r="C22207" s="30">
        <v>3.0910000000000002</v>
      </c>
      <c r="D22207" t="s">
        <v>20</v>
      </c>
      <c r="E22207">
        <v>2026</v>
      </c>
      <c r="G22207" t="s">
        <v>273</v>
      </c>
    </row>
    <row r="22208" spans="1:7">
      <c r="A22208">
        <v>73061900</v>
      </c>
      <c r="B22208" t="s">
        <v>87</v>
      </c>
      <c r="C22208" s="30">
        <v>3.3719999999999999</v>
      </c>
      <c r="D22208" t="s">
        <v>20</v>
      </c>
      <c r="E22208">
        <v>2027</v>
      </c>
      <c r="G22208" t="s">
        <v>273</v>
      </c>
    </row>
    <row r="22209" spans="1:7">
      <c r="A22209">
        <v>73061900</v>
      </c>
      <c r="B22209" t="s">
        <v>87</v>
      </c>
      <c r="C22209" s="30">
        <v>3.653</v>
      </c>
      <c r="D22209" t="s">
        <v>20</v>
      </c>
      <c r="E22209">
        <v>2028</v>
      </c>
      <c r="G22209" t="s">
        <v>273</v>
      </c>
    </row>
    <row r="22210" spans="1:7">
      <c r="A22210">
        <v>73062100</v>
      </c>
      <c r="B22210" t="s">
        <v>87</v>
      </c>
      <c r="C22210" s="30">
        <v>3.3</v>
      </c>
      <c r="G22210" t="s">
        <v>273</v>
      </c>
    </row>
    <row r="22211" spans="1:7">
      <c r="A22211">
        <v>73062100</v>
      </c>
      <c r="B22211" t="s">
        <v>87</v>
      </c>
      <c r="C22211" s="30">
        <v>3.63</v>
      </c>
      <c r="E22211">
        <v>2026</v>
      </c>
      <c r="G22211" t="s">
        <v>273</v>
      </c>
    </row>
    <row r="22212" spans="1:7">
      <c r="A22212">
        <v>73062100</v>
      </c>
      <c r="B22212" t="s">
        <v>87</v>
      </c>
      <c r="C22212" s="30">
        <v>3.96</v>
      </c>
      <c r="E22212">
        <v>2027</v>
      </c>
      <c r="G22212" t="s">
        <v>273</v>
      </c>
    </row>
    <row r="22213" spans="1:7">
      <c r="A22213">
        <v>73062100</v>
      </c>
      <c r="B22213" t="s">
        <v>87</v>
      </c>
      <c r="C22213" s="30">
        <v>4.29</v>
      </c>
      <c r="E22213">
        <v>2028</v>
      </c>
      <c r="G22213" t="s">
        <v>273</v>
      </c>
    </row>
    <row r="22214" spans="1:7">
      <c r="A22214">
        <v>73062900</v>
      </c>
      <c r="B22214" t="s">
        <v>87</v>
      </c>
      <c r="C22214" s="30">
        <v>2.81</v>
      </c>
      <c r="D22214" t="s">
        <v>20</v>
      </c>
      <c r="G22214" t="s">
        <v>273</v>
      </c>
    </row>
    <row r="22215" spans="1:7">
      <c r="A22215">
        <v>73062900</v>
      </c>
      <c r="B22215" t="s">
        <v>87</v>
      </c>
      <c r="C22215" s="30">
        <v>3.0910000000000002</v>
      </c>
      <c r="D22215" t="s">
        <v>20</v>
      </c>
      <c r="E22215">
        <v>2026</v>
      </c>
      <c r="G22215" t="s">
        <v>273</v>
      </c>
    </row>
    <row r="22216" spans="1:7">
      <c r="A22216">
        <v>73062900</v>
      </c>
      <c r="B22216" t="s">
        <v>87</v>
      </c>
      <c r="C22216" s="30">
        <v>3.3719999999999999</v>
      </c>
      <c r="D22216" t="s">
        <v>20</v>
      </c>
      <c r="E22216">
        <v>2027</v>
      </c>
      <c r="G22216" t="s">
        <v>273</v>
      </c>
    </row>
    <row r="22217" spans="1:7">
      <c r="A22217">
        <v>73062900</v>
      </c>
      <c r="B22217" t="s">
        <v>87</v>
      </c>
      <c r="C22217" s="30">
        <v>3.653</v>
      </c>
      <c r="D22217" t="s">
        <v>20</v>
      </c>
      <c r="E22217">
        <v>2028</v>
      </c>
      <c r="G22217" t="s">
        <v>273</v>
      </c>
    </row>
    <row r="22218" spans="1:7">
      <c r="A22218">
        <v>73063012</v>
      </c>
      <c r="B22218" t="s">
        <v>87</v>
      </c>
      <c r="C22218" s="30">
        <v>2.81</v>
      </c>
      <c r="D22218" t="s">
        <v>20</v>
      </c>
      <c r="G22218" t="s">
        <v>273</v>
      </c>
    </row>
    <row r="22219" spans="1:7">
      <c r="A22219">
        <v>73063012</v>
      </c>
      <c r="B22219" t="s">
        <v>87</v>
      </c>
      <c r="C22219" s="30">
        <v>3.0910000000000002</v>
      </c>
      <c r="D22219" t="s">
        <v>20</v>
      </c>
      <c r="E22219">
        <v>2026</v>
      </c>
      <c r="G22219" t="s">
        <v>273</v>
      </c>
    </row>
    <row r="22220" spans="1:7">
      <c r="A22220">
        <v>73063012</v>
      </c>
      <c r="B22220" t="s">
        <v>87</v>
      </c>
      <c r="C22220" s="30">
        <v>3.3719999999999999</v>
      </c>
      <c r="D22220" t="s">
        <v>20</v>
      </c>
      <c r="E22220">
        <v>2027</v>
      </c>
      <c r="G22220" t="s">
        <v>273</v>
      </c>
    </row>
    <row r="22221" spans="1:7">
      <c r="A22221">
        <v>73063012</v>
      </c>
      <c r="B22221" t="s">
        <v>87</v>
      </c>
      <c r="C22221" s="30">
        <v>3.653</v>
      </c>
      <c r="D22221" t="s">
        <v>20</v>
      </c>
      <c r="E22221">
        <v>2028</v>
      </c>
      <c r="G22221" t="s">
        <v>273</v>
      </c>
    </row>
    <row r="22222" spans="1:7">
      <c r="A22222">
        <v>73063018</v>
      </c>
      <c r="B22222" t="s">
        <v>87</v>
      </c>
      <c r="C22222" s="30">
        <v>2.75</v>
      </c>
      <c r="D22222" t="s">
        <v>20</v>
      </c>
      <c r="G22222" t="s">
        <v>273</v>
      </c>
    </row>
    <row r="22223" spans="1:7">
      <c r="A22223">
        <v>73063018</v>
      </c>
      <c r="B22223" t="s">
        <v>87</v>
      </c>
      <c r="C22223" s="30">
        <v>3.0249999999999999</v>
      </c>
      <c r="D22223" t="s">
        <v>20</v>
      </c>
      <c r="E22223">
        <v>2026</v>
      </c>
      <c r="G22223" t="s">
        <v>273</v>
      </c>
    </row>
    <row r="22224" spans="1:7">
      <c r="A22224">
        <v>73063018</v>
      </c>
      <c r="B22224" t="s">
        <v>87</v>
      </c>
      <c r="C22224" s="30">
        <v>3.3</v>
      </c>
      <c r="D22224" t="s">
        <v>20</v>
      </c>
      <c r="E22224">
        <v>2027</v>
      </c>
      <c r="G22224" t="s">
        <v>273</v>
      </c>
    </row>
    <row r="22225" spans="1:7">
      <c r="A22225">
        <v>73063018</v>
      </c>
      <c r="B22225" t="s">
        <v>87</v>
      </c>
      <c r="C22225" s="30">
        <v>3.5750000000000002</v>
      </c>
      <c r="D22225" t="s">
        <v>20</v>
      </c>
      <c r="E22225">
        <v>2028</v>
      </c>
      <c r="G22225" t="s">
        <v>273</v>
      </c>
    </row>
    <row r="22226" spans="1:7">
      <c r="A22226">
        <v>73063041</v>
      </c>
      <c r="B22226" t="s">
        <v>87</v>
      </c>
      <c r="C22226" s="30">
        <v>2.81</v>
      </c>
      <c r="D22226" t="s">
        <v>20</v>
      </c>
      <c r="G22226" t="s">
        <v>273</v>
      </c>
    </row>
    <row r="22227" spans="1:7">
      <c r="A22227">
        <v>73063041</v>
      </c>
      <c r="B22227" t="s">
        <v>87</v>
      </c>
      <c r="C22227" s="30">
        <v>3.0910000000000002</v>
      </c>
      <c r="D22227" t="s">
        <v>20</v>
      </c>
      <c r="E22227">
        <v>2026</v>
      </c>
      <c r="G22227" t="s">
        <v>273</v>
      </c>
    </row>
    <row r="22228" spans="1:7">
      <c r="A22228">
        <v>73063041</v>
      </c>
      <c r="B22228" t="s">
        <v>87</v>
      </c>
      <c r="C22228" s="30">
        <v>3.3719999999999999</v>
      </c>
      <c r="D22228" t="s">
        <v>20</v>
      </c>
      <c r="E22228">
        <v>2027</v>
      </c>
      <c r="G22228" t="s">
        <v>273</v>
      </c>
    </row>
    <row r="22229" spans="1:7">
      <c r="A22229">
        <v>73063041</v>
      </c>
      <c r="B22229" t="s">
        <v>87</v>
      </c>
      <c r="C22229" s="30">
        <v>3.653</v>
      </c>
      <c r="D22229" t="s">
        <v>20</v>
      </c>
      <c r="E22229">
        <v>2028</v>
      </c>
      <c r="G22229" t="s">
        <v>273</v>
      </c>
    </row>
    <row r="22230" spans="1:7">
      <c r="A22230">
        <v>73063049</v>
      </c>
      <c r="B22230" t="s">
        <v>87</v>
      </c>
      <c r="C22230" s="30">
        <v>2.81</v>
      </c>
      <c r="D22230" t="s">
        <v>20</v>
      </c>
      <c r="G22230" t="s">
        <v>273</v>
      </c>
    </row>
    <row r="22231" spans="1:7">
      <c r="A22231">
        <v>73063049</v>
      </c>
      <c r="B22231" t="s">
        <v>87</v>
      </c>
      <c r="C22231" s="30">
        <v>3.0910000000000002</v>
      </c>
      <c r="D22231" t="s">
        <v>20</v>
      </c>
      <c r="E22231">
        <v>2026</v>
      </c>
      <c r="G22231" t="s">
        <v>273</v>
      </c>
    </row>
    <row r="22232" spans="1:7">
      <c r="A22232">
        <v>73063049</v>
      </c>
      <c r="B22232" t="s">
        <v>87</v>
      </c>
      <c r="C22232" s="30">
        <v>3.3719999999999999</v>
      </c>
      <c r="D22232" t="s">
        <v>20</v>
      </c>
      <c r="E22232">
        <v>2027</v>
      </c>
      <c r="G22232" t="s">
        <v>273</v>
      </c>
    </row>
    <row r="22233" spans="1:7">
      <c r="A22233">
        <v>73063049</v>
      </c>
      <c r="B22233" t="s">
        <v>87</v>
      </c>
      <c r="C22233" s="30">
        <v>3.653</v>
      </c>
      <c r="D22233" t="s">
        <v>20</v>
      </c>
      <c r="E22233">
        <v>2028</v>
      </c>
      <c r="G22233" t="s">
        <v>273</v>
      </c>
    </row>
    <row r="22234" spans="1:7">
      <c r="A22234">
        <v>73063072</v>
      </c>
      <c r="B22234" t="s">
        <v>87</v>
      </c>
      <c r="C22234" s="30">
        <v>2.81</v>
      </c>
      <c r="D22234" t="s">
        <v>20</v>
      </c>
      <c r="G22234" t="s">
        <v>273</v>
      </c>
    </row>
    <row r="22235" spans="1:7">
      <c r="A22235">
        <v>73063072</v>
      </c>
      <c r="B22235" t="s">
        <v>87</v>
      </c>
      <c r="C22235" s="30">
        <v>3.0910000000000002</v>
      </c>
      <c r="D22235" t="s">
        <v>20</v>
      </c>
      <c r="E22235">
        <v>2026</v>
      </c>
      <c r="G22235" t="s">
        <v>273</v>
      </c>
    </row>
    <row r="22236" spans="1:7">
      <c r="A22236">
        <v>73063072</v>
      </c>
      <c r="B22236" t="s">
        <v>87</v>
      </c>
      <c r="C22236" s="30">
        <v>3.3719999999999999</v>
      </c>
      <c r="D22236" t="s">
        <v>20</v>
      </c>
      <c r="E22236">
        <v>2027</v>
      </c>
      <c r="G22236" t="s">
        <v>273</v>
      </c>
    </row>
    <row r="22237" spans="1:7">
      <c r="A22237">
        <v>73063072</v>
      </c>
      <c r="B22237" t="s">
        <v>87</v>
      </c>
      <c r="C22237" s="30">
        <v>3.653</v>
      </c>
      <c r="D22237" t="s">
        <v>20</v>
      </c>
      <c r="E22237">
        <v>2028</v>
      </c>
      <c r="G22237" t="s">
        <v>273</v>
      </c>
    </row>
    <row r="22238" spans="1:7">
      <c r="A22238">
        <v>73063077</v>
      </c>
      <c r="B22238" t="s">
        <v>87</v>
      </c>
      <c r="C22238" s="30">
        <v>2.81</v>
      </c>
      <c r="D22238" t="s">
        <v>20</v>
      </c>
      <c r="G22238" t="s">
        <v>273</v>
      </c>
    </row>
    <row r="22239" spans="1:7">
      <c r="A22239">
        <v>73063077</v>
      </c>
      <c r="B22239" t="s">
        <v>87</v>
      </c>
      <c r="C22239" s="30">
        <v>3.0910000000000002</v>
      </c>
      <c r="D22239" t="s">
        <v>20</v>
      </c>
      <c r="E22239">
        <v>2026</v>
      </c>
      <c r="G22239" t="s">
        <v>273</v>
      </c>
    </row>
    <row r="22240" spans="1:7">
      <c r="A22240">
        <v>73063077</v>
      </c>
      <c r="B22240" t="s">
        <v>87</v>
      </c>
      <c r="C22240" s="30">
        <v>3.3719999999999999</v>
      </c>
      <c r="D22240" t="s">
        <v>20</v>
      </c>
      <c r="E22240">
        <v>2027</v>
      </c>
      <c r="G22240" t="s">
        <v>273</v>
      </c>
    </row>
    <row r="22241" spans="1:7">
      <c r="A22241">
        <v>73063077</v>
      </c>
      <c r="B22241" t="s">
        <v>87</v>
      </c>
      <c r="C22241" s="30">
        <v>3.653</v>
      </c>
      <c r="D22241" t="s">
        <v>20</v>
      </c>
      <c r="E22241">
        <v>2028</v>
      </c>
      <c r="G22241" t="s">
        <v>273</v>
      </c>
    </row>
    <row r="22242" spans="1:7">
      <c r="A22242">
        <v>73063080</v>
      </c>
      <c r="B22242" t="s">
        <v>87</v>
      </c>
      <c r="C22242" s="30">
        <v>2.81</v>
      </c>
      <c r="D22242" t="s">
        <v>20</v>
      </c>
      <c r="G22242" t="s">
        <v>273</v>
      </c>
    </row>
    <row r="22243" spans="1:7">
      <c r="A22243">
        <v>73063080</v>
      </c>
      <c r="B22243" t="s">
        <v>87</v>
      </c>
      <c r="C22243" s="30">
        <v>3.0910000000000002</v>
      </c>
      <c r="D22243" t="s">
        <v>20</v>
      </c>
      <c r="E22243">
        <v>2026</v>
      </c>
      <c r="G22243" t="s">
        <v>273</v>
      </c>
    </row>
    <row r="22244" spans="1:7">
      <c r="A22244">
        <v>73063080</v>
      </c>
      <c r="B22244" t="s">
        <v>87</v>
      </c>
      <c r="C22244" s="30">
        <v>3.3719999999999999</v>
      </c>
      <c r="D22244" t="s">
        <v>20</v>
      </c>
      <c r="E22244">
        <v>2027</v>
      </c>
      <c r="G22244" t="s">
        <v>273</v>
      </c>
    </row>
    <row r="22245" spans="1:7">
      <c r="A22245">
        <v>73063080</v>
      </c>
      <c r="B22245" t="s">
        <v>87</v>
      </c>
      <c r="C22245" s="30">
        <v>3.653</v>
      </c>
      <c r="D22245" t="s">
        <v>20</v>
      </c>
      <c r="E22245">
        <v>2028</v>
      </c>
      <c r="G22245" t="s">
        <v>273</v>
      </c>
    </row>
    <row r="22246" spans="1:7">
      <c r="A22246">
        <v>73064020</v>
      </c>
      <c r="B22246" t="s">
        <v>87</v>
      </c>
      <c r="C22246" s="30">
        <v>3.3</v>
      </c>
      <c r="G22246" t="s">
        <v>273</v>
      </c>
    </row>
    <row r="22247" spans="1:7">
      <c r="A22247">
        <v>73064020</v>
      </c>
      <c r="B22247" t="s">
        <v>87</v>
      </c>
      <c r="C22247" s="30">
        <v>3.63</v>
      </c>
      <c r="E22247">
        <v>2026</v>
      </c>
      <c r="G22247" t="s">
        <v>273</v>
      </c>
    </row>
    <row r="22248" spans="1:7">
      <c r="A22248">
        <v>73064020</v>
      </c>
      <c r="B22248" t="s">
        <v>87</v>
      </c>
      <c r="C22248" s="30">
        <v>3.96</v>
      </c>
      <c r="E22248">
        <v>2027</v>
      </c>
      <c r="G22248" t="s">
        <v>273</v>
      </c>
    </row>
    <row r="22249" spans="1:7">
      <c r="A22249">
        <v>73064020</v>
      </c>
      <c r="B22249" t="s">
        <v>87</v>
      </c>
      <c r="C22249" s="30">
        <v>4.29</v>
      </c>
      <c r="E22249">
        <v>2028</v>
      </c>
      <c r="G22249" t="s">
        <v>273</v>
      </c>
    </row>
    <row r="22250" spans="1:7">
      <c r="A22250">
        <v>73064080</v>
      </c>
      <c r="B22250" t="s">
        <v>87</v>
      </c>
      <c r="C22250" s="30">
        <v>3.24</v>
      </c>
      <c r="G22250" t="s">
        <v>273</v>
      </c>
    </row>
    <row r="22251" spans="1:7">
      <c r="A22251">
        <v>73064080</v>
      </c>
      <c r="B22251" t="s">
        <v>87</v>
      </c>
      <c r="C22251" s="30">
        <v>3.5640000000000001</v>
      </c>
      <c r="E22251">
        <v>2026</v>
      </c>
      <c r="G22251" t="s">
        <v>273</v>
      </c>
    </row>
    <row r="22252" spans="1:7">
      <c r="A22252">
        <v>73064080</v>
      </c>
      <c r="B22252" t="s">
        <v>87</v>
      </c>
      <c r="C22252" s="30">
        <v>3.8880000000000003</v>
      </c>
      <c r="E22252">
        <v>2027</v>
      </c>
      <c r="G22252" t="s">
        <v>273</v>
      </c>
    </row>
    <row r="22253" spans="1:7">
      <c r="A22253">
        <v>73064080</v>
      </c>
      <c r="B22253" t="s">
        <v>87</v>
      </c>
      <c r="C22253" s="30">
        <v>4.2120000000000006</v>
      </c>
      <c r="E22253">
        <v>2028</v>
      </c>
      <c r="G22253" t="s">
        <v>273</v>
      </c>
    </row>
    <row r="22254" spans="1:7">
      <c r="A22254">
        <v>73065021</v>
      </c>
      <c r="B22254" t="s">
        <v>87</v>
      </c>
      <c r="C22254" s="30">
        <v>2.76</v>
      </c>
      <c r="D22254" t="s">
        <v>21</v>
      </c>
      <c r="G22254" t="s">
        <v>273</v>
      </c>
    </row>
    <row r="22255" spans="1:7">
      <c r="A22255">
        <v>73065021</v>
      </c>
      <c r="B22255" t="s">
        <v>87</v>
      </c>
      <c r="C22255" s="30">
        <v>3.0359999999999996</v>
      </c>
      <c r="D22255" t="s">
        <v>21</v>
      </c>
      <c r="E22255">
        <v>2026</v>
      </c>
      <c r="G22255" t="s">
        <v>273</v>
      </c>
    </row>
    <row r="22256" spans="1:7">
      <c r="A22256">
        <v>73065021</v>
      </c>
      <c r="B22256" t="s">
        <v>87</v>
      </c>
      <c r="C22256" s="30">
        <v>3.3119999999999998</v>
      </c>
      <c r="D22256" t="s">
        <v>21</v>
      </c>
      <c r="E22256">
        <v>2027</v>
      </c>
      <c r="G22256" t="s">
        <v>273</v>
      </c>
    </row>
    <row r="22257" spans="1:7">
      <c r="A22257">
        <v>73065021</v>
      </c>
      <c r="B22257" t="s">
        <v>87</v>
      </c>
      <c r="C22257" s="30">
        <v>3.5879999999999996</v>
      </c>
      <c r="D22257" t="s">
        <v>21</v>
      </c>
      <c r="E22257">
        <v>2028</v>
      </c>
      <c r="G22257" t="s">
        <v>273</v>
      </c>
    </row>
    <row r="22258" spans="1:7">
      <c r="A22258">
        <v>73065029</v>
      </c>
      <c r="B22258" t="s">
        <v>87</v>
      </c>
      <c r="C22258" s="30">
        <v>2.7</v>
      </c>
      <c r="D22258" t="s">
        <v>21</v>
      </c>
      <c r="G22258" t="s">
        <v>273</v>
      </c>
    </row>
    <row r="22259" spans="1:7">
      <c r="A22259">
        <v>73065029</v>
      </c>
      <c r="B22259" t="s">
        <v>87</v>
      </c>
      <c r="C22259" s="30">
        <v>2.97</v>
      </c>
      <c r="D22259" t="s">
        <v>21</v>
      </c>
      <c r="E22259">
        <v>2026</v>
      </c>
      <c r="G22259" t="s">
        <v>273</v>
      </c>
    </row>
    <row r="22260" spans="1:7">
      <c r="A22260">
        <v>73065029</v>
      </c>
      <c r="B22260" t="s">
        <v>87</v>
      </c>
      <c r="C22260" s="30">
        <v>3.24</v>
      </c>
      <c r="D22260" t="s">
        <v>21</v>
      </c>
      <c r="E22260">
        <v>2027</v>
      </c>
      <c r="G22260" t="s">
        <v>273</v>
      </c>
    </row>
    <row r="22261" spans="1:7">
      <c r="A22261">
        <v>73065029</v>
      </c>
      <c r="B22261" t="s">
        <v>87</v>
      </c>
      <c r="C22261" s="30">
        <v>3.5100000000000002</v>
      </c>
      <c r="D22261" t="s">
        <v>21</v>
      </c>
      <c r="E22261">
        <v>2028</v>
      </c>
      <c r="G22261" t="s">
        <v>273</v>
      </c>
    </row>
    <row r="22262" spans="1:7">
      <c r="A22262">
        <v>73065080</v>
      </c>
      <c r="B22262" t="s">
        <v>87</v>
      </c>
      <c r="C22262" s="30">
        <v>2.76</v>
      </c>
      <c r="D22262" t="s">
        <v>21</v>
      </c>
      <c r="G22262" t="s">
        <v>273</v>
      </c>
    </row>
    <row r="22263" spans="1:7">
      <c r="A22263">
        <v>73065080</v>
      </c>
      <c r="B22263" t="s">
        <v>87</v>
      </c>
      <c r="C22263" s="30">
        <v>3.0359999999999996</v>
      </c>
      <c r="D22263" t="s">
        <v>21</v>
      </c>
      <c r="E22263">
        <v>2026</v>
      </c>
      <c r="G22263" t="s">
        <v>273</v>
      </c>
    </row>
    <row r="22264" spans="1:7">
      <c r="A22264">
        <v>73065080</v>
      </c>
      <c r="B22264" t="s">
        <v>87</v>
      </c>
      <c r="C22264" s="30">
        <v>3.3119999999999998</v>
      </c>
      <c r="D22264" t="s">
        <v>21</v>
      </c>
      <c r="E22264">
        <v>2027</v>
      </c>
      <c r="G22264" t="s">
        <v>273</v>
      </c>
    </row>
    <row r="22265" spans="1:7">
      <c r="A22265">
        <v>73065080</v>
      </c>
      <c r="B22265" t="s">
        <v>87</v>
      </c>
      <c r="C22265" s="30">
        <v>3.5879999999999996</v>
      </c>
      <c r="D22265" t="s">
        <v>21</v>
      </c>
      <c r="E22265">
        <v>2028</v>
      </c>
      <c r="G22265" t="s">
        <v>273</v>
      </c>
    </row>
    <row r="22266" spans="1:7">
      <c r="A22266">
        <v>73066110</v>
      </c>
      <c r="B22266" t="s">
        <v>87</v>
      </c>
      <c r="C22266" s="30">
        <v>3.3</v>
      </c>
      <c r="G22266" t="s">
        <v>273</v>
      </c>
    </row>
    <row r="22267" spans="1:7">
      <c r="A22267">
        <v>73066110</v>
      </c>
      <c r="B22267" t="s">
        <v>87</v>
      </c>
      <c r="C22267" s="30">
        <v>3.63</v>
      </c>
      <c r="E22267">
        <v>2026</v>
      </c>
      <c r="G22267" t="s">
        <v>273</v>
      </c>
    </row>
    <row r="22268" spans="1:7">
      <c r="A22268">
        <v>73066110</v>
      </c>
      <c r="B22268" t="s">
        <v>87</v>
      </c>
      <c r="C22268" s="30">
        <v>3.96</v>
      </c>
      <c r="E22268">
        <v>2027</v>
      </c>
      <c r="G22268" t="s">
        <v>273</v>
      </c>
    </row>
    <row r="22269" spans="1:7">
      <c r="A22269">
        <v>73066110</v>
      </c>
      <c r="B22269" t="s">
        <v>87</v>
      </c>
      <c r="C22269" s="30">
        <v>4.29</v>
      </c>
      <c r="E22269">
        <v>2028</v>
      </c>
      <c r="G22269" t="s">
        <v>273</v>
      </c>
    </row>
    <row r="22270" spans="1:7">
      <c r="A22270">
        <v>73066192</v>
      </c>
      <c r="B22270" t="s">
        <v>87</v>
      </c>
      <c r="C22270" s="30">
        <v>2.81</v>
      </c>
      <c r="D22270" t="s">
        <v>20</v>
      </c>
      <c r="G22270" t="s">
        <v>273</v>
      </c>
    </row>
    <row r="22271" spans="1:7">
      <c r="A22271">
        <v>73066192</v>
      </c>
      <c r="B22271" t="s">
        <v>87</v>
      </c>
      <c r="C22271" s="30">
        <v>3.0910000000000002</v>
      </c>
      <c r="D22271" t="s">
        <v>20</v>
      </c>
      <c r="E22271">
        <v>2026</v>
      </c>
      <c r="G22271" t="s">
        <v>273</v>
      </c>
    </row>
    <row r="22272" spans="1:7">
      <c r="A22272">
        <v>73066192</v>
      </c>
      <c r="B22272" t="s">
        <v>87</v>
      </c>
      <c r="C22272" s="30">
        <v>3.3719999999999999</v>
      </c>
      <c r="D22272" t="s">
        <v>20</v>
      </c>
      <c r="E22272">
        <v>2027</v>
      </c>
      <c r="G22272" t="s">
        <v>273</v>
      </c>
    </row>
    <row r="22273" spans="1:7">
      <c r="A22273">
        <v>73066192</v>
      </c>
      <c r="B22273" t="s">
        <v>87</v>
      </c>
      <c r="C22273" s="30">
        <v>3.653</v>
      </c>
      <c r="D22273" t="s">
        <v>20</v>
      </c>
      <c r="E22273">
        <v>2028</v>
      </c>
      <c r="G22273" t="s">
        <v>273</v>
      </c>
    </row>
    <row r="22274" spans="1:7">
      <c r="A22274">
        <v>73066199</v>
      </c>
      <c r="B22274" t="s">
        <v>87</v>
      </c>
      <c r="C22274" s="30">
        <v>2.81</v>
      </c>
      <c r="D22274" t="s">
        <v>20</v>
      </c>
      <c r="G22274" t="s">
        <v>273</v>
      </c>
    </row>
    <row r="22275" spans="1:7">
      <c r="A22275">
        <v>73066199</v>
      </c>
      <c r="B22275" t="s">
        <v>87</v>
      </c>
      <c r="C22275" s="30">
        <v>3.0910000000000002</v>
      </c>
      <c r="D22275" t="s">
        <v>20</v>
      </c>
      <c r="E22275">
        <v>2026</v>
      </c>
      <c r="G22275" t="s">
        <v>273</v>
      </c>
    </row>
    <row r="22276" spans="1:7">
      <c r="A22276">
        <v>73066199</v>
      </c>
      <c r="B22276" t="s">
        <v>87</v>
      </c>
      <c r="C22276" s="30">
        <v>3.3719999999999999</v>
      </c>
      <c r="D22276" t="s">
        <v>20</v>
      </c>
      <c r="E22276">
        <v>2027</v>
      </c>
      <c r="G22276" t="s">
        <v>273</v>
      </c>
    </row>
    <row r="22277" spans="1:7">
      <c r="A22277">
        <v>73066199</v>
      </c>
      <c r="B22277" t="s">
        <v>87</v>
      </c>
      <c r="C22277" s="30">
        <v>3.653</v>
      </c>
      <c r="D22277" t="s">
        <v>20</v>
      </c>
      <c r="E22277">
        <v>2028</v>
      </c>
      <c r="G22277" t="s">
        <v>273</v>
      </c>
    </row>
    <row r="22278" spans="1:7">
      <c r="A22278">
        <v>73066910</v>
      </c>
      <c r="B22278" t="s">
        <v>87</v>
      </c>
      <c r="C22278" s="30">
        <v>3.3</v>
      </c>
      <c r="G22278" t="s">
        <v>273</v>
      </c>
    </row>
    <row r="22279" spans="1:7">
      <c r="A22279">
        <v>73066910</v>
      </c>
      <c r="B22279" t="s">
        <v>87</v>
      </c>
      <c r="C22279" s="30">
        <v>3.63</v>
      </c>
      <c r="E22279">
        <v>2026</v>
      </c>
      <c r="G22279" t="s">
        <v>273</v>
      </c>
    </row>
    <row r="22280" spans="1:7">
      <c r="A22280">
        <v>73066910</v>
      </c>
      <c r="B22280" t="s">
        <v>87</v>
      </c>
      <c r="C22280" s="30">
        <v>3.96</v>
      </c>
      <c r="E22280">
        <v>2027</v>
      </c>
      <c r="G22280" t="s">
        <v>273</v>
      </c>
    </row>
    <row r="22281" spans="1:7">
      <c r="A22281">
        <v>73066910</v>
      </c>
      <c r="B22281" t="s">
        <v>87</v>
      </c>
      <c r="C22281" s="30">
        <v>4.29</v>
      </c>
      <c r="E22281">
        <v>2028</v>
      </c>
      <c r="G22281" t="s">
        <v>273</v>
      </c>
    </row>
    <row r="22282" spans="1:7">
      <c r="A22282">
        <v>73066990</v>
      </c>
      <c r="B22282" t="s">
        <v>87</v>
      </c>
      <c r="C22282" s="30">
        <v>2.81</v>
      </c>
      <c r="D22282" t="s">
        <v>20</v>
      </c>
      <c r="G22282" t="s">
        <v>273</v>
      </c>
    </row>
    <row r="22283" spans="1:7">
      <c r="A22283">
        <v>73066990</v>
      </c>
      <c r="B22283" t="s">
        <v>87</v>
      </c>
      <c r="C22283" s="30">
        <v>3.0910000000000002</v>
      </c>
      <c r="D22283" t="s">
        <v>20</v>
      </c>
      <c r="E22283">
        <v>2026</v>
      </c>
      <c r="G22283" t="s">
        <v>273</v>
      </c>
    </row>
    <row r="22284" spans="1:7">
      <c r="A22284">
        <v>73066990</v>
      </c>
      <c r="B22284" t="s">
        <v>87</v>
      </c>
      <c r="C22284" s="30">
        <v>3.3719999999999999</v>
      </c>
      <c r="D22284" t="s">
        <v>20</v>
      </c>
      <c r="E22284">
        <v>2027</v>
      </c>
      <c r="G22284" t="s">
        <v>273</v>
      </c>
    </row>
    <row r="22285" spans="1:7">
      <c r="A22285">
        <v>73066990</v>
      </c>
      <c r="B22285" t="s">
        <v>87</v>
      </c>
      <c r="C22285" s="30">
        <v>3.653</v>
      </c>
      <c r="D22285" t="s">
        <v>20</v>
      </c>
      <c r="E22285">
        <v>2028</v>
      </c>
      <c r="G22285" t="s">
        <v>273</v>
      </c>
    </row>
    <row r="22286" spans="1:7">
      <c r="A22286">
        <v>73069000</v>
      </c>
      <c r="B22286" t="s">
        <v>87</v>
      </c>
      <c r="C22286" s="30">
        <v>2.81</v>
      </c>
      <c r="D22286" t="s">
        <v>20</v>
      </c>
      <c r="G22286" t="s">
        <v>273</v>
      </c>
    </row>
    <row r="22287" spans="1:7">
      <c r="A22287">
        <v>73069000</v>
      </c>
      <c r="B22287" t="s">
        <v>87</v>
      </c>
      <c r="C22287" s="30">
        <v>3.0910000000000002</v>
      </c>
      <c r="D22287" t="s">
        <v>20</v>
      </c>
      <c r="E22287">
        <v>2026</v>
      </c>
      <c r="G22287" t="s">
        <v>273</v>
      </c>
    </row>
    <row r="22288" spans="1:7">
      <c r="A22288">
        <v>73069000</v>
      </c>
      <c r="B22288" t="s">
        <v>87</v>
      </c>
      <c r="C22288" s="30">
        <v>3.3719999999999999</v>
      </c>
      <c r="D22288" t="s">
        <v>20</v>
      </c>
      <c r="E22288">
        <v>2027</v>
      </c>
      <c r="G22288" t="s">
        <v>273</v>
      </c>
    </row>
    <row r="22289" spans="1:7">
      <c r="A22289">
        <v>73069000</v>
      </c>
      <c r="B22289" t="s">
        <v>87</v>
      </c>
      <c r="C22289" s="30">
        <v>3.653</v>
      </c>
      <c r="D22289" t="s">
        <v>20</v>
      </c>
      <c r="E22289">
        <v>2028</v>
      </c>
      <c r="G22289" t="s">
        <v>273</v>
      </c>
    </row>
    <row r="22290" spans="1:7">
      <c r="A22290">
        <v>730711</v>
      </c>
      <c r="B22290" t="s">
        <v>87</v>
      </c>
      <c r="C22290" s="30">
        <v>2.5499999999999998</v>
      </c>
      <c r="G22290" t="s">
        <v>273</v>
      </c>
    </row>
    <row r="22291" spans="1:7">
      <c r="A22291">
        <v>730711</v>
      </c>
      <c r="B22291" t="s">
        <v>87</v>
      </c>
      <c r="C22291" s="30">
        <v>2.8049999999999997</v>
      </c>
      <c r="E22291">
        <v>2026</v>
      </c>
      <c r="G22291" t="s">
        <v>273</v>
      </c>
    </row>
    <row r="22292" spans="1:7">
      <c r="A22292">
        <v>730711</v>
      </c>
      <c r="B22292" t="s">
        <v>87</v>
      </c>
      <c r="C22292" s="30">
        <v>3.0599999999999996</v>
      </c>
      <c r="E22292">
        <v>2027</v>
      </c>
      <c r="G22292" t="s">
        <v>273</v>
      </c>
    </row>
    <row r="22293" spans="1:7">
      <c r="A22293">
        <v>730711</v>
      </c>
      <c r="B22293" t="s">
        <v>87</v>
      </c>
      <c r="C22293" s="30">
        <v>3.3149999999999999</v>
      </c>
      <c r="E22293">
        <v>2028</v>
      </c>
      <c r="G22293" t="s">
        <v>273</v>
      </c>
    </row>
    <row r="22294" spans="1:7">
      <c r="A22294">
        <v>73071910</v>
      </c>
      <c r="B22294" t="s">
        <v>87</v>
      </c>
      <c r="C22294" s="30">
        <v>2.5499999999999998</v>
      </c>
      <c r="G22294" t="s">
        <v>273</v>
      </c>
    </row>
    <row r="22295" spans="1:7">
      <c r="A22295">
        <v>73071910</v>
      </c>
      <c r="B22295" t="s">
        <v>87</v>
      </c>
      <c r="C22295" s="30">
        <v>2.8049999999999997</v>
      </c>
      <c r="E22295">
        <v>2026</v>
      </c>
      <c r="G22295" t="s">
        <v>273</v>
      </c>
    </row>
    <row r="22296" spans="1:7">
      <c r="A22296">
        <v>73071910</v>
      </c>
      <c r="B22296" t="s">
        <v>87</v>
      </c>
      <c r="C22296" s="30">
        <v>3.0599999999999996</v>
      </c>
      <c r="E22296">
        <v>2027</v>
      </c>
      <c r="G22296" t="s">
        <v>273</v>
      </c>
    </row>
    <row r="22297" spans="1:7">
      <c r="A22297">
        <v>73071910</v>
      </c>
      <c r="B22297" t="s">
        <v>87</v>
      </c>
      <c r="C22297" s="30">
        <v>3.3149999999999999</v>
      </c>
      <c r="E22297">
        <v>2028</v>
      </c>
      <c r="G22297" t="s">
        <v>273</v>
      </c>
    </row>
    <row r="22298" spans="1:7">
      <c r="A22298">
        <v>73071990</v>
      </c>
      <c r="B22298" t="s">
        <v>87</v>
      </c>
      <c r="C22298" s="30">
        <v>2.67</v>
      </c>
      <c r="D22298" t="s">
        <v>20</v>
      </c>
      <c r="G22298" t="s">
        <v>273</v>
      </c>
    </row>
    <row r="22299" spans="1:7">
      <c r="A22299">
        <v>73071990</v>
      </c>
      <c r="B22299" t="s">
        <v>87</v>
      </c>
      <c r="C22299" s="30">
        <v>2.9369999999999998</v>
      </c>
      <c r="D22299" t="s">
        <v>20</v>
      </c>
      <c r="E22299">
        <v>2026</v>
      </c>
      <c r="G22299" t="s">
        <v>273</v>
      </c>
    </row>
    <row r="22300" spans="1:7">
      <c r="A22300">
        <v>73071990</v>
      </c>
      <c r="B22300" t="s">
        <v>87</v>
      </c>
      <c r="C22300" s="30">
        <v>3.2039999999999997</v>
      </c>
      <c r="D22300" t="s">
        <v>20</v>
      </c>
      <c r="E22300">
        <v>2027</v>
      </c>
      <c r="G22300" t="s">
        <v>273</v>
      </c>
    </row>
    <row r="22301" spans="1:7">
      <c r="A22301">
        <v>73071990</v>
      </c>
      <c r="B22301" t="s">
        <v>87</v>
      </c>
      <c r="C22301" s="30">
        <v>3.4710000000000001</v>
      </c>
      <c r="D22301" t="s">
        <v>20</v>
      </c>
      <c r="E22301">
        <v>2028</v>
      </c>
      <c r="G22301" t="s">
        <v>273</v>
      </c>
    </row>
    <row r="22302" spans="1:7">
      <c r="A22302">
        <v>73072100</v>
      </c>
      <c r="B22302" t="s">
        <v>87</v>
      </c>
      <c r="C22302" s="30">
        <v>2.93</v>
      </c>
      <c r="G22302" t="s">
        <v>273</v>
      </c>
    </row>
    <row r="22303" spans="1:7">
      <c r="A22303">
        <v>73072100</v>
      </c>
      <c r="B22303" t="s">
        <v>87</v>
      </c>
      <c r="C22303" s="30">
        <v>3.2230000000000003</v>
      </c>
      <c r="E22303">
        <v>2026</v>
      </c>
      <c r="G22303" t="s">
        <v>273</v>
      </c>
    </row>
    <row r="22304" spans="1:7">
      <c r="A22304">
        <v>73072100</v>
      </c>
      <c r="B22304" t="s">
        <v>87</v>
      </c>
      <c r="C22304" s="30">
        <v>3.516</v>
      </c>
      <c r="E22304">
        <v>2027</v>
      </c>
      <c r="G22304" t="s">
        <v>273</v>
      </c>
    </row>
    <row r="22305" spans="1:7">
      <c r="A22305">
        <v>73072100</v>
      </c>
      <c r="B22305" t="s">
        <v>87</v>
      </c>
      <c r="C22305" s="30">
        <v>3.8090000000000002</v>
      </c>
      <c r="E22305">
        <v>2028</v>
      </c>
      <c r="G22305" t="s">
        <v>273</v>
      </c>
    </row>
    <row r="22306" spans="1:7">
      <c r="A22306">
        <v>730722</v>
      </c>
      <c r="B22306" t="s">
        <v>87</v>
      </c>
      <c r="C22306" s="30">
        <v>2.93</v>
      </c>
      <c r="G22306" t="s">
        <v>273</v>
      </c>
    </row>
    <row r="22307" spans="1:7">
      <c r="A22307">
        <v>730722</v>
      </c>
      <c r="B22307" t="s">
        <v>87</v>
      </c>
      <c r="C22307" s="30">
        <v>3.2230000000000003</v>
      </c>
      <c r="E22307">
        <v>2026</v>
      </c>
      <c r="G22307" t="s">
        <v>273</v>
      </c>
    </row>
    <row r="22308" spans="1:7">
      <c r="A22308">
        <v>730722</v>
      </c>
      <c r="B22308" t="s">
        <v>87</v>
      </c>
      <c r="C22308" s="30">
        <v>3.516</v>
      </c>
      <c r="E22308">
        <v>2027</v>
      </c>
      <c r="G22308" t="s">
        <v>273</v>
      </c>
    </row>
    <row r="22309" spans="1:7">
      <c r="A22309">
        <v>730722</v>
      </c>
      <c r="B22309" t="s">
        <v>87</v>
      </c>
      <c r="C22309" s="30">
        <v>3.8090000000000002</v>
      </c>
      <c r="E22309">
        <v>2028</v>
      </c>
      <c r="G22309" t="s">
        <v>273</v>
      </c>
    </row>
    <row r="22310" spans="1:7">
      <c r="A22310">
        <v>730723</v>
      </c>
      <c r="B22310" t="s">
        <v>87</v>
      </c>
      <c r="C22310" s="30">
        <v>2.93</v>
      </c>
      <c r="G22310" t="s">
        <v>273</v>
      </c>
    </row>
    <row r="22311" spans="1:7">
      <c r="A22311">
        <v>730723</v>
      </c>
      <c r="B22311" t="s">
        <v>87</v>
      </c>
      <c r="C22311" s="30">
        <v>3.2230000000000003</v>
      </c>
      <c r="E22311">
        <v>2026</v>
      </c>
      <c r="G22311" t="s">
        <v>273</v>
      </c>
    </row>
    <row r="22312" spans="1:7">
      <c r="A22312">
        <v>730723</v>
      </c>
      <c r="B22312" t="s">
        <v>87</v>
      </c>
      <c r="C22312" s="30">
        <v>3.516</v>
      </c>
      <c r="E22312">
        <v>2027</v>
      </c>
      <c r="G22312" t="s">
        <v>273</v>
      </c>
    </row>
    <row r="22313" spans="1:7">
      <c r="A22313">
        <v>730723</v>
      </c>
      <c r="B22313" t="s">
        <v>87</v>
      </c>
      <c r="C22313" s="30">
        <v>3.8090000000000002</v>
      </c>
      <c r="E22313">
        <v>2028</v>
      </c>
      <c r="G22313" t="s">
        <v>273</v>
      </c>
    </row>
    <row r="22314" spans="1:7">
      <c r="A22314">
        <v>730729</v>
      </c>
      <c r="B22314" t="s">
        <v>87</v>
      </c>
      <c r="C22314" s="30">
        <v>2.93</v>
      </c>
      <c r="G22314" t="s">
        <v>273</v>
      </c>
    </row>
    <row r="22315" spans="1:7">
      <c r="A22315">
        <v>730729</v>
      </c>
      <c r="B22315" t="s">
        <v>87</v>
      </c>
      <c r="C22315" s="30">
        <v>3.2230000000000003</v>
      </c>
      <c r="E22315">
        <v>2026</v>
      </c>
      <c r="G22315" t="s">
        <v>273</v>
      </c>
    </row>
    <row r="22316" spans="1:7">
      <c r="A22316">
        <v>730729</v>
      </c>
      <c r="B22316" t="s">
        <v>87</v>
      </c>
      <c r="C22316" s="30">
        <v>3.516</v>
      </c>
      <c r="E22316">
        <v>2027</v>
      </c>
      <c r="G22316" t="s">
        <v>273</v>
      </c>
    </row>
    <row r="22317" spans="1:7">
      <c r="A22317">
        <v>730729</v>
      </c>
      <c r="B22317" t="s">
        <v>87</v>
      </c>
      <c r="C22317" s="30">
        <v>3.8090000000000002</v>
      </c>
      <c r="E22317">
        <v>2028</v>
      </c>
      <c r="G22317" t="s">
        <v>273</v>
      </c>
    </row>
    <row r="22318" spans="1:7">
      <c r="A22318">
        <v>73079100</v>
      </c>
      <c r="B22318" t="s">
        <v>87</v>
      </c>
      <c r="C22318" s="30">
        <v>2.77</v>
      </c>
      <c r="D22318" t="s">
        <v>20</v>
      </c>
      <c r="G22318" t="s">
        <v>273</v>
      </c>
    </row>
    <row r="22319" spans="1:7">
      <c r="A22319">
        <v>73079100</v>
      </c>
      <c r="B22319" t="s">
        <v>87</v>
      </c>
      <c r="C22319" s="30">
        <v>3.0470000000000002</v>
      </c>
      <c r="D22319" t="s">
        <v>20</v>
      </c>
      <c r="E22319">
        <v>2026</v>
      </c>
      <c r="G22319" t="s">
        <v>273</v>
      </c>
    </row>
    <row r="22320" spans="1:7">
      <c r="A22320">
        <v>73079100</v>
      </c>
      <c r="B22320" t="s">
        <v>87</v>
      </c>
      <c r="C22320" s="30">
        <v>3.3239999999999998</v>
      </c>
      <c r="D22320" t="s">
        <v>20</v>
      </c>
      <c r="E22320">
        <v>2027</v>
      </c>
      <c r="G22320" t="s">
        <v>273</v>
      </c>
    </row>
    <row r="22321" spans="1:7">
      <c r="A22321">
        <v>73079100</v>
      </c>
      <c r="B22321" t="s">
        <v>87</v>
      </c>
      <c r="C22321" s="30">
        <v>3.601</v>
      </c>
      <c r="D22321" t="s">
        <v>20</v>
      </c>
      <c r="E22321">
        <v>2028</v>
      </c>
      <c r="G22321" t="s">
        <v>273</v>
      </c>
    </row>
    <row r="22322" spans="1:7">
      <c r="A22322">
        <v>730792</v>
      </c>
      <c r="B22322" t="s">
        <v>87</v>
      </c>
      <c r="C22322" s="30">
        <v>2.77</v>
      </c>
      <c r="D22322" t="s">
        <v>20</v>
      </c>
      <c r="G22322" t="s">
        <v>273</v>
      </c>
    </row>
    <row r="22323" spans="1:7">
      <c r="A22323">
        <v>730792</v>
      </c>
      <c r="B22323" t="s">
        <v>87</v>
      </c>
      <c r="C22323" s="30">
        <v>3.0470000000000002</v>
      </c>
      <c r="D22323" t="s">
        <v>20</v>
      </c>
      <c r="E22323">
        <v>2026</v>
      </c>
      <c r="G22323" t="s">
        <v>273</v>
      </c>
    </row>
    <row r="22324" spans="1:7">
      <c r="A22324">
        <v>730792</v>
      </c>
      <c r="B22324" t="s">
        <v>87</v>
      </c>
      <c r="C22324" s="30">
        <v>3.3239999999999998</v>
      </c>
      <c r="D22324" t="s">
        <v>20</v>
      </c>
      <c r="E22324">
        <v>2027</v>
      </c>
      <c r="G22324" t="s">
        <v>273</v>
      </c>
    </row>
    <row r="22325" spans="1:7">
      <c r="A22325">
        <v>730792</v>
      </c>
      <c r="B22325" t="s">
        <v>87</v>
      </c>
      <c r="C22325" s="30">
        <v>3.601</v>
      </c>
      <c r="D22325" t="s">
        <v>20</v>
      </c>
      <c r="E22325">
        <v>2028</v>
      </c>
      <c r="G22325" t="s">
        <v>273</v>
      </c>
    </row>
    <row r="22326" spans="1:7">
      <c r="A22326">
        <v>730793</v>
      </c>
      <c r="B22326" t="s">
        <v>87</v>
      </c>
      <c r="C22326" s="30">
        <v>2.77</v>
      </c>
      <c r="D22326" t="s">
        <v>20</v>
      </c>
      <c r="G22326" t="s">
        <v>273</v>
      </c>
    </row>
    <row r="22327" spans="1:7">
      <c r="A22327">
        <v>730793</v>
      </c>
      <c r="B22327" t="s">
        <v>87</v>
      </c>
      <c r="C22327" s="30">
        <v>3.0470000000000002</v>
      </c>
      <c r="D22327" t="s">
        <v>20</v>
      </c>
      <c r="E22327">
        <v>2026</v>
      </c>
      <c r="G22327" t="s">
        <v>273</v>
      </c>
    </row>
    <row r="22328" spans="1:7">
      <c r="A22328">
        <v>730793</v>
      </c>
      <c r="B22328" t="s">
        <v>87</v>
      </c>
      <c r="C22328" s="30">
        <v>3.3239999999999998</v>
      </c>
      <c r="D22328" t="s">
        <v>20</v>
      </c>
      <c r="E22328">
        <v>2027</v>
      </c>
      <c r="G22328" t="s">
        <v>273</v>
      </c>
    </row>
    <row r="22329" spans="1:7">
      <c r="A22329">
        <v>730793</v>
      </c>
      <c r="B22329" t="s">
        <v>87</v>
      </c>
      <c r="C22329" s="30">
        <v>3.601</v>
      </c>
      <c r="D22329" t="s">
        <v>20</v>
      </c>
      <c r="E22329">
        <v>2028</v>
      </c>
      <c r="G22329" t="s">
        <v>273</v>
      </c>
    </row>
    <row r="22330" spans="1:7">
      <c r="A22330">
        <v>730799</v>
      </c>
      <c r="B22330" t="s">
        <v>87</v>
      </c>
      <c r="C22330" s="30">
        <v>2.77</v>
      </c>
      <c r="D22330" t="s">
        <v>20</v>
      </c>
      <c r="G22330" t="s">
        <v>273</v>
      </c>
    </row>
    <row r="22331" spans="1:7">
      <c r="A22331">
        <v>730799</v>
      </c>
      <c r="B22331" t="s">
        <v>87</v>
      </c>
      <c r="C22331" s="30">
        <v>3.0470000000000002</v>
      </c>
      <c r="D22331" t="s">
        <v>20</v>
      </c>
      <c r="E22331">
        <v>2026</v>
      </c>
      <c r="G22331" t="s">
        <v>273</v>
      </c>
    </row>
    <row r="22332" spans="1:7">
      <c r="A22332">
        <v>730799</v>
      </c>
      <c r="B22332" t="s">
        <v>87</v>
      </c>
      <c r="C22332" s="30">
        <v>3.3239999999999998</v>
      </c>
      <c r="D22332" t="s">
        <v>20</v>
      </c>
      <c r="E22332">
        <v>2027</v>
      </c>
      <c r="G22332" t="s">
        <v>273</v>
      </c>
    </row>
    <row r="22333" spans="1:7">
      <c r="A22333">
        <v>730799</v>
      </c>
      <c r="B22333" t="s">
        <v>87</v>
      </c>
      <c r="C22333" s="30">
        <v>3.601</v>
      </c>
      <c r="D22333" t="s">
        <v>20</v>
      </c>
      <c r="E22333">
        <v>2028</v>
      </c>
      <c r="G22333" t="s">
        <v>273</v>
      </c>
    </row>
    <row r="22334" spans="1:7">
      <c r="A22334">
        <v>7308</v>
      </c>
      <c r="B22334" t="s">
        <v>87</v>
      </c>
      <c r="C22334" s="30">
        <v>2.99</v>
      </c>
      <c r="D22334" t="s">
        <v>20</v>
      </c>
      <c r="G22334" t="s">
        <v>273</v>
      </c>
    </row>
    <row r="22335" spans="1:7">
      <c r="A22335">
        <v>7308</v>
      </c>
      <c r="B22335" t="s">
        <v>87</v>
      </c>
      <c r="C22335" s="30">
        <v>3.2890000000000001</v>
      </c>
      <c r="D22335" t="s">
        <v>20</v>
      </c>
      <c r="E22335">
        <v>2026</v>
      </c>
      <c r="G22335" t="s">
        <v>273</v>
      </c>
    </row>
    <row r="22336" spans="1:7">
      <c r="A22336">
        <v>7308</v>
      </c>
      <c r="B22336" t="s">
        <v>87</v>
      </c>
      <c r="C22336" s="30">
        <v>3.5880000000000001</v>
      </c>
      <c r="D22336" t="s">
        <v>20</v>
      </c>
      <c r="E22336">
        <v>2027</v>
      </c>
      <c r="G22336" t="s">
        <v>273</v>
      </c>
    </row>
    <row r="22337" spans="1:7">
      <c r="A22337">
        <v>7308</v>
      </c>
      <c r="B22337" t="s">
        <v>87</v>
      </c>
      <c r="C22337" s="30">
        <v>3.8870000000000005</v>
      </c>
      <c r="D22337" t="s">
        <v>20</v>
      </c>
      <c r="E22337">
        <v>2028</v>
      </c>
      <c r="G22337" t="s">
        <v>273</v>
      </c>
    </row>
    <row r="22338" spans="1:7">
      <c r="A22338">
        <v>7309</v>
      </c>
      <c r="B22338" t="s">
        <v>87</v>
      </c>
      <c r="C22338" s="30">
        <v>3.13</v>
      </c>
      <c r="D22338" t="s">
        <v>20</v>
      </c>
      <c r="G22338" t="s">
        <v>273</v>
      </c>
    </row>
    <row r="22339" spans="1:7">
      <c r="A22339">
        <v>7309</v>
      </c>
      <c r="B22339" t="s">
        <v>87</v>
      </c>
      <c r="C22339" s="30">
        <v>3.4430000000000001</v>
      </c>
      <c r="D22339" t="s">
        <v>20</v>
      </c>
      <c r="E22339">
        <v>2026</v>
      </c>
      <c r="G22339" t="s">
        <v>273</v>
      </c>
    </row>
    <row r="22340" spans="1:7">
      <c r="A22340">
        <v>7309</v>
      </c>
      <c r="B22340" t="s">
        <v>87</v>
      </c>
      <c r="C22340" s="30">
        <v>3.7559999999999998</v>
      </c>
      <c r="D22340" t="s">
        <v>20</v>
      </c>
      <c r="E22340">
        <v>2027</v>
      </c>
      <c r="G22340" t="s">
        <v>273</v>
      </c>
    </row>
    <row r="22341" spans="1:7">
      <c r="A22341">
        <v>7309</v>
      </c>
      <c r="B22341" t="s">
        <v>87</v>
      </c>
      <c r="C22341" s="30">
        <v>4.069</v>
      </c>
      <c r="D22341" t="s">
        <v>20</v>
      </c>
      <c r="E22341">
        <v>2028</v>
      </c>
      <c r="G22341" t="s">
        <v>273</v>
      </c>
    </row>
    <row r="22342" spans="1:7">
      <c r="A22342">
        <v>7310</v>
      </c>
      <c r="B22342" t="s">
        <v>87</v>
      </c>
      <c r="C22342" s="30">
        <v>2.81</v>
      </c>
      <c r="D22342" t="s">
        <v>20</v>
      </c>
      <c r="G22342" t="s">
        <v>273</v>
      </c>
    </row>
    <row r="22343" spans="1:7">
      <c r="A22343">
        <v>7310</v>
      </c>
      <c r="B22343" t="s">
        <v>87</v>
      </c>
      <c r="C22343" s="30">
        <v>3.0910000000000002</v>
      </c>
      <c r="D22343" t="s">
        <v>20</v>
      </c>
      <c r="E22343">
        <v>2026</v>
      </c>
      <c r="G22343" t="s">
        <v>273</v>
      </c>
    </row>
    <row r="22344" spans="1:7">
      <c r="A22344">
        <v>7310</v>
      </c>
      <c r="B22344" t="s">
        <v>87</v>
      </c>
      <c r="C22344" s="30">
        <v>3.3719999999999999</v>
      </c>
      <c r="D22344" t="s">
        <v>20</v>
      </c>
      <c r="E22344">
        <v>2027</v>
      </c>
      <c r="G22344" t="s">
        <v>273</v>
      </c>
    </row>
    <row r="22345" spans="1:7">
      <c r="A22345">
        <v>7310</v>
      </c>
      <c r="B22345" t="s">
        <v>87</v>
      </c>
      <c r="C22345" s="30">
        <v>3.653</v>
      </c>
      <c r="D22345" t="s">
        <v>20</v>
      </c>
      <c r="E22345">
        <v>2028</v>
      </c>
      <c r="G22345" t="s">
        <v>273</v>
      </c>
    </row>
    <row r="22346" spans="1:7">
      <c r="A22346">
        <v>731100</v>
      </c>
      <c r="B22346" t="s">
        <v>87</v>
      </c>
      <c r="C22346" s="30">
        <v>3.06</v>
      </c>
      <c r="D22346" t="s">
        <v>20</v>
      </c>
      <c r="G22346" t="s">
        <v>273</v>
      </c>
    </row>
    <row r="22347" spans="1:7">
      <c r="A22347">
        <v>731100</v>
      </c>
      <c r="B22347" t="s">
        <v>87</v>
      </c>
      <c r="C22347" s="30">
        <v>3.3660000000000001</v>
      </c>
      <c r="D22347" t="s">
        <v>20</v>
      </c>
      <c r="E22347">
        <v>2026</v>
      </c>
      <c r="G22347" t="s">
        <v>273</v>
      </c>
    </row>
    <row r="22348" spans="1:7">
      <c r="A22348">
        <v>731100</v>
      </c>
      <c r="B22348" t="s">
        <v>87</v>
      </c>
      <c r="C22348" s="30">
        <v>3.6720000000000002</v>
      </c>
      <c r="D22348" t="s">
        <v>20</v>
      </c>
      <c r="E22348">
        <v>2027</v>
      </c>
      <c r="G22348" t="s">
        <v>273</v>
      </c>
    </row>
    <row r="22349" spans="1:7">
      <c r="A22349">
        <v>731100</v>
      </c>
      <c r="B22349" t="s">
        <v>87</v>
      </c>
      <c r="C22349" s="30">
        <v>3.9780000000000002</v>
      </c>
      <c r="D22349" t="s">
        <v>20</v>
      </c>
      <c r="E22349">
        <v>2028</v>
      </c>
      <c r="G22349" t="s">
        <v>273</v>
      </c>
    </row>
    <row r="22350" spans="1:7">
      <c r="A22350">
        <v>73181100</v>
      </c>
      <c r="B22350" t="s">
        <v>87</v>
      </c>
      <c r="C22350" s="30">
        <v>2.74</v>
      </c>
      <c r="D22350" t="s">
        <v>20</v>
      </c>
      <c r="G22350" t="s">
        <v>273</v>
      </c>
    </row>
    <row r="22351" spans="1:7">
      <c r="A22351">
        <v>73181100</v>
      </c>
      <c r="B22351" t="s">
        <v>87</v>
      </c>
      <c r="C22351" s="30">
        <v>3.0140000000000002</v>
      </c>
      <c r="D22351" t="s">
        <v>20</v>
      </c>
      <c r="E22351">
        <v>2026</v>
      </c>
      <c r="G22351" t="s">
        <v>273</v>
      </c>
    </row>
    <row r="22352" spans="1:7">
      <c r="A22352">
        <v>73181100</v>
      </c>
      <c r="B22352" t="s">
        <v>87</v>
      </c>
      <c r="C22352" s="30">
        <v>3.2880000000000003</v>
      </c>
      <c r="D22352" t="s">
        <v>20</v>
      </c>
      <c r="E22352">
        <v>2027</v>
      </c>
      <c r="G22352" t="s">
        <v>273</v>
      </c>
    </row>
    <row r="22353" spans="1:7">
      <c r="A22353">
        <v>73181100</v>
      </c>
      <c r="B22353" t="s">
        <v>87</v>
      </c>
      <c r="C22353" s="30">
        <v>3.5620000000000003</v>
      </c>
      <c r="D22353" t="s">
        <v>20</v>
      </c>
      <c r="E22353">
        <v>2028</v>
      </c>
      <c r="G22353" t="s">
        <v>273</v>
      </c>
    </row>
    <row r="22354" spans="1:7">
      <c r="A22354">
        <v>73181210</v>
      </c>
      <c r="B22354" t="s">
        <v>87</v>
      </c>
      <c r="C22354" s="30">
        <v>3.18</v>
      </c>
      <c r="G22354" t="s">
        <v>273</v>
      </c>
    </row>
    <row r="22355" spans="1:7">
      <c r="A22355">
        <v>73181210</v>
      </c>
      <c r="B22355" t="s">
        <v>87</v>
      </c>
      <c r="C22355" s="30">
        <v>3.4980000000000002</v>
      </c>
      <c r="E22355">
        <v>2026</v>
      </c>
      <c r="G22355" t="s">
        <v>273</v>
      </c>
    </row>
    <row r="22356" spans="1:7">
      <c r="A22356">
        <v>73181210</v>
      </c>
      <c r="B22356" t="s">
        <v>87</v>
      </c>
      <c r="C22356" s="30">
        <v>3.8160000000000003</v>
      </c>
      <c r="E22356">
        <v>2027</v>
      </c>
      <c r="G22356" t="s">
        <v>273</v>
      </c>
    </row>
    <row r="22357" spans="1:7">
      <c r="A22357">
        <v>73181210</v>
      </c>
      <c r="B22357" t="s">
        <v>87</v>
      </c>
      <c r="C22357" s="30">
        <v>4.1340000000000003</v>
      </c>
      <c r="E22357">
        <v>2028</v>
      </c>
      <c r="G22357" t="s">
        <v>273</v>
      </c>
    </row>
    <row r="22358" spans="1:7">
      <c r="A22358">
        <v>73181290</v>
      </c>
      <c r="B22358" t="s">
        <v>87</v>
      </c>
      <c r="C22358" s="30">
        <v>2.74</v>
      </c>
      <c r="D22358" t="s">
        <v>20</v>
      </c>
      <c r="G22358" t="s">
        <v>273</v>
      </c>
    </row>
    <row r="22359" spans="1:7">
      <c r="A22359">
        <v>73181290</v>
      </c>
      <c r="B22359" t="s">
        <v>87</v>
      </c>
      <c r="C22359" s="30">
        <v>3.0140000000000002</v>
      </c>
      <c r="D22359" t="s">
        <v>20</v>
      </c>
      <c r="E22359">
        <v>2026</v>
      </c>
      <c r="G22359" t="s">
        <v>273</v>
      </c>
    </row>
    <row r="22360" spans="1:7">
      <c r="A22360">
        <v>73181290</v>
      </c>
      <c r="B22360" t="s">
        <v>87</v>
      </c>
      <c r="C22360" s="30">
        <v>3.2880000000000003</v>
      </c>
      <c r="D22360" t="s">
        <v>20</v>
      </c>
      <c r="E22360">
        <v>2027</v>
      </c>
      <c r="G22360" t="s">
        <v>273</v>
      </c>
    </row>
    <row r="22361" spans="1:7">
      <c r="A22361">
        <v>73181290</v>
      </c>
      <c r="B22361" t="s">
        <v>87</v>
      </c>
      <c r="C22361" s="30">
        <v>3.5620000000000003</v>
      </c>
      <c r="D22361" t="s">
        <v>20</v>
      </c>
      <c r="E22361">
        <v>2028</v>
      </c>
      <c r="G22361" t="s">
        <v>273</v>
      </c>
    </row>
    <row r="22362" spans="1:7">
      <c r="A22362">
        <v>73181300</v>
      </c>
      <c r="B22362" t="s">
        <v>87</v>
      </c>
      <c r="C22362" s="30">
        <v>2.74</v>
      </c>
      <c r="D22362" t="s">
        <v>20</v>
      </c>
      <c r="G22362" t="s">
        <v>273</v>
      </c>
    </row>
    <row r="22363" spans="1:7">
      <c r="A22363">
        <v>73181300</v>
      </c>
      <c r="B22363" t="s">
        <v>87</v>
      </c>
      <c r="C22363" s="30">
        <v>3.0140000000000002</v>
      </c>
      <c r="D22363" t="s">
        <v>20</v>
      </c>
      <c r="E22363">
        <v>2026</v>
      </c>
      <c r="G22363" t="s">
        <v>273</v>
      </c>
    </row>
    <row r="22364" spans="1:7">
      <c r="A22364">
        <v>73181300</v>
      </c>
      <c r="B22364" t="s">
        <v>87</v>
      </c>
      <c r="C22364" s="30">
        <v>3.2880000000000003</v>
      </c>
      <c r="D22364" t="s">
        <v>20</v>
      </c>
      <c r="E22364">
        <v>2027</v>
      </c>
      <c r="G22364" t="s">
        <v>273</v>
      </c>
    </row>
    <row r="22365" spans="1:7">
      <c r="A22365">
        <v>73181300</v>
      </c>
      <c r="B22365" t="s">
        <v>87</v>
      </c>
      <c r="C22365" s="30">
        <v>3.5620000000000003</v>
      </c>
      <c r="D22365" t="s">
        <v>20</v>
      </c>
      <c r="E22365">
        <v>2028</v>
      </c>
      <c r="G22365" t="s">
        <v>273</v>
      </c>
    </row>
    <row r="22366" spans="1:7">
      <c r="A22366">
        <v>73181410</v>
      </c>
      <c r="B22366" t="s">
        <v>87</v>
      </c>
      <c r="C22366" s="30">
        <v>3.18</v>
      </c>
      <c r="G22366" t="s">
        <v>273</v>
      </c>
    </row>
    <row r="22367" spans="1:7">
      <c r="A22367">
        <v>73181410</v>
      </c>
      <c r="B22367" t="s">
        <v>87</v>
      </c>
      <c r="C22367" s="30">
        <v>3.4980000000000002</v>
      </c>
      <c r="E22367">
        <v>2026</v>
      </c>
      <c r="G22367" t="s">
        <v>273</v>
      </c>
    </row>
    <row r="22368" spans="1:7">
      <c r="A22368">
        <v>73181410</v>
      </c>
      <c r="B22368" t="s">
        <v>87</v>
      </c>
      <c r="C22368" s="30">
        <v>3.8160000000000003</v>
      </c>
      <c r="E22368">
        <v>2027</v>
      </c>
      <c r="G22368" t="s">
        <v>273</v>
      </c>
    </row>
    <row r="22369" spans="1:7">
      <c r="A22369">
        <v>73181410</v>
      </c>
      <c r="B22369" t="s">
        <v>87</v>
      </c>
      <c r="C22369" s="30">
        <v>4.1340000000000003</v>
      </c>
      <c r="E22369">
        <v>2028</v>
      </c>
      <c r="G22369" t="s">
        <v>273</v>
      </c>
    </row>
    <row r="22370" spans="1:7">
      <c r="A22370">
        <v>73181491</v>
      </c>
      <c r="B22370" t="s">
        <v>87</v>
      </c>
      <c r="C22370" s="30">
        <v>2.74</v>
      </c>
      <c r="D22370" t="s">
        <v>20</v>
      </c>
      <c r="G22370" t="s">
        <v>273</v>
      </c>
    </row>
    <row r="22371" spans="1:7">
      <c r="A22371">
        <v>73181491</v>
      </c>
      <c r="B22371" t="s">
        <v>87</v>
      </c>
      <c r="C22371" s="30">
        <v>3.0140000000000002</v>
      </c>
      <c r="D22371" t="s">
        <v>20</v>
      </c>
      <c r="E22371">
        <v>2026</v>
      </c>
      <c r="G22371" t="s">
        <v>273</v>
      </c>
    </row>
    <row r="22372" spans="1:7">
      <c r="A22372">
        <v>73181491</v>
      </c>
      <c r="B22372" t="s">
        <v>87</v>
      </c>
      <c r="C22372" s="30">
        <v>3.2880000000000003</v>
      </c>
      <c r="D22372" t="s">
        <v>20</v>
      </c>
      <c r="E22372">
        <v>2027</v>
      </c>
      <c r="G22372" t="s">
        <v>273</v>
      </c>
    </row>
    <row r="22373" spans="1:7">
      <c r="A22373">
        <v>73181491</v>
      </c>
      <c r="B22373" t="s">
        <v>87</v>
      </c>
      <c r="C22373" s="30">
        <v>3.5620000000000003</v>
      </c>
      <c r="D22373" t="s">
        <v>20</v>
      </c>
      <c r="E22373">
        <v>2028</v>
      </c>
      <c r="G22373" t="s">
        <v>273</v>
      </c>
    </row>
    <row r="22374" spans="1:7">
      <c r="A22374">
        <v>73181499</v>
      </c>
      <c r="B22374" t="s">
        <v>87</v>
      </c>
      <c r="C22374" s="30">
        <v>2.74</v>
      </c>
      <c r="D22374" t="s">
        <v>20</v>
      </c>
      <c r="G22374" t="s">
        <v>273</v>
      </c>
    </row>
    <row r="22375" spans="1:7">
      <c r="A22375">
        <v>73181499</v>
      </c>
      <c r="B22375" t="s">
        <v>87</v>
      </c>
      <c r="C22375" s="30">
        <v>3.0140000000000002</v>
      </c>
      <c r="D22375" t="s">
        <v>20</v>
      </c>
      <c r="E22375">
        <v>2026</v>
      </c>
      <c r="G22375" t="s">
        <v>273</v>
      </c>
    </row>
    <row r="22376" spans="1:7">
      <c r="A22376">
        <v>73181499</v>
      </c>
      <c r="B22376" t="s">
        <v>87</v>
      </c>
      <c r="C22376" s="30">
        <v>3.2880000000000003</v>
      </c>
      <c r="D22376" t="s">
        <v>20</v>
      </c>
      <c r="E22376">
        <v>2027</v>
      </c>
      <c r="G22376" t="s">
        <v>273</v>
      </c>
    </row>
    <row r="22377" spans="1:7">
      <c r="A22377">
        <v>73181499</v>
      </c>
      <c r="B22377" t="s">
        <v>87</v>
      </c>
      <c r="C22377" s="30">
        <v>3.5620000000000003</v>
      </c>
      <c r="D22377" t="s">
        <v>20</v>
      </c>
      <c r="E22377">
        <v>2028</v>
      </c>
      <c r="G22377" t="s">
        <v>273</v>
      </c>
    </row>
    <row r="22378" spans="1:7">
      <c r="A22378">
        <v>731815</v>
      </c>
      <c r="B22378" t="s">
        <v>87</v>
      </c>
      <c r="C22378" s="30">
        <v>2.9</v>
      </c>
      <c r="D22378" t="s">
        <v>20</v>
      </c>
      <c r="G22378" t="s">
        <v>273</v>
      </c>
    </row>
    <row r="22379" spans="1:7">
      <c r="A22379">
        <v>731815</v>
      </c>
      <c r="B22379" t="s">
        <v>87</v>
      </c>
      <c r="C22379" s="30">
        <v>3.19</v>
      </c>
      <c r="D22379" t="s">
        <v>20</v>
      </c>
      <c r="E22379">
        <v>2026</v>
      </c>
      <c r="G22379" t="s">
        <v>273</v>
      </c>
    </row>
    <row r="22380" spans="1:7">
      <c r="A22380">
        <v>731815</v>
      </c>
      <c r="B22380" t="s">
        <v>87</v>
      </c>
      <c r="C22380" s="30">
        <v>3.48</v>
      </c>
      <c r="D22380" t="s">
        <v>20</v>
      </c>
      <c r="E22380">
        <v>2027</v>
      </c>
      <c r="G22380" t="s">
        <v>273</v>
      </c>
    </row>
    <row r="22381" spans="1:7">
      <c r="A22381">
        <v>731815</v>
      </c>
      <c r="B22381" t="s">
        <v>87</v>
      </c>
      <c r="C22381" s="30">
        <v>3.77</v>
      </c>
      <c r="D22381" t="s">
        <v>20</v>
      </c>
      <c r="E22381">
        <v>2028</v>
      </c>
      <c r="G22381" t="s">
        <v>273</v>
      </c>
    </row>
    <row r="22382" spans="1:7">
      <c r="A22382">
        <v>731816</v>
      </c>
      <c r="B22382" t="s">
        <v>87</v>
      </c>
      <c r="C22382" s="30">
        <v>3.06</v>
      </c>
      <c r="D22382" t="s">
        <v>20</v>
      </c>
      <c r="G22382" t="s">
        <v>273</v>
      </c>
    </row>
    <row r="22383" spans="1:7">
      <c r="A22383">
        <v>731816</v>
      </c>
      <c r="B22383" t="s">
        <v>87</v>
      </c>
      <c r="C22383" s="30">
        <v>3.3660000000000001</v>
      </c>
      <c r="D22383" t="s">
        <v>20</v>
      </c>
      <c r="E22383">
        <v>2026</v>
      </c>
      <c r="G22383" t="s">
        <v>273</v>
      </c>
    </row>
    <row r="22384" spans="1:7">
      <c r="A22384">
        <v>731816</v>
      </c>
      <c r="B22384" t="s">
        <v>87</v>
      </c>
      <c r="C22384" s="30">
        <v>3.6720000000000002</v>
      </c>
      <c r="D22384" t="s">
        <v>20</v>
      </c>
      <c r="E22384">
        <v>2027</v>
      </c>
      <c r="G22384" t="s">
        <v>273</v>
      </c>
    </row>
    <row r="22385" spans="1:7">
      <c r="A22385">
        <v>731816</v>
      </c>
      <c r="B22385" t="s">
        <v>87</v>
      </c>
      <c r="C22385" s="30">
        <v>3.9780000000000002</v>
      </c>
      <c r="D22385" t="s">
        <v>20</v>
      </c>
      <c r="E22385">
        <v>2028</v>
      </c>
      <c r="G22385" t="s">
        <v>273</v>
      </c>
    </row>
    <row r="22386" spans="1:7">
      <c r="A22386">
        <v>73181900</v>
      </c>
      <c r="B22386" t="s">
        <v>87</v>
      </c>
      <c r="C22386" s="30">
        <v>2.74</v>
      </c>
      <c r="D22386" t="s">
        <v>20</v>
      </c>
      <c r="G22386" t="s">
        <v>273</v>
      </c>
    </row>
    <row r="22387" spans="1:7">
      <c r="A22387">
        <v>73181900</v>
      </c>
      <c r="B22387" t="s">
        <v>87</v>
      </c>
      <c r="C22387" s="30">
        <v>3.0140000000000002</v>
      </c>
      <c r="D22387" t="s">
        <v>20</v>
      </c>
      <c r="E22387">
        <v>2026</v>
      </c>
      <c r="G22387" t="s">
        <v>273</v>
      </c>
    </row>
    <row r="22388" spans="1:7">
      <c r="A22388">
        <v>73181900</v>
      </c>
      <c r="B22388" t="s">
        <v>87</v>
      </c>
      <c r="C22388" s="30">
        <v>3.2880000000000003</v>
      </c>
      <c r="D22388" t="s">
        <v>20</v>
      </c>
      <c r="E22388">
        <v>2027</v>
      </c>
      <c r="G22388" t="s">
        <v>273</v>
      </c>
    </row>
    <row r="22389" spans="1:7">
      <c r="A22389">
        <v>73181900</v>
      </c>
      <c r="B22389" t="s">
        <v>87</v>
      </c>
      <c r="C22389" s="30">
        <v>3.5620000000000003</v>
      </c>
      <c r="D22389" t="s">
        <v>20</v>
      </c>
      <c r="E22389">
        <v>2028</v>
      </c>
      <c r="G22389" t="s">
        <v>273</v>
      </c>
    </row>
    <row r="22390" spans="1:7">
      <c r="A22390">
        <v>73182100</v>
      </c>
      <c r="B22390" t="s">
        <v>87</v>
      </c>
      <c r="C22390" s="30">
        <v>2.74</v>
      </c>
      <c r="D22390" t="s">
        <v>20</v>
      </c>
      <c r="G22390" t="s">
        <v>273</v>
      </c>
    </row>
    <row r="22391" spans="1:7">
      <c r="A22391">
        <v>73182100</v>
      </c>
      <c r="B22391" t="s">
        <v>87</v>
      </c>
      <c r="C22391" s="30">
        <v>3.0140000000000002</v>
      </c>
      <c r="D22391" t="s">
        <v>20</v>
      </c>
      <c r="E22391">
        <v>2026</v>
      </c>
      <c r="G22391" t="s">
        <v>273</v>
      </c>
    </row>
    <row r="22392" spans="1:7">
      <c r="A22392">
        <v>73182100</v>
      </c>
      <c r="B22392" t="s">
        <v>87</v>
      </c>
      <c r="C22392" s="30">
        <v>3.2880000000000003</v>
      </c>
      <c r="D22392" t="s">
        <v>20</v>
      </c>
      <c r="E22392">
        <v>2027</v>
      </c>
      <c r="G22392" t="s">
        <v>273</v>
      </c>
    </row>
    <row r="22393" spans="1:7">
      <c r="A22393">
        <v>73182100</v>
      </c>
      <c r="B22393" t="s">
        <v>87</v>
      </c>
      <c r="C22393" s="30">
        <v>3.5620000000000003</v>
      </c>
      <c r="D22393" t="s">
        <v>20</v>
      </c>
      <c r="E22393">
        <v>2028</v>
      </c>
      <c r="G22393" t="s">
        <v>273</v>
      </c>
    </row>
    <row r="22394" spans="1:7">
      <c r="A22394">
        <v>73182200</v>
      </c>
      <c r="B22394" t="s">
        <v>87</v>
      </c>
      <c r="C22394" s="30">
        <v>2.74</v>
      </c>
      <c r="D22394" t="s">
        <v>20</v>
      </c>
      <c r="G22394" t="s">
        <v>273</v>
      </c>
    </row>
    <row r="22395" spans="1:7">
      <c r="A22395">
        <v>73182200</v>
      </c>
      <c r="B22395" t="s">
        <v>87</v>
      </c>
      <c r="C22395" s="30">
        <v>3.0140000000000002</v>
      </c>
      <c r="D22395" t="s">
        <v>20</v>
      </c>
      <c r="E22395">
        <v>2026</v>
      </c>
      <c r="G22395" t="s">
        <v>273</v>
      </c>
    </row>
    <row r="22396" spans="1:7">
      <c r="A22396">
        <v>73182200</v>
      </c>
      <c r="B22396" t="s">
        <v>87</v>
      </c>
      <c r="C22396" s="30">
        <v>3.2880000000000003</v>
      </c>
      <c r="D22396" t="s">
        <v>20</v>
      </c>
      <c r="E22396">
        <v>2027</v>
      </c>
      <c r="G22396" t="s">
        <v>273</v>
      </c>
    </row>
    <row r="22397" spans="1:7">
      <c r="A22397">
        <v>73182200</v>
      </c>
      <c r="B22397" t="s">
        <v>87</v>
      </c>
      <c r="C22397" s="30">
        <v>3.5620000000000003</v>
      </c>
      <c r="D22397" t="s">
        <v>20</v>
      </c>
      <c r="E22397">
        <v>2028</v>
      </c>
      <c r="G22397" t="s">
        <v>273</v>
      </c>
    </row>
    <row r="22398" spans="1:7">
      <c r="A22398">
        <v>73182300</v>
      </c>
      <c r="B22398" t="s">
        <v>87</v>
      </c>
      <c r="C22398" s="30">
        <v>2.74</v>
      </c>
      <c r="D22398" t="s">
        <v>20</v>
      </c>
      <c r="G22398" t="s">
        <v>273</v>
      </c>
    </row>
    <row r="22399" spans="1:7">
      <c r="A22399">
        <v>73182300</v>
      </c>
      <c r="B22399" t="s">
        <v>87</v>
      </c>
      <c r="C22399" s="30">
        <v>3.0140000000000002</v>
      </c>
      <c r="D22399" t="s">
        <v>20</v>
      </c>
      <c r="E22399">
        <v>2026</v>
      </c>
      <c r="G22399" t="s">
        <v>273</v>
      </c>
    </row>
    <row r="22400" spans="1:7">
      <c r="A22400">
        <v>73182300</v>
      </c>
      <c r="B22400" t="s">
        <v>87</v>
      </c>
      <c r="C22400" s="30">
        <v>3.2880000000000003</v>
      </c>
      <c r="D22400" t="s">
        <v>20</v>
      </c>
      <c r="E22400">
        <v>2027</v>
      </c>
      <c r="G22400" t="s">
        <v>273</v>
      </c>
    </row>
    <row r="22401" spans="1:7">
      <c r="A22401">
        <v>73182300</v>
      </c>
      <c r="B22401" t="s">
        <v>87</v>
      </c>
      <c r="C22401" s="30">
        <v>3.5620000000000003</v>
      </c>
      <c r="D22401" t="s">
        <v>20</v>
      </c>
      <c r="E22401">
        <v>2028</v>
      </c>
      <c r="G22401" t="s">
        <v>273</v>
      </c>
    </row>
    <row r="22402" spans="1:7">
      <c r="A22402">
        <v>73182400</v>
      </c>
      <c r="B22402" t="s">
        <v>87</v>
      </c>
      <c r="C22402" s="30">
        <v>2.74</v>
      </c>
      <c r="D22402" t="s">
        <v>20</v>
      </c>
      <c r="G22402" t="s">
        <v>273</v>
      </c>
    </row>
    <row r="22403" spans="1:7">
      <c r="A22403">
        <v>73182400</v>
      </c>
      <c r="B22403" t="s">
        <v>87</v>
      </c>
      <c r="C22403" s="30">
        <v>3.0140000000000002</v>
      </c>
      <c r="D22403" t="s">
        <v>20</v>
      </c>
      <c r="E22403">
        <v>2026</v>
      </c>
      <c r="G22403" t="s">
        <v>273</v>
      </c>
    </row>
    <row r="22404" spans="1:7">
      <c r="A22404">
        <v>73182400</v>
      </c>
      <c r="B22404" t="s">
        <v>87</v>
      </c>
      <c r="C22404" s="30">
        <v>3.2880000000000003</v>
      </c>
      <c r="D22404" t="s">
        <v>20</v>
      </c>
      <c r="E22404">
        <v>2027</v>
      </c>
      <c r="G22404" t="s">
        <v>273</v>
      </c>
    </row>
    <row r="22405" spans="1:7">
      <c r="A22405">
        <v>73182400</v>
      </c>
      <c r="B22405" t="s">
        <v>87</v>
      </c>
      <c r="C22405" s="30">
        <v>3.5620000000000003</v>
      </c>
      <c r="D22405" t="s">
        <v>20</v>
      </c>
      <c r="E22405">
        <v>2028</v>
      </c>
      <c r="G22405" t="s">
        <v>273</v>
      </c>
    </row>
    <row r="22406" spans="1:7">
      <c r="A22406">
        <v>73182900</v>
      </c>
      <c r="B22406" t="s">
        <v>87</v>
      </c>
      <c r="C22406" s="30">
        <v>2.74</v>
      </c>
      <c r="D22406" t="s">
        <v>20</v>
      </c>
      <c r="G22406" t="s">
        <v>273</v>
      </c>
    </row>
    <row r="22407" spans="1:7">
      <c r="A22407">
        <v>73182900</v>
      </c>
      <c r="B22407" t="s">
        <v>87</v>
      </c>
      <c r="C22407" s="30">
        <v>3.0140000000000002</v>
      </c>
      <c r="D22407" t="s">
        <v>20</v>
      </c>
      <c r="E22407">
        <v>2026</v>
      </c>
      <c r="G22407" t="s">
        <v>273</v>
      </c>
    </row>
    <row r="22408" spans="1:7">
      <c r="A22408">
        <v>73182900</v>
      </c>
      <c r="B22408" t="s">
        <v>87</v>
      </c>
      <c r="C22408" s="30">
        <v>3.2880000000000003</v>
      </c>
      <c r="D22408" t="s">
        <v>20</v>
      </c>
      <c r="E22408">
        <v>2027</v>
      </c>
      <c r="G22408" t="s">
        <v>273</v>
      </c>
    </row>
    <row r="22409" spans="1:7">
      <c r="A22409">
        <v>73182900</v>
      </c>
      <c r="B22409" t="s">
        <v>87</v>
      </c>
      <c r="C22409" s="30">
        <v>3.5620000000000003</v>
      </c>
      <c r="D22409" t="s">
        <v>20</v>
      </c>
      <c r="E22409">
        <v>2028</v>
      </c>
      <c r="G22409" t="s">
        <v>273</v>
      </c>
    </row>
    <row r="22410" spans="1:7">
      <c r="A22410">
        <v>73261100</v>
      </c>
      <c r="B22410" t="s">
        <v>87</v>
      </c>
      <c r="C22410" s="30">
        <v>2.67</v>
      </c>
      <c r="D22410" t="s">
        <v>20</v>
      </c>
      <c r="G22410" t="s">
        <v>273</v>
      </c>
    </row>
    <row r="22411" spans="1:7">
      <c r="A22411">
        <v>73261100</v>
      </c>
      <c r="B22411" t="s">
        <v>87</v>
      </c>
      <c r="C22411" s="30">
        <v>2.9369999999999998</v>
      </c>
      <c r="D22411" t="s">
        <v>20</v>
      </c>
      <c r="E22411">
        <v>2026</v>
      </c>
      <c r="G22411" t="s">
        <v>273</v>
      </c>
    </row>
    <row r="22412" spans="1:7">
      <c r="A22412">
        <v>73261100</v>
      </c>
      <c r="B22412" t="s">
        <v>87</v>
      </c>
      <c r="C22412" s="30">
        <v>3.2039999999999997</v>
      </c>
      <c r="D22412" t="s">
        <v>20</v>
      </c>
      <c r="E22412">
        <v>2027</v>
      </c>
      <c r="G22412" t="s">
        <v>273</v>
      </c>
    </row>
    <row r="22413" spans="1:7">
      <c r="A22413">
        <v>73261100</v>
      </c>
      <c r="B22413" t="s">
        <v>87</v>
      </c>
      <c r="C22413" s="30">
        <v>3.4710000000000001</v>
      </c>
      <c r="D22413" t="s">
        <v>20</v>
      </c>
      <c r="E22413">
        <v>2028</v>
      </c>
      <c r="G22413" t="s">
        <v>273</v>
      </c>
    </row>
    <row r="22414" spans="1:7">
      <c r="A22414">
        <v>732619</v>
      </c>
      <c r="B22414" t="s">
        <v>87</v>
      </c>
      <c r="C22414" s="30">
        <v>2.67</v>
      </c>
      <c r="D22414" t="s">
        <v>20</v>
      </c>
      <c r="G22414" t="s">
        <v>273</v>
      </c>
    </row>
    <row r="22415" spans="1:7">
      <c r="A22415">
        <v>732619</v>
      </c>
      <c r="B22415" t="s">
        <v>87</v>
      </c>
      <c r="C22415" s="30">
        <v>2.9369999999999998</v>
      </c>
      <c r="D22415" t="s">
        <v>20</v>
      </c>
      <c r="E22415">
        <v>2026</v>
      </c>
      <c r="G22415" t="s">
        <v>273</v>
      </c>
    </row>
    <row r="22416" spans="1:7">
      <c r="A22416">
        <v>732619</v>
      </c>
      <c r="B22416" t="s">
        <v>87</v>
      </c>
      <c r="C22416" s="30">
        <v>3.2039999999999997</v>
      </c>
      <c r="D22416" t="s">
        <v>20</v>
      </c>
      <c r="E22416">
        <v>2027</v>
      </c>
      <c r="G22416" t="s">
        <v>273</v>
      </c>
    </row>
    <row r="22417" spans="1:7">
      <c r="A22417">
        <v>732619</v>
      </c>
      <c r="B22417" t="s">
        <v>87</v>
      </c>
      <c r="C22417" s="30">
        <v>3.4710000000000001</v>
      </c>
      <c r="D22417" t="s">
        <v>20</v>
      </c>
      <c r="E22417">
        <v>2028</v>
      </c>
      <c r="G22417" t="s">
        <v>273</v>
      </c>
    </row>
    <row r="22418" spans="1:7">
      <c r="A22418">
        <v>73262000</v>
      </c>
      <c r="B22418" t="s">
        <v>87</v>
      </c>
      <c r="C22418" s="30">
        <v>2.74</v>
      </c>
      <c r="D22418" t="s">
        <v>20</v>
      </c>
      <c r="G22418" t="s">
        <v>273</v>
      </c>
    </row>
    <row r="22419" spans="1:7">
      <c r="A22419">
        <v>73262000</v>
      </c>
      <c r="B22419" t="s">
        <v>87</v>
      </c>
      <c r="C22419" s="30">
        <v>3.0140000000000002</v>
      </c>
      <c r="D22419" t="s">
        <v>20</v>
      </c>
      <c r="E22419">
        <v>2026</v>
      </c>
      <c r="G22419" t="s">
        <v>273</v>
      </c>
    </row>
    <row r="22420" spans="1:7">
      <c r="A22420">
        <v>73262000</v>
      </c>
      <c r="B22420" t="s">
        <v>87</v>
      </c>
      <c r="C22420" s="30">
        <v>3.2880000000000003</v>
      </c>
      <c r="D22420" t="s">
        <v>20</v>
      </c>
      <c r="E22420">
        <v>2027</v>
      </c>
      <c r="G22420" t="s">
        <v>273</v>
      </c>
    </row>
    <row r="22421" spans="1:7">
      <c r="A22421">
        <v>73262000</v>
      </c>
      <c r="B22421" t="s">
        <v>87</v>
      </c>
      <c r="C22421" s="30">
        <v>3.5620000000000003</v>
      </c>
      <c r="D22421" t="s">
        <v>20</v>
      </c>
      <c r="E22421">
        <v>2028</v>
      </c>
      <c r="G22421" t="s">
        <v>273</v>
      </c>
    </row>
    <row r="22422" spans="1:7">
      <c r="A22422">
        <v>73269030</v>
      </c>
      <c r="B22422" t="s">
        <v>87</v>
      </c>
      <c r="C22422" s="30">
        <v>2.74</v>
      </c>
      <c r="D22422" t="s">
        <v>20</v>
      </c>
      <c r="G22422" t="s">
        <v>273</v>
      </c>
    </row>
    <row r="22423" spans="1:7">
      <c r="A22423">
        <v>73269030</v>
      </c>
      <c r="B22423" t="s">
        <v>87</v>
      </c>
      <c r="C22423" s="30">
        <v>3.0140000000000002</v>
      </c>
      <c r="D22423" t="s">
        <v>20</v>
      </c>
      <c r="E22423">
        <v>2026</v>
      </c>
      <c r="G22423" t="s">
        <v>273</v>
      </c>
    </row>
    <row r="22424" spans="1:7">
      <c r="A22424">
        <v>73269030</v>
      </c>
      <c r="B22424" t="s">
        <v>87</v>
      </c>
      <c r="C22424" s="30">
        <v>3.2880000000000003</v>
      </c>
      <c r="D22424" t="s">
        <v>20</v>
      </c>
      <c r="E22424">
        <v>2027</v>
      </c>
      <c r="G22424" t="s">
        <v>273</v>
      </c>
    </row>
    <row r="22425" spans="1:7">
      <c r="A22425">
        <v>73269030</v>
      </c>
      <c r="B22425" t="s">
        <v>87</v>
      </c>
      <c r="C22425" s="30">
        <v>3.5620000000000003</v>
      </c>
      <c r="D22425" t="s">
        <v>20</v>
      </c>
      <c r="E22425">
        <v>2028</v>
      </c>
      <c r="G22425" t="s">
        <v>273</v>
      </c>
    </row>
    <row r="22426" spans="1:7">
      <c r="A22426">
        <v>73269040</v>
      </c>
      <c r="B22426" t="s">
        <v>87</v>
      </c>
      <c r="C22426" s="30">
        <v>2.74</v>
      </c>
      <c r="D22426" t="s">
        <v>20</v>
      </c>
      <c r="G22426" t="s">
        <v>273</v>
      </c>
    </row>
    <row r="22427" spans="1:7">
      <c r="A22427">
        <v>73269040</v>
      </c>
      <c r="B22427" t="s">
        <v>87</v>
      </c>
      <c r="C22427" s="30">
        <v>3.0140000000000002</v>
      </c>
      <c r="D22427" t="s">
        <v>20</v>
      </c>
      <c r="E22427">
        <v>2026</v>
      </c>
      <c r="G22427" t="s">
        <v>273</v>
      </c>
    </row>
    <row r="22428" spans="1:7">
      <c r="A22428">
        <v>73269040</v>
      </c>
      <c r="B22428" t="s">
        <v>87</v>
      </c>
      <c r="C22428" s="30">
        <v>3.2880000000000003</v>
      </c>
      <c r="D22428" t="s">
        <v>20</v>
      </c>
      <c r="E22428">
        <v>2027</v>
      </c>
      <c r="G22428" t="s">
        <v>273</v>
      </c>
    </row>
    <row r="22429" spans="1:7">
      <c r="A22429">
        <v>73269040</v>
      </c>
      <c r="B22429" t="s">
        <v>87</v>
      </c>
      <c r="C22429" s="30">
        <v>3.5620000000000003</v>
      </c>
      <c r="D22429" t="s">
        <v>20</v>
      </c>
      <c r="E22429">
        <v>2028</v>
      </c>
      <c r="G22429" t="s">
        <v>273</v>
      </c>
    </row>
    <row r="22430" spans="1:7">
      <c r="A22430">
        <v>73269050</v>
      </c>
      <c r="B22430" t="s">
        <v>87</v>
      </c>
      <c r="C22430" s="30">
        <v>2.74</v>
      </c>
      <c r="D22430" t="s">
        <v>20</v>
      </c>
      <c r="G22430" t="s">
        <v>273</v>
      </c>
    </row>
    <row r="22431" spans="1:7">
      <c r="A22431">
        <v>73269050</v>
      </c>
      <c r="B22431" t="s">
        <v>87</v>
      </c>
      <c r="C22431" s="30">
        <v>3.0140000000000002</v>
      </c>
      <c r="D22431" t="s">
        <v>20</v>
      </c>
      <c r="E22431">
        <v>2026</v>
      </c>
      <c r="G22431" t="s">
        <v>273</v>
      </c>
    </row>
    <row r="22432" spans="1:7">
      <c r="A22432">
        <v>73269050</v>
      </c>
      <c r="B22432" t="s">
        <v>87</v>
      </c>
      <c r="C22432" s="30">
        <v>3.2880000000000003</v>
      </c>
      <c r="D22432" t="s">
        <v>20</v>
      </c>
      <c r="E22432">
        <v>2027</v>
      </c>
      <c r="G22432" t="s">
        <v>273</v>
      </c>
    </row>
    <row r="22433" spans="1:7">
      <c r="A22433">
        <v>73269050</v>
      </c>
      <c r="B22433" t="s">
        <v>87</v>
      </c>
      <c r="C22433" s="30">
        <v>3.5620000000000003</v>
      </c>
      <c r="D22433" t="s">
        <v>20</v>
      </c>
      <c r="E22433">
        <v>2028</v>
      </c>
      <c r="G22433" t="s">
        <v>273</v>
      </c>
    </row>
    <row r="22434" spans="1:7">
      <c r="A22434">
        <v>73269060</v>
      </c>
      <c r="B22434" t="s">
        <v>87</v>
      </c>
      <c r="C22434" s="30">
        <v>2.74</v>
      </c>
      <c r="D22434" t="s">
        <v>20</v>
      </c>
      <c r="G22434" t="s">
        <v>273</v>
      </c>
    </row>
    <row r="22435" spans="1:7">
      <c r="A22435">
        <v>73269060</v>
      </c>
      <c r="B22435" t="s">
        <v>87</v>
      </c>
      <c r="C22435" s="30">
        <v>3.0140000000000002</v>
      </c>
      <c r="D22435" t="s">
        <v>20</v>
      </c>
      <c r="E22435">
        <v>2026</v>
      </c>
      <c r="G22435" t="s">
        <v>273</v>
      </c>
    </row>
    <row r="22436" spans="1:7">
      <c r="A22436">
        <v>73269060</v>
      </c>
      <c r="B22436" t="s">
        <v>87</v>
      </c>
      <c r="C22436" s="30">
        <v>3.2880000000000003</v>
      </c>
      <c r="D22436" t="s">
        <v>20</v>
      </c>
      <c r="E22436">
        <v>2027</v>
      </c>
      <c r="G22436" t="s">
        <v>273</v>
      </c>
    </row>
    <row r="22437" spans="1:7">
      <c r="A22437">
        <v>73269060</v>
      </c>
      <c r="B22437" t="s">
        <v>87</v>
      </c>
      <c r="C22437" s="30">
        <v>3.5620000000000003</v>
      </c>
      <c r="D22437" t="s">
        <v>20</v>
      </c>
      <c r="E22437">
        <v>2028</v>
      </c>
      <c r="G22437" t="s">
        <v>273</v>
      </c>
    </row>
    <row r="22438" spans="1:7">
      <c r="A22438">
        <v>73269092</v>
      </c>
      <c r="B22438" t="s">
        <v>87</v>
      </c>
      <c r="C22438" s="30">
        <v>2.67</v>
      </c>
      <c r="D22438" t="s">
        <v>20</v>
      </c>
      <c r="G22438" t="s">
        <v>273</v>
      </c>
    </row>
    <row r="22439" spans="1:7">
      <c r="A22439">
        <v>73269092</v>
      </c>
      <c r="B22439" t="s">
        <v>87</v>
      </c>
      <c r="C22439" s="30">
        <v>2.9369999999999998</v>
      </c>
      <c r="D22439" t="s">
        <v>20</v>
      </c>
      <c r="E22439">
        <v>2026</v>
      </c>
      <c r="G22439" t="s">
        <v>273</v>
      </c>
    </row>
    <row r="22440" spans="1:7">
      <c r="A22440">
        <v>73269092</v>
      </c>
      <c r="B22440" t="s">
        <v>87</v>
      </c>
      <c r="C22440" s="30">
        <v>3.2039999999999997</v>
      </c>
      <c r="D22440" t="s">
        <v>20</v>
      </c>
      <c r="E22440">
        <v>2027</v>
      </c>
      <c r="G22440" t="s">
        <v>273</v>
      </c>
    </row>
    <row r="22441" spans="1:7">
      <c r="A22441">
        <v>73269092</v>
      </c>
      <c r="B22441" t="s">
        <v>87</v>
      </c>
      <c r="C22441" s="30">
        <v>3.4710000000000001</v>
      </c>
      <c r="D22441" t="s">
        <v>20</v>
      </c>
      <c r="E22441">
        <v>2028</v>
      </c>
      <c r="G22441" t="s">
        <v>273</v>
      </c>
    </row>
    <row r="22442" spans="1:7">
      <c r="A22442">
        <v>73269094</v>
      </c>
      <c r="B22442" t="s">
        <v>87</v>
      </c>
      <c r="C22442" s="30">
        <v>2.67</v>
      </c>
      <c r="D22442" t="s">
        <v>20</v>
      </c>
      <c r="G22442" t="s">
        <v>273</v>
      </c>
    </row>
    <row r="22443" spans="1:7">
      <c r="A22443">
        <v>73269094</v>
      </c>
      <c r="B22443" t="s">
        <v>87</v>
      </c>
      <c r="C22443" s="30">
        <v>2.9369999999999998</v>
      </c>
      <c r="D22443" t="s">
        <v>20</v>
      </c>
      <c r="E22443">
        <v>2026</v>
      </c>
      <c r="G22443" t="s">
        <v>273</v>
      </c>
    </row>
    <row r="22444" spans="1:7">
      <c r="A22444">
        <v>73269094</v>
      </c>
      <c r="B22444" t="s">
        <v>87</v>
      </c>
      <c r="C22444" s="30">
        <v>3.2039999999999997</v>
      </c>
      <c r="D22444" t="s">
        <v>20</v>
      </c>
      <c r="E22444">
        <v>2027</v>
      </c>
      <c r="G22444" t="s">
        <v>273</v>
      </c>
    </row>
    <row r="22445" spans="1:7">
      <c r="A22445">
        <v>73269094</v>
      </c>
      <c r="B22445" t="s">
        <v>87</v>
      </c>
      <c r="C22445" s="30">
        <v>3.4710000000000001</v>
      </c>
      <c r="D22445" t="s">
        <v>20</v>
      </c>
      <c r="E22445">
        <v>2028</v>
      </c>
      <c r="G22445" t="s">
        <v>273</v>
      </c>
    </row>
    <row r="22446" spans="1:7">
      <c r="A22446">
        <v>73269096</v>
      </c>
      <c r="B22446" t="s">
        <v>87</v>
      </c>
      <c r="C22446" s="30">
        <v>2.67</v>
      </c>
      <c r="D22446" t="s">
        <v>20</v>
      </c>
      <c r="G22446" t="s">
        <v>273</v>
      </c>
    </row>
    <row r="22447" spans="1:7">
      <c r="A22447">
        <v>73269096</v>
      </c>
      <c r="B22447" t="s">
        <v>87</v>
      </c>
      <c r="C22447" s="30">
        <v>2.9369999999999998</v>
      </c>
      <c r="D22447" t="s">
        <v>20</v>
      </c>
      <c r="E22447">
        <v>2026</v>
      </c>
      <c r="G22447" t="s">
        <v>273</v>
      </c>
    </row>
    <row r="22448" spans="1:7">
      <c r="A22448">
        <v>73269096</v>
      </c>
      <c r="B22448" t="s">
        <v>87</v>
      </c>
      <c r="C22448" s="30">
        <v>3.2039999999999997</v>
      </c>
      <c r="D22448" t="s">
        <v>20</v>
      </c>
      <c r="E22448">
        <v>2027</v>
      </c>
      <c r="G22448" t="s">
        <v>273</v>
      </c>
    </row>
    <row r="22449" spans="1:7">
      <c r="A22449">
        <v>73269096</v>
      </c>
      <c r="B22449" t="s">
        <v>87</v>
      </c>
      <c r="C22449" s="30">
        <v>3.4710000000000001</v>
      </c>
      <c r="D22449" t="s">
        <v>20</v>
      </c>
      <c r="E22449">
        <v>2028</v>
      </c>
      <c r="G22449" t="s">
        <v>273</v>
      </c>
    </row>
    <row r="22450" spans="1:7">
      <c r="A22450">
        <v>73269098</v>
      </c>
      <c r="B22450" t="s">
        <v>87</v>
      </c>
      <c r="C22450" s="30">
        <v>2.81</v>
      </c>
      <c r="D22450" t="s">
        <v>20</v>
      </c>
      <c r="G22450" t="s">
        <v>273</v>
      </c>
    </row>
    <row r="22451" spans="1:7">
      <c r="A22451">
        <v>73269098</v>
      </c>
      <c r="B22451" t="s">
        <v>87</v>
      </c>
      <c r="C22451" s="30">
        <v>3.0910000000000002</v>
      </c>
      <c r="D22451" t="s">
        <v>20</v>
      </c>
      <c r="E22451">
        <v>2026</v>
      </c>
      <c r="G22451" t="s">
        <v>273</v>
      </c>
    </row>
    <row r="22452" spans="1:7">
      <c r="A22452">
        <v>73269098</v>
      </c>
      <c r="B22452" t="s">
        <v>87</v>
      </c>
      <c r="C22452" s="30">
        <v>3.3719999999999999</v>
      </c>
      <c r="D22452" t="s">
        <v>20</v>
      </c>
      <c r="E22452">
        <v>2027</v>
      </c>
      <c r="G22452" t="s">
        <v>273</v>
      </c>
    </row>
    <row r="22453" spans="1:7">
      <c r="A22453">
        <v>73269098</v>
      </c>
      <c r="B22453" t="s">
        <v>87</v>
      </c>
      <c r="C22453" s="30">
        <v>3.653</v>
      </c>
      <c r="D22453" t="s">
        <v>20</v>
      </c>
      <c r="E22453">
        <v>2028</v>
      </c>
      <c r="G22453" t="s">
        <v>273</v>
      </c>
    </row>
    <row r="22454" spans="1:7">
      <c r="A22454">
        <v>2523100090</v>
      </c>
      <c r="B22454" t="s">
        <v>277</v>
      </c>
      <c r="C22454" s="30">
        <v>1.38</v>
      </c>
      <c r="D22454" t="s">
        <v>13</v>
      </c>
      <c r="G22454" t="s">
        <v>270</v>
      </c>
    </row>
    <row r="22455" spans="1:7">
      <c r="A22455">
        <v>2523100090</v>
      </c>
      <c r="B22455" t="s">
        <v>277</v>
      </c>
      <c r="C22455" s="30">
        <v>1.5179999999999998</v>
      </c>
      <c r="D22455" t="s">
        <v>13</v>
      </c>
      <c r="E22455">
        <v>2026</v>
      </c>
      <c r="G22455" t="s">
        <v>270</v>
      </c>
    </row>
    <row r="22456" spans="1:7">
      <c r="A22456">
        <v>2523100090</v>
      </c>
      <c r="B22456" t="s">
        <v>277</v>
      </c>
      <c r="C22456" s="30">
        <v>1.6559999999999999</v>
      </c>
      <c r="D22456" t="s">
        <v>13</v>
      </c>
      <c r="E22456">
        <v>2027</v>
      </c>
      <c r="G22456" t="s">
        <v>270</v>
      </c>
    </row>
    <row r="22457" spans="1:7">
      <c r="A22457">
        <v>2523100090</v>
      </c>
      <c r="B22457" t="s">
        <v>277</v>
      </c>
      <c r="C22457" s="30">
        <v>1.7939999999999998</v>
      </c>
      <c r="D22457" t="s">
        <v>13</v>
      </c>
      <c r="E22457">
        <v>2028</v>
      </c>
      <c r="G22457" t="s">
        <v>270</v>
      </c>
    </row>
    <row r="22458" spans="1:7">
      <c r="A22458">
        <v>25232900</v>
      </c>
      <c r="B22458" t="s">
        <v>277</v>
      </c>
      <c r="C22458" s="30">
        <v>1.41</v>
      </c>
      <c r="G22458" t="s">
        <v>270</v>
      </c>
    </row>
    <row r="22459" spans="1:7">
      <c r="A22459">
        <v>25232900</v>
      </c>
      <c r="B22459" t="s">
        <v>277</v>
      </c>
      <c r="C22459" s="30">
        <v>1.5509999999999999</v>
      </c>
      <c r="E22459">
        <v>2026</v>
      </c>
      <c r="G22459" t="s">
        <v>270</v>
      </c>
    </row>
    <row r="22460" spans="1:7">
      <c r="A22460">
        <v>25232900</v>
      </c>
      <c r="B22460" t="s">
        <v>277</v>
      </c>
      <c r="C22460" s="30">
        <v>1.6919999999999999</v>
      </c>
      <c r="E22460">
        <v>2027</v>
      </c>
      <c r="G22460" t="s">
        <v>270</v>
      </c>
    </row>
    <row r="22461" spans="1:7">
      <c r="A22461">
        <v>25232900</v>
      </c>
      <c r="B22461" t="s">
        <v>277</v>
      </c>
      <c r="C22461" s="30">
        <v>1.833</v>
      </c>
      <c r="E22461">
        <v>2028</v>
      </c>
      <c r="G22461" t="s">
        <v>270</v>
      </c>
    </row>
    <row r="22462" spans="1:7">
      <c r="A22462">
        <v>28080000</v>
      </c>
      <c r="B22462" t="s">
        <v>277</v>
      </c>
      <c r="C22462" s="30">
        <v>2.8</v>
      </c>
      <c r="G22462" t="s">
        <v>271</v>
      </c>
    </row>
    <row r="22463" spans="1:7">
      <c r="A22463">
        <v>28080000</v>
      </c>
      <c r="B22463" t="s">
        <v>277</v>
      </c>
      <c r="C22463" s="30">
        <v>2.8279999999999998</v>
      </c>
      <c r="E22463">
        <v>2026</v>
      </c>
      <c r="G22463" t="s">
        <v>271</v>
      </c>
    </row>
    <row r="22464" spans="1:7">
      <c r="A22464">
        <v>28080000</v>
      </c>
      <c r="B22464" t="s">
        <v>277</v>
      </c>
      <c r="C22464" s="30">
        <v>2.8279999999999998</v>
      </c>
      <c r="E22464">
        <v>2027</v>
      </c>
      <c r="G22464" t="s">
        <v>271</v>
      </c>
    </row>
    <row r="22465" spans="1:7">
      <c r="A22465">
        <v>28080000</v>
      </c>
      <c r="B22465" t="s">
        <v>277</v>
      </c>
      <c r="C22465" s="30">
        <v>2.8279999999999998</v>
      </c>
      <c r="E22465">
        <v>2028</v>
      </c>
      <c r="G22465" t="s">
        <v>271</v>
      </c>
    </row>
    <row r="22466" spans="1:7">
      <c r="A22466">
        <v>28142000</v>
      </c>
      <c r="B22466" t="s">
        <v>277</v>
      </c>
      <c r="C22466">
        <v>0.69</v>
      </c>
      <c r="G22466" t="s">
        <v>271</v>
      </c>
    </row>
    <row r="22467" spans="1:7">
      <c r="A22467">
        <v>28142000</v>
      </c>
      <c r="B22467" t="s">
        <v>277</v>
      </c>
      <c r="C22467">
        <v>0.69689999999999996</v>
      </c>
      <c r="E22467">
        <v>2026</v>
      </c>
      <c r="G22467" t="s">
        <v>271</v>
      </c>
    </row>
    <row r="22468" spans="1:7">
      <c r="A22468">
        <v>28142000</v>
      </c>
      <c r="B22468" t="s">
        <v>277</v>
      </c>
      <c r="C22468">
        <v>0.69689999999999996</v>
      </c>
      <c r="E22468">
        <v>2027</v>
      </c>
      <c r="G22468" t="s">
        <v>271</v>
      </c>
    </row>
    <row r="22469" spans="1:7">
      <c r="A22469">
        <v>28142000</v>
      </c>
      <c r="B22469" t="s">
        <v>277</v>
      </c>
      <c r="C22469">
        <v>0.69689999999999996</v>
      </c>
      <c r="E22469">
        <v>2028</v>
      </c>
      <c r="G22469" t="s">
        <v>271</v>
      </c>
    </row>
    <row r="22470" spans="1:7">
      <c r="A22470">
        <v>28342100</v>
      </c>
      <c r="B22470" t="s">
        <v>277</v>
      </c>
      <c r="C22470" s="30">
        <v>2.29</v>
      </c>
      <c r="G22470" t="s">
        <v>271</v>
      </c>
    </row>
    <row r="22471" spans="1:7">
      <c r="A22471">
        <v>28342100</v>
      </c>
      <c r="B22471" t="s">
        <v>277</v>
      </c>
      <c r="C22471" s="30">
        <v>2.3129</v>
      </c>
      <c r="E22471">
        <v>2026</v>
      </c>
      <c r="G22471" t="s">
        <v>271</v>
      </c>
    </row>
    <row r="22472" spans="1:7">
      <c r="A22472">
        <v>28342100</v>
      </c>
      <c r="B22472" t="s">
        <v>277</v>
      </c>
      <c r="C22472" s="30">
        <v>2.3129</v>
      </c>
      <c r="E22472">
        <v>2027</v>
      </c>
      <c r="G22472" t="s">
        <v>271</v>
      </c>
    </row>
    <row r="22473" spans="1:7">
      <c r="A22473">
        <v>28342100</v>
      </c>
      <c r="B22473" t="s">
        <v>277</v>
      </c>
      <c r="C22473" s="30">
        <v>2.3129</v>
      </c>
      <c r="E22473">
        <v>2028</v>
      </c>
      <c r="G22473" t="s">
        <v>271</v>
      </c>
    </row>
    <row r="22474" spans="1:7">
      <c r="A22474">
        <v>31021012</v>
      </c>
      <c r="B22474" t="s">
        <v>277</v>
      </c>
      <c r="C22474">
        <v>0.52</v>
      </c>
      <c r="G22474" t="s">
        <v>271</v>
      </c>
    </row>
    <row r="22475" spans="1:7">
      <c r="A22475">
        <v>31021012</v>
      </c>
      <c r="B22475" t="s">
        <v>277</v>
      </c>
      <c r="C22475">
        <v>0.5252</v>
      </c>
      <c r="E22475">
        <v>2026</v>
      </c>
      <c r="G22475" t="s">
        <v>271</v>
      </c>
    </row>
    <row r="22476" spans="1:7">
      <c r="A22476">
        <v>31021012</v>
      </c>
      <c r="B22476" t="s">
        <v>277</v>
      </c>
      <c r="C22476">
        <v>0.5252</v>
      </c>
      <c r="E22476">
        <v>2027</v>
      </c>
      <c r="G22476" t="s">
        <v>271</v>
      </c>
    </row>
    <row r="22477" spans="1:7">
      <c r="A22477">
        <v>31021012</v>
      </c>
      <c r="B22477" t="s">
        <v>277</v>
      </c>
      <c r="C22477">
        <v>0.5252</v>
      </c>
      <c r="E22477">
        <v>2028</v>
      </c>
      <c r="G22477" t="s">
        <v>271</v>
      </c>
    </row>
    <row r="22478" spans="1:7">
      <c r="A22478">
        <v>31021015</v>
      </c>
      <c r="B22478" t="s">
        <v>277</v>
      </c>
      <c r="C22478">
        <v>0.84</v>
      </c>
      <c r="G22478" t="s">
        <v>271</v>
      </c>
    </row>
    <row r="22479" spans="1:7">
      <c r="A22479">
        <v>31021015</v>
      </c>
      <c r="B22479" t="s">
        <v>277</v>
      </c>
      <c r="C22479">
        <v>0.84839999999999993</v>
      </c>
      <c r="E22479">
        <v>2026</v>
      </c>
      <c r="G22479" t="s">
        <v>271</v>
      </c>
    </row>
    <row r="22480" spans="1:7">
      <c r="A22480">
        <v>31021015</v>
      </c>
      <c r="B22480" t="s">
        <v>277</v>
      </c>
      <c r="C22480">
        <v>0.84839999999999993</v>
      </c>
      <c r="E22480">
        <v>2027</v>
      </c>
      <c r="G22480" t="s">
        <v>271</v>
      </c>
    </row>
    <row r="22481" spans="1:7">
      <c r="A22481">
        <v>31021015</v>
      </c>
      <c r="B22481" t="s">
        <v>277</v>
      </c>
      <c r="C22481">
        <v>0.84839999999999993</v>
      </c>
      <c r="E22481">
        <v>2028</v>
      </c>
      <c r="G22481" t="s">
        <v>271</v>
      </c>
    </row>
    <row r="22482" spans="1:7">
      <c r="A22482">
        <v>31021019</v>
      </c>
      <c r="B22482" t="s">
        <v>277</v>
      </c>
      <c r="C22482" s="30">
        <v>1.57</v>
      </c>
      <c r="G22482" t="s">
        <v>271</v>
      </c>
    </row>
    <row r="22483" spans="1:7">
      <c r="A22483">
        <v>31021019</v>
      </c>
      <c r="B22483" t="s">
        <v>277</v>
      </c>
      <c r="C22483" s="30">
        <v>1.5857000000000001</v>
      </c>
      <c r="E22483">
        <v>2026</v>
      </c>
      <c r="G22483" t="s">
        <v>271</v>
      </c>
    </row>
    <row r="22484" spans="1:7">
      <c r="A22484">
        <v>31021019</v>
      </c>
      <c r="B22484" t="s">
        <v>277</v>
      </c>
      <c r="C22484" s="30">
        <v>1.5857000000000001</v>
      </c>
      <c r="E22484">
        <v>2027</v>
      </c>
      <c r="G22484" t="s">
        <v>271</v>
      </c>
    </row>
    <row r="22485" spans="1:7">
      <c r="A22485">
        <v>31021019</v>
      </c>
      <c r="B22485" t="s">
        <v>277</v>
      </c>
      <c r="C22485" s="30">
        <v>1.5857000000000001</v>
      </c>
      <c r="E22485">
        <v>2028</v>
      </c>
      <c r="G22485" t="s">
        <v>271</v>
      </c>
    </row>
    <row r="22486" spans="1:7">
      <c r="A22486">
        <v>31021090</v>
      </c>
      <c r="B22486" t="s">
        <v>277</v>
      </c>
      <c r="C22486" s="30">
        <v>1.54</v>
      </c>
      <c r="G22486" t="s">
        <v>271</v>
      </c>
    </row>
    <row r="22487" spans="1:7">
      <c r="A22487">
        <v>31021090</v>
      </c>
      <c r="B22487" t="s">
        <v>277</v>
      </c>
      <c r="C22487" s="30">
        <v>1.5554000000000001</v>
      </c>
      <c r="E22487">
        <v>2026</v>
      </c>
      <c r="G22487" t="s">
        <v>271</v>
      </c>
    </row>
    <row r="22488" spans="1:7">
      <c r="A22488">
        <v>31021090</v>
      </c>
      <c r="B22488" t="s">
        <v>277</v>
      </c>
      <c r="C22488" s="30">
        <v>1.5554000000000001</v>
      </c>
      <c r="E22488">
        <v>2027</v>
      </c>
      <c r="G22488" t="s">
        <v>271</v>
      </c>
    </row>
    <row r="22489" spans="1:7">
      <c r="A22489">
        <v>31021090</v>
      </c>
      <c r="B22489" t="s">
        <v>277</v>
      </c>
      <c r="C22489" s="30">
        <v>1.5554000000000001</v>
      </c>
      <c r="E22489">
        <v>2028</v>
      </c>
      <c r="G22489" t="s">
        <v>271</v>
      </c>
    </row>
    <row r="22490" spans="1:7">
      <c r="A22490">
        <v>31022100</v>
      </c>
      <c r="B22490" t="s">
        <v>277</v>
      </c>
      <c r="C22490">
        <v>0.71</v>
      </c>
      <c r="G22490" t="s">
        <v>271</v>
      </c>
    </row>
    <row r="22491" spans="1:7">
      <c r="A22491">
        <v>31022100</v>
      </c>
      <c r="B22491" t="s">
        <v>277</v>
      </c>
      <c r="C22491">
        <v>0.71709999999999996</v>
      </c>
      <c r="E22491">
        <v>2026</v>
      </c>
      <c r="G22491" t="s">
        <v>271</v>
      </c>
    </row>
    <row r="22492" spans="1:7">
      <c r="A22492">
        <v>31022100</v>
      </c>
      <c r="B22492" t="s">
        <v>277</v>
      </c>
      <c r="C22492">
        <v>0.71709999999999996</v>
      </c>
      <c r="E22492">
        <v>2027</v>
      </c>
      <c r="G22492" t="s">
        <v>271</v>
      </c>
    </row>
    <row r="22493" spans="1:7">
      <c r="A22493">
        <v>31022100</v>
      </c>
      <c r="B22493" t="s">
        <v>277</v>
      </c>
      <c r="C22493">
        <v>0.71709999999999996</v>
      </c>
      <c r="E22493">
        <v>2028</v>
      </c>
      <c r="G22493" t="s">
        <v>271</v>
      </c>
    </row>
    <row r="22494" spans="1:7">
      <c r="A22494">
        <v>31022900</v>
      </c>
      <c r="B22494" t="s">
        <v>277</v>
      </c>
      <c r="C22494" s="30">
        <v>1.51</v>
      </c>
      <c r="G22494" t="s">
        <v>271</v>
      </c>
    </row>
    <row r="22495" spans="1:7">
      <c r="A22495">
        <v>31022900</v>
      </c>
      <c r="B22495" t="s">
        <v>277</v>
      </c>
      <c r="C22495" s="30">
        <v>1.5251000000000001</v>
      </c>
      <c r="E22495">
        <v>2026</v>
      </c>
      <c r="G22495" t="s">
        <v>271</v>
      </c>
    </row>
    <row r="22496" spans="1:7">
      <c r="A22496">
        <v>31022900</v>
      </c>
      <c r="B22496" t="s">
        <v>277</v>
      </c>
      <c r="C22496" s="30">
        <v>1.5251000000000001</v>
      </c>
      <c r="E22496">
        <v>2027</v>
      </c>
      <c r="G22496" t="s">
        <v>271</v>
      </c>
    </row>
    <row r="22497" spans="1:7">
      <c r="A22497">
        <v>31022900</v>
      </c>
      <c r="B22497" t="s">
        <v>277</v>
      </c>
      <c r="C22497" s="30">
        <v>1.5251000000000001</v>
      </c>
      <c r="E22497">
        <v>2028</v>
      </c>
      <c r="G22497" t="s">
        <v>271</v>
      </c>
    </row>
    <row r="22498" spans="1:7">
      <c r="A22498">
        <v>31023010</v>
      </c>
      <c r="B22498" t="s">
        <v>277</v>
      </c>
      <c r="C22498" s="30">
        <v>1.75</v>
      </c>
      <c r="G22498" t="s">
        <v>271</v>
      </c>
    </row>
    <row r="22499" spans="1:7">
      <c r="A22499">
        <v>31023010</v>
      </c>
      <c r="B22499" t="s">
        <v>277</v>
      </c>
      <c r="C22499" s="30">
        <v>1.7675000000000001</v>
      </c>
      <c r="E22499">
        <v>2026</v>
      </c>
      <c r="G22499" t="s">
        <v>271</v>
      </c>
    </row>
    <row r="22500" spans="1:7">
      <c r="A22500">
        <v>31023010</v>
      </c>
      <c r="B22500" t="s">
        <v>277</v>
      </c>
      <c r="C22500" s="30">
        <v>1.7675000000000001</v>
      </c>
      <c r="E22500">
        <v>2027</v>
      </c>
      <c r="G22500" t="s">
        <v>271</v>
      </c>
    </row>
    <row r="22501" spans="1:7">
      <c r="A22501">
        <v>31023010</v>
      </c>
      <c r="B22501" t="s">
        <v>277</v>
      </c>
      <c r="C22501" s="30">
        <v>1.7675000000000001</v>
      </c>
      <c r="E22501">
        <v>2028</v>
      </c>
      <c r="G22501" t="s">
        <v>271</v>
      </c>
    </row>
    <row r="22502" spans="1:7">
      <c r="A22502">
        <v>31023090</v>
      </c>
      <c r="B22502" t="s">
        <v>277</v>
      </c>
      <c r="C22502" s="30">
        <v>2.69</v>
      </c>
      <c r="G22502" t="s">
        <v>271</v>
      </c>
    </row>
    <row r="22503" spans="1:7">
      <c r="A22503">
        <v>31023090</v>
      </c>
      <c r="B22503" t="s">
        <v>277</v>
      </c>
      <c r="C22503" s="30">
        <v>2.7168999999999999</v>
      </c>
      <c r="E22503">
        <v>2026</v>
      </c>
      <c r="G22503" t="s">
        <v>271</v>
      </c>
    </row>
    <row r="22504" spans="1:7">
      <c r="A22504">
        <v>31023090</v>
      </c>
      <c r="B22504" t="s">
        <v>277</v>
      </c>
      <c r="C22504" s="30">
        <v>2.7168999999999999</v>
      </c>
      <c r="E22504">
        <v>2027</v>
      </c>
      <c r="G22504" t="s">
        <v>271</v>
      </c>
    </row>
    <row r="22505" spans="1:7">
      <c r="A22505">
        <v>31023090</v>
      </c>
      <c r="B22505" t="s">
        <v>277</v>
      </c>
      <c r="C22505" s="30">
        <v>2.7168999999999999</v>
      </c>
      <c r="E22505">
        <v>2028</v>
      </c>
      <c r="G22505" t="s">
        <v>271</v>
      </c>
    </row>
    <row r="22506" spans="1:7">
      <c r="A22506">
        <v>31024010</v>
      </c>
      <c r="B22506" t="s">
        <v>277</v>
      </c>
      <c r="C22506" s="30">
        <v>2.31</v>
      </c>
      <c r="G22506" t="s">
        <v>271</v>
      </c>
    </row>
    <row r="22507" spans="1:7">
      <c r="A22507">
        <v>31024010</v>
      </c>
      <c r="B22507" t="s">
        <v>277</v>
      </c>
      <c r="C22507" s="30">
        <v>2.3331</v>
      </c>
      <c r="E22507">
        <v>2026</v>
      </c>
      <c r="G22507" t="s">
        <v>271</v>
      </c>
    </row>
    <row r="22508" spans="1:7">
      <c r="A22508">
        <v>31024010</v>
      </c>
      <c r="B22508" t="s">
        <v>277</v>
      </c>
      <c r="C22508" s="30">
        <v>2.3331</v>
      </c>
      <c r="E22508">
        <v>2027</v>
      </c>
      <c r="G22508" t="s">
        <v>271</v>
      </c>
    </row>
    <row r="22509" spans="1:7">
      <c r="A22509">
        <v>31024010</v>
      </c>
      <c r="B22509" t="s">
        <v>277</v>
      </c>
      <c r="C22509" s="30">
        <v>2.3331</v>
      </c>
      <c r="E22509">
        <v>2028</v>
      </c>
      <c r="G22509" t="s">
        <v>271</v>
      </c>
    </row>
    <row r="22510" spans="1:7">
      <c r="A22510">
        <v>31024090</v>
      </c>
      <c r="B22510" t="s">
        <v>277</v>
      </c>
      <c r="C22510" s="30">
        <v>2.31</v>
      </c>
      <c r="G22510" t="s">
        <v>271</v>
      </c>
    </row>
    <row r="22511" spans="1:7">
      <c r="A22511">
        <v>31024090</v>
      </c>
      <c r="B22511" t="s">
        <v>277</v>
      </c>
      <c r="C22511" s="30">
        <v>2.3331</v>
      </c>
      <c r="E22511">
        <v>2026</v>
      </c>
      <c r="G22511" t="s">
        <v>271</v>
      </c>
    </row>
    <row r="22512" spans="1:7">
      <c r="A22512">
        <v>31024090</v>
      </c>
      <c r="B22512" t="s">
        <v>277</v>
      </c>
      <c r="C22512" s="30">
        <v>2.3331</v>
      </c>
      <c r="E22512">
        <v>2027</v>
      </c>
      <c r="G22512" t="s">
        <v>271</v>
      </c>
    </row>
    <row r="22513" spans="1:7">
      <c r="A22513">
        <v>31024090</v>
      </c>
      <c r="B22513" t="s">
        <v>277</v>
      </c>
      <c r="C22513" s="30">
        <v>2.3331</v>
      </c>
      <c r="E22513">
        <v>2028</v>
      </c>
      <c r="G22513" t="s">
        <v>271</v>
      </c>
    </row>
    <row r="22514" spans="1:7">
      <c r="A22514">
        <v>31025000</v>
      </c>
      <c r="B22514" t="s">
        <v>277</v>
      </c>
      <c r="C22514" s="30">
        <v>4.38</v>
      </c>
      <c r="G22514" t="s">
        <v>271</v>
      </c>
    </row>
    <row r="22515" spans="1:7">
      <c r="A22515">
        <v>31025000</v>
      </c>
      <c r="B22515" t="s">
        <v>277</v>
      </c>
      <c r="C22515" s="30">
        <v>4.4238</v>
      </c>
      <c r="E22515">
        <v>2026</v>
      </c>
      <c r="G22515" t="s">
        <v>271</v>
      </c>
    </row>
    <row r="22516" spans="1:7">
      <c r="A22516">
        <v>31025000</v>
      </c>
      <c r="B22516" t="s">
        <v>277</v>
      </c>
      <c r="C22516" s="30">
        <v>4.4238</v>
      </c>
      <c r="E22516">
        <v>2027</v>
      </c>
      <c r="G22516" t="s">
        <v>271</v>
      </c>
    </row>
    <row r="22517" spans="1:7">
      <c r="A22517">
        <v>31025000</v>
      </c>
      <c r="B22517" t="s">
        <v>277</v>
      </c>
      <c r="C22517" s="30">
        <v>4.4238</v>
      </c>
      <c r="E22517">
        <v>2028</v>
      </c>
      <c r="G22517" t="s">
        <v>271</v>
      </c>
    </row>
    <row r="22518" spans="1:7">
      <c r="A22518">
        <v>31026000</v>
      </c>
      <c r="B22518" t="s">
        <v>277</v>
      </c>
      <c r="C22518" s="30">
        <v>2.2599999999999998</v>
      </c>
      <c r="G22518" t="s">
        <v>271</v>
      </c>
    </row>
    <row r="22519" spans="1:7">
      <c r="A22519">
        <v>31026000</v>
      </c>
      <c r="B22519" t="s">
        <v>277</v>
      </c>
      <c r="C22519" s="30">
        <v>2.2826</v>
      </c>
      <c r="E22519">
        <v>2026</v>
      </c>
      <c r="G22519" t="s">
        <v>271</v>
      </c>
    </row>
    <row r="22520" spans="1:7">
      <c r="A22520">
        <v>31026000</v>
      </c>
      <c r="B22520" t="s">
        <v>277</v>
      </c>
      <c r="C22520" s="30">
        <v>2.2826</v>
      </c>
      <c r="E22520">
        <v>2027</v>
      </c>
      <c r="G22520" t="s">
        <v>271</v>
      </c>
    </row>
    <row r="22521" spans="1:7">
      <c r="A22521">
        <v>31026000</v>
      </c>
      <c r="B22521" t="s">
        <v>277</v>
      </c>
      <c r="C22521" s="30">
        <v>2.2826</v>
      </c>
      <c r="E22521">
        <v>2028</v>
      </c>
      <c r="G22521" t="s">
        <v>271</v>
      </c>
    </row>
    <row r="22522" spans="1:7">
      <c r="A22522">
        <v>31028000</v>
      </c>
      <c r="B22522" t="s">
        <v>277</v>
      </c>
      <c r="C22522" s="30">
        <v>1.7</v>
      </c>
      <c r="G22522" t="s">
        <v>271</v>
      </c>
    </row>
    <row r="22523" spans="1:7">
      <c r="A22523">
        <v>31028000</v>
      </c>
      <c r="B22523" t="s">
        <v>277</v>
      </c>
      <c r="C22523" s="30">
        <v>1.7169999999999999</v>
      </c>
      <c r="E22523">
        <v>2026</v>
      </c>
      <c r="G22523" t="s">
        <v>271</v>
      </c>
    </row>
    <row r="22524" spans="1:7">
      <c r="A22524">
        <v>31028000</v>
      </c>
      <c r="B22524" t="s">
        <v>277</v>
      </c>
      <c r="C22524" s="30">
        <v>1.7169999999999999</v>
      </c>
      <c r="E22524">
        <v>2027</v>
      </c>
      <c r="G22524" t="s">
        <v>271</v>
      </c>
    </row>
    <row r="22525" spans="1:7">
      <c r="A22525">
        <v>31028000</v>
      </c>
      <c r="B22525" t="s">
        <v>277</v>
      </c>
      <c r="C22525" s="30">
        <v>1.7169999999999999</v>
      </c>
      <c r="E22525">
        <v>2028</v>
      </c>
      <c r="G22525" t="s">
        <v>271</v>
      </c>
    </row>
    <row r="22526" spans="1:7">
      <c r="A22526">
        <v>31029000</v>
      </c>
      <c r="B22526" t="s">
        <v>277</v>
      </c>
      <c r="C22526" s="30">
        <v>1.76</v>
      </c>
      <c r="G22526" t="s">
        <v>271</v>
      </c>
    </row>
    <row r="22527" spans="1:7">
      <c r="A22527">
        <v>31029000</v>
      </c>
      <c r="B22527" t="s">
        <v>277</v>
      </c>
      <c r="C22527" s="30">
        <v>1.7776000000000001</v>
      </c>
      <c r="E22527">
        <v>2026</v>
      </c>
      <c r="G22527" t="s">
        <v>271</v>
      </c>
    </row>
    <row r="22528" spans="1:7">
      <c r="A22528">
        <v>31029000</v>
      </c>
      <c r="B22528" t="s">
        <v>277</v>
      </c>
      <c r="C22528" s="30">
        <v>1.7776000000000001</v>
      </c>
      <c r="E22528">
        <v>2027</v>
      </c>
      <c r="G22528" t="s">
        <v>271</v>
      </c>
    </row>
    <row r="22529" spans="1:7">
      <c r="A22529">
        <v>31029000</v>
      </c>
      <c r="B22529" t="s">
        <v>277</v>
      </c>
      <c r="C22529" s="30">
        <v>1.7776000000000001</v>
      </c>
      <c r="E22529">
        <v>2028</v>
      </c>
      <c r="G22529" t="s">
        <v>271</v>
      </c>
    </row>
    <row r="22530" spans="1:7">
      <c r="A22530">
        <v>31051000</v>
      </c>
      <c r="B22530" t="s">
        <v>277</v>
      </c>
      <c r="C22530">
        <v>0.9</v>
      </c>
      <c r="G22530" t="s">
        <v>271</v>
      </c>
    </row>
    <row r="22531" spans="1:7">
      <c r="A22531">
        <v>31051000</v>
      </c>
      <c r="B22531" t="s">
        <v>277</v>
      </c>
      <c r="C22531">
        <v>0.90900000000000003</v>
      </c>
      <c r="E22531">
        <v>2026</v>
      </c>
      <c r="G22531" t="s">
        <v>271</v>
      </c>
    </row>
    <row r="22532" spans="1:7">
      <c r="A22532">
        <v>31051000</v>
      </c>
      <c r="B22532" t="s">
        <v>277</v>
      </c>
      <c r="C22532">
        <v>0.90900000000000003</v>
      </c>
      <c r="E22532">
        <v>2027</v>
      </c>
      <c r="G22532" t="s">
        <v>271</v>
      </c>
    </row>
    <row r="22533" spans="1:7">
      <c r="A22533">
        <v>31051000</v>
      </c>
      <c r="B22533" t="s">
        <v>277</v>
      </c>
      <c r="C22533">
        <v>0.90900000000000003</v>
      </c>
      <c r="E22533">
        <v>2028</v>
      </c>
      <c r="G22533" t="s">
        <v>271</v>
      </c>
    </row>
    <row r="22534" spans="1:7">
      <c r="A22534">
        <v>31052010</v>
      </c>
      <c r="B22534" t="s">
        <v>277</v>
      </c>
      <c r="C22534" s="30">
        <v>1.18</v>
      </c>
      <c r="G22534" t="s">
        <v>271</v>
      </c>
    </row>
    <row r="22535" spans="1:7">
      <c r="A22535">
        <v>31052010</v>
      </c>
      <c r="B22535" t="s">
        <v>277</v>
      </c>
      <c r="C22535" s="30">
        <v>1.1918</v>
      </c>
      <c r="E22535">
        <v>2026</v>
      </c>
      <c r="G22535" t="s">
        <v>271</v>
      </c>
    </row>
    <row r="22536" spans="1:7">
      <c r="A22536">
        <v>31052010</v>
      </c>
      <c r="B22536" t="s">
        <v>277</v>
      </c>
      <c r="C22536" s="30">
        <v>1.1918</v>
      </c>
      <c r="E22536">
        <v>2027</v>
      </c>
      <c r="G22536" t="s">
        <v>271</v>
      </c>
    </row>
    <row r="22537" spans="1:7">
      <c r="A22537">
        <v>31052010</v>
      </c>
      <c r="B22537" t="s">
        <v>277</v>
      </c>
      <c r="C22537" s="30">
        <v>1.1918</v>
      </c>
      <c r="E22537">
        <v>2028</v>
      </c>
      <c r="G22537" t="s">
        <v>271</v>
      </c>
    </row>
    <row r="22538" spans="1:7">
      <c r="A22538">
        <v>31052090</v>
      </c>
      <c r="B22538" t="s">
        <v>277</v>
      </c>
      <c r="C22538">
        <v>0.81</v>
      </c>
      <c r="G22538" t="s">
        <v>271</v>
      </c>
    </row>
    <row r="22539" spans="1:7">
      <c r="A22539">
        <v>31052090</v>
      </c>
      <c r="B22539" t="s">
        <v>277</v>
      </c>
      <c r="C22539">
        <v>0.81810000000000005</v>
      </c>
      <c r="E22539">
        <v>2026</v>
      </c>
      <c r="G22539" t="s">
        <v>271</v>
      </c>
    </row>
    <row r="22540" spans="1:7">
      <c r="A22540">
        <v>31052090</v>
      </c>
      <c r="B22540" t="s">
        <v>277</v>
      </c>
      <c r="C22540">
        <v>0.81810000000000005</v>
      </c>
      <c r="E22540">
        <v>2027</v>
      </c>
      <c r="G22540" t="s">
        <v>271</v>
      </c>
    </row>
    <row r="22541" spans="1:7">
      <c r="A22541">
        <v>31052090</v>
      </c>
      <c r="B22541" t="s">
        <v>277</v>
      </c>
      <c r="C22541">
        <v>0.81810000000000005</v>
      </c>
      <c r="E22541">
        <v>2028</v>
      </c>
      <c r="G22541" t="s">
        <v>271</v>
      </c>
    </row>
    <row r="22542" spans="1:7">
      <c r="A22542">
        <v>31053000</v>
      </c>
      <c r="B22542" t="s">
        <v>277</v>
      </c>
      <c r="C22542">
        <v>0.56000000000000005</v>
      </c>
      <c r="G22542" t="s">
        <v>271</v>
      </c>
    </row>
    <row r="22543" spans="1:7">
      <c r="A22543">
        <v>31053000</v>
      </c>
      <c r="B22543" t="s">
        <v>277</v>
      </c>
      <c r="C22543">
        <v>0.5656000000000001</v>
      </c>
      <c r="E22543">
        <v>2026</v>
      </c>
      <c r="G22543" t="s">
        <v>271</v>
      </c>
    </row>
    <row r="22544" spans="1:7">
      <c r="A22544">
        <v>31053000</v>
      </c>
      <c r="B22544" t="s">
        <v>277</v>
      </c>
      <c r="C22544">
        <v>0.5656000000000001</v>
      </c>
      <c r="E22544">
        <v>2027</v>
      </c>
      <c r="G22544" t="s">
        <v>271</v>
      </c>
    </row>
    <row r="22545" spans="1:7">
      <c r="A22545">
        <v>31053000</v>
      </c>
      <c r="B22545" t="s">
        <v>277</v>
      </c>
      <c r="C22545">
        <v>0.5656000000000001</v>
      </c>
      <c r="E22545">
        <v>2028</v>
      </c>
      <c r="G22545" t="s">
        <v>271</v>
      </c>
    </row>
    <row r="22546" spans="1:7">
      <c r="A22546">
        <v>31054000</v>
      </c>
      <c r="B22546" t="s">
        <v>277</v>
      </c>
      <c r="C22546">
        <v>0.37</v>
      </c>
      <c r="G22546" t="s">
        <v>271</v>
      </c>
    </row>
    <row r="22547" spans="1:7">
      <c r="A22547">
        <v>31054000</v>
      </c>
      <c r="B22547" t="s">
        <v>277</v>
      </c>
      <c r="C22547">
        <v>0.37369999999999998</v>
      </c>
      <c r="E22547">
        <v>2026</v>
      </c>
      <c r="G22547" t="s">
        <v>271</v>
      </c>
    </row>
    <row r="22548" spans="1:7">
      <c r="A22548">
        <v>31054000</v>
      </c>
      <c r="B22548" t="s">
        <v>277</v>
      </c>
      <c r="C22548">
        <v>0.37369999999999998</v>
      </c>
      <c r="E22548">
        <v>2027</v>
      </c>
      <c r="G22548" t="s">
        <v>271</v>
      </c>
    </row>
    <row r="22549" spans="1:7">
      <c r="A22549">
        <v>31054000</v>
      </c>
      <c r="B22549" t="s">
        <v>277</v>
      </c>
      <c r="C22549">
        <v>0.37369999999999998</v>
      </c>
      <c r="E22549">
        <v>2028</v>
      </c>
      <c r="G22549" t="s">
        <v>271</v>
      </c>
    </row>
    <row r="22550" spans="1:7">
      <c r="A22550">
        <v>31055100</v>
      </c>
      <c r="B22550" t="s">
        <v>277</v>
      </c>
      <c r="C22550" s="30">
        <v>1.61</v>
      </c>
      <c r="G22550" t="s">
        <v>271</v>
      </c>
    </row>
    <row r="22551" spans="1:7">
      <c r="A22551">
        <v>31055100</v>
      </c>
      <c r="B22551" t="s">
        <v>277</v>
      </c>
      <c r="C22551" s="30">
        <v>1.6261000000000001</v>
      </c>
      <c r="E22551">
        <v>2026</v>
      </c>
      <c r="G22551" t="s">
        <v>271</v>
      </c>
    </row>
    <row r="22552" spans="1:7">
      <c r="A22552">
        <v>31055100</v>
      </c>
      <c r="B22552" t="s">
        <v>277</v>
      </c>
      <c r="C22552" s="30">
        <v>1.6261000000000001</v>
      </c>
      <c r="E22552">
        <v>2027</v>
      </c>
      <c r="G22552" t="s">
        <v>271</v>
      </c>
    </row>
    <row r="22553" spans="1:7">
      <c r="A22553">
        <v>31055100</v>
      </c>
      <c r="B22553" t="s">
        <v>277</v>
      </c>
      <c r="C22553" s="30">
        <v>1.6261000000000001</v>
      </c>
      <c r="E22553">
        <v>2028</v>
      </c>
      <c r="G22553" t="s">
        <v>271</v>
      </c>
    </row>
    <row r="22554" spans="1:7">
      <c r="A22554">
        <v>31055900</v>
      </c>
      <c r="B22554" t="s">
        <v>277</v>
      </c>
      <c r="C22554">
        <v>0.68</v>
      </c>
      <c r="G22554" t="s">
        <v>271</v>
      </c>
    </row>
    <row r="22555" spans="1:7">
      <c r="A22555">
        <v>31055900</v>
      </c>
      <c r="B22555" t="s">
        <v>277</v>
      </c>
      <c r="C22555">
        <v>0.68680000000000008</v>
      </c>
      <c r="E22555">
        <v>2026</v>
      </c>
      <c r="G22555" t="s">
        <v>271</v>
      </c>
    </row>
    <row r="22556" spans="1:7">
      <c r="A22556">
        <v>31055900</v>
      </c>
      <c r="B22556" t="s">
        <v>277</v>
      </c>
      <c r="C22556">
        <v>0.68680000000000008</v>
      </c>
      <c r="E22556">
        <v>2027</v>
      </c>
      <c r="G22556" t="s">
        <v>271</v>
      </c>
    </row>
    <row r="22557" spans="1:7">
      <c r="A22557">
        <v>31055900</v>
      </c>
      <c r="B22557" t="s">
        <v>277</v>
      </c>
      <c r="C22557">
        <v>0.68680000000000008</v>
      </c>
      <c r="E22557">
        <v>2028</v>
      </c>
      <c r="G22557" t="s">
        <v>271</v>
      </c>
    </row>
    <row r="22558" spans="1:7">
      <c r="A22558">
        <v>31059020</v>
      </c>
      <c r="B22558" t="s">
        <v>277</v>
      </c>
      <c r="C22558" s="30">
        <v>1.53</v>
      </c>
      <c r="G22558" t="s">
        <v>271</v>
      </c>
    </row>
    <row r="22559" spans="1:7">
      <c r="A22559">
        <v>31059020</v>
      </c>
      <c r="B22559" t="s">
        <v>277</v>
      </c>
      <c r="C22559" s="30">
        <v>1.5453000000000001</v>
      </c>
      <c r="E22559">
        <v>2026</v>
      </c>
      <c r="G22559" t="s">
        <v>271</v>
      </c>
    </row>
    <row r="22560" spans="1:7">
      <c r="A22560">
        <v>31059020</v>
      </c>
      <c r="B22560" t="s">
        <v>277</v>
      </c>
      <c r="C22560" s="30">
        <v>1.5453000000000001</v>
      </c>
      <c r="E22560">
        <v>2027</v>
      </c>
      <c r="G22560" t="s">
        <v>271</v>
      </c>
    </row>
    <row r="22561" spans="1:7">
      <c r="A22561">
        <v>31059020</v>
      </c>
      <c r="B22561" t="s">
        <v>277</v>
      </c>
      <c r="C22561" s="30">
        <v>1.5453000000000001</v>
      </c>
      <c r="E22561">
        <v>2028</v>
      </c>
      <c r="G22561" t="s">
        <v>271</v>
      </c>
    </row>
    <row r="22562" spans="1:7">
      <c r="A22562">
        <v>31059080</v>
      </c>
      <c r="B22562" t="s">
        <v>277</v>
      </c>
      <c r="C22562">
        <v>0.8</v>
      </c>
      <c r="G22562" t="s">
        <v>271</v>
      </c>
    </row>
    <row r="22563" spans="1:7">
      <c r="A22563">
        <v>31059080</v>
      </c>
      <c r="B22563" t="s">
        <v>277</v>
      </c>
      <c r="C22563">
        <v>0.80800000000000005</v>
      </c>
      <c r="E22563">
        <v>2026</v>
      </c>
      <c r="G22563" t="s">
        <v>271</v>
      </c>
    </row>
    <row r="22564" spans="1:7">
      <c r="A22564">
        <v>31059080</v>
      </c>
      <c r="B22564" t="s">
        <v>277</v>
      </c>
      <c r="C22564">
        <v>0.80800000000000005</v>
      </c>
      <c r="E22564">
        <v>2027</v>
      </c>
      <c r="G22564" t="s">
        <v>271</v>
      </c>
    </row>
    <row r="22565" spans="1:7">
      <c r="A22565">
        <v>31059080</v>
      </c>
      <c r="B22565" t="s">
        <v>277</v>
      </c>
      <c r="C22565">
        <v>0.80800000000000005</v>
      </c>
      <c r="E22565">
        <v>2028</v>
      </c>
      <c r="G22565" t="s">
        <v>271</v>
      </c>
    </row>
    <row r="22566" spans="1:7">
      <c r="A22566">
        <v>2523100090</v>
      </c>
      <c r="B22566" t="s">
        <v>89</v>
      </c>
      <c r="C22566" s="30">
        <v>1.43</v>
      </c>
      <c r="D22566" t="s">
        <v>13</v>
      </c>
      <c r="G22566" t="s">
        <v>270</v>
      </c>
    </row>
    <row r="22567" spans="1:7">
      <c r="A22567">
        <v>2523100090</v>
      </c>
      <c r="B22567" t="s">
        <v>89</v>
      </c>
      <c r="C22567" s="30">
        <v>1.573</v>
      </c>
      <c r="D22567" t="s">
        <v>13</v>
      </c>
      <c r="E22567">
        <v>2026</v>
      </c>
      <c r="G22567" t="s">
        <v>270</v>
      </c>
    </row>
    <row r="22568" spans="1:7">
      <c r="A22568">
        <v>2523100090</v>
      </c>
      <c r="B22568" t="s">
        <v>89</v>
      </c>
      <c r="C22568" s="30">
        <v>1.716</v>
      </c>
      <c r="D22568" t="s">
        <v>13</v>
      </c>
      <c r="E22568">
        <v>2027</v>
      </c>
      <c r="G22568" t="s">
        <v>270</v>
      </c>
    </row>
    <row r="22569" spans="1:7">
      <c r="A22569">
        <v>2523100090</v>
      </c>
      <c r="B22569" t="s">
        <v>89</v>
      </c>
      <c r="C22569" s="30">
        <v>1.859</v>
      </c>
      <c r="D22569" t="s">
        <v>13</v>
      </c>
      <c r="E22569">
        <v>2028</v>
      </c>
      <c r="G22569" t="s">
        <v>270</v>
      </c>
    </row>
    <row r="22570" spans="1:7">
      <c r="A22570">
        <v>25232900</v>
      </c>
      <c r="B22570" t="s">
        <v>89</v>
      </c>
      <c r="C22570" s="30">
        <v>1.49</v>
      </c>
      <c r="G22570" t="s">
        <v>270</v>
      </c>
    </row>
    <row r="22571" spans="1:7">
      <c r="A22571">
        <v>25232900</v>
      </c>
      <c r="B22571" t="s">
        <v>89</v>
      </c>
      <c r="C22571" s="30">
        <v>1.639</v>
      </c>
      <c r="E22571">
        <v>2026</v>
      </c>
      <c r="G22571" t="s">
        <v>270</v>
      </c>
    </row>
    <row r="22572" spans="1:7">
      <c r="A22572">
        <v>25232900</v>
      </c>
      <c r="B22572" t="s">
        <v>89</v>
      </c>
      <c r="C22572" s="30">
        <v>1.788</v>
      </c>
      <c r="E22572">
        <v>2027</v>
      </c>
      <c r="G22572" t="s">
        <v>270</v>
      </c>
    </row>
    <row r="22573" spans="1:7">
      <c r="A22573">
        <v>25232900</v>
      </c>
      <c r="B22573" t="s">
        <v>89</v>
      </c>
      <c r="C22573" s="30">
        <v>1.9370000000000001</v>
      </c>
      <c r="E22573">
        <v>2028</v>
      </c>
      <c r="G22573" t="s">
        <v>270</v>
      </c>
    </row>
    <row r="22574" spans="1:7">
      <c r="A22574">
        <v>2523900090</v>
      </c>
      <c r="B22574" t="s">
        <v>89</v>
      </c>
      <c r="C22574" s="30">
        <v>1.42</v>
      </c>
      <c r="D22574" t="s">
        <v>13</v>
      </c>
      <c r="G22574" t="s">
        <v>270</v>
      </c>
    </row>
    <row r="22575" spans="1:7">
      <c r="A22575">
        <v>2523900090</v>
      </c>
      <c r="B22575" t="s">
        <v>89</v>
      </c>
      <c r="C22575" s="30">
        <v>1.5619999999999998</v>
      </c>
      <c r="D22575" t="s">
        <v>13</v>
      </c>
      <c r="E22575">
        <v>2026</v>
      </c>
      <c r="G22575" t="s">
        <v>270</v>
      </c>
    </row>
    <row r="22576" spans="1:7">
      <c r="A22576">
        <v>2523900090</v>
      </c>
      <c r="B22576" t="s">
        <v>89</v>
      </c>
      <c r="C22576" s="30">
        <v>1.704</v>
      </c>
      <c r="D22576" t="s">
        <v>13</v>
      </c>
      <c r="E22576">
        <v>2027</v>
      </c>
      <c r="G22576" t="s">
        <v>270</v>
      </c>
    </row>
    <row r="22577" spans="1:7">
      <c r="A22577">
        <v>2523900090</v>
      </c>
      <c r="B22577" t="s">
        <v>89</v>
      </c>
      <c r="C22577" s="30">
        <v>1.8459999999999999</v>
      </c>
      <c r="D22577" t="s">
        <v>13</v>
      </c>
      <c r="E22577">
        <v>2028</v>
      </c>
      <c r="G22577" t="s">
        <v>270</v>
      </c>
    </row>
    <row r="22578" spans="1:7">
      <c r="A22578">
        <v>28080000</v>
      </c>
      <c r="B22578" t="s">
        <v>89</v>
      </c>
      <c r="C22578" s="30">
        <v>2.29</v>
      </c>
      <c r="G22578" t="s">
        <v>271</v>
      </c>
    </row>
    <row r="22579" spans="1:7">
      <c r="A22579">
        <v>28080000</v>
      </c>
      <c r="B22579" t="s">
        <v>89</v>
      </c>
      <c r="C22579" s="30">
        <v>2.3129</v>
      </c>
      <c r="E22579">
        <v>2026</v>
      </c>
      <c r="G22579" t="s">
        <v>271</v>
      </c>
    </row>
    <row r="22580" spans="1:7">
      <c r="A22580">
        <v>28080000</v>
      </c>
      <c r="B22580" t="s">
        <v>89</v>
      </c>
      <c r="C22580" s="30">
        <v>2.3129</v>
      </c>
      <c r="E22580">
        <v>2027</v>
      </c>
      <c r="G22580" t="s">
        <v>271</v>
      </c>
    </row>
    <row r="22581" spans="1:7">
      <c r="A22581">
        <v>28080000</v>
      </c>
      <c r="B22581" t="s">
        <v>89</v>
      </c>
      <c r="C22581" s="30">
        <v>2.3129</v>
      </c>
      <c r="E22581">
        <v>2028</v>
      </c>
      <c r="G22581" t="s">
        <v>271</v>
      </c>
    </row>
    <row r="22582" spans="1:7">
      <c r="A22582">
        <v>28142000</v>
      </c>
      <c r="B22582" t="s">
        <v>89</v>
      </c>
      <c r="C22582">
        <v>0.74</v>
      </c>
      <c r="G22582" t="s">
        <v>271</v>
      </c>
    </row>
    <row r="22583" spans="1:7">
      <c r="A22583">
        <v>28142000</v>
      </c>
      <c r="B22583" t="s">
        <v>89</v>
      </c>
      <c r="C22583">
        <v>0.74739999999999995</v>
      </c>
      <c r="E22583">
        <v>2026</v>
      </c>
      <c r="G22583" t="s">
        <v>271</v>
      </c>
    </row>
    <row r="22584" spans="1:7">
      <c r="A22584">
        <v>28142000</v>
      </c>
      <c r="B22584" t="s">
        <v>89</v>
      </c>
      <c r="C22584">
        <v>0.74739999999999995</v>
      </c>
      <c r="E22584">
        <v>2027</v>
      </c>
      <c r="G22584" t="s">
        <v>271</v>
      </c>
    </row>
    <row r="22585" spans="1:7">
      <c r="A22585">
        <v>28142000</v>
      </c>
      <c r="B22585" t="s">
        <v>89</v>
      </c>
      <c r="C22585">
        <v>0.74739999999999995</v>
      </c>
      <c r="E22585">
        <v>2028</v>
      </c>
      <c r="G22585" t="s">
        <v>271</v>
      </c>
    </row>
    <row r="22586" spans="1:7">
      <c r="A22586">
        <v>28342100</v>
      </c>
      <c r="B22586" t="s">
        <v>89</v>
      </c>
      <c r="C22586" s="30">
        <v>1.93</v>
      </c>
      <c r="G22586" t="s">
        <v>271</v>
      </c>
    </row>
    <row r="22587" spans="1:7">
      <c r="A22587">
        <v>28342100</v>
      </c>
      <c r="B22587" t="s">
        <v>89</v>
      </c>
      <c r="C22587" s="30">
        <v>1.9493</v>
      </c>
      <c r="E22587">
        <v>2026</v>
      </c>
      <c r="G22587" t="s">
        <v>271</v>
      </c>
    </row>
    <row r="22588" spans="1:7">
      <c r="A22588">
        <v>28342100</v>
      </c>
      <c r="B22588" t="s">
        <v>89</v>
      </c>
      <c r="C22588" s="30">
        <v>1.9493</v>
      </c>
      <c r="E22588">
        <v>2027</v>
      </c>
      <c r="G22588" t="s">
        <v>271</v>
      </c>
    </row>
    <row r="22589" spans="1:7">
      <c r="A22589">
        <v>28342100</v>
      </c>
      <c r="B22589" t="s">
        <v>89</v>
      </c>
      <c r="C22589" s="30">
        <v>1.9493</v>
      </c>
      <c r="E22589">
        <v>2028</v>
      </c>
      <c r="G22589" t="s">
        <v>271</v>
      </c>
    </row>
    <row r="22590" spans="1:7">
      <c r="A22590">
        <v>31021012</v>
      </c>
      <c r="B22590" t="s">
        <v>89</v>
      </c>
      <c r="C22590">
        <v>0.46</v>
      </c>
      <c r="G22590" t="s">
        <v>271</v>
      </c>
    </row>
    <row r="22591" spans="1:7">
      <c r="A22591">
        <v>31021012</v>
      </c>
      <c r="B22591" t="s">
        <v>89</v>
      </c>
      <c r="C22591">
        <v>0.46460000000000001</v>
      </c>
      <c r="E22591">
        <v>2026</v>
      </c>
      <c r="G22591" t="s">
        <v>271</v>
      </c>
    </row>
    <row r="22592" spans="1:7">
      <c r="A22592">
        <v>31021012</v>
      </c>
      <c r="B22592" t="s">
        <v>89</v>
      </c>
      <c r="C22592">
        <v>0.46460000000000001</v>
      </c>
      <c r="E22592">
        <v>2027</v>
      </c>
      <c r="G22592" t="s">
        <v>271</v>
      </c>
    </row>
    <row r="22593" spans="1:7">
      <c r="A22593">
        <v>31021012</v>
      </c>
      <c r="B22593" t="s">
        <v>89</v>
      </c>
      <c r="C22593">
        <v>0.46460000000000001</v>
      </c>
      <c r="E22593">
        <v>2028</v>
      </c>
      <c r="G22593" t="s">
        <v>271</v>
      </c>
    </row>
    <row r="22594" spans="1:7">
      <c r="A22594">
        <v>31021015</v>
      </c>
      <c r="B22594" t="s">
        <v>89</v>
      </c>
      <c r="C22594">
        <v>0.73</v>
      </c>
      <c r="G22594" t="s">
        <v>271</v>
      </c>
    </row>
    <row r="22595" spans="1:7">
      <c r="A22595">
        <v>31021015</v>
      </c>
      <c r="B22595" t="s">
        <v>89</v>
      </c>
      <c r="C22595">
        <v>0.73729999999999996</v>
      </c>
      <c r="E22595">
        <v>2026</v>
      </c>
      <c r="G22595" t="s">
        <v>271</v>
      </c>
    </row>
    <row r="22596" spans="1:7">
      <c r="A22596">
        <v>31021015</v>
      </c>
      <c r="B22596" t="s">
        <v>89</v>
      </c>
      <c r="C22596">
        <v>0.73729999999999996</v>
      </c>
      <c r="E22596">
        <v>2027</v>
      </c>
      <c r="G22596" t="s">
        <v>271</v>
      </c>
    </row>
    <row r="22597" spans="1:7">
      <c r="A22597">
        <v>31021015</v>
      </c>
      <c r="B22597" t="s">
        <v>89</v>
      </c>
      <c r="C22597">
        <v>0.73729999999999996</v>
      </c>
      <c r="E22597">
        <v>2028</v>
      </c>
      <c r="G22597" t="s">
        <v>271</v>
      </c>
    </row>
    <row r="22598" spans="1:7">
      <c r="A22598">
        <v>31021019</v>
      </c>
      <c r="B22598" t="s">
        <v>89</v>
      </c>
      <c r="C22598" s="30">
        <v>1.39</v>
      </c>
      <c r="G22598" t="s">
        <v>271</v>
      </c>
    </row>
    <row r="22599" spans="1:7">
      <c r="A22599">
        <v>31021019</v>
      </c>
      <c r="B22599" t="s">
        <v>89</v>
      </c>
      <c r="C22599" s="30">
        <v>1.4038999999999999</v>
      </c>
      <c r="E22599">
        <v>2026</v>
      </c>
      <c r="G22599" t="s">
        <v>271</v>
      </c>
    </row>
    <row r="22600" spans="1:7">
      <c r="A22600">
        <v>31021019</v>
      </c>
      <c r="B22600" t="s">
        <v>89</v>
      </c>
      <c r="C22600" s="30">
        <v>1.4038999999999999</v>
      </c>
      <c r="E22600">
        <v>2027</v>
      </c>
      <c r="G22600" t="s">
        <v>271</v>
      </c>
    </row>
    <row r="22601" spans="1:7">
      <c r="A22601">
        <v>31021019</v>
      </c>
      <c r="B22601" t="s">
        <v>89</v>
      </c>
      <c r="C22601" s="30">
        <v>1.4038999999999999</v>
      </c>
      <c r="E22601">
        <v>2028</v>
      </c>
      <c r="G22601" t="s">
        <v>271</v>
      </c>
    </row>
    <row r="22602" spans="1:7">
      <c r="A22602">
        <v>31021090</v>
      </c>
      <c r="B22602" t="s">
        <v>89</v>
      </c>
      <c r="C22602" s="30">
        <v>1.36</v>
      </c>
      <c r="G22602" t="s">
        <v>271</v>
      </c>
    </row>
    <row r="22603" spans="1:7">
      <c r="A22603">
        <v>31021090</v>
      </c>
      <c r="B22603" t="s">
        <v>89</v>
      </c>
      <c r="C22603" s="30">
        <v>1.3736000000000002</v>
      </c>
      <c r="E22603">
        <v>2026</v>
      </c>
      <c r="G22603" t="s">
        <v>271</v>
      </c>
    </row>
    <row r="22604" spans="1:7">
      <c r="A22604">
        <v>31021090</v>
      </c>
      <c r="B22604" t="s">
        <v>89</v>
      </c>
      <c r="C22604" s="30">
        <v>1.3736000000000002</v>
      </c>
      <c r="E22604">
        <v>2027</v>
      </c>
      <c r="G22604" t="s">
        <v>271</v>
      </c>
    </row>
    <row r="22605" spans="1:7">
      <c r="A22605">
        <v>31021090</v>
      </c>
      <c r="B22605" t="s">
        <v>89</v>
      </c>
      <c r="C22605" s="30">
        <v>1.3736000000000002</v>
      </c>
      <c r="E22605">
        <v>2028</v>
      </c>
      <c r="G22605" t="s">
        <v>271</v>
      </c>
    </row>
    <row r="22606" spans="1:7">
      <c r="A22606">
        <v>31022100</v>
      </c>
      <c r="B22606" t="s">
        <v>89</v>
      </c>
      <c r="C22606">
        <v>0.63</v>
      </c>
      <c r="G22606" t="s">
        <v>271</v>
      </c>
    </row>
    <row r="22607" spans="1:7">
      <c r="A22607">
        <v>31022100</v>
      </c>
      <c r="B22607" t="s">
        <v>89</v>
      </c>
      <c r="C22607">
        <v>0.63629999999999998</v>
      </c>
      <c r="E22607">
        <v>2026</v>
      </c>
      <c r="G22607" t="s">
        <v>271</v>
      </c>
    </row>
    <row r="22608" spans="1:7">
      <c r="A22608">
        <v>31022100</v>
      </c>
      <c r="B22608" t="s">
        <v>89</v>
      </c>
      <c r="C22608">
        <v>0.63629999999999998</v>
      </c>
      <c r="E22608">
        <v>2027</v>
      </c>
      <c r="G22608" t="s">
        <v>271</v>
      </c>
    </row>
    <row r="22609" spans="1:7">
      <c r="A22609">
        <v>31022100</v>
      </c>
      <c r="B22609" t="s">
        <v>89</v>
      </c>
      <c r="C22609">
        <v>0.63629999999999998</v>
      </c>
      <c r="E22609">
        <v>2028</v>
      </c>
      <c r="G22609" t="s">
        <v>271</v>
      </c>
    </row>
    <row r="22610" spans="1:7">
      <c r="A22610">
        <v>31022900</v>
      </c>
      <c r="B22610" t="s">
        <v>89</v>
      </c>
      <c r="C22610" s="30">
        <v>1.27</v>
      </c>
      <c r="G22610" t="s">
        <v>271</v>
      </c>
    </row>
    <row r="22611" spans="1:7">
      <c r="A22611">
        <v>31022900</v>
      </c>
      <c r="B22611" t="s">
        <v>89</v>
      </c>
      <c r="C22611" s="30">
        <v>1.2827</v>
      </c>
      <c r="E22611">
        <v>2026</v>
      </c>
      <c r="G22611" t="s">
        <v>271</v>
      </c>
    </row>
    <row r="22612" spans="1:7">
      <c r="A22612">
        <v>31022900</v>
      </c>
      <c r="B22612" t="s">
        <v>89</v>
      </c>
      <c r="C22612" s="30">
        <v>1.2827</v>
      </c>
      <c r="E22612">
        <v>2027</v>
      </c>
      <c r="G22612" t="s">
        <v>271</v>
      </c>
    </row>
    <row r="22613" spans="1:7">
      <c r="A22613">
        <v>31022900</v>
      </c>
      <c r="B22613" t="s">
        <v>89</v>
      </c>
      <c r="C22613" s="30">
        <v>1.2827</v>
      </c>
      <c r="E22613">
        <v>2028</v>
      </c>
      <c r="G22613" t="s">
        <v>271</v>
      </c>
    </row>
    <row r="22614" spans="1:7">
      <c r="A22614">
        <v>31023010</v>
      </c>
      <c r="B22614" t="s">
        <v>89</v>
      </c>
      <c r="C22614" s="30">
        <v>1.44</v>
      </c>
      <c r="G22614" t="s">
        <v>271</v>
      </c>
    </row>
    <row r="22615" spans="1:7">
      <c r="A22615">
        <v>31023010</v>
      </c>
      <c r="B22615" t="s">
        <v>89</v>
      </c>
      <c r="C22615" s="30">
        <v>1.4543999999999999</v>
      </c>
      <c r="E22615">
        <v>2026</v>
      </c>
      <c r="G22615" t="s">
        <v>271</v>
      </c>
    </row>
    <row r="22616" spans="1:7">
      <c r="A22616">
        <v>31023010</v>
      </c>
      <c r="B22616" t="s">
        <v>89</v>
      </c>
      <c r="C22616" s="30">
        <v>1.4543999999999999</v>
      </c>
      <c r="E22616">
        <v>2027</v>
      </c>
      <c r="G22616" t="s">
        <v>271</v>
      </c>
    </row>
    <row r="22617" spans="1:7">
      <c r="A22617">
        <v>31023010</v>
      </c>
      <c r="B22617" t="s">
        <v>89</v>
      </c>
      <c r="C22617" s="30">
        <v>1.4543999999999999</v>
      </c>
      <c r="E22617">
        <v>2028</v>
      </c>
      <c r="G22617" t="s">
        <v>271</v>
      </c>
    </row>
    <row r="22618" spans="1:7">
      <c r="A22618">
        <v>31023090</v>
      </c>
      <c r="B22618" t="s">
        <v>89</v>
      </c>
      <c r="C22618" s="30">
        <v>2.2200000000000002</v>
      </c>
      <c r="G22618" t="s">
        <v>271</v>
      </c>
    </row>
    <row r="22619" spans="1:7">
      <c r="A22619">
        <v>31023090</v>
      </c>
      <c r="B22619" t="s">
        <v>89</v>
      </c>
      <c r="C22619" s="30">
        <v>2.2422000000000004</v>
      </c>
      <c r="E22619">
        <v>2026</v>
      </c>
      <c r="G22619" t="s">
        <v>271</v>
      </c>
    </row>
    <row r="22620" spans="1:7">
      <c r="A22620">
        <v>31023090</v>
      </c>
      <c r="B22620" t="s">
        <v>89</v>
      </c>
      <c r="C22620" s="30">
        <v>2.2422000000000004</v>
      </c>
      <c r="E22620">
        <v>2027</v>
      </c>
      <c r="G22620" t="s">
        <v>271</v>
      </c>
    </row>
    <row r="22621" spans="1:7">
      <c r="A22621">
        <v>31023090</v>
      </c>
      <c r="B22621" t="s">
        <v>89</v>
      </c>
      <c r="C22621" s="30">
        <v>2.2422000000000004</v>
      </c>
      <c r="E22621">
        <v>2028</v>
      </c>
      <c r="G22621" t="s">
        <v>271</v>
      </c>
    </row>
    <row r="22622" spans="1:7">
      <c r="A22622">
        <v>31024010</v>
      </c>
      <c r="B22622" t="s">
        <v>89</v>
      </c>
      <c r="C22622" s="30">
        <v>1.86</v>
      </c>
      <c r="G22622" t="s">
        <v>271</v>
      </c>
    </row>
    <row r="22623" spans="1:7">
      <c r="A22623">
        <v>31024010</v>
      </c>
      <c r="B22623" t="s">
        <v>89</v>
      </c>
      <c r="C22623" s="30">
        <v>1.8786</v>
      </c>
      <c r="E22623">
        <v>2026</v>
      </c>
      <c r="G22623" t="s">
        <v>271</v>
      </c>
    </row>
    <row r="22624" spans="1:7">
      <c r="A22624">
        <v>31024010</v>
      </c>
      <c r="B22624" t="s">
        <v>89</v>
      </c>
      <c r="C22624" s="30">
        <v>1.8786</v>
      </c>
      <c r="E22624">
        <v>2027</v>
      </c>
      <c r="G22624" t="s">
        <v>271</v>
      </c>
    </row>
    <row r="22625" spans="1:7">
      <c r="A22625">
        <v>31024010</v>
      </c>
      <c r="B22625" t="s">
        <v>89</v>
      </c>
      <c r="C22625" s="30">
        <v>1.8786</v>
      </c>
      <c r="E22625">
        <v>2028</v>
      </c>
      <c r="G22625" t="s">
        <v>271</v>
      </c>
    </row>
    <row r="22626" spans="1:7">
      <c r="A22626">
        <v>31024090</v>
      </c>
      <c r="B22626" t="s">
        <v>89</v>
      </c>
      <c r="C22626" s="30">
        <v>1.86</v>
      </c>
      <c r="G22626" t="s">
        <v>271</v>
      </c>
    </row>
    <row r="22627" spans="1:7">
      <c r="A22627">
        <v>31024090</v>
      </c>
      <c r="B22627" t="s">
        <v>89</v>
      </c>
      <c r="C22627" s="30">
        <v>1.8786</v>
      </c>
      <c r="E22627">
        <v>2026</v>
      </c>
      <c r="G22627" t="s">
        <v>271</v>
      </c>
    </row>
    <row r="22628" spans="1:7">
      <c r="A22628">
        <v>31024090</v>
      </c>
      <c r="B22628" t="s">
        <v>89</v>
      </c>
      <c r="C22628" s="30">
        <v>1.8786</v>
      </c>
      <c r="E22628">
        <v>2027</v>
      </c>
      <c r="G22628" t="s">
        <v>271</v>
      </c>
    </row>
    <row r="22629" spans="1:7">
      <c r="A22629">
        <v>31024090</v>
      </c>
      <c r="B22629" t="s">
        <v>89</v>
      </c>
      <c r="C22629" s="30">
        <v>1.8786</v>
      </c>
      <c r="E22629">
        <v>2028</v>
      </c>
      <c r="G22629" t="s">
        <v>271</v>
      </c>
    </row>
    <row r="22630" spans="1:7">
      <c r="A22630">
        <v>31025000</v>
      </c>
      <c r="B22630" t="s">
        <v>89</v>
      </c>
      <c r="C22630" s="30">
        <v>3.57</v>
      </c>
      <c r="G22630" t="s">
        <v>271</v>
      </c>
    </row>
    <row r="22631" spans="1:7">
      <c r="A22631">
        <v>31025000</v>
      </c>
      <c r="B22631" t="s">
        <v>89</v>
      </c>
      <c r="C22631" s="30">
        <v>3.6056999999999997</v>
      </c>
      <c r="E22631">
        <v>2026</v>
      </c>
      <c r="G22631" t="s">
        <v>271</v>
      </c>
    </row>
    <row r="22632" spans="1:7">
      <c r="A22632">
        <v>31025000</v>
      </c>
      <c r="B22632" t="s">
        <v>89</v>
      </c>
      <c r="C22632" s="30">
        <v>3.6056999999999997</v>
      </c>
      <c r="E22632">
        <v>2027</v>
      </c>
      <c r="G22632" t="s">
        <v>271</v>
      </c>
    </row>
    <row r="22633" spans="1:7">
      <c r="A22633">
        <v>31025000</v>
      </c>
      <c r="B22633" t="s">
        <v>89</v>
      </c>
      <c r="C22633" s="30">
        <v>3.6056999999999997</v>
      </c>
      <c r="E22633">
        <v>2028</v>
      </c>
      <c r="G22633" t="s">
        <v>271</v>
      </c>
    </row>
    <row r="22634" spans="1:7">
      <c r="A22634">
        <v>31026000</v>
      </c>
      <c r="B22634" t="s">
        <v>89</v>
      </c>
      <c r="C22634" s="30">
        <v>1.86</v>
      </c>
      <c r="G22634" t="s">
        <v>271</v>
      </c>
    </row>
    <row r="22635" spans="1:7">
      <c r="A22635">
        <v>31026000</v>
      </c>
      <c r="B22635" t="s">
        <v>89</v>
      </c>
      <c r="C22635" s="30">
        <v>1.8786</v>
      </c>
      <c r="E22635">
        <v>2026</v>
      </c>
      <c r="G22635" t="s">
        <v>271</v>
      </c>
    </row>
    <row r="22636" spans="1:7">
      <c r="A22636">
        <v>31026000</v>
      </c>
      <c r="B22636" t="s">
        <v>89</v>
      </c>
      <c r="C22636" s="30">
        <v>1.8786</v>
      </c>
      <c r="E22636">
        <v>2027</v>
      </c>
      <c r="G22636" t="s">
        <v>271</v>
      </c>
    </row>
    <row r="22637" spans="1:7">
      <c r="A22637">
        <v>31026000</v>
      </c>
      <c r="B22637" t="s">
        <v>89</v>
      </c>
      <c r="C22637" s="30">
        <v>1.8786</v>
      </c>
      <c r="E22637">
        <v>2028</v>
      </c>
      <c r="G22637" t="s">
        <v>271</v>
      </c>
    </row>
    <row r="22638" spans="1:7">
      <c r="A22638">
        <v>31028000</v>
      </c>
      <c r="B22638" t="s">
        <v>89</v>
      </c>
      <c r="C22638" s="30">
        <v>1.45</v>
      </c>
      <c r="G22638" t="s">
        <v>271</v>
      </c>
    </row>
    <row r="22639" spans="1:7">
      <c r="A22639">
        <v>31028000</v>
      </c>
      <c r="B22639" t="s">
        <v>89</v>
      </c>
      <c r="C22639" s="30">
        <v>1.4644999999999999</v>
      </c>
      <c r="E22639">
        <v>2026</v>
      </c>
      <c r="G22639" t="s">
        <v>271</v>
      </c>
    </row>
    <row r="22640" spans="1:7">
      <c r="A22640">
        <v>31028000</v>
      </c>
      <c r="B22640" t="s">
        <v>89</v>
      </c>
      <c r="C22640" s="30">
        <v>1.4644999999999999</v>
      </c>
      <c r="E22640">
        <v>2027</v>
      </c>
      <c r="G22640" t="s">
        <v>271</v>
      </c>
    </row>
    <row r="22641" spans="1:7">
      <c r="A22641">
        <v>31028000</v>
      </c>
      <c r="B22641" t="s">
        <v>89</v>
      </c>
      <c r="C22641" s="30">
        <v>1.4644999999999999</v>
      </c>
      <c r="E22641">
        <v>2028</v>
      </c>
      <c r="G22641" t="s">
        <v>271</v>
      </c>
    </row>
    <row r="22642" spans="1:7">
      <c r="A22642">
        <v>31029000</v>
      </c>
      <c r="B22642" t="s">
        <v>89</v>
      </c>
      <c r="C22642" s="30">
        <v>1.49</v>
      </c>
      <c r="G22642" t="s">
        <v>271</v>
      </c>
    </row>
    <row r="22643" spans="1:7">
      <c r="A22643">
        <v>31029000</v>
      </c>
      <c r="B22643" t="s">
        <v>89</v>
      </c>
      <c r="C22643" s="30">
        <v>1.5048999999999999</v>
      </c>
      <c r="E22643">
        <v>2026</v>
      </c>
      <c r="G22643" t="s">
        <v>271</v>
      </c>
    </row>
    <row r="22644" spans="1:7">
      <c r="A22644">
        <v>31029000</v>
      </c>
      <c r="B22644" t="s">
        <v>89</v>
      </c>
      <c r="C22644" s="30">
        <v>1.5048999999999999</v>
      </c>
      <c r="E22644">
        <v>2027</v>
      </c>
      <c r="G22644" t="s">
        <v>271</v>
      </c>
    </row>
    <row r="22645" spans="1:7">
      <c r="A22645">
        <v>31029000</v>
      </c>
      <c r="B22645" t="s">
        <v>89</v>
      </c>
      <c r="C22645" s="30">
        <v>1.5048999999999999</v>
      </c>
      <c r="E22645">
        <v>2028</v>
      </c>
      <c r="G22645" t="s">
        <v>271</v>
      </c>
    </row>
    <row r="22646" spans="1:7">
      <c r="A22646">
        <v>31051000</v>
      </c>
      <c r="B22646" t="s">
        <v>89</v>
      </c>
      <c r="C22646">
        <v>0.73</v>
      </c>
      <c r="G22646" t="s">
        <v>271</v>
      </c>
    </row>
    <row r="22647" spans="1:7">
      <c r="A22647">
        <v>31051000</v>
      </c>
      <c r="B22647" t="s">
        <v>89</v>
      </c>
      <c r="C22647">
        <v>0.73729999999999996</v>
      </c>
      <c r="E22647">
        <v>2026</v>
      </c>
      <c r="G22647" t="s">
        <v>271</v>
      </c>
    </row>
    <row r="22648" spans="1:7">
      <c r="A22648">
        <v>31051000</v>
      </c>
      <c r="B22648" t="s">
        <v>89</v>
      </c>
      <c r="C22648">
        <v>0.73729999999999996</v>
      </c>
      <c r="E22648">
        <v>2027</v>
      </c>
      <c r="G22648" t="s">
        <v>271</v>
      </c>
    </row>
    <row r="22649" spans="1:7">
      <c r="A22649">
        <v>31051000</v>
      </c>
      <c r="B22649" t="s">
        <v>89</v>
      </c>
      <c r="C22649">
        <v>0.73729999999999996</v>
      </c>
      <c r="E22649">
        <v>2028</v>
      </c>
      <c r="G22649" t="s">
        <v>271</v>
      </c>
    </row>
    <row r="22650" spans="1:7">
      <c r="A22650">
        <v>31052010</v>
      </c>
      <c r="B22650" t="s">
        <v>89</v>
      </c>
      <c r="C22650">
        <v>0.91</v>
      </c>
      <c r="G22650" t="s">
        <v>271</v>
      </c>
    </row>
    <row r="22651" spans="1:7">
      <c r="A22651">
        <v>31052010</v>
      </c>
      <c r="B22651" t="s">
        <v>89</v>
      </c>
      <c r="C22651">
        <v>0.91910000000000003</v>
      </c>
      <c r="E22651">
        <v>2026</v>
      </c>
      <c r="G22651" t="s">
        <v>271</v>
      </c>
    </row>
    <row r="22652" spans="1:7">
      <c r="A22652">
        <v>31052010</v>
      </c>
      <c r="B22652" t="s">
        <v>89</v>
      </c>
      <c r="C22652">
        <v>0.91910000000000003</v>
      </c>
      <c r="E22652">
        <v>2027</v>
      </c>
      <c r="G22652" t="s">
        <v>271</v>
      </c>
    </row>
    <row r="22653" spans="1:7">
      <c r="A22653">
        <v>31052010</v>
      </c>
      <c r="B22653" t="s">
        <v>89</v>
      </c>
      <c r="C22653">
        <v>0.91910000000000003</v>
      </c>
      <c r="E22653">
        <v>2028</v>
      </c>
      <c r="G22653" t="s">
        <v>271</v>
      </c>
    </row>
    <row r="22654" spans="1:7">
      <c r="A22654">
        <v>31052090</v>
      </c>
      <c r="B22654" t="s">
        <v>89</v>
      </c>
      <c r="C22654">
        <v>0.6</v>
      </c>
      <c r="G22654" t="s">
        <v>271</v>
      </c>
    </row>
    <row r="22655" spans="1:7">
      <c r="A22655">
        <v>31052090</v>
      </c>
      <c r="B22655" t="s">
        <v>89</v>
      </c>
      <c r="C22655">
        <v>0.60599999999999998</v>
      </c>
      <c r="E22655">
        <v>2026</v>
      </c>
      <c r="G22655" t="s">
        <v>271</v>
      </c>
    </row>
    <row r="22656" spans="1:7">
      <c r="A22656">
        <v>31052090</v>
      </c>
      <c r="B22656" t="s">
        <v>89</v>
      </c>
      <c r="C22656">
        <v>0.60599999999999998</v>
      </c>
      <c r="E22656">
        <v>2027</v>
      </c>
      <c r="G22656" t="s">
        <v>271</v>
      </c>
    </row>
    <row r="22657" spans="1:7">
      <c r="A22657">
        <v>31052090</v>
      </c>
      <c r="B22657" t="s">
        <v>89</v>
      </c>
      <c r="C22657">
        <v>0.60599999999999998</v>
      </c>
      <c r="E22657">
        <v>2028</v>
      </c>
      <c r="G22657" t="s">
        <v>271</v>
      </c>
    </row>
    <row r="22658" spans="1:7">
      <c r="A22658">
        <v>31053000</v>
      </c>
      <c r="B22658" t="s">
        <v>89</v>
      </c>
      <c r="C22658">
        <v>0.54</v>
      </c>
      <c r="G22658" t="s">
        <v>271</v>
      </c>
    </row>
    <row r="22659" spans="1:7">
      <c r="A22659">
        <v>31053000</v>
      </c>
      <c r="B22659" t="s">
        <v>89</v>
      </c>
      <c r="C22659">
        <v>0.5454</v>
      </c>
      <c r="E22659">
        <v>2026</v>
      </c>
      <c r="G22659" t="s">
        <v>271</v>
      </c>
    </row>
    <row r="22660" spans="1:7">
      <c r="A22660">
        <v>31053000</v>
      </c>
      <c r="B22660" t="s">
        <v>89</v>
      </c>
      <c r="C22660">
        <v>0.5454</v>
      </c>
      <c r="E22660">
        <v>2027</v>
      </c>
      <c r="G22660" t="s">
        <v>271</v>
      </c>
    </row>
    <row r="22661" spans="1:7">
      <c r="A22661">
        <v>31053000</v>
      </c>
      <c r="B22661" t="s">
        <v>89</v>
      </c>
      <c r="C22661">
        <v>0.5454</v>
      </c>
      <c r="E22661">
        <v>2028</v>
      </c>
      <c r="G22661" t="s">
        <v>271</v>
      </c>
    </row>
    <row r="22662" spans="1:7">
      <c r="A22662">
        <v>31054000</v>
      </c>
      <c r="B22662" t="s">
        <v>89</v>
      </c>
      <c r="C22662">
        <v>0.33</v>
      </c>
      <c r="G22662" t="s">
        <v>271</v>
      </c>
    </row>
    <row r="22663" spans="1:7">
      <c r="A22663">
        <v>31054000</v>
      </c>
      <c r="B22663" t="s">
        <v>89</v>
      </c>
      <c r="C22663">
        <v>0.33330000000000004</v>
      </c>
      <c r="E22663">
        <v>2026</v>
      </c>
      <c r="G22663" t="s">
        <v>271</v>
      </c>
    </row>
    <row r="22664" spans="1:7">
      <c r="A22664">
        <v>31054000</v>
      </c>
      <c r="B22664" t="s">
        <v>89</v>
      </c>
      <c r="C22664">
        <v>0.33330000000000004</v>
      </c>
      <c r="E22664">
        <v>2027</v>
      </c>
      <c r="G22664" t="s">
        <v>271</v>
      </c>
    </row>
    <row r="22665" spans="1:7">
      <c r="A22665">
        <v>31054000</v>
      </c>
      <c r="B22665" t="s">
        <v>89</v>
      </c>
      <c r="C22665">
        <v>0.33330000000000004</v>
      </c>
      <c r="E22665">
        <v>2028</v>
      </c>
      <c r="G22665" t="s">
        <v>271</v>
      </c>
    </row>
    <row r="22666" spans="1:7">
      <c r="A22666">
        <v>31055100</v>
      </c>
      <c r="B22666" t="s">
        <v>89</v>
      </c>
      <c r="C22666" s="30">
        <v>1.25</v>
      </c>
      <c r="G22666" t="s">
        <v>271</v>
      </c>
    </row>
    <row r="22667" spans="1:7">
      <c r="A22667">
        <v>31055100</v>
      </c>
      <c r="B22667" t="s">
        <v>89</v>
      </c>
      <c r="C22667" s="30">
        <v>1.2625</v>
      </c>
      <c r="E22667">
        <v>2026</v>
      </c>
      <c r="G22667" t="s">
        <v>271</v>
      </c>
    </row>
    <row r="22668" spans="1:7">
      <c r="A22668">
        <v>31055100</v>
      </c>
      <c r="B22668" t="s">
        <v>89</v>
      </c>
      <c r="C22668" s="30">
        <v>1.2625</v>
      </c>
      <c r="E22668">
        <v>2027</v>
      </c>
      <c r="G22668" t="s">
        <v>271</v>
      </c>
    </row>
    <row r="22669" spans="1:7">
      <c r="A22669">
        <v>31055100</v>
      </c>
      <c r="B22669" t="s">
        <v>89</v>
      </c>
      <c r="C22669" s="30">
        <v>1.2625</v>
      </c>
      <c r="E22669">
        <v>2028</v>
      </c>
      <c r="G22669" t="s">
        <v>271</v>
      </c>
    </row>
    <row r="22670" spans="1:7">
      <c r="A22670">
        <v>31055900</v>
      </c>
      <c r="B22670" t="s">
        <v>89</v>
      </c>
      <c r="C22670">
        <v>0.56000000000000005</v>
      </c>
      <c r="G22670" t="s">
        <v>271</v>
      </c>
    </row>
    <row r="22671" spans="1:7">
      <c r="A22671">
        <v>31055900</v>
      </c>
      <c r="B22671" t="s">
        <v>89</v>
      </c>
      <c r="C22671">
        <v>0.5656000000000001</v>
      </c>
      <c r="E22671">
        <v>2026</v>
      </c>
      <c r="G22671" t="s">
        <v>271</v>
      </c>
    </row>
    <row r="22672" spans="1:7">
      <c r="A22672">
        <v>31055900</v>
      </c>
      <c r="B22672" t="s">
        <v>89</v>
      </c>
      <c r="C22672">
        <v>0.5656000000000001</v>
      </c>
      <c r="E22672">
        <v>2027</v>
      </c>
      <c r="G22672" t="s">
        <v>271</v>
      </c>
    </row>
    <row r="22673" spans="1:7">
      <c r="A22673">
        <v>31055900</v>
      </c>
      <c r="B22673" t="s">
        <v>89</v>
      </c>
      <c r="C22673">
        <v>0.5656000000000001</v>
      </c>
      <c r="E22673">
        <v>2028</v>
      </c>
      <c r="G22673" t="s">
        <v>271</v>
      </c>
    </row>
    <row r="22674" spans="1:7">
      <c r="A22674">
        <v>31059020</v>
      </c>
      <c r="B22674" t="s">
        <v>89</v>
      </c>
      <c r="C22674" s="30">
        <v>1.25</v>
      </c>
      <c r="G22674" t="s">
        <v>271</v>
      </c>
    </row>
    <row r="22675" spans="1:7">
      <c r="A22675">
        <v>31059020</v>
      </c>
      <c r="B22675" t="s">
        <v>89</v>
      </c>
      <c r="C22675" s="30">
        <v>1.2625</v>
      </c>
      <c r="E22675">
        <v>2026</v>
      </c>
      <c r="G22675" t="s">
        <v>271</v>
      </c>
    </row>
    <row r="22676" spans="1:7">
      <c r="A22676">
        <v>31059020</v>
      </c>
      <c r="B22676" t="s">
        <v>89</v>
      </c>
      <c r="C22676" s="30">
        <v>1.2625</v>
      </c>
      <c r="E22676">
        <v>2027</v>
      </c>
      <c r="G22676" t="s">
        <v>271</v>
      </c>
    </row>
    <row r="22677" spans="1:7">
      <c r="A22677">
        <v>31059020</v>
      </c>
      <c r="B22677" t="s">
        <v>89</v>
      </c>
      <c r="C22677" s="30">
        <v>1.2625</v>
      </c>
      <c r="E22677">
        <v>2028</v>
      </c>
      <c r="G22677" t="s">
        <v>271</v>
      </c>
    </row>
    <row r="22678" spans="1:7">
      <c r="A22678">
        <v>31059080</v>
      </c>
      <c r="B22678" t="s">
        <v>89</v>
      </c>
      <c r="C22678">
        <v>0.63</v>
      </c>
      <c r="G22678" t="s">
        <v>271</v>
      </c>
    </row>
    <row r="22679" spans="1:7">
      <c r="A22679">
        <v>31059080</v>
      </c>
      <c r="B22679" t="s">
        <v>89</v>
      </c>
      <c r="C22679">
        <v>0.63629999999999998</v>
      </c>
      <c r="E22679">
        <v>2026</v>
      </c>
      <c r="G22679" t="s">
        <v>271</v>
      </c>
    </row>
    <row r="22680" spans="1:7">
      <c r="A22680">
        <v>31059080</v>
      </c>
      <c r="B22680" t="s">
        <v>89</v>
      </c>
      <c r="C22680">
        <v>0.63629999999999998</v>
      </c>
      <c r="E22680">
        <v>2027</v>
      </c>
      <c r="G22680" t="s">
        <v>271</v>
      </c>
    </row>
    <row r="22681" spans="1:7">
      <c r="A22681">
        <v>31059080</v>
      </c>
      <c r="B22681" t="s">
        <v>89</v>
      </c>
      <c r="C22681">
        <v>0.63629999999999998</v>
      </c>
      <c r="E22681">
        <v>2028</v>
      </c>
      <c r="G22681" t="s">
        <v>271</v>
      </c>
    </row>
    <row r="22682" spans="1:7">
      <c r="A22682">
        <v>7601</v>
      </c>
      <c r="B22682" t="s">
        <v>90</v>
      </c>
      <c r="C22682" s="30">
        <v>1.7</v>
      </c>
      <c r="D22682" t="s">
        <v>24</v>
      </c>
      <c r="G22682" t="s">
        <v>25</v>
      </c>
    </row>
    <row r="22683" spans="1:7">
      <c r="A22683">
        <v>7601</v>
      </c>
      <c r="B22683" t="s">
        <v>90</v>
      </c>
      <c r="C22683" s="30">
        <v>1.8699999999999999</v>
      </c>
      <c r="D22683" t="s">
        <v>24</v>
      </c>
      <c r="E22683">
        <v>2026</v>
      </c>
      <c r="G22683" t="s">
        <v>25</v>
      </c>
    </row>
    <row r="22684" spans="1:7">
      <c r="A22684">
        <v>7601</v>
      </c>
      <c r="B22684" t="s">
        <v>90</v>
      </c>
      <c r="C22684" s="30">
        <v>2.04</v>
      </c>
      <c r="D22684" t="s">
        <v>24</v>
      </c>
      <c r="E22684">
        <v>2027</v>
      </c>
      <c r="G22684" t="s">
        <v>25</v>
      </c>
    </row>
    <row r="22685" spans="1:7">
      <c r="A22685">
        <v>7601</v>
      </c>
      <c r="B22685" t="s">
        <v>90</v>
      </c>
      <c r="C22685" s="30">
        <v>2.21</v>
      </c>
      <c r="D22685" t="s">
        <v>24</v>
      </c>
      <c r="E22685">
        <v>2028</v>
      </c>
      <c r="G22685" t="s">
        <v>25</v>
      </c>
    </row>
    <row r="22686" spans="1:7">
      <c r="A22686">
        <v>7603</v>
      </c>
      <c r="B22686" t="s">
        <v>90</v>
      </c>
      <c r="C22686" s="30">
        <v>2.0499999999999998</v>
      </c>
      <c r="D22686" t="s">
        <v>24</v>
      </c>
      <c r="G22686" t="s">
        <v>25</v>
      </c>
    </row>
    <row r="22687" spans="1:7">
      <c r="A22687">
        <v>7603</v>
      </c>
      <c r="B22687" t="s">
        <v>90</v>
      </c>
      <c r="C22687" s="30">
        <v>2.2549999999999999</v>
      </c>
      <c r="D22687" t="s">
        <v>24</v>
      </c>
      <c r="E22687">
        <v>2026</v>
      </c>
      <c r="G22687" t="s">
        <v>25</v>
      </c>
    </row>
    <row r="22688" spans="1:7">
      <c r="A22688">
        <v>7603</v>
      </c>
      <c r="B22688" t="s">
        <v>90</v>
      </c>
      <c r="C22688" s="30">
        <v>2.46</v>
      </c>
      <c r="D22688" t="s">
        <v>24</v>
      </c>
      <c r="E22688">
        <v>2027</v>
      </c>
      <c r="G22688" t="s">
        <v>25</v>
      </c>
    </row>
    <row r="22689" spans="1:7">
      <c r="A22689">
        <v>7603</v>
      </c>
      <c r="B22689" t="s">
        <v>90</v>
      </c>
      <c r="C22689" s="30">
        <v>2.6649999999999996</v>
      </c>
      <c r="D22689" t="s">
        <v>24</v>
      </c>
      <c r="E22689">
        <v>2028</v>
      </c>
      <c r="G22689" t="s">
        <v>25</v>
      </c>
    </row>
    <row r="22690" spans="1:7">
      <c r="A22690">
        <v>76041010</v>
      </c>
      <c r="B22690" t="s">
        <v>90</v>
      </c>
      <c r="C22690" s="30">
        <v>2.2799999999999998</v>
      </c>
      <c r="D22690" t="s">
        <v>24</v>
      </c>
      <c r="G22690" t="s">
        <v>25</v>
      </c>
    </row>
    <row r="22691" spans="1:7">
      <c r="A22691">
        <v>76041010</v>
      </c>
      <c r="B22691" t="s">
        <v>90</v>
      </c>
      <c r="C22691" s="30">
        <v>2.508</v>
      </c>
      <c r="D22691" t="s">
        <v>24</v>
      </c>
      <c r="E22691">
        <v>2026</v>
      </c>
      <c r="G22691" t="s">
        <v>25</v>
      </c>
    </row>
    <row r="22692" spans="1:7">
      <c r="A22692">
        <v>76041010</v>
      </c>
      <c r="B22692" t="s">
        <v>90</v>
      </c>
      <c r="C22692" s="30">
        <v>2.7359999999999998</v>
      </c>
      <c r="D22692" t="s">
        <v>24</v>
      </c>
      <c r="E22692">
        <v>2027</v>
      </c>
      <c r="G22692" t="s">
        <v>25</v>
      </c>
    </row>
    <row r="22693" spans="1:7">
      <c r="A22693">
        <v>76041010</v>
      </c>
      <c r="B22693" t="s">
        <v>90</v>
      </c>
      <c r="C22693" s="30">
        <v>2.964</v>
      </c>
      <c r="D22693" t="s">
        <v>24</v>
      </c>
      <c r="E22693">
        <v>2028</v>
      </c>
      <c r="G22693" t="s">
        <v>25</v>
      </c>
    </row>
    <row r="22694" spans="1:7">
      <c r="A22694">
        <v>76041090</v>
      </c>
      <c r="B22694" t="s">
        <v>90</v>
      </c>
      <c r="C22694" s="30">
        <v>2.29</v>
      </c>
      <c r="D22694" t="s">
        <v>24</v>
      </c>
      <c r="G22694" t="s">
        <v>25</v>
      </c>
    </row>
    <row r="22695" spans="1:7">
      <c r="A22695">
        <v>76041090</v>
      </c>
      <c r="B22695" t="s">
        <v>90</v>
      </c>
      <c r="C22695" s="30">
        <v>2.5190000000000001</v>
      </c>
      <c r="D22695" t="s">
        <v>24</v>
      </c>
      <c r="E22695">
        <v>2026</v>
      </c>
      <c r="G22695" t="s">
        <v>25</v>
      </c>
    </row>
    <row r="22696" spans="1:7">
      <c r="A22696">
        <v>76041090</v>
      </c>
      <c r="B22696" t="s">
        <v>90</v>
      </c>
      <c r="C22696" s="30">
        <v>2.7480000000000002</v>
      </c>
      <c r="D22696" t="s">
        <v>24</v>
      </c>
      <c r="E22696">
        <v>2027</v>
      </c>
      <c r="G22696" t="s">
        <v>25</v>
      </c>
    </row>
    <row r="22697" spans="1:7">
      <c r="A22697">
        <v>76041090</v>
      </c>
      <c r="B22697" t="s">
        <v>90</v>
      </c>
      <c r="C22697" s="30">
        <v>2.9769999999999999</v>
      </c>
      <c r="D22697" t="s">
        <v>24</v>
      </c>
      <c r="E22697">
        <v>2028</v>
      </c>
      <c r="G22697" t="s">
        <v>25</v>
      </c>
    </row>
    <row r="22698" spans="1:7">
      <c r="A22698">
        <v>76042100</v>
      </c>
      <c r="B22698" t="s">
        <v>90</v>
      </c>
      <c r="C22698" s="30">
        <v>2.29</v>
      </c>
      <c r="D22698" t="s">
        <v>24</v>
      </c>
      <c r="G22698" t="s">
        <v>25</v>
      </c>
    </row>
    <row r="22699" spans="1:7">
      <c r="A22699">
        <v>76042100</v>
      </c>
      <c r="B22699" t="s">
        <v>90</v>
      </c>
      <c r="C22699" s="30">
        <v>2.5190000000000001</v>
      </c>
      <c r="D22699" t="s">
        <v>24</v>
      </c>
      <c r="E22699">
        <v>2026</v>
      </c>
      <c r="G22699" t="s">
        <v>25</v>
      </c>
    </row>
    <row r="22700" spans="1:7">
      <c r="A22700">
        <v>76042100</v>
      </c>
      <c r="B22700" t="s">
        <v>90</v>
      </c>
      <c r="C22700" s="30">
        <v>2.7480000000000002</v>
      </c>
      <c r="D22700" t="s">
        <v>24</v>
      </c>
      <c r="E22700">
        <v>2027</v>
      </c>
      <c r="G22700" t="s">
        <v>25</v>
      </c>
    </row>
    <row r="22701" spans="1:7">
      <c r="A22701">
        <v>76042100</v>
      </c>
      <c r="B22701" t="s">
        <v>90</v>
      </c>
      <c r="C22701" s="30">
        <v>2.9769999999999999</v>
      </c>
      <c r="D22701" t="s">
        <v>24</v>
      </c>
      <c r="E22701">
        <v>2028</v>
      </c>
      <c r="G22701" t="s">
        <v>25</v>
      </c>
    </row>
    <row r="22702" spans="1:7">
      <c r="A22702">
        <v>76042910</v>
      </c>
      <c r="B22702" t="s">
        <v>90</v>
      </c>
      <c r="C22702" s="30">
        <v>2.2799999999999998</v>
      </c>
      <c r="D22702" t="s">
        <v>24</v>
      </c>
      <c r="G22702" t="s">
        <v>25</v>
      </c>
    </row>
    <row r="22703" spans="1:7">
      <c r="A22703">
        <v>76042910</v>
      </c>
      <c r="B22703" t="s">
        <v>90</v>
      </c>
      <c r="C22703" s="30">
        <v>2.508</v>
      </c>
      <c r="D22703" t="s">
        <v>24</v>
      </c>
      <c r="E22703">
        <v>2026</v>
      </c>
      <c r="G22703" t="s">
        <v>25</v>
      </c>
    </row>
    <row r="22704" spans="1:7">
      <c r="A22704">
        <v>76042910</v>
      </c>
      <c r="B22704" t="s">
        <v>90</v>
      </c>
      <c r="C22704" s="30">
        <v>2.7359999999999998</v>
      </c>
      <c r="D22704" t="s">
        <v>24</v>
      </c>
      <c r="E22704">
        <v>2027</v>
      </c>
      <c r="G22704" t="s">
        <v>25</v>
      </c>
    </row>
    <row r="22705" spans="1:7">
      <c r="A22705">
        <v>76042910</v>
      </c>
      <c r="B22705" t="s">
        <v>90</v>
      </c>
      <c r="C22705" s="30">
        <v>2.964</v>
      </c>
      <c r="D22705" t="s">
        <v>24</v>
      </c>
      <c r="E22705">
        <v>2028</v>
      </c>
      <c r="G22705" t="s">
        <v>25</v>
      </c>
    </row>
    <row r="22706" spans="1:7">
      <c r="A22706">
        <v>76042990</v>
      </c>
      <c r="B22706" t="s">
        <v>90</v>
      </c>
      <c r="C22706" s="30">
        <v>2.29</v>
      </c>
      <c r="D22706" t="s">
        <v>24</v>
      </c>
      <c r="G22706" t="s">
        <v>25</v>
      </c>
    </row>
    <row r="22707" spans="1:7">
      <c r="A22707">
        <v>76042990</v>
      </c>
      <c r="B22707" t="s">
        <v>90</v>
      </c>
      <c r="C22707" s="30">
        <v>2.5190000000000001</v>
      </c>
      <c r="D22707" t="s">
        <v>24</v>
      </c>
      <c r="E22707">
        <v>2026</v>
      </c>
      <c r="G22707" t="s">
        <v>25</v>
      </c>
    </row>
    <row r="22708" spans="1:7">
      <c r="A22708">
        <v>76042990</v>
      </c>
      <c r="B22708" t="s">
        <v>90</v>
      </c>
      <c r="C22708" s="30">
        <v>2.7480000000000002</v>
      </c>
      <c r="D22708" t="s">
        <v>24</v>
      </c>
      <c r="E22708">
        <v>2027</v>
      </c>
      <c r="G22708" t="s">
        <v>25</v>
      </c>
    </row>
    <row r="22709" spans="1:7">
      <c r="A22709">
        <v>76042990</v>
      </c>
      <c r="B22709" t="s">
        <v>90</v>
      </c>
      <c r="C22709" s="30">
        <v>2.9769999999999999</v>
      </c>
      <c r="D22709" t="s">
        <v>24</v>
      </c>
      <c r="E22709">
        <v>2028</v>
      </c>
      <c r="G22709" t="s">
        <v>25</v>
      </c>
    </row>
    <row r="22710" spans="1:7">
      <c r="A22710">
        <v>7605</v>
      </c>
      <c r="B22710" t="s">
        <v>90</v>
      </c>
      <c r="C22710" s="30">
        <v>2.2799999999999998</v>
      </c>
      <c r="D22710" t="s">
        <v>24</v>
      </c>
      <c r="G22710" t="s">
        <v>25</v>
      </c>
    </row>
    <row r="22711" spans="1:7">
      <c r="A22711">
        <v>7605</v>
      </c>
      <c r="B22711" t="s">
        <v>90</v>
      </c>
      <c r="C22711" s="30">
        <v>2.508</v>
      </c>
      <c r="D22711" t="s">
        <v>24</v>
      </c>
      <c r="E22711">
        <v>2026</v>
      </c>
      <c r="G22711" t="s">
        <v>25</v>
      </c>
    </row>
    <row r="22712" spans="1:7">
      <c r="A22712">
        <v>7605</v>
      </c>
      <c r="B22712" t="s">
        <v>90</v>
      </c>
      <c r="C22712" s="30">
        <v>2.7359999999999998</v>
      </c>
      <c r="D22712" t="s">
        <v>24</v>
      </c>
      <c r="E22712">
        <v>2027</v>
      </c>
      <c r="G22712" t="s">
        <v>25</v>
      </c>
    </row>
    <row r="22713" spans="1:7">
      <c r="A22713">
        <v>7605</v>
      </c>
      <c r="B22713" t="s">
        <v>90</v>
      </c>
      <c r="C22713" s="30">
        <v>2.964</v>
      </c>
      <c r="D22713" t="s">
        <v>24</v>
      </c>
      <c r="E22713">
        <v>2028</v>
      </c>
      <c r="G22713" t="s">
        <v>25</v>
      </c>
    </row>
    <row r="22714" spans="1:7">
      <c r="A22714">
        <v>7606</v>
      </c>
      <c r="B22714" t="s">
        <v>90</v>
      </c>
      <c r="C22714" s="30">
        <v>2.73</v>
      </c>
      <c r="D22714" t="s">
        <v>24</v>
      </c>
      <c r="G22714" t="s">
        <v>25</v>
      </c>
    </row>
    <row r="22715" spans="1:7">
      <c r="A22715">
        <v>7606</v>
      </c>
      <c r="B22715" t="s">
        <v>90</v>
      </c>
      <c r="C22715" s="30">
        <v>3.0030000000000001</v>
      </c>
      <c r="D22715" t="s">
        <v>24</v>
      </c>
      <c r="E22715">
        <v>2026</v>
      </c>
      <c r="G22715" t="s">
        <v>25</v>
      </c>
    </row>
    <row r="22716" spans="1:7">
      <c r="A22716">
        <v>7606</v>
      </c>
      <c r="B22716" t="s">
        <v>90</v>
      </c>
      <c r="C22716" s="30">
        <v>3.2759999999999998</v>
      </c>
      <c r="D22716" t="s">
        <v>24</v>
      </c>
      <c r="E22716">
        <v>2027</v>
      </c>
      <c r="G22716" t="s">
        <v>25</v>
      </c>
    </row>
    <row r="22717" spans="1:7">
      <c r="A22717">
        <v>7606</v>
      </c>
      <c r="B22717" t="s">
        <v>90</v>
      </c>
      <c r="C22717" s="30">
        <v>3.5489999999999999</v>
      </c>
      <c r="D22717" t="s">
        <v>24</v>
      </c>
      <c r="E22717">
        <v>2028</v>
      </c>
      <c r="G22717" t="s">
        <v>25</v>
      </c>
    </row>
    <row r="22718" spans="1:7">
      <c r="A22718">
        <v>7607</v>
      </c>
      <c r="B22718" t="s">
        <v>90</v>
      </c>
      <c r="C22718" s="30">
        <v>2.73</v>
      </c>
      <c r="D22718" t="s">
        <v>24</v>
      </c>
      <c r="G22718" t="s">
        <v>25</v>
      </c>
    </row>
    <row r="22719" spans="1:7">
      <c r="A22719">
        <v>7607</v>
      </c>
      <c r="B22719" t="s">
        <v>90</v>
      </c>
      <c r="C22719" s="30">
        <v>3.0030000000000001</v>
      </c>
      <c r="D22719" t="s">
        <v>24</v>
      </c>
      <c r="E22719">
        <v>2026</v>
      </c>
      <c r="G22719" t="s">
        <v>25</v>
      </c>
    </row>
    <row r="22720" spans="1:7">
      <c r="A22720">
        <v>7607</v>
      </c>
      <c r="B22720" t="s">
        <v>90</v>
      </c>
      <c r="C22720" s="30">
        <v>3.2759999999999998</v>
      </c>
      <c r="D22720" t="s">
        <v>24</v>
      </c>
      <c r="E22720">
        <v>2027</v>
      </c>
      <c r="G22720" t="s">
        <v>25</v>
      </c>
    </row>
    <row r="22721" spans="1:7">
      <c r="A22721">
        <v>7607</v>
      </c>
      <c r="B22721" t="s">
        <v>90</v>
      </c>
      <c r="C22721" s="30">
        <v>3.5489999999999999</v>
      </c>
      <c r="D22721" t="s">
        <v>24</v>
      </c>
      <c r="E22721">
        <v>2028</v>
      </c>
      <c r="G22721" t="s">
        <v>25</v>
      </c>
    </row>
    <row r="22722" spans="1:7">
      <c r="A22722">
        <v>7608</v>
      </c>
      <c r="B22722" t="s">
        <v>90</v>
      </c>
      <c r="C22722" s="30">
        <v>2.29</v>
      </c>
      <c r="D22722" t="s">
        <v>24</v>
      </c>
      <c r="G22722" t="s">
        <v>25</v>
      </c>
    </row>
    <row r="22723" spans="1:7">
      <c r="A22723">
        <v>7608</v>
      </c>
      <c r="B22723" t="s">
        <v>90</v>
      </c>
      <c r="C22723" s="30">
        <v>2.5190000000000001</v>
      </c>
      <c r="D22723" t="s">
        <v>24</v>
      </c>
      <c r="E22723">
        <v>2026</v>
      </c>
      <c r="G22723" t="s">
        <v>25</v>
      </c>
    </row>
    <row r="22724" spans="1:7">
      <c r="A22724">
        <v>7608</v>
      </c>
      <c r="B22724" t="s">
        <v>90</v>
      </c>
      <c r="C22724" s="30">
        <v>2.7480000000000002</v>
      </c>
      <c r="D22724" t="s">
        <v>24</v>
      </c>
      <c r="E22724">
        <v>2027</v>
      </c>
      <c r="G22724" t="s">
        <v>25</v>
      </c>
    </row>
    <row r="22725" spans="1:7">
      <c r="A22725">
        <v>7608</v>
      </c>
      <c r="B22725" t="s">
        <v>90</v>
      </c>
      <c r="C22725" s="30">
        <v>2.9769999999999999</v>
      </c>
      <c r="D22725" t="s">
        <v>24</v>
      </c>
      <c r="E22725">
        <v>2028</v>
      </c>
      <c r="G22725" t="s">
        <v>25</v>
      </c>
    </row>
    <row r="22726" spans="1:7">
      <c r="A22726">
        <v>76090000</v>
      </c>
      <c r="B22726" t="s">
        <v>90</v>
      </c>
      <c r="C22726" s="30">
        <v>2.29</v>
      </c>
      <c r="D22726" t="s">
        <v>24</v>
      </c>
      <c r="G22726" t="s">
        <v>25</v>
      </c>
    </row>
    <row r="22727" spans="1:7">
      <c r="A22727">
        <v>76090000</v>
      </c>
      <c r="B22727" t="s">
        <v>90</v>
      </c>
      <c r="C22727" s="30">
        <v>2.5190000000000001</v>
      </c>
      <c r="D22727" t="s">
        <v>24</v>
      </c>
      <c r="E22727">
        <v>2026</v>
      </c>
      <c r="G22727" t="s">
        <v>25</v>
      </c>
    </row>
    <row r="22728" spans="1:7">
      <c r="A22728">
        <v>76090000</v>
      </c>
      <c r="B22728" t="s">
        <v>90</v>
      </c>
      <c r="C22728" s="30">
        <v>2.7480000000000002</v>
      </c>
      <c r="D22728" t="s">
        <v>24</v>
      </c>
      <c r="E22728">
        <v>2027</v>
      </c>
      <c r="G22728" t="s">
        <v>25</v>
      </c>
    </row>
    <row r="22729" spans="1:7">
      <c r="A22729">
        <v>76090000</v>
      </c>
      <c r="B22729" t="s">
        <v>90</v>
      </c>
      <c r="C22729" s="30">
        <v>2.9769999999999999</v>
      </c>
      <c r="D22729" t="s">
        <v>24</v>
      </c>
      <c r="E22729">
        <v>2028</v>
      </c>
      <c r="G22729" t="s">
        <v>25</v>
      </c>
    </row>
    <row r="22730" spans="1:7">
      <c r="A22730">
        <v>76101000</v>
      </c>
      <c r="B22730" t="s">
        <v>90</v>
      </c>
      <c r="C22730" s="30">
        <v>2.29</v>
      </c>
      <c r="D22730" t="s">
        <v>24</v>
      </c>
      <c r="G22730" t="s">
        <v>25</v>
      </c>
    </row>
    <row r="22731" spans="1:7">
      <c r="A22731">
        <v>76101000</v>
      </c>
      <c r="B22731" t="s">
        <v>90</v>
      </c>
      <c r="C22731" s="30">
        <v>2.5190000000000001</v>
      </c>
      <c r="D22731" t="s">
        <v>24</v>
      </c>
      <c r="E22731">
        <v>2026</v>
      </c>
      <c r="G22731" t="s">
        <v>25</v>
      </c>
    </row>
    <row r="22732" spans="1:7">
      <c r="A22732">
        <v>76101000</v>
      </c>
      <c r="B22732" t="s">
        <v>90</v>
      </c>
      <c r="C22732" s="30">
        <v>2.7480000000000002</v>
      </c>
      <c r="D22732" t="s">
        <v>24</v>
      </c>
      <c r="E22732">
        <v>2027</v>
      </c>
      <c r="G22732" t="s">
        <v>25</v>
      </c>
    </row>
    <row r="22733" spans="1:7">
      <c r="A22733">
        <v>76101000</v>
      </c>
      <c r="B22733" t="s">
        <v>90</v>
      </c>
      <c r="C22733" s="30">
        <v>2.9769999999999999</v>
      </c>
      <c r="D22733" t="s">
        <v>24</v>
      </c>
      <c r="E22733">
        <v>2028</v>
      </c>
      <c r="G22733" t="s">
        <v>25</v>
      </c>
    </row>
    <row r="22734" spans="1:7">
      <c r="A22734">
        <v>761090</v>
      </c>
      <c r="B22734" t="s">
        <v>90</v>
      </c>
      <c r="C22734" s="30">
        <v>2.29</v>
      </c>
      <c r="D22734" t="s">
        <v>24</v>
      </c>
      <c r="G22734" t="s">
        <v>25</v>
      </c>
    </row>
    <row r="22735" spans="1:7">
      <c r="A22735">
        <v>761090</v>
      </c>
      <c r="B22735" t="s">
        <v>90</v>
      </c>
      <c r="C22735" s="30">
        <v>2.5190000000000001</v>
      </c>
      <c r="D22735" t="s">
        <v>24</v>
      </c>
      <c r="E22735">
        <v>2026</v>
      </c>
      <c r="G22735" t="s">
        <v>25</v>
      </c>
    </row>
    <row r="22736" spans="1:7">
      <c r="A22736">
        <v>761090</v>
      </c>
      <c r="B22736" t="s">
        <v>90</v>
      </c>
      <c r="C22736" s="30">
        <v>2.7480000000000002</v>
      </c>
      <c r="D22736" t="s">
        <v>24</v>
      </c>
      <c r="E22736">
        <v>2027</v>
      </c>
      <c r="G22736" t="s">
        <v>25</v>
      </c>
    </row>
    <row r="22737" spans="1:7">
      <c r="A22737">
        <v>761090</v>
      </c>
      <c r="B22737" t="s">
        <v>90</v>
      </c>
      <c r="C22737" s="30">
        <v>2.9769999999999999</v>
      </c>
      <c r="D22737" t="s">
        <v>24</v>
      </c>
      <c r="E22737">
        <v>2028</v>
      </c>
      <c r="G22737" t="s">
        <v>25</v>
      </c>
    </row>
    <row r="22738" spans="1:7">
      <c r="A22738">
        <v>76109010</v>
      </c>
      <c r="B22738" t="s">
        <v>90</v>
      </c>
      <c r="C22738" s="30">
        <v>2.29</v>
      </c>
      <c r="D22738" t="s">
        <v>24</v>
      </c>
      <c r="G22738" t="s">
        <v>25</v>
      </c>
    </row>
    <row r="22739" spans="1:7">
      <c r="A22739">
        <v>76109010</v>
      </c>
      <c r="B22739" t="s">
        <v>90</v>
      </c>
      <c r="C22739" s="30">
        <v>2.5190000000000001</v>
      </c>
      <c r="D22739" t="s">
        <v>24</v>
      </c>
      <c r="E22739">
        <v>2026</v>
      </c>
      <c r="G22739" t="s">
        <v>25</v>
      </c>
    </row>
    <row r="22740" spans="1:7">
      <c r="A22740">
        <v>76109010</v>
      </c>
      <c r="B22740" t="s">
        <v>90</v>
      </c>
      <c r="C22740" s="30">
        <v>2.7480000000000002</v>
      </c>
      <c r="D22740" t="s">
        <v>24</v>
      </c>
      <c r="E22740">
        <v>2027</v>
      </c>
      <c r="G22740" t="s">
        <v>25</v>
      </c>
    </row>
    <row r="22741" spans="1:7">
      <c r="A22741">
        <v>76109010</v>
      </c>
      <c r="B22741" t="s">
        <v>90</v>
      </c>
      <c r="C22741" s="30">
        <v>2.9769999999999999</v>
      </c>
      <c r="D22741" t="s">
        <v>24</v>
      </c>
      <c r="E22741">
        <v>2028</v>
      </c>
      <c r="G22741" t="s">
        <v>25</v>
      </c>
    </row>
    <row r="22742" spans="1:7">
      <c r="A22742">
        <v>76109090</v>
      </c>
      <c r="B22742" t="s">
        <v>90</v>
      </c>
      <c r="C22742" s="30">
        <v>2.29</v>
      </c>
      <c r="D22742" t="s">
        <v>24</v>
      </c>
      <c r="G22742" t="s">
        <v>25</v>
      </c>
    </row>
    <row r="22743" spans="1:7">
      <c r="A22743">
        <v>76109090</v>
      </c>
      <c r="B22743" t="s">
        <v>90</v>
      </c>
      <c r="C22743" s="30">
        <v>2.5190000000000001</v>
      </c>
      <c r="D22743" t="s">
        <v>24</v>
      </c>
      <c r="E22743">
        <v>2026</v>
      </c>
      <c r="G22743" t="s">
        <v>25</v>
      </c>
    </row>
    <row r="22744" spans="1:7">
      <c r="A22744">
        <v>76109090</v>
      </c>
      <c r="B22744" t="s">
        <v>90</v>
      </c>
      <c r="C22744" s="30">
        <v>2.7480000000000002</v>
      </c>
      <c r="D22744" t="s">
        <v>24</v>
      </c>
      <c r="E22744">
        <v>2027</v>
      </c>
      <c r="G22744" t="s">
        <v>25</v>
      </c>
    </row>
    <row r="22745" spans="1:7">
      <c r="A22745">
        <v>76109090</v>
      </c>
      <c r="B22745" t="s">
        <v>90</v>
      </c>
      <c r="C22745" s="30">
        <v>2.9769999999999999</v>
      </c>
      <c r="D22745" t="s">
        <v>24</v>
      </c>
      <c r="E22745">
        <v>2028</v>
      </c>
      <c r="G22745" t="s">
        <v>25</v>
      </c>
    </row>
    <row r="22746" spans="1:7">
      <c r="A22746">
        <v>76110000</v>
      </c>
      <c r="B22746" t="s">
        <v>90</v>
      </c>
      <c r="C22746" s="30">
        <v>2.73</v>
      </c>
      <c r="D22746" t="s">
        <v>24</v>
      </c>
      <c r="G22746" t="s">
        <v>25</v>
      </c>
    </row>
    <row r="22747" spans="1:7">
      <c r="A22747">
        <v>76110000</v>
      </c>
      <c r="B22747" t="s">
        <v>90</v>
      </c>
      <c r="C22747" s="30">
        <v>3.0030000000000001</v>
      </c>
      <c r="D22747" t="s">
        <v>24</v>
      </c>
      <c r="E22747">
        <v>2026</v>
      </c>
      <c r="G22747" t="s">
        <v>25</v>
      </c>
    </row>
    <row r="22748" spans="1:7">
      <c r="A22748">
        <v>76110000</v>
      </c>
      <c r="B22748" t="s">
        <v>90</v>
      </c>
      <c r="C22748" s="30">
        <v>3.2759999999999998</v>
      </c>
      <c r="D22748" t="s">
        <v>24</v>
      </c>
      <c r="E22748">
        <v>2027</v>
      </c>
      <c r="G22748" t="s">
        <v>25</v>
      </c>
    </row>
    <row r="22749" spans="1:7">
      <c r="A22749">
        <v>76110000</v>
      </c>
      <c r="B22749" t="s">
        <v>90</v>
      </c>
      <c r="C22749" s="30">
        <v>3.5489999999999999</v>
      </c>
      <c r="D22749" t="s">
        <v>24</v>
      </c>
      <c r="E22749">
        <v>2028</v>
      </c>
      <c r="G22749" t="s">
        <v>25</v>
      </c>
    </row>
    <row r="22750" spans="1:7">
      <c r="A22750">
        <v>7612</v>
      </c>
      <c r="B22750" t="s">
        <v>90</v>
      </c>
      <c r="C22750" s="30">
        <v>2.73</v>
      </c>
      <c r="D22750" t="s">
        <v>24</v>
      </c>
      <c r="G22750" t="s">
        <v>25</v>
      </c>
    </row>
    <row r="22751" spans="1:7">
      <c r="A22751">
        <v>7612</v>
      </c>
      <c r="B22751" t="s">
        <v>90</v>
      </c>
      <c r="C22751" s="30">
        <v>3.0030000000000001</v>
      </c>
      <c r="D22751" t="s">
        <v>24</v>
      </c>
      <c r="E22751">
        <v>2026</v>
      </c>
      <c r="G22751" t="s">
        <v>25</v>
      </c>
    </row>
    <row r="22752" spans="1:7">
      <c r="A22752">
        <v>7612</v>
      </c>
      <c r="B22752" t="s">
        <v>90</v>
      </c>
      <c r="C22752" s="30">
        <v>3.2759999999999998</v>
      </c>
      <c r="D22752" t="s">
        <v>24</v>
      </c>
      <c r="E22752">
        <v>2027</v>
      </c>
      <c r="G22752" t="s">
        <v>25</v>
      </c>
    </row>
    <row r="22753" spans="1:7">
      <c r="A22753">
        <v>7612</v>
      </c>
      <c r="B22753" t="s">
        <v>90</v>
      </c>
      <c r="C22753" s="30">
        <v>3.5489999999999999</v>
      </c>
      <c r="D22753" t="s">
        <v>24</v>
      </c>
      <c r="E22753">
        <v>2028</v>
      </c>
      <c r="G22753" t="s">
        <v>25</v>
      </c>
    </row>
    <row r="22754" spans="1:7">
      <c r="A22754">
        <v>76130000</v>
      </c>
      <c r="B22754" t="s">
        <v>90</v>
      </c>
      <c r="C22754" s="30">
        <v>2.73</v>
      </c>
      <c r="D22754" t="s">
        <v>24</v>
      </c>
      <c r="G22754" t="s">
        <v>25</v>
      </c>
    </row>
    <row r="22755" spans="1:7">
      <c r="A22755">
        <v>76130000</v>
      </c>
      <c r="B22755" t="s">
        <v>90</v>
      </c>
      <c r="C22755" s="30">
        <v>3.0030000000000001</v>
      </c>
      <c r="D22755" t="s">
        <v>24</v>
      </c>
      <c r="E22755">
        <v>2026</v>
      </c>
      <c r="G22755" t="s">
        <v>25</v>
      </c>
    </row>
    <row r="22756" spans="1:7">
      <c r="A22756">
        <v>76130000</v>
      </c>
      <c r="B22756" t="s">
        <v>90</v>
      </c>
      <c r="C22756" s="30">
        <v>3.2759999999999998</v>
      </c>
      <c r="D22756" t="s">
        <v>24</v>
      </c>
      <c r="E22756">
        <v>2027</v>
      </c>
      <c r="G22756" t="s">
        <v>25</v>
      </c>
    </row>
    <row r="22757" spans="1:7">
      <c r="A22757">
        <v>76130000</v>
      </c>
      <c r="B22757" t="s">
        <v>90</v>
      </c>
      <c r="C22757" s="30">
        <v>3.5489999999999999</v>
      </c>
      <c r="D22757" t="s">
        <v>24</v>
      </c>
      <c r="E22757">
        <v>2028</v>
      </c>
      <c r="G22757" t="s">
        <v>25</v>
      </c>
    </row>
    <row r="22758" spans="1:7">
      <c r="A22758">
        <v>7614</v>
      </c>
      <c r="B22758" t="s">
        <v>90</v>
      </c>
      <c r="C22758" s="30">
        <v>2.2799999999999998</v>
      </c>
      <c r="D22758" t="s">
        <v>24</v>
      </c>
      <c r="G22758" t="s">
        <v>25</v>
      </c>
    </row>
    <row r="22759" spans="1:7">
      <c r="A22759">
        <v>7614</v>
      </c>
      <c r="B22759" t="s">
        <v>90</v>
      </c>
      <c r="C22759" s="30">
        <v>2.508</v>
      </c>
      <c r="D22759" t="s">
        <v>24</v>
      </c>
      <c r="E22759">
        <v>2026</v>
      </c>
      <c r="G22759" t="s">
        <v>25</v>
      </c>
    </row>
    <row r="22760" spans="1:7">
      <c r="A22760">
        <v>7614</v>
      </c>
      <c r="B22760" t="s">
        <v>90</v>
      </c>
      <c r="C22760" s="30">
        <v>2.7359999999999998</v>
      </c>
      <c r="D22760" t="s">
        <v>24</v>
      </c>
      <c r="E22760">
        <v>2027</v>
      </c>
      <c r="G22760" t="s">
        <v>25</v>
      </c>
    </row>
    <row r="22761" spans="1:7">
      <c r="A22761">
        <v>7614</v>
      </c>
      <c r="B22761" t="s">
        <v>90</v>
      </c>
      <c r="C22761" s="30">
        <v>2.964</v>
      </c>
      <c r="D22761" t="s">
        <v>24</v>
      </c>
      <c r="E22761">
        <v>2028</v>
      </c>
      <c r="G22761" t="s">
        <v>25</v>
      </c>
    </row>
    <row r="22762" spans="1:7">
      <c r="A22762">
        <v>76161000</v>
      </c>
      <c r="B22762" t="s">
        <v>90</v>
      </c>
      <c r="C22762" s="30">
        <v>2.73</v>
      </c>
      <c r="D22762" t="s">
        <v>24</v>
      </c>
      <c r="G22762" t="s">
        <v>25</v>
      </c>
    </row>
    <row r="22763" spans="1:7">
      <c r="A22763">
        <v>76161000</v>
      </c>
      <c r="B22763" t="s">
        <v>90</v>
      </c>
      <c r="C22763" s="30">
        <v>3.0030000000000001</v>
      </c>
      <c r="D22763" t="s">
        <v>24</v>
      </c>
      <c r="E22763">
        <v>2026</v>
      </c>
      <c r="G22763" t="s">
        <v>25</v>
      </c>
    </row>
    <row r="22764" spans="1:7">
      <c r="A22764">
        <v>76161000</v>
      </c>
      <c r="B22764" t="s">
        <v>90</v>
      </c>
      <c r="C22764" s="30">
        <v>3.2759999999999998</v>
      </c>
      <c r="D22764" t="s">
        <v>24</v>
      </c>
      <c r="E22764">
        <v>2027</v>
      </c>
      <c r="G22764" t="s">
        <v>25</v>
      </c>
    </row>
    <row r="22765" spans="1:7">
      <c r="A22765">
        <v>76161000</v>
      </c>
      <c r="B22765" t="s">
        <v>90</v>
      </c>
      <c r="C22765" s="30">
        <v>3.5489999999999999</v>
      </c>
      <c r="D22765" t="s">
        <v>24</v>
      </c>
      <c r="E22765">
        <v>2028</v>
      </c>
      <c r="G22765" t="s">
        <v>25</v>
      </c>
    </row>
    <row r="22766" spans="1:7">
      <c r="A22766">
        <v>76169100</v>
      </c>
      <c r="B22766" t="s">
        <v>90</v>
      </c>
      <c r="C22766" s="30">
        <v>2.73</v>
      </c>
      <c r="D22766" t="s">
        <v>24</v>
      </c>
      <c r="G22766" t="s">
        <v>25</v>
      </c>
    </row>
    <row r="22767" spans="1:7">
      <c r="A22767">
        <v>76169100</v>
      </c>
      <c r="B22767" t="s">
        <v>90</v>
      </c>
      <c r="C22767" s="30">
        <v>3.0030000000000001</v>
      </c>
      <c r="D22767" t="s">
        <v>24</v>
      </c>
      <c r="E22767">
        <v>2026</v>
      </c>
      <c r="G22767" t="s">
        <v>25</v>
      </c>
    </row>
    <row r="22768" spans="1:7">
      <c r="A22768">
        <v>76169100</v>
      </c>
      <c r="B22768" t="s">
        <v>90</v>
      </c>
      <c r="C22768" s="30">
        <v>3.2759999999999998</v>
      </c>
      <c r="D22768" t="s">
        <v>24</v>
      </c>
      <c r="E22768">
        <v>2027</v>
      </c>
      <c r="G22768" t="s">
        <v>25</v>
      </c>
    </row>
    <row r="22769" spans="1:7">
      <c r="A22769">
        <v>76169100</v>
      </c>
      <c r="B22769" t="s">
        <v>90</v>
      </c>
      <c r="C22769" s="30">
        <v>3.5489999999999999</v>
      </c>
      <c r="D22769" t="s">
        <v>24</v>
      </c>
      <c r="E22769">
        <v>2028</v>
      </c>
      <c r="G22769" t="s">
        <v>25</v>
      </c>
    </row>
    <row r="22770" spans="1:7">
      <c r="A22770">
        <v>76169910</v>
      </c>
      <c r="B22770" t="s">
        <v>90</v>
      </c>
      <c r="C22770" s="30">
        <v>2.0499999999999998</v>
      </c>
      <c r="D22770" t="s">
        <v>24</v>
      </c>
      <c r="G22770" t="s">
        <v>25</v>
      </c>
    </row>
    <row r="22771" spans="1:7">
      <c r="A22771">
        <v>76169910</v>
      </c>
      <c r="B22771" t="s">
        <v>90</v>
      </c>
      <c r="C22771" s="30">
        <v>2.2549999999999999</v>
      </c>
      <c r="D22771" t="s">
        <v>24</v>
      </c>
      <c r="E22771">
        <v>2026</v>
      </c>
      <c r="G22771" t="s">
        <v>25</v>
      </c>
    </row>
    <row r="22772" spans="1:7">
      <c r="A22772">
        <v>76169910</v>
      </c>
      <c r="B22772" t="s">
        <v>90</v>
      </c>
      <c r="C22772" s="30">
        <v>2.46</v>
      </c>
      <c r="D22772" t="s">
        <v>24</v>
      </c>
      <c r="E22772">
        <v>2027</v>
      </c>
      <c r="G22772" t="s">
        <v>25</v>
      </c>
    </row>
    <row r="22773" spans="1:7">
      <c r="A22773">
        <v>76169910</v>
      </c>
      <c r="B22773" t="s">
        <v>90</v>
      </c>
      <c r="C22773" s="30">
        <v>2.6649999999999996</v>
      </c>
      <c r="D22773" t="s">
        <v>24</v>
      </c>
      <c r="E22773">
        <v>2028</v>
      </c>
      <c r="G22773" t="s">
        <v>25</v>
      </c>
    </row>
    <row r="22774" spans="1:7">
      <c r="A22774">
        <v>76169990</v>
      </c>
      <c r="B22774" t="s">
        <v>90</v>
      </c>
      <c r="C22774" s="30">
        <v>2.73</v>
      </c>
      <c r="D22774" t="s">
        <v>24</v>
      </c>
      <c r="G22774" t="s">
        <v>25</v>
      </c>
    </row>
    <row r="22775" spans="1:7">
      <c r="A22775">
        <v>76169990</v>
      </c>
      <c r="B22775" t="s">
        <v>90</v>
      </c>
      <c r="C22775" s="30">
        <v>3.0030000000000001</v>
      </c>
      <c r="D22775" t="s">
        <v>24</v>
      </c>
      <c r="E22775">
        <v>2026</v>
      </c>
      <c r="G22775" t="s">
        <v>25</v>
      </c>
    </row>
    <row r="22776" spans="1:7">
      <c r="A22776">
        <v>76169990</v>
      </c>
      <c r="B22776" t="s">
        <v>90</v>
      </c>
      <c r="C22776" s="30">
        <v>3.2759999999999998</v>
      </c>
      <c r="D22776" t="s">
        <v>24</v>
      </c>
      <c r="E22776">
        <v>2027</v>
      </c>
      <c r="G22776" t="s">
        <v>25</v>
      </c>
    </row>
    <row r="22777" spans="1:7">
      <c r="A22777">
        <v>76169990</v>
      </c>
      <c r="B22777" t="s">
        <v>90</v>
      </c>
      <c r="C22777" s="30">
        <v>3.5489999999999999</v>
      </c>
      <c r="D22777" t="s">
        <v>24</v>
      </c>
      <c r="E22777">
        <v>2028</v>
      </c>
      <c r="G22777" t="s">
        <v>25</v>
      </c>
    </row>
    <row r="22778" spans="1:7">
      <c r="A22778">
        <v>720211</v>
      </c>
      <c r="B22778" t="s">
        <v>90</v>
      </c>
      <c r="C22778" s="30">
        <v>1.69</v>
      </c>
      <c r="G22778" t="s">
        <v>273</v>
      </c>
    </row>
    <row r="22779" spans="1:7">
      <c r="A22779">
        <v>720211</v>
      </c>
      <c r="B22779" t="s">
        <v>90</v>
      </c>
      <c r="C22779" s="30">
        <v>1.859</v>
      </c>
      <c r="E22779">
        <v>2026</v>
      </c>
      <c r="G22779" t="s">
        <v>273</v>
      </c>
    </row>
    <row r="22780" spans="1:7">
      <c r="A22780">
        <v>720211</v>
      </c>
      <c r="B22780" t="s">
        <v>90</v>
      </c>
      <c r="C22780" s="30">
        <v>2.028</v>
      </c>
      <c r="E22780">
        <v>2027</v>
      </c>
      <c r="G22780" t="s">
        <v>273</v>
      </c>
    </row>
    <row r="22781" spans="1:7">
      <c r="A22781">
        <v>720211</v>
      </c>
      <c r="B22781" t="s">
        <v>90</v>
      </c>
      <c r="C22781" s="30">
        <v>2.1970000000000001</v>
      </c>
      <c r="E22781">
        <v>2028</v>
      </c>
      <c r="G22781" t="s">
        <v>273</v>
      </c>
    </row>
    <row r="22782" spans="1:7">
      <c r="A22782">
        <v>720241</v>
      </c>
      <c r="B22782" t="s">
        <v>90</v>
      </c>
      <c r="C22782" s="30">
        <v>2.35</v>
      </c>
      <c r="G22782" t="s">
        <v>273</v>
      </c>
    </row>
    <row r="22783" spans="1:7">
      <c r="A22783">
        <v>720241</v>
      </c>
      <c r="B22783" t="s">
        <v>90</v>
      </c>
      <c r="C22783" s="30">
        <v>2.585</v>
      </c>
      <c r="E22783">
        <v>2026</v>
      </c>
      <c r="G22783" t="s">
        <v>273</v>
      </c>
    </row>
    <row r="22784" spans="1:7">
      <c r="A22784">
        <v>720241</v>
      </c>
      <c r="B22784" t="s">
        <v>90</v>
      </c>
      <c r="C22784" s="30">
        <v>2.8200000000000003</v>
      </c>
      <c r="E22784">
        <v>2027</v>
      </c>
      <c r="G22784" t="s">
        <v>273</v>
      </c>
    </row>
    <row r="22785" spans="1:7">
      <c r="A22785">
        <v>720241</v>
      </c>
      <c r="B22785" t="s">
        <v>90</v>
      </c>
      <c r="C22785" s="30">
        <v>3.0550000000000002</v>
      </c>
      <c r="E22785">
        <v>2028</v>
      </c>
      <c r="G22785" t="s">
        <v>273</v>
      </c>
    </row>
    <row r="22786" spans="1:7">
      <c r="A22786">
        <v>72026000</v>
      </c>
      <c r="B22786" t="s">
        <v>90</v>
      </c>
      <c r="C22786" s="30">
        <v>3.48</v>
      </c>
      <c r="G22786" t="s">
        <v>273</v>
      </c>
    </row>
    <row r="22787" spans="1:7">
      <c r="A22787">
        <v>72026000</v>
      </c>
      <c r="B22787" t="s">
        <v>90</v>
      </c>
      <c r="C22787" s="30">
        <v>3.8279999999999998</v>
      </c>
      <c r="E22787">
        <v>2026</v>
      </c>
      <c r="G22787" t="s">
        <v>273</v>
      </c>
    </row>
    <row r="22788" spans="1:7">
      <c r="A22788">
        <v>72026000</v>
      </c>
      <c r="B22788" t="s">
        <v>90</v>
      </c>
      <c r="C22788" s="30">
        <v>4.1760000000000002</v>
      </c>
      <c r="E22788">
        <v>2027</v>
      </c>
      <c r="G22788" t="s">
        <v>273</v>
      </c>
    </row>
    <row r="22789" spans="1:7">
      <c r="A22789">
        <v>72026000</v>
      </c>
      <c r="B22789" t="s">
        <v>90</v>
      </c>
      <c r="C22789" s="30">
        <v>4.524</v>
      </c>
      <c r="E22789">
        <v>2028</v>
      </c>
      <c r="G22789" t="s">
        <v>273</v>
      </c>
    </row>
    <row r="22790" spans="1:7">
      <c r="A22790">
        <v>2523100090</v>
      </c>
      <c r="B22790" t="s">
        <v>91</v>
      </c>
      <c r="C22790">
        <v>0.9</v>
      </c>
      <c r="D22790" t="s">
        <v>13</v>
      </c>
      <c r="G22790" t="s">
        <v>270</v>
      </c>
    </row>
    <row r="22791" spans="1:7">
      <c r="A22791">
        <v>2523100090</v>
      </c>
      <c r="B22791" t="s">
        <v>91</v>
      </c>
      <c r="C22791">
        <v>0.99</v>
      </c>
      <c r="D22791" t="s">
        <v>13</v>
      </c>
      <c r="E22791">
        <v>2026</v>
      </c>
      <c r="G22791" t="s">
        <v>270</v>
      </c>
    </row>
    <row r="22792" spans="1:7">
      <c r="A22792">
        <v>2523100090</v>
      </c>
      <c r="B22792" t="s">
        <v>91</v>
      </c>
      <c r="C22792">
        <v>1.08</v>
      </c>
      <c r="D22792" t="s">
        <v>13</v>
      </c>
      <c r="E22792">
        <v>2027</v>
      </c>
      <c r="G22792" t="s">
        <v>270</v>
      </c>
    </row>
    <row r="22793" spans="1:7">
      <c r="A22793">
        <v>2523100090</v>
      </c>
      <c r="B22793" t="s">
        <v>91</v>
      </c>
      <c r="C22793">
        <v>1.1700000000000002</v>
      </c>
      <c r="D22793" t="s">
        <v>13</v>
      </c>
      <c r="E22793">
        <v>2028</v>
      </c>
      <c r="G22793" t="s">
        <v>270</v>
      </c>
    </row>
    <row r="22794" spans="1:7">
      <c r="A22794">
        <v>25232100</v>
      </c>
      <c r="B22794" t="s">
        <v>91</v>
      </c>
      <c r="C22794" s="30">
        <v>1.36</v>
      </c>
      <c r="G22794" t="s">
        <v>270</v>
      </c>
    </row>
    <row r="22795" spans="1:7">
      <c r="A22795">
        <v>25232100</v>
      </c>
      <c r="B22795" t="s">
        <v>91</v>
      </c>
      <c r="C22795" s="30">
        <v>1.4960000000000002</v>
      </c>
      <c r="E22795">
        <v>2026</v>
      </c>
      <c r="G22795" t="s">
        <v>270</v>
      </c>
    </row>
    <row r="22796" spans="1:7">
      <c r="A22796">
        <v>25232100</v>
      </c>
      <c r="B22796" t="s">
        <v>91</v>
      </c>
      <c r="C22796" s="30">
        <v>1.6320000000000001</v>
      </c>
      <c r="E22796">
        <v>2027</v>
      </c>
      <c r="G22796" t="s">
        <v>270</v>
      </c>
    </row>
    <row r="22797" spans="1:7">
      <c r="A22797">
        <v>25232100</v>
      </c>
      <c r="B22797" t="s">
        <v>91</v>
      </c>
      <c r="C22797" s="30">
        <v>1.7680000000000002</v>
      </c>
      <c r="E22797">
        <v>2028</v>
      </c>
      <c r="G22797" t="s">
        <v>270</v>
      </c>
    </row>
    <row r="22798" spans="1:7">
      <c r="A22798">
        <v>25232900</v>
      </c>
      <c r="B22798" t="s">
        <v>91</v>
      </c>
      <c r="C22798">
        <v>0.95</v>
      </c>
      <c r="G22798" t="s">
        <v>270</v>
      </c>
    </row>
    <row r="22799" spans="1:7">
      <c r="A22799">
        <v>25232900</v>
      </c>
      <c r="B22799" t="s">
        <v>91</v>
      </c>
      <c r="C22799">
        <v>1.0449999999999999</v>
      </c>
      <c r="E22799">
        <v>2026</v>
      </c>
      <c r="G22799" t="s">
        <v>270</v>
      </c>
    </row>
    <row r="22800" spans="1:7">
      <c r="A22800">
        <v>25232900</v>
      </c>
      <c r="B22800" t="s">
        <v>91</v>
      </c>
      <c r="C22800">
        <v>1.1399999999999999</v>
      </c>
      <c r="E22800">
        <v>2027</v>
      </c>
      <c r="G22800" t="s">
        <v>270</v>
      </c>
    </row>
    <row r="22801" spans="1:7">
      <c r="A22801">
        <v>25232900</v>
      </c>
      <c r="B22801" t="s">
        <v>91</v>
      </c>
      <c r="C22801">
        <v>1.2349999999999999</v>
      </c>
      <c r="E22801">
        <v>2028</v>
      </c>
      <c r="G22801" t="s">
        <v>270</v>
      </c>
    </row>
    <row r="22802" spans="1:7">
      <c r="A22802">
        <v>2523900010</v>
      </c>
      <c r="B22802" t="s">
        <v>91</v>
      </c>
      <c r="C22802" s="30">
        <v>1.45</v>
      </c>
      <c r="D22802" t="s">
        <v>17</v>
      </c>
      <c r="G22802" t="s">
        <v>270</v>
      </c>
    </row>
    <row r="22803" spans="1:7">
      <c r="A22803">
        <v>2523900010</v>
      </c>
      <c r="B22803" t="s">
        <v>91</v>
      </c>
      <c r="C22803" s="30">
        <v>1.595</v>
      </c>
      <c r="D22803" t="s">
        <v>17</v>
      </c>
      <c r="E22803">
        <v>2026</v>
      </c>
      <c r="G22803" t="s">
        <v>270</v>
      </c>
    </row>
    <row r="22804" spans="1:7">
      <c r="A22804">
        <v>2523900010</v>
      </c>
      <c r="B22804" t="s">
        <v>91</v>
      </c>
      <c r="C22804" s="30">
        <v>1.74</v>
      </c>
      <c r="D22804" t="s">
        <v>17</v>
      </c>
      <c r="E22804">
        <v>2027</v>
      </c>
      <c r="G22804" t="s">
        <v>270</v>
      </c>
    </row>
    <row r="22805" spans="1:7">
      <c r="A22805">
        <v>2523900010</v>
      </c>
      <c r="B22805" t="s">
        <v>91</v>
      </c>
      <c r="C22805" s="30">
        <v>1.885</v>
      </c>
      <c r="D22805" t="s">
        <v>17</v>
      </c>
      <c r="E22805">
        <v>2028</v>
      </c>
      <c r="G22805" t="s">
        <v>270</v>
      </c>
    </row>
    <row r="22806" spans="1:7">
      <c r="A22806">
        <v>2523900090</v>
      </c>
      <c r="B22806" t="s">
        <v>91</v>
      </c>
      <c r="C22806">
        <v>0.91</v>
      </c>
      <c r="D22806" t="s">
        <v>13</v>
      </c>
      <c r="G22806" t="s">
        <v>270</v>
      </c>
    </row>
    <row r="22807" spans="1:7">
      <c r="A22807">
        <v>2523900090</v>
      </c>
      <c r="B22807" t="s">
        <v>91</v>
      </c>
      <c r="C22807">
        <v>1.0010000000000001</v>
      </c>
      <c r="D22807" t="s">
        <v>13</v>
      </c>
      <c r="E22807">
        <v>2026</v>
      </c>
      <c r="G22807" t="s">
        <v>270</v>
      </c>
    </row>
    <row r="22808" spans="1:7">
      <c r="A22808">
        <v>2523900090</v>
      </c>
      <c r="B22808" t="s">
        <v>91</v>
      </c>
      <c r="C22808">
        <v>1.0920000000000001</v>
      </c>
      <c r="D22808" t="s">
        <v>13</v>
      </c>
      <c r="E22808">
        <v>2027</v>
      </c>
      <c r="G22808" t="s">
        <v>270</v>
      </c>
    </row>
    <row r="22809" spans="1:7">
      <c r="A22809">
        <v>2523900090</v>
      </c>
      <c r="B22809" t="s">
        <v>91</v>
      </c>
      <c r="C22809">
        <v>1.1830000000000001</v>
      </c>
      <c r="D22809" t="s">
        <v>13</v>
      </c>
      <c r="E22809">
        <v>2028</v>
      </c>
      <c r="G22809" t="s">
        <v>270</v>
      </c>
    </row>
    <row r="22810" spans="1:7">
      <c r="A22810">
        <v>28080000</v>
      </c>
      <c r="B22810" t="s">
        <v>91</v>
      </c>
      <c r="C22810" s="30">
        <v>2.54</v>
      </c>
      <c r="G22810" t="s">
        <v>271</v>
      </c>
    </row>
    <row r="22811" spans="1:7">
      <c r="A22811">
        <v>28080000</v>
      </c>
      <c r="B22811" t="s">
        <v>91</v>
      </c>
      <c r="C22811" s="30">
        <v>2.5653999999999999</v>
      </c>
      <c r="E22811">
        <v>2026</v>
      </c>
      <c r="G22811" t="s">
        <v>271</v>
      </c>
    </row>
    <row r="22812" spans="1:7">
      <c r="A22812">
        <v>28080000</v>
      </c>
      <c r="B22812" t="s">
        <v>91</v>
      </c>
      <c r="C22812" s="30">
        <v>2.5653999999999999</v>
      </c>
      <c r="E22812">
        <v>2027</v>
      </c>
      <c r="G22812" t="s">
        <v>271</v>
      </c>
    </row>
    <row r="22813" spans="1:7">
      <c r="A22813">
        <v>28080000</v>
      </c>
      <c r="B22813" t="s">
        <v>91</v>
      </c>
      <c r="C22813" s="30">
        <v>2.5653999999999999</v>
      </c>
      <c r="E22813">
        <v>2028</v>
      </c>
      <c r="G22813" t="s">
        <v>271</v>
      </c>
    </row>
    <row r="22814" spans="1:7">
      <c r="A22814">
        <v>28141000</v>
      </c>
      <c r="B22814" t="s">
        <v>91</v>
      </c>
      <c r="C22814" s="30">
        <v>2.2000000000000002</v>
      </c>
      <c r="G22814" t="s">
        <v>271</v>
      </c>
    </row>
    <row r="22815" spans="1:7">
      <c r="A22815">
        <v>28141000</v>
      </c>
      <c r="B22815" t="s">
        <v>91</v>
      </c>
      <c r="C22815" s="30">
        <v>2.2220000000000004</v>
      </c>
      <c r="E22815">
        <v>2026</v>
      </c>
      <c r="G22815" t="s">
        <v>271</v>
      </c>
    </row>
    <row r="22816" spans="1:7">
      <c r="A22816">
        <v>28141000</v>
      </c>
      <c r="B22816" t="s">
        <v>91</v>
      </c>
      <c r="C22816" s="30">
        <v>2.2220000000000004</v>
      </c>
      <c r="E22816">
        <v>2027</v>
      </c>
      <c r="G22816" t="s">
        <v>271</v>
      </c>
    </row>
    <row r="22817" spans="1:7">
      <c r="A22817">
        <v>28141000</v>
      </c>
      <c r="B22817" t="s">
        <v>91</v>
      </c>
      <c r="C22817" s="30">
        <v>2.2220000000000004</v>
      </c>
      <c r="E22817">
        <v>2028</v>
      </c>
      <c r="G22817" t="s">
        <v>271</v>
      </c>
    </row>
    <row r="22818" spans="1:7">
      <c r="A22818">
        <v>28142000</v>
      </c>
      <c r="B22818" t="s">
        <v>91</v>
      </c>
      <c r="C22818">
        <v>0.66</v>
      </c>
      <c r="G22818" t="s">
        <v>271</v>
      </c>
    </row>
    <row r="22819" spans="1:7">
      <c r="A22819">
        <v>28142000</v>
      </c>
      <c r="B22819" t="s">
        <v>91</v>
      </c>
      <c r="C22819">
        <v>0.66660000000000008</v>
      </c>
      <c r="E22819">
        <v>2026</v>
      </c>
      <c r="G22819" t="s">
        <v>271</v>
      </c>
    </row>
    <row r="22820" spans="1:7">
      <c r="A22820">
        <v>28142000</v>
      </c>
      <c r="B22820" t="s">
        <v>91</v>
      </c>
      <c r="C22820">
        <v>0.66660000000000008</v>
      </c>
      <c r="E22820">
        <v>2027</v>
      </c>
      <c r="G22820" t="s">
        <v>271</v>
      </c>
    </row>
    <row r="22821" spans="1:7">
      <c r="A22821">
        <v>28142000</v>
      </c>
      <c r="B22821" t="s">
        <v>91</v>
      </c>
      <c r="C22821">
        <v>0.66660000000000008</v>
      </c>
      <c r="E22821">
        <v>2028</v>
      </c>
      <c r="G22821" t="s">
        <v>271</v>
      </c>
    </row>
    <row r="22822" spans="1:7">
      <c r="A22822">
        <v>28342100</v>
      </c>
      <c r="B22822" t="s">
        <v>91</v>
      </c>
      <c r="C22822" s="30">
        <v>2.1</v>
      </c>
      <c r="G22822" t="s">
        <v>271</v>
      </c>
    </row>
    <row r="22823" spans="1:7">
      <c r="A22823">
        <v>28342100</v>
      </c>
      <c r="B22823" t="s">
        <v>91</v>
      </c>
      <c r="C22823" s="30">
        <v>2.121</v>
      </c>
      <c r="E22823">
        <v>2026</v>
      </c>
      <c r="G22823" t="s">
        <v>271</v>
      </c>
    </row>
    <row r="22824" spans="1:7">
      <c r="A22824">
        <v>28342100</v>
      </c>
      <c r="B22824" t="s">
        <v>91</v>
      </c>
      <c r="C22824" s="30">
        <v>2.121</v>
      </c>
      <c r="E22824">
        <v>2027</v>
      </c>
      <c r="G22824" t="s">
        <v>271</v>
      </c>
    </row>
    <row r="22825" spans="1:7">
      <c r="A22825">
        <v>28342100</v>
      </c>
      <c r="B22825" t="s">
        <v>91</v>
      </c>
      <c r="C22825" s="30">
        <v>2.121</v>
      </c>
      <c r="E22825">
        <v>2028</v>
      </c>
      <c r="G22825" t="s">
        <v>271</v>
      </c>
    </row>
    <row r="22826" spans="1:7">
      <c r="A22826">
        <v>31021012</v>
      </c>
      <c r="B22826" t="s">
        <v>91</v>
      </c>
      <c r="C22826">
        <v>0.5</v>
      </c>
      <c r="G22826" t="s">
        <v>271</v>
      </c>
    </row>
    <row r="22827" spans="1:7">
      <c r="A22827">
        <v>31021012</v>
      </c>
      <c r="B22827" t="s">
        <v>91</v>
      </c>
      <c r="C22827">
        <v>0.505</v>
      </c>
      <c r="E22827">
        <v>2026</v>
      </c>
      <c r="G22827" t="s">
        <v>271</v>
      </c>
    </row>
    <row r="22828" spans="1:7">
      <c r="A22828">
        <v>31021012</v>
      </c>
      <c r="B22828" t="s">
        <v>91</v>
      </c>
      <c r="C22828">
        <v>0.505</v>
      </c>
      <c r="E22828">
        <v>2027</v>
      </c>
      <c r="G22828" t="s">
        <v>271</v>
      </c>
    </row>
    <row r="22829" spans="1:7">
      <c r="A22829">
        <v>31021012</v>
      </c>
      <c r="B22829" t="s">
        <v>91</v>
      </c>
      <c r="C22829">
        <v>0.505</v>
      </c>
      <c r="E22829">
        <v>2028</v>
      </c>
      <c r="G22829" t="s">
        <v>271</v>
      </c>
    </row>
    <row r="22830" spans="1:7">
      <c r="A22830">
        <v>31021015</v>
      </c>
      <c r="B22830" t="s">
        <v>91</v>
      </c>
      <c r="C22830">
        <v>0.79</v>
      </c>
      <c r="G22830" t="s">
        <v>271</v>
      </c>
    </row>
    <row r="22831" spans="1:7">
      <c r="A22831">
        <v>31021015</v>
      </c>
      <c r="B22831" t="s">
        <v>91</v>
      </c>
      <c r="C22831">
        <v>0.79790000000000005</v>
      </c>
      <c r="E22831">
        <v>2026</v>
      </c>
      <c r="G22831" t="s">
        <v>271</v>
      </c>
    </row>
    <row r="22832" spans="1:7">
      <c r="A22832">
        <v>31021015</v>
      </c>
      <c r="B22832" t="s">
        <v>91</v>
      </c>
      <c r="C22832">
        <v>0.79790000000000005</v>
      </c>
      <c r="E22832">
        <v>2027</v>
      </c>
      <c r="G22832" t="s">
        <v>271</v>
      </c>
    </row>
    <row r="22833" spans="1:7">
      <c r="A22833">
        <v>31021015</v>
      </c>
      <c r="B22833" t="s">
        <v>91</v>
      </c>
      <c r="C22833">
        <v>0.79790000000000005</v>
      </c>
      <c r="E22833">
        <v>2028</v>
      </c>
      <c r="G22833" t="s">
        <v>271</v>
      </c>
    </row>
    <row r="22834" spans="1:7">
      <c r="A22834">
        <v>31021019</v>
      </c>
      <c r="B22834" t="s">
        <v>91</v>
      </c>
      <c r="C22834" s="30">
        <v>1.5</v>
      </c>
      <c r="G22834" t="s">
        <v>271</v>
      </c>
    </row>
    <row r="22835" spans="1:7">
      <c r="A22835">
        <v>31021019</v>
      </c>
      <c r="B22835" t="s">
        <v>91</v>
      </c>
      <c r="C22835" s="30">
        <v>1.5150000000000001</v>
      </c>
      <c r="E22835">
        <v>2026</v>
      </c>
      <c r="G22835" t="s">
        <v>271</v>
      </c>
    </row>
    <row r="22836" spans="1:7">
      <c r="A22836">
        <v>31021019</v>
      </c>
      <c r="B22836" t="s">
        <v>91</v>
      </c>
      <c r="C22836" s="30">
        <v>1.5150000000000001</v>
      </c>
      <c r="E22836">
        <v>2027</v>
      </c>
      <c r="G22836" t="s">
        <v>271</v>
      </c>
    </row>
    <row r="22837" spans="1:7">
      <c r="A22837">
        <v>31021019</v>
      </c>
      <c r="B22837" t="s">
        <v>91</v>
      </c>
      <c r="C22837" s="30">
        <v>1.5150000000000001</v>
      </c>
      <c r="E22837">
        <v>2028</v>
      </c>
      <c r="G22837" t="s">
        <v>271</v>
      </c>
    </row>
    <row r="22838" spans="1:7">
      <c r="A22838">
        <v>31021090</v>
      </c>
      <c r="B22838" t="s">
        <v>91</v>
      </c>
      <c r="C22838" s="30">
        <v>1.46</v>
      </c>
      <c r="G22838" t="s">
        <v>271</v>
      </c>
    </row>
    <row r="22839" spans="1:7">
      <c r="A22839">
        <v>31021090</v>
      </c>
      <c r="B22839" t="s">
        <v>91</v>
      </c>
      <c r="C22839" s="30">
        <v>1.4745999999999999</v>
      </c>
      <c r="E22839">
        <v>2026</v>
      </c>
      <c r="G22839" t="s">
        <v>271</v>
      </c>
    </row>
    <row r="22840" spans="1:7">
      <c r="A22840">
        <v>31021090</v>
      </c>
      <c r="B22840" t="s">
        <v>91</v>
      </c>
      <c r="C22840" s="30">
        <v>1.4745999999999999</v>
      </c>
      <c r="E22840">
        <v>2027</v>
      </c>
      <c r="G22840" t="s">
        <v>271</v>
      </c>
    </row>
    <row r="22841" spans="1:7">
      <c r="A22841">
        <v>31021090</v>
      </c>
      <c r="B22841" t="s">
        <v>91</v>
      </c>
      <c r="C22841" s="30">
        <v>1.4745999999999999</v>
      </c>
      <c r="E22841">
        <v>2028</v>
      </c>
      <c r="G22841" t="s">
        <v>271</v>
      </c>
    </row>
    <row r="22842" spans="1:7">
      <c r="A22842">
        <v>31022100</v>
      </c>
      <c r="B22842" t="s">
        <v>91</v>
      </c>
      <c r="C22842">
        <v>0.7</v>
      </c>
      <c r="G22842" t="s">
        <v>271</v>
      </c>
    </row>
    <row r="22843" spans="1:7">
      <c r="A22843">
        <v>31022100</v>
      </c>
      <c r="B22843" t="s">
        <v>91</v>
      </c>
      <c r="C22843">
        <v>0.70699999999999996</v>
      </c>
      <c r="E22843">
        <v>2026</v>
      </c>
      <c r="G22843" t="s">
        <v>271</v>
      </c>
    </row>
    <row r="22844" spans="1:7">
      <c r="A22844">
        <v>31022100</v>
      </c>
      <c r="B22844" t="s">
        <v>91</v>
      </c>
      <c r="C22844">
        <v>0.70699999999999996</v>
      </c>
      <c r="E22844">
        <v>2027</v>
      </c>
      <c r="G22844" t="s">
        <v>271</v>
      </c>
    </row>
    <row r="22845" spans="1:7">
      <c r="A22845">
        <v>31022100</v>
      </c>
      <c r="B22845" t="s">
        <v>91</v>
      </c>
      <c r="C22845">
        <v>0.70699999999999996</v>
      </c>
      <c r="E22845">
        <v>2028</v>
      </c>
      <c r="G22845" t="s">
        <v>271</v>
      </c>
    </row>
    <row r="22846" spans="1:7">
      <c r="A22846">
        <v>31022900</v>
      </c>
      <c r="B22846" t="s">
        <v>91</v>
      </c>
      <c r="C22846" s="30">
        <v>1.42</v>
      </c>
      <c r="G22846" t="s">
        <v>271</v>
      </c>
    </row>
    <row r="22847" spans="1:7">
      <c r="A22847">
        <v>31022900</v>
      </c>
      <c r="B22847" t="s">
        <v>91</v>
      </c>
      <c r="C22847" s="30">
        <v>1.4341999999999999</v>
      </c>
      <c r="E22847">
        <v>2026</v>
      </c>
      <c r="G22847" t="s">
        <v>271</v>
      </c>
    </row>
    <row r="22848" spans="1:7">
      <c r="A22848">
        <v>31022900</v>
      </c>
      <c r="B22848" t="s">
        <v>91</v>
      </c>
      <c r="C22848" s="30">
        <v>1.4341999999999999</v>
      </c>
      <c r="E22848">
        <v>2027</v>
      </c>
      <c r="G22848" t="s">
        <v>271</v>
      </c>
    </row>
    <row r="22849" spans="1:7">
      <c r="A22849">
        <v>31022900</v>
      </c>
      <c r="B22849" t="s">
        <v>91</v>
      </c>
      <c r="C22849" s="30">
        <v>1.4341999999999999</v>
      </c>
      <c r="E22849">
        <v>2028</v>
      </c>
      <c r="G22849" t="s">
        <v>271</v>
      </c>
    </row>
    <row r="22850" spans="1:7">
      <c r="A22850">
        <v>31023010</v>
      </c>
      <c r="B22850" t="s">
        <v>91</v>
      </c>
      <c r="C22850" s="30">
        <v>1.62</v>
      </c>
      <c r="G22850" t="s">
        <v>271</v>
      </c>
    </row>
    <row r="22851" spans="1:7">
      <c r="A22851">
        <v>31023010</v>
      </c>
      <c r="B22851" t="s">
        <v>91</v>
      </c>
      <c r="C22851" s="30">
        <v>1.6362000000000001</v>
      </c>
      <c r="E22851">
        <v>2026</v>
      </c>
      <c r="G22851" t="s">
        <v>271</v>
      </c>
    </row>
    <row r="22852" spans="1:7">
      <c r="A22852">
        <v>31023010</v>
      </c>
      <c r="B22852" t="s">
        <v>91</v>
      </c>
      <c r="C22852" s="30">
        <v>1.6362000000000001</v>
      </c>
      <c r="E22852">
        <v>2027</v>
      </c>
      <c r="G22852" t="s">
        <v>271</v>
      </c>
    </row>
    <row r="22853" spans="1:7">
      <c r="A22853">
        <v>31023010</v>
      </c>
      <c r="B22853" t="s">
        <v>91</v>
      </c>
      <c r="C22853" s="30">
        <v>1.6362000000000001</v>
      </c>
      <c r="E22853">
        <v>2028</v>
      </c>
      <c r="G22853" t="s">
        <v>271</v>
      </c>
    </row>
    <row r="22854" spans="1:7">
      <c r="A22854">
        <v>31023090</v>
      </c>
      <c r="B22854" t="s">
        <v>91</v>
      </c>
      <c r="C22854" s="30">
        <v>2.4900000000000002</v>
      </c>
      <c r="G22854" t="s">
        <v>271</v>
      </c>
    </row>
    <row r="22855" spans="1:7">
      <c r="A22855">
        <v>31023090</v>
      </c>
      <c r="B22855" t="s">
        <v>91</v>
      </c>
      <c r="C22855" s="30">
        <v>2.5149000000000004</v>
      </c>
      <c r="E22855">
        <v>2026</v>
      </c>
      <c r="G22855" t="s">
        <v>271</v>
      </c>
    </row>
    <row r="22856" spans="1:7">
      <c r="A22856">
        <v>31023090</v>
      </c>
      <c r="B22856" t="s">
        <v>91</v>
      </c>
      <c r="C22856" s="30">
        <v>2.5149000000000004</v>
      </c>
      <c r="E22856">
        <v>2027</v>
      </c>
      <c r="G22856" t="s">
        <v>271</v>
      </c>
    </row>
    <row r="22857" spans="1:7">
      <c r="A22857">
        <v>31023090</v>
      </c>
      <c r="B22857" t="s">
        <v>91</v>
      </c>
      <c r="C22857" s="30">
        <v>2.5149000000000004</v>
      </c>
      <c r="E22857">
        <v>2028</v>
      </c>
      <c r="G22857" t="s">
        <v>271</v>
      </c>
    </row>
    <row r="22858" spans="1:7">
      <c r="A22858">
        <v>31024010</v>
      </c>
      <c r="B22858" t="s">
        <v>91</v>
      </c>
      <c r="C22858" s="30">
        <v>2.14</v>
      </c>
      <c r="G22858" t="s">
        <v>271</v>
      </c>
    </row>
    <row r="22859" spans="1:7">
      <c r="A22859">
        <v>31024010</v>
      </c>
      <c r="B22859" t="s">
        <v>91</v>
      </c>
      <c r="C22859" s="30">
        <v>2.1614</v>
      </c>
      <c r="E22859">
        <v>2026</v>
      </c>
      <c r="G22859" t="s">
        <v>271</v>
      </c>
    </row>
    <row r="22860" spans="1:7">
      <c r="A22860">
        <v>31024010</v>
      </c>
      <c r="B22860" t="s">
        <v>91</v>
      </c>
      <c r="C22860" s="30">
        <v>2.1614</v>
      </c>
      <c r="E22860">
        <v>2027</v>
      </c>
      <c r="G22860" t="s">
        <v>271</v>
      </c>
    </row>
    <row r="22861" spans="1:7">
      <c r="A22861">
        <v>31024010</v>
      </c>
      <c r="B22861" t="s">
        <v>91</v>
      </c>
      <c r="C22861" s="30">
        <v>2.1614</v>
      </c>
      <c r="E22861">
        <v>2028</v>
      </c>
      <c r="G22861" t="s">
        <v>271</v>
      </c>
    </row>
    <row r="22862" spans="1:7">
      <c r="A22862">
        <v>31024090</v>
      </c>
      <c r="B22862" t="s">
        <v>91</v>
      </c>
      <c r="C22862" s="30">
        <v>2.14</v>
      </c>
      <c r="G22862" t="s">
        <v>271</v>
      </c>
    </row>
    <row r="22863" spans="1:7">
      <c r="A22863">
        <v>31024090</v>
      </c>
      <c r="B22863" t="s">
        <v>91</v>
      </c>
      <c r="C22863" s="30">
        <v>2.1614</v>
      </c>
      <c r="E22863">
        <v>2026</v>
      </c>
      <c r="G22863" t="s">
        <v>271</v>
      </c>
    </row>
    <row r="22864" spans="1:7">
      <c r="A22864">
        <v>31024090</v>
      </c>
      <c r="B22864" t="s">
        <v>91</v>
      </c>
      <c r="C22864" s="30">
        <v>2.1614</v>
      </c>
      <c r="E22864">
        <v>2027</v>
      </c>
      <c r="G22864" t="s">
        <v>271</v>
      </c>
    </row>
    <row r="22865" spans="1:7">
      <c r="A22865">
        <v>31024090</v>
      </c>
      <c r="B22865" t="s">
        <v>91</v>
      </c>
      <c r="C22865" s="30">
        <v>2.1614</v>
      </c>
      <c r="E22865">
        <v>2028</v>
      </c>
      <c r="G22865" t="s">
        <v>271</v>
      </c>
    </row>
    <row r="22866" spans="1:7">
      <c r="A22866">
        <v>31025000</v>
      </c>
      <c r="B22866" t="s">
        <v>91</v>
      </c>
      <c r="C22866" s="30">
        <v>3.97</v>
      </c>
      <c r="G22866" t="s">
        <v>271</v>
      </c>
    </row>
    <row r="22867" spans="1:7">
      <c r="A22867">
        <v>31025000</v>
      </c>
      <c r="B22867" t="s">
        <v>91</v>
      </c>
      <c r="C22867" s="30">
        <v>4.0097000000000005</v>
      </c>
      <c r="E22867">
        <v>2026</v>
      </c>
      <c r="G22867" t="s">
        <v>271</v>
      </c>
    </row>
    <row r="22868" spans="1:7">
      <c r="A22868">
        <v>31025000</v>
      </c>
      <c r="B22868" t="s">
        <v>91</v>
      </c>
      <c r="C22868" s="30">
        <v>4.0097000000000005</v>
      </c>
      <c r="E22868">
        <v>2027</v>
      </c>
      <c r="G22868" t="s">
        <v>271</v>
      </c>
    </row>
    <row r="22869" spans="1:7">
      <c r="A22869">
        <v>31025000</v>
      </c>
      <c r="B22869" t="s">
        <v>91</v>
      </c>
      <c r="C22869" s="30">
        <v>4.0097000000000005</v>
      </c>
      <c r="E22869">
        <v>2028</v>
      </c>
      <c r="G22869" t="s">
        <v>271</v>
      </c>
    </row>
    <row r="22870" spans="1:7">
      <c r="A22870">
        <v>31026000</v>
      </c>
      <c r="B22870" t="s">
        <v>91</v>
      </c>
      <c r="C22870" s="30">
        <v>2.09</v>
      </c>
      <c r="G22870" t="s">
        <v>271</v>
      </c>
    </row>
    <row r="22871" spans="1:7">
      <c r="A22871">
        <v>31026000</v>
      </c>
      <c r="B22871" t="s">
        <v>91</v>
      </c>
      <c r="C22871" s="30">
        <v>2.1109</v>
      </c>
      <c r="E22871">
        <v>2026</v>
      </c>
      <c r="G22871" t="s">
        <v>271</v>
      </c>
    </row>
    <row r="22872" spans="1:7">
      <c r="A22872">
        <v>31026000</v>
      </c>
      <c r="B22872" t="s">
        <v>91</v>
      </c>
      <c r="C22872" s="30">
        <v>2.1109</v>
      </c>
      <c r="E22872">
        <v>2027</v>
      </c>
      <c r="G22872" t="s">
        <v>271</v>
      </c>
    </row>
    <row r="22873" spans="1:7">
      <c r="A22873">
        <v>31026000</v>
      </c>
      <c r="B22873" t="s">
        <v>91</v>
      </c>
      <c r="C22873" s="30">
        <v>2.1109</v>
      </c>
      <c r="E22873">
        <v>2028</v>
      </c>
      <c r="G22873" t="s">
        <v>271</v>
      </c>
    </row>
    <row r="22874" spans="1:7">
      <c r="A22874">
        <v>31028000</v>
      </c>
      <c r="B22874" t="s">
        <v>91</v>
      </c>
      <c r="C22874" s="30">
        <v>1.59</v>
      </c>
      <c r="G22874" t="s">
        <v>271</v>
      </c>
    </row>
    <row r="22875" spans="1:7">
      <c r="A22875">
        <v>31028000</v>
      </c>
      <c r="B22875" t="s">
        <v>91</v>
      </c>
      <c r="C22875" s="30">
        <v>1.6059000000000001</v>
      </c>
      <c r="E22875">
        <v>2026</v>
      </c>
      <c r="G22875" t="s">
        <v>271</v>
      </c>
    </row>
    <row r="22876" spans="1:7">
      <c r="A22876">
        <v>31028000</v>
      </c>
      <c r="B22876" t="s">
        <v>91</v>
      </c>
      <c r="C22876" s="30">
        <v>1.6059000000000001</v>
      </c>
      <c r="E22876">
        <v>2027</v>
      </c>
      <c r="G22876" t="s">
        <v>271</v>
      </c>
    </row>
    <row r="22877" spans="1:7">
      <c r="A22877">
        <v>31028000</v>
      </c>
      <c r="B22877" t="s">
        <v>91</v>
      </c>
      <c r="C22877" s="30">
        <v>1.6059000000000001</v>
      </c>
      <c r="E22877">
        <v>2028</v>
      </c>
      <c r="G22877" t="s">
        <v>271</v>
      </c>
    </row>
    <row r="22878" spans="1:7">
      <c r="A22878">
        <v>31029000</v>
      </c>
      <c r="B22878" t="s">
        <v>91</v>
      </c>
      <c r="C22878" s="30">
        <v>1.65</v>
      </c>
      <c r="G22878" t="s">
        <v>271</v>
      </c>
    </row>
    <row r="22879" spans="1:7">
      <c r="A22879">
        <v>31029000</v>
      </c>
      <c r="B22879" t="s">
        <v>91</v>
      </c>
      <c r="C22879" s="30">
        <v>1.6664999999999999</v>
      </c>
      <c r="E22879">
        <v>2026</v>
      </c>
      <c r="G22879" t="s">
        <v>271</v>
      </c>
    </row>
    <row r="22880" spans="1:7">
      <c r="A22880">
        <v>31029000</v>
      </c>
      <c r="B22880" t="s">
        <v>91</v>
      </c>
      <c r="C22880" s="30">
        <v>1.6664999999999999</v>
      </c>
      <c r="E22880">
        <v>2027</v>
      </c>
      <c r="G22880" t="s">
        <v>271</v>
      </c>
    </row>
    <row r="22881" spans="1:7">
      <c r="A22881">
        <v>31029000</v>
      </c>
      <c r="B22881" t="s">
        <v>91</v>
      </c>
      <c r="C22881" s="30">
        <v>1.6664999999999999</v>
      </c>
      <c r="E22881">
        <v>2028</v>
      </c>
      <c r="G22881" t="s">
        <v>271</v>
      </c>
    </row>
    <row r="22882" spans="1:7">
      <c r="A22882">
        <v>31051000</v>
      </c>
      <c r="B22882" t="s">
        <v>91</v>
      </c>
      <c r="C22882">
        <v>0.86</v>
      </c>
      <c r="G22882" t="s">
        <v>271</v>
      </c>
    </row>
    <row r="22883" spans="1:7">
      <c r="A22883">
        <v>31051000</v>
      </c>
      <c r="B22883" t="s">
        <v>91</v>
      </c>
      <c r="C22883">
        <v>0.86860000000000004</v>
      </c>
      <c r="E22883">
        <v>2026</v>
      </c>
      <c r="G22883" t="s">
        <v>271</v>
      </c>
    </row>
    <row r="22884" spans="1:7">
      <c r="A22884">
        <v>31051000</v>
      </c>
      <c r="B22884" t="s">
        <v>91</v>
      </c>
      <c r="C22884">
        <v>0.86860000000000004</v>
      </c>
      <c r="E22884">
        <v>2027</v>
      </c>
      <c r="G22884" t="s">
        <v>271</v>
      </c>
    </row>
    <row r="22885" spans="1:7">
      <c r="A22885">
        <v>31051000</v>
      </c>
      <c r="B22885" t="s">
        <v>91</v>
      </c>
      <c r="C22885">
        <v>0.86860000000000004</v>
      </c>
      <c r="E22885">
        <v>2028</v>
      </c>
      <c r="G22885" t="s">
        <v>271</v>
      </c>
    </row>
    <row r="22886" spans="1:7">
      <c r="A22886">
        <v>31052010</v>
      </c>
      <c r="B22886" t="s">
        <v>91</v>
      </c>
      <c r="C22886" s="30">
        <v>1.1200000000000001</v>
      </c>
      <c r="G22886" t="s">
        <v>271</v>
      </c>
    </row>
    <row r="22887" spans="1:7">
      <c r="A22887">
        <v>31052010</v>
      </c>
      <c r="B22887" t="s">
        <v>91</v>
      </c>
      <c r="C22887" s="30">
        <v>1.1312000000000002</v>
      </c>
      <c r="E22887">
        <v>2026</v>
      </c>
      <c r="G22887" t="s">
        <v>271</v>
      </c>
    </row>
    <row r="22888" spans="1:7">
      <c r="A22888">
        <v>31052010</v>
      </c>
      <c r="B22888" t="s">
        <v>91</v>
      </c>
      <c r="C22888" s="30">
        <v>1.1312000000000002</v>
      </c>
      <c r="E22888">
        <v>2027</v>
      </c>
      <c r="G22888" t="s">
        <v>271</v>
      </c>
    </row>
    <row r="22889" spans="1:7">
      <c r="A22889">
        <v>31052010</v>
      </c>
      <c r="B22889" t="s">
        <v>91</v>
      </c>
      <c r="C22889" s="30">
        <v>1.1312000000000002</v>
      </c>
      <c r="E22889">
        <v>2028</v>
      </c>
      <c r="G22889" t="s">
        <v>271</v>
      </c>
    </row>
    <row r="22890" spans="1:7">
      <c r="A22890">
        <v>31052090</v>
      </c>
      <c r="B22890" t="s">
        <v>91</v>
      </c>
      <c r="C22890">
        <v>0.77</v>
      </c>
      <c r="G22890" t="s">
        <v>271</v>
      </c>
    </row>
    <row r="22891" spans="1:7">
      <c r="A22891">
        <v>31052090</v>
      </c>
      <c r="B22891" t="s">
        <v>91</v>
      </c>
      <c r="C22891">
        <v>0.77770000000000006</v>
      </c>
      <c r="E22891">
        <v>2026</v>
      </c>
      <c r="G22891" t="s">
        <v>271</v>
      </c>
    </row>
    <row r="22892" spans="1:7">
      <c r="A22892">
        <v>31052090</v>
      </c>
      <c r="B22892" t="s">
        <v>91</v>
      </c>
      <c r="C22892">
        <v>0.77770000000000006</v>
      </c>
      <c r="E22892">
        <v>2027</v>
      </c>
      <c r="G22892" t="s">
        <v>271</v>
      </c>
    </row>
    <row r="22893" spans="1:7">
      <c r="A22893">
        <v>31052090</v>
      </c>
      <c r="B22893" t="s">
        <v>91</v>
      </c>
      <c r="C22893">
        <v>0.77770000000000006</v>
      </c>
      <c r="E22893">
        <v>2028</v>
      </c>
      <c r="G22893" t="s">
        <v>271</v>
      </c>
    </row>
    <row r="22894" spans="1:7">
      <c r="A22894">
        <v>31053000</v>
      </c>
      <c r="B22894" t="s">
        <v>91</v>
      </c>
      <c r="C22894">
        <v>0.55000000000000004</v>
      </c>
      <c r="G22894" t="s">
        <v>271</v>
      </c>
    </row>
    <row r="22895" spans="1:7">
      <c r="A22895">
        <v>31053000</v>
      </c>
      <c r="B22895" t="s">
        <v>91</v>
      </c>
      <c r="C22895">
        <v>0.5555000000000001</v>
      </c>
      <c r="E22895">
        <v>2026</v>
      </c>
      <c r="G22895" t="s">
        <v>271</v>
      </c>
    </row>
    <row r="22896" spans="1:7">
      <c r="A22896">
        <v>31053000</v>
      </c>
      <c r="B22896" t="s">
        <v>91</v>
      </c>
      <c r="C22896">
        <v>0.5555000000000001</v>
      </c>
      <c r="E22896">
        <v>2027</v>
      </c>
      <c r="G22896" t="s">
        <v>271</v>
      </c>
    </row>
    <row r="22897" spans="1:7">
      <c r="A22897">
        <v>31053000</v>
      </c>
      <c r="B22897" t="s">
        <v>91</v>
      </c>
      <c r="C22897">
        <v>0.5555000000000001</v>
      </c>
      <c r="E22897">
        <v>2028</v>
      </c>
      <c r="G22897" t="s">
        <v>271</v>
      </c>
    </row>
    <row r="22898" spans="1:7">
      <c r="A22898">
        <v>31054000</v>
      </c>
      <c r="B22898" t="s">
        <v>91</v>
      </c>
      <c r="C22898">
        <v>0.37</v>
      </c>
      <c r="G22898" t="s">
        <v>271</v>
      </c>
    </row>
    <row r="22899" spans="1:7">
      <c r="A22899">
        <v>31054000</v>
      </c>
      <c r="B22899" t="s">
        <v>91</v>
      </c>
      <c r="C22899">
        <v>0.37369999999999998</v>
      </c>
      <c r="E22899">
        <v>2026</v>
      </c>
      <c r="G22899" t="s">
        <v>271</v>
      </c>
    </row>
    <row r="22900" spans="1:7">
      <c r="A22900">
        <v>31054000</v>
      </c>
      <c r="B22900" t="s">
        <v>91</v>
      </c>
      <c r="C22900">
        <v>0.37369999999999998</v>
      </c>
      <c r="E22900">
        <v>2027</v>
      </c>
      <c r="G22900" t="s">
        <v>271</v>
      </c>
    </row>
    <row r="22901" spans="1:7">
      <c r="A22901">
        <v>31054000</v>
      </c>
      <c r="B22901" t="s">
        <v>91</v>
      </c>
      <c r="C22901">
        <v>0.37369999999999998</v>
      </c>
      <c r="E22901">
        <v>2028</v>
      </c>
      <c r="G22901" t="s">
        <v>271</v>
      </c>
    </row>
    <row r="22902" spans="1:7">
      <c r="A22902">
        <v>31055100</v>
      </c>
      <c r="B22902" t="s">
        <v>91</v>
      </c>
      <c r="C22902" s="30">
        <v>1.52</v>
      </c>
      <c r="G22902" t="s">
        <v>271</v>
      </c>
    </row>
    <row r="22903" spans="1:7">
      <c r="A22903">
        <v>31055100</v>
      </c>
      <c r="B22903" t="s">
        <v>91</v>
      </c>
      <c r="C22903" s="30">
        <v>1.5352000000000001</v>
      </c>
      <c r="E22903">
        <v>2026</v>
      </c>
      <c r="G22903" t="s">
        <v>271</v>
      </c>
    </row>
    <row r="22904" spans="1:7">
      <c r="A22904">
        <v>31055100</v>
      </c>
      <c r="B22904" t="s">
        <v>91</v>
      </c>
      <c r="C22904" s="30">
        <v>1.5352000000000001</v>
      </c>
      <c r="E22904">
        <v>2027</v>
      </c>
      <c r="G22904" t="s">
        <v>271</v>
      </c>
    </row>
    <row r="22905" spans="1:7">
      <c r="A22905">
        <v>31055100</v>
      </c>
      <c r="B22905" t="s">
        <v>91</v>
      </c>
      <c r="C22905" s="30">
        <v>1.5352000000000001</v>
      </c>
      <c r="E22905">
        <v>2028</v>
      </c>
      <c r="G22905" t="s">
        <v>271</v>
      </c>
    </row>
    <row r="22906" spans="1:7">
      <c r="A22906">
        <v>31055900</v>
      </c>
      <c r="B22906" t="s">
        <v>91</v>
      </c>
      <c r="C22906">
        <v>0.67</v>
      </c>
      <c r="G22906" t="s">
        <v>271</v>
      </c>
    </row>
    <row r="22907" spans="1:7">
      <c r="A22907">
        <v>31055900</v>
      </c>
      <c r="B22907" t="s">
        <v>91</v>
      </c>
      <c r="C22907">
        <v>0.67670000000000008</v>
      </c>
      <c r="E22907">
        <v>2026</v>
      </c>
      <c r="G22907" t="s">
        <v>271</v>
      </c>
    </row>
    <row r="22908" spans="1:7">
      <c r="A22908">
        <v>31055900</v>
      </c>
      <c r="B22908" t="s">
        <v>91</v>
      </c>
      <c r="C22908">
        <v>0.67670000000000008</v>
      </c>
      <c r="E22908">
        <v>2027</v>
      </c>
      <c r="G22908" t="s">
        <v>271</v>
      </c>
    </row>
    <row r="22909" spans="1:7">
      <c r="A22909">
        <v>31055900</v>
      </c>
      <c r="B22909" t="s">
        <v>91</v>
      </c>
      <c r="C22909">
        <v>0.67670000000000008</v>
      </c>
      <c r="E22909">
        <v>2028</v>
      </c>
      <c r="G22909" t="s">
        <v>271</v>
      </c>
    </row>
    <row r="22910" spans="1:7">
      <c r="A22910">
        <v>31059020</v>
      </c>
      <c r="B22910" t="s">
        <v>91</v>
      </c>
      <c r="C22910" s="30">
        <v>1.42</v>
      </c>
      <c r="G22910" t="s">
        <v>271</v>
      </c>
    </row>
    <row r="22911" spans="1:7">
      <c r="A22911">
        <v>31059020</v>
      </c>
      <c r="B22911" t="s">
        <v>91</v>
      </c>
      <c r="C22911" s="30">
        <v>1.4341999999999999</v>
      </c>
      <c r="E22911">
        <v>2026</v>
      </c>
      <c r="G22911" t="s">
        <v>271</v>
      </c>
    </row>
    <row r="22912" spans="1:7">
      <c r="A22912">
        <v>31059020</v>
      </c>
      <c r="B22912" t="s">
        <v>91</v>
      </c>
      <c r="C22912" s="30">
        <v>1.4341999999999999</v>
      </c>
      <c r="E22912">
        <v>2027</v>
      </c>
      <c r="G22912" t="s">
        <v>271</v>
      </c>
    </row>
    <row r="22913" spans="1:7">
      <c r="A22913">
        <v>31059020</v>
      </c>
      <c r="B22913" t="s">
        <v>91</v>
      </c>
      <c r="C22913" s="30">
        <v>1.4341999999999999</v>
      </c>
      <c r="E22913">
        <v>2028</v>
      </c>
      <c r="G22913" t="s">
        <v>271</v>
      </c>
    </row>
    <row r="22914" spans="1:7">
      <c r="A22914">
        <v>31059080</v>
      </c>
      <c r="B22914" t="s">
        <v>91</v>
      </c>
      <c r="C22914">
        <v>0.75</v>
      </c>
      <c r="G22914" t="s">
        <v>271</v>
      </c>
    </row>
    <row r="22915" spans="1:7">
      <c r="A22915">
        <v>31059080</v>
      </c>
      <c r="B22915" t="s">
        <v>91</v>
      </c>
      <c r="C22915">
        <v>0.75750000000000006</v>
      </c>
      <c r="E22915">
        <v>2026</v>
      </c>
      <c r="G22915" t="s">
        <v>271</v>
      </c>
    </row>
    <row r="22916" spans="1:7">
      <c r="A22916">
        <v>31059080</v>
      </c>
      <c r="B22916" t="s">
        <v>91</v>
      </c>
      <c r="C22916">
        <v>0.75750000000000006</v>
      </c>
      <c r="E22916">
        <v>2027</v>
      </c>
      <c r="G22916" t="s">
        <v>271</v>
      </c>
    </row>
    <row r="22917" spans="1:7">
      <c r="A22917">
        <v>31059080</v>
      </c>
      <c r="B22917" t="s">
        <v>91</v>
      </c>
      <c r="C22917">
        <v>0.75750000000000006</v>
      </c>
      <c r="E22917">
        <v>2028</v>
      </c>
      <c r="G22917" t="s">
        <v>271</v>
      </c>
    </row>
    <row r="22918" spans="1:7">
      <c r="A22918">
        <v>7601</v>
      </c>
      <c r="B22918" t="s">
        <v>91</v>
      </c>
      <c r="C22918">
        <v>0.36</v>
      </c>
      <c r="D22918" t="s">
        <v>19</v>
      </c>
      <c r="G22918" t="s">
        <v>25</v>
      </c>
    </row>
    <row r="22919" spans="1:7">
      <c r="A22919">
        <v>7601</v>
      </c>
      <c r="B22919" t="s">
        <v>91</v>
      </c>
      <c r="C22919">
        <v>0.39599999999999996</v>
      </c>
      <c r="D22919" t="s">
        <v>19</v>
      </c>
      <c r="E22919">
        <v>2026</v>
      </c>
      <c r="G22919" t="s">
        <v>25</v>
      </c>
    </row>
    <row r="22920" spans="1:7">
      <c r="A22920">
        <v>7601</v>
      </c>
      <c r="B22920" t="s">
        <v>91</v>
      </c>
      <c r="C22920">
        <v>0.432</v>
      </c>
      <c r="D22920" t="s">
        <v>19</v>
      </c>
      <c r="E22920">
        <v>2027</v>
      </c>
      <c r="G22920" t="s">
        <v>25</v>
      </c>
    </row>
    <row r="22921" spans="1:7">
      <c r="A22921">
        <v>7601</v>
      </c>
      <c r="B22921" t="s">
        <v>91</v>
      </c>
      <c r="C22921">
        <v>0.46799999999999997</v>
      </c>
      <c r="D22921" t="s">
        <v>19</v>
      </c>
      <c r="E22921">
        <v>2028</v>
      </c>
      <c r="G22921" t="s">
        <v>25</v>
      </c>
    </row>
    <row r="22922" spans="1:7">
      <c r="A22922">
        <v>7603</v>
      </c>
      <c r="B22922" t="s">
        <v>91</v>
      </c>
      <c r="C22922">
        <v>0.51</v>
      </c>
      <c r="D22922" t="s">
        <v>19</v>
      </c>
      <c r="G22922" t="s">
        <v>25</v>
      </c>
    </row>
    <row r="22923" spans="1:7">
      <c r="A22923">
        <v>7603</v>
      </c>
      <c r="B22923" t="s">
        <v>91</v>
      </c>
      <c r="C22923">
        <v>0.56100000000000005</v>
      </c>
      <c r="D22923" t="s">
        <v>19</v>
      </c>
      <c r="E22923">
        <v>2026</v>
      </c>
      <c r="G22923" t="s">
        <v>25</v>
      </c>
    </row>
    <row r="22924" spans="1:7">
      <c r="A22924">
        <v>7603</v>
      </c>
      <c r="B22924" t="s">
        <v>91</v>
      </c>
      <c r="C22924">
        <v>0.61199999999999999</v>
      </c>
      <c r="D22924" t="s">
        <v>19</v>
      </c>
      <c r="E22924">
        <v>2027</v>
      </c>
      <c r="G22924" t="s">
        <v>25</v>
      </c>
    </row>
    <row r="22925" spans="1:7">
      <c r="A22925">
        <v>7603</v>
      </c>
      <c r="B22925" t="s">
        <v>91</v>
      </c>
      <c r="C22925">
        <v>0.66300000000000003</v>
      </c>
      <c r="D22925" t="s">
        <v>19</v>
      </c>
      <c r="E22925">
        <v>2028</v>
      </c>
      <c r="G22925" t="s">
        <v>25</v>
      </c>
    </row>
    <row r="22926" spans="1:7">
      <c r="A22926">
        <v>76041010</v>
      </c>
      <c r="B22926" t="s">
        <v>91</v>
      </c>
      <c r="C22926">
        <v>0.73</v>
      </c>
      <c r="D22926" t="s">
        <v>19</v>
      </c>
      <c r="G22926" t="s">
        <v>25</v>
      </c>
    </row>
    <row r="22927" spans="1:7">
      <c r="A22927">
        <v>76041010</v>
      </c>
      <c r="B22927" t="s">
        <v>91</v>
      </c>
      <c r="C22927">
        <v>0.80299999999999994</v>
      </c>
      <c r="D22927" t="s">
        <v>19</v>
      </c>
      <c r="E22927">
        <v>2026</v>
      </c>
      <c r="G22927" t="s">
        <v>25</v>
      </c>
    </row>
    <row r="22928" spans="1:7">
      <c r="A22928">
        <v>76041010</v>
      </c>
      <c r="B22928" t="s">
        <v>91</v>
      </c>
      <c r="C22928">
        <v>0.876</v>
      </c>
      <c r="D22928" t="s">
        <v>19</v>
      </c>
      <c r="E22928">
        <v>2027</v>
      </c>
      <c r="G22928" t="s">
        <v>25</v>
      </c>
    </row>
    <row r="22929" spans="1:7">
      <c r="A22929">
        <v>76041010</v>
      </c>
      <c r="B22929" t="s">
        <v>91</v>
      </c>
      <c r="C22929">
        <v>0.94899999999999995</v>
      </c>
      <c r="D22929" t="s">
        <v>19</v>
      </c>
      <c r="E22929">
        <v>2028</v>
      </c>
      <c r="G22929" t="s">
        <v>25</v>
      </c>
    </row>
    <row r="22930" spans="1:7">
      <c r="A22930">
        <v>76041090</v>
      </c>
      <c r="B22930" t="s">
        <v>91</v>
      </c>
      <c r="C22930">
        <v>0.75</v>
      </c>
      <c r="D22930" t="s">
        <v>19</v>
      </c>
      <c r="G22930" t="s">
        <v>25</v>
      </c>
    </row>
    <row r="22931" spans="1:7">
      <c r="A22931">
        <v>76041090</v>
      </c>
      <c r="B22931" t="s">
        <v>91</v>
      </c>
      <c r="C22931">
        <v>0.82499999999999996</v>
      </c>
      <c r="D22931" t="s">
        <v>19</v>
      </c>
      <c r="E22931">
        <v>2026</v>
      </c>
      <c r="G22931" t="s">
        <v>25</v>
      </c>
    </row>
    <row r="22932" spans="1:7">
      <c r="A22932">
        <v>76041090</v>
      </c>
      <c r="B22932" t="s">
        <v>91</v>
      </c>
      <c r="C22932">
        <v>0.9</v>
      </c>
      <c r="D22932" t="s">
        <v>19</v>
      </c>
      <c r="E22932">
        <v>2027</v>
      </c>
      <c r="G22932" t="s">
        <v>25</v>
      </c>
    </row>
    <row r="22933" spans="1:7">
      <c r="A22933">
        <v>76041090</v>
      </c>
      <c r="B22933" t="s">
        <v>91</v>
      </c>
      <c r="C22933">
        <v>0.97499999999999998</v>
      </c>
      <c r="D22933" t="s">
        <v>19</v>
      </c>
      <c r="E22933">
        <v>2028</v>
      </c>
      <c r="G22933" t="s">
        <v>25</v>
      </c>
    </row>
    <row r="22934" spans="1:7">
      <c r="A22934">
        <v>76042100</v>
      </c>
      <c r="B22934" t="s">
        <v>91</v>
      </c>
      <c r="C22934">
        <v>0.75</v>
      </c>
      <c r="D22934" t="s">
        <v>19</v>
      </c>
      <c r="G22934" t="s">
        <v>25</v>
      </c>
    </row>
    <row r="22935" spans="1:7">
      <c r="A22935">
        <v>76042100</v>
      </c>
      <c r="B22935" t="s">
        <v>91</v>
      </c>
      <c r="C22935">
        <v>0.82499999999999996</v>
      </c>
      <c r="D22935" t="s">
        <v>19</v>
      </c>
      <c r="E22935">
        <v>2026</v>
      </c>
      <c r="G22935" t="s">
        <v>25</v>
      </c>
    </row>
    <row r="22936" spans="1:7">
      <c r="A22936">
        <v>76042100</v>
      </c>
      <c r="B22936" t="s">
        <v>91</v>
      </c>
      <c r="C22936">
        <v>0.9</v>
      </c>
      <c r="D22936" t="s">
        <v>19</v>
      </c>
      <c r="E22936">
        <v>2027</v>
      </c>
      <c r="G22936" t="s">
        <v>25</v>
      </c>
    </row>
    <row r="22937" spans="1:7">
      <c r="A22937">
        <v>76042100</v>
      </c>
      <c r="B22937" t="s">
        <v>91</v>
      </c>
      <c r="C22937">
        <v>0.97499999999999998</v>
      </c>
      <c r="D22937" t="s">
        <v>19</v>
      </c>
      <c r="E22937">
        <v>2028</v>
      </c>
      <c r="G22937" t="s">
        <v>25</v>
      </c>
    </row>
    <row r="22938" spans="1:7">
      <c r="A22938">
        <v>76042910</v>
      </c>
      <c r="B22938" t="s">
        <v>91</v>
      </c>
      <c r="C22938">
        <v>0.73</v>
      </c>
      <c r="D22938" t="s">
        <v>19</v>
      </c>
      <c r="G22938" t="s">
        <v>25</v>
      </c>
    </row>
    <row r="22939" spans="1:7">
      <c r="A22939">
        <v>76042910</v>
      </c>
      <c r="B22939" t="s">
        <v>91</v>
      </c>
      <c r="C22939">
        <v>0.80299999999999994</v>
      </c>
      <c r="D22939" t="s">
        <v>19</v>
      </c>
      <c r="E22939">
        <v>2026</v>
      </c>
      <c r="G22939" t="s">
        <v>25</v>
      </c>
    </row>
    <row r="22940" spans="1:7">
      <c r="A22940">
        <v>76042910</v>
      </c>
      <c r="B22940" t="s">
        <v>91</v>
      </c>
      <c r="C22940">
        <v>0.876</v>
      </c>
      <c r="D22940" t="s">
        <v>19</v>
      </c>
      <c r="E22940">
        <v>2027</v>
      </c>
      <c r="G22940" t="s">
        <v>25</v>
      </c>
    </row>
    <row r="22941" spans="1:7">
      <c r="A22941">
        <v>76042910</v>
      </c>
      <c r="B22941" t="s">
        <v>91</v>
      </c>
      <c r="C22941">
        <v>0.94899999999999995</v>
      </c>
      <c r="D22941" t="s">
        <v>19</v>
      </c>
      <c r="E22941">
        <v>2028</v>
      </c>
      <c r="G22941" t="s">
        <v>25</v>
      </c>
    </row>
    <row r="22942" spans="1:7">
      <c r="A22942">
        <v>76042990</v>
      </c>
      <c r="B22942" t="s">
        <v>91</v>
      </c>
      <c r="C22942">
        <v>0.75</v>
      </c>
      <c r="D22942" t="s">
        <v>19</v>
      </c>
      <c r="G22942" t="s">
        <v>25</v>
      </c>
    </row>
    <row r="22943" spans="1:7">
      <c r="A22943">
        <v>76042990</v>
      </c>
      <c r="B22943" t="s">
        <v>91</v>
      </c>
      <c r="C22943">
        <v>0.82499999999999996</v>
      </c>
      <c r="D22943" t="s">
        <v>19</v>
      </c>
      <c r="E22943">
        <v>2026</v>
      </c>
      <c r="G22943" t="s">
        <v>25</v>
      </c>
    </row>
    <row r="22944" spans="1:7">
      <c r="A22944">
        <v>76042990</v>
      </c>
      <c r="B22944" t="s">
        <v>91</v>
      </c>
      <c r="C22944">
        <v>0.9</v>
      </c>
      <c r="D22944" t="s">
        <v>19</v>
      </c>
      <c r="E22944">
        <v>2027</v>
      </c>
      <c r="G22944" t="s">
        <v>25</v>
      </c>
    </row>
    <row r="22945" spans="1:7">
      <c r="A22945">
        <v>76042990</v>
      </c>
      <c r="B22945" t="s">
        <v>91</v>
      </c>
      <c r="C22945">
        <v>0.97499999999999998</v>
      </c>
      <c r="D22945" t="s">
        <v>19</v>
      </c>
      <c r="E22945">
        <v>2028</v>
      </c>
      <c r="G22945" t="s">
        <v>25</v>
      </c>
    </row>
    <row r="22946" spans="1:7">
      <c r="A22946">
        <v>7605</v>
      </c>
      <c r="B22946" t="s">
        <v>91</v>
      </c>
      <c r="C22946">
        <v>0.73</v>
      </c>
      <c r="D22946" t="s">
        <v>19</v>
      </c>
      <c r="G22946" t="s">
        <v>25</v>
      </c>
    </row>
    <row r="22947" spans="1:7">
      <c r="A22947">
        <v>7605</v>
      </c>
      <c r="B22947" t="s">
        <v>91</v>
      </c>
      <c r="C22947">
        <v>0.80299999999999994</v>
      </c>
      <c r="D22947" t="s">
        <v>19</v>
      </c>
      <c r="E22947">
        <v>2026</v>
      </c>
      <c r="G22947" t="s">
        <v>25</v>
      </c>
    </row>
    <row r="22948" spans="1:7">
      <c r="A22948">
        <v>7605</v>
      </c>
      <c r="B22948" t="s">
        <v>91</v>
      </c>
      <c r="C22948">
        <v>0.876</v>
      </c>
      <c r="D22948" t="s">
        <v>19</v>
      </c>
      <c r="E22948">
        <v>2027</v>
      </c>
      <c r="G22948" t="s">
        <v>25</v>
      </c>
    </row>
    <row r="22949" spans="1:7">
      <c r="A22949">
        <v>7605</v>
      </c>
      <c r="B22949" t="s">
        <v>91</v>
      </c>
      <c r="C22949">
        <v>0.94899999999999995</v>
      </c>
      <c r="D22949" t="s">
        <v>19</v>
      </c>
      <c r="E22949">
        <v>2028</v>
      </c>
      <c r="G22949" t="s">
        <v>25</v>
      </c>
    </row>
    <row r="22950" spans="1:7">
      <c r="A22950">
        <v>7606</v>
      </c>
      <c r="B22950" t="s">
        <v>91</v>
      </c>
      <c r="C22950" s="30">
        <v>1.19</v>
      </c>
      <c r="D22950" t="s">
        <v>19</v>
      </c>
      <c r="G22950" t="s">
        <v>25</v>
      </c>
    </row>
    <row r="22951" spans="1:7">
      <c r="A22951">
        <v>7606</v>
      </c>
      <c r="B22951" t="s">
        <v>91</v>
      </c>
      <c r="C22951" s="30">
        <v>1.3089999999999999</v>
      </c>
      <c r="D22951" t="s">
        <v>19</v>
      </c>
      <c r="E22951">
        <v>2026</v>
      </c>
      <c r="G22951" t="s">
        <v>25</v>
      </c>
    </row>
    <row r="22952" spans="1:7">
      <c r="A22952">
        <v>7606</v>
      </c>
      <c r="B22952" t="s">
        <v>91</v>
      </c>
      <c r="C22952" s="30">
        <v>1.4279999999999999</v>
      </c>
      <c r="D22952" t="s">
        <v>19</v>
      </c>
      <c r="E22952">
        <v>2027</v>
      </c>
      <c r="G22952" t="s">
        <v>25</v>
      </c>
    </row>
    <row r="22953" spans="1:7">
      <c r="A22953">
        <v>7606</v>
      </c>
      <c r="B22953" t="s">
        <v>91</v>
      </c>
      <c r="C22953" s="30">
        <v>1.5469999999999999</v>
      </c>
      <c r="D22953" t="s">
        <v>19</v>
      </c>
      <c r="E22953">
        <v>2028</v>
      </c>
      <c r="G22953" t="s">
        <v>25</v>
      </c>
    </row>
    <row r="22954" spans="1:7">
      <c r="A22954">
        <v>7607</v>
      </c>
      <c r="B22954" t="s">
        <v>91</v>
      </c>
      <c r="C22954" s="30">
        <v>1.19</v>
      </c>
      <c r="D22954" t="s">
        <v>19</v>
      </c>
      <c r="G22954" t="s">
        <v>25</v>
      </c>
    </row>
    <row r="22955" spans="1:7">
      <c r="A22955">
        <v>7607</v>
      </c>
      <c r="B22955" t="s">
        <v>91</v>
      </c>
      <c r="C22955" s="30">
        <v>1.3089999999999999</v>
      </c>
      <c r="D22955" t="s">
        <v>19</v>
      </c>
      <c r="E22955">
        <v>2026</v>
      </c>
      <c r="G22955" t="s">
        <v>25</v>
      </c>
    </row>
    <row r="22956" spans="1:7">
      <c r="A22956">
        <v>7607</v>
      </c>
      <c r="B22956" t="s">
        <v>91</v>
      </c>
      <c r="C22956" s="30">
        <v>1.4279999999999999</v>
      </c>
      <c r="D22956" t="s">
        <v>19</v>
      </c>
      <c r="E22956">
        <v>2027</v>
      </c>
      <c r="G22956" t="s">
        <v>25</v>
      </c>
    </row>
    <row r="22957" spans="1:7">
      <c r="A22957">
        <v>7607</v>
      </c>
      <c r="B22957" t="s">
        <v>91</v>
      </c>
      <c r="C22957" s="30">
        <v>1.5469999999999999</v>
      </c>
      <c r="D22957" t="s">
        <v>19</v>
      </c>
      <c r="E22957">
        <v>2028</v>
      </c>
      <c r="G22957" t="s">
        <v>25</v>
      </c>
    </row>
    <row r="22958" spans="1:7">
      <c r="A22958">
        <v>7608</v>
      </c>
      <c r="B22958" t="s">
        <v>91</v>
      </c>
      <c r="C22958">
        <v>0.75</v>
      </c>
      <c r="D22958" t="s">
        <v>19</v>
      </c>
      <c r="G22958" t="s">
        <v>25</v>
      </c>
    </row>
    <row r="22959" spans="1:7">
      <c r="A22959">
        <v>7608</v>
      </c>
      <c r="B22959" t="s">
        <v>91</v>
      </c>
      <c r="C22959">
        <v>0.82499999999999996</v>
      </c>
      <c r="D22959" t="s">
        <v>19</v>
      </c>
      <c r="E22959">
        <v>2026</v>
      </c>
      <c r="G22959" t="s">
        <v>25</v>
      </c>
    </row>
    <row r="22960" spans="1:7">
      <c r="A22960">
        <v>7608</v>
      </c>
      <c r="B22960" t="s">
        <v>91</v>
      </c>
      <c r="C22960">
        <v>0.9</v>
      </c>
      <c r="D22960" t="s">
        <v>19</v>
      </c>
      <c r="E22960">
        <v>2027</v>
      </c>
      <c r="G22960" t="s">
        <v>25</v>
      </c>
    </row>
    <row r="22961" spans="1:7">
      <c r="A22961">
        <v>7608</v>
      </c>
      <c r="B22961" t="s">
        <v>91</v>
      </c>
      <c r="C22961">
        <v>0.97499999999999998</v>
      </c>
      <c r="D22961" t="s">
        <v>19</v>
      </c>
      <c r="E22961">
        <v>2028</v>
      </c>
      <c r="G22961" t="s">
        <v>25</v>
      </c>
    </row>
    <row r="22962" spans="1:7">
      <c r="A22962">
        <v>76090000</v>
      </c>
      <c r="B22962" t="s">
        <v>91</v>
      </c>
      <c r="C22962">
        <v>0.75</v>
      </c>
      <c r="D22962" t="s">
        <v>19</v>
      </c>
      <c r="G22962" t="s">
        <v>25</v>
      </c>
    </row>
    <row r="22963" spans="1:7">
      <c r="A22963">
        <v>76090000</v>
      </c>
      <c r="B22963" t="s">
        <v>91</v>
      </c>
      <c r="C22963">
        <v>0.82499999999999996</v>
      </c>
      <c r="D22963" t="s">
        <v>19</v>
      </c>
      <c r="E22963">
        <v>2026</v>
      </c>
      <c r="G22963" t="s">
        <v>25</v>
      </c>
    </row>
    <row r="22964" spans="1:7">
      <c r="A22964">
        <v>76090000</v>
      </c>
      <c r="B22964" t="s">
        <v>91</v>
      </c>
      <c r="C22964">
        <v>0.9</v>
      </c>
      <c r="D22964" t="s">
        <v>19</v>
      </c>
      <c r="E22964">
        <v>2027</v>
      </c>
      <c r="G22964" t="s">
        <v>25</v>
      </c>
    </row>
    <row r="22965" spans="1:7">
      <c r="A22965">
        <v>76090000</v>
      </c>
      <c r="B22965" t="s">
        <v>91</v>
      </c>
      <c r="C22965">
        <v>0.97499999999999998</v>
      </c>
      <c r="D22965" t="s">
        <v>19</v>
      </c>
      <c r="E22965">
        <v>2028</v>
      </c>
      <c r="G22965" t="s">
        <v>25</v>
      </c>
    </row>
    <row r="22966" spans="1:7">
      <c r="A22966">
        <v>76101000</v>
      </c>
      <c r="B22966" t="s">
        <v>91</v>
      </c>
      <c r="C22966">
        <v>0.75</v>
      </c>
      <c r="D22966" t="s">
        <v>19</v>
      </c>
      <c r="G22966" t="s">
        <v>25</v>
      </c>
    </row>
    <row r="22967" spans="1:7">
      <c r="A22967">
        <v>76101000</v>
      </c>
      <c r="B22967" t="s">
        <v>91</v>
      </c>
      <c r="C22967">
        <v>0.82499999999999996</v>
      </c>
      <c r="D22967" t="s">
        <v>19</v>
      </c>
      <c r="E22967">
        <v>2026</v>
      </c>
      <c r="G22967" t="s">
        <v>25</v>
      </c>
    </row>
    <row r="22968" spans="1:7">
      <c r="A22968">
        <v>76101000</v>
      </c>
      <c r="B22968" t="s">
        <v>91</v>
      </c>
      <c r="C22968">
        <v>0.9</v>
      </c>
      <c r="D22968" t="s">
        <v>19</v>
      </c>
      <c r="E22968">
        <v>2027</v>
      </c>
      <c r="G22968" t="s">
        <v>25</v>
      </c>
    </row>
    <row r="22969" spans="1:7">
      <c r="A22969">
        <v>76101000</v>
      </c>
      <c r="B22969" t="s">
        <v>91</v>
      </c>
      <c r="C22969">
        <v>0.97499999999999998</v>
      </c>
      <c r="D22969" t="s">
        <v>19</v>
      </c>
      <c r="E22969">
        <v>2028</v>
      </c>
      <c r="G22969" t="s">
        <v>25</v>
      </c>
    </row>
    <row r="22970" spans="1:7">
      <c r="A22970">
        <v>761090</v>
      </c>
      <c r="B22970" t="s">
        <v>91</v>
      </c>
      <c r="C22970">
        <v>0.75</v>
      </c>
      <c r="D22970" t="s">
        <v>19</v>
      </c>
      <c r="G22970" t="s">
        <v>25</v>
      </c>
    </row>
    <row r="22971" spans="1:7">
      <c r="A22971">
        <v>761090</v>
      </c>
      <c r="B22971" t="s">
        <v>91</v>
      </c>
      <c r="C22971">
        <v>0.82499999999999996</v>
      </c>
      <c r="D22971" t="s">
        <v>19</v>
      </c>
      <c r="E22971">
        <v>2026</v>
      </c>
      <c r="G22971" t="s">
        <v>25</v>
      </c>
    </row>
    <row r="22972" spans="1:7">
      <c r="A22972">
        <v>761090</v>
      </c>
      <c r="B22972" t="s">
        <v>91</v>
      </c>
      <c r="C22972">
        <v>0.9</v>
      </c>
      <c r="D22972" t="s">
        <v>19</v>
      </c>
      <c r="E22972">
        <v>2027</v>
      </c>
      <c r="G22972" t="s">
        <v>25</v>
      </c>
    </row>
    <row r="22973" spans="1:7">
      <c r="A22973">
        <v>761090</v>
      </c>
      <c r="B22973" t="s">
        <v>91</v>
      </c>
      <c r="C22973">
        <v>0.97499999999999998</v>
      </c>
      <c r="D22973" t="s">
        <v>19</v>
      </c>
      <c r="E22973">
        <v>2028</v>
      </c>
      <c r="G22973" t="s">
        <v>25</v>
      </c>
    </row>
    <row r="22974" spans="1:7">
      <c r="A22974">
        <v>76109010</v>
      </c>
      <c r="B22974" t="s">
        <v>91</v>
      </c>
      <c r="C22974">
        <v>0.75</v>
      </c>
      <c r="D22974" t="s">
        <v>19</v>
      </c>
      <c r="G22974" t="s">
        <v>25</v>
      </c>
    </row>
    <row r="22975" spans="1:7">
      <c r="A22975">
        <v>76109010</v>
      </c>
      <c r="B22975" t="s">
        <v>91</v>
      </c>
      <c r="C22975">
        <v>0.82499999999999996</v>
      </c>
      <c r="D22975" t="s">
        <v>19</v>
      </c>
      <c r="E22975">
        <v>2026</v>
      </c>
      <c r="G22975" t="s">
        <v>25</v>
      </c>
    </row>
    <row r="22976" spans="1:7">
      <c r="A22976">
        <v>76109010</v>
      </c>
      <c r="B22976" t="s">
        <v>91</v>
      </c>
      <c r="C22976">
        <v>0.9</v>
      </c>
      <c r="D22976" t="s">
        <v>19</v>
      </c>
      <c r="E22976">
        <v>2027</v>
      </c>
      <c r="G22976" t="s">
        <v>25</v>
      </c>
    </row>
    <row r="22977" spans="1:7">
      <c r="A22977">
        <v>76109010</v>
      </c>
      <c r="B22977" t="s">
        <v>91</v>
      </c>
      <c r="C22977">
        <v>0.97499999999999998</v>
      </c>
      <c r="D22977" t="s">
        <v>19</v>
      </c>
      <c r="E22977">
        <v>2028</v>
      </c>
      <c r="G22977" t="s">
        <v>25</v>
      </c>
    </row>
    <row r="22978" spans="1:7">
      <c r="A22978">
        <v>76109090</v>
      </c>
      <c r="B22978" t="s">
        <v>91</v>
      </c>
      <c r="C22978">
        <v>0.75</v>
      </c>
      <c r="D22978" t="s">
        <v>19</v>
      </c>
      <c r="G22978" t="s">
        <v>25</v>
      </c>
    </row>
    <row r="22979" spans="1:7">
      <c r="A22979">
        <v>76109090</v>
      </c>
      <c r="B22979" t="s">
        <v>91</v>
      </c>
      <c r="C22979">
        <v>0.82499999999999996</v>
      </c>
      <c r="D22979" t="s">
        <v>19</v>
      </c>
      <c r="E22979">
        <v>2026</v>
      </c>
      <c r="G22979" t="s">
        <v>25</v>
      </c>
    </row>
    <row r="22980" spans="1:7">
      <c r="A22980">
        <v>76109090</v>
      </c>
      <c r="B22980" t="s">
        <v>91</v>
      </c>
      <c r="C22980">
        <v>0.9</v>
      </c>
      <c r="D22980" t="s">
        <v>19</v>
      </c>
      <c r="E22980">
        <v>2027</v>
      </c>
      <c r="G22980" t="s">
        <v>25</v>
      </c>
    </row>
    <row r="22981" spans="1:7">
      <c r="A22981">
        <v>76109090</v>
      </c>
      <c r="B22981" t="s">
        <v>91</v>
      </c>
      <c r="C22981">
        <v>0.97499999999999998</v>
      </c>
      <c r="D22981" t="s">
        <v>19</v>
      </c>
      <c r="E22981">
        <v>2028</v>
      </c>
      <c r="G22981" t="s">
        <v>25</v>
      </c>
    </row>
    <row r="22982" spans="1:7">
      <c r="A22982">
        <v>76110000</v>
      </c>
      <c r="B22982" t="s">
        <v>91</v>
      </c>
      <c r="C22982" s="30">
        <v>1.19</v>
      </c>
      <c r="D22982" t="s">
        <v>19</v>
      </c>
      <c r="G22982" t="s">
        <v>25</v>
      </c>
    </row>
    <row r="22983" spans="1:7">
      <c r="A22983">
        <v>76110000</v>
      </c>
      <c r="B22983" t="s">
        <v>91</v>
      </c>
      <c r="C22983" s="30">
        <v>1.3089999999999999</v>
      </c>
      <c r="D22983" t="s">
        <v>19</v>
      </c>
      <c r="E22983">
        <v>2026</v>
      </c>
      <c r="G22983" t="s">
        <v>25</v>
      </c>
    </row>
    <row r="22984" spans="1:7">
      <c r="A22984">
        <v>76110000</v>
      </c>
      <c r="B22984" t="s">
        <v>91</v>
      </c>
      <c r="C22984" s="30">
        <v>1.4279999999999999</v>
      </c>
      <c r="D22984" t="s">
        <v>19</v>
      </c>
      <c r="E22984">
        <v>2027</v>
      </c>
      <c r="G22984" t="s">
        <v>25</v>
      </c>
    </row>
    <row r="22985" spans="1:7">
      <c r="A22985">
        <v>76110000</v>
      </c>
      <c r="B22985" t="s">
        <v>91</v>
      </c>
      <c r="C22985" s="30">
        <v>1.5469999999999999</v>
      </c>
      <c r="D22985" t="s">
        <v>19</v>
      </c>
      <c r="E22985">
        <v>2028</v>
      </c>
      <c r="G22985" t="s">
        <v>25</v>
      </c>
    </row>
    <row r="22986" spans="1:7">
      <c r="A22986">
        <v>7612</v>
      </c>
      <c r="B22986" t="s">
        <v>91</v>
      </c>
      <c r="C22986" s="30">
        <v>1.19</v>
      </c>
      <c r="D22986" t="s">
        <v>19</v>
      </c>
      <c r="G22986" t="s">
        <v>25</v>
      </c>
    </row>
    <row r="22987" spans="1:7">
      <c r="A22987">
        <v>7612</v>
      </c>
      <c r="B22987" t="s">
        <v>91</v>
      </c>
      <c r="C22987" s="30">
        <v>1.3089999999999999</v>
      </c>
      <c r="D22987" t="s">
        <v>19</v>
      </c>
      <c r="E22987">
        <v>2026</v>
      </c>
      <c r="G22987" t="s">
        <v>25</v>
      </c>
    </row>
    <row r="22988" spans="1:7">
      <c r="A22988">
        <v>7612</v>
      </c>
      <c r="B22988" t="s">
        <v>91</v>
      </c>
      <c r="C22988" s="30">
        <v>1.4279999999999999</v>
      </c>
      <c r="D22988" t="s">
        <v>19</v>
      </c>
      <c r="E22988">
        <v>2027</v>
      </c>
      <c r="G22988" t="s">
        <v>25</v>
      </c>
    </row>
    <row r="22989" spans="1:7">
      <c r="A22989">
        <v>7612</v>
      </c>
      <c r="B22989" t="s">
        <v>91</v>
      </c>
      <c r="C22989" s="30">
        <v>1.5469999999999999</v>
      </c>
      <c r="D22989" t="s">
        <v>19</v>
      </c>
      <c r="E22989">
        <v>2028</v>
      </c>
      <c r="G22989" t="s">
        <v>25</v>
      </c>
    </row>
    <row r="22990" spans="1:7">
      <c r="A22990">
        <v>76130000</v>
      </c>
      <c r="B22990" t="s">
        <v>91</v>
      </c>
      <c r="C22990" s="30">
        <v>1.19</v>
      </c>
      <c r="D22990" t="s">
        <v>19</v>
      </c>
      <c r="G22990" t="s">
        <v>25</v>
      </c>
    </row>
    <row r="22991" spans="1:7">
      <c r="A22991">
        <v>76130000</v>
      </c>
      <c r="B22991" t="s">
        <v>91</v>
      </c>
      <c r="C22991" s="30">
        <v>1.3089999999999999</v>
      </c>
      <c r="D22991" t="s">
        <v>19</v>
      </c>
      <c r="E22991">
        <v>2026</v>
      </c>
      <c r="G22991" t="s">
        <v>25</v>
      </c>
    </row>
    <row r="22992" spans="1:7">
      <c r="A22992">
        <v>76130000</v>
      </c>
      <c r="B22992" t="s">
        <v>91</v>
      </c>
      <c r="C22992" s="30">
        <v>1.4279999999999999</v>
      </c>
      <c r="D22992" t="s">
        <v>19</v>
      </c>
      <c r="E22992">
        <v>2027</v>
      </c>
      <c r="G22992" t="s">
        <v>25</v>
      </c>
    </row>
    <row r="22993" spans="1:7">
      <c r="A22993">
        <v>76130000</v>
      </c>
      <c r="B22993" t="s">
        <v>91</v>
      </c>
      <c r="C22993" s="30">
        <v>1.5469999999999999</v>
      </c>
      <c r="D22993" t="s">
        <v>19</v>
      </c>
      <c r="E22993">
        <v>2028</v>
      </c>
      <c r="G22993" t="s">
        <v>25</v>
      </c>
    </row>
    <row r="22994" spans="1:7">
      <c r="A22994">
        <v>7614</v>
      </c>
      <c r="B22994" t="s">
        <v>91</v>
      </c>
      <c r="C22994">
        <v>0.73</v>
      </c>
      <c r="D22994" t="s">
        <v>19</v>
      </c>
      <c r="G22994" t="s">
        <v>25</v>
      </c>
    </row>
    <row r="22995" spans="1:7">
      <c r="A22995">
        <v>7614</v>
      </c>
      <c r="B22995" t="s">
        <v>91</v>
      </c>
      <c r="C22995">
        <v>0.80299999999999994</v>
      </c>
      <c r="D22995" t="s">
        <v>19</v>
      </c>
      <c r="E22995">
        <v>2026</v>
      </c>
      <c r="G22995" t="s">
        <v>25</v>
      </c>
    </row>
    <row r="22996" spans="1:7">
      <c r="A22996">
        <v>7614</v>
      </c>
      <c r="B22996" t="s">
        <v>91</v>
      </c>
      <c r="C22996">
        <v>0.876</v>
      </c>
      <c r="D22996" t="s">
        <v>19</v>
      </c>
      <c r="E22996">
        <v>2027</v>
      </c>
      <c r="G22996" t="s">
        <v>25</v>
      </c>
    </row>
    <row r="22997" spans="1:7">
      <c r="A22997">
        <v>7614</v>
      </c>
      <c r="B22997" t="s">
        <v>91</v>
      </c>
      <c r="C22997">
        <v>0.94899999999999995</v>
      </c>
      <c r="D22997" t="s">
        <v>19</v>
      </c>
      <c r="E22997">
        <v>2028</v>
      </c>
      <c r="G22997" t="s">
        <v>25</v>
      </c>
    </row>
    <row r="22998" spans="1:7">
      <c r="A22998">
        <v>76161000</v>
      </c>
      <c r="B22998" t="s">
        <v>91</v>
      </c>
      <c r="C22998" s="30">
        <v>1.19</v>
      </c>
      <c r="D22998" t="s">
        <v>19</v>
      </c>
      <c r="G22998" t="s">
        <v>25</v>
      </c>
    </row>
    <row r="22999" spans="1:7">
      <c r="A22999">
        <v>76161000</v>
      </c>
      <c r="B22999" t="s">
        <v>91</v>
      </c>
      <c r="C22999" s="30">
        <v>1.3089999999999999</v>
      </c>
      <c r="D22999" t="s">
        <v>19</v>
      </c>
      <c r="E22999">
        <v>2026</v>
      </c>
      <c r="G22999" t="s">
        <v>25</v>
      </c>
    </row>
    <row r="23000" spans="1:7">
      <c r="A23000">
        <v>76161000</v>
      </c>
      <c r="B23000" t="s">
        <v>91</v>
      </c>
      <c r="C23000" s="30">
        <v>1.4279999999999999</v>
      </c>
      <c r="D23000" t="s">
        <v>19</v>
      </c>
      <c r="E23000">
        <v>2027</v>
      </c>
      <c r="G23000" t="s">
        <v>25</v>
      </c>
    </row>
    <row r="23001" spans="1:7">
      <c r="A23001">
        <v>76161000</v>
      </c>
      <c r="B23001" t="s">
        <v>91</v>
      </c>
      <c r="C23001" s="30">
        <v>1.5469999999999999</v>
      </c>
      <c r="D23001" t="s">
        <v>19</v>
      </c>
      <c r="E23001">
        <v>2028</v>
      </c>
      <c r="G23001" t="s">
        <v>25</v>
      </c>
    </row>
    <row r="23002" spans="1:7">
      <c r="A23002">
        <v>76169100</v>
      </c>
      <c r="B23002" t="s">
        <v>91</v>
      </c>
      <c r="C23002" s="30">
        <v>1.19</v>
      </c>
      <c r="D23002" t="s">
        <v>19</v>
      </c>
      <c r="G23002" t="s">
        <v>25</v>
      </c>
    </row>
    <row r="23003" spans="1:7">
      <c r="A23003">
        <v>76169100</v>
      </c>
      <c r="B23003" t="s">
        <v>91</v>
      </c>
      <c r="C23003" s="30">
        <v>1.3089999999999999</v>
      </c>
      <c r="D23003" t="s">
        <v>19</v>
      </c>
      <c r="E23003">
        <v>2026</v>
      </c>
      <c r="G23003" t="s">
        <v>25</v>
      </c>
    </row>
    <row r="23004" spans="1:7">
      <c r="A23004">
        <v>76169100</v>
      </c>
      <c r="B23004" t="s">
        <v>91</v>
      </c>
      <c r="C23004" s="30">
        <v>1.4279999999999999</v>
      </c>
      <c r="D23004" t="s">
        <v>19</v>
      </c>
      <c r="E23004">
        <v>2027</v>
      </c>
      <c r="G23004" t="s">
        <v>25</v>
      </c>
    </row>
    <row r="23005" spans="1:7">
      <c r="A23005">
        <v>76169100</v>
      </c>
      <c r="B23005" t="s">
        <v>91</v>
      </c>
      <c r="C23005" s="30">
        <v>1.5469999999999999</v>
      </c>
      <c r="D23005" t="s">
        <v>19</v>
      </c>
      <c r="E23005">
        <v>2028</v>
      </c>
      <c r="G23005" t="s">
        <v>25</v>
      </c>
    </row>
    <row r="23006" spans="1:7">
      <c r="A23006">
        <v>76169910</v>
      </c>
      <c r="B23006" t="s">
        <v>91</v>
      </c>
      <c r="C23006">
        <v>0.51</v>
      </c>
      <c r="D23006" t="s">
        <v>19</v>
      </c>
      <c r="G23006" t="s">
        <v>25</v>
      </c>
    </row>
    <row r="23007" spans="1:7">
      <c r="A23007">
        <v>76169910</v>
      </c>
      <c r="B23007" t="s">
        <v>91</v>
      </c>
      <c r="C23007">
        <v>0.56100000000000005</v>
      </c>
      <c r="D23007" t="s">
        <v>19</v>
      </c>
      <c r="E23007">
        <v>2026</v>
      </c>
      <c r="G23007" t="s">
        <v>25</v>
      </c>
    </row>
    <row r="23008" spans="1:7">
      <c r="A23008">
        <v>76169910</v>
      </c>
      <c r="B23008" t="s">
        <v>91</v>
      </c>
      <c r="C23008">
        <v>0.61199999999999999</v>
      </c>
      <c r="D23008" t="s">
        <v>19</v>
      </c>
      <c r="E23008">
        <v>2027</v>
      </c>
      <c r="G23008" t="s">
        <v>25</v>
      </c>
    </row>
    <row r="23009" spans="1:7">
      <c r="A23009">
        <v>76169910</v>
      </c>
      <c r="B23009" t="s">
        <v>91</v>
      </c>
      <c r="C23009">
        <v>0.66300000000000003</v>
      </c>
      <c r="D23009" t="s">
        <v>19</v>
      </c>
      <c r="E23009">
        <v>2028</v>
      </c>
      <c r="G23009" t="s">
        <v>25</v>
      </c>
    </row>
    <row r="23010" spans="1:7">
      <c r="A23010">
        <v>76169990</v>
      </c>
      <c r="B23010" t="s">
        <v>91</v>
      </c>
      <c r="C23010" s="30">
        <v>1.19</v>
      </c>
      <c r="D23010" t="s">
        <v>19</v>
      </c>
      <c r="G23010" t="s">
        <v>25</v>
      </c>
    </row>
    <row r="23011" spans="1:7">
      <c r="A23011">
        <v>76169990</v>
      </c>
      <c r="B23011" t="s">
        <v>91</v>
      </c>
      <c r="C23011" s="30">
        <v>1.3089999999999999</v>
      </c>
      <c r="D23011" t="s">
        <v>19</v>
      </c>
      <c r="E23011">
        <v>2026</v>
      </c>
      <c r="G23011" t="s">
        <v>25</v>
      </c>
    </row>
    <row r="23012" spans="1:7">
      <c r="A23012">
        <v>76169990</v>
      </c>
      <c r="B23012" t="s">
        <v>91</v>
      </c>
      <c r="C23012" s="30">
        <v>1.4279999999999999</v>
      </c>
      <c r="D23012" t="s">
        <v>19</v>
      </c>
      <c r="E23012">
        <v>2027</v>
      </c>
      <c r="G23012" t="s">
        <v>25</v>
      </c>
    </row>
    <row r="23013" spans="1:7">
      <c r="A23013">
        <v>76169990</v>
      </c>
      <c r="B23013" t="s">
        <v>91</v>
      </c>
      <c r="C23013" s="30">
        <v>1.5469999999999999</v>
      </c>
      <c r="D23013" t="s">
        <v>19</v>
      </c>
      <c r="E23013">
        <v>2028</v>
      </c>
      <c r="G23013" t="s">
        <v>25</v>
      </c>
    </row>
    <row r="23014" spans="1:7">
      <c r="A23014">
        <v>28041000</v>
      </c>
      <c r="B23014" t="s">
        <v>91</v>
      </c>
      <c r="C23014" s="30">
        <v>10.82</v>
      </c>
      <c r="G23014" t="s">
        <v>272</v>
      </c>
    </row>
    <row r="23015" spans="1:7">
      <c r="A23015">
        <v>28041000</v>
      </c>
      <c r="B23015" t="s">
        <v>91</v>
      </c>
      <c r="C23015" s="30">
        <v>11.902000000000001</v>
      </c>
      <c r="E23015">
        <v>2026</v>
      </c>
      <c r="G23015" t="s">
        <v>272</v>
      </c>
    </row>
    <row r="23016" spans="1:7">
      <c r="A23016">
        <v>28041000</v>
      </c>
      <c r="B23016" t="s">
        <v>91</v>
      </c>
      <c r="C23016" s="30">
        <v>12.984</v>
      </c>
      <c r="E23016">
        <v>2027</v>
      </c>
      <c r="G23016" t="s">
        <v>272</v>
      </c>
    </row>
    <row r="23017" spans="1:7">
      <c r="A23017">
        <v>28041000</v>
      </c>
      <c r="B23017" t="s">
        <v>91</v>
      </c>
      <c r="C23017" s="30">
        <v>14.066000000000001</v>
      </c>
      <c r="E23017">
        <v>2028</v>
      </c>
      <c r="G23017" t="s">
        <v>272</v>
      </c>
    </row>
    <row r="23018" spans="1:7">
      <c r="A23018">
        <v>7601</v>
      </c>
      <c r="B23018" t="s">
        <v>92</v>
      </c>
      <c r="C23018" s="30">
        <v>3.198</v>
      </c>
      <c r="D23018" t="s">
        <v>24</v>
      </c>
      <c r="G23018" t="s">
        <v>25</v>
      </c>
    </row>
    <row r="23019" spans="1:7">
      <c r="A23019">
        <v>7601</v>
      </c>
      <c r="B23019" t="s">
        <v>92</v>
      </c>
      <c r="C23019" s="30">
        <v>3.5177999999999998</v>
      </c>
      <c r="D23019" t="s">
        <v>24</v>
      </c>
      <c r="E23019">
        <v>2026</v>
      </c>
      <c r="G23019" t="s">
        <v>25</v>
      </c>
    </row>
    <row r="23020" spans="1:7">
      <c r="A23020">
        <v>7601</v>
      </c>
      <c r="B23020" t="s">
        <v>92</v>
      </c>
      <c r="C23020" s="30">
        <v>3.8376000000000001</v>
      </c>
      <c r="D23020" t="s">
        <v>24</v>
      </c>
      <c r="E23020">
        <v>2027</v>
      </c>
      <c r="G23020" t="s">
        <v>25</v>
      </c>
    </row>
    <row r="23021" spans="1:7">
      <c r="A23021">
        <v>7601</v>
      </c>
      <c r="B23021" t="s">
        <v>92</v>
      </c>
      <c r="C23021" s="30">
        <v>4.1574</v>
      </c>
      <c r="D23021" t="s">
        <v>24</v>
      </c>
      <c r="E23021">
        <v>2028</v>
      </c>
      <c r="G23021" t="s">
        <v>25</v>
      </c>
    </row>
    <row r="23022" spans="1:7">
      <c r="A23022">
        <v>7603</v>
      </c>
      <c r="B23022" t="s">
        <v>92</v>
      </c>
      <c r="C23022" s="30">
        <v>3.7120000000000002</v>
      </c>
      <c r="D23022" t="s">
        <v>24</v>
      </c>
      <c r="G23022" t="s">
        <v>25</v>
      </c>
    </row>
    <row r="23023" spans="1:7">
      <c r="A23023">
        <v>7603</v>
      </c>
      <c r="B23023" t="s">
        <v>92</v>
      </c>
      <c r="C23023" s="30">
        <v>4.0832000000000006</v>
      </c>
      <c r="D23023" t="s">
        <v>24</v>
      </c>
      <c r="E23023">
        <v>2026</v>
      </c>
      <c r="G23023" t="s">
        <v>25</v>
      </c>
    </row>
    <row r="23024" spans="1:7">
      <c r="A23024">
        <v>7603</v>
      </c>
      <c r="B23024" t="s">
        <v>92</v>
      </c>
      <c r="C23024" s="30">
        <v>4.4544000000000006</v>
      </c>
      <c r="D23024" t="s">
        <v>24</v>
      </c>
      <c r="E23024">
        <v>2027</v>
      </c>
      <c r="G23024" t="s">
        <v>25</v>
      </c>
    </row>
    <row r="23025" spans="1:7">
      <c r="A23025">
        <v>7603</v>
      </c>
      <c r="B23025" t="s">
        <v>92</v>
      </c>
      <c r="C23025" s="30">
        <v>4.8256000000000006</v>
      </c>
      <c r="D23025" t="s">
        <v>24</v>
      </c>
      <c r="E23025">
        <v>2028</v>
      </c>
      <c r="G23025" t="s">
        <v>25</v>
      </c>
    </row>
    <row r="23026" spans="1:7">
      <c r="A23026">
        <v>76041010</v>
      </c>
      <c r="B23026" t="s">
        <v>92</v>
      </c>
      <c r="C23026" s="30">
        <v>4.1239999999999997</v>
      </c>
      <c r="D23026" t="s">
        <v>24</v>
      </c>
      <c r="G23026" t="s">
        <v>25</v>
      </c>
    </row>
    <row r="23027" spans="1:7">
      <c r="A23027">
        <v>76041010</v>
      </c>
      <c r="B23027" t="s">
        <v>92</v>
      </c>
      <c r="C23027" s="30">
        <v>4.5363999999999995</v>
      </c>
      <c r="D23027" t="s">
        <v>24</v>
      </c>
      <c r="E23027">
        <v>2026</v>
      </c>
      <c r="G23027" t="s">
        <v>25</v>
      </c>
    </row>
    <row r="23028" spans="1:7">
      <c r="A23028">
        <v>76041010</v>
      </c>
      <c r="B23028" t="s">
        <v>92</v>
      </c>
      <c r="C23028" s="30">
        <v>4.9487999999999994</v>
      </c>
      <c r="D23028" t="s">
        <v>24</v>
      </c>
      <c r="E23028">
        <v>2027</v>
      </c>
      <c r="G23028" t="s">
        <v>25</v>
      </c>
    </row>
    <row r="23029" spans="1:7">
      <c r="A23029">
        <v>76041010</v>
      </c>
      <c r="B23029" t="s">
        <v>92</v>
      </c>
      <c r="C23029" s="30">
        <v>5.3611999999999993</v>
      </c>
      <c r="D23029" t="s">
        <v>24</v>
      </c>
      <c r="E23029">
        <v>2028</v>
      </c>
      <c r="G23029" t="s">
        <v>25</v>
      </c>
    </row>
    <row r="23030" spans="1:7">
      <c r="A23030">
        <v>76041090</v>
      </c>
      <c r="B23030" t="s">
        <v>92</v>
      </c>
      <c r="C23030" s="30">
        <v>4.1609999999999996</v>
      </c>
      <c r="D23030" t="s">
        <v>24</v>
      </c>
      <c r="G23030" t="s">
        <v>25</v>
      </c>
    </row>
    <row r="23031" spans="1:7">
      <c r="A23031">
        <v>76041090</v>
      </c>
      <c r="B23031" t="s">
        <v>92</v>
      </c>
      <c r="C23031" s="30">
        <v>4.5770999999999997</v>
      </c>
      <c r="D23031" t="s">
        <v>24</v>
      </c>
      <c r="E23031">
        <v>2026</v>
      </c>
      <c r="G23031" t="s">
        <v>25</v>
      </c>
    </row>
    <row r="23032" spans="1:7">
      <c r="A23032">
        <v>76041090</v>
      </c>
      <c r="B23032" t="s">
        <v>92</v>
      </c>
      <c r="C23032" s="30">
        <v>4.9931999999999999</v>
      </c>
      <c r="D23032" t="s">
        <v>24</v>
      </c>
      <c r="E23032">
        <v>2027</v>
      </c>
      <c r="G23032" t="s">
        <v>25</v>
      </c>
    </row>
    <row r="23033" spans="1:7">
      <c r="A23033">
        <v>76041090</v>
      </c>
      <c r="B23033" t="s">
        <v>92</v>
      </c>
      <c r="C23033" s="30">
        <v>5.4092999999999991</v>
      </c>
      <c r="D23033" t="s">
        <v>24</v>
      </c>
      <c r="E23033">
        <v>2028</v>
      </c>
      <c r="G23033" t="s">
        <v>25</v>
      </c>
    </row>
    <row r="23034" spans="1:7">
      <c r="A23034">
        <v>76042100</v>
      </c>
      <c r="B23034" t="s">
        <v>92</v>
      </c>
      <c r="C23034" s="30">
        <v>4.1609999999999996</v>
      </c>
      <c r="D23034" t="s">
        <v>24</v>
      </c>
      <c r="G23034" t="s">
        <v>25</v>
      </c>
    </row>
    <row r="23035" spans="1:7">
      <c r="A23035">
        <v>76042100</v>
      </c>
      <c r="B23035" t="s">
        <v>92</v>
      </c>
      <c r="C23035" s="30">
        <v>4.5770999999999997</v>
      </c>
      <c r="D23035" t="s">
        <v>24</v>
      </c>
      <c r="E23035">
        <v>2026</v>
      </c>
      <c r="G23035" t="s">
        <v>25</v>
      </c>
    </row>
    <row r="23036" spans="1:7">
      <c r="A23036">
        <v>76042100</v>
      </c>
      <c r="B23036" t="s">
        <v>92</v>
      </c>
      <c r="C23036" s="30">
        <v>4.9931999999999999</v>
      </c>
      <c r="D23036" t="s">
        <v>24</v>
      </c>
      <c r="E23036">
        <v>2027</v>
      </c>
      <c r="G23036" t="s">
        <v>25</v>
      </c>
    </row>
    <row r="23037" spans="1:7">
      <c r="A23037">
        <v>76042100</v>
      </c>
      <c r="B23037" t="s">
        <v>92</v>
      </c>
      <c r="C23037" s="30">
        <v>5.4092999999999991</v>
      </c>
      <c r="D23037" t="s">
        <v>24</v>
      </c>
      <c r="E23037">
        <v>2028</v>
      </c>
      <c r="G23037" t="s">
        <v>25</v>
      </c>
    </row>
    <row r="23038" spans="1:7">
      <c r="A23038">
        <v>76042910</v>
      </c>
      <c r="B23038" t="s">
        <v>92</v>
      </c>
      <c r="C23038" s="30">
        <v>4.1239999999999997</v>
      </c>
      <c r="D23038" t="s">
        <v>24</v>
      </c>
      <c r="G23038" t="s">
        <v>25</v>
      </c>
    </row>
    <row r="23039" spans="1:7">
      <c r="A23039">
        <v>76042910</v>
      </c>
      <c r="B23039" t="s">
        <v>92</v>
      </c>
      <c r="C23039" s="30">
        <v>4.5363999999999995</v>
      </c>
      <c r="D23039" t="s">
        <v>24</v>
      </c>
      <c r="E23039">
        <v>2026</v>
      </c>
      <c r="G23039" t="s">
        <v>25</v>
      </c>
    </row>
    <row r="23040" spans="1:7">
      <c r="A23040">
        <v>76042910</v>
      </c>
      <c r="B23040" t="s">
        <v>92</v>
      </c>
      <c r="C23040" s="30">
        <v>4.9487999999999994</v>
      </c>
      <c r="D23040" t="s">
        <v>24</v>
      </c>
      <c r="E23040">
        <v>2027</v>
      </c>
      <c r="G23040" t="s">
        <v>25</v>
      </c>
    </row>
    <row r="23041" spans="1:7">
      <c r="A23041">
        <v>76042910</v>
      </c>
      <c r="B23041" t="s">
        <v>92</v>
      </c>
      <c r="C23041" s="30">
        <v>5.3611999999999993</v>
      </c>
      <c r="D23041" t="s">
        <v>24</v>
      </c>
      <c r="E23041">
        <v>2028</v>
      </c>
      <c r="G23041" t="s">
        <v>25</v>
      </c>
    </row>
    <row r="23042" spans="1:7">
      <c r="A23042">
        <v>76042990</v>
      </c>
      <c r="B23042" t="s">
        <v>92</v>
      </c>
      <c r="C23042" s="30">
        <v>4.1609999999999996</v>
      </c>
      <c r="D23042" t="s">
        <v>24</v>
      </c>
      <c r="G23042" t="s">
        <v>25</v>
      </c>
    </row>
    <row r="23043" spans="1:7">
      <c r="A23043">
        <v>76042990</v>
      </c>
      <c r="B23043" t="s">
        <v>92</v>
      </c>
      <c r="C23043" s="30">
        <v>4.5770999999999997</v>
      </c>
      <c r="D23043" t="s">
        <v>24</v>
      </c>
      <c r="E23043">
        <v>2026</v>
      </c>
      <c r="G23043" t="s">
        <v>25</v>
      </c>
    </row>
    <row r="23044" spans="1:7">
      <c r="A23044">
        <v>76042990</v>
      </c>
      <c r="B23044" t="s">
        <v>92</v>
      </c>
      <c r="C23044" s="30">
        <v>4.9931999999999999</v>
      </c>
      <c r="D23044" t="s">
        <v>24</v>
      </c>
      <c r="E23044">
        <v>2027</v>
      </c>
      <c r="G23044" t="s">
        <v>25</v>
      </c>
    </row>
    <row r="23045" spans="1:7">
      <c r="A23045">
        <v>76042990</v>
      </c>
      <c r="B23045" t="s">
        <v>92</v>
      </c>
      <c r="C23045" s="30">
        <v>5.4092999999999991</v>
      </c>
      <c r="D23045" t="s">
        <v>24</v>
      </c>
      <c r="E23045">
        <v>2028</v>
      </c>
      <c r="G23045" t="s">
        <v>25</v>
      </c>
    </row>
    <row r="23046" spans="1:7">
      <c r="A23046">
        <v>7605</v>
      </c>
      <c r="B23046" t="s">
        <v>92</v>
      </c>
      <c r="C23046" s="30">
        <v>4.1239999999999997</v>
      </c>
      <c r="D23046" t="s">
        <v>24</v>
      </c>
      <c r="G23046" t="s">
        <v>25</v>
      </c>
    </row>
    <row r="23047" spans="1:7">
      <c r="A23047">
        <v>7605</v>
      </c>
      <c r="B23047" t="s">
        <v>92</v>
      </c>
      <c r="C23047" s="30">
        <v>4.5363999999999995</v>
      </c>
      <c r="D23047" t="s">
        <v>24</v>
      </c>
      <c r="E23047">
        <v>2026</v>
      </c>
      <c r="G23047" t="s">
        <v>25</v>
      </c>
    </row>
    <row r="23048" spans="1:7">
      <c r="A23048">
        <v>7605</v>
      </c>
      <c r="B23048" t="s">
        <v>92</v>
      </c>
      <c r="C23048" s="30">
        <v>4.9487999999999994</v>
      </c>
      <c r="D23048" t="s">
        <v>24</v>
      </c>
      <c r="E23048">
        <v>2027</v>
      </c>
      <c r="G23048" t="s">
        <v>25</v>
      </c>
    </row>
    <row r="23049" spans="1:7">
      <c r="A23049">
        <v>7605</v>
      </c>
      <c r="B23049" t="s">
        <v>92</v>
      </c>
      <c r="C23049" s="30">
        <v>5.3611999999999993</v>
      </c>
      <c r="D23049" t="s">
        <v>24</v>
      </c>
      <c r="E23049">
        <v>2028</v>
      </c>
      <c r="G23049" t="s">
        <v>25</v>
      </c>
    </row>
    <row r="23050" spans="1:7">
      <c r="A23050">
        <v>7606</v>
      </c>
      <c r="B23050" t="s">
        <v>92</v>
      </c>
      <c r="C23050" s="30">
        <v>4.9859999999999998</v>
      </c>
      <c r="D23050" t="s">
        <v>24</v>
      </c>
      <c r="G23050" t="s">
        <v>25</v>
      </c>
    </row>
    <row r="23051" spans="1:7">
      <c r="A23051">
        <v>7606</v>
      </c>
      <c r="B23051" t="s">
        <v>92</v>
      </c>
      <c r="C23051" s="30">
        <v>5.4845999999999995</v>
      </c>
      <c r="D23051" t="s">
        <v>24</v>
      </c>
      <c r="E23051">
        <v>2026</v>
      </c>
      <c r="G23051" t="s">
        <v>25</v>
      </c>
    </row>
    <row r="23052" spans="1:7">
      <c r="A23052">
        <v>7606</v>
      </c>
      <c r="B23052" t="s">
        <v>92</v>
      </c>
      <c r="C23052" s="30">
        <v>5.9832000000000001</v>
      </c>
      <c r="D23052" t="s">
        <v>24</v>
      </c>
      <c r="E23052">
        <v>2027</v>
      </c>
      <c r="G23052" t="s">
        <v>25</v>
      </c>
    </row>
    <row r="23053" spans="1:7">
      <c r="A23053">
        <v>7606</v>
      </c>
      <c r="B23053" t="s">
        <v>92</v>
      </c>
      <c r="C23053" s="30">
        <v>6.4817999999999998</v>
      </c>
      <c r="D23053" t="s">
        <v>24</v>
      </c>
      <c r="E23053">
        <v>2028</v>
      </c>
      <c r="G23053" t="s">
        <v>25</v>
      </c>
    </row>
    <row r="23054" spans="1:7">
      <c r="A23054">
        <v>7607</v>
      </c>
      <c r="B23054" t="s">
        <v>92</v>
      </c>
      <c r="C23054" s="30">
        <v>4.9859999999999998</v>
      </c>
      <c r="D23054" t="s">
        <v>24</v>
      </c>
      <c r="G23054" t="s">
        <v>25</v>
      </c>
    </row>
    <row r="23055" spans="1:7">
      <c r="A23055">
        <v>7607</v>
      </c>
      <c r="B23055" t="s">
        <v>92</v>
      </c>
      <c r="C23055" s="30">
        <v>5.4845999999999995</v>
      </c>
      <c r="D23055" t="s">
        <v>24</v>
      </c>
      <c r="E23055">
        <v>2026</v>
      </c>
      <c r="G23055" t="s">
        <v>25</v>
      </c>
    </row>
    <row r="23056" spans="1:7">
      <c r="A23056">
        <v>7607</v>
      </c>
      <c r="B23056" t="s">
        <v>92</v>
      </c>
      <c r="C23056" s="30">
        <v>5.9832000000000001</v>
      </c>
      <c r="D23056" t="s">
        <v>24</v>
      </c>
      <c r="E23056">
        <v>2027</v>
      </c>
      <c r="G23056" t="s">
        <v>25</v>
      </c>
    </row>
    <row r="23057" spans="1:7">
      <c r="A23057">
        <v>7607</v>
      </c>
      <c r="B23057" t="s">
        <v>92</v>
      </c>
      <c r="C23057" s="30">
        <v>6.4817999999999998</v>
      </c>
      <c r="D23057" t="s">
        <v>24</v>
      </c>
      <c r="E23057">
        <v>2028</v>
      </c>
      <c r="G23057" t="s">
        <v>25</v>
      </c>
    </row>
    <row r="23058" spans="1:7">
      <c r="A23058">
        <v>7608</v>
      </c>
      <c r="B23058" t="s">
        <v>92</v>
      </c>
      <c r="C23058" s="30">
        <v>4.1609999999999996</v>
      </c>
      <c r="D23058" t="s">
        <v>24</v>
      </c>
      <c r="G23058" t="s">
        <v>25</v>
      </c>
    </row>
    <row r="23059" spans="1:7">
      <c r="A23059">
        <v>7608</v>
      </c>
      <c r="B23059" t="s">
        <v>92</v>
      </c>
      <c r="C23059" s="30">
        <v>4.5770999999999997</v>
      </c>
      <c r="D23059" t="s">
        <v>24</v>
      </c>
      <c r="E23059">
        <v>2026</v>
      </c>
      <c r="G23059" t="s">
        <v>25</v>
      </c>
    </row>
    <row r="23060" spans="1:7">
      <c r="A23060">
        <v>7608</v>
      </c>
      <c r="B23060" t="s">
        <v>92</v>
      </c>
      <c r="C23060" s="30">
        <v>4.9931999999999999</v>
      </c>
      <c r="D23060" t="s">
        <v>24</v>
      </c>
      <c r="E23060">
        <v>2027</v>
      </c>
      <c r="G23060" t="s">
        <v>25</v>
      </c>
    </row>
    <row r="23061" spans="1:7">
      <c r="A23061">
        <v>7608</v>
      </c>
      <c r="B23061" t="s">
        <v>92</v>
      </c>
      <c r="C23061" s="30">
        <v>5.4092999999999991</v>
      </c>
      <c r="D23061" t="s">
        <v>24</v>
      </c>
      <c r="E23061">
        <v>2028</v>
      </c>
      <c r="G23061" t="s">
        <v>25</v>
      </c>
    </row>
    <row r="23062" spans="1:7">
      <c r="A23062">
        <v>76090000</v>
      </c>
      <c r="B23062" t="s">
        <v>92</v>
      </c>
      <c r="C23062" s="30">
        <v>4.1609999999999996</v>
      </c>
      <c r="D23062" t="s">
        <v>24</v>
      </c>
      <c r="G23062" t="s">
        <v>25</v>
      </c>
    </row>
    <row r="23063" spans="1:7">
      <c r="A23063">
        <v>76090000</v>
      </c>
      <c r="B23063" t="s">
        <v>92</v>
      </c>
      <c r="C23063" s="30">
        <v>4.5770999999999997</v>
      </c>
      <c r="D23063" t="s">
        <v>24</v>
      </c>
      <c r="E23063">
        <v>2026</v>
      </c>
      <c r="G23063" t="s">
        <v>25</v>
      </c>
    </row>
    <row r="23064" spans="1:7">
      <c r="A23064">
        <v>76090000</v>
      </c>
      <c r="B23064" t="s">
        <v>92</v>
      </c>
      <c r="C23064" s="30">
        <v>4.9931999999999999</v>
      </c>
      <c r="D23064" t="s">
        <v>24</v>
      </c>
      <c r="E23064">
        <v>2027</v>
      </c>
      <c r="G23064" t="s">
        <v>25</v>
      </c>
    </row>
    <row r="23065" spans="1:7">
      <c r="A23065">
        <v>76090000</v>
      </c>
      <c r="B23065" t="s">
        <v>92</v>
      </c>
      <c r="C23065" s="30">
        <v>5.4092999999999991</v>
      </c>
      <c r="D23065" t="s">
        <v>24</v>
      </c>
      <c r="E23065">
        <v>2028</v>
      </c>
      <c r="G23065" t="s">
        <v>25</v>
      </c>
    </row>
    <row r="23066" spans="1:7">
      <c r="A23066">
        <v>76101000</v>
      </c>
      <c r="B23066" t="s">
        <v>92</v>
      </c>
      <c r="C23066" s="30">
        <v>4.1609999999999996</v>
      </c>
      <c r="D23066" t="s">
        <v>24</v>
      </c>
      <c r="G23066" t="s">
        <v>25</v>
      </c>
    </row>
    <row r="23067" spans="1:7">
      <c r="A23067">
        <v>76101000</v>
      </c>
      <c r="B23067" t="s">
        <v>92</v>
      </c>
      <c r="C23067" s="30">
        <v>4.5770999999999997</v>
      </c>
      <c r="D23067" t="s">
        <v>24</v>
      </c>
      <c r="E23067">
        <v>2026</v>
      </c>
      <c r="G23067" t="s">
        <v>25</v>
      </c>
    </row>
    <row r="23068" spans="1:7">
      <c r="A23068">
        <v>76101000</v>
      </c>
      <c r="B23068" t="s">
        <v>92</v>
      </c>
      <c r="C23068" s="30">
        <v>4.9931999999999999</v>
      </c>
      <c r="D23068" t="s">
        <v>24</v>
      </c>
      <c r="E23068">
        <v>2027</v>
      </c>
      <c r="G23068" t="s">
        <v>25</v>
      </c>
    </row>
    <row r="23069" spans="1:7">
      <c r="A23069">
        <v>76101000</v>
      </c>
      <c r="B23069" t="s">
        <v>92</v>
      </c>
      <c r="C23069" s="30">
        <v>5.4092999999999991</v>
      </c>
      <c r="D23069" t="s">
        <v>24</v>
      </c>
      <c r="E23069">
        <v>2028</v>
      </c>
      <c r="G23069" t="s">
        <v>25</v>
      </c>
    </row>
    <row r="23070" spans="1:7">
      <c r="A23070">
        <v>761090</v>
      </c>
      <c r="B23070" t="s">
        <v>92</v>
      </c>
      <c r="C23070" s="30">
        <v>4.1609999999999996</v>
      </c>
      <c r="D23070" t="s">
        <v>24</v>
      </c>
      <c r="G23070" t="s">
        <v>25</v>
      </c>
    </row>
    <row r="23071" spans="1:7">
      <c r="A23071">
        <v>761090</v>
      </c>
      <c r="B23071" t="s">
        <v>92</v>
      </c>
      <c r="C23071" s="30">
        <v>4.5770999999999997</v>
      </c>
      <c r="D23071" t="s">
        <v>24</v>
      </c>
      <c r="E23071">
        <v>2026</v>
      </c>
      <c r="G23071" t="s">
        <v>25</v>
      </c>
    </row>
    <row r="23072" spans="1:7">
      <c r="A23072">
        <v>761090</v>
      </c>
      <c r="B23072" t="s">
        <v>92</v>
      </c>
      <c r="C23072" s="30">
        <v>4.9931999999999999</v>
      </c>
      <c r="D23072" t="s">
        <v>24</v>
      </c>
      <c r="E23072">
        <v>2027</v>
      </c>
      <c r="G23072" t="s">
        <v>25</v>
      </c>
    </row>
    <row r="23073" spans="1:7">
      <c r="A23073">
        <v>761090</v>
      </c>
      <c r="B23073" t="s">
        <v>92</v>
      </c>
      <c r="C23073" s="30">
        <v>5.4092999999999991</v>
      </c>
      <c r="D23073" t="s">
        <v>24</v>
      </c>
      <c r="E23073">
        <v>2028</v>
      </c>
      <c r="G23073" t="s">
        <v>25</v>
      </c>
    </row>
    <row r="23074" spans="1:7">
      <c r="A23074">
        <v>76109010</v>
      </c>
      <c r="B23074" t="s">
        <v>92</v>
      </c>
      <c r="C23074" s="30">
        <v>4.1609999999999996</v>
      </c>
      <c r="D23074" t="s">
        <v>24</v>
      </c>
      <c r="G23074" t="s">
        <v>25</v>
      </c>
    </row>
    <row r="23075" spans="1:7">
      <c r="A23075">
        <v>76109010</v>
      </c>
      <c r="B23075" t="s">
        <v>92</v>
      </c>
      <c r="C23075" s="30">
        <v>4.5770999999999997</v>
      </c>
      <c r="D23075" t="s">
        <v>24</v>
      </c>
      <c r="E23075">
        <v>2026</v>
      </c>
      <c r="G23075" t="s">
        <v>25</v>
      </c>
    </row>
    <row r="23076" spans="1:7">
      <c r="A23076">
        <v>76109010</v>
      </c>
      <c r="B23076" t="s">
        <v>92</v>
      </c>
      <c r="C23076" s="30">
        <v>4.9931999999999999</v>
      </c>
      <c r="D23076" t="s">
        <v>24</v>
      </c>
      <c r="E23076">
        <v>2027</v>
      </c>
      <c r="G23076" t="s">
        <v>25</v>
      </c>
    </row>
    <row r="23077" spans="1:7">
      <c r="A23077">
        <v>76109010</v>
      </c>
      <c r="B23077" t="s">
        <v>92</v>
      </c>
      <c r="C23077" s="30">
        <v>5.4092999999999991</v>
      </c>
      <c r="D23077" t="s">
        <v>24</v>
      </c>
      <c r="E23077">
        <v>2028</v>
      </c>
      <c r="G23077" t="s">
        <v>25</v>
      </c>
    </row>
    <row r="23078" spans="1:7">
      <c r="A23078">
        <v>76109090</v>
      </c>
      <c r="B23078" t="s">
        <v>92</v>
      </c>
      <c r="C23078" s="30">
        <v>4.1609999999999996</v>
      </c>
      <c r="D23078" t="s">
        <v>24</v>
      </c>
      <c r="G23078" t="s">
        <v>25</v>
      </c>
    </row>
    <row r="23079" spans="1:7">
      <c r="A23079">
        <v>76109090</v>
      </c>
      <c r="B23079" t="s">
        <v>92</v>
      </c>
      <c r="C23079" s="30">
        <v>4.5770999999999997</v>
      </c>
      <c r="D23079" t="s">
        <v>24</v>
      </c>
      <c r="E23079">
        <v>2026</v>
      </c>
      <c r="G23079" t="s">
        <v>25</v>
      </c>
    </row>
    <row r="23080" spans="1:7">
      <c r="A23080">
        <v>76109090</v>
      </c>
      <c r="B23080" t="s">
        <v>92</v>
      </c>
      <c r="C23080" s="30">
        <v>4.9931999999999999</v>
      </c>
      <c r="D23080" t="s">
        <v>24</v>
      </c>
      <c r="E23080">
        <v>2027</v>
      </c>
      <c r="G23080" t="s">
        <v>25</v>
      </c>
    </row>
    <row r="23081" spans="1:7">
      <c r="A23081">
        <v>76109090</v>
      </c>
      <c r="B23081" t="s">
        <v>92</v>
      </c>
      <c r="C23081" s="30">
        <v>5.4092999999999991</v>
      </c>
      <c r="D23081" t="s">
        <v>24</v>
      </c>
      <c r="E23081">
        <v>2028</v>
      </c>
      <c r="G23081" t="s">
        <v>25</v>
      </c>
    </row>
    <row r="23082" spans="1:7">
      <c r="A23082">
        <v>76110000</v>
      </c>
      <c r="B23082" t="s">
        <v>92</v>
      </c>
      <c r="C23082" s="30">
        <v>4.9859999999999998</v>
      </c>
      <c r="D23082" t="s">
        <v>24</v>
      </c>
      <c r="G23082" t="s">
        <v>25</v>
      </c>
    </row>
    <row r="23083" spans="1:7">
      <c r="A23083">
        <v>76110000</v>
      </c>
      <c r="B23083" t="s">
        <v>92</v>
      </c>
      <c r="C23083" s="30">
        <v>5.4845999999999995</v>
      </c>
      <c r="D23083" t="s">
        <v>24</v>
      </c>
      <c r="E23083">
        <v>2026</v>
      </c>
      <c r="G23083" t="s">
        <v>25</v>
      </c>
    </row>
    <row r="23084" spans="1:7">
      <c r="A23084">
        <v>76110000</v>
      </c>
      <c r="B23084" t="s">
        <v>92</v>
      </c>
      <c r="C23084" s="30">
        <v>5.9832000000000001</v>
      </c>
      <c r="D23084" t="s">
        <v>24</v>
      </c>
      <c r="E23084">
        <v>2027</v>
      </c>
      <c r="G23084" t="s">
        <v>25</v>
      </c>
    </row>
    <row r="23085" spans="1:7">
      <c r="A23085">
        <v>76110000</v>
      </c>
      <c r="B23085" t="s">
        <v>92</v>
      </c>
      <c r="C23085" s="30">
        <v>6.4817999999999998</v>
      </c>
      <c r="D23085" t="s">
        <v>24</v>
      </c>
      <c r="E23085">
        <v>2028</v>
      </c>
      <c r="G23085" t="s">
        <v>25</v>
      </c>
    </row>
    <row r="23086" spans="1:7">
      <c r="A23086">
        <v>7612</v>
      </c>
      <c r="B23086" t="s">
        <v>92</v>
      </c>
      <c r="C23086" s="30">
        <v>4.9859999999999998</v>
      </c>
      <c r="D23086" t="s">
        <v>24</v>
      </c>
      <c r="G23086" t="s">
        <v>25</v>
      </c>
    </row>
    <row r="23087" spans="1:7">
      <c r="A23087">
        <v>7612</v>
      </c>
      <c r="B23087" t="s">
        <v>92</v>
      </c>
      <c r="C23087" s="30">
        <v>5.4845999999999995</v>
      </c>
      <c r="D23087" t="s">
        <v>24</v>
      </c>
      <c r="E23087">
        <v>2026</v>
      </c>
      <c r="G23087" t="s">
        <v>25</v>
      </c>
    </row>
    <row r="23088" spans="1:7">
      <c r="A23088">
        <v>7612</v>
      </c>
      <c r="B23088" t="s">
        <v>92</v>
      </c>
      <c r="C23088" s="30">
        <v>5.9832000000000001</v>
      </c>
      <c r="D23088" t="s">
        <v>24</v>
      </c>
      <c r="E23088">
        <v>2027</v>
      </c>
      <c r="G23088" t="s">
        <v>25</v>
      </c>
    </row>
    <row r="23089" spans="1:7">
      <c r="A23089">
        <v>7612</v>
      </c>
      <c r="B23089" t="s">
        <v>92</v>
      </c>
      <c r="C23089" s="30">
        <v>6.4817999999999998</v>
      </c>
      <c r="D23089" t="s">
        <v>24</v>
      </c>
      <c r="E23089">
        <v>2028</v>
      </c>
      <c r="G23089" t="s">
        <v>25</v>
      </c>
    </row>
    <row r="23090" spans="1:7">
      <c r="A23090">
        <v>76130000</v>
      </c>
      <c r="B23090" t="s">
        <v>92</v>
      </c>
      <c r="C23090" s="30">
        <v>4.9859999999999998</v>
      </c>
      <c r="D23090" t="s">
        <v>24</v>
      </c>
      <c r="G23090" t="s">
        <v>25</v>
      </c>
    </row>
    <row r="23091" spans="1:7">
      <c r="A23091">
        <v>76130000</v>
      </c>
      <c r="B23091" t="s">
        <v>92</v>
      </c>
      <c r="C23091" s="30">
        <v>5.4845999999999995</v>
      </c>
      <c r="D23091" t="s">
        <v>24</v>
      </c>
      <c r="E23091">
        <v>2026</v>
      </c>
      <c r="G23091" t="s">
        <v>25</v>
      </c>
    </row>
    <row r="23092" spans="1:7">
      <c r="A23092">
        <v>76130000</v>
      </c>
      <c r="B23092" t="s">
        <v>92</v>
      </c>
      <c r="C23092" s="30">
        <v>5.9832000000000001</v>
      </c>
      <c r="D23092" t="s">
        <v>24</v>
      </c>
      <c r="E23092">
        <v>2027</v>
      </c>
      <c r="G23092" t="s">
        <v>25</v>
      </c>
    </row>
    <row r="23093" spans="1:7">
      <c r="A23093">
        <v>76130000</v>
      </c>
      <c r="B23093" t="s">
        <v>92</v>
      </c>
      <c r="C23093" s="30">
        <v>6.4817999999999998</v>
      </c>
      <c r="D23093" t="s">
        <v>24</v>
      </c>
      <c r="E23093">
        <v>2028</v>
      </c>
      <c r="G23093" t="s">
        <v>25</v>
      </c>
    </row>
    <row r="23094" spans="1:7">
      <c r="A23094">
        <v>7614</v>
      </c>
      <c r="B23094" t="s">
        <v>92</v>
      </c>
      <c r="C23094" s="30">
        <v>4.1239999999999997</v>
      </c>
      <c r="D23094" t="s">
        <v>24</v>
      </c>
      <c r="G23094" t="s">
        <v>25</v>
      </c>
    </row>
    <row r="23095" spans="1:7">
      <c r="A23095">
        <v>7614</v>
      </c>
      <c r="B23095" t="s">
        <v>92</v>
      </c>
      <c r="C23095" s="30">
        <v>4.5363999999999995</v>
      </c>
      <c r="D23095" t="s">
        <v>24</v>
      </c>
      <c r="E23095">
        <v>2026</v>
      </c>
      <c r="G23095" t="s">
        <v>25</v>
      </c>
    </row>
    <row r="23096" spans="1:7">
      <c r="A23096">
        <v>7614</v>
      </c>
      <c r="B23096" t="s">
        <v>92</v>
      </c>
      <c r="C23096" s="30">
        <v>4.9487999999999994</v>
      </c>
      <c r="D23096" t="s">
        <v>24</v>
      </c>
      <c r="E23096">
        <v>2027</v>
      </c>
      <c r="G23096" t="s">
        <v>25</v>
      </c>
    </row>
    <row r="23097" spans="1:7">
      <c r="A23097">
        <v>7614</v>
      </c>
      <c r="B23097" t="s">
        <v>92</v>
      </c>
      <c r="C23097" s="30">
        <v>5.3611999999999993</v>
      </c>
      <c r="D23097" t="s">
        <v>24</v>
      </c>
      <c r="E23097">
        <v>2028</v>
      </c>
      <c r="G23097" t="s">
        <v>25</v>
      </c>
    </row>
    <row r="23098" spans="1:7">
      <c r="A23098">
        <v>76161000</v>
      </c>
      <c r="B23098" t="s">
        <v>92</v>
      </c>
      <c r="C23098" s="30">
        <v>4.9859999999999998</v>
      </c>
      <c r="D23098" t="s">
        <v>24</v>
      </c>
      <c r="G23098" t="s">
        <v>25</v>
      </c>
    </row>
    <row r="23099" spans="1:7">
      <c r="A23099">
        <v>76161000</v>
      </c>
      <c r="B23099" t="s">
        <v>92</v>
      </c>
      <c r="C23099" s="30">
        <v>5.4845999999999995</v>
      </c>
      <c r="D23099" t="s">
        <v>24</v>
      </c>
      <c r="E23099">
        <v>2026</v>
      </c>
      <c r="G23099" t="s">
        <v>25</v>
      </c>
    </row>
    <row r="23100" spans="1:7">
      <c r="A23100">
        <v>76161000</v>
      </c>
      <c r="B23100" t="s">
        <v>92</v>
      </c>
      <c r="C23100" s="30">
        <v>5.9832000000000001</v>
      </c>
      <c r="D23100" t="s">
        <v>24</v>
      </c>
      <c r="E23100">
        <v>2027</v>
      </c>
      <c r="G23100" t="s">
        <v>25</v>
      </c>
    </row>
    <row r="23101" spans="1:7">
      <c r="A23101">
        <v>76161000</v>
      </c>
      <c r="B23101" t="s">
        <v>92</v>
      </c>
      <c r="C23101" s="30">
        <v>6.4817999999999998</v>
      </c>
      <c r="D23101" t="s">
        <v>24</v>
      </c>
      <c r="E23101">
        <v>2028</v>
      </c>
      <c r="G23101" t="s">
        <v>25</v>
      </c>
    </row>
    <row r="23102" spans="1:7">
      <c r="A23102">
        <v>76169100</v>
      </c>
      <c r="B23102" t="s">
        <v>92</v>
      </c>
      <c r="C23102" s="30">
        <v>4.9859999999999998</v>
      </c>
      <c r="D23102" t="s">
        <v>24</v>
      </c>
      <c r="G23102" t="s">
        <v>25</v>
      </c>
    </row>
    <row r="23103" spans="1:7">
      <c r="A23103">
        <v>76169100</v>
      </c>
      <c r="B23103" t="s">
        <v>92</v>
      </c>
      <c r="C23103" s="30">
        <v>5.4845999999999995</v>
      </c>
      <c r="D23103" t="s">
        <v>24</v>
      </c>
      <c r="E23103">
        <v>2026</v>
      </c>
      <c r="G23103" t="s">
        <v>25</v>
      </c>
    </row>
    <row r="23104" spans="1:7">
      <c r="A23104">
        <v>76169100</v>
      </c>
      <c r="B23104" t="s">
        <v>92</v>
      </c>
      <c r="C23104" s="30">
        <v>5.9832000000000001</v>
      </c>
      <c r="D23104" t="s">
        <v>24</v>
      </c>
      <c r="E23104">
        <v>2027</v>
      </c>
      <c r="G23104" t="s">
        <v>25</v>
      </c>
    </row>
    <row r="23105" spans="1:7">
      <c r="A23105">
        <v>76169100</v>
      </c>
      <c r="B23105" t="s">
        <v>92</v>
      </c>
      <c r="C23105" s="30">
        <v>6.4817999999999998</v>
      </c>
      <c r="D23105" t="s">
        <v>24</v>
      </c>
      <c r="E23105">
        <v>2028</v>
      </c>
      <c r="G23105" t="s">
        <v>25</v>
      </c>
    </row>
    <row r="23106" spans="1:7">
      <c r="A23106">
        <v>76169910</v>
      </c>
      <c r="B23106" t="s">
        <v>92</v>
      </c>
      <c r="C23106" s="30">
        <v>3.7120000000000002</v>
      </c>
      <c r="D23106" t="s">
        <v>24</v>
      </c>
      <c r="G23106" t="s">
        <v>25</v>
      </c>
    </row>
    <row r="23107" spans="1:7">
      <c r="A23107">
        <v>76169910</v>
      </c>
      <c r="B23107" t="s">
        <v>92</v>
      </c>
      <c r="C23107" s="30">
        <v>4.0832000000000006</v>
      </c>
      <c r="D23107" t="s">
        <v>24</v>
      </c>
      <c r="E23107">
        <v>2026</v>
      </c>
      <c r="G23107" t="s">
        <v>25</v>
      </c>
    </row>
    <row r="23108" spans="1:7">
      <c r="A23108">
        <v>76169910</v>
      </c>
      <c r="B23108" t="s">
        <v>92</v>
      </c>
      <c r="C23108" s="30">
        <v>4.4544000000000006</v>
      </c>
      <c r="D23108" t="s">
        <v>24</v>
      </c>
      <c r="E23108">
        <v>2027</v>
      </c>
      <c r="G23108" t="s">
        <v>25</v>
      </c>
    </row>
    <row r="23109" spans="1:7">
      <c r="A23109">
        <v>76169910</v>
      </c>
      <c r="B23109" t="s">
        <v>92</v>
      </c>
      <c r="C23109" s="30">
        <v>4.8256000000000006</v>
      </c>
      <c r="D23109" t="s">
        <v>24</v>
      </c>
      <c r="E23109">
        <v>2028</v>
      </c>
      <c r="G23109" t="s">
        <v>25</v>
      </c>
    </row>
    <row r="23110" spans="1:7">
      <c r="A23110">
        <v>76169990</v>
      </c>
      <c r="B23110" t="s">
        <v>92</v>
      </c>
      <c r="C23110" s="30">
        <v>4.9859999999999998</v>
      </c>
      <c r="D23110" t="s">
        <v>24</v>
      </c>
      <c r="G23110" t="s">
        <v>25</v>
      </c>
    </row>
    <row r="23111" spans="1:7">
      <c r="A23111">
        <v>76169990</v>
      </c>
      <c r="B23111" t="s">
        <v>92</v>
      </c>
      <c r="C23111" s="30">
        <v>5.4845999999999995</v>
      </c>
      <c r="D23111" t="s">
        <v>24</v>
      </c>
      <c r="E23111">
        <v>2026</v>
      </c>
      <c r="G23111" t="s">
        <v>25</v>
      </c>
    </row>
    <row r="23112" spans="1:7">
      <c r="A23112">
        <v>76169990</v>
      </c>
      <c r="B23112" t="s">
        <v>92</v>
      </c>
      <c r="C23112" s="30">
        <v>5.9832000000000001</v>
      </c>
      <c r="D23112" t="s">
        <v>24</v>
      </c>
      <c r="E23112">
        <v>2027</v>
      </c>
      <c r="G23112" t="s">
        <v>25</v>
      </c>
    </row>
    <row r="23113" spans="1:7">
      <c r="A23113">
        <v>76169990</v>
      </c>
      <c r="B23113" t="s">
        <v>92</v>
      </c>
      <c r="C23113" s="30">
        <v>6.4817999999999998</v>
      </c>
      <c r="D23113" t="s">
        <v>24</v>
      </c>
      <c r="E23113">
        <v>2028</v>
      </c>
      <c r="G23113" t="s">
        <v>25</v>
      </c>
    </row>
    <row r="23114" spans="1:7">
      <c r="A23114">
        <v>2523100090</v>
      </c>
      <c r="B23114" t="s">
        <v>278</v>
      </c>
      <c r="C23114" s="30">
        <v>1.38</v>
      </c>
      <c r="D23114" t="s">
        <v>13</v>
      </c>
      <c r="G23114" t="s">
        <v>270</v>
      </c>
    </row>
    <row r="23115" spans="1:7">
      <c r="A23115">
        <v>2523100090</v>
      </c>
      <c r="B23115" t="s">
        <v>278</v>
      </c>
      <c r="C23115" s="30">
        <v>1.5179999999999998</v>
      </c>
      <c r="D23115" t="s">
        <v>13</v>
      </c>
      <c r="E23115">
        <v>2026</v>
      </c>
      <c r="G23115" t="s">
        <v>270</v>
      </c>
    </row>
    <row r="23116" spans="1:7">
      <c r="A23116">
        <v>2523100090</v>
      </c>
      <c r="B23116" t="s">
        <v>278</v>
      </c>
      <c r="C23116" s="30">
        <v>1.6559999999999999</v>
      </c>
      <c r="D23116" t="s">
        <v>13</v>
      </c>
      <c r="E23116">
        <v>2027</v>
      </c>
      <c r="G23116" t="s">
        <v>270</v>
      </c>
    </row>
    <row r="23117" spans="1:7">
      <c r="A23117">
        <v>2523100090</v>
      </c>
      <c r="B23117" t="s">
        <v>278</v>
      </c>
      <c r="C23117" s="30">
        <v>1.7939999999999998</v>
      </c>
      <c r="D23117" t="s">
        <v>13</v>
      </c>
      <c r="E23117">
        <v>2028</v>
      </c>
      <c r="G23117" t="s">
        <v>270</v>
      </c>
    </row>
    <row r="23118" spans="1:7">
      <c r="A23118">
        <v>25232900</v>
      </c>
      <c r="B23118" t="s">
        <v>278</v>
      </c>
      <c r="C23118" s="30">
        <v>1.4</v>
      </c>
      <c r="G23118" t="s">
        <v>270</v>
      </c>
    </row>
    <row r="23119" spans="1:7">
      <c r="A23119">
        <v>25232900</v>
      </c>
      <c r="B23119" t="s">
        <v>278</v>
      </c>
      <c r="C23119" s="30">
        <v>1.5399999999999998</v>
      </c>
      <c r="E23119">
        <v>2026</v>
      </c>
      <c r="G23119" t="s">
        <v>270</v>
      </c>
    </row>
    <row r="23120" spans="1:7">
      <c r="A23120">
        <v>25232900</v>
      </c>
      <c r="B23120" t="s">
        <v>278</v>
      </c>
      <c r="C23120" s="30">
        <v>1.68</v>
      </c>
      <c r="E23120">
        <v>2027</v>
      </c>
      <c r="G23120" t="s">
        <v>270</v>
      </c>
    </row>
    <row r="23121" spans="1:7">
      <c r="A23121">
        <v>25232900</v>
      </c>
      <c r="B23121" t="s">
        <v>278</v>
      </c>
      <c r="C23121" s="30">
        <v>1.8199999999999998</v>
      </c>
      <c r="E23121">
        <v>2028</v>
      </c>
      <c r="G23121" t="s">
        <v>270</v>
      </c>
    </row>
    <row r="23122" spans="1:7">
      <c r="A23122">
        <v>2523900090</v>
      </c>
      <c r="B23122" t="s">
        <v>278</v>
      </c>
      <c r="C23122" s="30">
        <v>1.33</v>
      </c>
      <c r="D23122" t="s">
        <v>13</v>
      </c>
      <c r="G23122" t="s">
        <v>270</v>
      </c>
    </row>
    <row r="23123" spans="1:7">
      <c r="A23123">
        <v>2523900090</v>
      </c>
      <c r="B23123" t="s">
        <v>278</v>
      </c>
      <c r="C23123" s="30">
        <v>1.4630000000000001</v>
      </c>
      <c r="D23123" t="s">
        <v>13</v>
      </c>
      <c r="E23123">
        <v>2026</v>
      </c>
      <c r="G23123" t="s">
        <v>270</v>
      </c>
    </row>
    <row r="23124" spans="1:7">
      <c r="A23124">
        <v>2523900090</v>
      </c>
      <c r="B23124" t="s">
        <v>278</v>
      </c>
      <c r="C23124" s="30">
        <v>1.5960000000000001</v>
      </c>
      <c r="D23124" t="s">
        <v>13</v>
      </c>
      <c r="E23124">
        <v>2027</v>
      </c>
      <c r="G23124" t="s">
        <v>270</v>
      </c>
    </row>
    <row r="23125" spans="1:7">
      <c r="A23125">
        <v>2523900090</v>
      </c>
      <c r="B23125" t="s">
        <v>278</v>
      </c>
      <c r="C23125" s="30">
        <v>1.7290000000000001</v>
      </c>
      <c r="D23125" t="s">
        <v>13</v>
      </c>
      <c r="E23125">
        <v>2028</v>
      </c>
      <c r="G23125" t="s">
        <v>270</v>
      </c>
    </row>
    <row r="23126" spans="1:7">
      <c r="A23126">
        <v>28080000</v>
      </c>
      <c r="B23126" t="s">
        <v>278</v>
      </c>
      <c r="C23126" s="30">
        <v>2.17</v>
      </c>
      <c r="G23126" t="s">
        <v>271</v>
      </c>
    </row>
    <row r="23127" spans="1:7">
      <c r="A23127">
        <v>28080000</v>
      </c>
      <c r="B23127" t="s">
        <v>278</v>
      </c>
      <c r="C23127" s="30">
        <v>2.1917</v>
      </c>
      <c r="E23127">
        <v>2026</v>
      </c>
      <c r="G23127" t="s">
        <v>271</v>
      </c>
    </row>
    <row r="23128" spans="1:7">
      <c r="A23128">
        <v>28080000</v>
      </c>
      <c r="B23128" t="s">
        <v>278</v>
      </c>
      <c r="C23128" s="30">
        <v>2.1917</v>
      </c>
      <c r="E23128">
        <v>2027</v>
      </c>
      <c r="G23128" t="s">
        <v>271</v>
      </c>
    </row>
    <row r="23129" spans="1:7">
      <c r="A23129">
        <v>28080000</v>
      </c>
      <c r="B23129" t="s">
        <v>278</v>
      </c>
      <c r="C23129" s="30">
        <v>2.1917</v>
      </c>
      <c r="E23129">
        <v>2028</v>
      </c>
      <c r="G23129" t="s">
        <v>271</v>
      </c>
    </row>
    <row r="23130" spans="1:7">
      <c r="A23130">
        <v>28141000</v>
      </c>
      <c r="B23130" t="s">
        <v>278</v>
      </c>
      <c r="C23130" s="30">
        <v>2.2000000000000002</v>
      </c>
      <c r="G23130" t="s">
        <v>271</v>
      </c>
    </row>
    <row r="23131" spans="1:7">
      <c r="A23131">
        <v>28141000</v>
      </c>
      <c r="B23131" t="s">
        <v>278</v>
      </c>
      <c r="C23131" s="30">
        <v>2.2220000000000004</v>
      </c>
      <c r="E23131">
        <v>2026</v>
      </c>
      <c r="G23131" t="s">
        <v>271</v>
      </c>
    </row>
    <row r="23132" spans="1:7">
      <c r="A23132">
        <v>28141000</v>
      </c>
      <c r="B23132" t="s">
        <v>278</v>
      </c>
      <c r="C23132" s="30">
        <v>2.2220000000000004</v>
      </c>
      <c r="E23132">
        <v>2027</v>
      </c>
      <c r="G23132" t="s">
        <v>271</v>
      </c>
    </row>
    <row r="23133" spans="1:7">
      <c r="A23133">
        <v>28141000</v>
      </c>
      <c r="B23133" t="s">
        <v>278</v>
      </c>
      <c r="C23133" s="30">
        <v>2.2220000000000004</v>
      </c>
      <c r="E23133">
        <v>2028</v>
      </c>
      <c r="G23133" t="s">
        <v>271</v>
      </c>
    </row>
    <row r="23134" spans="1:7">
      <c r="A23134">
        <v>28142000</v>
      </c>
      <c r="B23134" t="s">
        <v>278</v>
      </c>
      <c r="C23134">
        <v>0.66</v>
      </c>
      <c r="G23134" t="s">
        <v>271</v>
      </c>
    </row>
    <row r="23135" spans="1:7">
      <c r="A23135">
        <v>28142000</v>
      </c>
      <c r="B23135" t="s">
        <v>278</v>
      </c>
      <c r="C23135">
        <v>0.66660000000000008</v>
      </c>
      <c r="E23135">
        <v>2026</v>
      </c>
      <c r="G23135" t="s">
        <v>271</v>
      </c>
    </row>
    <row r="23136" spans="1:7">
      <c r="A23136">
        <v>28142000</v>
      </c>
      <c r="B23136" t="s">
        <v>278</v>
      </c>
      <c r="C23136">
        <v>0.66660000000000008</v>
      </c>
      <c r="E23136">
        <v>2027</v>
      </c>
      <c r="G23136" t="s">
        <v>271</v>
      </c>
    </row>
    <row r="23137" spans="1:7">
      <c r="A23137">
        <v>28142000</v>
      </c>
      <c r="B23137" t="s">
        <v>278</v>
      </c>
      <c r="C23137">
        <v>0.66660000000000008</v>
      </c>
      <c r="E23137">
        <v>2028</v>
      </c>
      <c r="G23137" t="s">
        <v>271</v>
      </c>
    </row>
    <row r="23138" spans="1:7">
      <c r="A23138">
        <v>28342100</v>
      </c>
      <c r="B23138" t="s">
        <v>278</v>
      </c>
      <c r="C23138" s="30">
        <v>1.86</v>
      </c>
      <c r="G23138" t="s">
        <v>271</v>
      </c>
    </row>
    <row r="23139" spans="1:7">
      <c r="A23139">
        <v>28342100</v>
      </c>
      <c r="B23139" t="s">
        <v>278</v>
      </c>
      <c r="C23139" s="30">
        <v>1.8786</v>
      </c>
      <c r="E23139">
        <v>2026</v>
      </c>
      <c r="G23139" t="s">
        <v>271</v>
      </c>
    </row>
    <row r="23140" spans="1:7">
      <c r="A23140">
        <v>28342100</v>
      </c>
      <c r="B23140" t="s">
        <v>278</v>
      </c>
      <c r="C23140" s="30">
        <v>1.8786</v>
      </c>
      <c r="E23140">
        <v>2027</v>
      </c>
      <c r="G23140" t="s">
        <v>271</v>
      </c>
    </row>
    <row r="23141" spans="1:7">
      <c r="A23141">
        <v>28342100</v>
      </c>
      <c r="B23141" t="s">
        <v>278</v>
      </c>
      <c r="C23141" s="30">
        <v>1.8786</v>
      </c>
      <c r="E23141">
        <v>2028</v>
      </c>
      <c r="G23141" t="s">
        <v>271</v>
      </c>
    </row>
    <row r="23142" spans="1:7">
      <c r="A23142">
        <v>31021012</v>
      </c>
      <c r="B23142" t="s">
        <v>278</v>
      </c>
      <c r="C23142">
        <v>0.5</v>
      </c>
      <c r="G23142" t="s">
        <v>271</v>
      </c>
    </row>
    <row r="23143" spans="1:7">
      <c r="A23143">
        <v>31021012</v>
      </c>
      <c r="B23143" t="s">
        <v>278</v>
      </c>
      <c r="C23143">
        <v>0.505</v>
      </c>
      <c r="E23143">
        <v>2026</v>
      </c>
      <c r="G23143" t="s">
        <v>271</v>
      </c>
    </row>
    <row r="23144" spans="1:7">
      <c r="A23144">
        <v>31021012</v>
      </c>
      <c r="B23144" t="s">
        <v>278</v>
      </c>
      <c r="C23144">
        <v>0.505</v>
      </c>
      <c r="E23144">
        <v>2027</v>
      </c>
      <c r="G23144" t="s">
        <v>271</v>
      </c>
    </row>
    <row r="23145" spans="1:7">
      <c r="A23145">
        <v>31021012</v>
      </c>
      <c r="B23145" t="s">
        <v>278</v>
      </c>
      <c r="C23145">
        <v>0.505</v>
      </c>
      <c r="E23145">
        <v>2028</v>
      </c>
      <c r="G23145" t="s">
        <v>271</v>
      </c>
    </row>
    <row r="23146" spans="1:7">
      <c r="A23146">
        <v>31021015</v>
      </c>
      <c r="B23146" t="s">
        <v>278</v>
      </c>
      <c r="C23146">
        <v>0.82</v>
      </c>
      <c r="G23146" t="s">
        <v>271</v>
      </c>
    </row>
    <row r="23147" spans="1:7">
      <c r="A23147">
        <v>31021015</v>
      </c>
      <c r="B23147" t="s">
        <v>278</v>
      </c>
      <c r="C23147">
        <v>0.82819999999999994</v>
      </c>
      <c r="E23147">
        <v>2026</v>
      </c>
      <c r="G23147" t="s">
        <v>271</v>
      </c>
    </row>
    <row r="23148" spans="1:7">
      <c r="A23148">
        <v>31021015</v>
      </c>
      <c r="B23148" t="s">
        <v>278</v>
      </c>
      <c r="C23148">
        <v>0.82819999999999994</v>
      </c>
      <c r="E23148">
        <v>2027</v>
      </c>
      <c r="G23148" t="s">
        <v>271</v>
      </c>
    </row>
    <row r="23149" spans="1:7">
      <c r="A23149">
        <v>31021015</v>
      </c>
      <c r="B23149" t="s">
        <v>278</v>
      </c>
      <c r="C23149">
        <v>0.82819999999999994</v>
      </c>
      <c r="E23149">
        <v>2028</v>
      </c>
      <c r="G23149" t="s">
        <v>271</v>
      </c>
    </row>
    <row r="23150" spans="1:7">
      <c r="A23150">
        <v>31021019</v>
      </c>
      <c r="B23150" t="s">
        <v>278</v>
      </c>
      <c r="C23150" s="30">
        <v>1.52</v>
      </c>
      <c r="G23150" t="s">
        <v>271</v>
      </c>
    </row>
    <row r="23151" spans="1:7">
      <c r="A23151">
        <v>31021019</v>
      </c>
      <c r="B23151" t="s">
        <v>278</v>
      </c>
      <c r="C23151" s="30">
        <v>1.5352000000000001</v>
      </c>
      <c r="E23151">
        <v>2026</v>
      </c>
      <c r="G23151" t="s">
        <v>271</v>
      </c>
    </row>
    <row r="23152" spans="1:7">
      <c r="A23152">
        <v>31021019</v>
      </c>
      <c r="B23152" t="s">
        <v>278</v>
      </c>
      <c r="C23152" s="30">
        <v>1.5352000000000001</v>
      </c>
      <c r="E23152">
        <v>2027</v>
      </c>
      <c r="G23152" t="s">
        <v>271</v>
      </c>
    </row>
    <row r="23153" spans="1:7">
      <c r="A23153">
        <v>31021019</v>
      </c>
      <c r="B23153" t="s">
        <v>278</v>
      </c>
      <c r="C23153" s="30">
        <v>1.5352000000000001</v>
      </c>
      <c r="E23153">
        <v>2028</v>
      </c>
      <c r="G23153" t="s">
        <v>271</v>
      </c>
    </row>
    <row r="23154" spans="1:7">
      <c r="A23154">
        <v>31021090</v>
      </c>
      <c r="B23154" t="s">
        <v>278</v>
      </c>
      <c r="C23154" s="30">
        <v>1.48</v>
      </c>
      <c r="G23154" t="s">
        <v>271</v>
      </c>
    </row>
    <row r="23155" spans="1:7">
      <c r="A23155">
        <v>31021090</v>
      </c>
      <c r="B23155" t="s">
        <v>278</v>
      </c>
      <c r="C23155" s="30">
        <v>1.4947999999999999</v>
      </c>
      <c r="E23155">
        <v>2026</v>
      </c>
      <c r="G23155" t="s">
        <v>271</v>
      </c>
    </row>
    <row r="23156" spans="1:7">
      <c r="A23156">
        <v>31021090</v>
      </c>
      <c r="B23156" t="s">
        <v>278</v>
      </c>
      <c r="C23156" s="30">
        <v>1.4947999999999999</v>
      </c>
      <c r="E23156">
        <v>2027</v>
      </c>
      <c r="G23156" t="s">
        <v>271</v>
      </c>
    </row>
    <row r="23157" spans="1:7">
      <c r="A23157">
        <v>31021090</v>
      </c>
      <c r="B23157" t="s">
        <v>278</v>
      </c>
      <c r="C23157" s="30">
        <v>1.4947999999999999</v>
      </c>
      <c r="E23157">
        <v>2028</v>
      </c>
      <c r="G23157" t="s">
        <v>271</v>
      </c>
    </row>
    <row r="23158" spans="1:7">
      <c r="A23158">
        <v>31022100</v>
      </c>
      <c r="B23158" t="s">
        <v>278</v>
      </c>
      <c r="C23158">
        <v>0.68</v>
      </c>
      <c r="G23158" t="s">
        <v>271</v>
      </c>
    </row>
    <row r="23159" spans="1:7">
      <c r="A23159">
        <v>31022100</v>
      </c>
      <c r="B23159" t="s">
        <v>278</v>
      </c>
      <c r="C23159">
        <v>0.68680000000000008</v>
      </c>
      <c r="E23159">
        <v>2026</v>
      </c>
      <c r="G23159" t="s">
        <v>271</v>
      </c>
    </row>
    <row r="23160" spans="1:7">
      <c r="A23160">
        <v>31022100</v>
      </c>
      <c r="B23160" t="s">
        <v>278</v>
      </c>
      <c r="C23160">
        <v>0.68680000000000008</v>
      </c>
      <c r="E23160">
        <v>2027</v>
      </c>
      <c r="G23160" t="s">
        <v>271</v>
      </c>
    </row>
    <row r="23161" spans="1:7">
      <c r="A23161">
        <v>31022100</v>
      </c>
      <c r="B23161" t="s">
        <v>278</v>
      </c>
      <c r="C23161">
        <v>0.68680000000000008</v>
      </c>
      <c r="E23161">
        <v>2028</v>
      </c>
      <c r="G23161" t="s">
        <v>271</v>
      </c>
    </row>
    <row r="23162" spans="1:7">
      <c r="A23162">
        <v>31022900</v>
      </c>
      <c r="B23162" t="s">
        <v>278</v>
      </c>
      <c r="C23162" s="30">
        <v>1.29</v>
      </c>
      <c r="G23162" t="s">
        <v>271</v>
      </c>
    </row>
    <row r="23163" spans="1:7">
      <c r="A23163">
        <v>31022900</v>
      </c>
      <c r="B23163" t="s">
        <v>278</v>
      </c>
      <c r="C23163" s="30">
        <v>1.3028999999999999</v>
      </c>
      <c r="E23163">
        <v>2026</v>
      </c>
      <c r="G23163" t="s">
        <v>271</v>
      </c>
    </row>
    <row r="23164" spans="1:7">
      <c r="A23164">
        <v>31022900</v>
      </c>
      <c r="B23164" t="s">
        <v>278</v>
      </c>
      <c r="C23164" s="30">
        <v>1.3028999999999999</v>
      </c>
      <c r="E23164">
        <v>2027</v>
      </c>
      <c r="G23164" t="s">
        <v>271</v>
      </c>
    </row>
    <row r="23165" spans="1:7">
      <c r="A23165">
        <v>31022900</v>
      </c>
      <c r="B23165" t="s">
        <v>278</v>
      </c>
      <c r="C23165" s="30">
        <v>1.3028999999999999</v>
      </c>
      <c r="E23165">
        <v>2028</v>
      </c>
      <c r="G23165" t="s">
        <v>271</v>
      </c>
    </row>
    <row r="23166" spans="1:7">
      <c r="A23166">
        <v>31023010</v>
      </c>
      <c r="B23166" t="s">
        <v>278</v>
      </c>
      <c r="C23166" s="30">
        <v>1.42</v>
      </c>
      <c r="G23166" t="s">
        <v>271</v>
      </c>
    </row>
    <row r="23167" spans="1:7">
      <c r="A23167">
        <v>31023010</v>
      </c>
      <c r="B23167" t="s">
        <v>278</v>
      </c>
      <c r="C23167" s="30">
        <v>1.4341999999999999</v>
      </c>
      <c r="E23167">
        <v>2026</v>
      </c>
      <c r="G23167" t="s">
        <v>271</v>
      </c>
    </row>
    <row r="23168" spans="1:7">
      <c r="A23168">
        <v>31023010</v>
      </c>
      <c r="B23168" t="s">
        <v>278</v>
      </c>
      <c r="C23168" s="30">
        <v>1.4341999999999999</v>
      </c>
      <c r="E23168">
        <v>2027</v>
      </c>
      <c r="G23168" t="s">
        <v>271</v>
      </c>
    </row>
    <row r="23169" spans="1:7">
      <c r="A23169">
        <v>31023010</v>
      </c>
      <c r="B23169" t="s">
        <v>278</v>
      </c>
      <c r="C23169" s="30">
        <v>1.4341999999999999</v>
      </c>
      <c r="E23169">
        <v>2028</v>
      </c>
      <c r="G23169" t="s">
        <v>271</v>
      </c>
    </row>
    <row r="23170" spans="1:7">
      <c r="A23170">
        <v>31023090</v>
      </c>
      <c r="B23170" t="s">
        <v>278</v>
      </c>
      <c r="C23170" s="30">
        <v>2.19</v>
      </c>
      <c r="G23170" t="s">
        <v>271</v>
      </c>
    </row>
    <row r="23171" spans="1:7">
      <c r="A23171">
        <v>31023090</v>
      </c>
      <c r="B23171" t="s">
        <v>278</v>
      </c>
      <c r="C23171" s="30">
        <v>2.2119</v>
      </c>
      <c r="E23171">
        <v>2026</v>
      </c>
      <c r="G23171" t="s">
        <v>271</v>
      </c>
    </row>
    <row r="23172" spans="1:7">
      <c r="A23172">
        <v>31023090</v>
      </c>
      <c r="B23172" t="s">
        <v>278</v>
      </c>
      <c r="C23172" s="30">
        <v>2.2119</v>
      </c>
      <c r="E23172">
        <v>2027</v>
      </c>
      <c r="G23172" t="s">
        <v>271</v>
      </c>
    </row>
    <row r="23173" spans="1:7">
      <c r="A23173">
        <v>31023090</v>
      </c>
      <c r="B23173" t="s">
        <v>278</v>
      </c>
      <c r="C23173" s="30">
        <v>2.2119</v>
      </c>
      <c r="E23173">
        <v>2028</v>
      </c>
      <c r="G23173" t="s">
        <v>271</v>
      </c>
    </row>
    <row r="23174" spans="1:7">
      <c r="A23174">
        <v>31024010</v>
      </c>
      <c r="B23174" t="s">
        <v>278</v>
      </c>
      <c r="C23174" s="30">
        <v>1.89</v>
      </c>
      <c r="G23174" t="s">
        <v>271</v>
      </c>
    </row>
    <row r="23175" spans="1:7">
      <c r="A23175">
        <v>31024010</v>
      </c>
      <c r="B23175" t="s">
        <v>278</v>
      </c>
      <c r="C23175" s="30">
        <v>1.9088999999999998</v>
      </c>
      <c r="E23175">
        <v>2026</v>
      </c>
      <c r="G23175" t="s">
        <v>271</v>
      </c>
    </row>
    <row r="23176" spans="1:7">
      <c r="A23176">
        <v>31024010</v>
      </c>
      <c r="B23176" t="s">
        <v>278</v>
      </c>
      <c r="C23176" s="30">
        <v>1.9088999999999998</v>
      </c>
      <c r="E23176">
        <v>2027</v>
      </c>
      <c r="G23176" t="s">
        <v>271</v>
      </c>
    </row>
    <row r="23177" spans="1:7">
      <c r="A23177">
        <v>31024010</v>
      </c>
      <c r="B23177" t="s">
        <v>278</v>
      </c>
      <c r="C23177" s="30">
        <v>1.9088999999999998</v>
      </c>
      <c r="E23177">
        <v>2028</v>
      </c>
      <c r="G23177" t="s">
        <v>271</v>
      </c>
    </row>
    <row r="23178" spans="1:7">
      <c r="A23178">
        <v>31024090</v>
      </c>
      <c r="B23178" t="s">
        <v>278</v>
      </c>
      <c r="C23178" s="30">
        <v>1.89</v>
      </c>
      <c r="G23178" t="s">
        <v>271</v>
      </c>
    </row>
    <row r="23179" spans="1:7">
      <c r="A23179">
        <v>31024090</v>
      </c>
      <c r="B23179" t="s">
        <v>278</v>
      </c>
      <c r="C23179" s="30">
        <v>1.9088999999999998</v>
      </c>
      <c r="E23179">
        <v>2026</v>
      </c>
      <c r="G23179" t="s">
        <v>271</v>
      </c>
    </row>
    <row r="23180" spans="1:7">
      <c r="A23180">
        <v>31024090</v>
      </c>
      <c r="B23180" t="s">
        <v>278</v>
      </c>
      <c r="C23180" s="30">
        <v>1.9088999999999998</v>
      </c>
      <c r="E23180">
        <v>2027</v>
      </c>
      <c r="G23180" t="s">
        <v>271</v>
      </c>
    </row>
    <row r="23181" spans="1:7">
      <c r="A23181">
        <v>31024090</v>
      </c>
      <c r="B23181" t="s">
        <v>278</v>
      </c>
      <c r="C23181" s="30">
        <v>1.9088999999999998</v>
      </c>
      <c r="E23181">
        <v>2028</v>
      </c>
      <c r="G23181" t="s">
        <v>271</v>
      </c>
    </row>
    <row r="23182" spans="1:7">
      <c r="A23182">
        <v>31025000</v>
      </c>
      <c r="B23182" t="s">
        <v>278</v>
      </c>
      <c r="C23182" s="30">
        <v>3.39</v>
      </c>
      <c r="G23182" t="s">
        <v>271</v>
      </c>
    </row>
    <row r="23183" spans="1:7">
      <c r="A23183">
        <v>31025000</v>
      </c>
      <c r="B23183" t="s">
        <v>278</v>
      </c>
      <c r="C23183" s="30">
        <v>3.4239000000000002</v>
      </c>
      <c r="E23183">
        <v>2026</v>
      </c>
      <c r="G23183" t="s">
        <v>271</v>
      </c>
    </row>
    <row r="23184" spans="1:7">
      <c r="A23184">
        <v>31025000</v>
      </c>
      <c r="B23184" t="s">
        <v>278</v>
      </c>
      <c r="C23184" s="30">
        <v>3.4239000000000002</v>
      </c>
      <c r="E23184">
        <v>2027</v>
      </c>
      <c r="G23184" t="s">
        <v>271</v>
      </c>
    </row>
    <row r="23185" spans="1:7">
      <c r="A23185">
        <v>31025000</v>
      </c>
      <c r="B23185" t="s">
        <v>278</v>
      </c>
      <c r="C23185" s="30">
        <v>3.4239000000000002</v>
      </c>
      <c r="E23185">
        <v>2028</v>
      </c>
      <c r="G23185" t="s">
        <v>271</v>
      </c>
    </row>
    <row r="23186" spans="1:7">
      <c r="A23186">
        <v>31026000</v>
      </c>
      <c r="B23186" t="s">
        <v>278</v>
      </c>
      <c r="C23186" s="30">
        <v>1.84</v>
      </c>
      <c r="G23186" t="s">
        <v>271</v>
      </c>
    </row>
    <row r="23187" spans="1:7">
      <c r="A23187">
        <v>31026000</v>
      </c>
      <c r="B23187" t="s">
        <v>278</v>
      </c>
      <c r="C23187" s="30">
        <v>1.8584000000000001</v>
      </c>
      <c r="E23187">
        <v>2026</v>
      </c>
      <c r="G23187" t="s">
        <v>271</v>
      </c>
    </row>
    <row r="23188" spans="1:7">
      <c r="A23188">
        <v>31026000</v>
      </c>
      <c r="B23188" t="s">
        <v>278</v>
      </c>
      <c r="C23188" s="30">
        <v>1.8584000000000001</v>
      </c>
      <c r="E23188">
        <v>2027</v>
      </c>
      <c r="G23188" t="s">
        <v>271</v>
      </c>
    </row>
    <row r="23189" spans="1:7">
      <c r="A23189">
        <v>31026000</v>
      </c>
      <c r="B23189" t="s">
        <v>278</v>
      </c>
      <c r="C23189" s="30">
        <v>1.8584000000000001</v>
      </c>
      <c r="E23189">
        <v>2028</v>
      </c>
      <c r="G23189" t="s">
        <v>271</v>
      </c>
    </row>
    <row r="23190" spans="1:7">
      <c r="A23190">
        <v>31028000</v>
      </c>
      <c r="B23190" t="s">
        <v>278</v>
      </c>
      <c r="C23190" s="30">
        <v>1.46</v>
      </c>
      <c r="G23190" t="s">
        <v>271</v>
      </c>
    </row>
    <row r="23191" spans="1:7">
      <c r="A23191">
        <v>31028000</v>
      </c>
      <c r="B23191" t="s">
        <v>278</v>
      </c>
      <c r="C23191" s="30">
        <v>1.4745999999999999</v>
      </c>
      <c r="E23191">
        <v>2026</v>
      </c>
      <c r="G23191" t="s">
        <v>271</v>
      </c>
    </row>
    <row r="23192" spans="1:7">
      <c r="A23192">
        <v>31028000</v>
      </c>
      <c r="B23192" t="s">
        <v>278</v>
      </c>
      <c r="C23192" s="30">
        <v>1.4745999999999999</v>
      </c>
      <c r="E23192">
        <v>2027</v>
      </c>
      <c r="G23192" t="s">
        <v>271</v>
      </c>
    </row>
    <row r="23193" spans="1:7">
      <c r="A23193">
        <v>31028000</v>
      </c>
      <c r="B23193" t="s">
        <v>278</v>
      </c>
      <c r="C23193" s="30">
        <v>1.4745999999999999</v>
      </c>
      <c r="E23193">
        <v>2028</v>
      </c>
      <c r="G23193" t="s">
        <v>271</v>
      </c>
    </row>
    <row r="23194" spans="1:7">
      <c r="A23194">
        <v>31029000</v>
      </c>
      <c r="B23194" t="s">
        <v>278</v>
      </c>
      <c r="C23194" s="30">
        <v>1.56</v>
      </c>
      <c r="G23194" t="s">
        <v>271</v>
      </c>
    </row>
    <row r="23195" spans="1:7">
      <c r="A23195">
        <v>31029000</v>
      </c>
      <c r="B23195" t="s">
        <v>278</v>
      </c>
      <c r="C23195" s="30">
        <v>1.5756000000000001</v>
      </c>
      <c r="E23195">
        <v>2026</v>
      </c>
      <c r="G23195" t="s">
        <v>271</v>
      </c>
    </row>
    <row r="23196" spans="1:7">
      <c r="A23196">
        <v>31029000</v>
      </c>
      <c r="B23196" t="s">
        <v>278</v>
      </c>
      <c r="C23196" s="30">
        <v>1.5756000000000001</v>
      </c>
      <c r="E23196">
        <v>2027</v>
      </c>
      <c r="G23196" t="s">
        <v>271</v>
      </c>
    </row>
    <row r="23197" spans="1:7">
      <c r="A23197">
        <v>31029000</v>
      </c>
      <c r="B23197" t="s">
        <v>278</v>
      </c>
      <c r="C23197" s="30">
        <v>1.5756000000000001</v>
      </c>
      <c r="E23197">
        <v>2028</v>
      </c>
      <c r="G23197" t="s">
        <v>271</v>
      </c>
    </row>
    <row r="23198" spans="1:7">
      <c r="A23198">
        <v>31051000</v>
      </c>
      <c r="B23198" t="s">
        <v>278</v>
      </c>
      <c r="C23198">
        <v>0.78</v>
      </c>
      <c r="G23198" t="s">
        <v>271</v>
      </c>
    </row>
    <row r="23199" spans="1:7">
      <c r="A23199">
        <v>31051000</v>
      </c>
      <c r="B23199" t="s">
        <v>278</v>
      </c>
      <c r="C23199">
        <v>0.78780000000000006</v>
      </c>
      <c r="E23199">
        <v>2026</v>
      </c>
      <c r="G23199" t="s">
        <v>271</v>
      </c>
    </row>
    <row r="23200" spans="1:7">
      <c r="A23200">
        <v>31051000</v>
      </c>
      <c r="B23200" t="s">
        <v>278</v>
      </c>
      <c r="C23200">
        <v>0.78780000000000006</v>
      </c>
      <c r="E23200">
        <v>2027</v>
      </c>
      <c r="G23200" t="s">
        <v>271</v>
      </c>
    </row>
    <row r="23201" spans="1:7">
      <c r="A23201">
        <v>31051000</v>
      </c>
      <c r="B23201" t="s">
        <v>278</v>
      </c>
      <c r="C23201">
        <v>0.78780000000000006</v>
      </c>
      <c r="E23201">
        <v>2028</v>
      </c>
      <c r="G23201" t="s">
        <v>271</v>
      </c>
    </row>
    <row r="23202" spans="1:7">
      <c r="A23202">
        <v>31052010</v>
      </c>
      <c r="B23202" t="s">
        <v>278</v>
      </c>
      <c r="C23202">
        <v>0.98</v>
      </c>
      <c r="G23202" t="s">
        <v>271</v>
      </c>
    </row>
    <row r="23203" spans="1:7">
      <c r="A23203">
        <v>31052010</v>
      </c>
      <c r="B23203" t="s">
        <v>278</v>
      </c>
      <c r="C23203">
        <v>0.98980000000000001</v>
      </c>
      <c r="E23203">
        <v>2026</v>
      </c>
      <c r="G23203" t="s">
        <v>271</v>
      </c>
    </row>
    <row r="23204" spans="1:7">
      <c r="A23204">
        <v>31052010</v>
      </c>
      <c r="B23204" t="s">
        <v>278</v>
      </c>
      <c r="C23204">
        <v>0.98980000000000001</v>
      </c>
      <c r="E23204">
        <v>2027</v>
      </c>
      <c r="G23204" t="s">
        <v>271</v>
      </c>
    </row>
    <row r="23205" spans="1:7">
      <c r="A23205">
        <v>31052010</v>
      </c>
      <c r="B23205" t="s">
        <v>278</v>
      </c>
      <c r="C23205">
        <v>0.98980000000000001</v>
      </c>
      <c r="E23205">
        <v>2028</v>
      </c>
      <c r="G23205" t="s">
        <v>271</v>
      </c>
    </row>
    <row r="23206" spans="1:7">
      <c r="A23206">
        <v>31052090</v>
      </c>
      <c r="B23206" t="s">
        <v>278</v>
      </c>
      <c r="C23206">
        <v>0.67</v>
      </c>
      <c r="G23206" t="s">
        <v>271</v>
      </c>
    </row>
    <row r="23207" spans="1:7">
      <c r="A23207">
        <v>31052090</v>
      </c>
      <c r="B23207" t="s">
        <v>278</v>
      </c>
      <c r="C23207">
        <v>0.67670000000000008</v>
      </c>
      <c r="E23207">
        <v>2026</v>
      </c>
      <c r="G23207" t="s">
        <v>271</v>
      </c>
    </row>
    <row r="23208" spans="1:7">
      <c r="A23208">
        <v>31052090</v>
      </c>
      <c r="B23208" t="s">
        <v>278</v>
      </c>
      <c r="C23208">
        <v>0.67670000000000008</v>
      </c>
      <c r="E23208">
        <v>2027</v>
      </c>
      <c r="G23208" t="s">
        <v>271</v>
      </c>
    </row>
    <row r="23209" spans="1:7">
      <c r="A23209">
        <v>31052090</v>
      </c>
      <c r="B23209" t="s">
        <v>278</v>
      </c>
      <c r="C23209">
        <v>0.67670000000000008</v>
      </c>
      <c r="E23209">
        <v>2028</v>
      </c>
      <c r="G23209" t="s">
        <v>271</v>
      </c>
    </row>
    <row r="23210" spans="1:7">
      <c r="A23210">
        <v>31053000</v>
      </c>
      <c r="B23210" t="s">
        <v>278</v>
      </c>
      <c r="C23210">
        <v>0.54</v>
      </c>
      <c r="G23210" t="s">
        <v>271</v>
      </c>
    </row>
    <row r="23211" spans="1:7">
      <c r="A23211">
        <v>31053000</v>
      </c>
      <c r="B23211" t="s">
        <v>278</v>
      </c>
      <c r="C23211">
        <v>0.5454</v>
      </c>
      <c r="E23211">
        <v>2026</v>
      </c>
      <c r="G23211" t="s">
        <v>271</v>
      </c>
    </row>
    <row r="23212" spans="1:7">
      <c r="A23212">
        <v>31053000</v>
      </c>
      <c r="B23212" t="s">
        <v>278</v>
      </c>
      <c r="C23212">
        <v>0.5454</v>
      </c>
      <c r="E23212">
        <v>2027</v>
      </c>
      <c r="G23212" t="s">
        <v>271</v>
      </c>
    </row>
    <row r="23213" spans="1:7">
      <c r="A23213">
        <v>31053000</v>
      </c>
      <c r="B23213" t="s">
        <v>278</v>
      </c>
      <c r="C23213">
        <v>0.5454</v>
      </c>
      <c r="E23213">
        <v>2028</v>
      </c>
      <c r="G23213" t="s">
        <v>271</v>
      </c>
    </row>
    <row r="23214" spans="1:7">
      <c r="A23214">
        <v>31054000</v>
      </c>
      <c r="B23214" t="s">
        <v>278</v>
      </c>
      <c r="C23214">
        <v>0.35</v>
      </c>
      <c r="G23214" t="s">
        <v>271</v>
      </c>
    </row>
    <row r="23215" spans="1:7">
      <c r="A23215">
        <v>31054000</v>
      </c>
      <c r="B23215" t="s">
        <v>278</v>
      </c>
      <c r="C23215">
        <v>0.35349999999999998</v>
      </c>
      <c r="E23215">
        <v>2026</v>
      </c>
      <c r="G23215" t="s">
        <v>271</v>
      </c>
    </row>
    <row r="23216" spans="1:7">
      <c r="A23216">
        <v>31054000</v>
      </c>
      <c r="B23216" t="s">
        <v>278</v>
      </c>
      <c r="C23216">
        <v>0.35349999999999998</v>
      </c>
      <c r="E23216">
        <v>2027</v>
      </c>
      <c r="G23216" t="s">
        <v>271</v>
      </c>
    </row>
    <row r="23217" spans="1:7">
      <c r="A23217">
        <v>31054000</v>
      </c>
      <c r="B23217" t="s">
        <v>278</v>
      </c>
      <c r="C23217">
        <v>0.35349999999999998</v>
      </c>
      <c r="E23217">
        <v>2028</v>
      </c>
      <c r="G23217" t="s">
        <v>271</v>
      </c>
    </row>
    <row r="23218" spans="1:7">
      <c r="A23218">
        <v>31055100</v>
      </c>
      <c r="B23218" t="s">
        <v>278</v>
      </c>
      <c r="C23218" s="30">
        <v>1.33</v>
      </c>
      <c r="G23218" t="s">
        <v>271</v>
      </c>
    </row>
    <row r="23219" spans="1:7">
      <c r="A23219">
        <v>31055100</v>
      </c>
      <c r="B23219" t="s">
        <v>278</v>
      </c>
      <c r="C23219" s="30">
        <v>1.3433000000000002</v>
      </c>
      <c r="E23219">
        <v>2026</v>
      </c>
      <c r="G23219" t="s">
        <v>271</v>
      </c>
    </row>
    <row r="23220" spans="1:7">
      <c r="A23220">
        <v>31055100</v>
      </c>
      <c r="B23220" t="s">
        <v>278</v>
      </c>
      <c r="C23220" s="30">
        <v>1.3433000000000002</v>
      </c>
      <c r="E23220">
        <v>2027</v>
      </c>
      <c r="G23220" t="s">
        <v>271</v>
      </c>
    </row>
    <row r="23221" spans="1:7">
      <c r="A23221">
        <v>31055100</v>
      </c>
      <c r="B23221" t="s">
        <v>278</v>
      </c>
      <c r="C23221" s="30">
        <v>1.3433000000000002</v>
      </c>
      <c r="E23221">
        <v>2028</v>
      </c>
      <c r="G23221" t="s">
        <v>271</v>
      </c>
    </row>
    <row r="23222" spans="1:7">
      <c r="A23222">
        <v>31055900</v>
      </c>
      <c r="B23222" t="s">
        <v>278</v>
      </c>
      <c r="C23222">
        <v>0.66</v>
      </c>
      <c r="G23222" t="s">
        <v>271</v>
      </c>
    </row>
    <row r="23223" spans="1:7">
      <c r="A23223">
        <v>31055900</v>
      </c>
      <c r="B23223" t="s">
        <v>278</v>
      </c>
      <c r="C23223">
        <v>0.66660000000000008</v>
      </c>
      <c r="E23223">
        <v>2026</v>
      </c>
      <c r="G23223" t="s">
        <v>271</v>
      </c>
    </row>
    <row r="23224" spans="1:7">
      <c r="A23224">
        <v>31055900</v>
      </c>
      <c r="B23224" t="s">
        <v>278</v>
      </c>
      <c r="C23224">
        <v>0.66660000000000008</v>
      </c>
      <c r="E23224">
        <v>2027</v>
      </c>
      <c r="G23224" t="s">
        <v>271</v>
      </c>
    </row>
    <row r="23225" spans="1:7">
      <c r="A23225">
        <v>31055900</v>
      </c>
      <c r="B23225" t="s">
        <v>278</v>
      </c>
      <c r="C23225">
        <v>0.66660000000000008</v>
      </c>
      <c r="E23225">
        <v>2028</v>
      </c>
      <c r="G23225" t="s">
        <v>271</v>
      </c>
    </row>
    <row r="23226" spans="1:7">
      <c r="A23226">
        <v>31059020</v>
      </c>
      <c r="B23226" t="s">
        <v>278</v>
      </c>
      <c r="C23226" s="30">
        <v>1.26</v>
      </c>
      <c r="G23226" t="s">
        <v>271</v>
      </c>
    </row>
    <row r="23227" spans="1:7">
      <c r="A23227">
        <v>31059020</v>
      </c>
      <c r="B23227" t="s">
        <v>278</v>
      </c>
      <c r="C23227" s="30">
        <v>1.2726</v>
      </c>
      <c r="E23227">
        <v>2026</v>
      </c>
      <c r="G23227" t="s">
        <v>271</v>
      </c>
    </row>
    <row r="23228" spans="1:7">
      <c r="A23228">
        <v>31059020</v>
      </c>
      <c r="B23228" t="s">
        <v>278</v>
      </c>
      <c r="C23228" s="30">
        <v>1.2726</v>
      </c>
      <c r="E23228">
        <v>2027</v>
      </c>
      <c r="G23228" t="s">
        <v>271</v>
      </c>
    </row>
    <row r="23229" spans="1:7">
      <c r="A23229">
        <v>31059020</v>
      </c>
      <c r="B23229" t="s">
        <v>278</v>
      </c>
      <c r="C23229" s="30">
        <v>1.2726</v>
      </c>
      <c r="E23229">
        <v>2028</v>
      </c>
      <c r="G23229" t="s">
        <v>271</v>
      </c>
    </row>
    <row r="23230" spans="1:7">
      <c r="A23230">
        <v>31059080</v>
      </c>
      <c r="B23230" t="s">
        <v>278</v>
      </c>
      <c r="C23230">
        <v>0.66</v>
      </c>
      <c r="G23230" t="s">
        <v>271</v>
      </c>
    </row>
    <row r="23231" spans="1:7">
      <c r="A23231">
        <v>31059080</v>
      </c>
      <c r="B23231" t="s">
        <v>278</v>
      </c>
      <c r="C23231">
        <v>0.66660000000000008</v>
      </c>
      <c r="E23231">
        <v>2026</v>
      </c>
      <c r="G23231" t="s">
        <v>271</v>
      </c>
    </row>
    <row r="23232" spans="1:7">
      <c r="A23232">
        <v>31059080</v>
      </c>
      <c r="B23232" t="s">
        <v>278</v>
      </c>
      <c r="C23232">
        <v>0.66660000000000008</v>
      </c>
      <c r="E23232">
        <v>2027</v>
      </c>
      <c r="G23232" t="s">
        <v>271</v>
      </c>
    </row>
    <row r="23233" spans="1:7">
      <c r="A23233">
        <v>31059080</v>
      </c>
      <c r="B23233" t="s">
        <v>278</v>
      </c>
      <c r="C23233">
        <v>0.66660000000000008</v>
      </c>
      <c r="E23233">
        <v>2028</v>
      </c>
      <c r="G23233" t="s">
        <v>271</v>
      </c>
    </row>
    <row r="23234" spans="1:7">
      <c r="A23234">
        <v>28041000</v>
      </c>
      <c r="B23234" t="s">
        <v>278</v>
      </c>
      <c r="C23234" s="30">
        <v>10.82</v>
      </c>
      <c r="G23234" t="s">
        <v>272</v>
      </c>
    </row>
    <row r="23235" spans="1:7">
      <c r="A23235">
        <v>28041000</v>
      </c>
      <c r="B23235" t="s">
        <v>278</v>
      </c>
      <c r="C23235" s="30">
        <v>11.902000000000001</v>
      </c>
      <c r="E23235">
        <v>2026</v>
      </c>
      <c r="G23235" t="s">
        <v>272</v>
      </c>
    </row>
    <row r="23236" spans="1:7">
      <c r="A23236">
        <v>28041000</v>
      </c>
      <c r="B23236" t="s">
        <v>278</v>
      </c>
      <c r="C23236" s="30">
        <v>12.984</v>
      </c>
      <c r="E23236">
        <v>2027</v>
      </c>
      <c r="G23236" t="s">
        <v>272</v>
      </c>
    </row>
    <row r="23237" spans="1:7">
      <c r="A23237">
        <v>28041000</v>
      </c>
      <c r="B23237" t="s">
        <v>278</v>
      </c>
      <c r="C23237" s="30">
        <v>14.066000000000001</v>
      </c>
      <c r="E23237">
        <v>2028</v>
      </c>
      <c r="G23237" t="s">
        <v>272</v>
      </c>
    </row>
    <row r="23238" spans="1:7">
      <c r="A23238">
        <v>72026000</v>
      </c>
      <c r="B23238" t="s">
        <v>278</v>
      </c>
      <c r="C23238" s="30">
        <v>3.48</v>
      </c>
      <c r="G23238" t="s">
        <v>273</v>
      </c>
    </row>
    <row r="23239" spans="1:7">
      <c r="A23239">
        <v>72026000</v>
      </c>
      <c r="B23239" t="s">
        <v>278</v>
      </c>
      <c r="C23239" s="30">
        <v>3.8279999999999998</v>
      </c>
      <c r="E23239">
        <v>2026</v>
      </c>
      <c r="G23239" t="s">
        <v>273</v>
      </c>
    </row>
    <row r="23240" spans="1:7">
      <c r="A23240">
        <v>72026000</v>
      </c>
      <c r="B23240" t="s">
        <v>278</v>
      </c>
      <c r="C23240" s="30">
        <v>4.1760000000000002</v>
      </c>
      <c r="E23240">
        <v>2027</v>
      </c>
      <c r="G23240" t="s">
        <v>273</v>
      </c>
    </row>
    <row r="23241" spans="1:7">
      <c r="A23241">
        <v>72026000</v>
      </c>
      <c r="B23241" t="s">
        <v>278</v>
      </c>
      <c r="C23241" s="30">
        <v>4.524</v>
      </c>
      <c r="E23241">
        <v>2028</v>
      </c>
      <c r="G23241" t="s">
        <v>273</v>
      </c>
    </row>
    <row r="23242" spans="1:7">
      <c r="A23242">
        <v>7205</v>
      </c>
      <c r="B23242" t="s">
        <v>278</v>
      </c>
      <c r="C23242" s="30">
        <v>1.35</v>
      </c>
      <c r="D23242" t="s">
        <v>29</v>
      </c>
      <c r="G23242" t="s">
        <v>273</v>
      </c>
    </row>
    <row r="23243" spans="1:7">
      <c r="A23243">
        <v>7205</v>
      </c>
      <c r="B23243" t="s">
        <v>278</v>
      </c>
      <c r="C23243" s="30">
        <v>1.4850000000000001</v>
      </c>
      <c r="D23243" t="s">
        <v>29</v>
      </c>
      <c r="E23243">
        <v>2026</v>
      </c>
      <c r="G23243" t="s">
        <v>273</v>
      </c>
    </row>
    <row r="23244" spans="1:7">
      <c r="A23244">
        <v>7205</v>
      </c>
      <c r="B23244" t="s">
        <v>278</v>
      </c>
      <c r="C23244" s="30">
        <v>1.62</v>
      </c>
      <c r="D23244" t="s">
        <v>29</v>
      </c>
      <c r="E23244">
        <v>2027</v>
      </c>
      <c r="G23244" t="s">
        <v>273</v>
      </c>
    </row>
    <row r="23245" spans="1:7">
      <c r="A23245">
        <v>7205</v>
      </c>
      <c r="B23245" t="s">
        <v>278</v>
      </c>
      <c r="C23245" s="30">
        <v>1.7550000000000001</v>
      </c>
      <c r="D23245" t="s">
        <v>29</v>
      </c>
      <c r="E23245">
        <v>2028</v>
      </c>
      <c r="G23245" t="s">
        <v>273</v>
      </c>
    </row>
    <row r="23246" spans="1:7">
      <c r="A23246">
        <v>72061000</v>
      </c>
      <c r="B23246" t="s">
        <v>278</v>
      </c>
      <c r="C23246">
        <v>0.47</v>
      </c>
      <c r="D23246" t="s">
        <v>29</v>
      </c>
      <c r="G23246" t="s">
        <v>273</v>
      </c>
    </row>
    <row r="23247" spans="1:7">
      <c r="A23247">
        <v>72061000</v>
      </c>
      <c r="B23247" t="s">
        <v>278</v>
      </c>
      <c r="C23247">
        <v>0.51700000000000002</v>
      </c>
      <c r="D23247" t="s">
        <v>29</v>
      </c>
      <c r="E23247">
        <v>2026</v>
      </c>
      <c r="G23247" t="s">
        <v>273</v>
      </c>
    </row>
    <row r="23248" spans="1:7">
      <c r="A23248">
        <v>72061000</v>
      </c>
      <c r="B23248" t="s">
        <v>278</v>
      </c>
      <c r="C23248">
        <v>0.56399999999999995</v>
      </c>
      <c r="D23248" t="s">
        <v>29</v>
      </c>
      <c r="E23248">
        <v>2027</v>
      </c>
      <c r="G23248" t="s">
        <v>273</v>
      </c>
    </row>
    <row r="23249" spans="1:7">
      <c r="A23249">
        <v>72061000</v>
      </c>
      <c r="B23249" t="s">
        <v>278</v>
      </c>
      <c r="C23249">
        <v>0.61099999999999999</v>
      </c>
      <c r="D23249" t="s">
        <v>29</v>
      </c>
      <c r="E23249">
        <v>2028</v>
      </c>
      <c r="G23249" t="s">
        <v>273</v>
      </c>
    </row>
    <row r="23250" spans="1:7">
      <c r="A23250">
        <v>72069000</v>
      </c>
      <c r="B23250" t="s">
        <v>278</v>
      </c>
      <c r="C23250">
        <v>0.47</v>
      </c>
      <c r="D23250" t="s">
        <v>29</v>
      </c>
      <c r="G23250" t="s">
        <v>273</v>
      </c>
    </row>
    <row r="23251" spans="1:7">
      <c r="A23251">
        <v>72069000</v>
      </c>
      <c r="B23251" t="s">
        <v>278</v>
      </c>
      <c r="C23251">
        <v>0.51700000000000002</v>
      </c>
      <c r="D23251" t="s">
        <v>29</v>
      </c>
      <c r="E23251">
        <v>2026</v>
      </c>
      <c r="G23251" t="s">
        <v>273</v>
      </c>
    </row>
    <row r="23252" spans="1:7">
      <c r="A23252">
        <v>72069000</v>
      </c>
      <c r="B23252" t="s">
        <v>278</v>
      </c>
      <c r="C23252">
        <v>0.56399999999999995</v>
      </c>
      <c r="D23252" t="s">
        <v>29</v>
      </c>
      <c r="E23252">
        <v>2027</v>
      </c>
      <c r="G23252" t="s">
        <v>273</v>
      </c>
    </row>
    <row r="23253" spans="1:7">
      <c r="A23253">
        <v>72069000</v>
      </c>
      <c r="B23253" t="s">
        <v>278</v>
      </c>
      <c r="C23253">
        <v>0.61099999999999999</v>
      </c>
      <c r="D23253" t="s">
        <v>29</v>
      </c>
      <c r="E23253">
        <v>2028</v>
      </c>
      <c r="G23253" t="s">
        <v>273</v>
      </c>
    </row>
    <row r="23254" spans="1:7">
      <c r="A23254">
        <v>72071111</v>
      </c>
      <c r="B23254" t="s">
        <v>278</v>
      </c>
      <c r="C23254">
        <v>0.47</v>
      </c>
      <c r="D23254" t="s">
        <v>29</v>
      </c>
      <c r="G23254" t="s">
        <v>273</v>
      </c>
    </row>
    <row r="23255" spans="1:7">
      <c r="A23255">
        <v>72071111</v>
      </c>
      <c r="B23255" t="s">
        <v>278</v>
      </c>
      <c r="C23255">
        <v>0.51700000000000002</v>
      </c>
      <c r="D23255" t="s">
        <v>29</v>
      </c>
      <c r="E23255">
        <v>2026</v>
      </c>
      <c r="G23255" t="s">
        <v>273</v>
      </c>
    </row>
    <row r="23256" spans="1:7">
      <c r="A23256">
        <v>72071111</v>
      </c>
      <c r="B23256" t="s">
        <v>278</v>
      </c>
      <c r="C23256">
        <v>0.56399999999999995</v>
      </c>
      <c r="D23256" t="s">
        <v>29</v>
      </c>
      <c r="E23256">
        <v>2027</v>
      </c>
      <c r="G23256" t="s">
        <v>273</v>
      </c>
    </row>
    <row r="23257" spans="1:7">
      <c r="A23257">
        <v>72071111</v>
      </c>
      <c r="B23257" t="s">
        <v>278</v>
      </c>
      <c r="C23257">
        <v>0.61099999999999999</v>
      </c>
      <c r="D23257" t="s">
        <v>29</v>
      </c>
      <c r="E23257">
        <v>2028</v>
      </c>
      <c r="G23257" t="s">
        <v>273</v>
      </c>
    </row>
    <row r="23258" spans="1:7">
      <c r="A23258">
        <v>72071114</v>
      </c>
      <c r="B23258" t="s">
        <v>278</v>
      </c>
      <c r="C23258">
        <v>0.47</v>
      </c>
      <c r="D23258" t="s">
        <v>29</v>
      </c>
      <c r="G23258" t="s">
        <v>273</v>
      </c>
    </row>
    <row r="23259" spans="1:7">
      <c r="A23259">
        <v>72071114</v>
      </c>
      <c r="B23259" t="s">
        <v>278</v>
      </c>
      <c r="C23259">
        <v>0.51700000000000002</v>
      </c>
      <c r="D23259" t="s">
        <v>29</v>
      </c>
      <c r="E23259">
        <v>2026</v>
      </c>
      <c r="G23259" t="s">
        <v>273</v>
      </c>
    </row>
    <row r="23260" spans="1:7">
      <c r="A23260">
        <v>72071114</v>
      </c>
      <c r="B23260" t="s">
        <v>278</v>
      </c>
      <c r="C23260">
        <v>0.56399999999999995</v>
      </c>
      <c r="D23260" t="s">
        <v>29</v>
      </c>
      <c r="E23260">
        <v>2027</v>
      </c>
      <c r="G23260" t="s">
        <v>273</v>
      </c>
    </row>
    <row r="23261" spans="1:7">
      <c r="A23261">
        <v>72071114</v>
      </c>
      <c r="B23261" t="s">
        <v>278</v>
      </c>
      <c r="C23261">
        <v>0.61099999999999999</v>
      </c>
      <c r="D23261" t="s">
        <v>29</v>
      </c>
      <c r="E23261">
        <v>2028</v>
      </c>
      <c r="G23261" t="s">
        <v>273</v>
      </c>
    </row>
    <row r="23262" spans="1:7">
      <c r="A23262">
        <v>72071116</v>
      </c>
      <c r="B23262" t="s">
        <v>278</v>
      </c>
      <c r="C23262">
        <v>0.47</v>
      </c>
      <c r="D23262" t="s">
        <v>29</v>
      </c>
      <c r="G23262" t="s">
        <v>273</v>
      </c>
    </row>
    <row r="23263" spans="1:7">
      <c r="A23263">
        <v>72071116</v>
      </c>
      <c r="B23263" t="s">
        <v>278</v>
      </c>
      <c r="C23263">
        <v>0.51700000000000002</v>
      </c>
      <c r="D23263" t="s">
        <v>29</v>
      </c>
      <c r="E23263">
        <v>2026</v>
      </c>
      <c r="G23263" t="s">
        <v>273</v>
      </c>
    </row>
    <row r="23264" spans="1:7">
      <c r="A23264">
        <v>72071116</v>
      </c>
      <c r="B23264" t="s">
        <v>278</v>
      </c>
      <c r="C23264">
        <v>0.56399999999999995</v>
      </c>
      <c r="D23264" t="s">
        <v>29</v>
      </c>
      <c r="E23264">
        <v>2027</v>
      </c>
      <c r="G23264" t="s">
        <v>273</v>
      </c>
    </row>
    <row r="23265" spans="1:7">
      <c r="A23265">
        <v>72071116</v>
      </c>
      <c r="B23265" t="s">
        <v>278</v>
      </c>
      <c r="C23265">
        <v>0.61099999999999999</v>
      </c>
      <c r="D23265" t="s">
        <v>29</v>
      </c>
      <c r="E23265">
        <v>2028</v>
      </c>
      <c r="G23265" t="s">
        <v>273</v>
      </c>
    </row>
    <row r="23266" spans="1:7">
      <c r="A23266">
        <v>72071190</v>
      </c>
      <c r="B23266" t="s">
        <v>278</v>
      </c>
      <c r="C23266">
        <v>0.47</v>
      </c>
      <c r="D23266" t="s">
        <v>29</v>
      </c>
      <c r="G23266" t="s">
        <v>273</v>
      </c>
    </row>
    <row r="23267" spans="1:7">
      <c r="A23267">
        <v>72071190</v>
      </c>
      <c r="B23267" t="s">
        <v>278</v>
      </c>
      <c r="C23267">
        <v>0.51700000000000002</v>
      </c>
      <c r="D23267" t="s">
        <v>29</v>
      </c>
      <c r="E23267">
        <v>2026</v>
      </c>
      <c r="G23267" t="s">
        <v>273</v>
      </c>
    </row>
    <row r="23268" spans="1:7">
      <c r="A23268">
        <v>72071190</v>
      </c>
      <c r="B23268" t="s">
        <v>278</v>
      </c>
      <c r="C23268">
        <v>0.56399999999999995</v>
      </c>
      <c r="D23268" t="s">
        <v>29</v>
      </c>
      <c r="E23268">
        <v>2027</v>
      </c>
      <c r="G23268" t="s">
        <v>273</v>
      </c>
    </row>
    <row r="23269" spans="1:7">
      <c r="A23269">
        <v>72071190</v>
      </c>
      <c r="B23269" t="s">
        <v>278</v>
      </c>
      <c r="C23269">
        <v>0.61099999999999999</v>
      </c>
      <c r="D23269" t="s">
        <v>29</v>
      </c>
      <c r="E23269">
        <v>2028</v>
      </c>
      <c r="G23269" t="s">
        <v>273</v>
      </c>
    </row>
    <row r="23270" spans="1:7">
      <c r="A23270">
        <v>72071210</v>
      </c>
      <c r="B23270" t="s">
        <v>278</v>
      </c>
      <c r="C23270">
        <v>0.47</v>
      </c>
      <c r="D23270" t="s">
        <v>29</v>
      </c>
      <c r="G23270" t="s">
        <v>273</v>
      </c>
    </row>
    <row r="23271" spans="1:7">
      <c r="A23271">
        <v>72071210</v>
      </c>
      <c r="B23271" t="s">
        <v>278</v>
      </c>
      <c r="C23271">
        <v>0.51700000000000002</v>
      </c>
      <c r="D23271" t="s">
        <v>29</v>
      </c>
      <c r="E23271">
        <v>2026</v>
      </c>
      <c r="G23271" t="s">
        <v>273</v>
      </c>
    </row>
    <row r="23272" spans="1:7">
      <c r="A23272">
        <v>72071210</v>
      </c>
      <c r="B23272" t="s">
        <v>278</v>
      </c>
      <c r="C23272">
        <v>0.56399999999999995</v>
      </c>
      <c r="D23272" t="s">
        <v>29</v>
      </c>
      <c r="E23272">
        <v>2027</v>
      </c>
      <c r="G23272" t="s">
        <v>273</v>
      </c>
    </row>
    <row r="23273" spans="1:7">
      <c r="A23273">
        <v>72071210</v>
      </c>
      <c r="B23273" t="s">
        <v>278</v>
      </c>
      <c r="C23273">
        <v>0.61099999999999999</v>
      </c>
      <c r="D23273" t="s">
        <v>29</v>
      </c>
      <c r="E23273">
        <v>2028</v>
      </c>
      <c r="G23273" t="s">
        <v>273</v>
      </c>
    </row>
    <row r="23274" spans="1:7">
      <c r="A23274">
        <v>72071290</v>
      </c>
      <c r="B23274" t="s">
        <v>278</v>
      </c>
      <c r="C23274">
        <v>0.47</v>
      </c>
      <c r="D23274" t="s">
        <v>29</v>
      </c>
      <c r="G23274" t="s">
        <v>273</v>
      </c>
    </row>
    <row r="23275" spans="1:7">
      <c r="A23275">
        <v>72071290</v>
      </c>
      <c r="B23275" t="s">
        <v>278</v>
      </c>
      <c r="C23275">
        <v>0.51700000000000002</v>
      </c>
      <c r="D23275" t="s">
        <v>29</v>
      </c>
      <c r="E23275">
        <v>2026</v>
      </c>
      <c r="G23275" t="s">
        <v>273</v>
      </c>
    </row>
    <row r="23276" spans="1:7">
      <c r="A23276">
        <v>72071290</v>
      </c>
      <c r="B23276" t="s">
        <v>278</v>
      </c>
      <c r="C23276">
        <v>0.56399999999999995</v>
      </c>
      <c r="D23276" t="s">
        <v>29</v>
      </c>
      <c r="E23276">
        <v>2027</v>
      </c>
      <c r="G23276" t="s">
        <v>273</v>
      </c>
    </row>
    <row r="23277" spans="1:7">
      <c r="A23277">
        <v>72071290</v>
      </c>
      <c r="B23277" t="s">
        <v>278</v>
      </c>
      <c r="C23277">
        <v>0.61099999999999999</v>
      </c>
      <c r="D23277" t="s">
        <v>29</v>
      </c>
      <c r="E23277">
        <v>2028</v>
      </c>
      <c r="G23277" t="s">
        <v>273</v>
      </c>
    </row>
    <row r="23278" spans="1:7">
      <c r="A23278">
        <v>72071912</v>
      </c>
      <c r="B23278" t="s">
        <v>278</v>
      </c>
      <c r="C23278">
        <v>0.47</v>
      </c>
      <c r="D23278" t="s">
        <v>29</v>
      </c>
      <c r="G23278" t="s">
        <v>273</v>
      </c>
    </row>
    <row r="23279" spans="1:7">
      <c r="A23279">
        <v>72071912</v>
      </c>
      <c r="B23279" t="s">
        <v>278</v>
      </c>
      <c r="C23279">
        <v>0.51700000000000002</v>
      </c>
      <c r="D23279" t="s">
        <v>29</v>
      </c>
      <c r="E23279">
        <v>2026</v>
      </c>
      <c r="G23279" t="s">
        <v>273</v>
      </c>
    </row>
    <row r="23280" spans="1:7">
      <c r="A23280">
        <v>72071912</v>
      </c>
      <c r="B23280" t="s">
        <v>278</v>
      </c>
      <c r="C23280">
        <v>0.56399999999999995</v>
      </c>
      <c r="D23280" t="s">
        <v>29</v>
      </c>
      <c r="E23280">
        <v>2027</v>
      </c>
      <c r="G23280" t="s">
        <v>273</v>
      </c>
    </row>
    <row r="23281" spans="1:7">
      <c r="A23281">
        <v>72071912</v>
      </c>
      <c r="B23281" t="s">
        <v>278</v>
      </c>
      <c r="C23281">
        <v>0.61099999999999999</v>
      </c>
      <c r="D23281" t="s">
        <v>29</v>
      </c>
      <c r="E23281">
        <v>2028</v>
      </c>
      <c r="G23281" t="s">
        <v>273</v>
      </c>
    </row>
    <row r="23282" spans="1:7">
      <c r="A23282">
        <v>72071919</v>
      </c>
      <c r="B23282" t="s">
        <v>278</v>
      </c>
      <c r="C23282">
        <v>0.47</v>
      </c>
      <c r="D23282" t="s">
        <v>29</v>
      </c>
      <c r="G23282" t="s">
        <v>273</v>
      </c>
    </row>
    <row r="23283" spans="1:7">
      <c r="A23283">
        <v>72071919</v>
      </c>
      <c r="B23283" t="s">
        <v>278</v>
      </c>
      <c r="C23283">
        <v>0.51700000000000002</v>
      </c>
      <c r="D23283" t="s">
        <v>29</v>
      </c>
      <c r="E23283">
        <v>2026</v>
      </c>
      <c r="G23283" t="s">
        <v>273</v>
      </c>
    </row>
    <row r="23284" spans="1:7">
      <c r="A23284">
        <v>72071919</v>
      </c>
      <c r="B23284" t="s">
        <v>278</v>
      </c>
      <c r="C23284">
        <v>0.56399999999999995</v>
      </c>
      <c r="D23284" t="s">
        <v>29</v>
      </c>
      <c r="E23284">
        <v>2027</v>
      </c>
      <c r="G23284" t="s">
        <v>273</v>
      </c>
    </row>
    <row r="23285" spans="1:7">
      <c r="A23285">
        <v>72071919</v>
      </c>
      <c r="B23285" t="s">
        <v>278</v>
      </c>
      <c r="C23285">
        <v>0.61099999999999999</v>
      </c>
      <c r="D23285" t="s">
        <v>29</v>
      </c>
      <c r="E23285">
        <v>2028</v>
      </c>
      <c r="G23285" t="s">
        <v>273</v>
      </c>
    </row>
    <row r="23286" spans="1:7">
      <c r="A23286">
        <v>72071980</v>
      </c>
      <c r="B23286" t="s">
        <v>278</v>
      </c>
      <c r="C23286">
        <v>0.47</v>
      </c>
      <c r="D23286" t="s">
        <v>29</v>
      </c>
      <c r="G23286" t="s">
        <v>273</v>
      </c>
    </row>
    <row r="23287" spans="1:7">
      <c r="A23287">
        <v>72071980</v>
      </c>
      <c r="B23287" t="s">
        <v>278</v>
      </c>
      <c r="C23287">
        <v>0.51700000000000002</v>
      </c>
      <c r="D23287" t="s">
        <v>29</v>
      </c>
      <c r="E23287">
        <v>2026</v>
      </c>
      <c r="G23287" t="s">
        <v>273</v>
      </c>
    </row>
    <row r="23288" spans="1:7">
      <c r="A23288">
        <v>72071980</v>
      </c>
      <c r="B23288" t="s">
        <v>278</v>
      </c>
      <c r="C23288">
        <v>0.56399999999999995</v>
      </c>
      <c r="D23288" t="s">
        <v>29</v>
      </c>
      <c r="E23288">
        <v>2027</v>
      </c>
      <c r="G23288" t="s">
        <v>273</v>
      </c>
    </row>
    <row r="23289" spans="1:7">
      <c r="A23289">
        <v>72071980</v>
      </c>
      <c r="B23289" t="s">
        <v>278</v>
      </c>
      <c r="C23289">
        <v>0.61099999999999999</v>
      </c>
      <c r="D23289" t="s">
        <v>29</v>
      </c>
      <c r="E23289">
        <v>2028</v>
      </c>
      <c r="G23289" t="s">
        <v>273</v>
      </c>
    </row>
    <row r="23290" spans="1:7">
      <c r="A23290">
        <v>72072011</v>
      </c>
      <c r="B23290" t="s">
        <v>278</v>
      </c>
      <c r="C23290">
        <v>0.47</v>
      </c>
      <c r="D23290" t="s">
        <v>29</v>
      </c>
      <c r="G23290" t="s">
        <v>273</v>
      </c>
    </row>
    <row r="23291" spans="1:7">
      <c r="A23291">
        <v>72072011</v>
      </c>
      <c r="B23291" t="s">
        <v>278</v>
      </c>
      <c r="C23291">
        <v>0.51700000000000002</v>
      </c>
      <c r="D23291" t="s">
        <v>29</v>
      </c>
      <c r="E23291">
        <v>2026</v>
      </c>
      <c r="G23291" t="s">
        <v>273</v>
      </c>
    </row>
    <row r="23292" spans="1:7">
      <c r="A23292">
        <v>72072011</v>
      </c>
      <c r="B23292" t="s">
        <v>278</v>
      </c>
      <c r="C23292">
        <v>0.56399999999999995</v>
      </c>
      <c r="D23292" t="s">
        <v>29</v>
      </c>
      <c r="E23292">
        <v>2027</v>
      </c>
      <c r="G23292" t="s">
        <v>273</v>
      </c>
    </row>
    <row r="23293" spans="1:7">
      <c r="A23293">
        <v>72072011</v>
      </c>
      <c r="B23293" t="s">
        <v>278</v>
      </c>
      <c r="C23293">
        <v>0.61099999999999999</v>
      </c>
      <c r="D23293" t="s">
        <v>29</v>
      </c>
      <c r="E23293">
        <v>2028</v>
      </c>
      <c r="G23293" t="s">
        <v>273</v>
      </c>
    </row>
    <row r="23294" spans="1:7">
      <c r="A23294">
        <v>72072015</v>
      </c>
      <c r="B23294" t="s">
        <v>278</v>
      </c>
      <c r="C23294">
        <v>0.47</v>
      </c>
      <c r="D23294" t="s">
        <v>29</v>
      </c>
      <c r="G23294" t="s">
        <v>273</v>
      </c>
    </row>
    <row r="23295" spans="1:7">
      <c r="A23295">
        <v>72072015</v>
      </c>
      <c r="B23295" t="s">
        <v>278</v>
      </c>
      <c r="C23295">
        <v>0.51700000000000002</v>
      </c>
      <c r="D23295" t="s">
        <v>29</v>
      </c>
      <c r="E23295">
        <v>2026</v>
      </c>
      <c r="G23295" t="s">
        <v>273</v>
      </c>
    </row>
    <row r="23296" spans="1:7">
      <c r="A23296">
        <v>72072015</v>
      </c>
      <c r="B23296" t="s">
        <v>278</v>
      </c>
      <c r="C23296">
        <v>0.56399999999999995</v>
      </c>
      <c r="D23296" t="s">
        <v>29</v>
      </c>
      <c r="E23296">
        <v>2027</v>
      </c>
      <c r="G23296" t="s">
        <v>273</v>
      </c>
    </row>
    <row r="23297" spans="1:7">
      <c r="A23297">
        <v>72072015</v>
      </c>
      <c r="B23297" t="s">
        <v>278</v>
      </c>
      <c r="C23297">
        <v>0.61099999999999999</v>
      </c>
      <c r="D23297" t="s">
        <v>29</v>
      </c>
      <c r="E23297">
        <v>2028</v>
      </c>
      <c r="G23297" t="s">
        <v>273</v>
      </c>
    </row>
    <row r="23298" spans="1:7">
      <c r="A23298">
        <v>72072017</v>
      </c>
      <c r="B23298" t="s">
        <v>278</v>
      </c>
      <c r="C23298">
        <v>0.47</v>
      </c>
      <c r="D23298" t="s">
        <v>29</v>
      </c>
      <c r="G23298" t="s">
        <v>273</v>
      </c>
    </row>
    <row r="23299" spans="1:7">
      <c r="A23299">
        <v>72072017</v>
      </c>
      <c r="B23299" t="s">
        <v>278</v>
      </c>
      <c r="C23299">
        <v>0.51700000000000002</v>
      </c>
      <c r="D23299" t="s">
        <v>29</v>
      </c>
      <c r="E23299">
        <v>2026</v>
      </c>
      <c r="G23299" t="s">
        <v>273</v>
      </c>
    </row>
    <row r="23300" spans="1:7">
      <c r="A23300">
        <v>72072017</v>
      </c>
      <c r="B23300" t="s">
        <v>278</v>
      </c>
      <c r="C23300">
        <v>0.56399999999999995</v>
      </c>
      <c r="D23300" t="s">
        <v>29</v>
      </c>
      <c r="E23300">
        <v>2027</v>
      </c>
      <c r="G23300" t="s">
        <v>273</v>
      </c>
    </row>
    <row r="23301" spans="1:7">
      <c r="A23301">
        <v>72072017</v>
      </c>
      <c r="B23301" t="s">
        <v>278</v>
      </c>
      <c r="C23301">
        <v>0.61099999999999999</v>
      </c>
      <c r="D23301" t="s">
        <v>29</v>
      </c>
      <c r="E23301">
        <v>2028</v>
      </c>
      <c r="G23301" t="s">
        <v>273</v>
      </c>
    </row>
    <row r="23302" spans="1:7">
      <c r="A23302">
        <v>72072019</v>
      </c>
      <c r="B23302" t="s">
        <v>278</v>
      </c>
      <c r="C23302">
        <v>0.47</v>
      </c>
      <c r="D23302" t="s">
        <v>29</v>
      </c>
      <c r="G23302" t="s">
        <v>273</v>
      </c>
    </row>
    <row r="23303" spans="1:7">
      <c r="A23303">
        <v>72072019</v>
      </c>
      <c r="B23303" t="s">
        <v>278</v>
      </c>
      <c r="C23303">
        <v>0.51700000000000002</v>
      </c>
      <c r="D23303" t="s">
        <v>29</v>
      </c>
      <c r="E23303">
        <v>2026</v>
      </c>
      <c r="G23303" t="s">
        <v>273</v>
      </c>
    </row>
    <row r="23304" spans="1:7">
      <c r="A23304">
        <v>72072019</v>
      </c>
      <c r="B23304" t="s">
        <v>278</v>
      </c>
      <c r="C23304">
        <v>0.56399999999999995</v>
      </c>
      <c r="D23304" t="s">
        <v>29</v>
      </c>
      <c r="E23304">
        <v>2027</v>
      </c>
      <c r="G23304" t="s">
        <v>273</v>
      </c>
    </row>
    <row r="23305" spans="1:7">
      <c r="A23305">
        <v>72072019</v>
      </c>
      <c r="B23305" t="s">
        <v>278</v>
      </c>
      <c r="C23305">
        <v>0.61099999999999999</v>
      </c>
      <c r="D23305" t="s">
        <v>29</v>
      </c>
      <c r="E23305">
        <v>2028</v>
      </c>
      <c r="G23305" t="s">
        <v>273</v>
      </c>
    </row>
    <row r="23306" spans="1:7">
      <c r="A23306">
        <v>72072032</v>
      </c>
      <c r="B23306" t="s">
        <v>278</v>
      </c>
      <c r="C23306">
        <v>0.47</v>
      </c>
      <c r="D23306" t="s">
        <v>29</v>
      </c>
      <c r="G23306" t="s">
        <v>273</v>
      </c>
    </row>
    <row r="23307" spans="1:7">
      <c r="A23307">
        <v>72072032</v>
      </c>
      <c r="B23307" t="s">
        <v>278</v>
      </c>
      <c r="C23307">
        <v>0.51700000000000002</v>
      </c>
      <c r="D23307" t="s">
        <v>29</v>
      </c>
      <c r="E23307">
        <v>2026</v>
      </c>
      <c r="G23307" t="s">
        <v>273</v>
      </c>
    </row>
    <row r="23308" spans="1:7">
      <c r="A23308">
        <v>72072032</v>
      </c>
      <c r="B23308" t="s">
        <v>278</v>
      </c>
      <c r="C23308">
        <v>0.56399999999999995</v>
      </c>
      <c r="D23308" t="s">
        <v>29</v>
      </c>
      <c r="E23308">
        <v>2027</v>
      </c>
      <c r="G23308" t="s">
        <v>273</v>
      </c>
    </row>
    <row r="23309" spans="1:7">
      <c r="A23309">
        <v>72072032</v>
      </c>
      <c r="B23309" t="s">
        <v>278</v>
      </c>
      <c r="C23309">
        <v>0.61099999999999999</v>
      </c>
      <c r="D23309" t="s">
        <v>29</v>
      </c>
      <c r="E23309">
        <v>2028</v>
      </c>
      <c r="G23309" t="s">
        <v>273</v>
      </c>
    </row>
    <row r="23310" spans="1:7">
      <c r="A23310">
        <v>72072039</v>
      </c>
      <c r="B23310" t="s">
        <v>278</v>
      </c>
      <c r="C23310">
        <v>0.47</v>
      </c>
      <c r="D23310" t="s">
        <v>29</v>
      </c>
      <c r="G23310" t="s">
        <v>273</v>
      </c>
    </row>
    <row r="23311" spans="1:7">
      <c r="A23311">
        <v>72072039</v>
      </c>
      <c r="B23311" t="s">
        <v>278</v>
      </c>
      <c r="C23311">
        <v>0.51700000000000002</v>
      </c>
      <c r="D23311" t="s">
        <v>29</v>
      </c>
      <c r="E23311">
        <v>2026</v>
      </c>
      <c r="G23311" t="s">
        <v>273</v>
      </c>
    </row>
    <row r="23312" spans="1:7">
      <c r="A23312">
        <v>72072039</v>
      </c>
      <c r="B23312" t="s">
        <v>278</v>
      </c>
      <c r="C23312">
        <v>0.56399999999999995</v>
      </c>
      <c r="D23312" t="s">
        <v>29</v>
      </c>
      <c r="E23312">
        <v>2027</v>
      </c>
      <c r="G23312" t="s">
        <v>273</v>
      </c>
    </row>
    <row r="23313" spans="1:7">
      <c r="A23313">
        <v>72072039</v>
      </c>
      <c r="B23313" t="s">
        <v>278</v>
      </c>
      <c r="C23313">
        <v>0.61099999999999999</v>
      </c>
      <c r="D23313" t="s">
        <v>29</v>
      </c>
      <c r="E23313">
        <v>2028</v>
      </c>
      <c r="G23313" t="s">
        <v>273</v>
      </c>
    </row>
    <row r="23314" spans="1:7">
      <c r="A23314">
        <v>72072052</v>
      </c>
      <c r="B23314" t="s">
        <v>278</v>
      </c>
      <c r="C23314">
        <v>0.47</v>
      </c>
      <c r="D23314" t="s">
        <v>29</v>
      </c>
      <c r="G23314" t="s">
        <v>273</v>
      </c>
    </row>
    <row r="23315" spans="1:7">
      <c r="A23315">
        <v>72072052</v>
      </c>
      <c r="B23315" t="s">
        <v>278</v>
      </c>
      <c r="C23315">
        <v>0.51700000000000002</v>
      </c>
      <c r="D23315" t="s">
        <v>29</v>
      </c>
      <c r="E23315">
        <v>2026</v>
      </c>
      <c r="G23315" t="s">
        <v>273</v>
      </c>
    </row>
    <row r="23316" spans="1:7">
      <c r="A23316">
        <v>72072052</v>
      </c>
      <c r="B23316" t="s">
        <v>278</v>
      </c>
      <c r="C23316">
        <v>0.56399999999999995</v>
      </c>
      <c r="D23316" t="s">
        <v>29</v>
      </c>
      <c r="E23316">
        <v>2027</v>
      </c>
      <c r="G23316" t="s">
        <v>273</v>
      </c>
    </row>
    <row r="23317" spans="1:7">
      <c r="A23317">
        <v>72072052</v>
      </c>
      <c r="B23317" t="s">
        <v>278</v>
      </c>
      <c r="C23317">
        <v>0.61099999999999999</v>
      </c>
      <c r="D23317" t="s">
        <v>29</v>
      </c>
      <c r="E23317">
        <v>2028</v>
      </c>
      <c r="G23317" t="s">
        <v>273</v>
      </c>
    </row>
    <row r="23318" spans="1:7">
      <c r="A23318">
        <v>72072059</v>
      </c>
      <c r="B23318" t="s">
        <v>278</v>
      </c>
      <c r="C23318">
        <v>0.47</v>
      </c>
      <c r="D23318" t="s">
        <v>29</v>
      </c>
      <c r="G23318" t="s">
        <v>273</v>
      </c>
    </row>
    <row r="23319" spans="1:7">
      <c r="A23319">
        <v>72072059</v>
      </c>
      <c r="B23319" t="s">
        <v>278</v>
      </c>
      <c r="C23319">
        <v>0.51700000000000002</v>
      </c>
      <c r="D23319" t="s">
        <v>29</v>
      </c>
      <c r="E23319">
        <v>2026</v>
      </c>
      <c r="G23319" t="s">
        <v>273</v>
      </c>
    </row>
    <row r="23320" spans="1:7">
      <c r="A23320">
        <v>72072059</v>
      </c>
      <c r="B23320" t="s">
        <v>278</v>
      </c>
      <c r="C23320">
        <v>0.56399999999999995</v>
      </c>
      <c r="D23320" t="s">
        <v>29</v>
      </c>
      <c r="E23320">
        <v>2027</v>
      </c>
      <c r="G23320" t="s">
        <v>273</v>
      </c>
    </row>
    <row r="23321" spans="1:7">
      <c r="A23321">
        <v>72072059</v>
      </c>
      <c r="B23321" t="s">
        <v>278</v>
      </c>
      <c r="C23321">
        <v>0.61099999999999999</v>
      </c>
      <c r="D23321" t="s">
        <v>29</v>
      </c>
      <c r="E23321">
        <v>2028</v>
      </c>
      <c r="G23321" t="s">
        <v>273</v>
      </c>
    </row>
    <row r="23322" spans="1:7">
      <c r="A23322">
        <v>72072080</v>
      </c>
      <c r="B23322" t="s">
        <v>278</v>
      </c>
      <c r="C23322">
        <v>0.47</v>
      </c>
      <c r="D23322" t="s">
        <v>29</v>
      </c>
      <c r="G23322" t="s">
        <v>273</v>
      </c>
    </row>
    <row r="23323" spans="1:7">
      <c r="A23323">
        <v>72072080</v>
      </c>
      <c r="B23323" t="s">
        <v>278</v>
      </c>
      <c r="C23323">
        <v>0.51700000000000002</v>
      </c>
      <c r="D23323" t="s">
        <v>29</v>
      </c>
      <c r="E23323">
        <v>2026</v>
      </c>
      <c r="G23323" t="s">
        <v>273</v>
      </c>
    </row>
    <row r="23324" spans="1:7">
      <c r="A23324">
        <v>72072080</v>
      </c>
      <c r="B23324" t="s">
        <v>278</v>
      </c>
      <c r="C23324">
        <v>0.56399999999999995</v>
      </c>
      <c r="D23324" t="s">
        <v>29</v>
      </c>
      <c r="E23324">
        <v>2027</v>
      </c>
      <c r="G23324" t="s">
        <v>273</v>
      </c>
    </row>
    <row r="23325" spans="1:7">
      <c r="A23325">
        <v>72072080</v>
      </c>
      <c r="B23325" t="s">
        <v>278</v>
      </c>
      <c r="C23325">
        <v>0.61099999999999999</v>
      </c>
      <c r="D23325" t="s">
        <v>29</v>
      </c>
      <c r="E23325">
        <v>2028</v>
      </c>
      <c r="G23325" t="s">
        <v>273</v>
      </c>
    </row>
    <row r="23326" spans="1:7">
      <c r="A23326">
        <v>7208</v>
      </c>
      <c r="B23326" t="s">
        <v>278</v>
      </c>
      <c r="C23326">
        <v>0.47</v>
      </c>
      <c r="D23326" t="s">
        <v>29</v>
      </c>
      <c r="G23326" t="s">
        <v>273</v>
      </c>
    </row>
    <row r="23327" spans="1:7">
      <c r="A23327">
        <v>7208</v>
      </c>
      <c r="B23327" t="s">
        <v>278</v>
      </c>
      <c r="C23327">
        <v>0.51700000000000002</v>
      </c>
      <c r="D23327" t="s">
        <v>29</v>
      </c>
      <c r="E23327">
        <v>2026</v>
      </c>
      <c r="G23327" t="s">
        <v>273</v>
      </c>
    </row>
    <row r="23328" spans="1:7">
      <c r="A23328">
        <v>7208</v>
      </c>
      <c r="B23328" t="s">
        <v>278</v>
      </c>
      <c r="C23328">
        <v>0.56399999999999995</v>
      </c>
      <c r="D23328" t="s">
        <v>29</v>
      </c>
      <c r="E23328">
        <v>2027</v>
      </c>
      <c r="G23328" t="s">
        <v>273</v>
      </c>
    </row>
    <row r="23329" spans="1:7">
      <c r="A23329">
        <v>7208</v>
      </c>
      <c r="B23329" t="s">
        <v>278</v>
      </c>
      <c r="C23329">
        <v>0.61099999999999999</v>
      </c>
      <c r="D23329" t="s">
        <v>29</v>
      </c>
      <c r="E23329">
        <v>2028</v>
      </c>
      <c r="G23329" t="s">
        <v>273</v>
      </c>
    </row>
    <row r="23330" spans="1:7">
      <c r="A23330">
        <v>7209</v>
      </c>
      <c r="B23330" t="s">
        <v>278</v>
      </c>
      <c r="C23330">
        <v>0.47</v>
      </c>
      <c r="D23330" t="s">
        <v>29</v>
      </c>
      <c r="G23330" t="s">
        <v>273</v>
      </c>
    </row>
    <row r="23331" spans="1:7">
      <c r="A23331">
        <v>7209</v>
      </c>
      <c r="B23331" t="s">
        <v>278</v>
      </c>
      <c r="C23331">
        <v>0.51700000000000002</v>
      </c>
      <c r="D23331" t="s">
        <v>29</v>
      </c>
      <c r="E23331">
        <v>2026</v>
      </c>
      <c r="G23331" t="s">
        <v>273</v>
      </c>
    </row>
    <row r="23332" spans="1:7">
      <c r="A23332">
        <v>7209</v>
      </c>
      <c r="B23332" t="s">
        <v>278</v>
      </c>
      <c r="C23332">
        <v>0.56399999999999995</v>
      </c>
      <c r="D23332" t="s">
        <v>29</v>
      </c>
      <c r="E23332">
        <v>2027</v>
      </c>
      <c r="G23332" t="s">
        <v>273</v>
      </c>
    </row>
    <row r="23333" spans="1:7">
      <c r="A23333">
        <v>7209</v>
      </c>
      <c r="B23333" t="s">
        <v>278</v>
      </c>
      <c r="C23333">
        <v>0.61099999999999999</v>
      </c>
      <c r="D23333" t="s">
        <v>29</v>
      </c>
      <c r="E23333">
        <v>2028</v>
      </c>
      <c r="G23333" t="s">
        <v>273</v>
      </c>
    </row>
    <row r="23334" spans="1:7">
      <c r="A23334">
        <v>7210</v>
      </c>
      <c r="B23334" t="s">
        <v>278</v>
      </c>
      <c r="C23334">
        <v>0.47</v>
      </c>
      <c r="D23334" t="s">
        <v>29</v>
      </c>
      <c r="G23334" t="s">
        <v>273</v>
      </c>
    </row>
    <row r="23335" spans="1:7">
      <c r="A23335">
        <v>7210</v>
      </c>
      <c r="B23335" t="s">
        <v>278</v>
      </c>
      <c r="C23335">
        <v>0.51700000000000002</v>
      </c>
      <c r="D23335" t="s">
        <v>29</v>
      </c>
      <c r="E23335">
        <v>2026</v>
      </c>
      <c r="G23335" t="s">
        <v>273</v>
      </c>
    </row>
    <row r="23336" spans="1:7">
      <c r="A23336">
        <v>7210</v>
      </c>
      <c r="B23336" t="s">
        <v>278</v>
      </c>
      <c r="C23336">
        <v>0.56399999999999995</v>
      </c>
      <c r="D23336" t="s">
        <v>29</v>
      </c>
      <c r="E23336">
        <v>2027</v>
      </c>
      <c r="G23336" t="s">
        <v>273</v>
      </c>
    </row>
    <row r="23337" spans="1:7">
      <c r="A23337">
        <v>7210</v>
      </c>
      <c r="B23337" t="s">
        <v>278</v>
      </c>
      <c r="C23337">
        <v>0.61099999999999999</v>
      </c>
      <c r="D23337" t="s">
        <v>29</v>
      </c>
      <c r="E23337">
        <v>2028</v>
      </c>
      <c r="G23337" t="s">
        <v>273</v>
      </c>
    </row>
    <row r="23338" spans="1:7">
      <c r="A23338">
        <v>72111300</v>
      </c>
      <c r="B23338" t="s">
        <v>278</v>
      </c>
      <c r="C23338">
        <v>0.47</v>
      </c>
      <c r="D23338" t="s">
        <v>29</v>
      </c>
      <c r="G23338" t="s">
        <v>273</v>
      </c>
    </row>
    <row r="23339" spans="1:7">
      <c r="A23339">
        <v>72111300</v>
      </c>
      <c r="B23339" t="s">
        <v>278</v>
      </c>
      <c r="C23339">
        <v>0.51700000000000002</v>
      </c>
      <c r="D23339" t="s">
        <v>29</v>
      </c>
      <c r="E23339">
        <v>2026</v>
      </c>
      <c r="G23339" t="s">
        <v>273</v>
      </c>
    </row>
    <row r="23340" spans="1:7">
      <c r="A23340">
        <v>72111300</v>
      </c>
      <c r="B23340" t="s">
        <v>278</v>
      </c>
      <c r="C23340">
        <v>0.56399999999999995</v>
      </c>
      <c r="D23340" t="s">
        <v>29</v>
      </c>
      <c r="E23340">
        <v>2027</v>
      </c>
      <c r="G23340" t="s">
        <v>273</v>
      </c>
    </row>
    <row r="23341" spans="1:7">
      <c r="A23341">
        <v>72111300</v>
      </c>
      <c r="B23341" t="s">
        <v>278</v>
      </c>
      <c r="C23341">
        <v>0.61099999999999999</v>
      </c>
      <c r="D23341" t="s">
        <v>29</v>
      </c>
      <c r="E23341">
        <v>2028</v>
      </c>
      <c r="G23341" t="s">
        <v>273</v>
      </c>
    </row>
    <row r="23342" spans="1:7">
      <c r="A23342">
        <v>72111400</v>
      </c>
      <c r="B23342" t="s">
        <v>278</v>
      </c>
      <c r="C23342">
        <v>0.47</v>
      </c>
      <c r="D23342" t="s">
        <v>29</v>
      </c>
      <c r="G23342" t="s">
        <v>273</v>
      </c>
    </row>
    <row r="23343" spans="1:7">
      <c r="A23343">
        <v>72111400</v>
      </c>
      <c r="B23343" t="s">
        <v>278</v>
      </c>
      <c r="C23343">
        <v>0.51700000000000002</v>
      </c>
      <c r="D23343" t="s">
        <v>29</v>
      </c>
      <c r="E23343">
        <v>2026</v>
      </c>
      <c r="G23343" t="s">
        <v>273</v>
      </c>
    </row>
    <row r="23344" spans="1:7">
      <c r="A23344">
        <v>72111400</v>
      </c>
      <c r="B23344" t="s">
        <v>278</v>
      </c>
      <c r="C23344">
        <v>0.56399999999999995</v>
      </c>
      <c r="D23344" t="s">
        <v>29</v>
      </c>
      <c r="E23344">
        <v>2027</v>
      </c>
      <c r="G23344" t="s">
        <v>273</v>
      </c>
    </row>
    <row r="23345" spans="1:7">
      <c r="A23345">
        <v>72111400</v>
      </c>
      <c r="B23345" t="s">
        <v>278</v>
      </c>
      <c r="C23345">
        <v>0.61099999999999999</v>
      </c>
      <c r="D23345" t="s">
        <v>29</v>
      </c>
      <c r="E23345">
        <v>2028</v>
      </c>
      <c r="G23345" t="s">
        <v>273</v>
      </c>
    </row>
    <row r="23346" spans="1:7">
      <c r="A23346">
        <v>72111900</v>
      </c>
      <c r="B23346" t="s">
        <v>278</v>
      </c>
      <c r="C23346">
        <v>0.47</v>
      </c>
      <c r="D23346" t="s">
        <v>29</v>
      </c>
      <c r="G23346" t="s">
        <v>273</v>
      </c>
    </row>
    <row r="23347" spans="1:7">
      <c r="A23347">
        <v>72111900</v>
      </c>
      <c r="B23347" t="s">
        <v>278</v>
      </c>
      <c r="C23347">
        <v>0.51700000000000002</v>
      </c>
      <c r="D23347" t="s">
        <v>29</v>
      </c>
      <c r="E23347">
        <v>2026</v>
      </c>
      <c r="G23347" t="s">
        <v>273</v>
      </c>
    </row>
    <row r="23348" spans="1:7">
      <c r="A23348">
        <v>72111900</v>
      </c>
      <c r="B23348" t="s">
        <v>278</v>
      </c>
      <c r="C23348">
        <v>0.56399999999999995</v>
      </c>
      <c r="D23348" t="s">
        <v>29</v>
      </c>
      <c r="E23348">
        <v>2027</v>
      </c>
      <c r="G23348" t="s">
        <v>273</v>
      </c>
    </row>
    <row r="23349" spans="1:7">
      <c r="A23349">
        <v>72111900</v>
      </c>
      <c r="B23349" t="s">
        <v>278</v>
      </c>
      <c r="C23349">
        <v>0.61099999999999999</v>
      </c>
      <c r="D23349" t="s">
        <v>29</v>
      </c>
      <c r="E23349">
        <v>2028</v>
      </c>
      <c r="G23349" t="s">
        <v>273</v>
      </c>
    </row>
    <row r="23350" spans="1:7">
      <c r="A23350">
        <v>721123</v>
      </c>
      <c r="B23350" t="s">
        <v>278</v>
      </c>
      <c r="C23350">
        <v>0.47</v>
      </c>
      <c r="D23350" t="s">
        <v>29</v>
      </c>
      <c r="G23350" t="s">
        <v>273</v>
      </c>
    </row>
    <row r="23351" spans="1:7">
      <c r="A23351">
        <v>721123</v>
      </c>
      <c r="B23351" t="s">
        <v>278</v>
      </c>
      <c r="C23351">
        <v>0.51700000000000002</v>
      </c>
      <c r="D23351" t="s">
        <v>29</v>
      </c>
      <c r="E23351">
        <v>2026</v>
      </c>
      <c r="G23351" t="s">
        <v>273</v>
      </c>
    </row>
    <row r="23352" spans="1:7">
      <c r="A23352">
        <v>721123</v>
      </c>
      <c r="B23352" t="s">
        <v>278</v>
      </c>
      <c r="C23352">
        <v>0.56399999999999995</v>
      </c>
      <c r="D23352" t="s">
        <v>29</v>
      </c>
      <c r="E23352">
        <v>2027</v>
      </c>
      <c r="G23352" t="s">
        <v>273</v>
      </c>
    </row>
    <row r="23353" spans="1:7">
      <c r="A23353">
        <v>721123</v>
      </c>
      <c r="B23353" t="s">
        <v>278</v>
      </c>
      <c r="C23353">
        <v>0.61099999999999999</v>
      </c>
      <c r="D23353" t="s">
        <v>29</v>
      </c>
      <c r="E23353">
        <v>2028</v>
      </c>
      <c r="G23353" t="s">
        <v>273</v>
      </c>
    </row>
    <row r="23354" spans="1:7">
      <c r="A23354">
        <v>72112900</v>
      </c>
      <c r="B23354" t="s">
        <v>278</v>
      </c>
      <c r="C23354">
        <v>0.47</v>
      </c>
      <c r="D23354" t="s">
        <v>29</v>
      </c>
      <c r="G23354" t="s">
        <v>273</v>
      </c>
    </row>
    <row r="23355" spans="1:7">
      <c r="A23355">
        <v>72112900</v>
      </c>
      <c r="B23355" t="s">
        <v>278</v>
      </c>
      <c r="C23355">
        <v>0.51700000000000002</v>
      </c>
      <c r="D23355" t="s">
        <v>29</v>
      </c>
      <c r="E23355">
        <v>2026</v>
      </c>
      <c r="G23355" t="s">
        <v>273</v>
      </c>
    </row>
    <row r="23356" spans="1:7">
      <c r="A23356">
        <v>72112900</v>
      </c>
      <c r="B23356" t="s">
        <v>278</v>
      </c>
      <c r="C23356">
        <v>0.56399999999999995</v>
      </c>
      <c r="D23356" t="s">
        <v>29</v>
      </c>
      <c r="E23356">
        <v>2027</v>
      </c>
      <c r="G23356" t="s">
        <v>273</v>
      </c>
    </row>
    <row r="23357" spans="1:7">
      <c r="A23357">
        <v>72112900</v>
      </c>
      <c r="B23357" t="s">
        <v>278</v>
      </c>
      <c r="C23357">
        <v>0.61099999999999999</v>
      </c>
      <c r="D23357" t="s">
        <v>29</v>
      </c>
      <c r="E23357">
        <v>2028</v>
      </c>
      <c r="G23357" t="s">
        <v>273</v>
      </c>
    </row>
    <row r="23358" spans="1:7">
      <c r="A23358">
        <v>721190</v>
      </c>
      <c r="B23358" t="s">
        <v>278</v>
      </c>
      <c r="C23358">
        <v>0.47</v>
      </c>
      <c r="D23358" t="s">
        <v>29</v>
      </c>
      <c r="G23358" t="s">
        <v>273</v>
      </c>
    </row>
    <row r="23359" spans="1:7">
      <c r="A23359">
        <v>721190</v>
      </c>
      <c r="B23359" t="s">
        <v>278</v>
      </c>
      <c r="C23359">
        <v>0.51700000000000002</v>
      </c>
      <c r="D23359" t="s">
        <v>29</v>
      </c>
      <c r="E23359">
        <v>2026</v>
      </c>
      <c r="G23359" t="s">
        <v>273</v>
      </c>
    </row>
    <row r="23360" spans="1:7">
      <c r="A23360">
        <v>721190</v>
      </c>
      <c r="B23360" t="s">
        <v>278</v>
      </c>
      <c r="C23360">
        <v>0.56399999999999995</v>
      </c>
      <c r="D23360" t="s">
        <v>29</v>
      </c>
      <c r="E23360">
        <v>2027</v>
      </c>
      <c r="G23360" t="s">
        <v>273</v>
      </c>
    </row>
    <row r="23361" spans="1:7">
      <c r="A23361">
        <v>721190</v>
      </c>
      <c r="B23361" t="s">
        <v>278</v>
      </c>
      <c r="C23361">
        <v>0.61099999999999999</v>
      </c>
      <c r="D23361" t="s">
        <v>29</v>
      </c>
      <c r="E23361">
        <v>2028</v>
      </c>
      <c r="G23361" t="s">
        <v>273</v>
      </c>
    </row>
    <row r="23362" spans="1:7">
      <c r="A23362">
        <v>7212</v>
      </c>
      <c r="B23362" t="s">
        <v>278</v>
      </c>
      <c r="C23362">
        <v>0.47</v>
      </c>
      <c r="D23362" t="s">
        <v>29</v>
      </c>
      <c r="G23362" t="s">
        <v>273</v>
      </c>
    </row>
    <row r="23363" spans="1:7">
      <c r="A23363">
        <v>7212</v>
      </c>
      <c r="B23363" t="s">
        <v>278</v>
      </c>
      <c r="C23363">
        <v>0.51700000000000002</v>
      </c>
      <c r="D23363" t="s">
        <v>29</v>
      </c>
      <c r="E23363">
        <v>2026</v>
      </c>
      <c r="G23363" t="s">
        <v>273</v>
      </c>
    </row>
    <row r="23364" spans="1:7">
      <c r="A23364">
        <v>7212</v>
      </c>
      <c r="B23364" t="s">
        <v>278</v>
      </c>
      <c r="C23364">
        <v>0.56399999999999995</v>
      </c>
      <c r="D23364" t="s">
        <v>29</v>
      </c>
      <c r="E23364">
        <v>2027</v>
      </c>
      <c r="G23364" t="s">
        <v>273</v>
      </c>
    </row>
    <row r="23365" spans="1:7">
      <c r="A23365">
        <v>7212</v>
      </c>
      <c r="B23365" t="s">
        <v>278</v>
      </c>
      <c r="C23365">
        <v>0.61099999999999999</v>
      </c>
      <c r="D23365" t="s">
        <v>29</v>
      </c>
      <c r="E23365">
        <v>2028</v>
      </c>
      <c r="G23365" t="s">
        <v>273</v>
      </c>
    </row>
    <row r="23366" spans="1:7">
      <c r="A23366">
        <v>7213</v>
      </c>
      <c r="B23366" t="s">
        <v>278</v>
      </c>
      <c r="C23366">
        <v>0.47</v>
      </c>
      <c r="D23366" t="s">
        <v>29</v>
      </c>
      <c r="G23366" t="s">
        <v>273</v>
      </c>
    </row>
    <row r="23367" spans="1:7">
      <c r="A23367">
        <v>7213</v>
      </c>
      <c r="B23367" t="s">
        <v>278</v>
      </c>
      <c r="C23367">
        <v>0.51700000000000002</v>
      </c>
      <c r="D23367" t="s">
        <v>29</v>
      </c>
      <c r="E23367">
        <v>2026</v>
      </c>
      <c r="G23367" t="s">
        <v>273</v>
      </c>
    </row>
    <row r="23368" spans="1:7">
      <c r="A23368">
        <v>7213</v>
      </c>
      <c r="B23368" t="s">
        <v>278</v>
      </c>
      <c r="C23368">
        <v>0.56399999999999995</v>
      </c>
      <c r="D23368" t="s">
        <v>29</v>
      </c>
      <c r="E23368">
        <v>2027</v>
      </c>
      <c r="G23368" t="s">
        <v>273</v>
      </c>
    </row>
    <row r="23369" spans="1:7">
      <c r="A23369">
        <v>7213</v>
      </c>
      <c r="B23369" t="s">
        <v>278</v>
      </c>
      <c r="C23369">
        <v>0.61099999999999999</v>
      </c>
      <c r="D23369" t="s">
        <v>29</v>
      </c>
      <c r="E23369">
        <v>2028</v>
      </c>
      <c r="G23369" t="s">
        <v>273</v>
      </c>
    </row>
    <row r="23370" spans="1:7">
      <c r="A23370">
        <v>72141000</v>
      </c>
      <c r="B23370" t="s">
        <v>278</v>
      </c>
      <c r="C23370">
        <v>0.47</v>
      </c>
      <c r="D23370" t="s">
        <v>29</v>
      </c>
      <c r="G23370" t="s">
        <v>273</v>
      </c>
    </row>
    <row r="23371" spans="1:7">
      <c r="A23371">
        <v>72141000</v>
      </c>
      <c r="B23371" t="s">
        <v>278</v>
      </c>
      <c r="C23371">
        <v>0.51700000000000002</v>
      </c>
      <c r="D23371" t="s">
        <v>29</v>
      </c>
      <c r="E23371">
        <v>2026</v>
      </c>
      <c r="G23371" t="s">
        <v>273</v>
      </c>
    </row>
    <row r="23372" spans="1:7">
      <c r="A23372">
        <v>72141000</v>
      </c>
      <c r="B23372" t="s">
        <v>278</v>
      </c>
      <c r="C23372">
        <v>0.56399999999999995</v>
      </c>
      <c r="D23372" t="s">
        <v>29</v>
      </c>
      <c r="E23372">
        <v>2027</v>
      </c>
      <c r="G23372" t="s">
        <v>273</v>
      </c>
    </row>
    <row r="23373" spans="1:7">
      <c r="A23373">
        <v>72141000</v>
      </c>
      <c r="B23373" t="s">
        <v>278</v>
      </c>
      <c r="C23373">
        <v>0.61099999999999999</v>
      </c>
      <c r="D23373" t="s">
        <v>29</v>
      </c>
      <c r="E23373">
        <v>2028</v>
      </c>
      <c r="G23373" t="s">
        <v>273</v>
      </c>
    </row>
    <row r="23374" spans="1:7">
      <c r="A23374">
        <v>72142000</v>
      </c>
      <c r="B23374" t="s">
        <v>278</v>
      </c>
      <c r="C23374">
        <v>0.47</v>
      </c>
      <c r="D23374" t="s">
        <v>29</v>
      </c>
      <c r="G23374" t="s">
        <v>273</v>
      </c>
    </row>
    <row r="23375" spans="1:7">
      <c r="A23375">
        <v>72142000</v>
      </c>
      <c r="B23375" t="s">
        <v>278</v>
      </c>
      <c r="C23375">
        <v>0.51700000000000002</v>
      </c>
      <c r="D23375" t="s">
        <v>29</v>
      </c>
      <c r="E23375">
        <v>2026</v>
      </c>
      <c r="G23375" t="s">
        <v>273</v>
      </c>
    </row>
    <row r="23376" spans="1:7">
      <c r="A23376">
        <v>72142000</v>
      </c>
      <c r="B23376" t="s">
        <v>278</v>
      </c>
      <c r="C23376">
        <v>0.56399999999999995</v>
      </c>
      <c r="D23376" t="s">
        <v>29</v>
      </c>
      <c r="E23376">
        <v>2027</v>
      </c>
      <c r="G23376" t="s">
        <v>273</v>
      </c>
    </row>
    <row r="23377" spans="1:7">
      <c r="A23377">
        <v>72142000</v>
      </c>
      <c r="B23377" t="s">
        <v>278</v>
      </c>
      <c r="C23377">
        <v>0.61099999999999999</v>
      </c>
      <c r="D23377" t="s">
        <v>29</v>
      </c>
      <c r="E23377">
        <v>2028</v>
      </c>
      <c r="G23377" t="s">
        <v>273</v>
      </c>
    </row>
    <row r="23378" spans="1:7">
      <c r="A23378">
        <v>72143000</v>
      </c>
      <c r="B23378" t="s">
        <v>278</v>
      </c>
      <c r="C23378">
        <v>0.47</v>
      </c>
      <c r="D23378" t="s">
        <v>29</v>
      </c>
      <c r="G23378" t="s">
        <v>273</v>
      </c>
    </row>
    <row r="23379" spans="1:7">
      <c r="A23379">
        <v>72143000</v>
      </c>
      <c r="B23379" t="s">
        <v>278</v>
      </c>
      <c r="C23379">
        <v>0.51700000000000002</v>
      </c>
      <c r="D23379" t="s">
        <v>29</v>
      </c>
      <c r="E23379">
        <v>2026</v>
      </c>
      <c r="G23379" t="s">
        <v>273</v>
      </c>
    </row>
    <row r="23380" spans="1:7">
      <c r="A23380">
        <v>72143000</v>
      </c>
      <c r="B23380" t="s">
        <v>278</v>
      </c>
      <c r="C23380">
        <v>0.56399999999999995</v>
      </c>
      <c r="D23380" t="s">
        <v>29</v>
      </c>
      <c r="E23380">
        <v>2027</v>
      </c>
      <c r="G23380" t="s">
        <v>273</v>
      </c>
    </row>
    <row r="23381" spans="1:7">
      <c r="A23381">
        <v>72143000</v>
      </c>
      <c r="B23381" t="s">
        <v>278</v>
      </c>
      <c r="C23381">
        <v>0.61099999999999999</v>
      </c>
      <c r="D23381" t="s">
        <v>29</v>
      </c>
      <c r="E23381">
        <v>2028</v>
      </c>
      <c r="G23381" t="s">
        <v>273</v>
      </c>
    </row>
    <row r="23382" spans="1:7">
      <c r="A23382">
        <v>721491</v>
      </c>
      <c r="B23382" t="s">
        <v>278</v>
      </c>
      <c r="C23382">
        <v>0.47</v>
      </c>
      <c r="D23382" t="s">
        <v>29</v>
      </c>
      <c r="G23382" t="s">
        <v>273</v>
      </c>
    </row>
    <row r="23383" spans="1:7">
      <c r="A23383">
        <v>721491</v>
      </c>
      <c r="B23383" t="s">
        <v>278</v>
      </c>
      <c r="C23383">
        <v>0.51700000000000002</v>
      </c>
      <c r="D23383" t="s">
        <v>29</v>
      </c>
      <c r="E23383">
        <v>2026</v>
      </c>
      <c r="G23383" t="s">
        <v>273</v>
      </c>
    </row>
    <row r="23384" spans="1:7">
      <c r="A23384">
        <v>721491</v>
      </c>
      <c r="B23384" t="s">
        <v>278</v>
      </c>
      <c r="C23384">
        <v>0.56399999999999995</v>
      </c>
      <c r="D23384" t="s">
        <v>29</v>
      </c>
      <c r="E23384">
        <v>2027</v>
      </c>
      <c r="G23384" t="s">
        <v>273</v>
      </c>
    </row>
    <row r="23385" spans="1:7">
      <c r="A23385">
        <v>721491</v>
      </c>
      <c r="B23385" t="s">
        <v>278</v>
      </c>
      <c r="C23385">
        <v>0.61099999999999999</v>
      </c>
      <c r="D23385" t="s">
        <v>29</v>
      </c>
      <c r="E23385">
        <v>2028</v>
      </c>
      <c r="G23385" t="s">
        <v>273</v>
      </c>
    </row>
    <row r="23386" spans="1:7">
      <c r="A23386">
        <v>721499</v>
      </c>
      <c r="B23386" t="s">
        <v>278</v>
      </c>
      <c r="C23386">
        <v>0.47</v>
      </c>
      <c r="D23386" t="s">
        <v>29</v>
      </c>
      <c r="G23386" t="s">
        <v>273</v>
      </c>
    </row>
    <row r="23387" spans="1:7">
      <c r="A23387">
        <v>721499</v>
      </c>
      <c r="B23387" t="s">
        <v>278</v>
      </c>
      <c r="C23387">
        <v>0.51700000000000002</v>
      </c>
      <c r="D23387" t="s">
        <v>29</v>
      </c>
      <c r="E23387">
        <v>2026</v>
      </c>
      <c r="G23387" t="s">
        <v>273</v>
      </c>
    </row>
    <row r="23388" spans="1:7">
      <c r="A23388">
        <v>721499</v>
      </c>
      <c r="B23388" t="s">
        <v>278</v>
      </c>
      <c r="C23388">
        <v>0.56399999999999995</v>
      </c>
      <c r="D23388" t="s">
        <v>29</v>
      </c>
      <c r="E23388">
        <v>2027</v>
      </c>
      <c r="G23388" t="s">
        <v>273</v>
      </c>
    </row>
    <row r="23389" spans="1:7">
      <c r="A23389">
        <v>721499</v>
      </c>
      <c r="B23389" t="s">
        <v>278</v>
      </c>
      <c r="C23389">
        <v>0.61099999999999999</v>
      </c>
      <c r="D23389" t="s">
        <v>29</v>
      </c>
      <c r="E23389">
        <v>2028</v>
      </c>
      <c r="G23389" t="s">
        <v>273</v>
      </c>
    </row>
    <row r="23390" spans="1:7">
      <c r="A23390">
        <v>7215</v>
      </c>
      <c r="B23390" t="s">
        <v>278</v>
      </c>
      <c r="C23390">
        <v>0.47</v>
      </c>
      <c r="D23390" t="s">
        <v>29</v>
      </c>
      <c r="G23390" t="s">
        <v>273</v>
      </c>
    </row>
    <row r="23391" spans="1:7">
      <c r="A23391">
        <v>7215</v>
      </c>
      <c r="B23391" t="s">
        <v>278</v>
      </c>
      <c r="C23391">
        <v>0.51700000000000002</v>
      </c>
      <c r="D23391" t="s">
        <v>29</v>
      </c>
      <c r="E23391">
        <v>2026</v>
      </c>
      <c r="G23391" t="s">
        <v>273</v>
      </c>
    </row>
    <row r="23392" spans="1:7">
      <c r="A23392">
        <v>7215</v>
      </c>
      <c r="B23392" t="s">
        <v>278</v>
      </c>
      <c r="C23392">
        <v>0.56399999999999995</v>
      </c>
      <c r="D23392" t="s">
        <v>29</v>
      </c>
      <c r="E23392">
        <v>2027</v>
      </c>
      <c r="G23392" t="s">
        <v>273</v>
      </c>
    </row>
    <row r="23393" spans="1:7">
      <c r="A23393">
        <v>7215</v>
      </c>
      <c r="B23393" t="s">
        <v>278</v>
      </c>
      <c r="C23393">
        <v>0.61099999999999999</v>
      </c>
      <c r="D23393" t="s">
        <v>29</v>
      </c>
      <c r="E23393">
        <v>2028</v>
      </c>
      <c r="G23393" t="s">
        <v>273</v>
      </c>
    </row>
    <row r="23394" spans="1:7">
      <c r="A23394">
        <v>7216</v>
      </c>
      <c r="B23394" t="s">
        <v>278</v>
      </c>
      <c r="C23394">
        <v>0.47</v>
      </c>
      <c r="D23394" t="s">
        <v>29</v>
      </c>
      <c r="G23394" t="s">
        <v>273</v>
      </c>
    </row>
    <row r="23395" spans="1:7">
      <c r="A23395">
        <v>7216</v>
      </c>
      <c r="B23395" t="s">
        <v>278</v>
      </c>
      <c r="C23395">
        <v>0.51700000000000002</v>
      </c>
      <c r="D23395" t="s">
        <v>29</v>
      </c>
      <c r="E23395">
        <v>2026</v>
      </c>
      <c r="G23395" t="s">
        <v>273</v>
      </c>
    </row>
    <row r="23396" spans="1:7">
      <c r="A23396">
        <v>7216</v>
      </c>
      <c r="B23396" t="s">
        <v>278</v>
      </c>
      <c r="C23396">
        <v>0.56399999999999995</v>
      </c>
      <c r="D23396" t="s">
        <v>29</v>
      </c>
      <c r="E23396">
        <v>2027</v>
      </c>
      <c r="G23396" t="s">
        <v>273</v>
      </c>
    </row>
    <row r="23397" spans="1:7">
      <c r="A23397">
        <v>7216</v>
      </c>
      <c r="B23397" t="s">
        <v>278</v>
      </c>
      <c r="C23397">
        <v>0.61099999999999999</v>
      </c>
      <c r="D23397" t="s">
        <v>29</v>
      </c>
      <c r="E23397">
        <v>2028</v>
      </c>
      <c r="G23397" t="s">
        <v>273</v>
      </c>
    </row>
    <row r="23398" spans="1:7">
      <c r="A23398">
        <v>721710</v>
      </c>
      <c r="B23398" t="s">
        <v>278</v>
      </c>
      <c r="C23398">
        <v>0.47</v>
      </c>
      <c r="D23398" t="s">
        <v>29</v>
      </c>
      <c r="G23398" t="s">
        <v>273</v>
      </c>
    </row>
    <row r="23399" spans="1:7">
      <c r="A23399">
        <v>721710</v>
      </c>
      <c r="B23399" t="s">
        <v>278</v>
      </c>
      <c r="C23399">
        <v>0.51700000000000002</v>
      </c>
      <c r="D23399" t="s">
        <v>29</v>
      </c>
      <c r="E23399">
        <v>2026</v>
      </c>
      <c r="G23399" t="s">
        <v>273</v>
      </c>
    </row>
    <row r="23400" spans="1:7">
      <c r="A23400">
        <v>721710</v>
      </c>
      <c r="B23400" t="s">
        <v>278</v>
      </c>
      <c r="C23400">
        <v>0.56399999999999995</v>
      </c>
      <c r="D23400" t="s">
        <v>29</v>
      </c>
      <c r="E23400">
        <v>2027</v>
      </c>
      <c r="G23400" t="s">
        <v>273</v>
      </c>
    </row>
    <row r="23401" spans="1:7">
      <c r="A23401">
        <v>721710</v>
      </c>
      <c r="B23401" t="s">
        <v>278</v>
      </c>
      <c r="C23401">
        <v>0.61099999999999999</v>
      </c>
      <c r="D23401" t="s">
        <v>29</v>
      </c>
      <c r="E23401">
        <v>2028</v>
      </c>
      <c r="G23401" t="s">
        <v>273</v>
      </c>
    </row>
    <row r="23402" spans="1:7">
      <c r="A23402">
        <v>721720</v>
      </c>
      <c r="B23402" t="s">
        <v>278</v>
      </c>
      <c r="C23402">
        <v>0.47</v>
      </c>
      <c r="D23402" t="s">
        <v>29</v>
      </c>
      <c r="G23402" t="s">
        <v>273</v>
      </c>
    </row>
    <row r="23403" spans="1:7">
      <c r="A23403">
        <v>721720</v>
      </c>
      <c r="B23403" t="s">
        <v>278</v>
      </c>
      <c r="C23403">
        <v>0.51700000000000002</v>
      </c>
      <c r="D23403" t="s">
        <v>29</v>
      </c>
      <c r="E23403">
        <v>2026</v>
      </c>
      <c r="G23403" t="s">
        <v>273</v>
      </c>
    </row>
    <row r="23404" spans="1:7">
      <c r="A23404">
        <v>721720</v>
      </c>
      <c r="B23404" t="s">
        <v>278</v>
      </c>
      <c r="C23404">
        <v>0.56399999999999995</v>
      </c>
      <c r="D23404" t="s">
        <v>29</v>
      </c>
      <c r="E23404">
        <v>2027</v>
      </c>
      <c r="G23404" t="s">
        <v>273</v>
      </c>
    </row>
    <row r="23405" spans="1:7">
      <c r="A23405">
        <v>721720</v>
      </c>
      <c r="B23405" t="s">
        <v>278</v>
      </c>
      <c r="C23405">
        <v>0.61099999999999999</v>
      </c>
      <c r="D23405" t="s">
        <v>29</v>
      </c>
      <c r="E23405">
        <v>2028</v>
      </c>
      <c r="G23405" t="s">
        <v>273</v>
      </c>
    </row>
    <row r="23406" spans="1:7">
      <c r="A23406">
        <v>721730</v>
      </c>
      <c r="B23406" t="s">
        <v>278</v>
      </c>
      <c r="C23406">
        <v>0.47</v>
      </c>
      <c r="D23406" t="s">
        <v>29</v>
      </c>
      <c r="G23406" t="s">
        <v>273</v>
      </c>
    </row>
    <row r="23407" spans="1:7">
      <c r="A23407">
        <v>721730</v>
      </c>
      <c r="B23407" t="s">
        <v>278</v>
      </c>
      <c r="C23407">
        <v>0.51700000000000002</v>
      </c>
      <c r="D23407" t="s">
        <v>29</v>
      </c>
      <c r="E23407">
        <v>2026</v>
      </c>
      <c r="G23407" t="s">
        <v>273</v>
      </c>
    </row>
    <row r="23408" spans="1:7">
      <c r="A23408">
        <v>721730</v>
      </c>
      <c r="B23408" t="s">
        <v>278</v>
      </c>
      <c r="C23408">
        <v>0.56399999999999995</v>
      </c>
      <c r="D23408" t="s">
        <v>29</v>
      </c>
      <c r="E23408">
        <v>2027</v>
      </c>
      <c r="G23408" t="s">
        <v>273</v>
      </c>
    </row>
    <row r="23409" spans="1:7">
      <c r="A23409">
        <v>721730</v>
      </c>
      <c r="B23409" t="s">
        <v>278</v>
      </c>
      <c r="C23409">
        <v>0.61099999999999999</v>
      </c>
      <c r="D23409" t="s">
        <v>29</v>
      </c>
      <c r="E23409">
        <v>2028</v>
      </c>
      <c r="G23409" t="s">
        <v>273</v>
      </c>
    </row>
    <row r="23410" spans="1:7">
      <c r="A23410">
        <v>721790</v>
      </c>
      <c r="B23410" t="s">
        <v>278</v>
      </c>
      <c r="C23410">
        <v>0.47</v>
      </c>
      <c r="D23410" t="s">
        <v>29</v>
      </c>
      <c r="G23410" t="s">
        <v>273</v>
      </c>
    </row>
    <row r="23411" spans="1:7">
      <c r="A23411">
        <v>721790</v>
      </c>
      <c r="B23411" t="s">
        <v>278</v>
      </c>
      <c r="C23411">
        <v>0.51700000000000002</v>
      </c>
      <c r="D23411" t="s">
        <v>29</v>
      </c>
      <c r="E23411">
        <v>2026</v>
      </c>
      <c r="G23411" t="s">
        <v>273</v>
      </c>
    </row>
    <row r="23412" spans="1:7">
      <c r="A23412">
        <v>721790</v>
      </c>
      <c r="B23412" t="s">
        <v>278</v>
      </c>
      <c r="C23412">
        <v>0.56399999999999995</v>
      </c>
      <c r="D23412" t="s">
        <v>29</v>
      </c>
      <c r="E23412">
        <v>2027</v>
      </c>
      <c r="G23412" t="s">
        <v>273</v>
      </c>
    </row>
    <row r="23413" spans="1:7">
      <c r="A23413">
        <v>721790</v>
      </c>
      <c r="B23413" t="s">
        <v>278</v>
      </c>
      <c r="C23413">
        <v>0.61099999999999999</v>
      </c>
      <c r="D23413" t="s">
        <v>29</v>
      </c>
      <c r="E23413">
        <v>2028</v>
      </c>
      <c r="G23413" t="s">
        <v>273</v>
      </c>
    </row>
    <row r="23414" spans="1:7">
      <c r="A23414">
        <v>72181000</v>
      </c>
      <c r="B23414" t="s">
        <v>278</v>
      </c>
      <c r="C23414" s="30">
        <v>3.13</v>
      </c>
      <c r="G23414" t="s">
        <v>273</v>
      </c>
    </row>
    <row r="23415" spans="1:7">
      <c r="A23415">
        <v>72181000</v>
      </c>
      <c r="B23415" t="s">
        <v>278</v>
      </c>
      <c r="C23415" s="30">
        <v>3.4430000000000001</v>
      </c>
      <c r="E23415">
        <v>2026</v>
      </c>
      <c r="G23415" t="s">
        <v>273</v>
      </c>
    </row>
    <row r="23416" spans="1:7">
      <c r="A23416">
        <v>72181000</v>
      </c>
      <c r="B23416" t="s">
        <v>278</v>
      </c>
      <c r="C23416" s="30">
        <v>3.7559999999999998</v>
      </c>
      <c r="E23416">
        <v>2027</v>
      </c>
      <c r="G23416" t="s">
        <v>273</v>
      </c>
    </row>
    <row r="23417" spans="1:7">
      <c r="A23417">
        <v>72181000</v>
      </c>
      <c r="B23417" t="s">
        <v>278</v>
      </c>
      <c r="C23417" s="30">
        <v>4.069</v>
      </c>
      <c r="E23417">
        <v>2028</v>
      </c>
      <c r="G23417" t="s">
        <v>273</v>
      </c>
    </row>
    <row r="23418" spans="1:7">
      <c r="A23418">
        <v>721891</v>
      </c>
      <c r="B23418" t="s">
        <v>278</v>
      </c>
      <c r="C23418" s="30">
        <v>3.13</v>
      </c>
      <c r="G23418" t="s">
        <v>273</v>
      </c>
    </row>
    <row r="23419" spans="1:7">
      <c r="A23419">
        <v>721891</v>
      </c>
      <c r="B23419" t="s">
        <v>278</v>
      </c>
      <c r="C23419" s="30">
        <v>3.4430000000000001</v>
      </c>
      <c r="E23419">
        <v>2026</v>
      </c>
      <c r="G23419" t="s">
        <v>273</v>
      </c>
    </row>
    <row r="23420" spans="1:7">
      <c r="A23420">
        <v>721891</v>
      </c>
      <c r="B23420" t="s">
        <v>278</v>
      </c>
      <c r="C23420" s="30">
        <v>3.7559999999999998</v>
      </c>
      <c r="E23420">
        <v>2027</v>
      </c>
      <c r="G23420" t="s">
        <v>273</v>
      </c>
    </row>
    <row r="23421" spans="1:7">
      <c r="A23421">
        <v>721891</v>
      </c>
      <c r="B23421" t="s">
        <v>278</v>
      </c>
      <c r="C23421" s="30">
        <v>4.069</v>
      </c>
      <c r="E23421">
        <v>2028</v>
      </c>
      <c r="G23421" t="s">
        <v>273</v>
      </c>
    </row>
    <row r="23422" spans="1:7">
      <c r="A23422">
        <v>72189911</v>
      </c>
      <c r="B23422" t="s">
        <v>278</v>
      </c>
      <c r="C23422" s="30">
        <v>3.13</v>
      </c>
      <c r="G23422" t="s">
        <v>273</v>
      </c>
    </row>
    <row r="23423" spans="1:7">
      <c r="A23423">
        <v>72189911</v>
      </c>
      <c r="B23423" t="s">
        <v>278</v>
      </c>
      <c r="C23423" s="30">
        <v>3.4430000000000001</v>
      </c>
      <c r="E23423">
        <v>2026</v>
      </c>
      <c r="G23423" t="s">
        <v>273</v>
      </c>
    </row>
    <row r="23424" spans="1:7">
      <c r="A23424">
        <v>72189911</v>
      </c>
      <c r="B23424" t="s">
        <v>278</v>
      </c>
      <c r="C23424" s="30">
        <v>3.7559999999999998</v>
      </c>
      <c r="E23424">
        <v>2027</v>
      </c>
      <c r="G23424" t="s">
        <v>273</v>
      </c>
    </row>
    <row r="23425" spans="1:7">
      <c r="A23425">
        <v>72189911</v>
      </c>
      <c r="B23425" t="s">
        <v>278</v>
      </c>
      <c r="C23425" s="30">
        <v>4.069</v>
      </c>
      <c r="E23425">
        <v>2028</v>
      </c>
      <c r="G23425" t="s">
        <v>273</v>
      </c>
    </row>
    <row r="23426" spans="1:7">
      <c r="A23426">
        <v>72189919</v>
      </c>
      <c r="B23426" t="s">
        <v>278</v>
      </c>
      <c r="C23426" s="30">
        <v>3.13</v>
      </c>
      <c r="G23426" t="s">
        <v>273</v>
      </c>
    </row>
    <row r="23427" spans="1:7">
      <c r="A23427">
        <v>72189919</v>
      </c>
      <c r="B23427" t="s">
        <v>278</v>
      </c>
      <c r="C23427" s="30">
        <v>3.4430000000000001</v>
      </c>
      <c r="E23427">
        <v>2026</v>
      </c>
      <c r="G23427" t="s">
        <v>273</v>
      </c>
    </row>
    <row r="23428" spans="1:7">
      <c r="A23428">
        <v>72189919</v>
      </c>
      <c r="B23428" t="s">
        <v>278</v>
      </c>
      <c r="C23428" s="30">
        <v>3.7559999999999998</v>
      </c>
      <c r="E23428">
        <v>2027</v>
      </c>
      <c r="G23428" t="s">
        <v>273</v>
      </c>
    </row>
    <row r="23429" spans="1:7">
      <c r="A23429">
        <v>72189919</v>
      </c>
      <c r="B23429" t="s">
        <v>278</v>
      </c>
      <c r="C23429" s="30">
        <v>4.069</v>
      </c>
      <c r="E23429">
        <v>2028</v>
      </c>
      <c r="G23429" t="s">
        <v>273</v>
      </c>
    </row>
    <row r="23430" spans="1:7">
      <c r="A23430">
        <v>72189920</v>
      </c>
      <c r="B23430" t="s">
        <v>278</v>
      </c>
      <c r="C23430" s="30">
        <v>3.13</v>
      </c>
      <c r="G23430" t="s">
        <v>273</v>
      </c>
    </row>
    <row r="23431" spans="1:7">
      <c r="A23431">
        <v>72189920</v>
      </c>
      <c r="B23431" t="s">
        <v>278</v>
      </c>
      <c r="C23431" s="30">
        <v>3.4430000000000001</v>
      </c>
      <c r="E23431">
        <v>2026</v>
      </c>
      <c r="G23431" t="s">
        <v>273</v>
      </c>
    </row>
    <row r="23432" spans="1:7">
      <c r="A23432">
        <v>72189920</v>
      </c>
      <c r="B23432" t="s">
        <v>278</v>
      </c>
      <c r="C23432" s="30">
        <v>3.7559999999999998</v>
      </c>
      <c r="E23432">
        <v>2027</v>
      </c>
      <c r="G23432" t="s">
        <v>273</v>
      </c>
    </row>
    <row r="23433" spans="1:7">
      <c r="A23433">
        <v>72189920</v>
      </c>
      <c r="B23433" t="s">
        <v>278</v>
      </c>
      <c r="C23433" s="30">
        <v>4.069</v>
      </c>
      <c r="E23433">
        <v>2028</v>
      </c>
      <c r="G23433" t="s">
        <v>273</v>
      </c>
    </row>
    <row r="23434" spans="1:7">
      <c r="A23434">
        <v>72189980</v>
      </c>
      <c r="B23434" t="s">
        <v>278</v>
      </c>
      <c r="C23434" s="30">
        <v>3.13</v>
      </c>
      <c r="G23434" t="s">
        <v>273</v>
      </c>
    </row>
    <row r="23435" spans="1:7">
      <c r="A23435">
        <v>72189980</v>
      </c>
      <c r="B23435" t="s">
        <v>278</v>
      </c>
      <c r="C23435" s="30">
        <v>3.4430000000000001</v>
      </c>
      <c r="E23435">
        <v>2026</v>
      </c>
      <c r="G23435" t="s">
        <v>273</v>
      </c>
    </row>
    <row r="23436" spans="1:7">
      <c r="A23436">
        <v>72189980</v>
      </c>
      <c r="B23436" t="s">
        <v>278</v>
      </c>
      <c r="C23436" s="30">
        <v>3.7559999999999998</v>
      </c>
      <c r="E23436">
        <v>2027</v>
      </c>
      <c r="G23436" t="s">
        <v>273</v>
      </c>
    </row>
    <row r="23437" spans="1:7">
      <c r="A23437">
        <v>72189980</v>
      </c>
      <c r="B23437" t="s">
        <v>278</v>
      </c>
      <c r="C23437" s="30">
        <v>4.069</v>
      </c>
      <c r="E23437">
        <v>2028</v>
      </c>
      <c r="G23437" t="s">
        <v>273</v>
      </c>
    </row>
    <row r="23438" spans="1:7">
      <c r="A23438">
        <v>72191100</v>
      </c>
      <c r="B23438" t="s">
        <v>278</v>
      </c>
      <c r="C23438" s="30">
        <v>3.13</v>
      </c>
      <c r="G23438" t="s">
        <v>273</v>
      </c>
    </row>
    <row r="23439" spans="1:7">
      <c r="A23439">
        <v>72191100</v>
      </c>
      <c r="B23439" t="s">
        <v>278</v>
      </c>
      <c r="C23439" s="30">
        <v>3.4430000000000001</v>
      </c>
      <c r="E23439">
        <v>2026</v>
      </c>
      <c r="G23439" t="s">
        <v>273</v>
      </c>
    </row>
    <row r="23440" spans="1:7">
      <c r="A23440">
        <v>72191100</v>
      </c>
      <c r="B23440" t="s">
        <v>278</v>
      </c>
      <c r="C23440" s="30">
        <v>3.7559999999999998</v>
      </c>
      <c r="E23440">
        <v>2027</v>
      </c>
      <c r="G23440" t="s">
        <v>273</v>
      </c>
    </row>
    <row r="23441" spans="1:7">
      <c r="A23441">
        <v>72191100</v>
      </c>
      <c r="B23441" t="s">
        <v>278</v>
      </c>
      <c r="C23441" s="30">
        <v>4.069</v>
      </c>
      <c r="E23441">
        <v>2028</v>
      </c>
      <c r="G23441" t="s">
        <v>273</v>
      </c>
    </row>
    <row r="23442" spans="1:7">
      <c r="A23442">
        <v>721912</v>
      </c>
      <c r="B23442" t="s">
        <v>278</v>
      </c>
      <c r="C23442" s="30">
        <v>3.13</v>
      </c>
      <c r="G23442" t="s">
        <v>273</v>
      </c>
    </row>
    <row r="23443" spans="1:7">
      <c r="A23443">
        <v>721912</v>
      </c>
      <c r="B23443" t="s">
        <v>278</v>
      </c>
      <c r="C23443" s="30">
        <v>3.4430000000000001</v>
      </c>
      <c r="E23443">
        <v>2026</v>
      </c>
      <c r="G23443" t="s">
        <v>273</v>
      </c>
    </row>
    <row r="23444" spans="1:7">
      <c r="A23444">
        <v>721912</v>
      </c>
      <c r="B23444" t="s">
        <v>278</v>
      </c>
      <c r="C23444" s="30">
        <v>3.7559999999999998</v>
      </c>
      <c r="E23444">
        <v>2027</v>
      </c>
      <c r="G23444" t="s">
        <v>273</v>
      </c>
    </row>
    <row r="23445" spans="1:7">
      <c r="A23445">
        <v>721912</v>
      </c>
      <c r="B23445" t="s">
        <v>278</v>
      </c>
      <c r="C23445" s="30">
        <v>4.069</v>
      </c>
      <c r="E23445">
        <v>2028</v>
      </c>
      <c r="G23445" t="s">
        <v>273</v>
      </c>
    </row>
    <row r="23446" spans="1:7">
      <c r="A23446">
        <v>721913</v>
      </c>
      <c r="B23446" t="s">
        <v>278</v>
      </c>
      <c r="C23446" s="30">
        <v>3.13</v>
      </c>
      <c r="G23446" t="s">
        <v>273</v>
      </c>
    </row>
    <row r="23447" spans="1:7">
      <c r="A23447">
        <v>721913</v>
      </c>
      <c r="B23447" t="s">
        <v>278</v>
      </c>
      <c r="C23447" s="30">
        <v>3.4430000000000001</v>
      </c>
      <c r="E23447">
        <v>2026</v>
      </c>
      <c r="G23447" t="s">
        <v>273</v>
      </c>
    </row>
    <row r="23448" spans="1:7">
      <c r="A23448">
        <v>721913</v>
      </c>
      <c r="B23448" t="s">
        <v>278</v>
      </c>
      <c r="C23448" s="30">
        <v>3.7559999999999998</v>
      </c>
      <c r="E23448">
        <v>2027</v>
      </c>
      <c r="G23448" t="s">
        <v>273</v>
      </c>
    </row>
    <row r="23449" spans="1:7">
      <c r="A23449">
        <v>721913</v>
      </c>
      <c r="B23449" t="s">
        <v>278</v>
      </c>
      <c r="C23449" s="30">
        <v>4.069</v>
      </c>
      <c r="E23449">
        <v>2028</v>
      </c>
      <c r="G23449" t="s">
        <v>273</v>
      </c>
    </row>
    <row r="23450" spans="1:7">
      <c r="A23450">
        <v>721914</v>
      </c>
      <c r="B23450" t="s">
        <v>278</v>
      </c>
      <c r="C23450" s="30">
        <v>3.13</v>
      </c>
      <c r="G23450" t="s">
        <v>273</v>
      </c>
    </row>
    <row r="23451" spans="1:7">
      <c r="A23451">
        <v>721914</v>
      </c>
      <c r="B23451" t="s">
        <v>278</v>
      </c>
      <c r="C23451" s="30">
        <v>3.4430000000000001</v>
      </c>
      <c r="E23451">
        <v>2026</v>
      </c>
      <c r="G23451" t="s">
        <v>273</v>
      </c>
    </row>
    <row r="23452" spans="1:7">
      <c r="A23452">
        <v>721914</v>
      </c>
      <c r="B23452" t="s">
        <v>278</v>
      </c>
      <c r="C23452" s="30">
        <v>3.7559999999999998</v>
      </c>
      <c r="E23452">
        <v>2027</v>
      </c>
      <c r="G23452" t="s">
        <v>273</v>
      </c>
    </row>
    <row r="23453" spans="1:7">
      <c r="A23453">
        <v>721914</v>
      </c>
      <c r="B23453" t="s">
        <v>278</v>
      </c>
      <c r="C23453" s="30">
        <v>4.069</v>
      </c>
      <c r="E23453">
        <v>2028</v>
      </c>
      <c r="G23453" t="s">
        <v>273</v>
      </c>
    </row>
    <row r="23454" spans="1:7">
      <c r="A23454">
        <v>721921</v>
      </c>
      <c r="B23454" t="s">
        <v>278</v>
      </c>
      <c r="C23454" s="30">
        <v>3.13</v>
      </c>
      <c r="G23454" t="s">
        <v>273</v>
      </c>
    </row>
    <row r="23455" spans="1:7">
      <c r="A23455">
        <v>721921</v>
      </c>
      <c r="B23455" t="s">
        <v>278</v>
      </c>
      <c r="C23455" s="30">
        <v>3.4430000000000001</v>
      </c>
      <c r="E23455">
        <v>2026</v>
      </c>
      <c r="G23455" t="s">
        <v>273</v>
      </c>
    </row>
    <row r="23456" spans="1:7">
      <c r="A23456">
        <v>721921</v>
      </c>
      <c r="B23456" t="s">
        <v>278</v>
      </c>
      <c r="C23456" s="30">
        <v>3.7559999999999998</v>
      </c>
      <c r="E23456">
        <v>2027</v>
      </c>
      <c r="G23456" t="s">
        <v>273</v>
      </c>
    </row>
    <row r="23457" spans="1:7">
      <c r="A23457">
        <v>721921</v>
      </c>
      <c r="B23457" t="s">
        <v>278</v>
      </c>
      <c r="C23457" s="30">
        <v>4.069</v>
      </c>
      <c r="E23457">
        <v>2028</v>
      </c>
      <c r="G23457" t="s">
        <v>273</v>
      </c>
    </row>
    <row r="23458" spans="1:7">
      <c r="A23458">
        <v>721922</v>
      </c>
      <c r="B23458" t="s">
        <v>278</v>
      </c>
      <c r="C23458" s="30">
        <v>3.13</v>
      </c>
      <c r="G23458" t="s">
        <v>273</v>
      </c>
    </row>
    <row r="23459" spans="1:7">
      <c r="A23459">
        <v>721922</v>
      </c>
      <c r="B23459" t="s">
        <v>278</v>
      </c>
      <c r="C23459" s="30">
        <v>3.4430000000000001</v>
      </c>
      <c r="E23459">
        <v>2026</v>
      </c>
      <c r="G23459" t="s">
        <v>273</v>
      </c>
    </row>
    <row r="23460" spans="1:7">
      <c r="A23460">
        <v>721922</v>
      </c>
      <c r="B23460" t="s">
        <v>278</v>
      </c>
      <c r="C23460" s="30">
        <v>3.7559999999999998</v>
      </c>
      <c r="E23460">
        <v>2027</v>
      </c>
      <c r="G23460" t="s">
        <v>273</v>
      </c>
    </row>
    <row r="23461" spans="1:7">
      <c r="A23461">
        <v>721922</v>
      </c>
      <c r="B23461" t="s">
        <v>278</v>
      </c>
      <c r="C23461" s="30">
        <v>4.069</v>
      </c>
      <c r="E23461">
        <v>2028</v>
      </c>
      <c r="G23461" t="s">
        <v>273</v>
      </c>
    </row>
    <row r="23462" spans="1:7">
      <c r="A23462">
        <v>72192300</v>
      </c>
      <c r="B23462" t="s">
        <v>278</v>
      </c>
      <c r="C23462" s="30">
        <v>3.13</v>
      </c>
      <c r="G23462" t="s">
        <v>273</v>
      </c>
    </row>
    <row r="23463" spans="1:7">
      <c r="A23463">
        <v>72192300</v>
      </c>
      <c r="B23463" t="s">
        <v>278</v>
      </c>
      <c r="C23463" s="30">
        <v>3.4430000000000001</v>
      </c>
      <c r="E23463">
        <v>2026</v>
      </c>
      <c r="G23463" t="s">
        <v>273</v>
      </c>
    </row>
    <row r="23464" spans="1:7">
      <c r="A23464">
        <v>72192300</v>
      </c>
      <c r="B23464" t="s">
        <v>278</v>
      </c>
      <c r="C23464" s="30">
        <v>3.7559999999999998</v>
      </c>
      <c r="E23464">
        <v>2027</v>
      </c>
      <c r="G23464" t="s">
        <v>273</v>
      </c>
    </row>
    <row r="23465" spans="1:7">
      <c r="A23465">
        <v>72192300</v>
      </c>
      <c r="B23465" t="s">
        <v>278</v>
      </c>
      <c r="C23465" s="30">
        <v>4.069</v>
      </c>
      <c r="E23465">
        <v>2028</v>
      </c>
      <c r="G23465" t="s">
        <v>273</v>
      </c>
    </row>
    <row r="23466" spans="1:7">
      <c r="A23466">
        <v>72192400</v>
      </c>
      <c r="B23466" t="s">
        <v>278</v>
      </c>
      <c r="C23466" s="30">
        <v>3.13</v>
      </c>
      <c r="G23466" t="s">
        <v>273</v>
      </c>
    </row>
    <row r="23467" spans="1:7">
      <c r="A23467">
        <v>72192400</v>
      </c>
      <c r="B23467" t="s">
        <v>278</v>
      </c>
      <c r="C23467" s="30">
        <v>3.4430000000000001</v>
      </c>
      <c r="E23467">
        <v>2026</v>
      </c>
      <c r="G23467" t="s">
        <v>273</v>
      </c>
    </row>
    <row r="23468" spans="1:7">
      <c r="A23468">
        <v>72192400</v>
      </c>
      <c r="B23468" t="s">
        <v>278</v>
      </c>
      <c r="C23468" s="30">
        <v>3.7559999999999998</v>
      </c>
      <c r="E23468">
        <v>2027</v>
      </c>
      <c r="G23468" t="s">
        <v>273</v>
      </c>
    </row>
    <row r="23469" spans="1:7">
      <c r="A23469">
        <v>72192400</v>
      </c>
      <c r="B23469" t="s">
        <v>278</v>
      </c>
      <c r="C23469" s="30">
        <v>4.069</v>
      </c>
      <c r="E23469">
        <v>2028</v>
      </c>
      <c r="G23469" t="s">
        <v>273</v>
      </c>
    </row>
    <row r="23470" spans="1:7">
      <c r="A23470">
        <v>72193100</v>
      </c>
      <c r="B23470" t="s">
        <v>278</v>
      </c>
      <c r="C23470" s="30">
        <v>3.13</v>
      </c>
      <c r="G23470" t="s">
        <v>273</v>
      </c>
    </row>
    <row r="23471" spans="1:7">
      <c r="A23471">
        <v>72193100</v>
      </c>
      <c r="B23471" t="s">
        <v>278</v>
      </c>
      <c r="C23471" s="30">
        <v>3.4430000000000001</v>
      </c>
      <c r="E23471">
        <v>2026</v>
      </c>
      <c r="G23471" t="s">
        <v>273</v>
      </c>
    </row>
    <row r="23472" spans="1:7">
      <c r="A23472">
        <v>72193100</v>
      </c>
      <c r="B23472" t="s">
        <v>278</v>
      </c>
      <c r="C23472" s="30">
        <v>3.7559999999999998</v>
      </c>
      <c r="E23472">
        <v>2027</v>
      </c>
      <c r="G23472" t="s">
        <v>273</v>
      </c>
    </row>
    <row r="23473" spans="1:7">
      <c r="A23473">
        <v>72193100</v>
      </c>
      <c r="B23473" t="s">
        <v>278</v>
      </c>
      <c r="C23473" s="30">
        <v>4.069</v>
      </c>
      <c r="E23473">
        <v>2028</v>
      </c>
      <c r="G23473" t="s">
        <v>273</v>
      </c>
    </row>
    <row r="23474" spans="1:7">
      <c r="A23474">
        <v>721932</v>
      </c>
      <c r="B23474" t="s">
        <v>278</v>
      </c>
      <c r="C23474" s="30">
        <v>3.13</v>
      </c>
      <c r="G23474" t="s">
        <v>273</v>
      </c>
    </row>
    <row r="23475" spans="1:7">
      <c r="A23475">
        <v>721932</v>
      </c>
      <c r="B23475" t="s">
        <v>278</v>
      </c>
      <c r="C23475" s="30">
        <v>3.4430000000000001</v>
      </c>
      <c r="E23475">
        <v>2026</v>
      </c>
      <c r="G23475" t="s">
        <v>273</v>
      </c>
    </row>
    <row r="23476" spans="1:7">
      <c r="A23476">
        <v>721932</v>
      </c>
      <c r="B23476" t="s">
        <v>278</v>
      </c>
      <c r="C23476" s="30">
        <v>3.7559999999999998</v>
      </c>
      <c r="E23476">
        <v>2027</v>
      </c>
      <c r="G23476" t="s">
        <v>273</v>
      </c>
    </row>
    <row r="23477" spans="1:7">
      <c r="A23477">
        <v>721932</v>
      </c>
      <c r="B23477" t="s">
        <v>278</v>
      </c>
      <c r="C23477" s="30">
        <v>4.069</v>
      </c>
      <c r="E23477">
        <v>2028</v>
      </c>
      <c r="G23477" t="s">
        <v>273</v>
      </c>
    </row>
    <row r="23478" spans="1:7">
      <c r="A23478">
        <v>721933</v>
      </c>
      <c r="B23478" t="s">
        <v>278</v>
      </c>
      <c r="C23478" s="30">
        <v>3.13</v>
      </c>
      <c r="G23478" t="s">
        <v>273</v>
      </c>
    </row>
    <row r="23479" spans="1:7">
      <c r="A23479">
        <v>721933</v>
      </c>
      <c r="B23479" t="s">
        <v>278</v>
      </c>
      <c r="C23479" s="30">
        <v>3.4430000000000001</v>
      </c>
      <c r="E23479">
        <v>2026</v>
      </c>
      <c r="G23479" t="s">
        <v>273</v>
      </c>
    </row>
    <row r="23480" spans="1:7">
      <c r="A23480">
        <v>721933</v>
      </c>
      <c r="B23480" t="s">
        <v>278</v>
      </c>
      <c r="C23480" s="30">
        <v>3.7559999999999998</v>
      </c>
      <c r="E23480">
        <v>2027</v>
      </c>
      <c r="G23480" t="s">
        <v>273</v>
      </c>
    </row>
    <row r="23481" spans="1:7">
      <c r="A23481">
        <v>721933</v>
      </c>
      <c r="B23481" t="s">
        <v>278</v>
      </c>
      <c r="C23481" s="30">
        <v>4.069</v>
      </c>
      <c r="E23481">
        <v>2028</v>
      </c>
      <c r="G23481" t="s">
        <v>273</v>
      </c>
    </row>
    <row r="23482" spans="1:7">
      <c r="A23482">
        <v>721934</v>
      </c>
      <c r="B23482" t="s">
        <v>278</v>
      </c>
      <c r="C23482" s="30">
        <v>3.13</v>
      </c>
      <c r="G23482" t="s">
        <v>273</v>
      </c>
    </row>
    <row r="23483" spans="1:7">
      <c r="A23483">
        <v>721934</v>
      </c>
      <c r="B23483" t="s">
        <v>278</v>
      </c>
      <c r="C23483" s="30">
        <v>3.4430000000000001</v>
      </c>
      <c r="E23483">
        <v>2026</v>
      </c>
      <c r="G23483" t="s">
        <v>273</v>
      </c>
    </row>
    <row r="23484" spans="1:7">
      <c r="A23484">
        <v>721934</v>
      </c>
      <c r="B23484" t="s">
        <v>278</v>
      </c>
      <c r="C23484" s="30">
        <v>3.7559999999999998</v>
      </c>
      <c r="E23484">
        <v>2027</v>
      </c>
      <c r="G23484" t="s">
        <v>273</v>
      </c>
    </row>
    <row r="23485" spans="1:7">
      <c r="A23485">
        <v>721934</v>
      </c>
      <c r="B23485" t="s">
        <v>278</v>
      </c>
      <c r="C23485" s="30">
        <v>4.069</v>
      </c>
      <c r="E23485">
        <v>2028</v>
      </c>
      <c r="G23485" t="s">
        <v>273</v>
      </c>
    </row>
    <row r="23486" spans="1:7">
      <c r="A23486">
        <v>721935</v>
      </c>
      <c r="B23486" t="s">
        <v>278</v>
      </c>
      <c r="C23486" s="30">
        <v>3.13</v>
      </c>
      <c r="G23486" t="s">
        <v>273</v>
      </c>
    </row>
    <row r="23487" spans="1:7">
      <c r="A23487">
        <v>721935</v>
      </c>
      <c r="B23487" t="s">
        <v>278</v>
      </c>
      <c r="C23487" s="30">
        <v>3.4430000000000001</v>
      </c>
      <c r="E23487">
        <v>2026</v>
      </c>
      <c r="G23487" t="s">
        <v>273</v>
      </c>
    </row>
    <row r="23488" spans="1:7">
      <c r="A23488">
        <v>721935</v>
      </c>
      <c r="B23488" t="s">
        <v>278</v>
      </c>
      <c r="C23488" s="30">
        <v>3.7559999999999998</v>
      </c>
      <c r="E23488">
        <v>2027</v>
      </c>
      <c r="G23488" t="s">
        <v>273</v>
      </c>
    </row>
    <row r="23489" spans="1:7">
      <c r="A23489">
        <v>721935</v>
      </c>
      <c r="B23489" t="s">
        <v>278</v>
      </c>
      <c r="C23489" s="30">
        <v>4.069</v>
      </c>
      <c r="E23489">
        <v>2028</v>
      </c>
      <c r="G23489" t="s">
        <v>273</v>
      </c>
    </row>
    <row r="23490" spans="1:7">
      <c r="A23490">
        <v>721990</v>
      </c>
      <c r="B23490" t="s">
        <v>278</v>
      </c>
      <c r="C23490" s="30">
        <v>3.13</v>
      </c>
      <c r="G23490" t="s">
        <v>273</v>
      </c>
    </row>
    <row r="23491" spans="1:7">
      <c r="A23491">
        <v>721990</v>
      </c>
      <c r="B23491" t="s">
        <v>278</v>
      </c>
      <c r="C23491" s="30">
        <v>3.4430000000000001</v>
      </c>
      <c r="E23491">
        <v>2026</v>
      </c>
      <c r="G23491" t="s">
        <v>273</v>
      </c>
    </row>
    <row r="23492" spans="1:7">
      <c r="A23492">
        <v>721990</v>
      </c>
      <c r="B23492" t="s">
        <v>278</v>
      </c>
      <c r="C23492" s="30">
        <v>3.7559999999999998</v>
      </c>
      <c r="E23492">
        <v>2027</v>
      </c>
      <c r="G23492" t="s">
        <v>273</v>
      </c>
    </row>
    <row r="23493" spans="1:7">
      <c r="A23493">
        <v>721990</v>
      </c>
      <c r="B23493" t="s">
        <v>278</v>
      </c>
      <c r="C23493" s="30">
        <v>4.069</v>
      </c>
      <c r="E23493">
        <v>2028</v>
      </c>
      <c r="G23493" t="s">
        <v>273</v>
      </c>
    </row>
    <row r="23494" spans="1:7">
      <c r="A23494">
        <v>72201100</v>
      </c>
      <c r="B23494" t="s">
        <v>278</v>
      </c>
      <c r="C23494" s="30">
        <v>3.13</v>
      </c>
      <c r="G23494" t="s">
        <v>273</v>
      </c>
    </row>
    <row r="23495" spans="1:7">
      <c r="A23495">
        <v>72201100</v>
      </c>
      <c r="B23495" t="s">
        <v>278</v>
      </c>
      <c r="C23495" s="30">
        <v>3.4430000000000001</v>
      </c>
      <c r="E23495">
        <v>2026</v>
      </c>
      <c r="G23495" t="s">
        <v>273</v>
      </c>
    </row>
    <row r="23496" spans="1:7">
      <c r="A23496">
        <v>72201100</v>
      </c>
      <c r="B23496" t="s">
        <v>278</v>
      </c>
      <c r="C23496" s="30">
        <v>3.7559999999999998</v>
      </c>
      <c r="E23496">
        <v>2027</v>
      </c>
      <c r="G23496" t="s">
        <v>273</v>
      </c>
    </row>
    <row r="23497" spans="1:7">
      <c r="A23497">
        <v>72201100</v>
      </c>
      <c r="B23497" t="s">
        <v>278</v>
      </c>
      <c r="C23497" s="30">
        <v>4.069</v>
      </c>
      <c r="E23497">
        <v>2028</v>
      </c>
      <c r="G23497" t="s">
        <v>273</v>
      </c>
    </row>
    <row r="23498" spans="1:7">
      <c r="A23498">
        <v>72201200</v>
      </c>
      <c r="B23498" t="s">
        <v>278</v>
      </c>
      <c r="C23498" s="30">
        <v>3.13</v>
      </c>
      <c r="G23498" t="s">
        <v>273</v>
      </c>
    </row>
    <row r="23499" spans="1:7">
      <c r="A23499">
        <v>72201200</v>
      </c>
      <c r="B23499" t="s">
        <v>278</v>
      </c>
      <c r="C23499" s="30">
        <v>3.4430000000000001</v>
      </c>
      <c r="E23499">
        <v>2026</v>
      </c>
      <c r="G23499" t="s">
        <v>273</v>
      </c>
    </row>
    <row r="23500" spans="1:7">
      <c r="A23500">
        <v>72201200</v>
      </c>
      <c r="B23500" t="s">
        <v>278</v>
      </c>
      <c r="C23500" s="30">
        <v>3.7559999999999998</v>
      </c>
      <c r="E23500">
        <v>2027</v>
      </c>
      <c r="G23500" t="s">
        <v>273</v>
      </c>
    </row>
    <row r="23501" spans="1:7">
      <c r="A23501">
        <v>72201200</v>
      </c>
      <c r="B23501" t="s">
        <v>278</v>
      </c>
      <c r="C23501" s="30">
        <v>4.069</v>
      </c>
      <c r="E23501">
        <v>2028</v>
      </c>
      <c r="G23501" t="s">
        <v>273</v>
      </c>
    </row>
    <row r="23502" spans="1:7">
      <c r="A23502">
        <v>722020</v>
      </c>
      <c r="B23502" t="s">
        <v>278</v>
      </c>
      <c r="C23502" s="30">
        <v>3.13</v>
      </c>
      <c r="G23502" t="s">
        <v>273</v>
      </c>
    </row>
    <row r="23503" spans="1:7">
      <c r="A23503">
        <v>722020</v>
      </c>
      <c r="B23503" t="s">
        <v>278</v>
      </c>
      <c r="C23503" s="30">
        <v>3.4430000000000001</v>
      </c>
      <c r="E23503">
        <v>2026</v>
      </c>
      <c r="G23503" t="s">
        <v>273</v>
      </c>
    </row>
    <row r="23504" spans="1:7">
      <c r="A23504">
        <v>722020</v>
      </c>
      <c r="B23504" t="s">
        <v>278</v>
      </c>
      <c r="C23504" s="30">
        <v>3.7559999999999998</v>
      </c>
      <c r="E23504">
        <v>2027</v>
      </c>
      <c r="G23504" t="s">
        <v>273</v>
      </c>
    </row>
    <row r="23505" spans="1:7">
      <c r="A23505">
        <v>722020</v>
      </c>
      <c r="B23505" t="s">
        <v>278</v>
      </c>
      <c r="C23505" s="30">
        <v>4.069</v>
      </c>
      <c r="E23505">
        <v>2028</v>
      </c>
      <c r="G23505" t="s">
        <v>273</v>
      </c>
    </row>
    <row r="23506" spans="1:7">
      <c r="A23506">
        <v>722090</v>
      </c>
      <c r="B23506" t="s">
        <v>278</v>
      </c>
      <c r="C23506" s="30">
        <v>3.13</v>
      </c>
      <c r="G23506" t="s">
        <v>273</v>
      </c>
    </row>
    <row r="23507" spans="1:7">
      <c r="A23507">
        <v>722090</v>
      </c>
      <c r="B23507" t="s">
        <v>278</v>
      </c>
      <c r="C23507" s="30">
        <v>3.4430000000000001</v>
      </c>
      <c r="E23507">
        <v>2026</v>
      </c>
      <c r="G23507" t="s">
        <v>273</v>
      </c>
    </row>
    <row r="23508" spans="1:7">
      <c r="A23508">
        <v>722090</v>
      </c>
      <c r="B23508" t="s">
        <v>278</v>
      </c>
      <c r="C23508" s="30">
        <v>3.7559999999999998</v>
      </c>
      <c r="E23508">
        <v>2027</v>
      </c>
      <c r="G23508" t="s">
        <v>273</v>
      </c>
    </row>
    <row r="23509" spans="1:7">
      <c r="A23509">
        <v>722090</v>
      </c>
      <c r="B23509" t="s">
        <v>278</v>
      </c>
      <c r="C23509" s="30">
        <v>4.069</v>
      </c>
      <c r="E23509">
        <v>2028</v>
      </c>
      <c r="G23509" t="s">
        <v>273</v>
      </c>
    </row>
    <row r="23510" spans="1:7">
      <c r="A23510">
        <v>7221</v>
      </c>
      <c r="B23510" t="s">
        <v>278</v>
      </c>
      <c r="C23510" s="30">
        <v>3.13</v>
      </c>
      <c r="G23510" t="s">
        <v>273</v>
      </c>
    </row>
    <row r="23511" spans="1:7">
      <c r="A23511">
        <v>7221</v>
      </c>
      <c r="B23511" t="s">
        <v>278</v>
      </c>
      <c r="C23511" s="30">
        <v>3.4430000000000001</v>
      </c>
      <c r="E23511">
        <v>2026</v>
      </c>
      <c r="G23511" t="s">
        <v>273</v>
      </c>
    </row>
    <row r="23512" spans="1:7">
      <c r="A23512">
        <v>7221</v>
      </c>
      <c r="B23512" t="s">
        <v>278</v>
      </c>
      <c r="C23512" s="30">
        <v>3.7559999999999998</v>
      </c>
      <c r="E23512">
        <v>2027</v>
      </c>
      <c r="G23512" t="s">
        <v>273</v>
      </c>
    </row>
    <row r="23513" spans="1:7">
      <c r="A23513">
        <v>7221</v>
      </c>
      <c r="B23513" t="s">
        <v>278</v>
      </c>
      <c r="C23513" s="30">
        <v>4.069</v>
      </c>
      <c r="E23513">
        <v>2028</v>
      </c>
      <c r="G23513" t="s">
        <v>273</v>
      </c>
    </row>
    <row r="23514" spans="1:7">
      <c r="A23514">
        <v>722211</v>
      </c>
      <c r="B23514" t="s">
        <v>278</v>
      </c>
      <c r="C23514" s="30">
        <v>3.13</v>
      </c>
      <c r="G23514" t="s">
        <v>273</v>
      </c>
    </row>
    <row r="23515" spans="1:7">
      <c r="A23515">
        <v>722211</v>
      </c>
      <c r="B23515" t="s">
        <v>278</v>
      </c>
      <c r="C23515" s="30">
        <v>3.4430000000000001</v>
      </c>
      <c r="E23515">
        <v>2026</v>
      </c>
      <c r="G23515" t="s">
        <v>273</v>
      </c>
    </row>
    <row r="23516" spans="1:7">
      <c r="A23516">
        <v>722211</v>
      </c>
      <c r="B23516" t="s">
        <v>278</v>
      </c>
      <c r="C23516" s="30">
        <v>3.7559999999999998</v>
      </c>
      <c r="E23516">
        <v>2027</v>
      </c>
      <c r="G23516" t="s">
        <v>273</v>
      </c>
    </row>
    <row r="23517" spans="1:7">
      <c r="A23517">
        <v>722211</v>
      </c>
      <c r="B23517" t="s">
        <v>278</v>
      </c>
      <c r="C23517" s="30">
        <v>4.069</v>
      </c>
      <c r="E23517">
        <v>2028</v>
      </c>
      <c r="G23517" t="s">
        <v>273</v>
      </c>
    </row>
    <row r="23518" spans="1:7">
      <c r="A23518">
        <v>722219</v>
      </c>
      <c r="B23518" t="s">
        <v>278</v>
      </c>
      <c r="C23518" s="30">
        <v>3.13</v>
      </c>
      <c r="G23518" t="s">
        <v>273</v>
      </c>
    </row>
    <row r="23519" spans="1:7">
      <c r="A23519">
        <v>722219</v>
      </c>
      <c r="B23519" t="s">
        <v>278</v>
      </c>
      <c r="C23519" s="30">
        <v>3.4430000000000001</v>
      </c>
      <c r="E23519">
        <v>2026</v>
      </c>
      <c r="G23519" t="s">
        <v>273</v>
      </c>
    </row>
    <row r="23520" spans="1:7">
      <c r="A23520">
        <v>722219</v>
      </c>
      <c r="B23520" t="s">
        <v>278</v>
      </c>
      <c r="C23520" s="30">
        <v>3.7559999999999998</v>
      </c>
      <c r="E23520">
        <v>2027</v>
      </c>
      <c r="G23520" t="s">
        <v>273</v>
      </c>
    </row>
    <row r="23521" spans="1:7">
      <c r="A23521">
        <v>722219</v>
      </c>
      <c r="B23521" t="s">
        <v>278</v>
      </c>
      <c r="C23521" s="30">
        <v>4.069</v>
      </c>
      <c r="E23521">
        <v>2028</v>
      </c>
      <c r="G23521" t="s">
        <v>273</v>
      </c>
    </row>
    <row r="23522" spans="1:7">
      <c r="A23522">
        <v>722220</v>
      </c>
      <c r="B23522" t="s">
        <v>278</v>
      </c>
      <c r="C23522" s="30">
        <v>3.13</v>
      </c>
      <c r="G23522" t="s">
        <v>273</v>
      </c>
    </row>
    <row r="23523" spans="1:7">
      <c r="A23523">
        <v>722220</v>
      </c>
      <c r="B23523" t="s">
        <v>278</v>
      </c>
      <c r="C23523" s="30">
        <v>3.4430000000000001</v>
      </c>
      <c r="E23523">
        <v>2026</v>
      </c>
      <c r="G23523" t="s">
        <v>273</v>
      </c>
    </row>
    <row r="23524" spans="1:7">
      <c r="A23524">
        <v>722220</v>
      </c>
      <c r="B23524" t="s">
        <v>278</v>
      </c>
      <c r="C23524" s="30">
        <v>3.7559999999999998</v>
      </c>
      <c r="E23524">
        <v>2027</v>
      </c>
      <c r="G23524" t="s">
        <v>273</v>
      </c>
    </row>
    <row r="23525" spans="1:7">
      <c r="A23525">
        <v>722220</v>
      </c>
      <c r="B23525" t="s">
        <v>278</v>
      </c>
      <c r="C23525" s="30">
        <v>4.069</v>
      </c>
      <c r="E23525">
        <v>2028</v>
      </c>
      <c r="G23525" t="s">
        <v>273</v>
      </c>
    </row>
    <row r="23526" spans="1:7">
      <c r="A23526">
        <v>722230</v>
      </c>
      <c r="B23526" t="s">
        <v>278</v>
      </c>
      <c r="C23526" s="30">
        <v>3.13</v>
      </c>
      <c r="G23526" t="s">
        <v>273</v>
      </c>
    </row>
    <row r="23527" spans="1:7">
      <c r="A23527">
        <v>722230</v>
      </c>
      <c r="B23527" t="s">
        <v>278</v>
      </c>
      <c r="C23527" s="30">
        <v>3.4430000000000001</v>
      </c>
      <c r="E23527">
        <v>2026</v>
      </c>
      <c r="G23527" t="s">
        <v>273</v>
      </c>
    </row>
    <row r="23528" spans="1:7">
      <c r="A23528">
        <v>722230</v>
      </c>
      <c r="B23528" t="s">
        <v>278</v>
      </c>
      <c r="C23528" s="30">
        <v>3.7559999999999998</v>
      </c>
      <c r="E23528">
        <v>2027</v>
      </c>
      <c r="G23528" t="s">
        <v>273</v>
      </c>
    </row>
    <row r="23529" spans="1:7">
      <c r="A23529">
        <v>722230</v>
      </c>
      <c r="B23529" t="s">
        <v>278</v>
      </c>
      <c r="C23529" s="30">
        <v>4.069</v>
      </c>
      <c r="E23529">
        <v>2028</v>
      </c>
      <c r="G23529" t="s">
        <v>273</v>
      </c>
    </row>
    <row r="23530" spans="1:7">
      <c r="A23530">
        <v>722240</v>
      </c>
      <c r="B23530" t="s">
        <v>278</v>
      </c>
      <c r="C23530" s="30">
        <v>3.13</v>
      </c>
      <c r="G23530" t="s">
        <v>273</v>
      </c>
    </row>
    <row r="23531" spans="1:7">
      <c r="A23531">
        <v>722240</v>
      </c>
      <c r="B23531" t="s">
        <v>278</v>
      </c>
      <c r="C23531" s="30">
        <v>3.4430000000000001</v>
      </c>
      <c r="E23531">
        <v>2026</v>
      </c>
      <c r="G23531" t="s">
        <v>273</v>
      </c>
    </row>
    <row r="23532" spans="1:7">
      <c r="A23532">
        <v>722240</v>
      </c>
      <c r="B23532" t="s">
        <v>278</v>
      </c>
      <c r="C23532" s="30">
        <v>3.7559999999999998</v>
      </c>
      <c r="E23532">
        <v>2027</v>
      </c>
      <c r="G23532" t="s">
        <v>273</v>
      </c>
    </row>
    <row r="23533" spans="1:7">
      <c r="A23533">
        <v>722240</v>
      </c>
      <c r="B23533" t="s">
        <v>278</v>
      </c>
      <c r="C23533" s="30">
        <v>4.069</v>
      </c>
      <c r="E23533">
        <v>2028</v>
      </c>
      <c r="G23533" t="s">
        <v>273</v>
      </c>
    </row>
    <row r="23534" spans="1:7">
      <c r="A23534">
        <v>722300</v>
      </c>
      <c r="B23534" t="s">
        <v>278</v>
      </c>
      <c r="C23534" s="30">
        <v>3.13</v>
      </c>
      <c r="G23534" t="s">
        <v>273</v>
      </c>
    </row>
    <row r="23535" spans="1:7">
      <c r="A23535">
        <v>722300</v>
      </c>
      <c r="B23535" t="s">
        <v>278</v>
      </c>
      <c r="C23535" s="30">
        <v>3.4430000000000001</v>
      </c>
      <c r="E23535">
        <v>2026</v>
      </c>
      <c r="G23535" t="s">
        <v>273</v>
      </c>
    </row>
    <row r="23536" spans="1:7">
      <c r="A23536">
        <v>722300</v>
      </c>
      <c r="B23536" t="s">
        <v>278</v>
      </c>
      <c r="C23536" s="30">
        <v>3.7559999999999998</v>
      </c>
      <c r="E23536">
        <v>2027</v>
      </c>
      <c r="G23536" t="s">
        <v>273</v>
      </c>
    </row>
    <row r="23537" spans="1:7">
      <c r="A23537">
        <v>722300</v>
      </c>
      <c r="B23537" t="s">
        <v>278</v>
      </c>
      <c r="C23537" s="30">
        <v>4.069</v>
      </c>
      <c r="E23537">
        <v>2028</v>
      </c>
      <c r="G23537" t="s">
        <v>273</v>
      </c>
    </row>
    <row r="23538" spans="1:7">
      <c r="A23538">
        <v>722410</v>
      </c>
      <c r="B23538" t="s">
        <v>278</v>
      </c>
      <c r="C23538" s="30">
        <v>3.39</v>
      </c>
      <c r="D23538" t="s">
        <v>30</v>
      </c>
      <c r="G23538" t="s">
        <v>273</v>
      </c>
    </row>
    <row r="23539" spans="1:7">
      <c r="A23539">
        <v>722410</v>
      </c>
      <c r="B23539" t="s">
        <v>278</v>
      </c>
      <c r="C23539" s="30">
        <v>3.7290000000000001</v>
      </c>
      <c r="D23539" t="s">
        <v>30</v>
      </c>
      <c r="E23539">
        <v>2026</v>
      </c>
      <c r="G23539" t="s">
        <v>273</v>
      </c>
    </row>
    <row r="23540" spans="1:7">
      <c r="A23540">
        <v>722410</v>
      </c>
      <c r="B23540" t="s">
        <v>278</v>
      </c>
      <c r="C23540" s="30">
        <v>4.0680000000000005</v>
      </c>
      <c r="D23540" t="s">
        <v>30</v>
      </c>
      <c r="E23540">
        <v>2027</v>
      </c>
      <c r="G23540" t="s">
        <v>273</v>
      </c>
    </row>
    <row r="23541" spans="1:7">
      <c r="A23541">
        <v>722410</v>
      </c>
      <c r="B23541" t="s">
        <v>278</v>
      </c>
      <c r="C23541" s="30">
        <v>4.407</v>
      </c>
      <c r="D23541" t="s">
        <v>30</v>
      </c>
      <c r="E23541">
        <v>2028</v>
      </c>
      <c r="G23541" t="s">
        <v>273</v>
      </c>
    </row>
    <row r="23542" spans="1:7">
      <c r="A23542">
        <v>72249002</v>
      </c>
      <c r="B23542" t="s">
        <v>278</v>
      </c>
      <c r="C23542" s="30">
        <v>3.4</v>
      </c>
      <c r="D23542" t="s">
        <v>30</v>
      </c>
      <c r="G23542" t="s">
        <v>273</v>
      </c>
    </row>
    <row r="23543" spans="1:7">
      <c r="A23543">
        <v>72249002</v>
      </c>
      <c r="B23543" t="s">
        <v>278</v>
      </c>
      <c r="C23543" s="30">
        <v>3.7399999999999998</v>
      </c>
      <c r="D23543" t="s">
        <v>30</v>
      </c>
      <c r="E23543">
        <v>2026</v>
      </c>
      <c r="G23543" t="s">
        <v>273</v>
      </c>
    </row>
    <row r="23544" spans="1:7">
      <c r="A23544">
        <v>72249002</v>
      </c>
      <c r="B23544" t="s">
        <v>278</v>
      </c>
      <c r="C23544" s="30">
        <v>4.08</v>
      </c>
      <c r="D23544" t="s">
        <v>30</v>
      </c>
      <c r="E23544">
        <v>2027</v>
      </c>
      <c r="G23544" t="s">
        <v>273</v>
      </c>
    </row>
    <row r="23545" spans="1:7">
      <c r="A23545">
        <v>72249002</v>
      </c>
      <c r="B23545" t="s">
        <v>278</v>
      </c>
      <c r="C23545" s="30">
        <v>4.42</v>
      </c>
      <c r="D23545" t="s">
        <v>30</v>
      </c>
      <c r="E23545">
        <v>2028</v>
      </c>
      <c r="G23545" t="s">
        <v>273</v>
      </c>
    </row>
    <row r="23546" spans="1:7">
      <c r="A23546">
        <v>72249003</v>
      </c>
      <c r="B23546" t="s">
        <v>278</v>
      </c>
      <c r="C23546" s="30">
        <v>3.4</v>
      </c>
      <c r="D23546" t="s">
        <v>30</v>
      </c>
      <c r="G23546" t="s">
        <v>273</v>
      </c>
    </row>
    <row r="23547" spans="1:7">
      <c r="A23547">
        <v>72249003</v>
      </c>
      <c r="B23547" t="s">
        <v>278</v>
      </c>
      <c r="C23547" s="30">
        <v>3.7399999999999998</v>
      </c>
      <c r="D23547" t="s">
        <v>30</v>
      </c>
      <c r="E23547">
        <v>2026</v>
      </c>
      <c r="G23547" t="s">
        <v>273</v>
      </c>
    </row>
    <row r="23548" spans="1:7">
      <c r="A23548">
        <v>72249003</v>
      </c>
      <c r="B23548" t="s">
        <v>278</v>
      </c>
      <c r="C23548" s="30">
        <v>4.08</v>
      </c>
      <c r="D23548" t="s">
        <v>30</v>
      </c>
      <c r="E23548">
        <v>2027</v>
      </c>
      <c r="G23548" t="s">
        <v>273</v>
      </c>
    </row>
    <row r="23549" spans="1:7">
      <c r="A23549">
        <v>72249003</v>
      </c>
      <c r="B23549" t="s">
        <v>278</v>
      </c>
      <c r="C23549" s="30">
        <v>4.42</v>
      </c>
      <c r="D23549" t="s">
        <v>30</v>
      </c>
      <c r="E23549">
        <v>2028</v>
      </c>
      <c r="G23549" t="s">
        <v>273</v>
      </c>
    </row>
    <row r="23550" spans="1:7">
      <c r="A23550">
        <v>72249005</v>
      </c>
      <c r="B23550" t="s">
        <v>278</v>
      </c>
      <c r="C23550" s="30">
        <v>3.4</v>
      </c>
      <c r="D23550" t="s">
        <v>30</v>
      </c>
      <c r="G23550" t="s">
        <v>273</v>
      </c>
    </row>
    <row r="23551" spans="1:7">
      <c r="A23551">
        <v>72249005</v>
      </c>
      <c r="B23551" t="s">
        <v>278</v>
      </c>
      <c r="C23551" s="30">
        <v>3.7399999999999998</v>
      </c>
      <c r="D23551" t="s">
        <v>30</v>
      </c>
      <c r="E23551">
        <v>2026</v>
      </c>
      <c r="G23551" t="s">
        <v>273</v>
      </c>
    </row>
    <row r="23552" spans="1:7">
      <c r="A23552">
        <v>72249005</v>
      </c>
      <c r="B23552" t="s">
        <v>278</v>
      </c>
      <c r="C23552" s="30">
        <v>4.08</v>
      </c>
      <c r="D23552" t="s">
        <v>30</v>
      </c>
      <c r="E23552">
        <v>2027</v>
      </c>
      <c r="G23552" t="s">
        <v>273</v>
      </c>
    </row>
    <row r="23553" spans="1:7">
      <c r="A23553">
        <v>72249005</v>
      </c>
      <c r="B23553" t="s">
        <v>278</v>
      </c>
      <c r="C23553" s="30">
        <v>4.42</v>
      </c>
      <c r="D23553" t="s">
        <v>30</v>
      </c>
      <c r="E23553">
        <v>2028</v>
      </c>
      <c r="G23553" t="s">
        <v>273</v>
      </c>
    </row>
    <row r="23554" spans="1:7">
      <c r="A23554">
        <v>72249007</v>
      </c>
      <c r="B23554" t="s">
        <v>278</v>
      </c>
      <c r="C23554" s="30">
        <v>3.4</v>
      </c>
      <c r="D23554" t="s">
        <v>30</v>
      </c>
      <c r="G23554" t="s">
        <v>273</v>
      </c>
    </row>
    <row r="23555" spans="1:7">
      <c r="A23555">
        <v>72249007</v>
      </c>
      <c r="B23555" t="s">
        <v>278</v>
      </c>
      <c r="C23555" s="30">
        <v>3.7399999999999998</v>
      </c>
      <c r="D23555" t="s">
        <v>30</v>
      </c>
      <c r="E23555">
        <v>2026</v>
      </c>
      <c r="G23555" t="s">
        <v>273</v>
      </c>
    </row>
    <row r="23556" spans="1:7">
      <c r="A23556">
        <v>72249007</v>
      </c>
      <c r="B23556" t="s">
        <v>278</v>
      </c>
      <c r="C23556" s="30">
        <v>4.08</v>
      </c>
      <c r="D23556" t="s">
        <v>30</v>
      </c>
      <c r="E23556">
        <v>2027</v>
      </c>
      <c r="G23556" t="s">
        <v>273</v>
      </c>
    </row>
    <row r="23557" spans="1:7">
      <c r="A23557">
        <v>72249007</v>
      </c>
      <c r="B23557" t="s">
        <v>278</v>
      </c>
      <c r="C23557" s="30">
        <v>4.42</v>
      </c>
      <c r="D23557" t="s">
        <v>30</v>
      </c>
      <c r="E23557">
        <v>2028</v>
      </c>
      <c r="G23557" t="s">
        <v>273</v>
      </c>
    </row>
    <row r="23558" spans="1:7">
      <c r="A23558">
        <v>72249014</v>
      </c>
      <c r="B23558" t="s">
        <v>278</v>
      </c>
      <c r="C23558" s="30">
        <v>3.4</v>
      </c>
      <c r="D23558" t="s">
        <v>30</v>
      </c>
      <c r="G23558" t="s">
        <v>273</v>
      </c>
    </row>
    <row r="23559" spans="1:7">
      <c r="A23559">
        <v>72249014</v>
      </c>
      <c r="B23559" t="s">
        <v>278</v>
      </c>
      <c r="C23559" s="30">
        <v>3.7399999999999998</v>
      </c>
      <c r="D23559" t="s">
        <v>30</v>
      </c>
      <c r="E23559">
        <v>2026</v>
      </c>
      <c r="G23559" t="s">
        <v>273</v>
      </c>
    </row>
    <row r="23560" spans="1:7">
      <c r="A23560">
        <v>72249014</v>
      </c>
      <c r="B23560" t="s">
        <v>278</v>
      </c>
      <c r="C23560" s="30">
        <v>4.08</v>
      </c>
      <c r="D23560" t="s">
        <v>30</v>
      </c>
      <c r="E23560">
        <v>2027</v>
      </c>
      <c r="G23560" t="s">
        <v>273</v>
      </c>
    </row>
    <row r="23561" spans="1:7">
      <c r="A23561">
        <v>72249014</v>
      </c>
      <c r="B23561" t="s">
        <v>278</v>
      </c>
      <c r="C23561" s="30">
        <v>4.42</v>
      </c>
      <c r="D23561" t="s">
        <v>30</v>
      </c>
      <c r="E23561">
        <v>2028</v>
      </c>
      <c r="G23561" t="s">
        <v>273</v>
      </c>
    </row>
    <row r="23562" spans="1:7">
      <c r="A23562">
        <v>72249018</v>
      </c>
      <c r="B23562" t="s">
        <v>278</v>
      </c>
      <c r="C23562" s="30">
        <v>3.39</v>
      </c>
      <c r="D23562" t="s">
        <v>30</v>
      </c>
      <c r="G23562" t="s">
        <v>273</v>
      </c>
    </row>
    <row r="23563" spans="1:7">
      <c r="A23563">
        <v>72249018</v>
      </c>
      <c r="B23563" t="s">
        <v>278</v>
      </c>
      <c r="C23563" s="30">
        <v>3.7290000000000001</v>
      </c>
      <c r="D23563" t="s">
        <v>30</v>
      </c>
      <c r="E23563">
        <v>2026</v>
      </c>
      <c r="G23563" t="s">
        <v>273</v>
      </c>
    </row>
    <row r="23564" spans="1:7">
      <c r="A23564">
        <v>72249018</v>
      </c>
      <c r="B23564" t="s">
        <v>278</v>
      </c>
      <c r="C23564" s="30">
        <v>4.0680000000000005</v>
      </c>
      <c r="D23564" t="s">
        <v>30</v>
      </c>
      <c r="E23564">
        <v>2027</v>
      </c>
      <c r="G23564" t="s">
        <v>273</v>
      </c>
    </row>
    <row r="23565" spans="1:7">
      <c r="A23565">
        <v>72249018</v>
      </c>
      <c r="B23565" t="s">
        <v>278</v>
      </c>
      <c r="C23565" s="30">
        <v>4.407</v>
      </c>
      <c r="D23565" t="s">
        <v>30</v>
      </c>
      <c r="E23565">
        <v>2028</v>
      </c>
      <c r="G23565" t="s">
        <v>273</v>
      </c>
    </row>
    <row r="23566" spans="1:7">
      <c r="A23566">
        <v>72249031</v>
      </c>
      <c r="B23566" t="s">
        <v>278</v>
      </c>
      <c r="C23566" s="30">
        <v>3.4</v>
      </c>
      <c r="D23566" t="s">
        <v>30</v>
      </c>
      <c r="G23566" t="s">
        <v>273</v>
      </c>
    </row>
    <row r="23567" spans="1:7">
      <c r="A23567">
        <v>72249031</v>
      </c>
      <c r="B23567" t="s">
        <v>278</v>
      </c>
      <c r="C23567" s="30">
        <v>3.7399999999999998</v>
      </c>
      <c r="D23567" t="s">
        <v>30</v>
      </c>
      <c r="E23567">
        <v>2026</v>
      </c>
      <c r="G23567" t="s">
        <v>273</v>
      </c>
    </row>
    <row r="23568" spans="1:7">
      <c r="A23568">
        <v>72249031</v>
      </c>
      <c r="B23568" t="s">
        <v>278</v>
      </c>
      <c r="C23568" s="30">
        <v>4.08</v>
      </c>
      <c r="D23568" t="s">
        <v>30</v>
      </c>
      <c r="E23568">
        <v>2027</v>
      </c>
      <c r="G23568" t="s">
        <v>273</v>
      </c>
    </row>
    <row r="23569" spans="1:7">
      <c r="A23569">
        <v>72249031</v>
      </c>
      <c r="B23569" t="s">
        <v>278</v>
      </c>
      <c r="C23569" s="30">
        <v>4.42</v>
      </c>
      <c r="D23569" t="s">
        <v>30</v>
      </c>
      <c r="E23569">
        <v>2028</v>
      </c>
      <c r="G23569" t="s">
        <v>273</v>
      </c>
    </row>
    <row r="23570" spans="1:7">
      <c r="A23570">
        <v>72249038</v>
      </c>
      <c r="B23570" t="s">
        <v>278</v>
      </c>
      <c r="C23570" s="30">
        <v>3.4</v>
      </c>
      <c r="D23570" t="s">
        <v>30</v>
      </c>
      <c r="G23570" t="s">
        <v>273</v>
      </c>
    </row>
    <row r="23571" spans="1:7">
      <c r="A23571">
        <v>72249038</v>
      </c>
      <c r="B23571" t="s">
        <v>278</v>
      </c>
      <c r="C23571" s="30">
        <v>3.7399999999999998</v>
      </c>
      <c r="D23571" t="s">
        <v>30</v>
      </c>
      <c r="E23571">
        <v>2026</v>
      </c>
      <c r="G23571" t="s">
        <v>273</v>
      </c>
    </row>
    <row r="23572" spans="1:7">
      <c r="A23572">
        <v>72249038</v>
      </c>
      <c r="B23572" t="s">
        <v>278</v>
      </c>
      <c r="C23572" s="30">
        <v>4.08</v>
      </c>
      <c r="D23572" t="s">
        <v>30</v>
      </c>
      <c r="E23572">
        <v>2027</v>
      </c>
      <c r="G23572" t="s">
        <v>273</v>
      </c>
    </row>
    <row r="23573" spans="1:7">
      <c r="A23573">
        <v>72249038</v>
      </c>
      <c r="B23573" t="s">
        <v>278</v>
      </c>
      <c r="C23573" s="30">
        <v>4.42</v>
      </c>
      <c r="D23573" t="s">
        <v>30</v>
      </c>
      <c r="E23573">
        <v>2028</v>
      </c>
      <c r="G23573" t="s">
        <v>273</v>
      </c>
    </row>
    <row r="23574" spans="1:7">
      <c r="A23574">
        <v>72249090</v>
      </c>
      <c r="B23574" t="s">
        <v>278</v>
      </c>
      <c r="C23574" s="30">
        <v>3.39</v>
      </c>
      <c r="D23574" t="s">
        <v>30</v>
      </c>
      <c r="G23574" t="s">
        <v>273</v>
      </c>
    </row>
    <row r="23575" spans="1:7">
      <c r="A23575">
        <v>72249090</v>
      </c>
      <c r="B23575" t="s">
        <v>278</v>
      </c>
      <c r="C23575" s="30">
        <v>3.7290000000000001</v>
      </c>
      <c r="D23575" t="s">
        <v>30</v>
      </c>
      <c r="E23575">
        <v>2026</v>
      </c>
      <c r="G23575" t="s">
        <v>273</v>
      </c>
    </row>
    <row r="23576" spans="1:7">
      <c r="A23576">
        <v>72249090</v>
      </c>
      <c r="B23576" t="s">
        <v>278</v>
      </c>
      <c r="C23576" s="30">
        <v>4.0680000000000005</v>
      </c>
      <c r="D23576" t="s">
        <v>30</v>
      </c>
      <c r="E23576">
        <v>2027</v>
      </c>
      <c r="G23576" t="s">
        <v>273</v>
      </c>
    </row>
    <row r="23577" spans="1:7">
      <c r="A23577">
        <v>72249090</v>
      </c>
      <c r="B23577" t="s">
        <v>278</v>
      </c>
      <c r="C23577" s="30">
        <v>4.407</v>
      </c>
      <c r="D23577" t="s">
        <v>30</v>
      </c>
      <c r="E23577">
        <v>2028</v>
      </c>
      <c r="G23577" t="s">
        <v>273</v>
      </c>
    </row>
    <row r="23578" spans="1:7">
      <c r="A23578">
        <v>72251100</v>
      </c>
      <c r="B23578" t="s">
        <v>278</v>
      </c>
      <c r="C23578" s="30">
        <v>4.53</v>
      </c>
      <c r="D23578" t="s">
        <v>29</v>
      </c>
      <c r="G23578" t="s">
        <v>273</v>
      </c>
    </row>
    <row r="23579" spans="1:7">
      <c r="A23579">
        <v>72251100</v>
      </c>
      <c r="B23579" t="s">
        <v>278</v>
      </c>
      <c r="C23579" s="30">
        <v>4.9830000000000005</v>
      </c>
      <c r="D23579" t="s">
        <v>29</v>
      </c>
      <c r="E23579">
        <v>2026</v>
      </c>
      <c r="G23579" t="s">
        <v>273</v>
      </c>
    </row>
    <row r="23580" spans="1:7">
      <c r="A23580">
        <v>72251100</v>
      </c>
      <c r="B23580" t="s">
        <v>278</v>
      </c>
      <c r="C23580" s="30">
        <v>5.4359999999999999</v>
      </c>
      <c r="D23580" t="s">
        <v>29</v>
      </c>
      <c r="E23580">
        <v>2027</v>
      </c>
      <c r="G23580" t="s">
        <v>273</v>
      </c>
    </row>
    <row r="23581" spans="1:7">
      <c r="A23581">
        <v>72251100</v>
      </c>
      <c r="B23581" t="s">
        <v>278</v>
      </c>
      <c r="C23581" s="30">
        <v>5.8890000000000002</v>
      </c>
      <c r="D23581" t="s">
        <v>29</v>
      </c>
      <c r="E23581">
        <v>2028</v>
      </c>
      <c r="G23581" t="s">
        <v>273</v>
      </c>
    </row>
    <row r="23582" spans="1:7">
      <c r="A23582">
        <v>72251910</v>
      </c>
      <c r="B23582" t="s">
        <v>278</v>
      </c>
      <c r="C23582" s="30">
        <v>3.4</v>
      </c>
      <c r="D23582" t="s">
        <v>29</v>
      </c>
      <c r="G23582" t="s">
        <v>273</v>
      </c>
    </row>
    <row r="23583" spans="1:7">
      <c r="A23583">
        <v>72251910</v>
      </c>
      <c r="B23583" t="s">
        <v>278</v>
      </c>
      <c r="C23583" s="30">
        <v>3.7399999999999998</v>
      </c>
      <c r="D23583" t="s">
        <v>29</v>
      </c>
      <c r="E23583">
        <v>2026</v>
      </c>
      <c r="G23583" t="s">
        <v>273</v>
      </c>
    </row>
    <row r="23584" spans="1:7">
      <c r="A23584">
        <v>72251910</v>
      </c>
      <c r="B23584" t="s">
        <v>278</v>
      </c>
      <c r="C23584" s="30">
        <v>4.08</v>
      </c>
      <c r="D23584" t="s">
        <v>29</v>
      </c>
      <c r="E23584">
        <v>2027</v>
      </c>
      <c r="G23584" t="s">
        <v>273</v>
      </c>
    </row>
    <row r="23585" spans="1:7">
      <c r="A23585">
        <v>72251910</v>
      </c>
      <c r="B23585" t="s">
        <v>278</v>
      </c>
      <c r="C23585" s="30">
        <v>4.42</v>
      </c>
      <c r="D23585" t="s">
        <v>29</v>
      </c>
      <c r="E23585">
        <v>2028</v>
      </c>
      <c r="G23585" t="s">
        <v>273</v>
      </c>
    </row>
    <row r="23586" spans="1:7">
      <c r="A23586">
        <v>72251990</v>
      </c>
      <c r="B23586" t="s">
        <v>278</v>
      </c>
      <c r="C23586" s="30">
        <v>3.4</v>
      </c>
      <c r="D23586" t="s">
        <v>29</v>
      </c>
      <c r="G23586" t="s">
        <v>273</v>
      </c>
    </row>
    <row r="23587" spans="1:7">
      <c r="A23587">
        <v>72251990</v>
      </c>
      <c r="B23587" t="s">
        <v>278</v>
      </c>
      <c r="C23587" s="30">
        <v>3.7399999999999998</v>
      </c>
      <c r="D23587" t="s">
        <v>29</v>
      </c>
      <c r="E23587">
        <v>2026</v>
      </c>
      <c r="G23587" t="s">
        <v>273</v>
      </c>
    </row>
    <row r="23588" spans="1:7">
      <c r="A23588">
        <v>72251990</v>
      </c>
      <c r="B23588" t="s">
        <v>278</v>
      </c>
      <c r="C23588" s="30">
        <v>4.08</v>
      </c>
      <c r="D23588" t="s">
        <v>29</v>
      </c>
      <c r="E23588">
        <v>2027</v>
      </c>
      <c r="G23588" t="s">
        <v>273</v>
      </c>
    </row>
    <row r="23589" spans="1:7">
      <c r="A23589">
        <v>72251990</v>
      </c>
      <c r="B23589" t="s">
        <v>278</v>
      </c>
      <c r="C23589" s="30">
        <v>4.42</v>
      </c>
      <c r="D23589" t="s">
        <v>29</v>
      </c>
      <c r="E23589">
        <v>2028</v>
      </c>
      <c r="G23589" t="s">
        <v>273</v>
      </c>
    </row>
    <row r="23590" spans="1:7">
      <c r="A23590">
        <v>722530</v>
      </c>
      <c r="B23590" t="s">
        <v>278</v>
      </c>
      <c r="C23590" s="30">
        <v>3.4</v>
      </c>
      <c r="D23590" t="s">
        <v>30</v>
      </c>
      <c r="G23590" t="s">
        <v>273</v>
      </c>
    </row>
    <row r="23591" spans="1:7">
      <c r="A23591">
        <v>722530</v>
      </c>
      <c r="B23591" t="s">
        <v>278</v>
      </c>
      <c r="C23591" s="30">
        <v>3.7399999999999998</v>
      </c>
      <c r="D23591" t="s">
        <v>30</v>
      </c>
      <c r="E23591">
        <v>2026</v>
      </c>
      <c r="G23591" t="s">
        <v>273</v>
      </c>
    </row>
    <row r="23592" spans="1:7">
      <c r="A23592">
        <v>722530</v>
      </c>
      <c r="B23592" t="s">
        <v>278</v>
      </c>
      <c r="C23592" s="30">
        <v>4.08</v>
      </c>
      <c r="D23592" t="s">
        <v>30</v>
      </c>
      <c r="E23592">
        <v>2027</v>
      </c>
      <c r="G23592" t="s">
        <v>273</v>
      </c>
    </row>
    <row r="23593" spans="1:7">
      <c r="A23593">
        <v>722530</v>
      </c>
      <c r="B23593" t="s">
        <v>278</v>
      </c>
      <c r="C23593" s="30">
        <v>4.42</v>
      </c>
      <c r="D23593" t="s">
        <v>30</v>
      </c>
      <c r="E23593">
        <v>2028</v>
      </c>
      <c r="G23593" t="s">
        <v>273</v>
      </c>
    </row>
    <row r="23594" spans="1:7">
      <c r="A23594">
        <v>722540</v>
      </c>
      <c r="B23594" t="s">
        <v>278</v>
      </c>
      <c r="C23594" s="30">
        <v>3.4</v>
      </c>
      <c r="D23594" t="s">
        <v>30</v>
      </c>
      <c r="G23594" t="s">
        <v>273</v>
      </c>
    </row>
    <row r="23595" spans="1:7">
      <c r="A23595">
        <v>722540</v>
      </c>
      <c r="B23595" t="s">
        <v>278</v>
      </c>
      <c r="C23595" s="30">
        <v>3.7399999999999998</v>
      </c>
      <c r="D23595" t="s">
        <v>30</v>
      </c>
      <c r="E23595">
        <v>2026</v>
      </c>
      <c r="G23595" t="s">
        <v>273</v>
      </c>
    </row>
    <row r="23596" spans="1:7">
      <c r="A23596">
        <v>722540</v>
      </c>
      <c r="B23596" t="s">
        <v>278</v>
      </c>
      <c r="C23596" s="30">
        <v>4.08</v>
      </c>
      <c r="D23596" t="s">
        <v>30</v>
      </c>
      <c r="E23596">
        <v>2027</v>
      </c>
      <c r="G23596" t="s">
        <v>273</v>
      </c>
    </row>
    <row r="23597" spans="1:7">
      <c r="A23597">
        <v>722540</v>
      </c>
      <c r="B23597" t="s">
        <v>278</v>
      </c>
      <c r="C23597" s="30">
        <v>4.42</v>
      </c>
      <c r="D23597" t="s">
        <v>30</v>
      </c>
      <c r="E23597">
        <v>2028</v>
      </c>
      <c r="G23597" t="s">
        <v>273</v>
      </c>
    </row>
    <row r="23598" spans="1:7">
      <c r="A23598">
        <v>722550</v>
      </c>
      <c r="B23598" t="s">
        <v>278</v>
      </c>
      <c r="C23598" s="30">
        <v>3.4</v>
      </c>
      <c r="D23598" t="s">
        <v>30</v>
      </c>
      <c r="G23598" t="s">
        <v>273</v>
      </c>
    </row>
    <row r="23599" spans="1:7">
      <c r="A23599">
        <v>722550</v>
      </c>
      <c r="B23599" t="s">
        <v>278</v>
      </c>
      <c r="C23599" s="30">
        <v>3.7399999999999998</v>
      </c>
      <c r="D23599" t="s">
        <v>30</v>
      </c>
      <c r="E23599">
        <v>2026</v>
      </c>
      <c r="G23599" t="s">
        <v>273</v>
      </c>
    </row>
    <row r="23600" spans="1:7">
      <c r="A23600">
        <v>722550</v>
      </c>
      <c r="B23600" t="s">
        <v>278</v>
      </c>
      <c r="C23600" s="30">
        <v>4.08</v>
      </c>
      <c r="D23600" t="s">
        <v>30</v>
      </c>
      <c r="E23600">
        <v>2027</v>
      </c>
      <c r="G23600" t="s">
        <v>273</v>
      </c>
    </row>
    <row r="23601" spans="1:7">
      <c r="A23601">
        <v>722550</v>
      </c>
      <c r="B23601" t="s">
        <v>278</v>
      </c>
      <c r="C23601" s="30">
        <v>4.42</v>
      </c>
      <c r="D23601" t="s">
        <v>30</v>
      </c>
      <c r="E23601">
        <v>2028</v>
      </c>
      <c r="G23601" t="s">
        <v>273</v>
      </c>
    </row>
    <row r="23602" spans="1:7">
      <c r="A23602">
        <v>72259100</v>
      </c>
      <c r="B23602" t="s">
        <v>278</v>
      </c>
      <c r="C23602" s="30">
        <v>3.4</v>
      </c>
      <c r="D23602" t="s">
        <v>30</v>
      </c>
      <c r="G23602" t="s">
        <v>273</v>
      </c>
    </row>
    <row r="23603" spans="1:7">
      <c r="A23603">
        <v>72259100</v>
      </c>
      <c r="B23603" t="s">
        <v>278</v>
      </c>
      <c r="C23603" s="30">
        <v>3.7399999999999998</v>
      </c>
      <c r="D23603" t="s">
        <v>30</v>
      </c>
      <c r="E23603">
        <v>2026</v>
      </c>
      <c r="G23603" t="s">
        <v>273</v>
      </c>
    </row>
    <row r="23604" spans="1:7">
      <c r="A23604">
        <v>72259100</v>
      </c>
      <c r="B23604" t="s">
        <v>278</v>
      </c>
      <c r="C23604" s="30">
        <v>4.08</v>
      </c>
      <c r="D23604" t="s">
        <v>30</v>
      </c>
      <c r="E23604">
        <v>2027</v>
      </c>
      <c r="G23604" t="s">
        <v>273</v>
      </c>
    </row>
    <row r="23605" spans="1:7">
      <c r="A23605">
        <v>72259100</v>
      </c>
      <c r="B23605" t="s">
        <v>278</v>
      </c>
      <c r="C23605" s="30">
        <v>4.42</v>
      </c>
      <c r="D23605" t="s">
        <v>30</v>
      </c>
      <c r="E23605">
        <v>2028</v>
      </c>
      <c r="G23605" t="s">
        <v>273</v>
      </c>
    </row>
    <row r="23606" spans="1:7">
      <c r="A23606">
        <v>72259200</v>
      </c>
      <c r="B23606" t="s">
        <v>278</v>
      </c>
      <c r="C23606" s="30">
        <v>3.4</v>
      </c>
      <c r="D23606" t="s">
        <v>30</v>
      </c>
      <c r="G23606" t="s">
        <v>273</v>
      </c>
    </row>
    <row r="23607" spans="1:7">
      <c r="A23607">
        <v>72259200</v>
      </c>
      <c r="B23607" t="s">
        <v>278</v>
      </c>
      <c r="C23607" s="30">
        <v>3.7399999999999998</v>
      </c>
      <c r="D23607" t="s">
        <v>30</v>
      </c>
      <c r="E23607">
        <v>2026</v>
      </c>
      <c r="G23607" t="s">
        <v>273</v>
      </c>
    </row>
    <row r="23608" spans="1:7">
      <c r="A23608">
        <v>72259200</v>
      </c>
      <c r="B23608" t="s">
        <v>278</v>
      </c>
      <c r="C23608" s="30">
        <v>4.08</v>
      </c>
      <c r="D23608" t="s">
        <v>30</v>
      </c>
      <c r="E23608">
        <v>2027</v>
      </c>
      <c r="G23608" t="s">
        <v>273</v>
      </c>
    </row>
    <row r="23609" spans="1:7">
      <c r="A23609">
        <v>72259200</v>
      </c>
      <c r="B23609" t="s">
        <v>278</v>
      </c>
      <c r="C23609" s="30">
        <v>4.42</v>
      </c>
      <c r="D23609" t="s">
        <v>30</v>
      </c>
      <c r="E23609">
        <v>2028</v>
      </c>
      <c r="G23609" t="s">
        <v>273</v>
      </c>
    </row>
    <row r="23610" spans="1:7">
      <c r="A23610">
        <v>72259900</v>
      </c>
      <c r="B23610" t="s">
        <v>278</v>
      </c>
      <c r="C23610" s="30">
        <v>3.4</v>
      </c>
      <c r="D23610" t="s">
        <v>30</v>
      </c>
      <c r="G23610" t="s">
        <v>273</v>
      </c>
    </row>
    <row r="23611" spans="1:7">
      <c r="A23611">
        <v>72259900</v>
      </c>
      <c r="B23611" t="s">
        <v>278</v>
      </c>
      <c r="C23611" s="30">
        <v>3.7399999999999998</v>
      </c>
      <c r="D23611" t="s">
        <v>30</v>
      </c>
      <c r="E23611">
        <v>2026</v>
      </c>
      <c r="G23611" t="s">
        <v>273</v>
      </c>
    </row>
    <row r="23612" spans="1:7">
      <c r="A23612">
        <v>72259900</v>
      </c>
      <c r="B23612" t="s">
        <v>278</v>
      </c>
      <c r="C23612" s="30">
        <v>4.08</v>
      </c>
      <c r="D23612" t="s">
        <v>30</v>
      </c>
      <c r="E23612">
        <v>2027</v>
      </c>
      <c r="G23612" t="s">
        <v>273</v>
      </c>
    </row>
    <row r="23613" spans="1:7">
      <c r="A23613">
        <v>72259900</v>
      </c>
      <c r="B23613" t="s">
        <v>278</v>
      </c>
      <c r="C23613" s="30">
        <v>4.42</v>
      </c>
      <c r="D23613" t="s">
        <v>30</v>
      </c>
      <c r="E23613">
        <v>2028</v>
      </c>
      <c r="G23613" t="s">
        <v>273</v>
      </c>
    </row>
    <row r="23614" spans="1:7">
      <c r="A23614">
        <v>72261100</v>
      </c>
      <c r="B23614" t="s">
        <v>278</v>
      </c>
      <c r="C23614" s="30">
        <v>4.53</v>
      </c>
      <c r="D23614" t="s">
        <v>29</v>
      </c>
      <c r="G23614" t="s">
        <v>273</v>
      </c>
    </row>
    <row r="23615" spans="1:7">
      <c r="A23615">
        <v>72261100</v>
      </c>
      <c r="B23615" t="s">
        <v>278</v>
      </c>
      <c r="C23615" s="30">
        <v>4.9830000000000005</v>
      </c>
      <c r="D23615" t="s">
        <v>29</v>
      </c>
      <c r="E23615">
        <v>2026</v>
      </c>
      <c r="G23615" t="s">
        <v>273</v>
      </c>
    </row>
    <row r="23616" spans="1:7">
      <c r="A23616">
        <v>72261100</v>
      </c>
      <c r="B23616" t="s">
        <v>278</v>
      </c>
      <c r="C23616" s="30">
        <v>5.4359999999999999</v>
      </c>
      <c r="D23616" t="s">
        <v>29</v>
      </c>
      <c r="E23616">
        <v>2027</v>
      </c>
      <c r="G23616" t="s">
        <v>273</v>
      </c>
    </row>
    <row r="23617" spans="1:7">
      <c r="A23617">
        <v>72261100</v>
      </c>
      <c r="B23617" t="s">
        <v>278</v>
      </c>
      <c r="C23617" s="30">
        <v>5.8890000000000002</v>
      </c>
      <c r="D23617" t="s">
        <v>29</v>
      </c>
      <c r="E23617">
        <v>2028</v>
      </c>
      <c r="G23617" t="s">
        <v>273</v>
      </c>
    </row>
    <row r="23618" spans="1:7">
      <c r="A23618">
        <v>72261910</v>
      </c>
      <c r="B23618" t="s">
        <v>278</v>
      </c>
      <c r="C23618" s="30">
        <v>3.4</v>
      </c>
      <c r="D23618" t="s">
        <v>29</v>
      </c>
      <c r="G23618" t="s">
        <v>273</v>
      </c>
    </row>
    <row r="23619" spans="1:7">
      <c r="A23619">
        <v>72261910</v>
      </c>
      <c r="B23619" t="s">
        <v>278</v>
      </c>
      <c r="C23619" s="30">
        <v>3.7399999999999998</v>
      </c>
      <c r="D23619" t="s">
        <v>29</v>
      </c>
      <c r="E23619">
        <v>2026</v>
      </c>
      <c r="G23619" t="s">
        <v>273</v>
      </c>
    </row>
    <row r="23620" spans="1:7">
      <c r="A23620">
        <v>72261910</v>
      </c>
      <c r="B23620" t="s">
        <v>278</v>
      </c>
      <c r="C23620" s="30">
        <v>4.08</v>
      </c>
      <c r="D23620" t="s">
        <v>29</v>
      </c>
      <c r="E23620">
        <v>2027</v>
      </c>
      <c r="G23620" t="s">
        <v>273</v>
      </c>
    </row>
    <row r="23621" spans="1:7">
      <c r="A23621">
        <v>72261910</v>
      </c>
      <c r="B23621" t="s">
        <v>278</v>
      </c>
      <c r="C23621" s="30">
        <v>4.42</v>
      </c>
      <c r="D23621" t="s">
        <v>29</v>
      </c>
      <c r="E23621">
        <v>2028</v>
      </c>
      <c r="G23621" t="s">
        <v>273</v>
      </c>
    </row>
    <row r="23622" spans="1:7">
      <c r="A23622">
        <v>72261980</v>
      </c>
      <c r="B23622" t="s">
        <v>278</v>
      </c>
      <c r="C23622" s="30">
        <v>3.4</v>
      </c>
      <c r="D23622" t="s">
        <v>29</v>
      </c>
      <c r="G23622" t="s">
        <v>273</v>
      </c>
    </row>
    <row r="23623" spans="1:7">
      <c r="A23623">
        <v>72261980</v>
      </c>
      <c r="B23623" t="s">
        <v>278</v>
      </c>
      <c r="C23623" s="30">
        <v>3.7399999999999998</v>
      </c>
      <c r="D23623" t="s">
        <v>29</v>
      </c>
      <c r="E23623">
        <v>2026</v>
      </c>
      <c r="G23623" t="s">
        <v>273</v>
      </c>
    </row>
    <row r="23624" spans="1:7">
      <c r="A23624">
        <v>72261980</v>
      </c>
      <c r="B23624" t="s">
        <v>278</v>
      </c>
      <c r="C23624" s="30">
        <v>4.08</v>
      </c>
      <c r="D23624" t="s">
        <v>29</v>
      </c>
      <c r="E23624">
        <v>2027</v>
      </c>
      <c r="G23624" t="s">
        <v>273</v>
      </c>
    </row>
    <row r="23625" spans="1:7">
      <c r="A23625">
        <v>72261980</v>
      </c>
      <c r="B23625" t="s">
        <v>278</v>
      </c>
      <c r="C23625" s="30">
        <v>4.42</v>
      </c>
      <c r="D23625" t="s">
        <v>29</v>
      </c>
      <c r="E23625">
        <v>2028</v>
      </c>
      <c r="G23625" t="s">
        <v>273</v>
      </c>
    </row>
    <row r="23626" spans="1:7">
      <c r="A23626">
        <v>72262000</v>
      </c>
      <c r="B23626" t="s">
        <v>278</v>
      </c>
      <c r="C23626" s="30">
        <v>3.4</v>
      </c>
      <c r="D23626" t="s">
        <v>30</v>
      </c>
      <c r="G23626" t="s">
        <v>273</v>
      </c>
    </row>
    <row r="23627" spans="1:7">
      <c r="A23627">
        <v>72262000</v>
      </c>
      <c r="B23627" t="s">
        <v>278</v>
      </c>
      <c r="C23627" s="30">
        <v>3.7399999999999998</v>
      </c>
      <c r="D23627" t="s">
        <v>30</v>
      </c>
      <c r="E23627">
        <v>2026</v>
      </c>
      <c r="G23627" t="s">
        <v>273</v>
      </c>
    </row>
    <row r="23628" spans="1:7">
      <c r="A23628">
        <v>72262000</v>
      </c>
      <c r="B23628" t="s">
        <v>278</v>
      </c>
      <c r="C23628" s="30">
        <v>4.08</v>
      </c>
      <c r="D23628" t="s">
        <v>30</v>
      </c>
      <c r="E23628">
        <v>2027</v>
      </c>
      <c r="G23628" t="s">
        <v>273</v>
      </c>
    </row>
    <row r="23629" spans="1:7">
      <c r="A23629">
        <v>72262000</v>
      </c>
      <c r="B23629" t="s">
        <v>278</v>
      </c>
      <c r="C23629" s="30">
        <v>4.42</v>
      </c>
      <c r="D23629" t="s">
        <v>30</v>
      </c>
      <c r="E23629">
        <v>2028</v>
      </c>
      <c r="G23629" t="s">
        <v>273</v>
      </c>
    </row>
    <row r="23630" spans="1:7">
      <c r="A23630">
        <v>722691</v>
      </c>
      <c r="B23630" t="s">
        <v>278</v>
      </c>
      <c r="C23630" s="30">
        <v>3.4</v>
      </c>
      <c r="D23630" t="s">
        <v>30</v>
      </c>
      <c r="G23630" t="s">
        <v>273</v>
      </c>
    </row>
    <row r="23631" spans="1:7">
      <c r="A23631">
        <v>722691</v>
      </c>
      <c r="B23631" t="s">
        <v>278</v>
      </c>
      <c r="C23631" s="30">
        <v>3.7399999999999998</v>
      </c>
      <c r="D23631" t="s">
        <v>30</v>
      </c>
      <c r="E23631">
        <v>2026</v>
      </c>
      <c r="G23631" t="s">
        <v>273</v>
      </c>
    </row>
    <row r="23632" spans="1:7">
      <c r="A23632">
        <v>722691</v>
      </c>
      <c r="B23632" t="s">
        <v>278</v>
      </c>
      <c r="C23632" s="30">
        <v>4.08</v>
      </c>
      <c r="D23632" t="s">
        <v>30</v>
      </c>
      <c r="E23632">
        <v>2027</v>
      </c>
      <c r="G23632" t="s">
        <v>273</v>
      </c>
    </row>
    <row r="23633" spans="1:7">
      <c r="A23633">
        <v>722691</v>
      </c>
      <c r="B23633" t="s">
        <v>278</v>
      </c>
      <c r="C23633" s="30">
        <v>4.42</v>
      </c>
      <c r="D23633" t="s">
        <v>30</v>
      </c>
      <c r="E23633">
        <v>2028</v>
      </c>
      <c r="G23633" t="s">
        <v>273</v>
      </c>
    </row>
    <row r="23634" spans="1:7">
      <c r="A23634">
        <v>72269200</v>
      </c>
      <c r="B23634" t="s">
        <v>278</v>
      </c>
      <c r="C23634" s="30">
        <v>3.4</v>
      </c>
      <c r="D23634" t="s">
        <v>30</v>
      </c>
      <c r="G23634" t="s">
        <v>273</v>
      </c>
    </row>
    <row r="23635" spans="1:7">
      <c r="A23635">
        <v>72269200</v>
      </c>
      <c r="B23635" t="s">
        <v>278</v>
      </c>
      <c r="C23635" s="30">
        <v>3.7399999999999998</v>
      </c>
      <c r="D23635" t="s">
        <v>30</v>
      </c>
      <c r="E23635">
        <v>2026</v>
      </c>
      <c r="G23635" t="s">
        <v>273</v>
      </c>
    </row>
    <row r="23636" spans="1:7">
      <c r="A23636">
        <v>72269200</v>
      </c>
      <c r="B23636" t="s">
        <v>278</v>
      </c>
      <c r="C23636" s="30">
        <v>4.08</v>
      </c>
      <c r="D23636" t="s">
        <v>30</v>
      </c>
      <c r="E23636">
        <v>2027</v>
      </c>
      <c r="G23636" t="s">
        <v>273</v>
      </c>
    </row>
    <row r="23637" spans="1:7">
      <c r="A23637">
        <v>72269200</v>
      </c>
      <c r="B23637" t="s">
        <v>278</v>
      </c>
      <c r="C23637" s="30">
        <v>4.42</v>
      </c>
      <c r="D23637" t="s">
        <v>30</v>
      </c>
      <c r="E23637">
        <v>2028</v>
      </c>
      <c r="G23637" t="s">
        <v>273</v>
      </c>
    </row>
    <row r="23638" spans="1:7">
      <c r="A23638">
        <v>722699</v>
      </c>
      <c r="B23638" t="s">
        <v>278</v>
      </c>
      <c r="C23638" s="30">
        <v>3.4</v>
      </c>
      <c r="D23638" t="s">
        <v>30</v>
      </c>
      <c r="G23638" t="s">
        <v>273</v>
      </c>
    </row>
    <row r="23639" spans="1:7">
      <c r="A23639">
        <v>722699</v>
      </c>
      <c r="B23639" t="s">
        <v>278</v>
      </c>
      <c r="C23639" s="30">
        <v>3.7399999999999998</v>
      </c>
      <c r="D23639" t="s">
        <v>30</v>
      </c>
      <c r="E23639">
        <v>2026</v>
      </c>
      <c r="G23639" t="s">
        <v>273</v>
      </c>
    </row>
    <row r="23640" spans="1:7">
      <c r="A23640">
        <v>722699</v>
      </c>
      <c r="B23640" t="s">
        <v>278</v>
      </c>
      <c r="C23640" s="30">
        <v>4.08</v>
      </c>
      <c r="D23640" t="s">
        <v>30</v>
      </c>
      <c r="E23640">
        <v>2027</v>
      </c>
      <c r="G23640" t="s">
        <v>273</v>
      </c>
    </row>
    <row r="23641" spans="1:7">
      <c r="A23641">
        <v>722699</v>
      </c>
      <c r="B23641" t="s">
        <v>278</v>
      </c>
      <c r="C23641" s="30">
        <v>4.42</v>
      </c>
      <c r="D23641" t="s">
        <v>30</v>
      </c>
      <c r="E23641">
        <v>2028</v>
      </c>
      <c r="G23641" t="s">
        <v>273</v>
      </c>
    </row>
    <row r="23642" spans="1:7">
      <c r="A23642">
        <v>7227</v>
      </c>
      <c r="B23642" t="s">
        <v>278</v>
      </c>
      <c r="C23642" s="30">
        <v>3.4</v>
      </c>
      <c r="D23642" t="s">
        <v>29</v>
      </c>
      <c r="G23642" t="s">
        <v>273</v>
      </c>
    </row>
    <row r="23643" spans="1:7">
      <c r="A23643">
        <v>7227</v>
      </c>
      <c r="B23643" t="s">
        <v>278</v>
      </c>
      <c r="C23643" s="30">
        <v>3.7399999999999998</v>
      </c>
      <c r="D23643" t="s">
        <v>29</v>
      </c>
      <c r="E23643">
        <v>2026</v>
      </c>
      <c r="G23643" t="s">
        <v>273</v>
      </c>
    </row>
    <row r="23644" spans="1:7">
      <c r="A23644">
        <v>7227</v>
      </c>
      <c r="B23644" t="s">
        <v>278</v>
      </c>
      <c r="C23644" s="30">
        <v>4.08</v>
      </c>
      <c r="D23644" t="s">
        <v>29</v>
      </c>
      <c r="E23644">
        <v>2027</v>
      </c>
      <c r="G23644" t="s">
        <v>273</v>
      </c>
    </row>
    <row r="23645" spans="1:7">
      <c r="A23645">
        <v>7227</v>
      </c>
      <c r="B23645" t="s">
        <v>278</v>
      </c>
      <c r="C23645" s="30">
        <v>4.42</v>
      </c>
      <c r="D23645" t="s">
        <v>29</v>
      </c>
      <c r="E23645">
        <v>2028</v>
      </c>
      <c r="G23645" t="s">
        <v>273</v>
      </c>
    </row>
    <row r="23646" spans="1:7">
      <c r="A23646">
        <v>72281020</v>
      </c>
      <c r="B23646" t="s">
        <v>278</v>
      </c>
      <c r="C23646" s="30">
        <v>3.4</v>
      </c>
      <c r="D23646" t="s">
        <v>30</v>
      </c>
      <c r="G23646" t="s">
        <v>273</v>
      </c>
    </row>
    <row r="23647" spans="1:7">
      <c r="A23647">
        <v>72281020</v>
      </c>
      <c r="B23647" t="s">
        <v>278</v>
      </c>
      <c r="C23647" s="30">
        <v>3.7399999999999998</v>
      </c>
      <c r="D23647" t="s">
        <v>30</v>
      </c>
      <c r="E23647">
        <v>2026</v>
      </c>
      <c r="G23647" t="s">
        <v>273</v>
      </c>
    </row>
    <row r="23648" spans="1:7">
      <c r="A23648">
        <v>72281020</v>
      </c>
      <c r="B23648" t="s">
        <v>278</v>
      </c>
      <c r="C23648" s="30">
        <v>4.08</v>
      </c>
      <c r="D23648" t="s">
        <v>30</v>
      </c>
      <c r="E23648">
        <v>2027</v>
      </c>
      <c r="G23648" t="s">
        <v>273</v>
      </c>
    </row>
    <row r="23649" spans="1:7">
      <c r="A23649">
        <v>72281020</v>
      </c>
      <c r="B23649" t="s">
        <v>278</v>
      </c>
      <c r="C23649" s="30">
        <v>4.42</v>
      </c>
      <c r="D23649" t="s">
        <v>30</v>
      </c>
      <c r="E23649">
        <v>2028</v>
      </c>
      <c r="G23649" t="s">
        <v>273</v>
      </c>
    </row>
    <row r="23650" spans="1:7">
      <c r="A23650">
        <v>72281050</v>
      </c>
      <c r="B23650" t="s">
        <v>278</v>
      </c>
      <c r="C23650" s="30">
        <v>3.39</v>
      </c>
      <c r="D23650" t="s">
        <v>30</v>
      </c>
      <c r="G23650" t="s">
        <v>273</v>
      </c>
    </row>
    <row r="23651" spans="1:7">
      <c r="A23651">
        <v>72281050</v>
      </c>
      <c r="B23651" t="s">
        <v>278</v>
      </c>
      <c r="C23651" s="30">
        <v>3.7290000000000001</v>
      </c>
      <c r="D23651" t="s">
        <v>30</v>
      </c>
      <c r="E23651">
        <v>2026</v>
      </c>
      <c r="G23651" t="s">
        <v>273</v>
      </c>
    </row>
    <row r="23652" spans="1:7">
      <c r="A23652">
        <v>72281050</v>
      </c>
      <c r="B23652" t="s">
        <v>278</v>
      </c>
      <c r="C23652" s="30">
        <v>4.0680000000000005</v>
      </c>
      <c r="D23652" t="s">
        <v>30</v>
      </c>
      <c r="E23652">
        <v>2027</v>
      </c>
      <c r="G23652" t="s">
        <v>273</v>
      </c>
    </row>
    <row r="23653" spans="1:7">
      <c r="A23653">
        <v>72281050</v>
      </c>
      <c r="B23653" t="s">
        <v>278</v>
      </c>
      <c r="C23653" s="30">
        <v>4.407</v>
      </c>
      <c r="D23653" t="s">
        <v>30</v>
      </c>
      <c r="E23653">
        <v>2028</v>
      </c>
      <c r="G23653" t="s">
        <v>273</v>
      </c>
    </row>
    <row r="23654" spans="1:7">
      <c r="A23654">
        <v>72281090</v>
      </c>
      <c r="B23654" t="s">
        <v>278</v>
      </c>
      <c r="C23654" s="30">
        <v>3.4</v>
      </c>
      <c r="D23654" t="s">
        <v>30</v>
      </c>
      <c r="G23654" t="s">
        <v>273</v>
      </c>
    </row>
    <row r="23655" spans="1:7">
      <c r="A23655">
        <v>72281090</v>
      </c>
      <c r="B23655" t="s">
        <v>278</v>
      </c>
      <c r="C23655" s="30">
        <v>3.7399999999999998</v>
      </c>
      <c r="D23655" t="s">
        <v>30</v>
      </c>
      <c r="E23655">
        <v>2026</v>
      </c>
      <c r="G23655" t="s">
        <v>273</v>
      </c>
    </row>
    <row r="23656" spans="1:7">
      <c r="A23656">
        <v>72281090</v>
      </c>
      <c r="B23656" t="s">
        <v>278</v>
      </c>
      <c r="C23656" s="30">
        <v>4.08</v>
      </c>
      <c r="D23656" t="s">
        <v>30</v>
      </c>
      <c r="E23656">
        <v>2027</v>
      </c>
      <c r="G23656" t="s">
        <v>273</v>
      </c>
    </row>
    <row r="23657" spans="1:7">
      <c r="A23657">
        <v>72281090</v>
      </c>
      <c r="B23657" t="s">
        <v>278</v>
      </c>
      <c r="C23657" s="30">
        <v>4.42</v>
      </c>
      <c r="D23657" t="s">
        <v>30</v>
      </c>
      <c r="E23657">
        <v>2028</v>
      </c>
      <c r="G23657" t="s">
        <v>273</v>
      </c>
    </row>
    <row r="23658" spans="1:7">
      <c r="A23658">
        <v>722820</v>
      </c>
      <c r="B23658" t="s">
        <v>278</v>
      </c>
      <c r="C23658" s="30">
        <v>3.4</v>
      </c>
      <c r="D23658" t="s">
        <v>30</v>
      </c>
      <c r="G23658" t="s">
        <v>273</v>
      </c>
    </row>
    <row r="23659" spans="1:7">
      <c r="A23659">
        <v>722820</v>
      </c>
      <c r="B23659" t="s">
        <v>278</v>
      </c>
      <c r="C23659" s="30">
        <v>3.7399999999999998</v>
      </c>
      <c r="D23659" t="s">
        <v>30</v>
      </c>
      <c r="E23659">
        <v>2026</v>
      </c>
      <c r="G23659" t="s">
        <v>273</v>
      </c>
    </row>
    <row r="23660" spans="1:7">
      <c r="A23660">
        <v>722820</v>
      </c>
      <c r="B23660" t="s">
        <v>278</v>
      </c>
      <c r="C23660" s="30">
        <v>4.08</v>
      </c>
      <c r="D23660" t="s">
        <v>30</v>
      </c>
      <c r="E23660">
        <v>2027</v>
      </c>
      <c r="G23660" t="s">
        <v>273</v>
      </c>
    </row>
    <row r="23661" spans="1:7">
      <c r="A23661">
        <v>722820</v>
      </c>
      <c r="B23661" t="s">
        <v>278</v>
      </c>
      <c r="C23661" s="30">
        <v>4.42</v>
      </c>
      <c r="D23661" t="s">
        <v>30</v>
      </c>
      <c r="E23661">
        <v>2028</v>
      </c>
      <c r="G23661" t="s">
        <v>273</v>
      </c>
    </row>
    <row r="23662" spans="1:7">
      <c r="A23662">
        <v>722830</v>
      </c>
      <c r="B23662" t="s">
        <v>278</v>
      </c>
      <c r="C23662" s="30">
        <v>3.4</v>
      </c>
      <c r="D23662" t="s">
        <v>29</v>
      </c>
      <c r="G23662" t="s">
        <v>273</v>
      </c>
    </row>
    <row r="23663" spans="1:7">
      <c r="A23663">
        <v>722830</v>
      </c>
      <c r="B23663" t="s">
        <v>278</v>
      </c>
      <c r="C23663" s="30">
        <v>3.7399999999999998</v>
      </c>
      <c r="D23663" t="s">
        <v>29</v>
      </c>
      <c r="E23663">
        <v>2026</v>
      </c>
      <c r="G23663" t="s">
        <v>273</v>
      </c>
    </row>
    <row r="23664" spans="1:7">
      <c r="A23664">
        <v>722830</v>
      </c>
      <c r="B23664" t="s">
        <v>278</v>
      </c>
      <c r="C23664" s="30">
        <v>4.08</v>
      </c>
      <c r="D23664" t="s">
        <v>29</v>
      </c>
      <c r="E23664">
        <v>2027</v>
      </c>
      <c r="G23664" t="s">
        <v>273</v>
      </c>
    </row>
    <row r="23665" spans="1:7">
      <c r="A23665">
        <v>722830</v>
      </c>
      <c r="B23665" t="s">
        <v>278</v>
      </c>
      <c r="C23665" s="30">
        <v>4.42</v>
      </c>
      <c r="D23665" t="s">
        <v>29</v>
      </c>
      <c r="E23665">
        <v>2028</v>
      </c>
      <c r="G23665" t="s">
        <v>273</v>
      </c>
    </row>
    <row r="23666" spans="1:7">
      <c r="A23666">
        <v>722840</v>
      </c>
      <c r="B23666" t="s">
        <v>278</v>
      </c>
      <c r="C23666" s="30">
        <v>3.39</v>
      </c>
      <c r="D23666" t="s">
        <v>30</v>
      </c>
      <c r="G23666" t="s">
        <v>273</v>
      </c>
    </row>
    <row r="23667" spans="1:7">
      <c r="A23667">
        <v>722840</v>
      </c>
      <c r="B23667" t="s">
        <v>278</v>
      </c>
      <c r="C23667" s="30">
        <v>3.7290000000000001</v>
      </c>
      <c r="D23667" t="s">
        <v>30</v>
      </c>
      <c r="E23667">
        <v>2026</v>
      </c>
      <c r="G23667" t="s">
        <v>273</v>
      </c>
    </row>
    <row r="23668" spans="1:7">
      <c r="A23668">
        <v>722840</v>
      </c>
      <c r="B23668" t="s">
        <v>278</v>
      </c>
      <c r="C23668" s="30">
        <v>4.0680000000000005</v>
      </c>
      <c r="D23668" t="s">
        <v>30</v>
      </c>
      <c r="E23668">
        <v>2027</v>
      </c>
      <c r="G23668" t="s">
        <v>273</v>
      </c>
    </row>
    <row r="23669" spans="1:7">
      <c r="A23669">
        <v>722840</v>
      </c>
      <c r="B23669" t="s">
        <v>278</v>
      </c>
      <c r="C23669" s="30">
        <v>4.407</v>
      </c>
      <c r="D23669" t="s">
        <v>30</v>
      </c>
      <c r="E23669">
        <v>2028</v>
      </c>
      <c r="G23669" t="s">
        <v>273</v>
      </c>
    </row>
    <row r="23670" spans="1:7">
      <c r="A23670">
        <v>722850</v>
      </c>
      <c r="B23670" t="s">
        <v>278</v>
      </c>
      <c r="C23670" s="30">
        <v>3.4</v>
      </c>
      <c r="D23670" t="s">
        <v>29</v>
      </c>
      <c r="G23670" t="s">
        <v>273</v>
      </c>
    </row>
    <row r="23671" spans="1:7">
      <c r="A23671">
        <v>722850</v>
      </c>
      <c r="B23671" t="s">
        <v>278</v>
      </c>
      <c r="C23671" s="30">
        <v>3.7399999999999998</v>
      </c>
      <c r="D23671" t="s">
        <v>29</v>
      </c>
      <c r="E23671">
        <v>2026</v>
      </c>
      <c r="G23671" t="s">
        <v>273</v>
      </c>
    </row>
    <row r="23672" spans="1:7">
      <c r="A23672">
        <v>722850</v>
      </c>
      <c r="B23672" t="s">
        <v>278</v>
      </c>
      <c r="C23672" s="30">
        <v>4.08</v>
      </c>
      <c r="D23672" t="s">
        <v>29</v>
      </c>
      <c r="E23672">
        <v>2027</v>
      </c>
      <c r="G23672" t="s">
        <v>273</v>
      </c>
    </row>
    <row r="23673" spans="1:7">
      <c r="A23673">
        <v>722850</v>
      </c>
      <c r="B23673" t="s">
        <v>278</v>
      </c>
      <c r="C23673" s="30">
        <v>4.42</v>
      </c>
      <c r="D23673" t="s">
        <v>29</v>
      </c>
      <c r="E23673">
        <v>2028</v>
      </c>
      <c r="G23673" t="s">
        <v>273</v>
      </c>
    </row>
    <row r="23674" spans="1:7">
      <c r="A23674">
        <v>722860</v>
      </c>
      <c r="B23674" t="s">
        <v>278</v>
      </c>
      <c r="C23674" s="30">
        <v>3.4</v>
      </c>
      <c r="D23674" t="s">
        <v>30</v>
      </c>
      <c r="G23674" t="s">
        <v>273</v>
      </c>
    </row>
    <row r="23675" spans="1:7">
      <c r="A23675">
        <v>722860</v>
      </c>
      <c r="B23675" t="s">
        <v>278</v>
      </c>
      <c r="C23675" s="30">
        <v>3.7399999999999998</v>
      </c>
      <c r="D23675" t="s">
        <v>30</v>
      </c>
      <c r="E23675">
        <v>2026</v>
      </c>
      <c r="G23675" t="s">
        <v>273</v>
      </c>
    </row>
    <row r="23676" spans="1:7">
      <c r="A23676">
        <v>722860</v>
      </c>
      <c r="B23676" t="s">
        <v>278</v>
      </c>
      <c r="C23676" s="30">
        <v>4.08</v>
      </c>
      <c r="D23676" t="s">
        <v>30</v>
      </c>
      <c r="E23676">
        <v>2027</v>
      </c>
      <c r="G23676" t="s">
        <v>273</v>
      </c>
    </row>
    <row r="23677" spans="1:7">
      <c r="A23677">
        <v>722860</v>
      </c>
      <c r="B23677" t="s">
        <v>278</v>
      </c>
      <c r="C23677" s="30">
        <v>4.42</v>
      </c>
      <c r="D23677" t="s">
        <v>30</v>
      </c>
      <c r="E23677">
        <v>2028</v>
      </c>
      <c r="G23677" t="s">
        <v>273</v>
      </c>
    </row>
    <row r="23678" spans="1:7">
      <c r="A23678">
        <v>722870</v>
      </c>
      <c r="B23678" t="s">
        <v>278</v>
      </c>
      <c r="C23678" s="30">
        <v>3.4</v>
      </c>
      <c r="D23678" t="s">
        <v>30</v>
      </c>
      <c r="G23678" t="s">
        <v>273</v>
      </c>
    </row>
    <row r="23679" spans="1:7">
      <c r="A23679">
        <v>722870</v>
      </c>
      <c r="B23679" t="s">
        <v>278</v>
      </c>
      <c r="C23679" s="30">
        <v>3.7399999999999998</v>
      </c>
      <c r="D23679" t="s">
        <v>30</v>
      </c>
      <c r="E23679">
        <v>2026</v>
      </c>
      <c r="G23679" t="s">
        <v>273</v>
      </c>
    </row>
    <row r="23680" spans="1:7">
      <c r="A23680">
        <v>722870</v>
      </c>
      <c r="B23680" t="s">
        <v>278</v>
      </c>
      <c r="C23680" s="30">
        <v>4.08</v>
      </c>
      <c r="D23680" t="s">
        <v>30</v>
      </c>
      <c r="E23680">
        <v>2027</v>
      </c>
      <c r="G23680" t="s">
        <v>273</v>
      </c>
    </row>
    <row r="23681" spans="1:7">
      <c r="A23681">
        <v>722870</v>
      </c>
      <c r="B23681" t="s">
        <v>278</v>
      </c>
      <c r="C23681" s="30">
        <v>4.42</v>
      </c>
      <c r="D23681" t="s">
        <v>30</v>
      </c>
      <c r="E23681">
        <v>2028</v>
      </c>
      <c r="G23681" t="s">
        <v>273</v>
      </c>
    </row>
    <row r="23682" spans="1:7">
      <c r="A23682">
        <v>72288000</v>
      </c>
      <c r="B23682" t="s">
        <v>278</v>
      </c>
      <c r="C23682" s="30">
        <v>3.4</v>
      </c>
      <c r="D23682" t="s">
        <v>30</v>
      </c>
      <c r="G23682" t="s">
        <v>273</v>
      </c>
    </row>
    <row r="23683" spans="1:7">
      <c r="A23683">
        <v>72288000</v>
      </c>
      <c r="B23683" t="s">
        <v>278</v>
      </c>
      <c r="C23683" s="30">
        <v>3.7399999999999998</v>
      </c>
      <c r="D23683" t="s">
        <v>30</v>
      </c>
      <c r="E23683">
        <v>2026</v>
      </c>
      <c r="G23683" t="s">
        <v>273</v>
      </c>
    </row>
    <row r="23684" spans="1:7">
      <c r="A23684">
        <v>72288000</v>
      </c>
      <c r="B23684" t="s">
        <v>278</v>
      </c>
      <c r="C23684" s="30">
        <v>4.08</v>
      </c>
      <c r="D23684" t="s">
        <v>30</v>
      </c>
      <c r="E23684">
        <v>2027</v>
      </c>
      <c r="G23684" t="s">
        <v>273</v>
      </c>
    </row>
    <row r="23685" spans="1:7">
      <c r="A23685">
        <v>72288000</v>
      </c>
      <c r="B23685" t="s">
        <v>278</v>
      </c>
      <c r="C23685" s="30">
        <v>4.42</v>
      </c>
      <c r="D23685" t="s">
        <v>30</v>
      </c>
      <c r="E23685">
        <v>2028</v>
      </c>
      <c r="G23685" t="s">
        <v>273</v>
      </c>
    </row>
    <row r="23686" spans="1:7">
      <c r="A23686">
        <v>7229</v>
      </c>
      <c r="B23686" t="s">
        <v>278</v>
      </c>
      <c r="C23686" s="30">
        <v>3.4</v>
      </c>
      <c r="D23686" t="s">
        <v>29</v>
      </c>
      <c r="G23686" t="s">
        <v>273</v>
      </c>
    </row>
    <row r="23687" spans="1:7">
      <c r="A23687">
        <v>7229</v>
      </c>
      <c r="B23687" t="s">
        <v>278</v>
      </c>
      <c r="C23687" s="30">
        <v>3.7399999999999998</v>
      </c>
      <c r="D23687" t="s">
        <v>29</v>
      </c>
      <c r="E23687">
        <v>2026</v>
      </c>
      <c r="G23687" t="s">
        <v>273</v>
      </c>
    </row>
    <row r="23688" spans="1:7">
      <c r="A23688">
        <v>7229</v>
      </c>
      <c r="B23688" t="s">
        <v>278</v>
      </c>
      <c r="C23688" s="30">
        <v>4.08</v>
      </c>
      <c r="D23688" t="s">
        <v>29</v>
      </c>
      <c r="E23688">
        <v>2027</v>
      </c>
      <c r="G23688" t="s">
        <v>273</v>
      </c>
    </row>
    <row r="23689" spans="1:7">
      <c r="A23689">
        <v>7229</v>
      </c>
      <c r="B23689" t="s">
        <v>278</v>
      </c>
      <c r="C23689" s="30">
        <v>4.42</v>
      </c>
      <c r="D23689" t="s">
        <v>29</v>
      </c>
      <c r="E23689">
        <v>2028</v>
      </c>
      <c r="G23689" t="s">
        <v>273</v>
      </c>
    </row>
    <row r="23690" spans="1:7">
      <c r="A23690">
        <v>7301</v>
      </c>
      <c r="B23690" t="s">
        <v>278</v>
      </c>
      <c r="C23690">
        <v>0.52</v>
      </c>
      <c r="D23690" t="s">
        <v>29</v>
      </c>
      <c r="G23690" t="s">
        <v>273</v>
      </c>
    </row>
    <row r="23691" spans="1:7">
      <c r="A23691">
        <v>7301</v>
      </c>
      <c r="B23691" t="s">
        <v>278</v>
      </c>
      <c r="C23691">
        <v>0.57200000000000006</v>
      </c>
      <c r="D23691" t="s">
        <v>29</v>
      </c>
      <c r="E23691">
        <v>2026</v>
      </c>
      <c r="G23691" t="s">
        <v>273</v>
      </c>
    </row>
    <row r="23692" spans="1:7">
      <c r="A23692">
        <v>7301</v>
      </c>
      <c r="B23692" t="s">
        <v>278</v>
      </c>
      <c r="C23692">
        <v>0.624</v>
      </c>
      <c r="D23692" t="s">
        <v>29</v>
      </c>
      <c r="E23692">
        <v>2027</v>
      </c>
      <c r="G23692" t="s">
        <v>273</v>
      </c>
    </row>
    <row r="23693" spans="1:7">
      <c r="A23693">
        <v>7301</v>
      </c>
      <c r="B23693" t="s">
        <v>278</v>
      </c>
      <c r="C23693">
        <v>0.67600000000000005</v>
      </c>
      <c r="D23693" t="s">
        <v>29</v>
      </c>
      <c r="E23693">
        <v>2028</v>
      </c>
      <c r="G23693" t="s">
        <v>273</v>
      </c>
    </row>
    <row r="23694" spans="1:7">
      <c r="A23694">
        <v>7302</v>
      </c>
      <c r="B23694" t="s">
        <v>278</v>
      </c>
      <c r="C23694" s="30">
        <v>2.5099999999999998</v>
      </c>
      <c r="D23694" t="s">
        <v>29</v>
      </c>
      <c r="G23694" t="s">
        <v>273</v>
      </c>
    </row>
    <row r="23695" spans="1:7">
      <c r="A23695">
        <v>7302</v>
      </c>
      <c r="B23695" t="s">
        <v>278</v>
      </c>
      <c r="C23695" s="30">
        <v>2.7609999999999997</v>
      </c>
      <c r="D23695" t="s">
        <v>29</v>
      </c>
      <c r="E23695">
        <v>2026</v>
      </c>
      <c r="G23695" t="s">
        <v>273</v>
      </c>
    </row>
    <row r="23696" spans="1:7">
      <c r="A23696">
        <v>7302</v>
      </c>
      <c r="B23696" t="s">
        <v>278</v>
      </c>
      <c r="C23696" s="30">
        <v>3.0119999999999996</v>
      </c>
      <c r="D23696" t="s">
        <v>29</v>
      </c>
      <c r="E23696">
        <v>2027</v>
      </c>
      <c r="G23696" t="s">
        <v>273</v>
      </c>
    </row>
    <row r="23697" spans="1:7">
      <c r="A23697">
        <v>7302</v>
      </c>
      <c r="B23697" t="s">
        <v>278</v>
      </c>
      <c r="C23697" s="30">
        <v>3.2629999999999999</v>
      </c>
      <c r="D23697" t="s">
        <v>29</v>
      </c>
      <c r="E23697">
        <v>2028</v>
      </c>
      <c r="G23697" t="s">
        <v>273</v>
      </c>
    </row>
    <row r="23698" spans="1:7">
      <c r="A23698">
        <v>730300</v>
      </c>
      <c r="B23698" t="s">
        <v>278</v>
      </c>
      <c r="C23698" s="30">
        <v>1.35</v>
      </c>
      <c r="G23698" t="s">
        <v>273</v>
      </c>
    </row>
    <row r="23699" spans="1:7">
      <c r="A23699">
        <v>730300</v>
      </c>
      <c r="B23699" t="s">
        <v>278</v>
      </c>
      <c r="C23699" s="30">
        <v>1.4850000000000001</v>
      </c>
      <c r="E23699">
        <v>2026</v>
      </c>
      <c r="G23699" t="s">
        <v>273</v>
      </c>
    </row>
    <row r="23700" spans="1:7">
      <c r="A23700">
        <v>730300</v>
      </c>
      <c r="B23700" t="s">
        <v>278</v>
      </c>
      <c r="C23700" s="30">
        <v>1.62</v>
      </c>
      <c r="E23700">
        <v>2027</v>
      </c>
      <c r="G23700" t="s">
        <v>273</v>
      </c>
    </row>
    <row r="23701" spans="1:7">
      <c r="A23701">
        <v>730300</v>
      </c>
      <c r="B23701" t="s">
        <v>278</v>
      </c>
      <c r="C23701" s="30">
        <v>1.7550000000000001</v>
      </c>
      <c r="E23701">
        <v>2028</v>
      </c>
      <c r="G23701" t="s">
        <v>273</v>
      </c>
    </row>
    <row r="23702" spans="1:7">
      <c r="A23702">
        <v>73041100</v>
      </c>
      <c r="B23702" t="s">
        <v>278</v>
      </c>
      <c r="C23702" s="30">
        <v>3.13</v>
      </c>
      <c r="G23702" t="s">
        <v>273</v>
      </c>
    </row>
    <row r="23703" spans="1:7">
      <c r="A23703">
        <v>73041100</v>
      </c>
      <c r="B23703" t="s">
        <v>278</v>
      </c>
      <c r="C23703" s="30">
        <v>3.4430000000000001</v>
      </c>
      <c r="E23703">
        <v>2026</v>
      </c>
      <c r="G23703" t="s">
        <v>273</v>
      </c>
    </row>
    <row r="23704" spans="1:7">
      <c r="A23704">
        <v>73041100</v>
      </c>
      <c r="B23704" t="s">
        <v>278</v>
      </c>
      <c r="C23704" s="30">
        <v>3.7559999999999998</v>
      </c>
      <c r="E23704">
        <v>2027</v>
      </c>
      <c r="G23704" t="s">
        <v>273</v>
      </c>
    </row>
    <row r="23705" spans="1:7">
      <c r="A23705">
        <v>73041100</v>
      </c>
      <c r="B23705" t="s">
        <v>278</v>
      </c>
      <c r="C23705" s="30">
        <v>4.069</v>
      </c>
      <c r="E23705">
        <v>2028</v>
      </c>
      <c r="G23705" t="s">
        <v>273</v>
      </c>
    </row>
    <row r="23706" spans="1:7">
      <c r="A23706">
        <v>730419</v>
      </c>
      <c r="B23706" t="s">
        <v>278</v>
      </c>
      <c r="C23706">
        <v>0.56000000000000005</v>
      </c>
      <c r="D23706" t="s">
        <v>29</v>
      </c>
      <c r="G23706" t="s">
        <v>273</v>
      </c>
    </row>
    <row r="23707" spans="1:7">
      <c r="A23707">
        <v>730419</v>
      </c>
      <c r="B23707" t="s">
        <v>278</v>
      </c>
      <c r="C23707">
        <v>0.6160000000000001</v>
      </c>
      <c r="D23707" t="s">
        <v>29</v>
      </c>
      <c r="E23707">
        <v>2026</v>
      </c>
      <c r="G23707" t="s">
        <v>273</v>
      </c>
    </row>
    <row r="23708" spans="1:7">
      <c r="A23708">
        <v>730419</v>
      </c>
      <c r="B23708" t="s">
        <v>278</v>
      </c>
      <c r="C23708">
        <v>0.67200000000000004</v>
      </c>
      <c r="D23708" t="s">
        <v>29</v>
      </c>
      <c r="E23708">
        <v>2027</v>
      </c>
      <c r="G23708" t="s">
        <v>273</v>
      </c>
    </row>
    <row r="23709" spans="1:7">
      <c r="A23709">
        <v>730419</v>
      </c>
      <c r="B23709" t="s">
        <v>278</v>
      </c>
      <c r="C23709">
        <v>0.72800000000000009</v>
      </c>
      <c r="D23709" t="s">
        <v>29</v>
      </c>
      <c r="E23709">
        <v>2028</v>
      </c>
      <c r="G23709" t="s">
        <v>273</v>
      </c>
    </row>
    <row r="23710" spans="1:7">
      <c r="A23710">
        <v>73042200</v>
      </c>
      <c r="B23710" t="s">
        <v>278</v>
      </c>
      <c r="C23710" s="30">
        <v>3.13</v>
      </c>
      <c r="G23710" t="s">
        <v>273</v>
      </c>
    </row>
    <row r="23711" spans="1:7">
      <c r="A23711">
        <v>73042200</v>
      </c>
      <c r="B23711" t="s">
        <v>278</v>
      </c>
      <c r="C23711" s="30">
        <v>3.4430000000000001</v>
      </c>
      <c r="E23711">
        <v>2026</v>
      </c>
      <c r="G23711" t="s">
        <v>273</v>
      </c>
    </row>
    <row r="23712" spans="1:7">
      <c r="A23712">
        <v>73042200</v>
      </c>
      <c r="B23712" t="s">
        <v>278</v>
      </c>
      <c r="C23712" s="30">
        <v>3.7559999999999998</v>
      </c>
      <c r="E23712">
        <v>2027</v>
      </c>
      <c r="G23712" t="s">
        <v>273</v>
      </c>
    </row>
    <row r="23713" spans="1:7">
      <c r="A23713">
        <v>73042200</v>
      </c>
      <c r="B23713" t="s">
        <v>278</v>
      </c>
      <c r="C23713" s="30">
        <v>4.069</v>
      </c>
      <c r="E23713">
        <v>2028</v>
      </c>
      <c r="G23713" t="s">
        <v>273</v>
      </c>
    </row>
    <row r="23714" spans="1:7">
      <c r="A23714">
        <v>73042300</v>
      </c>
      <c r="B23714" t="s">
        <v>278</v>
      </c>
      <c r="C23714">
        <v>0.56000000000000005</v>
      </c>
      <c r="D23714" t="s">
        <v>29</v>
      </c>
      <c r="G23714" t="s">
        <v>273</v>
      </c>
    </row>
    <row r="23715" spans="1:7">
      <c r="A23715">
        <v>73042300</v>
      </c>
      <c r="B23715" t="s">
        <v>278</v>
      </c>
      <c r="C23715">
        <v>0.6160000000000001</v>
      </c>
      <c r="D23715" t="s">
        <v>29</v>
      </c>
      <c r="E23715">
        <v>2026</v>
      </c>
      <c r="G23715" t="s">
        <v>273</v>
      </c>
    </row>
    <row r="23716" spans="1:7">
      <c r="A23716">
        <v>73042300</v>
      </c>
      <c r="B23716" t="s">
        <v>278</v>
      </c>
      <c r="C23716">
        <v>0.67200000000000004</v>
      </c>
      <c r="D23716" t="s">
        <v>29</v>
      </c>
      <c r="E23716">
        <v>2027</v>
      </c>
      <c r="G23716" t="s">
        <v>273</v>
      </c>
    </row>
    <row r="23717" spans="1:7">
      <c r="A23717">
        <v>73042300</v>
      </c>
      <c r="B23717" t="s">
        <v>278</v>
      </c>
      <c r="C23717">
        <v>0.72800000000000009</v>
      </c>
      <c r="D23717" t="s">
        <v>29</v>
      </c>
      <c r="E23717">
        <v>2028</v>
      </c>
      <c r="G23717" t="s">
        <v>273</v>
      </c>
    </row>
    <row r="23718" spans="1:7">
      <c r="A23718">
        <v>73042400</v>
      </c>
      <c r="B23718" t="s">
        <v>278</v>
      </c>
      <c r="C23718" s="30">
        <v>3.13</v>
      </c>
      <c r="G23718" t="s">
        <v>273</v>
      </c>
    </row>
    <row r="23719" spans="1:7">
      <c r="A23719">
        <v>73042400</v>
      </c>
      <c r="B23719" t="s">
        <v>278</v>
      </c>
      <c r="C23719" s="30">
        <v>3.4430000000000001</v>
      </c>
      <c r="E23719">
        <v>2026</v>
      </c>
      <c r="G23719" t="s">
        <v>273</v>
      </c>
    </row>
    <row r="23720" spans="1:7">
      <c r="A23720">
        <v>73042400</v>
      </c>
      <c r="B23720" t="s">
        <v>278</v>
      </c>
      <c r="C23720" s="30">
        <v>3.7559999999999998</v>
      </c>
      <c r="E23720">
        <v>2027</v>
      </c>
      <c r="G23720" t="s">
        <v>273</v>
      </c>
    </row>
    <row r="23721" spans="1:7">
      <c r="A23721">
        <v>73042400</v>
      </c>
      <c r="B23721" t="s">
        <v>278</v>
      </c>
      <c r="C23721" s="30">
        <v>4.069</v>
      </c>
      <c r="E23721">
        <v>2028</v>
      </c>
      <c r="G23721" t="s">
        <v>273</v>
      </c>
    </row>
    <row r="23722" spans="1:7">
      <c r="A23722">
        <v>730429</v>
      </c>
      <c r="B23722" t="s">
        <v>278</v>
      </c>
      <c r="C23722">
        <v>0.56000000000000005</v>
      </c>
      <c r="D23722" t="s">
        <v>29</v>
      </c>
      <c r="G23722" t="s">
        <v>273</v>
      </c>
    </row>
    <row r="23723" spans="1:7">
      <c r="A23723">
        <v>730429</v>
      </c>
      <c r="B23723" t="s">
        <v>278</v>
      </c>
      <c r="C23723">
        <v>0.6160000000000001</v>
      </c>
      <c r="D23723" t="s">
        <v>29</v>
      </c>
      <c r="E23723">
        <v>2026</v>
      </c>
      <c r="G23723" t="s">
        <v>273</v>
      </c>
    </row>
    <row r="23724" spans="1:7">
      <c r="A23724">
        <v>730429</v>
      </c>
      <c r="B23724" t="s">
        <v>278</v>
      </c>
      <c r="C23724">
        <v>0.67200000000000004</v>
      </c>
      <c r="D23724" t="s">
        <v>29</v>
      </c>
      <c r="E23724">
        <v>2027</v>
      </c>
      <c r="G23724" t="s">
        <v>273</v>
      </c>
    </row>
    <row r="23725" spans="1:7">
      <c r="A23725">
        <v>730429</v>
      </c>
      <c r="B23725" t="s">
        <v>278</v>
      </c>
      <c r="C23725">
        <v>0.72800000000000009</v>
      </c>
      <c r="D23725" t="s">
        <v>29</v>
      </c>
      <c r="E23725">
        <v>2028</v>
      </c>
      <c r="G23725" t="s">
        <v>273</v>
      </c>
    </row>
    <row r="23726" spans="1:7">
      <c r="A23726">
        <v>730431</v>
      </c>
      <c r="B23726" t="s">
        <v>278</v>
      </c>
      <c r="C23726">
        <v>0.56000000000000005</v>
      </c>
      <c r="D23726" t="s">
        <v>29</v>
      </c>
      <c r="G23726" t="s">
        <v>273</v>
      </c>
    </row>
    <row r="23727" spans="1:7">
      <c r="A23727">
        <v>730431</v>
      </c>
      <c r="B23727" t="s">
        <v>278</v>
      </c>
      <c r="C23727">
        <v>0.6160000000000001</v>
      </c>
      <c r="D23727" t="s">
        <v>29</v>
      </c>
      <c r="E23727">
        <v>2026</v>
      </c>
      <c r="G23727" t="s">
        <v>273</v>
      </c>
    </row>
    <row r="23728" spans="1:7">
      <c r="A23728">
        <v>730431</v>
      </c>
      <c r="B23728" t="s">
        <v>278</v>
      </c>
      <c r="C23728">
        <v>0.67200000000000004</v>
      </c>
      <c r="D23728" t="s">
        <v>29</v>
      </c>
      <c r="E23728">
        <v>2027</v>
      </c>
      <c r="G23728" t="s">
        <v>273</v>
      </c>
    </row>
    <row r="23729" spans="1:7">
      <c r="A23729">
        <v>730431</v>
      </c>
      <c r="B23729" t="s">
        <v>278</v>
      </c>
      <c r="C23729">
        <v>0.72800000000000009</v>
      </c>
      <c r="D23729" t="s">
        <v>29</v>
      </c>
      <c r="E23729">
        <v>2028</v>
      </c>
      <c r="G23729" t="s">
        <v>273</v>
      </c>
    </row>
    <row r="23730" spans="1:7">
      <c r="A23730">
        <v>730439</v>
      </c>
      <c r="B23730" t="s">
        <v>278</v>
      </c>
      <c r="C23730">
        <v>0.56000000000000005</v>
      </c>
      <c r="D23730" t="s">
        <v>29</v>
      </c>
      <c r="G23730" t="s">
        <v>273</v>
      </c>
    </row>
    <row r="23731" spans="1:7">
      <c r="A23731">
        <v>730439</v>
      </c>
      <c r="B23731" t="s">
        <v>278</v>
      </c>
      <c r="C23731">
        <v>0.6160000000000001</v>
      </c>
      <c r="D23731" t="s">
        <v>29</v>
      </c>
      <c r="E23731">
        <v>2026</v>
      </c>
      <c r="G23731" t="s">
        <v>273</v>
      </c>
    </row>
    <row r="23732" spans="1:7">
      <c r="A23732">
        <v>730439</v>
      </c>
      <c r="B23732" t="s">
        <v>278</v>
      </c>
      <c r="C23732">
        <v>0.67200000000000004</v>
      </c>
      <c r="D23732" t="s">
        <v>29</v>
      </c>
      <c r="E23732">
        <v>2027</v>
      </c>
      <c r="G23732" t="s">
        <v>273</v>
      </c>
    </row>
    <row r="23733" spans="1:7">
      <c r="A23733">
        <v>730439</v>
      </c>
      <c r="B23733" t="s">
        <v>278</v>
      </c>
      <c r="C23733">
        <v>0.72800000000000009</v>
      </c>
      <c r="D23733" t="s">
        <v>29</v>
      </c>
      <c r="E23733">
        <v>2028</v>
      </c>
      <c r="G23733" t="s">
        <v>273</v>
      </c>
    </row>
    <row r="23734" spans="1:7">
      <c r="A23734">
        <v>73044100</v>
      </c>
      <c r="B23734" t="s">
        <v>278</v>
      </c>
      <c r="C23734" s="30">
        <v>3.13</v>
      </c>
      <c r="G23734" t="s">
        <v>273</v>
      </c>
    </row>
    <row r="23735" spans="1:7">
      <c r="A23735">
        <v>73044100</v>
      </c>
      <c r="B23735" t="s">
        <v>278</v>
      </c>
      <c r="C23735" s="30">
        <v>3.4430000000000001</v>
      </c>
      <c r="E23735">
        <v>2026</v>
      </c>
      <c r="G23735" t="s">
        <v>273</v>
      </c>
    </row>
    <row r="23736" spans="1:7">
      <c r="A23736">
        <v>73044100</v>
      </c>
      <c r="B23736" t="s">
        <v>278</v>
      </c>
      <c r="C23736" s="30">
        <v>3.7559999999999998</v>
      </c>
      <c r="E23736">
        <v>2027</v>
      </c>
      <c r="G23736" t="s">
        <v>273</v>
      </c>
    </row>
    <row r="23737" spans="1:7">
      <c r="A23737">
        <v>73044100</v>
      </c>
      <c r="B23737" t="s">
        <v>278</v>
      </c>
      <c r="C23737" s="30">
        <v>4.069</v>
      </c>
      <c r="E23737">
        <v>2028</v>
      </c>
      <c r="G23737" t="s">
        <v>273</v>
      </c>
    </row>
    <row r="23738" spans="1:7">
      <c r="A23738">
        <v>730449</v>
      </c>
      <c r="B23738" t="s">
        <v>278</v>
      </c>
      <c r="C23738" s="30">
        <v>3.13</v>
      </c>
      <c r="G23738" t="s">
        <v>273</v>
      </c>
    </row>
    <row r="23739" spans="1:7">
      <c r="A23739">
        <v>730449</v>
      </c>
      <c r="B23739" t="s">
        <v>278</v>
      </c>
      <c r="C23739" s="30">
        <v>3.4430000000000001</v>
      </c>
      <c r="E23739">
        <v>2026</v>
      </c>
      <c r="G23739" t="s">
        <v>273</v>
      </c>
    </row>
    <row r="23740" spans="1:7">
      <c r="A23740">
        <v>730449</v>
      </c>
      <c r="B23740" t="s">
        <v>278</v>
      </c>
      <c r="C23740" s="30">
        <v>3.7559999999999998</v>
      </c>
      <c r="E23740">
        <v>2027</v>
      </c>
      <c r="G23740" t="s">
        <v>273</v>
      </c>
    </row>
    <row r="23741" spans="1:7">
      <c r="A23741">
        <v>730449</v>
      </c>
      <c r="B23741" t="s">
        <v>278</v>
      </c>
      <c r="C23741" s="30">
        <v>4.069</v>
      </c>
      <c r="E23741">
        <v>2028</v>
      </c>
      <c r="G23741" t="s">
        <v>273</v>
      </c>
    </row>
    <row r="23742" spans="1:7">
      <c r="A23742">
        <v>730451</v>
      </c>
      <c r="B23742" t="s">
        <v>278</v>
      </c>
      <c r="C23742">
        <v>0.56000000000000005</v>
      </c>
      <c r="D23742" t="s">
        <v>30</v>
      </c>
      <c r="G23742" t="s">
        <v>273</v>
      </c>
    </row>
    <row r="23743" spans="1:7">
      <c r="A23743">
        <v>730451</v>
      </c>
      <c r="B23743" t="s">
        <v>278</v>
      </c>
      <c r="C23743">
        <v>0.6160000000000001</v>
      </c>
      <c r="D23743" t="s">
        <v>30</v>
      </c>
      <c r="E23743">
        <v>2026</v>
      </c>
      <c r="G23743" t="s">
        <v>273</v>
      </c>
    </row>
    <row r="23744" spans="1:7">
      <c r="A23744">
        <v>730451</v>
      </c>
      <c r="B23744" t="s">
        <v>278</v>
      </c>
      <c r="C23744">
        <v>0.67200000000000004</v>
      </c>
      <c r="D23744" t="s">
        <v>30</v>
      </c>
      <c r="E23744">
        <v>2027</v>
      </c>
      <c r="G23744" t="s">
        <v>273</v>
      </c>
    </row>
    <row r="23745" spans="1:7">
      <c r="A23745">
        <v>730451</v>
      </c>
      <c r="B23745" t="s">
        <v>278</v>
      </c>
      <c r="C23745">
        <v>0.72800000000000009</v>
      </c>
      <c r="D23745" t="s">
        <v>30</v>
      </c>
      <c r="E23745">
        <v>2028</v>
      </c>
      <c r="G23745" t="s">
        <v>273</v>
      </c>
    </row>
    <row r="23746" spans="1:7">
      <c r="A23746">
        <v>730459</v>
      </c>
      <c r="B23746" t="s">
        <v>278</v>
      </c>
      <c r="C23746">
        <v>0.56000000000000005</v>
      </c>
      <c r="D23746" t="s">
        <v>29</v>
      </c>
      <c r="G23746" t="s">
        <v>273</v>
      </c>
    </row>
    <row r="23747" spans="1:7">
      <c r="A23747">
        <v>730459</v>
      </c>
      <c r="B23747" t="s">
        <v>278</v>
      </c>
      <c r="C23747">
        <v>0.6160000000000001</v>
      </c>
      <c r="D23747" t="s">
        <v>29</v>
      </c>
      <c r="E23747">
        <v>2026</v>
      </c>
      <c r="G23747" t="s">
        <v>273</v>
      </c>
    </row>
    <row r="23748" spans="1:7">
      <c r="A23748">
        <v>730459</v>
      </c>
      <c r="B23748" t="s">
        <v>278</v>
      </c>
      <c r="C23748">
        <v>0.67200000000000004</v>
      </c>
      <c r="D23748" t="s">
        <v>29</v>
      </c>
      <c r="E23748">
        <v>2027</v>
      </c>
      <c r="G23748" t="s">
        <v>273</v>
      </c>
    </row>
    <row r="23749" spans="1:7">
      <c r="A23749">
        <v>730459</v>
      </c>
      <c r="B23749" t="s">
        <v>278</v>
      </c>
      <c r="C23749">
        <v>0.72800000000000009</v>
      </c>
      <c r="D23749" t="s">
        <v>29</v>
      </c>
      <c r="E23749">
        <v>2028</v>
      </c>
      <c r="G23749" t="s">
        <v>273</v>
      </c>
    </row>
    <row r="23750" spans="1:7">
      <c r="A23750">
        <v>73049000</v>
      </c>
      <c r="B23750" t="s">
        <v>278</v>
      </c>
      <c r="C23750">
        <v>0.56000000000000005</v>
      </c>
      <c r="D23750" t="s">
        <v>29</v>
      </c>
      <c r="G23750" t="s">
        <v>273</v>
      </c>
    </row>
    <row r="23751" spans="1:7">
      <c r="A23751">
        <v>73049000</v>
      </c>
      <c r="B23751" t="s">
        <v>278</v>
      </c>
      <c r="C23751">
        <v>0.6160000000000001</v>
      </c>
      <c r="D23751" t="s">
        <v>29</v>
      </c>
      <c r="E23751">
        <v>2026</v>
      </c>
      <c r="G23751" t="s">
        <v>273</v>
      </c>
    </row>
    <row r="23752" spans="1:7">
      <c r="A23752">
        <v>73049000</v>
      </c>
      <c r="B23752" t="s">
        <v>278</v>
      </c>
      <c r="C23752">
        <v>0.67200000000000004</v>
      </c>
      <c r="D23752" t="s">
        <v>29</v>
      </c>
      <c r="E23752">
        <v>2027</v>
      </c>
      <c r="G23752" t="s">
        <v>273</v>
      </c>
    </row>
    <row r="23753" spans="1:7">
      <c r="A23753">
        <v>73049000</v>
      </c>
      <c r="B23753" t="s">
        <v>278</v>
      </c>
      <c r="C23753">
        <v>0.72800000000000009</v>
      </c>
      <c r="D23753" t="s">
        <v>29</v>
      </c>
      <c r="E23753">
        <v>2028</v>
      </c>
      <c r="G23753" t="s">
        <v>273</v>
      </c>
    </row>
    <row r="23754" spans="1:7">
      <c r="A23754">
        <v>7305</v>
      </c>
      <c r="B23754" t="s">
        <v>278</v>
      </c>
      <c r="C23754">
        <v>0.56000000000000005</v>
      </c>
      <c r="D23754" t="s">
        <v>29</v>
      </c>
      <c r="G23754" t="s">
        <v>273</v>
      </c>
    </row>
    <row r="23755" spans="1:7">
      <c r="A23755">
        <v>7305</v>
      </c>
      <c r="B23755" t="s">
        <v>278</v>
      </c>
      <c r="C23755">
        <v>0.6160000000000001</v>
      </c>
      <c r="D23755" t="s">
        <v>29</v>
      </c>
      <c r="E23755">
        <v>2026</v>
      </c>
      <c r="G23755" t="s">
        <v>273</v>
      </c>
    </row>
    <row r="23756" spans="1:7">
      <c r="A23756">
        <v>7305</v>
      </c>
      <c r="B23756" t="s">
        <v>278</v>
      </c>
      <c r="C23756">
        <v>0.67200000000000004</v>
      </c>
      <c r="D23756" t="s">
        <v>29</v>
      </c>
      <c r="E23756">
        <v>2027</v>
      </c>
      <c r="G23756" t="s">
        <v>273</v>
      </c>
    </row>
    <row r="23757" spans="1:7">
      <c r="A23757">
        <v>7305</v>
      </c>
      <c r="B23757" t="s">
        <v>278</v>
      </c>
      <c r="C23757">
        <v>0.72800000000000009</v>
      </c>
      <c r="D23757" t="s">
        <v>29</v>
      </c>
      <c r="E23757">
        <v>2028</v>
      </c>
      <c r="G23757" t="s">
        <v>273</v>
      </c>
    </row>
    <row r="23758" spans="1:7">
      <c r="A23758">
        <v>73061100</v>
      </c>
      <c r="B23758" t="s">
        <v>278</v>
      </c>
      <c r="C23758" s="30">
        <v>3.13</v>
      </c>
      <c r="G23758" t="s">
        <v>273</v>
      </c>
    </row>
    <row r="23759" spans="1:7">
      <c r="A23759">
        <v>73061100</v>
      </c>
      <c r="B23759" t="s">
        <v>278</v>
      </c>
      <c r="C23759" s="30">
        <v>3.4430000000000001</v>
      </c>
      <c r="E23759">
        <v>2026</v>
      </c>
      <c r="G23759" t="s">
        <v>273</v>
      </c>
    </row>
    <row r="23760" spans="1:7">
      <c r="A23760">
        <v>73061100</v>
      </c>
      <c r="B23760" t="s">
        <v>278</v>
      </c>
      <c r="C23760" s="30">
        <v>3.7559999999999998</v>
      </c>
      <c r="E23760">
        <v>2027</v>
      </c>
      <c r="G23760" t="s">
        <v>273</v>
      </c>
    </row>
    <row r="23761" spans="1:7">
      <c r="A23761">
        <v>73061100</v>
      </c>
      <c r="B23761" t="s">
        <v>278</v>
      </c>
      <c r="C23761" s="30">
        <v>4.069</v>
      </c>
      <c r="E23761">
        <v>2028</v>
      </c>
      <c r="G23761" t="s">
        <v>273</v>
      </c>
    </row>
    <row r="23762" spans="1:7">
      <c r="A23762">
        <v>73061900</v>
      </c>
      <c r="B23762" t="s">
        <v>278</v>
      </c>
      <c r="C23762">
        <v>0.56000000000000005</v>
      </c>
      <c r="D23762" t="s">
        <v>29</v>
      </c>
      <c r="G23762" t="s">
        <v>273</v>
      </c>
    </row>
    <row r="23763" spans="1:7">
      <c r="A23763">
        <v>73061900</v>
      </c>
      <c r="B23763" t="s">
        <v>278</v>
      </c>
      <c r="C23763">
        <v>0.6160000000000001</v>
      </c>
      <c r="D23763" t="s">
        <v>29</v>
      </c>
      <c r="E23763">
        <v>2026</v>
      </c>
      <c r="G23763" t="s">
        <v>273</v>
      </c>
    </row>
    <row r="23764" spans="1:7">
      <c r="A23764">
        <v>73061900</v>
      </c>
      <c r="B23764" t="s">
        <v>278</v>
      </c>
      <c r="C23764">
        <v>0.67200000000000004</v>
      </c>
      <c r="D23764" t="s">
        <v>29</v>
      </c>
      <c r="E23764">
        <v>2027</v>
      </c>
      <c r="G23764" t="s">
        <v>273</v>
      </c>
    </row>
    <row r="23765" spans="1:7">
      <c r="A23765">
        <v>73061900</v>
      </c>
      <c r="B23765" t="s">
        <v>278</v>
      </c>
      <c r="C23765">
        <v>0.72800000000000009</v>
      </c>
      <c r="D23765" t="s">
        <v>29</v>
      </c>
      <c r="E23765">
        <v>2028</v>
      </c>
      <c r="G23765" t="s">
        <v>273</v>
      </c>
    </row>
    <row r="23766" spans="1:7">
      <c r="A23766">
        <v>73062100</v>
      </c>
      <c r="B23766" t="s">
        <v>278</v>
      </c>
      <c r="C23766" s="30">
        <v>3.13</v>
      </c>
      <c r="G23766" t="s">
        <v>273</v>
      </c>
    </row>
    <row r="23767" spans="1:7">
      <c r="A23767">
        <v>73062100</v>
      </c>
      <c r="B23767" t="s">
        <v>278</v>
      </c>
      <c r="C23767" s="30">
        <v>3.4430000000000001</v>
      </c>
      <c r="E23767">
        <v>2026</v>
      </c>
      <c r="G23767" t="s">
        <v>273</v>
      </c>
    </row>
    <row r="23768" spans="1:7">
      <c r="A23768">
        <v>73062100</v>
      </c>
      <c r="B23768" t="s">
        <v>278</v>
      </c>
      <c r="C23768" s="30">
        <v>3.7559999999999998</v>
      </c>
      <c r="E23768">
        <v>2027</v>
      </c>
      <c r="G23768" t="s">
        <v>273</v>
      </c>
    </row>
    <row r="23769" spans="1:7">
      <c r="A23769">
        <v>73062100</v>
      </c>
      <c r="B23769" t="s">
        <v>278</v>
      </c>
      <c r="C23769" s="30">
        <v>4.069</v>
      </c>
      <c r="E23769">
        <v>2028</v>
      </c>
      <c r="G23769" t="s">
        <v>273</v>
      </c>
    </row>
    <row r="23770" spans="1:7">
      <c r="A23770">
        <v>73062900</v>
      </c>
      <c r="B23770" t="s">
        <v>278</v>
      </c>
      <c r="C23770">
        <v>0.56000000000000005</v>
      </c>
      <c r="D23770" t="s">
        <v>29</v>
      </c>
      <c r="G23770" t="s">
        <v>273</v>
      </c>
    </row>
    <row r="23771" spans="1:7">
      <c r="A23771">
        <v>73062900</v>
      </c>
      <c r="B23771" t="s">
        <v>278</v>
      </c>
      <c r="C23771">
        <v>0.6160000000000001</v>
      </c>
      <c r="D23771" t="s">
        <v>29</v>
      </c>
      <c r="E23771">
        <v>2026</v>
      </c>
      <c r="G23771" t="s">
        <v>273</v>
      </c>
    </row>
    <row r="23772" spans="1:7">
      <c r="A23772">
        <v>73062900</v>
      </c>
      <c r="B23772" t="s">
        <v>278</v>
      </c>
      <c r="C23772">
        <v>0.67200000000000004</v>
      </c>
      <c r="D23772" t="s">
        <v>29</v>
      </c>
      <c r="E23772">
        <v>2027</v>
      </c>
      <c r="G23772" t="s">
        <v>273</v>
      </c>
    </row>
    <row r="23773" spans="1:7">
      <c r="A23773">
        <v>73062900</v>
      </c>
      <c r="B23773" t="s">
        <v>278</v>
      </c>
      <c r="C23773">
        <v>0.72800000000000009</v>
      </c>
      <c r="D23773" t="s">
        <v>29</v>
      </c>
      <c r="E23773">
        <v>2028</v>
      </c>
      <c r="G23773" t="s">
        <v>273</v>
      </c>
    </row>
    <row r="23774" spans="1:7">
      <c r="A23774">
        <v>73063012</v>
      </c>
      <c r="B23774" t="s">
        <v>278</v>
      </c>
      <c r="C23774">
        <v>0.56000000000000005</v>
      </c>
      <c r="D23774" t="s">
        <v>29</v>
      </c>
      <c r="G23774" t="s">
        <v>273</v>
      </c>
    </row>
    <row r="23775" spans="1:7">
      <c r="A23775">
        <v>73063012</v>
      </c>
      <c r="B23775" t="s">
        <v>278</v>
      </c>
      <c r="C23775">
        <v>0.6160000000000001</v>
      </c>
      <c r="D23775" t="s">
        <v>29</v>
      </c>
      <c r="E23775">
        <v>2026</v>
      </c>
      <c r="G23775" t="s">
        <v>273</v>
      </c>
    </row>
    <row r="23776" spans="1:7">
      <c r="A23776">
        <v>73063012</v>
      </c>
      <c r="B23776" t="s">
        <v>278</v>
      </c>
      <c r="C23776">
        <v>0.67200000000000004</v>
      </c>
      <c r="D23776" t="s">
        <v>29</v>
      </c>
      <c r="E23776">
        <v>2027</v>
      </c>
      <c r="G23776" t="s">
        <v>273</v>
      </c>
    </row>
    <row r="23777" spans="1:7">
      <c r="A23777">
        <v>73063012</v>
      </c>
      <c r="B23777" t="s">
        <v>278</v>
      </c>
      <c r="C23777">
        <v>0.72800000000000009</v>
      </c>
      <c r="D23777" t="s">
        <v>29</v>
      </c>
      <c r="E23777">
        <v>2028</v>
      </c>
      <c r="G23777" t="s">
        <v>273</v>
      </c>
    </row>
    <row r="23778" spans="1:7">
      <c r="A23778">
        <v>73063018</v>
      </c>
      <c r="B23778" t="s">
        <v>278</v>
      </c>
      <c r="C23778">
        <v>0.56000000000000005</v>
      </c>
      <c r="D23778" t="s">
        <v>29</v>
      </c>
      <c r="G23778" t="s">
        <v>273</v>
      </c>
    </row>
    <row r="23779" spans="1:7">
      <c r="A23779">
        <v>73063018</v>
      </c>
      <c r="B23779" t="s">
        <v>278</v>
      </c>
      <c r="C23779">
        <v>0.6160000000000001</v>
      </c>
      <c r="D23779" t="s">
        <v>29</v>
      </c>
      <c r="E23779">
        <v>2026</v>
      </c>
      <c r="G23779" t="s">
        <v>273</v>
      </c>
    </row>
    <row r="23780" spans="1:7">
      <c r="A23780">
        <v>73063018</v>
      </c>
      <c r="B23780" t="s">
        <v>278</v>
      </c>
      <c r="C23780">
        <v>0.67200000000000004</v>
      </c>
      <c r="D23780" t="s">
        <v>29</v>
      </c>
      <c r="E23780">
        <v>2027</v>
      </c>
      <c r="G23780" t="s">
        <v>273</v>
      </c>
    </row>
    <row r="23781" spans="1:7">
      <c r="A23781">
        <v>73063018</v>
      </c>
      <c r="B23781" t="s">
        <v>278</v>
      </c>
      <c r="C23781">
        <v>0.72800000000000009</v>
      </c>
      <c r="D23781" t="s">
        <v>29</v>
      </c>
      <c r="E23781">
        <v>2028</v>
      </c>
      <c r="G23781" t="s">
        <v>273</v>
      </c>
    </row>
    <row r="23782" spans="1:7">
      <c r="A23782">
        <v>73063041</v>
      </c>
      <c r="B23782" t="s">
        <v>278</v>
      </c>
      <c r="C23782">
        <v>0.56000000000000005</v>
      </c>
      <c r="D23782" t="s">
        <v>29</v>
      </c>
      <c r="G23782" t="s">
        <v>273</v>
      </c>
    </row>
    <row r="23783" spans="1:7">
      <c r="A23783">
        <v>73063041</v>
      </c>
      <c r="B23783" t="s">
        <v>278</v>
      </c>
      <c r="C23783">
        <v>0.6160000000000001</v>
      </c>
      <c r="D23783" t="s">
        <v>29</v>
      </c>
      <c r="E23783">
        <v>2026</v>
      </c>
      <c r="G23783" t="s">
        <v>273</v>
      </c>
    </row>
    <row r="23784" spans="1:7">
      <c r="A23784">
        <v>73063041</v>
      </c>
      <c r="B23784" t="s">
        <v>278</v>
      </c>
      <c r="C23784">
        <v>0.67200000000000004</v>
      </c>
      <c r="D23784" t="s">
        <v>29</v>
      </c>
      <c r="E23784">
        <v>2027</v>
      </c>
      <c r="G23784" t="s">
        <v>273</v>
      </c>
    </row>
    <row r="23785" spans="1:7">
      <c r="A23785">
        <v>73063041</v>
      </c>
      <c r="B23785" t="s">
        <v>278</v>
      </c>
      <c r="C23785">
        <v>0.72800000000000009</v>
      </c>
      <c r="D23785" t="s">
        <v>29</v>
      </c>
      <c r="E23785">
        <v>2028</v>
      </c>
      <c r="G23785" t="s">
        <v>273</v>
      </c>
    </row>
    <row r="23786" spans="1:7">
      <c r="A23786">
        <v>73063049</v>
      </c>
      <c r="B23786" t="s">
        <v>278</v>
      </c>
      <c r="C23786">
        <v>0.56000000000000005</v>
      </c>
      <c r="D23786" t="s">
        <v>29</v>
      </c>
      <c r="G23786" t="s">
        <v>273</v>
      </c>
    </row>
    <row r="23787" spans="1:7">
      <c r="A23787">
        <v>73063049</v>
      </c>
      <c r="B23787" t="s">
        <v>278</v>
      </c>
      <c r="C23787">
        <v>0.6160000000000001</v>
      </c>
      <c r="D23787" t="s">
        <v>29</v>
      </c>
      <c r="E23787">
        <v>2026</v>
      </c>
      <c r="G23787" t="s">
        <v>273</v>
      </c>
    </row>
    <row r="23788" spans="1:7">
      <c r="A23788">
        <v>73063049</v>
      </c>
      <c r="B23788" t="s">
        <v>278</v>
      </c>
      <c r="C23788">
        <v>0.67200000000000004</v>
      </c>
      <c r="D23788" t="s">
        <v>29</v>
      </c>
      <c r="E23788">
        <v>2027</v>
      </c>
      <c r="G23788" t="s">
        <v>273</v>
      </c>
    </row>
    <row r="23789" spans="1:7">
      <c r="A23789">
        <v>73063049</v>
      </c>
      <c r="B23789" t="s">
        <v>278</v>
      </c>
      <c r="C23789">
        <v>0.72800000000000009</v>
      </c>
      <c r="D23789" t="s">
        <v>29</v>
      </c>
      <c r="E23789">
        <v>2028</v>
      </c>
      <c r="G23789" t="s">
        <v>273</v>
      </c>
    </row>
    <row r="23790" spans="1:7">
      <c r="A23790">
        <v>73063072</v>
      </c>
      <c r="B23790" t="s">
        <v>278</v>
      </c>
      <c r="C23790">
        <v>0.56000000000000005</v>
      </c>
      <c r="D23790" t="s">
        <v>29</v>
      </c>
      <c r="G23790" t="s">
        <v>273</v>
      </c>
    </row>
    <row r="23791" spans="1:7">
      <c r="A23791">
        <v>73063072</v>
      </c>
      <c r="B23791" t="s">
        <v>278</v>
      </c>
      <c r="C23791">
        <v>0.6160000000000001</v>
      </c>
      <c r="D23791" t="s">
        <v>29</v>
      </c>
      <c r="E23791">
        <v>2026</v>
      </c>
      <c r="G23791" t="s">
        <v>273</v>
      </c>
    </row>
    <row r="23792" spans="1:7">
      <c r="A23792">
        <v>73063072</v>
      </c>
      <c r="B23792" t="s">
        <v>278</v>
      </c>
      <c r="C23792">
        <v>0.67200000000000004</v>
      </c>
      <c r="D23792" t="s">
        <v>29</v>
      </c>
      <c r="E23792">
        <v>2027</v>
      </c>
      <c r="G23792" t="s">
        <v>273</v>
      </c>
    </row>
    <row r="23793" spans="1:7">
      <c r="A23793">
        <v>73063072</v>
      </c>
      <c r="B23793" t="s">
        <v>278</v>
      </c>
      <c r="C23793">
        <v>0.72800000000000009</v>
      </c>
      <c r="D23793" t="s">
        <v>29</v>
      </c>
      <c r="E23793">
        <v>2028</v>
      </c>
      <c r="G23793" t="s">
        <v>273</v>
      </c>
    </row>
    <row r="23794" spans="1:7">
      <c r="A23794">
        <v>73063077</v>
      </c>
      <c r="B23794" t="s">
        <v>278</v>
      </c>
      <c r="C23794">
        <v>0.56000000000000005</v>
      </c>
      <c r="D23794" t="s">
        <v>29</v>
      </c>
      <c r="G23794" t="s">
        <v>273</v>
      </c>
    </row>
    <row r="23795" spans="1:7">
      <c r="A23795">
        <v>73063077</v>
      </c>
      <c r="B23795" t="s">
        <v>278</v>
      </c>
      <c r="C23795">
        <v>0.6160000000000001</v>
      </c>
      <c r="D23795" t="s">
        <v>29</v>
      </c>
      <c r="E23795">
        <v>2026</v>
      </c>
      <c r="G23795" t="s">
        <v>273</v>
      </c>
    </row>
    <row r="23796" spans="1:7">
      <c r="A23796">
        <v>73063077</v>
      </c>
      <c r="B23796" t="s">
        <v>278</v>
      </c>
      <c r="C23796">
        <v>0.67200000000000004</v>
      </c>
      <c r="D23796" t="s">
        <v>29</v>
      </c>
      <c r="E23796">
        <v>2027</v>
      </c>
      <c r="G23796" t="s">
        <v>273</v>
      </c>
    </row>
    <row r="23797" spans="1:7">
      <c r="A23797">
        <v>73063077</v>
      </c>
      <c r="B23797" t="s">
        <v>278</v>
      </c>
      <c r="C23797">
        <v>0.72800000000000009</v>
      </c>
      <c r="D23797" t="s">
        <v>29</v>
      </c>
      <c r="E23797">
        <v>2028</v>
      </c>
      <c r="G23797" t="s">
        <v>273</v>
      </c>
    </row>
    <row r="23798" spans="1:7">
      <c r="A23798">
        <v>73063080</v>
      </c>
      <c r="B23798" t="s">
        <v>278</v>
      </c>
      <c r="C23798">
        <v>0.56000000000000005</v>
      </c>
      <c r="D23798" t="s">
        <v>29</v>
      </c>
      <c r="G23798" t="s">
        <v>273</v>
      </c>
    </row>
    <row r="23799" spans="1:7">
      <c r="A23799">
        <v>73063080</v>
      </c>
      <c r="B23799" t="s">
        <v>278</v>
      </c>
      <c r="C23799">
        <v>0.6160000000000001</v>
      </c>
      <c r="D23799" t="s">
        <v>29</v>
      </c>
      <c r="E23799">
        <v>2026</v>
      </c>
      <c r="G23799" t="s">
        <v>273</v>
      </c>
    </row>
    <row r="23800" spans="1:7">
      <c r="A23800">
        <v>73063080</v>
      </c>
      <c r="B23800" t="s">
        <v>278</v>
      </c>
      <c r="C23800">
        <v>0.67200000000000004</v>
      </c>
      <c r="D23800" t="s">
        <v>29</v>
      </c>
      <c r="E23800">
        <v>2027</v>
      </c>
      <c r="G23800" t="s">
        <v>273</v>
      </c>
    </row>
    <row r="23801" spans="1:7">
      <c r="A23801">
        <v>73063080</v>
      </c>
      <c r="B23801" t="s">
        <v>278</v>
      </c>
      <c r="C23801">
        <v>0.72800000000000009</v>
      </c>
      <c r="D23801" t="s">
        <v>29</v>
      </c>
      <c r="E23801">
        <v>2028</v>
      </c>
      <c r="G23801" t="s">
        <v>273</v>
      </c>
    </row>
    <row r="23802" spans="1:7">
      <c r="A23802">
        <v>73064020</v>
      </c>
      <c r="B23802" t="s">
        <v>278</v>
      </c>
      <c r="C23802" s="30">
        <v>3.13</v>
      </c>
      <c r="G23802" t="s">
        <v>273</v>
      </c>
    </row>
    <row r="23803" spans="1:7">
      <c r="A23803">
        <v>73064020</v>
      </c>
      <c r="B23803" t="s">
        <v>278</v>
      </c>
      <c r="C23803" s="30">
        <v>3.4430000000000001</v>
      </c>
      <c r="E23803">
        <v>2026</v>
      </c>
      <c r="G23803" t="s">
        <v>273</v>
      </c>
    </row>
    <row r="23804" spans="1:7">
      <c r="A23804">
        <v>73064020</v>
      </c>
      <c r="B23804" t="s">
        <v>278</v>
      </c>
      <c r="C23804" s="30">
        <v>3.7559999999999998</v>
      </c>
      <c r="E23804">
        <v>2027</v>
      </c>
      <c r="G23804" t="s">
        <v>273</v>
      </c>
    </row>
    <row r="23805" spans="1:7">
      <c r="A23805">
        <v>73064020</v>
      </c>
      <c r="B23805" t="s">
        <v>278</v>
      </c>
      <c r="C23805" s="30">
        <v>4.069</v>
      </c>
      <c r="E23805">
        <v>2028</v>
      </c>
      <c r="G23805" t="s">
        <v>273</v>
      </c>
    </row>
    <row r="23806" spans="1:7">
      <c r="A23806">
        <v>73064080</v>
      </c>
      <c r="B23806" t="s">
        <v>278</v>
      </c>
      <c r="C23806" s="30">
        <v>3.13</v>
      </c>
      <c r="G23806" t="s">
        <v>273</v>
      </c>
    </row>
    <row r="23807" spans="1:7">
      <c r="A23807">
        <v>73064080</v>
      </c>
      <c r="B23807" t="s">
        <v>278</v>
      </c>
      <c r="C23807" s="30">
        <v>3.4430000000000001</v>
      </c>
      <c r="E23807">
        <v>2026</v>
      </c>
      <c r="G23807" t="s">
        <v>273</v>
      </c>
    </row>
    <row r="23808" spans="1:7">
      <c r="A23808">
        <v>73064080</v>
      </c>
      <c r="B23808" t="s">
        <v>278</v>
      </c>
      <c r="C23808" s="30">
        <v>3.7559999999999998</v>
      </c>
      <c r="E23808">
        <v>2027</v>
      </c>
      <c r="G23808" t="s">
        <v>273</v>
      </c>
    </row>
    <row r="23809" spans="1:7">
      <c r="A23809">
        <v>73064080</v>
      </c>
      <c r="B23809" t="s">
        <v>278</v>
      </c>
      <c r="C23809" s="30">
        <v>4.069</v>
      </c>
      <c r="E23809">
        <v>2028</v>
      </c>
      <c r="G23809" t="s">
        <v>273</v>
      </c>
    </row>
    <row r="23810" spans="1:7">
      <c r="A23810">
        <v>73065021</v>
      </c>
      <c r="B23810" t="s">
        <v>278</v>
      </c>
      <c r="C23810">
        <v>0.56000000000000005</v>
      </c>
      <c r="D23810" t="s">
        <v>30</v>
      </c>
      <c r="G23810" t="s">
        <v>273</v>
      </c>
    </row>
    <row r="23811" spans="1:7">
      <c r="A23811">
        <v>73065021</v>
      </c>
      <c r="B23811" t="s">
        <v>278</v>
      </c>
      <c r="C23811">
        <v>0.6160000000000001</v>
      </c>
      <c r="D23811" t="s">
        <v>30</v>
      </c>
      <c r="E23811">
        <v>2026</v>
      </c>
      <c r="G23811" t="s">
        <v>273</v>
      </c>
    </row>
    <row r="23812" spans="1:7">
      <c r="A23812">
        <v>73065021</v>
      </c>
      <c r="B23812" t="s">
        <v>278</v>
      </c>
      <c r="C23812">
        <v>0.67200000000000004</v>
      </c>
      <c r="D23812" t="s">
        <v>30</v>
      </c>
      <c r="E23812">
        <v>2027</v>
      </c>
      <c r="G23812" t="s">
        <v>273</v>
      </c>
    </row>
    <row r="23813" spans="1:7">
      <c r="A23813">
        <v>73065021</v>
      </c>
      <c r="B23813" t="s">
        <v>278</v>
      </c>
      <c r="C23813">
        <v>0.72800000000000009</v>
      </c>
      <c r="D23813" t="s">
        <v>30</v>
      </c>
      <c r="E23813">
        <v>2028</v>
      </c>
      <c r="G23813" t="s">
        <v>273</v>
      </c>
    </row>
    <row r="23814" spans="1:7">
      <c r="A23814">
        <v>73065029</v>
      </c>
      <c r="B23814" t="s">
        <v>278</v>
      </c>
      <c r="C23814">
        <v>0.56000000000000005</v>
      </c>
      <c r="D23814" t="s">
        <v>30</v>
      </c>
      <c r="G23814" t="s">
        <v>273</v>
      </c>
    </row>
    <row r="23815" spans="1:7">
      <c r="A23815">
        <v>73065029</v>
      </c>
      <c r="B23815" t="s">
        <v>278</v>
      </c>
      <c r="C23815">
        <v>0.6160000000000001</v>
      </c>
      <c r="D23815" t="s">
        <v>30</v>
      </c>
      <c r="E23815">
        <v>2026</v>
      </c>
      <c r="G23815" t="s">
        <v>273</v>
      </c>
    </row>
    <row r="23816" spans="1:7">
      <c r="A23816">
        <v>73065029</v>
      </c>
      <c r="B23816" t="s">
        <v>278</v>
      </c>
      <c r="C23816">
        <v>0.67200000000000004</v>
      </c>
      <c r="D23816" t="s">
        <v>30</v>
      </c>
      <c r="E23816">
        <v>2027</v>
      </c>
      <c r="G23816" t="s">
        <v>273</v>
      </c>
    </row>
    <row r="23817" spans="1:7">
      <c r="A23817">
        <v>73065029</v>
      </c>
      <c r="B23817" t="s">
        <v>278</v>
      </c>
      <c r="C23817">
        <v>0.72800000000000009</v>
      </c>
      <c r="D23817" t="s">
        <v>30</v>
      </c>
      <c r="E23817">
        <v>2028</v>
      </c>
      <c r="G23817" t="s">
        <v>273</v>
      </c>
    </row>
    <row r="23818" spans="1:7">
      <c r="A23818">
        <v>73065080</v>
      </c>
      <c r="B23818" t="s">
        <v>278</v>
      </c>
      <c r="C23818">
        <v>0.56000000000000005</v>
      </c>
      <c r="D23818" t="s">
        <v>30</v>
      </c>
      <c r="G23818" t="s">
        <v>273</v>
      </c>
    </row>
    <row r="23819" spans="1:7">
      <c r="A23819">
        <v>73065080</v>
      </c>
      <c r="B23819" t="s">
        <v>278</v>
      </c>
      <c r="C23819">
        <v>0.6160000000000001</v>
      </c>
      <c r="D23819" t="s">
        <v>30</v>
      </c>
      <c r="E23819">
        <v>2026</v>
      </c>
      <c r="G23819" t="s">
        <v>273</v>
      </c>
    </row>
    <row r="23820" spans="1:7">
      <c r="A23820">
        <v>73065080</v>
      </c>
      <c r="B23820" t="s">
        <v>278</v>
      </c>
      <c r="C23820">
        <v>0.67200000000000004</v>
      </c>
      <c r="D23820" t="s">
        <v>30</v>
      </c>
      <c r="E23820">
        <v>2027</v>
      </c>
      <c r="G23820" t="s">
        <v>273</v>
      </c>
    </row>
    <row r="23821" spans="1:7">
      <c r="A23821">
        <v>73065080</v>
      </c>
      <c r="B23821" t="s">
        <v>278</v>
      </c>
      <c r="C23821">
        <v>0.72800000000000009</v>
      </c>
      <c r="D23821" t="s">
        <v>30</v>
      </c>
      <c r="E23821">
        <v>2028</v>
      </c>
      <c r="G23821" t="s">
        <v>273</v>
      </c>
    </row>
    <row r="23822" spans="1:7">
      <c r="A23822">
        <v>73066110</v>
      </c>
      <c r="B23822" t="s">
        <v>278</v>
      </c>
      <c r="C23822" s="30">
        <v>3.13</v>
      </c>
      <c r="G23822" t="s">
        <v>273</v>
      </c>
    </row>
    <row r="23823" spans="1:7">
      <c r="A23823">
        <v>73066110</v>
      </c>
      <c r="B23823" t="s">
        <v>278</v>
      </c>
      <c r="C23823" s="30">
        <v>3.4430000000000001</v>
      </c>
      <c r="E23823">
        <v>2026</v>
      </c>
      <c r="G23823" t="s">
        <v>273</v>
      </c>
    </row>
    <row r="23824" spans="1:7">
      <c r="A23824">
        <v>73066110</v>
      </c>
      <c r="B23824" t="s">
        <v>278</v>
      </c>
      <c r="C23824" s="30">
        <v>3.7559999999999998</v>
      </c>
      <c r="E23824">
        <v>2027</v>
      </c>
      <c r="G23824" t="s">
        <v>273</v>
      </c>
    </row>
    <row r="23825" spans="1:7">
      <c r="A23825">
        <v>73066110</v>
      </c>
      <c r="B23825" t="s">
        <v>278</v>
      </c>
      <c r="C23825" s="30">
        <v>4.069</v>
      </c>
      <c r="E23825">
        <v>2028</v>
      </c>
      <c r="G23825" t="s">
        <v>273</v>
      </c>
    </row>
    <row r="23826" spans="1:7">
      <c r="A23826">
        <v>73066192</v>
      </c>
      <c r="B23826" t="s">
        <v>278</v>
      </c>
      <c r="C23826">
        <v>0.56000000000000005</v>
      </c>
      <c r="D23826" t="s">
        <v>29</v>
      </c>
      <c r="G23826" t="s">
        <v>273</v>
      </c>
    </row>
    <row r="23827" spans="1:7">
      <c r="A23827">
        <v>73066192</v>
      </c>
      <c r="B23827" t="s">
        <v>278</v>
      </c>
      <c r="C23827">
        <v>0.6160000000000001</v>
      </c>
      <c r="D23827" t="s">
        <v>29</v>
      </c>
      <c r="E23827">
        <v>2026</v>
      </c>
      <c r="G23827" t="s">
        <v>273</v>
      </c>
    </row>
    <row r="23828" spans="1:7">
      <c r="A23828">
        <v>73066192</v>
      </c>
      <c r="B23828" t="s">
        <v>278</v>
      </c>
      <c r="C23828">
        <v>0.67200000000000004</v>
      </c>
      <c r="D23828" t="s">
        <v>29</v>
      </c>
      <c r="E23828">
        <v>2027</v>
      </c>
      <c r="G23828" t="s">
        <v>273</v>
      </c>
    </row>
    <row r="23829" spans="1:7">
      <c r="A23829">
        <v>73066192</v>
      </c>
      <c r="B23829" t="s">
        <v>278</v>
      </c>
      <c r="C23829">
        <v>0.72800000000000009</v>
      </c>
      <c r="D23829" t="s">
        <v>29</v>
      </c>
      <c r="E23829">
        <v>2028</v>
      </c>
      <c r="G23829" t="s">
        <v>273</v>
      </c>
    </row>
    <row r="23830" spans="1:7">
      <c r="A23830">
        <v>73066199</v>
      </c>
      <c r="B23830" t="s">
        <v>278</v>
      </c>
      <c r="C23830">
        <v>0.56000000000000005</v>
      </c>
      <c r="D23830" t="s">
        <v>29</v>
      </c>
      <c r="G23830" t="s">
        <v>273</v>
      </c>
    </row>
    <row r="23831" spans="1:7">
      <c r="A23831">
        <v>73066199</v>
      </c>
      <c r="B23831" t="s">
        <v>278</v>
      </c>
      <c r="C23831">
        <v>0.6160000000000001</v>
      </c>
      <c r="D23831" t="s">
        <v>29</v>
      </c>
      <c r="E23831">
        <v>2026</v>
      </c>
      <c r="G23831" t="s">
        <v>273</v>
      </c>
    </row>
    <row r="23832" spans="1:7">
      <c r="A23832">
        <v>73066199</v>
      </c>
      <c r="B23832" t="s">
        <v>278</v>
      </c>
      <c r="C23832">
        <v>0.67200000000000004</v>
      </c>
      <c r="D23832" t="s">
        <v>29</v>
      </c>
      <c r="E23832">
        <v>2027</v>
      </c>
      <c r="G23832" t="s">
        <v>273</v>
      </c>
    </row>
    <row r="23833" spans="1:7">
      <c r="A23833">
        <v>73066199</v>
      </c>
      <c r="B23833" t="s">
        <v>278</v>
      </c>
      <c r="C23833">
        <v>0.72800000000000009</v>
      </c>
      <c r="D23833" t="s">
        <v>29</v>
      </c>
      <c r="E23833">
        <v>2028</v>
      </c>
      <c r="G23833" t="s">
        <v>273</v>
      </c>
    </row>
    <row r="23834" spans="1:7">
      <c r="A23834">
        <v>73066910</v>
      </c>
      <c r="B23834" t="s">
        <v>278</v>
      </c>
      <c r="C23834" s="30">
        <v>3.13</v>
      </c>
      <c r="G23834" t="s">
        <v>273</v>
      </c>
    </row>
    <row r="23835" spans="1:7">
      <c r="A23835">
        <v>73066910</v>
      </c>
      <c r="B23835" t="s">
        <v>278</v>
      </c>
      <c r="C23835" s="30">
        <v>3.4430000000000001</v>
      </c>
      <c r="E23835">
        <v>2026</v>
      </c>
      <c r="G23835" t="s">
        <v>273</v>
      </c>
    </row>
    <row r="23836" spans="1:7">
      <c r="A23836">
        <v>73066910</v>
      </c>
      <c r="B23836" t="s">
        <v>278</v>
      </c>
      <c r="C23836" s="30">
        <v>3.7559999999999998</v>
      </c>
      <c r="E23836">
        <v>2027</v>
      </c>
      <c r="G23836" t="s">
        <v>273</v>
      </c>
    </row>
    <row r="23837" spans="1:7">
      <c r="A23837">
        <v>73066910</v>
      </c>
      <c r="B23837" t="s">
        <v>278</v>
      </c>
      <c r="C23837" s="30">
        <v>4.069</v>
      </c>
      <c r="E23837">
        <v>2028</v>
      </c>
      <c r="G23837" t="s">
        <v>273</v>
      </c>
    </row>
    <row r="23838" spans="1:7">
      <c r="A23838">
        <v>73066990</v>
      </c>
      <c r="B23838" t="s">
        <v>278</v>
      </c>
      <c r="C23838">
        <v>0.56000000000000005</v>
      </c>
      <c r="D23838" t="s">
        <v>29</v>
      </c>
      <c r="G23838" t="s">
        <v>273</v>
      </c>
    </row>
    <row r="23839" spans="1:7">
      <c r="A23839">
        <v>73066990</v>
      </c>
      <c r="B23839" t="s">
        <v>278</v>
      </c>
      <c r="C23839">
        <v>0.6160000000000001</v>
      </c>
      <c r="D23839" t="s">
        <v>29</v>
      </c>
      <c r="E23839">
        <v>2026</v>
      </c>
      <c r="G23839" t="s">
        <v>273</v>
      </c>
    </row>
    <row r="23840" spans="1:7">
      <c r="A23840">
        <v>73066990</v>
      </c>
      <c r="B23840" t="s">
        <v>278</v>
      </c>
      <c r="C23840">
        <v>0.67200000000000004</v>
      </c>
      <c r="D23840" t="s">
        <v>29</v>
      </c>
      <c r="E23840">
        <v>2027</v>
      </c>
      <c r="G23840" t="s">
        <v>273</v>
      </c>
    </row>
    <row r="23841" spans="1:7">
      <c r="A23841">
        <v>73066990</v>
      </c>
      <c r="B23841" t="s">
        <v>278</v>
      </c>
      <c r="C23841">
        <v>0.72800000000000009</v>
      </c>
      <c r="D23841" t="s">
        <v>29</v>
      </c>
      <c r="E23841">
        <v>2028</v>
      </c>
      <c r="G23841" t="s">
        <v>273</v>
      </c>
    </row>
    <row r="23842" spans="1:7">
      <c r="A23842">
        <v>73069000</v>
      </c>
      <c r="B23842" t="s">
        <v>278</v>
      </c>
      <c r="C23842">
        <v>0.56000000000000005</v>
      </c>
      <c r="D23842" t="s">
        <v>29</v>
      </c>
      <c r="G23842" t="s">
        <v>273</v>
      </c>
    </row>
    <row r="23843" spans="1:7">
      <c r="A23843">
        <v>73069000</v>
      </c>
      <c r="B23843" t="s">
        <v>278</v>
      </c>
      <c r="C23843">
        <v>0.6160000000000001</v>
      </c>
      <c r="D23843" t="s">
        <v>29</v>
      </c>
      <c r="E23843">
        <v>2026</v>
      </c>
      <c r="G23843" t="s">
        <v>273</v>
      </c>
    </row>
    <row r="23844" spans="1:7">
      <c r="A23844">
        <v>73069000</v>
      </c>
      <c r="B23844" t="s">
        <v>278</v>
      </c>
      <c r="C23844">
        <v>0.67200000000000004</v>
      </c>
      <c r="D23844" t="s">
        <v>29</v>
      </c>
      <c r="E23844">
        <v>2027</v>
      </c>
      <c r="G23844" t="s">
        <v>273</v>
      </c>
    </row>
    <row r="23845" spans="1:7">
      <c r="A23845">
        <v>73069000</v>
      </c>
      <c r="B23845" t="s">
        <v>278</v>
      </c>
      <c r="C23845">
        <v>0.72800000000000009</v>
      </c>
      <c r="D23845" t="s">
        <v>29</v>
      </c>
      <c r="E23845">
        <v>2028</v>
      </c>
      <c r="G23845" t="s">
        <v>273</v>
      </c>
    </row>
    <row r="23846" spans="1:7">
      <c r="A23846">
        <v>730711</v>
      </c>
      <c r="B23846" t="s">
        <v>278</v>
      </c>
      <c r="C23846" s="30">
        <v>1.35</v>
      </c>
      <c r="G23846" t="s">
        <v>273</v>
      </c>
    </row>
    <row r="23847" spans="1:7">
      <c r="A23847">
        <v>730711</v>
      </c>
      <c r="B23847" t="s">
        <v>278</v>
      </c>
      <c r="C23847" s="30">
        <v>1.4850000000000001</v>
      </c>
      <c r="E23847">
        <v>2026</v>
      </c>
      <c r="G23847" t="s">
        <v>273</v>
      </c>
    </row>
    <row r="23848" spans="1:7">
      <c r="A23848">
        <v>730711</v>
      </c>
      <c r="B23848" t="s">
        <v>278</v>
      </c>
      <c r="C23848" s="30">
        <v>1.62</v>
      </c>
      <c r="E23848">
        <v>2027</v>
      </c>
      <c r="G23848" t="s">
        <v>273</v>
      </c>
    </row>
    <row r="23849" spans="1:7">
      <c r="A23849">
        <v>730711</v>
      </c>
      <c r="B23849" t="s">
        <v>278</v>
      </c>
      <c r="C23849" s="30">
        <v>1.7550000000000001</v>
      </c>
      <c r="E23849">
        <v>2028</v>
      </c>
      <c r="G23849" t="s">
        <v>273</v>
      </c>
    </row>
    <row r="23850" spans="1:7">
      <c r="A23850">
        <v>73071910</v>
      </c>
      <c r="B23850" t="s">
        <v>278</v>
      </c>
      <c r="C23850" s="30">
        <v>1.35</v>
      </c>
      <c r="G23850" t="s">
        <v>273</v>
      </c>
    </row>
    <row r="23851" spans="1:7">
      <c r="A23851">
        <v>73071910</v>
      </c>
      <c r="B23851" t="s">
        <v>278</v>
      </c>
      <c r="C23851" s="30">
        <v>1.4850000000000001</v>
      </c>
      <c r="E23851">
        <v>2026</v>
      </c>
      <c r="G23851" t="s">
        <v>273</v>
      </c>
    </row>
    <row r="23852" spans="1:7">
      <c r="A23852">
        <v>73071910</v>
      </c>
      <c r="B23852" t="s">
        <v>278</v>
      </c>
      <c r="C23852" s="30">
        <v>1.62</v>
      </c>
      <c r="E23852">
        <v>2027</v>
      </c>
      <c r="G23852" t="s">
        <v>273</v>
      </c>
    </row>
    <row r="23853" spans="1:7">
      <c r="A23853">
        <v>73071910</v>
      </c>
      <c r="B23853" t="s">
        <v>278</v>
      </c>
      <c r="C23853" s="30">
        <v>1.7550000000000001</v>
      </c>
      <c r="E23853">
        <v>2028</v>
      </c>
      <c r="G23853" t="s">
        <v>273</v>
      </c>
    </row>
    <row r="23854" spans="1:7">
      <c r="A23854">
        <v>73071990</v>
      </c>
      <c r="B23854" t="s">
        <v>278</v>
      </c>
      <c r="C23854">
        <v>0.47</v>
      </c>
      <c r="D23854" t="s">
        <v>29</v>
      </c>
      <c r="G23854" t="s">
        <v>273</v>
      </c>
    </row>
    <row r="23855" spans="1:7">
      <c r="A23855">
        <v>73071990</v>
      </c>
      <c r="B23855" t="s">
        <v>278</v>
      </c>
      <c r="C23855">
        <v>0.51700000000000002</v>
      </c>
      <c r="D23855" t="s">
        <v>29</v>
      </c>
      <c r="E23855">
        <v>2026</v>
      </c>
      <c r="G23855" t="s">
        <v>273</v>
      </c>
    </row>
    <row r="23856" spans="1:7">
      <c r="A23856">
        <v>73071990</v>
      </c>
      <c r="B23856" t="s">
        <v>278</v>
      </c>
      <c r="C23856">
        <v>0.56399999999999995</v>
      </c>
      <c r="D23856" t="s">
        <v>29</v>
      </c>
      <c r="E23856">
        <v>2027</v>
      </c>
      <c r="G23856" t="s">
        <v>273</v>
      </c>
    </row>
    <row r="23857" spans="1:7">
      <c r="A23857">
        <v>73071990</v>
      </c>
      <c r="B23857" t="s">
        <v>278</v>
      </c>
      <c r="C23857">
        <v>0.61099999999999999</v>
      </c>
      <c r="D23857" t="s">
        <v>29</v>
      </c>
      <c r="E23857">
        <v>2028</v>
      </c>
      <c r="G23857" t="s">
        <v>273</v>
      </c>
    </row>
    <row r="23858" spans="1:7">
      <c r="A23858">
        <v>73072100</v>
      </c>
      <c r="B23858" t="s">
        <v>278</v>
      </c>
      <c r="C23858" s="30">
        <v>2.64</v>
      </c>
      <c r="G23858" t="s">
        <v>273</v>
      </c>
    </row>
    <row r="23859" spans="1:7">
      <c r="A23859">
        <v>73072100</v>
      </c>
      <c r="B23859" t="s">
        <v>278</v>
      </c>
      <c r="C23859" s="30">
        <v>2.9040000000000004</v>
      </c>
      <c r="E23859">
        <v>2026</v>
      </c>
      <c r="G23859" t="s">
        <v>273</v>
      </c>
    </row>
    <row r="23860" spans="1:7">
      <c r="A23860">
        <v>73072100</v>
      </c>
      <c r="B23860" t="s">
        <v>278</v>
      </c>
      <c r="C23860" s="30">
        <v>3.1680000000000001</v>
      </c>
      <c r="E23860">
        <v>2027</v>
      </c>
      <c r="G23860" t="s">
        <v>273</v>
      </c>
    </row>
    <row r="23861" spans="1:7">
      <c r="A23861">
        <v>73072100</v>
      </c>
      <c r="B23861" t="s">
        <v>278</v>
      </c>
      <c r="C23861" s="30">
        <v>3.4320000000000004</v>
      </c>
      <c r="E23861">
        <v>2028</v>
      </c>
      <c r="G23861" t="s">
        <v>273</v>
      </c>
    </row>
    <row r="23862" spans="1:7">
      <c r="A23862">
        <v>730722</v>
      </c>
      <c r="B23862" t="s">
        <v>278</v>
      </c>
      <c r="C23862" s="30">
        <v>2.64</v>
      </c>
      <c r="G23862" t="s">
        <v>273</v>
      </c>
    </row>
    <row r="23863" spans="1:7">
      <c r="A23863">
        <v>730722</v>
      </c>
      <c r="B23863" t="s">
        <v>278</v>
      </c>
      <c r="C23863" s="30">
        <v>2.9040000000000004</v>
      </c>
      <c r="E23863">
        <v>2026</v>
      </c>
      <c r="G23863" t="s">
        <v>273</v>
      </c>
    </row>
    <row r="23864" spans="1:7">
      <c r="A23864">
        <v>730722</v>
      </c>
      <c r="B23864" t="s">
        <v>278</v>
      </c>
      <c r="C23864" s="30">
        <v>3.1680000000000001</v>
      </c>
      <c r="E23864">
        <v>2027</v>
      </c>
      <c r="G23864" t="s">
        <v>273</v>
      </c>
    </row>
    <row r="23865" spans="1:7">
      <c r="A23865">
        <v>730722</v>
      </c>
      <c r="B23865" t="s">
        <v>278</v>
      </c>
      <c r="C23865" s="30">
        <v>3.4320000000000004</v>
      </c>
      <c r="E23865">
        <v>2028</v>
      </c>
      <c r="G23865" t="s">
        <v>273</v>
      </c>
    </row>
    <row r="23866" spans="1:7">
      <c r="A23866">
        <v>730723</v>
      </c>
      <c r="B23866" t="s">
        <v>278</v>
      </c>
      <c r="C23866" s="30">
        <v>2.64</v>
      </c>
      <c r="G23866" t="s">
        <v>273</v>
      </c>
    </row>
    <row r="23867" spans="1:7">
      <c r="A23867">
        <v>730723</v>
      </c>
      <c r="B23867" t="s">
        <v>278</v>
      </c>
      <c r="C23867" s="30">
        <v>2.9040000000000004</v>
      </c>
      <c r="E23867">
        <v>2026</v>
      </c>
      <c r="G23867" t="s">
        <v>273</v>
      </c>
    </row>
    <row r="23868" spans="1:7">
      <c r="A23868">
        <v>730723</v>
      </c>
      <c r="B23868" t="s">
        <v>278</v>
      </c>
      <c r="C23868" s="30">
        <v>3.1680000000000001</v>
      </c>
      <c r="E23868">
        <v>2027</v>
      </c>
      <c r="G23868" t="s">
        <v>273</v>
      </c>
    </row>
    <row r="23869" spans="1:7">
      <c r="A23869">
        <v>730723</v>
      </c>
      <c r="B23869" t="s">
        <v>278</v>
      </c>
      <c r="C23869" s="30">
        <v>3.4320000000000004</v>
      </c>
      <c r="E23869">
        <v>2028</v>
      </c>
      <c r="G23869" t="s">
        <v>273</v>
      </c>
    </row>
    <row r="23870" spans="1:7">
      <c r="A23870">
        <v>730729</v>
      </c>
      <c r="B23870" t="s">
        <v>278</v>
      </c>
      <c r="C23870" s="30">
        <v>2.64</v>
      </c>
      <c r="G23870" t="s">
        <v>273</v>
      </c>
    </row>
    <row r="23871" spans="1:7">
      <c r="A23871">
        <v>730729</v>
      </c>
      <c r="B23871" t="s">
        <v>278</v>
      </c>
      <c r="C23871" s="30">
        <v>2.9040000000000004</v>
      </c>
      <c r="E23871">
        <v>2026</v>
      </c>
      <c r="G23871" t="s">
        <v>273</v>
      </c>
    </row>
    <row r="23872" spans="1:7">
      <c r="A23872">
        <v>730729</v>
      </c>
      <c r="B23872" t="s">
        <v>278</v>
      </c>
      <c r="C23872" s="30">
        <v>3.1680000000000001</v>
      </c>
      <c r="E23872">
        <v>2027</v>
      </c>
      <c r="G23872" t="s">
        <v>273</v>
      </c>
    </row>
    <row r="23873" spans="1:7">
      <c r="A23873">
        <v>730729</v>
      </c>
      <c r="B23873" t="s">
        <v>278</v>
      </c>
      <c r="C23873" s="30">
        <v>3.4320000000000004</v>
      </c>
      <c r="E23873">
        <v>2028</v>
      </c>
      <c r="G23873" t="s">
        <v>273</v>
      </c>
    </row>
    <row r="23874" spans="1:7">
      <c r="A23874">
        <v>73079100</v>
      </c>
      <c r="B23874" t="s">
        <v>278</v>
      </c>
      <c r="C23874">
        <v>0.47</v>
      </c>
      <c r="D23874" t="s">
        <v>29</v>
      </c>
      <c r="G23874" t="s">
        <v>273</v>
      </c>
    </row>
    <row r="23875" spans="1:7">
      <c r="A23875">
        <v>73079100</v>
      </c>
      <c r="B23875" t="s">
        <v>278</v>
      </c>
      <c r="C23875">
        <v>0.51700000000000002</v>
      </c>
      <c r="D23875" t="s">
        <v>29</v>
      </c>
      <c r="E23875">
        <v>2026</v>
      </c>
      <c r="G23875" t="s">
        <v>273</v>
      </c>
    </row>
    <row r="23876" spans="1:7">
      <c r="A23876">
        <v>73079100</v>
      </c>
      <c r="B23876" t="s">
        <v>278</v>
      </c>
      <c r="C23876">
        <v>0.56399999999999995</v>
      </c>
      <c r="D23876" t="s">
        <v>29</v>
      </c>
      <c r="E23876">
        <v>2027</v>
      </c>
      <c r="G23876" t="s">
        <v>273</v>
      </c>
    </row>
    <row r="23877" spans="1:7">
      <c r="A23877">
        <v>73079100</v>
      </c>
      <c r="B23877" t="s">
        <v>278</v>
      </c>
      <c r="C23877">
        <v>0.61099999999999999</v>
      </c>
      <c r="D23877" t="s">
        <v>29</v>
      </c>
      <c r="E23877">
        <v>2028</v>
      </c>
      <c r="G23877" t="s">
        <v>273</v>
      </c>
    </row>
    <row r="23878" spans="1:7">
      <c r="A23878">
        <v>730792</v>
      </c>
      <c r="B23878" t="s">
        <v>278</v>
      </c>
      <c r="C23878">
        <v>0.47</v>
      </c>
      <c r="D23878" t="s">
        <v>29</v>
      </c>
      <c r="G23878" t="s">
        <v>273</v>
      </c>
    </row>
    <row r="23879" spans="1:7">
      <c r="A23879">
        <v>730792</v>
      </c>
      <c r="B23879" t="s">
        <v>278</v>
      </c>
      <c r="C23879">
        <v>0.51700000000000002</v>
      </c>
      <c r="D23879" t="s">
        <v>29</v>
      </c>
      <c r="E23879">
        <v>2026</v>
      </c>
      <c r="G23879" t="s">
        <v>273</v>
      </c>
    </row>
    <row r="23880" spans="1:7">
      <c r="A23880">
        <v>730792</v>
      </c>
      <c r="B23880" t="s">
        <v>278</v>
      </c>
      <c r="C23880">
        <v>0.56399999999999995</v>
      </c>
      <c r="D23880" t="s">
        <v>29</v>
      </c>
      <c r="E23880">
        <v>2027</v>
      </c>
      <c r="G23880" t="s">
        <v>273</v>
      </c>
    </row>
    <row r="23881" spans="1:7">
      <c r="A23881">
        <v>730792</v>
      </c>
      <c r="B23881" t="s">
        <v>278</v>
      </c>
      <c r="C23881">
        <v>0.61099999999999999</v>
      </c>
      <c r="D23881" t="s">
        <v>29</v>
      </c>
      <c r="E23881">
        <v>2028</v>
      </c>
      <c r="G23881" t="s">
        <v>273</v>
      </c>
    </row>
    <row r="23882" spans="1:7">
      <c r="A23882">
        <v>730793</v>
      </c>
      <c r="B23882" t="s">
        <v>278</v>
      </c>
      <c r="C23882">
        <v>0.47</v>
      </c>
      <c r="D23882" t="s">
        <v>29</v>
      </c>
      <c r="G23882" t="s">
        <v>273</v>
      </c>
    </row>
    <row r="23883" spans="1:7">
      <c r="A23883">
        <v>730793</v>
      </c>
      <c r="B23883" t="s">
        <v>278</v>
      </c>
      <c r="C23883">
        <v>0.51700000000000002</v>
      </c>
      <c r="D23883" t="s">
        <v>29</v>
      </c>
      <c r="E23883">
        <v>2026</v>
      </c>
      <c r="G23883" t="s">
        <v>273</v>
      </c>
    </row>
    <row r="23884" spans="1:7">
      <c r="A23884">
        <v>730793</v>
      </c>
      <c r="B23884" t="s">
        <v>278</v>
      </c>
      <c r="C23884">
        <v>0.56399999999999995</v>
      </c>
      <c r="D23884" t="s">
        <v>29</v>
      </c>
      <c r="E23884">
        <v>2027</v>
      </c>
      <c r="G23884" t="s">
        <v>273</v>
      </c>
    </row>
    <row r="23885" spans="1:7">
      <c r="A23885">
        <v>730793</v>
      </c>
      <c r="B23885" t="s">
        <v>278</v>
      </c>
      <c r="C23885">
        <v>0.61099999999999999</v>
      </c>
      <c r="D23885" t="s">
        <v>29</v>
      </c>
      <c r="E23885">
        <v>2028</v>
      </c>
      <c r="G23885" t="s">
        <v>273</v>
      </c>
    </row>
    <row r="23886" spans="1:7">
      <c r="A23886">
        <v>730799</v>
      </c>
      <c r="B23886" t="s">
        <v>278</v>
      </c>
      <c r="C23886">
        <v>0.47</v>
      </c>
      <c r="D23886" t="s">
        <v>29</v>
      </c>
      <c r="G23886" t="s">
        <v>273</v>
      </c>
    </row>
    <row r="23887" spans="1:7">
      <c r="A23887">
        <v>730799</v>
      </c>
      <c r="B23887" t="s">
        <v>278</v>
      </c>
      <c r="C23887">
        <v>0.51700000000000002</v>
      </c>
      <c r="D23887" t="s">
        <v>29</v>
      </c>
      <c r="E23887">
        <v>2026</v>
      </c>
      <c r="G23887" t="s">
        <v>273</v>
      </c>
    </row>
    <row r="23888" spans="1:7">
      <c r="A23888">
        <v>730799</v>
      </c>
      <c r="B23888" t="s">
        <v>278</v>
      </c>
      <c r="C23888">
        <v>0.56399999999999995</v>
      </c>
      <c r="D23888" t="s">
        <v>29</v>
      </c>
      <c r="E23888">
        <v>2027</v>
      </c>
      <c r="G23888" t="s">
        <v>273</v>
      </c>
    </row>
    <row r="23889" spans="1:7">
      <c r="A23889">
        <v>730799</v>
      </c>
      <c r="B23889" t="s">
        <v>278</v>
      </c>
      <c r="C23889">
        <v>0.61099999999999999</v>
      </c>
      <c r="D23889" t="s">
        <v>29</v>
      </c>
      <c r="E23889">
        <v>2028</v>
      </c>
      <c r="G23889" t="s">
        <v>273</v>
      </c>
    </row>
    <row r="23890" spans="1:7">
      <c r="A23890">
        <v>7308</v>
      </c>
      <c r="B23890" t="s">
        <v>278</v>
      </c>
      <c r="C23890" s="30">
        <v>2.7</v>
      </c>
      <c r="D23890" t="s">
        <v>29</v>
      </c>
      <c r="G23890" t="s">
        <v>273</v>
      </c>
    </row>
    <row r="23891" spans="1:7">
      <c r="A23891">
        <v>7308</v>
      </c>
      <c r="B23891" t="s">
        <v>278</v>
      </c>
      <c r="C23891" s="30">
        <v>2.97</v>
      </c>
      <c r="D23891" t="s">
        <v>29</v>
      </c>
      <c r="E23891">
        <v>2026</v>
      </c>
      <c r="G23891" t="s">
        <v>273</v>
      </c>
    </row>
    <row r="23892" spans="1:7">
      <c r="A23892">
        <v>7308</v>
      </c>
      <c r="B23892" t="s">
        <v>278</v>
      </c>
      <c r="C23892" s="30">
        <v>3.24</v>
      </c>
      <c r="D23892" t="s">
        <v>29</v>
      </c>
      <c r="E23892">
        <v>2027</v>
      </c>
      <c r="G23892" t="s">
        <v>273</v>
      </c>
    </row>
    <row r="23893" spans="1:7">
      <c r="A23893">
        <v>7308</v>
      </c>
      <c r="B23893" t="s">
        <v>278</v>
      </c>
      <c r="C23893" s="30">
        <v>3.5100000000000002</v>
      </c>
      <c r="D23893" t="s">
        <v>29</v>
      </c>
      <c r="E23893">
        <v>2028</v>
      </c>
      <c r="G23893" t="s">
        <v>273</v>
      </c>
    </row>
    <row r="23894" spans="1:7">
      <c r="A23894">
        <v>7309</v>
      </c>
      <c r="B23894" t="s">
        <v>278</v>
      </c>
      <c r="C23894" s="30">
        <v>3.1</v>
      </c>
      <c r="D23894" t="s">
        <v>29</v>
      </c>
      <c r="G23894" t="s">
        <v>273</v>
      </c>
    </row>
    <row r="23895" spans="1:7">
      <c r="A23895">
        <v>7309</v>
      </c>
      <c r="B23895" t="s">
        <v>278</v>
      </c>
      <c r="C23895" s="30">
        <v>3.41</v>
      </c>
      <c r="D23895" t="s">
        <v>29</v>
      </c>
      <c r="E23895">
        <v>2026</v>
      </c>
      <c r="G23895" t="s">
        <v>273</v>
      </c>
    </row>
    <row r="23896" spans="1:7">
      <c r="A23896">
        <v>7309</v>
      </c>
      <c r="B23896" t="s">
        <v>278</v>
      </c>
      <c r="C23896" s="30">
        <v>3.72</v>
      </c>
      <c r="D23896" t="s">
        <v>29</v>
      </c>
      <c r="E23896">
        <v>2027</v>
      </c>
      <c r="G23896" t="s">
        <v>273</v>
      </c>
    </row>
    <row r="23897" spans="1:7">
      <c r="A23897">
        <v>7309</v>
      </c>
      <c r="B23897" t="s">
        <v>278</v>
      </c>
      <c r="C23897" s="30">
        <v>4.03</v>
      </c>
      <c r="D23897" t="s">
        <v>29</v>
      </c>
      <c r="E23897">
        <v>2028</v>
      </c>
      <c r="G23897" t="s">
        <v>273</v>
      </c>
    </row>
    <row r="23898" spans="1:7">
      <c r="A23898">
        <v>7310</v>
      </c>
      <c r="B23898" t="s">
        <v>278</v>
      </c>
      <c r="C23898">
        <v>0.56999999999999995</v>
      </c>
      <c r="D23898" t="s">
        <v>29</v>
      </c>
      <c r="G23898" t="s">
        <v>273</v>
      </c>
    </row>
    <row r="23899" spans="1:7">
      <c r="A23899">
        <v>7310</v>
      </c>
      <c r="B23899" t="s">
        <v>278</v>
      </c>
      <c r="C23899">
        <v>0.627</v>
      </c>
      <c r="D23899" t="s">
        <v>29</v>
      </c>
      <c r="E23899">
        <v>2026</v>
      </c>
      <c r="G23899" t="s">
        <v>273</v>
      </c>
    </row>
    <row r="23900" spans="1:7">
      <c r="A23900">
        <v>7310</v>
      </c>
      <c r="B23900" t="s">
        <v>278</v>
      </c>
      <c r="C23900">
        <v>0.68399999999999994</v>
      </c>
      <c r="D23900" t="s">
        <v>29</v>
      </c>
      <c r="E23900">
        <v>2027</v>
      </c>
      <c r="G23900" t="s">
        <v>273</v>
      </c>
    </row>
    <row r="23901" spans="1:7">
      <c r="A23901">
        <v>7310</v>
      </c>
      <c r="B23901" t="s">
        <v>278</v>
      </c>
      <c r="C23901">
        <v>0.74099999999999999</v>
      </c>
      <c r="D23901" t="s">
        <v>29</v>
      </c>
      <c r="E23901">
        <v>2028</v>
      </c>
      <c r="G23901" t="s">
        <v>273</v>
      </c>
    </row>
    <row r="23902" spans="1:7">
      <c r="A23902">
        <v>731100</v>
      </c>
      <c r="B23902" t="s">
        <v>278</v>
      </c>
      <c r="C23902" s="30">
        <v>3.1</v>
      </c>
      <c r="D23902" t="s">
        <v>29</v>
      </c>
      <c r="G23902" t="s">
        <v>273</v>
      </c>
    </row>
    <row r="23903" spans="1:7">
      <c r="A23903">
        <v>731100</v>
      </c>
      <c r="B23903" t="s">
        <v>278</v>
      </c>
      <c r="C23903" s="30">
        <v>3.41</v>
      </c>
      <c r="D23903" t="s">
        <v>29</v>
      </c>
      <c r="E23903">
        <v>2026</v>
      </c>
      <c r="G23903" t="s">
        <v>273</v>
      </c>
    </row>
    <row r="23904" spans="1:7">
      <c r="A23904">
        <v>731100</v>
      </c>
      <c r="B23904" t="s">
        <v>278</v>
      </c>
      <c r="C23904" s="30">
        <v>3.72</v>
      </c>
      <c r="D23904" t="s">
        <v>29</v>
      </c>
      <c r="E23904">
        <v>2027</v>
      </c>
      <c r="G23904" t="s">
        <v>273</v>
      </c>
    </row>
    <row r="23905" spans="1:7">
      <c r="A23905">
        <v>731100</v>
      </c>
      <c r="B23905" t="s">
        <v>278</v>
      </c>
      <c r="C23905" s="30">
        <v>4.03</v>
      </c>
      <c r="D23905" t="s">
        <v>29</v>
      </c>
      <c r="E23905">
        <v>2028</v>
      </c>
      <c r="G23905" t="s">
        <v>273</v>
      </c>
    </row>
    <row r="23906" spans="1:7">
      <c r="A23906">
        <v>73181100</v>
      </c>
      <c r="B23906" t="s">
        <v>278</v>
      </c>
      <c r="C23906">
        <v>0.47</v>
      </c>
      <c r="D23906" t="s">
        <v>29</v>
      </c>
      <c r="G23906" t="s">
        <v>273</v>
      </c>
    </row>
    <row r="23907" spans="1:7">
      <c r="A23907">
        <v>73181100</v>
      </c>
      <c r="B23907" t="s">
        <v>278</v>
      </c>
      <c r="C23907">
        <v>0.51700000000000002</v>
      </c>
      <c r="D23907" t="s">
        <v>29</v>
      </c>
      <c r="E23907">
        <v>2026</v>
      </c>
      <c r="G23907" t="s">
        <v>273</v>
      </c>
    </row>
    <row r="23908" spans="1:7">
      <c r="A23908">
        <v>73181100</v>
      </c>
      <c r="B23908" t="s">
        <v>278</v>
      </c>
      <c r="C23908">
        <v>0.56399999999999995</v>
      </c>
      <c r="D23908" t="s">
        <v>29</v>
      </c>
      <c r="E23908">
        <v>2027</v>
      </c>
      <c r="G23908" t="s">
        <v>273</v>
      </c>
    </row>
    <row r="23909" spans="1:7">
      <c r="A23909">
        <v>73181100</v>
      </c>
      <c r="B23909" t="s">
        <v>278</v>
      </c>
      <c r="C23909">
        <v>0.61099999999999999</v>
      </c>
      <c r="D23909" t="s">
        <v>29</v>
      </c>
      <c r="E23909">
        <v>2028</v>
      </c>
      <c r="G23909" t="s">
        <v>273</v>
      </c>
    </row>
    <row r="23910" spans="1:7">
      <c r="A23910">
        <v>73181210</v>
      </c>
      <c r="B23910" t="s">
        <v>278</v>
      </c>
      <c r="C23910" s="30">
        <v>3.13</v>
      </c>
      <c r="G23910" t="s">
        <v>273</v>
      </c>
    </row>
    <row r="23911" spans="1:7">
      <c r="A23911">
        <v>73181210</v>
      </c>
      <c r="B23911" t="s">
        <v>278</v>
      </c>
      <c r="C23911" s="30">
        <v>3.4430000000000001</v>
      </c>
      <c r="E23911">
        <v>2026</v>
      </c>
      <c r="G23911" t="s">
        <v>273</v>
      </c>
    </row>
    <row r="23912" spans="1:7">
      <c r="A23912">
        <v>73181210</v>
      </c>
      <c r="B23912" t="s">
        <v>278</v>
      </c>
      <c r="C23912" s="30">
        <v>3.7559999999999998</v>
      </c>
      <c r="E23912">
        <v>2027</v>
      </c>
      <c r="G23912" t="s">
        <v>273</v>
      </c>
    </row>
    <row r="23913" spans="1:7">
      <c r="A23913">
        <v>73181210</v>
      </c>
      <c r="B23913" t="s">
        <v>278</v>
      </c>
      <c r="C23913" s="30">
        <v>4.069</v>
      </c>
      <c r="E23913">
        <v>2028</v>
      </c>
      <c r="G23913" t="s">
        <v>273</v>
      </c>
    </row>
    <row r="23914" spans="1:7">
      <c r="A23914">
        <v>73181290</v>
      </c>
      <c r="B23914" t="s">
        <v>278</v>
      </c>
      <c r="C23914">
        <v>0.47</v>
      </c>
      <c r="D23914" t="s">
        <v>29</v>
      </c>
      <c r="G23914" t="s">
        <v>273</v>
      </c>
    </row>
    <row r="23915" spans="1:7">
      <c r="A23915">
        <v>73181290</v>
      </c>
      <c r="B23915" t="s">
        <v>278</v>
      </c>
      <c r="C23915">
        <v>0.51700000000000002</v>
      </c>
      <c r="D23915" t="s">
        <v>29</v>
      </c>
      <c r="E23915">
        <v>2026</v>
      </c>
      <c r="G23915" t="s">
        <v>273</v>
      </c>
    </row>
    <row r="23916" spans="1:7">
      <c r="A23916">
        <v>73181290</v>
      </c>
      <c r="B23916" t="s">
        <v>278</v>
      </c>
      <c r="C23916">
        <v>0.56399999999999995</v>
      </c>
      <c r="D23916" t="s">
        <v>29</v>
      </c>
      <c r="E23916">
        <v>2027</v>
      </c>
      <c r="G23916" t="s">
        <v>273</v>
      </c>
    </row>
    <row r="23917" spans="1:7">
      <c r="A23917">
        <v>73181290</v>
      </c>
      <c r="B23917" t="s">
        <v>278</v>
      </c>
      <c r="C23917">
        <v>0.61099999999999999</v>
      </c>
      <c r="D23917" t="s">
        <v>29</v>
      </c>
      <c r="E23917">
        <v>2028</v>
      </c>
      <c r="G23917" t="s">
        <v>273</v>
      </c>
    </row>
    <row r="23918" spans="1:7">
      <c r="A23918">
        <v>73181300</v>
      </c>
      <c r="B23918" t="s">
        <v>278</v>
      </c>
      <c r="C23918">
        <v>0.47</v>
      </c>
      <c r="D23918" t="s">
        <v>29</v>
      </c>
      <c r="G23918" t="s">
        <v>273</v>
      </c>
    </row>
    <row r="23919" spans="1:7">
      <c r="A23919">
        <v>73181300</v>
      </c>
      <c r="B23919" t="s">
        <v>278</v>
      </c>
      <c r="C23919">
        <v>0.51700000000000002</v>
      </c>
      <c r="D23919" t="s">
        <v>29</v>
      </c>
      <c r="E23919">
        <v>2026</v>
      </c>
      <c r="G23919" t="s">
        <v>273</v>
      </c>
    </row>
    <row r="23920" spans="1:7">
      <c r="A23920">
        <v>73181300</v>
      </c>
      <c r="B23920" t="s">
        <v>278</v>
      </c>
      <c r="C23920">
        <v>0.56399999999999995</v>
      </c>
      <c r="D23920" t="s">
        <v>29</v>
      </c>
      <c r="E23920">
        <v>2027</v>
      </c>
      <c r="G23920" t="s">
        <v>273</v>
      </c>
    </row>
    <row r="23921" spans="1:7">
      <c r="A23921">
        <v>73181300</v>
      </c>
      <c r="B23921" t="s">
        <v>278</v>
      </c>
      <c r="C23921">
        <v>0.61099999999999999</v>
      </c>
      <c r="D23921" t="s">
        <v>29</v>
      </c>
      <c r="E23921">
        <v>2028</v>
      </c>
      <c r="G23921" t="s">
        <v>273</v>
      </c>
    </row>
    <row r="23922" spans="1:7">
      <c r="A23922">
        <v>73181410</v>
      </c>
      <c r="B23922" t="s">
        <v>278</v>
      </c>
      <c r="C23922" s="30">
        <v>3.13</v>
      </c>
      <c r="G23922" t="s">
        <v>273</v>
      </c>
    </row>
    <row r="23923" spans="1:7">
      <c r="A23923">
        <v>73181410</v>
      </c>
      <c r="B23923" t="s">
        <v>278</v>
      </c>
      <c r="C23923" s="30">
        <v>3.4430000000000001</v>
      </c>
      <c r="E23923">
        <v>2026</v>
      </c>
      <c r="G23923" t="s">
        <v>273</v>
      </c>
    </row>
    <row r="23924" spans="1:7">
      <c r="A23924">
        <v>73181410</v>
      </c>
      <c r="B23924" t="s">
        <v>278</v>
      </c>
      <c r="C23924" s="30">
        <v>3.7559999999999998</v>
      </c>
      <c r="E23924">
        <v>2027</v>
      </c>
      <c r="G23924" t="s">
        <v>273</v>
      </c>
    </row>
    <row r="23925" spans="1:7">
      <c r="A23925">
        <v>73181410</v>
      </c>
      <c r="B23925" t="s">
        <v>278</v>
      </c>
      <c r="C23925" s="30">
        <v>4.069</v>
      </c>
      <c r="E23925">
        <v>2028</v>
      </c>
      <c r="G23925" t="s">
        <v>273</v>
      </c>
    </row>
    <row r="23926" spans="1:7">
      <c r="A23926">
        <v>73181491</v>
      </c>
      <c r="B23926" t="s">
        <v>278</v>
      </c>
      <c r="C23926">
        <v>0.47</v>
      </c>
      <c r="D23926" t="s">
        <v>29</v>
      </c>
      <c r="G23926" t="s">
        <v>273</v>
      </c>
    </row>
    <row r="23927" spans="1:7">
      <c r="A23927">
        <v>73181491</v>
      </c>
      <c r="B23927" t="s">
        <v>278</v>
      </c>
      <c r="C23927">
        <v>0.51700000000000002</v>
      </c>
      <c r="D23927" t="s">
        <v>29</v>
      </c>
      <c r="E23927">
        <v>2026</v>
      </c>
      <c r="G23927" t="s">
        <v>273</v>
      </c>
    </row>
    <row r="23928" spans="1:7">
      <c r="A23928">
        <v>73181491</v>
      </c>
      <c r="B23928" t="s">
        <v>278</v>
      </c>
      <c r="C23928">
        <v>0.56399999999999995</v>
      </c>
      <c r="D23928" t="s">
        <v>29</v>
      </c>
      <c r="E23928">
        <v>2027</v>
      </c>
      <c r="G23928" t="s">
        <v>273</v>
      </c>
    </row>
    <row r="23929" spans="1:7">
      <c r="A23929">
        <v>73181491</v>
      </c>
      <c r="B23929" t="s">
        <v>278</v>
      </c>
      <c r="C23929">
        <v>0.61099999999999999</v>
      </c>
      <c r="D23929" t="s">
        <v>29</v>
      </c>
      <c r="E23929">
        <v>2028</v>
      </c>
      <c r="G23929" t="s">
        <v>273</v>
      </c>
    </row>
    <row r="23930" spans="1:7">
      <c r="A23930">
        <v>73181499</v>
      </c>
      <c r="B23930" t="s">
        <v>278</v>
      </c>
      <c r="C23930">
        <v>0.47</v>
      </c>
      <c r="D23930" t="s">
        <v>29</v>
      </c>
      <c r="G23930" t="s">
        <v>273</v>
      </c>
    </row>
    <row r="23931" spans="1:7">
      <c r="A23931">
        <v>73181499</v>
      </c>
      <c r="B23931" t="s">
        <v>278</v>
      </c>
      <c r="C23931">
        <v>0.51700000000000002</v>
      </c>
      <c r="D23931" t="s">
        <v>29</v>
      </c>
      <c r="E23931">
        <v>2026</v>
      </c>
      <c r="G23931" t="s">
        <v>273</v>
      </c>
    </row>
    <row r="23932" spans="1:7">
      <c r="A23932">
        <v>73181499</v>
      </c>
      <c r="B23932" t="s">
        <v>278</v>
      </c>
      <c r="C23932">
        <v>0.56399999999999995</v>
      </c>
      <c r="D23932" t="s">
        <v>29</v>
      </c>
      <c r="E23932">
        <v>2027</v>
      </c>
      <c r="G23932" t="s">
        <v>273</v>
      </c>
    </row>
    <row r="23933" spans="1:7">
      <c r="A23933">
        <v>73181499</v>
      </c>
      <c r="B23933" t="s">
        <v>278</v>
      </c>
      <c r="C23933">
        <v>0.61099999999999999</v>
      </c>
      <c r="D23933" t="s">
        <v>29</v>
      </c>
      <c r="E23933">
        <v>2028</v>
      </c>
      <c r="G23933" t="s">
        <v>273</v>
      </c>
    </row>
    <row r="23934" spans="1:7">
      <c r="A23934">
        <v>731815</v>
      </c>
      <c r="B23934" t="s">
        <v>278</v>
      </c>
      <c r="C23934" s="30">
        <v>2.2999999999999998</v>
      </c>
      <c r="D23934" t="s">
        <v>29</v>
      </c>
      <c r="G23934" t="s">
        <v>273</v>
      </c>
    </row>
    <row r="23935" spans="1:7">
      <c r="A23935">
        <v>731815</v>
      </c>
      <c r="B23935" t="s">
        <v>278</v>
      </c>
      <c r="C23935" s="30">
        <v>2.5299999999999998</v>
      </c>
      <c r="D23935" t="s">
        <v>29</v>
      </c>
      <c r="E23935">
        <v>2026</v>
      </c>
      <c r="G23935" t="s">
        <v>273</v>
      </c>
    </row>
    <row r="23936" spans="1:7">
      <c r="A23936">
        <v>731815</v>
      </c>
      <c r="B23936" t="s">
        <v>278</v>
      </c>
      <c r="C23936" s="30">
        <v>2.76</v>
      </c>
      <c r="D23936" t="s">
        <v>29</v>
      </c>
      <c r="E23936">
        <v>2027</v>
      </c>
      <c r="G23936" t="s">
        <v>273</v>
      </c>
    </row>
    <row r="23937" spans="1:7">
      <c r="A23937">
        <v>731815</v>
      </c>
      <c r="B23937" t="s">
        <v>278</v>
      </c>
      <c r="C23937" s="30">
        <v>2.9899999999999998</v>
      </c>
      <c r="D23937" t="s">
        <v>29</v>
      </c>
      <c r="E23937">
        <v>2028</v>
      </c>
      <c r="G23937" t="s">
        <v>273</v>
      </c>
    </row>
    <row r="23938" spans="1:7">
      <c r="A23938">
        <v>731816</v>
      </c>
      <c r="B23938" t="s">
        <v>278</v>
      </c>
      <c r="C23938" s="30">
        <v>2.9</v>
      </c>
      <c r="D23938" t="s">
        <v>29</v>
      </c>
      <c r="G23938" t="s">
        <v>273</v>
      </c>
    </row>
    <row r="23939" spans="1:7">
      <c r="A23939">
        <v>731816</v>
      </c>
      <c r="B23939" t="s">
        <v>278</v>
      </c>
      <c r="C23939" s="30">
        <v>3.19</v>
      </c>
      <c r="D23939" t="s">
        <v>29</v>
      </c>
      <c r="E23939">
        <v>2026</v>
      </c>
      <c r="G23939" t="s">
        <v>273</v>
      </c>
    </row>
    <row r="23940" spans="1:7">
      <c r="A23940">
        <v>731816</v>
      </c>
      <c r="B23940" t="s">
        <v>278</v>
      </c>
      <c r="C23940" s="30">
        <v>3.48</v>
      </c>
      <c r="D23940" t="s">
        <v>29</v>
      </c>
      <c r="E23940">
        <v>2027</v>
      </c>
      <c r="G23940" t="s">
        <v>273</v>
      </c>
    </row>
    <row r="23941" spans="1:7">
      <c r="A23941">
        <v>731816</v>
      </c>
      <c r="B23941" t="s">
        <v>278</v>
      </c>
      <c r="C23941" s="30">
        <v>3.77</v>
      </c>
      <c r="D23941" t="s">
        <v>29</v>
      </c>
      <c r="E23941">
        <v>2028</v>
      </c>
      <c r="G23941" t="s">
        <v>273</v>
      </c>
    </row>
    <row r="23942" spans="1:7">
      <c r="A23942">
        <v>73181900</v>
      </c>
      <c r="B23942" t="s">
        <v>278</v>
      </c>
      <c r="C23942">
        <v>0.47</v>
      </c>
      <c r="D23942" t="s">
        <v>29</v>
      </c>
      <c r="G23942" t="s">
        <v>273</v>
      </c>
    </row>
    <row r="23943" spans="1:7">
      <c r="A23943">
        <v>73181900</v>
      </c>
      <c r="B23943" t="s">
        <v>278</v>
      </c>
      <c r="C23943">
        <v>0.51700000000000002</v>
      </c>
      <c r="D23943" t="s">
        <v>29</v>
      </c>
      <c r="E23943">
        <v>2026</v>
      </c>
      <c r="G23943" t="s">
        <v>273</v>
      </c>
    </row>
    <row r="23944" spans="1:7">
      <c r="A23944">
        <v>73181900</v>
      </c>
      <c r="B23944" t="s">
        <v>278</v>
      </c>
      <c r="C23944">
        <v>0.56399999999999995</v>
      </c>
      <c r="D23944" t="s">
        <v>29</v>
      </c>
      <c r="E23944">
        <v>2027</v>
      </c>
      <c r="G23944" t="s">
        <v>273</v>
      </c>
    </row>
    <row r="23945" spans="1:7">
      <c r="A23945">
        <v>73181900</v>
      </c>
      <c r="B23945" t="s">
        <v>278</v>
      </c>
      <c r="C23945">
        <v>0.61099999999999999</v>
      </c>
      <c r="D23945" t="s">
        <v>29</v>
      </c>
      <c r="E23945">
        <v>2028</v>
      </c>
      <c r="G23945" t="s">
        <v>273</v>
      </c>
    </row>
    <row r="23946" spans="1:7">
      <c r="A23946">
        <v>73182100</v>
      </c>
      <c r="B23946" t="s">
        <v>278</v>
      </c>
      <c r="C23946">
        <v>0.47</v>
      </c>
      <c r="D23946" t="s">
        <v>29</v>
      </c>
      <c r="G23946" t="s">
        <v>273</v>
      </c>
    </row>
    <row r="23947" spans="1:7">
      <c r="A23947">
        <v>73182100</v>
      </c>
      <c r="B23947" t="s">
        <v>278</v>
      </c>
      <c r="C23947">
        <v>0.51700000000000002</v>
      </c>
      <c r="D23947" t="s">
        <v>29</v>
      </c>
      <c r="E23947">
        <v>2026</v>
      </c>
      <c r="G23947" t="s">
        <v>273</v>
      </c>
    </row>
    <row r="23948" spans="1:7">
      <c r="A23948">
        <v>73182100</v>
      </c>
      <c r="B23948" t="s">
        <v>278</v>
      </c>
      <c r="C23948">
        <v>0.56399999999999995</v>
      </c>
      <c r="D23948" t="s">
        <v>29</v>
      </c>
      <c r="E23948">
        <v>2027</v>
      </c>
      <c r="G23948" t="s">
        <v>273</v>
      </c>
    </row>
    <row r="23949" spans="1:7">
      <c r="A23949">
        <v>73182100</v>
      </c>
      <c r="B23949" t="s">
        <v>278</v>
      </c>
      <c r="C23949">
        <v>0.61099999999999999</v>
      </c>
      <c r="D23949" t="s">
        <v>29</v>
      </c>
      <c r="E23949">
        <v>2028</v>
      </c>
      <c r="G23949" t="s">
        <v>273</v>
      </c>
    </row>
    <row r="23950" spans="1:7">
      <c r="A23950">
        <v>73182200</v>
      </c>
      <c r="B23950" t="s">
        <v>278</v>
      </c>
      <c r="C23950" s="30">
        <v>1.29</v>
      </c>
      <c r="D23950" t="s">
        <v>29</v>
      </c>
      <c r="G23950" t="s">
        <v>273</v>
      </c>
    </row>
    <row r="23951" spans="1:7">
      <c r="A23951">
        <v>73182200</v>
      </c>
      <c r="B23951" t="s">
        <v>278</v>
      </c>
      <c r="C23951" s="30">
        <v>1.419</v>
      </c>
      <c r="D23951" t="s">
        <v>29</v>
      </c>
      <c r="E23951">
        <v>2026</v>
      </c>
      <c r="G23951" t="s">
        <v>273</v>
      </c>
    </row>
    <row r="23952" spans="1:7">
      <c r="A23952">
        <v>73182200</v>
      </c>
      <c r="B23952" t="s">
        <v>278</v>
      </c>
      <c r="C23952" s="30">
        <v>1.548</v>
      </c>
      <c r="D23952" t="s">
        <v>29</v>
      </c>
      <c r="E23952">
        <v>2027</v>
      </c>
      <c r="G23952" t="s">
        <v>273</v>
      </c>
    </row>
    <row r="23953" spans="1:7">
      <c r="A23953">
        <v>73182200</v>
      </c>
      <c r="B23953" t="s">
        <v>278</v>
      </c>
      <c r="C23953" s="30">
        <v>1.677</v>
      </c>
      <c r="D23953" t="s">
        <v>29</v>
      </c>
      <c r="E23953">
        <v>2028</v>
      </c>
      <c r="G23953" t="s">
        <v>273</v>
      </c>
    </row>
    <row r="23954" spans="1:7">
      <c r="A23954">
        <v>73182300</v>
      </c>
      <c r="B23954" t="s">
        <v>278</v>
      </c>
      <c r="C23954" s="30">
        <v>1.04</v>
      </c>
      <c r="D23954" t="s">
        <v>29</v>
      </c>
      <c r="G23954" t="s">
        <v>273</v>
      </c>
    </row>
    <row r="23955" spans="1:7">
      <c r="A23955">
        <v>73182300</v>
      </c>
      <c r="B23955" t="s">
        <v>278</v>
      </c>
      <c r="C23955" s="30">
        <v>1.1440000000000001</v>
      </c>
      <c r="D23955" t="s">
        <v>29</v>
      </c>
      <c r="E23955">
        <v>2026</v>
      </c>
      <c r="G23955" t="s">
        <v>273</v>
      </c>
    </row>
    <row r="23956" spans="1:7">
      <c r="A23956">
        <v>73182300</v>
      </c>
      <c r="B23956" t="s">
        <v>278</v>
      </c>
      <c r="C23956" s="30">
        <v>1.248</v>
      </c>
      <c r="D23956" t="s">
        <v>29</v>
      </c>
      <c r="E23956">
        <v>2027</v>
      </c>
      <c r="G23956" t="s">
        <v>273</v>
      </c>
    </row>
    <row r="23957" spans="1:7">
      <c r="A23957">
        <v>73182300</v>
      </c>
      <c r="B23957" t="s">
        <v>278</v>
      </c>
      <c r="C23957" s="30">
        <v>1.3520000000000001</v>
      </c>
      <c r="D23957" t="s">
        <v>29</v>
      </c>
      <c r="E23957">
        <v>2028</v>
      </c>
      <c r="G23957" t="s">
        <v>273</v>
      </c>
    </row>
    <row r="23958" spans="1:7">
      <c r="A23958">
        <v>73182400</v>
      </c>
      <c r="B23958" t="s">
        <v>278</v>
      </c>
      <c r="C23958">
        <v>0.47</v>
      </c>
      <c r="D23958" t="s">
        <v>29</v>
      </c>
      <c r="G23958" t="s">
        <v>273</v>
      </c>
    </row>
    <row r="23959" spans="1:7">
      <c r="A23959">
        <v>73182400</v>
      </c>
      <c r="B23959" t="s">
        <v>278</v>
      </c>
      <c r="C23959">
        <v>0.51700000000000002</v>
      </c>
      <c r="D23959" t="s">
        <v>29</v>
      </c>
      <c r="E23959">
        <v>2026</v>
      </c>
      <c r="G23959" t="s">
        <v>273</v>
      </c>
    </row>
    <row r="23960" spans="1:7">
      <c r="A23960">
        <v>73182400</v>
      </c>
      <c r="B23960" t="s">
        <v>278</v>
      </c>
      <c r="C23960">
        <v>0.56399999999999995</v>
      </c>
      <c r="D23960" t="s">
        <v>29</v>
      </c>
      <c r="E23960">
        <v>2027</v>
      </c>
      <c r="G23960" t="s">
        <v>273</v>
      </c>
    </row>
    <row r="23961" spans="1:7">
      <c r="A23961">
        <v>73182400</v>
      </c>
      <c r="B23961" t="s">
        <v>278</v>
      </c>
      <c r="C23961">
        <v>0.61099999999999999</v>
      </c>
      <c r="D23961" t="s">
        <v>29</v>
      </c>
      <c r="E23961">
        <v>2028</v>
      </c>
      <c r="G23961" t="s">
        <v>273</v>
      </c>
    </row>
    <row r="23962" spans="1:7">
      <c r="A23962">
        <v>73182900</v>
      </c>
      <c r="B23962" t="s">
        <v>278</v>
      </c>
      <c r="C23962">
        <v>0.47</v>
      </c>
      <c r="D23962" t="s">
        <v>29</v>
      </c>
      <c r="G23962" t="s">
        <v>273</v>
      </c>
    </row>
    <row r="23963" spans="1:7">
      <c r="A23963">
        <v>73182900</v>
      </c>
      <c r="B23963" t="s">
        <v>278</v>
      </c>
      <c r="C23963">
        <v>0.51700000000000002</v>
      </c>
      <c r="D23963" t="s">
        <v>29</v>
      </c>
      <c r="E23963">
        <v>2026</v>
      </c>
      <c r="G23963" t="s">
        <v>273</v>
      </c>
    </row>
    <row r="23964" spans="1:7">
      <c r="A23964">
        <v>73182900</v>
      </c>
      <c r="B23964" t="s">
        <v>278</v>
      </c>
      <c r="C23964">
        <v>0.56399999999999995</v>
      </c>
      <c r="D23964" t="s">
        <v>29</v>
      </c>
      <c r="E23964">
        <v>2027</v>
      </c>
      <c r="G23964" t="s">
        <v>273</v>
      </c>
    </row>
    <row r="23965" spans="1:7">
      <c r="A23965">
        <v>73182900</v>
      </c>
      <c r="B23965" t="s">
        <v>278</v>
      </c>
      <c r="C23965">
        <v>0.61099999999999999</v>
      </c>
      <c r="D23965" t="s">
        <v>29</v>
      </c>
      <c r="E23965">
        <v>2028</v>
      </c>
      <c r="G23965" t="s">
        <v>273</v>
      </c>
    </row>
    <row r="23966" spans="1:7">
      <c r="A23966">
        <v>73261100</v>
      </c>
      <c r="B23966" t="s">
        <v>278</v>
      </c>
      <c r="C23966">
        <v>0.47</v>
      </c>
      <c r="D23966" t="s">
        <v>29</v>
      </c>
      <c r="G23966" t="s">
        <v>273</v>
      </c>
    </row>
    <row r="23967" spans="1:7">
      <c r="A23967">
        <v>73261100</v>
      </c>
      <c r="B23967" t="s">
        <v>278</v>
      </c>
      <c r="C23967">
        <v>0.51700000000000002</v>
      </c>
      <c r="D23967" t="s">
        <v>29</v>
      </c>
      <c r="E23967">
        <v>2026</v>
      </c>
      <c r="G23967" t="s">
        <v>273</v>
      </c>
    </row>
    <row r="23968" spans="1:7">
      <c r="A23968">
        <v>73261100</v>
      </c>
      <c r="B23968" t="s">
        <v>278</v>
      </c>
      <c r="C23968">
        <v>0.56399999999999995</v>
      </c>
      <c r="D23968" t="s">
        <v>29</v>
      </c>
      <c r="E23968">
        <v>2027</v>
      </c>
      <c r="G23968" t="s">
        <v>273</v>
      </c>
    </row>
    <row r="23969" spans="1:7">
      <c r="A23969">
        <v>73261100</v>
      </c>
      <c r="B23969" t="s">
        <v>278</v>
      </c>
      <c r="C23969">
        <v>0.61099999999999999</v>
      </c>
      <c r="D23969" t="s">
        <v>29</v>
      </c>
      <c r="E23969">
        <v>2028</v>
      </c>
      <c r="G23969" t="s">
        <v>273</v>
      </c>
    </row>
    <row r="23970" spans="1:7">
      <c r="A23970">
        <v>732619</v>
      </c>
      <c r="B23970" t="s">
        <v>278</v>
      </c>
      <c r="C23970">
        <v>0.47</v>
      </c>
      <c r="D23970" t="s">
        <v>29</v>
      </c>
      <c r="G23970" t="s">
        <v>273</v>
      </c>
    </row>
    <row r="23971" spans="1:7">
      <c r="A23971">
        <v>732619</v>
      </c>
      <c r="B23971" t="s">
        <v>278</v>
      </c>
      <c r="C23971">
        <v>0.51700000000000002</v>
      </c>
      <c r="D23971" t="s">
        <v>29</v>
      </c>
      <c r="E23971">
        <v>2026</v>
      </c>
      <c r="G23971" t="s">
        <v>273</v>
      </c>
    </row>
    <row r="23972" spans="1:7">
      <c r="A23972">
        <v>732619</v>
      </c>
      <c r="B23972" t="s">
        <v>278</v>
      </c>
      <c r="C23972">
        <v>0.56399999999999995</v>
      </c>
      <c r="D23972" t="s">
        <v>29</v>
      </c>
      <c r="E23972">
        <v>2027</v>
      </c>
      <c r="G23972" t="s">
        <v>273</v>
      </c>
    </row>
    <row r="23973" spans="1:7">
      <c r="A23973">
        <v>732619</v>
      </c>
      <c r="B23973" t="s">
        <v>278</v>
      </c>
      <c r="C23973">
        <v>0.61099999999999999</v>
      </c>
      <c r="D23973" t="s">
        <v>29</v>
      </c>
      <c r="E23973">
        <v>2028</v>
      </c>
      <c r="G23973" t="s">
        <v>273</v>
      </c>
    </row>
    <row r="23974" spans="1:7">
      <c r="A23974">
        <v>73262000</v>
      </c>
      <c r="B23974" t="s">
        <v>278</v>
      </c>
      <c r="C23974">
        <v>0.47</v>
      </c>
      <c r="D23974" t="s">
        <v>29</v>
      </c>
      <c r="G23974" t="s">
        <v>273</v>
      </c>
    </row>
    <row r="23975" spans="1:7">
      <c r="A23975">
        <v>73262000</v>
      </c>
      <c r="B23975" t="s">
        <v>278</v>
      </c>
      <c r="C23975">
        <v>0.51700000000000002</v>
      </c>
      <c r="D23975" t="s">
        <v>29</v>
      </c>
      <c r="E23975">
        <v>2026</v>
      </c>
      <c r="G23975" t="s">
        <v>273</v>
      </c>
    </row>
    <row r="23976" spans="1:7">
      <c r="A23976">
        <v>73262000</v>
      </c>
      <c r="B23976" t="s">
        <v>278</v>
      </c>
      <c r="C23976">
        <v>0.56399999999999995</v>
      </c>
      <c r="D23976" t="s">
        <v>29</v>
      </c>
      <c r="E23976">
        <v>2027</v>
      </c>
      <c r="G23976" t="s">
        <v>273</v>
      </c>
    </row>
    <row r="23977" spans="1:7">
      <c r="A23977">
        <v>73262000</v>
      </c>
      <c r="B23977" t="s">
        <v>278</v>
      </c>
      <c r="C23977">
        <v>0.61099999999999999</v>
      </c>
      <c r="D23977" t="s">
        <v>29</v>
      </c>
      <c r="E23977">
        <v>2028</v>
      </c>
      <c r="G23977" t="s">
        <v>273</v>
      </c>
    </row>
    <row r="23978" spans="1:7">
      <c r="A23978">
        <v>73269030</v>
      </c>
      <c r="B23978" t="s">
        <v>278</v>
      </c>
      <c r="C23978">
        <v>0.47</v>
      </c>
      <c r="D23978" t="s">
        <v>29</v>
      </c>
      <c r="G23978" t="s">
        <v>273</v>
      </c>
    </row>
    <row r="23979" spans="1:7">
      <c r="A23979">
        <v>73269030</v>
      </c>
      <c r="B23979" t="s">
        <v>278</v>
      </c>
      <c r="C23979">
        <v>0.51700000000000002</v>
      </c>
      <c r="D23979" t="s">
        <v>29</v>
      </c>
      <c r="E23979">
        <v>2026</v>
      </c>
      <c r="G23979" t="s">
        <v>273</v>
      </c>
    </row>
    <row r="23980" spans="1:7">
      <c r="A23980">
        <v>73269030</v>
      </c>
      <c r="B23980" t="s">
        <v>278</v>
      </c>
      <c r="C23980">
        <v>0.56399999999999995</v>
      </c>
      <c r="D23980" t="s">
        <v>29</v>
      </c>
      <c r="E23980">
        <v>2027</v>
      </c>
      <c r="G23980" t="s">
        <v>273</v>
      </c>
    </row>
    <row r="23981" spans="1:7">
      <c r="A23981">
        <v>73269030</v>
      </c>
      <c r="B23981" t="s">
        <v>278</v>
      </c>
      <c r="C23981">
        <v>0.61099999999999999</v>
      </c>
      <c r="D23981" t="s">
        <v>29</v>
      </c>
      <c r="E23981">
        <v>2028</v>
      </c>
      <c r="G23981" t="s">
        <v>273</v>
      </c>
    </row>
    <row r="23982" spans="1:7">
      <c r="A23982">
        <v>73269040</v>
      </c>
      <c r="B23982" t="s">
        <v>278</v>
      </c>
      <c r="C23982">
        <v>0.47</v>
      </c>
      <c r="D23982" t="s">
        <v>29</v>
      </c>
      <c r="G23982" t="s">
        <v>273</v>
      </c>
    </row>
    <row r="23983" spans="1:7">
      <c r="A23983">
        <v>73269040</v>
      </c>
      <c r="B23983" t="s">
        <v>278</v>
      </c>
      <c r="C23983">
        <v>0.51700000000000002</v>
      </c>
      <c r="D23983" t="s">
        <v>29</v>
      </c>
      <c r="E23983">
        <v>2026</v>
      </c>
      <c r="G23983" t="s">
        <v>273</v>
      </c>
    </row>
    <row r="23984" spans="1:7">
      <c r="A23984">
        <v>73269040</v>
      </c>
      <c r="B23984" t="s">
        <v>278</v>
      </c>
      <c r="C23984">
        <v>0.56399999999999995</v>
      </c>
      <c r="D23984" t="s">
        <v>29</v>
      </c>
      <c r="E23984">
        <v>2027</v>
      </c>
      <c r="G23984" t="s">
        <v>273</v>
      </c>
    </row>
    <row r="23985" spans="1:7">
      <c r="A23985">
        <v>73269040</v>
      </c>
      <c r="B23985" t="s">
        <v>278</v>
      </c>
      <c r="C23985">
        <v>0.61099999999999999</v>
      </c>
      <c r="D23985" t="s">
        <v>29</v>
      </c>
      <c r="E23985">
        <v>2028</v>
      </c>
      <c r="G23985" t="s">
        <v>273</v>
      </c>
    </row>
    <row r="23986" spans="1:7">
      <c r="A23986">
        <v>73269050</v>
      </c>
      <c r="B23986" t="s">
        <v>278</v>
      </c>
      <c r="C23986">
        <v>0.47</v>
      </c>
      <c r="D23986" t="s">
        <v>29</v>
      </c>
      <c r="G23986" t="s">
        <v>273</v>
      </c>
    </row>
    <row r="23987" spans="1:7">
      <c r="A23987">
        <v>73269050</v>
      </c>
      <c r="B23987" t="s">
        <v>278</v>
      </c>
      <c r="C23987">
        <v>0.51700000000000002</v>
      </c>
      <c r="D23987" t="s">
        <v>29</v>
      </c>
      <c r="E23987">
        <v>2026</v>
      </c>
      <c r="G23987" t="s">
        <v>273</v>
      </c>
    </row>
    <row r="23988" spans="1:7">
      <c r="A23988">
        <v>73269050</v>
      </c>
      <c r="B23988" t="s">
        <v>278</v>
      </c>
      <c r="C23988">
        <v>0.56399999999999995</v>
      </c>
      <c r="D23988" t="s">
        <v>29</v>
      </c>
      <c r="E23988">
        <v>2027</v>
      </c>
      <c r="G23988" t="s">
        <v>273</v>
      </c>
    </row>
    <row r="23989" spans="1:7">
      <c r="A23989">
        <v>73269050</v>
      </c>
      <c r="B23989" t="s">
        <v>278</v>
      </c>
      <c r="C23989">
        <v>0.61099999999999999</v>
      </c>
      <c r="D23989" t="s">
        <v>29</v>
      </c>
      <c r="E23989">
        <v>2028</v>
      </c>
      <c r="G23989" t="s">
        <v>273</v>
      </c>
    </row>
    <row r="23990" spans="1:7">
      <c r="A23990">
        <v>73269060</v>
      </c>
      <c r="B23990" t="s">
        <v>278</v>
      </c>
      <c r="C23990">
        <v>0.47</v>
      </c>
      <c r="D23990" t="s">
        <v>29</v>
      </c>
      <c r="G23990" t="s">
        <v>273</v>
      </c>
    </row>
    <row r="23991" spans="1:7">
      <c r="A23991">
        <v>73269060</v>
      </c>
      <c r="B23991" t="s">
        <v>278</v>
      </c>
      <c r="C23991">
        <v>0.51700000000000002</v>
      </c>
      <c r="D23991" t="s">
        <v>29</v>
      </c>
      <c r="E23991">
        <v>2026</v>
      </c>
      <c r="G23991" t="s">
        <v>273</v>
      </c>
    </row>
    <row r="23992" spans="1:7">
      <c r="A23992">
        <v>73269060</v>
      </c>
      <c r="B23992" t="s">
        <v>278</v>
      </c>
      <c r="C23992">
        <v>0.56399999999999995</v>
      </c>
      <c r="D23992" t="s">
        <v>29</v>
      </c>
      <c r="E23992">
        <v>2027</v>
      </c>
      <c r="G23992" t="s">
        <v>273</v>
      </c>
    </row>
    <row r="23993" spans="1:7">
      <c r="A23993">
        <v>73269060</v>
      </c>
      <c r="B23993" t="s">
        <v>278</v>
      </c>
      <c r="C23993">
        <v>0.61099999999999999</v>
      </c>
      <c r="D23993" t="s">
        <v>29</v>
      </c>
      <c r="E23993">
        <v>2028</v>
      </c>
      <c r="G23993" t="s">
        <v>273</v>
      </c>
    </row>
    <row r="23994" spans="1:7">
      <c r="A23994">
        <v>73269092</v>
      </c>
      <c r="B23994" t="s">
        <v>278</v>
      </c>
      <c r="C23994">
        <v>0.47</v>
      </c>
      <c r="D23994" t="s">
        <v>29</v>
      </c>
      <c r="G23994" t="s">
        <v>273</v>
      </c>
    </row>
    <row r="23995" spans="1:7">
      <c r="A23995">
        <v>73269092</v>
      </c>
      <c r="B23995" t="s">
        <v>278</v>
      </c>
      <c r="C23995">
        <v>0.51700000000000002</v>
      </c>
      <c r="D23995" t="s">
        <v>29</v>
      </c>
      <c r="E23995">
        <v>2026</v>
      </c>
      <c r="G23995" t="s">
        <v>273</v>
      </c>
    </row>
    <row r="23996" spans="1:7">
      <c r="A23996">
        <v>73269092</v>
      </c>
      <c r="B23996" t="s">
        <v>278</v>
      </c>
      <c r="C23996">
        <v>0.56399999999999995</v>
      </c>
      <c r="D23996" t="s">
        <v>29</v>
      </c>
      <c r="E23996">
        <v>2027</v>
      </c>
      <c r="G23996" t="s">
        <v>273</v>
      </c>
    </row>
    <row r="23997" spans="1:7">
      <c r="A23997">
        <v>73269092</v>
      </c>
      <c r="B23997" t="s">
        <v>278</v>
      </c>
      <c r="C23997">
        <v>0.61099999999999999</v>
      </c>
      <c r="D23997" t="s">
        <v>29</v>
      </c>
      <c r="E23997">
        <v>2028</v>
      </c>
      <c r="G23997" t="s">
        <v>273</v>
      </c>
    </row>
    <row r="23998" spans="1:7">
      <c r="A23998">
        <v>73269094</v>
      </c>
      <c r="B23998" t="s">
        <v>278</v>
      </c>
      <c r="C23998">
        <v>0.47</v>
      </c>
      <c r="D23998" t="s">
        <v>29</v>
      </c>
      <c r="G23998" t="s">
        <v>273</v>
      </c>
    </row>
    <row r="23999" spans="1:7">
      <c r="A23999">
        <v>73269094</v>
      </c>
      <c r="B23999" t="s">
        <v>278</v>
      </c>
      <c r="C23999">
        <v>0.51700000000000002</v>
      </c>
      <c r="D23999" t="s">
        <v>29</v>
      </c>
      <c r="E23999">
        <v>2026</v>
      </c>
      <c r="G23999" t="s">
        <v>273</v>
      </c>
    </row>
    <row r="24000" spans="1:7">
      <c r="A24000">
        <v>73269094</v>
      </c>
      <c r="B24000" t="s">
        <v>278</v>
      </c>
      <c r="C24000">
        <v>0.56399999999999995</v>
      </c>
      <c r="D24000" t="s">
        <v>29</v>
      </c>
      <c r="E24000">
        <v>2027</v>
      </c>
      <c r="G24000" t="s">
        <v>273</v>
      </c>
    </row>
    <row r="24001" spans="1:7">
      <c r="A24001">
        <v>73269094</v>
      </c>
      <c r="B24001" t="s">
        <v>278</v>
      </c>
      <c r="C24001">
        <v>0.61099999999999999</v>
      </c>
      <c r="D24001" t="s">
        <v>29</v>
      </c>
      <c r="E24001">
        <v>2028</v>
      </c>
      <c r="G24001" t="s">
        <v>273</v>
      </c>
    </row>
    <row r="24002" spans="1:7">
      <c r="A24002">
        <v>73269096</v>
      </c>
      <c r="B24002" t="s">
        <v>278</v>
      </c>
      <c r="C24002">
        <v>0.47</v>
      </c>
      <c r="D24002" t="s">
        <v>29</v>
      </c>
      <c r="G24002" t="s">
        <v>273</v>
      </c>
    </row>
    <row r="24003" spans="1:7">
      <c r="A24003">
        <v>73269096</v>
      </c>
      <c r="B24003" t="s">
        <v>278</v>
      </c>
      <c r="C24003">
        <v>0.51700000000000002</v>
      </c>
      <c r="D24003" t="s">
        <v>29</v>
      </c>
      <c r="E24003">
        <v>2026</v>
      </c>
      <c r="G24003" t="s">
        <v>273</v>
      </c>
    </row>
    <row r="24004" spans="1:7">
      <c r="A24004">
        <v>73269096</v>
      </c>
      <c r="B24004" t="s">
        <v>278</v>
      </c>
      <c r="C24004">
        <v>0.56399999999999995</v>
      </c>
      <c r="D24004" t="s">
        <v>29</v>
      </c>
      <c r="E24004">
        <v>2027</v>
      </c>
      <c r="G24004" t="s">
        <v>273</v>
      </c>
    </row>
    <row r="24005" spans="1:7">
      <c r="A24005">
        <v>73269096</v>
      </c>
      <c r="B24005" t="s">
        <v>278</v>
      </c>
      <c r="C24005">
        <v>0.61099999999999999</v>
      </c>
      <c r="D24005" t="s">
        <v>29</v>
      </c>
      <c r="E24005">
        <v>2028</v>
      </c>
      <c r="G24005" t="s">
        <v>273</v>
      </c>
    </row>
    <row r="24006" spans="1:7">
      <c r="A24006">
        <v>73269098</v>
      </c>
      <c r="B24006" t="s">
        <v>278</v>
      </c>
      <c r="C24006">
        <v>0.47</v>
      </c>
      <c r="D24006" t="s">
        <v>29</v>
      </c>
      <c r="G24006" t="s">
        <v>273</v>
      </c>
    </row>
    <row r="24007" spans="1:7">
      <c r="A24007">
        <v>73269098</v>
      </c>
      <c r="B24007" t="s">
        <v>278</v>
      </c>
      <c r="C24007">
        <v>0.51700000000000002</v>
      </c>
      <c r="D24007" t="s">
        <v>29</v>
      </c>
      <c r="E24007">
        <v>2026</v>
      </c>
      <c r="G24007" t="s">
        <v>273</v>
      </c>
    </row>
    <row r="24008" spans="1:7">
      <c r="A24008">
        <v>73269098</v>
      </c>
      <c r="B24008" t="s">
        <v>278</v>
      </c>
      <c r="C24008">
        <v>0.56399999999999995</v>
      </c>
      <c r="D24008" t="s">
        <v>29</v>
      </c>
      <c r="E24008">
        <v>2027</v>
      </c>
      <c r="G24008" t="s">
        <v>273</v>
      </c>
    </row>
    <row r="24009" spans="1:7">
      <c r="A24009">
        <v>73269098</v>
      </c>
      <c r="B24009" t="s">
        <v>278</v>
      </c>
      <c r="C24009">
        <v>0.61099999999999999</v>
      </c>
      <c r="D24009" t="s">
        <v>29</v>
      </c>
      <c r="E24009">
        <v>2028</v>
      </c>
      <c r="G24009" t="s">
        <v>273</v>
      </c>
    </row>
    <row r="24010" spans="1:7">
      <c r="A24010">
        <v>2523100090</v>
      </c>
      <c r="B24010" t="s">
        <v>94</v>
      </c>
      <c r="C24010">
        <v>0.88</v>
      </c>
      <c r="D24010" t="s">
        <v>13</v>
      </c>
      <c r="G24010" t="s">
        <v>270</v>
      </c>
    </row>
    <row r="24011" spans="1:7">
      <c r="A24011">
        <v>2523100090</v>
      </c>
      <c r="B24011" t="s">
        <v>94</v>
      </c>
      <c r="C24011">
        <v>0.96799999999999997</v>
      </c>
      <c r="D24011" t="s">
        <v>13</v>
      </c>
      <c r="E24011">
        <v>2026</v>
      </c>
      <c r="G24011" t="s">
        <v>270</v>
      </c>
    </row>
    <row r="24012" spans="1:7">
      <c r="A24012">
        <v>2523100090</v>
      </c>
      <c r="B24012" t="s">
        <v>94</v>
      </c>
      <c r="C24012">
        <v>1.056</v>
      </c>
      <c r="D24012" t="s">
        <v>13</v>
      </c>
      <c r="E24012">
        <v>2027</v>
      </c>
      <c r="G24012" t="s">
        <v>270</v>
      </c>
    </row>
    <row r="24013" spans="1:7">
      <c r="A24013">
        <v>2523100090</v>
      </c>
      <c r="B24013" t="s">
        <v>94</v>
      </c>
      <c r="C24013">
        <v>1.1440000000000001</v>
      </c>
      <c r="D24013" t="s">
        <v>13</v>
      </c>
      <c r="E24013">
        <v>2028</v>
      </c>
      <c r="G24013" t="s">
        <v>270</v>
      </c>
    </row>
    <row r="24014" spans="1:7">
      <c r="A24014">
        <v>25232900</v>
      </c>
      <c r="B24014" t="s">
        <v>94</v>
      </c>
      <c r="C24014">
        <v>0.89</v>
      </c>
      <c r="G24014" t="s">
        <v>270</v>
      </c>
    </row>
    <row r="24015" spans="1:7">
      <c r="A24015">
        <v>25232900</v>
      </c>
      <c r="B24015" t="s">
        <v>94</v>
      </c>
      <c r="C24015">
        <v>0.97899999999999998</v>
      </c>
      <c r="E24015">
        <v>2026</v>
      </c>
      <c r="G24015" t="s">
        <v>270</v>
      </c>
    </row>
    <row r="24016" spans="1:7">
      <c r="A24016">
        <v>25232900</v>
      </c>
      <c r="B24016" t="s">
        <v>94</v>
      </c>
      <c r="C24016">
        <v>1.0680000000000001</v>
      </c>
      <c r="E24016">
        <v>2027</v>
      </c>
      <c r="G24016" t="s">
        <v>270</v>
      </c>
    </row>
    <row r="24017" spans="1:7">
      <c r="A24017">
        <v>25232900</v>
      </c>
      <c r="B24017" t="s">
        <v>94</v>
      </c>
      <c r="C24017">
        <v>1.157</v>
      </c>
      <c r="E24017">
        <v>2028</v>
      </c>
      <c r="G24017" t="s">
        <v>270</v>
      </c>
    </row>
    <row r="24018" spans="1:7">
      <c r="A24018">
        <v>2523900090</v>
      </c>
      <c r="B24018" t="s">
        <v>94</v>
      </c>
      <c r="C24018">
        <v>0.85</v>
      </c>
      <c r="D24018" t="s">
        <v>13</v>
      </c>
      <c r="G24018" t="s">
        <v>270</v>
      </c>
    </row>
    <row r="24019" spans="1:7">
      <c r="A24019">
        <v>2523900090</v>
      </c>
      <c r="B24019" t="s">
        <v>94</v>
      </c>
      <c r="C24019">
        <v>0.93499999999999994</v>
      </c>
      <c r="D24019" t="s">
        <v>13</v>
      </c>
      <c r="E24019">
        <v>2026</v>
      </c>
      <c r="G24019" t="s">
        <v>270</v>
      </c>
    </row>
    <row r="24020" spans="1:7">
      <c r="A24020">
        <v>2523900090</v>
      </c>
      <c r="B24020" t="s">
        <v>94</v>
      </c>
      <c r="C24020">
        <v>1.02</v>
      </c>
      <c r="D24020" t="s">
        <v>13</v>
      </c>
      <c r="E24020">
        <v>2027</v>
      </c>
      <c r="G24020" t="s">
        <v>270</v>
      </c>
    </row>
    <row r="24021" spans="1:7">
      <c r="A24021">
        <v>2523900090</v>
      </c>
      <c r="B24021" t="s">
        <v>94</v>
      </c>
      <c r="C24021">
        <v>1.105</v>
      </c>
      <c r="D24021" t="s">
        <v>13</v>
      </c>
      <c r="E24021">
        <v>2028</v>
      </c>
      <c r="G24021" t="s">
        <v>270</v>
      </c>
    </row>
    <row r="24022" spans="1:7">
      <c r="A24022">
        <v>28080000</v>
      </c>
      <c r="B24022" t="s">
        <v>95</v>
      </c>
      <c r="C24022" s="30">
        <v>1.84</v>
      </c>
      <c r="G24022" t="s">
        <v>271</v>
      </c>
    </row>
    <row r="24023" spans="1:7">
      <c r="A24023">
        <v>28080000</v>
      </c>
      <c r="B24023" t="s">
        <v>95</v>
      </c>
      <c r="C24023" s="30">
        <v>1.8584000000000001</v>
      </c>
      <c r="E24023">
        <v>2026</v>
      </c>
      <c r="G24023" t="s">
        <v>271</v>
      </c>
    </row>
    <row r="24024" spans="1:7">
      <c r="A24024">
        <v>28080000</v>
      </c>
      <c r="B24024" t="s">
        <v>95</v>
      </c>
      <c r="C24024" s="30">
        <v>1.8584000000000001</v>
      </c>
      <c r="E24024">
        <v>2027</v>
      </c>
      <c r="G24024" t="s">
        <v>271</v>
      </c>
    </row>
    <row r="24025" spans="1:7">
      <c r="A24025">
        <v>28080000</v>
      </c>
      <c r="B24025" t="s">
        <v>95</v>
      </c>
      <c r="C24025" s="30">
        <v>1.8584000000000001</v>
      </c>
      <c r="E24025">
        <v>2028</v>
      </c>
      <c r="G24025" t="s">
        <v>271</v>
      </c>
    </row>
    <row r="24026" spans="1:7">
      <c r="A24026">
        <v>28142000</v>
      </c>
      <c r="B24026" t="s">
        <v>95</v>
      </c>
      <c r="C24026">
        <v>0.77</v>
      </c>
      <c r="G24026" t="s">
        <v>271</v>
      </c>
    </row>
    <row r="24027" spans="1:7">
      <c r="A24027">
        <v>28142000</v>
      </c>
      <c r="B24027" t="s">
        <v>95</v>
      </c>
      <c r="C24027">
        <v>0.77770000000000006</v>
      </c>
      <c r="E24027">
        <v>2026</v>
      </c>
      <c r="G24027" t="s">
        <v>271</v>
      </c>
    </row>
    <row r="24028" spans="1:7">
      <c r="A24028">
        <v>28142000</v>
      </c>
      <c r="B24028" t="s">
        <v>95</v>
      </c>
      <c r="C24028">
        <v>0.77770000000000006</v>
      </c>
      <c r="E24028">
        <v>2027</v>
      </c>
      <c r="G24028" t="s">
        <v>271</v>
      </c>
    </row>
    <row r="24029" spans="1:7">
      <c r="A24029">
        <v>28142000</v>
      </c>
      <c r="B24029" t="s">
        <v>95</v>
      </c>
      <c r="C24029">
        <v>0.77770000000000006</v>
      </c>
      <c r="E24029">
        <v>2028</v>
      </c>
      <c r="G24029" t="s">
        <v>271</v>
      </c>
    </row>
    <row r="24030" spans="1:7">
      <c r="A24030">
        <v>28342100</v>
      </c>
      <c r="B24030" t="s">
        <v>95</v>
      </c>
      <c r="C24030" s="30">
        <v>1.7</v>
      </c>
      <c r="G24030" t="s">
        <v>271</v>
      </c>
    </row>
    <row r="24031" spans="1:7">
      <c r="A24031">
        <v>28342100</v>
      </c>
      <c r="B24031" t="s">
        <v>95</v>
      </c>
      <c r="C24031" s="30">
        <v>1.7169999999999999</v>
      </c>
      <c r="E24031">
        <v>2026</v>
      </c>
      <c r="G24031" t="s">
        <v>271</v>
      </c>
    </row>
    <row r="24032" spans="1:7">
      <c r="A24032">
        <v>28342100</v>
      </c>
      <c r="B24032" t="s">
        <v>95</v>
      </c>
      <c r="C24032" s="30">
        <v>1.7169999999999999</v>
      </c>
      <c r="E24032">
        <v>2027</v>
      </c>
      <c r="G24032" t="s">
        <v>271</v>
      </c>
    </row>
    <row r="24033" spans="1:7">
      <c r="A24033">
        <v>28342100</v>
      </c>
      <c r="B24033" t="s">
        <v>95</v>
      </c>
      <c r="C24033" s="30">
        <v>1.7169999999999999</v>
      </c>
      <c r="E24033">
        <v>2028</v>
      </c>
      <c r="G24033" t="s">
        <v>271</v>
      </c>
    </row>
    <row r="24034" spans="1:7">
      <c r="A24034">
        <v>31021012</v>
      </c>
      <c r="B24034" t="s">
        <v>95</v>
      </c>
      <c r="C24034">
        <v>0.56999999999999995</v>
      </c>
      <c r="G24034" t="s">
        <v>271</v>
      </c>
    </row>
    <row r="24035" spans="1:7">
      <c r="A24035">
        <v>31021012</v>
      </c>
      <c r="B24035" t="s">
        <v>95</v>
      </c>
      <c r="C24035">
        <v>0.57569999999999999</v>
      </c>
      <c r="E24035">
        <v>2026</v>
      </c>
      <c r="G24035" t="s">
        <v>271</v>
      </c>
    </row>
    <row r="24036" spans="1:7">
      <c r="A24036">
        <v>31021012</v>
      </c>
      <c r="B24036" t="s">
        <v>95</v>
      </c>
      <c r="C24036">
        <v>0.57569999999999999</v>
      </c>
      <c r="E24036">
        <v>2027</v>
      </c>
      <c r="G24036" t="s">
        <v>271</v>
      </c>
    </row>
    <row r="24037" spans="1:7">
      <c r="A24037">
        <v>31021012</v>
      </c>
      <c r="B24037" t="s">
        <v>95</v>
      </c>
      <c r="C24037">
        <v>0.57569999999999999</v>
      </c>
      <c r="E24037">
        <v>2028</v>
      </c>
      <c r="G24037" t="s">
        <v>271</v>
      </c>
    </row>
    <row r="24038" spans="1:7">
      <c r="A24038">
        <v>31021015</v>
      </c>
      <c r="B24038" t="s">
        <v>95</v>
      </c>
      <c r="C24038">
        <v>0.91</v>
      </c>
      <c r="G24038" t="s">
        <v>271</v>
      </c>
    </row>
    <row r="24039" spans="1:7">
      <c r="A24039">
        <v>31021015</v>
      </c>
      <c r="B24039" t="s">
        <v>95</v>
      </c>
      <c r="C24039">
        <v>0.91910000000000003</v>
      </c>
      <c r="E24039">
        <v>2026</v>
      </c>
      <c r="G24039" t="s">
        <v>271</v>
      </c>
    </row>
    <row r="24040" spans="1:7">
      <c r="A24040">
        <v>31021015</v>
      </c>
      <c r="B24040" t="s">
        <v>95</v>
      </c>
      <c r="C24040">
        <v>0.91910000000000003</v>
      </c>
      <c r="E24040">
        <v>2027</v>
      </c>
      <c r="G24040" t="s">
        <v>271</v>
      </c>
    </row>
    <row r="24041" spans="1:7">
      <c r="A24041">
        <v>31021015</v>
      </c>
      <c r="B24041" t="s">
        <v>95</v>
      </c>
      <c r="C24041">
        <v>0.91910000000000003</v>
      </c>
      <c r="E24041">
        <v>2028</v>
      </c>
      <c r="G24041" t="s">
        <v>271</v>
      </c>
    </row>
    <row r="24042" spans="1:7">
      <c r="A24042">
        <v>31021019</v>
      </c>
      <c r="B24042" t="s">
        <v>95</v>
      </c>
      <c r="C24042" s="30">
        <v>1.72</v>
      </c>
      <c r="G24042" t="s">
        <v>271</v>
      </c>
    </row>
    <row r="24043" spans="1:7">
      <c r="A24043">
        <v>31021019</v>
      </c>
      <c r="B24043" t="s">
        <v>95</v>
      </c>
      <c r="C24043" s="30">
        <v>1.7372000000000001</v>
      </c>
      <c r="E24043">
        <v>2026</v>
      </c>
      <c r="G24043" t="s">
        <v>271</v>
      </c>
    </row>
    <row r="24044" spans="1:7">
      <c r="A24044">
        <v>31021019</v>
      </c>
      <c r="B24044" t="s">
        <v>95</v>
      </c>
      <c r="C24044" s="30">
        <v>1.7372000000000001</v>
      </c>
      <c r="E24044">
        <v>2027</v>
      </c>
      <c r="G24044" t="s">
        <v>271</v>
      </c>
    </row>
    <row r="24045" spans="1:7">
      <c r="A24045">
        <v>31021019</v>
      </c>
      <c r="B24045" t="s">
        <v>95</v>
      </c>
      <c r="C24045" s="30">
        <v>1.7372000000000001</v>
      </c>
      <c r="E24045">
        <v>2028</v>
      </c>
      <c r="G24045" t="s">
        <v>271</v>
      </c>
    </row>
    <row r="24046" spans="1:7">
      <c r="A24046">
        <v>31021090</v>
      </c>
      <c r="B24046" t="s">
        <v>95</v>
      </c>
      <c r="C24046" s="30">
        <v>1.68</v>
      </c>
      <c r="G24046" t="s">
        <v>271</v>
      </c>
    </row>
    <row r="24047" spans="1:7">
      <c r="A24047">
        <v>31021090</v>
      </c>
      <c r="B24047" t="s">
        <v>95</v>
      </c>
      <c r="C24047" s="30">
        <v>1.6967999999999999</v>
      </c>
      <c r="E24047">
        <v>2026</v>
      </c>
      <c r="G24047" t="s">
        <v>271</v>
      </c>
    </row>
    <row r="24048" spans="1:7">
      <c r="A24048">
        <v>31021090</v>
      </c>
      <c r="B24048" t="s">
        <v>95</v>
      </c>
      <c r="C24048" s="30">
        <v>1.6967999999999999</v>
      </c>
      <c r="E24048">
        <v>2027</v>
      </c>
      <c r="G24048" t="s">
        <v>271</v>
      </c>
    </row>
    <row r="24049" spans="1:7">
      <c r="A24049">
        <v>31021090</v>
      </c>
      <c r="B24049" t="s">
        <v>95</v>
      </c>
      <c r="C24049" s="30">
        <v>1.6967999999999999</v>
      </c>
      <c r="E24049">
        <v>2028</v>
      </c>
      <c r="G24049" t="s">
        <v>271</v>
      </c>
    </row>
    <row r="24050" spans="1:7">
      <c r="A24050">
        <v>31022100</v>
      </c>
      <c r="B24050" t="s">
        <v>95</v>
      </c>
      <c r="C24050">
        <v>0.77</v>
      </c>
      <c r="G24050" t="s">
        <v>271</v>
      </c>
    </row>
    <row r="24051" spans="1:7">
      <c r="A24051">
        <v>31022100</v>
      </c>
      <c r="B24051" t="s">
        <v>95</v>
      </c>
      <c r="C24051">
        <v>0.77770000000000006</v>
      </c>
      <c r="E24051">
        <v>2026</v>
      </c>
      <c r="G24051" t="s">
        <v>271</v>
      </c>
    </row>
    <row r="24052" spans="1:7">
      <c r="A24052">
        <v>31022100</v>
      </c>
      <c r="B24052" t="s">
        <v>95</v>
      </c>
      <c r="C24052">
        <v>0.77770000000000006</v>
      </c>
      <c r="E24052">
        <v>2027</v>
      </c>
      <c r="G24052" t="s">
        <v>271</v>
      </c>
    </row>
    <row r="24053" spans="1:7">
      <c r="A24053">
        <v>31022100</v>
      </c>
      <c r="B24053" t="s">
        <v>95</v>
      </c>
      <c r="C24053">
        <v>0.77770000000000006</v>
      </c>
      <c r="E24053">
        <v>2028</v>
      </c>
      <c r="G24053" t="s">
        <v>271</v>
      </c>
    </row>
    <row r="24054" spans="1:7">
      <c r="A24054">
        <v>31022900</v>
      </c>
      <c r="B24054" t="s">
        <v>95</v>
      </c>
      <c r="C24054" s="30">
        <v>1.27</v>
      </c>
      <c r="G24054" t="s">
        <v>271</v>
      </c>
    </row>
    <row r="24055" spans="1:7">
      <c r="A24055">
        <v>31022900</v>
      </c>
      <c r="B24055" t="s">
        <v>95</v>
      </c>
      <c r="C24055" s="30">
        <v>1.2827</v>
      </c>
      <c r="E24055">
        <v>2026</v>
      </c>
      <c r="G24055" t="s">
        <v>271</v>
      </c>
    </row>
    <row r="24056" spans="1:7">
      <c r="A24056">
        <v>31022900</v>
      </c>
      <c r="B24056" t="s">
        <v>95</v>
      </c>
      <c r="C24056" s="30">
        <v>1.2827</v>
      </c>
      <c r="E24056">
        <v>2027</v>
      </c>
      <c r="G24056" t="s">
        <v>271</v>
      </c>
    </row>
    <row r="24057" spans="1:7">
      <c r="A24057">
        <v>31022900</v>
      </c>
      <c r="B24057" t="s">
        <v>95</v>
      </c>
      <c r="C24057" s="30">
        <v>1.2827</v>
      </c>
      <c r="E24057">
        <v>2028</v>
      </c>
      <c r="G24057" t="s">
        <v>271</v>
      </c>
    </row>
    <row r="24058" spans="1:7">
      <c r="A24058">
        <v>31023010</v>
      </c>
      <c r="B24058" t="s">
        <v>95</v>
      </c>
      <c r="C24058" s="30">
        <v>1.31</v>
      </c>
      <c r="G24058" t="s">
        <v>271</v>
      </c>
    </row>
    <row r="24059" spans="1:7">
      <c r="A24059">
        <v>31023010</v>
      </c>
      <c r="B24059" t="s">
        <v>95</v>
      </c>
      <c r="C24059" s="30">
        <v>1.3231000000000002</v>
      </c>
      <c r="E24059">
        <v>2026</v>
      </c>
      <c r="G24059" t="s">
        <v>271</v>
      </c>
    </row>
    <row r="24060" spans="1:7">
      <c r="A24060">
        <v>31023010</v>
      </c>
      <c r="B24060" t="s">
        <v>95</v>
      </c>
      <c r="C24060" s="30">
        <v>1.3231000000000002</v>
      </c>
      <c r="E24060">
        <v>2027</v>
      </c>
      <c r="G24060" t="s">
        <v>271</v>
      </c>
    </row>
    <row r="24061" spans="1:7">
      <c r="A24061">
        <v>31023010</v>
      </c>
      <c r="B24061" t="s">
        <v>95</v>
      </c>
      <c r="C24061" s="30">
        <v>1.3231000000000002</v>
      </c>
      <c r="E24061">
        <v>2028</v>
      </c>
      <c r="G24061" t="s">
        <v>271</v>
      </c>
    </row>
    <row r="24062" spans="1:7">
      <c r="A24062">
        <v>31023090</v>
      </c>
      <c r="B24062" t="s">
        <v>95</v>
      </c>
      <c r="C24062" s="30">
        <v>2.0099999999999998</v>
      </c>
      <c r="G24062" t="s">
        <v>271</v>
      </c>
    </row>
    <row r="24063" spans="1:7">
      <c r="A24063">
        <v>31023090</v>
      </c>
      <c r="B24063" t="s">
        <v>95</v>
      </c>
      <c r="C24063" s="30">
        <v>2.0301</v>
      </c>
      <c r="E24063">
        <v>2026</v>
      </c>
      <c r="G24063" t="s">
        <v>271</v>
      </c>
    </row>
    <row r="24064" spans="1:7">
      <c r="A24064">
        <v>31023090</v>
      </c>
      <c r="B24064" t="s">
        <v>95</v>
      </c>
      <c r="C24064" s="30">
        <v>2.0301</v>
      </c>
      <c r="E24064">
        <v>2027</v>
      </c>
      <c r="G24064" t="s">
        <v>271</v>
      </c>
    </row>
    <row r="24065" spans="1:7">
      <c r="A24065">
        <v>31023090</v>
      </c>
      <c r="B24065" t="s">
        <v>95</v>
      </c>
      <c r="C24065" s="30">
        <v>2.0301</v>
      </c>
      <c r="E24065">
        <v>2028</v>
      </c>
      <c r="G24065" t="s">
        <v>271</v>
      </c>
    </row>
    <row r="24066" spans="1:7">
      <c r="A24066">
        <v>31024010</v>
      </c>
      <c r="B24066" t="s">
        <v>95</v>
      </c>
      <c r="C24066" s="30">
        <v>1.74</v>
      </c>
      <c r="G24066" t="s">
        <v>271</v>
      </c>
    </row>
    <row r="24067" spans="1:7">
      <c r="A24067">
        <v>31024010</v>
      </c>
      <c r="B24067" t="s">
        <v>95</v>
      </c>
      <c r="C24067" s="30">
        <v>1.7574000000000001</v>
      </c>
      <c r="E24067">
        <v>2026</v>
      </c>
      <c r="G24067" t="s">
        <v>271</v>
      </c>
    </row>
    <row r="24068" spans="1:7">
      <c r="A24068">
        <v>31024010</v>
      </c>
      <c r="B24068" t="s">
        <v>95</v>
      </c>
      <c r="C24068" s="30">
        <v>1.7574000000000001</v>
      </c>
      <c r="E24068">
        <v>2027</v>
      </c>
      <c r="G24068" t="s">
        <v>271</v>
      </c>
    </row>
    <row r="24069" spans="1:7">
      <c r="A24069">
        <v>31024010</v>
      </c>
      <c r="B24069" t="s">
        <v>95</v>
      </c>
      <c r="C24069" s="30">
        <v>1.7574000000000001</v>
      </c>
      <c r="E24069">
        <v>2028</v>
      </c>
      <c r="G24069" t="s">
        <v>271</v>
      </c>
    </row>
    <row r="24070" spans="1:7">
      <c r="A24070">
        <v>31024090</v>
      </c>
      <c r="B24070" t="s">
        <v>95</v>
      </c>
      <c r="C24070" s="30">
        <v>1.74</v>
      </c>
      <c r="G24070" t="s">
        <v>271</v>
      </c>
    </row>
    <row r="24071" spans="1:7">
      <c r="A24071">
        <v>31024090</v>
      </c>
      <c r="B24071" t="s">
        <v>95</v>
      </c>
      <c r="C24071" s="30">
        <v>1.7574000000000001</v>
      </c>
      <c r="E24071">
        <v>2026</v>
      </c>
      <c r="G24071" t="s">
        <v>271</v>
      </c>
    </row>
    <row r="24072" spans="1:7">
      <c r="A24072">
        <v>31024090</v>
      </c>
      <c r="B24072" t="s">
        <v>95</v>
      </c>
      <c r="C24072" s="30">
        <v>1.7574000000000001</v>
      </c>
      <c r="E24072">
        <v>2027</v>
      </c>
      <c r="G24072" t="s">
        <v>271</v>
      </c>
    </row>
    <row r="24073" spans="1:7">
      <c r="A24073">
        <v>31024090</v>
      </c>
      <c r="B24073" t="s">
        <v>95</v>
      </c>
      <c r="C24073" s="30">
        <v>1.7574000000000001</v>
      </c>
      <c r="E24073">
        <v>2028</v>
      </c>
      <c r="G24073" t="s">
        <v>271</v>
      </c>
    </row>
    <row r="24074" spans="1:7">
      <c r="A24074">
        <v>31025000</v>
      </c>
      <c r="B24074" t="s">
        <v>95</v>
      </c>
      <c r="C24074" s="30">
        <v>2.87</v>
      </c>
      <c r="G24074" t="s">
        <v>271</v>
      </c>
    </row>
    <row r="24075" spans="1:7">
      <c r="A24075">
        <v>31025000</v>
      </c>
      <c r="B24075" t="s">
        <v>95</v>
      </c>
      <c r="C24075" s="30">
        <v>2.8987000000000003</v>
      </c>
      <c r="E24075">
        <v>2026</v>
      </c>
      <c r="G24075" t="s">
        <v>271</v>
      </c>
    </row>
    <row r="24076" spans="1:7">
      <c r="A24076">
        <v>31025000</v>
      </c>
      <c r="B24076" t="s">
        <v>95</v>
      </c>
      <c r="C24076" s="30">
        <v>2.8987000000000003</v>
      </c>
      <c r="E24076">
        <v>2027</v>
      </c>
      <c r="G24076" t="s">
        <v>271</v>
      </c>
    </row>
    <row r="24077" spans="1:7">
      <c r="A24077">
        <v>31025000</v>
      </c>
      <c r="B24077" t="s">
        <v>95</v>
      </c>
      <c r="C24077" s="30">
        <v>2.8987000000000003</v>
      </c>
      <c r="E24077">
        <v>2028</v>
      </c>
      <c r="G24077" t="s">
        <v>271</v>
      </c>
    </row>
    <row r="24078" spans="1:7">
      <c r="A24078">
        <v>31026000</v>
      </c>
      <c r="B24078" t="s">
        <v>95</v>
      </c>
      <c r="C24078" s="30">
        <v>1.69</v>
      </c>
      <c r="G24078" t="s">
        <v>271</v>
      </c>
    </row>
    <row r="24079" spans="1:7">
      <c r="A24079">
        <v>31026000</v>
      </c>
      <c r="B24079" t="s">
        <v>95</v>
      </c>
      <c r="C24079" s="30">
        <v>1.7068999999999999</v>
      </c>
      <c r="E24079">
        <v>2026</v>
      </c>
      <c r="G24079" t="s">
        <v>271</v>
      </c>
    </row>
    <row r="24080" spans="1:7">
      <c r="A24080">
        <v>31026000</v>
      </c>
      <c r="B24080" t="s">
        <v>95</v>
      </c>
      <c r="C24080" s="30">
        <v>1.7068999999999999</v>
      </c>
      <c r="E24080">
        <v>2027</v>
      </c>
      <c r="G24080" t="s">
        <v>271</v>
      </c>
    </row>
    <row r="24081" spans="1:7">
      <c r="A24081">
        <v>31026000</v>
      </c>
      <c r="B24081" t="s">
        <v>95</v>
      </c>
      <c r="C24081" s="30">
        <v>1.7068999999999999</v>
      </c>
      <c r="E24081">
        <v>2028</v>
      </c>
      <c r="G24081" t="s">
        <v>271</v>
      </c>
    </row>
    <row r="24082" spans="1:7">
      <c r="A24082">
        <v>31028000</v>
      </c>
      <c r="B24082" t="s">
        <v>95</v>
      </c>
      <c r="C24082" s="30">
        <v>1.44</v>
      </c>
      <c r="G24082" t="s">
        <v>271</v>
      </c>
    </row>
    <row r="24083" spans="1:7">
      <c r="A24083">
        <v>31028000</v>
      </c>
      <c r="B24083" t="s">
        <v>95</v>
      </c>
      <c r="C24083" s="30">
        <v>1.4543999999999999</v>
      </c>
      <c r="E24083">
        <v>2026</v>
      </c>
      <c r="G24083" t="s">
        <v>271</v>
      </c>
    </row>
    <row r="24084" spans="1:7">
      <c r="A24084">
        <v>31028000</v>
      </c>
      <c r="B24084" t="s">
        <v>95</v>
      </c>
      <c r="C24084" s="30">
        <v>1.4543999999999999</v>
      </c>
      <c r="E24084">
        <v>2027</v>
      </c>
      <c r="G24084" t="s">
        <v>271</v>
      </c>
    </row>
    <row r="24085" spans="1:7">
      <c r="A24085">
        <v>31028000</v>
      </c>
      <c r="B24085" t="s">
        <v>95</v>
      </c>
      <c r="C24085" s="30">
        <v>1.4543999999999999</v>
      </c>
      <c r="E24085">
        <v>2028</v>
      </c>
      <c r="G24085" t="s">
        <v>271</v>
      </c>
    </row>
    <row r="24086" spans="1:7">
      <c r="A24086">
        <v>31029000</v>
      </c>
      <c r="B24086" t="s">
        <v>95</v>
      </c>
      <c r="C24086" s="30">
        <v>1.61</v>
      </c>
      <c r="G24086" t="s">
        <v>271</v>
      </c>
    </row>
    <row r="24087" spans="1:7">
      <c r="A24087">
        <v>31029000</v>
      </c>
      <c r="B24087" t="s">
        <v>95</v>
      </c>
      <c r="C24087" s="30">
        <v>1.6261000000000001</v>
      </c>
      <c r="E24087">
        <v>2026</v>
      </c>
      <c r="G24087" t="s">
        <v>271</v>
      </c>
    </row>
    <row r="24088" spans="1:7">
      <c r="A24088">
        <v>31029000</v>
      </c>
      <c r="B24088" t="s">
        <v>95</v>
      </c>
      <c r="C24088" s="30">
        <v>1.6261000000000001</v>
      </c>
      <c r="E24088">
        <v>2027</v>
      </c>
      <c r="G24088" t="s">
        <v>271</v>
      </c>
    </row>
    <row r="24089" spans="1:7">
      <c r="A24089">
        <v>31029000</v>
      </c>
      <c r="B24089" t="s">
        <v>95</v>
      </c>
      <c r="C24089" s="30">
        <v>1.6261000000000001</v>
      </c>
      <c r="E24089">
        <v>2028</v>
      </c>
      <c r="G24089" t="s">
        <v>271</v>
      </c>
    </row>
    <row r="24090" spans="1:7">
      <c r="A24090">
        <v>31051000</v>
      </c>
      <c r="B24090" t="s">
        <v>95</v>
      </c>
      <c r="C24090">
        <v>0.78</v>
      </c>
      <c r="G24090" t="s">
        <v>271</v>
      </c>
    </row>
    <row r="24091" spans="1:7">
      <c r="A24091">
        <v>31051000</v>
      </c>
      <c r="B24091" t="s">
        <v>95</v>
      </c>
      <c r="C24091">
        <v>0.78780000000000006</v>
      </c>
      <c r="E24091">
        <v>2026</v>
      </c>
      <c r="G24091" t="s">
        <v>271</v>
      </c>
    </row>
    <row r="24092" spans="1:7">
      <c r="A24092">
        <v>31051000</v>
      </c>
      <c r="B24092" t="s">
        <v>95</v>
      </c>
      <c r="C24092">
        <v>0.78780000000000006</v>
      </c>
      <c r="E24092">
        <v>2027</v>
      </c>
      <c r="G24092" t="s">
        <v>271</v>
      </c>
    </row>
    <row r="24093" spans="1:7">
      <c r="A24093">
        <v>31051000</v>
      </c>
      <c r="B24093" t="s">
        <v>95</v>
      </c>
      <c r="C24093">
        <v>0.78780000000000006</v>
      </c>
      <c r="E24093">
        <v>2028</v>
      </c>
      <c r="G24093" t="s">
        <v>271</v>
      </c>
    </row>
    <row r="24094" spans="1:7">
      <c r="A24094">
        <v>31052010</v>
      </c>
      <c r="B24094" t="s">
        <v>95</v>
      </c>
      <c r="C24094">
        <v>0.91</v>
      </c>
      <c r="G24094" t="s">
        <v>271</v>
      </c>
    </row>
    <row r="24095" spans="1:7">
      <c r="A24095">
        <v>31052010</v>
      </c>
      <c r="B24095" t="s">
        <v>95</v>
      </c>
      <c r="C24095">
        <v>0.91910000000000003</v>
      </c>
      <c r="E24095">
        <v>2026</v>
      </c>
      <c r="G24095" t="s">
        <v>271</v>
      </c>
    </row>
    <row r="24096" spans="1:7">
      <c r="A24096">
        <v>31052010</v>
      </c>
      <c r="B24096" t="s">
        <v>95</v>
      </c>
      <c r="C24096">
        <v>0.91910000000000003</v>
      </c>
      <c r="E24096">
        <v>2027</v>
      </c>
      <c r="G24096" t="s">
        <v>271</v>
      </c>
    </row>
    <row r="24097" spans="1:7">
      <c r="A24097">
        <v>31052010</v>
      </c>
      <c r="B24097" t="s">
        <v>95</v>
      </c>
      <c r="C24097">
        <v>0.91910000000000003</v>
      </c>
      <c r="E24097">
        <v>2028</v>
      </c>
      <c r="G24097" t="s">
        <v>271</v>
      </c>
    </row>
    <row r="24098" spans="1:7">
      <c r="A24098">
        <v>31052090</v>
      </c>
      <c r="B24098" t="s">
        <v>95</v>
      </c>
      <c r="C24098">
        <v>0.63</v>
      </c>
      <c r="G24098" t="s">
        <v>271</v>
      </c>
    </row>
    <row r="24099" spans="1:7">
      <c r="A24099">
        <v>31052090</v>
      </c>
      <c r="B24099" t="s">
        <v>95</v>
      </c>
      <c r="C24099">
        <v>0.63629999999999998</v>
      </c>
      <c r="E24099">
        <v>2026</v>
      </c>
      <c r="G24099" t="s">
        <v>271</v>
      </c>
    </row>
    <row r="24100" spans="1:7">
      <c r="A24100">
        <v>31052090</v>
      </c>
      <c r="B24100" t="s">
        <v>95</v>
      </c>
      <c r="C24100">
        <v>0.63629999999999998</v>
      </c>
      <c r="E24100">
        <v>2027</v>
      </c>
      <c r="G24100" t="s">
        <v>271</v>
      </c>
    </row>
    <row r="24101" spans="1:7">
      <c r="A24101">
        <v>31052090</v>
      </c>
      <c r="B24101" t="s">
        <v>95</v>
      </c>
      <c r="C24101">
        <v>0.63629999999999998</v>
      </c>
      <c r="E24101">
        <v>2028</v>
      </c>
      <c r="G24101" t="s">
        <v>271</v>
      </c>
    </row>
    <row r="24102" spans="1:7">
      <c r="A24102">
        <v>31053000</v>
      </c>
      <c r="B24102" t="s">
        <v>95</v>
      </c>
      <c r="C24102">
        <v>0.61</v>
      </c>
      <c r="G24102" t="s">
        <v>271</v>
      </c>
    </row>
    <row r="24103" spans="1:7">
      <c r="A24103">
        <v>31053000</v>
      </c>
      <c r="B24103" t="s">
        <v>95</v>
      </c>
      <c r="C24103">
        <v>0.61609999999999998</v>
      </c>
      <c r="E24103">
        <v>2026</v>
      </c>
      <c r="G24103" t="s">
        <v>271</v>
      </c>
    </row>
    <row r="24104" spans="1:7">
      <c r="A24104">
        <v>31053000</v>
      </c>
      <c r="B24104" t="s">
        <v>95</v>
      </c>
      <c r="C24104">
        <v>0.61609999999999998</v>
      </c>
      <c r="E24104">
        <v>2027</v>
      </c>
      <c r="G24104" t="s">
        <v>271</v>
      </c>
    </row>
    <row r="24105" spans="1:7">
      <c r="A24105">
        <v>31053000</v>
      </c>
      <c r="B24105" t="s">
        <v>95</v>
      </c>
      <c r="C24105">
        <v>0.61609999999999998</v>
      </c>
      <c r="E24105">
        <v>2028</v>
      </c>
      <c r="G24105" t="s">
        <v>271</v>
      </c>
    </row>
    <row r="24106" spans="1:7">
      <c r="A24106">
        <v>31054000</v>
      </c>
      <c r="B24106" t="s">
        <v>95</v>
      </c>
      <c r="C24106">
        <v>0.4</v>
      </c>
      <c r="G24106" t="s">
        <v>271</v>
      </c>
    </row>
    <row r="24107" spans="1:7">
      <c r="A24107">
        <v>31054000</v>
      </c>
      <c r="B24107" t="s">
        <v>95</v>
      </c>
      <c r="C24107">
        <v>0.40400000000000003</v>
      </c>
      <c r="E24107">
        <v>2026</v>
      </c>
      <c r="G24107" t="s">
        <v>271</v>
      </c>
    </row>
    <row r="24108" spans="1:7">
      <c r="A24108">
        <v>31054000</v>
      </c>
      <c r="B24108" t="s">
        <v>95</v>
      </c>
      <c r="C24108">
        <v>0.40400000000000003</v>
      </c>
      <c r="E24108">
        <v>2027</v>
      </c>
      <c r="G24108" t="s">
        <v>271</v>
      </c>
    </row>
    <row r="24109" spans="1:7">
      <c r="A24109">
        <v>31054000</v>
      </c>
      <c r="B24109" t="s">
        <v>95</v>
      </c>
      <c r="C24109">
        <v>0.40400000000000003</v>
      </c>
      <c r="E24109">
        <v>2028</v>
      </c>
      <c r="G24109" t="s">
        <v>271</v>
      </c>
    </row>
    <row r="24110" spans="1:7">
      <c r="A24110">
        <v>31055100</v>
      </c>
      <c r="B24110" t="s">
        <v>95</v>
      </c>
      <c r="C24110" s="30">
        <v>1.24</v>
      </c>
      <c r="G24110" t="s">
        <v>271</v>
      </c>
    </row>
    <row r="24111" spans="1:7">
      <c r="A24111">
        <v>31055100</v>
      </c>
      <c r="B24111" t="s">
        <v>95</v>
      </c>
      <c r="C24111" s="30">
        <v>1.2524</v>
      </c>
      <c r="E24111">
        <v>2026</v>
      </c>
      <c r="G24111" t="s">
        <v>271</v>
      </c>
    </row>
    <row r="24112" spans="1:7">
      <c r="A24112">
        <v>31055100</v>
      </c>
      <c r="B24112" t="s">
        <v>95</v>
      </c>
      <c r="C24112" s="30">
        <v>1.2524</v>
      </c>
      <c r="E24112">
        <v>2027</v>
      </c>
      <c r="G24112" t="s">
        <v>271</v>
      </c>
    </row>
    <row r="24113" spans="1:7">
      <c r="A24113">
        <v>31055100</v>
      </c>
      <c r="B24113" t="s">
        <v>95</v>
      </c>
      <c r="C24113" s="30">
        <v>1.2524</v>
      </c>
      <c r="E24113">
        <v>2028</v>
      </c>
      <c r="G24113" t="s">
        <v>271</v>
      </c>
    </row>
    <row r="24114" spans="1:7">
      <c r="A24114">
        <v>31055900</v>
      </c>
      <c r="B24114" t="s">
        <v>95</v>
      </c>
      <c r="C24114">
        <v>0.74</v>
      </c>
      <c r="G24114" t="s">
        <v>271</v>
      </c>
    </row>
    <row r="24115" spans="1:7">
      <c r="A24115">
        <v>31055900</v>
      </c>
      <c r="B24115" t="s">
        <v>95</v>
      </c>
      <c r="C24115">
        <v>0.74739999999999995</v>
      </c>
      <c r="E24115">
        <v>2026</v>
      </c>
      <c r="G24115" t="s">
        <v>271</v>
      </c>
    </row>
    <row r="24116" spans="1:7">
      <c r="A24116">
        <v>31055900</v>
      </c>
      <c r="B24116" t="s">
        <v>95</v>
      </c>
      <c r="C24116">
        <v>0.74739999999999995</v>
      </c>
      <c r="E24116">
        <v>2027</v>
      </c>
      <c r="G24116" t="s">
        <v>271</v>
      </c>
    </row>
    <row r="24117" spans="1:7">
      <c r="A24117">
        <v>31055900</v>
      </c>
      <c r="B24117" t="s">
        <v>95</v>
      </c>
      <c r="C24117">
        <v>0.74739999999999995</v>
      </c>
      <c r="E24117">
        <v>2028</v>
      </c>
      <c r="G24117" t="s">
        <v>271</v>
      </c>
    </row>
    <row r="24118" spans="1:7">
      <c r="A24118">
        <v>31059020</v>
      </c>
      <c r="B24118" t="s">
        <v>95</v>
      </c>
      <c r="C24118" s="30">
        <v>1.17</v>
      </c>
      <c r="G24118" t="s">
        <v>271</v>
      </c>
    </row>
    <row r="24119" spans="1:7">
      <c r="A24119">
        <v>31059020</v>
      </c>
      <c r="B24119" t="s">
        <v>95</v>
      </c>
      <c r="C24119" s="30">
        <v>1.1817</v>
      </c>
      <c r="E24119">
        <v>2026</v>
      </c>
      <c r="G24119" t="s">
        <v>271</v>
      </c>
    </row>
    <row r="24120" spans="1:7">
      <c r="A24120">
        <v>31059020</v>
      </c>
      <c r="B24120" t="s">
        <v>95</v>
      </c>
      <c r="C24120" s="30">
        <v>1.1817</v>
      </c>
      <c r="E24120">
        <v>2027</v>
      </c>
      <c r="G24120" t="s">
        <v>271</v>
      </c>
    </row>
    <row r="24121" spans="1:7">
      <c r="A24121">
        <v>31059020</v>
      </c>
      <c r="B24121" t="s">
        <v>95</v>
      </c>
      <c r="C24121" s="30">
        <v>1.1817</v>
      </c>
      <c r="E24121">
        <v>2028</v>
      </c>
      <c r="G24121" t="s">
        <v>271</v>
      </c>
    </row>
    <row r="24122" spans="1:7">
      <c r="A24122">
        <v>31059080</v>
      </c>
      <c r="B24122" t="s">
        <v>95</v>
      </c>
      <c r="C24122">
        <v>0.61</v>
      </c>
      <c r="G24122" t="s">
        <v>271</v>
      </c>
    </row>
    <row r="24123" spans="1:7">
      <c r="A24123">
        <v>31059080</v>
      </c>
      <c r="B24123" t="s">
        <v>95</v>
      </c>
      <c r="C24123">
        <v>0.61609999999999998</v>
      </c>
      <c r="E24123">
        <v>2026</v>
      </c>
      <c r="G24123" t="s">
        <v>271</v>
      </c>
    </row>
    <row r="24124" spans="1:7">
      <c r="A24124">
        <v>31059080</v>
      </c>
      <c r="B24124" t="s">
        <v>95</v>
      </c>
      <c r="C24124">
        <v>0.61609999999999998</v>
      </c>
      <c r="E24124">
        <v>2027</v>
      </c>
      <c r="G24124" t="s">
        <v>271</v>
      </c>
    </row>
    <row r="24125" spans="1:7">
      <c r="A24125">
        <v>31059080</v>
      </c>
      <c r="B24125" t="s">
        <v>95</v>
      </c>
      <c r="C24125">
        <v>0.61609999999999998</v>
      </c>
      <c r="E24125">
        <v>2028</v>
      </c>
      <c r="G24125" t="s">
        <v>271</v>
      </c>
    </row>
    <row r="24126" spans="1:7">
      <c r="A24126">
        <v>72026000</v>
      </c>
      <c r="B24126" t="s">
        <v>279</v>
      </c>
      <c r="C24126" s="30">
        <v>3.48</v>
      </c>
      <c r="G24126" t="s">
        <v>273</v>
      </c>
    </row>
    <row r="24127" spans="1:7">
      <c r="A24127">
        <v>72026000</v>
      </c>
      <c r="B24127" t="s">
        <v>279</v>
      </c>
      <c r="C24127" s="30">
        <v>3.8279999999999998</v>
      </c>
      <c r="E24127">
        <v>2026</v>
      </c>
      <c r="G24127" t="s">
        <v>273</v>
      </c>
    </row>
    <row r="24128" spans="1:7">
      <c r="A24128">
        <v>72026000</v>
      </c>
      <c r="B24128" t="s">
        <v>279</v>
      </c>
      <c r="C24128" s="30">
        <v>4.1760000000000002</v>
      </c>
      <c r="E24128">
        <v>2027</v>
      </c>
      <c r="G24128" t="s">
        <v>273</v>
      </c>
    </row>
    <row r="24129" spans="1:7">
      <c r="A24129">
        <v>72026000</v>
      </c>
      <c r="B24129" t="s">
        <v>279</v>
      </c>
      <c r="C24129" s="30">
        <v>4.524</v>
      </c>
      <c r="E24129">
        <v>2028</v>
      </c>
      <c r="G24129" t="s">
        <v>273</v>
      </c>
    </row>
    <row r="24130" spans="1:7">
      <c r="A24130">
        <v>2523100090</v>
      </c>
      <c r="B24130" t="s">
        <v>96</v>
      </c>
      <c r="C24130">
        <v>0.88</v>
      </c>
      <c r="D24130" t="s">
        <v>13</v>
      </c>
      <c r="G24130" t="s">
        <v>270</v>
      </c>
    </row>
    <row r="24131" spans="1:7">
      <c r="A24131">
        <v>2523100090</v>
      </c>
      <c r="B24131" t="s">
        <v>96</v>
      </c>
      <c r="C24131">
        <v>0.96799999999999997</v>
      </c>
      <c r="D24131" t="s">
        <v>13</v>
      </c>
      <c r="E24131">
        <v>2026</v>
      </c>
      <c r="G24131" t="s">
        <v>270</v>
      </c>
    </row>
    <row r="24132" spans="1:7">
      <c r="A24132">
        <v>2523100090</v>
      </c>
      <c r="B24132" t="s">
        <v>96</v>
      </c>
      <c r="C24132">
        <v>1.056</v>
      </c>
      <c r="D24132" t="s">
        <v>13</v>
      </c>
      <c r="E24132">
        <v>2027</v>
      </c>
      <c r="G24132" t="s">
        <v>270</v>
      </c>
    </row>
    <row r="24133" spans="1:7">
      <c r="A24133">
        <v>2523100090</v>
      </c>
      <c r="B24133" t="s">
        <v>96</v>
      </c>
      <c r="C24133">
        <v>1.1440000000000001</v>
      </c>
      <c r="D24133" t="s">
        <v>13</v>
      </c>
      <c r="E24133">
        <v>2028</v>
      </c>
      <c r="G24133" t="s">
        <v>270</v>
      </c>
    </row>
    <row r="24134" spans="1:7">
      <c r="A24134">
        <v>25232900</v>
      </c>
      <c r="B24134" t="s">
        <v>96</v>
      </c>
      <c r="C24134">
        <v>0.92</v>
      </c>
      <c r="G24134" t="s">
        <v>270</v>
      </c>
    </row>
    <row r="24135" spans="1:7">
      <c r="A24135">
        <v>25232900</v>
      </c>
      <c r="B24135" t="s">
        <v>96</v>
      </c>
      <c r="C24135">
        <v>1.012</v>
      </c>
      <c r="E24135">
        <v>2026</v>
      </c>
      <c r="G24135" t="s">
        <v>270</v>
      </c>
    </row>
    <row r="24136" spans="1:7">
      <c r="A24136">
        <v>25232900</v>
      </c>
      <c r="B24136" t="s">
        <v>96</v>
      </c>
      <c r="C24136">
        <v>1.1040000000000001</v>
      </c>
      <c r="E24136">
        <v>2027</v>
      </c>
      <c r="G24136" t="s">
        <v>270</v>
      </c>
    </row>
    <row r="24137" spans="1:7">
      <c r="A24137">
        <v>25232900</v>
      </c>
      <c r="B24137" t="s">
        <v>96</v>
      </c>
      <c r="C24137">
        <v>1.1960000000000002</v>
      </c>
      <c r="E24137">
        <v>2028</v>
      </c>
      <c r="G24137" t="s">
        <v>270</v>
      </c>
    </row>
    <row r="24138" spans="1:7">
      <c r="A24138">
        <v>2523900090</v>
      </c>
      <c r="B24138" t="s">
        <v>96</v>
      </c>
      <c r="C24138">
        <v>0.88</v>
      </c>
      <c r="D24138" t="s">
        <v>13</v>
      </c>
      <c r="G24138" t="s">
        <v>270</v>
      </c>
    </row>
    <row r="24139" spans="1:7">
      <c r="A24139">
        <v>2523900090</v>
      </c>
      <c r="B24139" t="s">
        <v>96</v>
      </c>
      <c r="C24139">
        <v>0.96799999999999997</v>
      </c>
      <c r="D24139" t="s">
        <v>13</v>
      </c>
      <c r="E24139">
        <v>2026</v>
      </c>
      <c r="G24139" t="s">
        <v>270</v>
      </c>
    </row>
    <row r="24140" spans="1:7">
      <c r="A24140">
        <v>2523900090</v>
      </c>
      <c r="B24140" t="s">
        <v>96</v>
      </c>
      <c r="C24140">
        <v>1.056</v>
      </c>
      <c r="D24140" t="s">
        <v>13</v>
      </c>
      <c r="E24140">
        <v>2027</v>
      </c>
      <c r="G24140" t="s">
        <v>270</v>
      </c>
    </row>
    <row r="24141" spans="1:7">
      <c r="A24141">
        <v>2523900090</v>
      </c>
      <c r="B24141" t="s">
        <v>96</v>
      </c>
      <c r="C24141">
        <v>1.1440000000000001</v>
      </c>
      <c r="D24141" t="s">
        <v>13</v>
      </c>
      <c r="E24141">
        <v>2028</v>
      </c>
      <c r="G24141" t="s">
        <v>270</v>
      </c>
    </row>
    <row r="24142" spans="1:7">
      <c r="A24142">
        <v>28080000</v>
      </c>
      <c r="B24142" t="s">
        <v>96</v>
      </c>
      <c r="C24142" s="30">
        <v>1.62</v>
      </c>
      <c r="G24142" t="s">
        <v>271</v>
      </c>
    </row>
    <row r="24143" spans="1:7">
      <c r="A24143">
        <v>28080000</v>
      </c>
      <c r="B24143" t="s">
        <v>96</v>
      </c>
      <c r="C24143" s="30">
        <v>1.6362000000000001</v>
      </c>
      <c r="E24143">
        <v>2026</v>
      </c>
      <c r="G24143" t="s">
        <v>271</v>
      </c>
    </row>
    <row r="24144" spans="1:7">
      <c r="A24144">
        <v>28080000</v>
      </c>
      <c r="B24144" t="s">
        <v>96</v>
      </c>
      <c r="C24144" s="30">
        <v>1.6362000000000001</v>
      </c>
      <c r="E24144">
        <v>2027</v>
      </c>
      <c r="G24144" t="s">
        <v>271</v>
      </c>
    </row>
    <row r="24145" spans="1:7">
      <c r="A24145">
        <v>28080000</v>
      </c>
      <c r="B24145" t="s">
        <v>96</v>
      </c>
      <c r="C24145" s="30">
        <v>1.6362000000000001</v>
      </c>
      <c r="E24145">
        <v>2028</v>
      </c>
      <c r="G24145" t="s">
        <v>271</v>
      </c>
    </row>
    <row r="24146" spans="1:7">
      <c r="A24146">
        <v>28141000</v>
      </c>
      <c r="B24146" t="s">
        <v>96</v>
      </c>
      <c r="C24146" s="30">
        <v>1.8</v>
      </c>
      <c r="G24146" t="s">
        <v>271</v>
      </c>
    </row>
    <row r="24147" spans="1:7">
      <c r="A24147">
        <v>28141000</v>
      </c>
      <c r="B24147" t="s">
        <v>96</v>
      </c>
      <c r="C24147" s="30">
        <v>1.8180000000000001</v>
      </c>
      <c r="E24147">
        <v>2026</v>
      </c>
      <c r="G24147" t="s">
        <v>271</v>
      </c>
    </row>
    <row r="24148" spans="1:7">
      <c r="A24148">
        <v>28141000</v>
      </c>
      <c r="B24148" t="s">
        <v>96</v>
      </c>
      <c r="C24148" s="30">
        <v>1.8180000000000001</v>
      </c>
      <c r="E24148">
        <v>2027</v>
      </c>
      <c r="G24148" t="s">
        <v>271</v>
      </c>
    </row>
    <row r="24149" spans="1:7">
      <c r="A24149">
        <v>28141000</v>
      </c>
      <c r="B24149" t="s">
        <v>96</v>
      </c>
      <c r="C24149" s="30">
        <v>1.8180000000000001</v>
      </c>
      <c r="E24149">
        <v>2028</v>
      </c>
      <c r="G24149" t="s">
        <v>271</v>
      </c>
    </row>
    <row r="24150" spans="1:7">
      <c r="A24150">
        <v>28142000</v>
      </c>
      <c r="B24150" t="s">
        <v>96</v>
      </c>
      <c r="C24150">
        <v>0.54</v>
      </c>
      <c r="G24150" t="s">
        <v>271</v>
      </c>
    </row>
    <row r="24151" spans="1:7">
      <c r="A24151">
        <v>28142000</v>
      </c>
      <c r="B24151" t="s">
        <v>96</v>
      </c>
      <c r="C24151">
        <v>0.5454</v>
      </c>
      <c r="E24151">
        <v>2026</v>
      </c>
      <c r="G24151" t="s">
        <v>271</v>
      </c>
    </row>
    <row r="24152" spans="1:7">
      <c r="A24152">
        <v>28142000</v>
      </c>
      <c r="B24152" t="s">
        <v>96</v>
      </c>
      <c r="C24152">
        <v>0.5454</v>
      </c>
      <c r="E24152">
        <v>2027</v>
      </c>
      <c r="G24152" t="s">
        <v>271</v>
      </c>
    </row>
    <row r="24153" spans="1:7">
      <c r="A24153">
        <v>28142000</v>
      </c>
      <c r="B24153" t="s">
        <v>96</v>
      </c>
      <c r="C24153">
        <v>0.5454</v>
      </c>
      <c r="E24153">
        <v>2028</v>
      </c>
      <c r="G24153" t="s">
        <v>271</v>
      </c>
    </row>
    <row r="24154" spans="1:7">
      <c r="A24154">
        <v>28342100</v>
      </c>
      <c r="B24154" t="s">
        <v>96</v>
      </c>
      <c r="C24154" s="30">
        <v>1.42</v>
      </c>
      <c r="G24154" t="s">
        <v>271</v>
      </c>
    </row>
    <row r="24155" spans="1:7">
      <c r="A24155">
        <v>28342100</v>
      </c>
      <c r="B24155" t="s">
        <v>96</v>
      </c>
      <c r="C24155" s="30">
        <v>1.4341999999999999</v>
      </c>
      <c r="E24155">
        <v>2026</v>
      </c>
      <c r="G24155" t="s">
        <v>271</v>
      </c>
    </row>
    <row r="24156" spans="1:7">
      <c r="A24156">
        <v>28342100</v>
      </c>
      <c r="B24156" t="s">
        <v>96</v>
      </c>
      <c r="C24156" s="30">
        <v>1.4341999999999999</v>
      </c>
      <c r="E24156">
        <v>2027</v>
      </c>
      <c r="G24156" t="s">
        <v>271</v>
      </c>
    </row>
    <row r="24157" spans="1:7">
      <c r="A24157">
        <v>28342100</v>
      </c>
      <c r="B24157" t="s">
        <v>96</v>
      </c>
      <c r="C24157" s="30">
        <v>1.4341999999999999</v>
      </c>
      <c r="E24157">
        <v>2028</v>
      </c>
      <c r="G24157" t="s">
        <v>271</v>
      </c>
    </row>
    <row r="24158" spans="1:7">
      <c r="A24158">
        <v>31021012</v>
      </c>
      <c r="B24158" t="s">
        <v>96</v>
      </c>
      <c r="C24158">
        <v>0.42</v>
      </c>
      <c r="G24158" t="s">
        <v>271</v>
      </c>
    </row>
    <row r="24159" spans="1:7">
      <c r="A24159">
        <v>31021012</v>
      </c>
      <c r="B24159" t="s">
        <v>96</v>
      </c>
      <c r="C24159">
        <v>0.42419999999999997</v>
      </c>
      <c r="E24159">
        <v>2026</v>
      </c>
      <c r="G24159" t="s">
        <v>271</v>
      </c>
    </row>
    <row r="24160" spans="1:7">
      <c r="A24160">
        <v>31021012</v>
      </c>
      <c r="B24160" t="s">
        <v>96</v>
      </c>
      <c r="C24160">
        <v>0.42419999999999997</v>
      </c>
      <c r="E24160">
        <v>2027</v>
      </c>
      <c r="G24160" t="s">
        <v>271</v>
      </c>
    </row>
    <row r="24161" spans="1:7">
      <c r="A24161">
        <v>31021012</v>
      </c>
      <c r="B24161" t="s">
        <v>96</v>
      </c>
      <c r="C24161">
        <v>0.42419999999999997</v>
      </c>
      <c r="E24161">
        <v>2028</v>
      </c>
      <c r="G24161" t="s">
        <v>271</v>
      </c>
    </row>
    <row r="24162" spans="1:7">
      <c r="A24162">
        <v>31021015</v>
      </c>
      <c r="B24162" t="s">
        <v>96</v>
      </c>
      <c r="C24162">
        <v>0.68</v>
      </c>
      <c r="G24162" t="s">
        <v>271</v>
      </c>
    </row>
    <row r="24163" spans="1:7">
      <c r="A24163">
        <v>31021015</v>
      </c>
      <c r="B24163" t="s">
        <v>96</v>
      </c>
      <c r="C24163">
        <v>0.68680000000000008</v>
      </c>
      <c r="E24163">
        <v>2026</v>
      </c>
      <c r="G24163" t="s">
        <v>271</v>
      </c>
    </row>
    <row r="24164" spans="1:7">
      <c r="A24164">
        <v>31021015</v>
      </c>
      <c r="B24164" t="s">
        <v>96</v>
      </c>
      <c r="C24164">
        <v>0.68680000000000008</v>
      </c>
      <c r="E24164">
        <v>2027</v>
      </c>
      <c r="G24164" t="s">
        <v>271</v>
      </c>
    </row>
    <row r="24165" spans="1:7">
      <c r="A24165">
        <v>31021015</v>
      </c>
      <c r="B24165" t="s">
        <v>96</v>
      </c>
      <c r="C24165">
        <v>0.68680000000000008</v>
      </c>
      <c r="E24165">
        <v>2028</v>
      </c>
      <c r="G24165" t="s">
        <v>271</v>
      </c>
    </row>
    <row r="24166" spans="1:7">
      <c r="A24166">
        <v>31021019</v>
      </c>
      <c r="B24166" t="s">
        <v>96</v>
      </c>
      <c r="C24166" s="30">
        <v>1.25</v>
      </c>
      <c r="G24166" t="s">
        <v>271</v>
      </c>
    </row>
    <row r="24167" spans="1:7">
      <c r="A24167">
        <v>31021019</v>
      </c>
      <c r="B24167" t="s">
        <v>96</v>
      </c>
      <c r="C24167" s="30">
        <v>1.2625</v>
      </c>
      <c r="E24167">
        <v>2026</v>
      </c>
      <c r="G24167" t="s">
        <v>271</v>
      </c>
    </row>
    <row r="24168" spans="1:7">
      <c r="A24168">
        <v>31021019</v>
      </c>
      <c r="B24168" t="s">
        <v>96</v>
      </c>
      <c r="C24168" s="30">
        <v>1.2625</v>
      </c>
      <c r="E24168">
        <v>2027</v>
      </c>
      <c r="G24168" t="s">
        <v>271</v>
      </c>
    </row>
    <row r="24169" spans="1:7">
      <c r="A24169">
        <v>31021019</v>
      </c>
      <c r="B24169" t="s">
        <v>96</v>
      </c>
      <c r="C24169" s="30">
        <v>1.2625</v>
      </c>
      <c r="E24169">
        <v>2028</v>
      </c>
      <c r="G24169" t="s">
        <v>271</v>
      </c>
    </row>
    <row r="24170" spans="1:7">
      <c r="A24170">
        <v>31021090</v>
      </c>
      <c r="B24170" t="s">
        <v>96</v>
      </c>
      <c r="C24170" s="30">
        <v>1.23</v>
      </c>
      <c r="G24170" t="s">
        <v>271</v>
      </c>
    </row>
    <row r="24171" spans="1:7">
      <c r="A24171">
        <v>31021090</v>
      </c>
      <c r="B24171" t="s">
        <v>96</v>
      </c>
      <c r="C24171" s="30">
        <v>1.2423</v>
      </c>
      <c r="E24171">
        <v>2026</v>
      </c>
      <c r="G24171" t="s">
        <v>271</v>
      </c>
    </row>
    <row r="24172" spans="1:7">
      <c r="A24172">
        <v>31021090</v>
      </c>
      <c r="B24172" t="s">
        <v>96</v>
      </c>
      <c r="C24172" s="30">
        <v>1.2423</v>
      </c>
      <c r="E24172">
        <v>2027</v>
      </c>
      <c r="G24172" t="s">
        <v>271</v>
      </c>
    </row>
    <row r="24173" spans="1:7">
      <c r="A24173">
        <v>31021090</v>
      </c>
      <c r="B24173" t="s">
        <v>96</v>
      </c>
      <c r="C24173" s="30">
        <v>1.2423</v>
      </c>
      <c r="E24173">
        <v>2028</v>
      </c>
      <c r="G24173" t="s">
        <v>271</v>
      </c>
    </row>
    <row r="24174" spans="1:7">
      <c r="A24174">
        <v>31022100</v>
      </c>
      <c r="B24174" t="s">
        <v>96</v>
      </c>
      <c r="C24174">
        <v>0.55000000000000004</v>
      </c>
      <c r="G24174" t="s">
        <v>271</v>
      </c>
    </row>
    <row r="24175" spans="1:7">
      <c r="A24175">
        <v>31022100</v>
      </c>
      <c r="B24175" t="s">
        <v>96</v>
      </c>
      <c r="C24175">
        <v>0.5555000000000001</v>
      </c>
      <c r="E24175">
        <v>2026</v>
      </c>
      <c r="G24175" t="s">
        <v>271</v>
      </c>
    </row>
    <row r="24176" spans="1:7">
      <c r="A24176">
        <v>31022100</v>
      </c>
      <c r="B24176" t="s">
        <v>96</v>
      </c>
      <c r="C24176">
        <v>0.5555000000000001</v>
      </c>
      <c r="E24176">
        <v>2027</v>
      </c>
      <c r="G24176" t="s">
        <v>271</v>
      </c>
    </row>
    <row r="24177" spans="1:7">
      <c r="A24177">
        <v>31022100</v>
      </c>
      <c r="B24177" t="s">
        <v>96</v>
      </c>
      <c r="C24177">
        <v>0.5555000000000001</v>
      </c>
      <c r="E24177">
        <v>2028</v>
      </c>
      <c r="G24177" t="s">
        <v>271</v>
      </c>
    </row>
    <row r="24178" spans="1:7">
      <c r="A24178">
        <v>31022900</v>
      </c>
      <c r="B24178" t="s">
        <v>96</v>
      </c>
      <c r="C24178" s="30">
        <v>1</v>
      </c>
      <c r="G24178" t="s">
        <v>271</v>
      </c>
    </row>
    <row r="24179" spans="1:7">
      <c r="A24179">
        <v>31022900</v>
      </c>
      <c r="B24179" t="s">
        <v>96</v>
      </c>
      <c r="C24179" s="30">
        <v>1.01</v>
      </c>
      <c r="E24179">
        <v>2026</v>
      </c>
      <c r="G24179" t="s">
        <v>271</v>
      </c>
    </row>
    <row r="24180" spans="1:7">
      <c r="A24180">
        <v>31022900</v>
      </c>
      <c r="B24180" t="s">
        <v>96</v>
      </c>
      <c r="C24180" s="30">
        <v>1.01</v>
      </c>
      <c r="E24180">
        <v>2027</v>
      </c>
      <c r="G24180" t="s">
        <v>271</v>
      </c>
    </row>
    <row r="24181" spans="1:7">
      <c r="A24181">
        <v>31022900</v>
      </c>
      <c r="B24181" t="s">
        <v>96</v>
      </c>
      <c r="C24181" s="30">
        <v>1.01</v>
      </c>
      <c r="E24181">
        <v>2028</v>
      </c>
      <c r="G24181" t="s">
        <v>271</v>
      </c>
    </row>
    <row r="24182" spans="1:7">
      <c r="A24182">
        <v>31023010</v>
      </c>
      <c r="B24182" t="s">
        <v>96</v>
      </c>
      <c r="C24182" s="30">
        <v>1.0900000000000001</v>
      </c>
      <c r="G24182" t="s">
        <v>271</v>
      </c>
    </row>
    <row r="24183" spans="1:7">
      <c r="A24183">
        <v>31023010</v>
      </c>
      <c r="B24183" t="s">
        <v>96</v>
      </c>
      <c r="C24183" s="30">
        <v>1.1009</v>
      </c>
      <c r="E24183">
        <v>2026</v>
      </c>
      <c r="G24183" t="s">
        <v>271</v>
      </c>
    </row>
    <row r="24184" spans="1:7">
      <c r="A24184">
        <v>31023010</v>
      </c>
      <c r="B24184" t="s">
        <v>96</v>
      </c>
      <c r="C24184" s="30">
        <v>1.1009</v>
      </c>
      <c r="E24184">
        <v>2027</v>
      </c>
      <c r="G24184" t="s">
        <v>271</v>
      </c>
    </row>
    <row r="24185" spans="1:7">
      <c r="A24185">
        <v>31023010</v>
      </c>
      <c r="B24185" t="s">
        <v>96</v>
      </c>
      <c r="C24185" s="30">
        <v>1.1009</v>
      </c>
      <c r="E24185">
        <v>2028</v>
      </c>
      <c r="G24185" t="s">
        <v>271</v>
      </c>
    </row>
    <row r="24186" spans="1:7">
      <c r="A24186">
        <v>31023090</v>
      </c>
      <c r="B24186" t="s">
        <v>96</v>
      </c>
      <c r="C24186" s="30">
        <v>1.67</v>
      </c>
      <c r="G24186" t="s">
        <v>271</v>
      </c>
    </row>
    <row r="24187" spans="1:7">
      <c r="A24187">
        <v>31023090</v>
      </c>
      <c r="B24187" t="s">
        <v>96</v>
      </c>
      <c r="C24187" s="30">
        <v>1.6866999999999999</v>
      </c>
      <c r="E24187">
        <v>2026</v>
      </c>
      <c r="G24187" t="s">
        <v>271</v>
      </c>
    </row>
    <row r="24188" spans="1:7">
      <c r="A24188">
        <v>31023090</v>
      </c>
      <c r="B24188" t="s">
        <v>96</v>
      </c>
      <c r="C24188" s="30">
        <v>1.6866999999999999</v>
      </c>
      <c r="E24188">
        <v>2027</v>
      </c>
      <c r="G24188" t="s">
        <v>271</v>
      </c>
    </row>
    <row r="24189" spans="1:7">
      <c r="A24189">
        <v>31023090</v>
      </c>
      <c r="B24189" t="s">
        <v>96</v>
      </c>
      <c r="C24189" s="30">
        <v>1.6866999999999999</v>
      </c>
      <c r="E24189">
        <v>2028</v>
      </c>
      <c r="G24189" t="s">
        <v>271</v>
      </c>
    </row>
    <row r="24190" spans="1:7">
      <c r="A24190">
        <v>31024010</v>
      </c>
      <c r="B24190" t="s">
        <v>96</v>
      </c>
      <c r="C24190" s="30">
        <v>1.45</v>
      </c>
      <c r="G24190" t="s">
        <v>271</v>
      </c>
    </row>
    <row r="24191" spans="1:7">
      <c r="A24191">
        <v>31024010</v>
      </c>
      <c r="B24191" t="s">
        <v>96</v>
      </c>
      <c r="C24191" s="30">
        <v>1.4644999999999999</v>
      </c>
      <c r="E24191">
        <v>2026</v>
      </c>
      <c r="G24191" t="s">
        <v>271</v>
      </c>
    </row>
    <row r="24192" spans="1:7">
      <c r="A24192">
        <v>31024010</v>
      </c>
      <c r="B24192" t="s">
        <v>96</v>
      </c>
      <c r="C24192" s="30">
        <v>1.4644999999999999</v>
      </c>
      <c r="E24192">
        <v>2027</v>
      </c>
      <c r="G24192" t="s">
        <v>271</v>
      </c>
    </row>
    <row r="24193" spans="1:7">
      <c r="A24193">
        <v>31024010</v>
      </c>
      <c r="B24193" t="s">
        <v>96</v>
      </c>
      <c r="C24193" s="30">
        <v>1.4644999999999999</v>
      </c>
      <c r="E24193">
        <v>2028</v>
      </c>
      <c r="G24193" t="s">
        <v>271</v>
      </c>
    </row>
    <row r="24194" spans="1:7">
      <c r="A24194">
        <v>31024090</v>
      </c>
      <c r="B24194" t="s">
        <v>96</v>
      </c>
      <c r="C24194" s="30">
        <v>1.45</v>
      </c>
      <c r="G24194" t="s">
        <v>271</v>
      </c>
    </row>
    <row r="24195" spans="1:7">
      <c r="A24195">
        <v>31024090</v>
      </c>
      <c r="B24195" t="s">
        <v>96</v>
      </c>
      <c r="C24195" s="30">
        <v>1.4644999999999999</v>
      </c>
      <c r="E24195">
        <v>2026</v>
      </c>
      <c r="G24195" t="s">
        <v>271</v>
      </c>
    </row>
    <row r="24196" spans="1:7">
      <c r="A24196">
        <v>31024090</v>
      </c>
      <c r="B24196" t="s">
        <v>96</v>
      </c>
      <c r="C24196" s="30">
        <v>1.4644999999999999</v>
      </c>
      <c r="E24196">
        <v>2027</v>
      </c>
      <c r="G24196" t="s">
        <v>271</v>
      </c>
    </row>
    <row r="24197" spans="1:7">
      <c r="A24197">
        <v>31024090</v>
      </c>
      <c r="B24197" t="s">
        <v>96</v>
      </c>
      <c r="C24197" s="30">
        <v>1.4644999999999999</v>
      </c>
      <c r="E24197">
        <v>2028</v>
      </c>
      <c r="G24197" t="s">
        <v>271</v>
      </c>
    </row>
    <row r="24198" spans="1:7">
      <c r="A24198">
        <v>31025000</v>
      </c>
      <c r="B24198" t="s">
        <v>96</v>
      </c>
      <c r="C24198" s="30">
        <v>2.5299999999999998</v>
      </c>
      <c r="G24198" t="s">
        <v>271</v>
      </c>
    </row>
    <row r="24199" spans="1:7">
      <c r="A24199">
        <v>31025000</v>
      </c>
      <c r="B24199" t="s">
        <v>96</v>
      </c>
      <c r="C24199" s="30">
        <v>2.5552999999999999</v>
      </c>
      <c r="E24199">
        <v>2026</v>
      </c>
      <c r="G24199" t="s">
        <v>271</v>
      </c>
    </row>
    <row r="24200" spans="1:7">
      <c r="A24200">
        <v>31025000</v>
      </c>
      <c r="B24200" t="s">
        <v>96</v>
      </c>
      <c r="C24200" s="30">
        <v>2.5552999999999999</v>
      </c>
      <c r="E24200">
        <v>2027</v>
      </c>
      <c r="G24200" t="s">
        <v>271</v>
      </c>
    </row>
    <row r="24201" spans="1:7">
      <c r="A24201">
        <v>31025000</v>
      </c>
      <c r="B24201" t="s">
        <v>96</v>
      </c>
      <c r="C24201" s="30">
        <v>2.5552999999999999</v>
      </c>
      <c r="E24201">
        <v>2028</v>
      </c>
      <c r="G24201" t="s">
        <v>271</v>
      </c>
    </row>
    <row r="24202" spans="1:7">
      <c r="A24202">
        <v>31026000</v>
      </c>
      <c r="B24202" t="s">
        <v>96</v>
      </c>
      <c r="C24202" s="30">
        <v>1.4</v>
      </c>
      <c r="G24202" t="s">
        <v>271</v>
      </c>
    </row>
    <row r="24203" spans="1:7">
      <c r="A24203">
        <v>31026000</v>
      </c>
      <c r="B24203" t="s">
        <v>96</v>
      </c>
      <c r="C24203" s="30">
        <v>1.4139999999999999</v>
      </c>
      <c r="E24203">
        <v>2026</v>
      </c>
      <c r="G24203" t="s">
        <v>271</v>
      </c>
    </row>
    <row r="24204" spans="1:7">
      <c r="A24204">
        <v>31026000</v>
      </c>
      <c r="B24204" t="s">
        <v>96</v>
      </c>
      <c r="C24204" s="30">
        <v>1.4139999999999999</v>
      </c>
      <c r="E24204">
        <v>2027</v>
      </c>
      <c r="G24204" t="s">
        <v>271</v>
      </c>
    </row>
    <row r="24205" spans="1:7">
      <c r="A24205">
        <v>31026000</v>
      </c>
      <c r="B24205" t="s">
        <v>96</v>
      </c>
      <c r="C24205" s="30">
        <v>1.4139999999999999</v>
      </c>
      <c r="E24205">
        <v>2028</v>
      </c>
      <c r="G24205" t="s">
        <v>271</v>
      </c>
    </row>
    <row r="24206" spans="1:7">
      <c r="A24206">
        <v>31028000</v>
      </c>
      <c r="B24206" t="s">
        <v>96</v>
      </c>
      <c r="C24206" s="30">
        <v>1.1399999999999999</v>
      </c>
      <c r="G24206" t="s">
        <v>271</v>
      </c>
    </row>
    <row r="24207" spans="1:7">
      <c r="A24207">
        <v>31028000</v>
      </c>
      <c r="B24207" t="s">
        <v>96</v>
      </c>
      <c r="C24207" s="30">
        <v>1.1514</v>
      </c>
      <c r="E24207">
        <v>2026</v>
      </c>
      <c r="G24207" t="s">
        <v>271</v>
      </c>
    </row>
    <row r="24208" spans="1:7">
      <c r="A24208">
        <v>31028000</v>
      </c>
      <c r="B24208" t="s">
        <v>96</v>
      </c>
      <c r="C24208" s="30">
        <v>1.1514</v>
      </c>
      <c r="E24208">
        <v>2027</v>
      </c>
      <c r="G24208" t="s">
        <v>271</v>
      </c>
    </row>
    <row r="24209" spans="1:7">
      <c r="A24209">
        <v>31028000</v>
      </c>
      <c r="B24209" t="s">
        <v>96</v>
      </c>
      <c r="C24209" s="30">
        <v>1.1514</v>
      </c>
      <c r="E24209">
        <v>2028</v>
      </c>
      <c r="G24209" t="s">
        <v>271</v>
      </c>
    </row>
    <row r="24210" spans="1:7">
      <c r="A24210">
        <v>31029000</v>
      </c>
      <c r="B24210" t="s">
        <v>96</v>
      </c>
      <c r="C24210" s="30">
        <v>1.24</v>
      </c>
      <c r="G24210" t="s">
        <v>271</v>
      </c>
    </row>
    <row r="24211" spans="1:7">
      <c r="A24211">
        <v>31029000</v>
      </c>
      <c r="B24211" t="s">
        <v>96</v>
      </c>
      <c r="C24211" s="30">
        <v>1.2524</v>
      </c>
      <c r="E24211">
        <v>2026</v>
      </c>
      <c r="G24211" t="s">
        <v>271</v>
      </c>
    </row>
    <row r="24212" spans="1:7">
      <c r="A24212">
        <v>31029000</v>
      </c>
      <c r="B24212" t="s">
        <v>96</v>
      </c>
      <c r="C24212" s="30">
        <v>1.2524</v>
      </c>
      <c r="E24212">
        <v>2027</v>
      </c>
      <c r="G24212" t="s">
        <v>271</v>
      </c>
    </row>
    <row r="24213" spans="1:7">
      <c r="A24213">
        <v>31029000</v>
      </c>
      <c r="B24213" t="s">
        <v>96</v>
      </c>
      <c r="C24213" s="30">
        <v>1.2524</v>
      </c>
      <c r="E24213">
        <v>2028</v>
      </c>
      <c r="G24213" t="s">
        <v>271</v>
      </c>
    </row>
    <row r="24214" spans="1:7">
      <c r="A24214">
        <v>31051000</v>
      </c>
      <c r="B24214" t="s">
        <v>96</v>
      </c>
      <c r="C24214">
        <v>0.61</v>
      </c>
      <c r="G24214" t="s">
        <v>271</v>
      </c>
    </row>
    <row r="24215" spans="1:7">
      <c r="A24215">
        <v>31051000</v>
      </c>
      <c r="B24215" t="s">
        <v>96</v>
      </c>
      <c r="C24215">
        <v>0.61609999999999998</v>
      </c>
      <c r="E24215">
        <v>2026</v>
      </c>
      <c r="G24215" t="s">
        <v>271</v>
      </c>
    </row>
    <row r="24216" spans="1:7">
      <c r="A24216">
        <v>31051000</v>
      </c>
      <c r="B24216" t="s">
        <v>96</v>
      </c>
      <c r="C24216">
        <v>0.61609999999999998</v>
      </c>
      <c r="E24216">
        <v>2027</v>
      </c>
      <c r="G24216" t="s">
        <v>271</v>
      </c>
    </row>
    <row r="24217" spans="1:7">
      <c r="A24217">
        <v>31051000</v>
      </c>
      <c r="B24217" t="s">
        <v>96</v>
      </c>
      <c r="C24217">
        <v>0.61609999999999998</v>
      </c>
      <c r="E24217">
        <v>2028</v>
      </c>
      <c r="G24217" t="s">
        <v>271</v>
      </c>
    </row>
    <row r="24218" spans="1:7">
      <c r="A24218">
        <v>31052010</v>
      </c>
      <c r="B24218" t="s">
        <v>96</v>
      </c>
      <c r="C24218">
        <v>0.75</v>
      </c>
      <c r="G24218" t="s">
        <v>271</v>
      </c>
    </row>
    <row r="24219" spans="1:7">
      <c r="A24219">
        <v>31052010</v>
      </c>
      <c r="B24219" t="s">
        <v>96</v>
      </c>
      <c r="C24219">
        <v>0.75750000000000006</v>
      </c>
      <c r="E24219">
        <v>2026</v>
      </c>
      <c r="G24219" t="s">
        <v>271</v>
      </c>
    </row>
    <row r="24220" spans="1:7">
      <c r="A24220">
        <v>31052010</v>
      </c>
      <c r="B24220" t="s">
        <v>96</v>
      </c>
      <c r="C24220">
        <v>0.75750000000000006</v>
      </c>
      <c r="E24220">
        <v>2027</v>
      </c>
      <c r="G24220" t="s">
        <v>271</v>
      </c>
    </row>
    <row r="24221" spans="1:7">
      <c r="A24221">
        <v>31052010</v>
      </c>
      <c r="B24221" t="s">
        <v>96</v>
      </c>
      <c r="C24221">
        <v>0.75750000000000006</v>
      </c>
      <c r="E24221">
        <v>2028</v>
      </c>
      <c r="G24221" t="s">
        <v>271</v>
      </c>
    </row>
    <row r="24222" spans="1:7">
      <c r="A24222">
        <v>31052090</v>
      </c>
      <c r="B24222" t="s">
        <v>96</v>
      </c>
      <c r="C24222">
        <v>0.51</v>
      </c>
      <c r="G24222" t="s">
        <v>271</v>
      </c>
    </row>
    <row r="24223" spans="1:7">
      <c r="A24223">
        <v>31052090</v>
      </c>
      <c r="B24223" t="s">
        <v>96</v>
      </c>
      <c r="C24223">
        <v>0.5151</v>
      </c>
      <c r="E24223">
        <v>2026</v>
      </c>
      <c r="G24223" t="s">
        <v>271</v>
      </c>
    </row>
    <row r="24224" spans="1:7">
      <c r="A24224">
        <v>31052090</v>
      </c>
      <c r="B24224" t="s">
        <v>96</v>
      </c>
      <c r="C24224">
        <v>0.5151</v>
      </c>
      <c r="E24224">
        <v>2027</v>
      </c>
      <c r="G24224" t="s">
        <v>271</v>
      </c>
    </row>
    <row r="24225" spans="1:7">
      <c r="A24225">
        <v>31052090</v>
      </c>
      <c r="B24225" t="s">
        <v>96</v>
      </c>
      <c r="C24225">
        <v>0.5151</v>
      </c>
      <c r="E24225">
        <v>2028</v>
      </c>
      <c r="G24225" t="s">
        <v>271</v>
      </c>
    </row>
    <row r="24226" spans="1:7">
      <c r="A24226">
        <v>31053000</v>
      </c>
      <c r="B24226" t="s">
        <v>96</v>
      </c>
      <c r="C24226">
        <v>0.44</v>
      </c>
      <c r="G24226" t="s">
        <v>271</v>
      </c>
    </row>
    <row r="24227" spans="1:7">
      <c r="A24227">
        <v>31053000</v>
      </c>
      <c r="B24227" t="s">
        <v>96</v>
      </c>
      <c r="C24227">
        <v>0.44440000000000002</v>
      </c>
      <c r="E24227">
        <v>2026</v>
      </c>
      <c r="G24227" t="s">
        <v>271</v>
      </c>
    </row>
    <row r="24228" spans="1:7">
      <c r="A24228">
        <v>31053000</v>
      </c>
      <c r="B24228" t="s">
        <v>96</v>
      </c>
      <c r="C24228">
        <v>0.44440000000000002</v>
      </c>
      <c r="E24228">
        <v>2027</v>
      </c>
      <c r="G24228" t="s">
        <v>271</v>
      </c>
    </row>
    <row r="24229" spans="1:7">
      <c r="A24229">
        <v>31053000</v>
      </c>
      <c r="B24229" t="s">
        <v>96</v>
      </c>
      <c r="C24229">
        <v>0.44440000000000002</v>
      </c>
      <c r="E24229">
        <v>2028</v>
      </c>
      <c r="G24229" t="s">
        <v>271</v>
      </c>
    </row>
    <row r="24230" spans="1:7">
      <c r="A24230">
        <v>31054000</v>
      </c>
      <c r="B24230" t="s">
        <v>96</v>
      </c>
      <c r="C24230">
        <v>0.28999999999999998</v>
      </c>
      <c r="G24230" t="s">
        <v>271</v>
      </c>
    </row>
    <row r="24231" spans="1:7">
      <c r="A24231">
        <v>31054000</v>
      </c>
      <c r="B24231" t="s">
        <v>96</v>
      </c>
      <c r="C24231">
        <v>0.29289999999999999</v>
      </c>
      <c r="E24231">
        <v>2026</v>
      </c>
      <c r="G24231" t="s">
        <v>271</v>
      </c>
    </row>
    <row r="24232" spans="1:7">
      <c r="A24232">
        <v>31054000</v>
      </c>
      <c r="B24232" t="s">
        <v>96</v>
      </c>
      <c r="C24232">
        <v>0.29289999999999999</v>
      </c>
      <c r="E24232">
        <v>2027</v>
      </c>
      <c r="G24232" t="s">
        <v>271</v>
      </c>
    </row>
    <row r="24233" spans="1:7">
      <c r="A24233">
        <v>31054000</v>
      </c>
      <c r="B24233" t="s">
        <v>96</v>
      </c>
      <c r="C24233">
        <v>0.29289999999999999</v>
      </c>
      <c r="E24233">
        <v>2028</v>
      </c>
      <c r="G24233" t="s">
        <v>271</v>
      </c>
    </row>
    <row r="24234" spans="1:7">
      <c r="A24234">
        <v>31055100</v>
      </c>
      <c r="B24234" t="s">
        <v>96</v>
      </c>
      <c r="C24234" s="30">
        <v>1.01</v>
      </c>
      <c r="G24234" t="s">
        <v>271</v>
      </c>
    </row>
    <row r="24235" spans="1:7">
      <c r="A24235">
        <v>31055100</v>
      </c>
      <c r="B24235" t="s">
        <v>96</v>
      </c>
      <c r="C24235" s="30">
        <v>1.0201</v>
      </c>
      <c r="E24235">
        <v>2026</v>
      </c>
      <c r="G24235" t="s">
        <v>271</v>
      </c>
    </row>
    <row r="24236" spans="1:7">
      <c r="A24236">
        <v>31055100</v>
      </c>
      <c r="B24236" t="s">
        <v>96</v>
      </c>
      <c r="C24236" s="30">
        <v>1.0201</v>
      </c>
      <c r="E24236">
        <v>2027</v>
      </c>
      <c r="G24236" t="s">
        <v>271</v>
      </c>
    </row>
    <row r="24237" spans="1:7">
      <c r="A24237">
        <v>31055100</v>
      </c>
      <c r="B24237" t="s">
        <v>96</v>
      </c>
      <c r="C24237" s="30">
        <v>1.0201</v>
      </c>
      <c r="E24237">
        <v>2028</v>
      </c>
      <c r="G24237" t="s">
        <v>271</v>
      </c>
    </row>
    <row r="24238" spans="1:7">
      <c r="A24238">
        <v>31055900</v>
      </c>
      <c r="B24238" t="s">
        <v>96</v>
      </c>
      <c r="C24238">
        <v>0.55000000000000004</v>
      </c>
      <c r="G24238" t="s">
        <v>271</v>
      </c>
    </row>
    <row r="24239" spans="1:7">
      <c r="A24239">
        <v>31055900</v>
      </c>
      <c r="B24239" t="s">
        <v>96</v>
      </c>
      <c r="C24239">
        <v>0.5555000000000001</v>
      </c>
      <c r="E24239">
        <v>2026</v>
      </c>
      <c r="G24239" t="s">
        <v>271</v>
      </c>
    </row>
    <row r="24240" spans="1:7">
      <c r="A24240">
        <v>31055900</v>
      </c>
      <c r="B24240" t="s">
        <v>96</v>
      </c>
      <c r="C24240">
        <v>0.5555000000000001</v>
      </c>
      <c r="E24240">
        <v>2027</v>
      </c>
      <c r="G24240" t="s">
        <v>271</v>
      </c>
    </row>
    <row r="24241" spans="1:7">
      <c r="A24241">
        <v>31055900</v>
      </c>
      <c r="B24241" t="s">
        <v>96</v>
      </c>
      <c r="C24241">
        <v>0.5555000000000001</v>
      </c>
      <c r="E24241">
        <v>2028</v>
      </c>
      <c r="G24241" t="s">
        <v>271</v>
      </c>
    </row>
    <row r="24242" spans="1:7">
      <c r="A24242">
        <v>31059020</v>
      </c>
      <c r="B24242" t="s">
        <v>96</v>
      </c>
      <c r="C24242">
        <v>0.96</v>
      </c>
      <c r="G24242" t="s">
        <v>271</v>
      </c>
    </row>
    <row r="24243" spans="1:7">
      <c r="A24243">
        <v>31059020</v>
      </c>
      <c r="B24243" t="s">
        <v>96</v>
      </c>
      <c r="C24243">
        <v>0.96960000000000002</v>
      </c>
      <c r="E24243">
        <v>2026</v>
      </c>
      <c r="G24243" t="s">
        <v>271</v>
      </c>
    </row>
    <row r="24244" spans="1:7">
      <c r="A24244">
        <v>31059020</v>
      </c>
      <c r="B24244" t="s">
        <v>96</v>
      </c>
      <c r="C24244">
        <v>0.96960000000000002</v>
      </c>
      <c r="E24244">
        <v>2027</v>
      </c>
      <c r="G24244" t="s">
        <v>271</v>
      </c>
    </row>
    <row r="24245" spans="1:7">
      <c r="A24245">
        <v>31059020</v>
      </c>
      <c r="B24245" t="s">
        <v>96</v>
      </c>
      <c r="C24245">
        <v>0.96960000000000002</v>
      </c>
      <c r="E24245">
        <v>2028</v>
      </c>
      <c r="G24245" t="s">
        <v>271</v>
      </c>
    </row>
    <row r="24246" spans="1:7">
      <c r="A24246">
        <v>31059080</v>
      </c>
      <c r="B24246" t="s">
        <v>96</v>
      </c>
      <c r="C24246">
        <v>0.5</v>
      </c>
      <c r="G24246" t="s">
        <v>271</v>
      </c>
    </row>
    <row r="24247" spans="1:7">
      <c r="A24247">
        <v>31059080</v>
      </c>
      <c r="B24247" t="s">
        <v>96</v>
      </c>
      <c r="C24247">
        <v>0.505</v>
      </c>
      <c r="E24247">
        <v>2026</v>
      </c>
      <c r="G24247" t="s">
        <v>271</v>
      </c>
    </row>
    <row r="24248" spans="1:7">
      <c r="A24248">
        <v>31059080</v>
      </c>
      <c r="B24248" t="s">
        <v>96</v>
      </c>
      <c r="C24248">
        <v>0.505</v>
      </c>
      <c r="E24248">
        <v>2027</v>
      </c>
      <c r="G24248" t="s">
        <v>271</v>
      </c>
    </row>
    <row r="24249" spans="1:7">
      <c r="A24249">
        <v>31059080</v>
      </c>
      <c r="B24249" t="s">
        <v>96</v>
      </c>
      <c r="C24249">
        <v>0.505</v>
      </c>
      <c r="E24249">
        <v>2028</v>
      </c>
      <c r="G24249" t="s">
        <v>271</v>
      </c>
    </row>
    <row r="24250" spans="1:7">
      <c r="A24250">
        <v>7601</v>
      </c>
      <c r="B24250" t="s">
        <v>96</v>
      </c>
      <c r="C24250" s="30">
        <v>1.7</v>
      </c>
      <c r="D24250" t="s">
        <v>24</v>
      </c>
      <c r="G24250" t="s">
        <v>25</v>
      </c>
    </row>
    <row r="24251" spans="1:7">
      <c r="A24251">
        <v>7601</v>
      </c>
      <c r="B24251" t="s">
        <v>96</v>
      </c>
      <c r="C24251" s="30">
        <v>1.8699999999999999</v>
      </c>
      <c r="D24251" t="s">
        <v>24</v>
      </c>
      <c r="E24251">
        <v>2026</v>
      </c>
      <c r="G24251" t="s">
        <v>25</v>
      </c>
    </row>
    <row r="24252" spans="1:7">
      <c r="A24252">
        <v>7601</v>
      </c>
      <c r="B24252" t="s">
        <v>96</v>
      </c>
      <c r="C24252" s="30">
        <v>2.04</v>
      </c>
      <c r="D24252" t="s">
        <v>24</v>
      </c>
      <c r="E24252">
        <v>2027</v>
      </c>
      <c r="G24252" t="s">
        <v>25</v>
      </c>
    </row>
    <row r="24253" spans="1:7">
      <c r="A24253">
        <v>7601</v>
      </c>
      <c r="B24253" t="s">
        <v>96</v>
      </c>
      <c r="C24253" s="30">
        <v>2.21</v>
      </c>
      <c r="D24253" t="s">
        <v>24</v>
      </c>
      <c r="E24253">
        <v>2028</v>
      </c>
      <c r="G24253" t="s">
        <v>25</v>
      </c>
    </row>
    <row r="24254" spans="1:7">
      <c r="A24254">
        <v>7603</v>
      </c>
      <c r="B24254" t="s">
        <v>96</v>
      </c>
      <c r="C24254" s="30">
        <v>1.81</v>
      </c>
      <c r="D24254" t="s">
        <v>24</v>
      </c>
      <c r="G24254" t="s">
        <v>25</v>
      </c>
    </row>
    <row r="24255" spans="1:7">
      <c r="A24255">
        <v>7603</v>
      </c>
      <c r="B24255" t="s">
        <v>96</v>
      </c>
      <c r="C24255" s="30">
        <v>1.9910000000000001</v>
      </c>
      <c r="D24255" t="s">
        <v>24</v>
      </c>
      <c r="E24255">
        <v>2026</v>
      </c>
      <c r="G24255" t="s">
        <v>25</v>
      </c>
    </row>
    <row r="24256" spans="1:7">
      <c r="A24256">
        <v>7603</v>
      </c>
      <c r="B24256" t="s">
        <v>96</v>
      </c>
      <c r="C24256" s="30">
        <v>2.1720000000000002</v>
      </c>
      <c r="D24256" t="s">
        <v>24</v>
      </c>
      <c r="E24256">
        <v>2027</v>
      </c>
      <c r="G24256" t="s">
        <v>25</v>
      </c>
    </row>
    <row r="24257" spans="1:7">
      <c r="A24257">
        <v>7603</v>
      </c>
      <c r="B24257" t="s">
        <v>96</v>
      </c>
      <c r="C24257" s="30">
        <v>2.3530000000000002</v>
      </c>
      <c r="D24257" t="s">
        <v>24</v>
      </c>
      <c r="E24257">
        <v>2028</v>
      </c>
      <c r="G24257" t="s">
        <v>25</v>
      </c>
    </row>
    <row r="24258" spans="1:7">
      <c r="A24258">
        <v>76041010</v>
      </c>
      <c r="B24258" t="s">
        <v>96</v>
      </c>
      <c r="C24258" s="30">
        <v>2.0299999999999998</v>
      </c>
      <c r="D24258" t="s">
        <v>24</v>
      </c>
      <c r="G24258" t="s">
        <v>25</v>
      </c>
    </row>
    <row r="24259" spans="1:7">
      <c r="A24259">
        <v>76041010</v>
      </c>
      <c r="B24259" t="s">
        <v>96</v>
      </c>
      <c r="C24259" s="30">
        <v>2.2329999999999997</v>
      </c>
      <c r="D24259" t="s">
        <v>24</v>
      </c>
      <c r="E24259">
        <v>2026</v>
      </c>
      <c r="G24259" t="s">
        <v>25</v>
      </c>
    </row>
    <row r="24260" spans="1:7">
      <c r="A24260">
        <v>76041010</v>
      </c>
      <c r="B24260" t="s">
        <v>96</v>
      </c>
      <c r="C24260" s="30">
        <v>2.4359999999999999</v>
      </c>
      <c r="D24260" t="s">
        <v>24</v>
      </c>
      <c r="E24260">
        <v>2027</v>
      </c>
      <c r="G24260" t="s">
        <v>25</v>
      </c>
    </row>
    <row r="24261" spans="1:7">
      <c r="A24261">
        <v>76041010</v>
      </c>
      <c r="B24261" t="s">
        <v>96</v>
      </c>
      <c r="C24261" s="30">
        <v>2.6389999999999998</v>
      </c>
      <c r="D24261" t="s">
        <v>24</v>
      </c>
      <c r="E24261">
        <v>2028</v>
      </c>
      <c r="G24261" t="s">
        <v>25</v>
      </c>
    </row>
    <row r="24262" spans="1:7">
      <c r="A24262">
        <v>76041090</v>
      </c>
      <c r="B24262" t="s">
        <v>96</v>
      </c>
      <c r="C24262" s="30">
        <v>2.0499999999999998</v>
      </c>
      <c r="D24262" t="s">
        <v>24</v>
      </c>
      <c r="G24262" t="s">
        <v>25</v>
      </c>
    </row>
    <row r="24263" spans="1:7">
      <c r="A24263">
        <v>76041090</v>
      </c>
      <c r="B24263" t="s">
        <v>96</v>
      </c>
      <c r="C24263" s="30">
        <v>2.2549999999999999</v>
      </c>
      <c r="D24263" t="s">
        <v>24</v>
      </c>
      <c r="E24263">
        <v>2026</v>
      </c>
      <c r="G24263" t="s">
        <v>25</v>
      </c>
    </row>
    <row r="24264" spans="1:7">
      <c r="A24264">
        <v>76041090</v>
      </c>
      <c r="B24264" t="s">
        <v>96</v>
      </c>
      <c r="C24264" s="30">
        <v>2.46</v>
      </c>
      <c r="D24264" t="s">
        <v>24</v>
      </c>
      <c r="E24264">
        <v>2027</v>
      </c>
      <c r="G24264" t="s">
        <v>25</v>
      </c>
    </row>
    <row r="24265" spans="1:7">
      <c r="A24265">
        <v>76041090</v>
      </c>
      <c r="B24265" t="s">
        <v>96</v>
      </c>
      <c r="C24265" s="30">
        <v>2.6649999999999996</v>
      </c>
      <c r="D24265" t="s">
        <v>24</v>
      </c>
      <c r="E24265">
        <v>2028</v>
      </c>
      <c r="G24265" t="s">
        <v>25</v>
      </c>
    </row>
    <row r="24266" spans="1:7">
      <c r="A24266">
        <v>76042100</v>
      </c>
      <c r="B24266" t="s">
        <v>96</v>
      </c>
      <c r="C24266" s="30">
        <v>2.0499999999999998</v>
      </c>
      <c r="D24266" t="s">
        <v>24</v>
      </c>
      <c r="G24266" t="s">
        <v>25</v>
      </c>
    </row>
    <row r="24267" spans="1:7">
      <c r="A24267">
        <v>76042100</v>
      </c>
      <c r="B24267" t="s">
        <v>96</v>
      </c>
      <c r="C24267" s="30">
        <v>2.2549999999999999</v>
      </c>
      <c r="D24267" t="s">
        <v>24</v>
      </c>
      <c r="E24267">
        <v>2026</v>
      </c>
      <c r="G24267" t="s">
        <v>25</v>
      </c>
    </row>
    <row r="24268" spans="1:7">
      <c r="A24268">
        <v>76042100</v>
      </c>
      <c r="B24268" t="s">
        <v>96</v>
      </c>
      <c r="C24268" s="30">
        <v>2.46</v>
      </c>
      <c r="D24268" t="s">
        <v>24</v>
      </c>
      <c r="E24268">
        <v>2027</v>
      </c>
      <c r="G24268" t="s">
        <v>25</v>
      </c>
    </row>
    <row r="24269" spans="1:7">
      <c r="A24269">
        <v>76042100</v>
      </c>
      <c r="B24269" t="s">
        <v>96</v>
      </c>
      <c r="C24269" s="30">
        <v>2.6649999999999996</v>
      </c>
      <c r="D24269" t="s">
        <v>24</v>
      </c>
      <c r="E24269">
        <v>2028</v>
      </c>
      <c r="G24269" t="s">
        <v>25</v>
      </c>
    </row>
    <row r="24270" spans="1:7">
      <c r="A24270">
        <v>76042910</v>
      </c>
      <c r="B24270" t="s">
        <v>96</v>
      </c>
      <c r="C24270" s="30">
        <v>2.0299999999999998</v>
      </c>
      <c r="D24270" t="s">
        <v>24</v>
      </c>
      <c r="G24270" t="s">
        <v>25</v>
      </c>
    </row>
    <row r="24271" spans="1:7">
      <c r="A24271">
        <v>76042910</v>
      </c>
      <c r="B24271" t="s">
        <v>96</v>
      </c>
      <c r="C24271" s="30">
        <v>2.2329999999999997</v>
      </c>
      <c r="D24271" t="s">
        <v>24</v>
      </c>
      <c r="E24271">
        <v>2026</v>
      </c>
      <c r="G24271" t="s">
        <v>25</v>
      </c>
    </row>
    <row r="24272" spans="1:7">
      <c r="A24272">
        <v>76042910</v>
      </c>
      <c r="B24272" t="s">
        <v>96</v>
      </c>
      <c r="C24272" s="30">
        <v>2.4359999999999999</v>
      </c>
      <c r="D24272" t="s">
        <v>24</v>
      </c>
      <c r="E24272">
        <v>2027</v>
      </c>
      <c r="G24272" t="s">
        <v>25</v>
      </c>
    </row>
    <row r="24273" spans="1:7">
      <c r="A24273">
        <v>76042910</v>
      </c>
      <c r="B24273" t="s">
        <v>96</v>
      </c>
      <c r="C24273" s="30">
        <v>2.6389999999999998</v>
      </c>
      <c r="D24273" t="s">
        <v>24</v>
      </c>
      <c r="E24273">
        <v>2028</v>
      </c>
      <c r="G24273" t="s">
        <v>25</v>
      </c>
    </row>
    <row r="24274" spans="1:7">
      <c r="A24274">
        <v>76042990</v>
      </c>
      <c r="B24274" t="s">
        <v>96</v>
      </c>
      <c r="C24274" s="30">
        <v>2.0499999999999998</v>
      </c>
      <c r="D24274" t="s">
        <v>24</v>
      </c>
      <c r="G24274" t="s">
        <v>25</v>
      </c>
    </row>
    <row r="24275" spans="1:7">
      <c r="A24275">
        <v>76042990</v>
      </c>
      <c r="B24275" t="s">
        <v>96</v>
      </c>
      <c r="C24275" s="30">
        <v>2.2549999999999999</v>
      </c>
      <c r="D24275" t="s">
        <v>24</v>
      </c>
      <c r="E24275">
        <v>2026</v>
      </c>
      <c r="G24275" t="s">
        <v>25</v>
      </c>
    </row>
    <row r="24276" spans="1:7">
      <c r="A24276">
        <v>76042990</v>
      </c>
      <c r="B24276" t="s">
        <v>96</v>
      </c>
      <c r="C24276" s="30">
        <v>2.46</v>
      </c>
      <c r="D24276" t="s">
        <v>24</v>
      </c>
      <c r="E24276">
        <v>2027</v>
      </c>
      <c r="G24276" t="s">
        <v>25</v>
      </c>
    </row>
    <row r="24277" spans="1:7">
      <c r="A24277">
        <v>76042990</v>
      </c>
      <c r="B24277" t="s">
        <v>96</v>
      </c>
      <c r="C24277" s="30">
        <v>2.6649999999999996</v>
      </c>
      <c r="D24277" t="s">
        <v>24</v>
      </c>
      <c r="E24277">
        <v>2028</v>
      </c>
      <c r="G24277" t="s">
        <v>25</v>
      </c>
    </row>
    <row r="24278" spans="1:7">
      <c r="A24278">
        <v>7605</v>
      </c>
      <c r="B24278" t="s">
        <v>96</v>
      </c>
      <c r="C24278" s="30">
        <v>2.0299999999999998</v>
      </c>
      <c r="D24278" t="s">
        <v>24</v>
      </c>
      <c r="G24278" t="s">
        <v>25</v>
      </c>
    </row>
    <row r="24279" spans="1:7">
      <c r="A24279">
        <v>7605</v>
      </c>
      <c r="B24279" t="s">
        <v>96</v>
      </c>
      <c r="C24279" s="30">
        <v>2.2329999999999997</v>
      </c>
      <c r="D24279" t="s">
        <v>24</v>
      </c>
      <c r="E24279">
        <v>2026</v>
      </c>
      <c r="G24279" t="s">
        <v>25</v>
      </c>
    </row>
    <row r="24280" spans="1:7">
      <c r="A24280">
        <v>7605</v>
      </c>
      <c r="B24280" t="s">
        <v>96</v>
      </c>
      <c r="C24280" s="30">
        <v>2.4359999999999999</v>
      </c>
      <c r="D24280" t="s">
        <v>24</v>
      </c>
      <c r="E24280">
        <v>2027</v>
      </c>
      <c r="G24280" t="s">
        <v>25</v>
      </c>
    </row>
    <row r="24281" spans="1:7">
      <c r="A24281">
        <v>7605</v>
      </c>
      <c r="B24281" t="s">
        <v>96</v>
      </c>
      <c r="C24281" s="30">
        <v>2.6389999999999998</v>
      </c>
      <c r="D24281" t="s">
        <v>24</v>
      </c>
      <c r="E24281">
        <v>2028</v>
      </c>
      <c r="G24281" t="s">
        <v>25</v>
      </c>
    </row>
    <row r="24282" spans="1:7">
      <c r="A24282">
        <v>7606</v>
      </c>
      <c r="B24282" t="s">
        <v>96</v>
      </c>
      <c r="C24282" s="30">
        <v>2.4900000000000002</v>
      </c>
      <c r="D24282" t="s">
        <v>24</v>
      </c>
      <c r="G24282" t="s">
        <v>25</v>
      </c>
    </row>
    <row r="24283" spans="1:7">
      <c r="A24283">
        <v>7606</v>
      </c>
      <c r="B24283" t="s">
        <v>96</v>
      </c>
      <c r="C24283" s="30">
        <v>2.7390000000000003</v>
      </c>
      <c r="D24283" t="s">
        <v>24</v>
      </c>
      <c r="E24283">
        <v>2026</v>
      </c>
      <c r="G24283" t="s">
        <v>25</v>
      </c>
    </row>
    <row r="24284" spans="1:7">
      <c r="A24284">
        <v>7606</v>
      </c>
      <c r="B24284" t="s">
        <v>96</v>
      </c>
      <c r="C24284" s="30">
        <v>2.9880000000000004</v>
      </c>
      <c r="D24284" t="s">
        <v>24</v>
      </c>
      <c r="E24284">
        <v>2027</v>
      </c>
      <c r="G24284" t="s">
        <v>25</v>
      </c>
    </row>
    <row r="24285" spans="1:7">
      <c r="A24285">
        <v>7606</v>
      </c>
      <c r="B24285" t="s">
        <v>96</v>
      </c>
      <c r="C24285" s="30">
        <v>3.2370000000000001</v>
      </c>
      <c r="D24285" t="s">
        <v>24</v>
      </c>
      <c r="E24285">
        <v>2028</v>
      </c>
      <c r="G24285" t="s">
        <v>25</v>
      </c>
    </row>
    <row r="24286" spans="1:7">
      <c r="A24286">
        <v>7607</v>
      </c>
      <c r="B24286" t="s">
        <v>96</v>
      </c>
      <c r="C24286" s="30">
        <v>2.4900000000000002</v>
      </c>
      <c r="D24286" t="s">
        <v>24</v>
      </c>
      <c r="G24286" t="s">
        <v>25</v>
      </c>
    </row>
    <row r="24287" spans="1:7">
      <c r="A24287">
        <v>7607</v>
      </c>
      <c r="B24287" t="s">
        <v>96</v>
      </c>
      <c r="C24287" s="30">
        <v>2.7390000000000003</v>
      </c>
      <c r="D24287" t="s">
        <v>24</v>
      </c>
      <c r="E24287">
        <v>2026</v>
      </c>
      <c r="G24287" t="s">
        <v>25</v>
      </c>
    </row>
    <row r="24288" spans="1:7">
      <c r="A24288">
        <v>7607</v>
      </c>
      <c r="B24288" t="s">
        <v>96</v>
      </c>
      <c r="C24288" s="30">
        <v>2.9880000000000004</v>
      </c>
      <c r="D24288" t="s">
        <v>24</v>
      </c>
      <c r="E24288">
        <v>2027</v>
      </c>
      <c r="G24288" t="s">
        <v>25</v>
      </c>
    </row>
    <row r="24289" spans="1:7">
      <c r="A24289">
        <v>7607</v>
      </c>
      <c r="B24289" t="s">
        <v>96</v>
      </c>
      <c r="C24289" s="30">
        <v>3.2370000000000001</v>
      </c>
      <c r="D24289" t="s">
        <v>24</v>
      </c>
      <c r="E24289">
        <v>2028</v>
      </c>
      <c r="G24289" t="s">
        <v>25</v>
      </c>
    </row>
    <row r="24290" spans="1:7">
      <c r="A24290">
        <v>7608</v>
      </c>
      <c r="B24290" t="s">
        <v>96</v>
      </c>
      <c r="C24290" s="30">
        <v>2.0499999999999998</v>
      </c>
      <c r="D24290" t="s">
        <v>24</v>
      </c>
      <c r="G24290" t="s">
        <v>25</v>
      </c>
    </row>
    <row r="24291" spans="1:7">
      <c r="A24291">
        <v>7608</v>
      </c>
      <c r="B24291" t="s">
        <v>96</v>
      </c>
      <c r="C24291" s="30">
        <v>2.2549999999999999</v>
      </c>
      <c r="D24291" t="s">
        <v>24</v>
      </c>
      <c r="E24291">
        <v>2026</v>
      </c>
      <c r="G24291" t="s">
        <v>25</v>
      </c>
    </row>
    <row r="24292" spans="1:7">
      <c r="A24292">
        <v>7608</v>
      </c>
      <c r="B24292" t="s">
        <v>96</v>
      </c>
      <c r="C24292" s="30">
        <v>2.46</v>
      </c>
      <c r="D24292" t="s">
        <v>24</v>
      </c>
      <c r="E24292">
        <v>2027</v>
      </c>
      <c r="G24292" t="s">
        <v>25</v>
      </c>
    </row>
    <row r="24293" spans="1:7">
      <c r="A24293">
        <v>7608</v>
      </c>
      <c r="B24293" t="s">
        <v>96</v>
      </c>
      <c r="C24293" s="30">
        <v>2.6649999999999996</v>
      </c>
      <c r="D24293" t="s">
        <v>24</v>
      </c>
      <c r="E24293">
        <v>2028</v>
      </c>
      <c r="G24293" t="s">
        <v>25</v>
      </c>
    </row>
    <row r="24294" spans="1:7">
      <c r="A24294">
        <v>76090000</v>
      </c>
      <c r="B24294" t="s">
        <v>96</v>
      </c>
      <c r="C24294" s="30">
        <v>2.0499999999999998</v>
      </c>
      <c r="D24294" t="s">
        <v>24</v>
      </c>
      <c r="G24294" t="s">
        <v>25</v>
      </c>
    </row>
    <row r="24295" spans="1:7">
      <c r="A24295">
        <v>76090000</v>
      </c>
      <c r="B24295" t="s">
        <v>96</v>
      </c>
      <c r="C24295" s="30">
        <v>2.2549999999999999</v>
      </c>
      <c r="D24295" t="s">
        <v>24</v>
      </c>
      <c r="E24295">
        <v>2026</v>
      </c>
      <c r="G24295" t="s">
        <v>25</v>
      </c>
    </row>
    <row r="24296" spans="1:7">
      <c r="A24296">
        <v>76090000</v>
      </c>
      <c r="B24296" t="s">
        <v>96</v>
      </c>
      <c r="C24296" s="30">
        <v>2.46</v>
      </c>
      <c r="D24296" t="s">
        <v>24</v>
      </c>
      <c r="E24296">
        <v>2027</v>
      </c>
      <c r="G24296" t="s">
        <v>25</v>
      </c>
    </row>
    <row r="24297" spans="1:7">
      <c r="A24297">
        <v>76090000</v>
      </c>
      <c r="B24297" t="s">
        <v>96</v>
      </c>
      <c r="C24297" s="30">
        <v>2.6649999999999996</v>
      </c>
      <c r="D24297" t="s">
        <v>24</v>
      </c>
      <c r="E24297">
        <v>2028</v>
      </c>
      <c r="G24297" t="s">
        <v>25</v>
      </c>
    </row>
    <row r="24298" spans="1:7">
      <c r="A24298">
        <v>76101000</v>
      </c>
      <c r="B24298" t="s">
        <v>96</v>
      </c>
      <c r="C24298" s="30">
        <v>2.0499999999999998</v>
      </c>
      <c r="D24298" t="s">
        <v>24</v>
      </c>
      <c r="G24298" t="s">
        <v>25</v>
      </c>
    </row>
    <row r="24299" spans="1:7">
      <c r="A24299">
        <v>76101000</v>
      </c>
      <c r="B24299" t="s">
        <v>96</v>
      </c>
      <c r="C24299" s="30">
        <v>2.2549999999999999</v>
      </c>
      <c r="D24299" t="s">
        <v>24</v>
      </c>
      <c r="E24299">
        <v>2026</v>
      </c>
      <c r="G24299" t="s">
        <v>25</v>
      </c>
    </row>
    <row r="24300" spans="1:7">
      <c r="A24300">
        <v>76101000</v>
      </c>
      <c r="B24300" t="s">
        <v>96</v>
      </c>
      <c r="C24300" s="30">
        <v>2.46</v>
      </c>
      <c r="D24300" t="s">
        <v>24</v>
      </c>
      <c r="E24300">
        <v>2027</v>
      </c>
      <c r="G24300" t="s">
        <v>25</v>
      </c>
    </row>
    <row r="24301" spans="1:7">
      <c r="A24301">
        <v>76101000</v>
      </c>
      <c r="B24301" t="s">
        <v>96</v>
      </c>
      <c r="C24301" s="30">
        <v>2.6649999999999996</v>
      </c>
      <c r="D24301" t="s">
        <v>24</v>
      </c>
      <c r="E24301">
        <v>2028</v>
      </c>
      <c r="G24301" t="s">
        <v>25</v>
      </c>
    </row>
    <row r="24302" spans="1:7">
      <c r="A24302">
        <v>761090</v>
      </c>
      <c r="B24302" t="s">
        <v>96</v>
      </c>
      <c r="C24302" s="30">
        <v>2.0499999999999998</v>
      </c>
      <c r="D24302" t="s">
        <v>24</v>
      </c>
      <c r="G24302" t="s">
        <v>25</v>
      </c>
    </row>
    <row r="24303" spans="1:7">
      <c r="A24303">
        <v>761090</v>
      </c>
      <c r="B24303" t="s">
        <v>96</v>
      </c>
      <c r="C24303" s="30">
        <v>2.2549999999999999</v>
      </c>
      <c r="D24303" t="s">
        <v>24</v>
      </c>
      <c r="E24303">
        <v>2026</v>
      </c>
      <c r="G24303" t="s">
        <v>25</v>
      </c>
    </row>
    <row r="24304" spans="1:7">
      <c r="A24304">
        <v>761090</v>
      </c>
      <c r="B24304" t="s">
        <v>96</v>
      </c>
      <c r="C24304" s="30">
        <v>2.46</v>
      </c>
      <c r="D24304" t="s">
        <v>24</v>
      </c>
      <c r="E24304">
        <v>2027</v>
      </c>
      <c r="G24304" t="s">
        <v>25</v>
      </c>
    </row>
    <row r="24305" spans="1:7">
      <c r="A24305">
        <v>761090</v>
      </c>
      <c r="B24305" t="s">
        <v>96</v>
      </c>
      <c r="C24305" s="30">
        <v>2.6649999999999996</v>
      </c>
      <c r="D24305" t="s">
        <v>24</v>
      </c>
      <c r="E24305">
        <v>2028</v>
      </c>
      <c r="G24305" t="s">
        <v>25</v>
      </c>
    </row>
    <row r="24306" spans="1:7">
      <c r="A24306">
        <v>76109010</v>
      </c>
      <c r="B24306" t="s">
        <v>96</v>
      </c>
      <c r="C24306" s="30">
        <v>2.0499999999999998</v>
      </c>
      <c r="D24306" t="s">
        <v>24</v>
      </c>
      <c r="G24306" t="s">
        <v>25</v>
      </c>
    </row>
    <row r="24307" spans="1:7">
      <c r="A24307">
        <v>76109010</v>
      </c>
      <c r="B24307" t="s">
        <v>96</v>
      </c>
      <c r="C24307" s="30">
        <v>2.2549999999999999</v>
      </c>
      <c r="D24307" t="s">
        <v>24</v>
      </c>
      <c r="E24307">
        <v>2026</v>
      </c>
      <c r="G24307" t="s">
        <v>25</v>
      </c>
    </row>
    <row r="24308" spans="1:7">
      <c r="A24308">
        <v>76109010</v>
      </c>
      <c r="B24308" t="s">
        <v>96</v>
      </c>
      <c r="C24308" s="30">
        <v>2.46</v>
      </c>
      <c r="D24308" t="s">
        <v>24</v>
      </c>
      <c r="E24308">
        <v>2027</v>
      </c>
      <c r="G24308" t="s">
        <v>25</v>
      </c>
    </row>
    <row r="24309" spans="1:7">
      <c r="A24309">
        <v>76109010</v>
      </c>
      <c r="B24309" t="s">
        <v>96</v>
      </c>
      <c r="C24309" s="30">
        <v>2.6649999999999996</v>
      </c>
      <c r="D24309" t="s">
        <v>24</v>
      </c>
      <c r="E24309">
        <v>2028</v>
      </c>
      <c r="G24309" t="s">
        <v>25</v>
      </c>
    </row>
    <row r="24310" spans="1:7">
      <c r="A24310">
        <v>76109090</v>
      </c>
      <c r="B24310" t="s">
        <v>96</v>
      </c>
      <c r="C24310" s="30">
        <v>2.0499999999999998</v>
      </c>
      <c r="D24310" t="s">
        <v>24</v>
      </c>
      <c r="G24310" t="s">
        <v>25</v>
      </c>
    </row>
    <row r="24311" spans="1:7">
      <c r="A24311">
        <v>76109090</v>
      </c>
      <c r="B24311" t="s">
        <v>96</v>
      </c>
      <c r="C24311" s="30">
        <v>2.2549999999999999</v>
      </c>
      <c r="D24311" t="s">
        <v>24</v>
      </c>
      <c r="E24311">
        <v>2026</v>
      </c>
      <c r="G24311" t="s">
        <v>25</v>
      </c>
    </row>
    <row r="24312" spans="1:7">
      <c r="A24312">
        <v>76109090</v>
      </c>
      <c r="B24312" t="s">
        <v>96</v>
      </c>
      <c r="C24312" s="30">
        <v>2.46</v>
      </c>
      <c r="D24312" t="s">
        <v>24</v>
      </c>
      <c r="E24312">
        <v>2027</v>
      </c>
      <c r="G24312" t="s">
        <v>25</v>
      </c>
    </row>
    <row r="24313" spans="1:7">
      <c r="A24313">
        <v>76109090</v>
      </c>
      <c r="B24313" t="s">
        <v>96</v>
      </c>
      <c r="C24313" s="30">
        <v>2.6649999999999996</v>
      </c>
      <c r="D24313" t="s">
        <v>24</v>
      </c>
      <c r="E24313">
        <v>2028</v>
      </c>
      <c r="G24313" t="s">
        <v>25</v>
      </c>
    </row>
    <row r="24314" spans="1:7">
      <c r="A24314">
        <v>76110000</v>
      </c>
      <c r="B24314" t="s">
        <v>96</v>
      </c>
      <c r="C24314" s="30">
        <v>2.4900000000000002</v>
      </c>
      <c r="D24314" t="s">
        <v>24</v>
      </c>
      <c r="G24314" t="s">
        <v>25</v>
      </c>
    </row>
    <row r="24315" spans="1:7">
      <c r="A24315">
        <v>76110000</v>
      </c>
      <c r="B24315" t="s">
        <v>96</v>
      </c>
      <c r="C24315" s="30">
        <v>2.7390000000000003</v>
      </c>
      <c r="D24315" t="s">
        <v>24</v>
      </c>
      <c r="E24315">
        <v>2026</v>
      </c>
      <c r="G24315" t="s">
        <v>25</v>
      </c>
    </row>
    <row r="24316" spans="1:7">
      <c r="A24316">
        <v>76110000</v>
      </c>
      <c r="B24316" t="s">
        <v>96</v>
      </c>
      <c r="C24316" s="30">
        <v>2.9880000000000004</v>
      </c>
      <c r="D24316" t="s">
        <v>24</v>
      </c>
      <c r="E24316">
        <v>2027</v>
      </c>
      <c r="G24316" t="s">
        <v>25</v>
      </c>
    </row>
    <row r="24317" spans="1:7">
      <c r="A24317">
        <v>76110000</v>
      </c>
      <c r="B24317" t="s">
        <v>96</v>
      </c>
      <c r="C24317" s="30">
        <v>3.2370000000000001</v>
      </c>
      <c r="D24317" t="s">
        <v>24</v>
      </c>
      <c r="E24317">
        <v>2028</v>
      </c>
      <c r="G24317" t="s">
        <v>25</v>
      </c>
    </row>
    <row r="24318" spans="1:7">
      <c r="A24318">
        <v>7612</v>
      </c>
      <c r="B24318" t="s">
        <v>96</v>
      </c>
      <c r="C24318" s="30">
        <v>2.4900000000000002</v>
      </c>
      <c r="D24318" t="s">
        <v>24</v>
      </c>
      <c r="G24318" t="s">
        <v>25</v>
      </c>
    </row>
    <row r="24319" spans="1:7">
      <c r="A24319">
        <v>7612</v>
      </c>
      <c r="B24319" t="s">
        <v>96</v>
      </c>
      <c r="C24319" s="30">
        <v>2.7390000000000003</v>
      </c>
      <c r="D24319" t="s">
        <v>24</v>
      </c>
      <c r="E24319">
        <v>2026</v>
      </c>
      <c r="G24319" t="s">
        <v>25</v>
      </c>
    </row>
    <row r="24320" spans="1:7">
      <c r="A24320">
        <v>7612</v>
      </c>
      <c r="B24320" t="s">
        <v>96</v>
      </c>
      <c r="C24320" s="30">
        <v>2.9880000000000004</v>
      </c>
      <c r="D24320" t="s">
        <v>24</v>
      </c>
      <c r="E24320">
        <v>2027</v>
      </c>
      <c r="G24320" t="s">
        <v>25</v>
      </c>
    </row>
    <row r="24321" spans="1:7">
      <c r="A24321">
        <v>7612</v>
      </c>
      <c r="B24321" t="s">
        <v>96</v>
      </c>
      <c r="C24321" s="30">
        <v>3.2370000000000001</v>
      </c>
      <c r="D24321" t="s">
        <v>24</v>
      </c>
      <c r="E24321">
        <v>2028</v>
      </c>
      <c r="G24321" t="s">
        <v>25</v>
      </c>
    </row>
    <row r="24322" spans="1:7">
      <c r="A24322">
        <v>76130000</v>
      </c>
      <c r="B24322" t="s">
        <v>96</v>
      </c>
      <c r="C24322" s="30">
        <v>2.4900000000000002</v>
      </c>
      <c r="D24322" t="s">
        <v>24</v>
      </c>
      <c r="G24322" t="s">
        <v>25</v>
      </c>
    </row>
    <row r="24323" spans="1:7">
      <c r="A24323">
        <v>76130000</v>
      </c>
      <c r="B24323" t="s">
        <v>96</v>
      </c>
      <c r="C24323" s="30">
        <v>2.7390000000000003</v>
      </c>
      <c r="D24323" t="s">
        <v>24</v>
      </c>
      <c r="E24323">
        <v>2026</v>
      </c>
      <c r="G24323" t="s">
        <v>25</v>
      </c>
    </row>
    <row r="24324" spans="1:7">
      <c r="A24324">
        <v>76130000</v>
      </c>
      <c r="B24324" t="s">
        <v>96</v>
      </c>
      <c r="C24324" s="30">
        <v>2.9880000000000004</v>
      </c>
      <c r="D24324" t="s">
        <v>24</v>
      </c>
      <c r="E24324">
        <v>2027</v>
      </c>
      <c r="G24324" t="s">
        <v>25</v>
      </c>
    </row>
    <row r="24325" spans="1:7">
      <c r="A24325">
        <v>76130000</v>
      </c>
      <c r="B24325" t="s">
        <v>96</v>
      </c>
      <c r="C24325" s="30">
        <v>3.2370000000000001</v>
      </c>
      <c r="D24325" t="s">
        <v>24</v>
      </c>
      <c r="E24325">
        <v>2028</v>
      </c>
      <c r="G24325" t="s">
        <v>25</v>
      </c>
    </row>
    <row r="24326" spans="1:7">
      <c r="A24326">
        <v>7614</v>
      </c>
      <c r="B24326" t="s">
        <v>96</v>
      </c>
      <c r="C24326" s="30">
        <v>2.0299999999999998</v>
      </c>
      <c r="D24326" t="s">
        <v>24</v>
      </c>
      <c r="G24326" t="s">
        <v>25</v>
      </c>
    </row>
    <row r="24327" spans="1:7">
      <c r="A24327">
        <v>7614</v>
      </c>
      <c r="B24327" t="s">
        <v>96</v>
      </c>
      <c r="C24327" s="30">
        <v>2.2329999999999997</v>
      </c>
      <c r="D24327" t="s">
        <v>24</v>
      </c>
      <c r="E24327">
        <v>2026</v>
      </c>
      <c r="G24327" t="s">
        <v>25</v>
      </c>
    </row>
    <row r="24328" spans="1:7">
      <c r="A24328">
        <v>7614</v>
      </c>
      <c r="B24328" t="s">
        <v>96</v>
      </c>
      <c r="C24328" s="30">
        <v>2.4359999999999999</v>
      </c>
      <c r="D24328" t="s">
        <v>24</v>
      </c>
      <c r="E24328">
        <v>2027</v>
      </c>
      <c r="G24328" t="s">
        <v>25</v>
      </c>
    </row>
    <row r="24329" spans="1:7">
      <c r="A24329">
        <v>7614</v>
      </c>
      <c r="B24329" t="s">
        <v>96</v>
      </c>
      <c r="C24329" s="30">
        <v>2.6389999999999998</v>
      </c>
      <c r="D24329" t="s">
        <v>24</v>
      </c>
      <c r="E24329">
        <v>2028</v>
      </c>
      <c r="G24329" t="s">
        <v>25</v>
      </c>
    </row>
    <row r="24330" spans="1:7">
      <c r="A24330">
        <v>76161000</v>
      </c>
      <c r="B24330" t="s">
        <v>96</v>
      </c>
      <c r="C24330" s="30">
        <v>2.4900000000000002</v>
      </c>
      <c r="D24330" t="s">
        <v>24</v>
      </c>
      <c r="G24330" t="s">
        <v>25</v>
      </c>
    </row>
    <row r="24331" spans="1:7">
      <c r="A24331">
        <v>76161000</v>
      </c>
      <c r="B24331" t="s">
        <v>96</v>
      </c>
      <c r="C24331" s="30">
        <v>2.7390000000000003</v>
      </c>
      <c r="D24331" t="s">
        <v>24</v>
      </c>
      <c r="E24331">
        <v>2026</v>
      </c>
      <c r="G24331" t="s">
        <v>25</v>
      </c>
    </row>
    <row r="24332" spans="1:7">
      <c r="A24332">
        <v>76161000</v>
      </c>
      <c r="B24332" t="s">
        <v>96</v>
      </c>
      <c r="C24332" s="30">
        <v>2.9880000000000004</v>
      </c>
      <c r="D24332" t="s">
        <v>24</v>
      </c>
      <c r="E24332">
        <v>2027</v>
      </c>
      <c r="G24332" t="s">
        <v>25</v>
      </c>
    </row>
    <row r="24333" spans="1:7">
      <c r="A24333">
        <v>76161000</v>
      </c>
      <c r="B24333" t="s">
        <v>96</v>
      </c>
      <c r="C24333" s="30">
        <v>3.2370000000000001</v>
      </c>
      <c r="D24333" t="s">
        <v>24</v>
      </c>
      <c r="E24333">
        <v>2028</v>
      </c>
      <c r="G24333" t="s">
        <v>25</v>
      </c>
    </row>
    <row r="24334" spans="1:7">
      <c r="A24334">
        <v>76169100</v>
      </c>
      <c r="B24334" t="s">
        <v>96</v>
      </c>
      <c r="C24334" s="30">
        <v>2.4900000000000002</v>
      </c>
      <c r="D24334" t="s">
        <v>24</v>
      </c>
      <c r="G24334" t="s">
        <v>25</v>
      </c>
    </row>
    <row r="24335" spans="1:7">
      <c r="A24335">
        <v>76169100</v>
      </c>
      <c r="B24335" t="s">
        <v>96</v>
      </c>
      <c r="C24335" s="30">
        <v>2.7390000000000003</v>
      </c>
      <c r="D24335" t="s">
        <v>24</v>
      </c>
      <c r="E24335">
        <v>2026</v>
      </c>
      <c r="G24335" t="s">
        <v>25</v>
      </c>
    </row>
    <row r="24336" spans="1:7">
      <c r="A24336">
        <v>76169100</v>
      </c>
      <c r="B24336" t="s">
        <v>96</v>
      </c>
      <c r="C24336" s="30">
        <v>2.9880000000000004</v>
      </c>
      <c r="D24336" t="s">
        <v>24</v>
      </c>
      <c r="E24336">
        <v>2027</v>
      </c>
      <c r="G24336" t="s">
        <v>25</v>
      </c>
    </row>
    <row r="24337" spans="1:7">
      <c r="A24337">
        <v>76169100</v>
      </c>
      <c r="B24337" t="s">
        <v>96</v>
      </c>
      <c r="C24337" s="30">
        <v>3.2370000000000001</v>
      </c>
      <c r="D24337" t="s">
        <v>24</v>
      </c>
      <c r="E24337">
        <v>2028</v>
      </c>
      <c r="G24337" t="s">
        <v>25</v>
      </c>
    </row>
    <row r="24338" spans="1:7">
      <c r="A24338">
        <v>76169910</v>
      </c>
      <c r="B24338" t="s">
        <v>96</v>
      </c>
      <c r="C24338" s="30">
        <v>1.81</v>
      </c>
      <c r="D24338" t="s">
        <v>24</v>
      </c>
      <c r="G24338" t="s">
        <v>25</v>
      </c>
    </row>
    <row r="24339" spans="1:7">
      <c r="A24339">
        <v>76169910</v>
      </c>
      <c r="B24339" t="s">
        <v>96</v>
      </c>
      <c r="C24339" s="30">
        <v>1.9910000000000001</v>
      </c>
      <c r="D24339" t="s">
        <v>24</v>
      </c>
      <c r="E24339">
        <v>2026</v>
      </c>
      <c r="G24339" t="s">
        <v>25</v>
      </c>
    </row>
    <row r="24340" spans="1:7">
      <c r="A24340">
        <v>76169910</v>
      </c>
      <c r="B24340" t="s">
        <v>96</v>
      </c>
      <c r="C24340" s="30">
        <v>2.1720000000000002</v>
      </c>
      <c r="D24340" t="s">
        <v>24</v>
      </c>
      <c r="E24340">
        <v>2027</v>
      </c>
      <c r="G24340" t="s">
        <v>25</v>
      </c>
    </row>
    <row r="24341" spans="1:7">
      <c r="A24341">
        <v>76169910</v>
      </c>
      <c r="B24341" t="s">
        <v>96</v>
      </c>
      <c r="C24341" s="30">
        <v>2.3530000000000002</v>
      </c>
      <c r="D24341" t="s">
        <v>24</v>
      </c>
      <c r="E24341">
        <v>2028</v>
      </c>
      <c r="G24341" t="s">
        <v>25</v>
      </c>
    </row>
    <row r="24342" spans="1:7">
      <c r="A24342">
        <v>76169990</v>
      </c>
      <c r="B24342" t="s">
        <v>96</v>
      </c>
      <c r="C24342" s="30">
        <v>2.4900000000000002</v>
      </c>
      <c r="D24342" t="s">
        <v>24</v>
      </c>
      <c r="G24342" t="s">
        <v>25</v>
      </c>
    </row>
    <row r="24343" spans="1:7">
      <c r="A24343">
        <v>76169990</v>
      </c>
      <c r="B24343" t="s">
        <v>96</v>
      </c>
      <c r="C24343" s="30">
        <v>2.7390000000000003</v>
      </c>
      <c r="D24343" t="s">
        <v>24</v>
      </c>
      <c r="E24343">
        <v>2026</v>
      </c>
      <c r="G24343" t="s">
        <v>25</v>
      </c>
    </row>
    <row r="24344" spans="1:7">
      <c r="A24344">
        <v>76169990</v>
      </c>
      <c r="B24344" t="s">
        <v>96</v>
      </c>
      <c r="C24344" s="30">
        <v>2.9880000000000004</v>
      </c>
      <c r="D24344" t="s">
        <v>24</v>
      </c>
      <c r="E24344">
        <v>2027</v>
      </c>
      <c r="G24344" t="s">
        <v>25</v>
      </c>
    </row>
    <row r="24345" spans="1:7">
      <c r="A24345">
        <v>76169990</v>
      </c>
      <c r="B24345" t="s">
        <v>96</v>
      </c>
      <c r="C24345" s="30">
        <v>3.2370000000000001</v>
      </c>
      <c r="D24345" t="s">
        <v>24</v>
      </c>
      <c r="E24345">
        <v>2028</v>
      </c>
      <c r="G24345" t="s">
        <v>25</v>
      </c>
    </row>
    <row r="24346" spans="1:7">
      <c r="A24346">
        <v>28041000</v>
      </c>
      <c r="B24346" t="s">
        <v>96</v>
      </c>
      <c r="C24346" s="30">
        <v>10.82</v>
      </c>
      <c r="G24346" t="s">
        <v>272</v>
      </c>
    </row>
    <row r="24347" spans="1:7">
      <c r="A24347">
        <v>28041000</v>
      </c>
      <c r="B24347" t="s">
        <v>96</v>
      </c>
      <c r="C24347" s="30">
        <v>11.902000000000001</v>
      </c>
      <c r="E24347">
        <v>2026</v>
      </c>
      <c r="G24347" t="s">
        <v>272</v>
      </c>
    </row>
    <row r="24348" spans="1:7">
      <c r="A24348">
        <v>28041000</v>
      </c>
      <c r="B24348" t="s">
        <v>96</v>
      </c>
      <c r="C24348" s="30">
        <v>12.984</v>
      </c>
      <c r="E24348">
        <v>2027</v>
      </c>
      <c r="G24348" t="s">
        <v>272</v>
      </c>
    </row>
    <row r="24349" spans="1:7">
      <c r="A24349">
        <v>28041000</v>
      </c>
      <c r="B24349" t="s">
        <v>96</v>
      </c>
      <c r="C24349" s="30">
        <v>14.066000000000001</v>
      </c>
      <c r="E24349">
        <v>2028</v>
      </c>
      <c r="G24349" t="s">
        <v>272</v>
      </c>
    </row>
    <row r="24350" spans="1:7">
      <c r="A24350">
        <v>26011200</v>
      </c>
      <c r="B24350" t="s">
        <v>96</v>
      </c>
      <c r="C24350">
        <v>0.1</v>
      </c>
      <c r="G24350" t="s">
        <v>273</v>
      </c>
    </row>
    <row r="24351" spans="1:7">
      <c r="A24351">
        <v>26011200</v>
      </c>
      <c r="B24351" t="s">
        <v>96</v>
      </c>
      <c r="C24351">
        <v>0.11</v>
      </c>
      <c r="E24351">
        <v>2026</v>
      </c>
      <c r="G24351" t="s">
        <v>273</v>
      </c>
    </row>
    <row r="24352" spans="1:7">
      <c r="A24352">
        <v>26011200</v>
      </c>
      <c r="B24352" t="s">
        <v>96</v>
      </c>
      <c r="C24352">
        <v>0.12000000000000001</v>
      </c>
      <c r="E24352">
        <v>2027</v>
      </c>
      <c r="G24352" t="s">
        <v>273</v>
      </c>
    </row>
    <row r="24353" spans="1:7">
      <c r="A24353">
        <v>26011200</v>
      </c>
      <c r="B24353" t="s">
        <v>96</v>
      </c>
      <c r="C24353">
        <v>0.13</v>
      </c>
      <c r="E24353">
        <v>2028</v>
      </c>
      <c r="G24353" t="s">
        <v>273</v>
      </c>
    </row>
    <row r="24354" spans="1:7">
      <c r="A24354">
        <v>7201</v>
      </c>
      <c r="B24354" t="s">
        <v>96</v>
      </c>
      <c r="C24354" s="30">
        <v>2.31</v>
      </c>
      <c r="G24354" t="s">
        <v>273</v>
      </c>
    </row>
    <row r="24355" spans="1:7">
      <c r="A24355">
        <v>7201</v>
      </c>
      <c r="B24355" t="s">
        <v>96</v>
      </c>
      <c r="C24355" s="30">
        <v>2.5409999999999999</v>
      </c>
      <c r="E24355">
        <v>2026</v>
      </c>
      <c r="G24355" t="s">
        <v>273</v>
      </c>
    </row>
    <row r="24356" spans="1:7">
      <c r="A24356">
        <v>7201</v>
      </c>
      <c r="B24356" t="s">
        <v>96</v>
      </c>
      <c r="C24356" s="30">
        <v>2.7720000000000002</v>
      </c>
      <c r="E24356">
        <v>2027</v>
      </c>
      <c r="G24356" t="s">
        <v>273</v>
      </c>
    </row>
    <row r="24357" spans="1:7">
      <c r="A24357">
        <v>7201</v>
      </c>
      <c r="B24357" t="s">
        <v>96</v>
      </c>
      <c r="C24357" s="30">
        <v>3.0030000000000001</v>
      </c>
      <c r="E24357">
        <v>2028</v>
      </c>
      <c r="G24357" t="s">
        <v>273</v>
      </c>
    </row>
    <row r="24358" spans="1:7">
      <c r="A24358">
        <v>7205</v>
      </c>
      <c r="B24358" t="s">
        <v>96</v>
      </c>
      <c r="C24358" s="30">
        <v>2.3199999999999998</v>
      </c>
      <c r="D24358" t="s">
        <v>20</v>
      </c>
      <c r="G24358" t="s">
        <v>273</v>
      </c>
    </row>
    <row r="24359" spans="1:7">
      <c r="A24359">
        <v>7205</v>
      </c>
      <c r="B24359" t="s">
        <v>96</v>
      </c>
      <c r="C24359" s="30">
        <v>2.552</v>
      </c>
      <c r="D24359" t="s">
        <v>20</v>
      </c>
      <c r="E24359">
        <v>2026</v>
      </c>
      <c r="G24359" t="s">
        <v>273</v>
      </c>
    </row>
    <row r="24360" spans="1:7">
      <c r="A24360">
        <v>7205</v>
      </c>
      <c r="B24360" t="s">
        <v>96</v>
      </c>
      <c r="C24360" s="30">
        <v>2.7839999999999998</v>
      </c>
      <c r="D24360" t="s">
        <v>20</v>
      </c>
      <c r="E24360">
        <v>2027</v>
      </c>
      <c r="G24360" t="s">
        <v>273</v>
      </c>
    </row>
    <row r="24361" spans="1:7">
      <c r="A24361">
        <v>7205</v>
      </c>
      <c r="B24361" t="s">
        <v>96</v>
      </c>
      <c r="C24361" s="30">
        <v>3.016</v>
      </c>
      <c r="D24361" t="s">
        <v>20</v>
      </c>
      <c r="E24361">
        <v>2028</v>
      </c>
      <c r="G24361" t="s">
        <v>273</v>
      </c>
    </row>
    <row r="24362" spans="1:7">
      <c r="A24362">
        <v>72061000</v>
      </c>
      <c r="B24362" t="s">
        <v>96</v>
      </c>
      <c r="C24362" s="30">
        <v>2.41</v>
      </c>
      <c r="D24362" t="s">
        <v>20</v>
      </c>
      <c r="G24362" t="s">
        <v>273</v>
      </c>
    </row>
    <row r="24363" spans="1:7">
      <c r="A24363">
        <v>72061000</v>
      </c>
      <c r="B24363" t="s">
        <v>96</v>
      </c>
      <c r="C24363" s="30">
        <v>2.6510000000000002</v>
      </c>
      <c r="D24363" t="s">
        <v>20</v>
      </c>
      <c r="E24363">
        <v>2026</v>
      </c>
      <c r="G24363" t="s">
        <v>273</v>
      </c>
    </row>
    <row r="24364" spans="1:7">
      <c r="A24364">
        <v>72061000</v>
      </c>
      <c r="B24364" t="s">
        <v>96</v>
      </c>
      <c r="C24364" s="30">
        <v>2.8920000000000003</v>
      </c>
      <c r="D24364" t="s">
        <v>20</v>
      </c>
      <c r="E24364">
        <v>2027</v>
      </c>
      <c r="G24364" t="s">
        <v>273</v>
      </c>
    </row>
    <row r="24365" spans="1:7">
      <c r="A24365">
        <v>72061000</v>
      </c>
      <c r="B24365" t="s">
        <v>96</v>
      </c>
      <c r="C24365" s="30">
        <v>3.133</v>
      </c>
      <c r="D24365" t="s">
        <v>20</v>
      </c>
      <c r="E24365">
        <v>2028</v>
      </c>
      <c r="G24365" t="s">
        <v>273</v>
      </c>
    </row>
    <row r="24366" spans="1:7">
      <c r="A24366">
        <v>72069000</v>
      </c>
      <c r="B24366" t="s">
        <v>96</v>
      </c>
      <c r="C24366" s="30">
        <v>2.41</v>
      </c>
      <c r="D24366" t="s">
        <v>20</v>
      </c>
      <c r="G24366" t="s">
        <v>273</v>
      </c>
    </row>
    <row r="24367" spans="1:7">
      <c r="A24367">
        <v>72069000</v>
      </c>
      <c r="B24367" t="s">
        <v>96</v>
      </c>
      <c r="C24367" s="30">
        <v>2.6510000000000002</v>
      </c>
      <c r="D24367" t="s">
        <v>20</v>
      </c>
      <c r="E24367">
        <v>2026</v>
      </c>
      <c r="G24367" t="s">
        <v>273</v>
      </c>
    </row>
    <row r="24368" spans="1:7">
      <c r="A24368">
        <v>72069000</v>
      </c>
      <c r="B24368" t="s">
        <v>96</v>
      </c>
      <c r="C24368" s="30">
        <v>2.8920000000000003</v>
      </c>
      <c r="D24368" t="s">
        <v>20</v>
      </c>
      <c r="E24368">
        <v>2027</v>
      </c>
      <c r="G24368" t="s">
        <v>273</v>
      </c>
    </row>
    <row r="24369" spans="1:7">
      <c r="A24369">
        <v>72069000</v>
      </c>
      <c r="B24369" t="s">
        <v>96</v>
      </c>
      <c r="C24369" s="30">
        <v>3.133</v>
      </c>
      <c r="D24369" t="s">
        <v>20</v>
      </c>
      <c r="E24369">
        <v>2028</v>
      </c>
      <c r="G24369" t="s">
        <v>273</v>
      </c>
    </row>
    <row r="24370" spans="1:7">
      <c r="A24370">
        <v>72071111</v>
      </c>
      <c r="B24370" t="s">
        <v>96</v>
      </c>
      <c r="C24370" s="30">
        <v>2.41</v>
      </c>
      <c r="D24370" t="s">
        <v>20</v>
      </c>
      <c r="G24370" t="s">
        <v>273</v>
      </c>
    </row>
    <row r="24371" spans="1:7">
      <c r="A24371">
        <v>72071111</v>
      </c>
      <c r="B24371" t="s">
        <v>96</v>
      </c>
      <c r="C24371" s="30">
        <v>2.6510000000000002</v>
      </c>
      <c r="D24371" t="s">
        <v>20</v>
      </c>
      <c r="E24371">
        <v>2026</v>
      </c>
      <c r="G24371" t="s">
        <v>273</v>
      </c>
    </row>
    <row r="24372" spans="1:7">
      <c r="A24372">
        <v>72071111</v>
      </c>
      <c r="B24372" t="s">
        <v>96</v>
      </c>
      <c r="C24372" s="30">
        <v>2.8920000000000003</v>
      </c>
      <c r="D24372" t="s">
        <v>20</v>
      </c>
      <c r="E24372">
        <v>2027</v>
      </c>
      <c r="G24372" t="s">
        <v>273</v>
      </c>
    </row>
    <row r="24373" spans="1:7">
      <c r="A24373">
        <v>72071111</v>
      </c>
      <c r="B24373" t="s">
        <v>96</v>
      </c>
      <c r="C24373" s="30">
        <v>3.133</v>
      </c>
      <c r="D24373" t="s">
        <v>20</v>
      </c>
      <c r="E24373">
        <v>2028</v>
      </c>
      <c r="G24373" t="s">
        <v>273</v>
      </c>
    </row>
    <row r="24374" spans="1:7">
      <c r="A24374">
        <v>72071114</v>
      </c>
      <c r="B24374" t="s">
        <v>96</v>
      </c>
      <c r="C24374" s="30">
        <v>2.41</v>
      </c>
      <c r="D24374" t="s">
        <v>20</v>
      </c>
      <c r="G24374" t="s">
        <v>273</v>
      </c>
    </row>
    <row r="24375" spans="1:7">
      <c r="A24375">
        <v>72071114</v>
      </c>
      <c r="B24375" t="s">
        <v>96</v>
      </c>
      <c r="C24375" s="30">
        <v>2.6510000000000002</v>
      </c>
      <c r="D24375" t="s">
        <v>20</v>
      </c>
      <c r="E24375">
        <v>2026</v>
      </c>
      <c r="G24375" t="s">
        <v>273</v>
      </c>
    </row>
    <row r="24376" spans="1:7">
      <c r="A24376">
        <v>72071114</v>
      </c>
      <c r="B24376" t="s">
        <v>96</v>
      </c>
      <c r="C24376" s="30">
        <v>2.8920000000000003</v>
      </c>
      <c r="D24376" t="s">
        <v>20</v>
      </c>
      <c r="E24376">
        <v>2027</v>
      </c>
      <c r="G24376" t="s">
        <v>273</v>
      </c>
    </row>
    <row r="24377" spans="1:7">
      <c r="A24377">
        <v>72071114</v>
      </c>
      <c r="B24377" t="s">
        <v>96</v>
      </c>
      <c r="C24377" s="30">
        <v>3.133</v>
      </c>
      <c r="D24377" t="s">
        <v>20</v>
      </c>
      <c r="E24377">
        <v>2028</v>
      </c>
      <c r="G24377" t="s">
        <v>273</v>
      </c>
    </row>
    <row r="24378" spans="1:7">
      <c r="A24378">
        <v>72071116</v>
      </c>
      <c r="B24378" t="s">
        <v>96</v>
      </c>
      <c r="C24378" s="30">
        <v>2.41</v>
      </c>
      <c r="D24378" t="s">
        <v>20</v>
      </c>
      <c r="G24378" t="s">
        <v>273</v>
      </c>
    </row>
    <row r="24379" spans="1:7">
      <c r="A24379">
        <v>72071116</v>
      </c>
      <c r="B24379" t="s">
        <v>96</v>
      </c>
      <c r="C24379" s="30">
        <v>2.6510000000000002</v>
      </c>
      <c r="D24379" t="s">
        <v>20</v>
      </c>
      <c r="E24379">
        <v>2026</v>
      </c>
      <c r="G24379" t="s">
        <v>273</v>
      </c>
    </row>
    <row r="24380" spans="1:7">
      <c r="A24380">
        <v>72071116</v>
      </c>
      <c r="B24380" t="s">
        <v>96</v>
      </c>
      <c r="C24380" s="30">
        <v>2.8920000000000003</v>
      </c>
      <c r="D24380" t="s">
        <v>20</v>
      </c>
      <c r="E24380">
        <v>2027</v>
      </c>
      <c r="G24380" t="s">
        <v>273</v>
      </c>
    </row>
    <row r="24381" spans="1:7">
      <c r="A24381">
        <v>72071116</v>
      </c>
      <c r="B24381" t="s">
        <v>96</v>
      </c>
      <c r="C24381" s="30">
        <v>3.133</v>
      </c>
      <c r="D24381" t="s">
        <v>20</v>
      </c>
      <c r="E24381">
        <v>2028</v>
      </c>
      <c r="G24381" t="s">
        <v>273</v>
      </c>
    </row>
    <row r="24382" spans="1:7">
      <c r="A24382">
        <v>72071190</v>
      </c>
      <c r="B24382" t="s">
        <v>96</v>
      </c>
      <c r="C24382" s="30">
        <v>2.41</v>
      </c>
      <c r="D24382" t="s">
        <v>20</v>
      </c>
      <c r="G24382" t="s">
        <v>273</v>
      </c>
    </row>
    <row r="24383" spans="1:7">
      <c r="A24383">
        <v>72071190</v>
      </c>
      <c r="B24383" t="s">
        <v>96</v>
      </c>
      <c r="C24383" s="30">
        <v>2.6510000000000002</v>
      </c>
      <c r="D24383" t="s">
        <v>20</v>
      </c>
      <c r="E24383">
        <v>2026</v>
      </c>
      <c r="G24383" t="s">
        <v>273</v>
      </c>
    </row>
    <row r="24384" spans="1:7">
      <c r="A24384">
        <v>72071190</v>
      </c>
      <c r="B24384" t="s">
        <v>96</v>
      </c>
      <c r="C24384" s="30">
        <v>2.8920000000000003</v>
      </c>
      <c r="D24384" t="s">
        <v>20</v>
      </c>
      <c r="E24384">
        <v>2027</v>
      </c>
      <c r="G24384" t="s">
        <v>273</v>
      </c>
    </row>
    <row r="24385" spans="1:7">
      <c r="A24385">
        <v>72071190</v>
      </c>
      <c r="B24385" t="s">
        <v>96</v>
      </c>
      <c r="C24385" s="30">
        <v>3.133</v>
      </c>
      <c r="D24385" t="s">
        <v>20</v>
      </c>
      <c r="E24385">
        <v>2028</v>
      </c>
      <c r="G24385" t="s">
        <v>273</v>
      </c>
    </row>
    <row r="24386" spans="1:7">
      <c r="A24386">
        <v>72071210</v>
      </c>
      <c r="B24386" t="s">
        <v>96</v>
      </c>
      <c r="C24386" s="30">
        <v>2.41</v>
      </c>
      <c r="D24386" t="s">
        <v>20</v>
      </c>
      <c r="G24386" t="s">
        <v>273</v>
      </c>
    </row>
    <row r="24387" spans="1:7">
      <c r="A24387">
        <v>72071210</v>
      </c>
      <c r="B24387" t="s">
        <v>96</v>
      </c>
      <c r="C24387" s="30">
        <v>2.6510000000000002</v>
      </c>
      <c r="D24387" t="s">
        <v>20</v>
      </c>
      <c r="E24387">
        <v>2026</v>
      </c>
      <c r="G24387" t="s">
        <v>273</v>
      </c>
    </row>
    <row r="24388" spans="1:7">
      <c r="A24388">
        <v>72071210</v>
      </c>
      <c r="B24388" t="s">
        <v>96</v>
      </c>
      <c r="C24388" s="30">
        <v>2.8920000000000003</v>
      </c>
      <c r="D24388" t="s">
        <v>20</v>
      </c>
      <c r="E24388">
        <v>2027</v>
      </c>
      <c r="G24388" t="s">
        <v>273</v>
      </c>
    </row>
    <row r="24389" spans="1:7">
      <c r="A24389">
        <v>72071210</v>
      </c>
      <c r="B24389" t="s">
        <v>96</v>
      </c>
      <c r="C24389" s="30">
        <v>3.133</v>
      </c>
      <c r="D24389" t="s">
        <v>20</v>
      </c>
      <c r="E24389">
        <v>2028</v>
      </c>
      <c r="G24389" t="s">
        <v>273</v>
      </c>
    </row>
    <row r="24390" spans="1:7">
      <c r="A24390">
        <v>72071290</v>
      </c>
      <c r="B24390" t="s">
        <v>96</v>
      </c>
      <c r="C24390" s="30">
        <v>2.41</v>
      </c>
      <c r="D24390" t="s">
        <v>20</v>
      </c>
      <c r="G24390" t="s">
        <v>273</v>
      </c>
    </row>
    <row r="24391" spans="1:7">
      <c r="A24391">
        <v>72071290</v>
      </c>
      <c r="B24391" t="s">
        <v>96</v>
      </c>
      <c r="C24391" s="30">
        <v>2.6510000000000002</v>
      </c>
      <c r="D24391" t="s">
        <v>20</v>
      </c>
      <c r="E24391">
        <v>2026</v>
      </c>
      <c r="G24391" t="s">
        <v>273</v>
      </c>
    </row>
    <row r="24392" spans="1:7">
      <c r="A24392">
        <v>72071290</v>
      </c>
      <c r="B24392" t="s">
        <v>96</v>
      </c>
      <c r="C24392" s="30">
        <v>2.8920000000000003</v>
      </c>
      <c r="D24392" t="s">
        <v>20</v>
      </c>
      <c r="E24392">
        <v>2027</v>
      </c>
      <c r="G24392" t="s">
        <v>273</v>
      </c>
    </row>
    <row r="24393" spans="1:7">
      <c r="A24393">
        <v>72071290</v>
      </c>
      <c r="B24393" t="s">
        <v>96</v>
      </c>
      <c r="C24393" s="30">
        <v>3.133</v>
      </c>
      <c r="D24393" t="s">
        <v>20</v>
      </c>
      <c r="E24393">
        <v>2028</v>
      </c>
      <c r="G24393" t="s">
        <v>273</v>
      </c>
    </row>
    <row r="24394" spans="1:7">
      <c r="A24394">
        <v>72071912</v>
      </c>
      <c r="B24394" t="s">
        <v>96</v>
      </c>
      <c r="C24394" s="30">
        <v>2.41</v>
      </c>
      <c r="D24394" t="s">
        <v>20</v>
      </c>
      <c r="G24394" t="s">
        <v>273</v>
      </c>
    </row>
    <row r="24395" spans="1:7">
      <c r="A24395">
        <v>72071912</v>
      </c>
      <c r="B24395" t="s">
        <v>96</v>
      </c>
      <c r="C24395" s="30">
        <v>2.6510000000000002</v>
      </c>
      <c r="D24395" t="s">
        <v>20</v>
      </c>
      <c r="E24395">
        <v>2026</v>
      </c>
      <c r="G24395" t="s">
        <v>273</v>
      </c>
    </row>
    <row r="24396" spans="1:7">
      <c r="A24396">
        <v>72071912</v>
      </c>
      <c r="B24396" t="s">
        <v>96</v>
      </c>
      <c r="C24396" s="30">
        <v>2.8920000000000003</v>
      </c>
      <c r="D24396" t="s">
        <v>20</v>
      </c>
      <c r="E24396">
        <v>2027</v>
      </c>
      <c r="G24396" t="s">
        <v>273</v>
      </c>
    </row>
    <row r="24397" spans="1:7">
      <c r="A24397">
        <v>72071912</v>
      </c>
      <c r="B24397" t="s">
        <v>96</v>
      </c>
      <c r="C24397" s="30">
        <v>3.133</v>
      </c>
      <c r="D24397" t="s">
        <v>20</v>
      </c>
      <c r="E24397">
        <v>2028</v>
      </c>
      <c r="G24397" t="s">
        <v>273</v>
      </c>
    </row>
    <row r="24398" spans="1:7">
      <c r="A24398">
        <v>72071919</v>
      </c>
      <c r="B24398" t="s">
        <v>96</v>
      </c>
      <c r="C24398" s="30">
        <v>2.41</v>
      </c>
      <c r="D24398" t="s">
        <v>20</v>
      </c>
      <c r="G24398" t="s">
        <v>273</v>
      </c>
    </row>
    <row r="24399" spans="1:7">
      <c r="A24399">
        <v>72071919</v>
      </c>
      <c r="B24399" t="s">
        <v>96</v>
      </c>
      <c r="C24399" s="30">
        <v>2.6510000000000002</v>
      </c>
      <c r="D24399" t="s">
        <v>20</v>
      </c>
      <c r="E24399">
        <v>2026</v>
      </c>
      <c r="G24399" t="s">
        <v>273</v>
      </c>
    </row>
    <row r="24400" spans="1:7">
      <c r="A24400">
        <v>72071919</v>
      </c>
      <c r="B24400" t="s">
        <v>96</v>
      </c>
      <c r="C24400" s="30">
        <v>2.8920000000000003</v>
      </c>
      <c r="D24400" t="s">
        <v>20</v>
      </c>
      <c r="E24400">
        <v>2027</v>
      </c>
      <c r="G24400" t="s">
        <v>273</v>
      </c>
    </row>
    <row r="24401" spans="1:7">
      <c r="A24401">
        <v>72071919</v>
      </c>
      <c r="B24401" t="s">
        <v>96</v>
      </c>
      <c r="C24401" s="30">
        <v>3.133</v>
      </c>
      <c r="D24401" t="s">
        <v>20</v>
      </c>
      <c r="E24401">
        <v>2028</v>
      </c>
      <c r="G24401" t="s">
        <v>273</v>
      </c>
    </row>
    <row r="24402" spans="1:7">
      <c r="A24402">
        <v>72071980</v>
      </c>
      <c r="B24402" t="s">
        <v>96</v>
      </c>
      <c r="C24402" s="30">
        <v>2.41</v>
      </c>
      <c r="D24402" t="s">
        <v>20</v>
      </c>
      <c r="G24402" t="s">
        <v>273</v>
      </c>
    </row>
    <row r="24403" spans="1:7">
      <c r="A24403">
        <v>72071980</v>
      </c>
      <c r="B24403" t="s">
        <v>96</v>
      </c>
      <c r="C24403" s="30">
        <v>2.6510000000000002</v>
      </c>
      <c r="D24403" t="s">
        <v>20</v>
      </c>
      <c r="E24403">
        <v>2026</v>
      </c>
      <c r="G24403" t="s">
        <v>273</v>
      </c>
    </row>
    <row r="24404" spans="1:7">
      <c r="A24404">
        <v>72071980</v>
      </c>
      <c r="B24404" t="s">
        <v>96</v>
      </c>
      <c r="C24404" s="30">
        <v>2.8920000000000003</v>
      </c>
      <c r="D24404" t="s">
        <v>20</v>
      </c>
      <c r="E24404">
        <v>2027</v>
      </c>
      <c r="G24404" t="s">
        <v>273</v>
      </c>
    </row>
    <row r="24405" spans="1:7">
      <c r="A24405">
        <v>72071980</v>
      </c>
      <c r="B24405" t="s">
        <v>96</v>
      </c>
      <c r="C24405" s="30">
        <v>3.133</v>
      </c>
      <c r="D24405" t="s">
        <v>20</v>
      </c>
      <c r="E24405">
        <v>2028</v>
      </c>
      <c r="G24405" t="s">
        <v>273</v>
      </c>
    </row>
    <row r="24406" spans="1:7">
      <c r="A24406">
        <v>72072011</v>
      </c>
      <c r="B24406" t="s">
        <v>96</v>
      </c>
      <c r="C24406" s="30">
        <v>2.41</v>
      </c>
      <c r="D24406" t="s">
        <v>20</v>
      </c>
      <c r="G24406" t="s">
        <v>273</v>
      </c>
    </row>
    <row r="24407" spans="1:7">
      <c r="A24407">
        <v>72072011</v>
      </c>
      <c r="B24407" t="s">
        <v>96</v>
      </c>
      <c r="C24407" s="30">
        <v>2.6510000000000002</v>
      </c>
      <c r="D24407" t="s">
        <v>20</v>
      </c>
      <c r="E24407">
        <v>2026</v>
      </c>
      <c r="G24407" t="s">
        <v>273</v>
      </c>
    </row>
    <row r="24408" spans="1:7">
      <c r="A24408">
        <v>72072011</v>
      </c>
      <c r="B24408" t="s">
        <v>96</v>
      </c>
      <c r="C24408" s="30">
        <v>2.8920000000000003</v>
      </c>
      <c r="D24408" t="s">
        <v>20</v>
      </c>
      <c r="E24408">
        <v>2027</v>
      </c>
      <c r="G24408" t="s">
        <v>273</v>
      </c>
    </row>
    <row r="24409" spans="1:7">
      <c r="A24409">
        <v>72072011</v>
      </c>
      <c r="B24409" t="s">
        <v>96</v>
      </c>
      <c r="C24409" s="30">
        <v>3.133</v>
      </c>
      <c r="D24409" t="s">
        <v>20</v>
      </c>
      <c r="E24409">
        <v>2028</v>
      </c>
      <c r="G24409" t="s">
        <v>273</v>
      </c>
    </row>
    <row r="24410" spans="1:7">
      <c r="A24410">
        <v>72072015</v>
      </c>
      <c r="B24410" t="s">
        <v>96</v>
      </c>
      <c r="C24410" s="30">
        <v>2.41</v>
      </c>
      <c r="D24410" t="s">
        <v>20</v>
      </c>
      <c r="G24410" t="s">
        <v>273</v>
      </c>
    </row>
    <row r="24411" spans="1:7">
      <c r="A24411">
        <v>72072015</v>
      </c>
      <c r="B24411" t="s">
        <v>96</v>
      </c>
      <c r="C24411" s="30">
        <v>2.6510000000000002</v>
      </c>
      <c r="D24411" t="s">
        <v>20</v>
      </c>
      <c r="E24411">
        <v>2026</v>
      </c>
      <c r="G24411" t="s">
        <v>273</v>
      </c>
    </row>
    <row r="24412" spans="1:7">
      <c r="A24412">
        <v>72072015</v>
      </c>
      <c r="B24412" t="s">
        <v>96</v>
      </c>
      <c r="C24412" s="30">
        <v>2.8920000000000003</v>
      </c>
      <c r="D24412" t="s">
        <v>20</v>
      </c>
      <c r="E24412">
        <v>2027</v>
      </c>
      <c r="G24412" t="s">
        <v>273</v>
      </c>
    </row>
    <row r="24413" spans="1:7">
      <c r="A24413">
        <v>72072015</v>
      </c>
      <c r="B24413" t="s">
        <v>96</v>
      </c>
      <c r="C24413" s="30">
        <v>3.133</v>
      </c>
      <c r="D24413" t="s">
        <v>20</v>
      </c>
      <c r="E24413">
        <v>2028</v>
      </c>
      <c r="G24413" t="s">
        <v>273</v>
      </c>
    </row>
    <row r="24414" spans="1:7">
      <c r="A24414">
        <v>72072017</v>
      </c>
      <c r="B24414" t="s">
        <v>96</v>
      </c>
      <c r="C24414" s="30">
        <v>2.41</v>
      </c>
      <c r="D24414" t="s">
        <v>20</v>
      </c>
      <c r="G24414" t="s">
        <v>273</v>
      </c>
    </row>
    <row r="24415" spans="1:7">
      <c r="A24415">
        <v>72072017</v>
      </c>
      <c r="B24415" t="s">
        <v>96</v>
      </c>
      <c r="C24415" s="30">
        <v>2.6510000000000002</v>
      </c>
      <c r="D24415" t="s">
        <v>20</v>
      </c>
      <c r="E24415">
        <v>2026</v>
      </c>
      <c r="G24415" t="s">
        <v>273</v>
      </c>
    </row>
    <row r="24416" spans="1:7">
      <c r="A24416">
        <v>72072017</v>
      </c>
      <c r="B24416" t="s">
        <v>96</v>
      </c>
      <c r="C24416" s="30">
        <v>2.8920000000000003</v>
      </c>
      <c r="D24416" t="s">
        <v>20</v>
      </c>
      <c r="E24416">
        <v>2027</v>
      </c>
      <c r="G24416" t="s">
        <v>273</v>
      </c>
    </row>
    <row r="24417" spans="1:7">
      <c r="A24417">
        <v>72072017</v>
      </c>
      <c r="B24417" t="s">
        <v>96</v>
      </c>
      <c r="C24417" s="30">
        <v>3.133</v>
      </c>
      <c r="D24417" t="s">
        <v>20</v>
      </c>
      <c r="E24417">
        <v>2028</v>
      </c>
      <c r="G24417" t="s">
        <v>273</v>
      </c>
    </row>
    <row r="24418" spans="1:7">
      <c r="A24418">
        <v>72072019</v>
      </c>
      <c r="B24418" t="s">
        <v>96</v>
      </c>
      <c r="C24418" s="30">
        <v>2.41</v>
      </c>
      <c r="D24418" t="s">
        <v>20</v>
      </c>
      <c r="G24418" t="s">
        <v>273</v>
      </c>
    </row>
    <row r="24419" spans="1:7">
      <c r="A24419">
        <v>72072019</v>
      </c>
      <c r="B24419" t="s">
        <v>96</v>
      </c>
      <c r="C24419" s="30">
        <v>2.6510000000000002</v>
      </c>
      <c r="D24419" t="s">
        <v>20</v>
      </c>
      <c r="E24419">
        <v>2026</v>
      </c>
      <c r="G24419" t="s">
        <v>273</v>
      </c>
    </row>
    <row r="24420" spans="1:7">
      <c r="A24420">
        <v>72072019</v>
      </c>
      <c r="B24420" t="s">
        <v>96</v>
      </c>
      <c r="C24420" s="30">
        <v>2.8920000000000003</v>
      </c>
      <c r="D24420" t="s">
        <v>20</v>
      </c>
      <c r="E24420">
        <v>2027</v>
      </c>
      <c r="G24420" t="s">
        <v>273</v>
      </c>
    </row>
    <row r="24421" spans="1:7">
      <c r="A24421">
        <v>72072019</v>
      </c>
      <c r="B24421" t="s">
        <v>96</v>
      </c>
      <c r="C24421" s="30">
        <v>3.133</v>
      </c>
      <c r="D24421" t="s">
        <v>20</v>
      </c>
      <c r="E24421">
        <v>2028</v>
      </c>
      <c r="G24421" t="s">
        <v>273</v>
      </c>
    </row>
    <row r="24422" spans="1:7">
      <c r="A24422">
        <v>72072032</v>
      </c>
      <c r="B24422" t="s">
        <v>96</v>
      </c>
      <c r="C24422" s="30">
        <v>2.41</v>
      </c>
      <c r="D24422" t="s">
        <v>20</v>
      </c>
      <c r="G24422" t="s">
        <v>273</v>
      </c>
    </row>
    <row r="24423" spans="1:7">
      <c r="A24423">
        <v>72072032</v>
      </c>
      <c r="B24423" t="s">
        <v>96</v>
      </c>
      <c r="C24423" s="30">
        <v>2.6510000000000002</v>
      </c>
      <c r="D24423" t="s">
        <v>20</v>
      </c>
      <c r="E24423">
        <v>2026</v>
      </c>
      <c r="G24423" t="s">
        <v>273</v>
      </c>
    </row>
    <row r="24424" spans="1:7">
      <c r="A24424">
        <v>72072032</v>
      </c>
      <c r="B24424" t="s">
        <v>96</v>
      </c>
      <c r="C24424" s="30">
        <v>2.8920000000000003</v>
      </c>
      <c r="D24424" t="s">
        <v>20</v>
      </c>
      <c r="E24424">
        <v>2027</v>
      </c>
      <c r="G24424" t="s">
        <v>273</v>
      </c>
    </row>
    <row r="24425" spans="1:7">
      <c r="A24425">
        <v>72072032</v>
      </c>
      <c r="B24425" t="s">
        <v>96</v>
      </c>
      <c r="C24425" s="30">
        <v>3.133</v>
      </c>
      <c r="D24425" t="s">
        <v>20</v>
      </c>
      <c r="E24425">
        <v>2028</v>
      </c>
      <c r="G24425" t="s">
        <v>273</v>
      </c>
    </row>
    <row r="24426" spans="1:7">
      <c r="A24426">
        <v>72072039</v>
      </c>
      <c r="B24426" t="s">
        <v>96</v>
      </c>
      <c r="C24426" s="30">
        <v>2.41</v>
      </c>
      <c r="D24426" t="s">
        <v>20</v>
      </c>
      <c r="G24426" t="s">
        <v>273</v>
      </c>
    </row>
    <row r="24427" spans="1:7">
      <c r="A24427">
        <v>72072039</v>
      </c>
      <c r="B24427" t="s">
        <v>96</v>
      </c>
      <c r="C24427" s="30">
        <v>2.6510000000000002</v>
      </c>
      <c r="D24427" t="s">
        <v>20</v>
      </c>
      <c r="E24427">
        <v>2026</v>
      </c>
      <c r="G24427" t="s">
        <v>273</v>
      </c>
    </row>
    <row r="24428" spans="1:7">
      <c r="A24428">
        <v>72072039</v>
      </c>
      <c r="B24428" t="s">
        <v>96</v>
      </c>
      <c r="C24428" s="30">
        <v>2.8920000000000003</v>
      </c>
      <c r="D24428" t="s">
        <v>20</v>
      </c>
      <c r="E24428">
        <v>2027</v>
      </c>
      <c r="G24428" t="s">
        <v>273</v>
      </c>
    </row>
    <row r="24429" spans="1:7">
      <c r="A24429">
        <v>72072039</v>
      </c>
      <c r="B24429" t="s">
        <v>96</v>
      </c>
      <c r="C24429" s="30">
        <v>3.133</v>
      </c>
      <c r="D24429" t="s">
        <v>20</v>
      </c>
      <c r="E24429">
        <v>2028</v>
      </c>
      <c r="G24429" t="s">
        <v>273</v>
      </c>
    </row>
    <row r="24430" spans="1:7">
      <c r="A24430">
        <v>72072052</v>
      </c>
      <c r="B24430" t="s">
        <v>96</v>
      </c>
      <c r="C24430" s="30">
        <v>2.41</v>
      </c>
      <c r="D24430" t="s">
        <v>20</v>
      </c>
      <c r="G24430" t="s">
        <v>273</v>
      </c>
    </row>
    <row r="24431" spans="1:7">
      <c r="A24431">
        <v>72072052</v>
      </c>
      <c r="B24431" t="s">
        <v>96</v>
      </c>
      <c r="C24431" s="30">
        <v>2.6510000000000002</v>
      </c>
      <c r="D24431" t="s">
        <v>20</v>
      </c>
      <c r="E24431">
        <v>2026</v>
      </c>
      <c r="G24431" t="s">
        <v>273</v>
      </c>
    </row>
    <row r="24432" spans="1:7">
      <c r="A24432">
        <v>72072052</v>
      </c>
      <c r="B24432" t="s">
        <v>96</v>
      </c>
      <c r="C24432" s="30">
        <v>2.8920000000000003</v>
      </c>
      <c r="D24432" t="s">
        <v>20</v>
      </c>
      <c r="E24432">
        <v>2027</v>
      </c>
      <c r="G24432" t="s">
        <v>273</v>
      </c>
    </row>
    <row r="24433" spans="1:7">
      <c r="A24433">
        <v>72072052</v>
      </c>
      <c r="B24433" t="s">
        <v>96</v>
      </c>
      <c r="C24433" s="30">
        <v>3.133</v>
      </c>
      <c r="D24433" t="s">
        <v>20</v>
      </c>
      <c r="E24433">
        <v>2028</v>
      </c>
      <c r="G24433" t="s">
        <v>273</v>
      </c>
    </row>
    <row r="24434" spans="1:7">
      <c r="A24434">
        <v>72072059</v>
      </c>
      <c r="B24434" t="s">
        <v>96</v>
      </c>
      <c r="C24434" s="30">
        <v>2.41</v>
      </c>
      <c r="D24434" t="s">
        <v>20</v>
      </c>
      <c r="G24434" t="s">
        <v>273</v>
      </c>
    </row>
    <row r="24435" spans="1:7">
      <c r="A24435">
        <v>72072059</v>
      </c>
      <c r="B24435" t="s">
        <v>96</v>
      </c>
      <c r="C24435" s="30">
        <v>2.6510000000000002</v>
      </c>
      <c r="D24435" t="s">
        <v>20</v>
      </c>
      <c r="E24435">
        <v>2026</v>
      </c>
      <c r="G24435" t="s">
        <v>273</v>
      </c>
    </row>
    <row r="24436" spans="1:7">
      <c r="A24436">
        <v>72072059</v>
      </c>
      <c r="B24436" t="s">
        <v>96</v>
      </c>
      <c r="C24436" s="30">
        <v>2.8920000000000003</v>
      </c>
      <c r="D24436" t="s">
        <v>20</v>
      </c>
      <c r="E24436">
        <v>2027</v>
      </c>
      <c r="G24436" t="s">
        <v>273</v>
      </c>
    </row>
    <row r="24437" spans="1:7">
      <c r="A24437">
        <v>72072059</v>
      </c>
      <c r="B24437" t="s">
        <v>96</v>
      </c>
      <c r="C24437" s="30">
        <v>3.133</v>
      </c>
      <c r="D24437" t="s">
        <v>20</v>
      </c>
      <c r="E24437">
        <v>2028</v>
      </c>
      <c r="G24437" t="s">
        <v>273</v>
      </c>
    </row>
    <row r="24438" spans="1:7">
      <c r="A24438">
        <v>72072080</v>
      </c>
      <c r="B24438" t="s">
        <v>96</v>
      </c>
      <c r="C24438" s="30">
        <v>2.41</v>
      </c>
      <c r="D24438" t="s">
        <v>20</v>
      </c>
      <c r="G24438" t="s">
        <v>273</v>
      </c>
    </row>
    <row r="24439" spans="1:7">
      <c r="A24439">
        <v>72072080</v>
      </c>
      <c r="B24439" t="s">
        <v>96</v>
      </c>
      <c r="C24439" s="30">
        <v>2.6510000000000002</v>
      </c>
      <c r="D24439" t="s">
        <v>20</v>
      </c>
      <c r="E24439">
        <v>2026</v>
      </c>
      <c r="G24439" t="s">
        <v>273</v>
      </c>
    </row>
    <row r="24440" spans="1:7">
      <c r="A24440">
        <v>72072080</v>
      </c>
      <c r="B24440" t="s">
        <v>96</v>
      </c>
      <c r="C24440" s="30">
        <v>2.8920000000000003</v>
      </c>
      <c r="D24440" t="s">
        <v>20</v>
      </c>
      <c r="E24440">
        <v>2027</v>
      </c>
      <c r="G24440" t="s">
        <v>273</v>
      </c>
    </row>
    <row r="24441" spans="1:7">
      <c r="A24441">
        <v>72072080</v>
      </c>
      <c r="B24441" t="s">
        <v>96</v>
      </c>
      <c r="C24441" s="30">
        <v>3.133</v>
      </c>
      <c r="D24441" t="s">
        <v>20</v>
      </c>
      <c r="E24441">
        <v>2028</v>
      </c>
      <c r="G24441" t="s">
        <v>273</v>
      </c>
    </row>
    <row r="24442" spans="1:7">
      <c r="A24442">
        <v>7208</v>
      </c>
      <c r="B24442" t="s">
        <v>96</v>
      </c>
      <c r="C24442" s="30">
        <v>2.42</v>
      </c>
      <c r="D24442" t="s">
        <v>20</v>
      </c>
      <c r="G24442" t="s">
        <v>273</v>
      </c>
    </row>
    <row r="24443" spans="1:7">
      <c r="A24443">
        <v>7208</v>
      </c>
      <c r="B24443" t="s">
        <v>96</v>
      </c>
      <c r="C24443" s="30">
        <v>2.6619999999999999</v>
      </c>
      <c r="D24443" t="s">
        <v>20</v>
      </c>
      <c r="E24443">
        <v>2026</v>
      </c>
      <c r="G24443" t="s">
        <v>273</v>
      </c>
    </row>
    <row r="24444" spans="1:7">
      <c r="A24444">
        <v>7208</v>
      </c>
      <c r="B24444" t="s">
        <v>96</v>
      </c>
      <c r="C24444" s="30">
        <v>2.9039999999999999</v>
      </c>
      <c r="D24444" t="s">
        <v>20</v>
      </c>
      <c r="E24444">
        <v>2027</v>
      </c>
      <c r="G24444" t="s">
        <v>273</v>
      </c>
    </row>
    <row r="24445" spans="1:7">
      <c r="A24445">
        <v>7208</v>
      </c>
      <c r="B24445" t="s">
        <v>96</v>
      </c>
      <c r="C24445" s="30">
        <v>3.1459999999999999</v>
      </c>
      <c r="D24445" t="s">
        <v>20</v>
      </c>
      <c r="E24445">
        <v>2028</v>
      </c>
      <c r="G24445" t="s">
        <v>273</v>
      </c>
    </row>
    <row r="24446" spans="1:7">
      <c r="A24446">
        <v>7209</v>
      </c>
      <c r="B24446" t="s">
        <v>96</v>
      </c>
      <c r="C24446" s="30">
        <v>2.4300000000000002</v>
      </c>
      <c r="D24446" t="s">
        <v>20</v>
      </c>
      <c r="G24446" t="s">
        <v>273</v>
      </c>
    </row>
    <row r="24447" spans="1:7">
      <c r="A24447">
        <v>7209</v>
      </c>
      <c r="B24447" t="s">
        <v>96</v>
      </c>
      <c r="C24447" s="30">
        <v>2.673</v>
      </c>
      <c r="D24447" t="s">
        <v>20</v>
      </c>
      <c r="E24447">
        <v>2026</v>
      </c>
      <c r="G24447" t="s">
        <v>273</v>
      </c>
    </row>
    <row r="24448" spans="1:7">
      <c r="A24448">
        <v>7209</v>
      </c>
      <c r="B24448" t="s">
        <v>96</v>
      </c>
      <c r="C24448" s="30">
        <v>2.9160000000000004</v>
      </c>
      <c r="D24448" t="s">
        <v>20</v>
      </c>
      <c r="E24448">
        <v>2027</v>
      </c>
      <c r="G24448" t="s">
        <v>273</v>
      </c>
    </row>
    <row r="24449" spans="1:7">
      <c r="A24449">
        <v>7209</v>
      </c>
      <c r="B24449" t="s">
        <v>96</v>
      </c>
      <c r="C24449" s="30">
        <v>3.1590000000000003</v>
      </c>
      <c r="D24449" t="s">
        <v>20</v>
      </c>
      <c r="E24449">
        <v>2028</v>
      </c>
      <c r="G24449" t="s">
        <v>273</v>
      </c>
    </row>
    <row r="24450" spans="1:7">
      <c r="A24450">
        <v>7210</v>
      </c>
      <c r="B24450" t="s">
        <v>96</v>
      </c>
      <c r="C24450" s="30">
        <v>2.4300000000000002</v>
      </c>
      <c r="D24450" t="s">
        <v>20</v>
      </c>
      <c r="G24450" t="s">
        <v>273</v>
      </c>
    </row>
    <row r="24451" spans="1:7">
      <c r="A24451">
        <v>7210</v>
      </c>
      <c r="B24451" t="s">
        <v>96</v>
      </c>
      <c r="C24451" s="30">
        <v>2.673</v>
      </c>
      <c r="D24451" t="s">
        <v>20</v>
      </c>
      <c r="E24451">
        <v>2026</v>
      </c>
      <c r="G24451" t="s">
        <v>273</v>
      </c>
    </row>
    <row r="24452" spans="1:7">
      <c r="A24452">
        <v>7210</v>
      </c>
      <c r="B24452" t="s">
        <v>96</v>
      </c>
      <c r="C24452" s="30">
        <v>2.9160000000000004</v>
      </c>
      <c r="D24452" t="s">
        <v>20</v>
      </c>
      <c r="E24452">
        <v>2027</v>
      </c>
      <c r="G24452" t="s">
        <v>273</v>
      </c>
    </row>
    <row r="24453" spans="1:7">
      <c r="A24453">
        <v>7210</v>
      </c>
      <c r="B24453" t="s">
        <v>96</v>
      </c>
      <c r="C24453" s="30">
        <v>3.1590000000000003</v>
      </c>
      <c r="D24453" t="s">
        <v>20</v>
      </c>
      <c r="E24453">
        <v>2028</v>
      </c>
      <c r="G24453" t="s">
        <v>273</v>
      </c>
    </row>
    <row r="24454" spans="1:7">
      <c r="A24454">
        <v>72111300</v>
      </c>
      <c r="B24454" t="s">
        <v>96</v>
      </c>
      <c r="C24454" s="30">
        <v>2.42</v>
      </c>
      <c r="D24454" t="s">
        <v>20</v>
      </c>
      <c r="G24454" t="s">
        <v>273</v>
      </c>
    </row>
    <row r="24455" spans="1:7">
      <c r="A24455">
        <v>72111300</v>
      </c>
      <c r="B24455" t="s">
        <v>96</v>
      </c>
      <c r="C24455" s="30">
        <v>2.6619999999999999</v>
      </c>
      <c r="D24455" t="s">
        <v>20</v>
      </c>
      <c r="E24455">
        <v>2026</v>
      </c>
      <c r="G24455" t="s">
        <v>273</v>
      </c>
    </row>
    <row r="24456" spans="1:7">
      <c r="A24456">
        <v>72111300</v>
      </c>
      <c r="B24456" t="s">
        <v>96</v>
      </c>
      <c r="C24456" s="30">
        <v>2.9039999999999999</v>
      </c>
      <c r="D24456" t="s">
        <v>20</v>
      </c>
      <c r="E24456">
        <v>2027</v>
      </c>
      <c r="G24456" t="s">
        <v>273</v>
      </c>
    </row>
    <row r="24457" spans="1:7">
      <c r="A24457">
        <v>72111300</v>
      </c>
      <c r="B24457" t="s">
        <v>96</v>
      </c>
      <c r="C24457" s="30">
        <v>3.1459999999999999</v>
      </c>
      <c r="D24457" t="s">
        <v>20</v>
      </c>
      <c r="E24457">
        <v>2028</v>
      </c>
      <c r="G24457" t="s">
        <v>273</v>
      </c>
    </row>
    <row r="24458" spans="1:7">
      <c r="A24458">
        <v>72111400</v>
      </c>
      <c r="B24458" t="s">
        <v>96</v>
      </c>
      <c r="C24458" s="30">
        <v>2.42</v>
      </c>
      <c r="D24458" t="s">
        <v>20</v>
      </c>
      <c r="G24458" t="s">
        <v>273</v>
      </c>
    </row>
    <row r="24459" spans="1:7">
      <c r="A24459">
        <v>72111400</v>
      </c>
      <c r="B24459" t="s">
        <v>96</v>
      </c>
      <c r="C24459" s="30">
        <v>2.6619999999999999</v>
      </c>
      <c r="D24459" t="s">
        <v>20</v>
      </c>
      <c r="E24459">
        <v>2026</v>
      </c>
      <c r="G24459" t="s">
        <v>273</v>
      </c>
    </row>
    <row r="24460" spans="1:7">
      <c r="A24460">
        <v>72111400</v>
      </c>
      <c r="B24460" t="s">
        <v>96</v>
      </c>
      <c r="C24460" s="30">
        <v>2.9039999999999999</v>
      </c>
      <c r="D24460" t="s">
        <v>20</v>
      </c>
      <c r="E24460">
        <v>2027</v>
      </c>
      <c r="G24460" t="s">
        <v>273</v>
      </c>
    </row>
    <row r="24461" spans="1:7">
      <c r="A24461">
        <v>72111400</v>
      </c>
      <c r="B24461" t="s">
        <v>96</v>
      </c>
      <c r="C24461" s="30">
        <v>3.1459999999999999</v>
      </c>
      <c r="D24461" t="s">
        <v>20</v>
      </c>
      <c r="E24461">
        <v>2028</v>
      </c>
      <c r="G24461" t="s">
        <v>273</v>
      </c>
    </row>
    <row r="24462" spans="1:7">
      <c r="A24462">
        <v>72111900</v>
      </c>
      <c r="B24462" t="s">
        <v>96</v>
      </c>
      <c r="C24462" s="30">
        <v>2.42</v>
      </c>
      <c r="D24462" t="s">
        <v>20</v>
      </c>
      <c r="G24462" t="s">
        <v>273</v>
      </c>
    </row>
    <row r="24463" spans="1:7">
      <c r="A24463">
        <v>72111900</v>
      </c>
      <c r="B24463" t="s">
        <v>96</v>
      </c>
      <c r="C24463" s="30">
        <v>2.6619999999999999</v>
      </c>
      <c r="D24463" t="s">
        <v>20</v>
      </c>
      <c r="E24463">
        <v>2026</v>
      </c>
      <c r="G24463" t="s">
        <v>273</v>
      </c>
    </row>
    <row r="24464" spans="1:7">
      <c r="A24464">
        <v>72111900</v>
      </c>
      <c r="B24464" t="s">
        <v>96</v>
      </c>
      <c r="C24464" s="30">
        <v>2.9039999999999999</v>
      </c>
      <c r="D24464" t="s">
        <v>20</v>
      </c>
      <c r="E24464">
        <v>2027</v>
      </c>
      <c r="G24464" t="s">
        <v>273</v>
      </c>
    </row>
    <row r="24465" spans="1:7">
      <c r="A24465">
        <v>72111900</v>
      </c>
      <c r="B24465" t="s">
        <v>96</v>
      </c>
      <c r="C24465" s="30">
        <v>3.1459999999999999</v>
      </c>
      <c r="D24465" t="s">
        <v>20</v>
      </c>
      <c r="E24465">
        <v>2028</v>
      </c>
      <c r="G24465" t="s">
        <v>273</v>
      </c>
    </row>
    <row r="24466" spans="1:7">
      <c r="A24466">
        <v>721123</v>
      </c>
      <c r="B24466" t="s">
        <v>96</v>
      </c>
      <c r="C24466" s="30">
        <v>2.4300000000000002</v>
      </c>
      <c r="D24466" t="s">
        <v>20</v>
      </c>
      <c r="G24466" t="s">
        <v>273</v>
      </c>
    </row>
    <row r="24467" spans="1:7">
      <c r="A24467">
        <v>721123</v>
      </c>
      <c r="B24467" t="s">
        <v>96</v>
      </c>
      <c r="C24467" s="30">
        <v>2.673</v>
      </c>
      <c r="D24467" t="s">
        <v>20</v>
      </c>
      <c r="E24467">
        <v>2026</v>
      </c>
      <c r="G24467" t="s">
        <v>273</v>
      </c>
    </row>
    <row r="24468" spans="1:7">
      <c r="A24468">
        <v>721123</v>
      </c>
      <c r="B24468" t="s">
        <v>96</v>
      </c>
      <c r="C24468" s="30">
        <v>2.9160000000000004</v>
      </c>
      <c r="D24468" t="s">
        <v>20</v>
      </c>
      <c r="E24468">
        <v>2027</v>
      </c>
      <c r="G24468" t="s">
        <v>273</v>
      </c>
    </row>
    <row r="24469" spans="1:7">
      <c r="A24469">
        <v>721123</v>
      </c>
      <c r="B24469" t="s">
        <v>96</v>
      </c>
      <c r="C24469" s="30">
        <v>3.1590000000000003</v>
      </c>
      <c r="D24469" t="s">
        <v>20</v>
      </c>
      <c r="E24469">
        <v>2028</v>
      </c>
      <c r="G24469" t="s">
        <v>273</v>
      </c>
    </row>
    <row r="24470" spans="1:7">
      <c r="A24470">
        <v>72112900</v>
      </c>
      <c r="B24470" t="s">
        <v>96</v>
      </c>
      <c r="C24470" s="30">
        <v>2.4300000000000002</v>
      </c>
      <c r="D24470" t="s">
        <v>20</v>
      </c>
      <c r="G24470" t="s">
        <v>273</v>
      </c>
    </row>
    <row r="24471" spans="1:7">
      <c r="A24471">
        <v>72112900</v>
      </c>
      <c r="B24471" t="s">
        <v>96</v>
      </c>
      <c r="C24471" s="30">
        <v>2.673</v>
      </c>
      <c r="D24471" t="s">
        <v>20</v>
      </c>
      <c r="E24471">
        <v>2026</v>
      </c>
      <c r="G24471" t="s">
        <v>273</v>
      </c>
    </row>
    <row r="24472" spans="1:7">
      <c r="A24472">
        <v>72112900</v>
      </c>
      <c r="B24472" t="s">
        <v>96</v>
      </c>
      <c r="C24472" s="30">
        <v>2.9160000000000004</v>
      </c>
      <c r="D24472" t="s">
        <v>20</v>
      </c>
      <c r="E24472">
        <v>2027</v>
      </c>
      <c r="G24472" t="s">
        <v>273</v>
      </c>
    </row>
    <row r="24473" spans="1:7">
      <c r="A24473">
        <v>72112900</v>
      </c>
      <c r="B24473" t="s">
        <v>96</v>
      </c>
      <c r="C24473" s="30">
        <v>3.1590000000000003</v>
      </c>
      <c r="D24473" t="s">
        <v>20</v>
      </c>
      <c r="E24473">
        <v>2028</v>
      </c>
      <c r="G24473" t="s">
        <v>273</v>
      </c>
    </row>
    <row r="24474" spans="1:7">
      <c r="A24474">
        <v>721190</v>
      </c>
      <c r="B24474" t="s">
        <v>96</v>
      </c>
      <c r="C24474" s="30">
        <v>2.4300000000000002</v>
      </c>
      <c r="D24474" t="s">
        <v>20</v>
      </c>
      <c r="G24474" t="s">
        <v>273</v>
      </c>
    </row>
    <row r="24475" spans="1:7">
      <c r="A24475">
        <v>721190</v>
      </c>
      <c r="B24475" t="s">
        <v>96</v>
      </c>
      <c r="C24475" s="30">
        <v>2.673</v>
      </c>
      <c r="D24475" t="s">
        <v>20</v>
      </c>
      <c r="E24475">
        <v>2026</v>
      </c>
      <c r="G24475" t="s">
        <v>273</v>
      </c>
    </row>
    <row r="24476" spans="1:7">
      <c r="A24476">
        <v>721190</v>
      </c>
      <c r="B24476" t="s">
        <v>96</v>
      </c>
      <c r="C24476" s="30">
        <v>2.9160000000000004</v>
      </c>
      <c r="D24476" t="s">
        <v>20</v>
      </c>
      <c r="E24476">
        <v>2027</v>
      </c>
      <c r="G24476" t="s">
        <v>273</v>
      </c>
    </row>
    <row r="24477" spans="1:7">
      <c r="A24477">
        <v>721190</v>
      </c>
      <c r="B24477" t="s">
        <v>96</v>
      </c>
      <c r="C24477" s="30">
        <v>3.1590000000000003</v>
      </c>
      <c r="D24477" t="s">
        <v>20</v>
      </c>
      <c r="E24477">
        <v>2028</v>
      </c>
      <c r="G24477" t="s">
        <v>273</v>
      </c>
    </row>
    <row r="24478" spans="1:7">
      <c r="A24478">
        <v>7212</v>
      </c>
      <c r="B24478" t="s">
        <v>96</v>
      </c>
      <c r="C24478" s="30">
        <v>2.4300000000000002</v>
      </c>
      <c r="D24478" t="s">
        <v>20</v>
      </c>
      <c r="G24478" t="s">
        <v>273</v>
      </c>
    </row>
    <row r="24479" spans="1:7">
      <c r="A24479">
        <v>7212</v>
      </c>
      <c r="B24479" t="s">
        <v>96</v>
      </c>
      <c r="C24479" s="30">
        <v>2.673</v>
      </c>
      <c r="D24479" t="s">
        <v>20</v>
      </c>
      <c r="E24479">
        <v>2026</v>
      </c>
      <c r="G24479" t="s">
        <v>273</v>
      </c>
    </row>
    <row r="24480" spans="1:7">
      <c r="A24480">
        <v>7212</v>
      </c>
      <c r="B24480" t="s">
        <v>96</v>
      </c>
      <c r="C24480" s="30">
        <v>2.9160000000000004</v>
      </c>
      <c r="D24480" t="s">
        <v>20</v>
      </c>
      <c r="E24480">
        <v>2027</v>
      </c>
      <c r="G24480" t="s">
        <v>273</v>
      </c>
    </row>
    <row r="24481" spans="1:7">
      <c r="A24481">
        <v>7212</v>
      </c>
      <c r="B24481" t="s">
        <v>96</v>
      </c>
      <c r="C24481" s="30">
        <v>3.1590000000000003</v>
      </c>
      <c r="D24481" t="s">
        <v>20</v>
      </c>
      <c r="E24481">
        <v>2028</v>
      </c>
      <c r="G24481" t="s">
        <v>273</v>
      </c>
    </row>
    <row r="24482" spans="1:7">
      <c r="A24482">
        <v>7213</v>
      </c>
      <c r="B24482" t="s">
        <v>96</v>
      </c>
      <c r="C24482" s="30">
        <v>2.41</v>
      </c>
      <c r="D24482" t="s">
        <v>20</v>
      </c>
      <c r="G24482" t="s">
        <v>273</v>
      </c>
    </row>
    <row r="24483" spans="1:7">
      <c r="A24483">
        <v>7213</v>
      </c>
      <c r="B24483" t="s">
        <v>96</v>
      </c>
      <c r="C24483" s="30">
        <v>2.6510000000000002</v>
      </c>
      <c r="D24483" t="s">
        <v>20</v>
      </c>
      <c r="E24483">
        <v>2026</v>
      </c>
      <c r="G24483" t="s">
        <v>273</v>
      </c>
    </row>
    <row r="24484" spans="1:7">
      <c r="A24484">
        <v>7213</v>
      </c>
      <c r="B24484" t="s">
        <v>96</v>
      </c>
      <c r="C24484" s="30">
        <v>2.8920000000000003</v>
      </c>
      <c r="D24484" t="s">
        <v>20</v>
      </c>
      <c r="E24484">
        <v>2027</v>
      </c>
      <c r="G24484" t="s">
        <v>273</v>
      </c>
    </row>
    <row r="24485" spans="1:7">
      <c r="A24485">
        <v>7213</v>
      </c>
      <c r="B24485" t="s">
        <v>96</v>
      </c>
      <c r="C24485" s="30">
        <v>3.133</v>
      </c>
      <c r="D24485" t="s">
        <v>20</v>
      </c>
      <c r="E24485">
        <v>2028</v>
      </c>
      <c r="G24485" t="s">
        <v>273</v>
      </c>
    </row>
    <row r="24486" spans="1:7">
      <c r="A24486">
        <v>72141000</v>
      </c>
      <c r="B24486" t="s">
        <v>96</v>
      </c>
      <c r="C24486" s="30">
        <v>2.41</v>
      </c>
      <c r="D24486" t="s">
        <v>20</v>
      </c>
      <c r="G24486" t="s">
        <v>273</v>
      </c>
    </row>
    <row r="24487" spans="1:7">
      <c r="A24487">
        <v>72141000</v>
      </c>
      <c r="B24487" t="s">
        <v>96</v>
      </c>
      <c r="C24487" s="30">
        <v>2.6510000000000002</v>
      </c>
      <c r="D24487" t="s">
        <v>20</v>
      </c>
      <c r="E24487">
        <v>2026</v>
      </c>
      <c r="G24487" t="s">
        <v>273</v>
      </c>
    </row>
    <row r="24488" spans="1:7">
      <c r="A24488">
        <v>72141000</v>
      </c>
      <c r="B24488" t="s">
        <v>96</v>
      </c>
      <c r="C24488" s="30">
        <v>2.8920000000000003</v>
      </c>
      <c r="D24488" t="s">
        <v>20</v>
      </c>
      <c r="E24488">
        <v>2027</v>
      </c>
      <c r="G24488" t="s">
        <v>273</v>
      </c>
    </row>
    <row r="24489" spans="1:7">
      <c r="A24489">
        <v>72141000</v>
      </c>
      <c r="B24489" t="s">
        <v>96</v>
      </c>
      <c r="C24489" s="30">
        <v>3.133</v>
      </c>
      <c r="D24489" t="s">
        <v>20</v>
      </c>
      <c r="E24489">
        <v>2028</v>
      </c>
      <c r="G24489" t="s">
        <v>273</v>
      </c>
    </row>
    <row r="24490" spans="1:7">
      <c r="A24490">
        <v>72142000</v>
      </c>
      <c r="B24490" t="s">
        <v>96</v>
      </c>
      <c r="C24490" s="30">
        <v>2.41</v>
      </c>
      <c r="D24490" t="s">
        <v>20</v>
      </c>
      <c r="G24490" t="s">
        <v>273</v>
      </c>
    </row>
    <row r="24491" spans="1:7">
      <c r="A24491">
        <v>72142000</v>
      </c>
      <c r="B24491" t="s">
        <v>96</v>
      </c>
      <c r="C24491" s="30">
        <v>2.6510000000000002</v>
      </c>
      <c r="D24491" t="s">
        <v>20</v>
      </c>
      <c r="E24491">
        <v>2026</v>
      </c>
      <c r="G24491" t="s">
        <v>273</v>
      </c>
    </row>
    <row r="24492" spans="1:7">
      <c r="A24492">
        <v>72142000</v>
      </c>
      <c r="B24492" t="s">
        <v>96</v>
      </c>
      <c r="C24492" s="30">
        <v>2.8920000000000003</v>
      </c>
      <c r="D24492" t="s">
        <v>20</v>
      </c>
      <c r="E24492">
        <v>2027</v>
      </c>
      <c r="G24492" t="s">
        <v>273</v>
      </c>
    </row>
    <row r="24493" spans="1:7">
      <c r="A24493">
        <v>72142000</v>
      </c>
      <c r="B24493" t="s">
        <v>96</v>
      </c>
      <c r="C24493" s="30">
        <v>3.133</v>
      </c>
      <c r="D24493" t="s">
        <v>20</v>
      </c>
      <c r="E24493">
        <v>2028</v>
      </c>
      <c r="G24493" t="s">
        <v>273</v>
      </c>
    </row>
    <row r="24494" spans="1:7">
      <c r="A24494">
        <v>72143000</v>
      </c>
      <c r="B24494" t="s">
        <v>96</v>
      </c>
      <c r="C24494" s="30">
        <v>2.41</v>
      </c>
      <c r="D24494" t="s">
        <v>20</v>
      </c>
      <c r="G24494" t="s">
        <v>273</v>
      </c>
    </row>
    <row r="24495" spans="1:7">
      <c r="A24495">
        <v>72143000</v>
      </c>
      <c r="B24495" t="s">
        <v>96</v>
      </c>
      <c r="C24495" s="30">
        <v>2.6510000000000002</v>
      </c>
      <c r="D24495" t="s">
        <v>20</v>
      </c>
      <c r="E24495">
        <v>2026</v>
      </c>
      <c r="G24495" t="s">
        <v>273</v>
      </c>
    </row>
    <row r="24496" spans="1:7">
      <c r="A24496">
        <v>72143000</v>
      </c>
      <c r="B24496" t="s">
        <v>96</v>
      </c>
      <c r="C24496" s="30">
        <v>2.8920000000000003</v>
      </c>
      <c r="D24496" t="s">
        <v>20</v>
      </c>
      <c r="E24496">
        <v>2027</v>
      </c>
      <c r="G24496" t="s">
        <v>273</v>
      </c>
    </row>
    <row r="24497" spans="1:7">
      <c r="A24497">
        <v>72143000</v>
      </c>
      <c r="B24497" t="s">
        <v>96</v>
      </c>
      <c r="C24497" s="30">
        <v>3.133</v>
      </c>
      <c r="D24497" t="s">
        <v>20</v>
      </c>
      <c r="E24497">
        <v>2028</v>
      </c>
      <c r="G24497" t="s">
        <v>273</v>
      </c>
    </row>
    <row r="24498" spans="1:7">
      <c r="A24498">
        <v>721491</v>
      </c>
      <c r="B24498" t="s">
        <v>96</v>
      </c>
      <c r="C24498" s="30">
        <v>2.41</v>
      </c>
      <c r="D24498" t="s">
        <v>20</v>
      </c>
      <c r="G24498" t="s">
        <v>273</v>
      </c>
    </row>
    <row r="24499" spans="1:7">
      <c r="A24499">
        <v>721491</v>
      </c>
      <c r="B24499" t="s">
        <v>96</v>
      </c>
      <c r="C24499" s="30">
        <v>2.6510000000000002</v>
      </c>
      <c r="D24499" t="s">
        <v>20</v>
      </c>
      <c r="E24499">
        <v>2026</v>
      </c>
      <c r="G24499" t="s">
        <v>273</v>
      </c>
    </row>
    <row r="24500" spans="1:7">
      <c r="A24500">
        <v>721491</v>
      </c>
      <c r="B24500" t="s">
        <v>96</v>
      </c>
      <c r="C24500" s="30">
        <v>2.8920000000000003</v>
      </c>
      <c r="D24500" t="s">
        <v>20</v>
      </c>
      <c r="E24500">
        <v>2027</v>
      </c>
      <c r="G24500" t="s">
        <v>273</v>
      </c>
    </row>
    <row r="24501" spans="1:7">
      <c r="A24501">
        <v>721491</v>
      </c>
      <c r="B24501" t="s">
        <v>96</v>
      </c>
      <c r="C24501" s="30">
        <v>3.133</v>
      </c>
      <c r="D24501" t="s">
        <v>20</v>
      </c>
      <c r="E24501">
        <v>2028</v>
      </c>
      <c r="G24501" t="s">
        <v>273</v>
      </c>
    </row>
    <row r="24502" spans="1:7">
      <c r="A24502">
        <v>721499</v>
      </c>
      <c r="B24502" t="s">
        <v>96</v>
      </c>
      <c r="C24502" s="30">
        <v>2.41</v>
      </c>
      <c r="D24502" t="s">
        <v>20</v>
      </c>
      <c r="G24502" t="s">
        <v>273</v>
      </c>
    </row>
    <row r="24503" spans="1:7">
      <c r="A24503">
        <v>721499</v>
      </c>
      <c r="B24503" t="s">
        <v>96</v>
      </c>
      <c r="C24503" s="30">
        <v>2.6510000000000002</v>
      </c>
      <c r="D24503" t="s">
        <v>20</v>
      </c>
      <c r="E24503">
        <v>2026</v>
      </c>
      <c r="G24503" t="s">
        <v>273</v>
      </c>
    </row>
    <row r="24504" spans="1:7">
      <c r="A24504">
        <v>721499</v>
      </c>
      <c r="B24504" t="s">
        <v>96</v>
      </c>
      <c r="C24504" s="30">
        <v>2.8920000000000003</v>
      </c>
      <c r="D24504" t="s">
        <v>20</v>
      </c>
      <c r="E24504">
        <v>2027</v>
      </c>
      <c r="G24504" t="s">
        <v>273</v>
      </c>
    </row>
    <row r="24505" spans="1:7">
      <c r="A24505">
        <v>721499</v>
      </c>
      <c r="B24505" t="s">
        <v>96</v>
      </c>
      <c r="C24505" s="30">
        <v>3.133</v>
      </c>
      <c r="D24505" t="s">
        <v>20</v>
      </c>
      <c r="E24505">
        <v>2028</v>
      </c>
      <c r="G24505" t="s">
        <v>273</v>
      </c>
    </row>
    <row r="24506" spans="1:7">
      <c r="A24506">
        <v>7215</v>
      </c>
      <c r="B24506" t="s">
        <v>96</v>
      </c>
      <c r="C24506" s="30">
        <v>2.41</v>
      </c>
      <c r="D24506" t="s">
        <v>20</v>
      </c>
      <c r="G24506" t="s">
        <v>273</v>
      </c>
    </row>
    <row r="24507" spans="1:7">
      <c r="A24507">
        <v>7215</v>
      </c>
      <c r="B24507" t="s">
        <v>96</v>
      </c>
      <c r="C24507" s="30">
        <v>2.6510000000000002</v>
      </c>
      <c r="D24507" t="s">
        <v>20</v>
      </c>
      <c r="E24507">
        <v>2026</v>
      </c>
      <c r="G24507" t="s">
        <v>273</v>
      </c>
    </row>
    <row r="24508" spans="1:7">
      <c r="A24508">
        <v>7215</v>
      </c>
      <c r="B24508" t="s">
        <v>96</v>
      </c>
      <c r="C24508" s="30">
        <v>2.8920000000000003</v>
      </c>
      <c r="D24508" t="s">
        <v>20</v>
      </c>
      <c r="E24508">
        <v>2027</v>
      </c>
      <c r="G24508" t="s">
        <v>273</v>
      </c>
    </row>
    <row r="24509" spans="1:7">
      <c r="A24509">
        <v>7215</v>
      </c>
      <c r="B24509" t="s">
        <v>96</v>
      </c>
      <c r="C24509" s="30">
        <v>3.133</v>
      </c>
      <c r="D24509" t="s">
        <v>20</v>
      </c>
      <c r="E24509">
        <v>2028</v>
      </c>
      <c r="G24509" t="s">
        <v>273</v>
      </c>
    </row>
    <row r="24510" spans="1:7">
      <c r="A24510">
        <v>7216</v>
      </c>
      <c r="B24510" t="s">
        <v>96</v>
      </c>
      <c r="C24510" s="30">
        <v>2.41</v>
      </c>
      <c r="D24510" t="s">
        <v>20</v>
      </c>
      <c r="G24510" t="s">
        <v>273</v>
      </c>
    </row>
    <row r="24511" spans="1:7">
      <c r="A24511">
        <v>7216</v>
      </c>
      <c r="B24511" t="s">
        <v>96</v>
      </c>
      <c r="C24511" s="30">
        <v>2.6510000000000002</v>
      </c>
      <c r="D24511" t="s">
        <v>20</v>
      </c>
      <c r="E24511">
        <v>2026</v>
      </c>
      <c r="G24511" t="s">
        <v>273</v>
      </c>
    </row>
    <row r="24512" spans="1:7">
      <c r="A24512">
        <v>7216</v>
      </c>
      <c r="B24512" t="s">
        <v>96</v>
      </c>
      <c r="C24512" s="30">
        <v>2.8920000000000003</v>
      </c>
      <c r="D24512" t="s">
        <v>20</v>
      </c>
      <c r="E24512">
        <v>2027</v>
      </c>
      <c r="G24512" t="s">
        <v>273</v>
      </c>
    </row>
    <row r="24513" spans="1:7">
      <c r="A24513">
        <v>7216</v>
      </c>
      <c r="B24513" t="s">
        <v>96</v>
      </c>
      <c r="C24513" s="30">
        <v>3.133</v>
      </c>
      <c r="D24513" t="s">
        <v>20</v>
      </c>
      <c r="E24513">
        <v>2028</v>
      </c>
      <c r="G24513" t="s">
        <v>273</v>
      </c>
    </row>
    <row r="24514" spans="1:7">
      <c r="A24514">
        <v>721710</v>
      </c>
      <c r="B24514" t="s">
        <v>96</v>
      </c>
      <c r="C24514" s="30">
        <v>2.41</v>
      </c>
      <c r="D24514" t="s">
        <v>20</v>
      </c>
      <c r="G24514" t="s">
        <v>273</v>
      </c>
    </row>
    <row r="24515" spans="1:7">
      <c r="A24515">
        <v>721710</v>
      </c>
      <c r="B24515" t="s">
        <v>96</v>
      </c>
      <c r="C24515" s="30">
        <v>2.6510000000000002</v>
      </c>
      <c r="D24515" t="s">
        <v>20</v>
      </c>
      <c r="E24515">
        <v>2026</v>
      </c>
      <c r="G24515" t="s">
        <v>273</v>
      </c>
    </row>
    <row r="24516" spans="1:7">
      <c r="A24516">
        <v>721710</v>
      </c>
      <c r="B24516" t="s">
        <v>96</v>
      </c>
      <c r="C24516" s="30">
        <v>2.8920000000000003</v>
      </c>
      <c r="D24516" t="s">
        <v>20</v>
      </c>
      <c r="E24516">
        <v>2027</v>
      </c>
      <c r="G24516" t="s">
        <v>273</v>
      </c>
    </row>
    <row r="24517" spans="1:7">
      <c r="A24517">
        <v>721710</v>
      </c>
      <c r="B24517" t="s">
        <v>96</v>
      </c>
      <c r="C24517" s="30">
        <v>3.133</v>
      </c>
      <c r="D24517" t="s">
        <v>20</v>
      </c>
      <c r="E24517">
        <v>2028</v>
      </c>
      <c r="G24517" t="s">
        <v>273</v>
      </c>
    </row>
    <row r="24518" spans="1:7">
      <c r="A24518">
        <v>721720</v>
      </c>
      <c r="B24518" t="s">
        <v>96</v>
      </c>
      <c r="C24518" s="30">
        <v>2.41</v>
      </c>
      <c r="D24518" t="s">
        <v>20</v>
      </c>
      <c r="G24518" t="s">
        <v>273</v>
      </c>
    </row>
    <row r="24519" spans="1:7">
      <c r="A24519">
        <v>721720</v>
      </c>
      <c r="B24519" t="s">
        <v>96</v>
      </c>
      <c r="C24519" s="30">
        <v>2.6510000000000002</v>
      </c>
      <c r="D24519" t="s">
        <v>20</v>
      </c>
      <c r="E24519">
        <v>2026</v>
      </c>
      <c r="G24519" t="s">
        <v>273</v>
      </c>
    </row>
    <row r="24520" spans="1:7">
      <c r="A24520">
        <v>721720</v>
      </c>
      <c r="B24520" t="s">
        <v>96</v>
      </c>
      <c r="C24520" s="30">
        <v>2.8920000000000003</v>
      </c>
      <c r="D24520" t="s">
        <v>20</v>
      </c>
      <c r="E24520">
        <v>2027</v>
      </c>
      <c r="G24520" t="s">
        <v>273</v>
      </c>
    </row>
    <row r="24521" spans="1:7">
      <c r="A24521">
        <v>721720</v>
      </c>
      <c r="B24521" t="s">
        <v>96</v>
      </c>
      <c r="C24521" s="30">
        <v>3.133</v>
      </c>
      <c r="D24521" t="s">
        <v>20</v>
      </c>
      <c r="E24521">
        <v>2028</v>
      </c>
      <c r="G24521" t="s">
        <v>273</v>
      </c>
    </row>
    <row r="24522" spans="1:7">
      <c r="A24522">
        <v>721730</v>
      </c>
      <c r="B24522" t="s">
        <v>96</v>
      </c>
      <c r="C24522" s="30">
        <v>2.41</v>
      </c>
      <c r="D24522" t="s">
        <v>20</v>
      </c>
      <c r="G24522" t="s">
        <v>273</v>
      </c>
    </row>
    <row r="24523" spans="1:7">
      <c r="A24523">
        <v>721730</v>
      </c>
      <c r="B24523" t="s">
        <v>96</v>
      </c>
      <c r="C24523" s="30">
        <v>2.6510000000000002</v>
      </c>
      <c r="D24523" t="s">
        <v>20</v>
      </c>
      <c r="E24523">
        <v>2026</v>
      </c>
      <c r="G24523" t="s">
        <v>273</v>
      </c>
    </row>
    <row r="24524" spans="1:7">
      <c r="A24524">
        <v>721730</v>
      </c>
      <c r="B24524" t="s">
        <v>96</v>
      </c>
      <c r="C24524" s="30">
        <v>2.8920000000000003</v>
      </c>
      <c r="D24524" t="s">
        <v>20</v>
      </c>
      <c r="E24524">
        <v>2027</v>
      </c>
      <c r="G24524" t="s">
        <v>273</v>
      </c>
    </row>
    <row r="24525" spans="1:7">
      <c r="A24525">
        <v>721730</v>
      </c>
      <c r="B24525" t="s">
        <v>96</v>
      </c>
      <c r="C24525" s="30">
        <v>3.133</v>
      </c>
      <c r="D24525" t="s">
        <v>20</v>
      </c>
      <c r="E24525">
        <v>2028</v>
      </c>
      <c r="G24525" t="s">
        <v>273</v>
      </c>
    </row>
    <row r="24526" spans="1:7">
      <c r="A24526">
        <v>721790</v>
      </c>
      <c r="B24526" t="s">
        <v>96</v>
      </c>
      <c r="C24526" s="30">
        <v>2.41</v>
      </c>
      <c r="D24526" t="s">
        <v>20</v>
      </c>
      <c r="G24526" t="s">
        <v>273</v>
      </c>
    </row>
    <row r="24527" spans="1:7">
      <c r="A24527">
        <v>721790</v>
      </c>
      <c r="B24527" t="s">
        <v>96</v>
      </c>
      <c r="C24527" s="30">
        <v>2.6510000000000002</v>
      </c>
      <c r="D24527" t="s">
        <v>20</v>
      </c>
      <c r="E24527">
        <v>2026</v>
      </c>
      <c r="G24527" t="s">
        <v>273</v>
      </c>
    </row>
    <row r="24528" spans="1:7">
      <c r="A24528">
        <v>721790</v>
      </c>
      <c r="B24528" t="s">
        <v>96</v>
      </c>
      <c r="C24528" s="30">
        <v>2.8920000000000003</v>
      </c>
      <c r="D24528" t="s">
        <v>20</v>
      </c>
      <c r="E24528">
        <v>2027</v>
      </c>
      <c r="G24528" t="s">
        <v>273</v>
      </c>
    </row>
    <row r="24529" spans="1:7">
      <c r="A24529">
        <v>721790</v>
      </c>
      <c r="B24529" t="s">
        <v>96</v>
      </c>
      <c r="C24529" s="30">
        <v>3.133</v>
      </c>
      <c r="D24529" t="s">
        <v>20</v>
      </c>
      <c r="E24529">
        <v>2028</v>
      </c>
      <c r="G24529" t="s">
        <v>273</v>
      </c>
    </row>
    <row r="24530" spans="1:7">
      <c r="A24530">
        <v>72181000</v>
      </c>
      <c r="B24530" t="s">
        <v>96</v>
      </c>
      <c r="C24530" s="30">
        <v>3.36</v>
      </c>
      <c r="G24530" t="s">
        <v>273</v>
      </c>
    </row>
    <row r="24531" spans="1:7">
      <c r="A24531">
        <v>72181000</v>
      </c>
      <c r="B24531" t="s">
        <v>96</v>
      </c>
      <c r="C24531" s="30">
        <v>3.6959999999999997</v>
      </c>
      <c r="E24531">
        <v>2026</v>
      </c>
      <c r="G24531" t="s">
        <v>273</v>
      </c>
    </row>
    <row r="24532" spans="1:7">
      <c r="A24532">
        <v>72181000</v>
      </c>
      <c r="B24532" t="s">
        <v>96</v>
      </c>
      <c r="C24532" s="30">
        <v>4.032</v>
      </c>
      <c r="E24532">
        <v>2027</v>
      </c>
      <c r="G24532" t="s">
        <v>273</v>
      </c>
    </row>
    <row r="24533" spans="1:7">
      <c r="A24533">
        <v>72181000</v>
      </c>
      <c r="B24533" t="s">
        <v>96</v>
      </c>
      <c r="C24533" s="30">
        <v>4.3680000000000003</v>
      </c>
      <c r="E24533">
        <v>2028</v>
      </c>
      <c r="G24533" t="s">
        <v>273</v>
      </c>
    </row>
    <row r="24534" spans="1:7">
      <c r="A24534">
        <v>721891</v>
      </c>
      <c r="B24534" t="s">
        <v>96</v>
      </c>
      <c r="C24534" s="30">
        <v>3.38</v>
      </c>
      <c r="G24534" t="s">
        <v>273</v>
      </c>
    </row>
    <row r="24535" spans="1:7">
      <c r="A24535">
        <v>721891</v>
      </c>
      <c r="B24535" t="s">
        <v>96</v>
      </c>
      <c r="C24535" s="30">
        <v>3.718</v>
      </c>
      <c r="E24535">
        <v>2026</v>
      </c>
      <c r="G24535" t="s">
        <v>273</v>
      </c>
    </row>
    <row r="24536" spans="1:7">
      <c r="A24536">
        <v>721891</v>
      </c>
      <c r="B24536" t="s">
        <v>96</v>
      </c>
      <c r="C24536" s="30">
        <v>4.056</v>
      </c>
      <c r="E24536">
        <v>2027</v>
      </c>
      <c r="G24536" t="s">
        <v>273</v>
      </c>
    </row>
    <row r="24537" spans="1:7">
      <c r="A24537">
        <v>721891</v>
      </c>
      <c r="B24537" t="s">
        <v>96</v>
      </c>
      <c r="C24537" s="30">
        <v>4.3940000000000001</v>
      </c>
      <c r="E24537">
        <v>2028</v>
      </c>
      <c r="G24537" t="s">
        <v>273</v>
      </c>
    </row>
    <row r="24538" spans="1:7">
      <c r="A24538">
        <v>72189911</v>
      </c>
      <c r="B24538" t="s">
        <v>96</v>
      </c>
      <c r="C24538" s="30">
        <v>3.38</v>
      </c>
      <c r="G24538" t="s">
        <v>273</v>
      </c>
    </row>
    <row r="24539" spans="1:7">
      <c r="A24539">
        <v>72189911</v>
      </c>
      <c r="B24539" t="s">
        <v>96</v>
      </c>
      <c r="C24539" s="30">
        <v>3.718</v>
      </c>
      <c r="E24539">
        <v>2026</v>
      </c>
      <c r="G24539" t="s">
        <v>273</v>
      </c>
    </row>
    <row r="24540" spans="1:7">
      <c r="A24540">
        <v>72189911</v>
      </c>
      <c r="B24540" t="s">
        <v>96</v>
      </c>
      <c r="C24540" s="30">
        <v>4.056</v>
      </c>
      <c r="E24540">
        <v>2027</v>
      </c>
      <c r="G24540" t="s">
        <v>273</v>
      </c>
    </row>
    <row r="24541" spans="1:7">
      <c r="A24541">
        <v>72189911</v>
      </c>
      <c r="B24541" t="s">
        <v>96</v>
      </c>
      <c r="C24541" s="30">
        <v>4.3940000000000001</v>
      </c>
      <c r="E24541">
        <v>2028</v>
      </c>
      <c r="G24541" t="s">
        <v>273</v>
      </c>
    </row>
    <row r="24542" spans="1:7">
      <c r="A24542">
        <v>72189919</v>
      </c>
      <c r="B24542" t="s">
        <v>96</v>
      </c>
      <c r="C24542" s="30">
        <v>3.36</v>
      </c>
      <c r="G24542" t="s">
        <v>273</v>
      </c>
    </row>
    <row r="24543" spans="1:7">
      <c r="A24543">
        <v>72189919</v>
      </c>
      <c r="B24543" t="s">
        <v>96</v>
      </c>
      <c r="C24543" s="30">
        <v>3.6959999999999997</v>
      </c>
      <c r="E24543">
        <v>2026</v>
      </c>
      <c r="G24543" t="s">
        <v>273</v>
      </c>
    </row>
    <row r="24544" spans="1:7">
      <c r="A24544">
        <v>72189919</v>
      </c>
      <c r="B24544" t="s">
        <v>96</v>
      </c>
      <c r="C24544" s="30">
        <v>4.032</v>
      </c>
      <c r="E24544">
        <v>2027</v>
      </c>
      <c r="G24544" t="s">
        <v>273</v>
      </c>
    </row>
    <row r="24545" spans="1:7">
      <c r="A24545">
        <v>72189919</v>
      </c>
      <c r="B24545" t="s">
        <v>96</v>
      </c>
      <c r="C24545" s="30">
        <v>4.3680000000000003</v>
      </c>
      <c r="E24545">
        <v>2028</v>
      </c>
      <c r="G24545" t="s">
        <v>273</v>
      </c>
    </row>
    <row r="24546" spans="1:7">
      <c r="A24546">
        <v>72189920</v>
      </c>
      <c r="B24546" t="s">
        <v>96</v>
      </c>
      <c r="C24546" s="30">
        <v>3.38</v>
      </c>
      <c r="G24546" t="s">
        <v>273</v>
      </c>
    </row>
    <row r="24547" spans="1:7">
      <c r="A24547">
        <v>72189920</v>
      </c>
      <c r="B24547" t="s">
        <v>96</v>
      </c>
      <c r="C24547" s="30">
        <v>3.718</v>
      </c>
      <c r="E24547">
        <v>2026</v>
      </c>
      <c r="G24547" t="s">
        <v>273</v>
      </c>
    </row>
    <row r="24548" spans="1:7">
      <c r="A24548">
        <v>72189920</v>
      </c>
      <c r="B24548" t="s">
        <v>96</v>
      </c>
      <c r="C24548" s="30">
        <v>4.056</v>
      </c>
      <c r="E24548">
        <v>2027</v>
      </c>
      <c r="G24548" t="s">
        <v>273</v>
      </c>
    </row>
    <row r="24549" spans="1:7">
      <c r="A24549">
        <v>72189920</v>
      </c>
      <c r="B24549" t="s">
        <v>96</v>
      </c>
      <c r="C24549" s="30">
        <v>4.3940000000000001</v>
      </c>
      <c r="E24549">
        <v>2028</v>
      </c>
      <c r="G24549" t="s">
        <v>273</v>
      </c>
    </row>
    <row r="24550" spans="1:7">
      <c r="A24550">
        <v>72189980</v>
      </c>
      <c r="B24550" t="s">
        <v>96</v>
      </c>
      <c r="C24550" s="30">
        <v>3.36</v>
      </c>
      <c r="G24550" t="s">
        <v>273</v>
      </c>
    </row>
    <row r="24551" spans="1:7">
      <c r="A24551">
        <v>72189980</v>
      </c>
      <c r="B24551" t="s">
        <v>96</v>
      </c>
      <c r="C24551" s="30">
        <v>3.6959999999999997</v>
      </c>
      <c r="E24551">
        <v>2026</v>
      </c>
      <c r="G24551" t="s">
        <v>273</v>
      </c>
    </row>
    <row r="24552" spans="1:7">
      <c r="A24552">
        <v>72189980</v>
      </c>
      <c r="B24552" t="s">
        <v>96</v>
      </c>
      <c r="C24552" s="30">
        <v>4.032</v>
      </c>
      <c r="E24552">
        <v>2027</v>
      </c>
      <c r="G24552" t="s">
        <v>273</v>
      </c>
    </row>
    <row r="24553" spans="1:7">
      <c r="A24553">
        <v>72189980</v>
      </c>
      <c r="B24553" t="s">
        <v>96</v>
      </c>
      <c r="C24553" s="30">
        <v>4.3680000000000003</v>
      </c>
      <c r="E24553">
        <v>2028</v>
      </c>
      <c r="G24553" t="s">
        <v>273</v>
      </c>
    </row>
    <row r="24554" spans="1:7">
      <c r="A24554">
        <v>72191100</v>
      </c>
      <c r="B24554" t="s">
        <v>96</v>
      </c>
      <c r="C24554" s="30">
        <v>3.38</v>
      </c>
      <c r="G24554" t="s">
        <v>273</v>
      </c>
    </row>
    <row r="24555" spans="1:7">
      <c r="A24555">
        <v>72191100</v>
      </c>
      <c r="B24555" t="s">
        <v>96</v>
      </c>
      <c r="C24555" s="30">
        <v>3.718</v>
      </c>
      <c r="E24555">
        <v>2026</v>
      </c>
      <c r="G24555" t="s">
        <v>273</v>
      </c>
    </row>
    <row r="24556" spans="1:7">
      <c r="A24556">
        <v>72191100</v>
      </c>
      <c r="B24556" t="s">
        <v>96</v>
      </c>
      <c r="C24556" s="30">
        <v>4.056</v>
      </c>
      <c r="E24556">
        <v>2027</v>
      </c>
      <c r="G24556" t="s">
        <v>273</v>
      </c>
    </row>
    <row r="24557" spans="1:7">
      <c r="A24557">
        <v>72191100</v>
      </c>
      <c r="B24557" t="s">
        <v>96</v>
      </c>
      <c r="C24557" s="30">
        <v>4.3940000000000001</v>
      </c>
      <c r="E24557">
        <v>2028</v>
      </c>
      <c r="G24557" t="s">
        <v>273</v>
      </c>
    </row>
    <row r="24558" spans="1:7">
      <c r="A24558">
        <v>721912</v>
      </c>
      <c r="B24558" t="s">
        <v>96</v>
      </c>
      <c r="C24558" s="30">
        <v>3.38</v>
      </c>
      <c r="G24558" t="s">
        <v>273</v>
      </c>
    </row>
    <row r="24559" spans="1:7">
      <c r="A24559">
        <v>721912</v>
      </c>
      <c r="B24559" t="s">
        <v>96</v>
      </c>
      <c r="C24559" s="30">
        <v>3.718</v>
      </c>
      <c r="E24559">
        <v>2026</v>
      </c>
      <c r="G24559" t="s">
        <v>273</v>
      </c>
    </row>
    <row r="24560" spans="1:7">
      <c r="A24560">
        <v>721912</v>
      </c>
      <c r="B24560" t="s">
        <v>96</v>
      </c>
      <c r="C24560" s="30">
        <v>4.056</v>
      </c>
      <c r="E24560">
        <v>2027</v>
      </c>
      <c r="G24560" t="s">
        <v>273</v>
      </c>
    </row>
    <row r="24561" spans="1:7">
      <c r="A24561">
        <v>721912</v>
      </c>
      <c r="B24561" t="s">
        <v>96</v>
      </c>
      <c r="C24561" s="30">
        <v>4.3940000000000001</v>
      </c>
      <c r="E24561">
        <v>2028</v>
      </c>
      <c r="G24561" t="s">
        <v>273</v>
      </c>
    </row>
    <row r="24562" spans="1:7">
      <c r="A24562">
        <v>721913</v>
      </c>
      <c r="B24562" t="s">
        <v>96</v>
      </c>
      <c r="C24562" s="30">
        <v>3.38</v>
      </c>
      <c r="G24562" t="s">
        <v>273</v>
      </c>
    </row>
    <row r="24563" spans="1:7">
      <c r="A24563">
        <v>721913</v>
      </c>
      <c r="B24563" t="s">
        <v>96</v>
      </c>
      <c r="C24563" s="30">
        <v>3.718</v>
      </c>
      <c r="E24563">
        <v>2026</v>
      </c>
      <c r="G24563" t="s">
        <v>273</v>
      </c>
    </row>
    <row r="24564" spans="1:7">
      <c r="A24564">
        <v>721913</v>
      </c>
      <c r="B24564" t="s">
        <v>96</v>
      </c>
      <c r="C24564" s="30">
        <v>4.056</v>
      </c>
      <c r="E24564">
        <v>2027</v>
      </c>
      <c r="G24564" t="s">
        <v>273</v>
      </c>
    </row>
    <row r="24565" spans="1:7">
      <c r="A24565">
        <v>721913</v>
      </c>
      <c r="B24565" t="s">
        <v>96</v>
      </c>
      <c r="C24565" s="30">
        <v>4.3940000000000001</v>
      </c>
      <c r="E24565">
        <v>2028</v>
      </c>
      <c r="G24565" t="s">
        <v>273</v>
      </c>
    </row>
    <row r="24566" spans="1:7">
      <c r="A24566">
        <v>721914</v>
      </c>
      <c r="B24566" t="s">
        <v>96</v>
      </c>
      <c r="C24566" s="30">
        <v>3.38</v>
      </c>
      <c r="G24566" t="s">
        <v>273</v>
      </c>
    </row>
    <row r="24567" spans="1:7">
      <c r="A24567">
        <v>721914</v>
      </c>
      <c r="B24567" t="s">
        <v>96</v>
      </c>
      <c r="C24567" s="30">
        <v>3.718</v>
      </c>
      <c r="E24567">
        <v>2026</v>
      </c>
      <c r="G24567" t="s">
        <v>273</v>
      </c>
    </row>
    <row r="24568" spans="1:7">
      <c r="A24568">
        <v>721914</v>
      </c>
      <c r="B24568" t="s">
        <v>96</v>
      </c>
      <c r="C24568" s="30">
        <v>4.056</v>
      </c>
      <c r="E24568">
        <v>2027</v>
      </c>
      <c r="G24568" t="s">
        <v>273</v>
      </c>
    </row>
    <row r="24569" spans="1:7">
      <c r="A24569">
        <v>721914</v>
      </c>
      <c r="B24569" t="s">
        <v>96</v>
      </c>
      <c r="C24569" s="30">
        <v>4.3940000000000001</v>
      </c>
      <c r="E24569">
        <v>2028</v>
      </c>
      <c r="G24569" t="s">
        <v>273</v>
      </c>
    </row>
    <row r="24570" spans="1:7">
      <c r="A24570">
        <v>721921</v>
      </c>
      <c r="B24570" t="s">
        <v>96</v>
      </c>
      <c r="C24570" s="30">
        <v>3.38</v>
      </c>
      <c r="G24570" t="s">
        <v>273</v>
      </c>
    </row>
    <row r="24571" spans="1:7">
      <c r="A24571">
        <v>721921</v>
      </c>
      <c r="B24571" t="s">
        <v>96</v>
      </c>
      <c r="C24571" s="30">
        <v>3.718</v>
      </c>
      <c r="E24571">
        <v>2026</v>
      </c>
      <c r="G24571" t="s">
        <v>273</v>
      </c>
    </row>
    <row r="24572" spans="1:7">
      <c r="A24572">
        <v>721921</v>
      </c>
      <c r="B24572" t="s">
        <v>96</v>
      </c>
      <c r="C24572" s="30">
        <v>4.056</v>
      </c>
      <c r="E24572">
        <v>2027</v>
      </c>
      <c r="G24572" t="s">
        <v>273</v>
      </c>
    </row>
    <row r="24573" spans="1:7">
      <c r="A24573">
        <v>721921</v>
      </c>
      <c r="B24573" t="s">
        <v>96</v>
      </c>
      <c r="C24573" s="30">
        <v>4.3940000000000001</v>
      </c>
      <c r="E24573">
        <v>2028</v>
      </c>
      <c r="G24573" t="s">
        <v>273</v>
      </c>
    </row>
    <row r="24574" spans="1:7">
      <c r="A24574">
        <v>721922</v>
      </c>
      <c r="B24574" t="s">
        <v>96</v>
      </c>
      <c r="C24574" s="30">
        <v>3.38</v>
      </c>
      <c r="G24574" t="s">
        <v>273</v>
      </c>
    </row>
    <row r="24575" spans="1:7">
      <c r="A24575">
        <v>721922</v>
      </c>
      <c r="B24575" t="s">
        <v>96</v>
      </c>
      <c r="C24575" s="30">
        <v>3.718</v>
      </c>
      <c r="E24575">
        <v>2026</v>
      </c>
      <c r="G24575" t="s">
        <v>273</v>
      </c>
    </row>
    <row r="24576" spans="1:7">
      <c r="A24576">
        <v>721922</v>
      </c>
      <c r="B24576" t="s">
        <v>96</v>
      </c>
      <c r="C24576" s="30">
        <v>4.056</v>
      </c>
      <c r="E24576">
        <v>2027</v>
      </c>
      <c r="G24576" t="s">
        <v>273</v>
      </c>
    </row>
    <row r="24577" spans="1:7">
      <c r="A24577">
        <v>721922</v>
      </c>
      <c r="B24577" t="s">
        <v>96</v>
      </c>
      <c r="C24577" s="30">
        <v>4.3940000000000001</v>
      </c>
      <c r="E24577">
        <v>2028</v>
      </c>
      <c r="G24577" t="s">
        <v>273</v>
      </c>
    </row>
    <row r="24578" spans="1:7">
      <c r="A24578">
        <v>72192300</v>
      </c>
      <c r="B24578" t="s">
        <v>96</v>
      </c>
      <c r="C24578" s="30">
        <v>3.38</v>
      </c>
      <c r="G24578" t="s">
        <v>273</v>
      </c>
    </row>
    <row r="24579" spans="1:7">
      <c r="A24579">
        <v>72192300</v>
      </c>
      <c r="B24579" t="s">
        <v>96</v>
      </c>
      <c r="C24579" s="30">
        <v>3.718</v>
      </c>
      <c r="E24579">
        <v>2026</v>
      </c>
      <c r="G24579" t="s">
        <v>273</v>
      </c>
    </row>
    <row r="24580" spans="1:7">
      <c r="A24580">
        <v>72192300</v>
      </c>
      <c r="B24580" t="s">
        <v>96</v>
      </c>
      <c r="C24580" s="30">
        <v>4.056</v>
      </c>
      <c r="E24580">
        <v>2027</v>
      </c>
      <c r="G24580" t="s">
        <v>273</v>
      </c>
    </row>
    <row r="24581" spans="1:7">
      <c r="A24581">
        <v>72192300</v>
      </c>
      <c r="B24581" t="s">
        <v>96</v>
      </c>
      <c r="C24581" s="30">
        <v>4.3940000000000001</v>
      </c>
      <c r="E24581">
        <v>2028</v>
      </c>
      <c r="G24581" t="s">
        <v>273</v>
      </c>
    </row>
    <row r="24582" spans="1:7">
      <c r="A24582">
        <v>72192400</v>
      </c>
      <c r="B24582" t="s">
        <v>96</v>
      </c>
      <c r="C24582" s="30">
        <v>3.38</v>
      </c>
      <c r="G24582" t="s">
        <v>273</v>
      </c>
    </row>
    <row r="24583" spans="1:7">
      <c r="A24583">
        <v>72192400</v>
      </c>
      <c r="B24583" t="s">
        <v>96</v>
      </c>
      <c r="C24583" s="30">
        <v>3.718</v>
      </c>
      <c r="E24583">
        <v>2026</v>
      </c>
      <c r="G24583" t="s">
        <v>273</v>
      </c>
    </row>
    <row r="24584" spans="1:7">
      <c r="A24584">
        <v>72192400</v>
      </c>
      <c r="B24584" t="s">
        <v>96</v>
      </c>
      <c r="C24584" s="30">
        <v>4.056</v>
      </c>
      <c r="E24584">
        <v>2027</v>
      </c>
      <c r="G24584" t="s">
        <v>273</v>
      </c>
    </row>
    <row r="24585" spans="1:7">
      <c r="A24585">
        <v>72192400</v>
      </c>
      <c r="B24585" t="s">
        <v>96</v>
      </c>
      <c r="C24585" s="30">
        <v>4.3940000000000001</v>
      </c>
      <c r="E24585">
        <v>2028</v>
      </c>
      <c r="G24585" t="s">
        <v>273</v>
      </c>
    </row>
    <row r="24586" spans="1:7">
      <c r="A24586">
        <v>72193100</v>
      </c>
      <c r="B24586" t="s">
        <v>96</v>
      </c>
      <c r="C24586" s="30">
        <v>3.39</v>
      </c>
      <c r="G24586" t="s">
        <v>273</v>
      </c>
    </row>
    <row r="24587" spans="1:7">
      <c r="A24587">
        <v>72193100</v>
      </c>
      <c r="B24587" t="s">
        <v>96</v>
      </c>
      <c r="C24587" s="30">
        <v>3.7290000000000001</v>
      </c>
      <c r="E24587">
        <v>2026</v>
      </c>
      <c r="G24587" t="s">
        <v>273</v>
      </c>
    </row>
    <row r="24588" spans="1:7">
      <c r="A24588">
        <v>72193100</v>
      </c>
      <c r="B24588" t="s">
        <v>96</v>
      </c>
      <c r="C24588" s="30">
        <v>4.0680000000000005</v>
      </c>
      <c r="E24588">
        <v>2027</v>
      </c>
      <c r="G24588" t="s">
        <v>273</v>
      </c>
    </row>
    <row r="24589" spans="1:7">
      <c r="A24589">
        <v>72193100</v>
      </c>
      <c r="B24589" t="s">
        <v>96</v>
      </c>
      <c r="C24589" s="30">
        <v>4.407</v>
      </c>
      <c r="E24589">
        <v>2028</v>
      </c>
      <c r="G24589" t="s">
        <v>273</v>
      </c>
    </row>
    <row r="24590" spans="1:7">
      <c r="A24590">
        <v>721932</v>
      </c>
      <c r="B24590" t="s">
        <v>96</v>
      </c>
      <c r="C24590" s="30">
        <v>3.39</v>
      </c>
      <c r="G24590" t="s">
        <v>273</v>
      </c>
    </row>
    <row r="24591" spans="1:7">
      <c r="A24591">
        <v>721932</v>
      </c>
      <c r="B24591" t="s">
        <v>96</v>
      </c>
      <c r="C24591" s="30">
        <v>3.7290000000000001</v>
      </c>
      <c r="E24591">
        <v>2026</v>
      </c>
      <c r="G24591" t="s">
        <v>273</v>
      </c>
    </row>
    <row r="24592" spans="1:7">
      <c r="A24592">
        <v>721932</v>
      </c>
      <c r="B24592" t="s">
        <v>96</v>
      </c>
      <c r="C24592" s="30">
        <v>4.0680000000000005</v>
      </c>
      <c r="E24592">
        <v>2027</v>
      </c>
      <c r="G24592" t="s">
        <v>273</v>
      </c>
    </row>
    <row r="24593" spans="1:7">
      <c r="A24593">
        <v>721932</v>
      </c>
      <c r="B24593" t="s">
        <v>96</v>
      </c>
      <c r="C24593" s="30">
        <v>4.407</v>
      </c>
      <c r="E24593">
        <v>2028</v>
      </c>
      <c r="G24593" t="s">
        <v>273</v>
      </c>
    </row>
    <row r="24594" spans="1:7">
      <c r="A24594">
        <v>721933</v>
      </c>
      <c r="B24594" t="s">
        <v>96</v>
      </c>
      <c r="C24594" s="30">
        <v>3.39</v>
      </c>
      <c r="G24594" t="s">
        <v>273</v>
      </c>
    </row>
    <row r="24595" spans="1:7">
      <c r="A24595">
        <v>721933</v>
      </c>
      <c r="B24595" t="s">
        <v>96</v>
      </c>
      <c r="C24595" s="30">
        <v>3.7290000000000001</v>
      </c>
      <c r="E24595">
        <v>2026</v>
      </c>
      <c r="G24595" t="s">
        <v>273</v>
      </c>
    </row>
    <row r="24596" spans="1:7">
      <c r="A24596">
        <v>721933</v>
      </c>
      <c r="B24596" t="s">
        <v>96</v>
      </c>
      <c r="C24596" s="30">
        <v>4.0680000000000005</v>
      </c>
      <c r="E24596">
        <v>2027</v>
      </c>
      <c r="G24596" t="s">
        <v>273</v>
      </c>
    </row>
    <row r="24597" spans="1:7">
      <c r="A24597">
        <v>721933</v>
      </c>
      <c r="B24597" t="s">
        <v>96</v>
      </c>
      <c r="C24597" s="30">
        <v>4.407</v>
      </c>
      <c r="E24597">
        <v>2028</v>
      </c>
      <c r="G24597" t="s">
        <v>273</v>
      </c>
    </row>
    <row r="24598" spans="1:7">
      <c r="A24598">
        <v>721934</v>
      </c>
      <c r="B24598" t="s">
        <v>96</v>
      </c>
      <c r="C24598" s="30">
        <v>3.39</v>
      </c>
      <c r="G24598" t="s">
        <v>273</v>
      </c>
    </row>
    <row r="24599" spans="1:7">
      <c r="A24599">
        <v>721934</v>
      </c>
      <c r="B24599" t="s">
        <v>96</v>
      </c>
      <c r="C24599" s="30">
        <v>3.7290000000000001</v>
      </c>
      <c r="E24599">
        <v>2026</v>
      </c>
      <c r="G24599" t="s">
        <v>273</v>
      </c>
    </row>
    <row r="24600" spans="1:7">
      <c r="A24600">
        <v>721934</v>
      </c>
      <c r="B24600" t="s">
        <v>96</v>
      </c>
      <c r="C24600" s="30">
        <v>4.0680000000000005</v>
      </c>
      <c r="E24600">
        <v>2027</v>
      </c>
      <c r="G24600" t="s">
        <v>273</v>
      </c>
    </row>
    <row r="24601" spans="1:7">
      <c r="A24601">
        <v>721934</v>
      </c>
      <c r="B24601" t="s">
        <v>96</v>
      </c>
      <c r="C24601" s="30">
        <v>4.407</v>
      </c>
      <c r="E24601">
        <v>2028</v>
      </c>
      <c r="G24601" t="s">
        <v>273</v>
      </c>
    </row>
    <row r="24602" spans="1:7">
      <c r="A24602">
        <v>721935</v>
      </c>
      <c r="B24602" t="s">
        <v>96</v>
      </c>
      <c r="C24602" s="30">
        <v>3.39</v>
      </c>
      <c r="G24602" t="s">
        <v>273</v>
      </c>
    </row>
    <row r="24603" spans="1:7">
      <c r="A24603">
        <v>721935</v>
      </c>
      <c r="B24603" t="s">
        <v>96</v>
      </c>
      <c r="C24603" s="30">
        <v>3.7290000000000001</v>
      </c>
      <c r="E24603">
        <v>2026</v>
      </c>
      <c r="G24603" t="s">
        <v>273</v>
      </c>
    </row>
    <row r="24604" spans="1:7">
      <c r="A24604">
        <v>721935</v>
      </c>
      <c r="B24604" t="s">
        <v>96</v>
      </c>
      <c r="C24604" s="30">
        <v>4.0680000000000005</v>
      </c>
      <c r="E24604">
        <v>2027</v>
      </c>
      <c r="G24604" t="s">
        <v>273</v>
      </c>
    </row>
    <row r="24605" spans="1:7">
      <c r="A24605">
        <v>721935</v>
      </c>
      <c r="B24605" t="s">
        <v>96</v>
      </c>
      <c r="C24605" s="30">
        <v>4.407</v>
      </c>
      <c r="E24605">
        <v>2028</v>
      </c>
      <c r="G24605" t="s">
        <v>273</v>
      </c>
    </row>
    <row r="24606" spans="1:7">
      <c r="A24606">
        <v>721990</v>
      </c>
      <c r="B24606" t="s">
        <v>96</v>
      </c>
      <c r="C24606" s="30">
        <v>3.39</v>
      </c>
      <c r="G24606" t="s">
        <v>273</v>
      </c>
    </row>
    <row r="24607" spans="1:7">
      <c r="A24607">
        <v>721990</v>
      </c>
      <c r="B24607" t="s">
        <v>96</v>
      </c>
      <c r="C24607" s="30">
        <v>3.7290000000000001</v>
      </c>
      <c r="E24607">
        <v>2026</v>
      </c>
      <c r="G24607" t="s">
        <v>273</v>
      </c>
    </row>
    <row r="24608" spans="1:7">
      <c r="A24608">
        <v>721990</v>
      </c>
      <c r="B24608" t="s">
        <v>96</v>
      </c>
      <c r="C24608" s="30">
        <v>4.0680000000000005</v>
      </c>
      <c r="E24608">
        <v>2027</v>
      </c>
      <c r="G24608" t="s">
        <v>273</v>
      </c>
    </row>
    <row r="24609" spans="1:7">
      <c r="A24609">
        <v>721990</v>
      </c>
      <c r="B24609" t="s">
        <v>96</v>
      </c>
      <c r="C24609" s="30">
        <v>4.407</v>
      </c>
      <c r="E24609">
        <v>2028</v>
      </c>
      <c r="G24609" t="s">
        <v>273</v>
      </c>
    </row>
    <row r="24610" spans="1:7">
      <c r="A24610">
        <v>72201100</v>
      </c>
      <c r="B24610" t="s">
        <v>96</v>
      </c>
      <c r="C24610" s="30">
        <v>3.38</v>
      </c>
      <c r="G24610" t="s">
        <v>273</v>
      </c>
    </row>
    <row r="24611" spans="1:7">
      <c r="A24611">
        <v>72201100</v>
      </c>
      <c r="B24611" t="s">
        <v>96</v>
      </c>
      <c r="C24611" s="30">
        <v>3.718</v>
      </c>
      <c r="E24611">
        <v>2026</v>
      </c>
      <c r="G24611" t="s">
        <v>273</v>
      </c>
    </row>
    <row r="24612" spans="1:7">
      <c r="A24612">
        <v>72201100</v>
      </c>
      <c r="B24612" t="s">
        <v>96</v>
      </c>
      <c r="C24612" s="30">
        <v>4.056</v>
      </c>
      <c r="E24612">
        <v>2027</v>
      </c>
      <c r="G24612" t="s">
        <v>273</v>
      </c>
    </row>
    <row r="24613" spans="1:7">
      <c r="A24613">
        <v>72201100</v>
      </c>
      <c r="B24613" t="s">
        <v>96</v>
      </c>
      <c r="C24613" s="30">
        <v>4.3940000000000001</v>
      </c>
      <c r="E24613">
        <v>2028</v>
      </c>
      <c r="G24613" t="s">
        <v>273</v>
      </c>
    </row>
    <row r="24614" spans="1:7">
      <c r="A24614">
        <v>72201200</v>
      </c>
      <c r="B24614" t="s">
        <v>96</v>
      </c>
      <c r="C24614" s="30">
        <v>3.38</v>
      </c>
      <c r="G24614" t="s">
        <v>273</v>
      </c>
    </row>
    <row r="24615" spans="1:7">
      <c r="A24615">
        <v>72201200</v>
      </c>
      <c r="B24615" t="s">
        <v>96</v>
      </c>
      <c r="C24615" s="30">
        <v>3.718</v>
      </c>
      <c r="E24615">
        <v>2026</v>
      </c>
      <c r="G24615" t="s">
        <v>273</v>
      </c>
    </row>
    <row r="24616" spans="1:7">
      <c r="A24616">
        <v>72201200</v>
      </c>
      <c r="B24616" t="s">
        <v>96</v>
      </c>
      <c r="C24616" s="30">
        <v>4.056</v>
      </c>
      <c r="E24616">
        <v>2027</v>
      </c>
      <c r="G24616" t="s">
        <v>273</v>
      </c>
    </row>
    <row r="24617" spans="1:7">
      <c r="A24617">
        <v>72201200</v>
      </c>
      <c r="B24617" t="s">
        <v>96</v>
      </c>
      <c r="C24617" s="30">
        <v>4.3940000000000001</v>
      </c>
      <c r="E24617">
        <v>2028</v>
      </c>
      <c r="G24617" t="s">
        <v>273</v>
      </c>
    </row>
    <row r="24618" spans="1:7">
      <c r="A24618">
        <v>722020</v>
      </c>
      <c r="B24618" t="s">
        <v>96</v>
      </c>
      <c r="C24618" s="30">
        <v>3.39</v>
      </c>
      <c r="G24618" t="s">
        <v>273</v>
      </c>
    </row>
    <row r="24619" spans="1:7">
      <c r="A24619">
        <v>722020</v>
      </c>
      <c r="B24619" t="s">
        <v>96</v>
      </c>
      <c r="C24619" s="30">
        <v>3.7290000000000001</v>
      </c>
      <c r="E24619">
        <v>2026</v>
      </c>
      <c r="G24619" t="s">
        <v>273</v>
      </c>
    </row>
    <row r="24620" spans="1:7">
      <c r="A24620">
        <v>722020</v>
      </c>
      <c r="B24620" t="s">
        <v>96</v>
      </c>
      <c r="C24620" s="30">
        <v>4.0680000000000005</v>
      </c>
      <c r="E24620">
        <v>2027</v>
      </c>
      <c r="G24620" t="s">
        <v>273</v>
      </c>
    </row>
    <row r="24621" spans="1:7">
      <c r="A24621">
        <v>722020</v>
      </c>
      <c r="B24621" t="s">
        <v>96</v>
      </c>
      <c r="C24621" s="30">
        <v>4.407</v>
      </c>
      <c r="E24621">
        <v>2028</v>
      </c>
      <c r="G24621" t="s">
        <v>273</v>
      </c>
    </row>
    <row r="24622" spans="1:7">
      <c r="A24622">
        <v>722090</v>
      </c>
      <c r="B24622" t="s">
        <v>96</v>
      </c>
      <c r="C24622" s="30">
        <v>3.39</v>
      </c>
      <c r="G24622" t="s">
        <v>273</v>
      </c>
    </row>
    <row r="24623" spans="1:7">
      <c r="A24623">
        <v>722090</v>
      </c>
      <c r="B24623" t="s">
        <v>96</v>
      </c>
      <c r="C24623" s="30">
        <v>3.7290000000000001</v>
      </c>
      <c r="E24623">
        <v>2026</v>
      </c>
      <c r="G24623" t="s">
        <v>273</v>
      </c>
    </row>
    <row r="24624" spans="1:7">
      <c r="A24624">
        <v>722090</v>
      </c>
      <c r="B24624" t="s">
        <v>96</v>
      </c>
      <c r="C24624" s="30">
        <v>4.0680000000000005</v>
      </c>
      <c r="E24624">
        <v>2027</v>
      </c>
      <c r="G24624" t="s">
        <v>273</v>
      </c>
    </row>
    <row r="24625" spans="1:7">
      <c r="A24625">
        <v>722090</v>
      </c>
      <c r="B24625" t="s">
        <v>96</v>
      </c>
      <c r="C24625" s="30">
        <v>4.407</v>
      </c>
      <c r="E24625">
        <v>2028</v>
      </c>
      <c r="G24625" t="s">
        <v>273</v>
      </c>
    </row>
    <row r="24626" spans="1:7">
      <c r="A24626">
        <v>7221</v>
      </c>
      <c r="B24626" t="s">
        <v>96</v>
      </c>
      <c r="C24626" s="30">
        <v>3.36</v>
      </c>
      <c r="G24626" t="s">
        <v>273</v>
      </c>
    </row>
    <row r="24627" spans="1:7">
      <c r="A24627">
        <v>7221</v>
      </c>
      <c r="B24627" t="s">
        <v>96</v>
      </c>
      <c r="C24627" s="30">
        <v>3.6959999999999997</v>
      </c>
      <c r="E24627">
        <v>2026</v>
      </c>
      <c r="G24627" t="s">
        <v>273</v>
      </c>
    </row>
    <row r="24628" spans="1:7">
      <c r="A24628">
        <v>7221</v>
      </c>
      <c r="B24628" t="s">
        <v>96</v>
      </c>
      <c r="C24628" s="30">
        <v>4.032</v>
      </c>
      <c r="E24628">
        <v>2027</v>
      </c>
      <c r="G24628" t="s">
        <v>273</v>
      </c>
    </row>
    <row r="24629" spans="1:7">
      <c r="A24629">
        <v>7221</v>
      </c>
      <c r="B24629" t="s">
        <v>96</v>
      </c>
      <c r="C24629" s="30">
        <v>4.3680000000000003</v>
      </c>
      <c r="E24629">
        <v>2028</v>
      </c>
      <c r="G24629" t="s">
        <v>273</v>
      </c>
    </row>
    <row r="24630" spans="1:7">
      <c r="A24630">
        <v>722211</v>
      </c>
      <c r="B24630" t="s">
        <v>96</v>
      </c>
      <c r="C24630" s="30">
        <v>3.36</v>
      </c>
      <c r="G24630" t="s">
        <v>273</v>
      </c>
    </row>
    <row r="24631" spans="1:7">
      <c r="A24631">
        <v>722211</v>
      </c>
      <c r="B24631" t="s">
        <v>96</v>
      </c>
      <c r="C24631" s="30">
        <v>3.6959999999999997</v>
      </c>
      <c r="E24631">
        <v>2026</v>
      </c>
      <c r="G24631" t="s">
        <v>273</v>
      </c>
    </row>
    <row r="24632" spans="1:7">
      <c r="A24632">
        <v>722211</v>
      </c>
      <c r="B24632" t="s">
        <v>96</v>
      </c>
      <c r="C24632" s="30">
        <v>4.032</v>
      </c>
      <c r="E24632">
        <v>2027</v>
      </c>
      <c r="G24632" t="s">
        <v>273</v>
      </c>
    </row>
    <row r="24633" spans="1:7">
      <c r="A24633">
        <v>722211</v>
      </c>
      <c r="B24633" t="s">
        <v>96</v>
      </c>
      <c r="C24633" s="30">
        <v>4.3680000000000003</v>
      </c>
      <c r="E24633">
        <v>2028</v>
      </c>
      <c r="G24633" t="s">
        <v>273</v>
      </c>
    </row>
    <row r="24634" spans="1:7">
      <c r="A24634">
        <v>722219</v>
      </c>
      <c r="B24634" t="s">
        <v>96</v>
      </c>
      <c r="C24634" s="30">
        <v>3.36</v>
      </c>
      <c r="G24634" t="s">
        <v>273</v>
      </c>
    </row>
    <row r="24635" spans="1:7">
      <c r="A24635">
        <v>722219</v>
      </c>
      <c r="B24635" t="s">
        <v>96</v>
      </c>
      <c r="C24635" s="30">
        <v>3.6959999999999997</v>
      </c>
      <c r="E24635">
        <v>2026</v>
      </c>
      <c r="G24635" t="s">
        <v>273</v>
      </c>
    </row>
    <row r="24636" spans="1:7">
      <c r="A24636">
        <v>722219</v>
      </c>
      <c r="B24636" t="s">
        <v>96</v>
      </c>
      <c r="C24636" s="30">
        <v>4.032</v>
      </c>
      <c r="E24636">
        <v>2027</v>
      </c>
      <c r="G24636" t="s">
        <v>273</v>
      </c>
    </row>
    <row r="24637" spans="1:7">
      <c r="A24637">
        <v>722219</v>
      </c>
      <c r="B24637" t="s">
        <v>96</v>
      </c>
      <c r="C24637" s="30">
        <v>4.3680000000000003</v>
      </c>
      <c r="E24637">
        <v>2028</v>
      </c>
      <c r="G24637" t="s">
        <v>273</v>
      </c>
    </row>
    <row r="24638" spans="1:7">
      <c r="A24638">
        <v>722220</v>
      </c>
      <c r="B24638" t="s">
        <v>96</v>
      </c>
      <c r="C24638" s="30">
        <v>3.36</v>
      </c>
      <c r="G24638" t="s">
        <v>273</v>
      </c>
    </row>
    <row r="24639" spans="1:7">
      <c r="A24639">
        <v>722220</v>
      </c>
      <c r="B24639" t="s">
        <v>96</v>
      </c>
      <c r="C24639" s="30">
        <v>3.6959999999999997</v>
      </c>
      <c r="E24639">
        <v>2026</v>
      </c>
      <c r="G24639" t="s">
        <v>273</v>
      </c>
    </row>
    <row r="24640" spans="1:7">
      <c r="A24640">
        <v>722220</v>
      </c>
      <c r="B24640" t="s">
        <v>96</v>
      </c>
      <c r="C24640" s="30">
        <v>4.032</v>
      </c>
      <c r="E24640">
        <v>2027</v>
      </c>
      <c r="G24640" t="s">
        <v>273</v>
      </c>
    </row>
    <row r="24641" spans="1:7">
      <c r="A24641">
        <v>722220</v>
      </c>
      <c r="B24641" t="s">
        <v>96</v>
      </c>
      <c r="C24641" s="30">
        <v>4.3680000000000003</v>
      </c>
      <c r="E24641">
        <v>2028</v>
      </c>
      <c r="G24641" t="s">
        <v>273</v>
      </c>
    </row>
    <row r="24642" spans="1:7">
      <c r="A24642">
        <v>722230</v>
      </c>
      <c r="B24642" t="s">
        <v>96</v>
      </c>
      <c r="C24642" s="30">
        <v>3.36</v>
      </c>
      <c r="G24642" t="s">
        <v>273</v>
      </c>
    </row>
    <row r="24643" spans="1:7">
      <c r="A24643">
        <v>722230</v>
      </c>
      <c r="B24643" t="s">
        <v>96</v>
      </c>
      <c r="C24643" s="30">
        <v>3.6959999999999997</v>
      </c>
      <c r="E24643">
        <v>2026</v>
      </c>
      <c r="G24643" t="s">
        <v>273</v>
      </c>
    </row>
    <row r="24644" spans="1:7">
      <c r="A24644">
        <v>722230</v>
      </c>
      <c r="B24644" t="s">
        <v>96</v>
      </c>
      <c r="C24644" s="30">
        <v>4.032</v>
      </c>
      <c r="E24644">
        <v>2027</v>
      </c>
      <c r="G24644" t="s">
        <v>273</v>
      </c>
    </row>
    <row r="24645" spans="1:7">
      <c r="A24645">
        <v>722230</v>
      </c>
      <c r="B24645" t="s">
        <v>96</v>
      </c>
      <c r="C24645" s="30">
        <v>4.3680000000000003</v>
      </c>
      <c r="E24645">
        <v>2028</v>
      </c>
      <c r="G24645" t="s">
        <v>273</v>
      </c>
    </row>
    <row r="24646" spans="1:7">
      <c r="A24646">
        <v>722240</v>
      </c>
      <c r="B24646" t="s">
        <v>96</v>
      </c>
      <c r="C24646" s="30">
        <v>3.36</v>
      </c>
      <c r="G24646" t="s">
        <v>273</v>
      </c>
    </row>
    <row r="24647" spans="1:7">
      <c r="A24647">
        <v>722240</v>
      </c>
      <c r="B24647" t="s">
        <v>96</v>
      </c>
      <c r="C24647" s="30">
        <v>3.6959999999999997</v>
      </c>
      <c r="E24647">
        <v>2026</v>
      </c>
      <c r="G24647" t="s">
        <v>273</v>
      </c>
    </row>
    <row r="24648" spans="1:7">
      <c r="A24648">
        <v>722240</v>
      </c>
      <c r="B24648" t="s">
        <v>96</v>
      </c>
      <c r="C24648" s="30">
        <v>4.032</v>
      </c>
      <c r="E24648">
        <v>2027</v>
      </c>
      <c r="G24648" t="s">
        <v>273</v>
      </c>
    </row>
    <row r="24649" spans="1:7">
      <c r="A24649">
        <v>722240</v>
      </c>
      <c r="B24649" t="s">
        <v>96</v>
      </c>
      <c r="C24649" s="30">
        <v>4.3680000000000003</v>
      </c>
      <c r="E24649">
        <v>2028</v>
      </c>
      <c r="G24649" t="s">
        <v>273</v>
      </c>
    </row>
    <row r="24650" spans="1:7">
      <c r="A24650">
        <v>722300</v>
      </c>
      <c r="B24650" t="s">
        <v>96</v>
      </c>
      <c r="C24650" s="30">
        <v>3.36</v>
      </c>
      <c r="G24650" t="s">
        <v>273</v>
      </c>
    </row>
    <row r="24651" spans="1:7">
      <c r="A24651">
        <v>722300</v>
      </c>
      <c r="B24651" t="s">
        <v>96</v>
      </c>
      <c r="C24651" s="30">
        <v>3.6959999999999997</v>
      </c>
      <c r="E24651">
        <v>2026</v>
      </c>
      <c r="G24651" t="s">
        <v>273</v>
      </c>
    </row>
    <row r="24652" spans="1:7">
      <c r="A24652">
        <v>722300</v>
      </c>
      <c r="B24652" t="s">
        <v>96</v>
      </c>
      <c r="C24652" s="30">
        <v>4.032</v>
      </c>
      <c r="E24652">
        <v>2027</v>
      </c>
      <c r="G24652" t="s">
        <v>273</v>
      </c>
    </row>
    <row r="24653" spans="1:7">
      <c r="A24653">
        <v>722300</v>
      </c>
      <c r="B24653" t="s">
        <v>96</v>
      </c>
      <c r="C24653" s="30">
        <v>4.3680000000000003</v>
      </c>
      <c r="E24653">
        <v>2028</v>
      </c>
      <c r="G24653" t="s">
        <v>273</v>
      </c>
    </row>
    <row r="24654" spans="1:7">
      <c r="A24654">
        <v>722410</v>
      </c>
      <c r="B24654" t="s">
        <v>96</v>
      </c>
      <c r="C24654" s="30">
        <v>3.5</v>
      </c>
      <c r="D24654" t="s">
        <v>21</v>
      </c>
      <c r="G24654" t="s">
        <v>273</v>
      </c>
    </row>
    <row r="24655" spans="1:7">
      <c r="A24655">
        <v>722410</v>
      </c>
      <c r="B24655" t="s">
        <v>96</v>
      </c>
      <c r="C24655" s="30">
        <v>3.85</v>
      </c>
      <c r="D24655" t="s">
        <v>21</v>
      </c>
      <c r="E24655">
        <v>2026</v>
      </c>
      <c r="G24655" t="s">
        <v>273</v>
      </c>
    </row>
    <row r="24656" spans="1:7">
      <c r="A24656">
        <v>722410</v>
      </c>
      <c r="B24656" t="s">
        <v>96</v>
      </c>
      <c r="C24656" s="30">
        <v>4.2</v>
      </c>
      <c r="D24656" t="s">
        <v>21</v>
      </c>
      <c r="E24656">
        <v>2027</v>
      </c>
      <c r="G24656" t="s">
        <v>273</v>
      </c>
    </row>
    <row r="24657" spans="1:7">
      <c r="A24657">
        <v>722410</v>
      </c>
      <c r="B24657" t="s">
        <v>96</v>
      </c>
      <c r="C24657" s="30">
        <v>4.55</v>
      </c>
      <c r="D24657" t="s">
        <v>21</v>
      </c>
      <c r="E24657">
        <v>2028</v>
      </c>
      <c r="G24657" t="s">
        <v>273</v>
      </c>
    </row>
    <row r="24658" spans="1:7">
      <c r="A24658">
        <v>72249002</v>
      </c>
      <c r="B24658" t="s">
        <v>96</v>
      </c>
      <c r="C24658" s="30">
        <v>3.52</v>
      </c>
      <c r="D24658" t="s">
        <v>21</v>
      </c>
      <c r="G24658" t="s">
        <v>273</v>
      </c>
    </row>
    <row r="24659" spans="1:7">
      <c r="A24659">
        <v>72249002</v>
      </c>
      <c r="B24659" t="s">
        <v>96</v>
      </c>
      <c r="C24659" s="30">
        <v>3.8719999999999999</v>
      </c>
      <c r="D24659" t="s">
        <v>21</v>
      </c>
      <c r="E24659">
        <v>2026</v>
      </c>
      <c r="G24659" t="s">
        <v>273</v>
      </c>
    </row>
    <row r="24660" spans="1:7">
      <c r="A24660">
        <v>72249002</v>
      </c>
      <c r="B24660" t="s">
        <v>96</v>
      </c>
      <c r="C24660" s="30">
        <v>4.2240000000000002</v>
      </c>
      <c r="D24660" t="s">
        <v>21</v>
      </c>
      <c r="E24660">
        <v>2027</v>
      </c>
      <c r="G24660" t="s">
        <v>273</v>
      </c>
    </row>
    <row r="24661" spans="1:7">
      <c r="A24661">
        <v>72249002</v>
      </c>
      <c r="B24661" t="s">
        <v>96</v>
      </c>
      <c r="C24661" s="30">
        <v>4.5760000000000005</v>
      </c>
      <c r="D24661" t="s">
        <v>21</v>
      </c>
      <c r="E24661">
        <v>2028</v>
      </c>
      <c r="G24661" t="s">
        <v>273</v>
      </c>
    </row>
    <row r="24662" spans="1:7">
      <c r="A24662">
        <v>72249003</v>
      </c>
      <c r="B24662" t="s">
        <v>96</v>
      </c>
      <c r="C24662" s="30">
        <v>3.52</v>
      </c>
      <c r="D24662" t="s">
        <v>21</v>
      </c>
      <c r="G24662" t="s">
        <v>273</v>
      </c>
    </row>
    <row r="24663" spans="1:7">
      <c r="A24663">
        <v>72249003</v>
      </c>
      <c r="B24663" t="s">
        <v>96</v>
      </c>
      <c r="C24663" s="30">
        <v>3.8719999999999999</v>
      </c>
      <c r="D24663" t="s">
        <v>21</v>
      </c>
      <c r="E24663">
        <v>2026</v>
      </c>
      <c r="G24663" t="s">
        <v>273</v>
      </c>
    </row>
    <row r="24664" spans="1:7">
      <c r="A24664">
        <v>72249003</v>
      </c>
      <c r="B24664" t="s">
        <v>96</v>
      </c>
      <c r="C24664" s="30">
        <v>4.2240000000000002</v>
      </c>
      <c r="D24664" t="s">
        <v>21</v>
      </c>
      <c r="E24664">
        <v>2027</v>
      </c>
      <c r="G24664" t="s">
        <v>273</v>
      </c>
    </row>
    <row r="24665" spans="1:7">
      <c r="A24665">
        <v>72249003</v>
      </c>
      <c r="B24665" t="s">
        <v>96</v>
      </c>
      <c r="C24665" s="30">
        <v>4.5760000000000005</v>
      </c>
      <c r="D24665" t="s">
        <v>21</v>
      </c>
      <c r="E24665">
        <v>2028</v>
      </c>
      <c r="G24665" t="s">
        <v>273</v>
      </c>
    </row>
    <row r="24666" spans="1:7">
      <c r="A24666">
        <v>72249005</v>
      </c>
      <c r="B24666" t="s">
        <v>96</v>
      </c>
      <c r="C24666" s="30">
        <v>3.52</v>
      </c>
      <c r="D24666" t="s">
        <v>21</v>
      </c>
      <c r="G24666" t="s">
        <v>273</v>
      </c>
    </row>
    <row r="24667" spans="1:7">
      <c r="A24667">
        <v>72249005</v>
      </c>
      <c r="B24667" t="s">
        <v>96</v>
      </c>
      <c r="C24667" s="30">
        <v>3.8719999999999999</v>
      </c>
      <c r="D24667" t="s">
        <v>21</v>
      </c>
      <c r="E24667">
        <v>2026</v>
      </c>
      <c r="G24667" t="s">
        <v>273</v>
      </c>
    </row>
    <row r="24668" spans="1:7">
      <c r="A24668">
        <v>72249005</v>
      </c>
      <c r="B24668" t="s">
        <v>96</v>
      </c>
      <c r="C24668" s="30">
        <v>4.2240000000000002</v>
      </c>
      <c r="D24668" t="s">
        <v>21</v>
      </c>
      <c r="E24668">
        <v>2027</v>
      </c>
      <c r="G24668" t="s">
        <v>273</v>
      </c>
    </row>
    <row r="24669" spans="1:7">
      <c r="A24669">
        <v>72249005</v>
      </c>
      <c r="B24669" t="s">
        <v>96</v>
      </c>
      <c r="C24669" s="30">
        <v>4.5760000000000005</v>
      </c>
      <c r="D24669" t="s">
        <v>21</v>
      </c>
      <c r="E24669">
        <v>2028</v>
      </c>
      <c r="G24669" t="s">
        <v>273</v>
      </c>
    </row>
    <row r="24670" spans="1:7">
      <c r="A24670">
        <v>72249007</v>
      </c>
      <c r="B24670" t="s">
        <v>96</v>
      </c>
      <c r="C24670" s="30">
        <v>3.52</v>
      </c>
      <c r="D24670" t="s">
        <v>21</v>
      </c>
      <c r="G24670" t="s">
        <v>273</v>
      </c>
    </row>
    <row r="24671" spans="1:7">
      <c r="A24671">
        <v>72249007</v>
      </c>
      <c r="B24671" t="s">
        <v>96</v>
      </c>
      <c r="C24671" s="30">
        <v>3.8719999999999999</v>
      </c>
      <c r="D24671" t="s">
        <v>21</v>
      </c>
      <c r="E24671">
        <v>2026</v>
      </c>
      <c r="G24671" t="s">
        <v>273</v>
      </c>
    </row>
    <row r="24672" spans="1:7">
      <c r="A24672">
        <v>72249007</v>
      </c>
      <c r="B24672" t="s">
        <v>96</v>
      </c>
      <c r="C24672" s="30">
        <v>4.2240000000000002</v>
      </c>
      <c r="D24672" t="s">
        <v>21</v>
      </c>
      <c r="E24672">
        <v>2027</v>
      </c>
      <c r="G24672" t="s">
        <v>273</v>
      </c>
    </row>
    <row r="24673" spans="1:7">
      <c r="A24673">
        <v>72249007</v>
      </c>
      <c r="B24673" t="s">
        <v>96</v>
      </c>
      <c r="C24673" s="30">
        <v>4.5760000000000005</v>
      </c>
      <c r="D24673" t="s">
        <v>21</v>
      </c>
      <c r="E24673">
        <v>2028</v>
      </c>
      <c r="G24673" t="s">
        <v>273</v>
      </c>
    </row>
    <row r="24674" spans="1:7">
      <c r="A24674">
        <v>72249014</v>
      </c>
      <c r="B24674" t="s">
        <v>96</v>
      </c>
      <c r="C24674" s="30">
        <v>3.52</v>
      </c>
      <c r="D24674" t="s">
        <v>21</v>
      </c>
      <c r="G24674" t="s">
        <v>273</v>
      </c>
    </row>
    <row r="24675" spans="1:7">
      <c r="A24675">
        <v>72249014</v>
      </c>
      <c r="B24675" t="s">
        <v>96</v>
      </c>
      <c r="C24675" s="30">
        <v>3.8719999999999999</v>
      </c>
      <c r="D24675" t="s">
        <v>21</v>
      </c>
      <c r="E24675">
        <v>2026</v>
      </c>
      <c r="G24675" t="s">
        <v>273</v>
      </c>
    </row>
    <row r="24676" spans="1:7">
      <c r="A24676">
        <v>72249014</v>
      </c>
      <c r="B24676" t="s">
        <v>96</v>
      </c>
      <c r="C24676" s="30">
        <v>4.2240000000000002</v>
      </c>
      <c r="D24676" t="s">
        <v>21</v>
      </c>
      <c r="E24676">
        <v>2027</v>
      </c>
      <c r="G24676" t="s">
        <v>273</v>
      </c>
    </row>
    <row r="24677" spans="1:7">
      <c r="A24677">
        <v>72249014</v>
      </c>
      <c r="B24677" t="s">
        <v>96</v>
      </c>
      <c r="C24677" s="30">
        <v>4.5760000000000005</v>
      </c>
      <c r="D24677" t="s">
        <v>21</v>
      </c>
      <c r="E24677">
        <v>2028</v>
      </c>
      <c r="G24677" t="s">
        <v>273</v>
      </c>
    </row>
    <row r="24678" spans="1:7">
      <c r="A24678">
        <v>72249018</v>
      </c>
      <c r="B24678" t="s">
        <v>96</v>
      </c>
      <c r="C24678" s="30">
        <v>3.5</v>
      </c>
      <c r="D24678" t="s">
        <v>21</v>
      </c>
      <c r="G24678" t="s">
        <v>273</v>
      </c>
    </row>
    <row r="24679" spans="1:7">
      <c r="A24679">
        <v>72249018</v>
      </c>
      <c r="B24679" t="s">
        <v>96</v>
      </c>
      <c r="C24679" s="30">
        <v>3.85</v>
      </c>
      <c r="D24679" t="s">
        <v>21</v>
      </c>
      <c r="E24679">
        <v>2026</v>
      </c>
      <c r="G24679" t="s">
        <v>273</v>
      </c>
    </row>
    <row r="24680" spans="1:7">
      <c r="A24680">
        <v>72249018</v>
      </c>
      <c r="B24680" t="s">
        <v>96</v>
      </c>
      <c r="C24680" s="30">
        <v>4.2</v>
      </c>
      <c r="D24680" t="s">
        <v>21</v>
      </c>
      <c r="E24680">
        <v>2027</v>
      </c>
      <c r="G24680" t="s">
        <v>273</v>
      </c>
    </row>
    <row r="24681" spans="1:7">
      <c r="A24681">
        <v>72249018</v>
      </c>
      <c r="B24681" t="s">
        <v>96</v>
      </c>
      <c r="C24681" s="30">
        <v>4.55</v>
      </c>
      <c r="D24681" t="s">
        <v>21</v>
      </c>
      <c r="E24681">
        <v>2028</v>
      </c>
      <c r="G24681" t="s">
        <v>273</v>
      </c>
    </row>
    <row r="24682" spans="1:7">
      <c r="A24682">
        <v>72249031</v>
      </c>
      <c r="B24682" t="s">
        <v>96</v>
      </c>
      <c r="C24682" s="30">
        <v>3.52</v>
      </c>
      <c r="D24682" t="s">
        <v>21</v>
      </c>
      <c r="G24682" t="s">
        <v>273</v>
      </c>
    </row>
    <row r="24683" spans="1:7">
      <c r="A24683">
        <v>72249031</v>
      </c>
      <c r="B24683" t="s">
        <v>96</v>
      </c>
      <c r="C24683" s="30">
        <v>3.8719999999999999</v>
      </c>
      <c r="D24683" t="s">
        <v>21</v>
      </c>
      <c r="E24683">
        <v>2026</v>
      </c>
      <c r="G24683" t="s">
        <v>273</v>
      </c>
    </row>
    <row r="24684" spans="1:7">
      <c r="A24684">
        <v>72249031</v>
      </c>
      <c r="B24684" t="s">
        <v>96</v>
      </c>
      <c r="C24684" s="30">
        <v>4.2240000000000002</v>
      </c>
      <c r="D24684" t="s">
        <v>21</v>
      </c>
      <c r="E24684">
        <v>2027</v>
      </c>
      <c r="G24684" t="s">
        <v>273</v>
      </c>
    </row>
    <row r="24685" spans="1:7">
      <c r="A24685">
        <v>72249031</v>
      </c>
      <c r="B24685" t="s">
        <v>96</v>
      </c>
      <c r="C24685" s="30">
        <v>4.5760000000000005</v>
      </c>
      <c r="D24685" t="s">
        <v>21</v>
      </c>
      <c r="E24685">
        <v>2028</v>
      </c>
      <c r="G24685" t="s">
        <v>273</v>
      </c>
    </row>
    <row r="24686" spans="1:7">
      <c r="A24686">
        <v>72249038</v>
      </c>
      <c r="B24686" t="s">
        <v>96</v>
      </c>
      <c r="C24686" s="30">
        <v>3.52</v>
      </c>
      <c r="D24686" t="s">
        <v>21</v>
      </c>
      <c r="G24686" t="s">
        <v>273</v>
      </c>
    </row>
    <row r="24687" spans="1:7">
      <c r="A24687">
        <v>72249038</v>
      </c>
      <c r="B24687" t="s">
        <v>96</v>
      </c>
      <c r="C24687" s="30">
        <v>3.8719999999999999</v>
      </c>
      <c r="D24687" t="s">
        <v>21</v>
      </c>
      <c r="E24687">
        <v>2026</v>
      </c>
      <c r="G24687" t="s">
        <v>273</v>
      </c>
    </row>
    <row r="24688" spans="1:7">
      <c r="A24688">
        <v>72249038</v>
      </c>
      <c r="B24688" t="s">
        <v>96</v>
      </c>
      <c r="C24688" s="30">
        <v>4.2240000000000002</v>
      </c>
      <c r="D24688" t="s">
        <v>21</v>
      </c>
      <c r="E24688">
        <v>2027</v>
      </c>
      <c r="G24688" t="s">
        <v>273</v>
      </c>
    </row>
    <row r="24689" spans="1:7">
      <c r="A24689">
        <v>72249038</v>
      </c>
      <c r="B24689" t="s">
        <v>96</v>
      </c>
      <c r="C24689" s="30">
        <v>4.5760000000000005</v>
      </c>
      <c r="D24689" t="s">
        <v>21</v>
      </c>
      <c r="E24689">
        <v>2028</v>
      </c>
      <c r="G24689" t="s">
        <v>273</v>
      </c>
    </row>
    <row r="24690" spans="1:7">
      <c r="A24690">
        <v>72249090</v>
      </c>
      <c r="B24690" t="s">
        <v>96</v>
      </c>
      <c r="C24690" s="30">
        <v>3.5</v>
      </c>
      <c r="D24690" t="s">
        <v>21</v>
      </c>
      <c r="G24690" t="s">
        <v>273</v>
      </c>
    </row>
    <row r="24691" spans="1:7">
      <c r="A24691">
        <v>72249090</v>
      </c>
      <c r="B24691" t="s">
        <v>96</v>
      </c>
      <c r="C24691" s="30">
        <v>3.85</v>
      </c>
      <c r="D24691" t="s">
        <v>21</v>
      </c>
      <c r="E24691">
        <v>2026</v>
      </c>
      <c r="G24691" t="s">
        <v>273</v>
      </c>
    </row>
    <row r="24692" spans="1:7">
      <c r="A24692">
        <v>72249090</v>
      </c>
      <c r="B24692" t="s">
        <v>96</v>
      </c>
      <c r="C24692" s="30">
        <v>4.2</v>
      </c>
      <c r="D24692" t="s">
        <v>21</v>
      </c>
      <c r="E24692">
        <v>2027</v>
      </c>
      <c r="G24692" t="s">
        <v>273</v>
      </c>
    </row>
    <row r="24693" spans="1:7">
      <c r="A24693">
        <v>72249090</v>
      </c>
      <c r="B24693" t="s">
        <v>96</v>
      </c>
      <c r="C24693" s="30">
        <v>4.55</v>
      </c>
      <c r="D24693" t="s">
        <v>21</v>
      </c>
      <c r="E24693">
        <v>2028</v>
      </c>
      <c r="G24693" t="s">
        <v>273</v>
      </c>
    </row>
    <row r="24694" spans="1:7">
      <c r="A24694">
        <v>72251100</v>
      </c>
      <c r="B24694" t="s">
        <v>96</v>
      </c>
      <c r="C24694" s="30">
        <v>4.66</v>
      </c>
      <c r="D24694" t="s">
        <v>20</v>
      </c>
      <c r="G24694" t="s">
        <v>273</v>
      </c>
    </row>
    <row r="24695" spans="1:7">
      <c r="A24695">
        <v>72251100</v>
      </c>
      <c r="B24695" t="s">
        <v>96</v>
      </c>
      <c r="C24695" s="30">
        <v>5.1260000000000003</v>
      </c>
      <c r="D24695" t="s">
        <v>20</v>
      </c>
      <c r="E24695">
        <v>2026</v>
      </c>
      <c r="G24695" t="s">
        <v>273</v>
      </c>
    </row>
    <row r="24696" spans="1:7">
      <c r="A24696">
        <v>72251100</v>
      </c>
      <c r="B24696" t="s">
        <v>96</v>
      </c>
      <c r="C24696" s="30">
        <v>5.5920000000000005</v>
      </c>
      <c r="D24696" t="s">
        <v>20</v>
      </c>
      <c r="E24696">
        <v>2027</v>
      </c>
      <c r="G24696" t="s">
        <v>273</v>
      </c>
    </row>
    <row r="24697" spans="1:7">
      <c r="A24697">
        <v>72251100</v>
      </c>
      <c r="B24697" t="s">
        <v>96</v>
      </c>
      <c r="C24697" s="30">
        <v>6.0579999999999998</v>
      </c>
      <c r="D24697" t="s">
        <v>20</v>
      </c>
      <c r="E24697">
        <v>2028</v>
      </c>
      <c r="G24697" t="s">
        <v>273</v>
      </c>
    </row>
    <row r="24698" spans="1:7">
      <c r="A24698">
        <v>72251910</v>
      </c>
      <c r="B24698" t="s">
        <v>96</v>
      </c>
      <c r="C24698" s="30">
        <v>3.52</v>
      </c>
      <c r="D24698" t="s">
        <v>20</v>
      </c>
      <c r="G24698" t="s">
        <v>273</v>
      </c>
    </row>
    <row r="24699" spans="1:7">
      <c r="A24699">
        <v>72251910</v>
      </c>
      <c r="B24699" t="s">
        <v>96</v>
      </c>
      <c r="C24699" s="30">
        <v>3.8719999999999999</v>
      </c>
      <c r="D24699" t="s">
        <v>20</v>
      </c>
      <c r="E24699">
        <v>2026</v>
      </c>
      <c r="G24699" t="s">
        <v>273</v>
      </c>
    </row>
    <row r="24700" spans="1:7">
      <c r="A24700">
        <v>72251910</v>
      </c>
      <c r="B24700" t="s">
        <v>96</v>
      </c>
      <c r="C24700" s="30">
        <v>4.2240000000000002</v>
      </c>
      <c r="D24700" t="s">
        <v>20</v>
      </c>
      <c r="E24700">
        <v>2027</v>
      </c>
      <c r="G24700" t="s">
        <v>273</v>
      </c>
    </row>
    <row r="24701" spans="1:7">
      <c r="A24701">
        <v>72251910</v>
      </c>
      <c r="B24701" t="s">
        <v>96</v>
      </c>
      <c r="C24701" s="30">
        <v>4.5760000000000005</v>
      </c>
      <c r="D24701" t="s">
        <v>20</v>
      </c>
      <c r="E24701">
        <v>2028</v>
      </c>
      <c r="G24701" t="s">
        <v>273</v>
      </c>
    </row>
    <row r="24702" spans="1:7">
      <c r="A24702">
        <v>72251990</v>
      </c>
      <c r="B24702" t="s">
        <v>96</v>
      </c>
      <c r="C24702" s="30">
        <v>3.53</v>
      </c>
      <c r="D24702" t="s">
        <v>20</v>
      </c>
      <c r="G24702" t="s">
        <v>273</v>
      </c>
    </row>
    <row r="24703" spans="1:7">
      <c r="A24703">
        <v>72251990</v>
      </c>
      <c r="B24703" t="s">
        <v>96</v>
      </c>
      <c r="C24703" s="30">
        <v>3.883</v>
      </c>
      <c r="D24703" t="s">
        <v>20</v>
      </c>
      <c r="E24703">
        <v>2026</v>
      </c>
      <c r="G24703" t="s">
        <v>273</v>
      </c>
    </row>
    <row r="24704" spans="1:7">
      <c r="A24704">
        <v>72251990</v>
      </c>
      <c r="B24704" t="s">
        <v>96</v>
      </c>
      <c r="C24704" s="30">
        <v>4.2359999999999998</v>
      </c>
      <c r="D24704" t="s">
        <v>20</v>
      </c>
      <c r="E24704">
        <v>2027</v>
      </c>
      <c r="G24704" t="s">
        <v>273</v>
      </c>
    </row>
    <row r="24705" spans="1:7">
      <c r="A24705">
        <v>72251990</v>
      </c>
      <c r="B24705" t="s">
        <v>96</v>
      </c>
      <c r="C24705" s="30">
        <v>4.5889999999999995</v>
      </c>
      <c r="D24705" t="s">
        <v>20</v>
      </c>
      <c r="E24705">
        <v>2028</v>
      </c>
      <c r="G24705" t="s">
        <v>273</v>
      </c>
    </row>
    <row r="24706" spans="1:7">
      <c r="A24706">
        <v>722530</v>
      </c>
      <c r="B24706" t="s">
        <v>96</v>
      </c>
      <c r="C24706" s="30">
        <v>3.52</v>
      </c>
      <c r="D24706" t="s">
        <v>21</v>
      </c>
      <c r="G24706" t="s">
        <v>273</v>
      </c>
    </row>
    <row r="24707" spans="1:7">
      <c r="A24707">
        <v>722530</v>
      </c>
      <c r="B24707" t="s">
        <v>96</v>
      </c>
      <c r="C24707" s="30">
        <v>3.8719999999999999</v>
      </c>
      <c r="D24707" t="s">
        <v>21</v>
      </c>
      <c r="E24707">
        <v>2026</v>
      </c>
      <c r="G24707" t="s">
        <v>273</v>
      </c>
    </row>
    <row r="24708" spans="1:7">
      <c r="A24708">
        <v>722530</v>
      </c>
      <c r="B24708" t="s">
        <v>96</v>
      </c>
      <c r="C24708" s="30">
        <v>4.2240000000000002</v>
      </c>
      <c r="D24708" t="s">
        <v>21</v>
      </c>
      <c r="E24708">
        <v>2027</v>
      </c>
      <c r="G24708" t="s">
        <v>273</v>
      </c>
    </row>
    <row r="24709" spans="1:7">
      <c r="A24709">
        <v>722530</v>
      </c>
      <c r="B24709" t="s">
        <v>96</v>
      </c>
      <c r="C24709" s="30">
        <v>4.5760000000000005</v>
      </c>
      <c r="D24709" t="s">
        <v>21</v>
      </c>
      <c r="E24709">
        <v>2028</v>
      </c>
      <c r="G24709" t="s">
        <v>273</v>
      </c>
    </row>
    <row r="24710" spans="1:7">
      <c r="A24710">
        <v>722540</v>
      </c>
      <c r="B24710" t="s">
        <v>96</v>
      </c>
      <c r="C24710" s="30">
        <v>3.52</v>
      </c>
      <c r="D24710" t="s">
        <v>21</v>
      </c>
      <c r="G24710" t="s">
        <v>273</v>
      </c>
    </row>
    <row r="24711" spans="1:7">
      <c r="A24711">
        <v>722540</v>
      </c>
      <c r="B24711" t="s">
        <v>96</v>
      </c>
      <c r="C24711" s="30">
        <v>3.8719999999999999</v>
      </c>
      <c r="D24711" t="s">
        <v>21</v>
      </c>
      <c r="E24711">
        <v>2026</v>
      </c>
      <c r="G24711" t="s">
        <v>273</v>
      </c>
    </row>
    <row r="24712" spans="1:7">
      <c r="A24712">
        <v>722540</v>
      </c>
      <c r="B24712" t="s">
        <v>96</v>
      </c>
      <c r="C24712" s="30">
        <v>4.2240000000000002</v>
      </c>
      <c r="D24712" t="s">
        <v>21</v>
      </c>
      <c r="E24712">
        <v>2027</v>
      </c>
      <c r="G24712" t="s">
        <v>273</v>
      </c>
    </row>
    <row r="24713" spans="1:7">
      <c r="A24713">
        <v>722540</v>
      </c>
      <c r="B24713" t="s">
        <v>96</v>
      </c>
      <c r="C24713" s="30">
        <v>4.5760000000000005</v>
      </c>
      <c r="D24713" t="s">
        <v>21</v>
      </c>
      <c r="E24713">
        <v>2028</v>
      </c>
      <c r="G24713" t="s">
        <v>273</v>
      </c>
    </row>
    <row r="24714" spans="1:7">
      <c r="A24714">
        <v>722550</v>
      </c>
      <c r="B24714" t="s">
        <v>96</v>
      </c>
      <c r="C24714" s="30">
        <v>3.53</v>
      </c>
      <c r="D24714" t="s">
        <v>21</v>
      </c>
      <c r="G24714" t="s">
        <v>273</v>
      </c>
    </row>
    <row r="24715" spans="1:7">
      <c r="A24715">
        <v>722550</v>
      </c>
      <c r="B24715" t="s">
        <v>96</v>
      </c>
      <c r="C24715" s="30">
        <v>3.883</v>
      </c>
      <c r="D24715" t="s">
        <v>21</v>
      </c>
      <c r="E24715">
        <v>2026</v>
      </c>
      <c r="G24715" t="s">
        <v>273</v>
      </c>
    </row>
    <row r="24716" spans="1:7">
      <c r="A24716">
        <v>722550</v>
      </c>
      <c r="B24716" t="s">
        <v>96</v>
      </c>
      <c r="C24716" s="30">
        <v>4.2359999999999998</v>
      </c>
      <c r="D24716" t="s">
        <v>21</v>
      </c>
      <c r="E24716">
        <v>2027</v>
      </c>
      <c r="G24716" t="s">
        <v>273</v>
      </c>
    </row>
    <row r="24717" spans="1:7">
      <c r="A24717">
        <v>722550</v>
      </c>
      <c r="B24717" t="s">
        <v>96</v>
      </c>
      <c r="C24717" s="30">
        <v>4.5889999999999995</v>
      </c>
      <c r="D24717" t="s">
        <v>21</v>
      </c>
      <c r="E24717">
        <v>2028</v>
      </c>
      <c r="G24717" t="s">
        <v>273</v>
      </c>
    </row>
    <row r="24718" spans="1:7">
      <c r="A24718">
        <v>72259100</v>
      </c>
      <c r="B24718" t="s">
        <v>96</v>
      </c>
      <c r="C24718" s="30">
        <v>3.53</v>
      </c>
      <c r="D24718" t="s">
        <v>21</v>
      </c>
      <c r="G24718" t="s">
        <v>273</v>
      </c>
    </row>
    <row r="24719" spans="1:7">
      <c r="A24719">
        <v>72259100</v>
      </c>
      <c r="B24719" t="s">
        <v>96</v>
      </c>
      <c r="C24719" s="30">
        <v>3.883</v>
      </c>
      <c r="D24719" t="s">
        <v>21</v>
      </c>
      <c r="E24719">
        <v>2026</v>
      </c>
      <c r="G24719" t="s">
        <v>273</v>
      </c>
    </row>
    <row r="24720" spans="1:7">
      <c r="A24720">
        <v>72259100</v>
      </c>
      <c r="B24720" t="s">
        <v>96</v>
      </c>
      <c r="C24720" s="30">
        <v>4.2359999999999998</v>
      </c>
      <c r="D24720" t="s">
        <v>21</v>
      </c>
      <c r="E24720">
        <v>2027</v>
      </c>
      <c r="G24720" t="s">
        <v>273</v>
      </c>
    </row>
    <row r="24721" spans="1:7">
      <c r="A24721">
        <v>72259100</v>
      </c>
      <c r="B24721" t="s">
        <v>96</v>
      </c>
      <c r="C24721" s="30">
        <v>4.5889999999999995</v>
      </c>
      <c r="D24721" t="s">
        <v>21</v>
      </c>
      <c r="E24721">
        <v>2028</v>
      </c>
      <c r="G24721" t="s">
        <v>273</v>
      </c>
    </row>
    <row r="24722" spans="1:7">
      <c r="A24722">
        <v>72259200</v>
      </c>
      <c r="B24722" t="s">
        <v>96</v>
      </c>
      <c r="C24722" s="30">
        <v>3.53</v>
      </c>
      <c r="D24722" t="s">
        <v>21</v>
      </c>
      <c r="G24722" t="s">
        <v>273</v>
      </c>
    </row>
    <row r="24723" spans="1:7">
      <c r="A24723">
        <v>72259200</v>
      </c>
      <c r="B24723" t="s">
        <v>96</v>
      </c>
      <c r="C24723" s="30">
        <v>3.883</v>
      </c>
      <c r="D24723" t="s">
        <v>21</v>
      </c>
      <c r="E24723">
        <v>2026</v>
      </c>
      <c r="G24723" t="s">
        <v>273</v>
      </c>
    </row>
    <row r="24724" spans="1:7">
      <c r="A24724">
        <v>72259200</v>
      </c>
      <c r="B24724" t="s">
        <v>96</v>
      </c>
      <c r="C24724" s="30">
        <v>4.2359999999999998</v>
      </c>
      <c r="D24724" t="s">
        <v>21</v>
      </c>
      <c r="E24724">
        <v>2027</v>
      </c>
      <c r="G24724" t="s">
        <v>273</v>
      </c>
    </row>
    <row r="24725" spans="1:7">
      <c r="A24725">
        <v>72259200</v>
      </c>
      <c r="B24725" t="s">
        <v>96</v>
      </c>
      <c r="C24725" s="30">
        <v>4.5889999999999995</v>
      </c>
      <c r="D24725" t="s">
        <v>21</v>
      </c>
      <c r="E24725">
        <v>2028</v>
      </c>
      <c r="G24725" t="s">
        <v>273</v>
      </c>
    </row>
    <row r="24726" spans="1:7">
      <c r="A24726">
        <v>72259900</v>
      </c>
      <c r="B24726" t="s">
        <v>96</v>
      </c>
      <c r="C24726" s="30">
        <v>3.53</v>
      </c>
      <c r="D24726" t="s">
        <v>21</v>
      </c>
      <c r="G24726" t="s">
        <v>273</v>
      </c>
    </row>
    <row r="24727" spans="1:7">
      <c r="A24727">
        <v>72259900</v>
      </c>
      <c r="B24727" t="s">
        <v>96</v>
      </c>
      <c r="C24727" s="30">
        <v>3.883</v>
      </c>
      <c r="D24727" t="s">
        <v>21</v>
      </c>
      <c r="E24727">
        <v>2026</v>
      </c>
      <c r="G24727" t="s">
        <v>273</v>
      </c>
    </row>
    <row r="24728" spans="1:7">
      <c r="A24728">
        <v>72259900</v>
      </c>
      <c r="B24728" t="s">
        <v>96</v>
      </c>
      <c r="C24728" s="30">
        <v>4.2359999999999998</v>
      </c>
      <c r="D24728" t="s">
        <v>21</v>
      </c>
      <c r="E24728">
        <v>2027</v>
      </c>
      <c r="G24728" t="s">
        <v>273</v>
      </c>
    </row>
    <row r="24729" spans="1:7">
      <c r="A24729">
        <v>72259900</v>
      </c>
      <c r="B24729" t="s">
        <v>96</v>
      </c>
      <c r="C24729" s="30">
        <v>4.5889999999999995</v>
      </c>
      <c r="D24729" t="s">
        <v>21</v>
      </c>
      <c r="E24729">
        <v>2028</v>
      </c>
      <c r="G24729" t="s">
        <v>273</v>
      </c>
    </row>
    <row r="24730" spans="1:7">
      <c r="A24730">
        <v>72261100</v>
      </c>
      <c r="B24730" t="s">
        <v>96</v>
      </c>
      <c r="C24730" s="30">
        <v>4.66</v>
      </c>
      <c r="D24730" t="s">
        <v>20</v>
      </c>
      <c r="G24730" t="s">
        <v>273</v>
      </c>
    </row>
    <row r="24731" spans="1:7">
      <c r="A24731">
        <v>72261100</v>
      </c>
      <c r="B24731" t="s">
        <v>96</v>
      </c>
      <c r="C24731" s="30">
        <v>5.1260000000000003</v>
      </c>
      <c r="D24731" t="s">
        <v>20</v>
      </c>
      <c r="E24731">
        <v>2026</v>
      </c>
      <c r="G24731" t="s">
        <v>273</v>
      </c>
    </row>
    <row r="24732" spans="1:7">
      <c r="A24732">
        <v>72261100</v>
      </c>
      <c r="B24732" t="s">
        <v>96</v>
      </c>
      <c r="C24732" s="30">
        <v>5.5920000000000005</v>
      </c>
      <c r="D24732" t="s">
        <v>20</v>
      </c>
      <c r="E24732">
        <v>2027</v>
      </c>
      <c r="G24732" t="s">
        <v>273</v>
      </c>
    </row>
    <row r="24733" spans="1:7">
      <c r="A24733">
        <v>72261100</v>
      </c>
      <c r="B24733" t="s">
        <v>96</v>
      </c>
      <c r="C24733" s="30">
        <v>6.0579999999999998</v>
      </c>
      <c r="D24733" t="s">
        <v>20</v>
      </c>
      <c r="E24733">
        <v>2028</v>
      </c>
      <c r="G24733" t="s">
        <v>273</v>
      </c>
    </row>
    <row r="24734" spans="1:7">
      <c r="A24734">
        <v>72261910</v>
      </c>
      <c r="B24734" t="s">
        <v>96</v>
      </c>
      <c r="C24734" s="30">
        <v>3.52</v>
      </c>
      <c r="D24734" t="s">
        <v>20</v>
      </c>
      <c r="G24734" t="s">
        <v>273</v>
      </c>
    </row>
    <row r="24735" spans="1:7">
      <c r="A24735">
        <v>72261910</v>
      </c>
      <c r="B24735" t="s">
        <v>96</v>
      </c>
      <c r="C24735" s="30">
        <v>3.8719999999999999</v>
      </c>
      <c r="D24735" t="s">
        <v>20</v>
      </c>
      <c r="E24735">
        <v>2026</v>
      </c>
      <c r="G24735" t="s">
        <v>273</v>
      </c>
    </row>
    <row r="24736" spans="1:7">
      <c r="A24736">
        <v>72261910</v>
      </c>
      <c r="B24736" t="s">
        <v>96</v>
      </c>
      <c r="C24736" s="30">
        <v>4.2240000000000002</v>
      </c>
      <c r="D24736" t="s">
        <v>20</v>
      </c>
      <c r="E24736">
        <v>2027</v>
      </c>
      <c r="G24736" t="s">
        <v>273</v>
      </c>
    </row>
    <row r="24737" spans="1:7">
      <c r="A24737">
        <v>72261910</v>
      </c>
      <c r="B24737" t="s">
        <v>96</v>
      </c>
      <c r="C24737" s="30">
        <v>4.5760000000000005</v>
      </c>
      <c r="D24737" t="s">
        <v>20</v>
      </c>
      <c r="E24737">
        <v>2028</v>
      </c>
      <c r="G24737" t="s">
        <v>273</v>
      </c>
    </row>
    <row r="24738" spans="1:7">
      <c r="A24738">
        <v>72261980</v>
      </c>
      <c r="B24738" t="s">
        <v>96</v>
      </c>
      <c r="C24738" s="30">
        <v>3.53</v>
      </c>
      <c r="D24738" t="s">
        <v>20</v>
      </c>
      <c r="G24738" t="s">
        <v>273</v>
      </c>
    </row>
    <row r="24739" spans="1:7">
      <c r="A24739">
        <v>72261980</v>
      </c>
      <c r="B24739" t="s">
        <v>96</v>
      </c>
      <c r="C24739" s="30">
        <v>3.883</v>
      </c>
      <c r="D24739" t="s">
        <v>20</v>
      </c>
      <c r="E24739">
        <v>2026</v>
      </c>
      <c r="G24739" t="s">
        <v>273</v>
      </c>
    </row>
    <row r="24740" spans="1:7">
      <c r="A24740">
        <v>72261980</v>
      </c>
      <c r="B24740" t="s">
        <v>96</v>
      </c>
      <c r="C24740" s="30">
        <v>4.2359999999999998</v>
      </c>
      <c r="D24740" t="s">
        <v>20</v>
      </c>
      <c r="E24740">
        <v>2027</v>
      </c>
      <c r="G24740" t="s">
        <v>273</v>
      </c>
    </row>
    <row r="24741" spans="1:7">
      <c r="A24741">
        <v>72261980</v>
      </c>
      <c r="B24741" t="s">
        <v>96</v>
      </c>
      <c r="C24741" s="30">
        <v>4.5889999999999995</v>
      </c>
      <c r="D24741" t="s">
        <v>20</v>
      </c>
      <c r="E24741">
        <v>2028</v>
      </c>
      <c r="G24741" t="s">
        <v>273</v>
      </c>
    </row>
    <row r="24742" spans="1:7">
      <c r="A24742">
        <v>72262000</v>
      </c>
      <c r="B24742" t="s">
        <v>96</v>
      </c>
      <c r="C24742" s="30">
        <v>3.52</v>
      </c>
      <c r="D24742" t="s">
        <v>21</v>
      </c>
      <c r="G24742" t="s">
        <v>273</v>
      </c>
    </row>
    <row r="24743" spans="1:7">
      <c r="A24743">
        <v>72262000</v>
      </c>
      <c r="B24743" t="s">
        <v>96</v>
      </c>
      <c r="C24743" s="30">
        <v>3.8719999999999999</v>
      </c>
      <c r="D24743" t="s">
        <v>21</v>
      </c>
      <c r="E24743">
        <v>2026</v>
      </c>
      <c r="G24743" t="s">
        <v>273</v>
      </c>
    </row>
    <row r="24744" spans="1:7">
      <c r="A24744">
        <v>72262000</v>
      </c>
      <c r="B24744" t="s">
        <v>96</v>
      </c>
      <c r="C24744" s="30">
        <v>4.2240000000000002</v>
      </c>
      <c r="D24744" t="s">
        <v>21</v>
      </c>
      <c r="E24744">
        <v>2027</v>
      </c>
      <c r="G24744" t="s">
        <v>273</v>
      </c>
    </row>
    <row r="24745" spans="1:7">
      <c r="A24745">
        <v>72262000</v>
      </c>
      <c r="B24745" t="s">
        <v>96</v>
      </c>
      <c r="C24745" s="30">
        <v>4.5760000000000005</v>
      </c>
      <c r="D24745" t="s">
        <v>21</v>
      </c>
      <c r="E24745">
        <v>2028</v>
      </c>
      <c r="G24745" t="s">
        <v>273</v>
      </c>
    </row>
    <row r="24746" spans="1:7">
      <c r="A24746">
        <v>722691</v>
      </c>
      <c r="B24746" t="s">
        <v>96</v>
      </c>
      <c r="C24746" s="30">
        <v>3.52</v>
      </c>
      <c r="D24746" t="s">
        <v>21</v>
      </c>
      <c r="G24746" t="s">
        <v>273</v>
      </c>
    </row>
    <row r="24747" spans="1:7">
      <c r="A24747">
        <v>722691</v>
      </c>
      <c r="B24747" t="s">
        <v>96</v>
      </c>
      <c r="C24747" s="30">
        <v>3.8719999999999999</v>
      </c>
      <c r="D24747" t="s">
        <v>21</v>
      </c>
      <c r="E24747">
        <v>2026</v>
      </c>
      <c r="G24747" t="s">
        <v>273</v>
      </c>
    </row>
    <row r="24748" spans="1:7">
      <c r="A24748">
        <v>722691</v>
      </c>
      <c r="B24748" t="s">
        <v>96</v>
      </c>
      <c r="C24748" s="30">
        <v>4.2240000000000002</v>
      </c>
      <c r="D24748" t="s">
        <v>21</v>
      </c>
      <c r="E24748">
        <v>2027</v>
      </c>
      <c r="G24748" t="s">
        <v>273</v>
      </c>
    </row>
    <row r="24749" spans="1:7">
      <c r="A24749">
        <v>722691</v>
      </c>
      <c r="B24749" t="s">
        <v>96</v>
      </c>
      <c r="C24749" s="30">
        <v>4.5760000000000005</v>
      </c>
      <c r="D24749" t="s">
        <v>21</v>
      </c>
      <c r="E24749">
        <v>2028</v>
      </c>
      <c r="G24749" t="s">
        <v>273</v>
      </c>
    </row>
    <row r="24750" spans="1:7">
      <c r="A24750">
        <v>72269200</v>
      </c>
      <c r="B24750" t="s">
        <v>96</v>
      </c>
      <c r="C24750" s="30">
        <v>3.53</v>
      </c>
      <c r="D24750" t="s">
        <v>21</v>
      </c>
      <c r="G24750" t="s">
        <v>273</v>
      </c>
    </row>
    <row r="24751" spans="1:7">
      <c r="A24751">
        <v>72269200</v>
      </c>
      <c r="B24751" t="s">
        <v>96</v>
      </c>
      <c r="C24751" s="30">
        <v>3.883</v>
      </c>
      <c r="D24751" t="s">
        <v>21</v>
      </c>
      <c r="E24751">
        <v>2026</v>
      </c>
      <c r="G24751" t="s">
        <v>273</v>
      </c>
    </row>
    <row r="24752" spans="1:7">
      <c r="A24752">
        <v>72269200</v>
      </c>
      <c r="B24752" t="s">
        <v>96</v>
      </c>
      <c r="C24752" s="30">
        <v>4.2359999999999998</v>
      </c>
      <c r="D24752" t="s">
        <v>21</v>
      </c>
      <c r="E24752">
        <v>2027</v>
      </c>
      <c r="G24752" t="s">
        <v>273</v>
      </c>
    </row>
    <row r="24753" spans="1:7">
      <c r="A24753">
        <v>72269200</v>
      </c>
      <c r="B24753" t="s">
        <v>96</v>
      </c>
      <c r="C24753" s="30">
        <v>4.5889999999999995</v>
      </c>
      <c r="D24753" t="s">
        <v>21</v>
      </c>
      <c r="E24753">
        <v>2028</v>
      </c>
      <c r="G24753" t="s">
        <v>273</v>
      </c>
    </row>
    <row r="24754" spans="1:7">
      <c r="A24754">
        <v>722699</v>
      </c>
      <c r="B24754" t="s">
        <v>96</v>
      </c>
      <c r="C24754" s="30">
        <v>3.53</v>
      </c>
      <c r="D24754" t="s">
        <v>21</v>
      </c>
      <c r="G24754" t="s">
        <v>273</v>
      </c>
    </row>
    <row r="24755" spans="1:7">
      <c r="A24755">
        <v>722699</v>
      </c>
      <c r="B24755" t="s">
        <v>96</v>
      </c>
      <c r="C24755" s="30">
        <v>3.883</v>
      </c>
      <c r="D24755" t="s">
        <v>21</v>
      </c>
      <c r="E24755">
        <v>2026</v>
      </c>
      <c r="G24755" t="s">
        <v>273</v>
      </c>
    </row>
    <row r="24756" spans="1:7">
      <c r="A24756">
        <v>722699</v>
      </c>
      <c r="B24756" t="s">
        <v>96</v>
      </c>
      <c r="C24756" s="30">
        <v>4.2359999999999998</v>
      </c>
      <c r="D24756" t="s">
        <v>21</v>
      </c>
      <c r="E24756">
        <v>2027</v>
      </c>
      <c r="G24756" t="s">
        <v>273</v>
      </c>
    </row>
    <row r="24757" spans="1:7">
      <c r="A24757">
        <v>722699</v>
      </c>
      <c r="B24757" t="s">
        <v>96</v>
      </c>
      <c r="C24757" s="30">
        <v>4.5889999999999995</v>
      </c>
      <c r="D24757" t="s">
        <v>21</v>
      </c>
      <c r="E24757">
        <v>2028</v>
      </c>
      <c r="G24757" t="s">
        <v>273</v>
      </c>
    </row>
    <row r="24758" spans="1:7">
      <c r="A24758">
        <v>7227</v>
      </c>
      <c r="B24758" t="s">
        <v>96</v>
      </c>
      <c r="C24758" s="30">
        <v>3.5</v>
      </c>
      <c r="D24758" t="s">
        <v>20</v>
      </c>
      <c r="G24758" t="s">
        <v>273</v>
      </c>
    </row>
    <row r="24759" spans="1:7">
      <c r="A24759">
        <v>7227</v>
      </c>
      <c r="B24759" t="s">
        <v>96</v>
      </c>
      <c r="C24759" s="30">
        <v>3.85</v>
      </c>
      <c r="D24759" t="s">
        <v>20</v>
      </c>
      <c r="E24759">
        <v>2026</v>
      </c>
      <c r="G24759" t="s">
        <v>273</v>
      </c>
    </row>
    <row r="24760" spans="1:7">
      <c r="A24760">
        <v>7227</v>
      </c>
      <c r="B24760" t="s">
        <v>96</v>
      </c>
      <c r="C24760" s="30">
        <v>4.2</v>
      </c>
      <c r="D24760" t="s">
        <v>20</v>
      </c>
      <c r="E24760">
        <v>2027</v>
      </c>
      <c r="G24760" t="s">
        <v>273</v>
      </c>
    </row>
    <row r="24761" spans="1:7">
      <c r="A24761">
        <v>7227</v>
      </c>
      <c r="B24761" t="s">
        <v>96</v>
      </c>
      <c r="C24761" s="30">
        <v>4.55</v>
      </c>
      <c r="D24761" t="s">
        <v>20</v>
      </c>
      <c r="E24761">
        <v>2028</v>
      </c>
      <c r="G24761" t="s">
        <v>273</v>
      </c>
    </row>
    <row r="24762" spans="1:7">
      <c r="A24762">
        <v>72281020</v>
      </c>
      <c r="B24762" t="s">
        <v>96</v>
      </c>
      <c r="C24762" s="30">
        <v>3.5</v>
      </c>
      <c r="D24762" t="s">
        <v>21</v>
      </c>
      <c r="G24762" t="s">
        <v>273</v>
      </c>
    </row>
    <row r="24763" spans="1:7">
      <c r="A24763">
        <v>72281020</v>
      </c>
      <c r="B24763" t="s">
        <v>96</v>
      </c>
      <c r="C24763" s="30">
        <v>3.85</v>
      </c>
      <c r="D24763" t="s">
        <v>21</v>
      </c>
      <c r="E24763">
        <v>2026</v>
      </c>
      <c r="G24763" t="s">
        <v>273</v>
      </c>
    </row>
    <row r="24764" spans="1:7">
      <c r="A24764">
        <v>72281020</v>
      </c>
      <c r="B24764" t="s">
        <v>96</v>
      </c>
      <c r="C24764" s="30">
        <v>4.2</v>
      </c>
      <c r="D24764" t="s">
        <v>21</v>
      </c>
      <c r="E24764">
        <v>2027</v>
      </c>
      <c r="G24764" t="s">
        <v>273</v>
      </c>
    </row>
    <row r="24765" spans="1:7">
      <c r="A24765">
        <v>72281020</v>
      </c>
      <c r="B24765" t="s">
        <v>96</v>
      </c>
      <c r="C24765" s="30">
        <v>4.55</v>
      </c>
      <c r="D24765" t="s">
        <v>21</v>
      </c>
      <c r="E24765">
        <v>2028</v>
      </c>
      <c r="G24765" t="s">
        <v>273</v>
      </c>
    </row>
    <row r="24766" spans="1:7">
      <c r="A24766">
        <v>72281050</v>
      </c>
      <c r="B24766" t="s">
        <v>96</v>
      </c>
      <c r="C24766" s="30">
        <v>3.5</v>
      </c>
      <c r="D24766" t="s">
        <v>21</v>
      </c>
      <c r="G24766" t="s">
        <v>273</v>
      </c>
    </row>
    <row r="24767" spans="1:7">
      <c r="A24767">
        <v>72281050</v>
      </c>
      <c r="B24767" t="s">
        <v>96</v>
      </c>
      <c r="C24767" s="30">
        <v>3.85</v>
      </c>
      <c r="D24767" t="s">
        <v>21</v>
      </c>
      <c r="E24767">
        <v>2026</v>
      </c>
      <c r="G24767" t="s">
        <v>273</v>
      </c>
    </row>
    <row r="24768" spans="1:7">
      <c r="A24768">
        <v>72281050</v>
      </c>
      <c r="B24768" t="s">
        <v>96</v>
      </c>
      <c r="C24768" s="30">
        <v>4.2</v>
      </c>
      <c r="D24768" t="s">
        <v>21</v>
      </c>
      <c r="E24768">
        <v>2027</v>
      </c>
      <c r="G24768" t="s">
        <v>273</v>
      </c>
    </row>
    <row r="24769" spans="1:7">
      <c r="A24769">
        <v>72281050</v>
      </c>
      <c r="B24769" t="s">
        <v>96</v>
      </c>
      <c r="C24769" s="30">
        <v>4.55</v>
      </c>
      <c r="D24769" t="s">
        <v>21</v>
      </c>
      <c r="E24769">
        <v>2028</v>
      </c>
      <c r="G24769" t="s">
        <v>273</v>
      </c>
    </row>
    <row r="24770" spans="1:7">
      <c r="A24770">
        <v>72281090</v>
      </c>
      <c r="B24770" t="s">
        <v>96</v>
      </c>
      <c r="C24770" s="30">
        <v>3.5</v>
      </c>
      <c r="D24770" t="s">
        <v>21</v>
      </c>
      <c r="G24770" t="s">
        <v>273</v>
      </c>
    </row>
    <row r="24771" spans="1:7">
      <c r="A24771">
        <v>72281090</v>
      </c>
      <c r="B24771" t="s">
        <v>96</v>
      </c>
      <c r="C24771" s="30">
        <v>3.85</v>
      </c>
      <c r="D24771" t="s">
        <v>21</v>
      </c>
      <c r="E24771">
        <v>2026</v>
      </c>
      <c r="G24771" t="s">
        <v>273</v>
      </c>
    </row>
    <row r="24772" spans="1:7">
      <c r="A24772">
        <v>72281090</v>
      </c>
      <c r="B24772" t="s">
        <v>96</v>
      </c>
      <c r="C24772" s="30">
        <v>4.2</v>
      </c>
      <c r="D24772" t="s">
        <v>21</v>
      </c>
      <c r="E24772">
        <v>2027</v>
      </c>
      <c r="G24772" t="s">
        <v>273</v>
      </c>
    </row>
    <row r="24773" spans="1:7">
      <c r="A24773">
        <v>72281090</v>
      </c>
      <c r="B24773" t="s">
        <v>96</v>
      </c>
      <c r="C24773" s="30">
        <v>4.55</v>
      </c>
      <c r="D24773" t="s">
        <v>21</v>
      </c>
      <c r="E24773">
        <v>2028</v>
      </c>
      <c r="G24773" t="s">
        <v>273</v>
      </c>
    </row>
    <row r="24774" spans="1:7">
      <c r="A24774">
        <v>722820</v>
      </c>
      <c r="B24774" t="s">
        <v>96</v>
      </c>
      <c r="C24774" s="30">
        <v>3.5</v>
      </c>
      <c r="D24774" t="s">
        <v>21</v>
      </c>
      <c r="G24774" t="s">
        <v>273</v>
      </c>
    </row>
    <row r="24775" spans="1:7">
      <c r="A24775">
        <v>722820</v>
      </c>
      <c r="B24775" t="s">
        <v>96</v>
      </c>
      <c r="C24775" s="30">
        <v>3.85</v>
      </c>
      <c r="D24775" t="s">
        <v>21</v>
      </c>
      <c r="E24775">
        <v>2026</v>
      </c>
      <c r="G24775" t="s">
        <v>273</v>
      </c>
    </row>
    <row r="24776" spans="1:7">
      <c r="A24776">
        <v>722820</v>
      </c>
      <c r="B24776" t="s">
        <v>96</v>
      </c>
      <c r="C24776" s="30">
        <v>4.2</v>
      </c>
      <c r="D24776" t="s">
        <v>21</v>
      </c>
      <c r="E24776">
        <v>2027</v>
      </c>
      <c r="G24776" t="s">
        <v>273</v>
      </c>
    </row>
    <row r="24777" spans="1:7">
      <c r="A24777">
        <v>722820</v>
      </c>
      <c r="B24777" t="s">
        <v>96</v>
      </c>
      <c r="C24777" s="30">
        <v>4.55</v>
      </c>
      <c r="D24777" t="s">
        <v>21</v>
      </c>
      <c r="E24777">
        <v>2028</v>
      </c>
      <c r="G24777" t="s">
        <v>273</v>
      </c>
    </row>
    <row r="24778" spans="1:7">
      <c r="A24778">
        <v>722830</v>
      </c>
      <c r="B24778" t="s">
        <v>96</v>
      </c>
      <c r="C24778" s="30">
        <v>3.5</v>
      </c>
      <c r="D24778" t="s">
        <v>20</v>
      </c>
      <c r="G24778" t="s">
        <v>273</v>
      </c>
    </row>
    <row r="24779" spans="1:7">
      <c r="A24779">
        <v>722830</v>
      </c>
      <c r="B24779" t="s">
        <v>96</v>
      </c>
      <c r="C24779" s="30">
        <v>3.85</v>
      </c>
      <c r="D24779" t="s">
        <v>20</v>
      </c>
      <c r="E24779">
        <v>2026</v>
      </c>
      <c r="G24779" t="s">
        <v>273</v>
      </c>
    </row>
    <row r="24780" spans="1:7">
      <c r="A24780">
        <v>722830</v>
      </c>
      <c r="B24780" t="s">
        <v>96</v>
      </c>
      <c r="C24780" s="30">
        <v>4.2</v>
      </c>
      <c r="D24780" t="s">
        <v>20</v>
      </c>
      <c r="E24780">
        <v>2027</v>
      </c>
      <c r="G24780" t="s">
        <v>273</v>
      </c>
    </row>
    <row r="24781" spans="1:7">
      <c r="A24781">
        <v>722830</v>
      </c>
      <c r="B24781" t="s">
        <v>96</v>
      </c>
      <c r="C24781" s="30">
        <v>4.55</v>
      </c>
      <c r="D24781" t="s">
        <v>20</v>
      </c>
      <c r="E24781">
        <v>2028</v>
      </c>
      <c r="G24781" t="s">
        <v>273</v>
      </c>
    </row>
    <row r="24782" spans="1:7">
      <c r="A24782">
        <v>722840</v>
      </c>
      <c r="B24782" t="s">
        <v>96</v>
      </c>
      <c r="C24782" s="30">
        <v>3.5</v>
      </c>
      <c r="D24782" t="s">
        <v>21</v>
      </c>
      <c r="G24782" t="s">
        <v>273</v>
      </c>
    </row>
    <row r="24783" spans="1:7">
      <c r="A24783">
        <v>722840</v>
      </c>
      <c r="B24783" t="s">
        <v>96</v>
      </c>
      <c r="C24783" s="30">
        <v>3.85</v>
      </c>
      <c r="D24783" t="s">
        <v>21</v>
      </c>
      <c r="E24783">
        <v>2026</v>
      </c>
      <c r="G24783" t="s">
        <v>273</v>
      </c>
    </row>
    <row r="24784" spans="1:7">
      <c r="A24784">
        <v>722840</v>
      </c>
      <c r="B24784" t="s">
        <v>96</v>
      </c>
      <c r="C24784" s="30">
        <v>4.2</v>
      </c>
      <c r="D24784" t="s">
        <v>21</v>
      </c>
      <c r="E24784">
        <v>2027</v>
      </c>
      <c r="G24784" t="s">
        <v>273</v>
      </c>
    </row>
    <row r="24785" spans="1:7">
      <c r="A24785">
        <v>722840</v>
      </c>
      <c r="B24785" t="s">
        <v>96</v>
      </c>
      <c r="C24785" s="30">
        <v>4.55</v>
      </c>
      <c r="D24785" t="s">
        <v>21</v>
      </c>
      <c r="E24785">
        <v>2028</v>
      </c>
      <c r="G24785" t="s">
        <v>273</v>
      </c>
    </row>
    <row r="24786" spans="1:7">
      <c r="A24786">
        <v>722850</v>
      </c>
      <c r="B24786" t="s">
        <v>96</v>
      </c>
      <c r="C24786" s="30">
        <v>3.5</v>
      </c>
      <c r="D24786" t="s">
        <v>20</v>
      </c>
      <c r="G24786" t="s">
        <v>273</v>
      </c>
    </row>
    <row r="24787" spans="1:7">
      <c r="A24787">
        <v>722850</v>
      </c>
      <c r="B24787" t="s">
        <v>96</v>
      </c>
      <c r="C24787" s="30">
        <v>3.85</v>
      </c>
      <c r="D24787" t="s">
        <v>20</v>
      </c>
      <c r="E24787">
        <v>2026</v>
      </c>
      <c r="G24787" t="s">
        <v>273</v>
      </c>
    </row>
    <row r="24788" spans="1:7">
      <c r="A24788">
        <v>722850</v>
      </c>
      <c r="B24788" t="s">
        <v>96</v>
      </c>
      <c r="C24788" s="30">
        <v>4.2</v>
      </c>
      <c r="D24788" t="s">
        <v>20</v>
      </c>
      <c r="E24788">
        <v>2027</v>
      </c>
      <c r="G24788" t="s">
        <v>273</v>
      </c>
    </row>
    <row r="24789" spans="1:7">
      <c r="A24789">
        <v>722850</v>
      </c>
      <c r="B24789" t="s">
        <v>96</v>
      </c>
      <c r="C24789" s="30">
        <v>4.55</v>
      </c>
      <c r="D24789" t="s">
        <v>20</v>
      </c>
      <c r="E24789">
        <v>2028</v>
      </c>
      <c r="G24789" t="s">
        <v>273</v>
      </c>
    </row>
    <row r="24790" spans="1:7">
      <c r="A24790">
        <v>722860</v>
      </c>
      <c r="B24790" t="s">
        <v>96</v>
      </c>
      <c r="C24790" s="30">
        <v>3.5</v>
      </c>
      <c r="D24790" t="s">
        <v>21</v>
      </c>
      <c r="G24790" t="s">
        <v>273</v>
      </c>
    </row>
    <row r="24791" spans="1:7">
      <c r="A24791">
        <v>722860</v>
      </c>
      <c r="B24791" t="s">
        <v>96</v>
      </c>
      <c r="C24791" s="30">
        <v>3.85</v>
      </c>
      <c r="D24791" t="s">
        <v>21</v>
      </c>
      <c r="E24791">
        <v>2026</v>
      </c>
      <c r="G24791" t="s">
        <v>273</v>
      </c>
    </row>
    <row r="24792" spans="1:7">
      <c r="A24792">
        <v>722860</v>
      </c>
      <c r="B24792" t="s">
        <v>96</v>
      </c>
      <c r="C24792" s="30">
        <v>4.2</v>
      </c>
      <c r="D24792" t="s">
        <v>21</v>
      </c>
      <c r="E24792">
        <v>2027</v>
      </c>
      <c r="G24792" t="s">
        <v>273</v>
      </c>
    </row>
    <row r="24793" spans="1:7">
      <c r="A24793">
        <v>722860</v>
      </c>
      <c r="B24793" t="s">
        <v>96</v>
      </c>
      <c r="C24793" s="30">
        <v>4.55</v>
      </c>
      <c r="D24793" t="s">
        <v>21</v>
      </c>
      <c r="E24793">
        <v>2028</v>
      </c>
      <c r="G24793" t="s">
        <v>273</v>
      </c>
    </row>
    <row r="24794" spans="1:7">
      <c r="A24794">
        <v>722870</v>
      </c>
      <c r="B24794" t="s">
        <v>96</v>
      </c>
      <c r="C24794" s="30">
        <v>3.5</v>
      </c>
      <c r="D24794" t="s">
        <v>21</v>
      </c>
      <c r="G24794" t="s">
        <v>273</v>
      </c>
    </row>
    <row r="24795" spans="1:7">
      <c r="A24795">
        <v>722870</v>
      </c>
      <c r="B24795" t="s">
        <v>96</v>
      </c>
      <c r="C24795" s="30">
        <v>3.85</v>
      </c>
      <c r="D24795" t="s">
        <v>21</v>
      </c>
      <c r="E24795">
        <v>2026</v>
      </c>
      <c r="G24795" t="s">
        <v>273</v>
      </c>
    </row>
    <row r="24796" spans="1:7">
      <c r="A24796">
        <v>722870</v>
      </c>
      <c r="B24796" t="s">
        <v>96</v>
      </c>
      <c r="C24796" s="30">
        <v>4.2</v>
      </c>
      <c r="D24796" t="s">
        <v>21</v>
      </c>
      <c r="E24796">
        <v>2027</v>
      </c>
      <c r="G24796" t="s">
        <v>273</v>
      </c>
    </row>
    <row r="24797" spans="1:7">
      <c r="A24797">
        <v>722870</v>
      </c>
      <c r="B24797" t="s">
        <v>96</v>
      </c>
      <c r="C24797" s="30">
        <v>4.55</v>
      </c>
      <c r="D24797" t="s">
        <v>21</v>
      </c>
      <c r="E24797">
        <v>2028</v>
      </c>
      <c r="G24797" t="s">
        <v>273</v>
      </c>
    </row>
    <row r="24798" spans="1:7">
      <c r="A24798">
        <v>72288000</v>
      </c>
      <c r="B24798" t="s">
        <v>96</v>
      </c>
      <c r="C24798" s="30">
        <v>3.5</v>
      </c>
      <c r="D24798" t="s">
        <v>21</v>
      </c>
      <c r="G24798" t="s">
        <v>273</v>
      </c>
    </row>
    <row r="24799" spans="1:7">
      <c r="A24799">
        <v>72288000</v>
      </c>
      <c r="B24799" t="s">
        <v>96</v>
      </c>
      <c r="C24799" s="30">
        <v>3.85</v>
      </c>
      <c r="D24799" t="s">
        <v>21</v>
      </c>
      <c r="E24799">
        <v>2026</v>
      </c>
      <c r="G24799" t="s">
        <v>273</v>
      </c>
    </row>
    <row r="24800" spans="1:7">
      <c r="A24800">
        <v>72288000</v>
      </c>
      <c r="B24800" t="s">
        <v>96</v>
      </c>
      <c r="C24800" s="30">
        <v>4.2</v>
      </c>
      <c r="D24800" t="s">
        <v>21</v>
      </c>
      <c r="E24800">
        <v>2027</v>
      </c>
      <c r="G24800" t="s">
        <v>273</v>
      </c>
    </row>
    <row r="24801" spans="1:7">
      <c r="A24801">
        <v>72288000</v>
      </c>
      <c r="B24801" t="s">
        <v>96</v>
      </c>
      <c r="C24801" s="30">
        <v>4.55</v>
      </c>
      <c r="D24801" t="s">
        <v>21</v>
      </c>
      <c r="E24801">
        <v>2028</v>
      </c>
      <c r="G24801" t="s">
        <v>273</v>
      </c>
    </row>
    <row r="24802" spans="1:7">
      <c r="A24802">
        <v>7229</v>
      </c>
      <c r="B24802" t="s">
        <v>96</v>
      </c>
      <c r="C24802" s="30">
        <v>3.5</v>
      </c>
      <c r="D24802" t="s">
        <v>20</v>
      </c>
      <c r="G24802" t="s">
        <v>273</v>
      </c>
    </row>
    <row r="24803" spans="1:7">
      <c r="A24803">
        <v>7229</v>
      </c>
      <c r="B24803" t="s">
        <v>96</v>
      </c>
      <c r="C24803" s="30">
        <v>3.85</v>
      </c>
      <c r="D24803" t="s">
        <v>20</v>
      </c>
      <c r="E24803">
        <v>2026</v>
      </c>
      <c r="G24803" t="s">
        <v>273</v>
      </c>
    </row>
    <row r="24804" spans="1:7">
      <c r="A24804">
        <v>7229</v>
      </c>
      <c r="B24804" t="s">
        <v>96</v>
      </c>
      <c r="C24804" s="30">
        <v>4.2</v>
      </c>
      <c r="D24804" t="s">
        <v>20</v>
      </c>
      <c r="E24804">
        <v>2027</v>
      </c>
      <c r="G24804" t="s">
        <v>273</v>
      </c>
    </row>
    <row r="24805" spans="1:7">
      <c r="A24805">
        <v>7229</v>
      </c>
      <c r="B24805" t="s">
        <v>96</v>
      </c>
      <c r="C24805" s="30">
        <v>4.55</v>
      </c>
      <c r="D24805" t="s">
        <v>20</v>
      </c>
      <c r="E24805">
        <v>2028</v>
      </c>
      <c r="G24805" t="s">
        <v>273</v>
      </c>
    </row>
    <row r="24806" spans="1:7">
      <c r="A24806">
        <v>7301</v>
      </c>
      <c r="B24806" t="s">
        <v>96</v>
      </c>
      <c r="C24806" s="30">
        <v>2.4300000000000002</v>
      </c>
      <c r="D24806" t="s">
        <v>20</v>
      </c>
      <c r="G24806" t="s">
        <v>273</v>
      </c>
    </row>
    <row r="24807" spans="1:7">
      <c r="A24807">
        <v>7301</v>
      </c>
      <c r="B24807" t="s">
        <v>96</v>
      </c>
      <c r="C24807" s="30">
        <v>2.673</v>
      </c>
      <c r="D24807" t="s">
        <v>20</v>
      </c>
      <c r="E24807">
        <v>2026</v>
      </c>
      <c r="G24807" t="s">
        <v>273</v>
      </c>
    </row>
    <row r="24808" spans="1:7">
      <c r="A24808">
        <v>7301</v>
      </c>
      <c r="B24808" t="s">
        <v>96</v>
      </c>
      <c r="C24808" s="30">
        <v>2.9160000000000004</v>
      </c>
      <c r="D24808" t="s">
        <v>20</v>
      </c>
      <c r="E24808">
        <v>2027</v>
      </c>
      <c r="G24808" t="s">
        <v>273</v>
      </c>
    </row>
    <row r="24809" spans="1:7">
      <c r="A24809">
        <v>7301</v>
      </c>
      <c r="B24809" t="s">
        <v>96</v>
      </c>
      <c r="C24809" s="30">
        <v>3.1590000000000003</v>
      </c>
      <c r="D24809" t="s">
        <v>20</v>
      </c>
      <c r="E24809">
        <v>2028</v>
      </c>
      <c r="G24809" t="s">
        <v>273</v>
      </c>
    </row>
    <row r="24810" spans="1:7">
      <c r="A24810">
        <v>7302</v>
      </c>
      <c r="B24810" t="s">
        <v>96</v>
      </c>
      <c r="C24810" s="30">
        <v>3.06</v>
      </c>
      <c r="D24810" t="s">
        <v>20</v>
      </c>
      <c r="G24810" t="s">
        <v>273</v>
      </c>
    </row>
    <row r="24811" spans="1:7">
      <c r="A24811">
        <v>7302</v>
      </c>
      <c r="B24811" t="s">
        <v>96</v>
      </c>
      <c r="C24811" s="30">
        <v>3.3660000000000001</v>
      </c>
      <c r="D24811" t="s">
        <v>20</v>
      </c>
      <c r="E24811">
        <v>2026</v>
      </c>
      <c r="G24811" t="s">
        <v>273</v>
      </c>
    </row>
    <row r="24812" spans="1:7">
      <c r="A24812">
        <v>7302</v>
      </c>
      <c r="B24812" t="s">
        <v>96</v>
      </c>
      <c r="C24812" s="30">
        <v>3.6720000000000002</v>
      </c>
      <c r="D24812" t="s">
        <v>20</v>
      </c>
      <c r="E24812">
        <v>2027</v>
      </c>
      <c r="G24812" t="s">
        <v>273</v>
      </c>
    </row>
    <row r="24813" spans="1:7">
      <c r="A24813">
        <v>7302</v>
      </c>
      <c r="B24813" t="s">
        <v>96</v>
      </c>
      <c r="C24813" s="30">
        <v>3.9780000000000002</v>
      </c>
      <c r="D24813" t="s">
        <v>20</v>
      </c>
      <c r="E24813">
        <v>2028</v>
      </c>
      <c r="G24813" t="s">
        <v>273</v>
      </c>
    </row>
    <row r="24814" spans="1:7">
      <c r="A24814">
        <v>730300</v>
      </c>
      <c r="B24814" t="s">
        <v>96</v>
      </c>
      <c r="C24814" s="30">
        <v>2.31</v>
      </c>
      <c r="G24814" t="s">
        <v>273</v>
      </c>
    </row>
    <row r="24815" spans="1:7">
      <c r="A24815">
        <v>730300</v>
      </c>
      <c r="B24815" t="s">
        <v>96</v>
      </c>
      <c r="C24815" s="30">
        <v>2.5409999999999999</v>
      </c>
      <c r="E24815">
        <v>2026</v>
      </c>
      <c r="G24815" t="s">
        <v>273</v>
      </c>
    </row>
    <row r="24816" spans="1:7">
      <c r="A24816">
        <v>730300</v>
      </c>
      <c r="B24816" t="s">
        <v>96</v>
      </c>
      <c r="C24816" s="30">
        <v>2.7720000000000002</v>
      </c>
      <c r="E24816">
        <v>2027</v>
      </c>
      <c r="G24816" t="s">
        <v>273</v>
      </c>
    </row>
    <row r="24817" spans="1:7">
      <c r="A24817">
        <v>730300</v>
      </c>
      <c r="B24817" t="s">
        <v>96</v>
      </c>
      <c r="C24817" s="30">
        <v>3.0030000000000001</v>
      </c>
      <c r="E24817">
        <v>2028</v>
      </c>
      <c r="G24817" t="s">
        <v>273</v>
      </c>
    </row>
    <row r="24818" spans="1:7">
      <c r="A24818">
        <v>73041100</v>
      </c>
      <c r="B24818" t="s">
        <v>96</v>
      </c>
      <c r="C24818" s="30">
        <v>3.36</v>
      </c>
      <c r="G24818" t="s">
        <v>273</v>
      </c>
    </row>
    <row r="24819" spans="1:7">
      <c r="A24819">
        <v>73041100</v>
      </c>
      <c r="B24819" t="s">
        <v>96</v>
      </c>
      <c r="C24819" s="30">
        <v>3.6959999999999997</v>
      </c>
      <c r="E24819">
        <v>2026</v>
      </c>
      <c r="G24819" t="s">
        <v>273</v>
      </c>
    </row>
    <row r="24820" spans="1:7">
      <c r="A24820">
        <v>73041100</v>
      </c>
      <c r="B24820" t="s">
        <v>96</v>
      </c>
      <c r="C24820" s="30">
        <v>4.032</v>
      </c>
      <c r="E24820">
        <v>2027</v>
      </c>
      <c r="G24820" t="s">
        <v>273</v>
      </c>
    </row>
    <row r="24821" spans="1:7">
      <c r="A24821">
        <v>73041100</v>
      </c>
      <c r="B24821" t="s">
        <v>96</v>
      </c>
      <c r="C24821" s="30">
        <v>4.3680000000000003</v>
      </c>
      <c r="E24821">
        <v>2028</v>
      </c>
      <c r="G24821" t="s">
        <v>273</v>
      </c>
    </row>
    <row r="24822" spans="1:7">
      <c r="A24822">
        <v>730419</v>
      </c>
      <c r="B24822" t="s">
        <v>96</v>
      </c>
      <c r="C24822" s="30">
        <v>2.41</v>
      </c>
      <c r="D24822" t="s">
        <v>20</v>
      </c>
      <c r="G24822" t="s">
        <v>273</v>
      </c>
    </row>
    <row r="24823" spans="1:7">
      <c r="A24823">
        <v>730419</v>
      </c>
      <c r="B24823" t="s">
        <v>96</v>
      </c>
      <c r="C24823" s="30">
        <v>2.6510000000000002</v>
      </c>
      <c r="D24823" t="s">
        <v>20</v>
      </c>
      <c r="E24823">
        <v>2026</v>
      </c>
      <c r="G24823" t="s">
        <v>273</v>
      </c>
    </row>
    <row r="24824" spans="1:7">
      <c r="A24824">
        <v>730419</v>
      </c>
      <c r="B24824" t="s">
        <v>96</v>
      </c>
      <c r="C24824" s="30">
        <v>2.8920000000000003</v>
      </c>
      <c r="D24824" t="s">
        <v>20</v>
      </c>
      <c r="E24824">
        <v>2027</v>
      </c>
      <c r="G24824" t="s">
        <v>273</v>
      </c>
    </row>
    <row r="24825" spans="1:7">
      <c r="A24825">
        <v>730419</v>
      </c>
      <c r="B24825" t="s">
        <v>96</v>
      </c>
      <c r="C24825" s="30">
        <v>3.133</v>
      </c>
      <c r="D24825" t="s">
        <v>20</v>
      </c>
      <c r="E24825">
        <v>2028</v>
      </c>
      <c r="G24825" t="s">
        <v>273</v>
      </c>
    </row>
    <row r="24826" spans="1:7">
      <c r="A24826">
        <v>73042200</v>
      </c>
      <c r="B24826" t="s">
        <v>96</v>
      </c>
      <c r="C24826" s="30">
        <v>3.36</v>
      </c>
      <c r="G24826" t="s">
        <v>273</v>
      </c>
    </row>
    <row r="24827" spans="1:7">
      <c r="A24827">
        <v>73042200</v>
      </c>
      <c r="B24827" t="s">
        <v>96</v>
      </c>
      <c r="C24827" s="30">
        <v>3.6959999999999997</v>
      </c>
      <c r="E24827">
        <v>2026</v>
      </c>
      <c r="G24827" t="s">
        <v>273</v>
      </c>
    </row>
    <row r="24828" spans="1:7">
      <c r="A24828">
        <v>73042200</v>
      </c>
      <c r="B24828" t="s">
        <v>96</v>
      </c>
      <c r="C24828" s="30">
        <v>4.032</v>
      </c>
      <c r="E24828">
        <v>2027</v>
      </c>
      <c r="G24828" t="s">
        <v>273</v>
      </c>
    </row>
    <row r="24829" spans="1:7">
      <c r="A24829">
        <v>73042200</v>
      </c>
      <c r="B24829" t="s">
        <v>96</v>
      </c>
      <c r="C24829" s="30">
        <v>4.3680000000000003</v>
      </c>
      <c r="E24829">
        <v>2028</v>
      </c>
      <c r="G24829" t="s">
        <v>273</v>
      </c>
    </row>
    <row r="24830" spans="1:7">
      <c r="A24830">
        <v>73042300</v>
      </c>
      <c r="B24830" t="s">
        <v>96</v>
      </c>
      <c r="C24830" s="30">
        <v>2.41</v>
      </c>
      <c r="D24830" t="s">
        <v>20</v>
      </c>
      <c r="G24830" t="s">
        <v>273</v>
      </c>
    </row>
    <row r="24831" spans="1:7">
      <c r="A24831">
        <v>73042300</v>
      </c>
      <c r="B24831" t="s">
        <v>96</v>
      </c>
      <c r="C24831" s="30">
        <v>2.6510000000000002</v>
      </c>
      <c r="D24831" t="s">
        <v>20</v>
      </c>
      <c r="E24831">
        <v>2026</v>
      </c>
      <c r="G24831" t="s">
        <v>273</v>
      </c>
    </row>
    <row r="24832" spans="1:7">
      <c r="A24832">
        <v>73042300</v>
      </c>
      <c r="B24832" t="s">
        <v>96</v>
      </c>
      <c r="C24832" s="30">
        <v>2.8920000000000003</v>
      </c>
      <c r="D24832" t="s">
        <v>20</v>
      </c>
      <c r="E24832">
        <v>2027</v>
      </c>
      <c r="G24832" t="s">
        <v>273</v>
      </c>
    </row>
    <row r="24833" spans="1:7">
      <c r="A24833">
        <v>73042300</v>
      </c>
      <c r="B24833" t="s">
        <v>96</v>
      </c>
      <c r="C24833" s="30">
        <v>3.133</v>
      </c>
      <c r="D24833" t="s">
        <v>20</v>
      </c>
      <c r="E24833">
        <v>2028</v>
      </c>
      <c r="G24833" t="s">
        <v>273</v>
      </c>
    </row>
    <row r="24834" spans="1:7">
      <c r="A24834">
        <v>73042400</v>
      </c>
      <c r="B24834" t="s">
        <v>96</v>
      </c>
      <c r="C24834" s="30">
        <v>3.36</v>
      </c>
      <c r="G24834" t="s">
        <v>273</v>
      </c>
    </row>
    <row r="24835" spans="1:7">
      <c r="A24835">
        <v>73042400</v>
      </c>
      <c r="B24835" t="s">
        <v>96</v>
      </c>
      <c r="C24835" s="30">
        <v>3.6959999999999997</v>
      </c>
      <c r="E24835">
        <v>2026</v>
      </c>
      <c r="G24835" t="s">
        <v>273</v>
      </c>
    </row>
    <row r="24836" spans="1:7">
      <c r="A24836">
        <v>73042400</v>
      </c>
      <c r="B24836" t="s">
        <v>96</v>
      </c>
      <c r="C24836" s="30">
        <v>4.032</v>
      </c>
      <c r="E24836">
        <v>2027</v>
      </c>
      <c r="G24836" t="s">
        <v>273</v>
      </c>
    </row>
    <row r="24837" spans="1:7">
      <c r="A24837">
        <v>73042400</v>
      </c>
      <c r="B24837" t="s">
        <v>96</v>
      </c>
      <c r="C24837" s="30">
        <v>4.3680000000000003</v>
      </c>
      <c r="E24837">
        <v>2028</v>
      </c>
      <c r="G24837" t="s">
        <v>273</v>
      </c>
    </row>
    <row r="24838" spans="1:7">
      <c r="A24838">
        <v>730429</v>
      </c>
      <c r="B24838" t="s">
        <v>96</v>
      </c>
      <c r="C24838" s="30">
        <v>2.41</v>
      </c>
      <c r="D24838" t="s">
        <v>20</v>
      </c>
      <c r="G24838" t="s">
        <v>273</v>
      </c>
    </row>
    <row r="24839" spans="1:7">
      <c r="A24839">
        <v>730429</v>
      </c>
      <c r="B24839" t="s">
        <v>96</v>
      </c>
      <c r="C24839" s="30">
        <v>2.6510000000000002</v>
      </c>
      <c r="D24839" t="s">
        <v>20</v>
      </c>
      <c r="E24839">
        <v>2026</v>
      </c>
      <c r="G24839" t="s">
        <v>273</v>
      </c>
    </row>
    <row r="24840" spans="1:7">
      <c r="A24840">
        <v>730429</v>
      </c>
      <c r="B24840" t="s">
        <v>96</v>
      </c>
      <c r="C24840" s="30">
        <v>2.8920000000000003</v>
      </c>
      <c r="D24840" t="s">
        <v>20</v>
      </c>
      <c r="E24840">
        <v>2027</v>
      </c>
      <c r="G24840" t="s">
        <v>273</v>
      </c>
    </row>
    <row r="24841" spans="1:7">
      <c r="A24841">
        <v>730429</v>
      </c>
      <c r="B24841" t="s">
        <v>96</v>
      </c>
      <c r="C24841" s="30">
        <v>3.133</v>
      </c>
      <c r="D24841" t="s">
        <v>20</v>
      </c>
      <c r="E24841">
        <v>2028</v>
      </c>
      <c r="G24841" t="s">
        <v>273</v>
      </c>
    </row>
    <row r="24842" spans="1:7">
      <c r="A24842">
        <v>730431</v>
      </c>
      <c r="B24842" t="s">
        <v>96</v>
      </c>
      <c r="C24842" s="30">
        <v>2.41</v>
      </c>
      <c r="D24842" t="s">
        <v>20</v>
      </c>
      <c r="G24842" t="s">
        <v>273</v>
      </c>
    </row>
    <row r="24843" spans="1:7">
      <c r="A24843">
        <v>730431</v>
      </c>
      <c r="B24843" t="s">
        <v>96</v>
      </c>
      <c r="C24843" s="30">
        <v>2.6510000000000002</v>
      </c>
      <c r="D24843" t="s">
        <v>20</v>
      </c>
      <c r="E24843">
        <v>2026</v>
      </c>
      <c r="G24843" t="s">
        <v>273</v>
      </c>
    </row>
    <row r="24844" spans="1:7">
      <c r="A24844">
        <v>730431</v>
      </c>
      <c r="B24844" t="s">
        <v>96</v>
      </c>
      <c r="C24844" s="30">
        <v>2.8920000000000003</v>
      </c>
      <c r="D24844" t="s">
        <v>20</v>
      </c>
      <c r="E24844">
        <v>2027</v>
      </c>
      <c r="G24844" t="s">
        <v>273</v>
      </c>
    </row>
    <row r="24845" spans="1:7">
      <c r="A24845">
        <v>730431</v>
      </c>
      <c r="B24845" t="s">
        <v>96</v>
      </c>
      <c r="C24845" s="30">
        <v>3.133</v>
      </c>
      <c r="D24845" t="s">
        <v>20</v>
      </c>
      <c r="E24845">
        <v>2028</v>
      </c>
      <c r="G24845" t="s">
        <v>273</v>
      </c>
    </row>
    <row r="24846" spans="1:7">
      <c r="A24846">
        <v>730439</v>
      </c>
      <c r="B24846" t="s">
        <v>96</v>
      </c>
      <c r="C24846" s="30">
        <v>2.41</v>
      </c>
      <c r="D24846" t="s">
        <v>20</v>
      </c>
      <c r="G24846" t="s">
        <v>273</v>
      </c>
    </row>
    <row r="24847" spans="1:7">
      <c r="A24847">
        <v>730439</v>
      </c>
      <c r="B24847" t="s">
        <v>96</v>
      </c>
      <c r="C24847" s="30">
        <v>2.6510000000000002</v>
      </c>
      <c r="D24847" t="s">
        <v>20</v>
      </c>
      <c r="E24847">
        <v>2026</v>
      </c>
      <c r="G24847" t="s">
        <v>273</v>
      </c>
    </row>
    <row r="24848" spans="1:7">
      <c r="A24848">
        <v>730439</v>
      </c>
      <c r="B24848" t="s">
        <v>96</v>
      </c>
      <c r="C24848" s="30">
        <v>2.8920000000000003</v>
      </c>
      <c r="D24848" t="s">
        <v>20</v>
      </c>
      <c r="E24848">
        <v>2027</v>
      </c>
      <c r="G24848" t="s">
        <v>273</v>
      </c>
    </row>
    <row r="24849" spans="1:7">
      <c r="A24849">
        <v>730439</v>
      </c>
      <c r="B24849" t="s">
        <v>96</v>
      </c>
      <c r="C24849" s="30">
        <v>3.133</v>
      </c>
      <c r="D24849" t="s">
        <v>20</v>
      </c>
      <c r="E24849">
        <v>2028</v>
      </c>
      <c r="G24849" t="s">
        <v>273</v>
      </c>
    </row>
    <row r="24850" spans="1:7">
      <c r="A24850">
        <v>73044100</v>
      </c>
      <c r="B24850" t="s">
        <v>96</v>
      </c>
      <c r="C24850" s="30">
        <v>3.36</v>
      </c>
      <c r="G24850" t="s">
        <v>273</v>
      </c>
    </row>
    <row r="24851" spans="1:7">
      <c r="A24851">
        <v>73044100</v>
      </c>
      <c r="B24851" t="s">
        <v>96</v>
      </c>
      <c r="C24851" s="30">
        <v>3.6959999999999997</v>
      </c>
      <c r="E24851">
        <v>2026</v>
      </c>
      <c r="G24851" t="s">
        <v>273</v>
      </c>
    </row>
    <row r="24852" spans="1:7">
      <c r="A24852">
        <v>73044100</v>
      </c>
      <c r="B24852" t="s">
        <v>96</v>
      </c>
      <c r="C24852" s="30">
        <v>4.032</v>
      </c>
      <c r="E24852">
        <v>2027</v>
      </c>
      <c r="G24852" t="s">
        <v>273</v>
      </c>
    </row>
    <row r="24853" spans="1:7">
      <c r="A24853">
        <v>73044100</v>
      </c>
      <c r="B24853" t="s">
        <v>96</v>
      </c>
      <c r="C24853" s="30">
        <v>4.3680000000000003</v>
      </c>
      <c r="E24853">
        <v>2028</v>
      </c>
      <c r="G24853" t="s">
        <v>273</v>
      </c>
    </row>
    <row r="24854" spans="1:7">
      <c r="A24854">
        <v>730449</v>
      </c>
      <c r="B24854" t="s">
        <v>96</v>
      </c>
      <c r="C24854" s="30">
        <v>3.36</v>
      </c>
      <c r="G24854" t="s">
        <v>273</v>
      </c>
    </row>
    <row r="24855" spans="1:7">
      <c r="A24855">
        <v>730449</v>
      </c>
      <c r="B24855" t="s">
        <v>96</v>
      </c>
      <c r="C24855" s="30">
        <v>3.6959999999999997</v>
      </c>
      <c r="E24855">
        <v>2026</v>
      </c>
      <c r="G24855" t="s">
        <v>273</v>
      </c>
    </row>
    <row r="24856" spans="1:7">
      <c r="A24856">
        <v>730449</v>
      </c>
      <c r="B24856" t="s">
        <v>96</v>
      </c>
      <c r="C24856" s="30">
        <v>4.032</v>
      </c>
      <c r="E24856">
        <v>2027</v>
      </c>
      <c r="G24856" t="s">
        <v>273</v>
      </c>
    </row>
    <row r="24857" spans="1:7">
      <c r="A24857">
        <v>730449</v>
      </c>
      <c r="B24857" t="s">
        <v>96</v>
      </c>
      <c r="C24857" s="30">
        <v>4.3680000000000003</v>
      </c>
      <c r="E24857">
        <v>2028</v>
      </c>
      <c r="G24857" t="s">
        <v>273</v>
      </c>
    </row>
    <row r="24858" spans="1:7">
      <c r="A24858">
        <v>730451</v>
      </c>
      <c r="B24858" t="s">
        <v>96</v>
      </c>
      <c r="C24858" s="30">
        <v>2.36</v>
      </c>
      <c r="D24858" t="s">
        <v>21</v>
      </c>
      <c r="G24858" t="s">
        <v>273</v>
      </c>
    </row>
    <row r="24859" spans="1:7">
      <c r="A24859">
        <v>730451</v>
      </c>
      <c r="B24859" t="s">
        <v>96</v>
      </c>
      <c r="C24859" s="30">
        <v>2.5960000000000001</v>
      </c>
      <c r="D24859" t="s">
        <v>21</v>
      </c>
      <c r="E24859">
        <v>2026</v>
      </c>
      <c r="G24859" t="s">
        <v>273</v>
      </c>
    </row>
    <row r="24860" spans="1:7">
      <c r="A24860">
        <v>730451</v>
      </c>
      <c r="B24860" t="s">
        <v>96</v>
      </c>
      <c r="C24860" s="30">
        <v>2.8319999999999999</v>
      </c>
      <c r="D24860" t="s">
        <v>21</v>
      </c>
      <c r="E24860">
        <v>2027</v>
      </c>
      <c r="G24860" t="s">
        <v>273</v>
      </c>
    </row>
    <row r="24861" spans="1:7">
      <c r="A24861">
        <v>730451</v>
      </c>
      <c r="B24861" t="s">
        <v>96</v>
      </c>
      <c r="C24861" s="30">
        <v>3.0680000000000001</v>
      </c>
      <c r="D24861" t="s">
        <v>21</v>
      </c>
      <c r="E24861">
        <v>2028</v>
      </c>
      <c r="G24861" t="s">
        <v>273</v>
      </c>
    </row>
    <row r="24862" spans="1:7">
      <c r="A24862">
        <v>730459</v>
      </c>
      <c r="B24862" t="s">
        <v>96</v>
      </c>
      <c r="C24862" s="30">
        <v>2.36</v>
      </c>
      <c r="D24862" t="s">
        <v>20</v>
      </c>
      <c r="G24862" t="s">
        <v>273</v>
      </c>
    </row>
    <row r="24863" spans="1:7">
      <c r="A24863">
        <v>730459</v>
      </c>
      <c r="B24863" t="s">
        <v>96</v>
      </c>
      <c r="C24863" s="30">
        <v>2.5960000000000001</v>
      </c>
      <c r="D24863" t="s">
        <v>20</v>
      </c>
      <c r="E24863">
        <v>2026</v>
      </c>
      <c r="G24863" t="s">
        <v>273</v>
      </c>
    </row>
    <row r="24864" spans="1:7">
      <c r="A24864">
        <v>730459</v>
      </c>
      <c r="B24864" t="s">
        <v>96</v>
      </c>
      <c r="C24864" s="30">
        <v>2.8319999999999999</v>
      </c>
      <c r="D24864" t="s">
        <v>20</v>
      </c>
      <c r="E24864">
        <v>2027</v>
      </c>
      <c r="G24864" t="s">
        <v>273</v>
      </c>
    </row>
    <row r="24865" spans="1:7">
      <c r="A24865">
        <v>730459</v>
      </c>
      <c r="B24865" t="s">
        <v>96</v>
      </c>
      <c r="C24865" s="30">
        <v>3.0680000000000001</v>
      </c>
      <c r="D24865" t="s">
        <v>20</v>
      </c>
      <c r="E24865">
        <v>2028</v>
      </c>
      <c r="G24865" t="s">
        <v>273</v>
      </c>
    </row>
    <row r="24866" spans="1:7">
      <c r="A24866">
        <v>73049000</v>
      </c>
      <c r="B24866" t="s">
        <v>96</v>
      </c>
      <c r="C24866" s="30">
        <v>2.41</v>
      </c>
      <c r="D24866" t="s">
        <v>20</v>
      </c>
      <c r="G24866" t="s">
        <v>273</v>
      </c>
    </row>
    <row r="24867" spans="1:7">
      <c r="A24867">
        <v>73049000</v>
      </c>
      <c r="B24867" t="s">
        <v>96</v>
      </c>
      <c r="C24867" s="30">
        <v>2.6510000000000002</v>
      </c>
      <c r="D24867" t="s">
        <v>20</v>
      </c>
      <c r="E24867">
        <v>2026</v>
      </c>
      <c r="G24867" t="s">
        <v>273</v>
      </c>
    </row>
    <row r="24868" spans="1:7">
      <c r="A24868">
        <v>73049000</v>
      </c>
      <c r="B24868" t="s">
        <v>96</v>
      </c>
      <c r="C24868" s="30">
        <v>2.8920000000000003</v>
      </c>
      <c r="D24868" t="s">
        <v>20</v>
      </c>
      <c r="E24868">
        <v>2027</v>
      </c>
      <c r="G24868" t="s">
        <v>273</v>
      </c>
    </row>
    <row r="24869" spans="1:7">
      <c r="A24869">
        <v>73049000</v>
      </c>
      <c r="B24869" t="s">
        <v>96</v>
      </c>
      <c r="C24869" s="30">
        <v>3.133</v>
      </c>
      <c r="D24869" t="s">
        <v>20</v>
      </c>
      <c r="E24869">
        <v>2028</v>
      </c>
      <c r="G24869" t="s">
        <v>273</v>
      </c>
    </row>
    <row r="24870" spans="1:7">
      <c r="A24870">
        <v>7305</v>
      </c>
      <c r="B24870" t="s">
        <v>96</v>
      </c>
      <c r="C24870" s="30">
        <v>2.4300000000000002</v>
      </c>
      <c r="D24870" t="s">
        <v>20</v>
      </c>
      <c r="G24870" t="s">
        <v>273</v>
      </c>
    </row>
    <row r="24871" spans="1:7">
      <c r="A24871">
        <v>7305</v>
      </c>
      <c r="B24871" t="s">
        <v>96</v>
      </c>
      <c r="C24871" s="30">
        <v>2.673</v>
      </c>
      <c r="D24871" t="s">
        <v>20</v>
      </c>
      <c r="E24871">
        <v>2026</v>
      </c>
      <c r="G24871" t="s">
        <v>273</v>
      </c>
    </row>
    <row r="24872" spans="1:7">
      <c r="A24872">
        <v>7305</v>
      </c>
      <c r="B24872" t="s">
        <v>96</v>
      </c>
      <c r="C24872" s="30">
        <v>2.9160000000000004</v>
      </c>
      <c r="D24872" t="s">
        <v>20</v>
      </c>
      <c r="E24872">
        <v>2027</v>
      </c>
      <c r="G24872" t="s">
        <v>273</v>
      </c>
    </row>
    <row r="24873" spans="1:7">
      <c r="A24873">
        <v>7305</v>
      </c>
      <c r="B24873" t="s">
        <v>96</v>
      </c>
      <c r="C24873" s="30">
        <v>3.1590000000000003</v>
      </c>
      <c r="D24873" t="s">
        <v>20</v>
      </c>
      <c r="E24873">
        <v>2028</v>
      </c>
      <c r="G24873" t="s">
        <v>273</v>
      </c>
    </row>
    <row r="24874" spans="1:7">
      <c r="A24874">
        <v>73061100</v>
      </c>
      <c r="B24874" t="s">
        <v>96</v>
      </c>
      <c r="C24874" s="30">
        <v>3.39</v>
      </c>
      <c r="G24874" t="s">
        <v>273</v>
      </c>
    </row>
    <row r="24875" spans="1:7">
      <c r="A24875">
        <v>73061100</v>
      </c>
      <c r="B24875" t="s">
        <v>96</v>
      </c>
      <c r="C24875" s="30">
        <v>3.7290000000000001</v>
      </c>
      <c r="E24875">
        <v>2026</v>
      </c>
      <c r="G24875" t="s">
        <v>273</v>
      </c>
    </row>
    <row r="24876" spans="1:7">
      <c r="A24876">
        <v>73061100</v>
      </c>
      <c r="B24876" t="s">
        <v>96</v>
      </c>
      <c r="C24876" s="30">
        <v>4.0680000000000005</v>
      </c>
      <c r="E24876">
        <v>2027</v>
      </c>
      <c r="G24876" t="s">
        <v>273</v>
      </c>
    </row>
    <row r="24877" spans="1:7">
      <c r="A24877">
        <v>73061100</v>
      </c>
      <c r="B24877" t="s">
        <v>96</v>
      </c>
      <c r="C24877" s="30">
        <v>4.407</v>
      </c>
      <c r="E24877">
        <v>2028</v>
      </c>
      <c r="G24877" t="s">
        <v>273</v>
      </c>
    </row>
    <row r="24878" spans="1:7">
      <c r="A24878">
        <v>73061900</v>
      </c>
      <c r="B24878" t="s">
        <v>96</v>
      </c>
      <c r="C24878" s="30">
        <v>2.4300000000000002</v>
      </c>
      <c r="D24878" t="s">
        <v>20</v>
      </c>
      <c r="G24878" t="s">
        <v>273</v>
      </c>
    </row>
    <row r="24879" spans="1:7">
      <c r="A24879">
        <v>73061900</v>
      </c>
      <c r="B24879" t="s">
        <v>96</v>
      </c>
      <c r="C24879" s="30">
        <v>2.673</v>
      </c>
      <c r="D24879" t="s">
        <v>20</v>
      </c>
      <c r="E24879">
        <v>2026</v>
      </c>
      <c r="G24879" t="s">
        <v>273</v>
      </c>
    </row>
    <row r="24880" spans="1:7">
      <c r="A24880">
        <v>73061900</v>
      </c>
      <c r="B24880" t="s">
        <v>96</v>
      </c>
      <c r="C24880" s="30">
        <v>2.9160000000000004</v>
      </c>
      <c r="D24880" t="s">
        <v>20</v>
      </c>
      <c r="E24880">
        <v>2027</v>
      </c>
      <c r="G24880" t="s">
        <v>273</v>
      </c>
    </row>
    <row r="24881" spans="1:7">
      <c r="A24881">
        <v>73061900</v>
      </c>
      <c r="B24881" t="s">
        <v>96</v>
      </c>
      <c r="C24881" s="30">
        <v>3.1590000000000003</v>
      </c>
      <c r="D24881" t="s">
        <v>20</v>
      </c>
      <c r="E24881">
        <v>2028</v>
      </c>
      <c r="G24881" t="s">
        <v>273</v>
      </c>
    </row>
    <row r="24882" spans="1:7">
      <c r="A24882">
        <v>73062100</v>
      </c>
      <c r="B24882" t="s">
        <v>96</v>
      </c>
      <c r="C24882" s="30">
        <v>3.39</v>
      </c>
      <c r="G24882" t="s">
        <v>273</v>
      </c>
    </row>
    <row r="24883" spans="1:7">
      <c r="A24883">
        <v>73062100</v>
      </c>
      <c r="B24883" t="s">
        <v>96</v>
      </c>
      <c r="C24883" s="30">
        <v>3.7290000000000001</v>
      </c>
      <c r="E24883">
        <v>2026</v>
      </c>
      <c r="G24883" t="s">
        <v>273</v>
      </c>
    </row>
    <row r="24884" spans="1:7">
      <c r="A24884">
        <v>73062100</v>
      </c>
      <c r="B24884" t="s">
        <v>96</v>
      </c>
      <c r="C24884" s="30">
        <v>4.0680000000000005</v>
      </c>
      <c r="E24884">
        <v>2027</v>
      </c>
      <c r="G24884" t="s">
        <v>273</v>
      </c>
    </row>
    <row r="24885" spans="1:7">
      <c r="A24885">
        <v>73062100</v>
      </c>
      <c r="B24885" t="s">
        <v>96</v>
      </c>
      <c r="C24885" s="30">
        <v>4.407</v>
      </c>
      <c r="E24885">
        <v>2028</v>
      </c>
      <c r="G24885" t="s">
        <v>273</v>
      </c>
    </row>
    <row r="24886" spans="1:7">
      <c r="A24886">
        <v>73062900</v>
      </c>
      <c r="B24886" t="s">
        <v>96</v>
      </c>
      <c r="C24886" s="30">
        <v>2.4300000000000002</v>
      </c>
      <c r="D24886" t="s">
        <v>20</v>
      </c>
      <c r="G24886" t="s">
        <v>273</v>
      </c>
    </row>
    <row r="24887" spans="1:7">
      <c r="A24887">
        <v>73062900</v>
      </c>
      <c r="B24887" t="s">
        <v>96</v>
      </c>
      <c r="C24887" s="30">
        <v>2.673</v>
      </c>
      <c r="D24887" t="s">
        <v>20</v>
      </c>
      <c r="E24887">
        <v>2026</v>
      </c>
      <c r="G24887" t="s">
        <v>273</v>
      </c>
    </row>
    <row r="24888" spans="1:7">
      <c r="A24888">
        <v>73062900</v>
      </c>
      <c r="B24888" t="s">
        <v>96</v>
      </c>
      <c r="C24888" s="30">
        <v>2.9160000000000004</v>
      </c>
      <c r="D24888" t="s">
        <v>20</v>
      </c>
      <c r="E24888">
        <v>2027</v>
      </c>
      <c r="G24888" t="s">
        <v>273</v>
      </c>
    </row>
    <row r="24889" spans="1:7">
      <c r="A24889">
        <v>73062900</v>
      </c>
      <c r="B24889" t="s">
        <v>96</v>
      </c>
      <c r="C24889" s="30">
        <v>3.1590000000000003</v>
      </c>
      <c r="D24889" t="s">
        <v>20</v>
      </c>
      <c r="E24889">
        <v>2028</v>
      </c>
      <c r="G24889" t="s">
        <v>273</v>
      </c>
    </row>
    <row r="24890" spans="1:7">
      <c r="A24890">
        <v>73063012</v>
      </c>
      <c r="B24890" t="s">
        <v>96</v>
      </c>
      <c r="C24890" s="30">
        <v>2.4300000000000002</v>
      </c>
      <c r="D24890" t="s">
        <v>20</v>
      </c>
      <c r="G24890" t="s">
        <v>273</v>
      </c>
    </row>
    <row r="24891" spans="1:7">
      <c r="A24891">
        <v>73063012</v>
      </c>
      <c r="B24891" t="s">
        <v>96</v>
      </c>
      <c r="C24891" s="30">
        <v>2.673</v>
      </c>
      <c r="D24891" t="s">
        <v>20</v>
      </c>
      <c r="E24891">
        <v>2026</v>
      </c>
      <c r="G24891" t="s">
        <v>273</v>
      </c>
    </row>
    <row r="24892" spans="1:7">
      <c r="A24892">
        <v>73063012</v>
      </c>
      <c r="B24892" t="s">
        <v>96</v>
      </c>
      <c r="C24892" s="30">
        <v>2.9160000000000004</v>
      </c>
      <c r="D24892" t="s">
        <v>20</v>
      </c>
      <c r="E24892">
        <v>2027</v>
      </c>
      <c r="G24892" t="s">
        <v>273</v>
      </c>
    </row>
    <row r="24893" spans="1:7">
      <c r="A24893">
        <v>73063012</v>
      </c>
      <c r="B24893" t="s">
        <v>96</v>
      </c>
      <c r="C24893" s="30">
        <v>3.1590000000000003</v>
      </c>
      <c r="D24893" t="s">
        <v>20</v>
      </c>
      <c r="E24893">
        <v>2028</v>
      </c>
      <c r="G24893" t="s">
        <v>273</v>
      </c>
    </row>
    <row r="24894" spans="1:7">
      <c r="A24894">
        <v>73063018</v>
      </c>
      <c r="B24894" t="s">
        <v>96</v>
      </c>
      <c r="C24894" s="30">
        <v>2.42</v>
      </c>
      <c r="D24894" t="s">
        <v>20</v>
      </c>
      <c r="G24894" t="s">
        <v>273</v>
      </c>
    </row>
    <row r="24895" spans="1:7">
      <c r="A24895">
        <v>73063018</v>
      </c>
      <c r="B24895" t="s">
        <v>96</v>
      </c>
      <c r="C24895" s="30">
        <v>2.6619999999999999</v>
      </c>
      <c r="D24895" t="s">
        <v>20</v>
      </c>
      <c r="E24895">
        <v>2026</v>
      </c>
      <c r="G24895" t="s">
        <v>273</v>
      </c>
    </row>
    <row r="24896" spans="1:7">
      <c r="A24896">
        <v>73063018</v>
      </c>
      <c r="B24896" t="s">
        <v>96</v>
      </c>
      <c r="C24896" s="30">
        <v>2.9039999999999999</v>
      </c>
      <c r="D24896" t="s">
        <v>20</v>
      </c>
      <c r="E24896">
        <v>2027</v>
      </c>
      <c r="G24896" t="s">
        <v>273</v>
      </c>
    </row>
    <row r="24897" spans="1:7">
      <c r="A24897">
        <v>73063018</v>
      </c>
      <c r="B24897" t="s">
        <v>96</v>
      </c>
      <c r="C24897" s="30">
        <v>3.1459999999999999</v>
      </c>
      <c r="D24897" t="s">
        <v>20</v>
      </c>
      <c r="E24897">
        <v>2028</v>
      </c>
      <c r="G24897" t="s">
        <v>273</v>
      </c>
    </row>
    <row r="24898" spans="1:7">
      <c r="A24898">
        <v>73063041</v>
      </c>
      <c r="B24898" t="s">
        <v>96</v>
      </c>
      <c r="C24898" s="30">
        <v>2.4300000000000002</v>
      </c>
      <c r="D24898" t="s">
        <v>20</v>
      </c>
      <c r="G24898" t="s">
        <v>273</v>
      </c>
    </row>
    <row r="24899" spans="1:7">
      <c r="A24899">
        <v>73063041</v>
      </c>
      <c r="B24899" t="s">
        <v>96</v>
      </c>
      <c r="C24899" s="30">
        <v>2.673</v>
      </c>
      <c r="D24899" t="s">
        <v>20</v>
      </c>
      <c r="E24899">
        <v>2026</v>
      </c>
      <c r="G24899" t="s">
        <v>273</v>
      </c>
    </row>
    <row r="24900" spans="1:7">
      <c r="A24900">
        <v>73063041</v>
      </c>
      <c r="B24900" t="s">
        <v>96</v>
      </c>
      <c r="C24900" s="30">
        <v>2.9160000000000004</v>
      </c>
      <c r="D24900" t="s">
        <v>20</v>
      </c>
      <c r="E24900">
        <v>2027</v>
      </c>
      <c r="G24900" t="s">
        <v>273</v>
      </c>
    </row>
    <row r="24901" spans="1:7">
      <c r="A24901">
        <v>73063041</v>
      </c>
      <c r="B24901" t="s">
        <v>96</v>
      </c>
      <c r="C24901" s="30">
        <v>3.1590000000000003</v>
      </c>
      <c r="D24901" t="s">
        <v>20</v>
      </c>
      <c r="E24901">
        <v>2028</v>
      </c>
      <c r="G24901" t="s">
        <v>273</v>
      </c>
    </row>
    <row r="24902" spans="1:7">
      <c r="A24902">
        <v>73063049</v>
      </c>
      <c r="B24902" t="s">
        <v>96</v>
      </c>
      <c r="C24902" s="30">
        <v>2.4300000000000002</v>
      </c>
      <c r="D24902" t="s">
        <v>20</v>
      </c>
      <c r="G24902" t="s">
        <v>273</v>
      </c>
    </row>
    <row r="24903" spans="1:7">
      <c r="A24903">
        <v>73063049</v>
      </c>
      <c r="B24903" t="s">
        <v>96</v>
      </c>
      <c r="C24903" s="30">
        <v>2.673</v>
      </c>
      <c r="D24903" t="s">
        <v>20</v>
      </c>
      <c r="E24903">
        <v>2026</v>
      </c>
      <c r="G24903" t="s">
        <v>273</v>
      </c>
    </row>
    <row r="24904" spans="1:7">
      <c r="A24904">
        <v>73063049</v>
      </c>
      <c r="B24904" t="s">
        <v>96</v>
      </c>
      <c r="C24904" s="30">
        <v>2.9160000000000004</v>
      </c>
      <c r="D24904" t="s">
        <v>20</v>
      </c>
      <c r="E24904">
        <v>2027</v>
      </c>
      <c r="G24904" t="s">
        <v>273</v>
      </c>
    </row>
    <row r="24905" spans="1:7">
      <c r="A24905">
        <v>73063049</v>
      </c>
      <c r="B24905" t="s">
        <v>96</v>
      </c>
      <c r="C24905" s="30">
        <v>3.1590000000000003</v>
      </c>
      <c r="D24905" t="s">
        <v>20</v>
      </c>
      <c r="E24905">
        <v>2028</v>
      </c>
      <c r="G24905" t="s">
        <v>273</v>
      </c>
    </row>
    <row r="24906" spans="1:7">
      <c r="A24906">
        <v>73063072</v>
      </c>
      <c r="B24906" t="s">
        <v>96</v>
      </c>
      <c r="C24906" s="30">
        <v>2.4300000000000002</v>
      </c>
      <c r="D24906" t="s">
        <v>20</v>
      </c>
      <c r="G24906" t="s">
        <v>273</v>
      </c>
    </row>
    <row r="24907" spans="1:7">
      <c r="A24907">
        <v>73063072</v>
      </c>
      <c r="B24907" t="s">
        <v>96</v>
      </c>
      <c r="C24907" s="30">
        <v>2.673</v>
      </c>
      <c r="D24907" t="s">
        <v>20</v>
      </c>
      <c r="E24907">
        <v>2026</v>
      </c>
      <c r="G24907" t="s">
        <v>273</v>
      </c>
    </row>
    <row r="24908" spans="1:7">
      <c r="A24908">
        <v>73063072</v>
      </c>
      <c r="B24908" t="s">
        <v>96</v>
      </c>
      <c r="C24908" s="30">
        <v>2.9160000000000004</v>
      </c>
      <c r="D24908" t="s">
        <v>20</v>
      </c>
      <c r="E24908">
        <v>2027</v>
      </c>
      <c r="G24908" t="s">
        <v>273</v>
      </c>
    </row>
    <row r="24909" spans="1:7">
      <c r="A24909">
        <v>73063072</v>
      </c>
      <c r="B24909" t="s">
        <v>96</v>
      </c>
      <c r="C24909" s="30">
        <v>3.1590000000000003</v>
      </c>
      <c r="D24909" t="s">
        <v>20</v>
      </c>
      <c r="E24909">
        <v>2028</v>
      </c>
      <c r="G24909" t="s">
        <v>273</v>
      </c>
    </row>
    <row r="24910" spans="1:7">
      <c r="A24910">
        <v>73063077</v>
      </c>
      <c r="B24910" t="s">
        <v>96</v>
      </c>
      <c r="C24910" s="30">
        <v>2.4300000000000002</v>
      </c>
      <c r="D24910" t="s">
        <v>20</v>
      </c>
      <c r="G24910" t="s">
        <v>273</v>
      </c>
    </row>
    <row r="24911" spans="1:7">
      <c r="A24911">
        <v>73063077</v>
      </c>
      <c r="B24911" t="s">
        <v>96</v>
      </c>
      <c r="C24911" s="30">
        <v>2.673</v>
      </c>
      <c r="D24911" t="s">
        <v>20</v>
      </c>
      <c r="E24911">
        <v>2026</v>
      </c>
      <c r="G24911" t="s">
        <v>273</v>
      </c>
    </row>
    <row r="24912" spans="1:7">
      <c r="A24912">
        <v>73063077</v>
      </c>
      <c r="B24912" t="s">
        <v>96</v>
      </c>
      <c r="C24912" s="30">
        <v>2.9160000000000004</v>
      </c>
      <c r="D24912" t="s">
        <v>20</v>
      </c>
      <c r="E24912">
        <v>2027</v>
      </c>
      <c r="G24912" t="s">
        <v>273</v>
      </c>
    </row>
    <row r="24913" spans="1:7">
      <c r="A24913">
        <v>73063077</v>
      </c>
      <c r="B24913" t="s">
        <v>96</v>
      </c>
      <c r="C24913" s="30">
        <v>3.1590000000000003</v>
      </c>
      <c r="D24913" t="s">
        <v>20</v>
      </c>
      <c r="E24913">
        <v>2028</v>
      </c>
      <c r="G24913" t="s">
        <v>273</v>
      </c>
    </row>
    <row r="24914" spans="1:7">
      <c r="A24914">
        <v>73063080</v>
      </c>
      <c r="B24914" t="s">
        <v>96</v>
      </c>
      <c r="C24914" s="30">
        <v>2.4300000000000002</v>
      </c>
      <c r="D24914" t="s">
        <v>20</v>
      </c>
      <c r="G24914" t="s">
        <v>273</v>
      </c>
    </row>
    <row r="24915" spans="1:7">
      <c r="A24915">
        <v>73063080</v>
      </c>
      <c r="B24915" t="s">
        <v>96</v>
      </c>
      <c r="C24915" s="30">
        <v>2.673</v>
      </c>
      <c r="D24915" t="s">
        <v>20</v>
      </c>
      <c r="E24915">
        <v>2026</v>
      </c>
      <c r="G24915" t="s">
        <v>273</v>
      </c>
    </row>
    <row r="24916" spans="1:7">
      <c r="A24916">
        <v>73063080</v>
      </c>
      <c r="B24916" t="s">
        <v>96</v>
      </c>
      <c r="C24916" s="30">
        <v>2.9160000000000004</v>
      </c>
      <c r="D24916" t="s">
        <v>20</v>
      </c>
      <c r="E24916">
        <v>2027</v>
      </c>
      <c r="G24916" t="s">
        <v>273</v>
      </c>
    </row>
    <row r="24917" spans="1:7">
      <c r="A24917">
        <v>73063080</v>
      </c>
      <c r="B24917" t="s">
        <v>96</v>
      </c>
      <c r="C24917" s="30">
        <v>3.1590000000000003</v>
      </c>
      <c r="D24917" t="s">
        <v>20</v>
      </c>
      <c r="E24917">
        <v>2028</v>
      </c>
      <c r="G24917" t="s">
        <v>273</v>
      </c>
    </row>
    <row r="24918" spans="1:7">
      <c r="A24918">
        <v>73064020</v>
      </c>
      <c r="B24918" t="s">
        <v>96</v>
      </c>
      <c r="C24918" s="30">
        <v>3.39</v>
      </c>
      <c r="G24918" t="s">
        <v>273</v>
      </c>
    </row>
    <row r="24919" spans="1:7">
      <c r="A24919">
        <v>73064020</v>
      </c>
      <c r="B24919" t="s">
        <v>96</v>
      </c>
      <c r="C24919" s="30">
        <v>3.7290000000000001</v>
      </c>
      <c r="E24919">
        <v>2026</v>
      </c>
      <c r="G24919" t="s">
        <v>273</v>
      </c>
    </row>
    <row r="24920" spans="1:7">
      <c r="A24920">
        <v>73064020</v>
      </c>
      <c r="B24920" t="s">
        <v>96</v>
      </c>
      <c r="C24920" s="30">
        <v>4.0680000000000005</v>
      </c>
      <c r="E24920">
        <v>2027</v>
      </c>
      <c r="G24920" t="s">
        <v>273</v>
      </c>
    </row>
    <row r="24921" spans="1:7">
      <c r="A24921">
        <v>73064020</v>
      </c>
      <c r="B24921" t="s">
        <v>96</v>
      </c>
      <c r="C24921" s="30">
        <v>4.407</v>
      </c>
      <c r="E24921">
        <v>2028</v>
      </c>
      <c r="G24921" t="s">
        <v>273</v>
      </c>
    </row>
    <row r="24922" spans="1:7">
      <c r="A24922">
        <v>73064080</v>
      </c>
      <c r="B24922" t="s">
        <v>96</v>
      </c>
      <c r="C24922" s="30">
        <v>3.38</v>
      </c>
      <c r="G24922" t="s">
        <v>273</v>
      </c>
    </row>
    <row r="24923" spans="1:7">
      <c r="A24923">
        <v>73064080</v>
      </c>
      <c r="B24923" t="s">
        <v>96</v>
      </c>
      <c r="C24923" s="30">
        <v>3.718</v>
      </c>
      <c r="E24923">
        <v>2026</v>
      </c>
      <c r="G24923" t="s">
        <v>273</v>
      </c>
    </row>
    <row r="24924" spans="1:7">
      <c r="A24924">
        <v>73064080</v>
      </c>
      <c r="B24924" t="s">
        <v>96</v>
      </c>
      <c r="C24924" s="30">
        <v>4.056</v>
      </c>
      <c r="E24924">
        <v>2027</v>
      </c>
      <c r="G24924" t="s">
        <v>273</v>
      </c>
    </row>
    <row r="24925" spans="1:7">
      <c r="A24925">
        <v>73064080</v>
      </c>
      <c r="B24925" t="s">
        <v>96</v>
      </c>
      <c r="C24925" s="30">
        <v>4.3940000000000001</v>
      </c>
      <c r="E24925">
        <v>2028</v>
      </c>
      <c r="G24925" t="s">
        <v>273</v>
      </c>
    </row>
    <row r="24926" spans="1:7">
      <c r="A24926">
        <v>73065021</v>
      </c>
      <c r="B24926" t="s">
        <v>96</v>
      </c>
      <c r="C24926" s="30">
        <v>2.41</v>
      </c>
      <c r="D24926" t="s">
        <v>21</v>
      </c>
      <c r="G24926" t="s">
        <v>273</v>
      </c>
    </row>
    <row r="24927" spans="1:7">
      <c r="A24927">
        <v>73065021</v>
      </c>
      <c r="B24927" t="s">
        <v>96</v>
      </c>
      <c r="C24927" s="30">
        <v>2.6510000000000002</v>
      </c>
      <c r="D24927" t="s">
        <v>21</v>
      </c>
      <c r="E24927">
        <v>2026</v>
      </c>
      <c r="G24927" t="s">
        <v>273</v>
      </c>
    </row>
    <row r="24928" spans="1:7">
      <c r="A24928">
        <v>73065021</v>
      </c>
      <c r="B24928" t="s">
        <v>96</v>
      </c>
      <c r="C24928" s="30">
        <v>2.8920000000000003</v>
      </c>
      <c r="D24928" t="s">
        <v>21</v>
      </c>
      <c r="E24928">
        <v>2027</v>
      </c>
      <c r="G24928" t="s">
        <v>273</v>
      </c>
    </row>
    <row r="24929" spans="1:7">
      <c r="A24929">
        <v>73065021</v>
      </c>
      <c r="B24929" t="s">
        <v>96</v>
      </c>
      <c r="C24929" s="30">
        <v>3.133</v>
      </c>
      <c r="D24929" t="s">
        <v>21</v>
      </c>
      <c r="E24929">
        <v>2028</v>
      </c>
      <c r="G24929" t="s">
        <v>273</v>
      </c>
    </row>
    <row r="24930" spans="1:7">
      <c r="A24930">
        <v>73065029</v>
      </c>
      <c r="B24930" t="s">
        <v>96</v>
      </c>
      <c r="C24930" s="30">
        <v>2.4</v>
      </c>
      <c r="D24930" t="s">
        <v>21</v>
      </c>
      <c r="G24930" t="s">
        <v>273</v>
      </c>
    </row>
    <row r="24931" spans="1:7">
      <c r="A24931">
        <v>73065029</v>
      </c>
      <c r="B24931" t="s">
        <v>96</v>
      </c>
      <c r="C24931" s="30">
        <v>2.64</v>
      </c>
      <c r="D24931" t="s">
        <v>21</v>
      </c>
      <c r="E24931">
        <v>2026</v>
      </c>
      <c r="G24931" t="s">
        <v>273</v>
      </c>
    </row>
    <row r="24932" spans="1:7">
      <c r="A24932">
        <v>73065029</v>
      </c>
      <c r="B24932" t="s">
        <v>96</v>
      </c>
      <c r="C24932" s="30">
        <v>2.88</v>
      </c>
      <c r="D24932" t="s">
        <v>21</v>
      </c>
      <c r="E24932">
        <v>2027</v>
      </c>
      <c r="G24932" t="s">
        <v>273</v>
      </c>
    </row>
    <row r="24933" spans="1:7">
      <c r="A24933">
        <v>73065029</v>
      </c>
      <c r="B24933" t="s">
        <v>96</v>
      </c>
      <c r="C24933" s="30">
        <v>3.12</v>
      </c>
      <c r="D24933" t="s">
        <v>21</v>
      </c>
      <c r="E24933">
        <v>2028</v>
      </c>
      <c r="G24933" t="s">
        <v>273</v>
      </c>
    </row>
    <row r="24934" spans="1:7">
      <c r="A24934">
        <v>73065080</v>
      </c>
      <c r="B24934" t="s">
        <v>96</v>
      </c>
      <c r="C24934" s="30">
        <v>2.41</v>
      </c>
      <c r="D24934" t="s">
        <v>21</v>
      </c>
      <c r="G24934" t="s">
        <v>273</v>
      </c>
    </row>
    <row r="24935" spans="1:7">
      <c r="A24935">
        <v>73065080</v>
      </c>
      <c r="B24935" t="s">
        <v>96</v>
      </c>
      <c r="C24935" s="30">
        <v>2.6510000000000002</v>
      </c>
      <c r="D24935" t="s">
        <v>21</v>
      </c>
      <c r="E24935">
        <v>2026</v>
      </c>
      <c r="G24935" t="s">
        <v>273</v>
      </c>
    </row>
    <row r="24936" spans="1:7">
      <c r="A24936">
        <v>73065080</v>
      </c>
      <c r="B24936" t="s">
        <v>96</v>
      </c>
      <c r="C24936" s="30">
        <v>2.8920000000000003</v>
      </c>
      <c r="D24936" t="s">
        <v>21</v>
      </c>
      <c r="E24936">
        <v>2027</v>
      </c>
      <c r="G24936" t="s">
        <v>273</v>
      </c>
    </row>
    <row r="24937" spans="1:7">
      <c r="A24937">
        <v>73065080</v>
      </c>
      <c r="B24937" t="s">
        <v>96</v>
      </c>
      <c r="C24937" s="30">
        <v>3.133</v>
      </c>
      <c r="D24937" t="s">
        <v>21</v>
      </c>
      <c r="E24937">
        <v>2028</v>
      </c>
      <c r="G24937" t="s">
        <v>273</v>
      </c>
    </row>
    <row r="24938" spans="1:7">
      <c r="A24938">
        <v>73066110</v>
      </c>
      <c r="B24938" t="s">
        <v>96</v>
      </c>
      <c r="C24938" s="30">
        <v>3.39</v>
      </c>
      <c r="G24938" t="s">
        <v>273</v>
      </c>
    </row>
    <row r="24939" spans="1:7">
      <c r="A24939">
        <v>73066110</v>
      </c>
      <c r="B24939" t="s">
        <v>96</v>
      </c>
      <c r="C24939" s="30">
        <v>3.7290000000000001</v>
      </c>
      <c r="E24939">
        <v>2026</v>
      </c>
      <c r="G24939" t="s">
        <v>273</v>
      </c>
    </row>
    <row r="24940" spans="1:7">
      <c r="A24940">
        <v>73066110</v>
      </c>
      <c r="B24940" t="s">
        <v>96</v>
      </c>
      <c r="C24940" s="30">
        <v>4.0680000000000005</v>
      </c>
      <c r="E24940">
        <v>2027</v>
      </c>
      <c r="G24940" t="s">
        <v>273</v>
      </c>
    </row>
    <row r="24941" spans="1:7">
      <c r="A24941">
        <v>73066110</v>
      </c>
      <c r="B24941" t="s">
        <v>96</v>
      </c>
      <c r="C24941" s="30">
        <v>4.407</v>
      </c>
      <c r="E24941">
        <v>2028</v>
      </c>
      <c r="G24941" t="s">
        <v>273</v>
      </c>
    </row>
    <row r="24942" spans="1:7">
      <c r="A24942">
        <v>73066192</v>
      </c>
      <c r="B24942" t="s">
        <v>96</v>
      </c>
      <c r="C24942" s="30">
        <v>2.4300000000000002</v>
      </c>
      <c r="D24942" t="s">
        <v>20</v>
      </c>
      <c r="G24942" t="s">
        <v>273</v>
      </c>
    </row>
    <row r="24943" spans="1:7">
      <c r="A24943">
        <v>73066192</v>
      </c>
      <c r="B24943" t="s">
        <v>96</v>
      </c>
      <c r="C24943" s="30">
        <v>2.673</v>
      </c>
      <c r="D24943" t="s">
        <v>20</v>
      </c>
      <c r="E24943">
        <v>2026</v>
      </c>
      <c r="G24943" t="s">
        <v>273</v>
      </c>
    </row>
    <row r="24944" spans="1:7">
      <c r="A24944">
        <v>73066192</v>
      </c>
      <c r="B24944" t="s">
        <v>96</v>
      </c>
      <c r="C24944" s="30">
        <v>2.9160000000000004</v>
      </c>
      <c r="D24944" t="s">
        <v>20</v>
      </c>
      <c r="E24944">
        <v>2027</v>
      </c>
      <c r="G24944" t="s">
        <v>273</v>
      </c>
    </row>
    <row r="24945" spans="1:7">
      <c r="A24945">
        <v>73066192</v>
      </c>
      <c r="B24945" t="s">
        <v>96</v>
      </c>
      <c r="C24945" s="30">
        <v>3.1590000000000003</v>
      </c>
      <c r="D24945" t="s">
        <v>20</v>
      </c>
      <c r="E24945">
        <v>2028</v>
      </c>
      <c r="G24945" t="s">
        <v>273</v>
      </c>
    </row>
    <row r="24946" spans="1:7">
      <c r="A24946">
        <v>73066199</v>
      </c>
      <c r="B24946" t="s">
        <v>96</v>
      </c>
      <c r="C24946" s="30">
        <v>2.4300000000000002</v>
      </c>
      <c r="D24946" t="s">
        <v>20</v>
      </c>
      <c r="G24946" t="s">
        <v>273</v>
      </c>
    </row>
    <row r="24947" spans="1:7">
      <c r="A24947">
        <v>73066199</v>
      </c>
      <c r="B24947" t="s">
        <v>96</v>
      </c>
      <c r="C24947" s="30">
        <v>2.673</v>
      </c>
      <c r="D24947" t="s">
        <v>20</v>
      </c>
      <c r="E24947">
        <v>2026</v>
      </c>
      <c r="G24947" t="s">
        <v>273</v>
      </c>
    </row>
    <row r="24948" spans="1:7">
      <c r="A24948">
        <v>73066199</v>
      </c>
      <c r="B24948" t="s">
        <v>96</v>
      </c>
      <c r="C24948" s="30">
        <v>2.9160000000000004</v>
      </c>
      <c r="D24948" t="s">
        <v>20</v>
      </c>
      <c r="E24948">
        <v>2027</v>
      </c>
      <c r="G24948" t="s">
        <v>273</v>
      </c>
    </row>
    <row r="24949" spans="1:7">
      <c r="A24949">
        <v>73066199</v>
      </c>
      <c r="B24949" t="s">
        <v>96</v>
      </c>
      <c r="C24949" s="30">
        <v>3.1590000000000003</v>
      </c>
      <c r="D24949" t="s">
        <v>20</v>
      </c>
      <c r="E24949">
        <v>2028</v>
      </c>
      <c r="G24949" t="s">
        <v>273</v>
      </c>
    </row>
    <row r="24950" spans="1:7">
      <c r="A24950">
        <v>73066910</v>
      </c>
      <c r="B24950" t="s">
        <v>96</v>
      </c>
      <c r="C24950" s="30">
        <v>3.39</v>
      </c>
      <c r="G24950" t="s">
        <v>273</v>
      </c>
    </row>
    <row r="24951" spans="1:7">
      <c r="A24951">
        <v>73066910</v>
      </c>
      <c r="B24951" t="s">
        <v>96</v>
      </c>
      <c r="C24951" s="30">
        <v>3.7290000000000001</v>
      </c>
      <c r="E24951">
        <v>2026</v>
      </c>
      <c r="G24951" t="s">
        <v>273</v>
      </c>
    </row>
    <row r="24952" spans="1:7">
      <c r="A24952">
        <v>73066910</v>
      </c>
      <c r="B24952" t="s">
        <v>96</v>
      </c>
      <c r="C24952" s="30">
        <v>4.0680000000000005</v>
      </c>
      <c r="E24952">
        <v>2027</v>
      </c>
      <c r="G24952" t="s">
        <v>273</v>
      </c>
    </row>
    <row r="24953" spans="1:7">
      <c r="A24953">
        <v>73066910</v>
      </c>
      <c r="B24953" t="s">
        <v>96</v>
      </c>
      <c r="C24953" s="30">
        <v>4.407</v>
      </c>
      <c r="E24953">
        <v>2028</v>
      </c>
      <c r="G24953" t="s">
        <v>273</v>
      </c>
    </row>
    <row r="24954" spans="1:7">
      <c r="A24954">
        <v>73066990</v>
      </c>
      <c r="B24954" t="s">
        <v>96</v>
      </c>
      <c r="C24954" s="30">
        <v>2.4300000000000002</v>
      </c>
      <c r="D24954" t="s">
        <v>20</v>
      </c>
      <c r="G24954" t="s">
        <v>273</v>
      </c>
    </row>
    <row r="24955" spans="1:7">
      <c r="A24955">
        <v>73066990</v>
      </c>
      <c r="B24955" t="s">
        <v>96</v>
      </c>
      <c r="C24955" s="30">
        <v>2.673</v>
      </c>
      <c r="D24955" t="s">
        <v>20</v>
      </c>
      <c r="E24955">
        <v>2026</v>
      </c>
      <c r="G24955" t="s">
        <v>273</v>
      </c>
    </row>
    <row r="24956" spans="1:7">
      <c r="A24956">
        <v>73066990</v>
      </c>
      <c r="B24956" t="s">
        <v>96</v>
      </c>
      <c r="C24956" s="30">
        <v>2.9160000000000004</v>
      </c>
      <c r="D24956" t="s">
        <v>20</v>
      </c>
      <c r="E24956">
        <v>2027</v>
      </c>
      <c r="G24956" t="s">
        <v>273</v>
      </c>
    </row>
    <row r="24957" spans="1:7">
      <c r="A24957">
        <v>73066990</v>
      </c>
      <c r="B24957" t="s">
        <v>96</v>
      </c>
      <c r="C24957" s="30">
        <v>3.1590000000000003</v>
      </c>
      <c r="D24957" t="s">
        <v>20</v>
      </c>
      <c r="E24957">
        <v>2028</v>
      </c>
      <c r="G24957" t="s">
        <v>273</v>
      </c>
    </row>
    <row r="24958" spans="1:7">
      <c r="A24958">
        <v>73069000</v>
      </c>
      <c r="B24958" t="s">
        <v>96</v>
      </c>
      <c r="C24958" s="30">
        <v>2.4300000000000002</v>
      </c>
      <c r="D24958" t="s">
        <v>20</v>
      </c>
      <c r="G24958" t="s">
        <v>273</v>
      </c>
    </row>
    <row r="24959" spans="1:7">
      <c r="A24959">
        <v>73069000</v>
      </c>
      <c r="B24959" t="s">
        <v>96</v>
      </c>
      <c r="C24959" s="30">
        <v>2.673</v>
      </c>
      <c r="D24959" t="s">
        <v>20</v>
      </c>
      <c r="E24959">
        <v>2026</v>
      </c>
      <c r="G24959" t="s">
        <v>273</v>
      </c>
    </row>
    <row r="24960" spans="1:7">
      <c r="A24960">
        <v>73069000</v>
      </c>
      <c r="B24960" t="s">
        <v>96</v>
      </c>
      <c r="C24960" s="30">
        <v>2.9160000000000004</v>
      </c>
      <c r="D24960" t="s">
        <v>20</v>
      </c>
      <c r="E24960">
        <v>2027</v>
      </c>
      <c r="G24960" t="s">
        <v>273</v>
      </c>
    </row>
    <row r="24961" spans="1:7">
      <c r="A24961">
        <v>73069000</v>
      </c>
      <c r="B24961" t="s">
        <v>96</v>
      </c>
      <c r="C24961" s="30">
        <v>3.1590000000000003</v>
      </c>
      <c r="D24961" t="s">
        <v>20</v>
      </c>
      <c r="E24961">
        <v>2028</v>
      </c>
      <c r="G24961" t="s">
        <v>273</v>
      </c>
    </row>
    <row r="24962" spans="1:7">
      <c r="A24962">
        <v>730711</v>
      </c>
      <c r="B24962" t="s">
        <v>96</v>
      </c>
      <c r="C24962" s="30">
        <v>2.31</v>
      </c>
      <c r="G24962" t="s">
        <v>273</v>
      </c>
    </row>
    <row r="24963" spans="1:7">
      <c r="A24963">
        <v>730711</v>
      </c>
      <c r="B24963" t="s">
        <v>96</v>
      </c>
      <c r="C24963" s="30">
        <v>2.5409999999999999</v>
      </c>
      <c r="E24963">
        <v>2026</v>
      </c>
      <c r="G24963" t="s">
        <v>273</v>
      </c>
    </row>
    <row r="24964" spans="1:7">
      <c r="A24964">
        <v>730711</v>
      </c>
      <c r="B24964" t="s">
        <v>96</v>
      </c>
      <c r="C24964" s="30">
        <v>2.7720000000000002</v>
      </c>
      <c r="E24964">
        <v>2027</v>
      </c>
      <c r="G24964" t="s">
        <v>273</v>
      </c>
    </row>
    <row r="24965" spans="1:7">
      <c r="A24965">
        <v>730711</v>
      </c>
      <c r="B24965" t="s">
        <v>96</v>
      </c>
      <c r="C24965" s="30">
        <v>3.0030000000000001</v>
      </c>
      <c r="E24965">
        <v>2028</v>
      </c>
      <c r="G24965" t="s">
        <v>273</v>
      </c>
    </row>
    <row r="24966" spans="1:7">
      <c r="A24966">
        <v>73071910</v>
      </c>
      <c r="B24966" t="s">
        <v>96</v>
      </c>
      <c r="C24966" s="30">
        <v>2.31</v>
      </c>
      <c r="G24966" t="s">
        <v>273</v>
      </c>
    </row>
    <row r="24967" spans="1:7">
      <c r="A24967">
        <v>73071910</v>
      </c>
      <c r="B24967" t="s">
        <v>96</v>
      </c>
      <c r="C24967" s="30">
        <v>2.5409999999999999</v>
      </c>
      <c r="E24967">
        <v>2026</v>
      </c>
      <c r="G24967" t="s">
        <v>273</v>
      </c>
    </row>
    <row r="24968" spans="1:7">
      <c r="A24968">
        <v>73071910</v>
      </c>
      <c r="B24968" t="s">
        <v>96</v>
      </c>
      <c r="C24968" s="30">
        <v>2.7720000000000002</v>
      </c>
      <c r="E24968">
        <v>2027</v>
      </c>
      <c r="G24968" t="s">
        <v>273</v>
      </c>
    </row>
    <row r="24969" spans="1:7">
      <c r="A24969">
        <v>73071910</v>
      </c>
      <c r="B24969" t="s">
        <v>96</v>
      </c>
      <c r="C24969" s="30">
        <v>3.0030000000000001</v>
      </c>
      <c r="E24969">
        <v>2028</v>
      </c>
      <c r="G24969" t="s">
        <v>273</v>
      </c>
    </row>
    <row r="24970" spans="1:7">
      <c r="A24970">
        <v>73071990</v>
      </c>
      <c r="B24970" t="s">
        <v>96</v>
      </c>
      <c r="C24970" s="30">
        <v>2.41</v>
      </c>
      <c r="D24970" t="s">
        <v>20</v>
      </c>
      <c r="G24970" t="s">
        <v>273</v>
      </c>
    </row>
    <row r="24971" spans="1:7">
      <c r="A24971">
        <v>73071990</v>
      </c>
      <c r="B24971" t="s">
        <v>96</v>
      </c>
      <c r="C24971" s="30">
        <v>2.6510000000000002</v>
      </c>
      <c r="D24971" t="s">
        <v>20</v>
      </c>
      <c r="E24971">
        <v>2026</v>
      </c>
      <c r="G24971" t="s">
        <v>273</v>
      </c>
    </row>
    <row r="24972" spans="1:7">
      <c r="A24972">
        <v>73071990</v>
      </c>
      <c r="B24972" t="s">
        <v>96</v>
      </c>
      <c r="C24972" s="30">
        <v>2.8920000000000003</v>
      </c>
      <c r="D24972" t="s">
        <v>20</v>
      </c>
      <c r="E24972">
        <v>2027</v>
      </c>
      <c r="G24972" t="s">
        <v>273</v>
      </c>
    </row>
    <row r="24973" spans="1:7">
      <c r="A24973">
        <v>73071990</v>
      </c>
      <c r="B24973" t="s">
        <v>96</v>
      </c>
      <c r="C24973" s="30">
        <v>3.133</v>
      </c>
      <c r="D24973" t="s">
        <v>20</v>
      </c>
      <c r="E24973">
        <v>2028</v>
      </c>
      <c r="G24973" t="s">
        <v>273</v>
      </c>
    </row>
    <row r="24974" spans="1:7">
      <c r="A24974">
        <v>73072100</v>
      </c>
      <c r="B24974" t="s">
        <v>96</v>
      </c>
      <c r="C24974" s="30">
        <v>2.82</v>
      </c>
      <c r="G24974" t="s">
        <v>273</v>
      </c>
    </row>
    <row r="24975" spans="1:7">
      <c r="A24975">
        <v>73072100</v>
      </c>
      <c r="B24975" t="s">
        <v>96</v>
      </c>
      <c r="C24975" s="30">
        <v>3.1019999999999999</v>
      </c>
      <c r="E24975">
        <v>2026</v>
      </c>
      <c r="G24975" t="s">
        <v>273</v>
      </c>
    </row>
    <row r="24976" spans="1:7">
      <c r="A24976">
        <v>73072100</v>
      </c>
      <c r="B24976" t="s">
        <v>96</v>
      </c>
      <c r="C24976" s="30">
        <v>3.3839999999999999</v>
      </c>
      <c r="E24976">
        <v>2027</v>
      </c>
      <c r="G24976" t="s">
        <v>273</v>
      </c>
    </row>
    <row r="24977" spans="1:7">
      <c r="A24977">
        <v>73072100</v>
      </c>
      <c r="B24977" t="s">
        <v>96</v>
      </c>
      <c r="C24977" s="30">
        <v>3.6659999999999999</v>
      </c>
      <c r="E24977">
        <v>2028</v>
      </c>
      <c r="G24977" t="s">
        <v>273</v>
      </c>
    </row>
    <row r="24978" spans="1:7">
      <c r="A24978">
        <v>730722</v>
      </c>
      <c r="B24978" t="s">
        <v>96</v>
      </c>
      <c r="C24978" s="30">
        <v>2.82</v>
      </c>
      <c r="G24978" t="s">
        <v>273</v>
      </c>
    </row>
    <row r="24979" spans="1:7">
      <c r="A24979">
        <v>730722</v>
      </c>
      <c r="B24979" t="s">
        <v>96</v>
      </c>
      <c r="C24979" s="30">
        <v>3.1019999999999999</v>
      </c>
      <c r="E24979">
        <v>2026</v>
      </c>
      <c r="G24979" t="s">
        <v>273</v>
      </c>
    </row>
    <row r="24980" spans="1:7">
      <c r="A24980">
        <v>730722</v>
      </c>
      <c r="B24980" t="s">
        <v>96</v>
      </c>
      <c r="C24980" s="30">
        <v>3.3839999999999999</v>
      </c>
      <c r="E24980">
        <v>2027</v>
      </c>
      <c r="G24980" t="s">
        <v>273</v>
      </c>
    </row>
    <row r="24981" spans="1:7">
      <c r="A24981">
        <v>730722</v>
      </c>
      <c r="B24981" t="s">
        <v>96</v>
      </c>
      <c r="C24981" s="30">
        <v>3.6659999999999999</v>
      </c>
      <c r="E24981">
        <v>2028</v>
      </c>
      <c r="G24981" t="s">
        <v>273</v>
      </c>
    </row>
    <row r="24982" spans="1:7">
      <c r="A24982">
        <v>730723</v>
      </c>
      <c r="B24982" t="s">
        <v>96</v>
      </c>
      <c r="C24982" s="30">
        <v>2.82</v>
      </c>
      <c r="G24982" t="s">
        <v>273</v>
      </c>
    </row>
    <row r="24983" spans="1:7">
      <c r="A24983">
        <v>730723</v>
      </c>
      <c r="B24983" t="s">
        <v>96</v>
      </c>
      <c r="C24983" s="30">
        <v>3.1019999999999999</v>
      </c>
      <c r="E24983">
        <v>2026</v>
      </c>
      <c r="G24983" t="s">
        <v>273</v>
      </c>
    </row>
    <row r="24984" spans="1:7">
      <c r="A24984">
        <v>730723</v>
      </c>
      <c r="B24984" t="s">
        <v>96</v>
      </c>
      <c r="C24984" s="30">
        <v>3.3839999999999999</v>
      </c>
      <c r="E24984">
        <v>2027</v>
      </c>
      <c r="G24984" t="s">
        <v>273</v>
      </c>
    </row>
    <row r="24985" spans="1:7">
      <c r="A24985">
        <v>730723</v>
      </c>
      <c r="B24985" t="s">
        <v>96</v>
      </c>
      <c r="C24985" s="30">
        <v>3.6659999999999999</v>
      </c>
      <c r="E24985">
        <v>2028</v>
      </c>
      <c r="G24985" t="s">
        <v>273</v>
      </c>
    </row>
    <row r="24986" spans="1:7">
      <c r="A24986">
        <v>730729</v>
      </c>
      <c r="B24986" t="s">
        <v>96</v>
      </c>
      <c r="C24986" s="30">
        <v>2.82</v>
      </c>
      <c r="G24986" t="s">
        <v>273</v>
      </c>
    </row>
    <row r="24987" spans="1:7">
      <c r="A24987">
        <v>730729</v>
      </c>
      <c r="B24987" t="s">
        <v>96</v>
      </c>
      <c r="C24987" s="30">
        <v>3.1019999999999999</v>
      </c>
      <c r="E24987">
        <v>2026</v>
      </c>
      <c r="G24987" t="s">
        <v>273</v>
      </c>
    </row>
    <row r="24988" spans="1:7">
      <c r="A24988">
        <v>730729</v>
      </c>
      <c r="B24988" t="s">
        <v>96</v>
      </c>
      <c r="C24988" s="30">
        <v>3.3839999999999999</v>
      </c>
      <c r="E24988">
        <v>2027</v>
      </c>
      <c r="G24988" t="s">
        <v>273</v>
      </c>
    </row>
    <row r="24989" spans="1:7">
      <c r="A24989">
        <v>730729</v>
      </c>
      <c r="B24989" t="s">
        <v>96</v>
      </c>
      <c r="C24989" s="30">
        <v>3.6659999999999999</v>
      </c>
      <c r="E24989">
        <v>2028</v>
      </c>
      <c r="G24989" t="s">
        <v>273</v>
      </c>
    </row>
    <row r="24990" spans="1:7">
      <c r="A24990">
        <v>73079100</v>
      </c>
      <c r="B24990" t="s">
        <v>96</v>
      </c>
      <c r="C24990" s="30">
        <v>2.41</v>
      </c>
      <c r="D24990" t="s">
        <v>20</v>
      </c>
      <c r="G24990" t="s">
        <v>273</v>
      </c>
    </row>
    <row r="24991" spans="1:7">
      <c r="A24991">
        <v>73079100</v>
      </c>
      <c r="B24991" t="s">
        <v>96</v>
      </c>
      <c r="C24991" s="30">
        <v>2.6510000000000002</v>
      </c>
      <c r="D24991" t="s">
        <v>20</v>
      </c>
      <c r="E24991">
        <v>2026</v>
      </c>
      <c r="G24991" t="s">
        <v>273</v>
      </c>
    </row>
    <row r="24992" spans="1:7">
      <c r="A24992">
        <v>73079100</v>
      </c>
      <c r="B24992" t="s">
        <v>96</v>
      </c>
      <c r="C24992" s="30">
        <v>2.8920000000000003</v>
      </c>
      <c r="D24992" t="s">
        <v>20</v>
      </c>
      <c r="E24992">
        <v>2027</v>
      </c>
      <c r="G24992" t="s">
        <v>273</v>
      </c>
    </row>
    <row r="24993" spans="1:7">
      <c r="A24993">
        <v>73079100</v>
      </c>
      <c r="B24993" t="s">
        <v>96</v>
      </c>
      <c r="C24993" s="30">
        <v>3.133</v>
      </c>
      <c r="D24993" t="s">
        <v>20</v>
      </c>
      <c r="E24993">
        <v>2028</v>
      </c>
      <c r="G24993" t="s">
        <v>273</v>
      </c>
    </row>
    <row r="24994" spans="1:7">
      <c r="A24994">
        <v>730792</v>
      </c>
      <c r="B24994" t="s">
        <v>96</v>
      </c>
      <c r="C24994" s="30">
        <v>2.41</v>
      </c>
      <c r="D24994" t="s">
        <v>20</v>
      </c>
      <c r="G24994" t="s">
        <v>273</v>
      </c>
    </row>
    <row r="24995" spans="1:7">
      <c r="A24995">
        <v>730792</v>
      </c>
      <c r="B24995" t="s">
        <v>96</v>
      </c>
      <c r="C24995" s="30">
        <v>2.6510000000000002</v>
      </c>
      <c r="D24995" t="s">
        <v>20</v>
      </c>
      <c r="E24995">
        <v>2026</v>
      </c>
      <c r="G24995" t="s">
        <v>273</v>
      </c>
    </row>
    <row r="24996" spans="1:7">
      <c r="A24996">
        <v>730792</v>
      </c>
      <c r="B24996" t="s">
        <v>96</v>
      </c>
      <c r="C24996" s="30">
        <v>2.8920000000000003</v>
      </c>
      <c r="D24996" t="s">
        <v>20</v>
      </c>
      <c r="E24996">
        <v>2027</v>
      </c>
      <c r="G24996" t="s">
        <v>273</v>
      </c>
    </row>
    <row r="24997" spans="1:7">
      <c r="A24997">
        <v>730792</v>
      </c>
      <c r="B24997" t="s">
        <v>96</v>
      </c>
      <c r="C24997" s="30">
        <v>3.133</v>
      </c>
      <c r="D24997" t="s">
        <v>20</v>
      </c>
      <c r="E24997">
        <v>2028</v>
      </c>
      <c r="G24997" t="s">
        <v>273</v>
      </c>
    </row>
    <row r="24998" spans="1:7">
      <c r="A24998">
        <v>730793</v>
      </c>
      <c r="B24998" t="s">
        <v>96</v>
      </c>
      <c r="C24998" s="30">
        <v>2.41</v>
      </c>
      <c r="D24998" t="s">
        <v>20</v>
      </c>
      <c r="G24998" t="s">
        <v>273</v>
      </c>
    </row>
    <row r="24999" spans="1:7">
      <c r="A24999">
        <v>730793</v>
      </c>
      <c r="B24999" t="s">
        <v>96</v>
      </c>
      <c r="C24999" s="30">
        <v>2.6510000000000002</v>
      </c>
      <c r="D24999" t="s">
        <v>20</v>
      </c>
      <c r="E24999">
        <v>2026</v>
      </c>
      <c r="G24999" t="s">
        <v>273</v>
      </c>
    </row>
    <row r="25000" spans="1:7">
      <c r="A25000">
        <v>730793</v>
      </c>
      <c r="B25000" t="s">
        <v>96</v>
      </c>
      <c r="C25000" s="30">
        <v>2.8920000000000003</v>
      </c>
      <c r="D25000" t="s">
        <v>20</v>
      </c>
      <c r="E25000">
        <v>2027</v>
      </c>
      <c r="G25000" t="s">
        <v>273</v>
      </c>
    </row>
    <row r="25001" spans="1:7">
      <c r="A25001">
        <v>730793</v>
      </c>
      <c r="B25001" t="s">
        <v>96</v>
      </c>
      <c r="C25001" s="30">
        <v>3.133</v>
      </c>
      <c r="D25001" t="s">
        <v>20</v>
      </c>
      <c r="E25001">
        <v>2028</v>
      </c>
      <c r="G25001" t="s">
        <v>273</v>
      </c>
    </row>
    <row r="25002" spans="1:7">
      <c r="A25002">
        <v>730799</v>
      </c>
      <c r="B25002" t="s">
        <v>96</v>
      </c>
      <c r="C25002" s="30">
        <v>2.41</v>
      </c>
      <c r="D25002" t="s">
        <v>20</v>
      </c>
      <c r="G25002" t="s">
        <v>273</v>
      </c>
    </row>
    <row r="25003" spans="1:7">
      <c r="A25003">
        <v>730799</v>
      </c>
      <c r="B25003" t="s">
        <v>96</v>
      </c>
      <c r="C25003" s="30">
        <v>2.6510000000000002</v>
      </c>
      <c r="D25003" t="s">
        <v>20</v>
      </c>
      <c r="E25003">
        <v>2026</v>
      </c>
      <c r="G25003" t="s">
        <v>273</v>
      </c>
    </row>
    <row r="25004" spans="1:7">
      <c r="A25004">
        <v>730799</v>
      </c>
      <c r="B25004" t="s">
        <v>96</v>
      </c>
      <c r="C25004" s="30">
        <v>2.8920000000000003</v>
      </c>
      <c r="D25004" t="s">
        <v>20</v>
      </c>
      <c r="E25004">
        <v>2027</v>
      </c>
      <c r="G25004" t="s">
        <v>273</v>
      </c>
    </row>
    <row r="25005" spans="1:7">
      <c r="A25005">
        <v>730799</v>
      </c>
      <c r="B25005" t="s">
        <v>96</v>
      </c>
      <c r="C25005" s="30">
        <v>3.133</v>
      </c>
      <c r="D25005" t="s">
        <v>20</v>
      </c>
      <c r="E25005">
        <v>2028</v>
      </c>
      <c r="G25005" t="s">
        <v>273</v>
      </c>
    </row>
    <row r="25006" spans="1:7">
      <c r="A25006">
        <v>7308</v>
      </c>
      <c r="B25006" t="s">
        <v>96</v>
      </c>
      <c r="C25006" s="30">
        <v>2.9</v>
      </c>
      <c r="D25006" t="s">
        <v>20</v>
      </c>
      <c r="G25006" t="s">
        <v>273</v>
      </c>
    </row>
    <row r="25007" spans="1:7">
      <c r="A25007">
        <v>7308</v>
      </c>
      <c r="B25007" t="s">
        <v>96</v>
      </c>
      <c r="C25007" s="30">
        <v>3.19</v>
      </c>
      <c r="D25007" t="s">
        <v>20</v>
      </c>
      <c r="E25007">
        <v>2026</v>
      </c>
      <c r="G25007" t="s">
        <v>273</v>
      </c>
    </row>
    <row r="25008" spans="1:7">
      <c r="A25008">
        <v>7308</v>
      </c>
      <c r="B25008" t="s">
        <v>96</v>
      </c>
      <c r="C25008" s="30">
        <v>3.48</v>
      </c>
      <c r="D25008" t="s">
        <v>20</v>
      </c>
      <c r="E25008">
        <v>2027</v>
      </c>
      <c r="G25008" t="s">
        <v>273</v>
      </c>
    </row>
    <row r="25009" spans="1:7">
      <c r="A25009">
        <v>7308</v>
      </c>
      <c r="B25009" t="s">
        <v>96</v>
      </c>
      <c r="C25009" s="30">
        <v>3.77</v>
      </c>
      <c r="D25009" t="s">
        <v>20</v>
      </c>
      <c r="E25009">
        <v>2028</v>
      </c>
      <c r="G25009" t="s">
        <v>273</v>
      </c>
    </row>
    <row r="25010" spans="1:7">
      <c r="A25010">
        <v>7309</v>
      </c>
      <c r="B25010" t="s">
        <v>96</v>
      </c>
      <c r="C25010" s="30">
        <v>3.04</v>
      </c>
      <c r="D25010" t="s">
        <v>20</v>
      </c>
      <c r="G25010" t="s">
        <v>273</v>
      </c>
    </row>
    <row r="25011" spans="1:7">
      <c r="A25011">
        <v>7309</v>
      </c>
      <c r="B25011" t="s">
        <v>96</v>
      </c>
      <c r="C25011" s="30">
        <v>3.3439999999999999</v>
      </c>
      <c r="D25011" t="s">
        <v>20</v>
      </c>
      <c r="E25011">
        <v>2026</v>
      </c>
      <c r="G25011" t="s">
        <v>273</v>
      </c>
    </row>
    <row r="25012" spans="1:7">
      <c r="A25012">
        <v>7309</v>
      </c>
      <c r="B25012" t="s">
        <v>96</v>
      </c>
      <c r="C25012" s="30">
        <v>3.6480000000000001</v>
      </c>
      <c r="D25012" t="s">
        <v>20</v>
      </c>
      <c r="E25012">
        <v>2027</v>
      </c>
      <c r="G25012" t="s">
        <v>273</v>
      </c>
    </row>
    <row r="25013" spans="1:7">
      <c r="A25013">
        <v>7309</v>
      </c>
      <c r="B25013" t="s">
        <v>96</v>
      </c>
      <c r="C25013" s="30">
        <v>3.952</v>
      </c>
      <c r="D25013" t="s">
        <v>20</v>
      </c>
      <c r="E25013">
        <v>2028</v>
      </c>
      <c r="G25013" t="s">
        <v>273</v>
      </c>
    </row>
    <row r="25014" spans="1:7">
      <c r="A25014">
        <v>7310</v>
      </c>
      <c r="B25014" t="s">
        <v>96</v>
      </c>
      <c r="C25014" s="30">
        <v>2.4300000000000002</v>
      </c>
      <c r="D25014" t="s">
        <v>20</v>
      </c>
      <c r="G25014" t="s">
        <v>273</v>
      </c>
    </row>
    <row r="25015" spans="1:7">
      <c r="A25015">
        <v>7310</v>
      </c>
      <c r="B25015" t="s">
        <v>96</v>
      </c>
      <c r="C25015" s="30">
        <v>2.673</v>
      </c>
      <c r="D25015" t="s">
        <v>20</v>
      </c>
      <c r="E25015">
        <v>2026</v>
      </c>
      <c r="G25015" t="s">
        <v>273</v>
      </c>
    </row>
    <row r="25016" spans="1:7">
      <c r="A25016">
        <v>7310</v>
      </c>
      <c r="B25016" t="s">
        <v>96</v>
      </c>
      <c r="C25016" s="30">
        <v>2.9160000000000004</v>
      </c>
      <c r="D25016" t="s">
        <v>20</v>
      </c>
      <c r="E25016">
        <v>2027</v>
      </c>
      <c r="G25016" t="s">
        <v>273</v>
      </c>
    </row>
    <row r="25017" spans="1:7">
      <c r="A25017">
        <v>7310</v>
      </c>
      <c r="B25017" t="s">
        <v>96</v>
      </c>
      <c r="C25017" s="30">
        <v>3.1590000000000003</v>
      </c>
      <c r="D25017" t="s">
        <v>20</v>
      </c>
      <c r="E25017">
        <v>2028</v>
      </c>
      <c r="G25017" t="s">
        <v>273</v>
      </c>
    </row>
    <row r="25018" spans="1:7">
      <c r="A25018">
        <v>731100</v>
      </c>
      <c r="B25018" t="s">
        <v>96</v>
      </c>
      <c r="C25018" s="30">
        <v>3.02</v>
      </c>
      <c r="D25018" t="s">
        <v>20</v>
      </c>
      <c r="G25018" t="s">
        <v>273</v>
      </c>
    </row>
    <row r="25019" spans="1:7">
      <c r="A25019">
        <v>731100</v>
      </c>
      <c r="B25019" t="s">
        <v>96</v>
      </c>
      <c r="C25019" s="30">
        <v>3.3220000000000001</v>
      </c>
      <c r="D25019" t="s">
        <v>20</v>
      </c>
      <c r="E25019">
        <v>2026</v>
      </c>
      <c r="G25019" t="s">
        <v>273</v>
      </c>
    </row>
    <row r="25020" spans="1:7">
      <c r="A25020">
        <v>731100</v>
      </c>
      <c r="B25020" t="s">
        <v>96</v>
      </c>
      <c r="C25020" s="30">
        <v>3.6240000000000001</v>
      </c>
      <c r="D25020" t="s">
        <v>20</v>
      </c>
      <c r="E25020">
        <v>2027</v>
      </c>
      <c r="G25020" t="s">
        <v>273</v>
      </c>
    </row>
    <row r="25021" spans="1:7">
      <c r="A25021">
        <v>731100</v>
      </c>
      <c r="B25021" t="s">
        <v>96</v>
      </c>
      <c r="C25021" s="30">
        <v>3.9260000000000002</v>
      </c>
      <c r="D25021" t="s">
        <v>20</v>
      </c>
      <c r="E25021">
        <v>2028</v>
      </c>
      <c r="G25021" t="s">
        <v>273</v>
      </c>
    </row>
    <row r="25022" spans="1:7">
      <c r="A25022">
        <v>73181100</v>
      </c>
      <c r="B25022" t="s">
        <v>96</v>
      </c>
      <c r="C25022" s="30">
        <v>2.41</v>
      </c>
      <c r="D25022" t="s">
        <v>20</v>
      </c>
      <c r="G25022" t="s">
        <v>273</v>
      </c>
    </row>
    <row r="25023" spans="1:7">
      <c r="A25023">
        <v>73181100</v>
      </c>
      <c r="B25023" t="s">
        <v>96</v>
      </c>
      <c r="C25023" s="30">
        <v>2.6510000000000002</v>
      </c>
      <c r="D25023" t="s">
        <v>20</v>
      </c>
      <c r="E25023">
        <v>2026</v>
      </c>
      <c r="G25023" t="s">
        <v>273</v>
      </c>
    </row>
    <row r="25024" spans="1:7">
      <c r="A25024">
        <v>73181100</v>
      </c>
      <c r="B25024" t="s">
        <v>96</v>
      </c>
      <c r="C25024" s="30">
        <v>2.8920000000000003</v>
      </c>
      <c r="D25024" t="s">
        <v>20</v>
      </c>
      <c r="E25024">
        <v>2027</v>
      </c>
      <c r="G25024" t="s">
        <v>273</v>
      </c>
    </row>
    <row r="25025" spans="1:7">
      <c r="A25025">
        <v>73181100</v>
      </c>
      <c r="B25025" t="s">
        <v>96</v>
      </c>
      <c r="C25025" s="30">
        <v>3.133</v>
      </c>
      <c r="D25025" t="s">
        <v>20</v>
      </c>
      <c r="E25025">
        <v>2028</v>
      </c>
      <c r="G25025" t="s">
        <v>273</v>
      </c>
    </row>
    <row r="25026" spans="1:7">
      <c r="A25026">
        <v>73181210</v>
      </c>
      <c r="B25026" t="s">
        <v>96</v>
      </c>
      <c r="C25026" s="30">
        <v>3.36</v>
      </c>
      <c r="G25026" t="s">
        <v>273</v>
      </c>
    </row>
    <row r="25027" spans="1:7">
      <c r="A25027">
        <v>73181210</v>
      </c>
      <c r="B25027" t="s">
        <v>96</v>
      </c>
      <c r="C25027" s="30">
        <v>3.6959999999999997</v>
      </c>
      <c r="E25027">
        <v>2026</v>
      </c>
      <c r="G25027" t="s">
        <v>273</v>
      </c>
    </row>
    <row r="25028" spans="1:7">
      <c r="A25028">
        <v>73181210</v>
      </c>
      <c r="B25028" t="s">
        <v>96</v>
      </c>
      <c r="C25028" s="30">
        <v>4.032</v>
      </c>
      <c r="E25028">
        <v>2027</v>
      </c>
      <c r="G25028" t="s">
        <v>273</v>
      </c>
    </row>
    <row r="25029" spans="1:7">
      <c r="A25029">
        <v>73181210</v>
      </c>
      <c r="B25029" t="s">
        <v>96</v>
      </c>
      <c r="C25029" s="30">
        <v>4.3680000000000003</v>
      </c>
      <c r="E25029">
        <v>2028</v>
      </c>
      <c r="G25029" t="s">
        <v>273</v>
      </c>
    </row>
    <row r="25030" spans="1:7">
      <c r="A25030">
        <v>73181290</v>
      </c>
      <c r="B25030" t="s">
        <v>96</v>
      </c>
      <c r="C25030" s="30">
        <v>2.41</v>
      </c>
      <c r="D25030" t="s">
        <v>20</v>
      </c>
      <c r="G25030" t="s">
        <v>273</v>
      </c>
    </row>
    <row r="25031" spans="1:7">
      <c r="A25031">
        <v>73181290</v>
      </c>
      <c r="B25031" t="s">
        <v>96</v>
      </c>
      <c r="C25031" s="30">
        <v>2.6510000000000002</v>
      </c>
      <c r="D25031" t="s">
        <v>20</v>
      </c>
      <c r="E25031">
        <v>2026</v>
      </c>
      <c r="G25031" t="s">
        <v>273</v>
      </c>
    </row>
    <row r="25032" spans="1:7">
      <c r="A25032">
        <v>73181290</v>
      </c>
      <c r="B25032" t="s">
        <v>96</v>
      </c>
      <c r="C25032" s="30">
        <v>2.8920000000000003</v>
      </c>
      <c r="D25032" t="s">
        <v>20</v>
      </c>
      <c r="E25032">
        <v>2027</v>
      </c>
      <c r="G25032" t="s">
        <v>273</v>
      </c>
    </row>
    <row r="25033" spans="1:7">
      <c r="A25033">
        <v>73181290</v>
      </c>
      <c r="B25033" t="s">
        <v>96</v>
      </c>
      <c r="C25033" s="30">
        <v>3.133</v>
      </c>
      <c r="D25033" t="s">
        <v>20</v>
      </c>
      <c r="E25033">
        <v>2028</v>
      </c>
      <c r="G25033" t="s">
        <v>273</v>
      </c>
    </row>
    <row r="25034" spans="1:7">
      <c r="A25034">
        <v>73181300</v>
      </c>
      <c r="B25034" t="s">
        <v>96</v>
      </c>
      <c r="C25034" s="30">
        <v>2.41</v>
      </c>
      <c r="D25034" t="s">
        <v>20</v>
      </c>
      <c r="G25034" t="s">
        <v>273</v>
      </c>
    </row>
    <row r="25035" spans="1:7">
      <c r="A25035">
        <v>73181300</v>
      </c>
      <c r="B25035" t="s">
        <v>96</v>
      </c>
      <c r="C25035" s="30">
        <v>2.6510000000000002</v>
      </c>
      <c r="D25035" t="s">
        <v>20</v>
      </c>
      <c r="E25035">
        <v>2026</v>
      </c>
      <c r="G25035" t="s">
        <v>273</v>
      </c>
    </row>
    <row r="25036" spans="1:7">
      <c r="A25036">
        <v>73181300</v>
      </c>
      <c r="B25036" t="s">
        <v>96</v>
      </c>
      <c r="C25036" s="30">
        <v>2.8920000000000003</v>
      </c>
      <c r="D25036" t="s">
        <v>20</v>
      </c>
      <c r="E25036">
        <v>2027</v>
      </c>
      <c r="G25036" t="s">
        <v>273</v>
      </c>
    </row>
    <row r="25037" spans="1:7">
      <c r="A25037">
        <v>73181300</v>
      </c>
      <c r="B25037" t="s">
        <v>96</v>
      </c>
      <c r="C25037" s="30">
        <v>3.133</v>
      </c>
      <c r="D25037" t="s">
        <v>20</v>
      </c>
      <c r="E25037">
        <v>2028</v>
      </c>
      <c r="G25037" t="s">
        <v>273</v>
      </c>
    </row>
    <row r="25038" spans="1:7">
      <c r="A25038">
        <v>73181410</v>
      </c>
      <c r="B25038" t="s">
        <v>96</v>
      </c>
      <c r="C25038" s="30">
        <v>3.36</v>
      </c>
      <c r="G25038" t="s">
        <v>273</v>
      </c>
    </row>
    <row r="25039" spans="1:7">
      <c r="A25039">
        <v>73181410</v>
      </c>
      <c r="B25039" t="s">
        <v>96</v>
      </c>
      <c r="C25039" s="30">
        <v>3.6959999999999997</v>
      </c>
      <c r="E25039">
        <v>2026</v>
      </c>
      <c r="G25039" t="s">
        <v>273</v>
      </c>
    </row>
    <row r="25040" spans="1:7">
      <c r="A25040">
        <v>73181410</v>
      </c>
      <c r="B25040" t="s">
        <v>96</v>
      </c>
      <c r="C25040" s="30">
        <v>4.032</v>
      </c>
      <c r="E25040">
        <v>2027</v>
      </c>
      <c r="G25040" t="s">
        <v>273</v>
      </c>
    </row>
    <row r="25041" spans="1:7">
      <c r="A25041">
        <v>73181410</v>
      </c>
      <c r="B25041" t="s">
        <v>96</v>
      </c>
      <c r="C25041" s="30">
        <v>4.3680000000000003</v>
      </c>
      <c r="E25041">
        <v>2028</v>
      </c>
      <c r="G25041" t="s">
        <v>273</v>
      </c>
    </row>
    <row r="25042" spans="1:7">
      <c r="A25042">
        <v>73181491</v>
      </c>
      <c r="B25042" t="s">
        <v>96</v>
      </c>
      <c r="C25042" s="30">
        <v>2.41</v>
      </c>
      <c r="D25042" t="s">
        <v>20</v>
      </c>
      <c r="G25042" t="s">
        <v>273</v>
      </c>
    </row>
    <row r="25043" spans="1:7">
      <c r="A25043">
        <v>73181491</v>
      </c>
      <c r="B25043" t="s">
        <v>96</v>
      </c>
      <c r="C25043" s="30">
        <v>2.6510000000000002</v>
      </c>
      <c r="D25043" t="s">
        <v>20</v>
      </c>
      <c r="E25043">
        <v>2026</v>
      </c>
      <c r="G25043" t="s">
        <v>273</v>
      </c>
    </row>
    <row r="25044" spans="1:7">
      <c r="A25044">
        <v>73181491</v>
      </c>
      <c r="B25044" t="s">
        <v>96</v>
      </c>
      <c r="C25044" s="30">
        <v>2.8920000000000003</v>
      </c>
      <c r="D25044" t="s">
        <v>20</v>
      </c>
      <c r="E25044">
        <v>2027</v>
      </c>
      <c r="G25044" t="s">
        <v>273</v>
      </c>
    </row>
    <row r="25045" spans="1:7">
      <c r="A25045">
        <v>73181491</v>
      </c>
      <c r="B25045" t="s">
        <v>96</v>
      </c>
      <c r="C25045" s="30">
        <v>3.133</v>
      </c>
      <c r="D25045" t="s">
        <v>20</v>
      </c>
      <c r="E25045">
        <v>2028</v>
      </c>
      <c r="G25045" t="s">
        <v>273</v>
      </c>
    </row>
    <row r="25046" spans="1:7">
      <c r="A25046">
        <v>73181499</v>
      </c>
      <c r="B25046" t="s">
        <v>96</v>
      </c>
      <c r="C25046" s="30">
        <v>2.41</v>
      </c>
      <c r="D25046" t="s">
        <v>20</v>
      </c>
      <c r="G25046" t="s">
        <v>273</v>
      </c>
    </row>
    <row r="25047" spans="1:7">
      <c r="A25047">
        <v>73181499</v>
      </c>
      <c r="B25047" t="s">
        <v>96</v>
      </c>
      <c r="C25047" s="30">
        <v>2.6510000000000002</v>
      </c>
      <c r="D25047" t="s">
        <v>20</v>
      </c>
      <c r="E25047">
        <v>2026</v>
      </c>
      <c r="G25047" t="s">
        <v>273</v>
      </c>
    </row>
    <row r="25048" spans="1:7">
      <c r="A25048">
        <v>73181499</v>
      </c>
      <c r="B25048" t="s">
        <v>96</v>
      </c>
      <c r="C25048" s="30">
        <v>2.8920000000000003</v>
      </c>
      <c r="D25048" t="s">
        <v>20</v>
      </c>
      <c r="E25048">
        <v>2027</v>
      </c>
      <c r="G25048" t="s">
        <v>273</v>
      </c>
    </row>
    <row r="25049" spans="1:7">
      <c r="A25049">
        <v>73181499</v>
      </c>
      <c r="B25049" t="s">
        <v>96</v>
      </c>
      <c r="C25049" s="30">
        <v>3.133</v>
      </c>
      <c r="D25049" t="s">
        <v>20</v>
      </c>
      <c r="E25049">
        <v>2028</v>
      </c>
      <c r="G25049" t="s">
        <v>273</v>
      </c>
    </row>
    <row r="25050" spans="1:7">
      <c r="A25050">
        <v>731815</v>
      </c>
      <c r="B25050" t="s">
        <v>96</v>
      </c>
      <c r="C25050" s="30">
        <v>2.82</v>
      </c>
      <c r="D25050" t="s">
        <v>20</v>
      </c>
      <c r="G25050" t="s">
        <v>273</v>
      </c>
    </row>
    <row r="25051" spans="1:7">
      <c r="A25051">
        <v>731815</v>
      </c>
      <c r="B25051" t="s">
        <v>96</v>
      </c>
      <c r="C25051" s="30">
        <v>3.1019999999999999</v>
      </c>
      <c r="D25051" t="s">
        <v>20</v>
      </c>
      <c r="E25051">
        <v>2026</v>
      </c>
      <c r="G25051" t="s">
        <v>273</v>
      </c>
    </row>
    <row r="25052" spans="1:7">
      <c r="A25052">
        <v>731815</v>
      </c>
      <c r="B25052" t="s">
        <v>96</v>
      </c>
      <c r="C25052" s="30">
        <v>3.3839999999999999</v>
      </c>
      <c r="D25052" t="s">
        <v>20</v>
      </c>
      <c r="E25052">
        <v>2027</v>
      </c>
      <c r="G25052" t="s">
        <v>273</v>
      </c>
    </row>
    <row r="25053" spans="1:7">
      <c r="A25053">
        <v>731815</v>
      </c>
      <c r="B25053" t="s">
        <v>96</v>
      </c>
      <c r="C25053" s="30">
        <v>3.6659999999999999</v>
      </c>
      <c r="D25053" t="s">
        <v>20</v>
      </c>
      <c r="E25053">
        <v>2028</v>
      </c>
      <c r="G25053" t="s">
        <v>273</v>
      </c>
    </row>
    <row r="25054" spans="1:7">
      <c r="A25054">
        <v>731816</v>
      </c>
      <c r="B25054" t="s">
        <v>96</v>
      </c>
      <c r="C25054" s="30">
        <v>3.02</v>
      </c>
      <c r="D25054" t="s">
        <v>20</v>
      </c>
      <c r="G25054" t="s">
        <v>273</v>
      </c>
    </row>
    <row r="25055" spans="1:7">
      <c r="A25055">
        <v>731816</v>
      </c>
      <c r="B25055" t="s">
        <v>96</v>
      </c>
      <c r="C25055" s="30">
        <v>3.3220000000000001</v>
      </c>
      <c r="D25055" t="s">
        <v>20</v>
      </c>
      <c r="E25055">
        <v>2026</v>
      </c>
      <c r="G25055" t="s">
        <v>273</v>
      </c>
    </row>
    <row r="25056" spans="1:7">
      <c r="A25056">
        <v>731816</v>
      </c>
      <c r="B25056" t="s">
        <v>96</v>
      </c>
      <c r="C25056" s="30">
        <v>3.6240000000000001</v>
      </c>
      <c r="D25056" t="s">
        <v>20</v>
      </c>
      <c r="E25056">
        <v>2027</v>
      </c>
      <c r="G25056" t="s">
        <v>273</v>
      </c>
    </row>
    <row r="25057" spans="1:7">
      <c r="A25057">
        <v>731816</v>
      </c>
      <c r="B25057" t="s">
        <v>96</v>
      </c>
      <c r="C25057" s="30">
        <v>3.9260000000000002</v>
      </c>
      <c r="D25057" t="s">
        <v>20</v>
      </c>
      <c r="E25057">
        <v>2028</v>
      </c>
      <c r="G25057" t="s">
        <v>273</v>
      </c>
    </row>
    <row r="25058" spans="1:7">
      <c r="A25058">
        <v>73181900</v>
      </c>
      <c r="B25058" t="s">
        <v>96</v>
      </c>
      <c r="C25058" s="30">
        <v>2.41</v>
      </c>
      <c r="D25058" t="s">
        <v>20</v>
      </c>
      <c r="G25058" t="s">
        <v>273</v>
      </c>
    </row>
    <row r="25059" spans="1:7">
      <c r="A25059">
        <v>73181900</v>
      </c>
      <c r="B25059" t="s">
        <v>96</v>
      </c>
      <c r="C25059" s="30">
        <v>2.6510000000000002</v>
      </c>
      <c r="D25059" t="s">
        <v>20</v>
      </c>
      <c r="E25059">
        <v>2026</v>
      </c>
      <c r="G25059" t="s">
        <v>273</v>
      </c>
    </row>
    <row r="25060" spans="1:7">
      <c r="A25060">
        <v>73181900</v>
      </c>
      <c r="B25060" t="s">
        <v>96</v>
      </c>
      <c r="C25060" s="30">
        <v>2.8920000000000003</v>
      </c>
      <c r="D25060" t="s">
        <v>20</v>
      </c>
      <c r="E25060">
        <v>2027</v>
      </c>
      <c r="G25060" t="s">
        <v>273</v>
      </c>
    </row>
    <row r="25061" spans="1:7">
      <c r="A25061">
        <v>73181900</v>
      </c>
      <c r="B25061" t="s">
        <v>96</v>
      </c>
      <c r="C25061" s="30">
        <v>3.133</v>
      </c>
      <c r="D25061" t="s">
        <v>20</v>
      </c>
      <c r="E25061">
        <v>2028</v>
      </c>
      <c r="G25061" t="s">
        <v>273</v>
      </c>
    </row>
    <row r="25062" spans="1:7">
      <c r="A25062">
        <v>73182100</v>
      </c>
      <c r="B25062" t="s">
        <v>96</v>
      </c>
      <c r="C25062" s="30">
        <v>2.41</v>
      </c>
      <c r="D25062" t="s">
        <v>20</v>
      </c>
      <c r="G25062" t="s">
        <v>273</v>
      </c>
    </row>
    <row r="25063" spans="1:7">
      <c r="A25063">
        <v>73182100</v>
      </c>
      <c r="B25063" t="s">
        <v>96</v>
      </c>
      <c r="C25063" s="30">
        <v>2.6510000000000002</v>
      </c>
      <c r="D25063" t="s">
        <v>20</v>
      </c>
      <c r="E25063">
        <v>2026</v>
      </c>
      <c r="G25063" t="s">
        <v>273</v>
      </c>
    </row>
    <row r="25064" spans="1:7">
      <c r="A25064">
        <v>73182100</v>
      </c>
      <c r="B25064" t="s">
        <v>96</v>
      </c>
      <c r="C25064" s="30">
        <v>2.8920000000000003</v>
      </c>
      <c r="D25064" t="s">
        <v>20</v>
      </c>
      <c r="E25064">
        <v>2027</v>
      </c>
      <c r="G25064" t="s">
        <v>273</v>
      </c>
    </row>
    <row r="25065" spans="1:7">
      <c r="A25065">
        <v>73182100</v>
      </c>
      <c r="B25065" t="s">
        <v>96</v>
      </c>
      <c r="C25065" s="30">
        <v>3.133</v>
      </c>
      <c r="D25065" t="s">
        <v>20</v>
      </c>
      <c r="E25065">
        <v>2028</v>
      </c>
      <c r="G25065" t="s">
        <v>273</v>
      </c>
    </row>
    <row r="25066" spans="1:7">
      <c r="A25066">
        <v>73182200</v>
      </c>
      <c r="B25066" t="s">
        <v>96</v>
      </c>
      <c r="C25066" s="30">
        <v>2.4700000000000002</v>
      </c>
      <c r="D25066" t="s">
        <v>20</v>
      </c>
      <c r="G25066" t="s">
        <v>273</v>
      </c>
    </row>
    <row r="25067" spans="1:7">
      <c r="A25067">
        <v>73182200</v>
      </c>
      <c r="B25067" t="s">
        <v>96</v>
      </c>
      <c r="C25067" s="30">
        <v>2.7170000000000001</v>
      </c>
      <c r="D25067" t="s">
        <v>20</v>
      </c>
      <c r="E25067">
        <v>2026</v>
      </c>
      <c r="G25067" t="s">
        <v>273</v>
      </c>
    </row>
    <row r="25068" spans="1:7">
      <c r="A25068">
        <v>73182200</v>
      </c>
      <c r="B25068" t="s">
        <v>96</v>
      </c>
      <c r="C25068" s="30">
        <v>2.9640000000000004</v>
      </c>
      <c r="D25068" t="s">
        <v>20</v>
      </c>
      <c r="E25068">
        <v>2027</v>
      </c>
      <c r="G25068" t="s">
        <v>273</v>
      </c>
    </row>
    <row r="25069" spans="1:7">
      <c r="A25069">
        <v>73182200</v>
      </c>
      <c r="B25069" t="s">
        <v>96</v>
      </c>
      <c r="C25069" s="30">
        <v>3.2110000000000003</v>
      </c>
      <c r="D25069" t="s">
        <v>20</v>
      </c>
      <c r="E25069">
        <v>2028</v>
      </c>
      <c r="G25069" t="s">
        <v>273</v>
      </c>
    </row>
    <row r="25070" spans="1:7">
      <c r="A25070">
        <v>73182300</v>
      </c>
      <c r="B25070" t="s">
        <v>96</v>
      </c>
      <c r="C25070" s="30">
        <v>2.41</v>
      </c>
      <c r="D25070" t="s">
        <v>20</v>
      </c>
      <c r="G25070" t="s">
        <v>273</v>
      </c>
    </row>
    <row r="25071" spans="1:7">
      <c r="A25071">
        <v>73182300</v>
      </c>
      <c r="B25071" t="s">
        <v>96</v>
      </c>
      <c r="C25071" s="30">
        <v>2.6510000000000002</v>
      </c>
      <c r="D25071" t="s">
        <v>20</v>
      </c>
      <c r="E25071">
        <v>2026</v>
      </c>
      <c r="G25071" t="s">
        <v>273</v>
      </c>
    </row>
    <row r="25072" spans="1:7">
      <c r="A25072">
        <v>73182300</v>
      </c>
      <c r="B25072" t="s">
        <v>96</v>
      </c>
      <c r="C25072" s="30">
        <v>2.8920000000000003</v>
      </c>
      <c r="D25072" t="s">
        <v>20</v>
      </c>
      <c r="E25072">
        <v>2027</v>
      </c>
      <c r="G25072" t="s">
        <v>273</v>
      </c>
    </row>
    <row r="25073" spans="1:7">
      <c r="A25073">
        <v>73182300</v>
      </c>
      <c r="B25073" t="s">
        <v>96</v>
      </c>
      <c r="C25073" s="30">
        <v>3.133</v>
      </c>
      <c r="D25073" t="s">
        <v>20</v>
      </c>
      <c r="E25073">
        <v>2028</v>
      </c>
      <c r="G25073" t="s">
        <v>273</v>
      </c>
    </row>
    <row r="25074" spans="1:7">
      <c r="A25074">
        <v>73182400</v>
      </c>
      <c r="B25074" t="s">
        <v>96</v>
      </c>
      <c r="C25074" s="30">
        <v>2.41</v>
      </c>
      <c r="D25074" t="s">
        <v>20</v>
      </c>
      <c r="G25074" t="s">
        <v>273</v>
      </c>
    </row>
    <row r="25075" spans="1:7">
      <c r="A25075">
        <v>73182400</v>
      </c>
      <c r="B25075" t="s">
        <v>96</v>
      </c>
      <c r="C25075" s="30">
        <v>2.6510000000000002</v>
      </c>
      <c r="D25075" t="s">
        <v>20</v>
      </c>
      <c r="E25075">
        <v>2026</v>
      </c>
      <c r="G25075" t="s">
        <v>273</v>
      </c>
    </row>
    <row r="25076" spans="1:7">
      <c r="A25076">
        <v>73182400</v>
      </c>
      <c r="B25076" t="s">
        <v>96</v>
      </c>
      <c r="C25076" s="30">
        <v>2.8920000000000003</v>
      </c>
      <c r="D25076" t="s">
        <v>20</v>
      </c>
      <c r="E25076">
        <v>2027</v>
      </c>
      <c r="G25076" t="s">
        <v>273</v>
      </c>
    </row>
    <row r="25077" spans="1:7">
      <c r="A25077">
        <v>73182400</v>
      </c>
      <c r="B25077" t="s">
        <v>96</v>
      </c>
      <c r="C25077" s="30">
        <v>3.133</v>
      </c>
      <c r="D25077" t="s">
        <v>20</v>
      </c>
      <c r="E25077">
        <v>2028</v>
      </c>
      <c r="G25077" t="s">
        <v>273</v>
      </c>
    </row>
    <row r="25078" spans="1:7">
      <c r="A25078">
        <v>73182900</v>
      </c>
      <c r="B25078" t="s">
        <v>96</v>
      </c>
      <c r="C25078" s="30">
        <v>2.41</v>
      </c>
      <c r="D25078" t="s">
        <v>20</v>
      </c>
      <c r="G25078" t="s">
        <v>273</v>
      </c>
    </row>
    <row r="25079" spans="1:7">
      <c r="A25079">
        <v>73182900</v>
      </c>
      <c r="B25079" t="s">
        <v>96</v>
      </c>
      <c r="C25079" s="30">
        <v>2.6510000000000002</v>
      </c>
      <c r="D25079" t="s">
        <v>20</v>
      </c>
      <c r="E25079">
        <v>2026</v>
      </c>
      <c r="G25079" t="s">
        <v>273</v>
      </c>
    </row>
    <row r="25080" spans="1:7">
      <c r="A25080">
        <v>73182900</v>
      </c>
      <c r="B25080" t="s">
        <v>96</v>
      </c>
      <c r="C25080" s="30">
        <v>2.8920000000000003</v>
      </c>
      <c r="D25080" t="s">
        <v>20</v>
      </c>
      <c r="E25080">
        <v>2027</v>
      </c>
      <c r="G25080" t="s">
        <v>273</v>
      </c>
    </row>
    <row r="25081" spans="1:7">
      <c r="A25081">
        <v>73182900</v>
      </c>
      <c r="B25081" t="s">
        <v>96</v>
      </c>
      <c r="C25081" s="30">
        <v>3.133</v>
      </c>
      <c r="D25081" t="s">
        <v>20</v>
      </c>
      <c r="E25081">
        <v>2028</v>
      </c>
      <c r="G25081" t="s">
        <v>273</v>
      </c>
    </row>
    <row r="25082" spans="1:7">
      <c r="A25082">
        <v>73261100</v>
      </c>
      <c r="B25082" t="s">
        <v>96</v>
      </c>
      <c r="C25082" s="30">
        <v>2.41</v>
      </c>
      <c r="D25082" t="s">
        <v>20</v>
      </c>
      <c r="G25082" t="s">
        <v>273</v>
      </c>
    </row>
    <row r="25083" spans="1:7">
      <c r="A25083">
        <v>73261100</v>
      </c>
      <c r="B25083" t="s">
        <v>96</v>
      </c>
      <c r="C25083" s="30">
        <v>2.6510000000000002</v>
      </c>
      <c r="D25083" t="s">
        <v>20</v>
      </c>
      <c r="E25083">
        <v>2026</v>
      </c>
      <c r="G25083" t="s">
        <v>273</v>
      </c>
    </row>
    <row r="25084" spans="1:7">
      <c r="A25084">
        <v>73261100</v>
      </c>
      <c r="B25084" t="s">
        <v>96</v>
      </c>
      <c r="C25084" s="30">
        <v>2.8920000000000003</v>
      </c>
      <c r="D25084" t="s">
        <v>20</v>
      </c>
      <c r="E25084">
        <v>2027</v>
      </c>
      <c r="G25084" t="s">
        <v>273</v>
      </c>
    </row>
    <row r="25085" spans="1:7">
      <c r="A25085">
        <v>73261100</v>
      </c>
      <c r="B25085" t="s">
        <v>96</v>
      </c>
      <c r="C25085" s="30">
        <v>3.133</v>
      </c>
      <c r="D25085" t="s">
        <v>20</v>
      </c>
      <c r="E25085">
        <v>2028</v>
      </c>
      <c r="G25085" t="s">
        <v>273</v>
      </c>
    </row>
    <row r="25086" spans="1:7">
      <c r="A25086">
        <v>732619</v>
      </c>
      <c r="B25086" t="s">
        <v>96</v>
      </c>
      <c r="C25086" s="30">
        <v>2.41</v>
      </c>
      <c r="D25086" t="s">
        <v>20</v>
      </c>
      <c r="G25086" t="s">
        <v>273</v>
      </c>
    </row>
    <row r="25087" spans="1:7">
      <c r="A25087">
        <v>732619</v>
      </c>
      <c r="B25087" t="s">
        <v>96</v>
      </c>
      <c r="C25087" s="30">
        <v>2.6510000000000002</v>
      </c>
      <c r="D25087" t="s">
        <v>20</v>
      </c>
      <c r="E25087">
        <v>2026</v>
      </c>
      <c r="G25087" t="s">
        <v>273</v>
      </c>
    </row>
    <row r="25088" spans="1:7">
      <c r="A25088">
        <v>732619</v>
      </c>
      <c r="B25088" t="s">
        <v>96</v>
      </c>
      <c r="C25088" s="30">
        <v>2.8920000000000003</v>
      </c>
      <c r="D25088" t="s">
        <v>20</v>
      </c>
      <c r="E25088">
        <v>2027</v>
      </c>
      <c r="G25088" t="s">
        <v>273</v>
      </c>
    </row>
    <row r="25089" spans="1:7">
      <c r="A25089">
        <v>732619</v>
      </c>
      <c r="B25089" t="s">
        <v>96</v>
      </c>
      <c r="C25089" s="30">
        <v>3.133</v>
      </c>
      <c r="D25089" t="s">
        <v>20</v>
      </c>
      <c r="E25089">
        <v>2028</v>
      </c>
      <c r="G25089" t="s">
        <v>273</v>
      </c>
    </row>
    <row r="25090" spans="1:7">
      <c r="A25090">
        <v>73262000</v>
      </c>
      <c r="B25090" t="s">
        <v>96</v>
      </c>
      <c r="C25090" s="30">
        <v>2.41</v>
      </c>
      <c r="D25090" t="s">
        <v>20</v>
      </c>
      <c r="G25090" t="s">
        <v>273</v>
      </c>
    </row>
    <row r="25091" spans="1:7">
      <c r="A25091">
        <v>73262000</v>
      </c>
      <c r="B25091" t="s">
        <v>96</v>
      </c>
      <c r="C25091" s="30">
        <v>2.6510000000000002</v>
      </c>
      <c r="D25091" t="s">
        <v>20</v>
      </c>
      <c r="E25091">
        <v>2026</v>
      </c>
      <c r="G25091" t="s">
        <v>273</v>
      </c>
    </row>
    <row r="25092" spans="1:7">
      <c r="A25092">
        <v>73262000</v>
      </c>
      <c r="B25092" t="s">
        <v>96</v>
      </c>
      <c r="C25092" s="30">
        <v>2.8920000000000003</v>
      </c>
      <c r="D25092" t="s">
        <v>20</v>
      </c>
      <c r="E25092">
        <v>2027</v>
      </c>
      <c r="G25092" t="s">
        <v>273</v>
      </c>
    </row>
    <row r="25093" spans="1:7">
      <c r="A25093">
        <v>73262000</v>
      </c>
      <c r="B25093" t="s">
        <v>96</v>
      </c>
      <c r="C25093" s="30">
        <v>3.133</v>
      </c>
      <c r="D25093" t="s">
        <v>20</v>
      </c>
      <c r="E25093">
        <v>2028</v>
      </c>
      <c r="G25093" t="s">
        <v>273</v>
      </c>
    </row>
    <row r="25094" spans="1:7">
      <c r="A25094">
        <v>73269030</v>
      </c>
      <c r="B25094" t="s">
        <v>96</v>
      </c>
      <c r="C25094" s="30">
        <v>2.41</v>
      </c>
      <c r="D25094" t="s">
        <v>20</v>
      </c>
      <c r="G25094" t="s">
        <v>273</v>
      </c>
    </row>
    <row r="25095" spans="1:7">
      <c r="A25095">
        <v>73269030</v>
      </c>
      <c r="B25095" t="s">
        <v>96</v>
      </c>
      <c r="C25095" s="30">
        <v>2.6510000000000002</v>
      </c>
      <c r="D25095" t="s">
        <v>20</v>
      </c>
      <c r="E25095">
        <v>2026</v>
      </c>
      <c r="G25095" t="s">
        <v>273</v>
      </c>
    </row>
    <row r="25096" spans="1:7">
      <c r="A25096">
        <v>73269030</v>
      </c>
      <c r="B25096" t="s">
        <v>96</v>
      </c>
      <c r="C25096" s="30">
        <v>2.8920000000000003</v>
      </c>
      <c r="D25096" t="s">
        <v>20</v>
      </c>
      <c r="E25096">
        <v>2027</v>
      </c>
      <c r="G25096" t="s">
        <v>273</v>
      </c>
    </row>
    <row r="25097" spans="1:7">
      <c r="A25097">
        <v>73269030</v>
      </c>
      <c r="B25097" t="s">
        <v>96</v>
      </c>
      <c r="C25097" s="30">
        <v>3.133</v>
      </c>
      <c r="D25097" t="s">
        <v>20</v>
      </c>
      <c r="E25097">
        <v>2028</v>
      </c>
      <c r="G25097" t="s">
        <v>273</v>
      </c>
    </row>
    <row r="25098" spans="1:7">
      <c r="A25098">
        <v>73269040</v>
      </c>
      <c r="B25098" t="s">
        <v>96</v>
      </c>
      <c r="C25098" s="30">
        <v>2.41</v>
      </c>
      <c r="D25098" t="s">
        <v>20</v>
      </c>
      <c r="G25098" t="s">
        <v>273</v>
      </c>
    </row>
    <row r="25099" spans="1:7">
      <c r="A25099">
        <v>73269040</v>
      </c>
      <c r="B25099" t="s">
        <v>96</v>
      </c>
      <c r="C25099" s="30">
        <v>2.6510000000000002</v>
      </c>
      <c r="D25099" t="s">
        <v>20</v>
      </c>
      <c r="E25099">
        <v>2026</v>
      </c>
      <c r="G25099" t="s">
        <v>273</v>
      </c>
    </row>
    <row r="25100" spans="1:7">
      <c r="A25100">
        <v>73269040</v>
      </c>
      <c r="B25100" t="s">
        <v>96</v>
      </c>
      <c r="C25100" s="30">
        <v>2.8920000000000003</v>
      </c>
      <c r="D25100" t="s">
        <v>20</v>
      </c>
      <c r="E25100">
        <v>2027</v>
      </c>
      <c r="G25100" t="s">
        <v>273</v>
      </c>
    </row>
    <row r="25101" spans="1:7">
      <c r="A25101">
        <v>73269040</v>
      </c>
      <c r="B25101" t="s">
        <v>96</v>
      </c>
      <c r="C25101" s="30">
        <v>3.133</v>
      </c>
      <c r="D25101" t="s">
        <v>20</v>
      </c>
      <c r="E25101">
        <v>2028</v>
      </c>
      <c r="G25101" t="s">
        <v>273</v>
      </c>
    </row>
    <row r="25102" spans="1:7">
      <c r="A25102">
        <v>73269050</v>
      </c>
      <c r="B25102" t="s">
        <v>96</v>
      </c>
      <c r="C25102" s="30">
        <v>2.41</v>
      </c>
      <c r="D25102" t="s">
        <v>20</v>
      </c>
      <c r="G25102" t="s">
        <v>273</v>
      </c>
    </row>
    <row r="25103" spans="1:7">
      <c r="A25103">
        <v>73269050</v>
      </c>
      <c r="B25103" t="s">
        <v>96</v>
      </c>
      <c r="C25103" s="30">
        <v>2.6510000000000002</v>
      </c>
      <c r="D25103" t="s">
        <v>20</v>
      </c>
      <c r="E25103">
        <v>2026</v>
      </c>
      <c r="G25103" t="s">
        <v>273</v>
      </c>
    </row>
    <row r="25104" spans="1:7">
      <c r="A25104">
        <v>73269050</v>
      </c>
      <c r="B25104" t="s">
        <v>96</v>
      </c>
      <c r="C25104" s="30">
        <v>2.8920000000000003</v>
      </c>
      <c r="D25104" t="s">
        <v>20</v>
      </c>
      <c r="E25104">
        <v>2027</v>
      </c>
      <c r="G25104" t="s">
        <v>273</v>
      </c>
    </row>
    <row r="25105" spans="1:7">
      <c r="A25105">
        <v>73269050</v>
      </c>
      <c r="B25105" t="s">
        <v>96</v>
      </c>
      <c r="C25105" s="30">
        <v>3.133</v>
      </c>
      <c r="D25105" t="s">
        <v>20</v>
      </c>
      <c r="E25105">
        <v>2028</v>
      </c>
      <c r="G25105" t="s">
        <v>273</v>
      </c>
    </row>
    <row r="25106" spans="1:7">
      <c r="A25106">
        <v>73269060</v>
      </c>
      <c r="B25106" t="s">
        <v>96</v>
      </c>
      <c r="C25106" s="30">
        <v>2.41</v>
      </c>
      <c r="D25106" t="s">
        <v>20</v>
      </c>
      <c r="G25106" t="s">
        <v>273</v>
      </c>
    </row>
    <row r="25107" spans="1:7">
      <c r="A25107">
        <v>73269060</v>
      </c>
      <c r="B25107" t="s">
        <v>96</v>
      </c>
      <c r="C25107" s="30">
        <v>2.6510000000000002</v>
      </c>
      <c r="D25107" t="s">
        <v>20</v>
      </c>
      <c r="E25107">
        <v>2026</v>
      </c>
      <c r="G25107" t="s">
        <v>273</v>
      </c>
    </row>
    <row r="25108" spans="1:7">
      <c r="A25108">
        <v>73269060</v>
      </c>
      <c r="B25108" t="s">
        <v>96</v>
      </c>
      <c r="C25108" s="30">
        <v>2.8920000000000003</v>
      </c>
      <c r="D25108" t="s">
        <v>20</v>
      </c>
      <c r="E25108">
        <v>2027</v>
      </c>
      <c r="G25108" t="s">
        <v>273</v>
      </c>
    </row>
    <row r="25109" spans="1:7">
      <c r="A25109">
        <v>73269060</v>
      </c>
      <c r="B25109" t="s">
        <v>96</v>
      </c>
      <c r="C25109" s="30">
        <v>3.133</v>
      </c>
      <c r="D25109" t="s">
        <v>20</v>
      </c>
      <c r="E25109">
        <v>2028</v>
      </c>
      <c r="G25109" t="s">
        <v>273</v>
      </c>
    </row>
    <row r="25110" spans="1:7">
      <c r="A25110">
        <v>73269092</v>
      </c>
      <c r="B25110" t="s">
        <v>96</v>
      </c>
      <c r="C25110" s="30">
        <v>2.41</v>
      </c>
      <c r="D25110" t="s">
        <v>20</v>
      </c>
      <c r="G25110" t="s">
        <v>273</v>
      </c>
    </row>
    <row r="25111" spans="1:7">
      <c r="A25111">
        <v>73269092</v>
      </c>
      <c r="B25111" t="s">
        <v>96</v>
      </c>
      <c r="C25111" s="30">
        <v>2.6510000000000002</v>
      </c>
      <c r="D25111" t="s">
        <v>20</v>
      </c>
      <c r="E25111">
        <v>2026</v>
      </c>
      <c r="G25111" t="s">
        <v>273</v>
      </c>
    </row>
    <row r="25112" spans="1:7">
      <c r="A25112">
        <v>73269092</v>
      </c>
      <c r="B25112" t="s">
        <v>96</v>
      </c>
      <c r="C25112" s="30">
        <v>2.8920000000000003</v>
      </c>
      <c r="D25112" t="s">
        <v>20</v>
      </c>
      <c r="E25112">
        <v>2027</v>
      </c>
      <c r="G25112" t="s">
        <v>273</v>
      </c>
    </row>
    <row r="25113" spans="1:7">
      <c r="A25113">
        <v>73269092</v>
      </c>
      <c r="B25113" t="s">
        <v>96</v>
      </c>
      <c r="C25113" s="30">
        <v>3.133</v>
      </c>
      <c r="D25113" t="s">
        <v>20</v>
      </c>
      <c r="E25113">
        <v>2028</v>
      </c>
      <c r="G25113" t="s">
        <v>273</v>
      </c>
    </row>
    <row r="25114" spans="1:7">
      <c r="A25114">
        <v>73269094</v>
      </c>
      <c r="B25114" t="s">
        <v>96</v>
      </c>
      <c r="C25114" s="30">
        <v>2.41</v>
      </c>
      <c r="D25114" t="s">
        <v>20</v>
      </c>
      <c r="G25114" t="s">
        <v>273</v>
      </c>
    </row>
    <row r="25115" spans="1:7">
      <c r="A25115">
        <v>73269094</v>
      </c>
      <c r="B25115" t="s">
        <v>96</v>
      </c>
      <c r="C25115" s="30">
        <v>2.6510000000000002</v>
      </c>
      <c r="D25115" t="s">
        <v>20</v>
      </c>
      <c r="E25115">
        <v>2026</v>
      </c>
      <c r="G25115" t="s">
        <v>273</v>
      </c>
    </row>
    <row r="25116" spans="1:7">
      <c r="A25116">
        <v>73269094</v>
      </c>
      <c r="B25116" t="s">
        <v>96</v>
      </c>
      <c r="C25116" s="30">
        <v>2.8920000000000003</v>
      </c>
      <c r="D25116" t="s">
        <v>20</v>
      </c>
      <c r="E25116">
        <v>2027</v>
      </c>
      <c r="G25116" t="s">
        <v>273</v>
      </c>
    </row>
    <row r="25117" spans="1:7">
      <c r="A25117">
        <v>73269094</v>
      </c>
      <c r="B25117" t="s">
        <v>96</v>
      </c>
      <c r="C25117" s="30">
        <v>3.133</v>
      </c>
      <c r="D25117" t="s">
        <v>20</v>
      </c>
      <c r="E25117">
        <v>2028</v>
      </c>
      <c r="G25117" t="s">
        <v>273</v>
      </c>
    </row>
    <row r="25118" spans="1:7">
      <c r="A25118">
        <v>73269096</v>
      </c>
      <c r="B25118" t="s">
        <v>96</v>
      </c>
      <c r="C25118" s="30">
        <v>2.41</v>
      </c>
      <c r="D25118" t="s">
        <v>20</v>
      </c>
      <c r="G25118" t="s">
        <v>273</v>
      </c>
    </row>
    <row r="25119" spans="1:7">
      <c r="A25119">
        <v>73269096</v>
      </c>
      <c r="B25119" t="s">
        <v>96</v>
      </c>
      <c r="C25119" s="30">
        <v>2.6510000000000002</v>
      </c>
      <c r="D25119" t="s">
        <v>20</v>
      </c>
      <c r="E25119">
        <v>2026</v>
      </c>
      <c r="G25119" t="s">
        <v>273</v>
      </c>
    </row>
    <row r="25120" spans="1:7">
      <c r="A25120">
        <v>73269096</v>
      </c>
      <c r="B25120" t="s">
        <v>96</v>
      </c>
      <c r="C25120" s="30">
        <v>2.8920000000000003</v>
      </c>
      <c r="D25120" t="s">
        <v>20</v>
      </c>
      <c r="E25120">
        <v>2027</v>
      </c>
      <c r="G25120" t="s">
        <v>273</v>
      </c>
    </row>
    <row r="25121" spans="1:7">
      <c r="A25121">
        <v>73269096</v>
      </c>
      <c r="B25121" t="s">
        <v>96</v>
      </c>
      <c r="C25121" s="30">
        <v>3.133</v>
      </c>
      <c r="D25121" t="s">
        <v>20</v>
      </c>
      <c r="E25121">
        <v>2028</v>
      </c>
      <c r="G25121" t="s">
        <v>273</v>
      </c>
    </row>
    <row r="25122" spans="1:7">
      <c r="A25122">
        <v>73269098</v>
      </c>
      <c r="B25122" t="s">
        <v>96</v>
      </c>
      <c r="C25122" s="30">
        <v>2.4300000000000002</v>
      </c>
      <c r="D25122" t="s">
        <v>20</v>
      </c>
      <c r="G25122" t="s">
        <v>273</v>
      </c>
    </row>
    <row r="25123" spans="1:7">
      <c r="A25123">
        <v>73269098</v>
      </c>
      <c r="B25123" t="s">
        <v>96</v>
      </c>
      <c r="C25123" s="30">
        <v>2.673</v>
      </c>
      <c r="D25123" t="s">
        <v>20</v>
      </c>
      <c r="E25123">
        <v>2026</v>
      </c>
      <c r="G25123" t="s">
        <v>273</v>
      </c>
    </row>
    <row r="25124" spans="1:7">
      <c r="A25124">
        <v>73269098</v>
      </c>
      <c r="B25124" t="s">
        <v>96</v>
      </c>
      <c r="C25124" s="30">
        <v>2.9160000000000004</v>
      </c>
      <c r="D25124" t="s">
        <v>20</v>
      </c>
      <c r="E25124">
        <v>2027</v>
      </c>
      <c r="G25124" t="s">
        <v>273</v>
      </c>
    </row>
    <row r="25125" spans="1:7">
      <c r="A25125">
        <v>73269098</v>
      </c>
      <c r="B25125" t="s">
        <v>96</v>
      </c>
      <c r="C25125" s="30">
        <v>3.1590000000000003</v>
      </c>
      <c r="D25125" t="s">
        <v>20</v>
      </c>
      <c r="E25125">
        <v>2028</v>
      </c>
      <c r="G25125" t="s">
        <v>273</v>
      </c>
    </row>
    <row r="25126" spans="1:7">
      <c r="A25126">
        <v>28080000</v>
      </c>
      <c r="B25126" t="s">
        <v>97</v>
      </c>
      <c r="C25126" s="30">
        <v>1.88</v>
      </c>
      <c r="G25126" t="s">
        <v>271</v>
      </c>
    </row>
    <row r="25127" spans="1:7">
      <c r="A25127">
        <v>28080000</v>
      </c>
      <c r="B25127" t="s">
        <v>97</v>
      </c>
      <c r="C25127" s="30">
        <v>1.8987999999999998</v>
      </c>
      <c r="E25127">
        <v>2026</v>
      </c>
      <c r="G25127" t="s">
        <v>271</v>
      </c>
    </row>
    <row r="25128" spans="1:7">
      <c r="A25128">
        <v>28080000</v>
      </c>
      <c r="B25128" t="s">
        <v>97</v>
      </c>
      <c r="C25128" s="30">
        <v>1.8987999999999998</v>
      </c>
      <c r="E25128">
        <v>2027</v>
      </c>
      <c r="G25128" t="s">
        <v>271</v>
      </c>
    </row>
    <row r="25129" spans="1:7">
      <c r="A25129">
        <v>28080000</v>
      </c>
      <c r="B25129" t="s">
        <v>97</v>
      </c>
      <c r="C25129" s="30">
        <v>1.8987999999999998</v>
      </c>
      <c r="E25129">
        <v>2028</v>
      </c>
      <c r="G25129" t="s">
        <v>271</v>
      </c>
    </row>
    <row r="25130" spans="1:7">
      <c r="A25130">
        <v>28142000</v>
      </c>
      <c r="B25130" t="s">
        <v>97</v>
      </c>
      <c r="C25130">
        <v>0.75</v>
      </c>
      <c r="G25130" t="s">
        <v>271</v>
      </c>
    </row>
    <row r="25131" spans="1:7">
      <c r="A25131">
        <v>28142000</v>
      </c>
      <c r="B25131" t="s">
        <v>97</v>
      </c>
      <c r="C25131">
        <v>0.75750000000000006</v>
      </c>
      <c r="E25131">
        <v>2026</v>
      </c>
      <c r="G25131" t="s">
        <v>271</v>
      </c>
    </row>
    <row r="25132" spans="1:7">
      <c r="A25132">
        <v>28142000</v>
      </c>
      <c r="B25132" t="s">
        <v>97</v>
      </c>
      <c r="C25132">
        <v>0.75750000000000006</v>
      </c>
      <c r="E25132">
        <v>2027</v>
      </c>
      <c r="G25132" t="s">
        <v>271</v>
      </c>
    </row>
    <row r="25133" spans="1:7">
      <c r="A25133">
        <v>28142000</v>
      </c>
      <c r="B25133" t="s">
        <v>97</v>
      </c>
      <c r="C25133">
        <v>0.75750000000000006</v>
      </c>
      <c r="E25133">
        <v>2028</v>
      </c>
      <c r="G25133" t="s">
        <v>271</v>
      </c>
    </row>
    <row r="25134" spans="1:7">
      <c r="A25134">
        <v>28342100</v>
      </c>
      <c r="B25134" t="s">
        <v>97</v>
      </c>
      <c r="C25134" s="30">
        <v>1.73</v>
      </c>
      <c r="G25134" t="s">
        <v>271</v>
      </c>
    </row>
    <row r="25135" spans="1:7">
      <c r="A25135">
        <v>28342100</v>
      </c>
      <c r="B25135" t="s">
        <v>97</v>
      </c>
      <c r="C25135" s="30">
        <v>1.7473000000000001</v>
      </c>
      <c r="E25135">
        <v>2026</v>
      </c>
      <c r="G25135" t="s">
        <v>271</v>
      </c>
    </row>
    <row r="25136" spans="1:7">
      <c r="A25136">
        <v>28342100</v>
      </c>
      <c r="B25136" t="s">
        <v>97</v>
      </c>
      <c r="C25136" s="30">
        <v>1.7473000000000001</v>
      </c>
      <c r="E25136">
        <v>2027</v>
      </c>
      <c r="G25136" t="s">
        <v>271</v>
      </c>
    </row>
    <row r="25137" spans="1:7">
      <c r="A25137">
        <v>28342100</v>
      </c>
      <c r="B25137" t="s">
        <v>97</v>
      </c>
      <c r="C25137" s="30">
        <v>1.7473000000000001</v>
      </c>
      <c r="E25137">
        <v>2028</v>
      </c>
      <c r="G25137" t="s">
        <v>271</v>
      </c>
    </row>
    <row r="25138" spans="1:7">
      <c r="A25138">
        <v>31021012</v>
      </c>
      <c r="B25138" t="s">
        <v>97</v>
      </c>
      <c r="C25138">
        <v>0.56999999999999995</v>
      </c>
      <c r="G25138" t="s">
        <v>271</v>
      </c>
    </row>
    <row r="25139" spans="1:7">
      <c r="A25139">
        <v>31021012</v>
      </c>
      <c r="B25139" t="s">
        <v>97</v>
      </c>
      <c r="C25139">
        <v>0.57569999999999999</v>
      </c>
      <c r="E25139">
        <v>2026</v>
      </c>
      <c r="G25139" t="s">
        <v>271</v>
      </c>
    </row>
    <row r="25140" spans="1:7">
      <c r="A25140">
        <v>31021012</v>
      </c>
      <c r="B25140" t="s">
        <v>97</v>
      </c>
      <c r="C25140">
        <v>0.57569999999999999</v>
      </c>
      <c r="E25140">
        <v>2027</v>
      </c>
      <c r="G25140" t="s">
        <v>271</v>
      </c>
    </row>
    <row r="25141" spans="1:7">
      <c r="A25141">
        <v>31021012</v>
      </c>
      <c r="B25141" t="s">
        <v>97</v>
      </c>
      <c r="C25141">
        <v>0.57569999999999999</v>
      </c>
      <c r="E25141">
        <v>2028</v>
      </c>
      <c r="G25141" t="s">
        <v>271</v>
      </c>
    </row>
    <row r="25142" spans="1:7">
      <c r="A25142">
        <v>31021015</v>
      </c>
      <c r="B25142" t="s">
        <v>97</v>
      </c>
      <c r="C25142">
        <v>0.9</v>
      </c>
      <c r="G25142" t="s">
        <v>271</v>
      </c>
    </row>
    <row r="25143" spans="1:7">
      <c r="A25143">
        <v>31021015</v>
      </c>
      <c r="B25143" t="s">
        <v>97</v>
      </c>
      <c r="C25143">
        <v>0.90900000000000003</v>
      </c>
      <c r="E25143">
        <v>2026</v>
      </c>
      <c r="G25143" t="s">
        <v>271</v>
      </c>
    </row>
    <row r="25144" spans="1:7">
      <c r="A25144">
        <v>31021015</v>
      </c>
      <c r="B25144" t="s">
        <v>97</v>
      </c>
      <c r="C25144">
        <v>0.90900000000000003</v>
      </c>
      <c r="E25144">
        <v>2027</v>
      </c>
      <c r="G25144" t="s">
        <v>271</v>
      </c>
    </row>
    <row r="25145" spans="1:7">
      <c r="A25145">
        <v>31021015</v>
      </c>
      <c r="B25145" t="s">
        <v>97</v>
      </c>
      <c r="C25145">
        <v>0.90900000000000003</v>
      </c>
      <c r="E25145">
        <v>2028</v>
      </c>
      <c r="G25145" t="s">
        <v>271</v>
      </c>
    </row>
    <row r="25146" spans="1:7">
      <c r="A25146">
        <v>31021019</v>
      </c>
      <c r="B25146" t="s">
        <v>97</v>
      </c>
      <c r="C25146" s="30">
        <v>1.7</v>
      </c>
      <c r="G25146" t="s">
        <v>271</v>
      </c>
    </row>
    <row r="25147" spans="1:7">
      <c r="A25147">
        <v>31021019</v>
      </c>
      <c r="B25147" t="s">
        <v>97</v>
      </c>
      <c r="C25147" s="30">
        <v>1.7169999999999999</v>
      </c>
      <c r="E25147">
        <v>2026</v>
      </c>
      <c r="G25147" t="s">
        <v>271</v>
      </c>
    </row>
    <row r="25148" spans="1:7">
      <c r="A25148">
        <v>31021019</v>
      </c>
      <c r="B25148" t="s">
        <v>97</v>
      </c>
      <c r="C25148" s="30">
        <v>1.7169999999999999</v>
      </c>
      <c r="E25148">
        <v>2027</v>
      </c>
      <c r="G25148" t="s">
        <v>271</v>
      </c>
    </row>
    <row r="25149" spans="1:7">
      <c r="A25149">
        <v>31021019</v>
      </c>
      <c r="B25149" t="s">
        <v>97</v>
      </c>
      <c r="C25149" s="30">
        <v>1.7169999999999999</v>
      </c>
      <c r="E25149">
        <v>2028</v>
      </c>
      <c r="G25149" t="s">
        <v>271</v>
      </c>
    </row>
    <row r="25150" spans="1:7">
      <c r="A25150">
        <v>31021090</v>
      </c>
      <c r="B25150" t="s">
        <v>97</v>
      </c>
      <c r="C25150" s="30">
        <v>1.67</v>
      </c>
      <c r="G25150" t="s">
        <v>271</v>
      </c>
    </row>
    <row r="25151" spans="1:7">
      <c r="A25151">
        <v>31021090</v>
      </c>
      <c r="B25151" t="s">
        <v>97</v>
      </c>
      <c r="C25151" s="30">
        <v>1.6866999999999999</v>
      </c>
      <c r="E25151">
        <v>2026</v>
      </c>
      <c r="G25151" t="s">
        <v>271</v>
      </c>
    </row>
    <row r="25152" spans="1:7">
      <c r="A25152">
        <v>31021090</v>
      </c>
      <c r="B25152" t="s">
        <v>97</v>
      </c>
      <c r="C25152" s="30">
        <v>1.6866999999999999</v>
      </c>
      <c r="E25152">
        <v>2027</v>
      </c>
      <c r="G25152" t="s">
        <v>271</v>
      </c>
    </row>
    <row r="25153" spans="1:7">
      <c r="A25153">
        <v>31021090</v>
      </c>
      <c r="B25153" t="s">
        <v>97</v>
      </c>
      <c r="C25153" s="30">
        <v>1.6866999999999999</v>
      </c>
      <c r="E25153">
        <v>2028</v>
      </c>
      <c r="G25153" t="s">
        <v>271</v>
      </c>
    </row>
    <row r="25154" spans="1:7">
      <c r="A25154">
        <v>31022100</v>
      </c>
      <c r="B25154" t="s">
        <v>97</v>
      </c>
      <c r="C25154">
        <v>0.79</v>
      </c>
      <c r="G25154" t="s">
        <v>271</v>
      </c>
    </row>
    <row r="25155" spans="1:7">
      <c r="A25155">
        <v>31022100</v>
      </c>
      <c r="B25155" t="s">
        <v>97</v>
      </c>
      <c r="C25155">
        <v>0.79790000000000005</v>
      </c>
      <c r="E25155">
        <v>2026</v>
      </c>
      <c r="G25155" t="s">
        <v>271</v>
      </c>
    </row>
    <row r="25156" spans="1:7">
      <c r="A25156">
        <v>31022100</v>
      </c>
      <c r="B25156" t="s">
        <v>97</v>
      </c>
      <c r="C25156">
        <v>0.79790000000000005</v>
      </c>
      <c r="E25156">
        <v>2027</v>
      </c>
      <c r="G25156" t="s">
        <v>271</v>
      </c>
    </row>
    <row r="25157" spans="1:7">
      <c r="A25157">
        <v>31022100</v>
      </c>
      <c r="B25157" t="s">
        <v>97</v>
      </c>
      <c r="C25157">
        <v>0.79790000000000005</v>
      </c>
      <c r="E25157">
        <v>2028</v>
      </c>
      <c r="G25157" t="s">
        <v>271</v>
      </c>
    </row>
    <row r="25158" spans="1:7">
      <c r="A25158">
        <v>31022900</v>
      </c>
      <c r="B25158" t="s">
        <v>97</v>
      </c>
      <c r="C25158" s="30">
        <v>1.3</v>
      </c>
      <c r="G25158" t="s">
        <v>271</v>
      </c>
    </row>
    <row r="25159" spans="1:7">
      <c r="A25159">
        <v>31022900</v>
      </c>
      <c r="B25159" t="s">
        <v>97</v>
      </c>
      <c r="C25159" s="30">
        <v>1.3130000000000002</v>
      </c>
      <c r="E25159">
        <v>2026</v>
      </c>
      <c r="G25159" t="s">
        <v>271</v>
      </c>
    </row>
    <row r="25160" spans="1:7">
      <c r="A25160">
        <v>31022900</v>
      </c>
      <c r="B25160" t="s">
        <v>97</v>
      </c>
      <c r="C25160" s="30">
        <v>1.3130000000000002</v>
      </c>
      <c r="E25160">
        <v>2027</v>
      </c>
      <c r="G25160" t="s">
        <v>271</v>
      </c>
    </row>
    <row r="25161" spans="1:7">
      <c r="A25161">
        <v>31022900</v>
      </c>
      <c r="B25161" t="s">
        <v>97</v>
      </c>
      <c r="C25161" s="30">
        <v>1.3130000000000002</v>
      </c>
      <c r="E25161">
        <v>2028</v>
      </c>
      <c r="G25161" t="s">
        <v>271</v>
      </c>
    </row>
    <row r="25162" spans="1:7">
      <c r="A25162">
        <v>31023010</v>
      </c>
      <c r="B25162" t="s">
        <v>97</v>
      </c>
      <c r="C25162" s="30">
        <v>1.34</v>
      </c>
      <c r="G25162" t="s">
        <v>271</v>
      </c>
    </row>
    <row r="25163" spans="1:7">
      <c r="A25163">
        <v>31023010</v>
      </c>
      <c r="B25163" t="s">
        <v>97</v>
      </c>
      <c r="C25163" s="30">
        <v>1.3534000000000002</v>
      </c>
      <c r="E25163">
        <v>2026</v>
      </c>
      <c r="G25163" t="s">
        <v>271</v>
      </c>
    </row>
    <row r="25164" spans="1:7">
      <c r="A25164">
        <v>31023010</v>
      </c>
      <c r="B25164" t="s">
        <v>97</v>
      </c>
      <c r="C25164" s="30">
        <v>1.3534000000000002</v>
      </c>
      <c r="E25164">
        <v>2027</v>
      </c>
      <c r="G25164" t="s">
        <v>271</v>
      </c>
    </row>
    <row r="25165" spans="1:7">
      <c r="A25165">
        <v>31023010</v>
      </c>
      <c r="B25165" t="s">
        <v>97</v>
      </c>
      <c r="C25165" s="30">
        <v>1.3534000000000002</v>
      </c>
      <c r="E25165">
        <v>2028</v>
      </c>
      <c r="G25165" t="s">
        <v>271</v>
      </c>
    </row>
    <row r="25166" spans="1:7">
      <c r="A25166">
        <v>31023090</v>
      </c>
      <c r="B25166" t="s">
        <v>97</v>
      </c>
      <c r="C25166" s="30">
        <v>2.06</v>
      </c>
      <c r="G25166" t="s">
        <v>271</v>
      </c>
    </row>
    <row r="25167" spans="1:7">
      <c r="A25167">
        <v>31023090</v>
      </c>
      <c r="B25167" t="s">
        <v>97</v>
      </c>
      <c r="C25167" s="30">
        <v>2.0806</v>
      </c>
      <c r="E25167">
        <v>2026</v>
      </c>
      <c r="G25167" t="s">
        <v>271</v>
      </c>
    </row>
    <row r="25168" spans="1:7">
      <c r="A25168">
        <v>31023090</v>
      </c>
      <c r="B25168" t="s">
        <v>97</v>
      </c>
      <c r="C25168" s="30">
        <v>2.0806</v>
      </c>
      <c r="E25168">
        <v>2027</v>
      </c>
      <c r="G25168" t="s">
        <v>271</v>
      </c>
    </row>
    <row r="25169" spans="1:7">
      <c r="A25169">
        <v>31023090</v>
      </c>
      <c r="B25169" t="s">
        <v>97</v>
      </c>
      <c r="C25169" s="30">
        <v>2.0806</v>
      </c>
      <c r="E25169">
        <v>2028</v>
      </c>
      <c r="G25169" t="s">
        <v>271</v>
      </c>
    </row>
    <row r="25170" spans="1:7">
      <c r="A25170">
        <v>31024010</v>
      </c>
      <c r="B25170" t="s">
        <v>97</v>
      </c>
      <c r="C25170" s="30">
        <v>1.8</v>
      </c>
      <c r="G25170" t="s">
        <v>271</v>
      </c>
    </row>
    <row r="25171" spans="1:7">
      <c r="A25171">
        <v>31024010</v>
      </c>
      <c r="B25171" t="s">
        <v>97</v>
      </c>
      <c r="C25171" s="30">
        <v>1.8180000000000001</v>
      </c>
      <c r="E25171">
        <v>2026</v>
      </c>
      <c r="G25171" t="s">
        <v>271</v>
      </c>
    </row>
    <row r="25172" spans="1:7">
      <c r="A25172">
        <v>31024010</v>
      </c>
      <c r="B25172" t="s">
        <v>97</v>
      </c>
      <c r="C25172" s="30">
        <v>1.8180000000000001</v>
      </c>
      <c r="E25172">
        <v>2027</v>
      </c>
      <c r="G25172" t="s">
        <v>271</v>
      </c>
    </row>
    <row r="25173" spans="1:7">
      <c r="A25173">
        <v>31024010</v>
      </c>
      <c r="B25173" t="s">
        <v>97</v>
      </c>
      <c r="C25173" s="30">
        <v>1.8180000000000001</v>
      </c>
      <c r="E25173">
        <v>2028</v>
      </c>
      <c r="G25173" t="s">
        <v>271</v>
      </c>
    </row>
    <row r="25174" spans="1:7">
      <c r="A25174">
        <v>31024090</v>
      </c>
      <c r="B25174" t="s">
        <v>97</v>
      </c>
      <c r="C25174" s="30">
        <v>1.8</v>
      </c>
      <c r="G25174" t="s">
        <v>271</v>
      </c>
    </row>
    <row r="25175" spans="1:7">
      <c r="A25175">
        <v>31024090</v>
      </c>
      <c r="B25175" t="s">
        <v>97</v>
      </c>
      <c r="C25175" s="30">
        <v>1.8180000000000001</v>
      </c>
      <c r="E25175">
        <v>2026</v>
      </c>
      <c r="G25175" t="s">
        <v>271</v>
      </c>
    </row>
    <row r="25176" spans="1:7">
      <c r="A25176">
        <v>31024090</v>
      </c>
      <c r="B25176" t="s">
        <v>97</v>
      </c>
      <c r="C25176" s="30">
        <v>1.8180000000000001</v>
      </c>
      <c r="E25176">
        <v>2027</v>
      </c>
      <c r="G25176" t="s">
        <v>271</v>
      </c>
    </row>
    <row r="25177" spans="1:7">
      <c r="A25177">
        <v>31024090</v>
      </c>
      <c r="B25177" t="s">
        <v>97</v>
      </c>
      <c r="C25177" s="30">
        <v>1.8180000000000001</v>
      </c>
      <c r="E25177">
        <v>2028</v>
      </c>
      <c r="G25177" t="s">
        <v>271</v>
      </c>
    </row>
    <row r="25178" spans="1:7">
      <c r="A25178">
        <v>31025000</v>
      </c>
      <c r="B25178" t="s">
        <v>97</v>
      </c>
      <c r="C25178" s="30">
        <v>2.94</v>
      </c>
      <c r="G25178" t="s">
        <v>271</v>
      </c>
    </row>
    <row r="25179" spans="1:7">
      <c r="A25179">
        <v>31025000</v>
      </c>
      <c r="B25179" t="s">
        <v>97</v>
      </c>
      <c r="C25179" s="30">
        <v>2.9693999999999998</v>
      </c>
      <c r="E25179">
        <v>2026</v>
      </c>
      <c r="G25179" t="s">
        <v>271</v>
      </c>
    </row>
    <row r="25180" spans="1:7">
      <c r="A25180">
        <v>31025000</v>
      </c>
      <c r="B25180" t="s">
        <v>97</v>
      </c>
      <c r="C25180" s="30">
        <v>2.9693999999999998</v>
      </c>
      <c r="E25180">
        <v>2027</v>
      </c>
      <c r="G25180" t="s">
        <v>271</v>
      </c>
    </row>
    <row r="25181" spans="1:7">
      <c r="A25181">
        <v>31025000</v>
      </c>
      <c r="B25181" t="s">
        <v>97</v>
      </c>
      <c r="C25181" s="30">
        <v>2.9693999999999998</v>
      </c>
      <c r="E25181">
        <v>2028</v>
      </c>
      <c r="G25181" t="s">
        <v>271</v>
      </c>
    </row>
    <row r="25182" spans="1:7">
      <c r="A25182">
        <v>31026000</v>
      </c>
      <c r="B25182" t="s">
        <v>97</v>
      </c>
      <c r="C25182" s="30">
        <v>1.74</v>
      </c>
      <c r="G25182" t="s">
        <v>271</v>
      </c>
    </row>
    <row r="25183" spans="1:7">
      <c r="A25183">
        <v>31026000</v>
      </c>
      <c r="B25183" t="s">
        <v>97</v>
      </c>
      <c r="C25183" s="30">
        <v>1.7574000000000001</v>
      </c>
      <c r="E25183">
        <v>2026</v>
      </c>
      <c r="G25183" t="s">
        <v>271</v>
      </c>
    </row>
    <row r="25184" spans="1:7">
      <c r="A25184">
        <v>31026000</v>
      </c>
      <c r="B25184" t="s">
        <v>97</v>
      </c>
      <c r="C25184" s="30">
        <v>1.7574000000000001</v>
      </c>
      <c r="E25184">
        <v>2027</v>
      </c>
      <c r="G25184" t="s">
        <v>271</v>
      </c>
    </row>
    <row r="25185" spans="1:7">
      <c r="A25185">
        <v>31026000</v>
      </c>
      <c r="B25185" t="s">
        <v>97</v>
      </c>
      <c r="C25185" s="30">
        <v>1.7574000000000001</v>
      </c>
      <c r="E25185">
        <v>2028</v>
      </c>
      <c r="G25185" t="s">
        <v>271</v>
      </c>
    </row>
    <row r="25186" spans="1:7">
      <c r="A25186">
        <v>31028000</v>
      </c>
      <c r="B25186" t="s">
        <v>97</v>
      </c>
      <c r="C25186" s="30">
        <v>1.47</v>
      </c>
      <c r="G25186" t="s">
        <v>271</v>
      </c>
    </row>
    <row r="25187" spans="1:7">
      <c r="A25187">
        <v>31028000</v>
      </c>
      <c r="B25187" t="s">
        <v>97</v>
      </c>
      <c r="C25187" s="30">
        <v>1.4846999999999999</v>
      </c>
      <c r="E25187">
        <v>2026</v>
      </c>
      <c r="G25187" t="s">
        <v>271</v>
      </c>
    </row>
    <row r="25188" spans="1:7">
      <c r="A25188">
        <v>31028000</v>
      </c>
      <c r="B25188" t="s">
        <v>97</v>
      </c>
      <c r="C25188" s="30">
        <v>1.4846999999999999</v>
      </c>
      <c r="E25188">
        <v>2027</v>
      </c>
      <c r="G25188" t="s">
        <v>271</v>
      </c>
    </row>
    <row r="25189" spans="1:7">
      <c r="A25189">
        <v>31028000</v>
      </c>
      <c r="B25189" t="s">
        <v>97</v>
      </c>
      <c r="C25189" s="30">
        <v>1.4846999999999999</v>
      </c>
      <c r="E25189">
        <v>2028</v>
      </c>
      <c r="G25189" t="s">
        <v>271</v>
      </c>
    </row>
    <row r="25190" spans="1:7">
      <c r="A25190">
        <v>31029000</v>
      </c>
      <c r="B25190" t="s">
        <v>97</v>
      </c>
      <c r="C25190" s="30">
        <v>1.63</v>
      </c>
      <c r="G25190" t="s">
        <v>271</v>
      </c>
    </row>
    <row r="25191" spans="1:7">
      <c r="A25191">
        <v>31029000</v>
      </c>
      <c r="B25191" t="s">
        <v>97</v>
      </c>
      <c r="C25191" s="30">
        <v>1.6462999999999999</v>
      </c>
      <c r="E25191">
        <v>2026</v>
      </c>
      <c r="G25191" t="s">
        <v>271</v>
      </c>
    </row>
    <row r="25192" spans="1:7">
      <c r="A25192">
        <v>31029000</v>
      </c>
      <c r="B25192" t="s">
        <v>97</v>
      </c>
      <c r="C25192" s="30">
        <v>1.6462999999999999</v>
      </c>
      <c r="E25192">
        <v>2027</v>
      </c>
      <c r="G25192" t="s">
        <v>271</v>
      </c>
    </row>
    <row r="25193" spans="1:7">
      <c r="A25193">
        <v>31029000</v>
      </c>
      <c r="B25193" t="s">
        <v>97</v>
      </c>
      <c r="C25193" s="30">
        <v>1.6462999999999999</v>
      </c>
      <c r="E25193">
        <v>2028</v>
      </c>
      <c r="G25193" t="s">
        <v>271</v>
      </c>
    </row>
    <row r="25194" spans="1:7">
      <c r="A25194">
        <v>31051000</v>
      </c>
      <c r="B25194" t="s">
        <v>97</v>
      </c>
      <c r="C25194">
        <v>0.82</v>
      </c>
      <c r="G25194" t="s">
        <v>271</v>
      </c>
    </row>
    <row r="25195" spans="1:7">
      <c r="A25195">
        <v>31051000</v>
      </c>
      <c r="B25195" t="s">
        <v>97</v>
      </c>
      <c r="C25195">
        <v>0.82819999999999994</v>
      </c>
      <c r="E25195">
        <v>2026</v>
      </c>
      <c r="G25195" t="s">
        <v>271</v>
      </c>
    </row>
    <row r="25196" spans="1:7">
      <c r="A25196">
        <v>31051000</v>
      </c>
      <c r="B25196" t="s">
        <v>97</v>
      </c>
      <c r="C25196">
        <v>0.82819999999999994</v>
      </c>
      <c r="E25196">
        <v>2027</v>
      </c>
      <c r="G25196" t="s">
        <v>271</v>
      </c>
    </row>
    <row r="25197" spans="1:7">
      <c r="A25197">
        <v>31051000</v>
      </c>
      <c r="B25197" t="s">
        <v>97</v>
      </c>
      <c r="C25197">
        <v>0.82819999999999994</v>
      </c>
      <c r="E25197">
        <v>2028</v>
      </c>
      <c r="G25197" t="s">
        <v>271</v>
      </c>
    </row>
    <row r="25198" spans="1:7">
      <c r="A25198">
        <v>31052010</v>
      </c>
      <c r="B25198" t="s">
        <v>97</v>
      </c>
      <c r="C25198">
        <v>0.98</v>
      </c>
      <c r="G25198" t="s">
        <v>271</v>
      </c>
    </row>
    <row r="25199" spans="1:7">
      <c r="A25199">
        <v>31052010</v>
      </c>
      <c r="B25199" t="s">
        <v>97</v>
      </c>
      <c r="C25199">
        <v>0.98980000000000001</v>
      </c>
      <c r="E25199">
        <v>2026</v>
      </c>
      <c r="G25199" t="s">
        <v>271</v>
      </c>
    </row>
    <row r="25200" spans="1:7">
      <c r="A25200">
        <v>31052010</v>
      </c>
      <c r="B25200" t="s">
        <v>97</v>
      </c>
      <c r="C25200">
        <v>0.98980000000000001</v>
      </c>
      <c r="E25200">
        <v>2027</v>
      </c>
      <c r="G25200" t="s">
        <v>271</v>
      </c>
    </row>
    <row r="25201" spans="1:7">
      <c r="A25201">
        <v>31052010</v>
      </c>
      <c r="B25201" t="s">
        <v>97</v>
      </c>
      <c r="C25201">
        <v>0.98980000000000001</v>
      </c>
      <c r="E25201">
        <v>2028</v>
      </c>
      <c r="G25201" t="s">
        <v>271</v>
      </c>
    </row>
    <row r="25202" spans="1:7">
      <c r="A25202">
        <v>31052090</v>
      </c>
      <c r="B25202" t="s">
        <v>97</v>
      </c>
      <c r="C25202">
        <v>0.68</v>
      </c>
      <c r="G25202" t="s">
        <v>271</v>
      </c>
    </row>
    <row r="25203" spans="1:7">
      <c r="A25203">
        <v>31052090</v>
      </c>
      <c r="B25203" t="s">
        <v>97</v>
      </c>
      <c r="C25203">
        <v>0.68680000000000008</v>
      </c>
      <c r="E25203">
        <v>2026</v>
      </c>
      <c r="G25203" t="s">
        <v>271</v>
      </c>
    </row>
    <row r="25204" spans="1:7">
      <c r="A25204">
        <v>31052090</v>
      </c>
      <c r="B25204" t="s">
        <v>97</v>
      </c>
      <c r="C25204">
        <v>0.68680000000000008</v>
      </c>
      <c r="E25204">
        <v>2027</v>
      </c>
      <c r="G25204" t="s">
        <v>271</v>
      </c>
    </row>
    <row r="25205" spans="1:7">
      <c r="A25205">
        <v>31052090</v>
      </c>
      <c r="B25205" t="s">
        <v>97</v>
      </c>
      <c r="C25205">
        <v>0.68680000000000008</v>
      </c>
      <c r="E25205">
        <v>2028</v>
      </c>
      <c r="G25205" t="s">
        <v>271</v>
      </c>
    </row>
    <row r="25206" spans="1:7">
      <c r="A25206">
        <v>31053000</v>
      </c>
      <c r="B25206" t="s">
        <v>97</v>
      </c>
      <c r="C25206">
        <v>0.63</v>
      </c>
      <c r="G25206" t="s">
        <v>271</v>
      </c>
    </row>
    <row r="25207" spans="1:7">
      <c r="A25207">
        <v>31053000</v>
      </c>
      <c r="B25207" t="s">
        <v>97</v>
      </c>
      <c r="C25207">
        <v>0.63629999999999998</v>
      </c>
      <c r="E25207">
        <v>2026</v>
      </c>
      <c r="G25207" t="s">
        <v>271</v>
      </c>
    </row>
    <row r="25208" spans="1:7">
      <c r="A25208">
        <v>31053000</v>
      </c>
      <c r="B25208" t="s">
        <v>97</v>
      </c>
      <c r="C25208">
        <v>0.63629999999999998</v>
      </c>
      <c r="E25208">
        <v>2027</v>
      </c>
      <c r="G25208" t="s">
        <v>271</v>
      </c>
    </row>
    <row r="25209" spans="1:7">
      <c r="A25209">
        <v>31053000</v>
      </c>
      <c r="B25209" t="s">
        <v>97</v>
      </c>
      <c r="C25209">
        <v>0.63629999999999998</v>
      </c>
      <c r="E25209">
        <v>2028</v>
      </c>
      <c r="G25209" t="s">
        <v>271</v>
      </c>
    </row>
    <row r="25210" spans="1:7">
      <c r="A25210">
        <v>31054000</v>
      </c>
      <c r="B25210" t="s">
        <v>97</v>
      </c>
      <c r="C25210">
        <v>0.41</v>
      </c>
      <c r="G25210" t="s">
        <v>271</v>
      </c>
    </row>
    <row r="25211" spans="1:7">
      <c r="A25211">
        <v>31054000</v>
      </c>
      <c r="B25211" t="s">
        <v>97</v>
      </c>
      <c r="C25211">
        <v>0.41409999999999997</v>
      </c>
      <c r="E25211">
        <v>2026</v>
      </c>
      <c r="G25211" t="s">
        <v>271</v>
      </c>
    </row>
    <row r="25212" spans="1:7">
      <c r="A25212">
        <v>31054000</v>
      </c>
      <c r="B25212" t="s">
        <v>97</v>
      </c>
      <c r="C25212">
        <v>0.41409999999999997</v>
      </c>
      <c r="E25212">
        <v>2027</v>
      </c>
      <c r="G25212" t="s">
        <v>271</v>
      </c>
    </row>
    <row r="25213" spans="1:7">
      <c r="A25213">
        <v>31054000</v>
      </c>
      <c r="B25213" t="s">
        <v>97</v>
      </c>
      <c r="C25213">
        <v>0.41409999999999997</v>
      </c>
      <c r="E25213">
        <v>2028</v>
      </c>
      <c r="G25213" t="s">
        <v>271</v>
      </c>
    </row>
    <row r="25214" spans="1:7">
      <c r="A25214">
        <v>31055100</v>
      </c>
      <c r="B25214" t="s">
        <v>97</v>
      </c>
      <c r="C25214" s="30">
        <v>1.32</v>
      </c>
      <c r="G25214" t="s">
        <v>271</v>
      </c>
    </row>
    <row r="25215" spans="1:7">
      <c r="A25215">
        <v>31055100</v>
      </c>
      <c r="B25215" t="s">
        <v>97</v>
      </c>
      <c r="C25215" s="30">
        <v>1.3332000000000002</v>
      </c>
      <c r="E25215">
        <v>2026</v>
      </c>
      <c r="G25215" t="s">
        <v>271</v>
      </c>
    </row>
    <row r="25216" spans="1:7">
      <c r="A25216">
        <v>31055100</v>
      </c>
      <c r="B25216" t="s">
        <v>97</v>
      </c>
      <c r="C25216" s="30">
        <v>1.3332000000000002</v>
      </c>
      <c r="E25216">
        <v>2027</v>
      </c>
      <c r="G25216" t="s">
        <v>271</v>
      </c>
    </row>
    <row r="25217" spans="1:7">
      <c r="A25217">
        <v>31055100</v>
      </c>
      <c r="B25217" t="s">
        <v>97</v>
      </c>
      <c r="C25217" s="30">
        <v>1.3332000000000002</v>
      </c>
      <c r="E25217">
        <v>2028</v>
      </c>
      <c r="G25217" t="s">
        <v>271</v>
      </c>
    </row>
    <row r="25218" spans="1:7">
      <c r="A25218">
        <v>31055900</v>
      </c>
      <c r="B25218" t="s">
        <v>97</v>
      </c>
      <c r="C25218">
        <v>0.75</v>
      </c>
      <c r="G25218" t="s">
        <v>271</v>
      </c>
    </row>
    <row r="25219" spans="1:7">
      <c r="A25219">
        <v>31055900</v>
      </c>
      <c r="B25219" t="s">
        <v>97</v>
      </c>
      <c r="C25219">
        <v>0.75750000000000006</v>
      </c>
      <c r="E25219">
        <v>2026</v>
      </c>
      <c r="G25219" t="s">
        <v>271</v>
      </c>
    </row>
    <row r="25220" spans="1:7">
      <c r="A25220">
        <v>31055900</v>
      </c>
      <c r="B25220" t="s">
        <v>97</v>
      </c>
      <c r="C25220">
        <v>0.75750000000000006</v>
      </c>
      <c r="E25220">
        <v>2027</v>
      </c>
      <c r="G25220" t="s">
        <v>271</v>
      </c>
    </row>
    <row r="25221" spans="1:7">
      <c r="A25221">
        <v>31055900</v>
      </c>
      <c r="B25221" t="s">
        <v>97</v>
      </c>
      <c r="C25221">
        <v>0.75750000000000006</v>
      </c>
      <c r="E25221">
        <v>2028</v>
      </c>
      <c r="G25221" t="s">
        <v>271</v>
      </c>
    </row>
    <row r="25222" spans="1:7">
      <c r="A25222">
        <v>31059020</v>
      </c>
      <c r="B25222" t="s">
        <v>97</v>
      </c>
      <c r="C25222" s="30">
        <v>1.21</v>
      </c>
      <c r="G25222" t="s">
        <v>271</v>
      </c>
    </row>
    <row r="25223" spans="1:7">
      <c r="A25223">
        <v>31059020</v>
      </c>
      <c r="B25223" t="s">
        <v>97</v>
      </c>
      <c r="C25223" s="30">
        <v>1.2221</v>
      </c>
      <c r="E25223">
        <v>2026</v>
      </c>
      <c r="G25223" t="s">
        <v>271</v>
      </c>
    </row>
    <row r="25224" spans="1:7">
      <c r="A25224">
        <v>31059020</v>
      </c>
      <c r="B25224" t="s">
        <v>97</v>
      </c>
      <c r="C25224" s="30">
        <v>1.2221</v>
      </c>
      <c r="E25224">
        <v>2027</v>
      </c>
      <c r="G25224" t="s">
        <v>271</v>
      </c>
    </row>
    <row r="25225" spans="1:7">
      <c r="A25225">
        <v>31059020</v>
      </c>
      <c r="B25225" t="s">
        <v>97</v>
      </c>
      <c r="C25225" s="30">
        <v>1.2221</v>
      </c>
      <c r="E25225">
        <v>2028</v>
      </c>
      <c r="G25225" t="s">
        <v>271</v>
      </c>
    </row>
    <row r="25226" spans="1:7">
      <c r="A25226">
        <v>31059080</v>
      </c>
      <c r="B25226" t="s">
        <v>97</v>
      </c>
      <c r="C25226">
        <v>0.64</v>
      </c>
      <c r="G25226" t="s">
        <v>271</v>
      </c>
    </row>
    <row r="25227" spans="1:7">
      <c r="A25227">
        <v>31059080</v>
      </c>
      <c r="B25227" t="s">
        <v>97</v>
      </c>
      <c r="C25227">
        <v>0.64639999999999997</v>
      </c>
      <c r="E25227">
        <v>2026</v>
      </c>
      <c r="G25227" t="s">
        <v>271</v>
      </c>
    </row>
    <row r="25228" spans="1:7">
      <c r="A25228">
        <v>31059080</v>
      </c>
      <c r="B25228" t="s">
        <v>97</v>
      </c>
      <c r="C25228">
        <v>0.64639999999999997</v>
      </c>
      <c r="E25228">
        <v>2027</v>
      </c>
      <c r="G25228" t="s">
        <v>271</v>
      </c>
    </row>
    <row r="25229" spans="1:7">
      <c r="A25229">
        <v>31059080</v>
      </c>
      <c r="B25229" t="s">
        <v>97</v>
      </c>
      <c r="C25229">
        <v>0.64639999999999997</v>
      </c>
      <c r="E25229">
        <v>2028</v>
      </c>
      <c r="G25229" t="s">
        <v>271</v>
      </c>
    </row>
    <row r="25230" spans="1:7">
      <c r="A25230">
        <v>7601</v>
      </c>
      <c r="B25230" t="s">
        <v>97</v>
      </c>
      <c r="C25230">
        <v>0.36</v>
      </c>
      <c r="D25230" t="s">
        <v>19</v>
      </c>
      <c r="G25230" t="s">
        <v>25</v>
      </c>
    </row>
    <row r="25231" spans="1:7">
      <c r="A25231">
        <v>7601</v>
      </c>
      <c r="B25231" t="s">
        <v>97</v>
      </c>
      <c r="C25231">
        <v>0.39599999999999996</v>
      </c>
      <c r="D25231" t="s">
        <v>19</v>
      </c>
      <c r="E25231">
        <v>2026</v>
      </c>
      <c r="G25231" t="s">
        <v>25</v>
      </c>
    </row>
    <row r="25232" spans="1:7">
      <c r="A25232">
        <v>7601</v>
      </c>
      <c r="B25232" t="s">
        <v>97</v>
      </c>
      <c r="C25232">
        <v>0.432</v>
      </c>
      <c r="D25232" t="s">
        <v>19</v>
      </c>
      <c r="E25232">
        <v>2027</v>
      </c>
      <c r="G25232" t="s">
        <v>25</v>
      </c>
    </row>
    <row r="25233" spans="1:7">
      <c r="A25233">
        <v>7601</v>
      </c>
      <c r="B25233" t="s">
        <v>97</v>
      </c>
      <c r="C25233">
        <v>0.46799999999999997</v>
      </c>
      <c r="D25233" t="s">
        <v>19</v>
      </c>
      <c r="E25233">
        <v>2028</v>
      </c>
      <c r="G25233" t="s">
        <v>25</v>
      </c>
    </row>
    <row r="25234" spans="1:7">
      <c r="A25234">
        <v>7603</v>
      </c>
      <c r="B25234" t="s">
        <v>97</v>
      </c>
      <c r="C25234">
        <v>0.47</v>
      </c>
      <c r="D25234" t="s">
        <v>19</v>
      </c>
      <c r="G25234" t="s">
        <v>25</v>
      </c>
    </row>
    <row r="25235" spans="1:7">
      <c r="A25235">
        <v>7603</v>
      </c>
      <c r="B25235" t="s">
        <v>97</v>
      </c>
      <c r="C25235">
        <v>0.51700000000000002</v>
      </c>
      <c r="D25235" t="s">
        <v>19</v>
      </c>
      <c r="E25235">
        <v>2026</v>
      </c>
      <c r="G25235" t="s">
        <v>25</v>
      </c>
    </row>
    <row r="25236" spans="1:7">
      <c r="A25236">
        <v>7603</v>
      </c>
      <c r="B25236" t="s">
        <v>97</v>
      </c>
      <c r="C25236">
        <v>0.56399999999999995</v>
      </c>
      <c r="D25236" t="s">
        <v>19</v>
      </c>
      <c r="E25236">
        <v>2027</v>
      </c>
      <c r="G25236" t="s">
        <v>25</v>
      </c>
    </row>
    <row r="25237" spans="1:7">
      <c r="A25237">
        <v>7603</v>
      </c>
      <c r="B25237" t="s">
        <v>97</v>
      </c>
      <c r="C25237">
        <v>0.61099999999999999</v>
      </c>
      <c r="D25237" t="s">
        <v>19</v>
      </c>
      <c r="E25237">
        <v>2028</v>
      </c>
      <c r="G25237" t="s">
        <v>25</v>
      </c>
    </row>
    <row r="25238" spans="1:7">
      <c r="A25238">
        <v>76041010</v>
      </c>
      <c r="B25238" t="s">
        <v>97</v>
      </c>
      <c r="C25238">
        <v>0.69</v>
      </c>
      <c r="D25238" t="s">
        <v>19</v>
      </c>
      <c r="G25238" t="s">
        <v>25</v>
      </c>
    </row>
    <row r="25239" spans="1:7">
      <c r="A25239">
        <v>76041010</v>
      </c>
      <c r="B25239" t="s">
        <v>97</v>
      </c>
      <c r="C25239">
        <v>0.7589999999999999</v>
      </c>
      <c r="D25239" t="s">
        <v>19</v>
      </c>
      <c r="E25239">
        <v>2026</v>
      </c>
      <c r="G25239" t="s">
        <v>25</v>
      </c>
    </row>
    <row r="25240" spans="1:7">
      <c r="A25240">
        <v>76041010</v>
      </c>
      <c r="B25240" t="s">
        <v>97</v>
      </c>
      <c r="C25240">
        <v>0.82799999999999996</v>
      </c>
      <c r="D25240" t="s">
        <v>19</v>
      </c>
      <c r="E25240">
        <v>2027</v>
      </c>
      <c r="G25240" t="s">
        <v>25</v>
      </c>
    </row>
    <row r="25241" spans="1:7">
      <c r="A25241">
        <v>76041010</v>
      </c>
      <c r="B25241" t="s">
        <v>97</v>
      </c>
      <c r="C25241">
        <v>0.89699999999999991</v>
      </c>
      <c r="D25241" t="s">
        <v>19</v>
      </c>
      <c r="E25241">
        <v>2028</v>
      </c>
      <c r="G25241" t="s">
        <v>25</v>
      </c>
    </row>
    <row r="25242" spans="1:7">
      <c r="A25242">
        <v>76041090</v>
      </c>
      <c r="B25242" t="s">
        <v>97</v>
      </c>
      <c r="C25242">
        <v>0.71</v>
      </c>
      <c r="D25242" t="s">
        <v>19</v>
      </c>
      <c r="G25242" t="s">
        <v>25</v>
      </c>
    </row>
    <row r="25243" spans="1:7">
      <c r="A25243">
        <v>76041090</v>
      </c>
      <c r="B25243" t="s">
        <v>97</v>
      </c>
      <c r="C25243">
        <v>0.78099999999999992</v>
      </c>
      <c r="D25243" t="s">
        <v>19</v>
      </c>
      <c r="E25243">
        <v>2026</v>
      </c>
      <c r="G25243" t="s">
        <v>25</v>
      </c>
    </row>
    <row r="25244" spans="1:7">
      <c r="A25244">
        <v>76041090</v>
      </c>
      <c r="B25244" t="s">
        <v>97</v>
      </c>
      <c r="C25244">
        <v>0.85199999999999998</v>
      </c>
      <c r="D25244" t="s">
        <v>19</v>
      </c>
      <c r="E25244">
        <v>2027</v>
      </c>
      <c r="G25244" t="s">
        <v>25</v>
      </c>
    </row>
    <row r="25245" spans="1:7">
      <c r="A25245">
        <v>76041090</v>
      </c>
      <c r="B25245" t="s">
        <v>97</v>
      </c>
      <c r="C25245">
        <v>0.92299999999999993</v>
      </c>
      <c r="D25245" t="s">
        <v>19</v>
      </c>
      <c r="E25245">
        <v>2028</v>
      </c>
      <c r="G25245" t="s">
        <v>25</v>
      </c>
    </row>
    <row r="25246" spans="1:7">
      <c r="A25246">
        <v>76042100</v>
      </c>
      <c r="B25246" t="s">
        <v>97</v>
      </c>
      <c r="C25246">
        <v>0.71</v>
      </c>
      <c r="D25246" t="s">
        <v>19</v>
      </c>
      <c r="G25246" t="s">
        <v>25</v>
      </c>
    </row>
    <row r="25247" spans="1:7">
      <c r="A25247">
        <v>76042100</v>
      </c>
      <c r="B25247" t="s">
        <v>97</v>
      </c>
      <c r="C25247">
        <v>0.78099999999999992</v>
      </c>
      <c r="D25247" t="s">
        <v>19</v>
      </c>
      <c r="E25247">
        <v>2026</v>
      </c>
      <c r="G25247" t="s">
        <v>25</v>
      </c>
    </row>
    <row r="25248" spans="1:7">
      <c r="A25248">
        <v>76042100</v>
      </c>
      <c r="B25248" t="s">
        <v>97</v>
      </c>
      <c r="C25248">
        <v>0.85199999999999998</v>
      </c>
      <c r="D25248" t="s">
        <v>19</v>
      </c>
      <c r="E25248">
        <v>2027</v>
      </c>
      <c r="G25248" t="s">
        <v>25</v>
      </c>
    </row>
    <row r="25249" spans="1:7">
      <c r="A25249">
        <v>76042100</v>
      </c>
      <c r="B25249" t="s">
        <v>97</v>
      </c>
      <c r="C25249">
        <v>0.92299999999999993</v>
      </c>
      <c r="D25249" t="s">
        <v>19</v>
      </c>
      <c r="E25249">
        <v>2028</v>
      </c>
      <c r="G25249" t="s">
        <v>25</v>
      </c>
    </row>
    <row r="25250" spans="1:7">
      <c r="A25250">
        <v>76042910</v>
      </c>
      <c r="B25250" t="s">
        <v>97</v>
      </c>
      <c r="C25250">
        <v>0.69</v>
      </c>
      <c r="D25250" t="s">
        <v>19</v>
      </c>
      <c r="G25250" t="s">
        <v>25</v>
      </c>
    </row>
    <row r="25251" spans="1:7">
      <c r="A25251">
        <v>76042910</v>
      </c>
      <c r="B25251" t="s">
        <v>97</v>
      </c>
      <c r="C25251">
        <v>0.7589999999999999</v>
      </c>
      <c r="D25251" t="s">
        <v>19</v>
      </c>
      <c r="E25251">
        <v>2026</v>
      </c>
      <c r="G25251" t="s">
        <v>25</v>
      </c>
    </row>
    <row r="25252" spans="1:7">
      <c r="A25252">
        <v>76042910</v>
      </c>
      <c r="B25252" t="s">
        <v>97</v>
      </c>
      <c r="C25252">
        <v>0.82799999999999996</v>
      </c>
      <c r="D25252" t="s">
        <v>19</v>
      </c>
      <c r="E25252">
        <v>2027</v>
      </c>
      <c r="G25252" t="s">
        <v>25</v>
      </c>
    </row>
    <row r="25253" spans="1:7">
      <c r="A25253">
        <v>76042910</v>
      </c>
      <c r="B25253" t="s">
        <v>97</v>
      </c>
      <c r="C25253">
        <v>0.89699999999999991</v>
      </c>
      <c r="D25253" t="s">
        <v>19</v>
      </c>
      <c r="E25253">
        <v>2028</v>
      </c>
      <c r="G25253" t="s">
        <v>25</v>
      </c>
    </row>
    <row r="25254" spans="1:7">
      <c r="A25254">
        <v>76042990</v>
      </c>
      <c r="B25254" t="s">
        <v>97</v>
      </c>
      <c r="C25254">
        <v>0.71</v>
      </c>
      <c r="D25254" t="s">
        <v>19</v>
      </c>
      <c r="G25254" t="s">
        <v>25</v>
      </c>
    </row>
    <row r="25255" spans="1:7">
      <c r="A25255">
        <v>76042990</v>
      </c>
      <c r="B25255" t="s">
        <v>97</v>
      </c>
      <c r="C25255">
        <v>0.78099999999999992</v>
      </c>
      <c r="D25255" t="s">
        <v>19</v>
      </c>
      <c r="E25255">
        <v>2026</v>
      </c>
      <c r="G25255" t="s">
        <v>25</v>
      </c>
    </row>
    <row r="25256" spans="1:7">
      <c r="A25256">
        <v>76042990</v>
      </c>
      <c r="B25256" t="s">
        <v>97</v>
      </c>
      <c r="C25256">
        <v>0.85199999999999998</v>
      </c>
      <c r="D25256" t="s">
        <v>19</v>
      </c>
      <c r="E25256">
        <v>2027</v>
      </c>
      <c r="G25256" t="s">
        <v>25</v>
      </c>
    </row>
    <row r="25257" spans="1:7">
      <c r="A25257">
        <v>76042990</v>
      </c>
      <c r="B25257" t="s">
        <v>97</v>
      </c>
      <c r="C25257">
        <v>0.92299999999999993</v>
      </c>
      <c r="D25257" t="s">
        <v>19</v>
      </c>
      <c r="E25257">
        <v>2028</v>
      </c>
      <c r="G25257" t="s">
        <v>25</v>
      </c>
    </row>
    <row r="25258" spans="1:7">
      <c r="A25258">
        <v>7605</v>
      </c>
      <c r="B25258" t="s">
        <v>97</v>
      </c>
      <c r="C25258">
        <v>0.69</v>
      </c>
      <c r="D25258" t="s">
        <v>19</v>
      </c>
      <c r="G25258" t="s">
        <v>25</v>
      </c>
    </row>
    <row r="25259" spans="1:7">
      <c r="A25259">
        <v>7605</v>
      </c>
      <c r="B25259" t="s">
        <v>97</v>
      </c>
      <c r="C25259">
        <v>0.7589999999999999</v>
      </c>
      <c r="D25259" t="s">
        <v>19</v>
      </c>
      <c r="E25259">
        <v>2026</v>
      </c>
      <c r="G25259" t="s">
        <v>25</v>
      </c>
    </row>
    <row r="25260" spans="1:7">
      <c r="A25260">
        <v>7605</v>
      </c>
      <c r="B25260" t="s">
        <v>97</v>
      </c>
      <c r="C25260">
        <v>0.82799999999999996</v>
      </c>
      <c r="D25260" t="s">
        <v>19</v>
      </c>
      <c r="E25260">
        <v>2027</v>
      </c>
      <c r="G25260" t="s">
        <v>25</v>
      </c>
    </row>
    <row r="25261" spans="1:7">
      <c r="A25261">
        <v>7605</v>
      </c>
      <c r="B25261" t="s">
        <v>97</v>
      </c>
      <c r="C25261">
        <v>0.89699999999999991</v>
      </c>
      <c r="D25261" t="s">
        <v>19</v>
      </c>
      <c r="E25261">
        <v>2028</v>
      </c>
      <c r="G25261" t="s">
        <v>25</v>
      </c>
    </row>
    <row r="25262" spans="1:7">
      <c r="A25262">
        <v>7606</v>
      </c>
      <c r="B25262" t="s">
        <v>97</v>
      </c>
      <c r="C25262" s="30">
        <v>1.1499999999999999</v>
      </c>
      <c r="D25262" t="s">
        <v>19</v>
      </c>
      <c r="G25262" t="s">
        <v>25</v>
      </c>
    </row>
    <row r="25263" spans="1:7">
      <c r="A25263">
        <v>7606</v>
      </c>
      <c r="B25263" t="s">
        <v>97</v>
      </c>
      <c r="C25263" s="30">
        <v>1.2649999999999999</v>
      </c>
      <c r="D25263" t="s">
        <v>19</v>
      </c>
      <c r="E25263">
        <v>2026</v>
      </c>
      <c r="G25263" t="s">
        <v>25</v>
      </c>
    </row>
    <row r="25264" spans="1:7">
      <c r="A25264">
        <v>7606</v>
      </c>
      <c r="B25264" t="s">
        <v>97</v>
      </c>
      <c r="C25264" s="30">
        <v>1.38</v>
      </c>
      <c r="D25264" t="s">
        <v>19</v>
      </c>
      <c r="E25264">
        <v>2027</v>
      </c>
      <c r="G25264" t="s">
        <v>25</v>
      </c>
    </row>
    <row r="25265" spans="1:7">
      <c r="A25265">
        <v>7606</v>
      </c>
      <c r="B25265" t="s">
        <v>97</v>
      </c>
      <c r="C25265" s="30">
        <v>1.4949999999999999</v>
      </c>
      <c r="D25265" t="s">
        <v>19</v>
      </c>
      <c r="E25265">
        <v>2028</v>
      </c>
      <c r="G25265" t="s">
        <v>25</v>
      </c>
    </row>
    <row r="25266" spans="1:7">
      <c r="A25266">
        <v>7607</v>
      </c>
      <c r="B25266" t="s">
        <v>97</v>
      </c>
      <c r="C25266" s="30">
        <v>1.1499999999999999</v>
      </c>
      <c r="D25266" t="s">
        <v>19</v>
      </c>
      <c r="G25266" t="s">
        <v>25</v>
      </c>
    </row>
    <row r="25267" spans="1:7">
      <c r="A25267">
        <v>7607</v>
      </c>
      <c r="B25267" t="s">
        <v>97</v>
      </c>
      <c r="C25267" s="30">
        <v>1.2649999999999999</v>
      </c>
      <c r="D25267" t="s">
        <v>19</v>
      </c>
      <c r="E25267">
        <v>2026</v>
      </c>
      <c r="G25267" t="s">
        <v>25</v>
      </c>
    </row>
    <row r="25268" spans="1:7">
      <c r="A25268">
        <v>7607</v>
      </c>
      <c r="B25268" t="s">
        <v>97</v>
      </c>
      <c r="C25268" s="30">
        <v>1.38</v>
      </c>
      <c r="D25268" t="s">
        <v>19</v>
      </c>
      <c r="E25268">
        <v>2027</v>
      </c>
      <c r="G25268" t="s">
        <v>25</v>
      </c>
    </row>
    <row r="25269" spans="1:7">
      <c r="A25269">
        <v>7607</v>
      </c>
      <c r="B25269" t="s">
        <v>97</v>
      </c>
      <c r="C25269" s="30">
        <v>1.4949999999999999</v>
      </c>
      <c r="D25269" t="s">
        <v>19</v>
      </c>
      <c r="E25269">
        <v>2028</v>
      </c>
      <c r="G25269" t="s">
        <v>25</v>
      </c>
    </row>
    <row r="25270" spans="1:7">
      <c r="A25270">
        <v>7608</v>
      </c>
      <c r="B25270" t="s">
        <v>97</v>
      </c>
      <c r="C25270">
        <v>0.71</v>
      </c>
      <c r="D25270" t="s">
        <v>19</v>
      </c>
      <c r="G25270" t="s">
        <v>25</v>
      </c>
    </row>
    <row r="25271" spans="1:7">
      <c r="A25271">
        <v>7608</v>
      </c>
      <c r="B25271" t="s">
        <v>97</v>
      </c>
      <c r="C25271">
        <v>0.78099999999999992</v>
      </c>
      <c r="D25271" t="s">
        <v>19</v>
      </c>
      <c r="E25271">
        <v>2026</v>
      </c>
      <c r="G25271" t="s">
        <v>25</v>
      </c>
    </row>
    <row r="25272" spans="1:7">
      <c r="A25272">
        <v>7608</v>
      </c>
      <c r="B25272" t="s">
        <v>97</v>
      </c>
      <c r="C25272">
        <v>0.85199999999999998</v>
      </c>
      <c r="D25272" t="s">
        <v>19</v>
      </c>
      <c r="E25272">
        <v>2027</v>
      </c>
      <c r="G25272" t="s">
        <v>25</v>
      </c>
    </row>
    <row r="25273" spans="1:7">
      <c r="A25273">
        <v>7608</v>
      </c>
      <c r="B25273" t="s">
        <v>97</v>
      </c>
      <c r="C25273">
        <v>0.92299999999999993</v>
      </c>
      <c r="D25273" t="s">
        <v>19</v>
      </c>
      <c r="E25273">
        <v>2028</v>
      </c>
      <c r="G25273" t="s">
        <v>25</v>
      </c>
    </row>
    <row r="25274" spans="1:7">
      <c r="A25274">
        <v>76090000</v>
      </c>
      <c r="B25274" t="s">
        <v>97</v>
      </c>
      <c r="C25274">
        <v>0.71</v>
      </c>
      <c r="D25274" t="s">
        <v>19</v>
      </c>
      <c r="G25274" t="s">
        <v>25</v>
      </c>
    </row>
    <row r="25275" spans="1:7">
      <c r="A25275">
        <v>76090000</v>
      </c>
      <c r="B25275" t="s">
        <v>97</v>
      </c>
      <c r="C25275">
        <v>0.78099999999999992</v>
      </c>
      <c r="D25275" t="s">
        <v>19</v>
      </c>
      <c r="E25275">
        <v>2026</v>
      </c>
      <c r="G25275" t="s">
        <v>25</v>
      </c>
    </row>
    <row r="25276" spans="1:7">
      <c r="A25276">
        <v>76090000</v>
      </c>
      <c r="B25276" t="s">
        <v>97</v>
      </c>
      <c r="C25276">
        <v>0.85199999999999998</v>
      </c>
      <c r="D25276" t="s">
        <v>19</v>
      </c>
      <c r="E25276">
        <v>2027</v>
      </c>
      <c r="G25276" t="s">
        <v>25</v>
      </c>
    </row>
    <row r="25277" spans="1:7">
      <c r="A25277">
        <v>76090000</v>
      </c>
      <c r="B25277" t="s">
        <v>97</v>
      </c>
      <c r="C25277">
        <v>0.92299999999999993</v>
      </c>
      <c r="D25277" t="s">
        <v>19</v>
      </c>
      <c r="E25277">
        <v>2028</v>
      </c>
      <c r="G25277" t="s">
        <v>25</v>
      </c>
    </row>
    <row r="25278" spans="1:7">
      <c r="A25278">
        <v>76101000</v>
      </c>
      <c r="B25278" t="s">
        <v>97</v>
      </c>
      <c r="C25278">
        <v>0.71</v>
      </c>
      <c r="D25278" t="s">
        <v>19</v>
      </c>
      <c r="G25278" t="s">
        <v>25</v>
      </c>
    </row>
    <row r="25279" spans="1:7">
      <c r="A25279">
        <v>76101000</v>
      </c>
      <c r="B25279" t="s">
        <v>97</v>
      </c>
      <c r="C25279">
        <v>0.78099999999999992</v>
      </c>
      <c r="D25279" t="s">
        <v>19</v>
      </c>
      <c r="E25279">
        <v>2026</v>
      </c>
      <c r="G25279" t="s">
        <v>25</v>
      </c>
    </row>
    <row r="25280" spans="1:7">
      <c r="A25280">
        <v>76101000</v>
      </c>
      <c r="B25280" t="s">
        <v>97</v>
      </c>
      <c r="C25280">
        <v>0.85199999999999998</v>
      </c>
      <c r="D25280" t="s">
        <v>19</v>
      </c>
      <c r="E25280">
        <v>2027</v>
      </c>
      <c r="G25280" t="s">
        <v>25</v>
      </c>
    </row>
    <row r="25281" spans="1:7">
      <c r="A25281">
        <v>76101000</v>
      </c>
      <c r="B25281" t="s">
        <v>97</v>
      </c>
      <c r="C25281">
        <v>0.92299999999999993</v>
      </c>
      <c r="D25281" t="s">
        <v>19</v>
      </c>
      <c r="E25281">
        <v>2028</v>
      </c>
      <c r="G25281" t="s">
        <v>25</v>
      </c>
    </row>
    <row r="25282" spans="1:7">
      <c r="A25282">
        <v>761090</v>
      </c>
      <c r="B25282" t="s">
        <v>97</v>
      </c>
      <c r="C25282">
        <v>0.71</v>
      </c>
      <c r="D25282" t="s">
        <v>19</v>
      </c>
      <c r="G25282" t="s">
        <v>25</v>
      </c>
    </row>
    <row r="25283" spans="1:7">
      <c r="A25283">
        <v>761090</v>
      </c>
      <c r="B25283" t="s">
        <v>97</v>
      </c>
      <c r="C25283">
        <v>0.78099999999999992</v>
      </c>
      <c r="D25283" t="s">
        <v>19</v>
      </c>
      <c r="E25283">
        <v>2026</v>
      </c>
      <c r="G25283" t="s">
        <v>25</v>
      </c>
    </row>
    <row r="25284" spans="1:7">
      <c r="A25284">
        <v>761090</v>
      </c>
      <c r="B25284" t="s">
        <v>97</v>
      </c>
      <c r="C25284">
        <v>0.85199999999999998</v>
      </c>
      <c r="D25284" t="s">
        <v>19</v>
      </c>
      <c r="E25284">
        <v>2027</v>
      </c>
      <c r="G25284" t="s">
        <v>25</v>
      </c>
    </row>
    <row r="25285" spans="1:7">
      <c r="A25285">
        <v>761090</v>
      </c>
      <c r="B25285" t="s">
        <v>97</v>
      </c>
      <c r="C25285">
        <v>0.92299999999999993</v>
      </c>
      <c r="D25285" t="s">
        <v>19</v>
      </c>
      <c r="E25285">
        <v>2028</v>
      </c>
      <c r="G25285" t="s">
        <v>25</v>
      </c>
    </row>
    <row r="25286" spans="1:7">
      <c r="A25286">
        <v>76109010</v>
      </c>
      <c r="B25286" t="s">
        <v>97</v>
      </c>
      <c r="C25286">
        <v>0.71</v>
      </c>
      <c r="D25286" t="s">
        <v>19</v>
      </c>
      <c r="G25286" t="s">
        <v>25</v>
      </c>
    </row>
    <row r="25287" spans="1:7">
      <c r="A25287">
        <v>76109010</v>
      </c>
      <c r="B25287" t="s">
        <v>97</v>
      </c>
      <c r="C25287">
        <v>0.78099999999999992</v>
      </c>
      <c r="D25287" t="s">
        <v>19</v>
      </c>
      <c r="E25287">
        <v>2026</v>
      </c>
      <c r="G25287" t="s">
        <v>25</v>
      </c>
    </row>
    <row r="25288" spans="1:7">
      <c r="A25288">
        <v>76109010</v>
      </c>
      <c r="B25288" t="s">
        <v>97</v>
      </c>
      <c r="C25288">
        <v>0.85199999999999998</v>
      </c>
      <c r="D25288" t="s">
        <v>19</v>
      </c>
      <c r="E25288">
        <v>2027</v>
      </c>
      <c r="G25288" t="s">
        <v>25</v>
      </c>
    </row>
    <row r="25289" spans="1:7">
      <c r="A25289">
        <v>76109010</v>
      </c>
      <c r="B25289" t="s">
        <v>97</v>
      </c>
      <c r="C25289">
        <v>0.92299999999999993</v>
      </c>
      <c r="D25289" t="s">
        <v>19</v>
      </c>
      <c r="E25289">
        <v>2028</v>
      </c>
      <c r="G25289" t="s">
        <v>25</v>
      </c>
    </row>
    <row r="25290" spans="1:7">
      <c r="A25290">
        <v>76109090</v>
      </c>
      <c r="B25290" t="s">
        <v>97</v>
      </c>
      <c r="C25290">
        <v>0.71</v>
      </c>
      <c r="D25290" t="s">
        <v>19</v>
      </c>
      <c r="G25290" t="s">
        <v>25</v>
      </c>
    </row>
    <row r="25291" spans="1:7">
      <c r="A25291">
        <v>76109090</v>
      </c>
      <c r="B25291" t="s">
        <v>97</v>
      </c>
      <c r="C25291">
        <v>0.78099999999999992</v>
      </c>
      <c r="D25291" t="s">
        <v>19</v>
      </c>
      <c r="E25291">
        <v>2026</v>
      </c>
      <c r="G25291" t="s">
        <v>25</v>
      </c>
    </row>
    <row r="25292" spans="1:7">
      <c r="A25292">
        <v>76109090</v>
      </c>
      <c r="B25292" t="s">
        <v>97</v>
      </c>
      <c r="C25292">
        <v>0.85199999999999998</v>
      </c>
      <c r="D25292" t="s">
        <v>19</v>
      </c>
      <c r="E25292">
        <v>2027</v>
      </c>
      <c r="G25292" t="s">
        <v>25</v>
      </c>
    </row>
    <row r="25293" spans="1:7">
      <c r="A25293">
        <v>76109090</v>
      </c>
      <c r="B25293" t="s">
        <v>97</v>
      </c>
      <c r="C25293">
        <v>0.92299999999999993</v>
      </c>
      <c r="D25293" t="s">
        <v>19</v>
      </c>
      <c r="E25293">
        <v>2028</v>
      </c>
      <c r="G25293" t="s">
        <v>25</v>
      </c>
    </row>
    <row r="25294" spans="1:7">
      <c r="A25294">
        <v>76110000</v>
      </c>
      <c r="B25294" t="s">
        <v>97</v>
      </c>
      <c r="C25294" s="30">
        <v>1.1499999999999999</v>
      </c>
      <c r="D25294" t="s">
        <v>19</v>
      </c>
      <c r="G25294" t="s">
        <v>25</v>
      </c>
    </row>
    <row r="25295" spans="1:7">
      <c r="A25295">
        <v>76110000</v>
      </c>
      <c r="B25295" t="s">
        <v>97</v>
      </c>
      <c r="C25295" s="30">
        <v>1.2649999999999999</v>
      </c>
      <c r="D25295" t="s">
        <v>19</v>
      </c>
      <c r="E25295">
        <v>2026</v>
      </c>
      <c r="G25295" t="s">
        <v>25</v>
      </c>
    </row>
    <row r="25296" spans="1:7">
      <c r="A25296">
        <v>76110000</v>
      </c>
      <c r="B25296" t="s">
        <v>97</v>
      </c>
      <c r="C25296" s="30">
        <v>1.38</v>
      </c>
      <c r="D25296" t="s">
        <v>19</v>
      </c>
      <c r="E25296">
        <v>2027</v>
      </c>
      <c r="G25296" t="s">
        <v>25</v>
      </c>
    </row>
    <row r="25297" spans="1:7">
      <c r="A25297">
        <v>76110000</v>
      </c>
      <c r="B25297" t="s">
        <v>97</v>
      </c>
      <c r="C25297" s="30">
        <v>1.4949999999999999</v>
      </c>
      <c r="D25297" t="s">
        <v>19</v>
      </c>
      <c r="E25297">
        <v>2028</v>
      </c>
      <c r="G25297" t="s">
        <v>25</v>
      </c>
    </row>
    <row r="25298" spans="1:7">
      <c r="A25298">
        <v>7612</v>
      </c>
      <c r="B25298" t="s">
        <v>97</v>
      </c>
      <c r="C25298" s="30">
        <v>1.1499999999999999</v>
      </c>
      <c r="D25298" t="s">
        <v>19</v>
      </c>
      <c r="G25298" t="s">
        <v>25</v>
      </c>
    </row>
    <row r="25299" spans="1:7">
      <c r="A25299">
        <v>7612</v>
      </c>
      <c r="B25299" t="s">
        <v>97</v>
      </c>
      <c r="C25299" s="30">
        <v>1.2649999999999999</v>
      </c>
      <c r="D25299" t="s">
        <v>19</v>
      </c>
      <c r="E25299">
        <v>2026</v>
      </c>
      <c r="G25299" t="s">
        <v>25</v>
      </c>
    </row>
    <row r="25300" spans="1:7">
      <c r="A25300">
        <v>7612</v>
      </c>
      <c r="B25300" t="s">
        <v>97</v>
      </c>
      <c r="C25300" s="30">
        <v>1.38</v>
      </c>
      <c r="D25300" t="s">
        <v>19</v>
      </c>
      <c r="E25300">
        <v>2027</v>
      </c>
      <c r="G25300" t="s">
        <v>25</v>
      </c>
    </row>
    <row r="25301" spans="1:7">
      <c r="A25301">
        <v>7612</v>
      </c>
      <c r="B25301" t="s">
        <v>97</v>
      </c>
      <c r="C25301" s="30">
        <v>1.4949999999999999</v>
      </c>
      <c r="D25301" t="s">
        <v>19</v>
      </c>
      <c r="E25301">
        <v>2028</v>
      </c>
      <c r="G25301" t="s">
        <v>25</v>
      </c>
    </row>
    <row r="25302" spans="1:7">
      <c r="A25302">
        <v>76130000</v>
      </c>
      <c r="B25302" t="s">
        <v>97</v>
      </c>
      <c r="C25302" s="30">
        <v>1.1499999999999999</v>
      </c>
      <c r="D25302" t="s">
        <v>19</v>
      </c>
      <c r="G25302" t="s">
        <v>25</v>
      </c>
    </row>
    <row r="25303" spans="1:7">
      <c r="A25303">
        <v>76130000</v>
      </c>
      <c r="B25303" t="s">
        <v>97</v>
      </c>
      <c r="C25303" s="30">
        <v>1.2649999999999999</v>
      </c>
      <c r="D25303" t="s">
        <v>19</v>
      </c>
      <c r="E25303">
        <v>2026</v>
      </c>
      <c r="G25303" t="s">
        <v>25</v>
      </c>
    </row>
    <row r="25304" spans="1:7">
      <c r="A25304">
        <v>76130000</v>
      </c>
      <c r="B25304" t="s">
        <v>97</v>
      </c>
      <c r="C25304" s="30">
        <v>1.38</v>
      </c>
      <c r="D25304" t="s">
        <v>19</v>
      </c>
      <c r="E25304">
        <v>2027</v>
      </c>
      <c r="G25304" t="s">
        <v>25</v>
      </c>
    </row>
    <row r="25305" spans="1:7">
      <c r="A25305">
        <v>76130000</v>
      </c>
      <c r="B25305" t="s">
        <v>97</v>
      </c>
      <c r="C25305" s="30">
        <v>1.4949999999999999</v>
      </c>
      <c r="D25305" t="s">
        <v>19</v>
      </c>
      <c r="E25305">
        <v>2028</v>
      </c>
      <c r="G25305" t="s">
        <v>25</v>
      </c>
    </row>
    <row r="25306" spans="1:7">
      <c r="A25306">
        <v>7614</v>
      </c>
      <c r="B25306" t="s">
        <v>97</v>
      </c>
      <c r="C25306">
        <v>0.69</v>
      </c>
      <c r="D25306" t="s">
        <v>19</v>
      </c>
      <c r="G25306" t="s">
        <v>25</v>
      </c>
    </row>
    <row r="25307" spans="1:7">
      <c r="A25307">
        <v>7614</v>
      </c>
      <c r="B25307" t="s">
        <v>97</v>
      </c>
      <c r="C25307">
        <v>0.7589999999999999</v>
      </c>
      <c r="D25307" t="s">
        <v>19</v>
      </c>
      <c r="E25307">
        <v>2026</v>
      </c>
      <c r="G25307" t="s">
        <v>25</v>
      </c>
    </row>
    <row r="25308" spans="1:7">
      <c r="A25308">
        <v>7614</v>
      </c>
      <c r="B25308" t="s">
        <v>97</v>
      </c>
      <c r="C25308">
        <v>0.82799999999999996</v>
      </c>
      <c r="D25308" t="s">
        <v>19</v>
      </c>
      <c r="E25308">
        <v>2027</v>
      </c>
      <c r="G25308" t="s">
        <v>25</v>
      </c>
    </row>
    <row r="25309" spans="1:7">
      <c r="A25309">
        <v>7614</v>
      </c>
      <c r="B25309" t="s">
        <v>97</v>
      </c>
      <c r="C25309">
        <v>0.89699999999999991</v>
      </c>
      <c r="D25309" t="s">
        <v>19</v>
      </c>
      <c r="E25309">
        <v>2028</v>
      </c>
      <c r="G25309" t="s">
        <v>25</v>
      </c>
    </row>
    <row r="25310" spans="1:7">
      <c r="A25310">
        <v>76161000</v>
      </c>
      <c r="B25310" t="s">
        <v>97</v>
      </c>
      <c r="C25310" s="30">
        <v>1.1499999999999999</v>
      </c>
      <c r="D25310" t="s">
        <v>19</v>
      </c>
      <c r="G25310" t="s">
        <v>25</v>
      </c>
    </row>
    <row r="25311" spans="1:7">
      <c r="A25311">
        <v>76161000</v>
      </c>
      <c r="B25311" t="s">
        <v>97</v>
      </c>
      <c r="C25311" s="30">
        <v>1.2649999999999999</v>
      </c>
      <c r="D25311" t="s">
        <v>19</v>
      </c>
      <c r="E25311">
        <v>2026</v>
      </c>
      <c r="G25311" t="s">
        <v>25</v>
      </c>
    </row>
    <row r="25312" spans="1:7">
      <c r="A25312">
        <v>76161000</v>
      </c>
      <c r="B25312" t="s">
        <v>97</v>
      </c>
      <c r="C25312" s="30">
        <v>1.38</v>
      </c>
      <c r="D25312" t="s">
        <v>19</v>
      </c>
      <c r="E25312">
        <v>2027</v>
      </c>
      <c r="G25312" t="s">
        <v>25</v>
      </c>
    </row>
    <row r="25313" spans="1:7">
      <c r="A25313">
        <v>76161000</v>
      </c>
      <c r="B25313" t="s">
        <v>97</v>
      </c>
      <c r="C25313" s="30">
        <v>1.4949999999999999</v>
      </c>
      <c r="D25313" t="s">
        <v>19</v>
      </c>
      <c r="E25313">
        <v>2028</v>
      </c>
      <c r="G25313" t="s">
        <v>25</v>
      </c>
    </row>
    <row r="25314" spans="1:7">
      <c r="A25314">
        <v>76169100</v>
      </c>
      <c r="B25314" t="s">
        <v>97</v>
      </c>
      <c r="C25314" s="30">
        <v>1.1499999999999999</v>
      </c>
      <c r="D25314" t="s">
        <v>19</v>
      </c>
      <c r="G25314" t="s">
        <v>25</v>
      </c>
    </row>
    <row r="25315" spans="1:7">
      <c r="A25315">
        <v>76169100</v>
      </c>
      <c r="B25315" t="s">
        <v>97</v>
      </c>
      <c r="C25315" s="30">
        <v>1.2649999999999999</v>
      </c>
      <c r="D25315" t="s">
        <v>19</v>
      </c>
      <c r="E25315">
        <v>2026</v>
      </c>
      <c r="G25315" t="s">
        <v>25</v>
      </c>
    </row>
    <row r="25316" spans="1:7">
      <c r="A25316">
        <v>76169100</v>
      </c>
      <c r="B25316" t="s">
        <v>97</v>
      </c>
      <c r="C25316" s="30">
        <v>1.38</v>
      </c>
      <c r="D25316" t="s">
        <v>19</v>
      </c>
      <c r="E25316">
        <v>2027</v>
      </c>
      <c r="G25316" t="s">
        <v>25</v>
      </c>
    </row>
    <row r="25317" spans="1:7">
      <c r="A25317">
        <v>76169100</v>
      </c>
      <c r="B25317" t="s">
        <v>97</v>
      </c>
      <c r="C25317" s="30">
        <v>1.4949999999999999</v>
      </c>
      <c r="D25317" t="s">
        <v>19</v>
      </c>
      <c r="E25317">
        <v>2028</v>
      </c>
      <c r="G25317" t="s">
        <v>25</v>
      </c>
    </row>
    <row r="25318" spans="1:7">
      <c r="A25318">
        <v>76169910</v>
      </c>
      <c r="B25318" t="s">
        <v>97</v>
      </c>
      <c r="C25318">
        <v>0.47</v>
      </c>
      <c r="D25318" t="s">
        <v>19</v>
      </c>
      <c r="G25318" t="s">
        <v>25</v>
      </c>
    </row>
    <row r="25319" spans="1:7">
      <c r="A25319">
        <v>76169910</v>
      </c>
      <c r="B25319" t="s">
        <v>97</v>
      </c>
      <c r="C25319">
        <v>0.51700000000000002</v>
      </c>
      <c r="D25319" t="s">
        <v>19</v>
      </c>
      <c r="E25319">
        <v>2026</v>
      </c>
      <c r="G25319" t="s">
        <v>25</v>
      </c>
    </row>
    <row r="25320" spans="1:7">
      <c r="A25320">
        <v>76169910</v>
      </c>
      <c r="B25320" t="s">
        <v>97</v>
      </c>
      <c r="C25320">
        <v>0.56399999999999995</v>
      </c>
      <c r="D25320" t="s">
        <v>19</v>
      </c>
      <c r="E25320">
        <v>2027</v>
      </c>
      <c r="G25320" t="s">
        <v>25</v>
      </c>
    </row>
    <row r="25321" spans="1:7">
      <c r="A25321">
        <v>76169910</v>
      </c>
      <c r="B25321" t="s">
        <v>97</v>
      </c>
      <c r="C25321">
        <v>0.61099999999999999</v>
      </c>
      <c r="D25321" t="s">
        <v>19</v>
      </c>
      <c r="E25321">
        <v>2028</v>
      </c>
      <c r="G25321" t="s">
        <v>25</v>
      </c>
    </row>
    <row r="25322" spans="1:7">
      <c r="A25322">
        <v>76169990</v>
      </c>
      <c r="B25322" t="s">
        <v>97</v>
      </c>
      <c r="C25322" s="30">
        <v>1.1499999999999999</v>
      </c>
      <c r="D25322" t="s">
        <v>19</v>
      </c>
      <c r="G25322" t="s">
        <v>25</v>
      </c>
    </row>
    <row r="25323" spans="1:7">
      <c r="A25323">
        <v>76169990</v>
      </c>
      <c r="B25323" t="s">
        <v>97</v>
      </c>
      <c r="C25323" s="30">
        <v>1.2649999999999999</v>
      </c>
      <c r="D25323" t="s">
        <v>19</v>
      </c>
      <c r="E25323">
        <v>2026</v>
      </c>
      <c r="G25323" t="s">
        <v>25</v>
      </c>
    </row>
    <row r="25324" spans="1:7">
      <c r="A25324">
        <v>76169990</v>
      </c>
      <c r="B25324" t="s">
        <v>97</v>
      </c>
      <c r="C25324" s="30">
        <v>1.38</v>
      </c>
      <c r="D25324" t="s">
        <v>19</v>
      </c>
      <c r="E25324">
        <v>2027</v>
      </c>
      <c r="G25324" t="s">
        <v>25</v>
      </c>
    </row>
    <row r="25325" spans="1:7">
      <c r="A25325">
        <v>76169990</v>
      </c>
      <c r="B25325" t="s">
        <v>97</v>
      </c>
      <c r="C25325" s="30">
        <v>1.4949999999999999</v>
      </c>
      <c r="D25325" t="s">
        <v>19</v>
      </c>
      <c r="E25325">
        <v>2028</v>
      </c>
      <c r="G25325" t="s">
        <v>25</v>
      </c>
    </row>
    <row r="25326" spans="1:7">
      <c r="A25326">
        <v>28041000</v>
      </c>
      <c r="B25326" t="s">
        <v>97</v>
      </c>
      <c r="C25326" s="30">
        <v>10.82</v>
      </c>
      <c r="G25326" t="s">
        <v>272</v>
      </c>
    </row>
    <row r="25327" spans="1:7">
      <c r="A25327">
        <v>28041000</v>
      </c>
      <c r="B25327" t="s">
        <v>97</v>
      </c>
      <c r="C25327" s="30">
        <v>11.902000000000001</v>
      </c>
      <c r="E25327">
        <v>2026</v>
      </c>
      <c r="G25327" t="s">
        <v>272</v>
      </c>
    </row>
    <row r="25328" spans="1:7">
      <c r="A25328">
        <v>28041000</v>
      </c>
      <c r="B25328" t="s">
        <v>97</v>
      </c>
      <c r="C25328" s="30">
        <v>12.984</v>
      </c>
      <c r="E25328">
        <v>2027</v>
      </c>
      <c r="G25328" t="s">
        <v>272</v>
      </c>
    </row>
    <row r="25329" spans="1:7">
      <c r="A25329">
        <v>28041000</v>
      </c>
      <c r="B25329" t="s">
        <v>97</v>
      </c>
      <c r="C25329" s="30">
        <v>14.066000000000001</v>
      </c>
      <c r="E25329">
        <v>2028</v>
      </c>
      <c r="G25329" t="s">
        <v>272</v>
      </c>
    </row>
    <row r="25330" spans="1:7">
      <c r="A25330">
        <v>2523100090</v>
      </c>
      <c r="B25330" t="s">
        <v>98</v>
      </c>
      <c r="C25330" s="30">
        <v>1.32</v>
      </c>
      <c r="D25330" t="s">
        <v>13</v>
      </c>
      <c r="G25330" t="s">
        <v>270</v>
      </c>
    </row>
    <row r="25331" spans="1:7">
      <c r="A25331">
        <v>2523100090</v>
      </c>
      <c r="B25331" t="s">
        <v>98</v>
      </c>
      <c r="C25331" s="30">
        <v>1.4520000000000002</v>
      </c>
      <c r="D25331" t="s">
        <v>13</v>
      </c>
      <c r="E25331">
        <v>2026</v>
      </c>
      <c r="G25331" t="s">
        <v>270</v>
      </c>
    </row>
    <row r="25332" spans="1:7">
      <c r="A25332">
        <v>2523100090</v>
      </c>
      <c r="B25332" t="s">
        <v>98</v>
      </c>
      <c r="C25332" s="30">
        <v>1.5840000000000001</v>
      </c>
      <c r="D25332" t="s">
        <v>13</v>
      </c>
      <c r="E25332">
        <v>2027</v>
      </c>
      <c r="G25332" t="s">
        <v>270</v>
      </c>
    </row>
    <row r="25333" spans="1:7">
      <c r="A25333">
        <v>2523100090</v>
      </c>
      <c r="B25333" t="s">
        <v>98</v>
      </c>
      <c r="C25333" s="30">
        <v>1.7160000000000002</v>
      </c>
      <c r="D25333" t="s">
        <v>13</v>
      </c>
      <c r="E25333">
        <v>2028</v>
      </c>
      <c r="G25333" t="s">
        <v>270</v>
      </c>
    </row>
    <row r="25334" spans="1:7">
      <c r="A25334">
        <v>25232900</v>
      </c>
      <c r="B25334" t="s">
        <v>98</v>
      </c>
      <c r="C25334" s="30">
        <v>1.35</v>
      </c>
      <c r="G25334" t="s">
        <v>270</v>
      </c>
    </row>
    <row r="25335" spans="1:7">
      <c r="A25335">
        <v>25232900</v>
      </c>
      <c r="B25335" t="s">
        <v>98</v>
      </c>
      <c r="C25335" s="30">
        <v>1.4850000000000001</v>
      </c>
      <c r="E25335">
        <v>2026</v>
      </c>
      <c r="G25335" t="s">
        <v>270</v>
      </c>
    </row>
    <row r="25336" spans="1:7">
      <c r="A25336">
        <v>25232900</v>
      </c>
      <c r="B25336" t="s">
        <v>98</v>
      </c>
      <c r="C25336" s="30">
        <v>1.62</v>
      </c>
      <c r="E25336">
        <v>2027</v>
      </c>
      <c r="G25336" t="s">
        <v>270</v>
      </c>
    </row>
    <row r="25337" spans="1:7">
      <c r="A25337">
        <v>25232900</v>
      </c>
      <c r="B25337" t="s">
        <v>98</v>
      </c>
      <c r="C25337" s="30">
        <v>1.7550000000000001</v>
      </c>
      <c r="E25337">
        <v>2028</v>
      </c>
      <c r="G25337" t="s">
        <v>270</v>
      </c>
    </row>
    <row r="25338" spans="1:7">
      <c r="A25338">
        <v>2523900090</v>
      </c>
      <c r="B25338" t="s">
        <v>98</v>
      </c>
      <c r="C25338" s="30">
        <v>1.29</v>
      </c>
      <c r="D25338" t="s">
        <v>13</v>
      </c>
      <c r="G25338" t="s">
        <v>270</v>
      </c>
    </row>
    <row r="25339" spans="1:7">
      <c r="A25339">
        <v>2523900090</v>
      </c>
      <c r="B25339" t="s">
        <v>98</v>
      </c>
      <c r="C25339" s="30">
        <v>1.419</v>
      </c>
      <c r="D25339" t="s">
        <v>13</v>
      </c>
      <c r="E25339">
        <v>2026</v>
      </c>
      <c r="G25339" t="s">
        <v>270</v>
      </c>
    </row>
    <row r="25340" spans="1:7">
      <c r="A25340">
        <v>2523900090</v>
      </c>
      <c r="B25340" t="s">
        <v>98</v>
      </c>
      <c r="C25340" s="30">
        <v>1.548</v>
      </c>
      <c r="D25340" t="s">
        <v>13</v>
      </c>
      <c r="E25340">
        <v>2027</v>
      </c>
      <c r="G25340" t="s">
        <v>270</v>
      </c>
    </row>
    <row r="25341" spans="1:7">
      <c r="A25341">
        <v>2523900090</v>
      </c>
      <c r="B25341" t="s">
        <v>98</v>
      </c>
      <c r="C25341" s="30">
        <v>1.677</v>
      </c>
      <c r="D25341" t="s">
        <v>13</v>
      </c>
      <c r="E25341">
        <v>2028</v>
      </c>
      <c r="G25341" t="s">
        <v>270</v>
      </c>
    </row>
    <row r="25342" spans="1:7">
      <c r="A25342">
        <v>28041000</v>
      </c>
      <c r="B25342" t="s">
        <v>98</v>
      </c>
      <c r="C25342" s="30">
        <v>14.03</v>
      </c>
      <c r="G25342" t="s">
        <v>272</v>
      </c>
    </row>
    <row r="25343" spans="1:7">
      <c r="A25343">
        <v>28041000</v>
      </c>
      <c r="B25343" t="s">
        <v>98</v>
      </c>
      <c r="C25343" s="30">
        <v>15.433</v>
      </c>
      <c r="E25343">
        <v>2026</v>
      </c>
      <c r="G25343" t="s">
        <v>272</v>
      </c>
    </row>
    <row r="25344" spans="1:7">
      <c r="A25344">
        <v>28041000</v>
      </c>
      <c r="B25344" t="s">
        <v>98</v>
      </c>
      <c r="C25344" s="30">
        <v>16.835999999999999</v>
      </c>
      <c r="E25344">
        <v>2027</v>
      </c>
      <c r="G25344" t="s">
        <v>272</v>
      </c>
    </row>
    <row r="25345" spans="1:7">
      <c r="A25345">
        <v>28041000</v>
      </c>
      <c r="B25345" t="s">
        <v>98</v>
      </c>
      <c r="C25345" s="30">
        <v>18.239000000000001</v>
      </c>
      <c r="E25345">
        <v>2028</v>
      </c>
      <c r="G25345" t="s">
        <v>272</v>
      </c>
    </row>
    <row r="25346" spans="1:7">
      <c r="A25346">
        <v>2523100090</v>
      </c>
      <c r="B25346" t="s">
        <v>99</v>
      </c>
      <c r="C25346" s="30">
        <v>1.28</v>
      </c>
      <c r="D25346" t="s">
        <v>13</v>
      </c>
      <c r="G25346" t="s">
        <v>270</v>
      </c>
    </row>
    <row r="25347" spans="1:7">
      <c r="A25347">
        <v>2523100090</v>
      </c>
      <c r="B25347" t="s">
        <v>99</v>
      </c>
      <c r="C25347" s="30">
        <v>1.4080000000000001</v>
      </c>
      <c r="D25347" t="s">
        <v>13</v>
      </c>
      <c r="E25347">
        <v>2026</v>
      </c>
      <c r="G25347" t="s">
        <v>270</v>
      </c>
    </row>
    <row r="25348" spans="1:7">
      <c r="A25348">
        <v>2523100090</v>
      </c>
      <c r="B25348" t="s">
        <v>99</v>
      </c>
      <c r="C25348" s="30">
        <v>1.536</v>
      </c>
      <c r="D25348" t="s">
        <v>13</v>
      </c>
      <c r="E25348">
        <v>2027</v>
      </c>
      <c r="G25348" t="s">
        <v>270</v>
      </c>
    </row>
    <row r="25349" spans="1:7">
      <c r="A25349">
        <v>2523100090</v>
      </c>
      <c r="B25349" t="s">
        <v>99</v>
      </c>
      <c r="C25349" s="30">
        <v>1.6640000000000001</v>
      </c>
      <c r="D25349" t="s">
        <v>13</v>
      </c>
      <c r="E25349">
        <v>2028</v>
      </c>
      <c r="G25349" t="s">
        <v>270</v>
      </c>
    </row>
    <row r="25350" spans="1:7">
      <c r="A25350">
        <v>25232900</v>
      </c>
      <c r="B25350" t="s">
        <v>99</v>
      </c>
      <c r="C25350" s="30">
        <v>1.3</v>
      </c>
      <c r="G25350" t="s">
        <v>270</v>
      </c>
    </row>
    <row r="25351" spans="1:7">
      <c r="A25351">
        <v>25232900</v>
      </c>
      <c r="B25351" t="s">
        <v>99</v>
      </c>
      <c r="C25351" s="30">
        <v>1.4300000000000002</v>
      </c>
      <c r="E25351">
        <v>2026</v>
      </c>
      <c r="G25351" t="s">
        <v>270</v>
      </c>
    </row>
    <row r="25352" spans="1:7">
      <c r="A25352">
        <v>25232900</v>
      </c>
      <c r="B25352" t="s">
        <v>99</v>
      </c>
      <c r="C25352" s="30">
        <v>1.56</v>
      </c>
      <c r="E25352">
        <v>2027</v>
      </c>
      <c r="G25352" t="s">
        <v>270</v>
      </c>
    </row>
    <row r="25353" spans="1:7">
      <c r="A25353">
        <v>25232900</v>
      </c>
      <c r="B25353" t="s">
        <v>99</v>
      </c>
      <c r="C25353" s="30">
        <v>1.6900000000000002</v>
      </c>
      <c r="E25353">
        <v>2028</v>
      </c>
      <c r="G25353" t="s">
        <v>270</v>
      </c>
    </row>
    <row r="25354" spans="1:7">
      <c r="A25354">
        <v>2523900090</v>
      </c>
      <c r="B25354" t="s">
        <v>99</v>
      </c>
      <c r="C25354" s="30">
        <v>1.24</v>
      </c>
      <c r="D25354" t="s">
        <v>13</v>
      </c>
      <c r="G25354" t="s">
        <v>270</v>
      </c>
    </row>
    <row r="25355" spans="1:7">
      <c r="A25355">
        <v>2523900090</v>
      </c>
      <c r="B25355" t="s">
        <v>99</v>
      </c>
      <c r="C25355" s="30">
        <v>1.3640000000000001</v>
      </c>
      <c r="D25355" t="s">
        <v>13</v>
      </c>
      <c r="E25355">
        <v>2026</v>
      </c>
      <c r="G25355" t="s">
        <v>270</v>
      </c>
    </row>
    <row r="25356" spans="1:7">
      <c r="A25356">
        <v>2523900090</v>
      </c>
      <c r="B25356" t="s">
        <v>99</v>
      </c>
      <c r="C25356" s="30">
        <v>1.488</v>
      </c>
      <c r="D25356" t="s">
        <v>13</v>
      </c>
      <c r="E25356">
        <v>2027</v>
      </c>
      <c r="G25356" t="s">
        <v>270</v>
      </c>
    </row>
    <row r="25357" spans="1:7">
      <c r="A25357">
        <v>2523900090</v>
      </c>
      <c r="B25357" t="s">
        <v>99</v>
      </c>
      <c r="C25357" s="30">
        <v>1.6120000000000001</v>
      </c>
      <c r="D25357" t="s">
        <v>13</v>
      </c>
      <c r="E25357">
        <v>2028</v>
      </c>
      <c r="G25357" t="s">
        <v>270</v>
      </c>
    </row>
    <row r="25358" spans="1:7">
      <c r="A25358">
        <v>28080000</v>
      </c>
      <c r="B25358" t="s">
        <v>99</v>
      </c>
      <c r="C25358" s="30">
        <v>1.65</v>
      </c>
      <c r="G25358" t="s">
        <v>271</v>
      </c>
    </row>
    <row r="25359" spans="1:7">
      <c r="A25359">
        <v>28080000</v>
      </c>
      <c r="B25359" t="s">
        <v>99</v>
      </c>
      <c r="C25359" s="30">
        <v>1.6664999999999999</v>
      </c>
      <c r="E25359">
        <v>2026</v>
      </c>
      <c r="G25359" t="s">
        <v>271</v>
      </c>
    </row>
    <row r="25360" spans="1:7">
      <c r="A25360">
        <v>28080000</v>
      </c>
      <c r="B25360" t="s">
        <v>99</v>
      </c>
      <c r="C25360" s="30">
        <v>1.6664999999999999</v>
      </c>
      <c r="E25360">
        <v>2027</v>
      </c>
      <c r="G25360" t="s">
        <v>271</v>
      </c>
    </row>
    <row r="25361" spans="1:7">
      <c r="A25361">
        <v>28080000</v>
      </c>
      <c r="B25361" t="s">
        <v>99</v>
      </c>
      <c r="C25361" s="30">
        <v>1.6664999999999999</v>
      </c>
      <c r="E25361">
        <v>2028</v>
      </c>
      <c r="G25361" t="s">
        <v>271</v>
      </c>
    </row>
    <row r="25362" spans="1:7">
      <c r="A25362">
        <v>28141000</v>
      </c>
      <c r="B25362" t="s">
        <v>99</v>
      </c>
      <c r="C25362" s="30">
        <v>2.11</v>
      </c>
      <c r="G25362" t="s">
        <v>271</v>
      </c>
    </row>
    <row r="25363" spans="1:7">
      <c r="A25363">
        <v>28141000</v>
      </c>
      <c r="B25363" t="s">
        <v>99</v>
      </c>
      <c r="C25363" s="30">
        <v>2.1311</v>
      </c>
      <c r="E25363">
        <v>2026</v>
      </c>
      <c r="G25363" t="s">
        <v>271</v>
      </c>
    </row>
    <row r="25364" spans="1:7">
      <c r="A25364">
        <v>28141000</v>
      </c>
      <c r="B25364" t="s">
        <v>99</v>
      </c>
      <c r="C25364" s="30">
        <v>2.1311</v>
      </c>
      <c r="E25364">
        <v>2027</v>
      </c>
      <c r="G25364" t="s">
        <v>271</v>
      </c>
    </row>
    <row r="25365" spans="1:7">
      <c r="A25365">
        <v>28141000</v>
      </c>
      <c r="B25365" t="s">
        <v>99</v>
      </c>
      <c r="C25365" s="30">
        <v>2.1311</v>
      </c>
      <c r="E25365">
        <v>2028</v>
      </c>
      <c r="G25365" t="s">
        <v>271</v>
      </c>
    </row>
    <row r="25366" spans="1:7">
      <c r="A25366">
        <v>28142000</v>
      </c>
      <c r="B25366" t="s">
        <v>99</v>
      </c>
      <c r="C25366">
        <v>0.63</v>
      </c>
      <c r="G25366" t="s">
        <v>271</v>
      </c>
    </row>
    <row r="25367" spans="1:7">
      <c r="A25367">
        <v>28142000</v>
      </c>
      <c r="B25367" t="s">
        <v>99</v>
      </c>
      <c r="C25367">
        <v>0.63629999999999998</v>
      </c>
      <c r="E25367">
        <v>2026</v>
      </c>
      <c r="G25367" t="s">
        <v>271</v>
      </c>
    </row>
    <row r="25368" spans="1:7">
      <c r="A25368">
        <v>28142000</v>
      </c>
      <c r="B25368" t="s">
        <v>99</v>
      </c>
      <c r="C25368">
        <v>0.63629999999999998</v>
      </c>
      <c r="E25368">
        <v>2027</v>
      </c>
      <c r="G25368" t="s">
        <v>271</v>
      </c>
    </row>
    <row r="25369" spans="1:7">
      <c r="A25369">
        <v>28142000</v>
      </c>
      <c r="B25369" t="s">
        <v>99</v>
      </c>
      <c r="C25369">
        <v>0.63629999999999998</v>
      </c>
      <c r="E25369">
        <v>2028</v>
      </c>
      <c r="G25369" t="s">
        <v>271</v>
      </c>
    </row>
    <row r="25370" spans="1:7">
      <c r="A25370">
        <v>28342100</v>
      </c>
      <c r="B25370" t="s">
        <v>99</v>
      </c>
      <c r="C25370" s="30">
        <v>1.5</v>
      </c>
      <c r="G25370" t="s">
        <v>271</v>
      </c>
    </row>
    <row r="25371" spans="1:7">
      <c r="A25371">
        <v>28342100</v>
      </c>
      <c r="B25371" t="s">
        <v>99</v>
      </c>
      <c r="C25371" s="30">
        <v>1.5150000000000001</v>
      </c>
      <c r="E25371">
        <v>2026</v>
      </c>
      <c r="G25371" t="s">
        <v>271</v>
      </c>
    </row>
    <row r="25372" spans="1:7">
      <c r="A25372">
        <v>28342100</v>
      </c>
      <c r="B25372" t="s">
        <v>99</v>
      </c>
      <c r="C25372" s="30">
        <v>1.5150000000000001</v>
      </c>
      <c r="E25372">
        <v>2027</v>
      </c>
      <c r="G25372" t="s">
        <v>271</v>
      </c>
    </row>
    <row r="25373" spans="1:7">
      <c r="A25373">
        <v>28342100</v>
      </c>
      <c r="B25373" t="s">
        <v>99</v>
      </c>
      <c r="C25373" s="30">
        <v>1.5150000000000001</v>
      </c>
      <c r="E25373">
        <v>2028</v>
      </c>
      <c r="G25373" t="s">
        <v>271</v>
      </c>
    </row>
    <row r="25374" spans="1:7">
      <c r="A25374">
        <v>31021012</v>
      </c>
      <c r="B25374" t="s">
        <v>99</v>
      </c>
      <c r="C25374">
        <v>0.49</v>
      </c>
      <c r="G25374" t="s">
        <v>271</v>
      </c>
    </row>
    <row r="25375" spans="1:7">
      <c r="A25375">
        <v>31021012</v>
      </c>
      <c r="B25375" t="s">
        <v>99</v>
      </c>
      <c r="C25375">
        <v>0.49490000000000001</v>
      </c>
      <c r="E25375">
        <v>2026</v>
      </c>
      <c r="G25375" t="s">
        <v>271</v>
      </c>
    </row>
    <row r="25376" spans="1:7">
      <c r="A25376">
        <v>31021012</v>
      </c>
      <c r="B25376" t="s">
        <v>99</v>
      </c>
      <c r="C25376">
        <v>0.49490000000000001</v>
      </c>
      <c r="E25376">
        <v>2027</v>
      </c>
      <c r="G25376" t="s">
        <v>271</v>
      </c>
    </row>
    <row r="25377" spans="1:7">
      <c r="A25377">
        <v>31021012</v>
      </c>
      <c r="B25377" t="s">
        <v>99</v>
      </c>
      <c r="C25377">
        <v>0.49490000000000001</v>
      </c>
      <c r="E25377">
        <v>2028</v>
      </c>
      <c r="G25377" t="s">
        <v>271</v>
      </c>
    </row>
    <row r="25378" spans="1:7">
      <c r="A25378">
        <v>31021015</v>
      </c>
      <c r="B25378" t="s">
        <v>99</v>
      </c>
      <c r="C25378">
        <v>0.79</v>
      </c>
      <c r="G25378" t="s">
        <v>271</v>
      </c>
    </row>
    <row r="25379" spans="1:7">
      <c r="A25379">
        <v>31021015</v>
      </c>
      <c r="B25379" t="s">
        <v>99</v>
      </c>
      <c r="C25379">
        <v>0.79790000000000005</v>
      </c>
      <c r="E25379">
        <v>2026</v>
      </c>
      <c r="G25379" t="s">
        <v>271</v>
      </c>
    </row>
    <row r="25380" spans="1:7">
      <c r="A25380">
        <v>31021015</v>
      </c>
      <c r="B25380" t="s">
        <v>99</v>
      </c>
      <c r="C25380">
        <v>0.79790000000000005</v>
      </c>
      <c r="E25380">
        <v>2027</v>
      </c>
      <c r="G25380" t="s">
        <v>271</v>
      </c>
    </row>
    <row r="25381" spans="1:7">
      <c r="A25381">
        <v>31021015</v>
      </c>
      <c r="B25381" t="s">
        <v>99</v>
      </c>
      <c r="C25381">
        <v>0.79790000000000005</v>
      </c>
      <c r="E25381">
        <v>2028</v>
      </c>
      <c r="G25381" t="s">
        <v>271</v>
      </c>
    </row>
    <row r="25382" spans="1:7">
      <c r="A25382">
        <v>31021019</v>
      </c>
      <c r="B25382" t="s">
        <v>99</v>
      </c>
      <c r="C25382" s="30">
        <v>1.46</v>
      </c>
      <c r="G25382" t="s">
        <v>271</v>
      </c>
    </row>
    <row r="25383" spans="1:7">
      <c r="A25383">
        <v>31021019</v>
      </c>
      <c r="B25383" t="s">
        <v>99</v>
      </c>
      <c r="C25383" s="30">
        <v>1.4745999999999999</v>
      </c>
      <c r="E25383">
        <v>2026</v>
      </c>
      <c r="G25383" t="s">
        <v>271</v>
      </c>
    </row>
    <row r="25384" spans="1:7">
      <c r="A25384">
        <v>31021019</v>
      </c>
      <c r="B25384" t="s">
        <v>99</v>
      </c>
      <c r="C25384" s="30">
        <v>1.4745999999999999</v>
      </c>
      <c r="E25384">
        <v>2027</v>
      </c>
      <c r="G25384" t="s">
        <v>271</v>
      </c>
    </row>
    <row r="25385" spans="1:7">
      <c r="A25385">
        <v>31021019</v>
      </c>
      <c r="B25385" t="s">
        <v>99</v>
      </c>
      <c r="C25385" s="30">
        <v>1.4745999999999999</v>
      </c>
      <c r="E25385">
        <v>2028</v>
      </c>
      <c r="G25385" t="s">
        <v>271</v>
      </c>
    </row>
    <row r="25386" spans="1:7">
      <c r="A25386">
        <v>31021090</v>
      </c>
      <c r="B25386" t="s">
        <v>99</v>
      </c>
      <c r="C25386" s="30">
        <v>1.43</v>
      </c>
      <c r="G25386" t="s">
        <v>271</v>
      </c>
    </row>
    <row r="25387" spans="1:7">
      <c r="A25387">
        <v>31021090</v>
      </c>
      <c r="B25387" t="s">
        <v>99</v>
      </c>
      <c r="C25387" s="30">
        <v>1.4442999999999999</v>
      </c>
      <c r="E25387">
        <v>2026</v>
      </c>
      <c r="G25387" t="s">
        <v>271</v>
      </c>
    </row>
    <row r="25388" spans="1:7">
      <c r="A25388">
        <v>31021090</v>
      </c>
      <c r="B25388" t="s">
        <v>99</v>
      </c>
      <c r="C25388" s="30">
        <v>1.4442999999999999</v>
      </c>
      <c r="E25388">
        <v>2027</v>
      </c>
      <c r="G25388" t="s">
        <v>271</v>
      </c>
    </row>
    <row r="25389" spans="1:7">
      <c r="A25389">
        <v>31021090</v>
      </c>
      <c r="B25389" t="s">
        <v>99</v>
      </c>
      <c r="C25389" s="30">
        <v>1.4442999999999999</v>
      </c>
      <c r="E25389">
        <v>2028</v>
      </c>
      <c r="G25389" t="s">
        <v>271</v>
      </c>
    </row>
    <row r="25390" spans="1:7">
      <c r="A25390">
        <v>31022100</v>
      </c>
      <c r="B25390" t="s">
        <v>99</v>
      </c>
      <c r="C25390">
        <v>0.66</v>
      </c>
      <c r="G25390" t="s">
        <v>271</v>
      </c>
    </row>
    <row r="25391" spans="1:7">
      <c r="A25391">
        <v>31022100</v>
      </c>
      <c r="B25391" t="s">
        <v>99</v>
      </c>
      <c r="C25391">
        <v>0.66660000000000008</v>
      </c>
      <c r="E25391">
        <v>2026</v>
      </c>
      <c r="G25391" t="s">
        <v>271</v>
      </c>
    </row>
    <row r="25392" spans="1:7">
      <c r="A25392">
        <v>31022100</v>
      </c>
      <c r="B25392" t="s">
        <v>99</v>
      </c>
      <c r="C25392">
        <v>0.66660000000000008</v>
      </c>
      <c r="E25392">
        <v>2027</v>
      </c>
      <c r="G25392" t="s">
        <v>271</v>
      </c>
    </row>
    <row r="25393" spans="1:7">
      <c r="A25393">
        <v>31022100</v>
      </c>
      <c r="B25393" t="s">
        <v>99</v>
      </c>
      <c r="C25393">
        <v>0.66660000000000008</v>
      </c>
      <c r="E25393">
        <v>2028</v>
      </c>
      <c r="G25393" t="s">
        <v>271</v>
      </c>
    </row>
    <row r="25394" spans="1:7">
      <c r="A25394">
        <v>31022900</v>
      </c>
      <c r="B25394" t="s">
        <v>99</v>
      </c>
      <c r="C25394" s="30">
        <v>1.1100000000000001</v>
      </c>
      <c r="G25394" t="s">
        <v>271</v>
      </c>
    </row>
    <row r="25395" spans="1:7">
      <c r="A25395">
        <v>31022900</v>
      </c>
      <c r="B25395" t="s">
        <v>99</v>
      </c>
      <c r="C25395" s="30">
        <v>1.1211000000000002</v>
      </c>
      <c r="E25395">
        <v>2026</v>
      </c>
      <c r="G25395" t="s">
        <v>271</v>
      </c>
    </row>
    <row r="25396" spans="1:7">
      <c r="A25396">
        <v>31022900</v>
      </c>
      <c r="B25396" t="s">
        <v>99</v>
      </c>
      <c r="C25396" s="30">
        <v>1.1211000000000002</v>
      </c>
      <c r="E25396">
        <v>2027</v>
      </c>
      <c r="G25396" t="s">
        <v>271</v>
      </c>
    </row>
    <row r="25397" spans="1:7">
      <c r="A25397">
        <v>31022900</v>
      </c>
      <c r="B25397" t="s">
        <v>99</v>
      </c>
      <c r="C25397" s="30">
        <v>1.1211000000000002</v>
      </c>
      <c r="E25397">
        <v>2028</v>
      </c>
      <c r="G25397" t="s">
        <v>271</v>
      </c>
    </row>
    <row r="25398" spans="1:7">
      <c r="A25398">
        <v>31023010</v>
      </c>
      <c r="B25398" t="s">
        <v>99</v>
      </c>
      <c r="C25398" s="30">
        <v>1.1499999999999999</v>
      </c>
      <c r="G25398" t="s">
        <v>271</v>
      </c>
    </row>
    <row r="25399" spans="1:7">
      <c r="A25399">
        <v>31023010</v>
      </c>
      <c r="B25399" t="s">
        <v>99</v>
      </c>
      <c r="C25399" s="30">
        <v>1.1615</v>
      </c>
      <c r="E25399">
        <v>2026</v>
      </c>
      <c r="G25399" t="s">
        <v>271</v>
      </c>
    </row>
    <row r="25400" spans="1:7">
      <c r="A25400">
        <v>31023010</v>
      </c>
      <c r="B25400" t="s">
        <v>99</v>
      </c>
      <c r="C25400" s="30">
        <v>1.1615</v>
      </c>
      <c r="E25400">
        <v>2027</v>
      </c>
      <c r="G25400" t="s">
        <v>271</v>
      </c>
    </row>
    <row r="25401" spans="1:7">
      <c r="A25401">
        <v>31023010</v>
      </c>
      <c r="B25401" t="s">
        <v>99</v>
      </c>
      <c r="C25401" s="30">
        <v>1.1615</v>
      </c>
      <c r="E25401">
        <v>2028</v>
      </c>
      <c r="G25401" t="s">
        <v>271</v>
      </c>
    </row>
    <row r="25402" spans="1:7">
      <c r="A25402">
        <v>31023090</v>
      </c>
      <c r="B25402" t="s">
        <v>99</v>
      </c>
      <c r="C25402" s="30">
        <v>1.77</v>
      </c>
      <c r="G25402" t="s">
        <v>271</v>
      </c>
    </row>
    <row r="25403" spans="1:7">
      <c r="A25403">
        <v>31023090</v>
      </c>
      <c r="B25403" t="s">
        <v>99</v>
      </c>
      <c r="C25403" s="30">
        <v>1.7877000000000001</v>
      </c>
      <c r="E25403">
        <v>2026</v>
      </c>
      <c r="G25403" t="s">
        <v>271</v>
      </c>
    </row>
    <row r="25404" spans="1:7">
      <c r="A25404">
        <v>31023090</v>
      </c>
      <c r="B25404" t="s">
        <v>99</v>
      </c>
      <c r="C25404" s="30">
        <v>1.7877000000000001</v>
      </c>
      <c r="E25404">
        <v>2027</v>
      </c>
      <c r="G25404" t="s">
        <v>271</v>
      </c>
    </row>
    <row r="25405" spans="1:7">
      <c r="A25405">
        <v>31023090</v>
      </c>
      <c r="B25405" t="s">
        <v>99</v>
      </c>
      <c r="C25405" s="30">
        <v>1.7877000000000001</v>
      </c>
      <c r="E25405">
        <v>2028</v>
      </c>
      <c r="G25405" t="s">
        <v>271</v>
      </c>
    </row>
    <row r="25406" spans="1:7">
      <c r="A25406">
        <v>31024010</v>
      </c>
      <c r="B25406" t="s">
        <v>99</v>
      </c>
      <c r="C25406" s="30">
        <v>1.54</v>
      </c>
      <c r="G25406" t="s">
        <v>271</v>
      </c>
    </row>
    <row r="25407" spans="1:7">
      <c r="A25407">
        <v>31024010</v>
      </c>
      <c r="B25407" t="s">
        <v>99</v>
      </c>
      <c r="C25407" s="30">
        <v>1.5554000000000001</v>
      </c>
      <c r="E25407">
        <v>2026</v>
      </c>
      <c r="G25407" t="s">
        <v>271</v>
      </c>
    </row>
    <row r="25408" spans="1:7">
      <c r="A25408">
        <v>31024010</v>
      </c>
      <c r="B25408" t="s">
        <v>99</v>
      </c>
      <c r="C25408" s="30">
        <v>1.5554000000000001</v>
      </c>
      <c r="E25408">
        <v>2027</v>
      </c>
      <c r="G25408" t="s">
        <v>271</v>
      </c>
    </row>
    <row r="25409" spans="1:7">
      <c r="A25409">
        <v>31024010</v>
      </c>
      <c r="B25409" t="s">
        <v>99</v>
      </c>
      <c r="C25409" s="30">
        <v>1.5554000000000001</v>
      </c>
      <c r="E25409">
        <v>2028</v>
      </c>
      <c r="G25409" t="s">
        <v>271</v>
      </c>
    </row>
    <row r="25410" spans="1:7">
      <c r="A25410">
        <v>31024090</v>
      </c>
      <c r="B25410" t="s">
        <v>99</v>
      </c>
      <c r="C25410" s="30">
        <v>1.54</v>
      </c>
      <c r="G25410" t="s">
        <v>271</v>
      </c>
    </row>
    <row r="25411" spans="1:7">
      <c r="A25411">
        <v>31024090</v>
      </c>
      <c r="B25411" t="s">
        <v>99</v>
      </c>
      <c r="C25411" s="30">
        <v>1.5554000000000001</v>
      </c>
      <c r="E25411">
        <v>2026</v>
      </c>
      <c r="G25411" t="s">
        <v>271</v>
      </c>
    </row>
    <row r="25412" spans="1:7">
      <c r="A25412">
        <v>31024090</v>
      </c>
      <c r="B25412" t="s">
        <v>99</v>
      </c>
      <c r="C25412" s="30">
        <v>1.5554000000000001</v>
      </c>
      <c r="E25412">
        <v>2027</v>
      </c>
      <c r="G25412" t="s">
        <v>271</v>
      </c>
    </row>
    <row r="25413" spans="1:7">
      <c r="A25413">
        <v>31024090</v>
      </c>
      <c r="B25413" t="s">
        <v>99</v>
      </c>
      <c r="C25413" s="30">
        <v>1.5554000000000001</v>
      </c>
      <c r="E25413">
        <v>2028</v>
      </c>
      <c r="G25413" t="s">
        <v>271</v>
      </c>
    </row>
    <row r="25414" spans="1:7">
      <c r="A25414">
        <v>31025000</v>
      </c>
      <c r="B25414" t="s">
        <v>99</v>
      </c>
      <c r="C25414" s="30">
        <v>2.57</v>
      </c>
      <c r="G25414" t="s">
        <v>271</v>
      </c>
    </row>
    <row r="25415" spans="1:7">
      <c r="A25415">
        <v>31025000</v>
      </c>
      <c r="B25415" t="s">
        <v>99</v>
      </c>
      <c r="C25415" s="30">
        <v>2.5956999999999999</v>
      </c>
      <c r="E25415">
        <v>2026</v>
      </c>
      <c r="G25415" t="s">
        <v>271</v>
      </c>
    </row>
    <row r="25416" spans="1:7">
      <c r="A25416">
        <v>31025000</v>
      </c>
      <c r="B25416" t="s">
        <v>99</v>
      </c>
      <c r="C25416" s="30">
        <v>2.5956999999999999</v>
      </c>
      <c r="E25416">
        <v>2027</v>
      </c>
      <c r="G25416" t="s">
        <v>271</v>
      </c>
    </row>
    <row r="25417" spans="1:7">
      <c r="A25417">
        <v>31025000</v>
      </c>
      <c r="B25417" t="s">
        <v>99</v>
      </c>
      <c r="C25417" s="30">
        <v>2.5956999999999999</v>
      </c>
      <c r="E25417">
        <v>2028</v>
      </c>
      <c r="G25417" t="s">
        <v>271</v>
      </c>
    </row>
    <row r="25418" spans="1:7">
      <c r="A25418">
        <v>31026000</v>
      </c>
      <c r="B25418" t="s">
        <v>99</v>
      </c>
      <c r="C25418" s="30">
        <v>1.49</v>
      </c>
      <c r="G25418" t="s">
        <v>271</v>
      </c>
    </row>
    <row r="25419" spans="1:7">
      <c r="A25419">
        <v>31026000</v>
      </c>
      <c r="B25419" t="s">
        <v>99</v>
      </c>
      <c r="C25419" s="30">
        <v>1.5048999999999999</v>
      </c>
      <c r="E25419">
        <v>2026</v>
      </c>
      <c r="G25419" t="s">
        <v>271</v>
      </c>
    </row>
    <row r="25420" spans="1:7">
      <c r="A25420">
        <v>31026000</v>
      </c>
      <c r="B25420" t="s">
        <v>99</v>
      </c>
      <c r="C25420" s="30">
        <v>1.5048999999999999</v>
      </c>
      <c r="E25420">
        <v>2027</v>
      </c>
      <c r="G25420" t="s">
        <v>271</v>
      </c>
    </row>
    <row r="25421" spans="1:7">
      <c r="A25421">
        <v>31026000</v>
      </c>
      <c r="B25421" t="s">
        <v>99</v>
      </c>
      <c r="C25421" s="30">
        <v>1.5048999999999999</v>
      </c>
      <c r="E25421">
        <v>2028</v>
      </c>
      <c r="G25421" t="s">
        <v>271</v>
      </c>
    </row>
    <row r="25422" spans="1:7">
      <c r="A25422">
        <v>31028000</v>
      </c>
      <c r="B25422" t="s">
        <v>99</v>
      </c>
      <c r="C25422" s="30">
        <v>1.26</v>
      </c>
      <c r="G25422" t="s">
        <v>271</v>
      </c>
    </row>
    <row r="25423" spans="1:7">
      <c r="A25423">
        <v>31028000</v>
      </c>
      <c r="B25423" t="s">
        <v>99</v>
      </c>
      <c r="C25423" s="30">
        <v>1.2726</v>
      </c>
      <c r="E25423">
        <v>2026</v>
      </c>
      <c r="G25423" t="s">
        <v>271</v>
      </c>
    </row>
    <row r="25424" spans="1:7">
      <c r="A25424">
        <v>31028000</v>
      </c>
      <c r="B25424" t="s">
        <v>99</v>
      </c>
      <c r="C25424" s="30">
        <v>1.2726</v>
      </c>
      <c r="E25424">
        <v>2027</v>
      </c>
      <c r="G25424" t="s">
        <v>271</v>
      </c>
    </row>
    <row r="25425" spans="1:7">
      <c r="A25425">
        <v>31028000</v>
      </c>
      <c r="B25425" t="s">
        <v>99</v>
      </c>
      <c r="C25425" s="30">
        <v>1.2726</v>
      </c>
      <c r="E25425">
        <v>2028</v>
      </c>
      <c r="G25425" t="s">
        <v>271</v>
      </c>
    </row>
    <row r="25426" spans="1:7">
      <c r="A25426">
        <v>31029000</v>
      </c>
      <c r="B25426" t="s">
        <v>99</v>
      </c>
      <c r="C25426" s="30">
        <v>1.4</v>
      </c>
      <c r="G25426" t="s">
        <v>271</v>
      </c>
    </row>
    <row r="25427" spans="1:7">
      <c r="A25427">
        <v>31029000</v>
      </c>
      <c r="B25427" t="s">
        <v>99</v>
      </c>
      <c r="C25427" s="30">
        <v>1.4139999999999999</v>
      </c>
      <c r="E25427">
        <v>2026</v>
      </c>
      <c r="G25427" t="s">
        <v>271</v>
      </c>
    </row>
    <row r="25428" spans="1:7">
      <c r="A25428">
        <v>31029000</v>
      </c>
      <c r="B25428" t="s">
        <v>99</v>
      </c>
      <c r="C25428" s="30">
        <v>1.4139999999999999</v>
      </c>
      <c r="E25428">
        <v>2027</v>
      </c>
      <c r="G25428" t="s">
        <v>271</v>
      </c>
    </row>
    <row r="25429" spans="1:7">
      <c r="A25429">
        <v>31029000</v>
      </c>
      <c r="B25429" t="s">
        <v>99</v>
      </c>
      <c r="C25429" s="30">
        <v>1.4139999999999999</v>
      </c>
      <c r="E25429">
        <v>2028</v>
      </c>
      <c r="G25429" t="s">
        <v>271</v>
      </c>
    </row>
    <row r="25430" spans="1:7">
      <c r="A25430">
        <v>31051000</v>
      </c>
      <c r="B25430" t="s">
        <v>99</v>
      </c>
      <c r="C25430">
        <v>0.68</v>
      </c>
      <c r="G25430" t="s">
        <v>271</v>
      </c>
    </row>
    <row r="25431" spans="1:7">
      <c r="A25431">
        <v>31051000</v>
      </c>
      <c r="B25431" t="s">
        <v>99</v>
      </c>
      <c r="C25431">
        <v>0.68680000000000008</v>
      </c>
      <c r="E25431">
        <v>2026</v>
      </c>
      <c r="G25431" t="s">
        <v>271</v>
      </c>
    </row>
    <row r="25432" spans="1:7">
      <c r="A25432">
        <v>31051000</v>
      </c>
      <c r="B25432" t="s">
        <v>99</v>
      </c>
      <c r="C25432">
        <v>0.68680000000000008</v>
      </c>
      <c r="E25432">
        <v>2027</v>
      </c>
      <c r="G25432" t="s">
        <v>271</v>
      </c>
    </row>
    <row r="25433" spans="1:7">
      <c r="A25433">
        <v>31051000</v>
      </c>
      <c r="B25433" t="s">
        <v>99</v>
      </c>
      <c r="C25433">
        <v>0.68680000000000008</v>
      </c>
      <c r="E25433">
        <v>2028</v>
      </c>
      <c r="G25433" t="s">
        <v>271</v>
      </c>
    </row>
    <row r="25434" spans="1:7">
      <c r="A25434">
        <v>31052010</v>
      </c>
      <c r="B25434" t="s">
        <v>99</v>
      </c>
      <c r="C25434">
        <v>0.82</v>
      </c>
      <c r="G25434" t="s">
        <v>271</v>
      </c>
    </row>
    <row r="25435" spans="1:7">
      <c r="A25435">
        <v>31052010</v>
      </c>
      <c r="B25435" t="s">
        <v>99</v>
      </c>
      <c r="C25435">
        <v>0.82819999999999994</v>
      </c>
      <c r="E25435">
        <v>2026</v>
      </c>
      <c r="G25435" t="s">
        <v>271</v>
      </c>
    </row>
    <row r="25436" spans="1:7">
      <c r="A25436">
        <v>31052010</v>
      </c>
      <c r="B25436" t="s">
        <v>99</v>
      </c>
      <c r="C25436">
        <v>0.82819999999999994</v>
      </c>
      <c r="E25436">
        <v>2027</v>
      </c>
      <c r="G25436" t="s">
        <v>271</v>
      </c>
    </row>
    <row r="25437" spans="1:7">
      <c r="A25437">
        <v>31052010</v>
      </c>
      <c r="B25437" t="s">
        <v>99</v>
      </c>
      <c r="C25437">
        <v>0.82819999999999994</v>
      </c>
      <c r="E25437">
        <v>2028</v>
      </c>
      <c r="G25437" t="s">
        <v>271</v>
      </c>
    </row>
    <row r="25438" spans="1:7">
      <c r="A25438">
        <v>31052090</v>
      </c>
      <c r="B25438" t="s">
        <v>99</v>
      </c>
      <c r="C25438">
        <v>0.56999999999999995</v>
      </c>
      <c r="G25438" t="s">
        <v>271</v>
      </c>
    </row>
    <row r="25439" spans="1:7">
      <c r="A25439">
        <v>31052090</v>
      </c>
      <c r="B25439" t="s">
        <v>99</v>
      </c>
      <c r="C25439">
        <v>0.57569999999999999</v>
      </c>
      <c r="E25439">
        <v>2026</v>
      </c>
      <c r="G25439" t="s">
        <v>271</v>
      </c>
    </row>
    <row r="25440" spans="1:7">
      <c r="A25440">
        <v>31052090</v>
      </c>
      <c r="B25440" t="s">
        <v>99</v>
      </c>
      <c r="C25440">
        <v>0.57569999999999999</v>
      </c>
      <c r="E25440">
        <v>2027</v>
      </c>
      <c r="G25440" t="s">
        <v>271</v>
      </c>
    </row>
    <row r="25441" spans="1:7">
      <c r="A25441">
        <v>31052090</v>
      </c>
      <c r="B25441" t="s">
        <v>99</v>
      </c>
      <c r="C25441">
        <v>0.57569999999999999</v>
      </c>
      <c r="E25441">
        <v>2028</v>
      </c>
      <c r="G25441" t="s">
        <v>271</v>
      </c>
    </row>
    <row r="25442" spans="1:7">
      <c r="A25442">
        <v>31053000</v>
      </c>
      <c r="B25442" t="s">
        <v>99</v>
      </c>
      <c r="C25442">
        <v>0.52</v>
      </c>
      <c r="G25442" t="s">
        <v>271</v>
      </c>
    </row>
    <row r="25443" spans="1:7">
      <c r="A25443">
        <v>31053000</v>
      </c>
      <c r="B25443" t="s">
        <v>99</v>
      </c>
      <c r="C25443">
        <v>0.5252</v>
      </c>
      <c r="E25443">
        <v>2026</v>
      </c>
      <c r="G25443" t="s">
        <v>271</v>
      </c>
    </row>
    <row r="25444" spans="1:7">
      <c r="A25444">
        <v>31053000</v>
      </c>
      <c r="B25444" t="s">
        <v>99</v>
      </c>
      <c r="C25444">
        <v>0.5252</v>
      </c>
      <c r="E25444">
        <v>2027</v>
      </c>
      <c r="G25444" t="s">
        <v>271</v>
      </c>
    </row>
    <row r="25445" spans="1:7">
      <c r="A25445">
        <v>31053000</v>
      </c>
      <c r="B25445" t="s">
        <v>99</v>
      </c>
      <c r="C25445">
        <v>0.5252</v>
      </c>
      <c r="E25445">
        <v>2028</v>
      </c>
      <c r="G25445" t="s">
        <v>271</v>
      </c>
    </row>
    <row r="25446" spans="1:7">
      <c r="A25446">
        <v>31054000</v>
      </c>
      <c r="B25446" t="s">
        <v>99</v>
      </c>
      <c r="C25446">
        <v>0.34</v>
      </c>
      <c r="G25446" t="s">
        <v>271</v>
      </c>
    </row>
    <row r="25447" spans="1:7">
      <c r="A25447">
        <v>31054000</v>
      </c>
      <c r="B25447" t="s">
        <v>99</v>
      </c>
      <c r="C25447">
        <v>0.34340000000000004</v>
      </c>
      <c r="E25447">
        <v>2026</v>
      </c>
      <c r="G25447" t="s">
        <v>271</v>
      </c>
    </row>
    <row r="25448" spans="1:7">
      <c r="A25448">
        <v>31054000</v>
      </c>
      <c r="B25448" t="s">
        <v>99</v>
      </c>
      <c r="C25448">
        <v>0.34340000000000004</v>
      </c>
      <c r="E25448">
        <v>2027</v>
      </c>
      <c r="G25448" t="s">
        <v>271</v>
      </c>
    </row>
    <row r="25449" spans="1:7">
      <c r="A25449">
        <v>31054000</v>
      </c>
      <c r="B25449" t="s">
        <v>99</v>
      </c>
      <c r="C25449">
        <v>0.34340000000000004</v>
      </c>
      <c r="E25449">
        <v>2028</v>
      </c>
      <c r="G25449" t="s">
        <v>271</v>
      </c>
    </row>
    <row r="25450" spans="1:7">
      <c r="A25450">
        <v>31055100</v>
      </c>
      <c r="B25450" t="s">
        <v>99</v>
      </c>
      <c r="C25450" s="30">
        <v>1.1000000000000001</v>
      </c>
      <c r="G25450" t="s">
        <v>271</v>
      </c>
    </row>
    <row r="25451" spans="1:7">
      <c r="A25451">
        <v>31055100</v>
      </c>
      <c r="B25451" t="s">
        <v>99</v>
      </c>
      <c r="C25451" s="30">
        <v>1.1110000000000002</v>
      </c>
      <c r="E25451">
        <v>2026</v>
      </c>
      <c r="G25451" t="s">
        <v>271</v>
      </c>
    </row>
    <row r="25452" spans="1:7">
      <c r="A25452">
        <v>31055100</v>
      </c>
      <c r="B25452" t="s">
        <v>99</v>
      </c>
      <c r="C25452" s="30">
        <v>1.1110000000000002</v>
      </c>
      <c r="E25452">
        <v>2027</v>
      </c>
      <c r="G25452" t="s">
        <v>271</v>
      </c>
    </row>
    <row r="25453" spans="1:7">
      <c r="A25453">
        <v>31055100</v>
      </c>
      <c r="B25453" t="s">
        <v>99</v>
      </c>
      <c r="C25453" s="30">
        <v>1.1110000000000002</v>
      </c>
      <c r="E25453">
        <v>2028</v>
      </c>
      <c r="G25453" t="s">
        <v>271</v>
      </c>
    </row>
    <row r="25454" spans="1:7">
      <c r="A25454">
        <v>31055900</v>
      </c>
      <c r="B25454" t="s">
        <v>99</v>
      </c>
      <c r="C25454">
        <v>0.64</v>
      </c>
      <c r="G25454" t="s">
        <v>271</v>
      </c>
    </row>
    <row r="25455" spans="1:7">
      <c r="A25455">
        <v>31055900</v>
      </c>
      <c r="B25455" t="s">
        <v>99</v>
      </c>
      <c r="C25455">
        <v>0.64639999999999997</v>
      </c>
      <c r="E25455">
        <v>2026</v>
      </c>
      <c r="G25455" t="s">
        <v>271</v>
      </c>
    </row>
    <row r="25456" spans="1:7">
      <c r="A25456">
        <v>31055900</v>
      </c>
      <c r="B25456" t="s">
        <v>99</v>
      </c>
      <c r="C25456">
        <v>0.64639999999999997</v>
      </c>
      <c r="E25456">
        <v>2027</v>
      </c>
      <c r="G25456" t="s">
        <v>271</v>
      </c>
    </row>
    <row r="25457" spans="1:7">
      <c r="A25457">
        <v>31055900</v>
      </c>
      <c r="B25457" t="s">
        <v>99</v>
      </c>
      <c r="C25457">
        <v>0.64639999999999997</v>
      </c>
      <c r="E25457">
        <v>2028</v>
      </c>
      <c r="G25457" t="s">
        <v>271</v>
      </c>
    </row>
    <row r="25458" spans="1:7">
      <c r="A25458">
        <v>31059020</v>
      </c>
      <c r="B25458" t="s">
        <v>99</v>
      </c>
      <c r="C25458" s="30">
        <v>1.03</v>
      </c>
      <c r="G25458" t="s">
        <v>271</v>
      </c>
    </row>
    <row r="25459" spans="1:7">
      <c r="A25459">
        <v>31059020</v>
      </c>
      <c r="B25459" t="s">
        <v>99</v>
      </c>
      <c r="C25459" s="30">
        <v>1.0403</v>
      </c>
      <c r="E25459">
        <v>2026</v>
      </c>
      <c r="G25459" t="s">
        <v>271</v>
      </c>
    </row>
    <row r="25460" spans="1:7">
      <c r="A25460">
        <v>31059020</v>
      </c>
      <c r="B25460" t="s">
        <v>99</v>
      </c>
      <c r="C25460" s="30">
        <v>1.0403</v>
      </c>
      <c r="E25460">
        <v>2027</v>
      </c>
      <c r="G25460" t="s">
        <v>271</v>
      </c>
    </row>
    <row r="25461" spans="1:7">
      <c r="A25461">
        <v>31059020</v>
      </c>
      <c r="B25461" t="s">
        <v>99</v>
      </c>
      <c r="C25461" s="30">
        <v>1.0403</v>
      </c>
      <c r="E25461">
        <v>2028</v>
      </c>
      <c r="G25461" t="s">
        <v>271</v>
      </c>
    </row>
    <row r="25462" spans="1:7">
      <c r="A25462">
        <v>31059080</v>
      </c>
      <c r="B25462" t="s">
        <v>99</v>
      </c>
      <c r="C25462">
        <v>0.54</v>
      </c>
      <c r="G25462" t="s">
        <v>271</v>
      </c>
    </row>
    <row r="25463" spans="1:7">
      <c r="A25463">
        <v>31059080</v>
      </c>
      <c r="B25463" t="s">
        <v>99</v>
      </c>
      <c r="C25463">
        <v>0.5454</v>
      </c>
      <c r="E25463">
        <v>2026</v>
      </c>
      <c r="G25463" t="s">
        <v>271</v>
      </c>
    </row>
    <row r="25464" spans="1:7">
      <c r="A25464">
        <v>31059080</v>
      </c>
      <c r="B25464" t="s">
        <v>99</v>
      </c>
      <c r="C25464">
        <v>0.5454</v>
      </c>
      <c r="E25464">
        <v>2027</v>
      </c>
      <c r="G25464" t="s">
        <v>271</v>
      </c>
    </row>
    <row r="25465" spans="1:7">
      <c r="A25465">
        <v>31059080</v>
      </c>
      <c r="B25465" t="s">
        <v>99</v>
      </c>
      <c r="C25465">
        <v>0.5454</v>
      </c>
      <c r="E25465">
        <v>2028</v>
      </c>
      <c r="G25465" t="s">
        <v>271</v>
      </c>
    </row>
    <row r="25466" spans="1:7">
      <c r="A25466">
        <v>7601</v>
      </c>
      <c r="B25466" t="s">
        <v>99</v>
      </c>
      <c r="C25466">
        <v>0.36</v>
      </c>
      <c r="D25466" t="s">
        <v>19</v>
      </c>
      <c r="G25466" t="s">
        <v>25</v>
      </c>
    </row>
    <row r="25467" spans="1:7">
      <c r="A25467">
        <v>7601</v>
      </c>
      <c r="B25467" t="s">
        <v>99</v>
      </c>
      <c r="C25467">
        <v>0.39599999999999996</v>
      </c>
      <c r="D25467" t="s">
        <v>19</v>
      </c>
      <c r="E25467">
        <v>2026</v>
      </c>
      <c r="G25467" t="s">
        <v>25</v>
      </c>
    </row>
    <row r="25468" spans="1:7">
      <c r="A25468">
        <v>7601</v>
      </c>
      <c r="B25468" t="s">
        <v>99</v>
      </c>
      <c r="C25468">
        <v>0.432</v>
      </c>
      <c r="D25468" t="s">
        <v>19</v>
      </c>
      <c r="E25468">
        <v>2027</v>
      </c>
      <c r="G25468" t="s">
        <v>25</v>
      </c>
    </row>
    <row r="25469" spans="1:7">
      <c r="A25469">
        <v>7601</v>
      </c>
      <c r="B25469" t="s">
        <v>99</v>
      </c>
      <c r="C25469">
        <v>0.46799999999999997</v>
      </c>
      <c r="D25469" t="s">
        <v>19</v>
      </c>
      <c r="E25469">
        <v>2028</v>
      </c>
      <c r="G25469" t="s">
        <v>25</v>
      </c>
    </row>
    <row r="25470" spans="1:7">
      <c r="A25470">
        <v>7603</v>
      </c>
      <c r="B25470" t="s">
        <v>99</v>
      </c>
      <c r="C25470" s="30">
        <v>1.1000000000000001</v>
      </c>
      <c r="D25470" t="s">
        <v>19</v>
      </c>
      <c r="G25470" t="s">
        <v>25</v>
      </c>
    </row>
    <row r="25471" spans="1:7">
      <c r="A25471">
        <v>7603</v>
      </c>
      <c r="B25471" t="s">
        <v>99</v>
      </c>
      <c r="C25471" s="30">
        <v>1.2100000000000002</v>
      </c>
      <c r="D25471" t="s">
        <v>19</v>
      </c>
      <c r="E25471">
        <v>2026</v>
      </c>
      <c r="G25471" t="s">
        <v>25</v>
      </c>
    </row>
    <row r="25472" spans="1:7">
      <c r="A25472">
        <v>7603</v>
      </c>
      <c r="B25472" t="s">
        <v>99</v>
      </c>
      <c r="C25472" s="30">
        <v>1.32</v>
      </c>
      <c r="D25472" t="s">
        <v>19</v>
      </c>
      <c r="E25472">
        <v>2027</v>
      </c>
      <c r="G25472" t="s">
        <v>25</v>
      </c>
    </row>
    <row r="25473" spans="1:7">
      <c r="A25473">
        <v>7603</v>
      </c>
      <c r="B25473" t="s">
        <v>99</v>
      </c>
      <c r="C25473" s="30">
        <v>1.4300000000000002</v>
      </c>
      <c r="D25473" t="s">
        <v>19</v>
      </c>
      <c r="E25473">
        <v>2028</v>
      </c>
      <c r="G25473" t="s">
        <v>25</v>
      </c>
    </row>
    <row r="25474" spans="1:7">
      <c r="A25474">
        <v>76041010</v>
      </c>
      <c r="B25474" t="s">
        <v>99</v>
      </c>
      <c r="C25474" s="30">
        <v>1.33</v>
      </c>
      <c r="D25474" t="s">
        <v>19</v>
      </c>
      <c r="G25474" t="s">
        <v>25</v>
      </c>
    </row>
    <row r="25475" spans="1:7">
      <c r="A25475">
        <v>76041010</v>
      </c>
      <c r="B25475" t="s">
        <v>99</v>
      </c>
      <c r="C25475" s="30">
        <v>1.4630000000000001</v>
      </c>
      <c r="D25475" t="s">
        <v>19</v>
      </c>
      <c r="E25475">
        <v>2026</v>
      </c>
      <c r="G25475" t="s">
        <v>25</v>
      </c>
    </row>
    <row r="25476" spans="1:7">
      <c r="A25476">
        <v>76041010</v>
      </c>
      <c r="B25476" t="s">
        <v>99</v>
      </c>
      <c r="C25476" s="30">
        <v>1.5960000000000001</v>
      </c>
      <c r="D25476" t="s">
        <v>19</v>
      </c>
      <c r="E25476">
        <v>2027</v>
      </c>
      <c r="G25476" t="s">
        <v>25</v>
      </c>
    </row>
    <row r="25477" spans="1:7">
      <c r="A25477">
        <v>76041010</v>
      </c>
      <c r="B25477" t="s">
        <v>99</v>
      </c>
      <c r="C25477" s="30">
        <v>1.7290000000000001</v>
      </c>
      <c r="D25477" t="s">
        <v>19</v>
      </c>
      <c r="E25477">
        <v>2028</v>
      </c>
      <c r="G25477" t="s">
        <v>25</v>
      </c>
    </row>
    <row r="25478" spans="1:7">
      <c r="A25478">
        <v>76041090</v>
      </c>
      <c r="B25478" t="s">
        <v>99</v>
      </c>
      <c r="C25478" s="30">
        <v>1.34</v>
      </c>
      <c r="D25478" t="s">
        <v>19</v>
      </c>
      <c r="G25478" t="s">
        <v>25</v>
      </c>
    </row>
    <row r="25479" spans="1:7">
      <c r="A25479">
        <v>76041090</v>
      </c>
      <c r="B25479" t="s">
        <v>99</v>
      </c>
      <c r="C25479" s="30">
        <v>1.4740000000000002</v>
      </c>
      <c r="D25479" t="s">
        <v>19</v>
      </c>
      <c r="E25479">
        <v>2026</v>
      </c>
      <c r="G25479" t="s">
        <v>25</v>
      </c>
    </row>
    <row r="25480" spans="1:7">
      <c r="A25480">
        <v>76041090</v>
      </c>
      <c r="B25480" t="s">
        <v>99</v>
      </c>
      <c r="C25480" s="30">
        <v>1.6080000000000001</v>
      </c>
      <c r="D25480" t="s">
        <v>19</v>
      </c>
      <c r="E25480">
        <v>2027</v>
      </c>
      <c r="G25480" t="s">
        <v>25</v>
      </c>
    </row>
    <row r="25481" spans="1:7">
      <c r="A25481">
        <v>76041090</v>
      </c>
      <c r="B25481" t="s">
        <v>99</v>
      </c>
      <c r="C25481" s="30">
        <v>1.7420000000000002</v>
      </c>
      <c r="D25481" t="s">
        <v>19</v>
      </c>
      <c r="E25481">
        <v>2028</v>
      </c>
      <c r="G25481" t="s">
        <v>25</v>
      </c>
    </row>
    <row r="25482" spans="1:7">
      <c r="A25482">
        <v>76042100</v>
      </c>
      <c r="B25482" t="s">
        <v>99</v>
      </c>
      <c r="C25482" s="30">
        <v>1.34</v>
      </c>
      <c r="D25482" t="s">
        <v>19</v>
      </c>
      <c r="G25482" t="s">
        <v>25</v>
      </c>
    </row>
    <row r="25483" spans="1:7">
      <c r="A25483">
        <v>76042100</v>
      </c>
      <c r="B25483" t="s">
        <v>99</v>
      </c>
      <c r="C25483" s="30">
        <v>1.4740000000000002</v>
      </c>
      <c r="D25483" t="s">
        <v>19</v>
      </c>
      <c r="E25483">
        <v>2026</v>
      </c>
      <c r="G25483" t="s">
        <v>25</v>
      </c>
    </row>
    <row r="25484" spans="1:7">
      <c r="A25484">
        <v>76042100</v>
      </c>
      <c r="B25484" t="s">
        <v>99</v>
      </c>
      <c r="C25484" s="30">
        <v>1.6080000000000001</v>
      </c>
      <c r="D25484" t="s">
        <v>19</v>
      </c>
      <c r="E25484">
        <v>2027</v>
      </c>
      <c r="G25484" t="s">
        <v>25</v>
      </c>
    </row>
    <row r="25485" spans="1:7">
      <c r="A25485">
        <v>76042100</v>
      </c>
      <c r="B25485" t="s">
        <v>99</v>
      </c>
      <c r="C25485" s="30">
        <v>1.7420000000000002</v>
      </c>
      <c r="D25485" t="s">
        <v>19</v>
      </c>
      <c r="E25485">
        <v>2028</v>
      </c>
      <c r="G25485" t="s">
        <v>25</v>
      </c>
    </row>
    <row r="25486" spans="1:7">
      <c r="A25486">
        <v>76042910</v>
      </c>
      <c r="B25486" t="s">
        <v>99</v>
      </c>
      <c r="C25486" s="30">
        <v>1.33</v>
      </c>
      <c r="D25486" t="s">
        <v>19</v>
      </c>
      <c r="G25486" t="s">
        <v>25</v>
      </c>
    </row>
    <row r="25487" spans="1:7">
      <c r="A25487">
        <v>76042910</v>
      </c>
      <c r="B25487" t="s">
        <v>99</v>
      </c>
      <c r="C25487" s="30">
        <v>1.4630000000000001</v>
      </c>
      <c r="D25487" t="s">
        <v>19</v>
      </c>
      <c r="E25487">
        <v>2026</v>
      </c>
      <c r="G25487" t="s">
        <v>25</v>
      </c>
    </row>
    <row r="25488" spans="1:7">
      <c r="A25488">
        <v>76042910</v>
      </c>
      <c r="B25488" t="s">
        <v>99</v>
      </c>
      <c r="C25488" s="30">
        <v>1.5960000000000001</v>
      </c>
      <c r="D25488" t="s">
        <v>19</v>
      </c>
      <c r="E25488">
        <v>2027</v>
      </c>
      <c r="G25488" t="s">
        <v>25</v>
      </c>
    </row>
    <row r="25489" spans="1:7">
      <c r="A25489">
        <v>76042910</v>
      </c>
      <c r="B25489" t="s">
        <v>99</v>
      </c>
      <c r="C25489" s="30">
        <v>1.7290000000000001</v>
      </c>
      <c r="D25489" t="s">
        <v>19</v>
      </c>
      <c r="E25489">
        <v>2028</v>
      </c>
      <c r="G25489" t="s">
        <v>25</v>
      </c>
    </row>
    <row r="25490" spans="1:7">
      <c r="A25490">
        <v>76042990</v>
      </c>
      <c r="B25490" t="s">
        <v>99</v>
      </c>
      <c r="C25490" s="30">
        <v>1.34</v>
      </c>
      <c r="D25490" t="s">
        <v>19</v>
      </c>
      <c r="G25490" t="s">
        <v>25</v>
      </c>
    </row>
    <row r="25491" spans="1:7">
      <c r="A25491">
        <v>76042990</v>
      </c>
      <c r="B25491" t="s">
        <v>99</v>
      </c>
      <c r="C25491" s="30">
        <v>1.4740000000000002</v>
      </c>
      <c r="D25491" t="s">
        <v>19</v>
      </c>
      <c r="E25491">
        <v>2026</v>
      </c>
      <c r="G25491" t="s">
        <v>25</v>
      </c>
    </row>
    <row r="25492" spans="1:7">
      <c r="A25492">
        <v>76042990</v>
      </c>
      <c r="B25492" t="s">
        <v>99</v>
      </c>
      <c r="C25492" s="30">
        <v>1.6080000000000001</v>
      </c>
      <c r="D25492" t="s">
        <v>19</v>
      </c>
      <c r="E25492">
        <v>2027</v>
      </c>
      <c r="G25492" t="s">
        <v>25</v>
      </c>
    </row>
    <row r="25493" spans="1:7">
      <c r="A25493">
        <v>76042990</v>
      </c>
      <c r="B25493" t="s">
        <v>99</v>
      </c>
      <c r="C25493" s="30">
        <v>1.7420000000000002</v>
      </c>
      <c r="D25493" t="s">
        <v>19</v>
      </c>
      <c r="E25493">
        <v>2028</v>
      </c>
      <c r="G25493" t="s">
        <v>25</v>
      </c>
    </row>
    <row r="25494" spans="1:7">
      <c r="A25494">
        <v>7605</v>
      </c>
      <c r="B25494" t="s">
        <v>99</v>
      </c>
      <c r="C25494" s="30">
        <v>1.33</v>
      </c>
      <c r="D25494" t="s">
        <v>19</v>
      </c>
      <c r="G25494" t="s">
        <v>25</v>
      </c>
    </row>
    <row r="25495" spans="1:7">
      <c r="A25495">
        <v>7605</v>
      </c>
      <c r="B25495" t="s">
        <v>99</v>
      </c>
      <c r="C25495" s="30">
        <v>1.4630000000000001</v>
      </c>
      <c r="D25495" t="s">
        <v>19</v>
      </c>
      <c r="E25495">
        <v>2026</v>
      </c>
      <c r="G25495" t="s">
        <v>25</v>
      </c>
    </row>
    <row r="25496" spans="1:7">
      <c r="A25496">
        <v>7605</v>
      </c>
      <c r="B25496" t="s">
        <v>99</v>
      </c>
      <c r="C25496" s="30">
        <v>1.5960000000000001</v>
      </c>
      <c r="D25496" t="s">
        <v>19</v>
      </c>
      <c r="E25496">
        <v>2027</v>
      </c>
      <c r="G25496" t="s">
        <v>25</v>
      </c>
    </row>
    <row r="25497" spans="1:7">
      <c r="A25497">
        <v>7605</v>
      </c>
      <c r="B25497" t="s">
        <v>99</v>
      </c>
      <c r="C25497" s="30">
        <v>1.7290000000000001</v>
      </c>
      <c r="D25497" t="s">
        <v>19</v>
      </c>
      <c r="E25497">
        <v>2028</v>
      </c>
      <c r="G25497" t="s">
        <v>25</v>
      </c>
    </row>
    <row r="25498" spans="1:7">
      <c r="A25498">
        <v>7606</v>
      </c>
      <c r="B25498" t="s">
        <v>99</v>
      </c>
      <c r="C25498" s="30">
        <v>1.79</v>
      </c>
      <c r="D25498" t="s">
        <v>19</v>
      </c>
      <c r="G25498" t="s">
        <v>25</v>
      </c>
    </row>
    <row r="25499" spans="1:7">
      <c r="A25499">
        <v>7606</v>
      </c>
      <c r="B25499" t="s">
        <v>99</v>
      </c>
      <c r="C25499" s="30">
        <v>1.9690000000000001</v>
      </c>
      <c r="D25499" t="s">
        <v>19</v>
      </c>
      <c r="E25499">
        <v>2026</v>
      </c>
      <c r="G25499" t="s">
        <v>25</v>
      </c>
    </row>
    <row r="25500" spans="1:7">
      <c r="A25500">
        <v>7606</v>
      </c>
      <c r="B25500" t="s">
        <v>99</v>
      </c>
      <c r="C25500" s="30">
        <v>2.1480000000000001</v>
      </c>
      <c r="D25500" t="s">
        <v>19</v>
      </c>
      <c r="E25500">
        <v>2027</v>
      </c>
      <c r="G25500" t="s">
        <v>25</v>
      </c>
    </row>
    <row r="25501" spans="1:7">
      <c r="A25501">
        <v>7606</v>
      </c>
      <c r="B25501" t="s">
        <v>99</v>
      </c>
      <c r="C25501" s="30">
        <v>2.327</v>
      </c>
      <c r="D25501" t="s">
        <v>19</v>
      </c>
      <c r="E25501">
        <v>2028</v>
      </c>
      <c r="G25501" t="s">
        <v>25</v>
      </c>
    </row>
    <row r="25502" spans="1:7">
      <c r="A25502">
        <v>7607</v>
      </c>
      <c r="B25502" t="s">
        <v>99</v>
      </c>
      <c r="C25502" s="30">
        <v>1.79</v>
      </c>
      <c r="D25502" t="s">
        <v>19</v>
      </c>
      <c r="G25502" t="s">
        <v>25</v>
      </c>
    </row>
    <row r="25503" spans="1:7">
      <c r="A25503">
        <v>7607</v>
      </c>
      <c r="B25503" t="s">
        <v>99</v>
      </c>
      <c r="C25503" s="30">
        <v>1.9690000000000001</v>
      </c>
      <c r="D25503" t="s">
        <v>19</v>
      </c>
      <c r="E25503">
        <v>2026</v>
      </c>
      <c r="G25503" t="s">
        <v>25</v>
      </c>
    </row>
    <row r="25504" spans="1:7">
      <c r="A25504">
        <v>7607</v>
      </c>
      <c r="B25504" t="s">
        <v>99</v>
      </c>
      <c r="C25504" s="30">
        <v>2.1480000000000001</v>
      </c>
      <c r="D25504" t="s">
        <v>19</v>
      </c>
      <c r="E25504">
        <v>2027</v>
      </c>
      <c r="G25504" t="s">
        <v>25</v>
      </c>
    </row>
    <row r="25505" spans="1:7">
      <c r="A25505">
        <v>7607</v>
      </c>
      <c r="B25505" t="s">
        <v>99</v>
      </c>
      <c r="C25505" s="30">
        <v>2.327</v>
      </c>
      <c r="D25505" t="s">
        <v>19</v>
      </c>
      <c r="E25505">
        <v>2028</v>
      </c>
      <c r="G25505" t="s">
        <v>25</v>
      </c>
    </row>
    <row r="25506" spans="1:7">
      <c r="A25506">
        <v>7608</v>
      </c>
      <c r="B25506" t="s">
        <v>99</v>
      </c>
      <c r="C25506" s="30">
        <v>1.34</v>
      </c>
      <c r="D25506" t="s">
        <v>19</v>
      </c>
      <c r="G25506" t="s">
        <v>25</v>
      </c>
    </row>
    <row r="25507" spans="1:7">
      <c r="A25507">
        <v>7608</v>
      </c>
      <c r="B25507" t="s">
        <v>99</v>
      </c>
      <c r="C25507" s="30">
        <v>1.4740000000000002</v>
      </c>
      <c r="D25507" t="s">
        <v>19</v>
      </c>
      <c r="E25507">
        <v>2026</v>
      </c>
      <c r="G25507" t="s">
        <v>25</v>
      </c>
    </row>
    <row r="25508" spans="1:7">
      <c r="A25508">
        <v>7608</v>
      </c>
      <c r="B25508" t="s">
        <v>99</v>
      </c>
      <c r="C25508" s="30">
        <v>1.6080000000000001</v>
      </c>
      <c r="D25508" t="s">
        <v>19</v>
      </c>
      <c r="E25508">
        <v>2027</v>
      </c>
      <c r="G25508" t="s">
        <v>25</v>
      </c>
    </row>
    <row r="25509" spans="1:7">
      <c r="A25509">
        <v>7608</v>
      </c>
      <c r="B25509" t="s">
        <v>99</v>
      </c>
      <c r="C25509" s="30">
        <v>1.7420000000000002</v>
      </c>
      <c r="D25509" t="s">
        <v>19</v>
      </c>
      <c r="E25509">
        <v>2028</v>
      </c>
      <c r="G25509" t="s">
        <v>25</v>
      </c>
    </row>
    <row r="25510" spans="1:7">
      <c r="A25510">
        <v>76090000</v>
      </c>
      <c r="B25510" t="s">
        <v>99</v>
      </c>
      <c r="C25510" s="30">
        <v>1.34</v>
      </c>
      <c r="D25510" t="s">
        <v>19</v>
      </c>
      <c r="G25510" t="s">
        <v>25</v>
      </c>
    </row>
    <row r="25511" spans="1:7">
      <c r="A25511">
        <v>76090000</v>
      </c>
      <c r="B25511" t="s">
        <v>99</v>
      </c>
      <c r="C25511" s="30">
        <v>1.4740000000000002</v>
      </c>
      <c r="D25511" t="s">
        <v>19</v>
      </c>
      <c r="E25511">
        <v>2026</v>
      </c>
      <c r="G25511" t="s">
        <v>25</v>
      </c>
    </row>
    <row r="25512" spans="1:7">
      <c r="A25512">
        <v>76090000</v>
      </c>
      <c r="B25512" t="s">
        <v>99</v>
      </c>
      <c r="C25512" s="30">
        <v>1.6080000000000001</v>
      </c>
      <c r="D25512" t="s">
        <v>19</v>
      </c>
      <c r="E25512">
        <v>2027</v>
      </c>
      <c r="G25512" t="s">
        <v>25</v>
      </c>
    </row>
    <row r="25513" spans="1:7">
      <c r="A25513">
        <v>76090000</v>
      </c>
      <c r="B25513" t="s">
        <v>99</v>
      </c>
      <c r="C25513" s="30">
        <v>1.7420000000000002</v>
      </c>
      <c r="D25513" t="s">
        <v>19</v>
      </c>
      <c r="E25513">
        <v>2028</v>
      </c>
      <c r="G25513" t="s">
        <v>25</v>
      </c>
    </row>
    <row r="25514" spans="1:7">
      <c r="A25514">
        <v>76101000</v>
      </c>
      <c r="B25514" t="s">
        <v>99</v>
      </c>
      <c r="C25514" s="30">
        <v>1.34</v>
      </c>
      <c r="D25514" t="s">
        <v>19</v>
      </c>
      <c r="G25514" t="s">
        <v>25</v>
      </c>
    </row>
    <row r="25515" spans="1:7">
      <c r="A25515">
        <v>76101000</v>
      </c>
      <c r="B25515" t="s">
        <v>99</v>
      </c>
      <c r="C25515" s="30">
        <v>1.4740000000000002</v>
      </c>
      <c r="D25515" t="s">
        <v>19</v>
      </c>
      <c r="E25515">
        <v>2026</v>
      </c>
      <c r="G25515" t="s">
        <v>25</v>
      </c>
    </row>
    <row r="25516" spans="1:7">
      <c r="A25516">
        <v>76101000</v>
      </c>
      <c r="B25516" t="s">
        <v>99</v>
      </c>
      <c r="C25516" s="30">
        <v>1.6080000000000001</v>
      </c>
      <c r="D25516" t="s">
        <v>19</v>
      </c>
      <c r="E25516">
        <v>2027</v>
      </c>
      <c r="G25516" t="s">
        <v>25</v>
      </c>
    </row>
    <row r="25517" spans="1:7">
      <c r="A25517">
        <v>76101000</v>
      </c>
      <c r="B25517" t="s">
        <v>99</v>
      </c>
      <c r="C25517" s="30">
        <v>1.7420000000000002</v>
      </c>
      <c r="D25517" t="s">
        <v>19</v>
      </c>
      <c r="E25517">
        <v>2028</v>
      </c>
      <c r="G25517" t="s">
        <v>25</v>
      </c>
    </row>
    <row r="25518" spans="1:7">
      <c r="A25518">
        <v>761090</v>
      </c>
      <c r="B25518" t="s">
        <v>99</v>
      </c>
      <c r="C25518" s="30">
        <v>1.34</v>
      </c>
      <c r="D25518" t="s">
        <v>19</v>
      </c>
      <c r="G25518" t="s">
        <v>25</v>
      </c>
    </row>
    <row r="25519" spans="1:7">
      <c r="A25519">
        <v>761090</v>
      </c>
      <c r="B25519" t="s">
        <v>99</v>
      </c>
      <c r="C25519" s="30">
        <v>1.4740000000000002</v>
      </c>
      <c r="D25519" t="s">
        <v>19</v>
      </c>
      <c r="E25519">
        <v>2026</v>
      </c>
      <c r="G25519" t="s">
        <v>25</v>
      </c>
    </row>
    <row r="25520" spans="1:7">
      <c r="A25520">
        <v>761090</v>
      </c>
      <c r="B25520" t="s">
        <v>99</v>
      </c>
      <c r="C25520" s="30">
        <v>1.6080000000000001</v>
      </c>
      <c r="D25520" t="s">
        <v>19</v>
      </c>
      <c r="E25520">
        <v>2027</v>
      </c>
      <c r="G25520" t="s">
        <v>25</v>
      </c>
    </row>
    <row r="25521" spans="1:7">
      <c r="A25521">
        <v>761090</v>
      </c>
      <c r="B25521" t="s">
        <v>99</v>
      </c>
      <c r="C25521" s="30">
        <v>1.7420000000000002</v>
      </c>
      <c r="D25521" t="s">
        <v>19</v>
      </c>
      <c r="E25521">
        <v>2028</v>
      </c>
      <c r="G25521" t="s">
        <v>25</v>
      </c>
    </row>
    <row r="25522" spans="1:7">
      <c r="A25522">
        <v>76109010</v>
      </c>
      <c r="B25522" t="s">
        <v>99</v>
      </c>
      <c r="C25522" s="30">
        <v>1.34</v>
      </c>
      <c r="D25522" t="s">
        <v>19</v>
      </c>
      <c r="G25522" t="s">
        <v>25</v>
      </c>
    </row>
    <row r="25523" spans="1:7">
      <c r="A25523">
        <v>76109010</v>
      </c>
      <c r="B25523" t="s">
        <v>99</v>
      </c>
      <c r="C25523" s="30">
        <v>1.4740000000000002</v>
      </c>
      <c r="D25523" t="s">
        <v>19</v>
      </c>
      <c r="E25523">
        <v>2026</v>
      </c>
      <c r="G25523" t="s">
        <v>25</v>
      </c>
    </row>
    <row r="25524" spans="1:7">
      <c r="A25524">
        <v>76109010</v>
      </c>
      <c r="B25524" t="s">
        <v>99</v>
      </c>
      <c r="C25524" s="30">
        <v>1.6080000000000001</v>
      </c>
      <c r="D25524" t="s">
        <v>19</v>
      </c>
      <c r="E25524">
        <v>2027</v>
      </c>
      <c r="G25524" t="s">
        <v>25</v>
      </c>
    </row>
    <row r="25525" spans="1:7">
      <c r="A25525">
        <v>76109010</v>
      </c>
      <c r="B25525" t="s">
        <v>99</v>
      </c>
      <c r="C25525" s="30">
        <v>1.7420000000000002</v>
      </c>
      <c r="D25525" t="s">
        <v>19</v>
      </c>
      <c r="E25525">
        <v>2028</v>
      </c>
      <c r="G25525" t="s">
        <v>25</v>
      </c>
    </row>
    <row r="25526" spans="1:7">
      <c r="A25526">
        <v>76109090</v>
      </c>
      <c r="B25526" t="s">
        <v>99</v>
      </c>
      <c r="C25526" s="30">
        <v>1.34</v>
      </c>
      <c r="D25526" t="s">
        <v>19</v>
      </c>
      <c r="G25526" t="s">
        <v>25</v>
      </c>
    </row>
    <row r="25527" spans="1:7">
      <c r="A25527">
        <v>76109090</v>
      </c>
      <c r="B25527" t="s">
        <v>99</v>
      </c>
      <c r="C25527" s="30">
        <v>1.4740000000000002</v>
      </c>
      <c r="D25527" t="s">
        <v>19</v>
      </c>
      <c r="E25527">
        <v>2026</v>
      </c>
      <c r="G25527" t="s">
        <v>25</v>
      </c>
    </row>
    <row r="25528" spans="1:7">
      <c r="A25528">
        <v>76109090</v>
      </c>
      <c r="B25528" t="s">
        <v>99</v>
      </c>
      <c r="C25528" s="30">
        <v>1.6080000000000001</v>
      </c>
      <c r="D25528" t="s">
        <v>19</v>
      </c>
      <c r="E25528">
        <v>2027</v>
      </c>
      <c r="G25528" t="s">
        <v>25</v>
      </c>
    </row>
    <row r="25529" spans="1:7">
      <c r="A25529">
        <v>76109090</v>
      </c>
      <c r="B25529" t="s">
        <v>99</v>
      </c>
      <c r="C25529" s="30">
        <v>1.7420000000000002</v>
      </c>
      <c r="D25529" t="s">
        <v>19</v>
      </c>
      <c r="E25529">
        <v>2028</v>
      </c>
      <c r="G25529" t="s">
        <v>25</v>
      </c>
    </row>
    <row r="25530" spans="1:7">
      <c r="A25530">
        <v>76110000</v>
      </c>
      <c r="B25530" t="s">
        <v>99</v>
      </c>
      <c r="C25530" s="30">
        <v>1.79</v>
      </c>
      <c r="D25530" t="s">
        <v>19</v>
      </c>
      <c r="G25530" t="s">
        <v>25</v>
      </c>
    </row>
    <row r="25531" spans="1:7">
      <c r="A25531">
        <v>76110000</v>
      </c>
      <c r="B25531" t="s">
        <v>99</v>
      </c>
      <c r="C25531" s="30">
        <v>1.9690000000000001</v>
      </c>
      <c r="D25531" t="s">
        <v>19</v>
      </c>
      <c r="E25531">
        <v>2026</v>
      </c>
      <c r="G25531" t="s">
        <v>25</v>
      </c>
    </row>
    <row r="25532" spans="1:7">
      <c r="A25532">
        <v>76110000</v>
      </c>
      <c r="B25532" t="s">
        <v>99</v>
      </c>
      <c r="C25532" s="30">
        <v>2.1480000000000001</v>
      </c>
      <c r="D25532" t="s">
        <v>19</v>
      </c>
      <c r="E25532">
        <v>2027</v>
      </c>
      <c r="G25532" t="s">
        <v>25</v>
      </c>
    </row>
    <row r="25533" spans="1:7">
      <c r="A25533">
        <v>76110000</v>
      </c>
      <c r="B25533" t="s">
        <v>99</v>
      </c>
      <c r="C25533" s="30">
        <v>2.327</v>
      </c>
      <c r="D25533" t="s">
        <v>19</v>
      </c>
      <c r="E25533">
        <v>2028</v>
      </c>
      <c r="G25533" t="s">
        <v>25</v>
      </c>
    </row>
    <row r="25534" spans="1:7">
      <c r="A25534">
        <v>7612</v>
      </c>
      <c r="B25534" t="s">
        <v>99</v>
      </c>
      <c r="C25534" s="30">
        <v>1.79</v>
      </c>
      <c r="D25534" t="s">
        <v>19</v>
      </c>
      <c r="G25534" t="s">
        <v>25</v>
      </c>
    </row>
    <row r="25535" spans="1:7">
      <c r="A25535">
        <v>7612</v>
      </c>
      <c r="B25535" t="s">
        <v>99</v>
      </c>
      <c r="C25535" s="30">
        <v>1.9690000000000001</v>
      </c>
      <c r="D25535" t="s">
        <v>19</v>
      </c>
      <c r="E25535">
        <v>2026</v>
      </c>
      <c r="G25535" t="s">
        <v>25</v>
      </c>
    </row>
    <row r="25536" spans="1:7">
      <c r="A25536">
        <v>7612</v>
      </c>
      <c r="B25536" t="s">
        <v>99</v>
      </c>
      <c r="C25536" s="30">
        <v>2.1480000000000001</v>
      </c>
      <c r="D25536" t="s">
        <v>19</v>
      </c>
      <c r="E25536">
        <v>2027</v>
      </c>
      <c r="G25536" t="s">
        <v>25</v>
      </c>
    </row>
    <row r="25537" spans="1:7">
      <c r="A25537">
        <v>7612</v>
      </c>
      <c r="B25537" t="s">
        <v>99</v>
      </c>
      <c r="C25537" s="30">
        <v>2.327</v>
      </c>
      <c r="D25537" t="s">
        <v>19</v>
      </c>
      <c r="E25537">
        <v>2028</v>
      </c>
      <c r="G25537" t="s">
        <v>25</v>
      </c>
    </row>
    <row r="25538" spans="1:7">
      <c r="A25538">
        <v>76130000</v>
      </c>
      <c r="B25538" t="s">
        <v>99</v>
      </c>
      <c r="C25538" s="30">
        <v>1.79</v>
      </c>
      <c r="D25538" t="s">
        <v>19</v>
      </c>
      <c r="G25538" t="s">
        <v>25</v>
      </c>
    </row>
    <row r="25539" spans="1:7">
      <c r="A25539">
        <v>76130000</v>
      </c>
      <c r="B25539" t="s">
        <v>99</v>
      </c>
      <c r="C25539" s="30">
        <v>1.9690000000000001</v>
      </c>
      <c r="D25539" t="s">
        <v>19</v>
      </c>
      <c r="E25539">
        <v>2026</v>
      </c>
      <c r="G25539" t="s">
        <v>25</v>
      </c>
    </row>
    <row r="25540" spans="1:7">
      <c r="A25540">
        <v>76130000</v>
      </c>
      <c r="B25540" t="s">
        <v>99</v>
      </c>
      <c r="C25540" s="30">
        <v>2.1480000000000001</v>
      </c>
      <c r="D25540" t="s">
        <v>19</v>
      </c>
      <c r="E25540">
        <v>2027</v>
      </c>
      <c r="G25540" t="s">
        <v>25</v>
      </c>
    </row>
    <row r="25541" spans="1:7">
      <c r="A25541">
        <v>76130000</v>
      </c>
      <c r="B25541" t="s">
        <v>99</v>
      </c>
      <c r="C25541" s="30">
        <v>2.327</v>
      </c>
      <c r="D25541" t="s">
        <v>19</v>
      </c>
      <c r="E25541">
        <v>2028</v>
      </c>
      <c r="G25541" t="s">
        <v>25</v>
      </c>
    </row>
    <row r="25542" spans="1:7">
      <c r="A25542">
        <v>7614</v>
      </c>
      <c r="B25542" t="s">
        <v>99</v>
      </c>
      <c r="C25542" s="30">
        <v>1.33</v>
      </c>
      <c r="D25542" t="s">
        <v>19</v>
      </c>
      <c r="G25542" t="s">
        <v>25</v>
      </c>
    </row>
    <row r="25543" spans="1:7">
      <c r="A25543">
        <v>7614</v>
      </c>
      <c r="B25543" t="s">
        <v>99</v>
      </c>
      <c r="C25543" s="30">
        <v>1.4630000000000001</v>
      </c>
      <c r="D25543" t="s">
        <v>19</v>
      </c>
      <c r="E25543">
        <v>2026</v>
      </c>
      <c r="G25543" t="s">
        <v>25</v>
      </c>
    </row>
    <row r="25544" spans="1:7">
      <c r="A25544">
        <v>7614</v>
      </c>
      <c r="B25544" t="s">
        <v>99</v>
      </c>
      <c r="C25544" s="30">
        <v>1.5960000000000001</v>
      </c>
      <c r="D25544" t="s">
        <v>19</v>
      </c>
      <c r="E25544">
        <v>2027</v>
      </c>
      <c r="G25544" t="s">
        <v>25</v>
      </c>
    </row>
    <row r="25545" spans="1:7">
      <c r="A25545">
        <v>7614</v>
      </c>
      <c r="B25545" t="s">
        <v>99</v>
      </c>
      <c r="C25545" s="30">
        <v>1.7290000000000001</v>
      </c>
      <c r="D25545" t="s">
        <v>19</v>
      </c>
      <c r="E25545">
        <v>2028</v>
      </c>
      <c r="G25545" t="s">
        <v>25</v>
      </c>
    </row>
    <row r="25546" spans="1:7">
      <c r="A25546">
        <v>76161000</v>
      </c>
      <c r="B25546" t="s">
        <v>99</v>
      </c>
      <c r="C25546" s="30">
        <v>1.79</v>
      </c>
      <c r="D25546" t="s">
        <v>19</v>
      </c>
      <c r="G25546" t="s">
        <v>25</v>
      </c>
    </row>
    <row r="25547" spans="1:7">
      <c r="A25547">
        <v>76161000</v>
      </c>
      <c r="B25547" t="s">
        <v>99</v>
      </c>
      <c r="C25547" s="30">
        <v>1.9690000000000001</v>
      </c>
      <c r="D25547" t="s">
        <v>19</v>
      </c>
      <c r="E25547">
        <v>2026</v>
      </c>
      <c r="G25547" t="s">
        <v>25</v>
      </c>
    </row>
    <row r="25548" spans="1:7">
      <c r="A25548">
        <v>76161000</v>
      </c>
      <c r="B25548" t="s">
        <v>99</v>
      </c>
      <c r="C25548" s="30">
        <v>2.1480000000000001</v>
      </c>
      <c r="D25548" t="s">
        <v>19</v>
      </c>
      <c r="E25548">
        <v>2027</v>
      </c>
      <c r="G25548" t="s">
        <v>25</v>
      </c>
    </row>
    <row r="25549" spans="1:7">
      <c r="A25549">
        <v>76161000</v>
      </c>
      <c r="B25549" t="s">
        <v>99</v>
      </c>
      <c r="C25549" s="30">
        <v>2.327</v>
      </c>
      <c r="D25549" t="s">
        <v>19</v>
      </c>
      <c r="E25549">
        <v>2028</v>
      </c>
      <c r="G25549" t="s">
        <v>25</v>
      </c>
    </row>
    <row r="25550" spans="1:7">
      <c r="A25550">
        <v>76169100</v>
      </c>
      <c r="B25550" t="s">
        <v>99</v>
      </c>
      <c r="C25550" s="30">
        <v>1.79</v>
      </c>
      <c r="D25550" t="s">
        <v>19</v>
      </c>
      <c r="G25550" t="s">
        <v>25</v>
      </c>
    </row>
    <row r="25551" spans="1:7">
      <c r="A25551">
        <v>76169100</v>
      </c>
      <c r="B25551" t="s">
        <v>99</v>
      </c>
      <c r="C25551" s="30">
        <v>1.9690000000000001</v>
      </c>
      <c r="D25551" t="s">
        <v>19</v>
      </c>
      <c r="E25551">
        <v>2026</v>
      </c>
      <c r="G25551" t="s">
        <v>25</v>
      </c>
    </row>
    <row r="25552" spans="1:7">
      <c r="A25552">
        <v>76169100</v>
      </c>
      <c r="B25552" t="s">
        <v>99</v>
      </c>
      <c r="C25552" s="30">
        <v>2.1480000000000001</v>
      </c>
      <c r="D25552" t="s">
        <v>19</v>
      </c>
      <c r="E25552">
        <v>2027</v>
      </c>
      <c r="G25552" t="s">
        <v>25</v>
      </c>
    </row>
    <row r="25553" spans="1:7">
      <c r="A25553">
        <v>76169100</v>
      </c>
      <c r="B25553" t="s">
        <v>99</v>
      </c>
      <c r="C25553" s="30">
        <v>2.327</v>
      </c>
      <c r="D25553" t="s">
        <v>19</v>
      </c>
      <c r="E25553">
        <v>2028</v>
      </c>
      <c r="G25553" t="s">
        <v>25</v>
      </c>
    </row>
    <row r="25554" spans="1:7">
      <c r="A25554">
        <v>76169910</v>
      </c>
      <c r="B25554" t="s">
        <v>99</v>
      </c>
      <c r="C25554" s="30">
        <v>1.1000000000000001</v>
      </c>
      <c r="D25554" t="s">
        <v>19</v>
      </c>
      <c r="G25554" t="s">
        <v>25</v>
      </c>
    </row>
    <row r="25555" spans="1:7">
      <c r="A25555">
        <v>76169910</v>
      </c>
      <c r="B25555" t="s">
        <v>99</v>
      </c>
      <c r="C25555" s="30">
        <v>1.2100000000000002</v>
      </c>
      <c r="D25555" t="s">
        <v>19</v>
      </c>
      <c r="E25555">
        <v>2026</v>
      </c>
      <c r="G25555" t="s">
        <v>25</v>
      </c>
    </row>
    <row r="25556" spans="1:7">
      <c r="A25556">
        <v>76169910</v>
      </c>
      <c r="B25556" t="s">
        <v>99</v>
      </c>
      <c r="C25556" s="30">
        <v>1.32</v>
      </c>
      <c r="D25556" t="s">
        <v>19</v>
      </c>
      <c r="E25556">
        <v>2027</v>
      </c>
      <c r="G25556" t="s">
        <v>25</v>
      </c>
    </row>
    <row r="25557" spans="1:7">
      <c r="A25557">
        <v>76169910</v>
      </c>
      <c r="B25557" t="s">
        <v>99</v>
      </c>
      <c r="C25557" s="30">
        <v>1.4300000000000002</v>
      </c>
      <c r="D25557" t="s">
        <v>19</v>
      </c>
      <c r="E25557">
        <v>2028</v>
      </c>
      <c r="G25557" t="s">
        <v>25</v>
      </c>
    </row>
    <row r="25558" spans="1:7">
      <c r="A25558">
        <v>76169990</v>
      </c>
      <c r="B25558" t="s">
        <v>99</v>
      </c>
      <c r="C25558" s="30">
        <v>1.79</v>
      </c>
      <c r="D25558" t="s">
        <v>19</v>
      </c>
      <c r="G25558" t="s">
        <v>25</v>
      </c>
    </row>
    <row r="25559" spans="1:7">
      <c r="A25559">
        <v>76169990</v>
      </c>
      <c r="B25559" t="s">
        <v>99</v>
      </c>
      <c r="C25559" s="30">
        <v>1.9690000000000001</v>
      </c>
      <c r="D25559" t="s">
        <v>19</v>
      </c>
      <c r="E25559">
        <v>2026</v>
      </c>
      <c r="G25559" t="s">
        <v>25</v>
      </c>
    </row>
    <row r="25560" spans="1:7">
      <c r="A25560">
        <v>76169990</v>
      </c>
      <c r="B25560" t="s">
        <v>99</v>
      </c>
      <c r="C25560" s="30">
        <v>2.1480000000000001</v>
      </c>
      <c r="D25560" t="s">
        <v>19</v>
      </c>
      <c r="E25560">
        <v>2027</v>
      </c>
      <c r="G25560" t="s">
        <v>25</v>
      </c>
    </row>
    <row r="25561" spans="1:7">
      <c r="A25561">
        <v>76169990</v>
      </c>
      <c r="B25561" t="s">
        <v>99</v>
      </c>
      <c r="C25561" s="30">
        <v>2.327</v>
      </c>
      <c r="D25561" t="s">
        <v>19</v>
      </c>
      <c r="E25561">
        <v>2028</v>
      </c>
      <c r="G25561" t="s">
        <v>25</v>
      </c>
    </row>
    <row r="25562" spans="1:7">
      <c r="A25562">
        <v>28041000</v>
      </c>
      <c r="B25562" t="s">
        <v>99</v>
      </c>
      <c r="C25562" s="30">
        <v>10.82</v>
      </c>
      <c r="G25562" t="s">
        <v>272</v>
      </c>
    </row>
    <row r="25563" spans="1:7">
      <c r="A25563">
        <v>28041000</v>
      </c>
      <c r="B25563" t="s">
        <v>99</v>
      </c>
      <c r="C25563" s="30">
        <v>11.902000000000001</v>
      </c>
      <c r="E25563">
        <v>2026</v>
      </c>
      <c r="G25563" t="s">
        <v>272</v>
      </c>
    </row>
    <row r="25564" spans="1:7">
      <c r="A25564">
        <v>28041000</v>
      </c>
      <c r="B25564" t="s">
        <v>99</v>
      </c>
      <c r="C25564" s="30">
        <v>12.984</v>
      </c>
      <c r="E25564">
        <v>2027</v>
      </c>
      <c r="G25564" t="s">
        <v>272</v>
      </c>
    </row>
    <row r="25565" spans="1:7">
      <c r="A25565">
        <v>28041000</v>
      </c>
      <c r="B25565" t="s">
        <v>99</v>
      </c>
      <c r="C25565" s="30">
        <v>14.066000000000001</v>
      </c>
      <c r="E25565">
        <v>2028</v>
      </c>
      <c r="G25565" t="s">
        <v>272</v>
      </c>
    </row>
    <row r="25566" spans="1:7">
      <c r="A25566">
        <v>2523100090</v>
      </c>
      <c r="B25566" t="s">
        <v>280</v>
      </c>
      <c r="C25566" s="30">
        <v>1.39</v>
      </c>
      <c r="D25566" t="s">
        <v>13</v>
      </c>
      <c r="G25566" t="s">
        <v>270</v>
      </c>
    </row>
    <row r="25567" spans="1:7">
      <c r="A25567">
        <v>2523100090</v>
      </c>
      <c r="B25567" t="s">
        <v>280</v>
      </c>
      <c r="C25567" s="30">
        <v>1.5289999999999999</v>
      </c>
      <c r="D25567" t="s">
        <v>13</v>
      </c>
      <c r="E25567">
        <v>2026</v>
      </c>
      <c r="G25567" t="s">
        <v>270</v>
      </c>
    </row>
    <row r="25568" spans="1:7">
      <c r="A25568">
        <v>2523100090</v>
      </c>
      <c r="B25568" t="s">
        <v>280</v>
      </c>
      <c r="C25568" s="30">
        <v>1.6679999999999999</v>
      </c>
      <c r="D25568" t="s">
        <v>13</v>
      </c>
      <c r="E25568">
        <v>2027</v>
      </c>
      <c r="G25568" t="s">
        <v>270</v>
      </c>
    </row>
    <row r="25569" spans="1:7">
      <c r="A25569">
        <v>2523100090</v>
      </c>
      <c r="B25569" t="s">
        <v>280</v>
      </c>
      <c r="C25569" s="30">
        <v>1.8069999999999999</v>
      </c>
      <c r="D25569" t="s">
        <v>13</v>
      </c>
      <c r="E25569">
        <v>2028</v>
      </c>
      <c r="G25569" t="s">
        <v>270</v>
      </c>
    </row>
    <row r="25570" spans="1:7">
      <c r="A25570">
        <v>25232900</v>
      </c>
      <c r="B25570" t="s">
        <v>280</v>
      </c>
      <c r="C25570" s="30">
        <v>1.42</v>
      </c>
      <c r="G25570" t="s">
        <v>270</v>
      </c>
    </row>
    <row r="25571" spans="1:7">
      <c r="A25571">
        <v>25232900</v>
      </c>
      <c r="B25571" t="s">
        <v>280</v>
      </c>
      <c r="C25571" s="30">
        <v>1.5619999999999998</v>
      </c>
      <c r="E25571">
        <v>2026</v>
      </c>
      <c r="G25571" t="s">
        <v>270</v>
      </c>
    </row>
    <row r="25572" spans="1:7">
      <c r="A25572">
        <v>25232900</v>
      </c>
      <c r="B25572" t="s">
        <v>280</v>
      </c>
      <c r="C25572" s="30">
        <v>1.704</v>
      </c>
      <c r="E25572">
        <v>2027</v>
      </c>
      <c r="G25572" t="s">
        <v>270</v>
      </c>
    </row>
    <row r="25573" spans="1:7">
      <c r="A25573">
        <v>25232900</v>
      </c>
      <c r="B25573" t="s">
        <v>280</v>
      </c>
      <c r="C25573" s="30">
        <v>1.8459999999999999</v>
      </c>
      <c r="E25573">
        <v>2028</v>
      </c>
      <c r="G25573" t="s">
        <v>270</v>
      </c>
    </row>
    <row r="25574" spans="1:7">
      <c r="A25574">
        <v>2523900090</v>
      </c>
      <c r="B25574" t="s">
        <v>280</v>
      </c>
      <c r="C25574" s="30">
        <v>1.36</v>
      </c>
      <c r="D25574" t="s">
        <v>13</v>
      </c>
      <c r="G25574" t="s">
        <v>270</v>
      </c>
    </row>
    <row r="25575" spans="1:7">
      <c r="A25575">
        <v>2523900090</v>
      </c>
      <c r="B25575" t="s">
        <v>280</v>
      </c>
      <c r="C25575" s="30">
        <v>1.4960000000000002</v>
      </c>
      <c r="D25575" t="s">
        <v>13</v>
      </c>
      <c r="E25575">
        <v>2026</v>
      </c>
      <c r="G25575" t="s">
        <v>270</v>
      </c>
    </row>
    <row r="25576" spans="1:7">
      <c r="A25576">
        <v>2523900090</v>
      </c>
      <c r="B25576" t="s">
        <v>280</v>
      </c>
      <c r="C25576" s="30">
        <v>1.6320000000000001</v>
      </c>
      <c r="D25576" t="s">
        <v>13</v>
      </c>
      <c r="E25576">
        <v>2027</v>
      </c>
      <c r="G25576" t="s">
        <v>270</v>
      </c>
    </row>
    <row r="25577" spans="1:7">
      <c r="A25577">
        <v>2523900090</v>
      </c>
      <c r="B25577" t="s">
        <v>280</v>
      </c>
      <c r="C25577" s="30">
        <v>1.7680000000000002</v>
      </c>
      <c r="D25577" t="s">
        <v>13</v>
      </c>
      <c r="E25577">
        <v>2028</v>
      </c>
      <c r="G25577" t="s">
        <v>270</v>
      </c>
    </row>
    <row r="25578" spans="1:7">
      <c r="A25578">
        <v>28080000</v>
      </c>
      <c r="B25578" t="s">
        <v>280</v>
      </c>
      <c r="C25578" s="30">
        <v>2.13</v>
      </c>
      <c r="G25578" t="s">
        <v>271</v>
      </c>
    </row>
    <row r="25579" spans="1:7">
      <c r="A25579">
        <v>28080000</v>
      </c>
      <c r="B25579" t="s">
        <v>280</v>
      </c>
      <c r="C25579" s="30">
        <v>2.1513</v>
      </c>
      <c r="E25579">
        <v>2026</v>
      </c>
      <c r="G25579" t="s">
        <v>271</v>
      </c>
    </row>
    <row r="25580" spans="1:7">
      <c r="A25580">
        <v>28080000</v>
      </c>
      <c r="B25580" t="s">
        <v>280</v>
      </c>
      <c r="C25580" s="30">
        <v>2.1513</v>
      </c>
      <c r="E25580">
        <v>2027</v>
      </c>
      <c r="G25580" t="s">
        <v>271</v>
      </c>
    </row>
    <row r="25581" spans="1:7">
      <c r="A25581">
        <v>28080000</v>
      </c>
      <c r="B25581" t="s">
        <v>280</v>
      </c>
      <c r="C25581" s="30">
        <v>2.1513</v>
      </c>
      <c r="E25581">
        <v>2028</v>
      </c>
      <c r="G25581" t="s">
        <v>271</v>
      </c>
    </row>
    <row r="25582" spans="1:7">
      <c r="A25582">
        <v>28141000</v>
      </c>
      <c r="B25582" t="s">
        <v>280</v>
      </c>
      <c r="C25582" s="30">
        <v>2.2000000000000002</v>
      </c>
      <c r="G25582" t="s">
        <v>271</v>
      </c>
    </row>
    <row r="25583" spans="1:7">
      <c r="A25583">
        <v>28141000</v>
      </c>
      <c r="B25583" t="s">
        <v>280</v>
      </c>
      <c r="C25583" s="30">
        <v>2.2220000000000004</v>
      </c>
      <c r="E25583">
        <v>2026</v>
      </c>
      <c r="G25583" t="s">
        <v>271</v>
      </c>
    </row>
    <row r="25584" spans="1:7">
      <c r="A25584">
        <v>28141000</v>
      </c>
      <c r="B25584" t="s">
        <v>280</v>
      </c>
      <c r="C25584" s="30">
        <v>2.2220000000000004</v>
      </c>
      <c r="E25584">
        <v>2027</v>
      </c>
      <c r="G25584" t="s">
        <v>271</v>
      </c>
    </row>
    <row r="25585" spans="1:7">
      <c r="A25585">
        <v>28141000</v>
      </c>
      <c r="B25585" t="s">
        <v>280</v>
      </c>
      <c r="C25585" s="30">
        <v>2.2220000000000004</v>
      </c>
      <c r="E25585">
        <v>2028</v>
      </c>
      <c r="G25585" t="s">
        <v>271</v>
      </c>
    </row>
    <row r="25586" spans="1:7">
      <c r="A25586">
        <v>28142000</v>
      </c>
      <c r="B25586" t="s">
        <v>280</v>
      </c>
      <c r="C25586">
        <v>0.66</v>
      </c>
      <c r="G25586" t="s">
        <v>271</v>
      </c>
    </row>
    <row r="25587" spans="1:7">
      <c r="A25587">
        <v>28142000</v>
      </c>
      <c r="B25587" t="s">
        <v>280</v>
      </c>
      <c r="C25587">
        <v>0.66660000000000008</v>
      </c>
      <c r="E25587">
        <v>2026</v>
      </c>
      <c r="G25587" t="s">
        <v>271</v>
      </c>
    </row>
    <row r="25588" spans="1:7">
      <c r="A25588">
        <v>28142000</v>
      </c>
      <c r="B25588" t="s">
        <v>280</v>
      </c>
      <c r="C25588">
        <v>0.66660000000000008</v>
      </c>
      <c r="E25588">
        <v>2027</v>
      </c>
      <c r="G25588" t="s">
        <v>271</v>
      </c>
    </row>
    <row r="25589" spans="1:7">
      <c r="A25589">
        <v>28142000</v>
      </c>
      <c r="B25589" t="s">
        <v>280</v>
      </c>
      <c r="C25589">
        <v>0.66660000000000008</v>
      </c>
      <c r="E25589">
        <v>2028</v>
      </c>
      <c r="G25589" t="s">
        <v>271</v>
      </c>
    </row>
    <row r="25590" spans="1:7">
      <c r="A25590">
        <v>28342100</v>
      </c>
      <c r="B25590" t="s">
        <v>280</v>
      </c>
      <c r="C25590" s="30">
        <v>1.82</v>
      </c>
      <c r="G25590" t="s">
        <v>271</v>
      </c>
    </row>
    <row r="25591" spans="1:7">
      <c r="A25591">
        <v>28342100</v>
      </c>
      <c r="B25591" t="s">
        <v>280</v>
      </c>
      <c r="C25591" s="30">
        <v>1.8382000000000001</v>
      </c>
      <c r="E25591">
        <v>2026</v>
      </c>
      <c r="G25591" t="s">
        <v>271</v>
      </c>
    </row>
    <row r="25592" spans="1:7">
      <c r="A25592">
        <v>28342100</v>
      </c>
      <c r="B25592" t="s">
        <v>280</v>
      </c>
      <c r="C25592" s="30">
        <v>1.8382000000000001</v>
      </c>
      <c r="E25592">
        <v>2027</v>
      </c>
      <c r="G25592" t="s">
        <v>271</v>
      </c>
    </row>
    <row r="25593" spans="1:7">
      <c r="A25593">
        <v>28342100</v>
      </c>
      <c r="B25593" t="s">
        <v>280</v>
      </c>
      <c r="C25593" s="30">
        <v>1.8382000000000001</v>
      </c>
      <c r="E25593">
        <v>2028</v>
      </c>
      <c r="G25593" t="s">
        <v>271</v>
      </c>
    </row>
    <row r="25594" spans="1:7">
      <c r="A25594">
        <v>31021012</v>
      </c>
      <c r="B25594" t="s">
        <v>280</v>
      </c>
      <c r="C25594">
        <v>0.48</v>
      </c>
      <c r="G25594" t="s">
        <v>271</v>
      </c>
    </row>
    <row r="25595" spans="1:7">
      <c r="A25595">
        <v>31021012</v>
      </c>
      <c r="B25595" t="s">
        <v>280</v>
      </c>
      <c r="C25595">
        <v>0.48480000000000001</v>
      </c>
      <c r="E25595">
        <v>2026</v>
      </c>
      <c r="G25595" t="s">
        <v>271</v>
      </c>
    </row>
    <row r="25596" spans="1:7">
      <c r="A25596">
        <v>31021012</v>
      </c>
      <c r="B25596" t="s">
        <v>280</v>
      </c>
      <c r="C25596">
        <v>0.48480000000000001</v>
      </c>
      <c r="E25596">
        <v>2027</v>
      </c>
      <c r="G25596" t="s">
        <v>271</v>
      </c>
    </row>
    <row r="25597" spans="1:7">
      <c r="A25597">
        <v>31021012</v>
      </c>
      <c r="B25597" t="s">
        <v>280</v>
      </c>
      <c r="C25597">
        <v>0.48480000000000001</v>
      </c>
      <c r="E25597">
        <v>2028</v>
      </c>
      <c r="G25597" t="s">
        <v>271</v>
      </c>
    </row>
    <row r="25598" spans="1:7">
      <c r="A25598">
        <v>31021015</v>
      </c>
      <c r="B25598" t="s">
        <v>280</v>
      </c>
      <c r="C25598">
        <v>0.77</v>
      </c>
      <c r="G25598" t="s">
        <v>271</v>
      </c>
    </row>
    <row r="25599" spans="1:7">
      <c r="A25599">
        <v>31021015</v>
      </c>
      <c r="B25599" t="s">
        <v>280</v>
      </c>
      <c r="C25599">
        <v>0.77770000000000006</v>
      </c>
      <c r="E25599">
        <v>2026</v>
      </c>
      <c r="G25599" t="s">
        <v>271</v>
      </c>
    </row>
    <row r="25600" spans="1:7">
      <c r="A25600">
        <v>31021015</v>
      </c>
      <c r="B25600" t="s">
        <v>280</v>
      </c>
      <c r="C25600">
        <v>0.77770000000000006</v>
      </c>
      <c r="E25600">
        <v>2027</v>
      </c>
      <c r="G25600" t="s">
        <v>271</v>
      </c>
    </row>
    <row r="25601" spans="1:7">
      <c r="A25601">
        <v>31021015</v>
      </c>
      <c r="B25601" t="s">
        <v>280</v>
      </c>
      <c r="C25601">
        <v>0.77770000000000006</v>
      </c>
      <c r="E25601">
        <v>2028</v>
      </c>
      <c r="G25601" t="s">
        <v>271</v>
      </c>
    </row>
    <row r="25602" spans="1:7">
      <c r="A25602">
        <v>31021019</v>
      </c>
      <c r="B25602" t="s">
        <v>280</v>
      </c>
      <c r="C25602" s="30">
        <v>1.45</v>
      </c>
      <c r="G25602" t="s">
        <v>271</v>
      </c>
    </row>
    <row r="25603" spans="1:7">
      <c r="A25603">
        <v>31021019</v>
      </c>
      <c r="B25603" t="s">
        <v>280</v>
      </c>
      <c r="C25603" s="30">
        <v>1.4644999999999999</v>
      </c>
      <c r="E25603">
        <v>2026</v>
      </c>
      <c r="G25603" t="s">
        <v>271</v>
      </c>
    </row>
    <row r="25604" spans="1:7">
      <c r="A25604">
        <v>31021019</v>
      </c>
      <c r="B25604" t="s">
        <v>280</v>
      </c>
      <c r="C25604" s="30">
        <v>1.4644999999999999</v>
      </c>
      <c r="E25604">
        <v>2027</v>
      </c>
      <c r="G25604" t="s">
        <v>271</v>
      </c>
    </row>
    <row r="25605" spans="1:7">
      <c r="A25605">
        <v>31021019</v>
      </c>
      <c r="B25605" t="s">
        <v>280</v>
      </c>
      <c r="C25605" s="30">
        <v>1.4644999999999999</v>
      </c>
      <c r="E25605">
        <v>2028</v>
      </c>
      <c r="G25605" t="s">
        <v>271</v>
      </c>
    </row>
    <row r="25606" spans="1:7">
      <c r="A25606">
        <v>31021090</v>
      </c>
      <c r="B25606" t="s">
        <v>280</v>
      </c>
      <c r="C25606" s="30">
        <v>1.42</v>
      </c>
      <c r="G25606" t="s">
        <v>271</v>
      </c>
    </row>
    <row r="25607" spans="1:7">
      <c r="A25607">
        <v>31021090</v>
      </c>
      <c r="B25607" t="s">
        <v>280</v>
      </c>
      <c r="C25607" s="30">
        <v>1.4341999999999999</v>
      </c>
      <c r="E25607">
        <v>2026</v>
      </c>
      <c r="G25607" t="s">
        <v>271</v>
      </c>
    </row>
    <row r="25608" spans="1:7">
      <c r="A25608">
        <v>31021090</v>
      </c>
      <c r="B25608" t="s">
        <v>280</v>
      </c>
      <c r="C25608" s="30">
        <v>1.4341999999999999</v>
      </c>
      <c r="E25608">
        <v>2027</v>
      </c>
      <c r="G25608" t="s">
        <v>271</v>
      </c>
    </row>
    <row r="25609" spans="1:7">
      <c r="A25609">
        <v>31021090</v>
      </c>
      <c r="B25609" t="s">
        <v>280</v>
      </c>
      <c r="C25609" s="30">
        <v>1.4341999999999999</v>
      </c>
      <c r="E25609">
        <v>2028</v>
      </c>
      <c r="G25609" t="s">
        <v>271</v>
      </c>
    </row>
    <row r="25610" spans="1:7">
      <c r="A25610">
        <v>31022100</v>
      </c>
      <c r="B25610" t="s">
        <v>280</v>
      </c>
      <c r="C25610">
        <v>0.68</v>
      </c>
      <c r="G25610" t="s">
        <v>271</v>
      </c>
    </row>
    <row r="25611" spans="1:7">
      <c r="A25611">
        <v>31022100</v>
      </c>
      <c r="B25611" t="s">
        <v>280</v>
      </c>
      <c r="C25611">
        <v>0.68680000000000008</v>
      </c>
      <c r="E25611">
        <v>2026</v>
      </c>
      <c r="G25611" t="s">
        <v>271</v>
      </c>
    </row>
    <row r="25612" spans="1:7">
      <c r="A25612">
        <v>31022100</v>
      </c>
      <c r="B25612" t="s">
        <v>280</v>
      </c>
      <c r="C25612">
        <v>0.68680000000000008</v>
      </c>
      <c r="E25612">
        <v>2027</v>
      </c>
      <c r="G25612" t="s">
        <v>271</v>
      </c>
    </row>
    <row r="25613" spans="1:7">
      <c r="A25613">
        <v>31022100</v>
      </c>
      <c r="B25613" t="s">
        <v>280</v>
      </c>
      <c r="C25613">
        <v>0.68680000000000008</v>
      </c>
      <c r="E25613">
        <v>2028</v>
      </c>
      <c r="G25613" t="s">
        <v>271</v>
      </c>
    </row>
    <row r="25614" spans="1:7">
      <c r="A25614">
        <v>31022900</v>
      </c>
      <c r="B25614" t="s">
        <v>280</v>
      </c>
      <c r="C25614" s="30">
        <v>1.27</v>
      </c>
      <c r="G25614" t="s">
        <v>271</v>
      </c>
    </row>
    <row r="25615" spans="1:7">
      <c r="A25615">
        <v>31022900</v>
      </c>
      <c r="B25615" t="s">
        <v>280</v>
      </c>
      <c r="C25615" s="30">
        <v>1.2827</v>
      </c>
      <c r="E25615">
        <v>2026</v>
      </c>
      <c r="G25615" t="s">
        <v>271</v>
      </c>
    </row>
    <row r="25616" spans="1:7">
      <c r="A25616">
        <v>31022900</v>
      </c>
      <c r="B25616" t="s">
        <v>280</v>
      </c>
      <c r="C25616" s="30">
        <v>1.2827</v>
      </c>
      <c r="E25616">
        <v>2027</v>
      </c>
      <c r="G25616" t="s">
        <v>271</v>
      </c>
    </row>
    <row r="25617" spans="1:7">
      <c r="A25617">
        <v>31022900</v>
      </c>
      <c r="B25617" t="s">
        <v>280</v>
      </c>
      <c r="C25617" s="30">
        <v>1.2827</v>
      </c>
      <c r="E25617">
        <v>2028</v>
      </c>
      <c r="G25617" t="s">
        <v>271</v>
      </c>
    </row>
    <row r="25618" spans="1:7">
      <c r="A25618">
        <v>31023010</v>
      </c>
      <c r="B25618" t="s">
        <v>280</v>
      </c>
      <c r="C25618" s="30">
        <v>1.4</v>
      </c>
      <c r="G25618" t="s">
        <v>271</v>
      </c>
    </row>
    <row r="25619" spans="1:7">
      <c r="A25619">
        <v>31023010</v>
      </c>
      <c r="B25619" t="s">
        <v>280</v>
      </c>
      <c r="C25619" s="30">
        <v>1.4139999999999999</v>
      </c>
      <c r="E25619">
        <v>2026</v>
      </c>
      <c r="G25619" t="s">
        <v>271</v>
      </c>
    </row>
    <row r="25620" spans="1:7">
      <c r="A25620">
        <v>31023010</v>
      </c>
      <c r="B25620" t="s">
        <v>280</v>
      </c>
      <c r="C25620" s="30">
        <v>1.4139999999999999</v>
      </c>
      <c r="E25620">
        <v>2027</v>
      </c>
      <c r="G25620" t="s">
        <v>271</v>
      </c>
    </row>
    <row r="25621" spans="1:7">
      <c r="A25621">
        <v>31023010</v>
      </c>
      <c r="B25621" t="s">
        <v>280</v>
      </c>
      <c r="C25621" s="30">
        <v>1.4139999999999999</v>
      </c>
      <c r="E25621">
        <v>2028</v>
      </c>
      <c r="G25621" t="s">
        <v>271</v>
      </c>
    </row>
    <row r="25622" spans="1:7">
      <c r="A25622">
        <v>31023090</v>
      </c>
      <c r="B25622" t="s">
        <v>280</v>
      </c>
      <c r="C25622" s="30">
        <v>2.16</v>
      </c>
      <c r="G25622" t="s">
        <v>271</v>
      </c>
    </row>
    <row r="25623" spans="1:7">
      <c r="A25623">
        <v>31023090</v>
      </c>
      <c r="B25623" t="s">
        <v>280</v>
      </c>
      <c r="C25623" s="30">
        <v>2.1816</v>
      </c>
      <c r="E25623">
        <v>2026</v>
      </c>
      <c r="G25623" t="s">
        <v>271</v>
      </c>
    </row>
    <row r="25624" spans="1:7">
      <c r="A25624">
        <v>31023090</v>
      </c>
      <c r="B25624" t="s">
        <v>280</v>
      </c>
      <c r="C25624" s="30">
        <v>2.1816</v>
      </c>
      <c r="E25624">
        <v>2027</v>
      </c>
      <c r="G25624" t="s">
        <v>271</v>
      </c>
    </row>
    <row r="25625" spans="1:7">
      <c r="A25625">
        <v>31023090</v>
      </c>
      <c r="B25625" t="s">
        <v>280</v>
      </c>
      <c r="C25625" s="30">
        <v>2.1816</v>
      </c>
      <c r="E25625">
        <v>2028</v>
      </c>
      <c r="G25625" t="s">
        <v>271</v>
      </c>
    </row>
    <row r="25626" spans="1:7">
      <c r="A25626">
        <v>31024010</v>
      </c>
      <c r="B25626" t="s">
        <v>280</v>
      </c>
      <c r="C25626" s="30">
        <v>1.85</v>
      </c>
      <c r="G25626" t="s">
        <v>271</v>
      </c>
    </row>
    <row r="25627" spans="1:7">
      <c r="A25627">
        <v>31024010</v>
      </c>
      <c r="B25627" t="s">
        <v>280</v>
      </c>
      <c r="C25627" s="30">
        <v>1.8685</v>
      </c>
      <c r="E25627">
        <v>2026</v>
      </c>
      <c r="G25627" t="s">
        <v>271</v>
      </c>
    </row>
    <row r="25628" spans="1:7">
      <c r="A25628">
        <v>31024010</v>
      </c>
      <c r="B25628" t="s">
        <v>280</v>
      </c>
      <c r="C25628" s="30">
        <v>1.8685</v>
      </c>
      <c r="E25628">
        <v>2027</v>
      </c>
      <c r="G25628" t="s">
        <v>271</v>
      </c>
    </row>
    <row r="25629" spans="1:7">
      <c r="A25629">
        <v>31024010</v>
      </c>
      <c r="B25629" t="s">
        <v>280</v>
      </c>
      <c r="C25629" s="30">
        <v>1.8685</v>
      </c>
      <c r="E25629">
        <v>2028</v>
      </c>
      <c r="G25629" t="s">
        <v>271</v>
      </c>
    </row>
    <row r="25630" spans="1:7">
      <c r="A25630">
        <v>31024090</v>
      </c>
      <c r="B25630" t="s">
        <v>280</v>
      </c>
      <c r="C25630" s="30">
        <v>1.85</v>
      </c>
      <c r="G25630" t="s">
        <v>271</v>
      </c>
    </row>
    <row r="25631" spans="1:7">
      <c r="A25631">
        <v>31024090</v>
      </c>
      <c r="B25631" t="s">
        <v>280</v>
      </c>
      <c r="C25631" s="30">
        <v>1.8685</v>
      </c>
      <c r="E25631">
        <v>2026</v>
      </c>
      <c r="G25631" t="s">
        <v>271</v>
      </c>
    </row>
    <row r="25632" spans="1:7">
      <c r="A25632">
        <v>31024090</v>
      </c>
      <c r="B25632" t="s">
        <v>280</v>
      </c>
      <c r="C25632" s="30">
        <v>1.8685</v>
      </c>
      <c r="E25632">
        <v>2027</v>
      </c>
      <c r="G25632" t="s">
        <v>271</v>
      </c>
    </row>
    <row r="25633" spans="1:7">
      <c r="A25633">
        <v>31024090</v>
      </c>
      <c r="B25633" t="s">
        <v>280</v>
      </c>
      <c r="C25633" s="30">
        <v>1.8685</v>
      </c>
      <c r="E25633">
        <v>2028</v>
      </c>
      <c r="G25633" t="s">
        <v>271</v>
      </c>
    </row>
    <row r="25634" spans="1:7">
      <c r="A25634">
        <v>31025000</v>
      </c>
      <c r="B25634" t="s">
        <v>280</v>
      </c>
      <c r="C25634" s="30">
        <v>3.32</v>
      </c>
      <c r="G25634" t="s">
        <v>271</v>
      </c>
    </row>
    <row r="25635" spans="1:7">
      <c r="A25635">
        <v>31025000</v>
      </c>
      <c r="B25635" t="s">
        <v>280</v>
      </c>
      <c r="C25635" s="30">
        <v>3.3531999999999997</v>
      </c>
      <c r="E25635">
        <v>2026</v>
      </c>
      <c r="G25635" t="s">
        <v>271</v>
      </c>
    </row>
    <row r="25636" spans="1:7">
      <c r="A25636">
        <v>31025000</v>
      </c>
      <c r="B25636" t="s">
        <v>280</v>
      </c>
      <c r="C25636" s="30">
        <v>3.3531999999999997</v>
      </c>
      <c r="E25636">
        <v>2027</v>
      </c>
      <c r="G25636" t="s">
        <v>271</v>
      </c>
    </row>
    <row r="25637" spans="1:7">
      <c r="A25637">
        <v>31025000</v>
      </c>
      <c r="B25637" t="s">
        <v>280</v>
      </c>
      <c r="C25637" s="30">
        <v>3.3531999999999997</v>
      </c>
      <c r="E25637">
        <v>2028</v>
      </c>
      <c r="G25637" t="s">
        <v>271</v>
      </c>
    </row>
    <row r="25638" spans="1:7">
      <c r="A25638">
        <v>31026000</v>
      </c>
      <c r="B25638" t="s">
        <v>280</v>
      </c>
      <c r="C25638" s="30">
        <v>1.81</v>
      </c>
      <c r="G25638" t="s">
        <v>271</v>
      </c>
    </row>
    <row r="25639" spans="1:7">
      <c r="A25639">
        <v>31026000</v>
      </c>
      <c r="B25639" t="s">
        <v>280</v>
      </c>
      <c r="C25639" s="30">
        <v>1.8281000000000001</v>
      </c>
      <c r="E25639">
        <v>2026</v>
      </c>
      <c r="G25639" t="s">
        <v>271</v>
      </c>
    </row>
    <row r="25640" spans="1:7">
      <c r="A25640">
        <v>31026000</v>
      </c>
      <c r="B25640" t="s">
        <v>280</v>
      </c>
      <c r="C25640" s="30">
        <v>1.8281000000000001</v>
      </c>
      <c r="E25640">
        <v>2027</v>
      </c>
      <c r="G25640" t="s">
        <v>271</v>
      </c>
    </row>
    <row r="25641" spans="1:7">
      <c r="A25641">
        <v>31026000</v>
      </c>
      <c r="B25641" t="s">
        <v>280</v>
      </c>
      <c r="C25641" s="30">
        <v>1.8281000000000001</v>
      </c>
      <c r="E25641">
        <v>2028</v>
      </c>
      <c r="G25641" t="s">
        <v>271</v>
      </c>
    </row>
    <row r="25642" spans="1:7">
      <c r="A25642">
        <v>31028000</v>
      </c>
      <c r="B25642" t="s">
        <v>280</v>
      </c>
      <c r="C25642" s="30">
        <v>1.43</v>
      </c>
      <c r="G25642" t="s">
        <v>271</v>
      </c>
    </row>
    <row r="25643" spans="1:7">
      <c r="A25643">
        <v>31028000</v>
      </c>
      <c r="B25643" t="s">
        <v>280</v>
      </c>
      <c r="C25643" s="30">
        <v>1.4442999999999999</v>
      </c>
      <c r="E25643">
        <v>2026</v>
      </c>
      <c r="G25643" t="s">
        <v>271</v>
      </c>
    </row>
    <row r="25644" spans="1:7">
      <c r="A25644">
        <v>31028000</v>
      </c>
      <c r="B25644" t="s">
        <v>280</v>
      </c>
      <c r="C25644" s="30">
        <v>1.4442999999999999</v>
      </c>
      <c r="E25644">
        <v>2027</v>
      </c>
      <c r="G25644" t="s">
        <v>271</v>
      </c>
    </row>
    <row r="25645" spans="1:7">
      <c r="A25645">
        <v>31028000</v>
      </c>
      <c r="B25645" t="s">
        <v>280</v>
      </c>
      <c r="C25645" s="30">
        <v>1.4442999999999999</v>
      </c>
      <c r="E25645">
        <v>2028</v>
      </c>
      <c r="G25645" t="s">
        <v>271</v>
      </c>
    </row>
    <row r="25646" spans="1:7">
      <c r="A25646">
        <v>31029000</v>
      </c>
      <c r="B25646" t="s">
        <v>280</v>
      </c>
      <c r="C25646" s="30">
        <v>1.52</v>
      </c>
      <c r="G25646" t="s">
        <v>271</v>
      </c>
    </row>
    <row r="25647" spans="1:7">
      <c r="A25647">
        <v>31029000</v>
      </c>
      <c r="B25647" t="s">
        <v>280</v>
      </c>
      <c r="C25647" s="30">
        <v>1.5352000000000001</v>
      </c>
      <c r="E25647">
        <v>2026</v>
      </c>
      <c r="G25647" t="s">
        <v>271</v>
      </c>
    </row>
    <row r="25648" spans="1:7">
      <c r="A25648">
        <v>31029000</v>
      </c>
      <c r="B25648" t="s">
        <v>280</v>
      </c>
      <c r="C25648" s="30">
        <v>1.5352000000000001</v>
      </c>
      <c r="E25648">
        <v>2027</v>
      </c>
      <c r="G25648" t="s">
        <v>271</v>
      </c>
    </row>
    <row r="25649" spans="1:7">
      <c r="A25649">
        <v>31029000</v>
      </c>
      <c r="B25649" t="s">
        <v>280</v>
      </c>
      <c r="C25649" s="30">
        <v>1.5352000000000001</v>
      </c>
      <c r="E25649">
        <v>2028</v>
      </c>
      <c r="G25649" t="s">
        <v>271</v>
      </c>
    </row>
    <row r="25650" spans="1:7">
      <c r="A25650">
        <v>31051000</v>
      </c>
      <c r="B25650" t="s">
        <v>280</v>
      </c>
      <c r="C25650">
        <v>0.78</v>
      </c>
      <c r="G25650" t="s">
        <v>271</v>
      </c>
    </row>
    <row r="25651" spans="1:7">
      <c r="A25651">
        <v>31051000</v>
      </c>
      <c r="B25651" t="s">
        <v>280</v>
      </c>
      <c r="C25651">
        <v>0.78780000000000006</v>
      </c>
      <c r="E25651">
        <v>2026</v>
      </c>
      <c r="G25651" t="s">
        <v>271</v>
      </c>
    </row>
    <row r="25652" spans="1:7">
      <c r="A25652">
        <v>31051000</v>
      </c>
      <c r="B25652" t="s">
        <v>280</v>
      </c>
      <c r="C25652">
        <v>0.78780000000000006</v>
      </c>
      <c r="E25652">
        <v>2027</v>
      </c>
      <c r="G25652" t="s">
        <v>271</v>
      </c>
    </row>
    <row r="25653" spans="1:7">
      <c r="A25653">
        <v>31051000</v>
      </c>
      <c r="B25653" t="s">
        <v>280</v>
      </c>
      <c r="C25653">
        <v>0.78780000000000006</v>
      </c>
      <c r="E25653">
        <v>2028</v>
      </c>
      <c r="G25653" t="s">
        <v>271</v>
      </c>
    </row>
    <row r="25654" spans="1:7">
      <c r="A25654">
        <v>31052010</v>
      </c>
      <c r="B25654" t="s">
        <v>280</v>
      </c>
      <c r="C25654">
        <v>0.97</v>
      </c>
      <c r="G25654" t="s">
        <v>271</v>
      </c>
    </row>
    <row r="25655" spans="1:7">
      <c r="A25655">
        <v>31052010</v>
      </c>
      <c r="B25655" t="s">
        <v>280</v>
      </c>
      <c r="C25655">
        <v>0.97970000000000002</v>
      </c>
      <c r="E25655">
        <v>2026</v>
      </c>
      <c r="G25655" t="s">
        <v>271</v>
      </c>
    </row>
    <row r="25656" spans="1:7">
      <c r="A25656">
        <v>31052010</v>
      </c>
      <c r="B25656" t="s">
        <v>280</v>
      </c>
      <c r="C25656">
        <v>0.97970000000000002</v>
      </c>
      <c r="E25656">
        <v>2027</v>
      </c>
      <c r="G25656" t="s">
        <v>271</v>
      </c>
    </row>
    <row r="25657" spans="1:7">
      <c r="A25657">
        <v>31052010</v>
      </c>
      <c r="B25657" t="s">
        <v>280</v>
      </c>
      <c r="C25657">
        <v>0.97970000000000002</v>
      </c>
      <c r="E25657">
        <v>2028</v>
      </c>
      <c r="G25657" t="s">
        <v>271</v>
      </c>
    </row>
    <row r="25658" spans="1:7">
      <c r="A25658">
        <v>31052090</v>
      </c>
      <c r="B25658" t="s">
        <v>280</v>
      </c>
      <c r="C25658">
        <v>0.67</v>
      </c>
      <c r="G25658" t="s">
        <v>271</v>
      </c>
    </row>
    <row r="25659" spans="1:7">
      <c r="A25659">
        <v>31052090</v>
      </c>
      <c r="B25659" t="s">
        <v>280</v>
      </c>
      <c r="C25659">
        <v>0.67670000000000008</v>
      </c>
      <c r="E25659">
        <v>2026</v>
      </c>
      <c r="G25659" t="s">
        <v>271</v>
      </c>
    </row>
    <row r="25660" spans="1:7">
      <c r="A25660">
        <v>31052090</v>
      </c>
      <c r="B25660" t="s">
        <v>280</v>
      </c>
      <c r="C25660">
        <v>0.67670000000000008</v>
      </c>
      <c r="E25660">
        <v>2027</v>
      </c>
      <c r="G25660" t="s">
        <v>271</v>
      </c>
    </row>
    <row r="25661" spans="1:7">
      <c r="A25661">
        <v>31052090</v>
      </c>
      <c r="B25661" t="s">
        <v>280</v>
      </c>
      <c r="C25661">
        <v>0.67670000000000008</v>
      </c>
      <c r="E25661">
        <v>2028</v>
      </c>
      <c r="G25661" t="s">
        <v>271</v>
      </c>
    </row>
    <row r="25662" spans="1:7">
      <c r="A25662">
        <v>31053000</v>
      </c>
      <c r="B25662" t="s">
        <v>280</v>
      </c>
      <c r="C25662">
        <v>0.54</v>
      </c>
      <c r="G25662" t="s">
        <v>271</v>
      </c>
    </row>
    <row r="25663" spans="1:7">
      <c r="A25663">
        <v>31053000</v>
      </c>
      <c r="B25663" t="s">
        <v>280</v>
      </c>
      <c r="C25663">
        <v>0.5454</v>
      </c>
      <c r="E25663">
        <v>2026</v>
      </c>
      <c r="G25663" t="s">
        <v>271</v>
      </c>
    </row>
    <row r="25664" spans="1:7">
      <c r="A25664">
        <v>31053000</v>
      </c>
      <c r="B25664" t="s">
        <v>280</v>
      </c>
      <c r="C25664">
        <v>0.5454</v>
      </c>
      <c r="E25664">
        <v>2027</v>
      </c>
      <c r="G25664" t="s">
        <v>271</v>
      </c>
    </row>
    <row r="25665" spans="1:7">
      <c r="A25665">
        <v>31053000</v>
      </c>
      <c r="B25665" t="s">
        <v>280</v>
      </c>
      <c r="C25665">
        <v>0.5454</v>
      </c>
      <c r="E25665">
        <v>2028</v>
      </c>
      <c r="G25665" t="s">
        <v>271</v>
      </c>
    </row>
    <row r="25666" spans="1:7">
      <c r="A25666">
        <v>31054000</v>
      </c>
      <c r="B25666" t="s">
        <v>280</v>
      </c>
      <c r="C25666">
        <v>0.36</v>
      </c>
      <c r="G25666" t="s">
        <v>271</v>
      </c>
    </row>
    <row r="25667" spans="1:7">
      <c r="A25667">
        <v>31054000</v>
      </c>
      <c r="B25667" t="s">
        <v>280</v>
      </c>
      <c r="C25667">
        <v>0.36359999999999998</v>
      </c>
      <c r="E25667">
        <v>2026</v>
      </c>
      <c r="G25667" t="s">
        <v>271</v>
      </c>
    </row>
    <row r="25668" spans="1:7">
      <c r="A25668">
        <v>31054000</v>
      </c>
      <c r="B25668" t="s">
        <v>280</v>
      </c>
      <c r="C25668">
        <v>0.36359999999999998</v>
      </c>
      <c r="E25668">
        <v>2027</v>
      </c>
      <c r="G25668" t="s">
        <v>271</v>
      </c>
    </row>
    <row r="25669" spans="1:7">
      <c r="A25669">
        <v>31054000</v>
      </c>
      <c r="B25669" t="s">
        <v>280</v>
      </c>
      <c r="C25669">
        <v>0.36359999999999998</v>
      </c>
      <c r="E25669">
        <v>2028</v>
      </c>
      <c r="G25669" t="s">
        <v>271</v>
      </c>
    </row>
    <row r="25670" spans="1:7">
      <c r="A25670">
        <v>31055100</v>
      </c>
      <c r="B25670" t="s">
        <v>280</v>
      </c>
      <c r="C25670" s="30">
        <v>1.32</v>
      </c>
      <c r="G25670" t="s">
        <v>271</v>
      </c>
    </row>
    <row r="25671" spans="1:7">
      <c r="A25671">
        <v>31055100</v>
      </c>
      <c r="B25671" t="s">
        <v>280</v>
      </c>
      <c r="C25671" s="30">
        <v>1.3332000000000002</v>
      </c>
      <c r="E25671">
        <v>2026</v>
      </c>
      <c r="G25671" t="s">
        <v>271</v>
      </c>
    </row>
    <row r="25672" spans="1:7">
      <c r="A25672">
        <v>31055100</v>
      </c>
      <c r="B25672" t="s">
        <v>280</v>
      </c>
      <c r="C25672" s="30">
        <v>1.3332000000000002</v>
      </c>
      <c r="E25672">
        <v>2027</v>
      </c>
      <c r="G25672" t="s">
        <v>271</v>
      </c>
    </row>
    <row r="25673" spans="1:7">
      <c r="A25673">
        <v>31055100</v>
      </c>
      <c r="B25673" t="s">
        <v>280</v>
      </c>
      <c r="C25673" s="30">
        <v>1.3332000000000002</v>
      </c>
      <c r="E25673">
        <v>2028</v>
      </c>
      <c r="G25673" t="s">
        <v>271</v>
      </c>
    </row>
    <row r="25674" spans="1:7">
      <c r="A25674">
        <v>31055900</v>
      </c>
      <c r="B25674" t="s">
        <v>280</v>
      </c>
      <c r="C25674">
        <v>0.65</v>
      </c>
      <c r="G25674" t="s">
        <v>271</v>
      </c>
    </row>
    <row r="25675" spans="1:7">
      <c r="A25675">
        <v>31055900</v>
      </c>
      <c r="B25675" t="s">
        <v>280</v>
      </c>
      <c r="C25675">
        <v>0.65650000000000008</v>
      </c>
      <c r="E25675">
        <v>2026</v>
      </c>
      <c r="G25675" t="s">
        <v>271</v>
      </c>
    </row>
    <row r="25676" spans="1:7">
      <c r="A25676">
        <v>31055900</v>
      </c>
      <c r="B25676" t="s">
        <v>280</v>
      </c>
      <c r="C25676">
        <v>0.65650000000000008</v>
      </c>
      <c r="E25676">
        <v>2027</v>
      </c>
      <c r="G25676" t="s">
        <v>271</v>
      </c>
    </row>
    <row r="25677" spans="1:7">
      <c r="A25677">
        <v>31055900</v>
      </c>
      <c r="B25677" t="s">
        <v>280</v>
      </c>
      <c r="C25677">
        <v>0.65650000000000008</v>
      </c>
      <c r="E25677">
        <v>2028</v>
      </c>
      <c r="G25677" t="s">
        <v>271</v>
      </c>
    </row>
    <row r="25678" spans="1:7">
      <c r="A25678">
        <v>31059020</v>
      </c>
      <c r="B25678" t="s">
        <v>280</v>
      </c>
      <c r="C25678" s="30">
        <v>1.24</v>
      </c>
      <c r="G25678" t="s">
        <v>271</v>
      </c>
    </row>
    <row r="25679" spans="1:7">
      <c r="A25679">
        <v>31059020</v>
      </c>
      <c r="B25679" t="s">
        <v>280</v>
      </c>
      <c r="C25679" s="30">
        <v>1.2524</v>
      </c>
      <c r="E25679">
        <v>2026</v>
      </c>
      <c r="G25679" t="s">
        <v>271</v>
      </c>
    </row>
    <row r="25680" spans="1:7">
      <c r="A25680">
        <v>31059020</v>
      </c>
      <c r="B25680" t="s">
        <v>280</v>
      </c>
      <c r="C25680" s="30">
        <v>1.2524</v>
      </c>
      <c r="E25680">
        <v>2027</v>
      </c>
      <c r="G25680" t="s">
        <v>271</v>
      </c>
    </row>
    <row r="25681" spans="1:7">
      <c r="A25681">
        <v>31059020</v>
      </c>
      <c r="B25681" t="s">
        <v>280</v>
      </c>
      <c r="C25681" s="30">
        <v>1.2524</v>
      </c>
      <c r="E25681">
        <v>2028</v>
      </c>
      <c r="G25681" t="s">
        <v>271</v>
      </c>
    </row>
    <row r="25682" spans="1:7">
      <c r="A25682">
        <v>31059080</v>
      </c>
      <c r="B25682" t="s">
        <v>280</v>
      </c>
      <c r="C25682">
        <v>0.65</v>
      </c>
      <c r="G25682" t="s">
        <v>271</v>
      </c>
    </row>
    <row r="25683" spans="1:7">
      <c r="A25683">
        <v>31059080</v>
      </c>
      <c r="B25683" t="s">
        <v>280</v>
      </c>
      <c r="C25683">
        <v>0.65650000000000008</v>
      </c>
      <c r="E25683">
        <v>2026</v>
      </c>
      <c r="G25683" t="s">
        <v>271</v>
      </c>
    </row>
    <row r="25684" spans="1:7">
      <c r="A25684">
        <v>31059080</v>
      </c>
      <c r="B25684" t="s">
        <v>280</v>
      </c>
      <c r="C25684">
        <v>0.65650000000000008</v>
      </c>
      <c r="E25684">
        <v>2027</v>
      </c>
      <c r="G25684" t="s">
        <v>271</v>
      </c>
    </row>
    <row r="25685" spans="1:7">
      <c r="A25685">
        <v>31059080</v>
      </c>
      <c r="B25685" t="s">
        <v>280</v>
      </c>
      <c r="C25685">
        <v>0.65650000000000008</v>
      </c>
      <c r="E25685">
        <v>2028</v>
      </c>
      <c r="G25685" t="s">
        <v>271</v>
      </c>
    </row>
    <row r="25686" spans="1:7">
      <c r="A25686">
        <v>28041000</v>
      </c>
      <c r="B25686" t="s">
        <v>280</v>
      </c>
      <c r="C25686" s="30">
        <v>10.82</v>
      </c>
      <c r="G25686" t="s">
        <v>272</v>
      </c>
    </row>
    <row r="25687" spans="1:7">
      <c r="A25687">
        <v>28041000</v>
      </c>
      <c r="B25687" t="s">
        <v>280</v>
      </c>
      <c r="C25687" s="30">
        <v>11.902000000000001</v>
      </c>
      <c r="E25687">
        <v>2026</v>
      </c>
      <c r="G25687" t="s">
        <v>272</v>
      </c>
    </row>
    <row r="25688" spans="1:7">
      <c r="A25688">
        <v>28041000</v>
      </c>
      <c r="B25688" t="s">
        <v>280</v>
      </c>
      <c r="C25688" s="30">
        <v>12.984</v>
      </c>
      <c r="E25688">
        <v>2027</v>
      </c>
      <c r="G25688" t="s">
        <v>272</v>
      </c>
    </row>
    <row r="25689" spans="1:7">
      <c r="A25689">
        <v>28041000</v>
      </c>
      <c r="B25689" t="s">
        <v>280</v>
      </c>
      <c r="C25689" s="30">
        <v>14.066000000000001</v>
      </c>
      <c r="E25689">
        <v>2028</v>
      </c>
      <c r="G25689" t="s">
        <v>272</v>
      </c>
    </row>
    <row r="25690" spans="1:7">
      <c r="A25690">
        <v>2523100090</v>
      </c>
      <c r="B25690" t="s">
        <v>101</v>
      </c>
      <c r="C25690">
        <v>0.91</v>
      </c>
      <c r="D25690" t="s">
        <v>13</v>
      </c>
      <c r="G25690" t="s">
        <v>270</v>
      </c>
    </row>
    <row r="25691" spans="1:7">
      <c r="A25691">
        <v>2523100090</v>
      </c>
      <c r="B25691" t="s">
        <v>101</v>
      </c>
      <c r="C25691">
        <v>1.0010000000000001</v>
      </c>
      <c r="D25691" t="s">
        <v>13</v>
      </c>
      <c r="E25691">
        <v>2026</v>
      </c>
      <c r="G25691" t="s">
        <v>270</v>
      </c>
    </row>
    <row r="25692" spans="1:7">
      <c r="A25692">
        <v>2523100090</v>
      </c>
      <c r="B25692" t="s">
        <v>101</v>
      </c>
      <c r="C25692">
        <v>1.0920000000000001</v>
      </c>
      <c r="D25692" t="s">
        <v>13</v>
      </c>
      <c r="E25692">
        <v>2027</v>
      </c>
      <c r="G25692" t="s">
        <v>270</v>
      </c>
    </row>
    <row r="25693" spans="1:7">
      <c r="A25693">
        <v>2523100090</v>
      </c>
      <c r="B25693" t="s">
        <v>101</v>
      </c>
      <c r="C25693">
        <v>1.1830000000000001</v>
      </c>
      <c r="D25693" t="s">
        <v>13</v>
      </c>
      <c r="E25693">
        <v>2028</v>
      </c>
      <c r="G25693" t="s">
        <v>270</v>
      </c>
    </row>
    <row r="25694" spans="1:7">
      <c r="A25694">
        <v>25232900</v>
      </c>
      <c r="B25694" t="s">
        <v>101</v>
      </c>
      <c r="C25694">
        <v>0.96</v>
      </c>
      <c r="G25694" t="s">
        <v>270</v>
      </c>
    </row>
    <row r="25695" spans="1:7">
      <c r="A25695">
        <v>25232900</v>
      </c>
      <c r="B25695" t="s">
        <v>101</v>
      </c>
      <c r="C25695">
        <v>1.056</v>
      </c>
      <c r="E25695">
        <v>2026</v>
      </c>
      <c r="G25695" t="s">
        <v>270</v>
      </c>
    </row>
    <row r="25696" spans="1:7">
      <c r="A25696">
        <v>25232900</v>
      </c>
      <c r="B25696" t="s">
        <v>101</v>
      </c>
      <c r="C25696">
        <v>1.1519999999999999</v>
      </c>
      <c r="E25696">
        <v>2027</v>
      </c>
      <c r="G25696" t="s">
        <v>270</v>
      </c>
    </row>
    <row r="25697" spans="1:7">
      <c r="A25697">
        <v>25232900</v>
      </c>
      <c r="B25697" t="s">
        <v>101</v>
      </c>
      <c r="C25697">
        <v>1.248</v>
      </c>
      <c r="E25697">
        <v>2028</v>
      </c>
      <c r="G25697" t="s">
        <v>270</v>
      </c>
    </row>
    <row r="25698" spans="1:7">
      <c r="A25698">
        <v>2523900090</v>
      </c>
      <c r="B25698" t="s">
        <v>101</v>
      </c>
      <c r="C25698">
        <v>0.92</v>
      </c>
      <c r="D25698" t="s">
        <v>13</v>
      </c>
      <c r="G25698" t="s">
        <v>270</v>
      </c>
    </row>
    <row r="25699" spans="1:7">
      <c r="A25699">
        <v>2523900090</v>
      </c>
      <c r="B25699" t="s">
        <v>101</v>
      </c>
      <c r="C25699">
        <v>1.012</v>
      </c>
      <c r="D25699" t="s">
        <v>13</v>
      </c>
      <c r="E25699">
        <v>2026</v>
      </c>
      <c r="G25699" t="s">
        <v>270</v>
      </c>
    </row>
    <row r="25700" spans="1:7">
      <c r="A25700">
        <v>2523900090</v>
      </c>
      <c r="B25700" t="s">
        <v>101</v>
      </c>
      <c r="C25700">
        <v>1.1040000000000001</v>
      </c>
      <c r="D25700" t="s">
        <v>13</v>
      </c>
      <c r="E25700">
        <v>2027</v>
      </c>
      <c r="G25700" t="s">
        <v>270</v>
      </c>
    </row>
    <row r="25701" spans="1:7">
      <c r="A25701">
        <v>2523900090</v>
      </c>
      <c r="B25701" t="s">
        <v>101</v>
      </c>
      <c r="C25701">
        <v>1.1960000000000002</v>
      </c>
      <c r="D25701" t="s">
        <v>13</v>
      </c>
      <c r="E25701">
        <v>2028</v>
      </c>
      <c r="G25701" t="s">
        <v>270</v>
      </c>
    </row>
    <row r="25702" spans="1:7">
      <c r="A25702">
        <v>28080000</v>
      </c>
      <c r="B25702" t="s">
        <v>101</v>
      </c>
      <c r="C25702" s="30">
        <v>2.79</v>
      </c>
      <c r="G25702" t="s">
        <v>271</v>
      </c>
    </row>
    <row r="25703" spans="1:7">
      <c r="A25703">
        <v>28080000</v>
      </c>
      <c r="B25703" t="s">
        <v>101</v>
      </c>
      <c r="C25703" s="30">
        <v>2.8178999999999998</v>
      </c>
      <c r="E25703">
        <v>2026</v>
      </c>
      <c r="G25703" t="s">
        <v>271</v>
      </c>
    </row>
    <row r="25704" spans="1:7">
      <c r="A25704">
        <v>28080000</v>
      </c>
      <c r="B25704" t="s">
        <v>101</v>
      </c>
      <c r="C25704" s="30">
        <v>2.8178999999999998</v>
      </c>
      <c r="E25704">
        <v>2027</v>
      </c>
      <c r="G25704" t="s">
        <v>271</v>
      </c>
    </row>
    <row r="25705" spans="1:7">
      <c r="A25705">
        <v>28080000</v>
      </c>
      <c r="B25705" t="s">
        <v>101</v>
      </c>
      <c r="C25705" s="30">
        <v>2.8178999999999998</v>
      </c>
      <c r="E25705">
        <v>2028</v>
      </c>
      <c r="G25705" t="s">
        <v>271</v>
      </c>
    </row>
    <row r="25706" spans="1:7">
      <c r="A25706">
        <v>28142000</v>
      </c>
      <c r="B25706" t="s">
        <v>101</v>
      </c>
      <c r="C25706">
        <v>0.7</v>
      </c>
      <c r="G25706" t="s">
        <v>271</v>
      </c>
    </row>
    <row r="25707" spans="1:7">
      <c r="A25707">
        <v>28142000</v>
      </c>
      <c r="B25707" t="s">
        <v>101</v>
      </c>
      <c r="C25707">
        <v>0.70699999999999996</v>
      </c>
      <c r="E25707">
        <v>2026</v>
      </c>
      <c r="G25707" t="s">
        <v>271</v>
      </c>
    </row>
    <row r="25708" spans="1:7">
      <c r="A25708">
        <v>28142000</v>
      </c>
      <c r="B25708" t="s">
        <v>101</v>
      </c>
      <c r="C25708">
        <v>0.70699999999999996</v>
      </c>
      <c r="E25708">
        <v>2027</v>
      </c>
      <c r="G25708" t="s">
        <v>271</v>
      </c>
    </row>
    <row r="25709" spans="1:7">
      <c r="A25709">
        <v>28142000</v>
      </c>
      <c r="B25709" t="s">
        <v>101</v>
      </c>
      <c r="C25709">
        <v>0.70699999999999996</v>
      </c>
      <c r="E25709">
        <v>2028</v>
      </c>
      <c r="G25709" t="s">
        <v>271</v>
      </c>
    </row>
    <row r="25710" spans="1:7">
      <c r="A25710">
        <v>28342100</v>
      </c>
      <c r="B25710" t="s">
        <v>101</v>
      </c>
      <c r="C25710" s="30">
        <v>2.27</v>
      </c>
      <c r="G25710" t="s">
        <v>271</v>
      </c>
    </row>
    <row r="25711" spans="1:7">
      <c r="A25711">
        <v>28342100</v>
      </c>
      <c r="B25711" t="s">
        <v>101</v>
      </c>
      <c r="C25711" s="30">
        <v>2.2927</v>
      </c>
      <c r="E25711">
        <v>2026</v>
      </c>
      <c r="G25711" t="s">
        <v>271</v>
      </c>
    </row>
    <row r="25712" spans="1:7">
      <c r="A25712">
        <v>28342100</v>
      </c>
      <c r="B25712" t="s">
        <v>101</v>
      </c>
      <c r="C25712" s="30">
        <v>2.2927</v>
      </c>
      <c r="E25712">
        <v>2027</v>
      </c>
      <c r="G25712" t="s">
        <v>271</v>
      </c>
    </row>
    <row r="25713" spans="1:7">
      <c r="A25713">
        <v>28342100</v>
      </c>
      <c r="B25713" t="s">
        <v>101</v>
      </c>
      <c r="C25713" s="30">
        <v>2.2927</v>
      </c>
      <c r="E25713">
        <v>2028</v>
      </c>
      <c r="G25713" t="s">
        <v>271</v>
      </c>
    </row>
    <row r="25714" spans="1:7">
      <c r="A25714">
        <v>31021012</v>
      </c>
      <c r="B25714" t="s">
        <v>101</v>
      </c>
      <c r="C25714">
        <v>0.48</v>
      </c>
      <c r="G25714" t="s">
        <v>271</v>
      </c>
    </row>
    <row r="25715" spans="1:7">
      <c r="A25715">
        <v>31021012</v>
      </c>
      <c r="B25715" t="s">
        <v>101</v>
      </c>
      <c r="C25715">
        <v>0.48480000000000001</v>
      </c>
      <c r="E25715">
        <v>2026</v>
      </c>
      <c r="G25715" t="s">
        <v>271</v>
      </c>
    </row>
    <row r="25716" spans="1:7">
      <c r="A25716">
        <v>31021012</v>
      </c>
      <c r="B25716" t="s">
        <v>101</v>
      </c>
      <c r="C25716">
        <v>0.48480000000000001</v>
      </c>
      <c r="E25716">
        <v>2027</v>
      </c>
      <c r="G25716" t="s">
        <v>271</v>
      </c>
    </row>
    <row r="25717" spans="1:7">
      <c r="A25717">
        <v>31021012</v>
      </c>
      <c r="B25717" t="s">
        <v>101</v>
      </c>
      <c r="C25717">
        <v>0.48480000000000001</v>
      </c>
      <c r="E25717">
        <v>2028</v>
      </c>
      <c r="G25717" t="s">
        <v>271</v>
      </c>
    </row>
    <row r="25718" spans="1:7">
      <c r="A25718">
        <v>31021015</v>
      </c>
      <c r="B25718" t="s">
        <v>101</v>
      </c>
      <c r="C25718">
        <v>0.77</v>
      </c>
      <c r="G25718" t="s">
        <v>271</v>
      </c>
    </row>
    <row r="25719" spans="1:7">
      <c r="A25719">
        <v>31021015</v>
      </c>
      <c r="B25719" t="s">
        <v>101</v>
      </c>
      <c r="C25719">
        <v>0.77770000000000006</v>
      </c>
      <c r="E25719">
        <v>2026</v>
      </c>
      <c r="G25719" t="s">
        <v>271</v>
      </c>
    </row>
    <row r="25720" spans="1:7">
      <c r="A25720">
        <v>31021015</v>
      </c>
      <c r="B25720" t="s">
        <v>101</v>
      </c>
      <c r="C25720">
        <v>0.77770000000000006</v>
      </c>
      <c r="E25720">
        <v>2027</v>
      </c>
      <c r="G25720" t="s">
        <v>271</v>
      </c>
    </row>
    <row r="25721" spans="1:7">
      <c r="A25721">
        <v>31021015</v>
      </c>
      <c r="B25721" t="s">
        <v>101</v>
      </c>
      <c r="C25721">
        <v>0.77770000000000006</v>
      </c>
      <c r="E25721">
        <v>2028</v>
      </c>
      <c r="G25721" t="s">
        <v>271</v>
      </c>
    </row>
    <row r="25722" spans="1:7">
      <c r="A25722">
        <v>31021019</v>
      </c>
      <c r="B25722" t="s">
        <v>101</v>
      </c>
      <c r="C25722" s="30">
        <v>1.45</v>
      </c>
      <c r="G25722" t="s">
        <v>271</v>
      </c>
    </row>
    <row r="25723" spans="1:7">
      <c r="A25723">
        <v>31021019</v>
      </c>
      <c r="B25723" t="s">
        <v>101</v>
      </c>
      <c r="C25723" s="30">
        <v>1.4644999999999999</v>
      </c>
      <c r="E25723">
        <v>2026</v>
      </c>
      <c r="G25723" t="s">
        <v>271</v>
      </c>
    </row>
    <row r="25724" spans="1:7">
      <c r="A25724">
        <v>31021019</v>
      </c>
      <c r="B25724" t="s">
        <v>101</v>
      </c>
      <c r="C25724" s="30">
        <v>1.4644999999999999</v>
      </c>
      <c r="E25724">
        <v>2027</v>
      </c>
      <c r="G25724" t="s">
        <v>271</v>
      </c>
    </row>
    <row r="25725" spans="1:7">
      <c r="A25725">
        <v>31021019</v>
      </c>
      <c r="B25725" t="s">
        <v>101</v>
      </c>
      <c r="C25725" s="30">
        <v>1.4644999999999999</v>
      </c>
      <c r="E25725">
        <v>2028</v>
      </c>
      <c r="G25725" t="s">
        <v>271</v>
      </c>
    </row>
    <row r="25726" spans="1:7">
      <c r="A25726">
        <v>31021090</v>
      </c>
      <c r="B25726" t="s">
        <v>101</v>
      </c>
      <c r="C25726" s="30">
        <v>1.42</v>
      </c>
      <c r="G25726" t="s">
        <v>271</v>
      </c>
    </row>
    <row r="25727" spans="1:7">
      <c r="A25727">
        <v>31021090</v>
      </c>
      <c r="B25727" t="s">
        <v>101</v>
      </c>
      <c r="C25727" s="30">
        <v>1.4341999999999999</v>
      </c>
      <c r="E25727">
        <v>2026</v>
      </c>
      <c r="G25727" t="s">
        <v>271</v>
      </c>
    </row>
    <row r="25728" spans="1:7">
      <c r="A25728">
        <v>31021090</v>
      </c>
      <c r="B25728" t="s">
        <v>101</v>
      </c>
      <c r="C25728" s="30">
        <v>1.4341999999999999</v>
      </c>
      <c r="E25728">
        <v>2027</v>
      </c>
      <c r="G25728" t="s">
        <v>271</v>
      </c>
    </row>
    <row r="25729" spans="1:7">
      <c r="A25729">
        <v>31021090</v>
      </c>
      <c r="B25729" t="s">
        <v>101</v>
      </c>
      <c r="C25729" s="30">
        <v>1.4341999999999999</v>
      </c>
      <c r="E25729">
        <v>2028</v>
      </c>
      <c r="G25729" t="s">
        <v>271</v>
      </c>
    </row>
    <row r="25730" spans="1:7">
      <c r="A25730">
        <v>31022100</v>
      </c>
      <c r="B25730" t="s">
        <v>101</v>
      </c>
      <c r="C25730">
        <v>0.7</v>
      </c>
      <c r="G25730" t="s">
        <v>271</v>
      </c>
    </row>
    <row r="25731" spans="1:7">
      <c r="A25731">
        <v>31022100</v>
      </c>
      <c r="B25731" t="s">
        <v>101</v>
      </c>
      <c r="C25731">
        <v>0.70699999999999996</v>
      </c>
      <c r="E25731">
        <v>2026</v>
      </c>
      <c r="G25731" t="s">
        <v>271</v>
      </c>
    </row>
    <row r="25732" spans="1:7">
      <c r="A25732">
        <v>31022100</v>
      </c>
      <c r="B25732" t="s">
        <v>101</v>
      </c>
      <c r="C25732">
        <v>0.70699999999999996</v>
      </c>
      <c r="E25732">
        <v>2027</v>
      </c>
      <c r="G25732" t="s">
        <v>271</v>
      </c>
    </row>
    <row r="25733" spans="1:7">
      <c r="A25733">
        <v>31022100</v>
      </c>
      <c r="B25733" t="s">
        <v>101</v>
      </c>
      <c r="C25733">
        <v>0.70699999999999996</v>
      </c>
      <c r="E25733">
        <v>2028</v>
      </c>
      <c r="G25733" t="s">
        <v>271</v>
      </c>
    </row>
    <row r="25734" spans="1:7">
      <c r="A25734">
        <v>31022900</v>
      </c>
      <c r="B25734" t="s">
        <v>101</v>
      </c>
      <c r="C25734" s="30">
        <v>1.5</v>
      </c>
      <c r="G25734" t="s">
        <v>271</v>
      </c>
    </row>
    <row r="25735" spans="1:7">
      <c r="A25735">
        <v>31022900</v>
      </c>
      <c r="B25735" t="s">
        <v>101</v>
      </c>
      <c r="C25735" s="30">
        <v>1.5150000000000001</v>
      </c>
      <c r="E25735">
        <v>2026</v>
      </c>
      <c r="G25735" t="s">
        <v>271</v>
      </c>
    </row>
    <row r="25736" spans="1:7">
      <c r="A25736">
        <v>31022900</v>
      </c>
      <c r="B25736" t="s">
        <v>101</v>
      </c>
      <c r="C25736" s="30">
        <v>1.5150000000000001</v>
      </c>
      <c r="E25736">
        <v>2027</v>
      </c>
      <c r="G25736" t="s">
        <v>271</v>
      </c>
    </row>
    <row r="25737" spans="1:7">
      <c r="A25737">
        <v>31022900</v>
      </c>
      <c r="B25737" t="s">
        <v>101</v>
      </c>
      <c r="C25737" s="30">
        <v>1.5150000000000001</v>
      </c>
      <c r="E25737">
        <v>2028</v>
      </c>
      <c r="G25737" t="s">
        <v>271</v>
      </c>
    </row>
    <row r="25738" spans="1:7">
      <c r="A25738">
        <v>31023010</v>
      </c>
      <c r="B25738" t="s">
        <v>101</v>
      </c>
      <c r="C25738" s="30">
        <v>1.74</v>
      </c>
      <c r="G25738" t="s">
        <v>271</v>
      </c>
    </row>
    <row r="25739" spans="1:7">
      <c r="A25739">
        <v>31023010</v>
      </c>
      <c r="B25739" t="s">
        <v>101</v>
      </c>
      <c r="C25739" s="30">
        <v>1.7574000000000001</v>
      </c>
      <c r="E25739">
        <v>2026</v>
      </c>
      <c r="G25739" t="s">
        <v>271</v>
      </c>
    </row>
    <row r="25740" spans="1:7">
      <c r="A25740">
        <v>31023010</v>
      </c>
      <c r="B25740" t="s">
        <v>101</v>
      </c>
      <c r="C25740" s="30">
        <v>1.7574000000000001</v>
      </c>
      <c r="E25740">
        <v>2027</v>
      </c>
      <c r="G25740" t="s">
        <v>271</v>
      </c>
    </row>
    <row r="25741" spans="1:7">
      <c r="A25741">
        <v>31023010</v>
      </c>
      <c r="B25741" t="s">
        <v>101</v>
      </c>
      <c r="C25741" s="30">
        <v>1.7574000000000001</v>
      </c>
      <c r="E25741">
        <v>2028</v>
      </c>
      <c r="G25741" t="s">
        <v>271</v>
      </c>
    </row>
    <row r="25742" spans="1:7">
      <c r="A25742">
        <v>31023090</v>
      </c>
      <c r="B25742" t="s">
        <v>101</v>
      </c>
      <c r="C25742" s="30">
        <v>2.67</v>
      </c>
      <c r="G25742" t="s">
        <v>271</v>
      </c>
    </row>
    <row r="25743" spans="1:7">
      <c r="A25743">
        <v>31023090</v>
      </c>
      <c r="B25743" t="s">
        <v>101</v>
      </c>
      <c r="C25743" s="30">
        <v>2.6966999999999999</v>
      </c>
      <c r="E25743">
        <v>2026</v>
      </c>
      <c r="G25743" t="s">
        <v>271</v>
      </c>
    </row>
    <row r="25744" spans="1:7">
      <c r="A25744">
        <v>31023090</v>
      </c>
      <c r="B25744" t="s">
        <v>101</v>
      </c>
      <c r="C25744" s="30">
        <v>2.6966999999999999</v>
      </c>
      <c r="E25744">
        <v>2027</v>
      </c>
      <c r="G25744" t="s">
        <v>271</v>
      </c>
    </row>
    <row r="25745" spans="1:7">
      <c r="A25745">
        <v>31023090</v>
      </c>
      <c r="B25745" t="s">
        <v>101</v>
      </c>
      <c r="C25745" s="30">
        <v>2.6966999999999999</v>
      </c>
      <c r="E25745">
        <v>2028</v>
      </c>
      <c r="G25745" t="s">
        <v>271</v>
      </c>
    </row>
    <row r="25746" spans="1:7">
      <c r="A25746">
        <v>31024010</v>
      </c>
      <c r="B25746" t="s">
        <v>101</v>
      </c>
      <c r="C25746" s="30">
        <v>2.27</v>
      </c>
      <c r="G25746" t="s">
        <v>271</v>
      </c>
    </row>
    <row r="25747" spans="1:7">
      <c r="A25747">
        <v>31024010</v>
      </c>
      <c r="B25747" t="s">
        <v>101</v>
      </c>
      <c r="C25747" s="30">
        <v>2.2927</v>
      </c>
      <c r="E25747">
        <v>2026</v>
      </c>
      <c r="G25747" t="s">
        <v>271</v>
      </c>
    </row>
    <row r="25748" spans="1:7">
      <c r="A25748">
        <v>31024010</v>
      </c>
      <c r="B25748" t="s">
        <v>101</v>
      </c>
      <c r="C25748" s="30">
        <v>2.2927</v>
      </c>
      <c r="E25748">
        <v>2027</v>
      </c>
      <c r="G25748" t="s">
        <v>271</v>
      </c>
    </row>
    <row r="25749" spans="1:7">
      <c r="A25749">
        <v>31024010</v>
      </c>
      <c r="B25749" t="s">
        <v>101</v>
      </c>
      <c r="C25749" s="30">
        <v>2.2927</v>
      </c>
      <c r="E25749">
        <v>2028</v>
      </c>
      <c r="G25749" t="s">
        <v>271</v>
      </c>
    </row>
    <row r="25750" spans="1:7">
      <c r="A25750">
        <v>31024090</v>
      </c>
      <c r="B25750" t="s">
        <v>101</v>
      </c>
      <c r="C25750" s="30">
        <v>2.27</v>
      </c>
      <c r="G25750" t="s">
        <v>271</v>
      </c>
    </row>
    <row r="25751" spans="1:7">
      <c r="A25751">
        <v>31024090</v>
      </c>
      <c r="B25751" t="s">
        <v>101</v>
      </c>
      <c r="C25751" s="30">
        <v>2.2927</v>
      </c>
      <c r="E25751">
        <v>2026</v>
      </c>
      <c r="G25751" t="s">
        <v>271</v>
      </c>
    </row>
    <row r="25752" spans="1:7">
      <c r="A25752">
        <v>31024090</v>
      </c>
      <c r="B25752" t="s">
        <v>101</v>
      </c>
      <c r="C25752" s="30">
        <v>2.2927</v>
      </c>
      <c r="E25752">
        <v>2027</v>
      </c>
      <c r="G25752" t="s">
        <v>271</v>
      </c>
    </row>
    <row r="25753" spans="1:7">
      <c r="A25753">
        <v>31024090</v>
      </c>
      <c r="B25753" t="s">
        <v>101</v>
      </c>
      <c r="C25753" s="30">
        <v>2.2927</v>
      </c>
      <c r="E25753">
        <v>2028</v>
      </c>
      <c r="G25753" t="s">
        <v>271</v>
      </c>
    </row>
    <row r="25754" spans="1:7">
      <c r="A25754">
        <v>31025000</v>
      </c>
      <c r="B25754" t="s">
        <v>101</v>
      </c>
      <c r="C25754" s="30">
        <v>4.3600000000000003</v>
      </c>
      <c r="G25754" t="s">
        <v>271</v>
      </c>
    </row>
    <row r="25755" spans="1:7">
      <c r="A25755">
        <v>31025000</v>
      </c>
      <c r="B25755" t="s">
        <v>101</v>
      </c>
      <c r="C25755" s="30">
        <v>4.4036</v>
      </c>
      <c r="E25755">
        <v>2026</v>
      </c>
      <c r="G25755" t="s">
        <v>271</v>
      </c>
    </row>
    <row r="25756" spans="1:7">
      <c r="A25756">
        <v>31025000</v>
      </c>
      <c r="B25756" t="s">
        <v>101</v>
      </c>
      <c r="C25756" s="30">
        <v>4.4036</v>
      </c>
      <c r="E25756">
        <v>2027</v>
      </c>
      <c r="G25756" t="s">
        <v>271</v>
      </c>
    </row>
    <row r="25757" spans="1:7">
      <c r="A25757">
        <v>31025000</v>
      </c>
      <c r="B25757" t="s">
        <v>101</v>
      </c>
      <c r="C25757" s="30">
        <v>4.4036</v>
      </c>
      <c r="E25757">
        <v>2028</v>
      </c>
      <c r="G25757" t="s">
        <v>271</v>
      </c>
    </row>
    <row r="25758" spans="1:7">
      <c r="A25758">
        <v>31026000</v>
      </c>
      <c r="B25758" t="s">
        <v>101</v>
      </c>
      <c r="C25758" s="30">
        <v>2.2400000000000002</v>
      </c>
      <c r="G25758" t="s">
        <v>271</v>
      </c>
    </row>
    <row r="25759" spans="1:7">
      <c r="A25759">
        <v>31026000</v>
      </c>
      <c r="B25759" t="s">
        <v>101</v>
      </c>
      <c r="C25759" s="30">
        <v>2.2624000000000004</v>
      </c>
      <c r="E25759">
        <v>2026</v>
      </c>
      <c r="G25759" t="s">
        <v>271</v>
      </c>
    </row>
    <row r="25760" spans="1:7">
      <c r="A25760">
        <v>31026000</v>
      </c>
      <c r="B25760" t="s">
        <v>101</v>
      </c>
      <c r="C25760" s="30">
        <v>2.2624000000000004</v>
      </c>
      <c r="E25760">
        <v>2027</v>
      </c>
      <c r="G25760" t="s">
        <v>271</v>
      </c>
    </row>
    <row r="25761" spans="1:7">
      <c r="A25761">
        <v>31026000</v>
      </c>
      <c r="B25761" t="s">
        <v>101</v>
      </c>
      <c r="C25761" s="30">
        <v>2.2624000000000004</v>
      </c>
      <c r="E25761">
        <v>2028</v>
      </c>
      <c r="G25761" t="s">
        <v>271</v>
      </c>
    </row>
    <row r="25762" spans="1:7">
      <c r="A25762">
        <v>31028000</v>
      </c>
      <c r="B25762" t="s">
        <v>101</v>
      </c>
      <c r="C25762" s="30">
        <v>1.66</v>
      </c>
      <c r="G25762" t="s">
        <v>271</v>
      </c>
    </row>
    <row r="25763" spans="1:7">
      <c r="A25763">
        <v>31028000</v>
      </c>
      <c r="B25763" t="s">
        <v>101</v>
      </c>
      <c r="C25763" s="30">
        <v>1.6765999999999999</v>
      </c>
      <c r="E25763">
        <v>2026</v>
      </c>
      <c r="G25763" t="s">
        <v>271</v>
      </c>
    </row>
    <row r="25764" spans="1:7">
      <c r="A25764">
        <v>31028000</v>
      </c>
      <c r="B25764" t="s">
        <v>101</v>
      </c>
      <c r="C25764" s="30">
        <v>1.6765999999999999</v>
      </c>
      <c r="E25764">
        <v>2027</v>
      </c>
      <c r="G25764" t="s">
        <v>271</v>
      </c>
    </row>
    <row r="25765" spans="1:7">
      <c r="A25765">
        <v>31028000</v>
      </c>
      <c r="B25765" t="s">
        <v>101</v>
      </c>
      <c r="C25765" s="30">
        <v>1.6765999999999999</v>
      </c>
      <c r="E25765">
        <v>2028</v>
      </c>
      <c r="G25765" t="s">
        <v>271</v>
      </c>
    </row>
    <row r="25766" spans="1:7">
      <c r="A25766">
        <v>31029000</v>
      </c>
      <c r="B25766" t="s">
        <v>101</v>
      </c>
      <c r="C25766" s="30">
        <v>1.68</v>
      </c>
      <c r="G25766" t="s">
        <v>271</v>
      </c>
    </row>
    <row r="25767" spans="1:7">
      <c r="A25767">
        <v>31029000</v>
      </c>
      <c r="B25767" t="s">
        <v>101</v>
      </c>
      <c r="C25767" s="30">
        <v>1.6967999999999999</v>
      </c>
      <c r="E25767">
        <v>2026</v>
      </c>
      <c r="G25767" t="s">
        <v>271</v>
      </c>
    </row>
    <row r="25768" spans="1:7">
      <c r="A25768">
        <v>31029000</v>
      </c>
      <c r="B25768" t="s">
        <v>101</v>
      </c>
      <c r="C25768" s="30">
        <v>1.6967999999999999</v>
      </c>
      <c r="E25768">
        <v>2027</v>
      </c>
      <c r="G25768" t="s">
        <v>271</v>
      </c>
    </row>
    <row r="25769" spans="1:7">
      <c r="A25769">
        <v>31029000</v>
      </c>
      <c r="B25769" t="s">
        <v>101</v>
      </c>
      <c r="C25769" s="30">
        <v>1.6967999999999999</v>
      </c>
      <c r="E25769">
        <v>2028</v>
      </c>
      <c r="G25769" t="s">
        <v>271</v>
      </c>
    </row>
    <row r="25770" spans="1:7">
      <c r="A25770">
        <v>31051000</v>
      </c>
      <c r="B25770" t="s">
        <v>101</v>
      </c>
      <c r="C25770">
        <v>0.89</v>
      </c>
      <c r="G25770" t="s">
        <v>271</v>
      </c>
    </row>
    <row r="25771" spans="1:7">
      <c r="A25771">
        <v>31051000</v>
      </c>
      <c r="B25771" t="s">
        <v>101</v>
      </c>
      <c r="C25771">
        <v>0.89890000000000003</v>
      </c>
      <c r="E25771">
        <v>2026</v>
      </c>
      <c r="G25771" t="s">
        <v>271</v>
      </c>
    </row>
    <row r="25772" spans="1:7">
      <c r="A25772">
        <v>31051000</v>
      </c>
      <c r="B25772" t="s">
        <v>101</v>
      </c>
      <c r="C25772">
        <v>0.89890000000000003</v>
      </c>
      <c r="E25772">
        <v>2027</v>
      </c>
      <c r="G25772" t="s">
        <v>271</v>
      </c>
    </row>
    <row r="25773" spans="1:7">
      <c r="A25773">
        <v>31051000</v>
      </c>
      <c r="B25773" t="s">
        <v>101</v>
      </c>
      <c r="C25773">
        <v>0.89890000000000003</v>
      </c>
      <c r="E25773">
        <v>2028</v>
      </c>
      <c r="G25773" t="s">
        <v>271</v>
      </c>
    </row>
    <row r="25774" spans="1:7">
      <c r="A25774">
        <v>31052010</v>
      </c>
      <c r="B25774" t="s">
        <v>101</v>
      </c>
      <c r="C25774" s="30">
        <v>1.17</v>
      </c>
      <c r="G25774" t="s">
        <v>271</v>
      </c>
    </row>
    <row r="25775" spans="1:7">
      <c r="A25775">
        <v>31052010</v>
      </c>
      <c r="B25775" t="s">
        <v>101</v>
      </c>
      <c r="C25775" s="30">
        <v>1.1817</v>
      </c>
      <c r="E25775">
        <v>2026</v>
      </c>
      <c r="G25775" t="s">
        <v>271</v>
      </c>
    </row>
    <row r="25776" spans="1:7">
      <c r="A25776">
        <v>31052010</v>
      </c>
      <c r="B25776" t="s">
        <v>101</v>
      </c>
      <c r="C25776" s="30">
        <v>1.1817</v>
      </c>
      <c r="E25776">
        <v>2027</v>
      </c>
      <c r="G25776" t="s">
        <v>271</v>
      </c>
    </row>
    <row r="25777" spans="1:7">
      <c r="A25777">
        <v>31052010</v>
      </c>
      <c r="B25777" t="s">
        <v>101</v>
      </c>
      <c r="C25777" s="30">
        <v>1.1817</v>
      </c>
      <c r="E25777">
        <v>2028</v>
      </c>
      <c r="G25777" t="s">
        <v>271</v>
      </c>
    </row>
    <row r="25778" spans="1:7">
      <c r="A25778">
        <v>31052090</v>
      </c>
      <c r="B25778" t="s">
        <v>101</v>
      </c>
      <c r="C25778">
        <v>0.8</v>
      </c>
      <c r="G25778" t="s">
        <v>271</v>
      </c>
    </row>
    <row r="25779" spans="1:7">
      <c r="A25779">
        <v>31052090</v>
      </c>
      <c r="B25779" t="s">
        <v>101</v>
      </c>
      <c r="C25779">
        <v>0.80800000000000005</v>
      </c>
      <c r="E25779">
        <v>2026</v>
      </c>
      <c r="G25779" t="s">
        <v>271</v>
      </c>
    </row>
    <row r="25780" spans="1:7">
      <c r="A25780">
        <v>31052090</v>
      </c>
      <c r="B25780" t="s">
        <v>101</v>
      </c>
      <c r="C25780">
        <v>0.80800000000000005</v>
      </c>
      <c r="E25780">
        <v>2027</v>
      </c>
      <c r="G25780" t="s">
        <v>271</v>
      </c>
    </row>
    <row r="25781" spans="1:7">
      <c r="A25781">
        <v>31052090</v>
      </c>
      <c r="B25781" t="s">
        <v>101</v>
      </c>
      <c r="C25781">
        <v>0.80800000000000005</v>
      </c>
      <c r="E25781">
        <v>2028</v>
      </c>
      <c r="G25781" t="s">
        <v>271</v>
      </c>
    </row>
    <row r="25782" spans="1:7">
      <c r="A25782">
        <v>31053000</v>
      </c>
      <c r="B25782" t="s">
        <v>101</v>
      </c>
      <c r="C25782">
        <v>0.56999999999999995</v>
      </c>
      <c r="G25782" t="s">
        <v>271</v>
      </c>
    </row>
    <row r="25783" spans="1:7">
      <c r="A25783">
        <v>31053000</v>
      </c>
      <c r="B25783" t="s">
        <v>101</v>
      </c>
      <c r="C25783">
        <v>0.57569999999999999</v>
      </c>
      <c r="E25783">
        <v>2026</v>
      </c>
      <c r="G25783" t="s">
        <v>271</v>
      </c>
    </row>
    <row r="25784" spans="1:7">
      <c r="A25784">
        <v>31053000</v>
      </c>
      <c r="B25784" t="s">
        <v>101</v>
      </c>
      <c r="C25784">
        <v>0.57569999999999999</v>
      </c>
      <c r="E25784">
        <v>2027</v>
      </c>
      <c r="G25784" t="s">
        <v>271</v>
      </c>
    </row>
    <row r="25785" spans="1:7">
      <c r="A25785">
        <v>31053000</v>
      </c>
      <c r="B25785" t="s">
        <v>101</v>
      </c>
      <c r="C25785">
        <v>0.57569999999999999</v>
      </c>
      <c r="E25785">
        <v>2028</v>
      </c>
      <c r="G25785" t="s">
        <v>271</v>
      </c>
    </row>
    <row r="25786" spans="1:7">
      <c r="A25786">
        <v>31054000</v>
      </c>
      <c r="B25786" t="s">
        <v>101</v>
      </c>
      <c r="C25786">
        <v>0.38</v>
      </c>
      <c r="G25786" t="s">
        <v>271</v>
      </c>
    </row>
    <row r="25787" spans="1:7">
      <c r="A25787">
        <v>31054000</v>
      </c>
      <c r="B25787" t="s">
        <v>101</v>
      </c>
      <c r="C25787">
        <v>0.38380000000000003</v>
      </c>
      <c r="E25787">
        <v>2026</v>
      </c>
      <c r="G25787" t="s">
        <v>271</v>
      </c>
    </row>
    <row r="25788" spans="1:7">
      <c r="A25788">
        <v>31054000</v>
      </c>
      <c r="B25788" t="s">
        <v>101</v>
      </c>
      <c r="C25788">
        <v>0.38380000000000003</v>
      </c>
      <c r="E25788">
        <v>2027</v>
      </c>
      <c r="G25788" t="s">
        <v>271</v>
      </c>
    </row>
    <row r="25789" spans="1:7">
      <c r="A25789">
        <v>31054000</v>
      </c>
      <c r="B25789" t="s">
        <v>101</v>
      </c>
      <c r="C25789">
        <v>0.38380000000000003</v>
      </c>
      <c r="E25789">
        <v>2028</v>
      </c>
      <c r="G25789" t="s">
        <v>271</v>
      </c>
    </row>
    <row r="25790" spans="1:7">
      <c r="A25790">
        <v>31055100</v>
      </c>
      <c r="B25790" t="s">
        <v>101</v>
      </c>
      <c r="C25790" s="30">
        <v>1.59</v>
      </c>
      <c r="G25790" t="s">
        <v>271</v>
      </c>
    </row>
    <row r="25791" spans="1:7">
      <c r="A25791">
        <v>31055100</v>
      </c>
      <c r="B25791" t="s">
        <v>101</v>
      </c>
      <c r="C25791" s="30">
        <v>1.6059000000000001</v>
      </c>
      <c r="E25791">
        <v>2026</v>
      </c>
      <c r="G25791" t="s">
        <v>271</v>
      </c>
    </row>
    <row r="25792" spans="1:7">
      <c r="A25792">
        <v>31055100</v>
      </c>
      <c r="B25792" t="s">
        <v>101</v>
      </c>
      <c r="C25792" s="30">
        <v>1.6059000000000001</v>
      </c>
      <c r="E25792">
        <v>2027</v>
      </c>
      <c r="G25792" t="s">
        <v>271</v>
      </c>
    </row>
    <row r="25793" spans="1:7">
      <c r="A25793">
        <v>31055100</v>
      </c>
      <c r="B25793" t="s">
        <v>101</v>
      </c>
      <c r="C25793" s="30">
        <v>1.6059000000000001</v>
      </c>
      <c r="E25793">
        <v>2028</v>
      </c>
      <c r="G25793" t="s">
        <v>271</v>
      </c>
    </row>
    <row r="25794" spans="1:7">
      <c r="A25794">
        <v>31055900</v>
      </c>
      <c r="B25794" t="s">
        <v>101</v>
      </c>
      <c r="C25794">
        <v>0.67</v>
      </c>
      <c r="G25794" t="s">
        <v>271</v>
      </c>
    </row>
    <row r="25795" spans="1:7">
      <c r="A25795">
        <v>31055900</v>
      </c>
      <c r="B25795" t="s">
        <v>101</v>
      </c>
      <c r="C25795">
        <v>0.67670000000000008</v>
      </c>
      <c r="E25795">
        <v>2026</v>
      </c>
      <c r="G25795" t="s">
        <v>271</v>
      </c>
    </row>
    <row r="25796" spans="1:7">
      <c r="A25796">
        <v>31055900</v>
      </c>
      <c r="B25796" t="s">
        <v>101</v>
      </c>
      <c r="C25796">
        <v>0.67670000000000008</v>
      </c>
      <c r="E25796">
        <v>2027</v>
      </c>
      <c r="G25796" t="s">
        <v>271</v>
      </c>
    </row>
    <row r="25797" spans="1:7">
      <c r="A25797">
        <v>31055900</v>
      </c>
      <c r="B25797" t="s">
        <v>101</v>
      </c>
      <c r="C25797">
        <v>0.67670000000000008</v>
      </c>
      <c r="E25797">
        <v>2028</v>
      </c>
      <c r="G25797" t="s">
        <v>271</v>
      </c>
    </row>
    <row r="25798" spans="1:7">
      <c r="A25798">
        <v>31059020</v>
      </c>
      <c r="B25798" t="s">
        <v>101</v>
      </c>
      <c r="C25798" s="30">
        <v>1.52</v>
      </c>
      <c r="G25798" t="s">
        <v>271</v>
      </c>
    </row>
    <row r="25799" spans="1:7">
      <c r="A25799">
        <v>31059020</v>
      </c>
      <c r="B25799" t="s">
        <v>101</v>
      </c>
      <c r="C25799" s="30">
        <v>1.5352000000000001</v>
      </c>
      <c r="E25799">
        <v>2026</v>
      </c>
      <c r="G25799" t="s">
        <v>271</v>
      </c>
    </row>
    <row r="25800" spans="1:7">
      <c r="A25800">
        <v>31059020</v>
      </c>
      <c r="B25800" t="s">
        <v>101</v>
      </c>
      <c r="C25800" s="30">
        <v>1.5352000000000001</v>
      </c>
      <c r="E25800">
        <v>2027</v>
      </c>
      <c r="G25800" t="s">
        <v>271</v>
      </c>
    </row>
    <row r="25801" spans="1:7">
      <c r="A25801">
        <v>31059020</v>
      </c>
      <c r="B25801" t="s">
        <v>101</v>
      </c>
      <c r="C25801" s="30">
        <v>1.5352000000000001</v>
      </c>
      <c r="E25801">
        <v>2028</v>
      </c>
      <c r="G25801" t="s">
        <v>271</v>
      </c>
    </row>
    <row r="25802" spans="1:7">
      <c r="A25802">
        <v>31059080</v>
      </c>
      <c r="B25802" t="s">
        <v>101</v>
      </c>
      <c r="C25802">
        <v>0.79</v>
      </c>
      <c r="G25802" t="s">
        <v>271</v>
      </c>
    </row>
    <row r="25803" spans="1:7">
      <c r="A25803">
        <v>31059080</v>
      </c>
      <c r="B25803" t="s">
        <v>101</v>
      </c>
      <c r="C25803">
        <v>0.79790000000000005</v>
      </c>
      <c r="E25803">
        <v>2026</v>
      </c>
      <c r="G25803" t="s">
        <v>271</v>
      </c>
    </row>
    <row r="25804" spans="1:7">
      <c r="A25804">
        <v>31059080</v>
      </c>
      <c r="B25804" t="s">
        <v>101</v>
      </c>
      <c r="C25804">
        <v>0.79790000000000005</v>
      </c>
      <c r="E25804">
        <v>2027</v>
      </c>
      <c r="G25804" t="s">
        <v>271</v>
      </c>
    </row>
    <row r="25805" spans="1:7">
      <c r="A25805">
        <v>31059080</v>
      </c>
      <c r="B25805" t="s">
        <v>101</v>
      </c>
      <c r="C25805">
        <v>0.79790000000000005</v>
      </c>
      <c r="E25805">
        <v>2028</v>
      </c>
      <c r="G25805" t="s">
        <v>271</v>
      </c>
    </row>
    <row r="25806" spans="1:7">
      <c r="A25806">
        <v>28041000</v>
      </c>
      <c r="B25806" t="s">
        <v>101</v>
      </c>
      <c r="C25806" s="30">
        <v>10.82</v>
      </c>
      <c r="G25806" t="s">
        <v>272</v>
      </c>
    </row>
    <row r="25807" spans="1:7">
      <c r="A25807">
        <v>28041000</v>
      </c>
      <c r="B25807" t="s">
        <v>101</v>
      </c>
      <c r="C25807" s="30">
        <v>11.902000000000001</v>
      </c>
      <c r="E25807">
        <v>2026</v>
      </c>
      <c r="G25807" t="s">
        <v>272</v>
      </c>
    </row>
    <row r="25808" spans="1:7">
      <c r="A25808">
        <v>28041000</v>
      </c>
      <c r="B25808" t="s">
        <v>101</v>
      </c>
      <c r="C25808" s="30">
        <v>12.984</v>
      </c>
      <c r="E25808">
        <v>2027</v>
      </c>
      <c r="G25808" t="s">
        <v>272</v>
      </c>
    </row>
    <row r="25809" spans="1:7">
      <c r="A25809">
        <v>28041000</v>
      </c>
      <c r="B25809" t="s">
        <v>101</v>
      </c>
      <c r="C25809" s="30">
        <v>14.066000000000001</v>
      </c>
      <c r="E25809">
        <v>2028</v>
      </c>
      <c r="G25809" t="s">
        <v>272</v>
      </c>
    </row>
    <row r="25810" spans="1:7">
      <c r="A25810">
        <v>720211</v>
      </c>
      <c r="B25810" t="s">
        <v>101</v>
      </c>
      <c r="C25810" s="30">
        <v>1.69</v>
      </c>
      <c r="G25810" t="s">
        <v>273</v>
      </c>
    </row>
    <row r="25811" spans="1:7">
      <c r="A25811">
        <v>720211</v>
      </c>
      <c r="B25811" t="s">
        <v>101</v>
      </c>
      <c r="C25811" s="30">
        <v>1.859</v>
      </c>
      <c r="E25811">
        <v>2026</v>
      </c>
      <c r="G25811" t="s">
        <v>273</v>
      </c>
    </row>
    <row r="25812" spans="1:7">
      <c r="A25812">
        <v>720211</v>
      </c>
      <c r="B25812" t="s">
        <v>101</v>
      </c>
      <c r="C25812" s="30">
        <v>2.028</v>
      </c>
      <c r="E25812">
        <v>2027</v>
      </c>
      <c r="G25812" t="s">
        <v>273</v>
      </c>
    </row>
    <row r="25813" spans="1:7">
      <c r="A25813">
        <v>720211</v>
      </c>
      <c r="B25813" t="s">
        <v>101</v>
      </c>
      <c r="C25813" s="30">
        <v>2.1970000000000001</v>
      </c>
      <c r="E25813">
        <v>2028</v>
      </c>
      <c r="G25813" t="s">
        <v>273</v>
      </c>
    </row>
    <row r="25814" spans="1:7">
      <c r="A25814">
        <v>720241</v>
      </c>
      <c r="B25814" t="s">
        <v>101</v>
      </c>
      <c r="C25814" s="30">
        <v>2.35</v>
      </c>
      <c r="G25814" t="s">
        <v>273</v>
      </c>
    </row>
    <row r="25815" spans="1:7">
      <c r="A25815">
        <v>720241</v>
      </c>
      <c r="B25815" t="s">
        <v>101</v>
      </c>
      <c r="C25815" s="30">
        <v>2.585</v>
      </c>
      <c r="E25815">
        <v>2026</v>
      </c>
      <c r="G25815" t="s">
        <v>273</v>
      </c>
    </row>
    <row r="25816" spans="1:7">
      <c r="A25816">
        <v>720241</v>
      </c>
      <c r="B25816" t="s">
        <v>101</v>
      </c>
      <c r="C25816" s="30">
        <v>2.8200000000000003</v>
      </c>
      <c r="E25816">
        <v>2027</v>
      </c>
      <c r="G25816" t="s">
        <v>273</v>
      </c>
    </row>
    <row r="25817" spans="1:7">
      <c r="A25817">
        <v>720241</v>
      </c>
      <c r="B25817" t="s">
        <v>101</v>
      </c>
      <c r="C25817" s="30">
        <v>3.0550000000000002</v>
      </c>
      <c r="E25817">
        <v>2028</v>
      </c>
      <c r="G25817" t="s">
        <v>273</v>
      </c>
    </row>
    <row r="25818" spans="1:7">
      <c r="A25818">
        <v>72026000</v>
      </c>
      <c r="B25818" t="s">
        <v>101</v>
      </c>
      <c r="C25818" s="30">
        <v>3.48</v>
      </c>
      <c r="G25818" t="s">
        <v>273</v>
      </c>
    </row>
    <row r="25819" spans="1:7">
      <c r="A25819">
        <v>72026000</v>
      </c>
      <c r="B25819" t="s">
        <v>101</v>
      </c>
      <c r="C25819" s="30">
        <v>3.8279999999999998</v>
      </c>
      <c r="E25819">
        <v>2026</v>
      </c>
      <c r="G25819" t="s">
        <v>273</v>
      </c>
    </row>
    <row r="25820" spans="1:7">
      <c r="A25820">
        <v>72026000</v>
      </c>
      <c r="B25820" t="s">
        <v>101</v>
      </c>
      <c r="C25820" s="30">
        <v>4.1760000000000002</v>
      </c>
      <c r="E25820">
        <v>2027</v>
      </c>
      <c r="G25820" t="s">
        <v>273</v>
      </c>
    </row>
    <row r="25821" spans="1:7">
      <c r="A25821">
        <v>72026000</v>
      </c>
      <c r="B25821" t="s">
        <v>101</v>
      </c>
      <c r="C25821" s="30">
        <v>4.524</v>
      </c>
      <c r="E25821">
        <v>2028</v>
      </c>
      <c r="G25821" t="s">
        <v>273</v>
      </c>
    </row>
    <row r="25822" spans="1:7">
      <c r="A25822">
        <v>7205</v>
      </c>
      <c r="B25822" t="s">
        <v>101</v>
      </c>
      <c r="C25822" s="30">
        <v>1.63</v>
      </c>
      <c r="D25822" t="s">
        <v>29</v>
      </c>
      <c r="G25822" t="s">
        <v>273</v>
      </c>
    </row>
    <row r="25823" spans="1:7">
      <c r="A25823">
        <v>7205</v>
      </c>
      <c r="B25823" t="s">
        <v>101</v>
      </c>
      <c r="C25823" s="30">
        <v>1.7929999999999999</v>
      </c>
      <c r="D25823" t="s">
        <v>29</v>
      </c>
      <c r="E25823">
        <v>2026</v>
      </c>
      <c r="G25823" t="s">
        <v>273</v>
      </c>
    </row>
    <row r="25824" spans="1:7">
      <c r="A25824">
        <v>7205</v>
      </c>
      <c r="B25824" t="s">
        <v>101</v>
      </c>
      <c r="C25824" s="30">
        <v>1.956</v>
      </c>
      <c r="D25824" t="s">
        <v>29</v>
      </c>
      <c r="E25824">
        <v>2027</v>
      </c>
      <c r="G25824" t="s">
        <v>273</v>
      </c>
    </row>
    <row r="25825" spans="1:7">
      <c r="A25825">
        <v>7205</v>
      </c>
      <c r="B25825" t="s">
        <v>101</v>
      </c>
      <c r="C25825" s="30">
        <v>2.1189999999999998</v>
      </c>
      <c r="D25825" t="s">
        <v>29</v>
      </c>
      <c r="E25825">
        <v>2028</v>
      </c>
      <c r="G25825" t="s">
        <v>273</v>
      </c>
    </row>
    <row r="25826" spans="1:7">
      <c r="A25826">
        <v>72061000</v>
      </c>
      <c r="B25826" t="s">
        <v>101</v>
      </c>
      <c r="C25826" s="30">
        <v>1.51</v>
      </c>
      <c r="D25826" t="s">
        <v>29</v>
      </c>
      <c r="G25826" t="s">
        <v>273</v>
      </c>
    </row>
    <row r="25827" spans="1:7">
      <c r="A25827">
        <v>72061000</v>
      </c>
      <c r="B25827" t="s">
        <v>101</v>
      </c>
      <c r="C25827" s="30">
        <v>1.661</v>
      </c>
      <c r="D25827" t="s">
        <v>29</v>
      </c>
      <c r="E25827">
        <v>2026</v>
      </c>
      <c r="G25827" t="s">
        <v>273</v>
      </c>
    </row>
    <row r="25828" spans="1:7">
      <c r="A25828">
        <v>72061000</v>
      </c>
      <c r="B25828" t="s">
        <v>101</v>
      </c>
      <c r="C25828" s="30">
        <v>1.8120000000000001</v>
      </c>
      <c r="D25828" t="s">
        <v>29</v>
      </c>
      <c r="E25828">
        <v>2027</v>
      </c>
      <c r="G25828" t="s">
        <v>273</v>
      </c>
    </row>
    <row r="25829" spans="1:7">
      <c r="A25829">
        <v>72061000</v>
      </c>
      <c r="B25829" t="s">
        <v>101</v>
      </c>
      <c r="C25829" s="30">
        <v>1.9630000000000001</v>
      </c>
      <c r="D25829" t="s">
        <v>29</v>
      </c>
      <c r="E25829">
        <v>2028</v>
      </c>
      <c r="G25829" t="s">
        <v>273</v>
      </c>
    </row>
    <row r="25830" spans="1:7">
      <c r="A25830">
        <v>72069000</v>
      </c>
      <c r="B25830" t="s">
        <v>101</v>
      </c>
      <c r="C25830" s="30">
        <v>1.53</v>
      </c>
      <c r="D25830" t="s">
        <v>29</v>
      </c>
      <c r="G25830" t="s">
        <v>273</v>
      </c>
    </row>
    <row r="25831" spans="1:7">
      <c r="A25831">
        <v>72069000</v>
      </c>
      <c r="B25831" t="s">
        <v>101</v>
      </c>
      <c r="C25831" s="30">
        <v>1.6830000000000001</v>
      </c>
      <c r="D25831" t="s">
        <v>29</v>
      </c>
      <c r="E25831">
        <v>2026</v>
      </c>
      <c r="G25831" t="s">
        <v>273</v>
      </c>
    </row>
    <row r="25832" spans="1:7">
      <c r="A25832">
        <v>72069000</v>
      </c>
      <c r="B25832" t="s">
        <v>101</v>
      </c>
      <c r="C25832" s="30">
        <v>1.8360000000000001</v>
      </c>
      <c r="D25832" t="s">
        <v>29</v>
      </c>
      <c r="E25832">
        <v>2027</v>
      </c>
      <c r="G25832" t="s">
        <v>273</v>
      </c>
    </row>
    <row r="25833" spans="1:7">
      <c r="A25833">
        <v>72069000</v>
      </c>
      <c r="B25833" t="s">
        <v>101</v>
      </c>
      <c r="C25833" s="30">
        <v>1.9890000000000001</v>
      </c>
      <c r="D25833" t="s">
        <v>29</v>
      </c>
      <c r="E25833">
        <v>2028</v>
      </c>
      <c r="G25833" t="s">
        <v>273</v>
      </c>
    </row>
    <row r="25834" spans="1:7">
      <c r="A25834">
        <v>72071111</v>
      </c>
      <c r="B25834" t="s">
        <v>101</v>
      </c>
      <c r="C25834" s="30">
        <v>1.53</v>
      </c>
      <c r="D25834" t="s">
        <v>29</v>
      </c>
      <c r="G25834" t="s">
        <v>273</v>
      </c>
    </row>
    <row r="25835" spans="1:7">
      <c r="A25835">
        <v>72071111</v>
      </c>
      <c r="B25835" t="s">
        <v>101</v>
      </c>
      <c r="C25835" s="30">
        <v>1.6830000000000001</v>
      </c>
      <c r="D25835" t="s">
        <v>29</v>
      </c>
      <c r="E25835">
        <v>2026</v>
      </c>
      <c r="G25835" t="s">
        <v>273</v>
      </c>
    </row>
    <row r="25836" spans="1:7">
      <c r="A25836">
        <v>72071111</v>
      </c>
      <c r="B25836" t="s">
        <v>101</v>
      </c>
      <c r="C25836" s="30">
        <v>1.8360000000000001</v>
      </c>
      <c r="D25836" t="s">
        <v>29</v>
      </c>
      <c r="E25836">
        <v>2027</v>
      </c>
      <c r="G25836" t="s">
        <v>273</v>
      </c>
    </row>
    <row r="25837" spans="1:7">
      <c r="A25837">
        <v>72071111</v>
      </c>
      <c r="B25837" t="s">
        <v>101</v>
      </c>
      <c r="C25837" s="30">
        <v>1.9890000000000001</v>
      </c>
      <c r="D25837" t="s">
        <v>29</v>
      </c>
      <c r="E25837">
        <v>2028</v>
      </c>
      <c r="G25837" t="s">
        <v>273</v>
      </c>
    </row>
    <row r="25838" spans="1:7">
      <c r="A25838">
        <v>72071114</v>
      </c>
      <c r="B25838" t="s">
        <v>101</v>
      </c>
      <c r="C25838" s="30">
        <v>1.53</v>
      </c>
      <c r="D25838" t="s">
        <v>29</v>
      </c>
      <c r="G25838" t="s">
        <v>273</v>
      </c>
    </row>
    <row r="25839" spans="1:7">
      <c r="A25839">
        <v>72071114</v>
      </c>
      <c r="B25839" t="s">
        <v>101</v>
      </c>
      <c r="C25839" s="30">
        <v>1.6830000000000001</v>
      </c>
      <c r="D25839" t="s">
        <v>29</v>
      </c>
      <c r="E25839">
        <v>2026</v>
      </c>
      <c r="G25839" t="s">
        <v>273</v>
      </c>
    </row>
    <row r="25840" spans="1:7">
      <c r="A25840">
        <v>72071114</v>
      </c>
      <c r="B25840" t="s">
        <v>101</v>
      </c>
      <c r="C25840" s="30">
        <v>1.8360000000000001</v>
      </c>
      <c r="D25840" t="s">
        <v>29</v>
      </c>
      <c r="E25840">
        <v>2027</v>
      </c>
      <c r="G25840" t="s">
        <v>273</v>
      </c>
    </row>
    <row r="25841" spans="1:7">
      <c r="A25841">
        <v>72071114</v>
      </c>
      <c r="B25841" t="s">
        <v>101</v>
      </c>
      <c r="C25841" s="30">
        <v>1.9890000000000001</v>
      </c>
      <c r="D25841" t="s">
        <v>29</v>
      </c>
      <c r="E25841">
        <v>2028</v>
      </c>
      <c r="G25841" t="s">
        <v>273</v>
      </c>
    </row>
    <row r="25842" spans="1:7">
      <c r="A25842">
        <v>72071116</v>
      </c>
      <c r="B25842" t="s">
        <v>101</v>
      </c>
      <c r="C25842" s="30">
        <v>1.53</v>
      </c>
      <c r="D25842" t="s">
        <v>29</v>
      </c>
      <c r="G25842" t="s">
        <v>273</v>
      </c>
    </row>
    <row r="25843" spans="1:7">
      <c r="A25843">
        <v>72071116</v>
      </c>
      <c r="B25843" t="s">
        <v>101</v>
      </c>
      <c r="C25843" s="30">
        <v>1.6830000000000001</v>
      </c>
      <c r="D25843" t="s">
        <v>29</v>
      </c>
      <c r="E25843">
        <v>2026</v>
      </c>
      <c r="G25843" t="s">
        <v>273</v>
      </c>
    </row>
    <row r="25844" spans="1:7">
      <c r="A25844">
        <v>72071116</v>
      </c>
      <c r="B25844" t="s">
        <v>101</v>
      </c>
      <c r="C25844" s="30">
        <v>1.8360000000000001</v>
      </c>
      <c r="D25844" t="s">
        <v>29</v>
      </c>
      <c r="E25844">
        <v>2027</v>
      </c>
      <c r="G25844" t="s">
        <v>273</v>
      </c>
    </row>
    <row r="25845" spans="1:7">
      <c r="A25845">
        <v>72071116</v>
      </c>
      <c r="B25845" t="s">
        <v>101</v>
      </c>
      <c r="C25845" s="30">
        <v>1.9890000000000001</v>
      </c>
      <c r="D25845" t="s">
        <v>29</v>
      </c>
      <c r="E25845">
        <v>2028</v>
      </c>
      <c r="G25845" t="s">
        <v>273</v>
      </c>
    </row>
    <row r="25846" spans="1:7">
      <c r="A25846">
        <v>72071190</v>
      </c>
      <c r="B25846" t="s">
        <v>101</v>
      </c>
      <c r="C25846" s="30">
        <v>1.51</v>
      </c>
      <c r="D25846" t="s">
        <v>29</v>
      </c>
      <c r="G25846" t="s">
        <v>273</v>
      </c>
    </row>
    <row r="25847" spans="1:7">
      <c r="A25847">
        <v>72071190</v>
      </c>
      <c r="B25847" t="s">
        <v>101</v>
      </c>
      <c r="C25847" s="30">
        <v>1.661</v>
      </c>
      <c r="D25847" t="s">
        <v>29</v>
      </c>
      <c r="E25847">
        <v>2026</v>
      </c>
      <c r="G25847" t="s">
        <v>273</v>
      </c>
    </row>
    <row r="25848" spans="1:7">
      <c r="A25848">
        <v>72071190</v>
      </c>
      <c r="B25848" t="s">
        <v>101</v>
      </c>
      <c r="C25848" s="30">
        <v>1.8120000000000001</v>
      </c>
      <c r="D25848" t="s">
        <v>29</v>
      </c>
      <c r="E25848">
        <v>2027</v>
      </c>
      <c r="G25848" t="s">
        <v>273</v>
      </c>
    </row>
    <row r="25849" spans="1:7">
      <c r="A25849">
        <v>72071190</v>
      </c>
      <c r="B25849" t="s">
        <v>101</v>
      </c>
      <c r="C25849" s="30">
        <v>1.9630000000000001</v>
      </c>
      <c r="D25849" t="s">
        <v>29</v>
      </c>
      <c r="E25849">
        <v>2028</v>
      </c>
      <c r="G25849" t="s">
        <v>273</v>
      </c>
    </row>
    <row r="25850" spans="1:7">
      <c r="A25850">
        <v>72071210</v>
      </c>
      <c r="B25850" t="s">
        <v>101</v>
      </c>
      <c r="C25850" s="30">
        <v>1.53</v>
      </c>
      <c r="D25850" t="s">
        <v>29</v>
      </c>
      <c r="G25850" t="s">
        <v>273</v>
      </c>
    </row>
    <row r="25851" spans="1:7">
      <c r="A25851">
        <v>72071210</v>
      </c>
      <c r="B25851" t="s">
        <v>101</v>
      </c>
      <c r="C25851" s="30">
        <v>1.6830000000000001</v>
      </c>
      <c r="D25851" t="s">
        <v>29</v>
      </c>
      <c r="E25851">
        <v>2026</v>
      </c>
      <c r="G25851" t="s">
        <v>273</v>
      </c>
    </row>
    <row r="25852" spans="1:7">
      <c r="A25852">
        <v>72071210</v>
      </c>
      <c r="B25852" t="s">
        <v>101</v>
      </c>
      <c r="C25852" s="30">
        <v>1.8360000000000001</v>
      </c>
      <c r="D25852" t="s">
        <v>29</v>
      </c>
      <c r="E25852">
        <v>2027</v>
      </c>
      <c r="G25852" t="s">
        <v>273</v>
      </c>
    </row>
    <row r="25853" spans="1:7">
      <c r="A25853">
        <v>72071210</v>
      </c>
      <c r="B25853" t="s">
        <v>101</v>
      </c>
      <c r="C25853" s="30">
        <v>1.9890000000000001</v>
      </c>
      <c r="D25853" t="s">
        <v>29</v>
      </c>
      <c r="E25853">
        <v>2028</v>
      </c>
      <c r="G25853" t="s">
        <v>273</v>
      </c>
    </row>
    <row r="25854" spans="1:7">
      <c r="A25854">
        <v>72071290</v>
      </c>
      <c r="B25854" t="s">
        <v>101</v>
      </c>
      <c r="C25854" s="30">
        <v>1.51</v>
      </c>
      <c r="D25854" t="s">
        <v>29</v>
      </c>
      <c r="G25854" t="s">
        <v>273</v>
      </c>
    </row>
    <row r="25855" spans="1:7">
      <c r="A25855">
        <v>72071290</v>
      </c>
      <c r="B25855" t="s">
        <v>101</v>
      </c>
      <c r="C25855" s="30">
        <v>1.661</v>
      </c>
      <c r="D25855" t="s">
        <v>29</v>
      </c>
      <c r="E25855">
        <v>2026</v>
      </c>
      <c r="G25855" t="s">
        <v>273</v>
      </c>
    </row>
    <row r="25856" spans="1:7">
      <c r="A25856">
        <v>72071290</v>
      </c>
      <c r="B25856" t="s">
        <v>101</v>
      </c>
      <c r="C25856" s="30">
        <v>1.8120000000000001</v>
      </c>
      <c r="D25856" t="s">
        <v>29</v>
      </c>
      <c r="E25856">
        <v>2027</v>
      </c>
      <c r="G25856" t="s">
        <v>273</v>
      </c>
    </row>
    <row r="25857" spans="1:7">
      <c r="A25857">
        <v>72071290</v>
      </c>
      <c r="B25857" t="s">
        <v>101</v>
      </c>
      <c r="C25857" s="30">
        <v>1.9630000000000001</v>
      </c>
      <c r="D25857" t="s">
        <v>29</v>
      </c>
      <c r="E25857">
        <v>2028</v>
      </c>
      <c r="G25857" t="s">
        <v>273</v>
      </c>
    </row>
    <row r="25858" spans="1:7">
      <c r="A25858">
        <v>72071912</v>
      </c>
      <c r="B25858" t="s">
        <v>101</v>
      </c>
      <c r="C25858" s="30">
        <v>1.53</v>
      </c>
      <c r="D25858" t="s">
        <v>29</v>
      </c>
      <c r="G25858" t="s">
        <v>273</v>
      </c>
    </row>
    <row r="25859" spans="1:7">
      <c r="A25859">
        <v>72071912</v>
      </c>
      <c r="B25859" t="s">
        <v>101</v>
      </c>
      <c r="C25859" s="30">
        <v>1.6830000000000001</v>
      </c>
      <c r="D25859" t="s">
        <v>29</v>
      </c>
      <c r="E25859">
        <v>2026</v>
      </c>
      <c r="G25859" t="s">
        <v>273</v>
      </c>
    </row>
    <row r="25860" spans="1:7">
      <c r="A25860">
        <v>72071912</v>
      </c>
      <c r="B25860" t="s">
        <v>101</v>
      </c>
      <c r="C25860" s="30">
        <v>1.8360000000000001</v>
      </c>
      <c r="D25860" t="s">
        <v>29</v>
      </c>
      <c r="E25860">
        <v>2027</v>
      </c>
      <c r="G25860" t="s">
        <v>273</v>
      </c>
    </row>
    <row r="25861" spans="1:7">
      <c r="A25861">
        <v>72071912</v>
      </c>
      <c r="B25861" t="s">
        <v>101</v>
      </c>
      <c r="C25861" s="30">
        <v>1.9890000000000001</v>
      </c>
      <c r="D25861" t="s">
        <v>29</v>
      </c>
      <c r="E25861">
        <v>2028</v>
      </c>
      <c r="G25861" t="s">
        <v>273</v>
      </c>
    </row>
    <row r="25862" spans="1:7">
      <c r="A25862">
        <v>72071919</v>
      </c>
      <c r="B25862" t="s">
        <v>101</v>
      </c>
      <c r="C25862" s="30">
        <v>1.51</v>
      </c>
      <c r="D25862" t="s">
        <v>29</v>
      </c>
      <c r="G25862" t="s">
        <v>273</v>
      </c>
    </row>
    <row r="25863" spans="1:7">
      <c r="A25863">
        <v>72071919</v>
      </c>
      <c r="B25863" t="s">
        <v>101</v>
      </c>
      <c r="C25863" s="30">
        <v>1.661</v>
      </c>
      <c r="D25863" t="s">
        <v>29</v>
      </c>
      <c r="E25863">
        <v>2026</v>
      </c>
      <c r="G25863" t="s">
        <v>273</v>
      </c>
    </row>
    <row r="25864" spans="1:7">
      <c r="A25864">
        <v>72071919</v>
      </c>
      <c r="B25864" t="s">
        <v>101</v>
      </c>
      <c r="C25864" s="30">
        <v>1.8120000000000001</v>
      </c>
      <c r="D25864" t="s">
        <v>29</v>
      </c>
      <c r="E25864">
        <v>2027</v>
      </c>
      <c r="G25864" t="s">
        <v>273</v>
      </c>
    </row>
    <row r="25865" spans="1:7">
      <c r="A25865">
        <v>72071919</v>
      </c>
      <c r="B25865" t="s">
        <v>101</v>
      </c>
      <c r="C25865" s="30">
        <v>1.9630000000000001</v>
      </c>
      <c r="D25865" t="s">
        <v>29</v>
      </c>
      <c r="E25865">
        <v>2028</v>
      </c>
      <c r="G25865" t="s">
        <v>273</v>
      </c>
    </row>
    <row r="25866" spans="1:7">
      <c r="A25866">
        <v>72071980</v>
      </c>
      <c r="B25866" t="s">
        <v>101</v>
      </c>
      <c r="C25866" s="30">
        <v>1.53</v>
      </c>
      <c r="D25866" t="s">
        <v>29</v>
      </c>
      <c r="G25866" t="s">
        <v>273</v>
      </c>
    </row>
    <row r="25867" spans="1:7">
      <c r="A25867">
        <v>72071980</v>
      </c>
      <c r="B25867" t="s">
        <v>101</v>
      </c>
      <c r="C25867" s="30">
        <v>1.6830000000000001</v>
      </c>
      <c r="D25867" t="s">
        <v>29</v>
      </c>
      <c r="E25867">
        <v>2026</v>
      </c>
      <c r="G25867" t="s">
        <v>273</v>
      </c>
    </row>
    <row r="25868" spans="1:7">
      <c r="A25868">
        <v>72071980</v>
      </c>
      <c r="B25868" t="s">
        <v>101</v>
      </c>
      <c r="C25868" s="30">
        <v>1.8360000000000001</v>
      </c>
      <c r="D25868" t="s">
        <v>29</v>
      </c>
      <c r="E25868">
        <v>2027</v>
      </c>
      <c r="G25868" t="s">
        <v>273</v>
      </c>
    </row>
    <row r="25869" spans="1:7">
      <c r="A25869">
        <v>72071980</v>
      </c>
      <c r="B25869" t="s">
        <v>101</v>
      </c>
      <c r="C25869" s="30">
        <v>1.9890000000000001</v>
      </c>
      <c r="D25869" t="s">
        <v>29</v>
      </c>
      <c r="E25869">
        <v>2028</v>
      </c>
      <c r="G25869" t="s">
        <v>273</v>
      </c>
    </row>
    <row r="25870" spans="1:7">
      <c r="A25870">
        <v>72072011</v>
      </c>
      <c r="B25870" t="s">
        <v>101</v>
      </c>
      <c r="C25870" s="30">
        <v>1.53</v>
      </c>
      <c r="D25870" t="s">
        <v>29</v>
      </c>
      <c r="G25870" t="s">
        <v>273</v>
      </c>
    </row>
    <row r="25871" spans="1:7">
      <c r="A25871">
        <v>72072011</v>
      </c>
      <c r="B25871" t="s">
        <v>101</v>
      </c>
      <c r="C25871" s="30">
        <v>1.6830000000000001</v>
      </c>
      <c r="D25871" t="s">
        <v>29</v>
      </c>
      <c r="E25871">
        <v>2026</v>
      </c>
      <c r="G25871" t="s">
        <v>273</v>
      </c>
    </row>
    <row r="25872" spans="1:7">
      <c r="A25872">
        <v>72072011</v>
      </c>
      <c r="B25872" t="s">
        <v>101</v>
      </c>
      <c r="C25872" s="30">
        <v>1.8360000000000001</v>
      </c>
      <c r="D25872" t="s">
        <v>29</v>
      </c>
      <c r="E25872">
        <v>2027</v>
      </c>
      <c r="G25872" t="s">
        <v>273</v>
      </c>
    </row>
    <row r="25873" spans="1:7">
      <c r="A25873">
        <v>72072011</v>
      </c>
      <c r="B25873" t="s">
        <v>101</v>
      </c>
      <c r="C25873" s="30">
        <v>1.9890000000000001</v>
      </c>
      <c r="D25873" t="s">
        <v>29</v>
      </c>
      <c r="E25873">
        <v>2028</v>
      </c>
      <c r="G25873" t="s">
        <v>273</v>
      </c>
    </row>
    <row r="25874" spans="1:7">
      <c r="A25874">
        <v>72072015</v>
      </c>
      <c r="B25874" t="s">
        <v>101</v>
      </c>
      <c r="C25874" s="30">
        <v>1.53</v>
      </c>
      <c r="D25874" t="s">
        <v>29</v>
      </c>
      <c r="G25874" t="s">
        <v>273</v>
      </c>
    </row>
    <row r="25875" spans="1:7">
      <c r="A25875">
        <v>72072015</v>
      </c>
      <c r="B25875" t="s">
        <v>101</v>
      </c>
      <c r="C25875" s="30">
        <v>1.6830000000000001</v>
      </c>
      <c r="D25875" t="s">
        <v>29</v>
      </c>
      <c r="E25875">
        <v>2026</v>
      </c>
      <c r="G25875" t="s">
        <v>273</v>
      </c>
    </row>
    <row r="25876" spans="1:7">
      <c r="A25876">
        <v>72072015</v>
      </c>
      <c r="B25876" t="s">
        <v>101</v>
      </c>
      <c r="C25876" s="30">
        <v>1.8360000000000001</v>
      </c>
      <c r="D25876" t="s">
        <v>29</v>
      </c>
      <c r="E25876">
        <v>2027</v>
      </c>
      <c r="G25876" t="s">
        <v>273</v>
      </c>
    </row>
    <row r="25877" spans="1:7">
      <c r="A25877">
        <v>72072015</v>
      </c>
      <c r="B25877" t="s">
        <v>101</v>
      </c>
      <c r="C25877" s="30">
        <v>1.9890000000000001</v>
      </c>
      <c r="D25877" t="s">
        <v>29</v>
      </c>
      <c r="E25877">
        <v>2028</v>
      </c>
      <c r="G25877" t="s">
        <v>273</v>
      </c>
    </row>
    <row r="25878" spans="1:7">
      <c r="A25878">
        <v>72072017</v>
      </c>
      <c r="B25878" t="s">
        <v>101</v>
      </c>
      <c r="C25878" s="30">
        <v>1.53</v>
      </c>
      <c r="D25878" t="s">
        <v>29</v>
      </c>
      <c r="G25878" t="s">
        <v>273</v>
      </c>
    </row>
    <row r="25879" spans="1:7">
      <c r="A25879">
        <v>72072017</v>
      </c>
      <c r="B25879" t="s">
        <v>101</v>
      </c>
      <c r="C25879" s="30">
        <v>1.6830000000000001</v>
      </c>
      <c r="D25879" t="s">
        <v>29</v>
      </c>
      <c r="E25879">
        <v>2026</v>
      </c>
      <c r="G25879" t="s">
        <v>273</v>
      </c>
    </row>
    <row r="25880" spans="1:7">
      <c r="A25880">
        <v>72072017</v>
      </c>
      <c r="B25880" t="s">
        <v>101</v>
      </c>
      <c r="C25880" s="30">
        <v>1.8360000000000001</v>
      </c>
      <c r="D25880" t="s">
        <v>29</v>
      </c>
      <c r="E25880">
        <v>2027</v>
      </c>
      <c r="G25880" t="s">
        <v>273</v>
      </c>
    </row>
    <row r="25881" spans="1:7">
      <c r="A25881">
        <v>72072017</v>
      </c>
      <c r="B25881" t="s">
        <v>101</v>
      </c>
      <c r="C25881" s="30">
        <v>1.9890000000000001</v>
      </c>
      <c r="D25881" t="s">
        <v>29</v>
      </c>
      <c r="E25881">
        <v>2028</v>
      </c>
      <c r="G25881" t="s">
        <v>273</v>
      </c>
    </row>
    <row r="25882" spans="1:7">
      <c r="A25882">
        <v>72072019</v>
      </c>
      <c r="B25882" t="s">
        <v>101</v>
      </c>
      <c r="C25882" s="30">
        <v>1.51</v>
      </c>
      <c r="D25882" t="s">
        <v>29</v>
      </c>
      <c r="G25882" t="s">
        <v>273</v>
      </c>
    </row>
    <row r="25883" spans="1:7">
      <c r="A25883">
        <v>72072019</v>
      </c>
      <c r="B25883" t="s">
        <v>101</v>
      </c>
      <c r="C25883" s="30">
        <v>1.661</v>
      </c>
      <c r="D25883" t="s">
        <v>29</v>
      </c>
      <c r="E25883">
        <v>2026</v>
      </c>
      <c r="G25883" t="s">
        <v>273</v>
      </c>
    </row>
    <row r="25884" spans="1:7">
      <c r="A25884">
        <v>72072019</v>
      </c>
      <c r="B25884" t="s">
        <v>101</v>
      </c>
      <c r="C25884" s="30">
        <v>1.8120000000000001</v>
      </c>
      <c r="D25884" t="s">
        <v>29</v>
      </c>
      <c r="E25884">
        <v>2027</v>
      </c>
      <c r="G25884" t="s">
        <v>273</v>
      </c>
    </row>
    <row r="25885" spans="1:7">
      <c r="A25885">
        <v>72072019</v>
      </c>
      <c r="B25885" t="s">
        <v>101</v>
      </c>
      <c r="C25885" s="30">
        <v>1.9630000000000001</v>
      </c>
      <c r="D25885" t="s">
        <v>29</v>
      </c>
      <c r="E25885">
        <v>2028</v>
      </c>
      <c r="G25885" t="s">
        <v>273</v>
      </c>
    </row>
    <row r="25886" spans="1:7">
      <c r="A25886">
        <v>72072032</v>
      </c>
      <c r="B25886" t="s">
        <v>101</v>
      </c>
      <c r="C25886" s="30">
        <v>1.53</v>
      </c>
      <c r="D25886" t="s">
        <v>29</v>
      </c>
      <c r="G25886" t="s">
        <v>273</v>
      </c>
    </row>
    <row r="25887" spans="1:7">
      <c r="A25887">
        <v>72072032</v>
      </c>
      <c r="B25887" t="s">
        <v>101</v>
      </c>
      <c r="C25887" s="30">
        <v>1.6830000000000001</v>
      </c>
      <c r="D25887" t="s">
        <v>29</v>
      </c>
      <c r="E25887">
        <v>2026</v>
      </c>
      <c r="G25887" t="s">
        <v>273</v>
      </c>
    </row>
    <row r="25888" spans="1:7">
      <c r="A25888">
        <v>72072032</v>
      </c>
      <c r="B25888" t="s">
        <v>101</v>
      </c>
      <c r="C25888" s="30">
        <v>1.8360000000000001</v>
      </c>
      <c r="D25888" t="s">
        <v>29</v>
      </c>
      <c r="E25888">
        <v>2027</v>
      </c>
      <c r="G25888" t="s">
        <v>273</v>
      </c>
    </row>
    <row r="25889" spans="1:7">
      <c r="A25889">
        <v>72072032</v>
      </c>
      <c r="B25889" t="s">
        <v>101</v>
      </c>
      <c r="C25889" s="30">
        <v>1.9890000000000001</v>
      </c>
      <c r="D25889" t="s">
        <v>29</v>
      </c>
      <c r="E25889">
        <v>2028</v>
      </c>
      <c r="G25889" t="s">
        <v>273</v>
      </c>
    </row>
    <row r="25890" spans="1:7">
      <c r="A25890">
        <v>72072039</v>
      </c>
      <c r="B25890" t="s">
        <v>101</v>
      </c>
      <c r="C25890" s="30">
        <v>1.51</v>
      </c>
      <c r="D25890" t="s">
        <v>29</v>
      </c>
      <c r="G25890" t="s">
        <v>273</v>
      </c>
    </row>
    <row r="25891" spans="1:7">
      <c r="A25891">
        <v>72072039</v>
      </c>
      <c r="B25891" t="s">
        <v>101</v>
      </c>
      <c r="C25891" s="30">
        <v>1.661</v>
      </c>
      <c r="D25891" t="s">
        <v>29</v>
      </c>
      <c r="E25891">
        <v>2026</v>
      </c>
      <c r="G25891" t="s">
        <v>273</v>
      </c>
    </row>
    <row r="25892" spans="1:7">
      <c r="A25892">
        <v>72072039</v>
      </c>
      <c r="B25892" t="s">
        <v>101</v>
      </c>
      <c r="C25892" s="30">
        <v>1.8120000000000001</v>
      </c>
      <c r="D25892" t="s">
        <v>29</v>
      </c>
      <c r="E25892">
        <v>2027</v>
      </c>
      <c r="G25892" t="s">
        <v>273</v>
      </c>
    </row>
    <row r="25893" spans="1:7">
      <c r="A25893">
        <v>72072039</v>
      </c>
      <c r="B25893" t="s">
        <v>101</v>
      </c>
      <c r="C25893" s="30">
        <v>1.9630000000000001</v>
      </c>
      <c r="D25893" t="s">
        <v>29</v>
      </c>
      <c r="E25893">
        <v>2028</v>
      </c>
      <c r="G25893" t="s">
        <v>273</v>
      </c>
    </row>
    <row r="25894" spans="1:7">
      <c r="A25894">
        <v>72072052</v>
      </c>
      <c r="B25894" t="s">
        <v>101</v>
      </c>
      <c r="C25894" s="30">
        <v>1.53</v>
      </c>
      <c r="D25894" t="s">
        <v>29</v>
      </c>
      <c r="G25894" t="s">
        <v>273</v>
      </c>
    </row>
    <row r="25895" spans="1:7">
      <c r="A25895">
        <v>72072052</v>
      </c>
      <c r="B25895" t="s">
        <v>101</v>
      </c>
      <c r="C25895" s="30">
        <v>1.6830000000000001</v>
      </c>
      <c r="D25895" t="s">
        <v>29</v>
      </c>
      <c r="E25895">
        <v>2026</v>
      </c>
      <c r="G25895" t="s">
        <v>273</v>
      </c>
    </row>
    <row r="25896" spans="1:7">
      <c r="A25896">
        <v>72072052</v>
      </c>
      <c r="B25896" t="s">
        <v>101</v>
      </c>
      <c r="C25896" s="30">
        <v>1.8360000000000001</v>
      </c>
      <c r="D25896" t="s">
        <v>29</v>
      </c>
      <c r="E25896">
        <v>2027</v>
      </c>
      <c r="G25896" t="s">
        <v>273</v>
      </c>
    </row>
    <row r="25897" spans="1:7">
      <c r="A25897">
        <v>72072052</v>
      </c>
      <c r="B25897" t="s">
        <v>101</v>
      </c>
      <c r="C25897" s="30">
        <v>1.9890000000000001</v>
      </c>
      <c r="D25897" t="s">
        <v>29</v>
      </c>
      <c r="E25897">
        <v>2028</v>
      </c>
      <c r="G25897" t="s">
        <v>273</v>
      </c>
    </row>
    <row r="25898" spans="1:7">
      <c r="A25898">
        <v>72072059</v>
      </c>
      <c r="B25898" t="s">
        <v>101</v>
      </c>
      <c r="C25898" s="30">
        <v>1.51</v>
      </c>
      <c r="D25898" t="s">
        <v>29</v>
      </c>
      <c r="G25898" t="s">
        <v>273</v>
      </c>
    </row>
    <row r="25899" spans="1:7">
      <c r="A25899">
        <v>72072059</v>
      </c>
      <c r="B25899" t="s">
        <v>101</v>
      </c>
      <c r="C25899" s="30">
        <v>1.661</v>
      </c>
      <c r="D25899" t="s">
        <v>29</v>
      </c>
      <c r="E25899">
        <v>2026</v>
      </c>
      <c r="G25899" t="s">
        <v>273</v>
      </c>
    </row>
    <row r="25900" spans="1:7">
      <c r="A25900">
        <v>72072059</v>
      </c>
      <c r="B25900" t="s">
        <v>101</v>
      </c>
      <c r="C25900" s="30">
        <v>1.8120000000000001</v>
      </c>
      <c r="D25900" t="s">
        <v>29</v>
      </c>
      <c r="E25900">
        <v>2027</v>
      </c>
      <c r="G25900" t="s">
        <v>273</v>
      </c>
    </row>
    <row r="25901" spans="1:7">
      <c r="A25901">
        <v>72072059</v>
      </c>
      <c r="B25901" t="s">
        <v>101</v>
      </c>
      <c r="C25901" s="30">
        <v>1.9630000000000001</v>
      </c>
      <c r="D25901" t="s">
        <v>29</v>
      </c>
      <c r="E25901">
        <v>2028</v>
      </c>
      <c r="G25901" t="s">
        <v>273</v>
      </c>
    </row>
    <row r="25902" spans="1:7">
      <c r="A25902">
        <v>72072080</v>
      </c>
      <c r="B25902" t="s">
        <v>101</v>
      </c>
      <c r="C25902" s="30">
        <v>1.53</v>
      </c>
      <c r="D25902" t="s">
        <v>29</v>
      </c>
      <c r="G25902" t="s">
        <v>273</v>
      </c>
    </row>
    <row r="25903" spans="1:7">
      <c r="A25903">
        <v>72072080</v>
      </c>
      <c r="B25903" t="s">
        <v>101</v>
      </c>
      <c r="C25903" s="30">
        <v>1.6830000000000001</v>
      </c>
      <c r="D25903" t="s">
        <v>29</v>
      </c>
      <c r="E25903">
        <v>2026</v>
      </c>
      <c r="G25903" t="s">
        <v>273</v>
      </c>
    </row>
    <row r="25904" spans="1:7">
      <c r="A25904">
        <v>72072080</v>
      </c>
      <c r="B25904" t="s">
        <v>101</v>
      </c>
      <c r="C25904" s="30">
        <v>1.8360000000000001</v>
      </c>
      <c r="D25904" t="s">
        <v>29</v>
      </c>
      <c r="E25904">
        <v>2027</v>
      </c>
      <c r="G25904" t="s">
        <v>273</v>
      </c>
    </row>
    <row r="25905" spans="1:7">
      <c r="A25905">
        <v>72072080</v>
      </c>
      <c r="B25905" t="s">
        <v>101</v>
      </c>
      <c r="C25905" s="30">
        <v>1.9890000000000001</v>
      </c>
      <c r="D25905" t="s">
        <v>29</v>
      </c>
      <c r="E25905">
        <v>2028</v>
      </c>
      <c r="G25905" t="s">
        <v>273</v>
      </c>
    </row>
    <row r="25906" spans="1:7">
      <c r="A25906">
        <v>7208</v>
      </c>
      <c r="B25906" t="s">
        <v>101</v>
      </c>
      <c r="C25906" s="30">
        <v>1.53</v>
      </c>
      <c r="D25906" t="s">
        <v>29</v>
      </c>
      <c r="G25906" t="s">
        <v>273</v>
      </c>
    </row>
    <row r="25907" spans="1:7">
      <c r="A25907">
        <v>7208</v>
      </c>
      <c r="B25907" t="s">
        <v>101</v>
      </c>
      <c r="C25907" s="30">
        <v>1.6830000000000001</v>
      </c>
      <c r="D25907" t="s">
        <v>29</v>
      </c>
      <c r="E25907">
        <v>2026</v>
      </c>
      <c r="G25907" t="s">
        <v>273</v>
      </c>
    </row>
    <row r="25908" spans="1:7">
      <c r="A25908">
        <v>7208</v>
      </c>
      <c r="B25908" t="s">
        <v>101</v>
      </c>
      <c r="C25908" s="30">
        <v>1.8360000000000001</v>
      </c>
      <c r="D25908" t="s">
        <v>29</v>
      </c>
      <c r="E25908">
        <v>2027</v>
      </c>
      <c r="G25908" t="s">
        <v>273</v>
      </c>
    </row>
    <row r="25909" spans="1:7">
      <c r="A25909">
        <v>7208</v>
      </c>
      <c r="B25909" t="s">
        <v>101</v>
      </c>
      <c r="C25909" s="30">
        <v>1.9890000000000001</v>
      </c>
      <c r="D25909" t="s">
        <v>29</v>
      </c>
      <c r="E25909">
        <v>2028</v>
      </c>
      <c r="G25909" t="s">
        <v>273</v>
      </c>
    </row>
    <row r="25910" spans="1:7">
      <c r="A25910">
        <v>7209</v>
      </c>
      <c r="B25910" t="s">
        <v>101</v>
      </c>
      <c r="C25910" s="30">
        <v>1.53</v>
      </c>
      <c r="D25910" t="s">
        <v>29</v>
      </c>
      <c r="G25910" t="s">
        <v>273</v>
      </c>
    </row>
    <row r="25911" spans="1:7">
      <c r="A25911">
        <v>7209</v>
      </c>
      <c r="B25911" t="s">
        <v>101</v>
      </c>
      <c r="C25911" s="30">
        <v>1.6830000000000001</v>
      </c>
      <c r="D25911" t="s">
        <v>29</v>
      </c>
      <c r="E25911">
        <v>2026</v>
      </c>
      <c r="G25911" t="s">
        <v>273</v>
      </c>
    </row>
    <row r="25912" spans="1:7">
      <c r="A25912">
        <v>7209</v>
      </c>
      <c r="B25912" t="s">
        <v>101</v>
      </c>
      <c r="C25912" s="30">
        <v>1.8360000000000001</v>
      </c>
      <c r="D25912" t="s">
        <v>29</v>
      </c>
      <c r="E25912">
        <v>2027</v>
      </c>
      <c r="G25912" t="s">
        <v>273</v>
      </c>
    </row>
    <row r="25913" spans="1:7">
      <c r="A25913">
        <v>7209</v>
      </c>
      <c r="B25913" t="s">
        <v>101</v>
      </c>
      <c r="C25913" s="30">
        <v>1.9890000000000001</v>
      </c>
      <c r="D25913" t="s">
        <v>29</v>
      </c>
      <c r="E25913">
        <v>2028</v>
      </c>
      <c r="G25913" t="s">
        <v>273</v>
      </c>
    </row>
    <row r="25914" spans="1:7">
      <c r="A25914">
        <v>7210</v>
      </c>
      <c r="B25914" t="s">
        <v>101</v>
      </c>
      <c r="C25914" s="30">
        <v>1.53</v>
      </c>
      <c r="D25914" t="s">
        <v>29</v>
      </c>
      <c r="G25914" t="s">
        <v>273</v>
      </c>
    </row>
    <row r="25915" spans="1:7">
      <c r="A25915">
        <v>7210</v>
      </c>
      <c r="B25915" t="s">
        <v>101</v>
      </c>
      <c r="C25915" s="30">
        <v>1.6830000000000001</v>
      </c>
      <c r="D25915" t="s">
        <v>29</v>
      </c>
      <c r="E25915">
        <v>2026</v>
      </c>
      <c r="G25915" t="s">
        <v>273</v>
      </c>
    </row>
    <row r="25916" spans="1:7">
      <c r="A25916">
        <v>7210</v>
      </c>
      <c r="B25916" t="s">
        <v>101</v>
      </c>
      <c r="C25916" s="30">
        <v>1.8360000000000001</v>
      </c>
      <c r="D25916" t="s">
        <v>29</v>
      </c>
      <c r="E25916">
        <v>2027</v>
      </c>
      <c r="G25916" t="s">
        <v>273</v>
      </c>
    </row>
    <row r="25917" spans="1:7">
      <c r="A25917">
        <v>7210</v>
      </c>
      <c r="B25917" t="s">
        <v>101</v>
      </c>
      <c r="C25917" s="30">
        <v>1.9890000000000001</v>
      </c>
      <c r="D25917" t="s">
        <v>29</v>
      </c>
      <c r="E25917">
        <v>2028</v>
      </c>
      <c r="G25917" t="s">
        <v>273</v>
      </c>
    </row>
    <row r="25918" spans="1:7">
      <c r="A25918">
        <v>72111300</v>
      </c>
      <c r="B25918" t="s">
        <v>101</v>
      </c>
      <c r="C25918" s="30">
        <v>1.53</v>
      </c>
      <c r="D25918" t="s">
        <v>29</v>
      </c>
      <c r="G25918" t="s">
        <v>273</v>
      </c>
    </row>
    <row r="25919" spans="1:7">
      <c r="A25919">
        <v>72111300</v>
      </c>
      <c r="B25919" t="s">
        <v>101</v>
      </c>
      <c r="C25919" s="30">
        <v>1.6830000000000001</v>
      </c>
      <c r="D25919" t="s">
        <v>29</v>
      </c>
      <c r="E25919">
        <v>2026</v>
      </c>
      <c r="G25919" t="s">
        <v>273</v>
      </c>
    </row>
    <row r="25920" spans="1:7">
      <c r="A25920">
        <v>72111300</v>
      </c>
      <c r="B25920" t="s">
        <v>101</v>
      </c>
      <c r="C25920" s="30">
        <v>1.8360000000000001</v>
      </c>
      <c r="D25920" t="s">
        <v>29</v>
      </c>
      <c r="E25920">
        <v>2027</v>
      </c>
      <c r="G25920" t="s">
        <v>273</v>
      </c>
    </row>
    <row r="25921" spans="1:7">
      <c r="A25921">
        <v>72111300</v>
      </c>
      <c r="B25921" t="s">
        <v>101</v>
      </c>
      <c r="C25921" s="30">
        <v>1.9890000000000001</v>
      </c>
      <c r="D25921" t="s">
        <v>29</v>
      </c>
      <c r="E25921">
        <v>2028</v>
      </c>
      <c r="G25921" t="s">
        <v>273</v>
      </c>
    </row>
    <row r="25922" spans="1:7">
      <c r="A25922">
        <v>72111400</v>
      </c>
      <c r="B25922" t="s">
        <v>101</v>
      </c>
      <c r="C25922" s="30">
        <v>1.53</v>
      </c>
      <c r="D25922" t="s">
        <v>29</v>
      </c>
      <c r="G25922" t="s">
        <v>273</v>
      </c>
    </row>
    <row r="25923" spans="1:7">
      <c r="A25923">
        <v>72111400</v>
      </c>
      <c r="B25923" t="s">
        <v>101</v>
      </c>
      <c r="C25923" s="30">
        <v>1.6830000000000001</v>
      </c>
      <c r="D25923" t="s">
        <v>29</v>
      </c>
      <c r="E25923">
        <v>2026</v>
      </c>
      <c r="G25923" t="s">
        <v>273</v>
      </c>
    </row>
    <row r="25924" spans="1:7">
      <c r="A25924">
        <v>72111400</v>
      </c>
      <c r="B25924" t="s">
        <v>101</v>
      </c>
      <c r="C25924" s="30">
        <v>1.8360000000000001</v>
      </c>
      <c r="D25924" t="s">
        <v>29</v>
      </c>
      <c r="E25924">
        <v>2027</v>
      </c>
      <c r="G25924" t="s">
        <v>273</v>
      </c>
    </row>
    <row r="25925" spans="1:7">
      <c r="A25925">
        <v>72111400</v>
      </c>
      <c r="B25925" t="s">
        <v>101</v>
      </c>
      <c r="C25925" s="30">
        <v>1.9890000000000001</v>
      </c>
      <c r="D25925" t="s">
        <v>29</v>
      </c>
      <c r="E25925">
        <v>2028</v>
      </c>
      <c r="G25925" t="s">
        <v>273</v>
      </c>
    </row>
    <row r="25926" spans="1:7">
      <c r="A25926">
        <v>72111900</v>
      </c>
      <c r="B25926" t="s">
        <v>101</v>
      </c>
      <c r="C25926" s="30">
        <v>1.53</v>
      </c>
      <c r="D25926" t="s">
        <v>29</v>
      </c>
      <c r="G25926" t="s">
        <v>273</v>
      </c>
    </row>
    <row r="25927" spans="1:7">
      <c r="A25927">
        <v>72111900</v>
      </c>
      <c r="B25927" t="s">
        <v>101</v>
      </c>
      <c r="C25927" s="30">
        <v>1.6830000000000001</v>
      </c>
      <c r="D25927" t="s">
        <v>29</v>
      </c>
      <c r="E25927">
        <v>2026</v>
      </c>
      <c r="G25927" t="s">
        <v>273</v>
      </c>
    </row>
    <row r="25928" spans="1:7">
      <c r="A25928">
        <v>72111900</v>
      </c>
      <c r="B25928" t="s">
        <v>101</v>
      </c>
      <c r="C25928" s="30">
        <v>1.8360000000000001</v>
      </c>
      <c r="D25928" t="s">
        <v>29</v>
      </c>
      <c r="E25928">
        <v>2027</v>
      </c>
      <c r="G25928" t="s">
        <v>273</v>
      </c>
    </row>
    <row r="25929" spans="1:7">
      <c r="A25929">
        <v>72111900</v>
      </c>
      <c r="B25929" t="s">
        <v>101</v>
      </c>
      <c r="C25929" s="30">
        <v>1.9890000000000001</v>
      </c>
      <c r="D25929" t="s">
        <v>29</v>
      </c>
      <c r="E25929">
        <v>2028</v>
      </c>
      <c r="G25929" t="s">
        <v>273</v>
      </c>
    </row>
    <row r="25930" spans="1:7">
      <c r="A25930">
        <v>721123</v>
      </c>
      <c r="B25930" t="s">
        <v>101</v>
      </c>
      <c r="C25930" s="30">
        <v>1.53</v>
      </c>
      <c r="D25930" t="s">
        <v>29</v>
      </c>
      <c r="G25930" t="s">
        <v>273</v>
      </c>
    </row>
    <row r="25931" spans="1:7">
      <c r="A25931">
        <v>721123</v>
      </c>
      <c r="B25931" t="s">
        <v>101</v>
      </c>
      <c r="C25931" s="30">
        <v>1.6830000000000001</v>
      </c>
      <c r="D25931" t="s">
        <v>29</v>
      </c>
      <c r="E25931">
        <v>2026</v>
      </c>
      <c r="G25931" t="s">
        <v>273</v>
      </c>
    </row>
    <row r="25932" spans="1:7">
      <c r="A25932">
        <v>721123</v>
      </c>
      <c r="B25932" t="s">
        <v>101</v>
      </c>
      <c r="C25932" s="30">
        <v>1.8360000000000001</v>
      </c>
      <c r="D25932" t="s">
        <v>29</v>
      </c>
      <c r="E25932">
        <v>2027</v>
      </c>
      <c r="G25932" t="s">
        <v>273</v>
      </c>
    </row>
    <row r="25933" spans="1:7">
      <c r="A25933">
        <v>721123</v>
      </c>
      <c r="B25933" t="s">
        <v>101</v>
      </c>
      <c r="C25933" s="30">
        <v>1.9890000000000001</v>
      </c>
      <c r="D25933" t="s">
        <v>29</v>
      </c>
      <c r="E25933">
        <v>2028</v>
      </c>
      <c r="G25933" t="s">
        <v>273</v>
      </c>
    </row>
    <row r="25934" spans="1:7">
      <c r="A25934">
        <v>72112900</v>
      </c>
      <c r="B25934" t="s">
        <v>101</v>
      </c>
      <c r="C25934" s="30">
        <v>1.53</v>
      </c>
      <c r="D25934" t="s">
        <v>29</v>
      </c>
      <c r="G25934" t="s">
        <v>273</v>
      </c>
    </row>
    <row r="25935" spans="1:7">
      <c r="A25935">
        <v>72112900</v>
      </c>
      <c r="B25935" t="s">
        <v>101</v>
      </c>
      <c r="C25935" s="30">
        <v>1.6830000000000001</v>
      </c>
      <c r="D25935" t="s">
        <v>29</v>
      </c>
      <c r="E25935">
        <v>2026</v>
      </c>
      <c r="G25935" t="s">
        <v>273</v>
      </c>
    </row>
    <row r="25936" spans="1:7">
      <c r="A25936">
        <v>72112900</v>
      </c>
      <c r="B25936" t="s">
        <v>101</v>
      </c>
      <c r="C25936" s="30">
        <v>1.8360000000000001</v>
      </c>
      <c r="D25936" t="s">
        <v>29</v>
      </c>
      <c r="E25936">
        <v>2027</v>
      </c>
      <c r="G25936" t="s">
        <v>273</v>
      </c>
    </row>
    <row r="25937" spans="1:7">
      <c r="A25937">
        <v>72112900</v>
      </c>
      <c r="B25937" t="s">
        <v>101</v>
      </c>
      <c r="C25937" s="30">
        <v>1.9890000000000001</v>
      </c>
      <c r="D25937" t="s">
        <v>29</v>
      </c>
      <c r="E25937">
        <v>2028</v>
      </c>
      <c r="G25937" t="s">
        <v>273</v>
      </c>
    </row>
    <row r="25938" spans="1:7">
      <c r="A25938">
        <v>721190</v>
      </c>
      <c r="B25938" t="s">
        <v>101</v>
      </c>
      <c r="C25938" s="30">
        <v>1.53</v>
      </c>
      <c r="D25938" t="s">
        <v>29</v>
      </c>
      <c r="G25938" t="s">
        <v>273</v>
      </c>
    </row>
    <row r="25939" spans="1:7">
      <c r="A25939">
        <v>721190</v>
      </c>
      <c r="B25939" t="s">
        <v>101</v>
      </c>
      <c r="C25939" s="30">
        <v>1.6830000000000001</v>
      </c>
      <c r="D25939" t="s">
        <v>29</v>
      </c>
      <c r="E25939">
        <v>2026</v>
      </c>
      <c r="G25939" t="s">
        <v>273</v>
      </c>
    </row>
    <row r="25940" spans="1:7">
      <c r="A25940">
        <v>721190</v>
      </c>
      <c r="B25940" t="s">
        <v>101</v>
      </c>
      <c r="C25940" s="30">
        <v>1.8360000000000001</v>
      </c>
      <c r="D25940" t="s">
        <v>29</v>
      </c>
      <c r="E25940">
        <v>2027</v>
      </c>
      <c r="G25940" t="s">
        <v>273</v>
      </c>
    </row>
    <row r="25941" spans="1:7">
      <c r="A25941">
        <v>721190</v>
      </c>
      <c r="B25941" t="s">
        <v>101</v>
      </c>
      <c r="C25941" s="30">
        <v>1.9890000000000001</v>
      </c>
      <c r="D25941" t="s">
        <v>29</v>
      </c>
      <c r="E25941">
        <v>2028</v>
      </c>
      <c r="G25941" t="s">
        <v>273</v>
      </c>
    </row>
    <row r="25942" spans="1:7">
      <c r="A25942">
        <v>7212</v>
      </c>
      <c r="B25942" t="s">
        <v>101</v>
      </c>
      <c r="C25942" s="30">
        <v>1.53</v>
      </c>
      <c r="D25942" t="s">
        <v>29</v>
      </c>
      <c r="G25942" t="s">
        <v>273</v>
      </c>
    </row>
    <row r="25943" spans="1:7">
      <c r="A25943">
        <v>7212</v>
      </c>
      <c r="B25943" t="s">
        <v>101</v>
      </c>
      <c r="C25943" s="30">
        <v>1.6830000000000001</v>
      </c>
      <c r="D25943" t="s">
        <v>29</v>
      </c>
      <c r="E25943">
        <v>2026</v>
      </c>
      <c r="G25943" t="s">
        <v>273</v>
      </c>
    </row>
    <row r="25944" spans="1:7">
      <c r="A25944">
        <v>7212</v>
      </c>
      <c r="B25944" t="s">
        <v>101</v>
      </c>
      <c r="C25944" s="30">
        <v>1.8360000000000001</v>
      </c>
      <c r="D25944" t="s">
        <v>29</v>
      </c>
      <c r="E25944">
        <v>2027</v>
      </c>
      <c r="G25944" t="s">
        <v>273</v>
      </c>
    </row>
    <row r="25945" spans="1:7">
      <c r="A25945">
        <v>7212</v>
      </c>
      <c r="B25945" t="s">
        <v>101</v>
      </c>
      <c r="C25945" s="30">
        <v>1.9890000000000001</v>
      </c>
      <c r="D25945" t="s">
        <v>29</v>
      </c>
      <c r="E25945">
        <v>2028</v>
      </c>
      <c r="G25945" t="s">
        <v>273</v>
      </c>
    </row>
    <row r="25946" spans="1:7">
      <c r="A25946">
        <v>7213</v>
      </c>
      <c r="B25946" t="s">
        <v>101</v>
      </c>
      <c r="C25946" s="30">
        <v>1.53</v>
      </c>
      <c r="D25946" t="s">
        <v>29</v>
      </c>
      <c r="G25946" t="s">
        <v>273</v>
      </c>
    </row>
    <row r="25947" spans="1:7">
      <c r="A25947">
        <v>7213</v>
      </c>
      <c r="B25947" t="s">
        <v>101</v>
      </c>
      <c r="C25947" s="30">
        <v>1.6830000000000001</v>
      </c>
      <c r="D25947" t="s">
        <v>29</v>
      </c>
      <c r="E25947">
        <v>2026</v>
      </c>
      <c r="G25947" t="s">
        <v>273</v>
      </c>
    </row>
    <row r="25948" spans="1:7">
      <c r="A25948">
        <v>7213</v>
      </c>
      <c r="B25948" t="s">
        <v>101</v>
      </c>
      <c r="C25948" s="30">
        <v>1.8360000000000001</v>
      </c>
      <c r="D25948" t="s">
        <v>29</v>
      </c>
      <c r="E25948">
        <v>2027</v>
      </c>
      <c r="G25948" t="s">
        <v>273</v>
      </c>
    </row>
    <row r="25949" spans="1:7">
      <c r="A25949">
        <v>7213</v>
      </c>
      <c r="B25949" t="s">
        <v>101</v>
      </c>
      <c r="C25949" s="30">
        <v>1.9890000000000001</v>
      </c>
      <c r="D25949" t="s">
        <v>29</v>
      </c>
      <c r="E25949">
        <v>2028</v>
      </c>
      <c r="G25949" t="s">
        <v>273</v>
      </c>
    </row>
    <row r="25950" spans="1:7">
      <c r="A25950">
        <v>72141000</v>
      </c>
      <c r="B25950" t="s">
        <v>101</v>
      </c>
      <c r="C25950" s="30">
        <v>1.51</v>
      </c>
      <c r="D25950" t="s">
        <v>29</v>
      </c>
      <c r="G25950" t="s">
        <v>273</v>
      </c>
    </row>
    <row r="25951" spans="1:7">
      <c r="A25951">
        <v>72141000</v>
      </c>
      <c r="B25951" t="s">
        <v>101</v>
      </c>
      <c r="C25951" s="30">
        <v>1.661</v>
      </c>
      <c r="D25951" t="s">
        <v>29</v>
      </c>
      <c r="E25951">
        <v>2026</v>
      </c>
      <c r="G25951" t="s">
        <v>273</v>
      </c>
    </row>
    <row r="25952" spans="1:7">
      <c r="A25952">
        <v>72141000</v>
      </c>
      <c r="B25952" t="s">
        <v>101</v>
      </c>
      <c r="C25952" s="30">
        <v>1.8120000000000001</v>
      </c>
      <c r="D25952" t="s">
        <v>29</v>
      </c>
      <c r="E25952">
        <v>2027</v>
      </c>
      <c r="G25952" t="s">
        <v>273</v>
      </c>
    </row>
    <row r="25953" spans="1:7">
      <c r="A25953">
        <v>72141000</v>
      </c>
      <c r="B25953" t="s">
        <v>101</v>
      </c>
      <c r="C25953" s="30">
        <v>1.9630000000000001</v>
      </c>
      <c r="D25953" t="s">
        <v>29</v>
      </c>
      <c r="E25953">
        <v>2028</v>
      </c>
      <c r="G25953" t="s">
        <v>273</v>
      </c>
    </row>
    <row r="25954" spans="1:7">
      <c r="A25954">
        <v>72142000</v>
      </c>
      <c r="B25954" t="s">
        <v>101</v>
      </c>
      <c r="C25954" s="30">
        <v>1.53</v>
      </c>
      <c r="D25954" t="s">
        <v>29</v>
      </c>
      <c r="G25954" t="s">
        <v>273</v>
      </c>
    </row>
    <row r="25955" spans="1:7">
      <c r="A25955">
        <v>72142000</v>
      </c>
      <c r="B25955" t="s">
        <v>101</v>
      </c>
      <c r="C25955" s="30">
        <v>1.6830000000000001</v>
      </c>
      <c r="D25955" t="s">
        <v>29</v>
      </c>
      <c r="E25955">
        <v>2026</v>
      </c>
      <c r="G25955" t="s">
        <v>273</v>
      </c>
    </row>
    <row r="25956" spans="1:7">
      <c r="A25956">
        <v>72142000</v>
      </c>
      <c r="B25956" t="s">
        <v>101</v>
      </c>
      <c r="C25956" s="30">
        <v>1.8360000000000001</v>
      </c>
      <c r="D25956" t="s">
        <v>29</v>
      </c>
      <c r="E25956">
        <v>2027</v>
      </c>
      <c r="G25956" t="s">
        <v>273</v>
      </c>
    </row>
    <row r="25957" spans="1:7">
      <c r="A25957">
        <v>72142000</v>
      </c>
      <c r="B25957" t="s">
        <v>101</v>
      </c>
      <c r="C25957" s="30">
        <v>1.9890000000000001</v>
      </c>
      <c r="D25957" t="s">
        <v>29</v>
      </c>
      <c r="E25957">
        <v>2028</v>
      </c>
      <c r="G25957" t="s">
        <v>273</v>
      </c>
    </row>
    <row r="25958" spans="1:7">
      <c r="A25958">
        <v>72143000</v>
      </c>
      <c r="B25958" t="s">
        <v>101</v>
      </c>
      <c r="C25958" s="30">
        <v>1.53</v>
      </c>
      <c r="D25958" t="s">
        <v>29</v>
      </c>
      <c r="G25958" t="s">
        <v>273</v>
      </c>
    </row>
    <row r="25959" spans="1:7">
      <c r="A25959">
        <v>72143000</v>
      </c>
      <c r="B25959" t="s">
        <v>101</v>
      </c>
      <c r="C25959" s="30">
        <v>1.6830000000000001</v>
      </c>
      <c r="D25959" t="s">
        <v>29</v>
      </c>
      <c r="E25959">
        <v>2026</v>
      </c>
      <c r="G25959" t="s">
        <v>273</v>
      </c>
    </row>
    <row r="25960" spans="1:7">
      <c r="A25960">
        <v>72143000</v>
      </c>
      <c r="B25960" t="s">
        <v>101</v>
      </c>
      <c r="C25960" s="30">
        <v>1.8360000000000001</v>
      </c>
      <c r="D25960" t="s">
        <v>29</v>
      </c>
      <c r="E25960">
        <v>2027</v>
      </c>
      <c r="G25960" t="s">
        <v>273</v>
      </c>
    </row>
    <row r="25961" spans="1:7">
      <c r="A25961">
        <v>72143000</v>
      </c>
      <c r="B25961" t="s">
        <v>101</v>
      </c>
      <c r="C25961" s="30">
        <v>1.9890000000000001</v>
      </c>
      <c r="D25961" t="s">
        <v>29</v>
      </c>
      <c r="E25961">
        <v>2028</v>
      </c>
      <c r="G25961" t="s">
        <v>273</v>
      </c>
    </row>
    <row r="25962" spans="1:7">
      <c r="A25962">
        <v>721491</v>
      </c>
      <c r="B25962" t="s">
        <v>101</v>
      </c>
      <c r="C25962" s="30">
        <v>1.53</v>
      </c>
      <c r="D25962" t="s">
        <v>29</v>
      </c>
      <c r="G25962" t="s">
        <v>273</v>
      </c>
    </row>
    <row r="25963" spans="1:7">
      <c r="A25963">
        <v>721491</v>
      </c>
      <c r="B25963" t="s">
        <v>101</v>
      </c>
      <c r="C25963" s="30">
        <v>1.6830000000000001</v>
      </c>
      <c r="D25963" t="s">
        <v>29</v>
      </c>
      <c r="E25963">
        <v>2026</v>
      </c>
      <c r="G25963" t="s">
        <v>273</v>
      </c>
    </row>
    <row r="25964" spans="1:7">
      <c r="A25964">
        <v>721491</v>
      </c>
      <c r="B25964" t="s">
        <v>101</v>
      </c>
      <c r="C25964" s="30">
        <v>1.8360000000000001</v>
      </c>
      <c r="D25964" t="s">
        <v>29</v>
      </c>
      <c r="E25964">
        <v>2027</v>
      </c>
      <c r="G25964" t="s">
        <v>273</v>
      </c>
    </row>
    <row r="25965" spans="1:7">
      <c r="A25965">
        <v>721491</v>
      </c>
      <c r="B25965" t="s">
        <v>101</v>
      </c>
      <c r="C25965" s="30">
        <v>1.9890000000000001</v>
      </c>
      <c r="D25965" t="s">
        <v>29</v>
      </c>
      <c r="E25965">
        <v>2028</v>
      </c>
      <c r="G25965" t="s">
        <v>273</v>
      </c>
    </row>
    <row r="25966" spans="1:7">
      <c r="A25966">
        <v>721499</v>
      </c>
      <c r="B25966" t="s">
        <v>101</v>
      </c>
      <c r="C25966" s="30">
        <v>1.53</v>
      </c>
      <c r="D25966" t="s">
        <v>29</v>
      </c>
      <c r="G25966" t="s">
        <v>273</v>
      </c>
    </row>
    <row r="25967" spans="1:7">
      <c r="A25967">
        <v>721499</v>
      </c>
      <c r="B25967" t="s">
        <v>101</v>
      </c>
      <c r="C25967" s="30">
        <v>1.6830000000000001</v>
      </c>
      <c r="D25967" t="s">
        <v>29</v>
      </c>
      <c r="E25967">
        <v>2026</v>
      </c>
      <c r="G25967" t="s">
        <v>273</v>
      </c>
    </row>
    <row r="25968" spans="1:7">
      <c r="A25968">
        <v>721499</v>
      </c>
      <c r="B25968" t="s">
        <v>101</v>
      </c>
      <c r="C25968" s="30">
        <v>1.8360000000000001</v>
      </c>
      <c r="D25968" t="s">
        <v>29</v>
      </c>
      <c r="E25968">
        <v>2027</v>
      </c>
      <c r="G25968" t="s">
        <v>273</v>
      </c>
    </row>
    <row r="25969" spans="1:7">
      <c r="A25969">
        <v>721499</v>
      </c>
      <c r="B25969" t="s">
        <v>101</v>
      </c>
      <c r="C25969" s="30">
        <v>1.9890000000000001</v>
      </c>
      <c r="D25969" t="s">
        <v>29</v>
      </c>
      <c r="E25969">
        <v>2028</v>
      </c>
      <c r="G25969" t="s">
        <v>273</v>
      </c>
    </row>
    <row r="25970" spans="1:7">
      <c r="A25970">
        <v>7215</v>
      </c>
      <c r="B25970" t="s">
        <v>101</v>
      </c>
      <c r="C25970" s="30">
        <v>1.53</v>
      </c>
      <c r="D25970" t="s">
        <v>29</v>
      </c>
      <c r="G25970" t="s">
        <v>273</v>
      </c>
    </row>
    <row r="25971" spans="1:7">
      <c r="A25971">
        <v>7215</v>
      </c>
      <c r="B25971" t="s">
        <v>101</v>
      </c>
      <c r="C25971" s="30">
        <v>1.6830000000000001</v>
      </c>
      <c r="D25971" t="s">
        <v>29</v>
      </c>
      <c r="E25971">
        <v>2026</v>
      </c>
      <c r="G25971" t="s">
        <v>273</v>
      </c>
    </row>
    <row r="25972" spans="1:7">
      <c r="A25972">
        <v>7215</v>
      </c>
      <c r="B25972" t="s">
        <v>101</v>
      </c>
      <c r="C25972" s="30">
        <v>1.8360000000000001</v>
      </c>
      <c r="D25972" t="s">
        <v>29</v>
      </c>
      <c r="E25972">
        <v>2027</v>
      </c>
      <c r="G25972" t="s">
        <v>273</v>
      </c>
    </row>
    <row r="25973" spans="1:7">
      <c r="A25973">
        <v>7215</v>
      </c>
      <c r="B25973" t="s">
        <v>101</v>
      </c>
      <c r="C25973" s="30">
        <v>1.9890000000000001</v>
      </c>
      <c r="D25973" t="s">
        <v>29</v>
      </c>
      <c r="E25973">
        <v>2028</v>
      </c>
      <c r="G25973" t="s">
        <v>273</v>
      </c>
    </row>
    <row r="25974" spans="1:7">
      <c r="A25974">
        <v>7216</v>
      </c>
      <c r="B25974" t="s">
        <v>101</v>
      </c>
      <c r="C25974" s="30">
        <v>1.9219999999999999</v>
      </c>
      <c r="D25974" t="s">
        <v>29</v>
      </c>
      <c r="G25974" t="s">
        <v>273</v>
      </c>
    </row>
    <row r="25975" spans="1:7">
      <c r="A25975">
        <v>7216</v>
      </c>
      <c r="B25975" t="s">
        <v>101</v>
      </c>
      <c r="C25975" s="30">
        <v>2.1141999999999999</v>
      </c>
      <c r="D25975" t="s">
        <v>29</v>
      </c>
      <c r="E25975">
        <v>2026</v>
      </c>
      <c r="G25975" t="s">
        <v>273</v>
      </c>
    </row>
    <row r="25976" spans="1:7">
      <c r="A25976">
        <v>7216</v>
      </c>
      <c r="B25976" t="s">
        <v>101</v>
      </c>
      <c r="C25976" s="30">
        <v>2.3064</v>
      </c>
      <c r="D25976" t="s">
        <v>29</v>
      </c>
      <c r="E25976">
        <v>2027</v>
      </c>
      <c r="G25976" t="s">
        <v>273</v>
      </c>
    </row>
    <row r="25977" spans="1:7">
      <c r="A25977">
        <v>7216</v>
      </c>
      <c r="B25977" t="s">
        <v>101</v>
      </c>
      <c r="C25977" s="30">
        <v>2.4986000000000002</v>
      </c>
      <c r="D25977" t="s">
        <v>29</v>
      </c>
      <c r="E25977">
        <v>2028</v>
      </c>
      <c r="G25977" t="s">
        <v>273</v>
      </c>
    </row>
    <row r="25978" spans="1:7">
      <c r="A25978">
        <v>721710</v>
      </c>
      <c r="B25978" t="s">
        <v>101</v>
      </c>
      <c r="C25978" s="30">
        <v>1.53</v>
      </c>
      <c r="D25978" t="s">
        <v>29</v>
      </c>
      <c r="G25978" t="s">
        <v>273</v>
      </c>
    </row>
    <row r="25979" spans="1:7">
      <c r="A25979">
        <v>721710</v>
      </c>
      <c r="B25979" t="s">
        <v>101</v>
      </c>
      <c r="C25979" s="30">
        <v>1.6830000000000001</v>
      </c>
      <c r="D25979" t="s">
        <v>29</v>
      </c>
      <c r="E25979">
        <v>2026</v>
      </c>
      <c r="G25979" t="s">
        <v>273</v>
      </c>
    </row>
    <row r="25980" spans="1:7">
      <c r="A25980">
        <v>721710</v>
      </c>
      <c r="B25980" t="s">
        <v>101</v>
      </c>
      <c r="C25980" s="30">
        <v>1.8360000000000001</v>
      </c>
      <c r="D25980" t="s">
        <v>29</v>
      </c>
      <c r="E25980">
        <v>2027</v>
      </c>
      <c r="G25980" t="s">
        <v>273</v>
      </c>
    </row>
    <row r="25981" spans="1:7">
      <c r="A25981">
        <v>721710</v>
      </c>
      <c r="B25981" t="s">
        <v>101</v>
      </c>
      <c r="C25981" s="30">
        <v>1.9890000000000001</v>
      </c>
      <c r="D25981" t="s">
        <v>29</v>
      </c>
      <c r="E25981">
        <v>2028</v>
      </c>
      <c r="G25981" t="s">
        <v>273</v>
      </c>
    </row>
    <row r="25982" spans="1:7">
      <c r="A25982">
        <v>721720</v>
      </c>
      <c r="B25982" t="s">
        <v>101</v>
      </c>
      <c r="C25982" s="30">
        <v>1.53</v>
      </c>
      <c r="D25982" t="s">
        <v>29</v>
      </c>
      <c r="G25982" t="s">
        <v>273</v>
      </c>
    </row>
    <row r="25983" spans="1:7">
      <c r="A25983">
        <v>721720</v>
      </c>
      <c r="B25983" t="s">
        <v>101</v>
      </c>
      <c r="C25983" s="30">
        <v>1.6830000000000001</v>
      </c>
      <c r="D25983" t="s">
        <v>29</v>
      </c>
      <c r="E25983">
        <v>2026</v>
      </c>
      <c r="G25983" t="s">
        <v>273</v>
      </c>
    </row>
    <row r="25984" spans="1:7">
      <c r="A25984">
        <v>721720</v>
      </c>
      <c r="B25984" t="s">
        <v>101</v>
      </c>
      <c r="C25984" s="30">
        <v>1.8360000000000001</v>
      </c>
      <c r="D25984" t="s">
        <v>29</v>
      </c>
      <c r="E25984">
        <v>2027</v>
      </c>
      <c r="G25984" t="s">
        <v>273</v>
      </c>
    </row>
    <row r="25985" spans="1:7">
      <c r="A25985">
        <v>721720</v>
      </c>
      <c r="B25985" t="s">
        <v>101</v>
      </c>
      <c r="C25985" s="30">
        <v>1.9890000000000001</v>
      </c>
      <c r="D25985" t="s">
        <v>29</v>
      </c>
      <c r="E25985">
        <v>2028</v>
      </c>
      <c r="G25985" t="s">
        <v>273</v>
      </c>
    </row>
    <row r="25986" spans="1:7">
      <c r="A25986">
        <v>721730</v>
      </c>
      <c r="B25986" t="s">
        <v>101</v>
      </c>
      <c r="C25986" s="30">
        <v>1.53</v>
      </c>
      <c r="D25986" t="s">
        <v>29</v>
      </c>
      <c r="G25986" t="s">
        <v>273</v>
      </c>
    </row>
    <row r="25987" spans="1:7">
      <c r="A25987">
        <v>721730</v>
      </c>
      <c r="B25987" t="s">
        <v>101</v>
      </c>
      <c r="C25987" s="30">
        <v>1.6830000000000001</v>
      </c>
      <c r="D25987" t="s">
        <v>29</v>
      </c>
      <c r="E25987">
        <v>2026</v>
      </c>
      <c r="G25987" t="s">
        <v>273</v>
      </c>
    </row>
    <row r="25988" spans="1:7">
      <c r="A25988">
        <v>721730</v>
      </c>
      <c r="B25988" t="s">
        <v>101</v>
      </c>
      <c r="C25988" s="30">
        <v>1.8360000000000001</v>
      </c>
      <c r="D25988" t="s">
        <v>29</v>
      </c>
      <c r="E25988">
        <v>2027</v>
      </c>
      <c r="G25988" t="s">
        <v>273</v>
      </c>
    </row>
    <row r="25989" spans="1:7">
      <c r="A25989">
        <v>721730</v>
      </c>
      <c r="B25989" t="s">
        <v>101</v>
      </c>
      <c r="C25989" s="30">
        <v>1.9890000000000001</v>
      </c>
      <c r="D25989" t="s">
        <v>29</v>
      </c>
      <c r="E25989">
        <v>2028</v>
      </c>
      <c r="G25989" t="s">
        <v>273</v>
      </c>
    </row>
    <row r="25990" spans="1:7">
      <c r="A25990">
        <v>721790</v>
      </c>
      <c r="B25990" t="s">
        <v>101</v>
      </c>
      <c r="C25990" s="30">
        <v>1.53</v>
      </c>
      <c r="D25990" t="s">
        <v>29</v>
      </c>
      <c r="G25990" t="s">
        <v>273</v>
      </c>
    </row>
    <row r="25991" spans="1:7">
      <c r="A25991">
        <v>721790</v>
      </c>
      <c r="B25991" t="s">
        <v>101</v>
      </c>
      <c r="C25991" s="30">
        <v>1.6830000000000001</v>
      </c>
      <c r="D25991" t="s">
        <v>29</v>
      </c>
      <c r="E25991">
        <v>2026</v>
      </c>
      <c r="G25991" t="s">
        <v>273</v>
      </c>
    </row>
    <row r="25992" spans="1:7">
      <c r="A25992">
        <v>721790</v>
      </c>
      <c r="B25992" t="s">
        <v>101</v>
      </c>
      <c r="C25992" s="30">
        <v>1.8360000000000001</v>
      </c>
      <c r="D25992" t="s">
        <v>29</v>
      </c>
      <c r="E25992">
        <v>2027</v>
      </c>
      <c r="G25992" t="s">
        <v>273</v>
      </c>
    </row>
    <row r="25993" spans="1:7">
      <c r="A25993">
        <v>721790</v>
      </c>
      <c r="B25993" t="s">
        <v>101</v>
      </c>
      <c r="C25993" s="30">
        <v>1.9890000000000001</v>
      </c>
      <c r="D25993" t="s">
        <v>29</v>
      </c>
      <c r="E25993">
        <v>2028</v>
      </c>
      <c r="G25993" t="s">
        <v>273</v>
      </c>
    </row>
    <row r="25994" spans="1:7">
      <c r="A25994">
        <v>72181000</v>
      </c>
      <c r="B25994" t="s">
        <v>101</v>
      </c>
      <c r="C25994" s="30">
        <v>2.9</v>
      </c>
      <c r="G25994" t="s">
        <v>273</v>
      </c>
    </row>
    <row r="25995" spans="1:7">
      <c r="A25995">
        <v>72181000</v>
      </c>
      <c r="B25995" t="s">
        <v>101</v>
      </c>
      <c r="C25995" s="30">
        <v>3.19</v>
      </c>
      <c r="E25995">
        <v>2026</v>
      </c>
      <c r="G25995" t="s">
        <v>273</v>
      </c>
    </row>
    <row r="25996" spans="1:7">
      <c r="A25996">
        <v>72181000</v>
      </c>
      <c r="B25996" t="s">
        <v>101</v>
      </c>
      <c r="C25996" s="30">
        <v>3.48</v>
      </c>
      <c r="E25996">
        <v>2027</v>
      </c>
      <c r="G25996" t="s">
        <v>273</v>
      </c>
    </row>
    <row r="25997" spans="1:7">
      <c r="A25997">
        <v>72181000</v>
      </c>
      <c r="B25997" t="s">
        <v>101</v>
      </c>
      <c r="C25997" s="30">
        <v>3.77</v>
      </c>
      <c r="E25997">
        <v>2028</v>
      </c>
      <c r="G25997" t="s">
        <v>273</v>
      </c>
    </row>
    <row r="25998" spans="1:7">
      <c r="A25998">
        <v>721891</v>
      </c>
      <c r="B25998" t="s">
        <v>101</v>
      </c>
      <c r="C25998" s="30">
        <v>2.91</v>
      </c>
      <c r="G25998" t="s">
        <v>273</v>
      </c>
    </row>
    <row r="25999" spans="1:7">
      <c r="A25999">
        <v>721891</v>
      </c>
      <c r="B25999" t="s">
        <v>101</v>
      </c>
      <c r="C25999" s="30">
        <v>3.2010000000000001</v>
      </c>
      <c r="E25999">
        <v>2026</v>
      </c>
      <c r="G25999" t="s">
        <v>273</v>
      </c>
    </row>
    <row r="26000" spans="1:7">
      <c r="A26000">
        <v>721891</v>
      </c>
      <c r="B26000" t="s">
        <v>101</v>
      </c>
      <c r="C26000" s="30">
        <v>3.492</v>
      </c>
      <c r="E26000">
        <v>2027</v>
      </c>
      <c r="G26000" t="s">
        <v>273</v>
      </c>
    </row>
    <row r="26001" spans="1:7">
      <c r="A26001">
        <v>721891</v>
      </c>
      <c r="B26001" t="s">
        <v>101</v>
      </c>
      <c r="C26001" s="30">
        <v>3.7830000000000004</v>
      </c>
      <c r="E26001">
        <v>2028</v>
      </c>
      <c r="G26001" t="s">
        <v>273</v>
      </c>
    </row>
    <row r="26002" spans="1:7">
      <c r="A26002">
        <v>72189911</v>
      </c>
      <c r="B26002" t="s">
        <v>101</v>
      </c>
      <c r="C26002" s="30">
        <v>2.91</v>
      </c>
      <c r="G26002" t="s">
        <v>273</v>
      </c>
    </row>
    <row r="26003" spans="1:7">
      <c r="A26003">
        <v>72189911</v>
      </c>
      <c r="B26003" t="s">
        <v>101</v>
      </c>
      <c r="C26003" s="30">
        <v>3.2010000000000001</v>
      </c>
      <c r="E26003">
        <v>2026</v>
      </c>
      <c r="G26003" t="s">
        <v>273</v>
      </c>
    </row>
    <row r="26004" spans="1:7">
      <c r="A26004">
        <v>72189911</v>
      </c>
      <c r="B26004" t="s">
        <v>101</v>
      </c>
      <c r="C26004" s="30">
        <v>3.492</v>
      </c>
      <c r="E26004">
        <v>2027</v>
      </c>
      <c r="G26004" t="s">
        <v>273</v>
      </c>
    </row>
    <row r="26005" spans="1:7">
      <c r="A26005">
        <v>72189911</v>
      </c>
      <c r="B26005" t="s">
        <v>101</v>
      </c>
      <c r="C26005" s="30">
        <v>3.7830000000000004</v>
      </c>
      <c r="E26005">
        <v>2028</v>
      </c>
      <c r="G26005" t="s">
        <v>273</v>
      </c>
    </row>
    <row r="26006" spans="1:7">
      <c r="A26006">
        <v>72189919</v>
      </c>
      <c r="B26006" t="s">
        <v>101</v>
      </c>
      <c r="C26006" s="30">
        <v>2.9</v>
      </c>
      <c r="G26006" t="s">
        <v>273</v>
      </c>
    </row>
    <row r="26007" spans="1:7">
      <c r="A26007">
        <v>72189919</v>
      </c>
      <c r="B26007" t="s">
        <v>101</v>
      </c>
      <c r="C26007" s="30">
        <v>3.19</v>
      </c>
      <c r="E26007">
        <v>2026</v>
      </c>
      <c r="G26007" t="s">
        <v>273</v>
      </c>
    </row>
    <row r="26008" spans="1:7">
      <c r="A26008">
        <v>72189919</v>
      </c>
      <c r="B26008" t="s">
        <v>101</v>
      </c>
      <c r="C26008" s="30">
        <v>3.48</v>
      </c>
      <c r="E26008">
        <v>2027</v>
      </c>
      <c r="G26008" t="s">
        <v>273</v>
      </c>
    </row>
    <row r="26009" spans="1:7">
      <c r="A26009">
        <v>72189919</v>
      </c>
      <c r="B26009" t="s">
        <v>101</v>
      </c>
      <c r="C26009" s="30">
        <v>3.77</v>
      </c>
      <c r="E26009">
        <v>2028</v>
      </c>
      <c r="G26009" t="s">
        <v>273</v>
      </c>
    </row>
    <row r="26010" spans="1:7">
      <c r="A26010">
        <v>72189920</v>
      </c>
      <c r="B26010" t="s">
        <v>101</v>
      </c>
      <c r="C26010" s="30">
        <v>2.91</v>
      </c>
      <c r="G26010" t="s">
        <v>273</v>
      </c>
    </row>
    <row r="26011" spans="1:7">
      <c r="A26011">
        <v>72189920</v>
      </c>
      <c r="B26011" t="s">
        <v>101</v>
      </c>
      <c r="C26011" s="30">
        <v>3.2010000000000001</v>
      </c>
      <c r="E26011">
        <v>2026</v>
      </c>
      <c r="G26011" t="s">
        <v>273</v>
      </c>
    </row>
    <row r="26012" spans="1:7">
      <c r="A26012">
        <v>72189920</v>
      </c>
      <c r="B26012" t="s">
        <v>101</v>
      </c>
      <c r="C26012" s="30">
        <v>3.492</v>
      </c>
      <c r="E26012">
        <v>2027</v>
      </c>
      <c r="G26012" t="s">
        <v>273</v>
      </c>
    </row>
    <row r="26013" spans="1:7">
      <c r="A26013">
        <v>72189920</v>
      </c>
      <c r="B26013" t="s">
        <v>101</v>
      </c>
      <c r="C26013" s="30">
        <v>3.7830000000000004</v>
      </c>
      <c r="E26013">
        <v>2028</v>
      </c>
      <c r="G26013" t="s">
        <v>273</v>
      </c>
    </row>
    <row r="26014" spans="1:7">
      <c r="A26014">
        <v>72189980</v>
      </c>
      <c r="B26014" t="s">
        <v>101</v>
      </c>
      <c r="C26014" s="30">
        <v>2.9</v>
      </c>
      <c r="G26014" t="s">
        <v>273</v>
      </c>
    </row>
    <row r="26015" spans="1:7">
      <c r="A26015">
        <v>72189980</v>
      </c>
      <c r="B26015" t="s">
        <v>101</v>
      </c>
      <c r="C26015" s="30">
        <v>3.19</v>
      </c>
      <c r="E26015">
        <v>2026</v>
      </c>
      <c r="G26015" t="s">
        <v>273</v>
      </c>
    </row>
    <row r="26016" spans="1:7">
      <c r="A26016">
        <v>72189980</v>
      </c>
      <c r="B26016" t="s">
        <v>101</v>
      </c>
      <c r="C26016" s="30">
        <v>3.48</v>
      </c>
      <c r="E26016">
        <v>2027</v>
      </c>
      <c r="G26016" t="s">
        <v>273</v>
      </c>
    </row>
    <row r="26017" spans="1:7">
      <c r="A26017">
        <v>72189980</v>
      </c>
      <c r="B26017" t="s">
        <v>101</v>
      </c>
      <c r="C26017" s="30">
        <v>3.77</v>
      </c>
      <c r="E26017">
        <v>2028</v>
      </c>
      <c r="G26017" t="s">
        <v>273</v>
      </c>
    </row>
    <row r="26018" spans="1:7">
      <c r="A26018">
        <v>72191100</v>
      </c>
      <c r="B26018" t="s">
        <v>101</v>
      </c>
      <c r="C26018" s="30">
        <v>2.91</v>
      </c>
      <c r="G26018" t="s">
        <v>273</v>
      </c>
    </row>
    <row r="26019" spans="1:7">
      <c r="A26019">
        <v>72191100</v>
      </c>
      <c r="B26019" t="s">
        <v>101</v>
      </c>
      <c r="C26019" s="30">
        <v>3.2010000000000001</v>
      </c>
      <c r="E26019">
        <v>2026</v>
      </c>
      <c r="G26019" t="s">
        <v>273</v>
      </c>
    </row>
    <row r="26020" spans="1:7">
      <c r="A26020">
        <v>72191100</v>
      </c>
      <c r="B26020" t="s">
        <v>101</v>
      </c>
      <c r="C26020" s="30">
        <v>3.492</v>
      </c>
      <c r="E26020">
        <v>2027</v>
      </c>
      <c r="G26020" t="s">
        <v>273</v>
      </c>
    </row>
    <row r="26021" spans="1:7">
      <c r="A26021">
        <v>72191100</v>
      </c>
      <c r="B26021" t="s">
        <v>101</v>
      </c>
      <c r="C26021" s="30">
        <v>3.7830000000000004</v>
      </c>
      <c r="E26021">
        <v>2028</v>
      </c>
      <c r="G26021" t="s">
        <v>273</v>
      </c>
    </row>
    <row r="26022" spans="1:7">
      <c r="A26022">
        <v>721912</v>
      </c>
      <c r="B26022" t="s">
        <v>101</v>
      </c>
      <c r="C26022" s="30">
        <v>2.91</v>
      </c>
      <c r="G26022" t="s">
        <v>273</v>
      </c>
    </row>
    <row r="26023" spans="1:7">
      <c r="A26023">
        <v>721912</v>
      </c>
      <c r="B26023" t="s">
        <v>101</v>
      </c>
      <c r="C26023" s="30">
        <v>3.2010000000000001</v>
      </c>
      <c r="E26023">
        <v>2026</v>
      </c>
      <c r="G26023" t="s">
        <v>273</v>
      </c>
    </row>
    <row r="26024" spans="1:7">
      <c r="A26024">
        <v>721912</v>
      </c>
      <c r="B26024" t="s">
        <v>101</v>
      </c>
      <c r="C26024" s="30">
        <v>3.492</v>
      </c>
      <c r="E26024">
        <v>2027</v>
      </c>
      <c r="G26024" t="s">
        <v>273</v>
      </c>
    </row>
    <row r="26025" spans="1:7">
      <c r="A26025">
        <v>721912</v>
      </c>
      <c r="B26025" t="s">
        <v>101</v>
      </c>
      <c r="C26025" s="30">
        <v>3.7830000000000004</v>
      </c>
      <c r="E26025">
        <v>2028</v>
      </c>
      <c r="G26025" t="s">
        <v>273</v>
      </c>
    </row>
    <row r="26026" spans="1:7">
      <c r="A26026">
        <v>721913</v>
      </c>
      <c r="B26026" t="s">
        <v>101</v>
      </c>
      <c r="C26026" s="30">
        <v>2.91</v>
      </c>
      <c r="G26026" t="s">
        <v>273</v>
      </c>
    </row>
    <row r="26027" spans="1:7">
      <c r="A26027">
        <v>721913</v>
      </c>
      <c r="B26027" t="s">
        <v>101</v>
      </c>
      <c r="C26027" s="30">
        <v>3.2010000000000001</v>
      </c>
      <c r="E26027">
        <v>2026</v>
      </c>
      <c r="G26027" t="s">
        <v>273</v>
      </c>
    </row>
    <row r="26028" spans="1:7">
      <c r="A26028">
        <v>721913</v>
      </c>
      <c r="B26028" t="s">
        <v>101</v>
      </c>
      <c r="C26028" s="30">
        <v>3.492</v>
      </c>
      <c r="E26028">
        <v>2027</v>
      </c>
      <c r="G26028" t="s">
        <v>273</v>
      </c>
    </row>
    <row r="26029" spans="1:7">
      <c r="A26029">
        <v>721913</v>
      </c>
      <c r="B26029" t="s">
        <v>101</v>
      </c>
      <c r="C26029" s="30">
        <v>3.7830000000000004</v>
      </c>
      <c r="E26029">
        <v>2028</v>
      </c>
      <c r="G26029" t="s">
        <v>273</v>
      </c>
    </row>
    <row r="26030" spans="1:7">
      <c r="A26030">
        <v>721914</v>
      </c>
      <c r="B26030" t="s">
        <v>101</v>
      </c>
      <c r="C26030" s="30">
        <v>2.91</v>
      </c>
      <c r="G26030" t="s">
        <v>273</v>
      </c>
    </row>
    <row r="26031" spans="1:7">
      <c r="A26031">
        <v>721914</v>
      </c>
      <c r="B26031" t="s">
        <v>101</v>
      </c>
      <c r="C26031" s="30">
        <v>3.2010000000000001</v>
      </c>
      <c r="E26031">
        <v>2026</v>
      </c>
      <c r="G26031" t="s">
        <v>273</v>
      </c>
    </row>
    <row r="26032" spans="1:7">
      <c r="A26032">
        <v>721914</v>
      </c>
      <c r="B26032" t="s">
        <v>101</v>
      </c>
      <c r="C26032" s="30">
        <v>3.492</v>
      </c>
      <c r="E26032">
        <v>2027</v>
      </c>
      <c r="G26032" t="s">
        <v>273</v>
      </c>
    </row>
    <row r="26033" spans="1:7">
      <c r="A26033">
        <v>721914</v>
      </c>
      <c r="B26033" t="s">
        <v>101</v>
      </c>
      <c r="C26033" s="30">
        <v>3.7830000000000004</v>
      </c>
      <c r="E26033">
        <v>2028</v>
      </c>
      <c r="G26033" t="s">
        <v>273</v>
      </c>
    </row>
    <row r="26034" spans="1:7">
      <c r="A26034">
        <v>721921</v>
      </c>
      <c r="B26034" t="s">
        <v>101</v>
      </c>
      <c r="C26034" s="30">
        <v>2.91</v>
      </c>
      <c r="G26034" t="s">
        <v>273</v>
      </c>
    </row>
    <row r="26035" spans="1:7">
      <c r="A26035">
        <v>721921</v>
      </c>
      <c r="B26035" t="s">
        <v>101</v>
      </c>
      <c r="C26035" s="30">
        <v>3.2010000000000001</v>
      </c>
      <c r="E26035">
        <v>2026</v>
      </c>
      <c r="G26035" t="s">
        <v>273</v>
      </c>
    </row>
    <row r="26036" spans="1:7">
      <c r="A26036">
        <v>721921</v>
      </c>
      <c r="B26036" t="s">
        <v>101</v>
      </c>
      <c r="C26036" s="30">
        <v>3.492</v>
      </c>
      <c r="E26036">
        <v>2027</v>
      </c>
      <c r="G26036" t="s">
        <v>273</v>
      </c>
    </row>
    <row r="26037" spans="1:7">
      <c r="A26037">
        <v>721921</v>
      </c>
      <c r="B26037" t="s">
        <v>101</v>
      </c>
      <c r="C26037" s="30">
        <v>3.7830000000000004</v>
      </c>
      <c r="E26037">
        <v>2028</v>
      </c>
      <c r="G26037" t="s">
        <v>273</v>
      </c>
    </row>
    <row r="26038" spans="1:7">
      <c r="A26038">
        <v>721922</v>
      </c>
      <c r="B26038" t="s">
        <v>101</v>
      </c>
      <c r="C26038" s="30">
        <v>2.91</v>
      </c>
      <c r="G26038" t="s">
        <v>273</v>
      </c>
    </row>
    <row r="26039" spans="1:7">
      <c r="A26039">
        <v>721922</v>
      </c>
      <c r="B26039" t="s">
        <v>101</v>
      </c>
      <c r="C26039" s="30">
        <v>3.2010000000000001</v>
      </c>
      <c r="E26039">
        <v>2026</v>
      </c>
      <c r="G26039" t="s">
        <v>273</v>
      </c>
    </row>
    <row r="26040" spans="1:7">
      <c r="A26040">
        <v>721922</v>
      </c>
      <c r="B26040" t="s">
        <v>101</v>
      </c>
      <c r="C26040" s="30">
        <v>3.492</v>
      </c>
      <c r="E26040">
        <v>2027</v>
      </c>
      <c r="G26040" t="s">
        <v>273</v>
      </c>
    </row>
    <row r="26041" spans="1:7">
      <c r="A26041">
        <v>721922</v>
      </c>
      <c r="B26041" t="s">
        <v>101</v>
      </c>
      <c r="C26041" s="30">
        <v>3.7830000000000004</v>
      </c>
      <c r="E26041">
        <v>2028</v>
      </c>
      <c r="G26041" t="s">
        <v>273</v>
      </c>
    </row>
    <row r="26042" spans="1:7">
      <c r="A26042">
        <v>72192300</v>
      </c>
      <c r="B26042" t="s">
        <v>101</v>
      </c>
      <c r="C26042" s="30">
        <v>2.91</v>
      </c>
      <c r="G26042" t="s">
        <v>273</v>
      </c>
    </row>
    <row r="26043" spans="1:7">
      <c r="A26043">
        <v>72192300</v>
      </c>
      <c r="B26043" t="s">
        <v>101</v>
      </c>
      <c r="C26043" s="30">
        <v>3.2010000000000001</v>
      </c>
      <c r="E26043">
        <v>2026</v>
      </c>
      <c r="G26043" t="s">
        <v>273</v>
      </c>
    </row>
    <row r="26044" spans="1:7">
      <c r="A26044">
        <v>72192300</v>
      </c>
      <c r="B26044" t="s">
        <v>101</v>
      </c>
      <c r="C26044" s="30">
        <v>3.492</v>
      </c>
      <c r="E26044">
        <v>2027</v>
      </c>
      <c r="G26044" t="s">
        <v>273</v>
      </c>
    </row>
    <row r="26045" spans="1:7">
      <c r="A26045">
        <v>72192300</v>
      </c>
      <c r="B26045" t="s">
        <v>101</v>
      </c>
      <c r="C26045" s="30">
        <v>3.7830000000000004</v>
      </c>
      <c r="E26045">
        <v>2028</v>
      </c>
      <c r="G26045" t="s">
        <v>273</v>
      </c>
    </row>
    <row r="26046" spans="1:7">
      <c r="A26046">
        <v>72192400</v>
      </c>
      <c r="B26046" t="s">
        <v>101</v>
      </c>
      <c r="C26046" s="30">
        <v>2.91</v>
      </c>
      <c r="G26046" t="s">
        <v>273</v>
      </c>
    </row>
    <row r="26047" spans="1:7">
      <c r="A26047">
        <v>72192400</v>
      </c>
      <c r="B26047" t="s">
        <v>101</v>
      </c>
      <c r="C26047" s="30">
        <v>3.2010000000000001</v>
      </c>
      <c r="E26047">
        <v>2026</v>
      </c>
      <c r="G26047" t="s">
        <v>273</v>
      </c>
    </row>
    <row r="26048" spans="1:7">
      <c r="A26048">
        <v>72192400</v>
      </c>
      <c r="B26048" t="s">
        <v>101</v>
      </c>
      <c r="C26048" s="30">
        <v>3.492</v>
      </c>
      <c r="E26048">
        <v>2027</v>
      </c>
      <c r="G26048" t="s">
        <v>273</v>
      </c>
    </row>
    <row r="26049" spans="1:7">
      <c r="A26049">
        <v>72192400</v>
      </c>
      <c r="B26049" t="s">
        <v>101</v>
      </c>
      <c r="C26049" s="30">
        <v>3.7830000000000004</v>
      </c>
      <c r="E26049">
        <v>2028</v>
      </c>
      <c r="G26049" t="s">
        <v>273</v>
      </c>
    </row>
    <row r="26050" spans="1:7">
      <c r="A26050">
        <v>72193100</v>
      </c>
      <c r="B26050" t="s">
        <v>101</v>
      </c>
      <c r="C26050" s="30">
        <v>2.91</v>
      </c>
      <c r="G26050" t="s">
        <v>273</v>
      </c>
    </row>
    <row r="26051" spans="1:7">
      <c r="A26051">
        <v>72193100</v>
      </c>
      <c r="B26051" t="s">
        <v>101</v>
      </c>
      <c r="C26051" s="30">
        <v>3.2010000000000001</v>
      </c>
      <c r="E26051">
        <v>2026</v>
      </c>
      <c r="G26051" t="s">
        <v>273</v>
      </c>
    </row>
    <row r="26052" spans="1:7">
      <c r="A26052">
        <v>72193100</v>
      </c>
      <c r="B26052" t="s">
        <v>101</v>
      </c>
      <c r="C26052" s="30">
        <v>3.492</v>
      </c>
      <c r="E26052">
        <v>2027</v>
      </c>
      <c r="G26052" t="s">
        <v>273</v>
      </c>
    </row>
    <row r="26053" spans="1:7">
      <c r="A26053">
        <v>72193100</v>
      </c>
      <c r="B26053" t="s">
        <v>101</v>
      </c>
      <c r="C26053" s="30">
        <v>3.7830000000000004</v>
      </c>
      <c r="E26053">
        <v>2028</v>
      </c>
      <c r="G26053" t="s">
        <v>273</v>
      </c>
    </row>
    <row r="26054" spans="1:7">
      <c r="A26054">
        <v>721932</v>
      </c>
      <c r="B26054" t="s">
        <v>101</v>
      </c>
      <c r="C26054" s="30">
        <v>2.91</v>
      </c>
      <c r="G26054" t="s">
        <v>273</v>
      </c>
    </row>
    <row r="26055" spans="1:7">
      <c r="A26055">
        <v>721932</v>
      </c>
      <c r="B26055" t="s">
        <v>101</v>
      </c>
      <c r="C26055" s="30">
        <v>3.2010000000000001</v>
      </c>
      <c r="E26055">
        <v>2026</v>
      </c>
      <c r="G26055" t="s">
        <v>273</v>
      </c>
    </row>
    <row r="26056" spans="1:7">
      <c r="A26056">
        <v>721932</v>
      </c>
      <c r="B26056" t="s">
        <v>101</v>
      </c>
      <c r="C26056" s="30">
        <v>3.492</v>
      </c>
      <c r="E26056">
        <v>2027</v>
      </c>
      <c r="G26056" t="s">
        <v>273</v>
      </c>
    </row>
    <row r="26057" spans="1:7">
      <c r="A26057">
        <v>721932</v>
      </c>
      <c r="B26057" t="s">
        <v>101</v>
      </c>
      <c r="C26057" s="30">
        <v>3.7830000000000004</v>
      </c>
      <c r="E26057">
        <v>2028</v>
      </c>
      <c r="G26057" t="s">
        <v>273</v>
      </c>
    </row>
    <row r="26058" spans="1:7">
      <c r="A26058">
        <v>721933</v>
      </c>
      <c r="B26058" t="s">
        <v>101</v>
      </c>
      <c r="C26058" s="30">
        <v>2.91</v>
      </c>
      <c r="G26058" t="s">
        <v>273</v>
      </c>
    </row>
    <row r="26059" spans="1:7">
      <c r="A26059">
        <v>721933</v>
      </c>
      <c r="B26059" t="s">
        <v>101</v>
      </c>
      <c r="C26059" s="30">
        <v>3.2010000000000001</v>
      </c>
      <c r="E26059">
        <v>2026</v>
      </c>
      <c r="G26059" t="s">
        <v>273</v>
      </c>
    </row>
    <row r="26060" spans="1:7">
      <c r="A26060">
        <v>721933</v>
      </c>
      <c r="B26060" t="s">
        <v>101</v>
      </c>
      <c r="C26060" s="30">
        <v>3.492</v>
      </c>
      <c r="E26060">
        <v>2027</v>
      </c>
      <c r="G26060" t="s">
        <v>273</v>
      </c>
    </row>
    <row r="26061" spans="1:7">
      <c r="A26061">
        <v>721933</v>
      </c>
      <c r="B26061" t="s">
        <v>101</v>
      </c>
      <c r="C26061" s="30">
        <v>3.7830000000000004</v>
      </c>
      <c r="E26061">
        <v>2028</v>
      </c>
      <c r="G26061" t="s">
        <v>273</v>
      </c>
    </row>
    <row r="26062" spans="1:7">
      <c r="A26062">
        <v>721934</v>
      </c>
      <c r="B26062" t="s">
        <v>101</v>
      </c>
      <c r="C26062" s="30">
        <v>2.91</v>
      </c>
      <c r="G26062" t="s">
        <v>273</v>
      </c>
    </row>
    <row r="26063" spans="1:7">
      <c r="A26063">
        <v>721934</v>
      </c>
      <c r="B26063" t="s">
        <v>101</v>
      </c>
      <c r="C26063" s="30">
        <v>3.2010000000000001</v>
      </c>
      <c r="E26063">
        <v>2026</v>
      </c>
      <c r="G26063" t="s">
        <v>273</v>
      </c>
    </row>
    <row r="26064" spans="1:7">
      <c r="A26064">
        <v>721934</v>
      </c>
      <c r="B26064" t="s">
        <v>101</v>
      </c>
      <c r="C26064" s="30">
        <v>3.492</v>
      </c>
      <c r="E26064">
        <v>2027</v>
      </c>
      <c r="G26064" t="s">
        <v>273</v>
      </c>
    </row>
    <row r="26065" spans="1:7">
      <c r="A26065">
        <v>721934</v>
      </c>
      <c r="B26065" t="s">
        <v>101</v>
      </c>
      <c r="C26065" s="30">
        <v>3.7830000000000004</v>
      </c>
      <c r="E26065">
        <v>2028</v>
      </c>
      <c r="G26065" t="s">
        <v>273</v>
      </c>
    </row>
    <row r="26066" spans="1:7">
      <c r="A26066">
        <v>721935</v>
      </c>
      <c r="B26066" t="s">
        <v>101</v>
      </c>
      <c r="C26066" s="30">
        <v>2.91</v>
      </c>
      <c r="G26066" t="s">
        <v>273</v>
      </c>
    </row>
    <row r="26067" spans="1:7">
      <c r="A26067">
        <v>721935</v>
      </c>
      <c r="B26067" t="s">
        <v>101</v>
      </c>
      <c r="C26067" s="30">
        <v>3.2010000000000001</v>
      </c>
      <c r="E26067">
        <v>2026</v>
      </c>
      <c r="G26067" t="s">
        <v>273</v>
      </c>
    </row>
    <row r="26068" spans="1:7">
      <c r="A26068">
        <v>721935</v>
      </c>
      <c r="B26068" t="s">
        <v>101</v>
      </c>
      <c r="C26068" s="30">
        <v>3.492</v>
      </c>
      <c r="E26068">
        <v>2027</v>
      </c>
      <c r="G26068" t="s">
        <v>273</v>
      </c>
    </row>
    <row r="26069" spans="1:7">
      <c r="A26069">
        <v>721935</v>
      </c>
      <c r="B26069" t="s">
        <v>101</v>
      </c>
      <c r="C26069" s="30">
        <v>3.7830000000000004</v>
      </c>
      <c r="E26069">
        <v>2028</v>
      </c>
      <c r="G26069" t="s">
        <v>273</v>
      </c>
    </row>
    <row r="26070" spans="1:7">
      <c r="A26070">
        <v>721990</v>
      </c>
      <c r="B26070" t="s">
        <v>101</v>
      </c>
      <c r="C26070" s="30">
        <v>2.91</v>
      </c>
      <c r="G26070" t="s">
        <v>273</v>
      </c>
    </row>
    <row r="26071" spans="1:7">
      <c r="A26071">
        <v>721990</v>
      </c>
      <c r="B26071" t="s">
        <v>101</v>
      </c>
      <c r="C26071" s="30">
        <v>3.2010000000000001</v>
      </c>
      <c r="E26071">
        <v>2026</v>
      </c>
      <c r="G26071" t="s">
        <v>273</v>
      </c>
    </row>
    <row r="26072" spans="1:7">
      <c r="A26072">
        <v>721990</v>
      </c>
      <c r="B26072" t="s">
        <v>101</v>
      </c>
      <c r="C26072" s="30">
        <v>3.492</v>
      </c>
      <c r="E26072">
        <v>2027</v>
      </c>
      <c r="G26072" t="s">
        <v>273</v>
      </c>
    </row>
    <row r="26073" spans="1:7">
      <c r="A26073">
        <v>721990</v>
      </c>
      <c r="B26073" t="s">
        <v>101</v>
      </c>
      <c r="C26073" s="30">
        <v>3.7830000000000004</v>
      </c>
      <c r="E26073">
        <v>2028</v>
      </c>
      <c r="G26073" t="s">
        <v>273</v>
      </c>
    </row>
    <row r="26074" spans="1:7">
      <c r="A26074">
        <v>72201100</v>
      </c>
      <c r="B26074" t="s">
        <v>101</v>
      </c>
      <c r="C26074" s="30">
        <v>2.91</v>
      </c>
      <c r="G26074" t="s">
        <v>273</v>
      </c>
    </row>
    <row r="26075" spans="1:7">
      <c r="A26075">
        <v>72201100</v>
      </c>
      <c r="B26075" t="s">
        <v>101</v>
      </c>
      <c r="C26075" s="30">
        <v>3.2010000000000001</v>
      </c>
      <c r="E26075">
        <v>2026</v>
      </c>
      <c r="G26075" t="s">
        <v>273</v>
      </c>
    </row>
    <row r="26076" spans="1:7">
      <c r="A26076">
        <v>72201100</v>
      </c>
      <c r="B26076" t="s">
        <v>101</v>
      </c>
      <c r="C26076" s="30">
        <v>3.492</v>
      </c>
      <c r="E26076">
        <v>2027</v>
      </c>
      <c r="G26076" t="s">
        <v>273</v>
      </c>
    </row>
    <row r="26077" spans="1:7">
      <c r="A26077">
        <v>72201100</v>
      </c>
      <c r="B26077" t="s">
        <v>101</v>
      </c>
      <c r="C26077" s="30">
        <v>3.7830000000000004</v>
      </c>
      <c r="E26077">
        <v>2028</v>
      </c>
      <c r="G26077" t="s">
        <v>273</v>
      </c>
    </row>
    <row r="26078" spans="1:7">
      <c r="A26078">
        <v>72201200</v>
      </c>
      <c r="B26078" t="s">
        <v>101</v>
      </c>
      <c r="C26078" s="30">
        <v>2.91</v>
      </c>
      <c r="G26078" t="s">
        <v>273</v>
      </c>
    </row>
    <row r="26079" spans="1:7">
      <c r="A26079">
        <v>72201200</v>
      </c>
      <c r="B26079" t="s">
        <v>101</v>
      </c>
      <c r="C26079" s="30">
        <v>3.2010000000000001</v>
      </c>
      <c r="E26079">
        <v>2026</v>
      </c>
      <c r="G26079" t="s">
        <v>273</v>
      </c>
    </row>
    <row r="26080" spans="1:7">
      <c r="A26080">
        <v>72201200</v>
      </c>
      <c r="B26080" t="s">
        <v>101</v>
      </c>
      <c r="C26080" s="30">
        <v>3.492</v>
      </c>
      <c r="E26080">
        <v>2027</v>
      </c>
      <c r="G26080" t="s">
        <v>273</v>
      </c>
    </row>
    <row r="26081" spans="1:7">
      <c r="A26081">
        <v>72201200</v>
      </c>
      <c r="B26081" t="s">
        <v>101</v>
      </c>
      <c r="C26081" s="30">
        <v>3.7830000000000004</v>
      </c>
      <c r="E26081">
        <v>2028</v>
      </c>
      <c r="G26081" t="s">
        <v>273</v>
      </c>
    </row>
    <row r="26082" spans="1:7">
      <c r="A26082">
        <v>722020</v>
      </c>
      <c r="B26082" t="s">
        <v>101</v>
      </c>
      <c r="C26082" s="30">
        <v>2.91</v>
      </c>
      <c r="G26082" t="s">
        <v>273</v>
      </c>
    </row>
    <row r="26083" spans="1:7">
      <c r="A26083">
        <v>722020</v>
      </c>
      <c r="B26083" t="s">
        <v>101</v>
      </c>
      <c r="C26083" s="30">
        <v>3.2010000000000001</v>
      </c>
      <c r="E26083">
        <v>2026</v>
      </c>
      <c r="G26083" t="s">
        <v>273</v>
      </c>
    </row>
    <row r="26084" spans="1:7">
      <c r="A26084">
        <v>722020</v>
      </c>
      <c r="B26084" t="s">
        <v>101</v>
      </c>
      <c r="C26084" s="30">
        <v>3.492</v>
      </c>
      <c r="E26084">
        <v>2027</v>
      </c>
      <c r="G26084" t="s">
        <v>273</v>
      </c>
    </row>
    <row r="26085" spans="1:7">
      <c r="A26085">
        <v>722020</v>
      </c>
      <c r="B26085" t="s">
        <v>101</v>
      </c>
      <c r="C26085" s="30">
        <v>3.7830000000000004</v>
      </c>
      <c r="E26085">
        <v>2028</v>
      </c>
      <c r="G26085" t="s">
        <v>273</v>
      </c>
    </row>
    <row r="26086" spans="1:7">
      <c r="A26086">
        <v>722090</v>
      </c>
      <c r="B26086" t="s">
        <v>101</v>
      </c>
      <c r="C26086" s="30">
        <v>2.91</v>
      </c>
      <c r="G26086" t="s">
        <v>273</v>
      </c>
    </row>
    <row r="26087" spans="1:7">
      <c r="A26087">
        <v>722090</v>
      </c>
      <c r="B26087" t="s">
        <v>101</v>
      </c>
      <c r="C26087" s="30">
        <v>3.2010000000000001</v>
      </c>
      <c r="E26087">
        <v>2026</v>
      </c>
      <c r="G26087" t="s">
        <v>273</v>
      </c>
    </row>
    <row r="26088" spans="1:7">
      <c r="A26088">
        <v>722090</v>
      </c>
      <c r="B26088" t="s">
        <v>101</v>
      </c>
      <c r="C26088" s="30">
        <v>3.492</v>
      </c>
      <c r="E26088">
        <v>2027</v>
      </c>
      <c r="G26088" t="s">
        <v>273</v>
      </c>
    </row>
    <row r="26089" spans="1:7">
      <c r="A26089">
        <v>722090</v>
      </c>
      <c r="B26089" t="s">
        <v>101</v>
      </c>
      <c r="C26089" s="30">
        <v>3.7830000000000004</v>
      </c>
      <c r="E26089">
        <v>2028</v>
      </c>
      <c r="G26089" t="s">
        <v>273</v>
      </c>
    </row>
    <row r="26090" spans="1:7">
      <c r="A26090">
        <v>7221</v>
      </c>
      <c r="B26090" t="s">
        <v>101</v>
      </c>
      <c r="C26090" s="30">
        <v>2.91</v>
      </c>
      <c r="G26090" t="s">
        <v>273</v>
      </c>
    </row>
    <row r="26091" spans="1:7">
      <c r="A26091">
        <v>7221</v>
      </c>
      <c r="B26091" t="s">
        <v>101</v>
      </c>
      <c r="C26091" s="30">
        <v>3.2010000000000001</v>
      </c>
      <c r="E26091">
        <v>2026</v>
      </c>
      <c r="G26091" t="s">
        <v>273</v>
      </c>
    </row>
    <row r="26092" spans="1:7">
      <c r="A26092">
        <v>7221</v>
      </c>
      <c r="B26092" t="s">
        <v>101</v>
      </c>
      <c r="C26092" s="30">
        <v>3.492</v>
      </c>
      <c r="E26092">
        <v>2027</v>
      </c>
      <c r="G26092" t="s">
        <v>273</v>
      </c>
    </row>
    <row r="26093" spans="1:7">
      <c r="A26093">
        <v>7221</v>
      </c>
      <c r="B26093" t="s">
        <v>101</v>
      </c>
      <c r="C26093" s="30">
        <v>3.7830000000000004</v>
      </c>
      <c r="E26093">
        <v>2028</v>
      </c>
      <c r="G26093" t="s">
        <v>273</v>
      </c>
    </row>
    <row r="26094" spans="1:7">
      <c r="A26094">
        <v>722211</v>
      </c>
      <c r="B26094" t="s">
        <v>101</v>
      </c>
      <c r="C26094" s="30">
        <v>2.91</v>
      </c>
      <c r="G26094" t="s">
        <v>273</v>
      </c>
    </row>
    <row r="26095" spans="1:7">
      <c r="A26095">
        <v>722211</v>
      </c>
      <c r="B26095" t="s">
        <v>101</v>
      </c>
      <c r="C26095" s="30">
        <v>3.2010000000000001</v>
      </c>
      <c r="E26095">
        <v>2026</v>
      </c>
      <c r="G26095" t="s">
        <v>273</v>
      </c>
    </row>
    <row r="26096" spans="1:7">
      <c r="A26096">
        <v>722211</v>
      </c>
      <c r="B26096" t="s">
        <v>101</v>
      </c>
      <c r="C26096" s="30">
        <v>3.492</v>
      </c>
      <c r="E26096">
        <v>2027</v>
      </c>
      <c r="G26096" t="s">
        <v>273</v>
      </c>
    </row>
    <row r="26097" spans="1:7">
      <c r="A26097">
        <v>722211</v>
      </c>
      <c r="B26097" t="s">
        <v>101</v>
      </c>
      <c r="C26097" s="30">
        <v>3.7830000000000004</v>
      </c>
      <c r="E26097">
        <v>2028</v>
      </c>
      <c r="G26097" t="s">
        <v>273</v>
      </c>
    </row>
    <row r="26098" spans="1:7">
      <c r="A26098">
        <v>722219</v>
      </c>
      <c r="B26098" t="s">
        <v>101</v>
      </c>
      <c r="C26098" s="30">
        <v>2.91</v>
      </c>
      <c r="G26098" t="s">
        <v>273</v>
      </c>
    </row>
    <row r="26099" spans="1:7">
      <c r="A26099">
        <v>722219</v>
      </c>
      <c r="B26099" t="s">
        <v>101</v>
      </c>
      <c r="C26099" s="30">
        <v>3.2010000000000001</v>
      </c>
      <c r="E26099">
        <v>2026</v>
      </c>
      <c r="G26099" t="s">
        <v>273</v>
      </c>
    </row>
    <row r="26100" spans="1:7">
      <c r="A26100">
        <v>722219</v>
      </c>
      <c r="B26100" t="s">
        <v>101</v>
      </c>
      <c r="C26100" s="30">
        <v>3.492</v>
      </c>
      <c r="E26100">
        <v>2027</v>
      </c>
      <c r="G26100" t="s">
        <v>273</v>
      </c>
    </row>
    <row r="26101" spans="1:7">
      <c r="A26101">
        <v>722219</v>
      </c>
      <c r="B26101" t="s">
        <v>101</v>
      </c>
      <c r="C26101" s="30">
        <v>3.7830000000000004</v>
      </c>
      <c r="E26101">
        <v>2028</v>
      </c>
      <c r="G26101" t="s">
        <v>273</v>
      </c>
    </row>
    <row r="26102" spans="1:7">
      <c r="A26102">
        <v>722220</v>
      </c>
      <c r="B26102" t="s">
        <v>101</v>
      </c>
      <c r="C26102" s="30">
        <v>2.91</v>
      </c>
      <c r="G26102" t="s">
        <v>273</v>
      </c>
    </row>
    <row r="26103" spans="1:7">
      <c r="A26103">
        <v>722220</v>
      </c>
      <c r="B26103" t="s">
        <v>101</v>
      </c>
      <c r="C26103" s="30">
        <v>3.2010000000000001</v>
      </c>
      <c r="E26103">
        <v>2026</v>
      </c>
      <c r="G26103" t="s">
        <v>273</v>
      </c>
    </row>
    <row r="26104" spans="1:7">
      <c r="A26104">
        <v>722220</v>
      </c>
      <c r="B26104" t="s">
        <v>101</v>
      </c>
      <c r="C26104" s="30">
        <v>3.492</v>
      </c>
      <c r="E26104">
        <v>2027</v>
      </c>
      <c r="G26104" t="s">
        <v>273</v>
      </c>
    </row>
    <row r="26105" spans="1:7">
      <c r="A26105">
        <v>722220</v>
      </c>
      <c r="B26105" t="s">
        <v>101</v>
      </c>
      <c r="C26105" s="30">
        <v>3.7830000000000004</v>
      </c>
      <c r="E26105">
        <v>2028</v>
      </c>
      <c r="G26105" t="s">
        <v>273</v>
      </c>
    </row>
    <row r="26106" spans="1:7">
      <c r="A26106">
        <v>722230</v>
      </c>
      <c r="B26106" t="s">
        <v>101</v>
      </c>
      <c r="C26106" s="30">
        <v>2.9</v>
      </c>
      <c r="G26106" t="s">
        <v>273</v>
      </c>
    </row>
    <row r="26107" spans="1:7">
      <c r="A26107">
        <v>722230</v>
      </c>
      <c r="B26107" t="s">
        <v>101</v>
      </c>
      <c r="C26107" s="30">
        <v>3.19</v>
      </c>
      <c r="E26107">
        <v>2026</v>
      </c>
      <c r="G26107" t="s">
        <v>273</v>
      </c>
    </row>
    <row r="26108" spans="1:7">
      <c r="A26108">
        <v>722230</v>
      </c>
      <c r="B26108" t="s">
        <v>101</v>
      </c>
      <c r="C26108" s="30">
        <v>3.48</v>
      </c>
      <c r="E26108">
        <v>2027</v>
      </c>
      <c r="G26108" t="s">
        <v>273</v>
      </c>
    </row>
    <row r="26109" spans="1:7">
      <c r="A26109">
        <v>722230</v>
      </c>
      <c r="B26109" t="s">
        <v>101</v>
      </c>
      <c r="C26109" s="30">
        <v>3.77</v>
      </c>
      <c r="E26109">
        <v>2028</v>
      </c>
      <c r="G26109" t="s">
        <v>273</v>
      </c>
    </row>
    <row r="26110" spans="1:7">
      <c r="A26110">
        <v>722240</v>
      </c>
      <c r="B26110" t="s">
        <v>101</v>
      </c>
      <c r="C26110" s="30">
        <v>2.91</v>
      </c>
      <c r="G26110" t="s">
        <v>273</v>
      </c>
    </row>
    <row r="26111" spans="1:7">
      <c r="A26111">
        <v>722240</v>
      </c>
      <c r="B26111" t="s">
        <v>101</v>
      </c>
      <c r="C26111" s="30">
        <v>3.2010000000000001</v>
      </c>
      <c r="E26111">
        <v>2026</v>
      </c>
      <c r="G26111" t="s">
        <v>273</v>
      </c>
    </row>
    <row r="26112" spans="1:7">
      <c r="A26112">
        <v>722240</v>
      </c>
      <c r="B26112" t="s">
        <v>101</v>
      </c>
      <c r="C26112" s="30">
        <v>3.492</v>
      </c>
      <c r="E26112">
        <v>2027</v>
      </c>
      <c r="G26112" t="s">
        <v>273</v>
      </c>
    </row>
    <row r="26113" spans="1:7">
      <c r="A26113">
        <v>722240</v>
      </c>
      <c r="B26113" t="s">
        <v>101</v>
      </c>
      <c r="C26113" s="30">
        <v>3.7830000000000004</v>
      </c>
      <c r="E26113">
        <v>2028</v>
      </c>
      <c r="G26113" t="s">
        <v>273</v>
      </c>
    </row>
    <row r="26114" spans="1:7">
      <c r="A26114">
        <v>722300</v>
      </c>
      <c r="B26114" t="s">
        <v>101</v>
      </c>
      <c r="C26114" s="30">
        <v>2.91</v>
      </c>
      <c r="G26114" t="s">
        <v>273</v>
      </c>
    </row>
    <row r="26115" spans="1:7">
      <c r="A26115">
        <v>722300</v>
      </c>
      <c r="B26115" t="s">
        <v>101</v>
      </c>
      <c r="C26115" s="30">
        <v>3.2010000000000001</v>
      </c>
      <c r="E26115">
        <v>2026</v>
      </c>
      <c r="G26115" t="s">
        <v>273</v>
      </c>
    </row>
    <row r="26116" spans="1:7">
      <c r="A26116">
        <v>722300</v>
      </c>
      <c r="B26116" t="s">
        <v>101</v>
      </c>
      <c r="C26116" s="30">
        <v>3.492</v>
      </c>
      <c r="E26116">
        <v>2027</v>
      </c>
      <c r="G26116" t="s">
        <v>273</v>
      </c>
    </row>
    <row r="26117" spans="1:7">
      <c r="A26117">
        <v>722300</v>
      </c>
      <c r="B26117" t="s">
        <v>101</v>
      </c>
      <c r="C26117" s="30">
        <v>3.7830000000000004</v>
      </c>
      <c r="E26117">
        <v>2028</v>
      </c>
      <c r="G26117" t="s">
        <v>273</v>
      </c>
    </row>
    <row r="26118" spans="1:7">
      <c r="A26118">
        <v>722410</v>
      </c>
      <c r="B26118" t="s">
        <v>101</v>
      </c>
      <c r="C26118" s="30">
        <v>3.42</v>
      </c>
      <c r="D26118" t="s">
        <v>30</v>
      </c>
      <c r="G26118" t="s">
        <v>273</v>
      </c>
    </row>
    <row r="26119" spans="1:7">
      <c r="A26119">
        <v>722410</v>
      </c>
      <c r="B26119" t="s">
        <v>101</v>
      </c>
      <c r="C26119" s="30">
        <v>3.762</v>
      </c>
      <c r="D26119" t="s">
        <v>30</v>
      </c>
      <c r="E26119">
        <v>2026</v>
      </c>
      <c r="G26119" t="s">
        <v>273</v>
      </c>
    </row>
    <row r="26120" spans="1:7">
      <c r="A26120">
        <v>722410</v>
      </c>
      <c r="B26120" t="s">
        <v>101</v>
      </c>
      <c r="C26120" s="30">
        <v>4.1040000000000001</v>
      </c>
      <c r="D26120" t="s">
        <v>30</v>
      </c>
      <c r="E26120">
        <v>2027</v>
      </c>
      <c r="G26120" t="s">
        <v>273</v>
      </c>
    </row>
    <row r="26121" spans="1:7">
      <c r="A26121">
        <v>722410</v>
      </c>
      <c r="B26121" t="s">
        <v>101</v>
      </c>
      <c r="C26121" s="30">
        <v>4.4459999999999997</v>
      </c>
      <c r="D26121" t="s">
        <v>30</v>
      </c>
      <c r="E26121">
        <v>2028</v>
      </c>
      <c r="G26121" t="s">
        <v>273</v>
      </c>
    </row>
    <row r="26122" spans="1:7">
      <c r="A26122">
        <v>72249002</v>
      </c>
      <c r="B26122" t="s">
        <v>101</v>
      </c>
      <c r="C26122" s="30">
        <v>3.44</v>
      </c>
      <c r="D26122" t="s">
        <v>30</v>
      </c>
      <c r="G26122" t="s">
        <v>273</v>
      </c>
    </row>
    <row r="26123" spans="1:7">
      <c r="A26123">
        <v>72249002</v>
      </c>
      <c r="B26123" t="s">
        <v>101</v>
      </c>
      <c r="C26123" s="30">
        <v>3.7839999999999998</v>
      </c>
      <c r="D26123" t="s">
        <v>30</v>
      </c>
      <c r="E26123">
        <v>2026</v>
      </c>
      <c r="G26123" t="s">
        <v>273</v>
      </c>
    </row>
    <row r="26124" spans="1:7">
      <c r="A26124">
        <v>72249002</v>
      </c>
      <c r="B26124" t="s">
        <v>101</v>
      </c>
      <c r="C26124" s="30">
        <v>4.1280000000000001</v>
      </c>
      <c r="D26124" t="s">
        <v>30</v>
      </c>
      <c r="E26124">
        <v>2027</v>
      </c>
      <c r="G26124" t="s">
        <v>273</v>
      </c>
    </row>
    <row r="26125" spans="1:7">
      <c r="A26125">
        <v>72249002</v>
      </c>
      <c r="B26125" t="s">
        <v>101</v>
      </c>
      <c r="C26125" s="30">
        <v>4.4720000000000004</v>
      </c>
      <c r="D26125" t="s">
        <v>30</v>
      </c>
      <c r="E26125">
        <v>2028</v>
      </c>
      <c r="G26125" t="s">
        <v>273</v>
      </c>
    </row>
    <row r="26126" spans="1:7">
      <c r="A26126">
        <v>72249003</v>
      </c>
      <c r="B26126" t="s">
        <v>101</v>
      </c>
      <c r="C26126" s="30">
        <v>3.44</v>
      </c>
      <c r="D26126" t="s">
        <v>30</v>
      </c>
      <c r="G26126" t="s">
        <v>273</v>
      </c>
    </row>
    <row r="26127" spans="1:7">
      <c r="A26127">
        <v>72249003</v>
      </c>
      <c r="B26127" t="s">
        <v>101</v>
      </c>
      <c r="C26127" s="30">
        <v>3.7839999999999998</v>
      </c>
      <c r="D26127" t="s">
        <v>30</v>
      </c>
      <c r="E26127">
        <v>2026</v>
      </c>
      <c r="G26127" t="s">
        <v>273</v>
      </c>
    </row>
    <row r="26128" spans="1:7">
      <c r="A26128">
        <v>72249003</v>
      </c>
      <c r="B26128" t="s">
        <v>101</v>
      </c>
      <c r="C26128" s="30">
        <v>4.1280000000000001</v>
      </c>
      <c r="D26128" t="s">
        <v>30</v>
      </c>
      <c r="E26128">
        <v>2027</v>
      </c>
      <c r="G26128" t="s">
        <v>273</v>
      </c>
    </row>
    <row r="26129" spans="1:7">
      <c r="A26129">
        <v>72249003</v>
      </c>
      <c r="B26129" t="s">
        <v>101</v>
      </c>
      <c r="C26129" s="30">
        <v>4.4720000000000004</v>
      </c>
      <c r="D26129" t="s">
        <v>30</v>
      </c>
      <c r="E26129">
        <v>2028</v>
      </c>
      <c r="G26129" t="s">
        <v>273</v>
      </c>
    </row>
    <row r="26130" spans="1:7">
      <c r="A26130">
        <v>72249005</v>
      </c>
      <c r="B26130" t="s">
        <v>101</v>
      </c>
      <c r="C26130" s="30">
        <v>3.44</v>
      </c>
      <c r="D26130" t="s">
        <v>30</v>
      </c>
      <c r="G26130" t="s">
        <v>273</v>
      </c>
    </row>
    <row r="26131" spans="1:7">
      <c r="A26131">
        <v>72249005</v>
      </c>
      <c r="B26131" t="s">
        <v>101</v>
      </c>
      <c r="C26131" s="30">
        <v>3.7839999999999998</v>
      </c>
      <c r="D26131" t="s">
        <v>30</v>
      </c>
      <c r="E26131">
        <v>2026</v>
      </c>
      <c r="G26131" t="s">
        <v>273</v>
      </c>
    </row>
    <row r="26132" spans="1:7">
      <c r="A26132">
        <v>72249005</v>
      </c>
      <c r="B26132" t="s">
        <v>101</v>
      </c>
      <c r="C26132" s="30">
        <v>4.1280000000000001</v>
      </c>
      <c r="D26132" t="s">
        <v>30</v>
      </c>
      <c r="E26132">
        <v>2027</v>
      </c>
      <c r="G26132" t="s">
        <v>273</v>
      </c>
    </row>
    <row r="26133" spans="1:7">
      <c r="A26133">
        <v>72249005</v>
      </c>
      <c r="B26133" t="s">
        <v>101</v>
      </c>
      <c r="C26133" s="30">
        <v>4.4720000000000004</v>
      </c>
      <c r="D26133" t="s">
        <v>30</v>
      </c>
      <c r="E26133">
        <v>2028</v>
      </c>
      <c r="G26133" t="s">
        <v>273</v>
      </c>
    </row>
    <row r="26134" spans="1:7">
      <c r="A26134">
        <v>72249007</v>
      </c>
      <c r="B26134" t="s">
        <v>101</v>
      </c>
      <c r="C26134" s="30">
        <v>3.44</v>
      </c>
      <c r="D26134" t="s">
        <v>30</v>
      </c>
      <c r="G26134" t="s">
        <v>273</v>
      </c>
    </row>
    <row r="26135" spans="1:7">
      <c r="A26135">
        <v>72249007</v>
      </c>
      <c r="B26135" t="s">
        <v>101</v>
      </c>
      <c r="C26135" s="30">
        <v>3.7839999999999998</v>
      </c>
      <c r="D26135" t="s">
        <v>30</v>
      </c>
      <c r="E26135">
        <v>2026</v>
      </c>
      <c r="G26135" t="s">
        <v>273</v>
      </c>
    </row>
    <row r="26136" spans="1:7">
      <c r="A26136">
        <v>72249007</v>
      </c>
      <c r="B26136" t="s">
        <v>101</v>
      </c>
      <c r="C26136" s="30">
        <v>4.1280000000000001</v>
      </c>
      <c r="D26136" t="s">
        <v>30</v>
      </c>
      <c r="E26136">
        <v>2027</v>
      </c>
      <c r="G26136" t="s">
        <v>273</v>
      </c>
    </row>
    <row r="26137" spans="1:7">
      <c r="A26137">
        <v>72249007</v>
      </c>
      <c r="B26137" t="s">
        <v>101</v>
      </c>
      <c r="C26137" s="30">
        <v>4.4720000000000004</v>
      </c>
      <c r="D26137" t="s">
        <v>30</v>
      </c>
      <c r="E26137">
        <v>2028</v>
      </c>
      <c r="G26137" t="s">
        <v>273</v>
      </c>
    </row>
    <row r="26138" spans="1:7">
      <c r="A26138">
        <v>72249014</v>
      </c>
      <c r="B26138" t="s">
        <v>101</v>
      </c>
      <c r="C26138" s="30">
        <v>3.44</v>
      </c>
      <c r="D26138" t="s">
        <v>30</v>
      </c>
      <c r="G26138" t="s">
        <v>273</v>
      </c>
    </row>
    <row r="26139" spans="1:7">
      <c r="A26139">
        <v>72249014</v>
      </c>
      <c r="B26139" t="s">
        <v>101</v>
      </c>
      <c r="C26139" s="30">
        <v>3.7839999999999998</v>
      </c>
      <c r="D26139" t="s">
        <v>30</v>
      </c>
      <c r="E26139">
        <v>2026</v>
      </c>
      <c r="G26139" t="s">
        <v>273</v>
      </c>
    </row>
    <row r="26140" spans="1:7">
      <c r="A26140">
        <v>72249014</v>
      </c>
      <c r="B26140" t="s">
        <v>101</v>
      </c>
      <c r="C26140" s="30">
        <v>4.1280000000000001</v>
      </c>
      <c r="D26140" t="s">
        <v>30</v>
      </c>
      <c r="E26140">
        <v>2027</v>
      </c>
      <c r="G26140" t="s">
        <v>273</v>
      </c>
    </row>
    <row r="26141" spans="1:7">
      <c r="A26141">
        <v>72249014</v>
      </c>
      <c r="B26141" t="s">
        <v>101</v>
      </c>
      <c r="C26141" s="30">
        <v>4.4720000000000004</v>
      </c>
      <c r="D26141" t="s">
        <v>30</v>
      </c>
      <c r="E26141">
        <v>2028</v>
      </c>
      <c r="G26141" t="s">
        <v>273</v>
      </c>
    </row>
    <row r="26142" spans="1:7">
      <c r="A26142">
        <v>72249018</v>
      </c>
      <c r="B26142" t="s">
        <v>101</v>
      </c>
      <c r="C26142" s="30">
        <v>3.42</v>
      </c>
      <c r="D26142" t="s">
        <v>30</v>
      </c>
      <c r="G26142" t="s">
        <v>273</v>
      </c>
    </row>
    <row r="26143" spans="1:7">
      <c r="A26143">
        <v>72249018</v>
      </c>
      <c r="B26143" t="s">
        <v>101</v>
      </c>
      <c r="C26143" s="30">
        <v>3.762</v>
      </c>
      <c r="D26143" t="s">
        <v>30</v>
      </c>
      <c r="E26143">
        <v>2026</v>
      </c>
      <c r="G26143" t="s">
        <v>273</v>
      </c>
    </row>
    <row r="26144" spans="1:7">
      <c r="A26144">
        <v>72249018</v>
      </c>
      <c r="B26144" t="s">
        <v>101</v>
      </c>
      <c r="C26144" s="30">
        <v>4.1040000000000001</v>
      </c>
      <c r="D26144" t="s">
        <v>30</v>
      </c>
      <c r="E26144">
        <v>2027</v>
      </c>
      <c r="G26144" t="s">
        <v>273</v>
      </c>
    </row>
    <row r="26145" spans="1:7">
      <c r="A26145">
        <v>72249018</v>
      </c>
      <c r="B26145" t="s">
        <v>101</v>
      </c>
      <c r="C26145" s="30">
        <v>4.4459999999999997</v>
      </c>
      <c r="D26145" t="s">
        <v>30</v>
      </c>
      <c r="E26145">
        <v>2028</v>
      </c>
      <c r="G26145" t="s">
        <v>273</v>
      </c>
    </row>
    <row r="26146" spans="1:7">
      <c r="A26146">
        <v>72249031</v>
      </c>
      <c r="B26146" t="s">
        <v>101</v>
      </c>
      <c r="C26146" s="30">
        <v>3.44</v>
      </c>
      <c r="D26146" t="s">
        <v>30</v>
      </c>
      <c r="G26146" t="s">
        <v>273</v>
      </c>
    </row>
    <row r="26147" spans="1:7">
      <c r="A26147">
        <v>72249031</v>
      </c>
      <c r="B26147" t="s">
        <v>101</v>
      </c>
      <c r="C26147" s="30">
        <v>3.7839999999999998</v>
      </c>
      <c r="D26147" t="s">
        <v>30</v>
      </c>
      <c r="E26147">
        <v>2026</v>
      </c>
      <c r="G26147" t="s">
        <v>273</v>
      </c>
    </row>
    <row r="26148" spans="1:7">
      <c r="A26148">
        <v>72249031</v>
      </c>
      <c r="B26148" t="s">
        <v>101</v>
      </c>
      <c r="C26148" s="30">
        <v>4.1280000000000001</v>
      </c>
      <c r="D26148" t="s">
        <v>30</v>
      </c>
      <c r="E26148">
        <v>2027</v>
      </c>
      <c r="G26148" t="s">
        <v>273</v>
      </c>
    </row>
    <row r="26149" spans="1:7">
      <c r="A26149">
        <v>72249031</v>
      </c>
      <c r="B26149" t="s">
        <v>101</v>
      </c>
      <c r="C26149" s="30">
        <v>4.4720000000000004</v>
      </c>
      <c r="D26149" t="s">
        <v>30</v>
      </c>
      <c r="E26149">
        <v>2028</v>
      </c>
      <c r="G26149" t="s">
        <v>273</v>
      </c>
    </row>
    <row r="26150" spans="1:7">
      <c r="A26150">
        <v>72249038</v>
      </c>
      <c r="B26150" t="s">
        <v>101</v>
      </c>
      <c r="C26150" s="30">
        <v>3.44</v>
      </c>
      <c r="D26150" t="s">
        <v>30</v>
      </c>
      <c r="G26150" t="s">
        <v>273</v>
      </c>
    </row>
    <row r="26151" spans="1:7">
      <c r="A26151">
        <v>72249038</v>
      </c>
      <c r="B26151" t="s">
        <v>101</v>
      </c>
      <c r="C26151" s="30">
        <v>3.7839999999999998</v>
      </c>
      <c r="D26151" t="s">
        <v>30</v>
      </c>
      <c r="E26151">
        <v>2026</v>
      </c>
      <c r="G26151" t="s">
        <v>273</v>
      </c>
    </row>
    <row r="26152" spans="1:7">
      <c r="A26152">
        <v>72249038</v>
      </c>
      <c r="B26152" t="s">
        <v>101</v>
      </c>
      <c r="C26152" s="30">
        <v>4.1280000000000001</v>
      </c>
      <c r="D26152" t="s">
        <v>30</v>
      </c>
      <c r="E26152">
        <v>2027</v>
      </c>
      <c r="G26152" t="s">
        <v>273</v>
      </c>
    </row>
    <row r="26153" spans="1:7">
      <c r="A26153">
        <v>72249038</v>
      </c>
      <c r="B26153" t="s">
        <v>101</v>
      </c>
      <c r="C26153" s="30">
        <v>4.4720000000000004</v>
      </c>
      <c r="D26153" t="s">
        <v>30</v>
      </c>
      <c r="E26153">
        <v>2028</v>
      </c>
      <c r="G26153" t="s">
        <v>273</v>
      </c>
    </row>
    <row r="26154" spans="1:7">
      <c r="A26154">
        <v>72249090</v>
      </c>
      <c r="B26154" t="s">
        <v>101</v>
      </c>
      <c r="C26154" s="30">
        <v>3.42</v>
      </c>
      <c r="D26154" t="s">
        <v>30</v>
      </c>
      <c r="G26154" t="s">
        <v>273</v>
      </c>
    </row>
    <row r="26155" spans="1:7">
      <c r="A26155">
        <v>72249090</v>
      </c>
      <c r="B26155" t="s">
        <v>101</v>
      </c>
      <c r="C26155" s="30">
        <v>3.762</v>
      </c>
      <c r="D26155" t="s">
        <v>30</v>
      </c>
      <c r="E26155">
        <v>2026</v>
      </c>
      <c r="G26155" t="s">
        <v>273</v>
      </c>
    </row>
    <row r="26156" spans="1:7">
      <c r="A26156">
        <v>72249090</v>
      </c>
      <c r="B26156" t="s">
        <v>101</v>
      </c>
      <c r="C26156" s="30">
        <v>4.1040000000000001</v>
      </c>
      <c r="D26156" t="s">
        <v>30</v>
      </c>
      <c r="E26156">
        <v>2027</v>
      </c>
      <c r="G26156" t="s">
        <v>273</v>
      </c>
    </row>
    <row r="26157" spans="1:7">
      <c r="A26157">
        <v>72249090</v>
      </c>
      <c r="B26157" t="s">
        <v>101</v>
      </c>
      <c r="C26157" s="30">
        <v>4.4459999999999997</v>
      </c>
      <c r="D26157" t="s">
        <v>30</v>
      </c>
      <c r="E26157">
        <v>2028</v>
      </c>
      <c r="G26157" t="s">
        <v>273</v>
      </c>
    </row>
    <row r="26158" spans="1:7">
      <c r="A26158">
        <v>72251100</v>
      </c>
      <c r="B26158" t="s">
        <v>101</v>
      </c>
      <c r="C26158" s="30">
        <v>4.55</v>
      </c>
      <c r="D26158" t="s">
        <v>29</v>
      </c>
      <c r="G26158" t="s">
        <v>273</v>
      </c>
    </row>
    <row r="26159" spans="1:7">
      <c r="A26159">
        <v>72251100</v>
      </c>
      <c r="B26159" t="s">
        <v>101</v>
      </c>
      <c r="C26159" s="30">
        <v>5.0049999999999999</v>
      </c>
      <c r="D26159" t="s">
        <v>29</v>
      </c>
      <c r="E26159">
        <v>2026</v>
      </c>
      <c r="G26159" t="s">
        <v>273</v>
      </c>
    </row>
    <row r="26160" spans="1:7">
      <c r="A26160">
        <v>72251100</v>
      </c>
      <c r="B26160" t="s">
        <v>101</v>
      </c>
      <c r="C26160" s="30">
        <v>5.46</v>
      </c>
      <c r="D26160" t="s">
        <v>29</v>
      </c>
      <c r="E26160">
        <v>2027</v>
      </c>
      <c r="G26160" t="s">
        <v>273</v>
      </c>
    </row>
    <row r="26161" spans="1:7">
      <c r="A26161">
        <v>72251100</v>
      </c>
      <c r="B26161" t="s">
        <v>101</v>
      </c>
      <c r="C26161" s="30">
        <v>5.915</v>
      </c>
      <c r="D26161" t="s">
        <v>29</v>
      </c>
      <c r="E26161">
        <v>2028</v>
      </c>
      <c r="G26161" t="s">
        <v>273</v>
      </c>
    </row>
    <row r="26162" spans="1:7">
      <c r="A26162">
        <v>72251910</v>
      </c>
      <c r="B26162" t="s">
        <v>101</v>
      </c>
      <c r="C26162" s="30">
        <v>3.44</v>
      </c>
      <c r="D26162" t="s">
        <v>29</v>
      </c>
      <c r="G26162" t="s">
        <v>273</v>
      </c>
    </row>
    <row r="26163" spans="1:7">
      <c r="A26163">
        <v>72251910</v>
      </c>
      <c r="B26163" t="s">
        <v>101</v>
      </c>
      <c r="C26163" s="30">
        <v>3.7839999999999998</v>
      </c>
      <c r="D26163" t="s">
        <v>29</v>
      </c>
      <c r="E26163">
        <v>2026</v>
      </c>
      <c r="G26163" t="s">
        <v>273</v>
      </c>
    </row>
    <row r="26164" spans="1:7">
      <c r="A26164">
        <v>72251910</v>
      </c>
      <c r="B26164" t="s">
        <v>101</v>
      </c>
      <c r="C26164" s="30">
        <v>4.1280000000000001</v>
      </c>
      <c r="D26164" t="s">
        <v>29</v>
      </c>
      <c r="E26164">
        <v>2027</v>
      </c>
      <c r="G26164" t="s">
        <v>273</v>
      </c>
    </row>
    <row r="26165" spans="1:7">
      <c r="A26165">
        <v>72251910</v>
      </c>
      <c r="B26165" t="s">
        <v>101</v>
      </c>
      <c r="C26165" s="30">
        <v>4.4720000000000004</v>
      </c>
      <c r="D26165" t="s">
        <v>29</v>
      </c>
      <c r="E26165">
        <v>2028</v>
      </c>
      <c r="G26165" t="s">
        <v>273</v>
      </c>
    </row>
    <row r="26166" spans="1:7">
      <c r="A26166">
        <v>72251990</v>
      </c>
      <c r="B26166" t="s">
        <v>101</v>
      </c>
      <c r="C26166" s="30">
        <v>3.44</v>
      </c>
      <c r="D26166" t="s">
        <v>29</v>
      </c>
      <c r="G26166" t="s">
        <v>273</v>
      </c>
    </row>
    <row r="26167" spans="1:7">
      <c r="A26167">
        <v>72251990</v>
      </c>
      <c r="B26167" t="s">
        <v>101</v>
      </c>
      <c r="C26167" s="30">
        <v>3.7839999999999998</v>
      </c>
      <c r="D26167" t="s">
        <v>29</v>
      </c>
      <c r="E26167">
        <v>2026</v>
      </c>
      <c r="G26167" t="s">
        <v>273</v>
      </c>
    </row>
    <row r="26168" spans="1:7">
      <c r="A26168">
        <v>72251990</v>
      </c>
      <c r="B26168" t="s">
        <v>101</v>
      </c>
      <c r="C26168" s="30">
        <v>4.1280000000000001</v>
      </c>
      <c r="D26168" t="s">
        <v>29</v>
      </c>
      <c r="E26168">
        <v>2027</v>
      </c>
      <c r="G26168" t="s">
        <v>273</v>
      </c>
    </row>
    <row r="26169" spans="1:7">
      <c r="A26169">
        <v>72251990</v>
      </c>
      <c r="B26169" t="s">
        <v>101</v>
      </c>
      <c r="C26169" s="30">
        <v>4.4720000000000004</v>
      </c>
      <c r="D26169" t="s">
        <v>29</v>
      </c>
      <c r="E26169">
        <v>2028</v>
      </c>
      <c r="G26169" t="s">
        <v>273</v>
      </c>
    </row>
    <row r="26170" spans="1:7">
      <c r="A26170">
        <v>722530</v>
      </c>
      <c r="B26170" t="s">
        <v>101</v>
      </c>
      <c r="C26170" s="30">
        <v>3.44</v>
      </c>
      <c r="D26170" t="s">
        <v>30</v>
      </c>
      <c r="G26170" t="s">
        <v>273</v>
      </c>
    </row>
    <row r="26171" spans="1:7">
      <c r="A26171">
        <v>722530</v>
      </c>
      <c r="B26171" t="s">
        <v>101</v>
      </c>
      <c r="C26171" s="30">
        <v>3.7839999999999998</v>
      </c>
      <c r="D26171" t="s">
        <v>30</v>
      </c>
      <c r="E26171">
        <v>2026</v>
      </c>
      <c r="G26171" t="s">
        <v>273</v>
      </c>
    </row>
    <row r="26172" spans="1:7">
      <c r="A26172">
        <v>722530</v>
      </c>
      <c r="B26172" t="s">
        <v>101</v>
      </c>
      <c r="C26172" s="30">
        <v>4.1280000000000001</v>
      </c>
      <c r="D26172" t="s">
        <v>30</v>
      </c>
      <c r="E26172">
        <v>2027</v>
      </c>
      <c r="G26172" t="s">
        <v>273</v>
      </c>
    </row>
    <row r="26173" spans="1:7">
      <c r="A26173">
        <v>722530</v>
      </c>
      <c r="B26173" t="s">
        <v>101</v>
      </c>
      <c r="C26173" s="30">
        <v>4.4720000000000004</v>
      </c>
      <c r="D26173" t="s">
        <v>30</v>
      </c>
      <c r="E26173">
        <v>2028</v>
      </c>
      <c r="G26173" t="s">
        <v>273</v>
      </c>
    </row>
    <row r="26174" spans="1:7">
      <c r="A26174">
        <v>722540</v>
      </c>
      <c r="B26174" t="s">
        <v>101</v>
      </c>
      <c r="C26174" s="30">
        <v>3.44</v>
      </c>
      <c r="D26174" t="s">
        <v>30</v>
      </c>
      <c r="G26174" t="s">
        <v>273</v>
      </c>
    </row>
    <row r="26175" spans="1:7">
      <c r="A26175">
        <v>722540</v>
      </c>
      <c r="B26175" t="s">
        <v>101</v>
      </c>
      <c r="C26175" s="30">
        <v>3.7839999999999998</v>
      </c>
      <c r="D26175" t="s">
        <v>30</v>
      </c>
      <c r="E26175">
        <v>2026</v>
      </c>
      <c r="G26175" t="s">
        <v>273</v>
      </c>
    </row>
    <row r="26176" spans="1:7">
      <c r="A26176">
        <v>722540</v>
      </c>
      <c r="B26176" t="s">
        <v>101</v>
      </c>
      <c r="C26176" s="30">
        <v>4.1280000000000001</v>
      </c>
      <c r="D26176" t="s">
        <v>30</v>
      </c>
      <c r="E26176">
        <v>2027</v>
      </c>
      <c r="G26176" t="s">
        <v>273</v>
      </c>
    </row>
    <row r="26177" spans="1:7">
      <c r="A26177">
        <v>722540</v>
      </c>
      <c r="B26177" t="s">
        <v>101</v>
      </c>
      <c r="C26177" s="30">
        <v>4.4720000000000004</v>
      </c>
      <c r="D26177" t="s">
        <v>30</v>
      </c>
      <c r="E26177">
        <v>2028</v>
      </c>
      <c r="G26177" t="s">
        <v>273</v>
      </c>
    </row>
    <row r="26178" spans="1:7">
      <c r="A26178">
        <v>722550</v>
      </c>
      <c r="B26178" t="s">
        <v>101</v>
      </c>
      <c r="C26178" s="30">
        <v>3.44</v>
      </c>
      <c r="D26178" t="s">
        <v>30</v>
      </c>
      <c r="G26178" t="s">
        <v>273</v>
      </c>
    </row>
    <row r="26179" spans="1:7">
      <c r="A26179">
        <v>722550</v>
      </c>
      <c r="B26179" t="s">
        <v>101</v>
      </c>
      <c r="C26179" s="30">
        <v>3.7839999999999998</v>
      </c>
      <c r="D26179" t="s">
        <v>30</v>
      </c>
      <c r="E26179">
        <v>2026</v>
      </c>
      <c r="G26179" t="s">
        <v>273</v>
      </c>
    </row>
    <row r="26180" spans="1:7">
      <c r="A26180">
        <v>722550</v>
      </c>
      <c r="B26180" t="s">
        <v>101</v>
      </c>
      <c r="C26180" s="30">
        <v>4.1280000000000001</v>
      </c>
      <c r="D26180" t="s">
        <v>30</v>
      </c>
      <c r="E26180">
        <v>2027</v>
      </c>
      <c r="G26180" t="s">
        <v>273</v>
      </c>
    </row>
    <row r="26181" spans="1:7">
      <c r="A26181">
        <v>722550</v>
      </c>
      <c r="B26181" t="s">
        <v>101</v>
      </c>
      <c r="C26181" s="30">
        <v>4.4720000000000004</v>
      </c>
      <c r="D26181" t="s">
        <v>30</v>
      </c>
      <c r="E26181">
        <v>2028</v>
      </c>
      <c r="G26181" t="s">
        <v>273</v>
      </c>
    </row>
    <row r="26182" spans="1:7">
      <c r="A26182">
        <v>72259100</v>
      </c>
      <c r="B26182" t="s">
        <v>101</v>
      </c>
      <c r="C26182" s="30">
        <v>3.44</v>
      </c>
      <c r="D26182" t="s">
        <v>30</v>
      </c>
      <c r="G26182" t="s">
        <v>273</v>
      </c>
    </row>
    <row r="26183" spans="1:7">
      <c r="A26183">
        <v>72259100</v>
      </c>
      <c r="B26183" t="s">
        <v>101</v>
      </c>
      <c r="C26183" s="30">
        <v>3.7839999999999998</v>
      </c>
      <c r="D26183" t="s">
        <v>30</v>
      </c>
      <c r="E26183">
        <v>2026</v>
      </c>
      <c r="G26183" t="s">
        <v>273</v>
      </c>
    </row>
    <row r="26184" spans="1:7">
      <c r="A26184">
        <v>72259100</v>
      </c>
      <c r="B26184" t="s">
        <v>101</v>
      </c>
      <c r="C26184" s="30">
        <v>4.1280000000000001</v>
      </c>
      <c r="D26184" t="s">
        <v>30</v>
      </c>
      <c r="E26184">
        <v>2027</v>
      </c>
      <c r="G26184" t="s">
        <v>273</v>
      </c>
    </row>
    <row r="26185" spans="1:7">
      <c r="A26185">
        <v>72259100</v>
      </c>
      <c r="B26185" t="s">
        <v>101</v>
      </c>
      <c r="C26185" s="30">
        <v>4.4720000000000004</v>
      </c>
      <c r="D26185" t="s">
        <v>30</v>
      </c>
      <c r="E26185">
        <v>2028</v>
      </c>
      <c r="G26185" t="s">
        <v>273</v>
      </c>
    </row>
    <row r="26186" spans="1:7">
      <c r="A26186">
        <v>72259200</v>
      </c>
      <c r="B26186" t="s">
        <v>101</v>
      </c>
      <c r="C26186" s="30">
        <v>3.44</v>
      </c>
      <c r="D26186" t="s">
        <v>30</v>
      </c>
      <c r="G26186" t="s">
        <v>273</v>
      </c>
    </row>
    <row r="26187" spans="1:7">
      <c r="A26187">
        <v>72259200</v>
      </c>
      <c r="B26187" t="s">
        <v>101</v>
      </c>
      <c r="C26187" s="30">
        <v>3.7839999999999998</v>
      </c>
      <c r="D26187" t="s">
        <v>30</v>
      </c>
      <c r="E26187">
        <v>2026</v>
      </c>
      <c r="G26187" t="s">
        <v>273</v>
      </c>
    </row>
    <row r="26188" spans="1:7">
      <c r="A26188">
        <v>72259200</v>
      </c>
      <c r="B26188" t="s">
        <v>101</v>
      </c>
      <c r="C26188" s="30">
        <v>4.1280000000000001</v>
      </c>
      <c r="D26188" t="s">
        <v>30</v>
      </c>
      <c r="E26188">
        <v>2027</v>
      </c>
      <c r="G26188" t="s">
        <v>273</v>
      </c>
    </row>
    <row r="26189" spans="1:7">
      <c r="A26189">
        <v>72259200</v>
      </c>
      <c r="B26189" t="s">
        <v>101</v>
      </c>
      <c r="C26189" s="30">
        <v>4.4720000000000004</v>
      </c>
      <c r="D26189" t="s">
        <v>30</v>
      </c>
      <c r="E26189">
        <v>2028</v>
      </c>
      <c r="G26189" t="s">
        <v>273</v>
      </c>
    </row>
    <row r="26190" spans="1:7">
      <c r="A26190">
        <v>72259900</v>
      </c>
      <c r="B26190" t="s">
        <v>101</v>
      </c>
      <c r="C26190" s="30">
        <v>3.44</v>
      </c>
      <c r="D26190" t="s">
        <v>30</v>
      </c>
      <c r="G26190" t="s">
        <v>273</v>
      </c>
    </row>
    <row r="26191" spans="1:7">
      <c r="A26191">
        <v>72259900</v>
      </c>
      <c r="B26191" t="s">
        <v>101</v>
      </c>
      <c r="C26191" s="30">
        <v>3.7839999999999998</v>
      </c>
      <c r="D26191" t="s">
        <v>30</v>
      </c>
      <c r="E26191">
        <v>2026</v>
      </c>
      <c r="G26191" t="s">
        <v>273</v>
      </c>
    </row>
    <row r="26192" spans="1:7">
      <c r="A26192">
        <v>72259900</v>
      </c>
      <c r="B26192" t="s">
        <v>101</v>
      </c>
      <c r="C26192" s="30">
        <v>4.1280000000000001</v>
      </c>
      <c r="D26192" t="s">
        <v>30</v>
      </c>
      <c r="E26192">
        <v>2027</v>
      </c>
      <c r="G26192" t="s">
        <v>273</v>
      </c>
    </row>
    <row r="26193" spans="1:7">
      <c r="A26193">
        <v>72259900</v>
      </c>
      <c r="B26193" t="s">
        <v>101</v>
      </c>
      <c r="C26193" s="30">
        <v>4.4720000000000004</v>
      </c>
      <c r="D26193" t="s">
        <v>30</v>
      </c>
      <c r="E26193">
        <v>2028</v>
      </c>
      <c r="G26193" t="s">
        <v>273</v>
      </c>
    </row>
    <row r="26194" spans="1:7">
      <c r="A26194">
        <v>72261100</v>
      </c>
      <c r="B26194" t="s">
        <v>101</v>
      </c>
      <c r="C26194" s="30">
        <v>4.55</v>
      </c>
      <c r="D26194" t="s">
        <v>29</v>
      </c>
      <c r="G26194" t="s">
        <v>273</v>
      </c>
    </row>
    <row r="26195" spans="1:7">
      <c r="A26195">
        <v>72261100</v>
      </c>
      <c r="B26195" t="s">
        <v>101</v>
      </c>
      <c r="C26195" s="30">
        <v>5.0049999999999999</v>
      </c>
      <c r="D26195" t="s">
        <v>29</v>
      </c>
      <c r="E26195">
        <v>2026</v>
      </c>
      <c r="G26195" t="s">
        <v>273</v>
      </c>
    </row>
    <row r="26196" spans="1:7">
      <c r="A26196">
        <v>72261100</v>
      </c>
      <c r="B26196" t="s">
        <v>101</v>
      </c>
      <c r="C26196" s="30">
        <v>5.46</v>
      </c>
      <c r="D26196" t="s">
        <v>29</v>
      </c>
      <c r="E26196">
        <v>2027</v>
      </c>
      <c r="G26196" t="s">
        <v>273</v>
      </c>
    </row>
    <row r="26197" spans="1:7">
      <c r="A26197">
        <v>72261100</v>
      </c>
      <c r="B26197" t="s">
        <v>101</v>
      </c>
      <c r="C26197" s="30">
        <v>5.915</v>
      </c>
      <c r="D26197" t="s">
        <v>29</v>
      </c>
      <c r="E26197">
        <v>2028</v>
      </c>
      <c r="G26197" t="s">
        <v>273</v>
      </c>
    </row>
    <row r="26198" spans="1:7">
      <c r="A26198">
        <v>72261910</v>
      </c>
      <c r="B26198" t="s">
        <v>101</v>
      </c>
      <c r="C26198" s="30">
        <v>3.44</v>
      </c>
      <c r="D26198" t="s">
        <v>29</v>
      </c>
      <c r="G26198" t="s">
        <v>273</v>
      </c>
    </row>
    <row r="26199" spans="1:7">
      <c r="A26199">
        <v>72261910</v>
      </c>
      <c r="B26199" t="s">
        <v>101</v>
      </c>
      <c r="C26199" s="30">
        <v>3.7839999999999998</v>
      </c>
      <c r="D26199" t="s">
        <v>29</v>
      </c>
      <c r="E26199">
        <v>2026</v>
      </c>
      <c r="G26199" t="s">
        <v>273</v>
      </c>
    </row>
    <row r="26200" spans="1:7">
      <c r="A26200">
        <v>72261910</v>
      </c>
      <c r="B26200" t="s">
        <v>101</v>
      </c>
      <c r="C26200" s="30">
        <v>4.1280000000000001</v>
      </c>
      <c r="D26200" t="s">
        <v>29</v>
      </c>
      <c r="E26200">
        <v>2027</v>
      </c>
      <c r="G26200" t="s">
        <v>273</v>
      </c>
    </row>
    <row r="26201" spans="1:7">
      <c r="A26201">
        <v>72261910</v>
      </c>
      <c r="B26201" t="s">
        <v>101</v>
      </c>
      <c r="C26201" s="30">
        <v>4.4720000000000004</v>
      </c>
      <c r="D26201" t="s">
        <v>29</v>
      </c>
      <c r="E26201">
        <v>2028</v>
      </c>
      <c r="G26201" t="s">
        <v>273</v>
      </c>
    </row>
    <row r="26202" spans="1:7">
      <c r="A26202">
        <v>72261980</v>
      </c>
      <c r="B26202" t="s">
        <v>101</v>
      </c>
      <c r="C26202" s="30">
        <v>3.44</v>
      </c>
      <c r="D26202" t="s">
        <v>29</v>
      </c>
      <c r="G26202" t="s">
        <v>273</v>
      </c>
    </row>
    <row r="26203" spans="1:7">
      <c r="A26203">
        <v>72261980</v>
      </c>
      <c r="B26203" t="s">
        <v>101</v>
      </c>
      <c r="C26203" s="30">
        <v>3.7839999999999998</v>
      </c>
      <c r="D26203" t="s">
        <v>29</v>
      </c>
      <c r="E26203">
        <v>2026</v>
      </c>
      <c r="G26203" t="s">
        <v>273</v>
      </c>
    </row>
    <row r="26204" spans="1:7">
      <c r="A26204">
        <v>72261980</v>
      </c>
      <c r="B26204" t="s">
        <v>101</v>
      </c>
      <c r="C26204" s="30">
        <v>4.1280000000000001</v>
      </c>
      <c r="D26204" t="s">
        <v>29</v>
      </c>
      <c r="E26204">
        <v>2027</v>
      </c>
      <c r="G26204" t="s">
        <v>273</v>
      </c>
    </row>
    <row r="26205" spans="1:7">
      <c r="A26205">
        <v>72261980</v>
      </c>
      <c r="B26205" t="s">
        <v>101</v>
      </c>
      <c r="C26205" s="30">
        <v>4.4720000000000004</v>
      </c>
      <c r="D26205" t="s">
        <v>29</v>
      </c>
      <c r="E26205">
        <v>2028</v>
      </c>
      <c r="G26205" t="s">
        <v>273</v>
      </c>
    </row>
    <row r="26206" spans="1:7">
      <c r="A26206">
        <v>72262000</v>
      </c>
      <c r="B26206" t="s">
        <v>101</v>
      </c>
      <c r="C26206" s="30">
        <v>3.44</v>
      </c>
      <c r="D26206" t="s">
        <v>30</v>
      </c>
      <c r="G26206" t="s">
        <v>273</v>
      </c>
    </row>
    <row r="26207" spans="1:7">
      <c r="A26207">
        <v>72262000</v>
      </c>
      <c r="B26207" t="s">
        <v>101</v>
      </c>
      <c r="C26207" s="30">
        <v>3.7839999999999998</v>
      </c>
      <c r="D26207" t="s">
        <v>30</v>
      </c>
      <c r="E26207">
        <v>2026</v>
      </c>
      <c r="G26207" t="s">
        <v>273</v>
      </c>
    </row>
    <row r="26208" spans="1:7">
      <c r="A26208">
        <v>72262000</v>
      </c>
      <c r="B26208" t="s">
        <v>101</v>
      </c>
      <c r="C26208" s="30">
        <v>4.1280000000000001</v>
      </c>
      <c r="D26208" t="s">
        <v>30</v>
      </c>
      <c r="E26208">
        <v>2027</v>
      </c>
      <c r="G26208" t="s">
        <v>273</v>
      </c>
    </row>
    <row r="26209" spans="1:7">
      <c r="A26209">
        <v>72262000</v>
      </c>
      <c r="B26209" t="s">
        <v>101</v>
      </c>
      <c r="C26209" s="30">
        <v>4.4720000000000004</v>
      </c>
      <c r="D26209" t="s">
        <v>30</v>
      </c>
      <c r="E26209">
        <v>2028</v>
      </c>
      <c r="G26209" t="s">
        <v>273</v>
      </c>
    </row>
    <row r="26210" spans="1:7">
      <c r="A26210">
        <v>722691</v>
      </c>
      <c r="B26210" t="s">
        <v>101</v>
      </c>
      <c r="C26210" s="30">
        <v>3.44</v>
      </c>
      <c r="D26210" t="s">
        <v>30</v>
      </c>
      <c r="G26210" t="s">
        <v>273</v>
      </c>
    </row>
    <row r="26211" spans="1:7">
      <c r="A26211">
        <v>722691</v>
      </c>
      <c r="B26211" t="s">
        <v>101</v>
      </c>
      <c r="C26211" s="30">
        <v>3.7839999999999998</v>
      </c>
      <c r="D26211" t="s">
        <v>30</v>
      </c>
      <c r="E26211">
        <v>2026</v>
      </c>
      <c r="G26211" t="s">
        <v>273</v>
      </c>
    </row>
    <row r="26212" spans="1:7">
      <c r="A26212">
        <v>722691</v>
      </c>
      <c r="B26212" t="s">
        <v>101</v>
      </c>
      <c r="C26212" s="30">
        <v>4.1280000000000001</v>
      </c>
      <c r="D26212" t="s">
        <v>30</v>
      </c>
      <c r="E26212">
        <v>2027</v>
      </c>
      <c r="G26212" t="s">
        <v>273</v>
      </c>
    </row>
    <row r="26213" spans="1:7">
      <c r="A26213">
        <v>722691</v>
      </c>
      <c r="B26213" t="s">
        <v>101</v>
      </c>
      <c r="C26213" s="30">
        <v>4.4720000000000004</v>
      </c>
      <c r="D26213" t="s">
        <v>30</v>
      </c>
      <c r="E26213">
        <v>2028</v>
      </c>
      <c r="G26213" t="s">
        <v>273</v>
      </c>
    </row>
    <row r="26214" spans="1:7">
      <c r="A26214">
        <v>72269200</v>
      </c>
      <c r="B26214" t="s">
        <v>101</v>
      </c>
      <c r="C26214" s="30">
        <v>3.44</v>
      </c>
      <c r="D26214" t="s">
        <v>30</v>
      </c>
      <c r="G26214" t="s">
        <v>273</v>
      </c>
    </row>
    <row r="26215" spans="1:7">
      <c r="A26215">
        <v>72269200</v>
      </c>
      <c r="B26215" t="s">
        <v>101</v>
      </c>
      <c r="C26215" s="30">
        <v>3.7839999999999998</v>
      </c>
      <c r="D26215" t="s">
        <v>30</v>
      </c>
      <c r="E26215">
        <v>2026</v>
      </c>
      <c r="G26215" t="s">
        <v>273</v>
      </c>
    </row>
    <row r="26216" spans="1:7">
      <c r="A26216">
        <v>72269200</v>
      </c>
      <c r="B26216" t="s">
        <v>101</v>
      </c>
      <c r="C26216" s="30">
        <v>4.1280000000000001</v>
      </c>
      <c r="D26216" t="s">
        <v>30</v>
      </c>
      <c r="E26216">
        <v>2027</v>
      </c>
      <c r="G26216" t="s">
        <v>273</v>
      </c>
    </row>
    <row r="26217" spans="1:7">
      <c r="A26217">
        <v>72269200</v>
      </c>
      <c r="B26217" t="s">
        <v>101</v>
      </c>
      <c r="C26217" s="30">
        <v>4.4720000000000004</v>
      </c>
      <c r="D26217" t="s">
        <v>30</v>
      </c>
      <c r="E26217">
        <v>2028</v>
      </c>
      <c r="G26217" t="s">
        <v>273</v>
      </c>
    </row>
    <row r="26218" spans="1:7">
      <c r="A26218">
        <v>722699</v>
      </c>
      <c r="B26218" t="s">
        <v>101</v>
      </c>
      <c r="C26218" s="30">
        <v>3.44</v>
      </c>
      <c r="D26218" t="s">
        <v>30</v>
      </c>
      <c r="G26218" t="s">
        <v>273</v>
      </c>
    </row>
    <row r="26219" spans="1:7">
      <c r="A26219">
        <v>722699</v>
      </c>
      <c r="B26219" t="s">
        <v>101</v>
      </c>
      <c r="C26219" s="30">
        <v>3.7839999999999998</v>
      </c>
      <c r="D26219" t="s">
        <v>30</v>
      </c>
      <c r="E26219">
        <v>2026</v>
      </c>
      <c r="G26219" t="s">
        <v>273</v>
      </c>
    </row>
    <row r="26220" spans="1:7">
      <c r="A26220">
        <v>722699</v>
      </c>
      <c r="B26220" t="s">
        <v>101</v>
      </c>
      <c r="C26220" s="30">
        <v>4.1280000000000001</v>
      </c>
      <c r="D26220" t="s">
        <v>30</v>
      </c>
      <c r="E26220">
        <v>2027</v>
      </c>
      <c r="G26220" t="s">
        <v>273</v>
      </c>
    </row>
    <row r="26221" spans="1:7">
      <c r="A26221">
        <v>722699</v>
      </c>
      <c r="B26221" t="s">
        <v>101</v>
      </c>
      <c r="C26221" s="30">
        <v>4.4720000000000004</v>
      </c>
      <c r="D26221" t="s">
        <v>30</v>
      </c>
      <c r="E26221">
        <v>2028</v>
      </c>
      <c r="G26221" t="s">
        <v>273</v>
      </c>
    </row>
    <row r="26222" spans="1:7">
      <c r="A26222">
        <v>7227</v>
      </c>
      <c r="B26222" t="s">
        <v>101</v>
      </c>
      <c r="C26222" s="30">
        <v>3.44</v>
      </c>
      <c r="D26222" t="s">
        <v>29</v>
      </c>
      <c r="G26222" t="s">
        <v>273</v>
      </c>
    </row>
    <row r="26223" spans="1:7">
      <c r="A26223">
        <v>7227</v>
      </c>
      <c r="B26223" t="s">
        <v>101</v>
      </c>
      <c r="C26223" s="30">
        <v>3.7839999999999998</v>
      </c>
      <c r="D26223" t="s">
        <v>29</v>
      </c>
      <c r="E26223">
        <v>2026</v>
      </c>
      <c r="G26223" t="s">
        <v>273</v>
      </c>
    </row>
    <row r="26224" spans="1:7">
      <c r="A26224">
        <v>7227</v>
      </c>
      <c r="B26224" t="s">
        <v>101</v>
      </c>
      <c r="C26224" s="30">
        <v>4.1280000000000001</v>
      </c>
      <c r="D26224" t="s">
        <v>29</v>
      </c>
      <c r="E26224">
        <v>2027</v>
      </c>
      <c r="G26224" t="s">
        <v>273</v>
      </c>
    </row>
    <row r="26225" spans="1:7">
      <c r="A26225">
        <v>7227</v>
      </c>
      <c r="B26225" t="s">
        <v>101</v>
      </c>
      <c r="C26225" s="30">
        <v>4.4720000000000004</v>
      </c>
      <c r="D26225" t="s">
        <v>29</v>
      </c>
      <c r="E26225">
        <v>2028</v>
      </c>
      <c r="G26225" t="s">
        <v>273</v>
      </c>
    </row>
    <row r="26226" spans="1:7">
      <c r="A26226">
        <v>72281020</v>
      </c>
      <c r="B26226" t="s">
        <v>101</v>
      </c>
      <c r="C26226" s="30">
        <v>3.44</v>
      </c>
      <c r="D26226" t="s">
        <v>30</v>
      </c>
      <c r="G26226" t="s">
        <v>273</v>
      </c>
    </row>
    <row r="26227" spans="1:7">
      <c r="A26227">
        <v>72281020</v>
      </c>
      <c r="B26227" t="s">
        <v>101</v>
      </c>
      <c r="C26227" s="30">
        <v>3.7839999999999998</v>
      </c>
      <c r="D26227" t="s">
        <v>30</v>
      </c>
      <c r="E26227">
        <v>2026</v>
      </c>
      <c r="G26227" t="s">
        <v>273</v>
      </c>
    </row>
    <row r="26228" spans="1:7">
      <c r="A26228">
        <v>72281020</v>
      </c>
      <c r="B26228" t="s">
        <v>101</v>
      </c>
      <c r="C26228" s="30">
        <v>4.1280000000000001</v>
      </c>
      <c r="D26228" t="s">
        <v>30</v>
      </c>
      <c r="E26228">
        <v>2027</v>
      </c>
      <c r="G26228" t="s">
        <v>273</v>
      </c>
    </row>
    <row r="26229" spans="1:7">
      <c r="A26229">
        <v>72281020</v>
      </c>
      <c r="B26229" t="s">
        <v>101</v>
      </c>
      <c r="C26229" s="30">
        <v>4.4720000000000004</v>
      </c>
      <c r="D26229" t="s">
        <v>30</v>
      </c>
      <c r="E26229">
        <v>2028</v>
      </c>
      <c r="G26229" t="s">
        <v>273</v>
      </c>
    </row>
    <row r="26230" spans="1:7">
      <c r="A26230">
        <v>72281050</v>
      </c>
      <c r="B26230" t="s">
        <v>101</v>
      </c>
      <c r="C26230" s="30">
        <v>3.42</v>
      </c>
      <c r="D26230" t="s">
        <v>30</v>
      </c>
      <c r="G26230" t="s">
        <v>273</v>
      </c>
    </row>
    <row r="26231" spans="1:7">
      <c r="A26231">
        <v>72281050</v>
      </c>
      <c r="B26231" t="s">
        <v>101</v>
      </c>
      <c r="C26231" s="30">
        <v>3.762</v>
      </c>
      <c r="D26231" t="s">
        <v>30</v>
      </c>
      <c r="E26231">
        <v>2026</v>
      </c>
      <c r="G26231" t="s">
        <v>273</v>
      </c>
    </row>
    <row r="26232" spans="1:7">
      <c r="A26232">
        <v>72281050</v>
      </c>
      <c r="B26232" t="s">
        <v>101</v>
      </c>
      <c r="C26232" s="30">
        <v>4.1040000000000001</v>
      </c>
      <c r="D26232" t="s">
        <v>30</v>
      </c>
      <c r="E26232">
        <v>2027</v>
      </c>
      <c r="G26232" t="s">
        <v>273</v>
      </c>
    </row>
    <row r="26233" spans="1:7">
      <c r="A26233">
        <v>72281050</v>
      </c>
      <c r="B26233" t="s">
        <v>101</v>
      </c>
      <c r="C26233" s="30">
        <v>4.4459999999999997</v>
      </c>
      <c r="D26233" t="s">
        <v>30</v>
      </c>
      <c r="E26233">
        <v>2028</v>
      </c>
      <c r="G26233" t="s">
        <v>273</v>
      </c>
    </row>
    <row r="26234" spans="1:7">
      <c r="A26234">
        <v>72281090</v>
      </c>
      <c r="B26234" t="s">
        <v>101</v>
      </c>
      <c r="C26234" s="30">
        <v>3.44</v>
      </c>
      <c r="D26234" t="s">
        <v>30</v>
      </c>
      <c r="G26234" t="s">
        <v>273</v>
      </c>
    </row>
    <row r="26235" spans="1:7">
      <c r="A26235">
        <v>72281090</v>
      </c>
      <c r="B26235" t="s">
        <v>101</v>
      </c>
      <c r="C26235" s="30">
        <v>3.7839999999999998</v>
      </c>
      <c r="D26235" t="s">
        <v>30</v>
      </c>
      <c r="E26235">
        <v>2026</v>
      </c>
      <c r="G26235" t="s">
        <v>273</v>
      </c>
    </row>
    <row r="26236" spans="1:7">
      <c r="A26236">
        <v>72281090</v>
      </c>
      <c r="B26236" t="s">
        <v>101</v>
      </c>
      <c r="C26236" s="30">
        <v>4.1280000000000001</v>
      </c>
      <c r="D26236" t="s">
        <v>30</v>
      </c>
      <c r="E26236">
        <v>2027</v>
      </c>
      <c r="G26236" t="s">
        <v>273</v>
      </c>
    </row>
    <row r="26237" spans="1:7">
      <c r="A26237">
        <v>72281090</v>
      </c>
      <c r="B26237" t="s">
        <v>101</v>
      </c>
      <c r="C26237" s="30">
        <v>4.4720000000000004</v>
      </c>
      <c r="D26237" t="s">
        <v>30</v>
      </c>
      <c r="E26237">
        <v>2028</v>
      </c>
      <c r="G26237" t="s">
        <v>273</v>
      </c>
    </row>
    <row r="26238" spans="1:7">
      <c r="A26238">
        <v>722820</v>
      </c>
      <c r="B26238" t="s">
        <v>101</v>
      </c>
      <c r="C26238" s="30">
        <v>3.44</v>
      </c>
      <c r="D26238" t="s">
        <v>30</v>
      </c>
      <c r="G26238" t="s">
        <v>273</v>
      </c>
    </row>
    <row r="26239" spans="1:7">
      <c r="A26239">
        <v>722820</v>
      </c>
      <c r="B26239" t="s">
        <v>101</v>
      </c>
      <c r="C26239" s="30">
        <v>3.7839999999999998</v>
      </c>
      <c r="D26239" t="s">
        <v>30</v>
      </c>
      <c r="E26239">
        <v>2026</v>
      </c>
      <c r="G26239" t="s">
        <v>273</v>
      </c>
    </row>
    <row r="26240" spans="1:7">
      <c r="A26240">
        <v>722820</v>
      </c>
      <c r="B26240" t="s">
        <v>101</v>
      </c>
      <c r="C26240" s="30">
        <v>4.1280000000000001</v>
      </c>
      <c r="D26240" t="s">
        <v>30</v>
      </c>
      <c r="E26240">
        <v>2027</v>
      </c>
      <c r="G26240" t="s">
        <v>273</v>
      </c>
    </row>
    <row r="26241" spans="1:7">
      <c r="A26241">
        <v>722820</v>
      </c>
      <c r="B26241" t="s">
        <v>101</v>
      </c>
      <c r="C26241" s="30">
        <v>4.4720000000000004</v>
      </c>
      <c r="D26241" t="s">
        <v>30</v>
      </c>
      <c r="E26241">
        <v>2028</v>
      </c>
      <c r="G26241" t="s">
        <v>273</v>
      </c>
    </row>
    <row r="26242" spans="1:7">
      <c r="A26242">
        <v>722830</v>
      </c>
      <c r="B26242" t="s">
        <v>101</v>
      </c>
      <c r="C26242" s="30">
        <v>3.44</v>
      </c>
      <c r="D26242" t="s">
        <v>29</v>
      </c>
      <c r="G26242" t="s">
        <v>273</v>
      </c>
    </row>
    <row r="26243" spans="1:7">
      <c r="A26243">
        <v>722830</v>
      </c>
      <c r="B26243" t="s">
        <v>101</v>
      </c>
      <c r="C26243" s="30">
        <v>3.7839999999999998</v>
      </c>
      <c r="D26243" t="s">
        <v>29</v>
      </c>
      <c r="E26243">
        <v>2026</v>
      </c>
      <c r="G26243" t="s">
        <v>273</v>
      </c>
    </row>
    <row r="26244" spans="1:7">
      <c r="A26244">
        <v>722830</v>
      </c>
      <c r="B26244" t="s">
        <v>101</v>
      </c>
      <c r="C26244" s="30">
        <v>4.1280000000000001</v>
      </c>
      <c r="D26244" t="s">
        <v>29</v>
      </c>
      <c r="E26244">
        <v>2027</v>
      </c>
      <c r="G26244" t="s">
        <v>273</v>
      </c>
    </row>
    <row r="26245" spans="1:7">
      <c r="A26245">
        <v>722830</v>
      </c>
      <c r="B26245" t="s">
        <v>101</v>
      </c>
      <c r="C26245" s="30">
        <v>4.4720000000000004</v>
      </c>
      <c r="D26245" t="s">
        <v>29</v>
      </c>
      <c r="E26245">
        <v>2028</v>
      </c>
      <c r="G26245" t="s">
        <v>273</v>
      </c>
    </row>
    <row r="26246" spans="1:7">
      <c r="A26246">
        <v>722840</v>
      </c>
      <c r="B26246" t="s">
        <v>101</v>
      </c>
      <c r="C26246" s="30">
        <v>3.42</v>
      </c>
      <c r="D26246" t="s">
        <v>30</v>
      </c>
      <c r="G26246" t="s">
        <v>273</v>
      </c>
    </row>
    <row r="26247" spans="1:7">
      <c r="A26247">
        <v>722840</v>
      </c>
      <c r="B26247" t="s">
        <v>101</v>
      </c>
      <c r="C26247" s="30">
        <v>3.762</v>
      </c>
      <c r="D26247" t="s">
        <v>30</v>
      </c>
      <c r="E26247">
        <v>2026</v>
      </c>
      <c r="G26247" t="s">
        <v>273</v>
      </c>
    </row>
    <row r="26248" spans="1:7">
      <c r="A26248">
        <v>722840</v>
      </c>
      <c r="B26248" t="s">
        <v>101</v>
      </c>
      <c r="C26248" s="30">
        <v>4.1040000000000001</v>
      </c>
      <c r="D26248" t="s">
        <v>30</v>
      </c>
      <c r="E26248">
        <v>2027</v>
      </c>
      <c r="G26248" t="s">
        <v>273</v>
      </c>
    </row>
    <row r="26249" spans="1:7">
      <c r="A26249">
        <v>722840</v>
      </c>
      <c r="B26249" t="s">
        <v>101</v>
      </c>
      <c r="C26249" s="30">
        <v>4.4459999999999997</v>
      </c>
      <c r="D26249" t="s">
        <v>30</v>
      </c>
      <c r="E26249">
        <v>2028</v>
      </c>
      <c r="G26249" t="s">
        <v>273</v>
      </c>
    </row>
    <row r="26250" spans="1:7">
      <c r="A26250">
        <v>722850</v>
      </c>
      <c r="B26250" t="s">
        <v>101</v>
      </c>
      <c r="C26250" s="30">
        <v>3.44</v>
      </c>
      <c r="D26250" t="s">
        <v>29</v>
      </c>
      <c r="G26250" t="s">
        <v>273</v>
      </c>
    </row>
    <row r="26251" spans="1:7">
      <c r="A26251">
        <v>722850</v>
      </c>
      <c r="B26251" t="s">
        <v>101</v>
      </c>
      <c r="C26251" s="30">
        <v>3.7839999999999998</v>
      </c>
      <c r="D26251" t="s">
        <v>29</v>
      </c>
      <c r="E26251">
        <v>2026</v>
      </c>
      <c r="G26251" t="s">
        <v>273</v>
      </c>
    </row>
    <row r="26252" spans="1:7">
      <c r="A26252">
        <v>722850</v>
      </c>
      <c r="B26252" t="s">
        <v>101</v>
      </c>
      <c r="C26252" s="30">
        <v>4.1280000000000001</v>
      </c>
      <c r="D26252" t="s">
        <v>29</v>
      </c>
      <c r="E26252">
        <v>2027</v>
      </c>
      <c r="G26252" t="s">
        <v>273</v>
      </c>
    </row>
    <row r="26253" spans="1:7">
      <c r="A26253">
        <v>722850</v>
      </c>
      <c r="B26253" t="s">
        <v>101</v>
      </c>
      <c r="C26253" s="30">
        <v>4.4720000000000004</v>
      </c>
      <c r="D26253" t="s">
        <v>29</v>
      </c>
      <c r="E26253">
        <v>2028</v>
      </c>
      <c r="G26253" t="s">
        <v>273</v>
      </c>
    </row>
    <row r="26254" spans="1:7">
      <c r="A26254">
        <v>722860</v>
      </c>
      <c r="B26254" t="s">
        <v>101</v>
      </c>
      <c r="C26254" s="30">
        <v>3.44</v>
      </c>
      <c r="D26254" t="s">
        <v>30</v>
      </c>
      <c r="G26254" t="s">
        <v>273</v>
      </c>
    </row>
    <row r="26255" spans="1:7">
      <c r="A26255">
        <v>722860</v>
      </c>
      <c r="B26255" t="s">
        <v>101</v>
      </c>
      <c r="C26255" s="30">
        <v>3.7839999999999998</v>
      </c>
      <c r="D26255" t="s">
        <v>30</v>
      </c>
      <c r="E26255">
        <v>2026</v>
      </c>
      <c r="G26255" t="s">
        <v>273</v>
      </c>
    </row>
    <row r="26256" spans="1:7">
      <c r="A26256">
        <v>722860</v>
      </c>
      <c r="B26256" t="s">
        <v>101</v>
      </c>
      <c r="C26256" s="30">
        <v>4.1280000000000001</v>
      </c>
      <c r="D26256" t="s">
        <v>30</v>
      </c>
      <c r="E26256">
        <v>2027</v>
      </c>
      <c r="G26256" t="s">
        <v>273</v>
      </c>
    </row>
    <row r="26257" spans="1:7">
      <c r="A26257">
        <v>722860</v>
      </c>
      <c r="B26257" t="s">
        <v>101</v>
      </c>
      <c r="C26257" s="30">
        <v>4.4720000000000004</v>
      </c>
      <c r="D26257" t="s">
        <v>30</v>
      </c>
      <c r="E26257">
        <v>2028</v>
      </c>
      <c r="G26257" t="s">
        <v>273</v>
      </c>
    </row>
    <row r="26258" spans="1:7">
      <c r="A26258">
        <v>722870</v>
      </c>
      <c r="B26258" t="s">
        <v>101</v>
      </c>
      <c r="C26258" s="30">
        <v>3.44</v>
      </c>
      <c r="D26258" t="s">
        <v>30</v>
      </c>
      <c r="G26258" t="s">
        <v>273</v>
      </c>
    </row>
    <row r="26259" spans="1:7">
      <c r="A26259">
        <v>722870</v>
      </c>
      <c r="B26259" t="s">
        <v>101</v>
      </c>
      <c r="C26259" s="30">
        <v>3.7839999999999998</v>
      </c>
      <c r="D26259" t="s">
        <v>30</v>
      </c>
      <c r="E26259">
        <v>2026</v>
      </c>
      <c r="G26259" t="s">
        <v>273</v>
      </c>
    </row>
    <row r="26260" spans="1:7">
      <c r="A26260">
        <v>722870</v>
      </c>
      <c r="B26260" t="s">
        <v>101</v>
      </c>
      <c r="C26260" s="30">
        <v>4.1280000000000001</v>
      </c>
      <c r="D26260" t="s">
        <v>30</v>
      </c>
      <c r="E26260">
        <v>2027</v>
      </c>
      <c r="G26260" t="s">
        <v>273</v>
      </c>
    </row>
    <row r="26261" spans="1:7">
      <c r="A26261">
        <v>722870</v>
      </c>
      <c r="B26261" t="s">
        <v>101</v>
      </c>
      <c r="C26261" s="30">
        <v>4.4720000000000004</v>
      </c>
      <c r="D26261" t="s">
        <v>30</v>
      </c>
      <c r="E26261">
        <v>2028</v>
      </c>
      <c r="G26261" t="s">
        <v>273</v>
      </c>
    </row>
    <row r="26262" spans="1:7">
      <c r="A26262">
        <v>72288000</v>
      </c>
      <c r="B26262" t="s">
        <v>101</v>
      </c>
      <c r="C26262" s="30">
        <v>3.44</v>
      </c>
      <c r="D26262" t="s">
        <v>30</v>
      </c>
      <c r="G26262" t="s">
        <v>273</v>
      </c>
    </row>
    <row r="26263" spans="1:7">
      <c r="A26263">
        <v>72288000</v>
      </c>
      <c r="B26263" t="s">
        <v>101</v>
      </c>
      <c r="C26263" s="30">
        <v>3.7839999999999998</v>
      </c>
      <c r="D26263" t="s">
        <v>30</v>
      </c>
      <c r="E26263">
        <v>2026</v>
      </c>
      <c r="G26263" t="s">
        <v>273</v>
      </c>
    </row>
    <row r="26264" spans="1:7">
      <c r="A26264">
        <v>72288000</v>
      </c>
      <c r="B26264" t="s">
        <v>101</v>
      </c>
      <c r="C26264" s="30">
        <v>4.1280000000000001</v>
      </c>
      <c r="D26264" t="s">
        <v>30</v>
      </c>
      <c r="E26264">
        <v>2027</v>
      </c>
      <c r="G26264" t="s">
        <v>273</v>
      </c>
    </row>
    <row r="26265" spans="1:7">
      <c r="A26265">
        <v>72288000</v>
      </c>
      <c r="B26265" t="s">
        <v>101</v>
      </c>
      <c r="C26265" s="30">
        <v>4.4720000000000004</v>
      </c>
      <c r="D26265" t="s">
        <v>30</v>
      </c>
      <c r="E26265">
        <v>2028</v>
      </c>
      <c r="G26265" t="s">
        <v>273</v>
      </c>
    </row>
    <row r="26266" spans="1:7">
      <c r="A26266">
        <v>7229</v>
      </c>
      <c r="B26266" t="s">
        <v>101</v>
      </c>
      <c r="C26266" s="30">
        <v>3.44</v>
      </c>
      <c r="D26266" t="s">
        <v>29</v>
      </c>
      <c r="G26266" t="s">
        <v>273</v>
      </c>
    </row>
    <row r="26267" spans="1:7">
      <c r="A26267">
        <v>7229</v>
      </c>
      <c r="B26267" t="s">
        <v>101</v>
      </c>
      <c r="C26267" s="30">
        <v>3.7839999999999998</v>
      </c>
      <c r="D26267" t="s">
        <v>29</v>
      </c>
      <c r="E26267">
        <v>2026</v>
      </c>
      <c r="G26267" t="s">
        <v>273</v>
      </c>
    </row>
    <row r="26268" spans="1:7">
      <c r="A26268">
        <v>7229</v>
      </c>
      <c r="B26268" t="s">
        <v>101</v>
      </c>
      <c r="C26268" s="30">
        <v>4.1280000000000001</v>
      </c>
      <c r="D26268" t="s">
        <v>29</v>
      </c>
      <c r="E26268">
        <v>2027</v>
      </c>
      <c r="G26268" t="s">
        <v>273</v>
      </c>
    </row>
    <row r="26269" spans="1:7">
      <c r="A26269">
        <v>7229</v>
      </c>
      <c r="B26269" t="s">
        <v>101</v>
      </c>
      <c r="C26269" s="30">
        <v>4.4720000000000004</v>
      </c>
      <c r="D26269" t="s">
        <v>29</v>
      </c>
      <c r="E26269">
        <v>2028</v>
      </c>
      <c r="G26269" t="s">
        <v>273</v>
      </c>
    </row>
    <row r="26270" spans="1:7">
      <c r="A26270">
        <v>7301</v>
      </c>
      <c r="B26270" t="s">
        <v>101</v>
      </c>
      <c r="C26270" s="30">
        <v>1.55</v>
      </c>
      <c r="D26270" t="s">
        <v>29</v>
      </c>
      <c r="G26270" t="s">
        <v>273</v>
      </c>
    </row>
    <row r="26271" spans="1:7">
      <c r="A26271">
        <v>7301</v>
      </c>
      <c r="B26271" t="s">
        <v>101</v>
      </c>
      <c r="C26271" s="30">
        <v>1.7050000000000001</v>
      </c>
      <c r="D26271" t="s">
        <v>29</v>
      </c>
      <c r="E26271">
        <v>2026</v>
      </c>
      <c r="G26271" t="s">
        <v>273</v>
      </c>
    </row>
    <row r="26272" spans="1:7">
      <c r="A26272">
        <v>7301</v>
      </c>
      <c r="B26272" t="s">
        <v>101</v>
      </c>
      <c r="C26272" s="30">
        <v>1.86</v>
      </c>
      <c r="D26272" t="s">
        <v>29</v>
      </c>
      <c r="E26272">
        <v>2027</v>
      </c>
      <c r="G26272" t="s">
        <v>273</v>
      </c>
    </row>
    <row r="26273" spans="1:7">
      <c r="A26273">
        <v>7301</v>
      </c>
      <c r="B26273" t="s">
        <v>101</v>
      </c>
      <c r="C26273" s="30">
        <v>2.0150000000000001</v>
      </c>
      <c r="D26273" t="s">
        <v>29</v>
      </c>
      <c r="E26273">
        <v>2028</v>
      </c>
      <c r="G26273" t="s">
        <v>273</v>
      </c>
    </row>
    <row r="26274" spans="1:7">
      <c r="A26274">
        <v>7302</v>
      </c>
      <c r="B26274" t="s">
        <v>101</v>
      </c>
      <c r="C26274" s="30">
        <v>2.58</v>
      </c>
      <c r="D26274" t="s">
        <v>29</v>
      </c>
      <c r="G26274" t="s">
        <v>273</v>
      </c>
    </row>
    <row r="26275" spans="1:7">
      <c r="A26275">
        <v>7302</v>
      </c>
      <c r="B26275" t="s">
        <v>101</v>
      </c>
      <c r="C26275" s="30">
        <v>2.8380000000000001</v>
      </c>
      <c r="D26275" t="s">
        <v>29</v>
      </c>
      <c r="E26275">
        <v>2026</v>
      </c>
      <c r="G26275" t="s">
        <v>273</v>
      </c>
    </row>
    <row r="26276" spans="1:7">
      <c r="A26276">
        <v>7302</v>
      </c>
      <c r="B26276" t="s">
        <v>101</v>
      </c>
      <c r="C26276" s="30">
        <v>3.0960000000000001</v>
      </c>
      <c r="D26276" t="s">
        <v>29</v>
      </c>
      <c r="E26276">
        <v>2027</v>
      </c>
      <c r="G26276" t="s">
        <v>273</v>
      </c>
    </row>
    <row r="26277" spans="1:7">
      <c r="A26277">
        <v>7302</v>
      </c>
      <c r="B26277" t="s">
        <v>101</v>
      </c>
      <c r="C26277" s="30">
        <v>3.3540000000000001</v>
      </c>
      <c r="D26277" t="s">
        <v>29</v>
      </c>
      <c r="E26277">
        <v>2028</v>
      </c>
      <c r="G26277" t="s">
        <v>273</v>
      </c>
    </row>
    <row r="26278" spans="1:7">
      <c r="A26278">
        <v>730300</v>
      </c>
      <c r="B26278" t="s">
        <v>101</v>
      </c>
      <c r="C26278" s="30">
        <v>1.64</v>
      </c>
      <c r="G26278" t="s">
        <v>273</v>
      </c>
    </row>
    <row r="26279" spans="1:7">
      <c r="A26279">
        <v>730300</v>
      </c>
      <c r="B26279" t="s">
        <v>101</v>
      </c>
      <c r="C26279" s="30">
        <v>1.8039999999999998</v>
      </c>
      <c r="E26279">
        <v>2026</v>
      </c>
      <c r="G26279" t="s">
        <v>273</v>
      </c>
    </row>
    <row r="26280" spans="1:7">
      <c r="A26280">
        <v>730300</v>
      </c>
      <c r="B26280" t="s">
        <v>101</v>
      </c>
      <c r="C26280" s="30">
        <v>1.968</v>
      </c>
      <c r="E26280">
        <v>2027</v>
      </c>
      <c r="G26280" t="s">
        <v>273</v>
      </c>
    </row>
    <row r="26281" spans="1:7">
      <c r="A26281">
        <v>730300</v>
      </c>
      <c r="B26281" t="s">
        <v>101</v>
      </c>
      <c r="C26281" s="30">
        <v>2.1320000000000001</v>
      </c>
      <c r="E26281">
        <v>2028</v>
      </c>
      <c r="G26281" t="s">
        <v>273</v>
      </c>
    </row>
    <row r="26282" spans="1:7">
      <c r="A26282">
        <v>73041100</v>
      </c>
      <c r="B26282" t="s">
        <v>101</v>
      </c>
      <c r="C26282" s="30">
        <v>2.91</v>
      </c>
      <c r="G26282" t="s">
        <v>273</v>
      </c>
    </row>
    <row r="26283" spans="1:7">
      <c r="A26283">
        <v>73041100</v>
      </c>
      <c r="B26283" t="s">
        <v>101</v>
      </c>
      <c r="C26283" s="30">
        <v>3.2010000000000001</v>
      </c>
      <c r="E26283">
        <v>2026</v>
      </c>
      <c r="G26283" t="s">
        <v>273</v>
      </c>
    </row>
    <row r="26284" spans="1:7">
      <c r="A26284">
        <v>73041100</v>
      </c>
      <c r="B26284" t="s">
        <v>101</v>
      </c>
      <c r="C26284" s="30">
        <v>3.492</v>
      </c>
      <c r="E26284">
        <v>2027</v>
      </c>
      <c r="G26284" t="s">
        <v>273</v>
      </c>
    </row>
    <row r="26285" spans="1:7">
      <c r="A26285">
        <v>73041100</v>
      </c>
      <c r="B26285" t="s">
        <v>101</v>
      </c>
      <c r="C26285" s="30">
        <v>3.7830000000000004</v>
      </c>
      <c r="E26285">
        <v>2028</v>
      </c>
      <c r="G26285" t="s">
        <v>273</v>
      </c>
    </row>
    <row r="26286" spans="1:7">
      <c r="A26286">
        <v>730419</v>
      </c>
      <c r="B26286" t="s">
        <v>101</v>
      </c>
      <c r="C26286" s="30">
        <v>1.56</v>
      </c>
      <c r="D26286" t="s">
        <v>29</v>
      </c>
      <c r="G26286" t="s">
        <v>273</v>
      </c>
    </row>
    <row r="26287" spans="1:7">
      <c r="A26287">
        <v>730419</v>
      </c>
      <c r="B26287" t="s">
        <v>101</v>
      </c>
      <c r="C26287" s="30">
        <v>1.716</v>
      </c>
      <c r="D26287" t="s">
        <v>29</v>
      </c>
      <c r="E26287">
        <v>2026</v>
      </c>
      <c r="G26287" t="s">
        <v>273</v>
      </c>
    </row>
    <row r="26288" spans="1:7">
      <c r="A26288">
        <v>730419</v>
      </c>
      <c r="B26288" t="s">
        <v>101</v>
      </c>
      <c r="C26288" s="30">
        <v>1.8720000000000001</v>
      </c>
      <c r="D26288" t="s">
        <v>29</v>
      </c>
      <c r="E26288">
        <v>2027</v>
      </c>
      <c r="G26288" t="s">
        <v>273</v>
      </c>
    </row>
    <row r="26289" spans="1:7">
      <c r="A26289">
        <v>730419</v>
      </c>
      <c r="B26289" t="s">
        <v>101</v>
      </c>
      <c r="C26289" s="30">
        <v>2.028</v>
      </c>
      <c r="D26289" t="s">
        <v>29</v>
      </c>
      <c r="E26289">
        <v>2028</v>
      </c>
      <c r="G26289" t="s">
        <v>273</v>
      </c>
    </row>
    <row r="26290" spans="1:7">
      <c r="A26290">
        <v>73042200</v>
      </c>
      <c r="B26290" t="s">
        <v>101</v>
      </c>
      <c r="C26290" s="30">
        <v>2.91</v>
      </c>
      <c r="G26290" t="s">
        <v>273</v>
      </c>
    </row>
    <row r="26291" spans="1:7">
      <c r="A26291">
        <v>73042200</v>
      </c>
      <c r="B26291" t="s">
        <v>101</v>
      </c>
      <c r="C26291" s="30">
        <v>3.2010000000000001</v>
      </c>
      <c r="E26291">
        <v>2026</v>
      </c>
      <c r="G26291" t="s">
        <v>273</v>
      </c>
    </row>
    <row r="26292" spans="1:7">
      <c r="A26292">
        <v>73042200</v>
      </c>
      <c r="B26292" t="s">
        <v>101</v>
      </c>
      <c r="C26292" s="30">
        <v>3.492</v>
      </c>
      <c r="E26292">
        <v>2027</v>
      </c>
      <c r="G26292" t="s">
        <v>273</v>
      </c>
    </row>
    <row r="26293" spans="1:7">
      <c r="A26293">
        <v>73042200</v>
      </c>
      <c r="B26293" t="s">
        <v>101</v>
      </c>
      <c r="C26293" s="30">
        <v>3.7830000000000004</v>
      </c>
      <c r="E26293">
        <v>2028</v>
      </c>
      <c r="G26293" t="s">
        <v>273</v>
      </c>
    </row>
    <row r="26294" spans="1:7">
      <c r="A26294">
        <v>73042300</v>
      </c>
      <c r="B26294" t="s">
        <v>101</v>
      </c>
      <c r="C26294" s="30">
        <v>1.56</v>
      </c>
      <c r="D26294" t="s">
        <v>29</v>
      </c>
      <c r="G26294" t="s">
        <v>273</v>
      </c>
    </row>
    <row r="26295" spans="1:7">
      <c r="A26295">
        <v>73042300</v>
      </c>
      <c r="B26295" t="s">
        <v>101</v>
      </c>
      <c r="C26295" s="30">
        <v>1.716</v>
      </c>
      <c r="D26295" t="s">
        <v>29</v>
      </c>
      <c r="E26295">
        <v>2026</v>
      </c>
      <c r="G26295" t="s">
        <v>273</v>
      </c>
    </row>
    <row r="26296" spans="1:7">
      <c r="A26296">
        <v>73042300</v>
      </c>
      <c r="B26296" t="s">
        <v>101</v>
      </c>
      <c r="C26296" s="30">
        <v>1.8720000000000001</v>
      </c>
      <c r="D26296" t="s">
        <v>29</v>
      </c>
      <c r="E26296">
        <v>2027</v>
      </c>
      <c r="G26296" t="s">
        <v>273</v>
      </c>
    </row>
    <row r="26297" spans="1:7">
      <c r="A26297">
        <v>73042300</v>
      </c>
      <c r="B26297" t="s">
        <v>101</v>
      </c>
      <c r="C26297" s="30">
        <v>2.028</v>
      </c>
      <c r="D26297" t="s">
        <v>29</v>
      </c>
      <c r="E26297">
        <v>2028</v>
      </c>
      <c r="G26297" t="s">
        <v>273</v>
      </c>
    </row>
    <row r="26298" spans="1:7">
      <c r="A26298">
        <v>73042400</v>
      </c>
      <c r="B26298" t="s">
        <v>101</v>
      </c>
      <c r="C26298" s="30">
        <v>2.91</v>
      </c>
      <c r="G26298" t="s">
        <v>273</v>
      </c>
    </row>
    <row r="26299" spans="1:7">
      <c r="A26299">
        <v>73042400</v>
      </c>
      <c r="B26299" t="s">
        <v>101</v>
      </c>
      <c r="C26299" s="30">
        <v>3.2010000000000001</v>
      </c>
      <c r="E26299">
        <v>2026</v>
      </c>
      <c r="G26299" t="s">
        <v>273</v>
      </c>
    </row>
    <row r="26300" spans="1:7">
      <c r="A26300">
        <v>73042400</v>
      </c>
      <c r="B26300" t="s">
        <v>101</v>
      </c>
      <c r="C26300" s="30">
        <v>3.492</v>
      </c>
      <c r="E26300">
        <v>2027</v>
      </c>
      <c r="G26300" t="s">
        <v>273</v>
      </c>
    </row>
    <row r="26301" spans="1:7">
      <c r="A26301">
        <v>73042400</v>
      </c>
      <c r="B26301" t="s">
        <v>101</v>
      </c>
      <c r="C26301" s="30">
        <v>3.7830000000000004</v>
      </c>
      <c r="E26301">
        <v>2028</v>
      </c>
      <c r="G26301" t="s">
        <v>273</v>
      </c>
    </row>
    <row r="26302" spans="1:7">
      <c r="A26302">
        <v>730429</v>
      </c>
      <c r="B26302" t="s">
        <v>101</v>
      </c>
      <c r="C26302" s="30">
        <v>1.56</v>
      </c>
      <c r="D26302" t="s">
        <v>29</v>
      </c>
      <c r="G26302" t="s">
        <v>273</v>
      </c>
    </row>
    <row r="26303" spans="1:7">
      <c r="A26303">
        <v>730429</v>
      </c>
      <c r="B26303" t="s">
        <v>101</v>
      </c>
      <c r="C26303" s="30">
        <v>1.716</v>
      </c>
      <c r="D26303" t="s">
        <v>29</v>
      </c>
      <c r="E26303">
        <v>2026</v>
      </c>
      <c r="G26303" t="s">
        <v>273</v>
      </c>
    </row>
    <row r="26304" spans="1:7">
      <c r="A26304">
        <v>730429</v>
      </c>
      <c r="B26304" t="s">
        <v>101</v>
      </c>
      <c r="C26304" s="30">
        <v>1.8720000000000001</v>
      </c>
      <c r="D26304" t="s">
        <v>29</v>
      </c>
      <c r="E26304">
        <v>2027</v>
      </c>
      <c r="G26304" t="s">
        <v>273</v>
      </c>
    </row>
    <row r="26305" spans="1:7">
      <c r="A26305">
        <v>730429</v>
      </c>
      <c r="B26305" t="s">
        <v>101</v>
      </c>
      <c r="C26305" s="30">
        <v>2.028</v>
      </c>
      <c r="D26305" t="s">
        <v>29</v>
      </c>
      <c r="E26305">
        <v>2028</v>
      </c>
      <c r="G26305" t="s">
        <v>273</v>
      </c>
    </row>
    <row r="26306" spans="1:7">
      <c r="A26306">
        <v>730431</v>
      </c>
      <c r="B26306" t="s">
        <v>101</v>
      </c>
      <c r="C26306" s="30">
        <v>1.56</v>
      </c>
      <c r="D26306" t="s">
        <v>29</v>
      </c>
      <c r="G26306" t="s">
        <v>273</v>
      </c>
    </row>
    <row r="26307" spans="1:7">
      <c r="A26307">
        <v>730431</v>
      </c>
      <c r="B26307" t="s">
        <v>101</v>
      </c>
      <c r="C26307" s="30">
        <v>1.716</v>
      </c>
      <c r="D26307" t="s">
        <v>29</v>
      </c>
      <c r="E26307">
        <v>2026</v>
      </c>
      <c r="G26307" t="s">
        <v>273</v>
      </c>
    </row>
    <row r="26308" spans="1:7">
      <c r="A26308">
        <v>730431</v>
      </c>
      <c r="B26308" t="s">
        <v>101</v>
      </c>
      <c r="C26308" s="30">
        <v>1.8720000000000001</v>
      </c>
      <c r="D26308" t="s">
        <v>29</v>
      </c>
      <c r="E26308">
        <v>2027</v>
      </c>
      <c r="G26308" t="s">
        <v>273</v>
      </c>
    </row>
    <row r="26309" spans="1:7">
      <c r="A26309">
        <v>730431</v>
      </c>
      <c r="B26309" t="s">
        <v>101</v>
      </c>
      <c r="C26309" s="30">
        <v>2.028</v>
      </c>
      <c r="D26309" t="s">
        <v>29</v>
      </c>
      <c r="E26309">
        <v>2028</v>
      </c>
      <c r="G26309" t="s">
        <v>273</v>
      </c>
    </row>
    <row r="26310" spans="1:7">
      <c r="A26310">
        <v>730439</v>
      </c>
      <c r="B26310" t="s">
        <v>101</v>
      </c>
      <c r="C26310" s="30">
        <v>1.56</v>
      </c>
      <c r="D26310" t="s">
        <v>29</v>
      </c>
      <c r="G26310" t="s">
        <v>273</v>
      </c>
    </row>
    <row r="26311" spans="1:7">
      <c r="A26311">
        <v>730439</v>
      </c>
      <c r="B26311" t="s">
        <v>101</v>
      </c>
      <c r="C26311" s="30">
        <v>1.716</v>
      </c>
      <c r="D26311" t="s">
        <v>29</v>
      </c>
      <c r="E26311">
        <v>2026</v>
      </c>
      <c r="G26311" t="s">
        <v>273</v>
      </c>
    </row>
    <row r="26312" spans="1:7">
      <c r="A26312">
        <v>730439</v>
      </c>
      <c r="B26312" t="s">
        <v>101</v>
      </c>
      <c r="C26312" s="30">
        <v>1.8720000000000001</v>
      </c>
      <c r="D26312" t="s">
        <v>29</v>
      </c>
      <c r="E26312">
        <v>2027</v>
      </c>
      <c r="G26312" t="s">
        <v>273</v>
      </c>
    </row>
    <row r="26313" spans="1:7">
      <c r="A26313">
        <v>730439</v>
      </c>
      <c r="B26313" t="s">
        <v>101</v>
      </c>
      <c r="C26313" s="30">
        <v>2.028</v>
      </c>
      <c r="D26313" t="s">
        <v>29</v>
      </c>
      <c r="E26313">
        <v>2028</v>
      </c>
      <c r="G26313" t="s">
        <v>273</v>
      </c>
    </row>
    <row r="26314" spans="1:7">
      <c r="A26314">
        <v>73044100</v>
      </c>
      <c r="B26314" t="s">
        <v>101</v>
      </c>
      <c r="C26314" s="30">
        <v>2.91</v>
      </c>
      <c r="G26314" t="s">
        <v>273</v>
      </c>
    </row>
    <row r="26315" spans="1:7">
      <c r="A26315">
        <v>73044100</v>
      </c>
      <c r="B26315" t="s">
        <v>101</v>
      </c>
      <c r="C26315" s="30">
        <v>3.2010000000000001</v>
      </c>
      <c r="E26315">
        <v>2026</v>
      </c>
      <c r="G26315" t="s">
        <v>273</v>
      </c>
    </row>
    <row r="26316" spans="1:7">
      <c r="A26316">
        <v>73044100</v>
      </c>
      <c r="B26316" t="s">
        <v>101</v>
      </c>
      <c r="C26316" s="30">
        <v>3.492</v>
      </c>
      <c r="E26316">
        <v>2027</v>
      </c>
      <c r="G26316" t="s">
        <v>273</v>
      </c>
    </row>
    <row r="26317" spans="1:7">
      <c r="A26317">
        <v>73044100</v>
      </c>
      <c r="B26317" t="s">
        <v>101</v>
      </c>
      <c r="C26317" s="30">
        <v>3.7830000000000004</v>
      </c>
      <c r="E26317">
        <v>2028</v>
      </c>
      <c r="G26317" t="s">
        <v>273</v>
      </c>
    </row>
    <row r="26318" spans="1:7">
      <c r="A26318">
        <v>730449</v>
      </c>
      <c r="B26318" t="s">
        <v>101</v>
      </c>
      <c r="C26318" s="30">
        <v>2.91</v>
      </c>
      <c r="G26318" t="s">
        <v>273</v>
      </c>
    </row>
    <row r="26319" spans="1:7">
      <c r="A26319">
        <v>730449</v>
      </c>
      <c r="B26319" t="s">
        <v>101</v>
      </c>
      <c r="C26319" s="30">
        <v>3.2010000000000001</v>
      </c>
      <c r="E26319">
        <v>2026</v>
      </c>
      <c r="G26319" t="s">
        <v>273</v>
      </c>
    </row>
    <row r="26320" spans="1:7">
      <c r="A26320">
        <v>730449</v>
      </c>
      <c r="B26320" t="s">
        <v>101</v>
      </c>
      <c r="C26320" s="30">
        <v>3.492</v>
      </c>
      <c r="E26320">
        <v>2027</v>
      </c>
      <c r="G26320" t="s">
        <v>273</v>
      </c>
    </row>
    <row r="26321" spans="1:7">
      <c r="A26321">
        <v>730449</v>
      </c>
      <c r="B26321" t="s">
        <v>101</v>
      </c>
      <c r="C26321" s="30">
        <v>3.7830000000000004</v>
      </c>
      <c r="E26321">
        <v>2028</v>
      </c>
      <c r="G26321" t="s">
        <v>273</v>
      </c>
    </row>
    <row r="26322" spans="1:7">
      <c r="A26322">
        <v>730451</v>
      </c>
      <c r="B26322" t="s">
        <v>101</v>
      </c>
      <c r="C26322" s="30">
        <v>1.57</v>
      </c>
      <c r="D26322" t="s">
        <v>30</v>
      </c>
      <c r="G26322" t="s">
        <v>273</v>
      </c>
    </row>
    <row r="26323" spans="1:7">
      <c r="A26323">
        <v>730451</v>
      </c>
      <c r="B26323" t="s">
        <v>101</v>
      </c>
      <c r="C26323" s="30">
        <v>1.7270000000000001</v>
      </c>
      <c r="D26323" t="s">
        <v>30</v>
      </c>
      <c r="E26323">
        <v>2026</v>
      </c>
      <c r="G26323" t="s">
        <v>273</v>
      </c>
    </row>
    <row r="26324" spans="1:7">
      <c r="A26324">
        <v>730451</v>
      </c>
      <c r="B26324" t="s">
        <v>101</v>
      </c>
      <c r="C26324" s="30">
        <v>1.8840000000000001</v>
      </c>
      <c r="D26324" t="s">
        <v>30</v>
      </c>
      <c r="E26324">
        <v>2027</v>
      </c>
      <c r="G26324" t="s">
        <v>273</v>
      </c>
    </row>
    <row r="26325" spans="1:7">
      <c r="A26325">
        <v>730451</v>
      </c>
      <c r="B26325" t="s">
        <v>101</v>
      </c>
      <c r="C26325" s="30">
        <v>2.0409999999999999</v>
      </c>
      <c r="D26325" t="s">
        <v>30</v>
      </c>
      <c r="E26325">
        <v>2028</v>
      </c>
      <c r="G26325" t="s">
        <v>273</v>
      </c>
    </row>
    <row r="26326" spans="1:7">
      <c r="A26326">
        <v>730459</v>
      </c>
      <c r="B26326" t="s">
        <v>101</v>
      </c>
      <c r="C26326" s="30">
        <v>1.57</v>
      </c>
      <c r="D26326" t="s">
        <v>29</v>
      </c>
      <c r="G26326" t="s">
        <v>273</v>
      </c>
    </row>
    <row r="26327" spans="1:7">
      <c r="A26327">
        <v>730459</v>
      </c>
      <c r="B26327" t="s">
        <v>101</v>
      </c>
      <c r="C26327" s="30">
        <v>1.7270000000000001</v>
      </c>
      <c r="D26327" t="s">
        <v>29</v>
      </c>
      <c r="E26327">
        <v>2026</v>
      </c>
      <c r="G26327" t="s">
        <v>273</v>
      </c>
    </row>
    <row r="26328" spans="1:7">
      <c r="A26328">
        <v>730459</v>
      </c>
      <c r="B26328" t="s">
        <v>101</v>
      </c>
      <c r="C26328" s="30">
        <v>1.8840000000000001</v>
      </c>
      <c r="D26328" t="s">
        <v>29</v>
      </c>
      <c r="E26328">
        <v>2027</v>
      </c>
      <c r="G26328" t="s">
        <v>273</v>
      </c>
    </row>
    <row r="26329" spans="1:7">
      <c r="A26329">
        <v>730459</v>
      </c>
      <c r="B26329" t="s">
        <v>101</v>
      </c>
      <c r="C26329" s="30">
        <v>2.0409999999999999</v>
      </c>
      <c r="D26329" t="s">
        <v>29</v>
      </c>
      <c r="E26329">
        <v>2028</v>
      </c>
      <c r="G26329" t="s">
        <v>273</v>
      </c>
    </row>
    <row r="26330" spans="1:7">
      <c r="A26330">
        <v>73049000</v>
      </c>
      <c r="B26330" t="s">
        <v>101</v>
      </c>
      <c r="C26330" s="30">
        <v>1.56</v>
      </c>
      <c r="D26330" t="s">
        <v>29</v>
      </c>
      <c r="G26330" t="s">
        <v>273</v>
      </c>
    </row>
    <row r="26331" spans="1:7">
      <c r="A26331">
        <v>73049000</v>
      </c>
      <c r="B26331" t="s">
        <v>101</v>
      </c>
      <c r="C26331" s="30">
        <v>1.716</v>
      </c>
      <c r="D26331" t="s">
        <v>29</v>
      </c>
      <c r="E26331">
        <v>2026</v>
      </c>
      <c r="G26331" t="s">
        <v>273</v>
      </c>
    </row>
    <row r="26332" spans="1:7">
      <c r="A26332">
        <v>73049000</v>
      </c>
      <c r="B26332" t="s">
        <v>101</v>
      </c>
      <c r="C26332" s="30">
        <v>1.8720000000000001</v>
      </c>
      <c r="D26332" t="s">
        <v>29</v>
      </c>
      <c r="E26332">
        <v>2027</v>
      </c>
      <c r="G26332" t="s">
        <v>273</v>
      </c>
    </row>
    <row r="26333" spans="1:7">
      <c r="A26333">
        <v>73049000</v>
      </c>
      <c r="B26333" t="s">
        <v>101</v>
      </c>
      <c r="C26333" s="30">
        <v>2.028</v>
      </c>
      <c r="D26333" t="s">
        <v>29</v>
      </c>
      <c r="E26333">
        <v>2028</v>
      </c>
      <c r="G26333" t="s">
        <v>273</v>
      </c>
    </row>
    <row r="26334" spans="1:7">
      <c r="A26334">
        <v>7305</v>
      </c>
      <c r="B26334" t="s">
        <v>101</v>
      </c>
      <c r="C26334" s="30">
        <v>1.57</v>
      </c>
      <c r="D26334" t="s">
        <v>29</v>
      </c>
      <c r="G26334" t="s">
        <v>273</v>
      </c>
    </row>
    <row r="26335" spans="1:7">
      <c r="A26335">
        <v>7305</v>
      </c>
      <c r="B26335" t="s">
        <v>101</v>
      </c>
      <c r="C26335" s="30">
        <v>1.7270000000000001</v>
      </c>
      <c r="D26335" t="s">
        <v>29</v>
      </c>
      <c r="E26335">
        <v>2026</v>
      </c>
      <c r="G26335" t="s">
        <v>273</v>
      </c>
    </row>
    <row r="26336" spans="1:7">
      <c r="A26336">
        <v>7305</v>
      </c>
      <c r="B26336" t="s">
        <v>101</v>
      </c>
      <c r="C26336" s="30">
        <v>1.8840000000000001</v>
      </c>
      <c r="D26336" t="s">
        <v>29</v>
      </c>
      <c r="E26336">
        <v>2027</v>
      </c>
      <c r="G26336" t="s">
        <v>273</v>
      </c>
    </row>
    <row r="26337" spans="1:7">
      <c r="A26337">
        <v>7305</v>
      </c>
      <c r="B26337" t="s">
        <v>101</v>
      </c>
      <c r="C26337" s="30">
        <v>2.0409999999999999</v>
      </c>
      <c r="D26337" t="s">
        <v>29</v>
      </c>
      <c r="E26337">
        <v>2028</v>
      </c>
      <c r="G26337" t="s">
        <v>273</v>
      </c>
    </row>
    <row r="26338" spans="1:7">
      <c r="A26338">
        <v>73061100</v>
      </c>
      <c r="B26338" t="s">
        <v>101</v>
      </c>
      <c r="C26338" s="30">
        <v>2.91</v>
      </c>
      <c r="G26338" t="s">
        <v>273</v>
      </c>
    </row>
    <row r="26339" spans="1:7">
      <c r="A26339">
        <v>73061100</v>
      </c>
      <c r="B26339" t="s">
        <v>101</v>
      </c>
      <c r="C26339" s="30">
        <v>3.2010000000000001</v>
      </c>
      <c r="E26339">
        <v>2026</v>
      </c>
      <c r="G26339" t="s">
        <v>273</v>
      </c>
    </row>
    <row r="26340" spans="1:7">
      <c r="A26340">
        <v>73061100</v>
      </c>
      <c r="B26340" t="s">
        <v>101</v>
      </c>
      <c r="C26340" s="30">
        <v>3.492</v>
      </c>
      <c r="E26340">
        <v>2027</v>
      </c>
      <c r="G26340" t="s">
        <v>273</v>
      </c>
    </row>
    <row r="26341" spans="1:7">
      <c r="A26341">
        <v>73061100</v>
      </c>
      <c r="B26341" t="s">
        <v>101</v>
      </c>
      <c r="C26341" s="30">
        <v>3.7830000000000004</v>
      </c>
      <c r="E26341">
        <v>2028</v>
      </c>
      <c r="G26341" t="s">
        <v>273</v>
      </c>
    </row>
    <row r="26342" spans="1:7">
      <c r="A26342">
        <v>73061900</v>
      </c>
      <c r="B26342" t="s">
        <v>101</v>
      </c>
      <c r="C26342" s="30">
        <v>1.8979999999999999</v>
      </c>
      <c r="D26342" t="s">
        <v>29</v>
      </c>
      <c r="G26342" t="s">
        <v>273</v>
      </c>
    </row>
    <row r="26343" spans="1:7">
      <c r="A26343">
        <v>73061900</v>
      </c>
      <c r="B26343" t="s">
        <v>101</v>
      </c>
      <c r="C26343" s="30">
        <v>2.0878000000000001</v>
      </c>
      <c r="D26343" t="s">
        <v>29</v>
      </c>
      <c r="E26343">
        <v>2026</v>
      </c>
      <c r="G26343" t="s">
        <v>273</v>
      </c>
    </row>
    <row r="26344" spans="1:7">
      <c r="A26344">
        <v>73061900</v>
      </c>
      <c r="B26344" t="s">
        <v>101</v>
      </c>
      <c r="C26344" s="30">
        <v>2.2776000000000001</v>
      </c>
      <c r="D26344" t="s">
        <v>29</v>
      </c>
      <c r="E26344">
        <v>2027</v>
      </c>
      <c r="G26344" t="s">
        <v>273</v>
      </c>
    </row>
    <row r="26345" spans="1:7">
      <c r="A26345">
        <v>73061900</v>
      </c>
      <c r="B26345" t="s">
        <v>101</v>
      </c>
      <c r="C26345" s="30">
        <v>2.4674</v>
      </c>
      <c r="D26345" t="s">
        <v>29</v>
      </c>
      <c r="E26345">
        <v>2028</v>
      </c>
      <c r="G26345" t="s">
        <v>273</v>
      </c>
    </row>
    <row r="26346" spans="1:7">
      <c r="A26346">
        <v>73062100</v>
      </c>
      <c r="B26346" t="s">
        <v>101</v>
      </c>
      <c r="C26346" s="30">
        <v>2.91</v>
      </c>
      <c r="G26346" t="s">
        <v>273</v>
      </c>
    </row>
    <row r="26347" spans="1:7">
      <c r="A26347">
        <v>73062100</v>
      </c>
      <c r="B26347" t="s">
        <v>101</v>
      </c>
      <c r="C26347" s="30">
        <v>3.2010000000000001</v>
      </c>
      <c r="E26347">
        <v>2026</v>
      </c>
      <c r="G26347" t="s">
        <v>273</v>
      </c>
    </row>
    <row r="26348" spans="1:7">
      <c r="A26348">
        <v>73062100</v>
      </c>
      <c r="B26348" t="s">
        <v>101</v>
      </c>
      <c r="C26348" s="30">
        <v>3.492</v>
      </c>
      <c r="E26348">
        <v>2027</v>
      </c>
      <c r="G26348" t="s">
        <v>273</v>
      </c>
    </row>
    <row r="26349" spans="1:7">
      <c r="A26349">
        <v>73062100</v>
      </c>
      <c r="B26349" t="s">
        <v>101</v>
      </c>
      <c r="C26349" s="30">
        <v>3.7830000000000004</v>
      </c>
      <c r="E26349">
        <v>2028</v>
      </c>
      <c r="G26349" t="s">
        <v>273</v>
      </c>
    </row>
    <row r="26350" spans="1:7">
      <c r="A26350">
        <v>73062900</v>
      </c>
      <c r="B26350" t="s">
        <v>101</v>
      </c>
      <c r="C26350" s="30">
        <v>1.8979999999999999</v>
      </c>
      <c r="D26350" t="s">
        <v>29</v>
      </c>
      <c r="G26350" t="s">
        <v>273</v>
      </c>
    </row>
    <row r="26351" spans="1:7">
      <c r="A26351">
        <v>73062900</v>
      </c>
      <c r="B26351" t="s">
        <v>101</v>
      </c>
      <c r="C26351" s="30">
        <v>2.0878000000000001</v>
      </c>
      <c r="D26351" t="s">
        <v>29</v>
      </c>
      <c r="E26351">
        <v>2026</v>
      </c>
      <c r="G26351" t="s">
        <v>273</v>
      </c>
    </row>
    <row r="26352" spans="1:7">
      <c r="A26352">
        <v>73062900</v>
      </c>
      <c r="B26352" t="s">
        <v>101</v>
      </c>
      <c r="C26352" s="30">
        <v>2.2776000000000001</v>
      </c>
      <c r="D26352" t="s">
        <v>29</v>
      </c>
      <c r="E26352">
        <v>2027</v>
      </c>
      <c r="G26352" t="s">
        <v>273</v>
      </c>
    </row>
    <row r="26353" spans="1:7">
      <c r="A26353">
        <v>73062900</v>
      </c>
      <c r="B26353" t="s">
        <v>101</v>
      </c>
      <c r="C26353" s="30">
        <v>2.4674</v>
      </c>
      <c r="D26353" t="s">
        <v>29</v>
      </c>
      <c r="E26353">
        <v>2028</v>
      </c>
      <c r="G26353" t="s">
        <v>273</v>
      </c>
    </row>
    <row r="26354" spans="1:7">
      <c r="A26354">
        <v>73063012</v>
      </c>
      <c r="B26354" t="s">
        <v>101</v>
      </c>
      <c r="C26354" s="30">
        <v>1.8979999999999999</v>
      </c>
      <c r="D26354" t="s">
        <v>29</v>
      </c>
      <c r="G26354" t="s">
        <v>273</v>
      </c>
    </row>
    <row r="26355" spans="1:7">
      <c r="A26355">
        <v>73063012</v>
      </c>
      <c r="B26355" t="s">
        <v>101</v>
      </c>
      <c r="C26355" s="30">
        <v>2.0878000000000001</v>
      </c>
      <c r="D26355" t="s">
        <v>29</v>
      </c>
      <c r="E26355">
        <v>2026</v>
      </c>
      <c r="G26355" t="s">
        <v>273</v>
      </c>
    </row>
    <row r="26356" spans="1:7">
      <c r="A26356">
        <v>73063012</v>
      </c>
      <c r="B26356" t="s">
        <v>101</v>
      </c>
      <c r="C26356" s="30">
        <v>2.2776000000000001</v>
      </c>
      <c r="D26356" t="s">
        <v>29</v>
      </c>
      <c r="E26356">
        <v>2027</v>
      </c>
      <c r="G26356" t="s">
        <v>273</v>
      </c>
    </row>
    <row r="26357" spans="1:7">
      <c r="A26357">
        <v>73063012</v>
      </c>
      <c r="B26357" t="s">
        <v>101</v>
      </c>
      <c r="C26357" s="30">
        <v>2.4674</v>
      </c>
      <c r="D26357" t="s">
        <v>29</v>
      </c>
      <c r="E26357">
        <v>2028</v>
      </c>
      <c r="G26357" t="s">
        <v>273</v>
      </c>
    </row>
    <row r="26358" spans="1:7">
      <c r="A26358">
        <v>73063018</v>
      </c>
      <c r="B26358" t="s">
        <v>101</v>
      </c>
      <c r="C26358" s="30">
        <v>1.8979999999999999</v>
      </c>
      <c r="D26358" t="s">
        <v>29</v>
      </c>
      <c r="G26358" t="s">
        <v>273</v>
      </c>
    </row>
    <row r="26359" spans="1:7">
      <c r="A26359">
        <v>73063018</v>
      </c>
      <c r="B26359" t="s">
        <v>101</v>
      </c>
      <c r="C26359" s="30">
        <v>2.0878000000000001</v>
      </c>
      <c r="D26359" t="s">
        <v>29</v>
      </c>
      <c r="E26359">
        <v>2026</v>
      </c>
      <c r="G26359" t="s">
        <v>273</v>
      </c>
    </row>
    <row r="26360" spans="1:7">
      <c r="A26360">
        <v>73063018</v>
      </c>
      <c r="B26360" t="s">
        <v>101</v>
      </c>
      <c r="C26360" s="30">
        <v>2.2776000000000001</v>
      </c>
      <c r="D26360" t="s">
        <v>29</v>
      </c>
      <c r="E26360">
        <v>2027</v>
      </c>
      <c r="G26360" t="s">
        <v>273</v>
      </c>
    </row>
    <row r="26361" spans="1:7">
      <c r="A26361">
        <v>73063018</v>
      </c>
      <c r="B26361" t="s">
        <v>101</v>
      </c>
      <c r="C26361" s="30">
        <v>2.4674</v>
      </c>
      <c r="D26361" t="s">
        <v>29</v>
      </c>
      <c r="E26361">
        <v>2028</v>
      </c>
      <c r="G26361" t="s">
        <v>273</v>
      </c>
    </row>
    <row r="26362" spans="1:7">
      <c r="A26362">
        <v>73063041</v>
      </c>
      <c r="B26362" t="s">
        <v>101</v>
      </c>
      <c r="C26362" s="30">
        <v>1.8979999999999999</v>
      </c>
      <c r="D26362" t="s">
        <v>29</v>
      </c>
      <c r="G26362" t="s">
        <v>273</v>
      </c>
    </row>
    <row r="26363" spans="1:7">
      <c r="A26363">
        <v>73063041</v>
      </c>
      <c r="B26363" t="s">
        <v>101</v>
      </c>
      <c r="C26363" s="30">
        <v>2.0878000000000001</v>
      </c>
      <c r="D26363" t="s">
        <v>29</v>
      </c>
      <c r="E26363">
        <v>2026</v>
      </c>
      <c r="G26363" t="s">
        <v>273</v>
      </c>
    </row>
    <row r="26364" spans="1:7">
      <c r="A26364">
        <v>73063041</v>
      </c>
      <c r="B26364" t="s">
        <v>101</v>
      </c>
      <c r="C26364" s="30">
        <v>2.2776000000000001</v>
      </c>
      <c r="D26364" t="s">
        <v>29</v>
      </c>
      <c r="E26364">
        <v>2027</v>
      </c>
      <c r="G26364" t="s">
        <v>273</v>
      </c>
    </row>
    <row r="26365" spans="1:7">
      <c r="A26365">
        <v>73063041</v>
      </c>
      <c r="B26365" t="s">
        <v>101</v>
      </c>
      <c r="C26365" s="30">
        <v>2.4674</v>
      </c>
      <c r="D26365" t="s">
        <v>29</v>
      </c>
      <c r="E26365">
        <v>2028</v>
      </c>
      <c r="G26365" t="s">
        <v>273</v>
      </c>
    </row>
    <row r="26366" spans="1:7">
      <c r="A26366">
        <v>73063049</v>
      </c>
      <c r="B26366" t="s">
        <v>101</v>
      </c>
      <c r="C26366" s="30">
        <v>1.8979999999999999</v>
      </c>
      <c r="D26366" t="s">
        <v>29</v>
      </c>
      <c r="G26366" t="s">
        <v>273</v>
      </c>
    </row>
    <row r="26367" spans="1:7">
      <c r="A26367">
        <v>73063049</v>
      </c>
      <c r="B26367" t="s">
        <v>101</v>
      </c>
      <c r="C26367" s="30">
        <v>2.0878000000000001</v>
      </c>
      <c r="D26367" t="s">
        <v>29</v>
      </c>
      <c r="E26367">
        <v>2026</v>
      </c>
      <c r="G26367" t="s">
        <v>273</v>
      </c>
    </row>
    <row r="26368" spans="1:7">
      <c r="A26368">
        <v>73063049</v>
      </c>
      <c r="B26368" t="s">
        <v>101</v>
      </c>
      <c r="C26368" s="30">
        <v>2.2776000000000001</v>
      </c>
      <c r="D26368" t="s">
        <v>29</v>
      </c>
      <c r="E26368">
        <v>2027</v>
      </c>
      <c r="G26368" t="s">
        <v>273</v>
      </c>
    </row>
    <row r="26369" spans="1:7">
      <c r="A26369">
        <v>73063049</v>
      </c>
      <c r="B26369" t="s">
        <v>101</v>
      </c>
      <c r="C26369" s="30">
        <v>2.4674</v>
      </c>
      <c r="D26369" t="s">
        <v>29</v>
      </c>
      <c r="E26369">
        <v>2028</v>
      </c>
      <c r="G26369" t="s">
        <v>273</v>
      </c>
    </row>
    <row r="26370" spans="1:7">
      <c r="A26370">
        <v>73063072</v>
      </c>
      <c r="B26370" t="s">
        <v>101</v>
      </c>
      <c r="C26370" s="30">
        <v>1.8979999999999999</v>
      </c>
      <c r="D26370" t="s">
        <v>29</v>
      </c>
      <c r="G26370" t="s">
        <v>273</v>
      </c>
    </row>
    <row r="26371" spans="1:7">
      <c r="A26371">
        <v>73063072</v>
      </c>
      <c r="B26371" t="s">
        <v>101</v>
      </c>
      <c r="C26371" s="30">
        <v>2.0878000000000001</v>
      </c>
      <c r="D26371" t="s">
        <v>29</v>
      </c>
      <c r="E26371">
        <v>2026</v>
      </c>
      <c r="G26371" t="s">
        <v>273</v>
      </c>
    </row>
    <row r="26372" spans="1:7">
      <c r="A26372">
        <v>73063072</v>
      </c>
      <c r="B26372" t="s">
        <v>101</v>
      </c>
      <c r="C26372" s="30">
        <v>2.2776000000000001</v>
      </c>
      <c r="D26372" t="s">
        <v>29</v>
      </c>
      <c r="E26372">
        <v>2027</v>
      </c>
      <c r="G26372" t="s">
        <v>273</v>
      </c>
    </row>
    <row r="26373" spans="1:7">
      <c r="A26373">
        <v>73063072</v>
      </c>
      <c r="B26373" t="s">
        <v>101</v>
      </c>
      <c r="C26373" s="30">
        <v>2.4674</v>
      </c>
      <c r="D26373" t="s">
        <v>29</v>
      </c>
      <c r="E26373">
        <v>2028</v>
      </c>
      <c r="G26373" t="s">
        <v>273</v>
      </c>
    </row>
    <row r="26374" spans="1:7">
      <c r="A26374">
        <v>73063077</v>
      </c>
      <c r="B26374" t="s">
        <v>101</v>
      </c>
      <c r="C26374" s="30">
        <v>1.8979999999999999</v>
      </c>
      <c r="D26374" t="s">
        <v>29</v>
      </c>
      <c r="G26374" t="s">
        <v>273</v>
      </c>
    </row>
    <row r="26375" spans="1:7">
      <c r="A26375">
        <v>73063077</v>
      </c>
      <c r="B26375" t="s">
        <v>101</v>
      </c>
      <c r="C26375" s="30">
        <v>2.0878000000000001</v>
      </c>
      <c r="D26375" t="s">
        <v>29</v>
      </c>
      <c r="E26375">
        <v>2026</v>
      </c>
      <c r="G26375" t="s">
        <v>273</v>
      </c>
    </row>
    <row r="26376" spans="1:7">
      <c r="A26376">
        <v>73063077</v>
      </c>
      <c r="B26376" t="s">
        <v>101</v>
      </c>
      <c r="C26376" s="30">
        <v>2.2776000000000001</v>
      </c>
      <c r="D26376" t="s">
        <v>29</v>
      </c>
      <c r="E26376">
        <v>2027</v>
      </c>
      <c r="G26376" t="s">
        <v>273</v>
      </c>
    </row>
    <row r="26377" spans="1:7">
      <c r="A26377">
        <v>73063077</v>
      </c>
      <c r="B26377" t="s">
        <v>101</v>
      </c>
      <c r="C26377" s="30">
        <v>2.4674</v>
      </c>
      <c r="D26377" t="s">
        <v>29</v>
      </c>
      <c r="E26377">
        <v>2028</v>
      </c>
      <c r="G26377" t="s">
        <v>273</v>
      </c>
    </row>
    <row r="26378" spans="1:7">
      <c r="A26378">
        <v>73063080</v>
      </c>
      <c r="B26378" t="s">
        <v>101</v>
      </c>
      <c r="C26378" s="30">
        <v>1.8979999999999999</v>
      </c>
      <c r="D26378" t="s">
        <v>29</v>
      </c>
      <c r="G26378" t="s">
        <v>273</v>
      </c>
    </row>
    <row r="26379" spans="1:7">
      <c r="A26379">
        <v>73063080</v>
      </c>
      <c r="B26379" t="s">
        <v>101</v>
      </c>
      <c r="C26379" s="30">
        <v>2.0878000000000001</v>
      </c>
      <c r="D26379" t="s">
        <v>29</v>
      </c>
      <c r="E26379">
        <v>2026</v>
      </c>
      <c r="G26379" t="s">
        <v>273</v>
      </c>
    </row>
    <row r="26380" spans="1:7">
      <c r="A26380">
        <v>73063080</v>
      </c>
      <c r="B26380" t="s">
        <v>101</v>
      </c>
      <c r="C26380" s="30">
        <v>2.2776000000000001</v>
      </c>
      <c r="D26380" t="s">
        <v>29</v>
      </c>
      <c r="E26380">
        <v>2027</v>
      </c>
      <c r="G26380" t="s">
        <v>273</v>
      </c>
    </row>
    <row r="26381" spans="1:7">
      <c r="A26381">
        <v>73063080</v>
      </c>
      <c r="B26381" t="s">
        <v>101</v>
      </c>
      <c r="C26381" s="30">
        <v>2.4674</v>
      </c>
      <c r="D26381" t="s">
        <v>29</v>
      </c>
      <c r="E26381">
        <v>2028</v>
      </c>
      <c r="G26381" t="s">
        <v>273</v>
      </c>
    </row>
    <row r="26382" spans="1:7">
      <c r="A26382">
        <v>73064020</v>
      </c>
      <c r="B26382" t="s">
        <v>101</v>
      </c>
      <c r="C26382" s="30">
        <v>2.91</v>
      </c>
      <c r="G26382" t="s">
        <v>273</v>
      </c>
    </row>
    <row r="26383" spans="1:7">
      <c r="A26383">
        <v>73064020</v>
      </c>
      <c r="B26383" t="s">
        <v>101</v>
      </c>
      <c r="C26383" s="30">
        <v>3.2010000000000001</v>
      </c>
      <c r="E26383">
        <v>2026</v>
      </c>
      <c r="G26383" t="s">
        <v>273</v>
      </c>
    </row>
    <row r="26384" spans="1:7">
      <c r="A26384">
        <v>73064020</v>
      </c>
      <c r="B26384" t="s">
        <v>101</v>
      </c>
      <c r="C26384" s="30">
        <v>3.492</v>
      </c>
      <c r="E26384">
        <v>2027</v>
      </c>
      <c r="G26384" t="s">
        <v>273</v>
      </c>
    </row>
    <row r="26385" spans="1:7">
      <c r="A26385">
        <v>73064020</v>
      </c>
      <c r="B26385" t="s">
        <v>101</v>
      </c>
      <c r="C26385" s="30">
        <v>3.7830000000000004</v>
      </c>
      <c r="E26385">
        <v>2028</v>
      </c>
      <c r="G26385" t="s">
        <v>273</v>
      </c>
    </row>
    <row r="26386" spans="1:7">
      <c r="A26386">
        <v>73064080</v>
      </c>
      <c r="B26386" t="s">
        <v>101</v>
      </c>
      <c r="C26386" s="30">
        <v>2.91</v>
      </c>
      <c r="G26386" t="s">
        <v>273</v>
      </c>
    </row>
    <row r="26387" spans="1:7">
      <c r="A26387">
        <v>73064080</v>
      </c>
      <c r="B26387" t="s">
        <v>101</v>
      </c>
      <c r="C26387" s="30">
        <v>3.2010000000000001</v>
      </c>
      <c r="E26387">
        <v>2026</v>
      </c>
      <c r="G26387" t="s">
        <v>273</v>
      </c>
    </row>
    <row r="26388" spans="1:7">
      <c r="A26388">
        <v>73064080</v>
      </c>
      <c r="B26388" t="s">
        <v>101</v>
      </c>
      <c r="C26388" s="30">
        <v>3.492</v>
      </c>
      <c r="E26388">
        <v>2027</v>
      </c>
      <c r="G26388" t="s">
        <v>273</v>
      </c>
    </row>
    <row r="26389" spans="1:7">
      <c r="A26389">
        <v>73064080</v>
      </c>
      <c r="B26389" t="s">
        <v>101</v>
      </c>
      <c r="C26389" s="30">
        <v>3.7830000000000004</v>
      </c>
      <c r="E26389">
        <v>2028</v>
      </c>
      <c r="G26389" t="s">
        <v>273</v>
      </c>
    </row>
    <row r="26390" spans="1:7">
      <c r="A26390">
        <v>73065021</v>
      </c>
      <c r="B26390" t="s">
        <v>101</v>
      </c>
      <c r="C26390" s="30">
        <v>1.8979999999999999</v>
      </c>
      <c r="D26390" t="s">
        <v>30</v>
      </c>
      <c r="G26390" t="s">
        <v>273</v>
      </c>
    </row>
    <row r="26391" spans="1:7">
      <c r="A26391">
        <v>73065021</v>
      </c>
      <c r="B26391" t="s">
        <v>101</v>
      </c>
      <c r="C26391" s="30">
        <v>2.0878000000000001</v>
      </c>
      <c r="D26391" t="s">
        <v>30</v>
      </c>
      <c r="E26391">
        <v>2026</v>
      </c>
      <c r="G26391" t="s">
        <v>273</v>
      </c>
    </row>
    <row r="26392" spans="1:7">
      <c r="A26392">
        <v>73065021</v>
      </c>
      <c r="B26392" t="s">
        <v>101</v>
      </c>
      <c r="C26392" s="30">
        <v>2.2776000000000001</v>
      </c>
      <c r="D26392" t="s">
        <v>30</v>
      </c>
      <c r="E26392">
        <v>2027</v>
      </c>
      <c r="G26392" t="s">
        <v>273</v>
      </c>
    </row>
    <row r="26393" spans="1:7">
      <c r="A26393">
        <v>73065021</v>
      </c>
      <c r="B26393" t="s">
        <v>101</v>
      </c>
      <c r="C26393" s="30">
        <v>2.4674</v>
      </c>
      <c r="D26393" t="s">
        <v>30</v>
      </c>
      <c r="E26393">
        <v>2028</v>
      </c>
      <c r="G26393" t="s">
        <v>273</v>
      </c>
    </row>
    <row r="26394" spans="1:7">
      <c r="A26394">
        <v>73065029</v>
      </c>
      <c r="B26394" t="s">
        <v>101</v>
      </c>
      <c r="C26394" s="30">
        <v>1.8979999999999999</v>
      </c>
      <c r="D26394" t="s">
        <v>30</v>
      </c>
      <c r="G26394" t="s">
        <v>273</v>
      </c>
    </row>
    <row r="26395" spans="1:7">
      <c r="A26395">
        <v>73065029</v>
      </c>
      <c r="B26395" t="s">
        <v>101</v>
      </c>
      <c r="C26395" s="30">
        <v>2.0878000000000001</v>
      </c>
      <c r="D26395" t="s">
        <v>30</v>
      </c>
      <c r="E26395">
        <v>2026</v>
      </c>
      <c r="G26395" t="s">
        <v>273</v>
      </c>
    </row>
    <row r="26396" spans="1:7">
      <c r="A26396">
        <v>73065029</v>
      </c>
      <c r="B26396" t="s">
        <v>101</v>
      </c>
      <c r="C26396" s="30">
        <v>2.2776000000000001</v>
      </c>
      <c r="D26396" t="s">
        <v>30</v>
      </c>
      <c r="E26396">
        <v>2027</v>
      </c>
      <c r="G26396" t="s">
        <v>273</v>
      </c>
    </row>
    <row r="26397" spans="1:7">
      <c r="A26397">
        <v>73065029</v>
      </c>
      <c r="B26397" t="s">
        <v>101</v>
      </c>
      <c r="C26397" s="30">
        <v>2.4674</v>
      </c>
      <c r="D26397" t="s">
        <v>30</v>
      </c>
      <c r="E26397">
        <v>2028</v>
      </c>
      <c r="G26397" t="s">
        <v>273</v>
      </c>
    </row>
    <row r="26398" spans="1:7">
      <c r="A26398">
        <v>73065080</v>
      </c>
      <c r="B26398" t="s">
        <v>101</v>
      </c>
      <c r="C26398" s="30">
        <v>1.8979999999999999</v>
      </c>
      <c r="D26398" t="s">
        <v>30</v>
      </c>
      <c r="G26398" t="s">
        <v>273</v>
      </c>
    </row>
    <row r="26399" spans="1:7">
      <c r="A26399">
        <v>73065080</v>
      </c>
      <c r="B26399" t="s">
        <v>101</v>
      </c>
      <c r="C26399" s="30">
        <v>2.0878000000000001</v>
      </c>
      <c r="D26399" t="s">
        <v>30</v>
      </c>
      <c r="E26399">
        <v>2026</v>
      </c>
      <c r="G26399" t="s">
        <v>273</v>
      </c>
    </row>
    <row r="26400" spans="1:7">
      <c r="A26400">
        <v>73065080</v>
      </c>
      <c r="B26400" t="s">
        <v>101</v>
      </c>
      <c r="C26400" s="30">
        <v>2.2776000000000001</v>
      </c>
      <c r="D26400" t="s">
        <v>30</v>
      </c>
      <c r="E26400">
        <v>2027</v>
      </c>
      <c r="G26400" t="s">
        <v>273</v>
      </c>
    </row>
    <row r="26401" spans="1:7">
      <c r="A26401">
        <v>73065080</v>
      </c>
      <c r="B26401" t="s">
        <v>101</v>
      </c>
      <c r="C26401" s="30">
        <v>2.4674</v>
      </c>
      <c r="D26401" t="s">
        <v>30</v>
      </c>
      <c r="E26401">
        <v>2028</v>
      </c>
      <c r="G26401" t="s">
        <v>273</v>
      </c>
    </row>
    <row r="26402" spans="1:7">
      <c r="A26402">
        <v>73066110</v>
      </c>
      <c r="B26402" t="s">
        <v>101</v>
      </c>
      <c r="C26402" s="30">
        <v>2.91</v>
      </c>
      <c r="G26402" t="s">
        <v>273</v>
      </c>
    </row>
    <row r="26403" spans="1:7">
      <c r="A26403">
        <v>73066110</v>
      </c>
      <c r="B26403" t="s">
        <v>101</v>
      </c>
      <c r="C26403" s="30">
        <v>3.2010000000000001</v>
      </c>
      <c r="E26403">
        <v>2026</v>
      </c>
      <c r="G26403" t="s">
        <v>273</v>
      </c>
    </row>
    <row r="26404" spans="1:7">
      <c r="A26404">
        <v>73066110</v>
      </c>
      <c r="B26404" t="s">
        <v>101</v>
      </c>
      <c r="C26404" s="30">
        <v>3.492</v>
      </c>
      <c r="E26404">
        <v>2027</v>
      </c>
      <c r="G26404" t="s">
        <v>273</v>
      </c>
    </row>
    <row r="26405" spans="1:7">
      <c r="A26405">
        <v>73066110</v>
      </c>
      <c r="B26405" t="s">
        <v>101</v>
      </c>
      <c r="C26405" s="30">
        <v>3.7830000000000004</v>
      </c>
      <c r="E26405">
        <v>2028</v>
      </c>
      <c r="G26405" t="s">
        <v>273</v>
      </c>
    </row>
    <row r="26406" spans="1:7">
      <c r="A26406">
        <v>73066192</v>
      </c>
      <c r="B26406" t="s">
        <v>101</v>
      </c>
      <c r="C26406" s="30">
        <v>1.8979999999999999</v>
      </c>
      <c r="D26406" t="s">
        <v>29</v>
      </c>
      <c r="G26406" t="s">
        <v>273</v>
      </c>
    </row>
    <row r="26407" spans="1:7">
      <c r="A26407">
        <v>73066192</v>
      </c>
      <c r="B26407" t="s">
        <v>101</v>
      </c>
      <c r="C26407" s="30">
        <v>2.0878000000000001</v>
      </c>
      <c r="D26407" t="s">
        <v>29</v>
      </c>
      <c r="E26407">
        <v>2026</v>
      </c>
      <c r="G26407" t="s">
        <v>273</v>
      </c>
    </row>
    <row r="26408" spans="1:7">
      <c r="A26408">
        <v>73066192</v>
      </c>
      <c r="B26408" t="s">
        <v>101</v>
      </c>
      <c r="C26408" s="30">
        <v>2.2776000000000001</v>
      </c>
      <c r="D26408" t="s">
        <v>29</v>
      </c>
      <c r="E26408">
        <v>2027</v>
      </c>
      <c r="G26408" t="s">
        <v>273</v>
      </c>
    </row>
    <row r="26409" spans="1:7">
      <c r="A26409">
        <v>73066192</v>
      </c>
      <c r="B26409" t="s">
        <v>101</v>
      </c>
      <c r="C26409" s="30">
        <v>2.4674</v>
      </c>
      <c r="D26409" t="s">
        <v>29</v>
      </c>
      <c r="E26409">
        <v>2028</v>
      </c>
      <c r="G26409" t="s">
        <v>273</v>
      </c>
    </row>
    <row r="26410" spans="1:7">
      <c r="A26410">
        <v>73066199</v>
      </c>
      <c r="B26410" t="s">
        <v>101</v>
      </c>
      <c r="C26410" s="30">
        <v>1.8979999999999999</v>
      </c>
      <c r="D26410" t="s">
        <v>29</v>
      </c>
      <c r="G26410" t="s">
        <v>273</v>
      </c>
    </row>
    <row r="26411" spans="1:7">
      <c r="A26411">
        <v>73066199</v>
      </c>
      <c r="B26411" t="s">
        <v>101</v>
      </c>
      <c r="C26411" s="30">
        <v>2.0878000000000001</v>
      </c>
      <c r="D26411" t="s">
        <v>29</v>
      </c>
      <c r="E26411">
        <v>2026</v>
      </c>
      <c r="G26411" t="s">
        <v>273</v>
      </c>
    </row>
    <row r="26412" spans="1:7">
      <c r="A26412">
        <v>73066199</v>
      </c>
      <c r="B26412" t="s">
        <v>101</v>
      </c>
      <c r="C26412" s="30">
        <v>2.2776000000000001</v>
      </c>
      <c r="D26412" t="s">
        <v>29</v>
      </c>
      <c r="E26412">
        <v>2027</v>
      </c>
      <c r="G26412" t="s">
        <v>273</v>
      </c>
    </row>
    <row r="26413" spans="1:7">
      <c r="A26413">
        <v>73066199</v>
      </c>
      <c r="B26413" t="s">
        <v>101</v>
      </c>
      <c r="C26413" s="30">
        <v>2.4674</v>
      </c>
      <c r="D26413" t="s">
        <v>29</v>
      </c>
      <c r="E26413">
        <v>2028</v>
      </c>
      <c r="G26413" t="s">
        <v>273</v>
      </c>
    </row>
    <row r="26414" spans="1:7">
      <c r="A26414">
        <v>73066910</v>
      </c>
      <c r="B26414" t="s">
        <v>101</v>
      </c>
      <c r="C26414" s="30">
        <v>2.91</v>
      </c>
      <c r="G26414" t="s">
        <v>273</v>
      </c>
    </row>
    <row r="26415" spans="1:7">
      <c r="A26415">
        <v>73066910</v>
      </c>
      <c r="B26415" t="s">
        <v>101</v>
      </c>
      <c r="C26415" s="30">
        <v>3.2010000000000001</v>
      </c>
      <c r="E26415">
        <v>2026</v>
      </c>
      <c r="G26415" t="s">
        <v>273</v>
      </c>
    </row>
    <row r="26416" spans="1:7">
      <c r="A26416">
        <v>73066910</v>
      </c>
      <c r="B26416" t="s">
        <v>101</v>
      </c>
      <c r="C26416" s="30">
        <v>3.492</v>
      </c>
      <c r="E26416">
        <v>2027</v>
      </c>
      <c r="G26416" t="s">
        <v>273</v>
      </c>
    </row>
    <row r="26417" spans="1:7">
      <c r="A26417">
        <v>73066910</v>
      </c>
      <c r="B26417" t="s">
        <v>101</v>
      </c>
      <c r="C26417" s="30">
        <v>3.7830000000000004</v>
      </c>
      <c r="E26417">
        <v>2028</v>
      </c>
      <c r="G26417" t="s">
        <v>273</v>
      </c>
    </row>
    <row r="26418" spans="1:7">
      <c r="A26418">
        <v>73066990</v>
      </c>
      <c r="B26418" t="s">
        <v>101</v>
      </c>
      <c r="C26418" s="30">
        <v>1.8979999999999999</v>
      </c>
      <c r="D26418" t="s">
        <v>29</v>
      </c>
      <c r="G26418" t="s">
        <v>273</v>
      </c>
    </row>
    <row r="26419" spans="1:7">
      <c r="A26419">
        <v>73066990</v>
      </c>
      <c r="B26419" t="s">
        <v>101</v>
      </c>
      <c r="C26419" s="30">
        <v>2.0878000000000001</v>
      </c>
      <c r="D26419" t="s">
        <v>29</v>
      </c>
      <c r="E26419">
        <v>2026</v>
      </c>
      <c r="G26419" t="s">
        <v>273</v>
      </c>
    </row>
    <row r="26420" spans="1:7">
      <c r="A26420">
        <v>73066990</v>
      </c>
      <c r="B26420" t="s">
        <v>101</v>
      </c>
      <c r="C26420" s="30">
        <v>2.2776000000000001</v>
      </c>
      <c r="D26420" t="s">
        <v>29</v>
      </c>
      <c r="E26420">
        <v>2027</v>
      </c>
      <c r="G26420" t="s">
        <v>273</v>
      </c>
    </row>
    <row r="26421" spans="1:7">
      <c r="A26421">
        <v>73066990</v>
      </c>
      <c r="B26421" t="s">
        <v>101</v>
      </c>
      <c r="C26421" s="30">
        <v>2.4674</v>
      </c>
      <c r="D26421" t="s">
        <v>29</v>
      </c>
      <c r="E26421">
        <v>2028</v>
      </c>
      <c r="G26421" t="s">
        <v>273</v>
      </c>
    </row>
    <row r="26422" spans="1:7">
      <c r="A26422">
        <v>73069000</v>
      </c>
      <c r="B26422" t="s">
        <v>101</v>
      </c>
      <c r="C26422" s="30">
        <v>1.8979999999999999</v>
      </c>
      <c r="D26422" t="s">
        <v>29</v>
      </c>
      <c r="G26422" t="s">
        <v>273</v>
      </c>
    </row>
    <row r="26423" spans="1:7">
      <c r="A26423">
        <v>73069000</v>
      </c>
      <c r="B26423" t="s">
        <v>101</v>
      </c>
      <c r="C26423" s="30">
        <v>2.0878000000000001</v>
      </c>
      <c r="D26423" t="s">
        <v>29</v>
      </c>
      <c r="E26423">
        <v>2026</v>
      </c>
      <c r="G26423" t="s">
        <v>273</v>
      </c>
    </row>
    <row r="26424" spans="1:7">
      <c r="A26424">
        <v>73069000</v>
      </c>
      <c r="B26424" t="s">
        <v>101</v>
      </c>
      <c r="C26424" s="30">
        <v>2.2776000000000001</v>
      </c>
      <c r="D26424" t="s">
        <v>29</v>
      </c>
      <c r="E26424">
        <v>2027</v>
      </c>
      <c r="G26424" t="s">
        <v>273</v>
      </c>
    </row>
    <row r="26425" spans="1:7">
      <c r="A26425">
        <v>73069000</v>
      </c>
      <c r="B26425" t="s">
        <v>101</v>
      </c>
      <c r="C26425" s="30">
        <v>2.4674</v>
      </c>
      <c r="D26425" t="s">
        <v>29</v>
      </c>
      <c r="E26425">
        <v>2028</v>
      </c>
      <c r="G26425" t="s">
        <v>273</v>
      </c>
    </row>
    <row r="26426" spans="1:7">
      <c r="A26426">
        <v>730711</v>
      </c>
      <c r="B26426" t="s">
        <v>101</v>
      </c>
      <c r="C26426" s="30">
        <v>1.63</v>
      </c>
      <c r="G26426" t="s">
        <v>273</v>
      </c>
    </row>
    <row r="26427" spans="1:7">
      <c r="A26427">
        <v>730711</v>
      </c>
      <c r="B26427" t="s">
        <v>101</v>
      </c>
      <c r="C26427" s="30">
        <v>1.7929999999999999</v>
      </c>
      <c r="E26427">
        <v>2026</v>
      </c>
      <c r="G26427" t="s">
        <v>273</v>
      </c>
    </row>
    <row r="26428" spans="1:7">
      <c r="A26428">
        <v>730711</v>
      </c>
      <c r="B26428" t="s">
        <v>101</v>
      </c>
      <c r="C26428" s="30">
        <v>1.956</v>
      </c>
      <c r="E26428">
        <v>2027</v>
      </c>
      <c r="G26428" t="s">
        <v>273</v>
      </c>
    </row>
    <row r="26429" spans="1:7">
      <c r="A26429">
        <v>730711</v>
      </c>
      <c r="B26429" t="s">
        <v>101</v>
      </c>
      <c r="C26429" s="30">
        <v>2.1189999999999998</v>
      </c>
      <c r="E26429">
        <v>2028</v>
      </c>
      <c r="G26429" t="s">
        <v>273</v>
      </c>
    </row>
    <row r="26430" spans="1:7">
      <c r="A26430">
        <v>73071910</v>
      </c>
      <c r="B26430" t="s">
        <v>101</v>
      </c>
      <c r="C26430" s="30">
        <v>1.63</v>
      </c>
      <c r="G26430" t="s">
        <v>273</v>
      </c>
    </row>
    <row r="26431" spans="1:7">
      <c r="A26431">
        <v>73071910</v>
      </c>
      <c r="B26431" t="s">
        <v>101</v>
      </c>
      <c r="C26431" s="30">
        <v>1.7929999999999999</v>
      </c>
      <c r="E26431">
        <v>2026</v>
      </c>
      <c r="G26431" t="s">
        <v>273</v>
      </c>
    </row>
    <row r="26432" spans="1:7">
      <c r="A26432">
        <v>73071910</v>
      </c>
      <c r="B26432" t="s">
        <v>101</v>
      </c>
      <c r="C26432" s="30">
        <v>1.956</v>
      </c>
      <c r="E26432">
        <v>2027</v>
      </c>
      <c r="G26432" t="s">
        <v>273</v>
      </c>
    </row>
    <row r="26433" spans="1:7">
      <c r="A26433">
        <v>73071910</v>
      </c>
      <c r="B26433" t="s">
        <v>101</v>
      </c>
      <c r="C26433" s="30">
        <v>2.1189999999999998</v>
      </c>
      <c r="E26433">
        <v>2028</v>
      </c>
      <c r="G26433" t="s">
        <v>273</v>
      </c>
    </row>
    <row r="26434" spans="1:7">
      <c r="A26434">
        <v>73071990</v>
      </c>
      <c r="B26434" t="s">
        <v>101</v>
      </c>
      <c r="C26434" s="30">
        <v>1.51</v>
      </c>
      <c r="D26434" t="s">
        <v>29</v>
      </c>
      <c r="G26434" t="s">
        <v>273</v>
      </c>
    </row>
    <row r="26435" spans="1:7">
      <c r="A26435">
        <v>73071990</v>
      </c>
      <c r="B26435" t="s">
        <v>101</v>
      </c>
      <c r="C26435" s="30">
        <v>1.661</v>
      </c>
      <c r="D26435" t="s">
        <v>29</v>
      </c>
      <c r="E26435">
        <v>2026</v>
      </c>
      <c r="G26435" t="s">
        <v>273</v>
      </c>
    </row>
    <row r="26436" spans="1:7">
      <c r="A26436">
        <v>73071990</v>
      </c>
      <c r="B26436" t="s">
        <v>101</v>
      </c>
      <c r="C26436" s="30">
        <v>1.8120000000000001</v>
      </c>
      <c r="D26436" t="s">
        <v>29</v>
      </c>
      <c r="E26436">
        <v>2027</v>
      </c>
      <c r="G26436" t="s">
        <v>273</v>
      </c>
    </row>
    <row r="26437" spans="1:7">
      <c r="A26437">
        <v>73071990</v>
      </c>
      <c r="B26437" t="s">
        <v>101</v>
      </c>
      <c r="C26437" s="30">
        <v>1.9630000000000001</v>
      </c>
      <c r="D26437" t="s">
        <v>29</v>
      </c>
      <c r="E26437">
        <v>2028</v>
      </c>
      <c r="G26437" t="s">
        <v>273</v>
      </c>
    </row>
    <row r="26438" spans="1:7">
      <c r="A26438">
        <v>73072100</v>
      </c>
      <c r="B26438" t="s">
        <v>101</v>
      </c>
      <c r="C26438" s="30">
        <v>2.63</v>
      </c>
      <c r="G26438" t="s">
        <v>273</v>
      </c>
    </row>
    <row r="26439" spans="1:7">
      <c r="A26439">
        <v>73072100</v>
      </c>
      <c r="B26439" t="s">
        <v>101</v>
      </c>
      <c r="C26439" s="30">
        <v>2.8929999999999998</v>
      </c>
      <c r="E26439">
        <v>2026</v>
      </c>
      <c r="G26439" t="s">
        <v>273</v>
      </c>
    </row>
    <row r="26440" spans="1:7">
      <c r="A26440">
        <v>73072100</v>
      </c>
      <c r="B26440" t="s">
        <v>101</v>
      </c>
      <c r="C26440" s="30">
        <v>3.1559999999999997</v>
      </c>
      <c r="E26440">
        <v>2027</v>
      </c>
      <c r="G26440" t="s">
        <v>273</v>
      </c>
    </row>
    <row r="26441" spans="1:7">
      <c r="A26441">
        <v>73072100</v>
      </c>
      <c r="B26441" t="s">
        <v>101</v>
      </c>
      <c r="C26441" s="30">
        <v>3.419</v>
      </c>
      <c r="E26441">
        <v>2028</v>
      </c>
      <c r="G26441" t="s">
        <v>273</v>
      </c>
    </row>
    <row r="26442" spans="1:7">
      <c r="A26442">
        <v>730722</v>
      </c>
      <c r="B26442" t="s">
        <v>101</v>
      </c>
      <c r="C26442" s="30">
        <v>2.63</v>
      </c>
      <c r="G26442" t="s">
        <v>273</v>
      </c>
    </row>
    <row r="26443" spans="1:7">
      <c r="A26443">
        <v>730722</v>
      </c>
      <c r="B26443" t="s">
        <v>101</v>
      </c>
      <c r="C26443" s="30">
        <v>2.8929999999999998</v>
      </c>
      <c r="E26443">
        <v>2026</v>
      </c>
      <c r="G26443" t="s">
        <v>273</v>
      </c>
    </row>
    <row r="26444" spans="1:7">
      <c r="A26444">
        <v>730722</v>
      </c>
      <c r="B26444" t="s">
        <v>101</v>
      </c>
      <c r="C26444" s="30">
        <v>3.1559999999999997</v>
      </c>
      <c r="E26444">
        <v>2027</v>
      </c>
      <c r="G26444" t="s">
        <v>273</v>
      </c>
    </row>
    <row r="26445" spans="1:7">
      <c r="A26445">
        <v>730722</v>
      </c>
      <c r="B26445" t="s">
        <v>101</v>
      </c>
      <c r="C26445" s="30">
        <v>3.419</v>
      </c>
      <c r="E26445">
        <v>2028</v>
      </c>
      <c r="G26445" t="s">
        <v>273</v>
      </c>
    </row>
    <row r="26446" spans="1:7">
      <c r="A26446">
        <v>730723</v>
      </c>
      <c r="B26446" t="s">
        <v>101</v>
      </c>
      <c r="C26446" s="30">
        <v>2.63</v>
      </c>
      <c r="G26446" t="s">
        <v>273</v>
      </c>
    </row>
    <row r="26447" spans="1:7">
      <c r="A26447">
        <v>730723</v>
      </c>
      <c r="B26447" t="s">
        <v>101</v>
      </c>
      <c r="C26447" s="30">
        <v>2.8929999999999998</v>
      </c>
      <c r="E26447">
        <v>2026</v>
      </c>
      <c r="G26447" t="s">
        <v>273</v>
      </c>
    </row>
    <row r="26448" spans="1:7">
      <c r="A26448">
        <v>730723</v>
      </c>
      <c r="B26448" t="s">
        <v>101</v>
      </c>
      <c r="C26448" s="30">
        <v>3.1559999999999997</v>
      </c>
      <c r="E26448">
        <v>2027</v>
      </c>
      <c r="G26448" t="s">
        <v>273</v>
      </c>
    </row>
    <row r="26449" spans="1:7">
      <c r="A26449">
        <v>730723</v>
      </c>
      <c r="B26449" t="s">
        <v>101</v>
      </c>
      <c r="C26449" s="30">
        <v>3.419</v>
      </c>
      <c r="E26449">
        <v>2028</v>
      </c>
      <c r="G26449" t="s">
        <v>273</v>
      </c>
    </row>
    <row r="26450" spans="1:7">
      <c r="A26450">
        <v>730729</v>
      </c>
      <c r="B26450" t="s">
        <v>101</v>
      </c>
      <c r="C26450" s="30">
        <v>2.63</v>
      </c>
      <c r="G26450" t="s">
        <v>273</v>
      </c>
    </row>
    <row r="26451" spans="1:7">
      <c r="A26451">
        <v>730729</v>
      </c>
      <c r="B26451" t="s">
        <v>101</v>
      </c>
      <c r="C26451" s="30">
        <v>2.8929999999999998</v>
      </c>
      <c r="E26451">
        <v>2026</v>
      </c>
      <c r="G26451" t="s">
        <v>273</v>
      </c>
    </row>
    <row r="26452" spans="1:7">
      <c r="A26452">
        <v>730729</v>
      </c>
      <c r="B26452" t="s">
        <v>101</v>
      </c>
      <c r="C26452" s="30">
        <v>3.1559999999999997</v>
      </c>
      <c r="E26452">
        <v>2027</v>
      </c>
      <c r="G26452" t="s">
        <v>273</v>
      </c>
    </row>
    <row r="26453" spans="1:7">
      <c r="A26453">
        <v>730729</v>
      </c>
      <c r="B26453" t="s">
        <v>101</v>
      </c>
      <c r="C26453" s="30">
        <v>3.419</v>
      </c>
      <c r="E26453">
        <v>2028</v>
      </c>
      <c r="G26453" t="s">
        <v>273</v>
      </c>
    </row>
    <row r="26454" spans="1:7">
      <c r="A26454">
        <v>73079100</v>
      </c>
      <c r="B26454" t="s">
        <v>101</v>
      </c>
      <c r="C26454" s="30">
        <v>1.53</v>
      </c>
      <c r="D26454" t="s">
        <v>29</v>
      </c>
      <c r="G26454" t="s">
        <v>273</v>
      </c>
    </row>
    <row r="26455" spans="1:7">
      <c r="A26455">
        <v>73079100</v>
      </c>
      <c r="B26455" t="s">
        <v>101</v>
      </c>
      <c r="C26455" s="30">
        <v>1.6830000000000001</v>
      </c>
      <c r="D26455" t="s">
        <v>29</v>
      </c>
      <c r="E26455">
        <v>2026</v>
      </c>
      <c r="G26455" t="s">
        <v>273</v>
      </c>
    </row>
    <row r="26456" spans="1:7">
      <c r="A26456">
        <v>73079100</v>
      </c>
      <c r="B26456" t="s">
        <v>101</v>
      </c>
      <c r="C26456" s="30">
        <v>1.8360000000000001</v>
      </c>
      <c r="D26456" t="s">
        <v>29</v>
      </c>
      <c r="E26456">
        <v>2027</v>
      </c>
      <c r="G26456" t="s">
        <v>273</v>
      </c>
    </row>
    <row r="26457" spans="1:7">
      <c r="A26457">
        <v>73079100</v>
      </c>
      <c r="B26457" t="s">
        <v>101</v>
      </c>
      <c r="C26457" s="30">
        <v>1.9890000000000001</v>
      </c>
      <c r="D26457" t="s">
        <v>29</v>
      </c>
      <c r="E26457">
        <v>2028</v>
      </c>
      <c r="G26457" t="s">
        <v>273</v>
      </c>
    </row>
    <row r="26458" spans="1:7">
      <c r="A26458">
        <v>730792</v>
      </c>
      <c r="B26458" t="s">
        <v>101</v>
      </c>
      <c r="C26458" s="30">
        <v>1.53</v>
      </c>
      <c r="D26458" t="s">
        <v>29</v>
      </c>
      <c r="G26458" t="s">
        <v>273</v>
      </c>
    </row>
    <row r="26459" spans="1:7">
      <c r="A26459">
        <v>730792</v>
      </c>
      <c r="B26459" t="s">
        <v>101</v>
      </c>
      <c r="C26459" s="30">
        <v>1.6830000000000001</v>
      </c>
      <c r="D26459" t="s">
        <v>29</v>
      </c>
      <c r="E26459">
        <v>2026</v>
      </c>
      <c r="G26459" t="s">
        <v>273</v>
      </c>
    </row>
    <row r="26460" spans="1:7">
      <c r="A26460">
        <v>730792</v>
      </c>
      <c r="B26460" t="s">
        <v>101</v>
      </c>
      <c r="C26460" s="30">
        <v>1.8360000000000001</v>
      </c>
      <c r="D26460" t="s">
        <v>29</v>
      </c>
      <c r="E26460">
        <v>2027</v>
      </c>
      <c r="G26460" t="s">
        <v>273</v>
      </c>
    </row>
    <row r="26461" spans="1:7">
      <c r="A26461">
        <v>730792</v>
      </c>
      <c r="B26461" t="s">
        <v>101</v>
      </c>
      <c r="C26461" s="30">
        <v>1.9890000000000001</v>
      </c>
      <c r="D26461" t="s">
        <v>29</v>
      </c>
      <c r="E26461">
        <v>2028</v>
      </c>
      <c r="G26461" t="s">
        <v>273</v>
      </c>
    </row>
    <row r="26462" spans="1:7">
      <c r="A26462">
        <v>730793</v>
      </c>
      <c r="B26462" t="s">
        <v>101</v>
      </c>
      <c r="C26462" s="30">
        <v>1.53</v>
      </c>
      <c r="D26462" t="s">
        <v>29</v>
      </c>
      <c r="G26462" t="s">
        <v>273</v>
      </c>
    </row>
    <row r="26463" spans="1:7">
      <c r="A26463">
        <v>730793</v>
      </c>
      <c r="B26463" t="s">
        <v>101</v>
      </c>
      <c r="C26463" s="30">
        <v>1.6830000000000001</v>
      </c>
      <c r="D26463" t="s">
        <v>29</v>
      </c>
      <c r="E26463">
        <v>2026</v>
      </c>
      <c r="G26463" t="s">
        <v>273</v>
      </c>
    </row>
    <row r="26464" spans="1:7">
      <c r="A26464">
        <v>730793</v>
      </c>
      <c r="B26464" t="s">
        <v>101</v>
      </c>
      <c r="C26464" s="30">
        <v>1.8360000000000001</v>
      </c>
      <c r="D26464" t="s">
        <v>29</v>
      </c>
      <c r="E26464">
        <v>2027</v>
      </c>
      <c r="G26464" t="s">
        <v>273</v>
      </c>
    </row>
    <row r="26465" spans="1:7">
      <c r="A26465">
        <v>730793</v>
      </c>
      <c r="B26465" t="s">
        <v>101</v>
      </c>
      <c r="C26465" s="30">
        <v>1.9890000000000001</v>
      </c>
      <c r="D26465" t="s">
        <v>29</v>
      </c>
      <c r="E26465">
        <v>2028</v>
      </c>
      <c r="G26465" t="s">
        <v>273</v>
      </c>
    </row>
    <row r="26466" spans="1:7">
      <c r="A26466">
        <v>730799</v>
      </c>
      <c r="B26466" t="s">
        <v>101</v>
      </c>
      <c r="C26466" s="30">
        <v>1.53</v>
      </c>
      <c r="D26466" t="s">
        <v>29</v>
      </c>
      <c r="G26466" t="s">
        <v>273</v>
      </c>
    </row>
    <row r="26467" spans="1:7">
      <c r="A26467">
        <v>730799</v>
      </c>
      <c r="B26467" t="s">
        <v>101</v>
      </c>
      <c r="C26467" s="30">
        <v>1.6830000000000001</v>
      </c>
      <c r="D26467" t="s">
        <v>29</v>
      </c>
      <c r="E26467">
        <v>2026</v>
      </c>
      <c r="G26467" t="s">
        <v>273</v>
      </c>
    </row>
    <row r="26468" spans="1:7">
      <c r="A26468">
        <v>730799</v>
      </c>
      <c r="B26468" t="s">
        <v>101</v>
      </c>
      <c r="C26468" s="30">
        <v>1.8360000000000001</v>
      </c>
      <c r="D26468" t="s">
        <v>29</v>
      </c>
      <c r="E26468">
        <v>2027</v>
      </c>
      <c r="G26468" t="s">
        <v>273</v>
      </c>
    </row>
    <row r="26469" spans="1:7">
      <c r="A26469">
        <v>730799</v>
      </c>
      <c r="B26469" t="s">
        <v>101</v>
      </c>
      <c r="C26469" s="30">
        <v>1.9890000000000001</v>
      </c>
      <c r="D26469" t="s">
        <v>29</v>
      </c>
      <c r="E26469">
        <v>2028</v>
      </c>
      <c r="G26469" t="s">
        <v>273</v>
      </c>
    </row>
    <row r="26470" spans="1:7">
      <c r="A26470">
        <v>7308</v>
      </c>
      <c r="B26470" t="s">
        <v>101</v>
      </c>
      <c r="C26470" s="30">
        <v>2.69</v>
      </c>
      <c r="D26470" t="s">
        <v>29</v>
      </c>
      <c r="G26470" t="s">
        <v>273</v>
      </c>
    </row>
    <row r="26471" spans="1:7">
      <c r="A26471">
        <v>7308</v>
      </c>
      <c r="B26471" t="s">
        <v>101</v>
      </c>
      <c r="C26471" s="30">
        <v>2.9590000000000001</v>
      </c>
      <c r="D26471" t="s">
        <v>29</v>
      </c>
      <c r="E26471">
        <v>2026</v>
      </c>
      <c r="G26471" t="s">
        <v>273</v>
      </c>
    </row>
    <row r="26472" spans="1:7">
      <c r="A26472">
        <v>7308</v>
      </c>
      <c r="B26472" t="s">
        <v>101</v>
      </c>
      <c r="C26472" s="30">
        <v>3.2279999999999998</v>
      </c>
      <c r="D26472" t="s">
        <v>29</v>
      </c>
      <c r="E26472">
        <v>2027</v>
      </c>
      <c r="G26472" t="s">
        <v>273</v>
      </c>
    </row>
    <row r="26473" spans="1:7">
      <c r="A26473">
        <v>7308</v>
      </c>
      <c r="B26473" t="s">
        <v>101</v>
      </c>
      <c r="C26473" s="30">
        <v>3.4969999999999999</v>
      </c>
      <c r="D26473" t="s">
        <v>29</v>
      </c>
      <c r="E26473">
        <v>2028</v>
      </c>
      <c r="G26473" t="s">
        <v>273</v>
      </c>
    </row>
    <row r="26474" spans="1:7">
      <c r="A26474">
        <v>7309</v>
      </c>
      <c r="B26474" t="s">
        <v>101</v>
      </c>
      <c r="C26474" s="30">
        <v>2.9</v>
      </c>
      <c r="D26474" t="s">
        <v>29</v>
      </c>
      <c r="G26474" t="s">
        <v>273</v>
      </c>
    </row>
    <row r="26475" spans="1:7">
      <c r="A26475">
        <v>7309</v>
      </c>
      <c r="B26475" t="s">
        <v>101</v>
      </c>
      <c r="C26475" s="30">
        <v>3.19</v>
      </c>
      <c r="D26475" t="s">
        <v>29</v>
      </c>
      <c r="E26475">
        <v>2026</v>
      </c>
      <c r="G26475" t="s">
        <v>273</v>
      </c>
    </row>
    <row r="26476" spans="1:7">
      <c r="A26476">
        <v>7309</v>
      </c>
      <c r="B26476" t="s">
        <v>101</v>
      </c>
      <c r="C26476" s="30">
        <v>3.48</v>
      </c>
      <c r="D26476" t="s">
        <v>29</v>
      </c>
      <c r="E26476">
        <v>2027</v>
      </c>
      <c r="G26476" t="s">
        <v>273</v>
      </c>
    </row>
    <row r="26477" spans="1:7">
      <c r="A26477">
        <v>7309</v>
      </c>
      <c r="B26477" t="s">
        <v>101</v>
      </c>
      <c r="C26477" s="30">
        <v>3.77</v>
      </c>
      <c r="D26477" t="s">
        <v>29</v>
      </c>
      <c r="E26477">
        <v>2028</v>
      </c>
      <c r="G26477" t="s">
        <v>273</v>
      </c>
    </row>
    <row r="26478" spans="1:7">
      <c r="A26478">
        <v>7310</v>
      </c>
      <c r="B26478" t="s">
        <v>101</v>
      </c>
      <c r="C26478" s="30">
        <v>1.58</v>
      </c>
      <c r="D26478" t="s">
        <v>29</v>
      </c>
      <c r="G26478" t="s">
        <v>273</v>
      </c>
    </row>
    <row r="26479" spans="1:7">
      <c r="A26479">
        <v>7310</v>
      </c>
      <c r="B26479" t="s">
        <v>101</v>
      </c>
      <c r="C26479" s="30">
        <v>1.738</v>
      </c>
      <c r="D26479" t="s">
        <v>29</v>
      </c>
      <c r="E26479">
        <v>2026</v>
      </c>
      <c r="G26479" t="s">
        <v>273</v>
      </c>
    </row>
    <row r="26480" spans="1:7">
      <c r="A26480">
        <v>7310</v>
      </c>
      <c r="B26480" t="s">
        <v>101</v>
      </c>
      <c r="C26480" s="30">
        <v>1.8960000000000001</v>
      </c>
      <c r="D26480" t="s">
        <v>29</v>
      </c>
      <c r="E26480">
        <v>2027</v>
      </c>
      <c r="G26480" t="s">
        <v>273</v>
      </c>
    </row>
    <row r="26481" spans="1:7">
      <c r="A26481">
        <v>7310</v>
      </c>
      <c r="B26481" t="s">
        <v>101</v>
      </c>
      <c r="C26481" s="30">
        <v>2.0540000000000003</v>
      </c>
      <c r="D26481" t="s">
        <v>29</v>
      </c>
      <c r="E26481">
        <v>2028</v>
      </c>
      <c r="G26481" t="s">
        <v>273</v>
      </c>
    </row>
    <row r="26482" spans="1:7">
      <c r="A26482">
        <v>731100</v>
      </c>
      <c r="B26482" t="s">
        <v>101</v>
      </c>
      <c r="C26482" s="30">
        <v>2.9</v>
      </c>
      <c r="D26482" t="s">
        <v>29</v>
      </c>
      <c r="G26482" t="s">
        <v>273</v>
      </c>
    </row>
    <row r="26483" spans="1:7">
      <c r="A26483">
        <v>731100</v>
      </c>
      <c r="B26483" t="s">
        <v>101</v>
      </c>
      <c r="C26483" s="30">
        <v>3.19</v>
      </c>
      <c r="D26483" t="s">
        <v>29</v>
      </c>
      <c r="E26483">
        <v>2026</v>
      </c>
      <c r="G26483" t="s">
        <v>273</v>
      </c>
    </row>
    <row r="26484" spans="1:7">
      <c r="A26484">
        <v>731100</v>
      </c>
      <c r="B26484" t="s">
        <v>101</v>
      </c>
      <c r="C26484" s="30">
        <v>3.48</v>
      </c>
      <c r="D26484" t="s">
        <v>29</v>
      </c>
      <c r="E26484">
        <v>2027</v>
      </c>
      <c r="G26484" t="s">
        <v>273</v>
      </c>
    </row>
    <row r="26485" spans="1:7">
      <c r="A26485">
        <v>731100</v>
      </c>
      <c r="B26485" t="s">
        <v>101</v>
      </c>
      <c r="C26485" s="30">
        <v>3.77</v>
      </c>
      <c r="D26485" t="s">
        <v>29</v>
      </c>
      <c r="E26485">
        <v>2028</v>
      </c>
      <c r="G26485" t="s">
        <v>273</v>
      </c>
    </row>
    <row r="26486" spans="1:7">
      <c r="A26486">
        <v>73181100</v>
      </c>
      <c r="B26486" t="s">
        <v>101</v>
      </c>
      <c r="C26486" s="30">
        <v>1.53</v>
      </c>
      <c r="D26486" t="s">
        <v>29</v>
      </c>
      <c r="G26486" t="s">
        <v>273</v>
      </c>
    </row>
    <row r="26487" spans="1:7">
      <c r="A26487">
        <v>73181100</v>
      </c>
      <c r="B26487" t="s">
        <v>101</v>
      </c>
      <c r="C26487" s="30">
        <v>1.6830000000000001</v>
      </c>
      <c r="D26487" t="s">
        <v>29</v>
      </c>
      <c r="E26487">
        <v>2026</v>
      </c>
      <c r="G26487" t="s">
        <v>273</v>
      </c>
    </row>
    <row r="26488" spans="1:7">
      <c r="A26488">
        <v>73181100</v>
      </c>
      <c r="B26488" t="s">
        <v>101</v>
      </c>
      <c r="C26488" s="30">
        <v>1.8360000000000001</v>
      </c>
      <c r="D26488" t="s">
        <v>29</v>
      </c>
      <c r="E26488">
        <v>2027</v>
      </c>
      <c r="G26488" t="s">
        <v>273</v>
      </c>
    </row>
    <row r="26489" spans="1:7">
      <c r="A26489">
        <v>73181100</v>
      </c>
      <c r="B26489" t="s">
        <v>101</v>
      </c>
      <c r="C26489" s="30">
        <v>1.9890000000000001</v>
      </c>
      <c r="D26489" t="s">
        <v>29</v>
      </c>
      <c r="E26489">
        <v>2028</v>
      </c>
      <c r="G26489" t="s">
        <v>273</v>
      </c>
    </row>
    <row r="26490" spans="1:7">
      <c r="A26490">
        <v>73181210</v>
      </c>
      <c r="B26490" t="s">
        <v>101</v>
      </c>
      <c r="C26490" s="30">
        <v>2.91</v>
      </c>
      <c r="G26490" t="s">
        <v>273</v>
      </c>
    </row>
    <row r="26491" spans="1:7">
      <c r="A26491">
        <v>73181210</v>
      </c>
      <c r="B26491" t="s">
        <v>101</v>
      </c>
      <c r="C26491" s="30">
        <v>3.2010000000000001</v>
      </c>
      <c r="E26491">
        <v>2026</v>
      </c>
      <c r="G26491" t="s">
        <v>273</v>
      </c>
    </row>
    <row r="26492" spans="1:7">
      <c r="A26492">
        <v>73181210</v>
      </c>
      <c r="B26492" t="s">
        <v>101</v>
      </c>
      <c r="C26492" s="30">
        <v>3.492</v>
      </c>
      <c r="E26492">
        <v>2027</v>
      </c>
      <c r="G26492" t="s">
        <v>273</v>
      </c>
    </row>
    <row r="26493" spans="1:7">
      <c r="A26493">
        <v>73181210</v>
      </c>
      <c r="B26493" t="s">
        <v>101</v>
      </c>
      <c r="C26493" s="30">
        <v>3.7830000000000004</v>
      </c>
      <c r="E26493">
        <v>2028</v>
      </c>
      <c r="G26493" t="s">
        <v>273</v>
      </c>
    </row>
    <row r="26494" spans="1:7">
      <c r="A26494">
        <v>73181290</v>
      </c>
      <c r="B26494" t="s">
        <v>101</v>
      </c>
      <c r="C26494" s="30">
        <v>1.53</v>
      </c>
      <c r="D26494" t="s">
        <v>29</v>
      </c>
      <c r="G26494" t="s">
        <v>273</v>
      </c>
    </row>
    <row r="26495" spans="1:7">
      <c r="A26495">
        <v>73181290</v>
      </c>
      <c r="B26495" t="s">
        <v>101</v>
      </c>
      <c r="C26495" s="30">
        <v>1.6830000000000001</v>
      </c>
      <c r="D26495" t="s">
        <v>29</v>
      </c>
      <c r="E26495">
        <v>2026</v>
      </c>
      <c r="G26495" t="s">
        <v>273</v>
      </c>
    </row>
    <row r="26496" spans="1:7">
      <c r="A26496">
        <v>73181290</v>
      </c>
      <c r="B26496" t="s">
        <v>101</v>
      </c>
      <c r="C26496" s="30">
        <v>1.8360000000000001</v>
      </c>
      <c r="D26496" t="s">
        <v>29</v>
      </c>
      <c r="E26496">
        <v>2027</v>
      </c>
      <c r="G26496" t="s">
        <v>273</v>
      </c>
    </row>
    <row r="26497" spans="1:7">
      <c r="A26497">
        <v>73181290</v>
      </c>
      <c r="B26497" t="s">
        <v>101</v>
      </c>
      <c r="C26497" s="30">
        <v>1.9890000000000001</v>
      </c>
      <c r="D26497" t="s">
        <v>29</v>
      </c>
      <c r="E26497">
        <v>2028</v>
      </c>
      <c r="G26497" t="s">
        <v>273</v>
      </c>
    </row>
    <row r="26498" spans="1:7">
      <c r="A26498">
        <v>73181300</v>
      </c>
      <c r="B26498" t="s">
        <v>101</v>
      </c>
      <c r="C26498" s="30">
        <v>1.53</v>
      </c>
      <c r="D26498" t="s">
        <v>29</v>
      </c>
      <c r="G26498" t="s">
        <v>273</v>
      </c>
    </row>
    <row r="26499" spans="1:7">
      <c r="A26499">
        <v>73181300</v>
      </c>
      <c r="B26499" t="s">
        <v>101</v>
      </c>
      <c r="C26499" s="30">
        <v>1.6830000000000001</v>
      </c>
      <c r="D26499" t="s">
        <v>29</v>
      </c>
      <c r="E26499">
        <v>2026</v>
      </c>
      <c r="G26499" t="s">
        <v>273</v>
      </c>
    </row>
    <row r="26500" spans="1:7">
      <c r="A26500">
        <v>73181300</v>
      </c>
      <c r="B26500" t="s">
        <v>101</v>
      </c>
      <c r="C26500" s="30">
        <v>1.8360000000000001</v>
      </c>
      <c r="D26500" t="s">
        <v>29</v>
      </c>
      <c r="E26500">
        <v>2027</v>
      </c>
      <c r="G26500" t="s">
        <v>273</v>
      </c>
    </row>
    <row r="26501" spans="1:7">
      <c r="A26501">
        <v>73181300</v>
      </c>
      <c r="B26501" t="s">
        <v>101</v>
      </c>
      <c r="C26501" s="30">
        <v>1.9890000000000001</v>
      </c>
      <c r="D26501" t="s">
        <v>29</v>
      </c>
      <c r="E26501">
        <v>2028</v>
      </c>
      <c r="G26501" t="s">
        <v>273</v>
      </c>
    </row>
    <row r="26502" spans="1:7">
      <c r="A26502">
        <v>73181410</v>
      </c>
      <c r="B26502" t="s">
        <v>101</v>
      </c>
      <c r="C26502" s="30">
        <v>2.91</v>
      </c>
      <c r="G26502" t="s">
        <v>273</v>
      </c>
    </row>
    <row r="26503" spans="1:7">
      <c r="A26503">
        <v>73181410</v>
      </c>
      <c r="B26503" t="s">
        <v>101</v>
      </c>
      <c r="C26503" s="30">
        <v>3.2010000000000001</v>
      </c>
      <c r="E26503">
        <v>2026</v>
      </c>
      <c r="G26503" t="s">
        <v>273</v>
      </c>
    </row>
    <row r="26504" spans="1:7">
      <c r="A26504">
        <v>73181410</v>
      </c>
      <c r="B26504" t="s">
        <v>101</v>
      </c>
      <c r="C26504" s="30">
        <v>3.492</v>
      </c>
      <c r="E26504">
        <v>2027</v>
      </c>
      <c r="G26504" t="s">
        <v>273</v>
      </c>
    </row>
    <row r="26505" spans="1:7">
      <c r="A26505">
        <v>73181410</v>
      </c>
      <c r="B26505" t="s">
        <v>101</v>
      </c>
      <c r="C26505" s="30">
        <v>3.7830000000000004</v>
      </c>
      <c r="E26505">
        <v>2028</v>
      </c>
      <c r="G26505" t="s">
        <v>273</v>
      </c>
    </row>
    <row r="26506" spans="1:7">
      <c r="A26506">
        <v>73181491</v>
      </c>
      <c r="B26506" t="s">
        <v>101</v>
      </c>
      <c r="C26506" s="30">
        <v>1.53</v>
      </c>
      <c r="D26506" t="s">
        <v>29</v>
      </c>
      <c r="G26506" t="s">
        <v>273</v>
      </c>
    </row>
    <row r="26507" spans="1:7">
      <c r="A26507">
        <v>73181491</v>
      </c>
      <c r="B26507" t="s">
        <v>101</v>
      </c>
      <c r="C26507" s="30">
        <v>1.6830000000000001</v>
      </c>
      <c r="D26507" t="s">
        <v>29</v>
      </c>
      <c r="E26507">
        <v>2026</v>
      </c>
      <c r="G26507" t="s">
        <v>273</v>
      </c>
    </row>
    <row r="26508" spans="1:7">
      <c r="A26508">
        <v>73181491</v>
      </c>
      <c r="B26508" t="s">
        <v>101</v>
      </c>
      <c r="C26508" s="30">
        <v>1.8360000000000001</v>
      </c>
      <c r="D26508" t="s">
        <v>29</v>
      </c>
      <c r="E26508">
        <v>2027</v>
      </c>
      <c r="G26508" t="s">
        <v>273</v>
      </c>
    </row>
    <row r="26509" spans="1:7">
      <c r="A26509">
        <v>73181491</v>
      </c>
      <c r="B26509" t="s">
        <v>101</v>
      </c>
      <c r="C26509" s="30">
        <v>1.9890000000000001</v>
      </c>
      <c r="D26509" t="s">
        <v>29</v>
      </c>
      <c r="E26509">
        <v>2028</v>
      </c>
      <c r="G26509" t="s">
        <v>273</v>
      </c>
    </row>
    <row r="26510" spans="1:7">
      <c r="A26510">
        <v>73181499</v>
      </c>
      <c r="B26510" t="s">
        <v>101</v>
      </c>
      <c r="C26510" s="30">
        <v>1.53</v>
      </c>
      <c r="D26510" t="s">
        <v>29</v>
      </c>
      <c r="G26510" t="s">
        <v>273</v>
      </c>
    </row>
    <row r="26511" spans="1:7">
      <c r="A26511">
        <v>73181499</v>
      </c>
      <c r="B26511" t="s">
        <v>101</v>
      </c>
      <c r="C26511" s="30">
        <v>1.6830000000000001</v>
      </c>
      <c r="D26511" t="s">
        <v>29</v>
      </c>
      <c r="E26511">
        <v>2026</v>
      </c>
      <c r="G26511" t="s">
        <v>273</v>
      </c>
    </row>
    <row r="26512" spans="1:7">
      <c r="A26512">
        <v>73181499</v>
      </c>
      <c r="B26512" t="s">
        <v>101</v>
      </c>
      <c r="C26512" s="30">
        <v>1.8360000000000001</v>
      </c>
      <c r="D26512" t="s">
        <v>29</v>
      </c>
      <c r="E26512">
        <v>2027</v>
      </c>
      <c r="G26512" t="s">
        <v>273</v>
      </c>
    </row>
    <row r="26513" spans="1:7">
      <c r="A26513">
        <v>73181499</v>
      </c>
      <c r="B26513" t="s">
        <v>101</v>
      </c>
      <c r="C26513" s="30">
        <v>1.9890000000000001</v>
      </c>
      <c r="D26513" t="s">
        <v>29</v>
      </c>
      <c r="E26513">
        <v>2028</v>
      </c>
      <c r="G26513" t="s">
        <v>273</v>
      </c>
    </row>
    <row r="26514" spans="1:7">
      <c r="A26514">
        <v>731815</v>
      </c>
      <c r="B26514" t="s">
        <v>101</v>
      </c>
      <c r="C26514" s="30">
        <v>2.48</v>
      </c>
      <c r="D26514" t="s">
        <v>29</v>
      </c>
      <c r="G26514" t="s">
        <v>273</v>
      </c>
    </row>
    <row r="26515" spans="1:7">
      <c r="A26515">
        <v>731815</v>
      </c>
      <c r="B26515" t="s">
        <v>101</v>
      </c>
      <c r="C26515" s="30">
        <v>2.7280000000000002</v>
      </c>
      <c r="D26515" t="s">
        <v>29</v>
      </c>
      <c r="E26515">
        <v>2026</v>
      </c>
      <c r="G26515" t="s">
        <v>273</v>
      </c>
    </row>
    <row r="26516" spans="1:7">
      <c r="A26516">
        <v>731815</v>
      </c>
      <c r="B26516" t="s">
        <v>101</v>
      </c>
      <c r="C26516" s="30">
        <v>2.976</v>
      </c>
      <c r="D26516" t="s">
        <v>29</v>
      </c>
      <c r="E26516">
        <v>2027</v>
      </c>
      <c r="G26516" t="s">
        <v>273</v>
      </c>
    </row>
    <row r="26517" spans="1:7">
      <c r="A26517">
        <v>731815</v>
      </c>
      <c r="B26517" t="s">
        <v>101</v>
      </c>
      <c r="C26517" s="30">
        <v>3.2240000000000002</v>
      </c>
      <c r="D26517" t="s">
        <v>29</v>
      </c>
      <c r="E26517">
        <v>2028</v>
      </c>
      <c r="G26517" t="s">
        <v>273</v>
      </c>
    </row>
    <row r="26518" spans="1:7">
      <c r="A26518">
        <v>731816</v>
      </c>
      <c r="B26518" t="s">
        <v>101</v>
      </c>
      <c r="C26518" s="30">
        <v>2.86</v>
      </c>
      <c r="D26518" t="s">
        <v>29</v>
      </c>
      <c r="G26518" t="s">
        <v>273</v>
      </c>
    </row>
    <row r="26519" spans="1:7">
      <c r="A26519">
        <v>731816</v>
      </c>
      <c r="B26519" t="s">
        <v>101</v>
      </c>
      <c r="C26519" s="30">
        <v>3.1459999999999999</v>
      </c>
      <c r="D26519" t="s">
        <v>29</v>
      </c>
      <c r="E26519">
        <v>2026</v>
      </c>
      <c r="G26519" t="s">
        <v>273</v>
      </c>
    </row>
    <row r="26520" spans="1:7">
      <c r="A26520">
        <v>731816</v>
      </c>
      <c r="B26520" t="s">
        <v>101</v>
      </c>
      <c r="C26520" s="30">
        <v>3.4319999999999999</v>
      </c>
      <c r="D26520" t="s">
        <v>29</v>
      </c>
      <c r="E26520">
        <v>2027</v>
      </c>
      <c r="G26520" t="s">
        <v>273</v>
      </c>
    </row>
    <row r="26521" spans="1:7">
      <c r="A26521">
        <v>731816</v>
      </c>
      <c r="B26521" t="s">
        <v>101</v>
      </c>
      <c r="C26521" s="30">
        <v>3.718</v>
      </c>
      <c r="D26521" t="s">
        <v>29</v>
      </c>
      <c r="E26521">
        <v>2028</v>
      </c>
      <c r="G26521" t="s">
        <v>273</v>
      </c>
    </row>
    <row r="26522" spans="1:7">
      <c r="A26522">
        <v>73181900</v>
      </c>
      <c r="B26522" t="s">
        <v>101</v>
      </c>
      <c r="C26522" s="30">
        <v>1.53</v>
      </c>
      <c r="D26522" t="s">
        <v>29</v>
      </c>
      <c r="G26522" t="s">
        <v>273</v>
      </c>
    </row>
    <row r="26523" spans="1:7">
      <c r="A26523">
        <v>73181900</v>
      </c>
      <c r="B26523" t="s">
        <v>101</v>
      </c>
      <c r="C26523" s="30">
        <v>1.6830000000000001</v>
      </c>
      <c r="D26523" t="s">
        <v>29</v>
      </c>
      <c r="E26523">
        <v>2026</v>
      </c>
      <c r="G26523" t="s">
        <v>273</v>
      </c>
    </row>
    <row r="26524" spans="1:7">
      <c r="A26524">
        <v>73181900</v>
      </c>
      <c r="B26524" t="s">
        <v>101</v>
      </c>
      <c r="C26524" s="30">
        <v>1.8360000000000001</v>
      </c>
      <c r="D26524" t="s">
        <v>29</v>
      </c>
      <c r="E26524">
        <v>2027</v>
      </c>
      <c r="G26524" t="s">
        <v>273</v>
      </c>
    </row>
    <row r="26525" spans="1:7">
      <c r="A26525">
        <v>73181900</v>
      </c>
      <c r="B26525" t="s">
        <v>101</v>
      </c>
      <c r="C26525" s="30">
        <v>1.9890000000000001</v>
      </c>
      <c r="D26525" t="s">
        <v>29</v>
      </c>
      <c r="E26525">
        <v>2028</v>
      </c>
      <c r="G26525" t="s">
        <v>273</v>
      </c>
    </row>
    <row r="26526" spans="1:7">
      <c r="A26526">
        <v>73182100</v>
      </c>
      <c r="B26526" t="s">
        <v>101</v>
      </c>
      <c r="C26526" s="30">
        <v>1.53</v>
      </c>
      <c r="D26526" t="s">
        <v>29</v>
      </c>
      <c r="G26526" t="s">
        <v>273</v>
      </c>
    </row>
    <row r="26527" spans="1:7">
      <c r="A26527">
        <v>73182100</v>
      </c>
      <c r="B26527" t="s">
        <v>101</v>
      </c>
      <c r="C26527" s="30">
        <v>1.6830000000000001</v>
      </c>
      <c r="D26527" t="s">
        <v>29</v>
      </c>
      <c r="E26527">
        <v>2026</v>
      </c>
      <c r="G26527" t="s">
        <v>273</v>
      </c>
    </row>
    <row r="26528" spans="1:7">
      <c r="A26528">
        <v>73182100</v>
      </c>
      <c r="B26528" t="s">
        <v>101</v>
      </c>
      <c r="C26528" s="30">
        <v>1.8360000000000001</v>
      </c>
      <c r="D26528" t="s">
        <v>29</v>
      </c>
      <c r="E26528">
        <v>2027</v>
      </c>
      <c r="G26528" t="s">
        <v>273</v>
      </c>
    </row>
    <row r="26529" spans="1:7">
      <c r="A26529">
        <v>73182100</v>
      </c>
      <c r="B26529" t="s">
        <v>101</v>
      </c>
      <c r="C26529" s="30">
        <v>1.9890000000000001</v>
      </c>
      <c r="D26529" t="s">
        <v>29</v>
      </c>
      <c r="E26529">
        <v>2028</v>
      </c>
      <c r="G26529" t="s">
        <v>273</v>
      </c>
    </row>
    <row r="26530" spans="1:7">
      <c r="A26530">
        <v>73182200</v>
      </c>
      <c r="B26530" t="s">
        <v>101</v>
      </c>
      <c r="C26530" s="30">
        <v>1.83</v>
      </c>
      <c r="D26530" t="s">
        <v>29</v>
      </c>
      <c r="G26530" t="s">
        <v>273</v>
      </c>
    </row>
    <row r="26531" spans="1:7">
      <c r="A26531">
        <v>73182200</v>
      </c>
      <c r="B26531" t="s">
        <v>101</v>
      </c>
      <c r="C26531" s="30">
        <v>2.0129999999999999</v>
      </c>
      <c r="D26531" t="s">
        <v>29</v>
      </c>
      <c r="E26531">
        <v>2026</v>
      </c>
      <c r="G26531" t="s">
        <v>273</v>
      </c>
    </row>
    <row r="26532" spans="1:7">
      <c r="A26532">
        <v>73182200</v>
      </c>
      <c r="B26532" t="s">
        <v>101</v>
      </c>
      <c r="C26532" s="30">
        <v>2.1960000000000002</v>
      </c>
      <c r="D26532" t="s">
        <v>29</v>
      </c>
      <c r="E26532">
        <v>2027</v>
      </c>
      <c r="G26532" t="s">
        <v>273</v>
      </c>
    </row>
    <row r="26533" spans="1:7">
      <c r="A26533">
        <v>73182200</v>
      </c>
      <c r="B26533" t="s">
        <v>101</v>
      </c>
      <c r="C26533" s="30">
        <v>2.379</v>
      </c>
      <c r="D26533" t="s">
        <v>29</v>
      </c>
      <c r="E26533">
        <v>2028</v>
      </c>
      <c r="G26533" t="s">
        <v>273</v>
      </c>
    </row>
    <row r="26534" spans="1:7">
      <c r="A26534">
        <v>73182300</v>
      </c>
      <c r="B26534" t="s">
        <v>101</v>
      </c>
      <c r="C26534" s="30">
        <v>1.74</v>
      </c>
      <c r="D26534" t="s">
        <v>29</v>
      </c>
      <c r="G26534" t="s">
        <v>273</v>
      </c>
    </row>
    <row r="26535" spans="1:7">
      <c r="A26535">
        <v>73182300</v>
      </c>
      <c r="B26535" t="s">
        <v>101</v>
      </c>
      <c r="C26535" s="30">
        <v>1.9139999999999999</v>
      </c>
      <c r="D26535" t="s">
        <v>29</v>
      </c>
      <c r="E26535">
        <v>2026</v>
      </c>
      <c r="G26535" t="s">
        <v>273</v>
      </c>
    </row>
    <row r="26536" spans="1:7">
      <c r="A26536">
        <v>73182300</v>
      </c>
      <c r="B26536" t="s">
        <v>101</v>
      </c>
      <c r="C26536" s="30">
        <v>2.0880000000000001</v>
      </c>
      <c r="D26536" t="s">
        <v>29</v>
      </c>
      <c r="E26536">
        <v>2027</v>
      </c>
      <c r="G26536" t="s">
        <v>273</v>
      </c>
    </row>
    <row r="26537" spans="1:7">
      <c r="A26537">
        <v>73182300</v>
      </c>
      <c r="B26537" t="s">
        <v>101</v>
      </c>
      <c r="C26537" s="30">
        <v>2.262</v>
      </c>
      <c r="D26537" t="s">
        <v>29</v>
      </c>
      <c r="E26537">
        <v>2028</v>
      </c>
      <c r="G26537" t="s">
        <v>273</v>
      </c>
    </row>
    <row r="26538" spans="1:7">
      <c r="A26538">
        <v>73182400</v>
      </c>
      <c r="B26538" t="s">
        <v>101</v>
      </c>
      <c r="C26538" s="30">
        <v>1.53</v>
      </c>
      <c r="D26538" t="s">
        <v>29</v>
      </c>
      <c r="G26538" t="s">
        <v>273</v>
      </c>
    </row>
    <row r="26539" spans="1:7">
      <c r="A26539">
        <v>73182400</v>
      </c>
      <c r="B26539" t="s">
        <v>101</v>
      </c>
      <c r="C26539" s="30">
        <v>1.6830000000000001</v>
      </c>
      <c r="D26539" t="s">
        <v>29</v>
      </c>
      <c r="E26539">
        <v>2026</v>
      </c>
      <c r="G26539" t="s">
        <v>273</v>
      </c>
    </row>
    <row r="26540" spans="1:7">
      <c r="A26540">
        <v>73182400</v>
      </c>
      <c r="B26540" t="s">
        <v>101</v>
      </c>
      <c r="C26540" s="30">
        <v>1.8360000000000001</v>
      </c>
      <c r="D26540" t="s">
        <v>29</v>
      </c>
      <c r="E26540">
        <v>2027</v>
      </c>
      <c r="G26540" t="s">
        <v>273</v>
      </c>
    </row>
    <row r="26541" spans="1:7">
      <c r="A26541">
        <v>73182400</v>
      </c>
      <c r="B26541" t="s">
        <v>101</v>
      </c>
      <c r="C26541" s="30">
        <v>1.9890000000000001</v>
      </c>
      <c r="D26541" t="s">
        <v>29</v>
      </c>
      <c r="E26541">
        <v>2028</v>
      </c>
      <c r="G26541" t="s">
        <v>273</v>
      </c>
    </row>
    <row r="26542" spans="1:7">
      <c r="A26542">
        <v>73182900</v>
      </c>
      <c r="B26542" t="s">
        <v>101</v>
      </c>
      <c r="C26542" s="30">
        <v>1.53</v>
      </c>
      <c r="D26542" t="s">
        <v>29</v>
      </c>
      <c r="G26542" t="s">
        <v>273</v>
      </c>
    </row>
    <row r="26543" spans="1:7">
      <c r="A26543">
        <v>73182900</v>
      </c>
      <c r="B26543" t="s">
        <v>101</v>
      </c>
      <c r="C26543" s="30">
        <v>1.6830000000000001</v>
      </c>
      <c r="D26543" t="s">
        <v>29</v>
      </c>
      <c r="E26543">
        <v>2026</v>
      </c>
      <c r="G26543" t="s">
        <v>273</v>
      </c>
    </row>
    <row r="26544" spans="1:7">
      <c r="A26544">
        <v>73182900</v>
      </c>
      <c r="B26544" t="s">
        <v>101</v>
      </c>
      <c r="C26544" s="30">
        <v>1.8360000000000001</v>
      </c>
      <c r="D26544" t="s">
        <v>29</v>
      </c>
      <c r="E26544">
        <v>2027</v>
      </c>
      <c r="G26544" t="s">
        <v>273</v>
      </c>
    </row>
    <row r="26545" spans="1:7">
      <c r="A26545">
        <v>73182900</v>
      </c>
      <c r="B26545" t="s">
        <v>101</v>
      </c>
      <c r="C26545" s="30">
        <v>1.9890000000000001</v>
      </c>
      <c r="D26545" t="s">
        <v>29</v>
      </c>
      <c r="E26545">
        <v>2028</v>
      </c>
      <c r="G26545" t="s">
        <v>273</v>
      </c>
    </row>
    <row r="26546" spans="1:7">
      <c r="A26546">
        <v>73261100</v>
      </c>
      <c r="B26546" t="s">
        <v>101</v>
      </c>
      <c r="C26546" s="30">
        <v>1.51</v>
      </c>
      <c r="D26546" t="s">
        <v>29</v>
      </c>
      <c r="G26546" t="s">
        <v>273</v>
      </c>
    </row>
    <row r="26547" spans="1:7">
      <c r="A26547">
        <v>73261100</v>
      </c>
      <c r="B26547" t="s">
        <v>101</v>
      </c>
      <c r="C26547" s="30">
        <v>1.661</v>
      </c>
      <c r="D26547" t="s">
        <v>29</v>
      </c>
      <c r="E26547">
        <v>2026</v>
      </c>
      <c r="G26547" t="s">
        <v>273</v>
      </c>
    </row>
    <row r="26548" spans="1:7">
      <c r="A26548">
        <v>73261100</v>
      </c>
      <c r="B26548" t="s">
        <v>101</v>
      </c>
      <c r="C26548" s="30">
        <v>1.8120000000000001</v>
      </c>
      <c r="D26548" t="s">
        <v>29</v>
      </c>
      <c r="E26548">
        <v>2027</v>
      </c>
      <c r="G26548" t="s">
        <v>273</v>
      </c>
    </row>
    <row r="26549" spans="1:7">
      <c r="A26549">
        <v>73261100</v>
      </c>
      <c r="B26549" t="s">
        <v>101</v>
      </c>
      <c r="C26549" s="30">
        <v>1.9630000000000001</v>
      </c>
      <c r="D26549" t="s">
        <v>29</v>
      </c>
      <c r="E26549">
        <v>2028</v>
      </c>
      <c r="G26549" t="s">
        <v>273</v>
      </c>
    </row>
    <row r="26550" spans="1:7">
      <c r="A26550">
        <v>732619</v>
      </c>
      <c r="B26550" t="s">
        <v>101</v>
      </c>
      <c r="C26550" s="30">
        <v>1.51</v>
      </c>
      <c r="D26550" t="s">
        <v>29</v>
      </c>
      <c r="G26550" t="s">
        <v>273</v>
      </c>
    </row>
    <row r="26551" spans="1:7">
      <c r="A26551">
        <v>732619</v>
      </c>
      <c r="B26551" t="s">
        <v>101</v>
      </c>
      <c r="C26551" s="30">
        <v>1.661</v>
      </c>
      <c r="D26551" t="s">
        <v>29</v>
      </c>
      <c r="E26551">
        <v>2026</v>
      </c>
      <c r="G26551" t="s">
        <v>273</v>
      </c>
    </row>
    <row r="26552" spans="1:7">
      <c r="A26552">
        <v>732619</v>
      </c>
      <c r="B26552" t="s">
        <v>101</v>
      </c>
      <c r="C26552" s="30">
        <v>1.8120000000000001</v>
      </c>
      <c r="D26552" t="s">
        <v>29</v>
      </c>
      <c r="E26552">
        <v>2027</v>
      </c>
      <c r="G26552" t="s">
        <v>273</v>
      </c>
    </row>
    <row r="26553" spans="1:7">
      <c r="A26553">
        <v>732619</v>
      </c>
      <c r="B26553" t="s">
        <v>101</v>
      </c>
      <c r="C26553" s="30">
        <v>1.9630000000000001</v>
      </c>
      <c r="D26553" t="s">
        <v>29</v>
      </c>
      <c r="E26553">
        <v>2028</v>
      </c>
      <c r="G26553" t="s">
        <v>273</v>
      </c>
    </row>
    <row r="26554" spans="1:7">
      <c r="A26554">
        <v>73262000</v>
      </c>
      <c r="B26554" t="s">
        <v>101</v>
      </c>
      <c r="C26554" s="30">
        <v>1.53</v>
      </c>
      <c r="D26554" t="s">
        <v>29</v>
      </c>
      <c r="G26554" t="s">
        <v>273</v>
      </c>
    </row>
    <row r="26555" spans="1:7">
      <c r="A26555">
        <v>73262000</v>
      </c>
      <c r="B26555" t="s">
        <v>101</v>
      </c>
      <c r="C26555" s="30">
        <v>1.6830000000000001</v>
      </c>
      <c r="D26555" t="s">
        <v>29</v>
      </c>
      <c r="E26555">
        <v>2026</v>
      </c>
      <c r="G26555" t="s">
        <v>273</v>
      </c>
    </row>
    <row r="26556" spans="1:7">
      <c r="A26556">
        <v>73262000</v>
      </c>
      <c r="B26556" t="s">
        <v>101</v>
      </c>
      <c r="C26556" s="30">
        <v>1.8360000000000001</v>
      </c>
      <c r="D26556" t="s">
        <v>29</v>
      </c>
      <c r="E26556">
        <v>2027</v>
      </c>
      <c r="G26556" t="s">
        <v>273</v>
      </c>
    </row>
    <row r="26557" spans="1:7">
      <c r="A26557">
        <v>73262000</v>
      </c>
      <c r="B26557" t="s">
        <v>101</v>
      </c>
      <c r="C26557" s="30">
        <v>1.9890000000000001</v>
      </c>
      <c r="D26557" t="s">
        <v>29</v>
      </c>
      <c r="E26557">
        <v>2028</v>
      </c>
      <c r="G26557" t="s">
        <v>273</v>
      </c>
    </row>
    <row r="26558" spans="1:7">
      <c r="A26558">
        <v>73269030</v>
      </c>
      <c r="B26558" t="s">
        <v>101</v>
      </c>
      <c r="C26558" s="30">
        <v>1.53</v>
      </c>
      <c r="D26558" t="s">
        <v>29</v>
      </c>
      <c r="G26558" t="s">
        <v>273</v>
      </c>
    </row>
    <row r="26559" spans="1:7">
      <c r="A26559">
        <v>73269030</v>
      </c>
      <c r="B26559" t="s">
        <v>101</v>
      </c>
      <c r="C26559" s="30">
        <v>1.6830000000000001</v>
      </c>
      <c r="D26559" t="s">
        <v>29</v>
      </c>
      <c r="E26559">
        <v>2026</v>
      </c>
      <c r="G26559" t="s">
        <v>273</v>
      </c>
    </row>
    <row r="26560" spans="1:7">
      <c r="A26560">
        <v>73269030</v>
      </c>
      <c r="B26560" t="s">
        <v>101</v>
      </c>
      <c r="C26560" s="30">
        <v>1.8360000000000001</v>
      </c>
      <c r="D26560" t="s">
        <v>29</v>
      </c>
      <c r="E26560">
        <v>2027</v>
      </c>
      <c r="G26560" t="s">
        <v>273</v>
      </c>
    </row>
    <row r="26561" spans="1:7">
      <c r="A26561">
        <v>73269030</v>
      </c>
      <c r="B26561" t="s">
        <v>101</v>
      </c>
      <c r="C26561" s="30">
        <v>1.9890000000000001</v>
      </c>
      <c r="D26561" t="s">
        <v>29</v>
      </c>
      <c r="E26561">
        <v>2028</v>
      </c>
      <c r="G26561" t="s">
        <v>273</v>
      </c>
    </row>
    <row r="26562" spans="1:7">
      <c r="A26562">
        <v>73269040</v>
      </c>
      <c r="B26562" t="s">
        <v>101</v>
      </c>
      <c r="C26562" s="30">
        <v>1.53</v>
      </c>
      <c r="D26562" t="s">
        <v>29</v>
      </c>
      <c r="G26562" t="s">
        <v>273</v>
      </c>
    </row>
    <row r="26563" spans="1:7">
      <c r="A26563">
        <v>73269040</v>
      </c>
      <c r="B26563" t="s">
        <v>101</v>
      </c>
      <c r="C26563" s="30">
        <v>1.6830000000000001</v>
      </c>
      <c r="D26563" t="s">
        <v>29</v>
      </c>
      <c r="E26563">
        <v>2026</v>
      </c>
      <c r="G26563" t="s">
        <v>273</v>
      </c>
    </row>
    <row r="26564" spans="1:7">
      <c r="A26564">
        <v>73269040</v>
      </c>
      <c r="B26564" t="s">
        <v>101</v>
      </c>
      <c r="C26564" s="30">
        <v>1.8360000000000001</v>
      </c>
      <c r="D26564" t="s">
        <v>29</v>
      </c>
      <c r="E26564">
        <v>2027</v>
      </c>
      <c r="G26564" t="s">
        <v>273</v>
      </c>
    </row>
    <row r="26565" spans="1:7">
      <c r="A26565">
        <v>73269040</v>
      </c>
      <c r="B26565" t="s">
        <v>101</v>
      </c>
      <c r="C26565" s="30">
        <v>1.9890000000000001</v>
      </c>
      <c r="D26565" t="s">
        <v>29</v>
      </c>
      <c r="E26565">
        <v>2028</v>
      </c>
      <c r="G26565" t="s">
        <v>273</v>
      </c>
    </row>
    <row r="26566" spans="1:7">
      <c r="A26566">
        <v>73269050</v>
      </c>
      <c r="B26566" t="s">
        <v>101</v>
      </c>
      <c r="C26566" s="30">
        <v>1.53</v>
      </c>
      <c r="D26566" t="s">
        <v>29</v>
      </c>
      <c r="G26566" t="s">
        <v>273</v>
      </c>
    </row>
    <row r="26567" spans="1:7">
      <c r="A26567">
        <v>73269050</v>
      </c>
      <c r="B26567" t="s">
        <v>101</v>
      </c>
      <c r="C26567" s="30">
        <v>1.6830000000000001</v>
      </c>
      <c r="D26567" t="s">
        <v>29</v>
      </c>
      <c r="E26567">
        <v>2026</v>
      </c>
      <c r="G26567" t="s">
        <v>273</v>
      </c>
    </row>
    <row r="26568" spans="1:7">
      <c r="A26568">
        <v>73269050</v>
      </c>
      <c r="B26568" t="s">
        <v>101</v>
      </c>
      <c r="C26568" s="30">
        <v>1.8360000000000001</v>
      </c>
      <c r="D26568" t="s">
        <v>29</v>
      </c>
      <c r="E26568">
        <v>2027</v>
      </c>
      <c r="G26568" t="s">
        <v>273</v>
      </c>
    </row>
    <row r="26569" spans="1:7">
      <c r="A26569">
        <v>73269050</v>
      </c>
      <c r="B26569" t="s">
        <v>101</v>
      </c>
      <c r="C26569" s="30">
        <v>1.9890000000000001</v>
      </c>
      <c r="D26569" t="s">
        <v>29</v>
      </c>
      <c r="E26569">
        <v>2028</v>
      </c>
      <c r="G26569" t="s">
        <v>273</v>
      </c>
    </row>
    <row r="26570" spans="1:7">
      <c r="A26570">
        <v>73269060</v>
      </c>
      <c r="B26570" t="s">
        <v>101</v>
      </c>
      <c r="C26570" s="30">
        <v>1.53</v>
      </c>
      <c r="D26570" t="s">
        <v>29</v>
      </c>
      <c r="G26570" t="s">
        <v>273</v>
      </c>
    </row>
    <row r="26571" spans="1:7">
      <c r="A26571">
        <v>73269060</v>
      </c>
      <c r="B26571" t="s">
        <v>101</v>
      </c>
      <c r="C26571" s="30">
        <v>1.6830000000000001</v>
      </c>
      <c r="D26571" t="s">
        <v>29</v>
      </c>
      <c r="E26571">
        <v>2026</v>
      </c>
      <c r="G26571" t="s">
        <v>273</v>
      </c>
    </row>
    <row r="26572" spans="1:7">
      <c r="A26572">
        <v>73269060</v>
      </c>
      <c r="B26572" t="s">
        <v>101</v>
      </c>
      <c r="C26572" s="30">
        <v>1.8360000000000001</v>
      </c>
      <c r="D26572" t="s">
        <v>29</v>
      </c>
      <c r="E26572">
        <v>2027</v>
      </c>
      <c r="G26572" t="s">
        <v>273</v>
      </c>
    </row>
    <row r="26573" spans="1:7">
      <c r="A26573">
        <v>73269060</v>
      </c>
      <c r="B26573" t="s">
        <v>101</v>
      </c>
      <c r="C26573" s="30">
        <v>1.9890000000000001</v>
      </c>
      <c r="D26573" t="s">
        <v>29</v>
      </c>
      <c r="E26573">
        <v>2028</v>
      </c>
      <c r="G26573" t="s">
        <v>273</v>
      </c>
    </row>
    <row r="26574" spans="1:7">
      <c r="A26574">
        <v>73269092</v>
      </c>
      <c r="B26574" t="s">
        <v>101</v>
      </c>
      <c r="C26574" s="30">
        <v>1.51</v>
      </c>
      <c r="D26574" t="s">
        <v>29</v>
      </c>
      <c r="G26574" t="s">
        <v>273</v>
      </c>
    </row>
    <row r="26575" spans="1:7">
      <c r="A26575">
        <v>73269092</v>
      </c>
      <c r="B26575" t="s">
        <v>101</v>
      </c>
      <c r="C26575" s="30">
        <v>1.661</v>
      </c>
      <c r="D26575" t="s">
        <v>29</v>
      </c>
      <c r="E26575">
        <v>2026</v>
      </c>
      <c r="G26575" t="s">
        <v>273</v>
      </c>
    </row>
    <row r="26576" spans="1:7">
      <c r="A26576">
        <v>73269092</v>
      </c>
      <c r="B26576" t="s">
        <v>101</v>
      </c>
      <c r="C26576" s="30">
        <v>1.8120000000000001</v>
      </c>
      <c r="D26576" t="s">
        <v>29</v>
      </c>
      <c r="E26576">
        <v>2027</v>
      </c>
      <c r="G26576" t="s">
        <v>273</v>
      </c>
    </row>
    <row r="26577" spans="1:7">
      <c r="A26577">
        <v>73269092</v>
      </c>
      <c r="B26577" t="s">
        <v>101</v>
      </c>
      <c r="C26577" s="30">
        <v>1.9630000000000001</v>
      </c>
      <c r="D26577" t="s">
        <v>29</v>
      </c>
      <c r="E26577">
        <v>2028</v>
      </c>
      <c r="G26577" t="s">
        <v>273</v>
      </c>
    </row>
    <row r="26578" spans="1:7">
      <c r="A26578">
        <v>73269094</v>
      </c>
      <c r="B26578" t="s">
        <v>101</v>
      </c>
      <c r="C26578" s="30">
        <v>1.51</v>
      </c>
      <c r="D26578" t="s">
        <v>29</v>
      </c>
      <c r="G26578" t="s">
        <v>273</v>
      </c>
    </row>
    <row r="26579" spans="1:7">
      <c r="A26579">
        <v>73269094</v>
      </c>
      <c r="B26579" t="s">
        <v>101</v>
      </c>
      <c r="C26579" s="30">
        <v>1.661</v>
      </c>
      <c r="D26579" t="s">
        <v>29</v>
      </c>
      <c r="E26579">
        <v>2026</v>
      </c>
      <c r="G26579" t="s">
        <v>273</v>
      </c>
    </row>
    <row r="26580" spans="1:7">
      <c r="A26580">
        <v>73269094</v>
      </c>
      <c r="B26580" t="s">
        <v>101</v>
      </c>
      <c r="C26580" s="30">
        <v>1.8120000000000001</v>
      </c>
      <c r="D26580" t="s">
        <v>29</v>
      </c>
      <c r="E26580">
        <v>2027</v>
      </c>
      <c r="G26580" t="s">
        <v>273</v>
      </c>
    </row>
    <row r="26581" spans="1:7">
      <c r="A26581">
        <v>73269094</v>
      </c>
      <c r="B26581" t="s">
        <v>101</v>
      </c>
      <c r="C26581" s="30">
        <v>1.9630000000000001</v>
      </c>
      <c r="D26581" t="s">
        <v>29</v>
      </c>
      <c r="E26581">
        <v>2028</v>
      </c>
      <c r="G26581" t="s">
        <v>273</v>
      </c>
    </row>
    <row r="26582" spans="1:7">
      <c r="A26582">
        <v>73269096</v>
      </c>
      <c r="B26582" t="s">
        <v>101</v>
      </c>
      <c r="C26582" s="30">
        <v>1.51</v>
      </c>
      <c r="D26582" t="s">
        <v>29</v>
      </c>
      <c r="G26582" t="s">
        <v>273</v>
      </c>
    </row>
    <row r="26583" spans="1:7">
      <c r="A26583">
        <v>73269096</v>
      </c>
      <c r="B26583" t="s">
        <v>101</v>
      </c>
      <c r="C26583" s="30">
        <v>1.661</v>
      </c>
      <c r="D26583" t="s">
        <v>29</v>
      </c>
      <c r="E26583">
        <v>2026</v>
      </c>
      <c r="G26583" t="s">
        <v>273</v>
      </c>
    </row>
    <row r="26584" spans="1:7">
      <c r="A26584">
        <v>73269096</v>
      </c>
      <c r="B26584" t="s">
        <v>101</v>
      </c>
      <c r="C26584" s="30">
        <v>1.8120000000000001</v>
      </c>
      <c r="D26584" t="s">
        <v>29</v>
      </c>
      <c r="E26584">
        <v>2027</v>
      </c>
      <c r="G26584" t="s">
        <v>273</v>
      </c>
    </row>
    <row r="26585" spans="1:7">
      <c r="A26585">
        <v>73269096</v>
      </c>
      <c r="B26585" t="s">
        <v>101</v>
      </c>
      <c r="C26585" s="30">
        <v>1.9630000000000001</v>
      </c>
      <c r="D26585" t="s">
        <v>29</v>
      </c>
      <c r="E26585">
        <v>2028</v>
      </c>
      <c r="G26585" t="s">
        <v>273</v>
      </c>
    </row>
    <row r="26586" spans="1:7">
      <c r="A26586">
        <v>73269098</v>
      </c>
      <c r="B26586" t="s">
        <v>101</v>
      </c>
      <c r="C26586" s="30">
        <v>1.53</v>
      </c>
      <c r="D26586" t="s">
        <v>29</v>
      </c>
      <c r="G26586" t="s">
        <v>273</v>
      </c>
    </row>
    <row r="26587" spans="1:7">
      <c r="A26587">
        <v>73269098</v>
      </c>
      <c r="B26587" t="s">
        <v>101</v>
      </c>
      <c r="C26587" s="30">
        <v>1.6830000000000001</v>
      </c>
      <c r="D26587" t="s">
        <v>29</v>
      </c>
      <c r="E26587">
        <v>2026</v>
      </c>
      <c r="G26587" t="s">
        <v>273</v>
      </c>
    </row>
    <row r="26588" spans="1:7">
      <c r="A26588">
        <v>73269098</v>
      </c>
      <c r="B26588" t="s">
        <v>101</v>
      </c>
      <c r="C26588" s="30">
        <v>1.8360000000000001</v>
      </c>
      <c r="D26588" t="s">
        <v>29</v>
      </c>
      <c r="E26588">
        <v>2027</v>
      </c>
      <c r="G26588" t="s">
        <v>273</v>
      </c>
    </row>
    <row r="26589" spans="1:7">
      <c r="A26589">
        <v>73269098</v>
      </c>
      <c r="B26589" t="s">
        <v>101</v>
      </c>
      <c r="C26589" s="30">
        <v>1.9890000000000001</v>
      </c>
      <c r="D26589" t="s">
        <v>29</v>
      </c>
      <c r="E26589">
        <v>2028</v>
      </c>
      <c r="G26589" t="s">
        <v>273</v>
      </c>
    </row>
    <row r="26590" spans="1:7">
      <c r="A26590">
        <v>2523100090</v>
      </c>
      <c r="B26590" t="s">
        <v>102</v>
      </c>
      <c r="C26590">
        <v>0.86</v>
      </c>
      <c r="D26590" t="s">
        <v>13</v>
      </c>
      <c r="G26590" t="s">
        <v>270</v>
      </c>
    </row>
    <row r="26591" spans="1:7">
      <c r="A26591">
        <v>2523100090</v>
      </c>
      <c r="B26591" t="s">
        <v>102</v>
      </c>
      <c r="C26591">
        <v>0.94599999999999995</v>
      </c>
      <c r="D26591" t="s">
        <v>13</v>
      </c>
      <c r="E26591">
        <v>2026</v>
      </c>
      <c r="G26591" t="s">
        <v>270</v>
      </c>
    </row>
    <row r="26592" spans="1:7">
      <c r="A26592">
        <v>2523100090</v>
      </c>
      <c r="B26592" t="s">
        <v>102</v>
      </c>
      <c r="C26592">
        <v>1.032</v>
      </c>
      <c r="D26592" t="s">
        <v>13</v>
      </c>
      <c r="E26592">
        <v>2027</v>
      </c>
      <c r="G26592" t="s">
        <v>270</v>
      </c>
    </row>
    <row r="26593" spans="1:7">
      <c r="A26593">
        <v>2523100090</v>
      </c>
      <c r="B26593" t="s">
        <v>102</v>
      </c>
      <c r="C26593">
        <v>1.1180000000000001</v>
      </c>
      <c r="D26593" t="s">
        <v>13</v>
      </c>
      <c r="E26593">
        <v>2028</v>
      </c>
      <c r="G26593" t="s">
        <v>270</v>
      </c>
    </row>
    <row r="26594" spans="1:7">
      <c r="A26594">
        <v>25232900</v>
      </c>
      <c r="B26594" t="s">
        <v>102</v>
      </c>
      <c r="C26594">
        <v>0.92</v>
      </c>
      <c r="G26594" t="s">
        <v>270</v>
      </c>
    </row>
    <row r="26595" spans="1:7">
      <c r="A26595">
        <v>25232900</v>
      </c>
      <c r="B26595" t="s">
        <v>102</v>
      </c>
      <c r="C26595">
        <v>1.012</v>
      </c>
      <c r="E26595">
        <v>2026</v>
      </c>
      <c r="G26595" t="s">
        <v>270</v>
      </c>
    </row>
    <row r="26596" spans="1:7">
      <c r="A26596">
        <v>25232900</v>
      </c>
      <c r="B26596" t="s">
        <v>102</v>
      </c>
      <c r="C26596">
        <v>1.1040000000000001</v>
      </c>
      <c r="E26596">
        <v>2027</v>
      </c>
      <c r="G26596" t="s">
        <v>270</v>
      </c>
    </row>
    <row r="26597" spans="1:7">
      <c r="A26597">
        <v>25232900</v>
      </c>
      <c r="B26597" t="s">
        <v>102</v>
      </c>
      <c r="C26597">
        <v>1.1960000000000002</v>
      </c>
      <c r="E26597">
        <v>2028</v>
      </c>
      <c r="G26597" t="s">
        <v>270</v>
      </c>
    </row>
    <row r="26598" spans="1:7">
      <c r="A26598">
        <v>7601</v>
      </c>
      <c r="B26598" t="s">
        <v>102</v>
      </c>
      <c r="C26598" s="30">
        <v>1.7</v>
      </c>
      <c r="D26598" t="s">
        <v>24</v>
      </c>
      <c r="G26598" t="s">
        <v>25</v>
      </c>
    </row>
    <row r="26599" spans="1:7">
      <c r="A26599">
        <v>7601</v>
      </c>
      <c r="B26599" t="s">
        <v>102</v>
      </c>
      <c r="C26599" s="30">
        <v>1.8699999999999999</v>
      </c>
      <c r="D26599" t="s">
        <v>24</v>
      </c>
      <c r="E26599">
        <v>2026</v>
      </c>
      <c r="G26599" t="s">
        <v>25</v>
      </c>
    </row>
    <row r="26600" spans="1:7">
      <c r="A26600">
        <v>7601</v>
      </c>
      <c r="B26600" t="s">
        <v>102</v>
      </c>
      <c r="C26600" s="30">
        <v>2.04</v>
      </c>
      <c r="D26600" t="s">
        <v>24</v>
      </c>
      <c r="E26600">
        <v>2027</v>
      </c>
      <c r="G26600" t="s">
        <v>25</v>
      </c>
    </row>
    <row r="26601" spans="1:7">
      <c r="A26601">
        <v>7601</v>
      </c>
      <c r="B26601" t="s">
        <v>102</v>
      </c>
      <c r="C26601" s="30">
        <v>2.21</v>
      </c>
      <c r="D26601" t="s">
        <v>24</v>
      </c>
      <c r="E26601">
        <v>2028</v>
      </c>
      <c r="G26601" t="s">
        <v>25</v>
      </c>
    </row>
    <row r="26602" spans="1:7">
      <c r="A26602">
        <v>7603</v>
      </c>
      <c r="B26602" t="s">
        <v>102</v>
      </c>
      <c r="C26602" s="30">
        <v>1.81</v>
      </c>
      <c r="D26602" t="s">
        <v>24</v>
      </c>
      <c r="G26602" t="s">
        <v>25</v>
      </c>
    </row>
    <row r="26603" spans="1:7">
      <c r="A26603">
        <v>7603</v>
      </c>
      <c r="B26603" t="s">
        <v>102</v>
      </c>
      <c r="C26603" s="30">
        <v>1.9910000000000001</v>
      </c>
      <c r="D26603" t="s">
        <v>24</v>
      </c>
      <c r="E26603">
        <v>2026</v>
      </c>
      <c r="G26603" t="s">
        <v>25</v>
      </c>
    </row>
    <row r="26604" spans="1:7">
      <c r="A26604">
        <v>7603</v>
      </c>
      <c r="B26604" t="s">
        <v>102</v>
      </c>
      <c r="C26604" s="30">
        <v>2.1720000000000002</v>
      </c>
      <c r="D26604" t="s">
        <v>24</v>
      </c>
      <c r="E26604">
        <v>2027</v>
      </c>
      <c r="G26604" t="s">
        <v>25</v>
      </c>
    </row>
    <row r="26605" spans="1:7">
      <c r="A26605">
        <v>7603</v>
      </c>
      <c r="B26605" t="s">
        <v>102</v>
      </c>
      <c r="C26605" s="30">
        <v>2.3530000000000002</v>
      </c>
      <c r="D26605" t="s">
        <v>24</v>
      </c>
      <c r="E26605">
        <v>2028</v>
      </c>
      <c r="G26605" t="s">
        <v>25</v>
      </c>
    </row>
    <row r="26606" spans="1:7">
      <c r="A26606">
        <v>76041010</v>
      </c>
      <c r="B26606" t="s">
        <v>102</v>
      </c>
      <c r="C26606" s="30">
        <v>2.0299999999999998</v>
      </c>
      <c r="D26606" t="s">
        <v>24</v>
      </c>
      <c r="G26606" t="s">
        <v>25</v>
      </c>
    </row>
    <row r="26607" spans="1:7">
      <c r="A26607">
        <v>76041010</v>
      </c>
      <c r="B26607" t="s">
        <v>102</v>
      </c>
      <c r="C26607" s="30">
        <v>2.2329999999999997</v>
      </c>
      <c r="D26607" t="s">
        <v>24</v>
      </c>
      <c r="E26607">
        <v>2026</v>
      </c>
      <c r="G26607" t="s">
        <v>25</v>
      </c>
    </row>
    <row r="26608" spans="1:7">
      <c r="A26608">
        <v>76041010</v>
      </c>
      <c r="B26608" t="s">
        <v>102</v>
      </c>
      <c r="C26608" s="30">
        <v>2.4359999999999999</v>
      </c>
      <c r="D26608" t="s">
        <v>24</v>
      </c>
      <c r="E26608">
        <v>2027</v>
      </c>
      <c r="G26608" t="s">
        <v>25</v>
      </c>
    </row>
    <row r="26609" spans="1:7">
      <c r="A26609">
        <v>76041010</v>
      </c>
      <c r="B26609" t="s">
        <v>102</v>
      </c>
      <c r="C26609" s="30">
        <v>2.6389999999999998</v>
      </c>
      <c r="D26609" t="s">
        <v>24</v>
      </c>
      <c r="E26609">
        <v>2028</v>
      </c>
      <c r="G26609" t="s">
        <v>25</v>
      </c>
    </row>
    <row r="26610" spans="1:7">
      <c r="A26610">
        <v>76041090</v>
      </c>
      <c r="B26610" t="s">
        <v>102</v>
      </c>
      <c r="C26610" s="30">
        <v>2.0499999999999998</v>
      </c>
      <c r="D26610" t="s">
        <v>24</v>
      </c>
      <c r="G26610" t="s">
        <v>25</v>
      </c>
    </row>
    <row r="26611" spans="1:7">
      <c r="A26611">
        <v>76041090</v>
      </c>
      <c r="B26611" t="s">
        <v>102</v>
      </c>
      <c r="C26611" s="30">
        <v>2.2549999999999999</v>
      </c>
      <c r="D26611" t="s">
        <v>24</v>
      </c>
      <c r="E26611">
        <v>2026</v>
      </c>
      <c r="G26611" t="s">
        <v>25</v>
      </c>
    </row>
    <row r="26612" spans="1:7">
      <c r="A26612">
        <v>76041090</v>
      </c>
      <c r="B26612" t="s">
        <v>102</v>
      </c>
      <c r="C26612" s="30">
        <v>2.46</v>
      </c>
      <c r="D26612" t="s">
        <v>24</v>
      </c>
      <c r="E26612">
        <v>2027</v>
      </c>
      <c r="G26612" t="s">
        <v>25</v>
      </c>
    </row>
    <row r="26613" spans="1:7">
      <c r="A26613">
        <v>76041090</v>
      </c>
      <c r="B26613" t="s">
        <v>102</v>
      </c>
      <c r="C26613" s="30">
        <v>2.6649999999999996</v>
      </c>
      <c r="D26613" t="s">
        <v>24</v>
      </c>
      <c r="E26613">
        <v>2028</v>
      </c>
      <c r="G26613" t="s">
        <v>25</v>
      </c>
    </row>
    <row r="26614" spans="1:7">
      <c r="A26614">
        <v>76042100</v>
      </c>
      <c r="B26614" t="s">
        <v>102</v>
      </c>
      <c r="C26614" s="30">
        <v>2.0499999999999998</v>
      </c>
      <c r="D26614" t="s">
        <v>24</v>
      </c>
      <c r="G26614" t="s">
        <v>25</v>
      </c>
    </row>
    <row r="26615" spans="1:7">
      <c r="A26615">
        <v>76042100</v>
      </c>
      <c r="B26615" t="s">
        <v>102</v>
      </c>
      <c r="C26615" s="30">
        <v>2.2549999999999999</v>
      </c>
      <c r="D26615" t="s">
        <v>24</v>
      </c>
      <c r="E26615">
        <v>2026</v>
      </c>
      <c r="G26615" t="s">
        <v>25</v>
      </c>
    </row>
    <row r="26616" spans="1:7">
      <c r="A26616">
        <v>76042100</v>
      </c>
      <c r="B26616" t="s">
        <v>102</v>
      </c>
      <c r="C26616" s="30">
        <v>2.46</v>
      </c>
      <c r="D26616" t="s">
        <v>24</v>
      </c>
      <c r="E26616">
        <v>2027</v>
      </c>
      <c r="G26616" t="s">
        <v>25</v>
      </c>
    </row>
    <row r="26617" spans="1:7">
      <c r="A26617">
        <v>76042100</v>
      </c>
      <c r="B26617" t="s">
        <v>102</v>
      </c>
      <c r="C26617" s="30">
        <v>2.6649999999999996</v>
      </c>
      <c r="D26617" t="s">
        <v>24</v>
      </c>
      <c r="E26617">
        <v>2028</v>
      </c>
      <c r="G26617" t="s">
        <v>25</v>
      </c>
    </row>
    <row r="26618" spans="1:7">
      <c r="A26618">
        <v>76042910</v>
      </c>
      <c r="B26618" t="s">
        <v>102</v>
      </c>
      <c r="C26618" s="30">
        <v>2.0299999999999998</v>
      </c>
      <c r="D26618" t="s">
        <v>24</v>
      </c>
      <c r="G26618" t="s">
        <v>25</v>
      </c>
    </row>
    <row r="26619" spans="1:7">
      <c r="A26619">
        <v>76042910</v>
      </c>
      <c r="B26619" t="s">
        <v>102</v>
      </c>
      <c r="C26619" s="30">
        <v>2.2329999999999997</v>
      </c>
      <c r="D26619" t="s">
        <v>24</v>
      </c>
      <c r="E26619">
        <v>2026</v>
      </c>
      <c r="G26619" t="s">
        <v>25</v>
      </c>
    </row>
    <row r="26620" spans="1:7">
      <c r="A26620">
        <v>76042910</v>
      </c>
      <c r="B26620" t="s">
        <v>102</v>
      </c>
      <c r="C26620" s="30">
        <v>2.4359999999999999</v>
      </c>
      <c r="D26620" t="s">
        <v>24</v>
      </c>
      <c r="E26620">
        <v>2027</v>
      </c>
      <c r="G26620" t="s">
        <v>25</v>
      </c>
    </row>
    <row r="26621" spans="1:7">
      <c r="A26621">
        <v>76042910</v>
      </c>
      <c r="B26621" t="s">
        <v>102</v>
      </c>
      <c r="C26621" s="30">
        <v>2.6389999999999998</v>
      </c>
      <c r="D26621" t="s">
        <v>24</v>
      </c>
      <c r="E26621">
        <v>2028</v>
      </c>
      <c r="G26621" t="s">
        <v>25</v>
      </c>
    </row>
    <row r="26622" spans="1:7">
      <c r="A26622">
        <v>76042990</v>
      </c>
      <c r="B26622" t="s">
        <v>102</v>
      </c>
      <c r="C26622" s="30">
        <v>2.0499999999999998</v>
      </c>
      <c r="D26622" t="s">
        <v>24</v>
      </c>
      <c r="G26622" t="s">
        <v>25</v>
      </c>
    </row>
    <row r="26623" spans="1:7">
      <c r="A26623">
        <v>76042990</v>
      </c>
      <c r="B26623" t="s">
        <v>102</v>
      </c>
      <c r="C26623" s="30">
        <v>2.2549999999999999</v>
      </c>
      <c r="D26623" t="s">
        <v>24</v>
      </c>
      <c r="E26623">
        <v>2026</v>
      </c>
      <c r="G26623" t="s">
        <v>25</v>
      </c>
    </row>
    <row r="26624" spans="1:7">
      <c r="A26624">
        <v>76042990</v>
      </c>
      <c r="B26624" t="s">
        <v>102</v>
      </c>
      <c r="C26624" s="30">
        <v>2.46</v>
      </c>
      <c r="D26624" t="s">
        <v>24</v>
      </c>
      <c r="E26624">
        <v>2027</v>
      </c>
      <c r="G26624" t="s">
        <v>25</v>
      </c>
    </row>
    <row r="26625" spans="1:7">
      <c r="A26625">
        <v>76042990</v>
      </c>
      <c r="B26625" t="s">
        <v>102</v>
      </c>
      <c r="C26625" s="30">
        <v>2.6649999999999996</v>
      </c>
      <c r="D26625" t="s">
        <v>24</v>
      </c>
      <c r="E26625">
        <v>2028</v>
      </c>
      <c r="G26625" t="s">
        <v>25</v>
      </c>
    </row>
    <row r="26626" spans="1:7">
      <c r="A26626">
        <v>7605</v>
      </c>
      <c r="B26626" t="s">
        <v>102</v>
      </c>
      <c r="C26626" s="30">
        <v>2.0299999999999998</v>
      </c>
      <c r="D26626" t="s">
        <v>24</v>
      </c>
      <c r="G26626" t="s">
        <v>25</v>
      </c>
    </row>
    <row r="26627" spans="1:7">
      <c r="A26627">
        <v>7605</v>
      </c>
      <c r="B26627" t="s">
        <v>102</v>
      </c>
      <c r="C26627" s="30">
        <v>2.2329999999999997</v>
      </c>
      <c r="D26627" t="s">
        <v>24</v>
      </c>
      <c r="E26627">
        <v>2026</v>
      </c>
      <c r="G26627" t="s">
        <v>25</v>
      </c>
    </row>
    <row r="26628" spans="1:7">
      <c r="A26628">
        <v>7605</v>
      </c>
      <c r="B26628" t="s">
        <v>102</v>
      </c>
      <c r="C26628" s="30">
        <v>2.4359999999999999</v>
      </c>
      <c r="D26628" t="s">
        <v>24</v>
      </c>
      <c r="E26628">
        <v>2027</v>
      </c>
      <c r="G26628" t="s">
        <v>25</v>
      </c>
    </row>
    <row r="26629" spans="1:7">
      <c r="A26629">
        <v>7605</v>
      </c>
      <c r="B26629" t="s">
        <v>102</v>
      </c>
      <c r="C26629" s="30">
        <v>2.6389999999999998</v>
      </c>
      <c r="D26629" t="s">
        <v>24</v>
      </c>
      <c r="E26629">
        <v>2028</v>
      </c>
      <c r="G26629" t="s">
        <v>25</v>
      </c>
    </row>
    <row r="26630" spans="1:7">
      <c r="A26630">
        <v>7606</v>
      </c>
      <c r="B26630" t="s">
        <v>102</v>
      </c>
      <c r="C26630" s="30">
        <v>2.4900000000000002</v>
      </c>
      <c r="D26630" t="s">
        <v>24</v>
      </c>
      <c r="G26630" t="s">
        <v>25</v>
      </c>
    </row>
    <row r="26631" spans="1:7">
      <c r="A26631">
        <v>7606</v>
      </c>
      <c r="B26631" t="s">
        <v>102</v>
      </c>
      <c r="C26631" s="30">
        <v>2.7390000000000003</v>
      </c>
      <c r="D26631" t="s">
        <v>24</v>
      </c>
      <c r="E26631">
        <v>2026</v>
      </c>
      <c r="G26631" t="s">
        <v>25</v>
      </c>
    </row>
    <row r="26632" spans="1:7">
      <c r="A26632">
        <v>7606</v>
      </c>
      <c r="B26632" t="s">
        <v>102</v>
      </c>
      <c r="C26632" s="30">
        <v>2.9880000000000004</v>
      </c>
      <c r="D26632" t="s">
        <v>24</v>
      </c>
      <c r="E26632">
        <v>2027</v>
      </c>
      <c r="G26632" t="s">
        <v>25</v>
      </c>
    </row>
    <row r="26633" spans="1:7">
      <c r="A26633">
        <v>7606</v>
      </c>
      <c r="B26633" t="s">
        <v>102</v>
      </c>
      <c r="C26633" s="30">
        <v>3.2370000000000001</v>
      </c>
      <c r="D26633" t="s">
        <v>24</v>
      </c>
      <c r="E26633">
        <v>2028</v>
      </c>
      <c r="G26633" t="s">
        <v>25</v>
      </c>
    </row>
    <row r="26634" spans="1:7">
      <c r="A26634">
        <v>7607</v>
      </c>
      <c r="B26634" t="s">
        <v>102</v>
      </c>
      <c r="C26634" s="30">
        <v>2.4900000000000002</v>
      </c>
      <c r="D26634" t="s">
        <v>24</v>
      </c>
      <c r="G26634" t="s">
        <v>25</v>
      </c>
    </row>
    <row r="26635" spans="1:7">
      <c r="A26635">
        <v>7607</v>
      </c>
      <c r="B26635" t="s">
        <v>102</v>
      </c>
      <c r="C26635" s="30">
        <v>2.7390000000000003</v>
      </c>
      <c r="D26635" t="s">
        <v>24</v>
      </c>
      <c r="E26635">
        <v>2026</v>
      </c>
      <c r="G26635" t="s">
        <v>25</v>
      </c>
    </row>
    <row r="26636" spans="1:7">
      <c r="A26636">
        <v>7607</v>
      </c>
      <c r="B26636" t="s">
        <v>102</v>
      </c>
      <c r="C26636" s="30">
        <v>2.9880000000000004</v>
      </c>
      <c r="D26636" t="s">
        <v>24</v>
      </c>
      <c r="E26636">
        <v>2027</v>
      </c>
      <c r="G26636" t="s">
        <v>25</v>
      </c>
    </row>
    <row r="26637" spans="1:7">
      <c r="A26637">
        <v>7607</v>
      </c>
      <c r="B26637" t="s">
        <v>102</v>
      </c>
      <c r="C26637" s="30">
        <v>3.2370000000000001</v>
      </c>
      <c r="D26637" t="s">
        <v>24</v>
      </c>
      <c r="E26637">
        <v>2028</v>
      </c>
      <c r="G26637" t="s">
        <v>25</v>
      </c>
    </row>
    <row r="26638" spans="1:7">
      <c r="A26638">
        <v>7608</v>
      </c>
      <c r="B26638" t="s">
        <v>102</v>
      </c>
      <c r="C26638" s="30">
        <v>2.0499999999999998</v>
      </c>
      <c r="D26638" t="s">
        <v>24</v>
      </c>
      <c r="G26638" t="s">
        <v>25</v>
      </c>
    </row>
    <row r="26639" spans="1:7">
      <c r="A26639">
        <v>7608</v>
      </c>
      <c r="B26639" t="s">
        <v>102</v>
      </c>
      <c r="C26639" s="30">
        <v>2.2549999999999999</v>
      </c>
      <c r="D26639" t="s">
        <v>24</v>
      </c>
      <c r="E26639">
        <v>2026</v>
      </c>
      <c r="G26639" t="s">
        <v>25</v>
      </c>
    </row>
    <row r="26640" spans="1:7">
      <c r="A26640">
        <v>7608</v>
      </c>
      <c r="B26640" t="s">
        <v>102</v>
      </c>
      <c r="C26640" s="30">
        <v>2.46</v>
      </c>
      <c r="D26640" t="s">
        <v>24</v>
      </c>
      <c r="E26640">
        <v>2027</v>
      </c>
      <c r="G26640" t="s">
        <v>25</v>
      </c>
    </row>
    <row r="26641" spans="1:7">
      <c r="A26641">
        <v>7608</v>
      </c>
      <c r="B26641" t="s">
        <v>102</v>
      </c>
      <c r="C26641" s="30">
        <v>2.6649999999999996</v>
      </c>
      <c r="D26641" t="s">
        <v>24</v>
      </c>
      <c r="E26641">
        <v>2028</v>
      </c>
      <c r="G26641" t="s">
        <v>25</v>
      </c>
    </row>
    <row r="26642" spans="1:7">
      <c r="A26642">
        <v>76090000</v>
      </c>
      <c r="B26642" t="s">
        <v>102</v>
      </c>
      <c r="C26642" s="30">
        <v>2.0499999999999998</v>
      </c>
      <c r="D26642" t="s">
        <v>24</v>
      </c>
      <c r="G26642" t="s">
        <v>25</v>
      </c>
    </row>
    <row r="26643" spans="1:7">
      <c r="A26643">
        <v>76090000</v>
      </c>
      <c r="B26643" t="s">
        <v>102</v>
      </c>
      <c r="C26643" s="30">
        <v>2.2549999999999999</v>
      </c>
      <c r="D26643" t="s">
        <v>24</v>
      </c>
      <c r="E26643">
        <v>2026</v>
      </c>
      <c r="G26643" t="s">
        <v>25</v>
      </c>
    </row>
    <row r="26644" spans="1:7">
      <c r="A26644">
        <v>76090000</v>
      </c>
      <c r="B26644" t="s">
        <v>102</v>
      </c>
      <c r="C26644" s="30">
        <v>2.46</v>
      </c>
      <c r="D26644" t="s">
        <v>24</v>
      </c>
      <c r="E26644">
        <v>2027</v>
      </c>
      <c r="G26644" t="s">
        <v>25</v>
      </c>
    </row>
    <row r="26645" spans="1:7">
      <c r="A26645">
        <v>76090000</v>
      </c>
      <c r="B26645" t="s">
        <v>102</v>
      </c>
      <c r="C26645" s="30">
        <v>2.6649999999999996</v>
      </c>
      <c r="D26645" t="s">
        <v>24</v>
      </c>
      <c r="E26645">
        <v>2028</v>
      </c>
      <c r="G26645" t="s">
        <v>25</v>
      </c>
    </row>
    <row r="26646" spans="1:7">
      <c r="A26646">
        <v>76101000</v>
      </c>
      <c r="B26646" t="s">
        <v>102</v>
      </c>
      <c r="C26646" s="30">
        <v>2.0499999999999998</v>
      </c>
      <c r="D26646" t="s">
        <v>24</v>
      </c>
      <c r="G26646" t="s">
        <v>25</v>
      </c>
    </row>
    <row r="26647" spans="1:7">
      <c r="A26647">
        <v>76101000</v>
      </c>
      <c r="B26647" t="s">
        <v>102</v>
      </c>
      <c r="C26647" s="30">
        <v>2.2549999999999999</v>
      </c>
      <c r="D26647" t="s">
        <v>24</v>
      </c>
      <c r="E26647">
        <v>2026</v>
      </c>
      <c r="G26647" t="s">
        <v>25</v>
      </c>
    </row>
    <row r="26648" spans="1:7">
      <c r="A26648">
        <v>76101000</v>
      </c>
      <c r="B26648" t="s">
        <v>102</v>
      </c>
      <c r="C26648" s="30">
        <v>2.46</v>
      </c>
      <c r="D26648" t="s">
        <v>24</v>
      </c>
      <c r="E26648">
        <v>2027</v>
      </c>
      <c r="G26648" t="s">
        <v>25</v>
      </c>
    </row>
    <row r="26649" spans="1:7">
      <c r="A26649">
        <v>76101000</v>
      </c>
      <c r="B26649" t="s">
        <v>102</v>
      </c>
      <c r="C26649" s="30">
        <v>2.6649999999999996</v>
      </c>
      <c r="D26649" t="s">
        <v>24</v>
      </c>
      <c r="E26649">
        <v>2028</v>
      </c>
      <c r="G26649" t="s">
        <v>25</v>
      </c>
    </row>
    <row r="26650" spans="1:7">
      <c r="A26650">
        <v>761090</v>
      </c>
      <c r="B26650" t="s">
        <v>102</v>
      </c>
      <c r="C26650" s="30">
        <v>2.0499999999999998</v>
      </c>
      <c r="D26650" t="s">
        <v>24</v>
      </c>
      <c r="G26650" t="s">
        <v>25</v>
      </c>
    </row>
    <row r="26651" spans="1:7">
      <c r="A26651">
        <v>761090</v>
      </c>
      <c r="B26651" t="s">
        <v>102</v>
      </c>
      <c r="C26651" s="30">
        <v>2.2549999999999999</v>
      </c>
      <c r="D26651" t="s">
        <v>24</v>
      </c>
      <c r="E26651">
        <v>2026</v>
      </c>
      <c r="G26651" t="s">
        <v>25</v>
      </c>
    </row>
    <row r="26652" spans="1:7">
      <c r="A26652">
        <v>761090</v>
      </c>
      <c r="B26652" t="s">
        <v>102</v>
      </c>
      <c r="C26652" s="30">
        <v>2.46</v>
      </c>
      <c r="D26652" t="s">
        <v>24</v>
      </c>
      <c r="E26652">
        <v>2027</v>
      </c>
      <c r="G26652" t="s">
        <v>25</v>
      </c>
    </row>
    <row r="26653" spans="1:7">
      <c r="A26653">
        <v>761090</v>
      </c>
      <c r="B26653" t="s">
        <v>102</v>
      </c>
      <c r="C26653" s="30">
        <v>2.6649999999999996</v>
      </c>
      <c r="D26653" t="s">
        <v>24</v>
      </c>
      <c r="E26653">
        <v>2028</v>
      </c>
      <c r="G26653" t="s">
        <v>25</v>
      </c>
    </row>
    <row r="26654" spans="1:7">
      <c r="A26654">
        <v>76109010</v>
      </c>
      <c r="B26654" t="s">
        <v>102</v>
      </c>
      <c r="C26654" s="30">
        <v>2.0499999999999998</v>
      </c>
      <c r="D26654" t="s">
        <v>24</v>
      </c>
      <c r="G26654" t="s">
        <v>25</v>
      </c>
    </row>
    <row r="26655" spans="1:7">
      <c r="A26655">
        <v>76109010</v>
      </c>
      <c r="B26655" t="s">
        <v>102</v>
      </c>
      <c r="C26655" s="30">
        <v>2.2549999999999999</v>
      </c>
      <c r="D26655" t="s">
        <v>24</v>
      </c>
      <c r="E26655">
        <v>2026</v>
      </c>
      <c r="G26655" t="s">
        <v>25</v>
      </c>
    </row>
    <row r="26656" spans="1:7">
      <c r="A26656">
        <v>76109010</v>
      </c>
      <c r="B26656" t="s">
        <v>102</v>
      </c>
      <c r="C26656" s="30">
        <v>2.46</v>
      </c>
      <c r="D26656" t="s">
        <v>24</v>
      </c>
      <c r="E26656">
        <v>2027</v>
      </c>
      <c r="G26656" t="s">
        <v>25</v>
      </c>
    </row>
    <row r="26657" spans="1:7">
      <c r="A26657">
        <v>76109010</v>
      </c>
      <c r="B26657" t="s">
        <v>102</v>
      </c>
      <c r="C26657" s="30">
        <v>2.6649999999999996</v>
      </c>
      <c r="D26657" t="s">
        <v>24</v>
      </c>
      <c r="E26657">
        <v>2028</v>
      </c>
      <c r="G26657" t="s">
        <v>25</v>
      </c>
    </row>
    <row r="26658" spans="1:7">
      <c r="A26658">
        <v>76109090</v>
      </c>
      <c r="B26658" t="s">
        <v>102</v>
      </c>
      <c r="C26658" s="30">
        <v>2.0499999999999998</v>
      </c>
      <c r="D26658" t="s">
        <v>24</v>
      </c>
      <c r="G26658" t="s">
        <v>25</v>
      </c>
    </row>
    <row r="26659" spans="1:7">
      <c r="A26659">
        <v>76109090</v>
      </c>
      <c r="B26659" t="s">
        <v>102</v>
      </c>
      <c r="C26659" s="30">
        <v>2.2549999999999999</v>
      </c>
      <c r="D26659" t="s">
        <v>24</v>
      </c>
      <c r="E26659">
        <v>2026</v>
      </c>
      <c r="G26659" t="s">
        <v>25</v>
      </c>
    </row>
    <row r="26660" spans="1:7">
      <c r="A26660">
        <v>76109090</v>
      </c>
      <c r="B26660" t="s">
        <v>102</v>
      </c>
      <c r="C26660" s="30">
        <v>2.46</v>
      </c>
      <c r="D26660" t="s">
        <v>24</v>
      </c>
      <c r="E26660">
        <v>2027</v>
      </c>
      <c r="G26660" t="s">
        <v>25</v>
      </c>
    </row>
    <row r="26661" spans="1:7">
      <c r="A26661">
        <v>76109090</v>
      </c>
      <c r="B26661" t="s">
        <v>102</v>
      </c>
      <c r="C26661" s="30">
        <v>2.6649999999999996</v>
      </c>
      <c r="D26661" t="s">
        <v>24</v>
      </c>
      <c r="E26661">
        <v>2028</v>
      </c>
      <c r="G26661" t="s">
        <v>25</v>
      </c>
    </row>
    <row r="26662" spans="1:7">
      <c r="A26662">
        <v>76110000</v>
      </c>
      <c r="B26662" t="s">
        <v>102</v>
      </c>
      <c r="C26662" s="30">
        <v>2.4900000000000002</v>
      </c>
      <c r="D26662" t="s">
        <v>24</v>
      </c>
      <c r="G26662" t="s">
        <v>25</v>
      </c>
    </row>
    <row r="26663" spans="1:7">
      <c r="A26663">
        <v>76110000</v>
      </c>
      <c r="B26663" t="s">
        <v>102</v>
      </c>
      <c r="C26663" s="30">
        <v>2.7390000000000003</v>
      </c>
      <c r="D26663" t="s">
        <v>24</v>
      </c>
      <c r="E26663">
        <v>2026</v>
      </c>
      <c r="G26663" t="s">
        <v>25</v>
      </c>
    </row>
    <row r="26664" spans="1:7">
      <c r="A26664">
        <v>76110000</v>
      </c>
      <c r="B26664" t="s">
        <v>102</v>
      </c>
      <c r="C26664" s="30">
        <v>2.9880000000000004</v>
      </c>
      <c r="D26664" t="s">
        <v>24</v>
      </c>
      <c r="E26664">
        <v>2027</v>
      </c>
      <c r="G26664" t="s">
        <v>25</v>
      </c>
    </row>
    <row r="26665" spans="1:7">
      <c r="A26665">
        <v>76110000</v>
      </c>
      <c r="B26665" t="s">
        <v>102</v>
      </c>
      <c r="C26665" s="30">
        <v>3.2370000000000001</v>
      </c>
      <c r="D26665" t="s">
        <v>24</v>
      </c>
      <c r="E26665">
        <v>2028</v>
      </c>
      <c r="G26665" t="s">
        <v>25</v>
      </c>
    </row>
    <row r="26666" spans="1:7">
      <c r="A26666">
        <v>7612</v>
      </c>
      <c r="B26666" t="s">
        <v>102</v>
      </c>
      <c r="C26666" s="30">
        <v>2.4900000000000002</v>
      </c>
      <c r="D26666" t="s">
        <v>24</v>
      </c>
      <c r="G26666" t="s">
        <v>25</v>
      </c>
    </row>
    <row r="26667" spans="1:7">
      <c r="A26667">
        <v>7612</v>
      </c>
      <c r="B26667" t="s">
        <v>102</v>
      </c>
      <c r="C26667" s="30">
        <v>2.7390000000000003</v>
      </c>
      <c r="D26667" t="s">
        <v>24</v>
      </c>
      <c r="E26667">
        <v>2026</v>
      </c>
      <c r="G26667" t="s">
        <v>25</v>
      </c>
    </row>
    <row r="26668" spans="1:7">
      <c r="A26668">
        <v>7612</v>
      </c>
      <c r="B26668" t="s">
        <v>102</v>
      </c>
      <c r="C26668" s="30">
        <v>2.9880000000000004</v>
      </c>
      <c r="D26668" t="s">
        <v>24</v>
      </c>
      <c r="E26668">
        <v>2027</v>
      </c>
      <c r="G26668" t="s">
        <v>25</v>
      </c>
    </row>
    <row r="26669" spans="1:7">
      <c r="A26669">
        <v>7612</v>
      </c>
      <c r="B26669" t="s">
        <v>102</v>
      </c>
      <c r="C26669" s="30">
        <v>3.2370000000000001</v>
      </c>
      <c r="D26669" t="s">
        <v>24</v>
      </c>
      <c r="E26669">
        <v>2028</v>
      </c>
      <c r="G26669" t="s">
        <v>25</v>
      </c>
    </row>
    <row r="26670" spans="1:7">
      <c r="A26670">
        <v>76130000</v>
      </c>
      <c r="B26670" t="s">
        <v>102</v>
      </c>
      <c r="C26670" s="30">
        <v>2.4900000000000002</v>
      </c>
      <c r="D26670" t="s">
        <v>24</v>
      </c>
      <c r="G26670" t="s">
        <v>25</v>
      </c>
    </row>
    <row r="26671" spans="1:7">
      <c r="A26671">
        <v>76130000</v>
      </c>
      <c r="B26671" t="s">
        <v>102</v>
      </c>
      <c r="C26671" s="30">
        <v>2.7390000000000003</v>
      </c>
      <c r="D26671" t="s">
        <v>24</v>
      </c>
      <c r="E26671">
        <v>2026</v>
      </c>
      <c r="G26671" t="s">
        <v>25</v>
      </c>
    </row>
    <row r="26672" spans="1:7">
      <c r="A26672">
        <v>76130000</v>
      </c>
      <c r="B26672" t="s">
        <v>102</v>
      </c>
      <c r="C26672" s="30">
        <v>2.9880000000000004</v>
      </c>
      <c r="D26672" t="s">
        <v>24</v>
      </c>
      <c r="E26672">
        <v>2027</v>
      </c>
      <c r="G26672" t="s">
        <v>25</v>
      </c>
    </row>
    <row r="26673" spans="1:7">
      <c r="A26673">
        <v>76130000</v>
      </c>
      <c r="B26673" t="s">
        <v>102</v>
      </c>
      <c r="C26673" s="30">
        <v>3.2370000000000001</v>
      </c>
      <c r="D26673" t="s">
        <v>24</v>
      </c>
      <c r="E26673">
        <v>2028</v>
      </c>
      <c r="G26673" t="s">
        <v>25</v>
      </c>
    </row>
    <row r="26674" spans="1:7">
      <c r="A26674">
        <v>7614</v>
      </c>
      <c r="B26674" t="s">
        <v>102</v>
      </c>
      <c r="C26674" s="30">
        <v>2.0299999999999998</v>
      </c>
      <c r="D26674" t="s">
        <v>24</v>
      </c>
      <c r="G26674" t="s">
        <v>25</v>
      </c>
    </row>
    <row r="26675" spans="1:7">
      <c r="A26675">
        <v>7614</v>
      </c>
      <c r="B26675" t="s">
        <v>102</v>
      </c>
      <c r="C26675" s="30">
        <v>2.2329999999999997</v>
      </c>
      <c r="D26675" t="s">
        <v>24</v>
      </c>
      <c r="E26675">
        <v>2026</v>
      </c>
      <c r="G26675" t="s">
        <v>25</v>
      </c>
    </row>
    <row r="26676" spans="1:7">
      <c r="A26676">
        <v>7614</v>
      </c>
      <c r="B26676" t="s">
        <v>102</v>
      </c>
      <c r="C26676" s="30">
        <v>2.4359999999999999</v>
      </c>
      <c r="D26676" t="s">
        <v>24</v>
      </c>
      <c r="E26676">
        <v>2027</v>
      </c>
      <c r="G26676" t="s">
        <v>25</v>
      </c>
    </row>
    <row r="26677" spans="1:7">
      <c r="A26677">
        <v>7614</v>
      </c>
      <c r="B26677" t="s">
        <v>102</v>
      </c>
      <c r="C26677" s="30">
        <v>2.6389999999999998</v>
      </c>
      <c r="D26677" t="s">
        <v>24</v>
      </c>
      <c r="E26677">
        <v>2028</v>
      </c>
      <c r="G26677" t="s">
        <v>25</v>
      </c>
    </row>
    <row r="26678" spans="1:7">
      <c r="A26678">
        <v>76161000</v>
      </c>
      <c r="B26678" t="s">
        <v>102</v>
      </c>
      <c r="C26678" s="30">
        <v>2.4900000000000002</v>
      </c>
      <c r="D26678" t="s">
        <v>24</v>
      </c>
      <c r="G26678" t="s">
        <v>25</v>
      </c>
    </row>
    <row r="26679" spans="1:7">
      <c r="A26679">
        <v>76161000</v>
      </c>
      <c r="B26679" t="s">
        <v>102</v>
      </c>
      <c r="C26679" s="30">
        <v>2.7390000000000003</v>
      </c>
      <c r="D26679" t="s">
        <v>24</v>
      </c>
      <c r="E26679">
        <v>2026</v>
      </c>
      <c r="G26679" t="s">
        <v>25</v>
      </c>
    </row>
    <row r="26680" spans="1:7">
      <c r="A26680">
        <v>76161000</v>
      </c>
      <c r="B26680" t="s">
        <v>102</v>
      </c>
      <c r="C26680" s="30">
        <v>2.9880000000000004</v>
      </c>
      <c r="D26680" t="s">
        <v>24</v>
      </c>
      <c r="E26680">
        <v>2027</v>
      </c>
      <c r="G26680" t="s">
        <v>25</v>
      </c>
    </row>
    <row r="26681" spans="1:7">
      <c r="A26681">
        <v>76161000</v>
      </c>
      <c r="B26681" t="s">
        <v>102</v>
      </c>
      <c r="C26681" s="30">
        <v>3.2370000000000001</v>
      </c>
      <c r="D26681" t="s">
        <v>24</v>
      </c>
      <c r="E26681">
        <v>2028</v>
      </c>
      <c r="G26681" t="s">
        <v>25</v>
      </c>
    </row>
    <row r="26682" spans="1:7">
      <c r="A26682">
        <v>76169100</v>
      </c>
      <c r="B26682" t="s">
        <v>102</v>
      </c>
      <c r="C26682" s="30">
        <v>2.4900000000000002</v>
      </c>
      <c r="D26682" t="s">
        <v>24</v>
      </c>
      <c r="G26682" t="s">
        <v>25</v>
      </c>
    </row>
    <row r="26683" spans="1:7">
      <c r="A26683">
        <v>76169100</v>
      </c>
      <c r="B26683" t="s">
        <v>102</v>
      </c>
      <c r="C26683" s="30">
        <v>2.7390000000000003</v>
      </c>
      <c r="D26683" t="s">
        <v>24</v>
      </c>
      <c r="E26683">
        <v>2026</v>
      </c>
      <c r="G26683" t="s">
        <v>25</v>
      </c>
    </row>
    <row r="26684" spans="1:7">
      <c r="A26684">
        <v>76169100</v>
      </c>
      <c r="B26684" t="s">
        <v>102</v>
      </c>
      <c r="C26684" s="30">
        <v>2.9880000000000004</v>
      </c>
      <c r="D26684" t="s">
        <v>24</v>
      </c>
      <c r="E26684">
        <v>2027</v>
      </c>
      <c r="G26684" t="s">
        <v>25</v>
      </c>
    </row>
    <row r="26685" spans="1:7">
      <c r="A26685">
        <v>76169100</v>
      </c>
      <c r="B26685" t="s">
        <v>102</v>
      </c>
      <c r="C26685" s="30">
        <v>3.2370000000000001</v>
      </c>
      <c r="D26685" t="s">
        <v>24</v>
      </c>
      <c r="E26685">
        <v>2028</v>
      </c>
      <c r="G26685" t="s">
        <v>25</v>
      </c>
    </row>
    <row r="26686" spans="1:7">
      <c r="A26686">
        <v>76169910</v>
      </c>
      <c r="B26686" t="s">
        <v>102</v>
      </c>
      <c r="C26686" s="30">
        <v>1.81</v>
      </c>
      <c r="D26686" t="s">
        <v>24</v>
      </c>
      <c r="G26686" t="s">
        <v>25</v>
      </c>
    </row>
    <row r="26687" spans="1:7">
      <c r="A26687">
        <v>76169910</v>
      </c>
      <c r="B26687" t="s">
        <v>102</v>
      </c>
      <c r="C26687" s="30">
        <v>1.9910000000000001</v>
      </c>
      <c r="D26687" t="s">
        <v>24</v>
      </c>
      <c r="E26687">
        <v>2026</v>
      </c>
      <c r="G26687" t="s">
        <v>25</v>
      </c>
    </row>
    <row r="26688" spans="1:7">
      <c r="A26688">
        <v>76169910</v>
      </c>
      <c r="B26688" t="s">
        <v>102</v>
      </c>
      <c r="C26688" s="30">
        <v>2.1720000000000002</v>
      </c>
      <c r="D26688" t="s">
        <v>24</v>
      </c>
      <c r="E26688">
        <v>2027</v>
      </c>
      <c r="G26688" t="s">
        <v>25</v>
      </c>
    </row>
    <row r="26689" spans="1:7">
      <c r="A26689">
        <v>76169910</v>
      </c>
      <c r="B26689" t="s">
        <v>102</v>
      </c>
      <c r="C26689" s="30">
        <v>2.3530000000000002</v>
      </c>
      <c r="D26689" t="s">
        <v>24</v>
      </c>
      <c r="E26689">
        <v>2028</v>
      </c>
      <c r="G26689" t="s">
        <v>25</v>
      </c>
    </row>
    <row r="26690" spans="1:7">
      <c r="A26690">
        <v>76169990</v>
      </c>
      <c r="B26690" t="s">
        <v>102</v>
      </c>
      <c r="C26690" s="30">
        <v>2.4900000000000002</v>
      </c>
      <c r="D26690" t="s">
        <v>24</v>
      </c>
      <c r="G26690" t="s">
        <v>25</v>
      </c>
    </row>
    <row r="26691" spans="1:7">
      <c r="A26691">
        <v>76169990</v>
      </c>
      <c r="B26691" t="s">
        <v>102</v>
      </c>
      <c r="C26691" s="30">
        <v>2.7390000000000003</v>
      </c>
      <c r="D26691" t="s">
        <v>24</v>
      </c>
      <c r="E26691">
        <v>2026</v>
      </c>
      <c r="G26691" t="s">
        <v>25</v>
      </c>
    </row>
    <row r="26692" spans="1:7">
      <c r="A26692">
        <v>76169990</v>
      </c>
      <c r="B26692" t="s">
        <v>102</v>
      </c>
      <c r="C26692" s="30">
        <v>2.9880000000000004</v>
      </c>
      <c r="D26692" t="s">
        <v>24</v>
      </c>
      <c r="E26692">
        <v>2027</v>
      </c>
      <c r="G26692" t="s">
        <v>25</v>
      </c>
    </row>
    <row r="26693" spans="1:7">
      <c r="A26693">
        <v>76169990</v>
      </c>
      <c r="B26693" t="s">
        <v>102</v>
      </c>
      <c r="C26693" s="30">
        <v>3.2370000000000001</v>
      </c>
      <c r="D26693" t="s">
        <v>24</v>
      </c>
      <c r="E26693">
        <v>2028</v>
      </c>
      <c r="G26693" t="s">
        <v>25</v>
      </c>
    </row>
    <row r="26694" spans="1:7">
      <c r="A26694">
        <v>28041000</v>
      </c>
      <c r="B26694" t="s">
        <v>102</v>
      </c>
      <c r="C26694" s="30">
        <v>10.82</v>
      </c>
      <c r="G26694" t="s">
        <v>272</v>
      </c>
    </row>
    <row r="26695" spans="1:7">
      <c r="A26695">
        <v>28041000</v>
      </c>
      <c r="B26695" t="s">
        <v>102</v>
      </c>
      <c r="C26695" s="30">
        <v>11.902000000000001</v>
      </c>
      <c r="E26695">
        <v>2026</v>
      </c>
      <c r="G26695" t="s">
        <v>272</v>
      </c>
    </row>
    <row r="26696" spans="1:7">
      <c r="A26696">
        <v>28041000</v>
      </c>
      <c r="B26696" t="s">
        <v>102</v>
      </c>
      <c r="C26696" s="30">
        <v>12.984</v>
      </c>
      <c r="E26696">
        <v>2027</v>
      </c>
      <c r="G26696" t="s">
        <v>272</v>
      </c>
    </row>
    <row r="26697" spans="1:7">
      <c r="A26697">
        <v>28041000</v>
      </c>
      <c r="B26697" t="s">
        <v>102</v>
      </c>
      <c r="C26697" s="30">
        <v>14.066000000000001</v>
      </c>
      <c r="E26697">
        <v>2028</v>
      </c>
      <c r="G26697" t="s">
        <v>272</v>
      </c>
    </row>
    <row r="26698" spans="1:7">
      <c r="A26698">
        <v>720211</v>
      </c>
      <c r="B26698" t="s">
        <v>102</v>
      </c>
      <c r="C26698" s="30">
        <v>1.69</v>
      </c>
      <c r="G26698" t="s">
        <v>273</v>
      </c>
    </row>
    <row r="26699" spans="1:7">
      <c r="A26699">
        <v>720211</v>
      </c>
      <c r="B26699" t="s">
        <v>102</v>
      </c>
      <c r="C26699" s="30">
        <v>1.859</v>
      </c>
      <c r="E26699">
        <v>2026</v>
      </c>
      <c r="G26699" t="s">
        <v>273</v>
      </c>
    </row>
    <row r="26700" spans="1:7">
      <c r="A26700">
        <v>720211</v>
      </c>
      <c r="B26700" t="s">
        <v>102</v>
      </c>
      <c r="C26700" s="30">
        <v>2.028</v>
      </c>
      <c r="E26700">
        <v>2027</v>
      </c>
      <c r="G26700" t="s">
        <v>273</v>
      </c>
    </row>
    <row r="26701" spans="1:7">
      <c r="A26701">
        <v>720211</v>
      </c>
      <c r="B26701" t="s">
        <v>102</v>
      </c>
      <c r="C26701" s="30">
        <v>2.1970000000000001</v>
      </c>
      <c r="E26701">
        <v>2028</v>
      </c>
      <c r="G26701" t="s">
        <v>273</v>
      </c>
    </row>
    <row r="26702" spans="1:7">
      <c r="A26702">
        <v>720241</v>
      </c>
      <c r="B26702" t="s">
        <v>102</v>
      </c>
      <c r="C26702" s="30">
        <v>2.35</v>
      </c>
      <c r="G26702" t="s">
        <v>273</v>
      </c>
    </row>
    <row r="26703" spans="1:7">
      <c r="A26703">
        <v>720241</v>
      </c>
      <c r="B26703" t="s">
        <v>102</v>
      </c>
      <c r="C26703" s="30">
        <v>2.585</v>
      </c>
      <c r="E26703">
        <v>2026</v>
      </c>
      <c r="G26703" t="s">
        <v>273</v>
      </c>
    </row>
    <row r="26704" spans="1:7">
      <c r="A26704">
        <v>720241</v>
      </c>
      <c r="B26704" t="s">
        <v>102</v>
      </c>
      <c r="C26704" s="30">
        <v>2.8200000000000003</v>
      </c>
      <c r="E26704">
        <v>2027</v>
      </c>
      <c r="G26704" t="s">
        <v>273</v>
      </c>
    </row>
    <row r="26705" spans="1:7">
      <c r="A26705">
        <v>720241</v>
      </c>
      <c r="B26705" t="s">
        <v>102</v>
      </c>
      <c r="C26705" s="30">
        <v>3.0550000000000002</v>
      </c>
      <c r="E26705">
        <v>2028</v>
      </c>
      <c r="G26705" t="s">
        <v>273</v>
      </c>
    </row>
    <row r="26706" spans="1:7">
      <c r="A26706">
        <v>72026000</v>
      </c>
      <c r="B26706" t="s">
        <v>102</v>
      </c>
      <c r="C26706" s="30">
        <v>3.48</v>
      </c>
      <c r="G26706" t="s">
        <v>273</v>
      </c>
    </row>
    <row r="26707" spans="1:7">
      <c r="A26707">
        <v>72026000</v>
      </c>
      <c r="B26707" t="s">
        <v>102</v>
      </c>
      <c r="C26707" s="30">
        <v>3.8279999999999998</v>
      </c>
      <c r="E26707">
        <v>2026</v>
      </c>
      <c r="G26707" t="s">
        <v>273</v>
      </c>
    </row>
    <row r="26708" spans="1:7">
      <c r="A26708">
        <v>72026000</v>
      </c>
      <c r="B26708" t="s">
        <v>102</v>
      </c>
      <c r="C26708" s="30">
        <v>4.1760000000000002</v>
      </c>
      <c r="E26708">
        <v>2027</v>
      </c>
      <c r="G26708" t="s">
        <v>273</v>
      </c>
    </row>
    <row r="26709" spans="1:7">
      <c r="A26709">
        <v>72026000</v>
      </c>
      <c r="B26709" t="s">
        <v>102</v>
      </c>
      <c r="C26709" s="30">
        <v>4.524</v>
      </c>
      <c r="E26709">
        <v>2028</v>
      </c>
      <c r="G26709" t="s">
        <v>273</v>
      </c>
    </row>
    <row r="26710" spans="1:7">
      <c r="A26710">
        <v>2523100010</v>
      </c>
      <c r="B26710" t="s">
        <v>103</v>
      </c>
      <c r="C26710" s="30">
        <v>1.29</v>
      </c>
      <c r="D26710" t="s">
        <v>17</v>
      </c>
      <c r="G26710" t="s">
        <v>270</v>
      </c>
    </row>
    <row r="26711" spans="1:7">
      <c r="A26711">
        <v>2523100010</v>
      </c>
      <c r="B26711" t="s">
        <v>103</v>
      </c>
      <c r="C26711" s="30">
        <v>1.419</v>
      </c>
      <c r="D26711" t="s">
        <v>17</v>
      </c>
      <c r="E26711">
        <v>2026</v>
      </c>
      <c r="G26711" t="s">
        <v>270</v>
      </c>
    </row>
    <row r="26712" spans="1:7">
      <c r="A26712">
        <v>2523100010</v>
      </c>
      <c r="B26712" t="s">
        <v>103</v>
      </c>
      <c r="C26712" s="30">
        <v>1.548</v>
      </c>
      <c r="D26712" t="s">
        <v>17</v>
      </c>
      <c r="E26712">
        <v>2027</v>
      </c>
      <c r="G26712" t="s">
        <v>270</v>
      </c>
    </row>
    <row r="26713" spans="1:7">
      <c r="A26713">
        <v>2523100010</v>
      </c>
      <c r="B26713" t="s">
        <v>103</v>
      </c>
      <c r="C26713" s="30">
        <v>1.677</v>
      </c>
      <c r="D26713" t="s">
        <v>17</v>
      </c>
      <c r="E26713">
        <v>2028</v>
      </c>
      <c r="G26713" t="s">
        <v>270</v>
      </c>
    </row>
    <row r="26714" spans="1:7">
      <c r="A26714">
        <v>2523100090</v>
      </c>
      <c r="B26714" t="s">
        <v>103</v>
      </c>
      <c r="C26714" s="30">
        <v>1.3</v>
      </c>
      <c r="D26714" t="s">
        <v>13</v>
      </c>
      <c r="G26714" t="s">
        <v>270</v>
      </c>
    </row>
    <row r="26715" spans="1:7">
      <c r="A26715">
        <v>2523100090</v>
      </c>
      <c r="B26715" t="s">
        <v>103</v>
      </c>
      <c r="C26715" s="30">
        <v>1.4300000000000002</v>
      </c>
      <c r="D26715" t="s">
        <v>13</v>
      </c>
      <c r="E26715">
        <v>2026</v>
      </c>
      <c r="G26715" t="s">
        <v>270</v>
      </c>
    </row>
    <row r="26716" spans="1:7">
      <c r="A26716">
        <v>2523100090</v>
      </c>
      <c r="B26716" t="s">
        <v>103</v>
      </c>
      <c r="C26716" s="30">
        <v>1.56</v>
      </c>
      <c r="D26716" t="s">
        <v>13</v>
      </c>
      <c r="E26716">
        <v>2027</v>
      </c>
      <c r="G26716" t="s">
        <v>270</v>
      </c>
    </row>
    <row r="26717" spans="1:7">
      <c r="A26717">
        <v>2523100090</v>
      </c>
      <c r="B26717" t="s">
        <v>103</v>
      </c>
      <c r="C26717" s="30">
        <v>1.6900000000000002</v>
      </c>
      <c r="D26717" t="s">
        <v>13</v>
      </c>
      <c r="E26717">
        <v>2028</v>
      </c>
      <c r="G26717" t="s">
        <v>270</v>
      </c>
    </row>
    <row r="26718" spans="1:7">
      <c r="A26718">
        <v>25232100</v>
      </c>
      <c r="B26718" t="s">
        <v>103</v>
      </c>
      <c r="C26718" s="30">
        <v>1.41</v>
      </c>
      <c r="G26718" t="s">
        <v>270</v>
      </c>
    </row>
    <row r="26719" spans="1:7">
      <c r="A26719">
        <v>25232100</v>
      </c>
      <c r="B26719" t="s">
        <v>103</v>
      </c>
      <c r="C26719" s="30">
        <v>1.5509999999999999</v>
      </c>
      <c r="E26719">
        <v>2026</v>
      </c>
      <c r="G26719" t="s">
        <v>270</v>
      </c>
    </row>
    <row r="26720" spans="1:7">
      <c r="A26720">
        <v>25232100</v>
      </c>
      <c r="B26720" t="s">
        <v>103</v>
      </c>
      <c r="C26720" s="30">
        <v>1.6919999999999999</v>
      </c>
      <c r="E26720">
        <v>2027</v>
      </c>
      <c r="G26720" t="s">
        <v>270</v>
      </c>
    </row>
    <row r="26721" spans="1:7">
      <c r="A26721">
        <v>25232100</v>
      </c>
      <c r="B26721" t="s">
        <v>103</v>
      </c>
      <c r="C26721" s="30">
        <v>1.833</v>
      </c>
      <c r="E26721">
        <v>2028</v>
      </c>
      <c r="G26721" t="s">
        <v>270</v>
      </c>
    </row>
    <row r="26722" spans="1:7">
      <c r="A26722">
        <v>25232900</v>
      </c>
      <c r="B26722" t="s">
        <v>103</v>
      </c>
      <c r="C26722" s="30">
        <v>1.32</v>
      </c>
      <c r="G26722" t="s">
        <v>270</v>
      </c>
    </row>
    <row r="26723" spans="1:7">
      <c r="A26723">
        <v>25232900</v>
      </c>
      <c r="B26723" t="s">
        <v>103</v>
      </c>
      <c r="C26723" s="30">
        <v>1.4520000000000002</v>
      </c>
      <c r="E26723">
        <v>2026</v>
      </c>
      <c r="G26723" t="s">
        <v>270</v>
      </c>
    </row>
    <row r="26724" spans="1:7">
      <c r="A26724">
        <v>25232900</v>
      </c>
      <c r="B26724" t="s">
        <v>103</v>
      </c>
      <c r="C26724" s="30">
        <v>1.5840000000000001</v>
      </c>
      <c r="E26724">
        <v>2027</v>
      </c>
      <c r="G26724" t="s">
        <v>270</v>
      </c>
    </row>
    <row r="26725" spans="1:7">
      <c r="A26725">
        <v>25232900</v>
      </c>
      <c r="B26725" t="s">
        <v>103</v>
      </c>
      <c r="C26725" s="30">
        <v>1.7160000000000002</v>
      </c>
      <c r="E26725">
        <v>2028</v>
      </c>
      <c r="G26725" t="s">
        <v>270</v>
      </c>
    </row>
    <row r="26726" spans="1:7">
      <c r="A26726">
        <v>28080000</v>
      </c>
      <c r="B26726" t="s">
        <v>103</v>
      </c>
      <c r="C26726" s="30">
        <v>1.8</v>
      </c>
      <c r="G26726" t="s">
        <v>271</v>
      </c>
    </row>
    <row r="26727" spans="1:7">
      <c r="A26727">
        <v>28080000</v>
      </c>
      <c r="B26727" t="s">
        <v>103</v>
      </c>
      <c r="C26727" s="30">
        <v>1.8180000000000001</v>
      </c>
      <c r="E26727">
        <v>2026</v>
      </c>
      <c r="G26727" t="s">
        <v>271</v>
      </c>
    </row>
    <row r="26728" spans="1:7">
      <c r="A26728">
        <v>28080000</v>
      </c>
      <c r="B26728" t="s">
        <v>103</v>
      </c>
      <c r="C26728" s="30">
        <v>1.8180000000000001</v>
      </c>
      <c r="E26728">
        <v>2027</v>
      </c>
      <c r="G26728" t="s">
        <v>271</v>
      </c>
    </row>
    <row r="26729" spans="1:7">
      <c r="A26729">
        <v>28080000</v>
      </c>
      <c r="B26729" t="s">
        <v>103</v>
      </c>
      <c r="C26729" s="30">
        <v>1.8180000000000001</v>
      </c>
      <c r="E26729">
        <v>2028</v>
      </c>
      <c r="G26729" t="s">
        <v>271</v>
      </c>
    </row>
    <row r="26730" spans="1:7">
      <c r="A26730">
        <v>28141000</v>
      </c>
      <c r="B26730" t="s">
        <v>103</v>
      </c>
      <c r="C26730" s="30">
        <v>2.46</v>
      </c>
      <c r="G26730" t="s">
        <v>271</v>
      </c>
    </row>
    <row r="26731" spans="1:7">
      <c r="A26731">
        <v>28141000</v>
      </c>
      <c r="B26731" t="s">
        <v>103</v>
      </c>
      <c r="C26731" s="30">
        <v>2.4845999999999999</v>
      </c>
      <c r="E26731">
        <v>2026</v>
      </c>
      <c r="G26731" t="s">
        <v>271</v>
      </c>
    </row>
    <row r="26732" spans="1:7">
      <c r="A26732">
        <v>28141000</v>
      </c>
      <c r="B26732" t="s">
        <v>103</v>
      </c>
      <c r="C26732" s="30">
        <v>2.4845999999999999</v>
      </c>
      <c r="E26732">
        <v>2027</v>
      </c>
      <c r="G26732" t="s">
        <v>271</v>
      </c>
    </row>
    <row r="26733" spans="1:7">
      <c r="A26733">
        <v>28141000</v>
      </c>
      <c r="B26733" t="s">
        <v>103</v>
      </c>
      <c r="C26733" s="30">
        <v>2.4845999999999999</v>
      </c>
      <c r="E26733">
        <v>2028</v>
      </c>
      <c r="G26733" t="s">
        <v>271</v>
      </c>
    </row>
    <row r="26734" spans="1:7">
      <c r="A26734">
        <v>28142000</v>
      </c>
      <c r="B26734" t="s">
        <v>103</v>
      </c>
      <c r="C26734">
        <v>0.74</v>
      </c>
      <c r="G26734" t="s">
        <v>271</v>
      </c>
    </row>
    <row r="26735" spans="1:7">
      <c r="A26735">
        <v>28142000</v>
      </c>
      <c r="B26735" t="s">
        <v>103</v>
      </c>
      <c r="C26735">
        <v>0.74739999999999995</v>
      </c>
      <c r="E26735">
        <v>2026</v>
      </c>
      <c r="G26735" t="s">
        <v>271</v>
      </c>
    </row>
    <row r="26736" spans="1:7">
      <c r="A26736">
        <v>28142000</v>
      </c>
      <c r="B26736" t="s">
        <v>103</v>
      </c>
      <c r="C26736">
        <v>0.74739999999999995</v>
      </c>
      <c r="E26736">
        <v>2027</v>
      </c>
      <c r="G26736" t="s">
        <v>271</v>
      </c>
    </row>
    <row r="26737" spans="1:7">
      <c r="A26737">
        <v>28142000</v>
      </c>
      <c r="B26737" t="s">
        <v>103</v>
      </c>
      <c r="C26737">
        <v>0.74739999999999995</v>
      </c>
      <c r="E26737">
        <v>2028</v>
      </c>
      <c r="G26737" t="s">
        <v>271</v>
      </c>
    </row>
    <row r="26738" spans="1:7">
      <c r="A26738">
        <v>28342100</v>
      </c>
      <c r="B26738" t="s">
        <v>103</v>
      </c>
      <c r="C26738" s="30">
        <v>1.66</v>
      </c>
      <c r="G26738" t="s">
        <v>271</v>
      </c>
    </row>
    <row r="26739" spans="1:7">
      <c r="A26739">
        <v>28342100</v>
      </c>
      <c r="B26739" t="s">
        <v>103</v>
      </c>
      <c r="C26739" s="30">
        <v>1.6765999999999999</v>
      </c>
      <c r="E26739">
        <v>2026</v>
      </c>
      <c r="G26739" t="s">
        <v>271</v>
      </c>
    </row>
    <row r="26740" spans="1:7">
      <c r="A26740">
        <v>28342100</v>
      </c>
      <c r="B26740" t="s">
        <v>103</v>
      </c>
      <c r="C26740" s="30">
        <v>1.6765999999999999</v>
      </c>
      <c r="E26740">
        <v>2027</v>
      </c>
      <c r="G26740" t="s">
        <v>271</v>
      </c>
    </row>
    <row r="26741" spans="1:7">
      <c r="A26741">
        <v>28342100</v>
      </c>
      <c r="B26741" t="s">
        <v>103</v>
      </c>
      <c r="C26741" s="30">
        <v>1.6765999999999999</v>
      </c>
      <c r="E26741">
        <v>2028</v>
      </c>
      <c r="G26741" t="s">
        <v>271</v>
      </c>
    </row>
    <row r="26742" spans="1:7">
      <c r="A26742">
        <v>31021012</v>
      </c>
      <c r="B26742" t="s">
        <v>103</v>
      </c>
      <c r="C26742">
        <v>0.55000000000000004</v>
      </c>
      <c r="G26742" t="s">
        <v>271</v>
      </c>
    </row>
    <row r="26743" spans="1:7">
      <c r="A26743">
        <v>31021012</v>
      </c>
      <c r="B26743" t="s">
        <v>103</v>
      </c>
      <c r="C26743">
        <v>0.5555000000000001</v>
      </c>
      <c r="E26743">
        <v>2026</v>
      </c>
      <c r="G26743" t="s">
        <v>271</v>
      </c>
    </row>
    <row r="26744" spans="1:7">
      <c r="A26744">
        <v>31021012</v>
      </c>
      <c r="B26744" t="s">
        <v>103</v>
      </c>
      <c r="C26744">
        <v>0.5555000000000001</v>
      </c>
      <c r="E26744">
        <v>2027</v>
      </c>
      <c r="G26744" t="s">
        <v>271</v>
      </c>
    </row>
    <row r="26745" spans="1:7">
      <c r="A26745">
        <v>31021012</v>
      </c>
      <c r="B26745" t="s">
        <v>103</v>
      </c>
      <c r="C26745">
        <v>0.5555000000000001</v>
      </c>
      <c r="E26745">
        <v>2028</v>
      </c>
      <c r="G26745" t="s">
        <v>271</v>
      </c>
    </row>
    <row r="26746" spans="1:7">
      <c r="A26746">
        <v>31021015</v>
      </c>
      <c r="B26746" t="s">
        <v>103</v>
      </c>
      <c r="C26746">
        <v>0.89</v>
      </c>
      <c r="G26746" t="s">
        <v>271</v>
      </c>
    </row>
    <row r="26747" spans="1:7">
      <c r="A26747">
        <v>31021015</v>
      </c>
      <c r="B26747" t="s">
        <v>103</v>
      </c>
      <c r="C26747">
        <v>0.89890000000000003</v>
      </c>
      <c r="E26747">
        <v>2026</v>
      </c>
      <c r="G26747" t="s">
        <v>271</v>
      </c>
    </row>
    <row r="26748" spans="1:7">
      <c r="A26748">
        <v>31021015</v>
      </c>
      <c r="B26748" t="s">
        <v>103</v>
      </c>
      <c r="C26748">
        <v>0.89890000000000003</v>
      </c>
      <c r="E26748">
        <v>2027</v>
      </c>
      <c r="G26748" t="s">
        <v>271</v>
      </c>
    </row>
    <row r="26749" spans="1:7">
      <c r="A26749">
        <v>31021015</v>
      </c>
      <c r="B26749" t="s">
        <v>103</v>
      </c>
      <c r="C26749">
        <v>0.89890000000000003</v>
      </c>
      <c r="E26749">
        <v>2028</v>
      </c>
      <c r="G26749" t="s">
        <v>271</v>
      </c>
    </row>
    <row r="26750" spans="1:7">
      <c r="A26750">
        <v>31021019</v>
      </c>
      <c r="B26750" t="s">
        <v>103</v>
      </c>
      <c r="C26750" s="30">
        <v>1.65</v>
      </c>
      <c r="G26750" t="s">
        <v>271</v>
      </c>
    </row>
    <row r="26751" spans="1:7">
      <c r="A26751">
        <v>31021019</v>
      </c>
      <c r="B26751" t="s">
        <v>103</v>
      </c>
      <c r="C26751" s="30">
        <v>1.6664999999999999</v>
      </c>
      <c r="E26751">
        <v>2026</v>
      </c>
      <c r="G26751" t="s">
        <v>271</v>
      </c>
    </row>
    <row r="26752" spans="1:7">
      <c r="A26752">
        <v>31021019</v>
      </c>
      <c r="B26752" t="s">
        <v>103</v>
      </c>
      <c r="C26752" s="30">
        <v>1.6664999999999999</v>
      </c>
      <c r="E26752">
        <v>2027</v>
      </c>
      <c r="G26752" t="s">
        <v>271</v>
      </c>
    </row>
    <row r="26753" spans="1:7">
      <c r="A26753">
        <v>31021019</v>
      </c>
      <c r="B26753" t="s">
        <v>103</v>
      </c>
      <c r="C26753" s="30">
        <v>1.6664999999999999</v>
      </c>
      <c r="E26753">
        <v>2028</v>
      </c>
      <c r="G26753" t="s">
        <v>271</v>
      </c>
    </row>
    <row r="26754" spans="1:7">
      <c r="A26754">
        <v>31021090</v>
      </c>
      <c r="B26754" t="s">
        <v>103</v>
      </c>
      <c r="C26754" s="30">
        <v>1.62</v>
      </c>
      <c r="G26754" t="s">
        <v>271</v>
      </c>
    </row>
    <row r="26755" spans="1:7">
      <c r="A26755">
        <v>31021090</v>
      </c>
      <c r="B26755" t="s">
        <v>103</v>
      </c>
      <c r="C26755" s="30">
        <v>1.6362000000000001</v>
      </c>
      <c r="E26755">
        <v>2026</v>
      </c>
      <c r="G26755" t="s">
        <v>271</v>
      </c>
    </row>
    <row r="26756" spans="1:7">
      <c r="A26756">
        <v>31021090</v>
      </c>
      <c r="B26756" t="s">
        <v>103</v>
      </c>
      <c r="C26756" s="30">
        <v>1.6362000000000001</v>
      </c>
      <c r="E26756">
        <v>2027</v>
      </c>
      <c r="G26756" t="s">
        <v>271</v>
      </c>
    </row>
    <row r="26757" spans="1:7">
      <c r="A26757">
        <v>31021090</v>
      </c>
      <c r="B26757" t="s">
        <v>103</v>
      </c>
      <c r="C26757" s="30">
        <v>1.6362000000000001</v>
      </c>
      <c r="E26757">
        <v>2028</v>
      </c>
      <c r="G26757" t="s">
        <v>271</v>
      </c>
    </row>
    <row r="26758" spans="1:7">
      <c r="A26758">
        <v>31022100</v>
      </c>
      <c r="B26758" t="s">
        <v>103</v>
      </c>
      <c r="C26758">
        <v>0.75</v>
      </c>
      <c r="G26758" t="s">
        <v>271</v>
      </c>
    </row>
    <row r="26759" spans="1:7">
      <c r="A26759">
        <v>31022100</v>
      </c>
      <c r="B26759" t="s">
        <v>103</v>
      </c>
      <c r="C26759">
        <v>0.75750000000000006</v>
      </c>
      <c r="E26759">
        <v>2026</v>
      </c>
      <c r="G26759" t="s">
        <v>271</v>
      </c>
    </row>
    <row r="26760" spans="1:7">
      <c r="A26760">
        <v>31022100</v>
      </c>
      <c r="B26760" t="s">
        <v>103</v>
      </c>
      <c r="C26760">
        <v>0.75750000000000006</v>
      </c>
      <c r="E26760">
        <v>2027</v>
      </c>
      <c r="G26760" t="s">
        <v>271</v>
      </c>
    </row>
    <row r="26761" spans="1:7">
      <c r="A26761">
        <v>31022100</v>
      </c>
      <c r="B26761" t="s">
        <v>103</v>
      </c>
      <c r="C26761">
        <v>0.75750000000000006</v>
      </c>
      <c r="E26761">
        <v>2028</v>
      </c>
      <c r="G26761" t="s">
        <v>271</v>
      </c>
    </row>
    <row r="26762" spans="1:7">
      <c r="A26762">
        <v>31022900</v>
      </c>
      <c r="B26762" t="s">
        <v>103</v>
      </c>
      <c r="C26762" s="30">
        <v>1.24</v>
      </c>
      <c r="G26762" t="s">
        <v>271</v>
      </c>
    </row>
    <row r="26763" spans="1:7">
      <c r="A26763">
        <v>31022900</v>
      </c>
      <c r="B26763" t="s">
        <v>103</v>
      </c>
      <c r="C26763" s="30">
        <v>1.2524</v>
      </c>
      <c r="E26763">
        <v>2026</v>
      </c>
      <c r="G26763" t="s">
        <v>271</v>
      </c>
    </row>
    <row r="26764" spans="1:7">
      <c r="A26764">
        <v>31022900</v>
      </c>
      <c r="B26764" t="s">
        <v>103</v>
      </c>
      <c r="C26764" s="30">
        <v>1.2524</v>
      </c>
      <c r="E26764">
        <v>2027</v>
      </c>
      <c r="G26764" t="s">
        <v>271</v>
      </c>
    </row>
    <row r="26765" spans="1:7">
      <c r="A26765">
        <v>31022900</v>
      </c>
      <c r="B26765" t="s">
        <v>103</v>
      </c>
      <c r="C26765" s="30">
        <v>1.2524</v>
      </c>
      <c r="E26765">
        <v>2028</v>
      </c>
      <c r="G26765" t="s">
        <v>271</v>
      </c>
    </row>
    <row r="26766" spans="1:7">
      <c r="A26766">
        <v>31023010</v>
      </c>
      <c r="B26766" t="s">
        <v>103</v>
      </c>
      <c r="C26766" s="30">
        <v>1.28</v>
      </c>
      <c r="G26766" t="s">
        <v>271</v>
      </c>
    </row>
    <row r="26767" spans="1:7">
      <c r="A26767">
        <v>31023010</v>
      </c>
      <c r="B26767" t="s">
        <v>103</v>
      </c>
      <c r="C26767" s="30">
        <v>1.2927999999999999</v>
      </c>
      <c r="E26767">
        <v>2026</v>
      </c>
      <c r="G26767" t="s">
        <v>271</v>
      </c>
    </row>
    <row r="26768" spans="1:7">
      <c r="A26768">
        <v>31023010</v>
      </c>
      <c r="B26768" t="s">
        <v>103</v>
      </c>
      <c r="C26768" s="30">
        <v>1.2927999999999999</v>
      </c>
      <c r="E26768">
        <v>2027</v>
      </c>
      <c r="G26768" t="s">
        <v>271</v>
      </c>
    </row>
    <row r="26769" spans="1:7">
      <c r="A26769">
        <v>31023010</v>
      </c>
      <c r="B26769" t="s">
        <v>103</v>
      </c>
      <c r="C26769" s="30">
        <v>1.2927999999999999</v>
      </c>
      <c r="E26769">
        <v>2028</v>
      </c>
      <c r="G26769" t="s">
        <v>271</v>
      </c>
    </row>
    <row r="26770" spans="1:7">
      <c r="A26770">
        <v>31023090</v>
      </c>
      <c r="B26770" t="s">
        <v>103</v>
      </c>
      <c r="C26770" s="30">
        <v>1.96</v>
      </c>
      <c r="G26770" t="s">
        <v>271</v>
      </c>
    </row>
    <row r="26771" spans="1:7">
      <c r="A26771">
        <v>31023090</v>
      </c>
      <c r="B26771" t="s">
        <v>103</v>
      </c>
      <c r="C26771" s="30">
        <v>1.9796</v>
      </c>
      <c r="E26771">
        <v>2026</v>
      </c>
      <c r="G26771" t="s">
        <v>271</v>
      </c>
    </row>
    <row r="26772" spans="1:7">
      <c r="A26772">
        <v>31023090</v>
      </c>
      <c r="B26772" t="s">
        <v>103</v>
      </c>
      <c r="C26772" s="30">
        <v>1.9796</v>
      </c>
      <c r="E26772">
        <v>2027</v>
      </c>
      <c r="G26772" t="s">
        <v>271</v>
      </c>
    </row>
    <row r="26773" spans="1:7">
      <c r="A26773">
        <v>31023090</v>
      </c>
      <c r="B26773" t="s">
        <v>103</v>
      </c>
      <c r="C26773" s="30">
        <v>1.9796</v>
      </c>
      <c r="E26773">
        <v>2028</v>
      </c>
      <c r="G26773" t="s">
        <v>271</v>
      </c>
    </row>
    <row r="26774" spans="1:7">
      <c r="A26774">
        <v>31024010</v>
      </c>
      <c r="B26774" t="s">
        <v>103</v>
      </c>
      <c r="C26774" s="30">
        <v>1.7</v>
      </c>
      <c r="G26774" t="s">
        <v>271</v>
      </c>
    </row>
    <row r="26775" spans="1:7">
      <c r="A26775">
        <v>31024010</v>
      </c>
      <c r="B26775" t="s">
        <v>103</v>
      </c>
      <c r="C26775" s="30">
        <v>1.7169999999999999</v>
      </c>
      <c r="E26775">
        <v>2026</v>
      </c>
      <c r="G26775" t="s">
        <v>271</v>
      </c>
    </row>
    <row r="26776" spans="1:7">
      <c r="A26776">
        <v>31024010</v>
      </c>
      <c r="B26776" t="s">
        <v>103</v>
      </c>
      <c r="C26776" s="30">
        <v>1.7169999999999999</v>
      </c>
      <c r="E26776">
        <v>2027</v>
      </c>
      <c r="G26776" t="s">
        <v>271</v>
      </c>
    </row>
    <row r="26777" spans="1:7">
      <c r="A26777">
        <v>31024010</v>
      </c>
      <c r="B26777" t="s">
        <v>103</v>
      </c>
      <c r="C26777" s="30">
        <v>1.7169999999999999</v>
      </c>
      <c r="E26777">
        <v>2028</v>
      </c>
      <c r="G26777" t="s">
        <v>271</v>
      </c>
    </row>
    <row r="26778" spans="1:7">
      <c r="A26778">
        <v>31024090</v>
      </c>
      <c r="B26778" t="s">
        <v>103</v>
      </c>
      <c r="C26778" s="30">
        <v>1.7</v>
      </c>
      <c r="G26778" t="s">
        <v>271</v>
      </c>
    </row>
    <row r="26779" spans="1:7">
      <c r="A26779">
        <v>31024090</v>
      </c>
      <c r="B26779" t="s">
        <v>103</v>
      </c>
      <c r="C26779" s="30">
        <v>1.7169999999999999</v>
      </c>
      <c r="E26779">
        <v>2026</v>
      </c>
      <c r="G26779" t="s">
        <v>271</v>
      </c>
    </row>
    <row r="26780" spans="1:7">
      <c r="A26780">
        <v>31024090</v>
      </c>
      <c r="B26780" t="s">
        <v>103</v>
      </c>
      <c r="C26780" s="30">
        <v>1.7169999999999999</v>
      </c>
      <c r="E26780">
        <v>2027</v>
      </c>
      <c r="G26780" t="s">
        <v>271</v>
      </c>
    </row>
    <row r="26781" spans="1:7">
      <c r="A26781">
        <v>31024090</v>
      </c>
      <c r="B26781" t="s">
        <v>103</v>
      </c>
      <c r="C26781" s="30">
        <v>1.7169999999999999</v>
      </c>
      <c r="E26781">
        <v>2028</v>
      </c>
      <c r="G26781" t="s">
        <v>271</v>
      </c>
    </row>
    <row r="26782" spans="1:7">
      <c r="A26782">
        <v>31025000</v>
      </c>
      <c r="B26782" t="s">
        <v>103</v>
      </c>
      <c r="C26782" s="30">
        <v>2.82</v>
      </c>
      <c r="G26782" t="s">
        <v>271</v>
      </c>
    </row>
    <row r="26783" spans="1:7">
      <c r="A26783">
        <v>31025000</v>
      </c>
      <c r="B26783" t="s">
        <v>103</v>
      </c>
      <c r="C26783" s="30">
        <v>2.8481999999999998</v>
      </c>
      <c r="E26783">
        <v>2026</v>
      </c>
      <c r="G26783" t="s">
        <v>271</v>
      </c>
    </row>
    <row r="26784" spans="1:7">
      <c r="A26784">
        <v>31025000</v>
      </c>
      <c r="B26784" t="s">
        <v>103</v>
      </c>
      <c r="C26784" s="30">
        <v>2.8481999999999998</v>
      </c>
      <c r="E26784">
        <v>2027</v>
      </c>
      <c r="G26784" t="s">
        <v>271</v>
      </c>
    </row>
    <row r="26785" spans="1:7">
      <c r="A26785">
        <v>31025000</v>
      </c>
      <c r="B26785" t="s">
        <v>103</v>
      </c>
      <c r="C26785" s="30">
        <v>2.8481999999999998</v>
      </c>
      <c r="E26785">
        <v>2028</v>
      </c>
      <c r="G26785" t="s">
        <v>271</v>
      </c>
    </row>
    <row r="26786" spans="1:7">
      <c r="A26786">
        <v>31026000</v>
      </c>
      <c r="B26786" t="s">
        <v>103</v>
      </c>
      <c r="C26786" s="30">
        <v>1.65</v>
      </c>
      <c r="G26786" t="s">
        <v>271</v>
      </c>
    </row>
    <row r="26787" spans="1:7">
      <c r="A26787">
        <v>31026000</v>
      </c>
      <c r="B26787" t="s">
        <v>103</v>
      </c>
      <c r="C26787" s="30">
        <v>1.6664999999999999</v>
      </c>
      <c r="E26787">
        <v>2026</v>
      </c>
      <c r="G26787" t="s">
        <v>271</v>
      </c>
    </row>
    <row r="26788" spans="1:7">
      <c r="A26788">
        <v>31026000</v>
      </c>
      <c r="B26788" t="s">
        <v>103</v>
      </c>
      <c r="C26788" s="30">
        <v>1.6664999999999999</v>
      </c>
      <c r="E26788">
        <v>2027</v>
      </c>
      <c r="G26788" t="s">
        <v>271</v>
      </c>
    </row>
    <row r="26789" spans="1:7">
      <c r="A26789">
        <v>31026000</v>
      </c>
      <c r="B26789" t="s">
        <v>103</v>
      </c>
      <c r="C26789" s="30">
        <v>1.6664999999999999</v>
      </c>
      <c r="E26789">
        <v>2028</v>
      </c>
      <c r="G26789" t="s">
        <v>271</v>
      </c>
    </row>
    <row r="26790" spans="1:7">
      <c r="A26790">
        <v>31028000</v>
      </c>
      <c r="B26790" t="s">
        <v>103</v>
      </c>
      <c r="C26790" s="30">
        <v>1.4</v>
      </c>
      <c r="G26790" t="s">
        <v>271</v>
      </c>
    </row>
    <row r="26791" spans="1:7">
      <c r="A26791">
        <v>31028000</v>
      </c>
      <c r="B26791" t="s">
        <v>103</v>
      </c>
      <c r="C26791" s="30">
        <v>1.4139999999999999</v>
      </c>
      <c r="E26791">
        <v>2026</v>
      </c>
      <c r="G26791" t="s">
        <v>271</v>
      </c>
    </row>
    <row r="26792" spans="1:7">
      <c r="A26792">
        <v>31028000</v>
      </c>
      <c r="B26792" t="s">
        <v>103</v>
      </c>
      <c r="C26792" s="30">
        <v>1.4139999999999999</v>
      </c>
      <c r="E26792">
        <v>2027</v>
      </c>
      <c r="G26792" t="s">
        <v>271</v>
      </c>
    </row>
    <row r="26793" spans="1:7">
      <c r="A26793">
        <v>31028000</v>
      </c>
      <c r="B26793" t="s">
        <v>103</v>
      </c>
      <c r="C26793" s="30">
        <v>1.4139999999999999</v>
      </c>
      <c r="E26793">
        <v>2028</v>
      </c>
      <c r="G26793" t="s">
        <v>271</v>
      </c>
    </row>
    <row r="26794" spans="1:7">
      <c r="A26794">
        <v>31029000</v>
      </c>
      <c r="B26794" t="s">
        <v>103</v>
      </c>
      <c r="C26794" s="30">
        <v>1.56</v>
      </c>
      <c r="G26794" t="s">
        <v>271</v>
      </c>
    </row>
    <row r="26795" spans="1:7">
      <c r="A26795">
        <v>31029000</v>
      </c>
      <c r="B26795" t="s">
        <v>103</v>
      </c>
      <c r="C26795" s="30">
        <v>1.5756000000000001</v>
      </c>
      <c r="E26795">
        <v>2026</v>
      </c>
      <c r="G26795" t="s">
        <v>271</v>
      </c>
    </row>
    <row r="26796" spans="1:7">
      <c r="A26796">
        <v>31029000</v>
      </c>
      <c r="B26796" t="s">
        <v>103</v>
      </c>
      <c r="C26796" s="30">
        <v>1.5756000000000001</v>
      </c>
      <c r="E26796">
        <v>2027</v>
      </c>
      <c r="G26796" t="s">
        <v>271</v>
      </c>
    </row>
    <row r="26797" spans="1:7">
      <c r="A26797">
        <v>31029000</v>
      </c>
      <c r="B26797" t="s">
        <v>103</v>
      </c>
      <c r="C26797" s="30">
        <v>1.5756000000000001</v>
      </c>
      <c r="E26797">
        <v>2028</v>
      </c>
      <c r="G26797" t="s">
        <v>271</v>
      </c>
    </row>
    <row r="26798" spans="1:7">
      <c r="A26798">
        <v>31051000</v>
      </c>
      <c r="B26798" t="s">
        <v>103</v>
      </c>
      <c r="C26798">
        <v>0.76</v>
      </c>
      <c r="G26798" t="s">
        <v>271</v>
      </c>
    </row>
    <row r="26799" spans="1:7">
      <c r="A26799">
        <v>31051000</v>
      </c>
      <c r="B26799" t="s">
        <v>103</v>
      </c>
      <c r="C26799">
        <v>0.76760000000000006</v>
      </c>
      <c r="E26799">
        <v>2026</v>
      </c>
      <c r="G26799" t="s">
        <v>271</v>
      </c>
    </row>
    <row r="26800" spans="1:7">
      <c r="A26800">
        <v>31051000</v>
      </c>
      <c r="B26800" t="s">
        <v>103</v>
      </c>
      <c r="C26800">
        <v>0.76760000000000006</v>
      </c>
      <c r="E26800">
        <v>2027</v>
      </c>
      <c r="G26800" t="s">
        <v>271</v>
      </c>
    </row>
    <row r="26801" spans="1:7">
      <c r="A26801">
        <v>31051000</v>
      </c>
      <c r="B26801" t="s">
        <v>103</v>
      </c>
      <c r="C26801">
        <v>0.76760000000000006</v>
      </c>
      <c r="E26801">
        <v>2028</v>
      </c>
      <c r="G26801" t="s">
        <v>271</v>
      </c>
    </row>
    <row r="26802" spans="1:7">
      <c r="A26802">
        <v>31052010</v>
      </c>
      <c r="B26802" t="s">
        <v>103</v>
      </c>
      <c r="C26802">
        <v>0.9</v>
      </c>
      <c r="G26802" t="s">
        <v>271</v>
      </c>
    </row>
    <row r="26803" spans="1:7">
      <c r="A26803">
        <v>31052010</v>
      </c>
      <c r="B26803" t="s">
        <v>103</v>
      </c>
      <c r="C26803">
        <v>0.90900000000000003</v>
      </c>
      <c r="E26803">
        <v>2026</v>
      </c>
      <c r="G26803" t="s">
        <v>271</v>
      </c>
    </row>
    <row r="26804" spans="1:7">
      <c r="A26804">
        <v>31052010</v>
      </c>
      <c r="B26804" t="s">
        <v>103</v>
      </c>
      <c r="C26804">
        <v>0.90900000000000003</v>
      </c>
      <c r="E26804">
        <v>2027</v>
      </c>
      <c r="G26804" t="s">
        <v>271</v>
      </c>
    </row>
    <row r="26805" spans="1:7">
      <c r="A26805">
        <v>31052010</v>
      </c>
      <c r="B26805" t="s">
        <v>103</v>
      </c>
      <c r="C26805">
        <v>0.90900000000000003</v>
      </c>
      <c r="E26805">
        <v>2028</v>
      </c>
      <c r="G26805" t="s">
        <v>271</v>
      </c>
    </row>
    <row r="26806" spans="1:7">
      <c r="A26806">
        <v>31052090</v>
      </c>
      <c r="B26806" t="s">
        <v>103</v>
      </c>
      <c r="C26806">
        <v>0.62</v>
      </c>
      <c r="G26806" t="s">
        <v>271</v>
      </c>
    </row>
    <row r="26807" spans="1:7">
      <c r="A26807">
        <v>31052090</v>
      </c>
      <c r="B26807" t="s">
        <v>103</v>
      </c>
      <c r="C26807">
        <v>0.62619999999999998</v>
      </c>
      <c r="E26807">
        <v>2026</v>
      </c>
      <c r="G26807" t="s">
        <v>271</v>
      </c>
    </row>
    <row r="26808" spans="1:7">
      <c r="A26808">
        <v>31052090</v>
      </c>
      <c r="B26808" t="s">
        <v>103</v>
      </c>
      <c r="C26808">
        <v>0.62619999999999998</v>
      </c>
      <c r="E26808">
        <v>2027</v>
      </c>
      <c r="G26808" t="s">
        <v>271</v>
      </c>
    </row>
    <row r="26809" spans="1:7">
      <c r="A26809">
        <v>31052090</v>
      </c>
      <c r="B26809" t="s">
        <v>103</v>
      </c>
      <c r="C26809">
        <v>0.62619999999999998</v>
      </c>
      <c r="E26809">
        <v>2028</v>
      </c>
      <c r="G26809" t="s">
        <v>271</v>
      </c>
    </row>
    <row r="26810" spans="1:7">
      <c r="A26810">
        <v>31053000</v>
      </c>
      <c r="B26810" t="s">
        <v>103</v>
      </c>
      <c r="C26810">
        <v>0.6</v>
      </c>
      <c r="G26810" t="s">
        <v>271</v>
      </c>
    </row>
    <row r="26811" spans="1:7">
      <c r="A26811">
        <v>31053000</v>
      </c>
      <c r="B26811" t="s">
        <v>103</v>
      </c>
      <c r="C26811">
        <v>0.60599999999999998</v>
      </c>
      <c r="E26811">
        <v>2026</v>
      </c>
      <c r="G26811" t="s">
        <v>271</v>
      </c>
    </row>
    <row r="26812" spans="1:7">
      <c r="A26812">
        <v>31053000</v>
      </c>
      <c r="B26812" t="s">
        <v>103</v>
      </c>
      <c r="C26812">
        <v>0.60599999999999998</v>
      </c>
      <c r="E26812">
        <v>2027</v>
      </c>
      <c r="G26812" t="s">
        <v>271</v>
      </c>
    </row>
    <row r="26813" spans="1:7">
      <c r="A26813">
        <v>31053000</v>
      </c>
      <c r="B26813" t="s">
        <v>103</v>
      </c>
      <c r="C26813">
        <v>0.60599999999999998</v>
      </c>
      <c r="E26813">
        <v>2028</v>
      </c>
      <c r="G26813" t="s">
        <v>271</v>
      </c>
    </row>
    <row r="26814" spans="1:7">
      <c r="A26814">
        <v>31054000</v>
      </c>
      <c r="B26814" t="s">
        <v>103</v>
      </c>
      <c r="C26814">
        <v>0.39</v>
      </c>
      <c r="G26814" t="s">
        <v>271</v>
      </c>
    </row>
    <row r="26815" spans="1:7">
      <c r="A26815">
        <v>31054000</v>
      </c>
      <c r="B26815" t="s">
        <v>103</v>
      </c>
      <c r="C26815">
        <v>0.39390000000000003</v>
      </c>
      <c r="E26815">
        <v>2026</v>
      </c>
      <c r="G26815" t="s">
        <v>271</v>
      </c>
    </row>
    <row r="26816" spans="1:7">
      <c r="A26816">
        <v>31054000</v>
      </c>
      <c r="B26816" t="s">
        <v>103</v>
      </c>
      <c r="C26816">
        <v>0.39390000000000003</v>
      </c>
      <c r="E26816">
        <v>2027</v>
      </c>
      <c r="G26816" t="s">
        <v>271</v>
      </c>
    </row>
    <row r="26817" spans="1:7">
      <c r="A26817">
        <v>31054000</v>
      </c>
      <c r="B26817" t="s">
        <v>103</v>
      </c>
      <c r="C26817">
        <v>0.39390000000000003</v>
      </c>
      <c r="E26817">
        <v>2028</v>
      </c>
      <c r="G26817" t="s">
        <v>271</v>
      </c>
    </row>
    <row r="26818" spans="1:7">
      <c r="A26818">
        <v>31055100</v>
      </c>
      <c r="B26818" t="s">
        <v>103</v>
      </c>
      <c r="C26818" s="30">
        <v>1.21</v>
      </c>
      <c r="G26818" t="s">
        <v>271</v>
      </c>
    </row>
    <row r="26819" spans="1:7">
      <c r="A26819">
        <v>31055100</v>
      </c>
      <c r="B26819" t="s">
        <v>103</v>
      </c>
      <c r="C26819" s="30">
        <v>1.2221</v>
      </c>
      <c r="E26819">
        <v>2026</v>
      </c>
      <c r="G26819" t="s">
        <v>271</v>
      </c>
    </row>
    <row r="26820" spans="1:7">
      <c r="A26820">
        <v>31055100</v>
      </c>
      <c r="B26820" t="s">
        <v>103</v>
      </c>
      <c r="C26820" s="30">
        <v>1.2221</v>
      </c>
      <c r="E26820">
        <v>2027</v>
      </c>
      <c r="G26820" t="s">
        <v>271</v>
      </c>
    </row>
    <row r="26821" spans="1:7">
      <c r="A26821">
        <v>31055100</v>
      </c>
      <c r="B26821" t="s">
        <v>103</v>
      </c>
      <c r="C26821" s="30">
        <v>1.2221</v>
      </c>
      <c r="E26821">
        <v>2028</v>
      </c>
      <c r="G26821" t="s">
        <v>271</v>
      </c>
    </row>
    <row r="26822" spans="1:7">
      <c r="A26822">
        <v>31055900</v>
      </c>
      <c r="B26822" t="s">
        <v>103</v>
      </c>
      <c r="C26822">
        <v>0.72</v>
      </c>
      <c r="G26822" t="s">
        <v>271</v>
      </c>
    </row>
    <row r="26823" spans="1:7">
      <c r="A26823">
        <v>31055900</v>
      </c>
      <c r="B26823" t="s">
        <v>103</v>
      </c>
      <c r="C26823">
        <v>0.72719999999999996</v>
      </c>
      <c r="E26823">
        <v>2026</v>
      </c>
      <c r="G26823" t="s">
        <v>271</v>
      </c>
    </row>
    <row r="26824" spans="1:7">
      <c r="A26824">
        <v>31055900</v>
      </c>
      <c r="B26824" t="s">
        <v>103</v>
      </c>
      <c r="C26824">
        <v>0.72719999999999996</v>
      </c>
      <c r="E26824">
        <v>2027</v>
      </c>
      <c r="G26824" t="s">
        <v>271</v>
      </c>
    </row>
    <row r="26825" spans="1:7">
      <c r="A26825">
        <v>31055900</v>
      </c>
      <c r="B26825" t="s">
        <v>103</v>
      </c>
      <c r="C26825">
        <v>0.72719999999999996</v>
      </c>
      <c r="E26825">
        <v>2028</v>
      </c>
      <c r="G26825" t="s">
        <v>271</v>
      </c>
    </row>
    <row r="26826" spans="1:7">
      <c r="A26826">
        <v>31059020</v>
      </c>
      <c r="B26826" t="s">
        <v>103</v>
      </c>
      <c r="C26826" s="30">
        <v>1.1399999999999999</v>
      </c>
      <c r="G26826" t="s">
        <v>271</v>
      </c>
    </row>
    <row r="26827" spans="1:7">
      <c r="A26827">
        <v>31059020</v>
      </c>
      <c r="B26827" t="s">
        <v>103</v>
      </c>
      <c r="C26827" s="30">
        <v>1.1514</v>
      </c>
      <c r="E26827">
        <v>2026</v>
      </c>
      <c r="G26827" t="s">
        <v>271</v>
      </c>
    </row>
    <row r="26828" spans="1:7">
      <c r="A26828">
        <v>31059020</v>
      </c>
      <c r="B26828" t="s">
        <v>103</v>
      </c>
      <c r="C26828" s="30">
        <v>1.1514</v>
      </c>
      <c r="E26828">
        <v>2027</v>
      </c>
      <c r="G26828" t="s">
        <v>271</v>
      </c>
    </row>
    <row r="26829" spans="1:7">
      <c r="A26829">
        <v>31059020</v>
      </c>
      <c r="B26829" t="s">
        <v>103</v>
      </c>
      <c r="C26829" s="30">
        <v>1.1514</v>
      </c>
      <c r="E26829">
        <v>2028</v>
      </c>
      <c r="G26829" t="s">
        <v>271</v>
      </c>
    </row>
    <row r="26830" spans="1:7">
      <c r="A26830">
        <v>31059080</v>
      </c>
      <c r="B26830" t="s">
        <v>103</v>
      </c>
      <c r="C26830">
        <v>0.6</v>
      </c>
      <c r="G26830" t="s">
        <v>271</v>
      </c>
    </row>
    <row r="26831" spans="1:7">
      <c r="A26831">
        <v>31059080</v>
      </c>
      <c r="B26831" t="s">
        <v>103</v>
      </c>
      <c r="C26831">
        <v>0.60599999999999998</v>
      </c>
      <c r="E26831">
        <v>2026</v>
      </c>
      <c r="G26831" t="s">
        <v>271</v>
      </c>
    </row>
    <row r="26832" spans="1:7">
      <c r="A26832">
        <v>31059080</v>
      </c>
      <c r="B26832" t="s">
        <v>103</v>
      </c>
      <c r="C26832">
        <v>0.60599999999999998</v>
      </c>
      <c r="E26832">
        <v>2027</v>
      </c>
      <c r="G26832" t="s">
        <v>271</v>
      </c>
    </row>
    <row r="26833" spans="1:7">
      <c r="A26833">
        <v>31059080</v>
      </c>
      <c r="B26833" t="s">
        <v>103</v>
      </c>
      <c r="C26833">
        <v>0.60599999999999998</v>
      </c>
      <c r="E26833">
        <v>2028</v>
      </c>
      <c r="G26833" t="s">
        <v>271</v>
      </c>
    </row>
    <row r="26834" spans="1:7">
      <c r="A26834">
        <v>7601</v>
      </c>
      <c r="B26834" t="s">
        <v>103</v>
      </c>
      <c r="C26834">
        <v>0.36</v>
      </c>
      <c r="D26834" t="s">
        <v>19</v>
      </c>
      <c r="G26834" t="s">
        <v>25</v>
      </c>
    </row>
    <row r="26835" spans="1:7">
      <c r="A26835">
        <v>7601</v>
      </c>
      <c r="B26835" t="s">
        <v>103</v>
      </c>
      <c r="C26835">
        <v>0.39599999999999996</v>
      </c>
      <c r="D26835" t="s">
        <v>19</v>
      </c>
      <c r="E26835">
        <v>2026</v>
      </c>
      <c r="G26835" t="s">
        <v>25</v>
      </c>
    </row>
    <row r="26836" spans="1:7">
      <c r="A26836">
        <v>7601</v>
      </c>
      <c r="B26836" t="s">
        <v>103</v>
      </c>
      <c r="C26836">
        <v>0.432</v>
      </c>
      <c r="D26836" t="s">
        <v>19</v>
      </c>
      <c r="E26836">
        <v>2027</v>
      </c>
      <c r="G26836" t="s">
        <v>25</v>
      </c>
    </row>
    <row r="26837" spans="1:7">
      <c r="A26837">
        <v>7601</v>
      </c>
      <c r="B26837" t="s">
        <v>103</v>
      </c>
      <c r="C26837">
        <v>0.46799999999999997</v>
      </c>
      <c r="D26837" t="s">
        <v>19</v>
      </c>
      <c r="E26837">
        <v>2028</v>
      </c>
      <c r="G26837" t="s">
        <v>25</v>
      </c>
    </row>
    <row r="26838" spans="1:7">
      <c r="A26838">
        <v>7603</v>
      </c>
      <c r="B26838" t="s">
        <v>103</v>
      </c>
      <c r="C26838" s="30">
        <v>1.29</v>
      </c>
      <c r="D26838" t="s">
        <v>19</v>
      </c>
      <c r="G26838" t="s">
        <v>25</v>
      </c>
    </row>
    <row r="26839" spans="1:7">
      <c r="A26839">
        <v>7603</v>
      </c>
      <c r="B26839" t="s">
        <v>103</v>
      </c>
      <c r="C26839" s="30">
        <v>1.419</v>
      </c>
      <c r="D26839" t="s">
        <v>19</v>
      </c>
      <c r="E26839">
        <v>2026</v>
      </c>
      <c r="G26839" t="s">
        <v>25</v>
      </c>
    </row>
    <row r="26840" spans="1:7">
      <c r="A26840">
        <v>7603</v>
      </c>
      <c r="B26840" t="s">
        <v>103</v>
      </c>
      <c r="C26840" s="30">
        <v>1.548</v>
      </c>
      <c r="D26840" t="s">
        <v>19</v>
      </c>
      <c r="E26840">
        <v>2027</v>
      </c>
      <c r="G26840" t="s">
        <v>25</v>
      </c>
    </row>
    <row r="26841" spans="1:7">
      <c r="A26841">
        <v>7603</v>
      </c>
      <c r="B26841" t="s">
        <v>103</v>
      </c>
      <c r="C26841" s="30">
        <v>1.677</v>
      </c>
      <c r="D26841" t="s">
        <v>19</v>
      </c>
      <c r="E26841">
        <v>2028</v>
      </c>
      <c r="G26841" t="s">
        <v>25</v>
      </c>
    </row>
    <row r="26842" spans="1:7">
      <c r="A26842">
        <v>76041010</v>
      </c>
      <c r="B26842" t="s">
        <v>103</v>
      </c>
      <c r="C26842" s="30">
        <v>1.52</v>
      </c>
      <c r="D26842" t="s">
        <v>19</v>
      </c>
      <c r="G26842" t="s">
        <v>25</v>
      </c>
    </row>
    <row r="26843" spans="1:7">
      <c r="A26843">
        <v>76041010</v>
      </c>
      <c r="B26843" t="s">
        <v>103</v>
      </c>
      <c r="C26843" s="30">
        <v>1.6719999999999999</v>
      </c>
      <c r="D26843" t="s">
        <v>19</v>
      </c>
      <c r="E26843">
        <v>2026</v>
      </c>
      <c r="G26843" t="s">
        <v>25</v>
      </c>
    </row>
    <row r="26844" spans="1:7">
      <c r="A26844">
        <v>76041010</v>
      </c>
      <c r="B26844" t="s">
        <v>103</v>
      </c>
      <c r="C26844" s="30">
        <v>1.8240000000000001</v>
      </c>
      <c r="D26844" t="s">
        <v>19</v>
      </c>
      <c r="E26844">
        <v>2027</v>
      </c>
      <c r="G26844" t="s">
        <v>25</v>
      </c>
    </row>
    <row r="26845" spans="1:7">
      <c r="A26845">
        <v>76041010</v>
      </c>
      <c r="B26845" t="s">
        <v>103</v>
      </c>
      <c r="C26845" s="30">
        <v>1.976</v>
      </c>
      <c r="D26845" t="s">
        <v>19</v>
      </c>
      <c r="E26845">
        <v>2028</v>
      </c>
      <c r="G26845" t="s">
        <v>25</v>
      </c>
    </row>
    <row r="26846" spans="1:7">
      <c r="A26846">
        <v>76041090</v>
      </c>
      <c r="B26846" t="s">
        <v>103</v>
      </c>
      <c r="C26846" s="30">
        <v>1.53</v>
      </c>
      <c r="D26846" t="s">
        <v>19</v>
      </c>
      <c r="G26846" t="s">
        <v>25</v>
      </c>
    </row>
    <row r="26847" spans="1:7">
      <c r="A26847">
        <v>76041090</v>
      </c>
      <c r="B26847" t="s">
        <v>103</v>
      </c>
      <c r="C26847" s="30">
        <v>1.6830000000000001</v>
      </c>
      <c r="D26847" t="s">
        <v>19</v>
      </c>
      <c r="E26847">
        <v>2026</v>
      </c>
      <c r="G26847" t="s">
        <v>25</v>
      </c>
    </row>
    <row r="26848" spans="1:7">
      <c r="A26848">
        <v>76041090</v>
      </c>
      <c r="B26848" t="s">
        <v>103</v>
      </c>
      <c r="C26848" s="30">
        <v>1.8360000000000001</v>
      </c>
      <c r="D26848" t="s">
        <v>19</v>
      </c>
      <c r="E26848">
        <v>2027</v>
      </c>
      <c r="G26848" t="s">
        <v>25</v>
      </c>
    </row>
    <row r="26849" spans="1:7">
      <c r="A26849">
        <v>76041090</v>
      </c>
      <c r="B26849" t="s">
        <v>103</v>
      </c>
      <c r="C26849" s="30">
        <v>1.9890000000000001</v>
      </c>
      <c r="D26849" t="s">
        <v>19</v>
      </c>
      <c r="E26849">
        <v>2028</v>
      </c>
      <c r="G26849" t="s">
        <v>25</v>
      </c>
    </row>
    <row r="26850" spans="1:7">
      <c r="A26850">
        <v>76042100</v>
      </c>
      <c r="B26850" t="s">
        <v>103</v>
      </c>
      <c r="C26850" s="30">
        <v>1.53</v>
      </c>
      <c r="D26850" t="s">
        <v>19</v>
      </c>
      <c r="G26850" t="s">
        <v>25</v>
      </c>
    </row>
    <row r="26851" spans="1:7">
      <c r="A26851">
        <v>76042100</v>
      </c>
      <c r="B26851" t="s">
        <v>103</v>
      </c>
      <c r="C26851" s="30">
        <v>1.6830000000000001</v>
      </c>
      <c r="D26851" t="s">
        <v>19</v>
      </c>
      <c r="E26851">
        <v>2026</v>
      </c>
      <c r="G26851" t="s">
        <v>25</v>
      </c>
    </row>
    <row r="26852" spans="1:7">
      <c r="A26852">
        <v>76042100</v>
      </c>
      <c r="B26852" t="s">
        <v>103</v>
      </c>
      <c r="C26852" s="30">
        <v>1.8360000000000001</v>
      </c>
      <c r="D26852" t="s">
        <v>19</v>
      </c>
      <c r="E26852">
        <v>2027</v>
      </c>
      <c r="G26852" t="s">
        <v>25</v>
      </c>
    </row>
    <row r="26853" spans="1:7">
      <c r="A26853">
        <v>76042100</v>
      </c>
      <c r="B26853" t="s">
        <v>103</v>
      </c>
      <c r="C26853" s="30">
        <v>1.9890000000000001</v>
      </c>
      <c r="D26853" t="s">
        <v>19</v>
      </c>
      <c r="E26853">
        <v>2028</v>
      </c>
      <c r="G26853" t="s">
        <v>25</v>
      </c>
    </row>
    <row r="26854" spans="1:7">
      <c r="A26854">
        <v>76042910</v>
      </c>
      <c r="B26854" t="s">
        <v>103</v>
      </c>
      <c r="C26854" s="30">
        <v>1.52</v>
      </c>
      <c r="D26854" t="s">
        <v>19</v>
      </c>
      <c r="G26854" t="s">
        <v>25</v>
      </c>
    </row>
    <row r="26855" spans="1:7">
      <c r="A26855">
        <v>76042910</v>
      </c>
      <c r="B26855" t="s">
        <v>103</v>
      </c>
      <c r="C26855" s="30">
        <v>1.6719999999999999</v>
      </c>
      <c r="D26855" t="s">
        <v>19</v>
      </c>
      <c r="E26855">
        <v>2026</v>
      </c>
      <c r="G26855" t="s">
        <v>25</v>
      </c>
    </row>
    <row r="26856" spans="1:7">
      <c r="A26856">
        <v>76042910</v>
      </c>
      <c r="B26856" t="s">
        <v>103</v>
      </c>
      <c r="C26856" s="30">
        <v>1.8240000000000001</v>
      </c>
      <c r="D26856" t="s">
        <v>19</v>
      </c>
      <c r="E26856">
        <v>2027</v>
      </c>
      <c r="G26856" t="s">
        <v>25</v>
      </c>
    </row>
    <row r="26857" spans="1:7">
      <c r="A26857">
        <v>76042910</v>
      </c>
      <c r="B26857" t="s">
        <v>103</v>
      </c>
      <c r="C26857" s="30">
        <v>1.976</v>
      </c>
      <c r="D26857" t="s">
        <v>19</v>
      </c>
      <c r="E26857">
        <v>2028</v>
      </c>
      <c r="G26857" t="s">
        <v>25</v>
      </c>
    </row>
    <row r="26858" spans="1:7">
      <c r="A26858">
        <v>76042990</v>
      </c>
      <c r="B26858" t="s">
        <v>103</v>
      </c>
      <c r="C26858" s="30">
        <v>1.53</v>
      </c>
      <c r="D26858" t="s">
        <v>19</v>
      </c>
      <c r="G26858" t="s">
        <v>25</v>
      </c>
    </row>
    <row r="26859" spans="1:7">
      <c r="A26859">
        <v>76042990</v>
      </c>
      <c r="B26859" t="s">
        <v>103</v>
      </c>
      <c r="C26859" s="30">
        <v>1.6830000000000001</v>
      </c>
      <c r="D26859" t="s">
        <v>19</v>
      </c>
      <c r="E26859">
        <v>2026</v>
      </c>
      <c r="G26859" t="s">
        <v>25</v>
      </c>
    </row>
    <row r="26860" spans="1:7">
      <c r="A26860">
        <v>76042990</v>
      </c>
      <c r="B26860" t="s">
        <v>103</v>
      </c>
      <c r="C26860" s="30">
        <v>1.8360000000000001</v>
      </c>
      <c r="D26860" t="s">
        <v>19</v>
      </c>
      <c r="E26860">
        <v>2027</v>
      </c>
      <c r="G26860" t="s">
        <v>25</v>
      </c>
    </row>
    <row r="26861" spans="1:7">
      <c r="A26861">
        <v>76042990</v>
      </c>
      <c r="B26861" t="s">
        <v>103</v>
      </c>
      <c r="C26861" s="30">
        <v>1.9890000000000001</v>
      </c>
      <c r="D26861" t="s">
        <v>19</v>
      </c>
      <c r="E26861">
        <v>2028</v>
      </c>
      <c r="G26861" t="s">
        <v>25</v>
      </c>
    </row>
    <row r="26862" spans="1:7">
      <c r="A26862">
        <v>7605</v>
      </c>
      <c r="B26862" t="s">
        <v>103</v>
      </c>
      <c r="C26862" s="30">
        <v>1.52</v>
      </c>
      <c r="D26862" t="s">
        <v>19</v>
      </c>
      <c r="G26862" t="s">
        <v>25</v>
      </c>
    </row>
    <row r="26863" spans="1:7">
      <c r="A26863">
        <v>7605</v>
      </c>
      <c r="B26863" t="s">
        <v>103</v>
      </c>
      <c r="C26863" s="30">
        <v>1.6719999999999999</v>
      </c>
      <c r="D26863" t="s">
        <v>19</v>
      </c>
      <c r="E26863">
        <v>2026</v>
      </c>
      <c r="G26863" t="s">
        <v>25</v>
      </c>
    </row>
    <row r="26864" spans="1:7">
      <c r="A26864">
        <v>7605</v>
      </c>
      <c r="B26864" t="s">
        <v>103</v>
      </c>
      <c r="C26864" s="30">
        <v>1.8240000000000001</v>
      </c>
      <c r="D26864" t="s">
        <v>19</v>
      </c>
      <c r="E26864">
        <v>2027</v>
      </c>
      <c r="G26864" t="s">
        <v>25</v>
      </c>
    </row>
    <row r="26865" spans="1:7">
      <c r="A26865">
        <v>7605</v>
      </c>
      <c r="B26865" t="s">
        <v>103</v>
      </c>
      <c r="C26865" s="30">
        <v>1.976</v>
      </c>
      <c r="D26865" t="s">
        <v>19</v>
      </c>
      <c r="E26865">
        <v>2028</v>
      </c>
      <c r="G26865" t="s">
        <v>25</v>
      </c>
    </row>
    <row r="26866" spans="1:7">
      <c r="A26866">
        <v>7606</v>
      </c>
      <c r="B26866" t="s">
        <v>103</v>
      </c>
      <c r="C26866" s="30">
        <v>1.97</v>
      </c>
      <c r="D26866" t="s">
        <v>19</v>
      </c>
      <c r="G26866" t="s">
        <v>25</v>
      </c>
    </row>
    <row r="26867" spans="1:7">
      <c r="A26867">
        <v>7606</v>
      </c>
      <c r="B26867" t="s">
        <v>103</v>
      </c>
      <c r="C26867" s="30">
        <v>2.1669999999999998</v>
      </c>
      <c r="D26867" t="s">
        <v>19</v>
      </c>
      <c r="E26867">
        <v>2026</v>
      </c>
      <c r="G26867" t="s">
        <v>25</v>
      </c>
    </row>
    <row r="26868" spans="1:7">
      <c r="A26868">
        <v>7606</v>
      </c>
      <c r="B26868" t="s">
        <v>103</v>
      </c>
      <c r="C26868" s="30">
        <v>2.3639999999999999</v>
      </c>
      <c r="D26868" t="s">
        <v>19</v>
      </c>
      <c r="E26868">
        <v>2027</v>
      </c>
      <c r="G26868" t="s">
        <v>25</v>
      </c>
    </row>
    <row r="26869" spans="1:7">
      <c r="A26869">
        <v>7606</v>
      </c>
      <c r="B26869" t="s">
        <v>103</v>
      </c>
      <c r="C26869" s="30">
        <v>2.5609999999999999</v>
      </c>
      <c r="D26869" t="s">
        <v>19</v>
      </c>
      <c r="E26869">
        <v>2028</v>
      </c>
      <c r="G26869" t="s">
        <v>25</v>
      </c>
    </row>
    <row r="26870" spans="1:7">
      <c r="A26870">
        <v>7607</v>
      </c>
      <c r="B26870" t="s">
        <v>103</v>
      </c>
      <c r="C26870" s="30">
        <v>1.97</v>
      </c>
      <c r="D26870" t="s">
        <v>19</v>
      </c>
      <c r="G26870" t="s">
        <v>25</v>
      </c>
    </row>
    <row r="26871" spans="1:7">
      <c r="A26871">
        <v>7607</v>
      </c>
      <c r="B26871" t="s">
        <v>103</v>
      </c>
      <c r="C26871" s="30">
        <v>2.1669999999999998</v>
      </c>
      <c r="D26871" t="s">
        <v>19</v>
      </c>
      <c r="E26871">
        <v>2026</v>
      </c>
      <c r="G26871" t="s">
        <v>25</v>
      </c>
    </row>
    <row r="26872" spans="1:7">
      <c r="A26872">
        <v>7607</v>
      </c>
      <c r="B26872" t="s">
        <v>103</v>
      </c>
      <c r="C26872" s="30">
        <v>2.3639999999999999</v>
      </c>
      <c r="D26872" t="s">
        <v>19</v>
      </c>
      <c r="E26872">
        <v>2027</v>
      </c>
      <c r="G26872" t="s">
        <v>25</v>
      </c>
    </row>
    <row r="26873" spans="1:7">
      <c r="A26873">
        <v>7607</v>
      </c>
      <c r="B26873" t="s">
        <v>103</v>
      </c>
      <c r="C26873" s="30">
        <v>2.5609999999999999</v>
      </c>
      <c r="D26873" t="s">
        <v>19</v>
      </c>
      <c r="E26873">
        <v>2028</v>
      </c>
      <c r="G26873" t="s">
        <v>25</v>
      </c>
    </row>
    <row r="26874" spans="1:7">
      <c r="A26874">
        <v>7608</v>
      </c>
      <c r="B26874" t="s">
        <v>103</v>
      </c>
      <c r="C26874" s="30">
        <v>1.53</v>
      </c>
      <c r="D26874" t="s">
        <v>19</v>
      </c>
      <c r="G26874" t="s">
        <v>25</v>
      </c>
    </row>
    <row r="26875" spans="1:7">
      <c r="A26875">
        <v>7608</v>
      </c>
      <c r="B26875" t="s">
        <v>103</v>
      </c>
      <c r="C26875" s="30">
        <v>1.6830000000000001</v>
      </c>
      <c r="D26875" t="s">
        <v>19</v>
      </c>
      <c r="E26875">
        <v>2026</v>
      </c>
      <c r="G26875" t="s">
        <v>25</v>
      </c>
    </row>
    <row r="26876" spans="1:7">
      <c r="A26876">
        <v>7608</v>
      </c>
      <c r="B26876" t="s">
        <v>103</v>
      </c>
      <c r="C26876" s="30">
        <v>1.8360000000000001</v>
      </c>
      <c r="D26876" t="s">
        <v>19</v>
      </c>
      <c r="E26876">
        <v>2027</v>
      </c>
      <c r="G26876" t="s">
        <v>25</v>
      </c>
    </row>
    <row r="26877" spans="1:7">
      <c r="A26877">
        <v>7608</v>
      </c>
      <c r="B26877" t="s">
        <v>103</v>
      </c>
      <c r="C26877" s="30">
        <v>1.9890000000000001</v>
      </c>
      <c r="D26877" t="s">
        <v>19</v>
      </c>
      <c r="E26877">
        <v>2028</v>
      </c>
      <c r="G26877" t="s">
        <v>25</v>
      </c>
    </row>
    <row r="26878" spans="1:7">
      <c r="A26878">
        <v>76090000</v>
      </c>
      <c r="B26878" t="s">
        <v>103</v>
      </c>
      <c r="C26878" s="30">
        <v>1.53</v>
      </c>
      <c r="D26878" t="s">
        <v>19</v>
      </c>
      <c r="G26878" t="s">
        <v>25</v>
      </c>
    </row>
    <row r="26879" spans="1:7">
      <c r="A26879">
        <v>76090000</v>
      </c>
      <c r="B26879" t="s">
        <v>103</v>
      </c>
      <c r="C26879" s="30">
        <v>1.6830000000000001</v>
      </c>
      <c r="D26879" t="s">
        <v>19</v>
      </c>
      <c r="E26879">
        <v>2026</v>
      </c>
      <c r="G26879" t="s">
        <v>25</v>
      </c>
    </row>
    <row r="26880" spans="1:7">
      <c r="A26880">
        <v>76090000</v>
      </c>
      <c r="B26880" t="s">
        <v>103</v>
      </c>
      <c r="C26880" s="30">
        <v>1.8360000000000001</v>
      </c>
      <c r="D26880" t="s">
        <v>19</v>
      </c>
      <c r="E26880">
        <v>2027</v>
      </c>
      <c r="G26880" t="s">
        <v>25</v>
      </c>
    </row>
    <row r="26881" spans="1:7">
      <c r="A26881">
        <v>76090000</v>
      </c>
      <c r="B26881" t="s">
        <v>103</v>
      </c>
      <c r="C26881" s="30">
        <v>1.9890000000000001</v>
      </c>
      <c r="D26881" t="s">
        <v>19</v>
      </c>
      <c r="E26881">
        <v>2028</v>
      </c>
      <c r="G26881" t="s">
        <v>25</v>
      </c>
    </row>
    <row r="26882" spans="1:7">
      <c r="A26882">
        <v>76101000</v>
      </c>
      <c r="B26882" t="s">
        <v>103</v>
      </c>
      <c r="C26882" s="30">
        <v>1.53</v>
      </c>
      <c r="D26882" t="s">
        <v>19</v>
      </c>
      <c r="G26882" t="s">
        <v>25</v>
      </c>
    </row>
    <row r="26883" spans="1:7">
      <c r="A26883">
        <v>76101000</v>
      </c>
      <c r="B26883" t="s">
        <v>103</v>
      </c>
      <c r="C26883" s="30">
        <v>1.6830000000000001</v>
      </c>
      <c r="D26883" t="s">
        <v>19</v>
      </c>
      <c r="E26883">
        <v>2026</v>
      </c>
      <c r="G26883" t="s">
        <v>25</v>
      </c>
    </row>
    <row r="26884" spans="1:7">
      <c r="A26884">
        <v>76101000</v>
      </c>
      <c r="B26884" t="s">
        <v>103</v>
      </c>
      <c r="C26884" s="30">
        <v>1.8360000000000001</v>
      </c>
      <c r="D26884" t="s">
        <v>19</v>
      </c>
      <c r="E26884">
        <v>2027</v>
      </c>
      <c r="G26884" t="s">
        <v>25</v>
      </c>
    </row>
    <row r="26885" spans="1:7">
      <c r="A26885">
        <v>76101000</v>
      </c>
      <c r="B26885" t="s">
        <v>103</v>
      </c>
      <c r="C26885" s="30">
        <v>1.9890000000000001</v>
      </c>
      <c r="D26885" t="s">
        <v>19</v>
      </c>
      <c r="E26885">
        <v>2028</v>
      </c>
      <c r="G26885" t="s">
        <v>25</v>
      </c>
    </row>
    <row r="26886" spans="1:7">
      <c r="A26886">
        <v>761090</v>
      </c>
      <c r="B26886" t="s">
        <v>103</v>
      </c>
      <c r="C26886" s="30">
        <v>1.53</v>
      </c>
      <c r="D26886" t="s">
        <v>19</v>
      </c>
      <c r="G26886" t="s">
        <v>25</v>
      </c>
    </row>
    <row r="26887" spans="1:7">
      <c r="A26887">
        <v>761090</v>
      </c>
      <c r="B26887" t="s">
        <v>103</v>
      </c>
      <c r="C26887" s="30">
        <v>1.6830000000000001</v>
      </c>
      <c r="D26887" t="s">
        <v>19</v>
      </c>
      <c r="E26887">
        <v>2026</v>
      </c>
      <c r="G26887" t="s">
        <v>25</v>
      </c>
    </row>
    <row r="26888" spans="1:7">
      <c r="A26888">
        <v>761090</v>
      </c>
      <c r="B26888" t="s">
        <v>103</v>
      </c>
      <c r="C26888" s="30">
        <v>1.8360000000000001</v>
      </c>
      <c r="D26888" t="s">
        <v>19</v>
      </c>
      <c r="E26888">
        <v>2027</v>
      </c>
      <c r="G26888" t="s">
        <v>25</v>
      </c>
    </row>
    <row r="26889" spans="1:7">
      <c r="A26889">
        <v>761090</v>
      </c>
      <c r="B26889" t="s">
        <v>103</v>
      </c>
      <c r="C26889" s="30">
        <v>1.9890000000000001</v>
      </c>
      <c r="D26889" t="s">
        <v>19</v>
      </c>
      <c r="E26889">
        <v>2028</v>
      </c>
      <c r="G26889" t="s">
        <v>25</v>
      </c>
    </row>
    <row r="26890" spans="1:7">
      <c r="A26890">
        <v>76109010</v>
      </c>
      <c r="B26890" t="s">
        <v>103</v>
      </c>
      <c r="C26890" s="30">
        <v>1.53</v>
      </c>
      <c r="D26890" t="s">
        <v>19</v>
      </c>
      <c r="G26890" t="s">
        <v>25</v>
      </c>
    </row>
    <row r="26891" spans="1:7">
      <c r="A26891">
        <v>76109010</v>
      </c>
      <c r="B26891" t="s">
        <v>103</v>
      </c>
      <c r="C26891" s="30">
        <v>1.6830000000000001</v>
      </c>
      <c r="D26891" t="s">
        <v>19</v>
      </c>
      <c r="E26891">
        <v>2026</v>
      </c>
      <c r="G26891" t="s">
        <v>25</v>
      </c>
    </row>
    <row r="26892" spans="1:7">
      <c r="A26892">
        <v>76109010</v>
      </c>
      <c r="B26892" t="s">
        <v>103</v>
      </c>
      <c r="C26892" s="30">
        <v>1.8360000000000001</v>
      </c>
      <c r="D26892" t="s">
        <v>19</v>
      </c>
      <c r="E26892">
        <v>2027</v>
      </c>
      <c r="G26892" t="s">
        <v>25</v>
      </c>
    </row>
    <row r="26893" spans="1:7">
      <c r="A26893">
        <v>76109010</v>
      </c>
      <c r="B26893" t="s">
        <v>103</v>
      </c>
      <c r="C26893" s="30">
        <v>1.9890000000000001</v>
      </c>
      <c r="D26893" t="s">
        <v>19</v>
      </c>
      <c r="E26893">
        <v>2028</v>
      </c>
      <c r="G26893" t="s">
        <v>25</v>
      </c>
    </row>
    <row r="26894" spans="1:7">
      <c r="A26894">
        <v>76109090</v>
      </c>
      <c r="B26894" t="s">
        <v>103</v>
      </c>
      <c r="C26894" s="30">
        <v>1.53</v>
      </c>
      <c r="D26894" t="s">
        <v>19</v>
      </c>
      <c r="G26894" t="s">
        <v>25</v>
      </c>
    </row>
    <row r="26895" spans="1:7">
      <c r="A26895">
        <v>76109090</v>
      </c>
      <c r="B26895" t="s">
        <v>103</v>
      </c>
      <c r="C26895" s="30">
        <v>1.6830000000000001</v>
      </c>
      <c r="D26895" t="s">
        <v>19</v>
      </c>
      <c r="E26895">
        <v>2026</v>
      </c>
      <c r="G26895" t="s">
        <v>25</v>
      </c>
    </row>
    <row r="26896" spans="1:7">
      <c r="A26896">
        <v>76109090</v>
      </c>
      <c r="B26896" t="s">
        <v>103</v>
      </c>
      <c r="C26896" s="30">
        <v>1.8360000000000001</v>
      </c>
      <c r="D26896" t="s">
        <v>19</v>
      </c>
      <c r="E26896">
        <v>2027</v>
      </c>
      <c r="G26896" t="s">
        <v>25</v>
      </c>
    </row>
    <row r="26897" spans="1:7">
      <c r="A26897">
        <v>76109090</v>
      </c>
      <c r="B26897" t="s">
        <v>103</v>
      </c>
      <c r="C26897" s="30">
        <v>1.9890000000000001</v>
      </c>
      <c r="D26897" t="s">
        <v>19</v>
      </c>
      <c r="E26897">
        <v>2028</v>
      </c>
      <c r="G26897" t="s">
        <v>25</v>
      </c>
    </row>
    <row r="26898" spans="1:7">
      <c r="A26898">
        <v>76110000</v>
      </c>
      <c r="B26898" t="s">
        <v>103</v>
      </c>
      <c r="C26898" s="30">
        <v>1.97</v>
      </c>
      <c r="D26898" t="s">
        <v>19</v>
      </c>
      <c r="G26898" t="s">
        <v>25</v>
      </c>
    </row>
    <row r="26899" spans="1:7">
      <c r="A26899">
        <v>76110000</v>
      </c>
      <c r="B26899" t="s">
        <v>103</v>
      </c>
      <c r="C26899" s="30">
        <v>2.1669999999999998</v>
      </c>
      <c r="D26899" t="s">
        <v>19</v>
      </c>
      <c r="E26899">
        <v>2026</v>
      </c>
      <c r="G26899" t="s">
        <v>25</v>
      </c>
    </row>
    <row r="26900" spans="1:7">
      <c r="A26900">
        <v>76110000</v>
      </c>
      <c r="B26900" t="s">
        <v>103</v>
      </c>
      <c r="C26900" s="30">
        <v>2.3639999999999999</v>
      </c>
      <c r="D26900" t="s">
        <v>19</v>
      </c>
      <c r="E26900">
        <v>2027</v>
      </c>
      <c r="G26900" t="s">
        <v>25</v>
      </c>
    </row>
    <row r="26901" spans="1:7">
      <c r="A26901">
        <v>76110000</v>
      </c>
      <c r="B26901" t="s">
        <v>103</v>
      </c>
      <c r="C26901" s="30">
        <v>2.5609999999999999</v>
      </c>
      <c r="D26901" t="s">
        <v>19</v>
      </c>
      <c r="E26901">
        <v>2028</v>
      </c>
      <c r="G26901" t="s">
        <v>25</v>
      </c>
    </row>
    <row r="26902" spans="1:7">
      <c r="A26902">
        <v>7612</v>
      </c>
      <c r="B26902" t="s">
        <v>103</v>
      </c>
      <c r="C26902" s="30">
        <v>1.97</v>
      </c>
      <c r="D26902" t="s">
        <v>19</v>
      </c>
      <c r="G26902" t="s">
        <v>25</v>
      </c>
    </row>
    <row r="26903" spans="1:7">
      <c r="A26903">
        <v>7612</v>
      </c>
      <c r="B26903" t="s">
        <v>103</v>
      </c>
      <c r="C26903" s="30">
        <v>2.1669999999999998</v>
      </c>
      <c r="D26903" t="s">
        <v>19</v>
      </c>
      <c r="E26903">
        <v>2026</v>
      </c>
      <c r="G26903" t="s">
        <v>25</v>
      </c>
    </row>
    <row r="26904" spans="1:7">
      <c r="A26904">
        <v>7612</v>
      </c>
      <c r="B26904" t="s">
        <v>103</v>
      </c>
      <c r="C26904" s="30">
        <v>2.3639999999999999</v>
      </c>
      <c r="D26904" t="s">
        <v>19</v>
      </c>
      <c r="E26904">
        <v>2027</v>
      </c>
      <c r="G26904" t="s">
        <v>25</v>
      </c>
    </row>
    <row r="26905" spans="1:7">
      <c r="A26905">
        <v>7612</v>
      </c>
      <c r="B26905" t="s">
        <v>103</v>
      </c>
      <c r="C26905" s="30">
        <v>2.5609999999999999</v>
      </c>
      <c r="D26905" t="s">
        <v>19</v>
      </c>
      <c r="E26905">
        <v>2028</v>
      </c>
      <c r="G26905" t="s">
        <v>25</v>
      </c>
    </row>
    <row r="26906" spans="1:7">
      <c r="A26906">
        <v>76130000</v>
      </c>
      <c r="B26906" t="s">
        <v>103</v>
      </c>
      <c r="C26906" s="30">
        <v>1.97</v>
      </c>
      <c r="D26906" t="s">
        <v>19</v>
      </c>
      <c r="G26906" t="s">
        <v>25</v>
      </c>
    </row>
    <row r="26907" spans="1:7">
      <c r="A26907">
        <v>76130000</v>
      </c>
      <c r="B26907" t="s">
        <v>103</v>
      </c>
      <c r="C26907" s="30">
        <v>2.1669999999999998</v>
      </c>
      <c r="D26907" t="s">
        <v>19</v>
      </c>
      <c r="E26907">
        <v>2026</v>
      </c>
      <c r="G26907" t="s">
        <v>25</v>
      </c>
    </row>
    <row r="26908" spans="1:7">
      <c r="A26908">
        <v>76130000</v>
      </c>
      <c r="B26908" t="s">
        <v>103</v>
      </c>
      <c r="C26908" s="30">
        <v>2.3639999999999999</v>
      </c>
      <c r="D26908" t="s">
        <v>19</v>
      </c>
      <c r="E26908">
        <v>2027</v>
      </c>
      <c r="G26908" t="s">
        <v>25</v>
      </c>
    </row>
    <row r="26909" spans="1:7">
      <c r="A26909">
        <v>76130000</v>
      </c>
      <c r="B26909" t="s">
        <v>103</v>
      </c>
      <c r="C26909" s="30">
        <v>2.5609999999999999</v>
      </c>
      <c r="D26909" t="s">
        <v>19</v>
      </c>
      <c r="E26909">
        <v>2028</v>
      </c>
      <c r="G26909" t="s">
        <v>25</v>
      </c>
    </row>
    <row r="26910" spans="1:7">
      <c r="A26910">
        <v>7614</v>
      </c>
      <c r="B26910" t="s">
        <v>103</v>
      </c>
      <c r="C26910" s="30">
        <v>1.52</v>
      </c>
      <c r="D26910" t="s">
        <v>19</v>
      </c>
      <c r="G26910" t="s">
        <v>25</v>
      </c>
    </row>
    <row r="26911" spans="1:7">
      <c r="A26911">
        <v>7614</v>
      </c>
      <c r="B26911" t="s">
        <v>103</v>
      </c>
      <c r="C26911" s="30">
        <v>1.6719999999999999</v>
      </c>
      <c r="D26911" t="s">
        <v>19</v>
      </c>
      <c r="E26911">
        <v>2026</v>
      </c>
      <c r="G26911" t="s">
        <v>25</v>
      </c>
    </row>
    <row r="26912" spans="1:7">
      <c r="A26912">
        <v>7614</v>
      </c>
      <c r="B26912" t="s">
        <v>103</v>
      </c>
      <c r="C26912" s="30">
        <v>1.8240000000000001</v>
      </c>
      <c r="D26912" t="s">
        <v>19</v>
      </c>
      <c r="E26912">
        <v>2027</v>
      </c>
      <c r="G26912" t="s">
        <v>25</v>
      </c>
    </row>
    <row r="26913" spans="1:7">
      <c r="A26913">
        <v>7614</v>
      </c>
      <c r="B26913" t="s">
        <v>103</v>
      </c>
      <c r="C26913" s="30">
        <v>1.976</v>
      </c>
      <c r="D26913" t="s">
        <v>19</v>
      </c>
      <c r="E26913">
        <v>2028</v>
      </c>
      <c r="G26913" t="s">
        <v>25</v>
      </c>
    </row>
    <row r="26914" spans="1:7">
      <c r="A26914">
        <v>76161000</v>
      </c>
      <c r="B26914" t="s">
        <v>103</v>
      </c>
      <c r="C26914" s="30">
        <v>1.97</v>
      </c>
      <c r="D26914" t="s">
        <v>19</v>
      </c>
      <c r="G26914" t="s">
        <v>25</v>
      </c>
    </row>
    <row r="26915" spans="1:7">
      <c r="A26915">
        <v>76161000</v>
      </c>
      <c r="B26915" t="s">
        <v>103</v>
      </c>
      <c r="C26915" s="30">
        <v>2.1669999999999998</v>
      </c>
      <c r="D26915" t="s">
        <v>19</v>
      </c>
      <c r="E26915">
        <v>2026</v>
      </c>
      <c r="G26915" t="s">
        <v>25</v>
      </c>
    </row>
    <row r="26916" spans="1:7">
      <c r="A26916">
        <v>76161000</v>
      </c>
      <c r="B26916" t="s">
        <v>103</v>
      </c>
      <c r="C26916" s="30">
        <v>2.3639999999999999</v>
      </c>
      <c r="D26916" t="s">
        <v>19</v>
      </c>
      <c r="E26916">
        <v>2027</v>
      </c>
      <c r="G26916" t="s">
        <v>25</v>
      </c>
    </row>
    <row r="26917" spans="1:7">
      <c r="A26917">
        <v>76161000</v>
      </c>
      <c r="B26917" t="s">
        <v>103</v>
      </c>
      <c r="C26917" s="30">
        <v>2.5609999999999999</v>
      </c>
      <c r="D26917" t="s">
        <v>19</v>
      </c>
      <c r="E26917">
        <v>2028</v>
      </c>
      <c r="G26917" t="s">
        <v>25</v>
      </c>
    </row>
    <row r="26918" spans="1:7">
      <c r="A26918">
        <v>76169100</v>
      </c>
      <c r="B26918" t="s">
        <v>103</v>
      </c>
      <c r="C26918" s="30">
        <v>1.97</v>
      </c>
      <c r="D26918" t="s">
        <v>19</v>
      </c>
      <c r="G26918" t="s">
        <v>25</v>
      </c>
    </row>
    <row r="26919" spans="1:7">
      <c r="A26919">
        <v>76169100</v>
      </c>
      <c r="B26919" t="s">
        <v>103</v>
      </c>
      <c r="C26919" s="30">
        <v>2.1669999999999998</v>
      </c>
      <c r="D26919" t="s">
        <v>19</v>
      </c>
      <c r="E26919">
        <v>2026</v>
      </c>
      <c r="G26919" t="s">
        <v>25</v>
      </c>
    </row>
    <row r="26920" spans="1:7">
      <c r="A26920">
        <v>76169100</v>
      </c>
      <c r="B26920" t="s">
        <v>103</v>
      </c>
      <c r="C26920" s="30">
        <v>2.3639999999999999</v>
      </c>
      <c r="D26920" t="s">
        <v>19</v>
      </c>
      <c r="E26920">
        <v>2027</v>
      </c>
      <c r="G26920" t="s">
        <v>25</v>
      </c>
    </row>
    <row r="26921" spans="1:7">
      <c r="A26921">
        <v>76169100</v>
      </c>
      <c r="B26921" t="s">
        <v>103</v>
      </c>
      <c r="C26921" s="30">
        <v>2.5609999999999999</v>
      </c>
      <c r="D26921" t="s">
        <v>19</v>
      </c>
      <c r="E26921">
        <v>2028</v>
      </c>
      <c r="G26921" t="s">
        <v>25</v>
      </c>
    </row>
    <row r="26922" spans="1:7">
      <c r="A26922">
        <v>76169910</v>
      </c>
      <c r="B26922" t="s">
        <v>103</v>
      </c>
      <c r="C26922" s="30">
        <v>1.29</v>
      </c>
      <c r="D26922" t="s">
        <v>19</v>
      </c>
      <c r="G26922" t="s">
        <v>25</v>
      </c>
    </row>
    <row r="26923" spans="1:7">
      <c r="A26923">
        <v>76169910</v>
      </c>
      <c r="B26923" t="s">
        <v>103</v>
      </c>
      <c r="C26923" s="30">
        <v>1.419</v>
      </c>
      <c r="D26923" t="s">
        <v>19</v>
      </c>
      <c r="E26923">
        <v>2026</v>
      </c>
      <c r="G26923" t="s">
        <v>25</v>
      </c>
    </row>
    <row r="26924" spans="1:7">
      <c r="A26924">
        <v>76169910</v>
      </c>
      <c r="B26924" t="s">
        <v>103</v>
      </c>
      <c r="C26924" s="30">
        <v>1.548</v>
      </c>
      <c r="D26924" t="s">
        <v>19</v>
      </c>
      <c r="E26924">
        <v>2027</v>
      </c>
      <c r="G26924" t="s">
        <v>25</v>
      </c>
    </row>
    <row r="26925" spans="1:7">
      <c r="A26925">
        <v>76169910</v>
      </c>
      <c r="B26925" t="s">
        <v>103</v>
      </c>
      <c r="C26925" s="30">
        <v>1.677</v>
      </c>
      <c r="D26925" t="s">
        <v>19</v>
      </c>
      <c r="E26925">
        <v>2028</v>
      </c>
      <c r="G26925" t="s">
        <v>25</v>
      </c>
    </row>
    <row r="26926" spans="1:7">
      <c r="A26926">
        <v>76169990</v>
      </c>
      <c r="B26926" t="s">
        <v>103</v>
      </c>
      <c r="C26926" s="30">
        <v>1.97</v>
      </c>
      <c r="D26926" t="s">
        <v>19</v>
      </c>
      <c r="G26926" t="s">
        <v>25</v>
      </c>
    </row>
    <row r="26927" spans="1:7">
      <c r="A26927">
        <v>76169990</v>
      </c>
      <c r="B26927" t="s">
        <v>103</v>
      </c>
      <c r="C26927" s="30">
        <v>2.1669999999999998</v>
      </c>
      <c r="D26927" t="s">
        <v>19</v>
      </c>
      <c r="E26927">
        <v>2026</v>
      </c>
      <c r="G26927" t="s">
        <v>25</v>
      </c>
    </row>
    <row r="26928" spans="1:7">
      <c r="A26928">
        <v>76169990</v>
      </c>
      <c r="B26928" t="s">
        <v>103</v>
      </c>
      <c r="C26928" s="30">
        <v>2.3639999999999999</v>
      </c>
      <c r="D26928" t="s">
        <v>19</v>
      </c>
      <c r="E26928">
        <v>2027</v>
      </c>
      <c r="G26928" t="s">
        <v>25</v>
      </c>
    </row>
    <row r="26929" spans="1:7">
      <c r="A26929">
        <v>76169990</v>
      </c>
      <c r="B26929" t="s">
        <v>103</v>
      </c>
      <c r="C26929" s="30">
        <v>2.5609999999999999</v>
      </c>
      <c r="D26929" t="s">
        <v>19</v>
      </c>
      <c r="E26929">
        <v>2028</v>
      </c>
      <c r="G26929" t="s">
        <v>25</v>
      </c>
    </row>
    <row r="26930" spans="1:7">
      <c r="A26930">
        <v>28041000</v>
      </c>
      <c r="B26930" t="s">
        <v>103</v>
      </c>
      <c r="C26930" s="30">
        <v>10.82</v>
      </c>
      <c r="G26930" t="s">
        <v>272</v>
      </c>
    </row>
    <row r="26931" spans="1:7">
      <c r="A26931">
        <v>28041000</v>
      </c>
      <c r="B26931" t="s">
        <v>103</v>
      </c>
      <c r="C26931" s="30">
        <v>11.902000000000001</v>
      </c>
      <c r="E26931">
        <v>2026</v>
      </c>
      <c r="G26931" t="s">
        <v>272</v>
      </c>
    </row>
    <row r="26932" spans="1:7">
      <c r="A26932">
        <v>28041000</v>
      </c>
      <c r="B26932" t="s">
        <v>103</v>
      </c>
      <c r="C26932" s="30">
        <v>12.984</v>
      </c>
      <c r="E26932">
        <v>2027</v>
      </c>
      <c r="G26932" t="s">
        <v>272</v>
      </c>
    </row>
    <row r="26933" spans="1:7">
      <c r="A26933">
        <v>28041000</v>
      </c>
      <c r="B26933" t="s">
        <v>103</v>
      </c>
      <c r="C26933" s="30">
        <v>14.066000000000001</v>
      </c>
      <c r="E26933">
        <v>2028</v>
      </c>
      <c r="G26933" t="s">
        <v>272</v>
      </c>
    </row>
    <row r="26934" spans="1:7">
      <c r="A26934">
        <v>720211</v>
      </c>
      <c r="B26934" t="s">
        <v>103</v>
      </c>
      <c r="C26934" s="30">
        <v>1.69</v>
      </c>
      <c r="G26934" t="s">
        <v>273</v>
      </c>
    </row>
    <row r="26935" spans="1:7">
      <c r="A26935">
        <v>720211</v>
      </c>
      <c r="B26935" t="s">
        <v>103</v>
      </c>
      <c r="C26935" s="30">
        <v>1.859</v>
      </c>
      <c r="E26935">
        <v>2026</v>
      </c>
      <c r="G26935" t="s">
        <v>273</v>
      </c>
    </row>
    <row r="26936" spans="1:7">
      <c r="A26936">
        <v>720211</v>
      </c>
      <c r="B26936" t="s">
        <v>103</v>
      </c>
      <c r="C26936" s="30">
        <v>2.028</v>
      </c>
      <c r="E26936">
        <v>2027</v>
      </c>
      <c r="G26936" t="s">
        <v>273</v>
      </c>
    </row>
    <row r="26937" spans="1:7">
      <c r="A26937">
        <v>720211</v>
      </c>
      <c r="B26937" t="s">
        <v>103</v>
      </c>
      <c r="C26937" s="30">
        <v>2.1970000000000001</v>
      </c>
      <c r="E26937">
        <v>2028</v>
      </c>
      <c r="G26937" t="s">
        <v>273</v>
      </c>
    </row>
    <row r="26938" spans="1:7">
      <c r="A26938">
        <v>720241</v>
      </c>
      <c r="B26938" t="s">
        <v>103</v>
      </c>
      <c r="C26938" s="30">
        <v>2.35</v>
      </c>
      <c r="G26938" t="s">
        <v>273</v>
      </c>
    </row>
    <row r="26939" spans="1:7">
      <c r="A26939">
        <v>720241</v>
      </c>
      <c r="B26939" t="s">
        <v>103</v>
      </c>
      <c r="C26939" s="30">
        <v>2.585</v>
      </c>
      <c r="E26939">
        <v>2026</v>
      </c>
      <c r="G26939" t="s">
        <v>273</v>
      </c>
    </row>
    <row r="26940" spans="1:7">
      <c r="A26940">
        <v>720241</v>
      </c>
      <c r="B26940" t="s">
        <v>103</v>
      </c>
      <c r="C26940" s="30">
        <v>2.8200000000000003</v>
      </c>
      <c r="E26940">
        <v>2027</v>
      </c>
      <c r="G26940" t="s">
        <v>273</v>
      </c>
    </row>
    <row r="26941" spans="1:7">
      <c r="A26941">
        <v>720241</v>
      </c>
      <c r="B26941" t="s">
        <v>103</v>
      </c>
      <c r="C26941" s="30">
        <v>3.0550000000000002</v>
      </c>
      <c r="E26941">
        <v>2028</v>
      </c>
      <c r="G26941" t="s">
        <v>273</v>
      </c>
    </row>
    <row r="26942" spans="1:7">
      <c r="A26942">
        <v>72026000</v>
      </c>
      <c r="B26942" t="s">
        <v>103</v>
      </c>
      <c r="C26942" s="30">
        <v>3.48</v>
      </c>
      <c r="G26942" t="s">
        <v>273</v>
      </c>
    </row>
    <row r="26943" spans="1:7">
      <c r="A26943">
        <v>72026000</v>
      </c>
      <c r="B26943" t="s">
        <v>103</v>
      </c>
      <c r="C26943" s="30">
        <v>3.8279999999999998</v>
      </c>
      <c r="E26943">
        <v>2026</v>
      </c>
      <c r="G26943" t="s">
        <v>273</v>
      </c>
    </row>
    <row r="26944" spans="1:7">
      <c r="A26944">
        <v>72026000</v>
      </c>
      <c r="B26944" t="s">
        <v>103</v>
      </c>
      <c r="C26944" s="30">
        <v>4.1760000000000002</v>
      </c>
      <c r="E26944">
        <v>2027</v>
      </c>
      <c r="G26944" t="s">
        <v>273</v>
      </c>
    </row>
    <row r="26945" spans="1:7">
      <c r="A26945">
        <v>72026000</v>
      </c>
      <c r="B26945" t="s">
        <v>103</v>
      </c>
      <c r="C26945" s="30">
        <v>4.524</v>
      </c>
      <c r="E26945">
        <v>2028</v>
      </c>
      <c r="G26945" t="s">
        <v>273</v>
      </c>
    </row>
    <row r="26946" spans="1:7">
      <c r="A26946">
        <v>2523100090</v>
      </c>
      <c r="B26946" t="s">
        <v>104</v>
      </c>
      <c r="C26946">
        <v>0.89</v>
      </c>
      <c r="D26946" t="s">
        <v>13</v>
      </c>
      <c r="G26946" t="s">
        <v>270</v>
      </c>
    </row>
    <row r="26947" spans="1:7">
      <c r="A26947">
        <v>2523100090</v>
      </c>
      <c r="B26947" t="s">
        <v>104</v>
      </c>
      <c r="C26947">
        <v>0.97899999999999998</v>
      </c>
      <c r="D26947" t="s">
        <v>13</v>
      </c>
      <c r="E26947">
        <v>2026</v>
      </c>
      <c r="G26947" t="s">
        <v>270</v>
      </c>
    </row>
    <row r="26948" spans="1:7">
      <c r="A26948">
        <v>2523100090</v>
      </c>
      <c r="B26948" t="s">
        <v>104</v>
      </c>
      <c r="C26948">
        <v>1.0680000000000001</v>
      </c>
      <c r="D26948" t="s">
        <v>13</v>
      </c>
      <c r="E26948">
        <v>2027</v>
      </c>
      <c r="G26948" t="s">
        <v>270</v>
      </c>
    </row>
    <row r="26949" spans="1:7">
      <c r="A26949">
        <v>2523100090</v>
      </c>
      <c r="B26949" t="s">
        <v>104</v>
      </c>
      <c r="C26949">
        <v>1.157</v>
      </c>
      <c r="D26949" t="s">
        <v>13</v>
      </c>
      <c r="E26949">
        <v>2028</v>
      </c>
      <c r="G26949" t="s">
        <v>270</v>
      </c>
    </row>
    <row r="26950" spans="1:7">
      <c r="A26950">
        <v>25232100</v>
      </c>
      <c r="B26950" t="s">
        <v>104</v>
      </c>
      <c r="C26950" s="30">
        <v>1.35</v>
      </c>
      <c r="G26950" t="s">
        <v>270</v>
      </c>
    </row>
    <row r="26951" spans="1:7">
      <c r="A26951">
        <v>25232100</v>
      </c>
      <c r="B26951" t="s">
        <v>104</v>
      </c>
      <c r="C26951" s="30">
        <v>1.4850000000000001</v>
      </c>
      <c r="E26951">
        <v>2026</v>
      </c>
      <c r="G26951" t="s">
        <v>270</v>
      </c>
    </row>
    <row r="26952" spans="1:7">
      <c r="A26952">
        <v>25232100</v>
      </c>
      <c r="B26952" t="s">
        <v>104</v>
      </c>
      <c r="C26952" s="30">
        <v>1.62</v>
      </c>
      <c r="E26952">
        <v>2027</v>
      </c>
      <c r="G26952" t="s">
        <v>270</v>
      </c>
    </row>
    <row r="26953" spans="1:7">
      <c r="A26953">
        <v>25232100</v>
      </c>
      <c r="B26953" t="s">
        <v>104</v>
      </c>
      <c r="C26953" s="30">
        <v>1.7550000000000001</v>
      </c>
      <c r="E26953">
        <v>2028</v>
      </c>
      <c r="G26953" t="s">
        <v>270</v>
      </c>
    </row>
    <row r="26954" spans="1:7">
      <c r="A26954">
        <v>25232900</v>
      </c>
      <c r="B26954" t="s">
        <v>104</v>
      </c>
      <c r="C26954">
        <v>0.94</v>
      </c>
      <c r="G26954" t="s">
        <v>270</v>
      </c>
    </row>
    <row r="26955" spans="1:7">
      <c r="A26955">
        <v>25232900</v>
      </c>
      <c r="B26955" t="s">
        <v>104</v>
      </c>
      <c r="C26955">
        <v>1.034</v>
      </c>
      <c r="E26955">
        <v>2026</v>
      </c>
      <c r="G26955" t="s">
        <v>270</v>
      </c>
    </row>
    <row r="26956" spans="1:7">
      <c r="A26956">
        <v>25232900</v>
      </c>
      <c r="B26956" t="s">
        <v>104</v>
      </c>
      <c r="C26956">
        <v>1.1279999999999999</v>
      </c>
      <c r="E26956">
        <v>2027</v>
      </c>
      <c r="G26956" t="s">
        <v>270</v>
      </c>
    </row>
    <row r="26957" spans="1:7">
      <c r="A26957">
        <v>25232900</v>
      </c>
      <c r="B26957" t="s">
        <v>104</v>
      </c>
      <c r="C26957">
        <v>1.222</v>
      </c>
      <c r="E26957">
        <v>2028</v>
      </c>
      <c r="G26957" t="s">
        <v>270</v>
      </c>
    </row>
    <row r="26958" spans="1:7">
      <c r="A26958">
        <v>28080000</v>
      </c>
      <c r="B26958" t="s">
        <v>104</v>
      </c>
      <c r="C26958" s="30">
        <v>1.86</v>
      </c>
      <c r="G26958" t="s">
        <v>271</v>
      </c>
    </row>
    <row r="26959" spans="1:7">
      <c r="A26959">
        <v>28080000</v>
      </c>
      <c r="B26959" t="s">
        <v>104</v>
      </c>
      <c r="C26959" s="30">
        <v>1.8786</v>
      </c>
      <c r="E26959">
        <v>2026</v>
      </c>
      <c r="G26959" t="s">
        <v>271</v>
      </c>
    </row>
    <row r="26960" spans="1:7">
      <c r="A26960">
        <v>28080000</v>
      </c>
      <c r="B26960" t="s">
        <v>104</v>
      </c>
      <c r="C26960" s="30">
        <v>1.8786</v>
      </c>
      <c r="E26960">
        <v>2027</v>
      </c>
      <c r="G26960" t="s">
        <v>271</v>
      </c>
    </row>
    <row r="26961" spans="1:7">
      <c r="A26961">
        <v>28080000</v>
      </c>
      <c r="B26961" t="s">
        <v>104</v>
      </c>
      <c r="C26961" s="30">
        <v>1.8786</v>
      </c>
      <c r="E26961">
        <v>2028</v>
      </c>
      <c r="G26961" t="s">
        <v>271</v>
      </c>
    </row>
    <row r="26962" spans="1:7">
      <c r="A26962">
        <v>28142000</v>
      </c>
      <c r="B26962" t="s">
        <v>104</v>
      </c>
      <c r="C26962">
        <v>0.71</v>
      </c>
      <c r="G26962" t="s">
        <v>271</v>
      </c>
    </row>
    <row r="26963" spans="1:7">
      <c r="A26963">
        <v>28142000</v>
      </c>
      <c r="B26963" t="s">
        <v>104</v>
      </c>
      <c r="C26963">
        <v>0.71709999999999996</v>
      </c>
      <c r="E26963">
        <v>2026</v>
      </c>
      <c r="G26963" t="s">
        <v>271</v>
      </c>
    </row>
    <row r="26964" spans="1:7">
      <c r="A26964">
        <v>28142000</v>
      </c>
      <c r="B26964" t="s">
        <v>104</v>
      </c>
      <c r="C26964">
        <v>0.71709999999999996</v>
      </c>
      <c r="E26964">
        <v>2027</v>
      </c>
      <c r="G26964" t="s">
        <v>271</v>
      </c>
    </row>
    <row r="26965" spans="1:7">
      <c r="A26965">
        <v>28142000</v>
      </c>
      <c r="B26965" t="s">
        <v>104</v>
      </c>
      <c r="C26965">
        <v>0.71709999999999996</v>
      </c>
      <c r="E26965">
        <v>2028</v>
      </c>
      <c r="G26965" t="s">
        <v>271</v>
      </c>
    </row>
    <row r="26966" spans="1:7">
      <c r="A26966">
        <v>28342100</v>
      </c>
      <c r="B26966" t="s">
        <v>104</v>
      </c>
      <c r="C26966" s="30">
        <v>1.64</v>
      </c>
      <c r="G26966" t="s">
        <v>271</v>
      </c>
    </row>
    <row r="26967" spans="1:7">
      <c r="A26967">
        <v>28342100</v>
      </c>
      <c r="B26967" t="s">
        <v>104</v>
      </c>
      <c r="C26967" s="30">
        <v>1.6563999999999999</v>
      </c>
      <c r="E26967">
        <v>2026</v>
      </c>
      <c r="G26967" t="s">
        <v>271</v>
      </c>
    </row>
    <row r="26968" spans="1:7">
      <c r="A26968">
        <v>28342100</v>
      </c>
      <c r="B26968" t="s">
        <v>104</v>
      </c>
      <c r="C26968" s="30">
        <v>1.6563999999999999</v>
      </c>
      <c r="E26968">
        <v>2027</v>
      </c>
      <c r="G26968" t="s">
        <v>271</v>
      </c>
    </row>
    <row r="26969" spans="1:7">
      <c r="A26969">
        <v>28342100</v>
      </c>
      <c r="B26969" t="s">
        <v>104</v>
      </c>
      <c r="C26969" s="30">
        <v>1.6563999999999999</v>
      </c>
      <c r="E26969">
        <v>2028</v>
      </c>
      <c r="G26969" t="s">
        <v>271</v>
      </c>
    </row>
    <row r="26970" spans="1:7">
      <c r="A26970">
        <v>31021012</v>
      </c>
      <c r="B26970" t="s">
        <v>104</v>
      </c>
      <c r="C26970">
        <v>0.45</v>
      </c>
      <c r="G26970" t="s">
        <v>271</v>
      </c>
    </row>
    <row r="26971" spans="1:7">
      <c r="A26971">
        <v>31021012</v>
      </c>
      <c r="B26971" t="s">
        <v>104</v>
      </c>
      <c r="C26971">
        <v>0.45450000000000002</v>
      </c>
      <c r="E26971">
        <v>2026</v>
      </c>
      <c r="G26971" t="s">
        <v>271</v>
      </c>
    </row>
    <row r="26972" spans="1:7">
      <c r="A26972">
        <v>31021012</v>
      </c>
      <c r="B26972" t="s">
        <v>104</v>
      </c>
      <c r="C26972">
        <v>0.45450000000000002</v>
      </c>
      <c r="E26972">
        <v>2027</v>
      </c>
      <c r="G26972" t="s">
        <v>271</v>
      </c>
    </row>
    <row r="26973" spans="1:7">
      <c r="A26973">
        <v>31021012</v>
      </c>
      <c r="B26973" t="s">
        <v>104</v>
      </c>
      <c r="C26973">
        <v>0.45450000000000002</v>
      </c>
      <c r="E26973">
        <v>2028</v>
      </c>
      <c r="G26973" t="s">
        <v>271</v>
      </c>
    </row>
    <row r="26974" spans="1:7">
      <c r="A26974">
        <v>31021015</v>
      </c>
      <c r="B26974" t="s">
        <v>104</v>
      </c>
      <c r="C26974">
        <v>0.73</v>
      </c>
      <c r="G26974" t="s">
        <v>271</v>
      </c>
    </row>
    <row r="26975" spans="1:7">
      <c r="A26975">
        <v>31021015</v>
      </c>
      <c r="B26975" t="s">
        <v>104</v>
      </c>
      <c r="C26975">
        <v>0.73729999999999996</v>
      </c>
      <c r="E26975">
        <v>2026</v>
      </c>
      <c r="G26975" t="s">
        <v>271</v>
      </c>
    </row>
    <row r="26976" spans="1:7">
      <c r="A26976">
        <v>31021015</v>
      </c>
      <c r="B26976" t="s">
        <v>104</v>
      </c>
      <c r="C26976">
        <v>0.73729999999999996</v>
      </c>
      <c r="E26976">
        <v>2027</v>
      </c>
      <c r="G26976" t="s">
        <v>271</v>
      </c>
    </row>
    <row r="26977" spans="1:7">
      <c r="A26977">
        <v>31021015</v>
      </c>
      <c r="B26977" t="s">
        <v>104</v>
      </c>
      <c r="C26977">
        <v>0.73729999999999996</v>
      </c>
      <c r="E26977">
        <v>2028</v>
      </c>
      <c r="G26977" t="s">
        <v>271</v>
      </c>
    </row>
    <row r="26978" spans="1:7">
      <c r="A26978">
        <v>31021019</v>
      </c>
      <c r="B26978" t="s">
        <v>104</v>
      </c>
      <c r="C26978" s="30">
        <v>1.35</v>
      </c>
      <c r="G26978" t="s">
        <v>271</v>
      </c>
    </row>
    <row r="26979" spans="1:7">
      <c r="A26979">
        <v>31021019</v>
      </c>
      <c r="B26979" t="s">
        <v>104</v>
      </c>
      <c r="C26979" s="30">
        <v>1.3635000000000002</v>
      </c>
      <c r="E26979">
        <v>2026</v>
      </c>
      <c r="G26979" t="s">
        <v>271</v>
      </c>
    </row>
    <row r="26980" spans="1:7">
      <c r="A26980">
        <v>31021019</v>
      </c>
      <c r="B26980" t="s">
        <v>104</v>
      </c>
      <c r="C26980" s="30">
        <v>1.3635000000000002</v>
      </c>
      <c r="E26980">
        <v>2027</v>
      </c>
      <c r="G26980" t="s">
        <v>271</v>
      </c>
    </row>
    <row r="26981" spans="1:7">
      <c r="A26981">
        <v>31021019</v>
      </c>
      <c r="B26981" t="s">
        <v>104</v>
      </c>
      <c r="C26981" s="30">
        <v>1.3635000000000002</v>
      </c>
      <c r="E26981">
        <v>2028</v>
      </c>
      <c r="G26981" t="s">
        <v>271</v>
      </c>
    </row>
    <row r="26982" spans="1:7">
      <c r="A26982">
        <v>31021090</v>
      </c>
      <c r="B26982" t="s">
        <v>104</v>
      </c>
      <c r="C26982" s="30">
        <v>1.32</v>
      </c>
      <c r="G26982" t="s">
        <v>271</v>
      </c>
    </row>
    <row r="26983" spans="1:7">
      <c r="A26983">
        <v>31021090</v>
      </c>
      <c r="B26983" t="s">
        <v>104</v>
      </c>
      <c r="C26983" s="30">
        <v>1.3332000000000002</v>
      </c>
      <c r="E26983">
        <v>2026</v>
      </c>
      <c r="G26983" t="s">
        <v>271</v>
      </c>
    </row>
    <row r="26984" spans="1:7">
      <c r="A26984">
        <v>31021090</v>
      </c>
      <c r="B26984" t="s">
        <v>104</v>
      </c>
      <c r="C26984" s="30">
        <v>1.3332000000000002</v>
      </c>
      <c r="E26984">
        <v>2027</v>
      </c>
      <c r="G26984" t="s">
        <v>271</v>
      </c>
    </row>
    <row r="26985" spans="1:7">
      <c r="A26985">
        <v>31021090</v>
      </c>
      <c r="B26985" t="s">
        <v>104</v>
      </c>
      <c r="C26985" s="30">
        <v>1.3332000000000002</v>
      </c>
      <c r="E26985">
        <v>2028</v>
      </c>
      <c r="G26985" t="s">
        <v>271</v>
      </c>
    </row>
    <row r="26986" spans="1:7">
      <c r="A26986">
        <v>31022100</v>
      </c>
      <c r="B26986" t="s">
        <v>104</v>
      </c>
      <c r="C26986">
        <v>0.61</v>
      </c>
      <c r="G26986" t="s">
        <v>271</v>
      </c>
    </row>
    <row r="26987" spans="1:7">
      <c r="A26987">
        <v>31022100</v>
      </c>
      <c r="B26987" t="s">
        <v>104</v>
      </c>
      <c r="C26987">
        <v>0.61609999999999998</v>
      </c>
      <c r="E26987">
        <v>2026</v>
      </c>
      <c r="G26987" t="s">
        <v>271</v>
      </c>
    </row>
    <row r="26988" spans="1:7">
      <c r="A26988">
        <v>31022100</v>
      </c>
      <c r="B26988" t="s">
        <v>104</v>
      </c>
      <c r="C26988">
        <v>0.61609999999999998</v>
      </c>
      <c r="E26988">
        <v>2027</v>
      </c>
      <c r="G26988" t="s">
        <v>271</v>
      </c>
    </row>
    <row r="26989" spans="1:7">
      <c r="A26989">
        <v>31022100</v>
      </c>
      <c r="B26989" t="s">
        <v>104</v>
      </c>
      <c r="C26989">
        <v>0.61609999999999998</v>
      </c>
      <c r="E26989">
        <v>2028</v>
      </c>
      <c r="G26989" t="s">
        <v>271</v>
      </c>
    </row>
    <row r="26990" spans="1:7">
      <c r="A26990">
        <v>31022900</v>
      </c>
      <c r="B26990" t="s">
        <v>104</v>
      </c>
      <c r="C26990" s="30">
        <v>1.1200000000000001</v>
      </c>
      <c r="G26990" t="s">
        <v>271</v>
      </c>
    </row>
    <row r="26991" spans="1:7">
      <c r="A26991">
        <v>31022900</v>
      </c>
      <c r="B26991" t="s">
        <v>104</v>
      </c>
      <c r="C26991" s="30">
        <v>1.1312000000000002</v>
      </c>
      <c r="E26991">
        <v>2026</v>
      </c>
      <c r="G26991" t="s">
        <v>271</v>
      </c>
    </row>
    <row r="26992" spans="1:7">
      <c r="A26992">
        <v>31022900</v>
      </c>
      <c r="B26992" t="s">
        <v>104</v>
      </c>
      <c r="C26992" s="30">
        <v>1.1312000000000002</v>
      </c>
      <c r="E26992">
        <v>2027</v>
      </c>
      <c r="G26992" t="s">
        <v>271</v>
      </c>
    </row>
    <row r="26993" spans="1:7">
      <c r="A26993">
        <v>31022900</v>
      </c>
      <c r="B26993" t="s">
        <v>104</v>
      </c>
      <c r="C26993" s="30">
        <v>1.1312000000000002</v>
      </c>
      <c r="E26993">
        <v>2028</v>
      </c>
      <c r="G26993" t="s">
        <v>271</v>
      </c>
    </row>
    <row r="26994" spans="1:7">
      <c r="A26994">
        <v>31023010</v>
      </c>
      <c r="B26994" t="s">
        <v>104</v>
      </c>
      <c r="C26994" s="30">
        <v>1.22</v>
      </c>
      <c r="G26994" t="s">
        <v>271</v>
      </c>
    </row>
    <row r="26995" spans="1:7">
      <c r="A26995">
        <v>31023010</v>
      </c>
      <c r="B26995" t="s">
        <v>104</v>
      </c>
      <c r="C26995" s="30">
        <v>1.2322</v>
      </c>
      <c r="E26995">
        <v>2026</v>
      </c>
      <c r="G26995" t="s">
        <v>271</v>
      </c>
    </row>
    <row r="26996" spans="1:7">
      <c r="A26996">
        <v>31023010</v>
      </c>
      <c r="B26996" t="s">
        <v>104</v>
      </c>
      <c r="C26996" s="30">
        <v>1.2322</v>
      </c>
      <c r="E26996">
        <v>2027</v>
      </c>
      <c r="G26996" t="s">
        <v>271</v>
      </c>
    </row>
    <row r="26997" spans="1:7">
      <c r="A26997">
        <v>31023010</v>
      </c>
      <c r="B26997" t="s">
        <v>104</v>
      </c>
      <c r="C26997" s="30">
        <v>1.2322</v>
      </c>
      <c r="E26997">
        <v>2028</v>
      </c>
      <c r="G26997" t="s">
        <v>271</v>
      </c>
    </row>
    <row r="26998" spans="1:7">
      <c r="A26998">
        <v>31023090</v>
      </c>
      <c r="B26998" t="s">
        <v>104</v>
      </c>
      <c r="C26998" s="30">
        <v>1.88</v>
      </c>
      <c r="G26998" t="s">
        <v>271</v>
      </c>
    </row>
    <row r="26999" spans="1:7">
      <c r="A26999">
        <v>31023090</v>
      </c>
      <c r="B26999" t="s">
        <v>104</v>
      </c>
      <c r="C26999" s="30">
        <v>1.8987999999999998</v>
      </c>
      <c r="E26999">
        <v>2026</v>
      </c>
      <c r="G26999" t="s">
        <v>271</v>
      </c>
    </row>
    <row r="27000" spans="1:7">
      <c r="A27000">
        <v>31023090</v>
      </c>
      <c r="B27000" t="s">
        <v>104</v>
      </c>
      <c r="C27000" s="30">
        <v>1.8987999999999998</v>
      </c>
      <c r="E27000">
        <v>2027</v>
      </c>
      <c r="G27000" t="s">
        <v>271</v>
      </c>
    </row>
    <row r="27001" spans="1:7">
      <c r="A27001">
        <v>31023090</v>
      </c>
      <c r="B27001" t="s">
        <v>104</v>
      </c>
      <c r="C27001" s="30">
        <v>1.8987999999999998</v>
      </c>
      <c r="E27001">
        <v>2028</v>
      </c>
      <c r="G27001" t="s">
        <v>271</v>
      </c>
    </row>
    <row r="27002" spans="1:7">
      <c r="A27002">
        <v>31024010</v>
      </c>
      <c r="B27002" t="s">
        <v>104</v>
      </c>
      <c r="C27002" s="30">
        <v>1.58</v>
      </c>
      <c r="G27002" t="s">
        <v>271</v>
      </c>
    </row>
    <row r="27003" spans="1:7">
      <c r="A27003">
        <v>31024010</v>
      </c>
      <c r="B27003" t="s">
        <v>104</v>
      </c>
      <c r="C27003" s="30">
        <v>1.5958000000000001</v>
      </c>
      <c r="E27003">
        <v>2026</v>
      </c>
      <c r="G27003" t="s">
        <v>271</v>
      </c>
    </row>
    <row r="27004" spans="1:7">
      <c r="A27004">
        <v>31024010</v>
      </c>
      <c r="B27004" t="s">
        <v>104</v>
      </c>
      <c r="C27004" s="30">
        <v>1.5958000000000001</v>
      </c>
      <c r="E27004">
        <v>2027</v>
      </c>
      <c r="G27004" t="s">
        <v>271</v>
      </c>
    </row>
    <row r="27005" spans="1:7">
      <c r="A27005">
        <v>31024010</v>
      </c>
      <c r="B27005" t="s">
        <v>104</v>
      </c>
      <c r="C27005" s="30">
        <v>1.5958000000000001</v>
      </c>
      <c r="E27005">
        <v>2028</v>
      </c>
      <c r="G27005" t="s">
        <v>271</v>
      </c>
    </row>
    <row r="27006" spans="1:7">
      <c r="A27006">
        <v>31024090</v>
      </c>
      <c r="B27006" t="s">
        <v>104</v>
      </c>
      <c r="C27006" s="30">
        <v>1.58</v>
      </c>
      <c r="G27006" t="s">
        <v>271</v>
      </c>
    </row>
    <row r="27007" spans="1:7">
      <c r="A27007">
        <v>31024090</v>
      </c>
      <c r="B27007" t="s">
        <v>104</v>
      </c>
      <c r="C27007" s="30">
        <v>1.5958000000000001</v>
      </c>
      <c r="E27007">
        <v>2026</v>
      </c>
      <c r="G27007" t="s">
        <v>271</v>
      </c>
    </row>
    <row r="27008" spans="1:7">
      <c r="A27008">
        <v>31024090</v>
      </c>
      <c r="B27008" t="s">
        <v>104</v>
      </c>
      <c r="C27008" s="30">
        <v>1.5958000000000001</v>
      </c>
      <c r="E27008">
        <v>2027</v>
      </c>
      <c r="G27008" t="s">
        <v>271</v>
      </c>
    </row>
    <row r="27009" spans="1:7">
      <c r="A27009">
        <v>31024090</v>
      </c>
      <c r="B27009" t="s">
        <v>104</v>
      </c>
      <c r="C27009" s="30">
        <v>1.5958000000000001</v>
      </c>
      <c r="E27009">
        <v>2028</v>
      </c>
      <c r="G27009" t="s">
        <v>271</v>
      </c>
    </row>
    <row r="27010" spans="1:7">
      <c r="A27010">
        <v>31025000</v>
      </c>
      <c r="B27010" t="s">
        <v>104</v>
      </c>
      <c r="C27010" s="30">
        <v>2.9</v>
      </c>
      <c r="G27010" t="s">
        <v>271</v>
      </c>
    </row>
    <row r="27011" spans="1:7">
      <c r="A27011">
        <v>31025000</v>
      </c>
      <c r="B27011" t="s">
        <v>104</v>
      </c>
      <c r="C27011" s="30">
        <v>2.9289999999999998</v>
      </c>
      <c r="E27011">
        <v>2026</v>
      </c>
      <c r="G27011" t="s">
        <v>271</v>
      </c>
    </row>
    <row r="27012" spans="1:7">
      <c r="A27012">
        <v>31025000</v>
      </c>
      <c r="B27012" t="s">
        <v>104</v>
      </c>
      <c r="C27012" s="30">
        <v>2.9289999999999998</v>
      </c>
      <c r="E27012">
        <v>2027</v>
      </c>
      <c r="G27012" t="s">
        <v>271</v>
      </c>
    </row>
    <row r="27013" spans="1:7">
      <c r="A27013">
        <v>31025000</v>
      </c>
      <c r="B27013" t="s">
        <v>104</v>
      </c>
      <c r="C27013" s="30">
        <v>2.9289999999999998</v>
      </c>
      <c r="E27013">
        <v>2028</v>
      </c>
      <c r="G27013" t="s">
        <v>271</v>
      </c>
    </row>
    <row r="27014" spans="1:7">
      <c r="A27014">
        <v>31026000</v>
      </c>
      <c r="B27014" t="s">
        <v>104</v>
      </c>
      <c r="C27014" s="30">
        <v>1.58</v>
      </c>
      <c r="G27014" t="s">
        <v>271</v>
      </c>
    </row>
    <row r="27015" spans="1:7">
      <c r="A27015">
        <v>31026000</v>
      </c>
      <c r="B27015" t="s">
        <v>104</v>
      </c>
      <c r="C27015" s="30">
        <v>1.5958000000000001</v>
      </c>
      <c r="E27015">
        <v>2026</v>
      </c>
      <c r="G27015" t="s">
        <v>271</v>
      </c>
    </row>
    <row r="27016" spans="1:7">
      <c r="A27016">
        <v>31026000</v>
      </c>
      <c r="B27016" t="s">
        <v>104</v>
      </c>
      <c r="C27016" s="30">
        <v>1.5958000000000001</v>
      </c>
      <c r="E27016">
        <v>2027</v>
      </c>
      <c r="G27016" t="s">
        <v>271</v>
      </c>
    </row>
    <row r="27017" spans="1:7">
      <c r="A27017">
        <v>31026000</v>
      </c>
      <c r="B27017" t="s">
        <v>104</v>
      </c>
      <c r="C27017" s="30">
        <v>1.5958000000000001</v>
      </c>
      <c r="E27017">
        <v>2028</v>
      </c>
      <c r="G27017" t="s">
        <v>271</v>
      </c>
    </row>
    <row r="27018" spans="1:7">
      <c r="A27018">
        <v>31028000</v>
      </c>
      <c r="B27018" t="s">
        <v>104</v>
      </c>
      <c r="C27018" s="30">
        <v>1.28</v>
      </c>
      <c r="G27018" t="s">
        <v>271</v>
      </c>
    </row>
    <row r="27019" spans="1:7">
      <c r="A27019">
        <v>31028000</v>
      </c>
      <c r="B27019" t="s">
        <v>104</v>
      </c>
      <c r="C27019" s="30">
        <v>1.2927999999999999</v>
      </c>
      <c r="E27019">
        <v>2026</v>
      </c>
      <c r="G27019" t="s">
        <v>271</v>
      </c>
    </row>
    <row r="27020" spans="1:7">
      <c r="A27020">
        <v>31028000</v>
      </c>
      <c r="B27020" t="s">
        <v>104</v>
      </c>
      <c r="C27020" s="30">
        <v>1.2927999999999999</v>
      </c>
      <c r="E27020">
        <v>2027</v>
      </c>
      <c r="G27020" t="s">
        <v>271</v>
      </c>
    </row>
    <row r="27021" spans="1:7">
      <c r="A27021">
        <v>31028000</v>
      </c>
      <c r="B27021" t="s">
        <v>104</v>
      </c>
      <c r="C27021" s="30">
        <v>1.2927999999999999</v>
      </c>
      <c r="E27021">
        <v>2028</v>
      </c>
      <c r="G27021" t="s">
        <v>271</v>
      </c>
    </row>
    <row r="27022" spans="1:7">
      <c r="A27022">
        <v>31029000</v>
      </c>
      <c r="B27022" t="s">
        <v>104</v>
      </c>
      <c r="C27022" s="30">
        <v>1.36</v>
      </c>
      <c r="G27022" t="s">
        <v>271</v>
      </c>
    </row>
    <row r="27023" spans="1:7">
      <c r="A27023">
        <v>31029000</v>
      </c>
      <c r="B27023" t="s">
        <v>104</v>
      </c>
      <c r="C27023" s="30">
        <v>1.3736000000000002</v>
      </c>
      <c r="E27023">
        <v>2026</v>
      </c>
      <c r="G27023" t="s">
        <v>271</v>
      </c>
    </row>
    <row r="27024" spans="1:7">
      <c r="A27024">
        <v>31029000</v>
      </c>
      <c r="B27024" t="s">
        <v>104</v>
      </c>
      <c r="C27024" s="30">
        <v>1.3736000000000002</v>
      </c>
      <c r="E27024">
        <v>2027</v>
      </c>
      <c r="G27024" t="s">
        <v>271</v>
      </c>
    </row>
    <row r="27025" spans="1:7">
      <c r="A27025">
        <v>31029000</v>
      </c>
      <c r="B27025" t="s">
        <v>104</v>
      </c>
      <c r="C27025" s="30">
        <v>1.3736000000000002</v>
      </c>
      <c r="E27025">
        <v>2028</v>
      </c>
      <c r="G27025" t="s">
        <v>271</v>
      </c>
    </row>
    <row r="27026" spans="1:7">
      <c r="A27026">
        <v>31051000</v>
      </c>
      <c r="B27026" t="s">
        <v>104</v>
      </c>
      <c r="C27026">
        <v>0.65</v>
      </c>
      <c r="G27026" t="s">
        <v>271</v>
      </c>
    </row>
    <row r="27027" spans="1:7">
      <c r="A27027">
        <v>31051000</v>
      </c>
      <c r="B27027" t="s">
        <v>104</v>
      </c>
      <c r="C27027">
        <v>0.65650000000000008</v>
      </c>
      <c r="E27027">
        <v>2026</v>
      </c>
      <c r="G27027" t="s">
        <v>271</v>
      </c>
    </row>
    <row r="27028" spans="1:7">
      <c r="A27028">
        <v>31051000</v>
      </c>
      <c r="B27028" t="s">
        <v>104</v>
      </c>
      <c r="C27028">
        <v>0.65650000000000008</v>
      </c>
      <c r="E27028">
        <v>2027</v>
      </c>
      <c r="G27028" t="s">
        <v>271</v>
      </c>
    </row>
    <row r="27029" spans="1:7">
      <c r="A27029">
        <v>31051000</v>
      </c>
      <c r="B27029" t="s">
        <v>104</v>
      </c>
      <c r="C27029">
        <v>0.65650000000000008</v>
      </c>
      <c r="E27029">
        <v>2028</v>
      </c>
      <c r="G27029" t="s">
        <v>271</v>
      </c>
    </row>
    <row r="27030" spans="1:7">
      <c r="A27030">
        <v>31052010</v>
      </c>
      <c r="B27030" t="s">
        <v>104</v>
      </c>
      <c r="C27030">
        <v>0.78</v>
      </c>
      <c r="G27030" t="s">
        <v>271</v>
      </c>
    </row>
    <row r="27031" spans="1:7">
      <c r="A27031">
        <v>31052010</v>
      </c>
      <c r="B27031" t="s">
        <v>104</v>
      </c>
      <c r="C27031">
        <v>0.78780000000000006</v>
      </c>
      <c r="E27031">
        <v>2026</v>
      </c>
      <c r="G27031" t="s">
        <v>271</v>
      </c>
    </row>
    <row r="27032" spans="1:7">
      <c r="A27032">
        <v>31052010</v>
      </c>
      <c r="B27032" t="s">
        <v>104</v>
      </c>
      <c r="C27032">
        <v>0.78780000000000006</v>
      </c>
      <c r="E27032">
        <v>2027</v>
      </c>
      <c r="G27032" t="s">
        <v>271</v>
      </c>
    </row>
    <row r="27033" spans="1:7">
      <c r="A27033">
        <v>31052010</v>
      </c>
      <c r="B27033" t="s">
        <v>104</v>
      </c>
      <c r="C27033">
        <v>0.78780000000000006</v>
      </c>
      <c r="E27033">
        <v>2028</v>
      </c>
      <c r="G27033" t="s">
        <v>271</v>
      </c>
    </row>
    <row r="27034" spans="1:7">
      <c r="A27034">
        <v>31052090</v>
      </c>
      <c r="B27034" t="s">
        <v>104</v>
      </c>
      <c r="C27034">
        <v>0.52</v>
      </c>
      <c r="G27034" t="s">
        <v>271</v>
      </c>
    </row>
    <row r="27035" spans="1:7">
      <c r="A27035">
        <v>31052090</v>
      </c>
      <c r="B27035" t="s">
        <v>104</v>
      </c>
      <c r="C27035">
        <v>0.5252</v>
      </c>
      <c r="E27035">
        <v>2026</v>
      </c>
      <c r="G27035" t="s">
        <v>271</v>
      </c>
    </row>
    <row r="27036" spans="1:7">
      <c r="A27036">
        <v>31052090</v>
      </c>
      <c r="B27036" t="s">
        <v>104</v>
      </c>
      <c r="C27036">
        <v>0.5252</v>
      </c>
      <c r="E27036">
        <v>2027</v>
      </c>
      <c r="G27036" t="s">
        <v>271</v>
      </c>
    </row>
    <row r="27037" spans="1:7">
      <c r="A27037">
        <v>31052090</v>
      </c>
      <c r="B27037" t="s">
        <v>104</v>
      </c>
      <c r="C27037">
        <v>0.5252</v>
      </c>
      <c r="E27037">
        <v>2028</v>
      </c>
      <c r="G27037" t="s">
        <v>271</v>
      </c>
    </row>
    <row r="27038" spans="1:7">
      <c r="A27038">
        <v>31053000</v>
      </c>
      <c r="B27038" t="s">
        <v>104</v>
      </c>
      <c r="C27038">
        <v>0.52</v>
      </c>
      <c r="G27038" t="s">
        <v>271</v>
      </c>
    </row>
    <row r="27039" spans="1:7">
      <c r="A27039">
        <v>31053000</v>
      </c>
      <c r="B27039" t="s">
        <v>104</v>
      </c>
      <c r="C27039">
        <v>0.5252</v>
      </c>
      <c r="E27039">
        <v>2026</v>
      </c>
      <c r="G27039" t="s">
        <v>271</v>
      </c>
    </row>
    <row r="27040" spans="1:7">
      <c r="A27040">
        <v>31053000</v>
      </c>
      <c r="B27040" t="s">
        <v>104</v>
      </c>
      <c r="C27040">
        <v>0.5252</v>
      </c>
      <c r="E27040">
        <v>2027</v>
      </c>
      <c r="G27040" t="s">
        <v>271</v>
      </c>
    </row>
    <row r="27041" spans="1:7">
      <c r="A27041">
        <v>31053000</v>
      </c>
      <c r="B27041" t="s">
        <v>104</v>
      </c>
      <c r="C27041">
        <v>0.5252</v>
      </c>
      <c r="E27041">
        <v>2028</v>
      </c>
      <c r="G27041" t="s">
        <v>271</v>
      </c>
    </row>
    <row r="27042" spans="1:7">
      <c r="A27042">
        <v>31054000</v>
      </c>
      <c r="B27042" t="s">
        <v>104</v>
      </c>
      <c r="C27042">
        <v>0.32</v>
      </c>
      <c r="G27042" t="s">
        <v>271</v>
      </c>
    </row>
    <row r="27043" spans="1:7">
      <c r="A27043">
        <v>31054000</v>
      </c>
      <c r="B27043" t="s">
        <v>104</v>
      </c>
      <c r="C27043">
        <v>0.32319999999999999</v>
      </c>
      <c r="E27043">
        <v>2026</v>
      </c>
      <c r="G27043" t="s">
        <v>271</v>
      </c>
    </row>
    <row r="27044" spans="1:7">
      <c r="A27044">
        <v>31054000</v>
      </c>
      <c r="B27044" t="s">
        <v>104</v>
      </c>
      <c r="C27044">
        <v>0.32319999999999999</v>
      </c>
      <c r="E27044">
        <v>2027</v>
      </c>
      <c r="G27044" t="s">
        <v>271</v>
      </c>
    </row>
    <row r="27045" spans="1:7">
      <c r="A27045">
        <v>31054000</v>
      </c>
      <c r="B27045" t="s">
        <v>104</v>
      </c>
      <c r="C27045">
        <v>0.32319999999999999</v>
      </c>
      <c r="E27045">
        <v>2028</v>
      </c>
      <c r="G27045" t="s">
        <v>271</v>
      </c>
    </row>
    <row r="27046" spans="1:7">
      <c r="A27046">
        <v>31055100</v>
      </c>
      <c r="B27046" t="s">
        <v>104</v>
      </c>
      <c r="C27046" s="30">
        <v>1.07</v>
      </c>
      <c r="G27046" t="s">
        <v>271</v>
      </c>
    </row>
    <row r="27047" spans="1:7">
      <c r="A27047">
        <v>31055100</v>
      </c>
      <c r="B27047" t="s">
        <v>104</v>
      </c>
      <c r="C27047" s="30">
        <v>1.0807</v>
      </c>
      <c r="E27047">
        <v>2026</v>
      </c>
      <c r="G27047" t="s">
        <v>271</v>
      </c>
    </row>
    <row r="27048" spans="1:7">
      <c r="A27048">
        <v>31055100</v>
      </c>
      <c r="B27048" t="s">
        <v>104</v>
      </c>
      <c r="C27048" s="30">
        <v>1.0807</v>
      </c>
      <c r="E27048">
        <v>2027</v>
      </c>
      <c r="G27048" t="s">
        <v>271</v>
      </c>
    </row>
    <row r="27049" spans="1:7">
      <c r="A27049">
        <v>31055100</v>
      </c>
      <c r="B27049" t="s">
        <v>104</v>
      </c>
      <c r="C27049" s="30">
        <v>1.0807</v>
      </c>
      <c r="E27049">
        <v>2028</v>
      </c>
      <c r="G27049" t="s">
        <v>271</v>
      </c>
    </row>
    <row r="27050" spans="1:7">
      <c r="A27050">
        <v>31055900</v>
      </c>
      <c r="B27050" t="s">
        <v>104</v>
      </c>
      <c r="C27050">
        <v>0.54</v>
      </c>
      <c r="G27050" t="s">
        <v>271</v>
      </c>
    </row>
    <row r="27051" spans="1:7">
      <c r="A27051">
        <v>31055900</v>
      </c>
      <c r="B27051" t="s">
        <v>104</v>
      </c>
      <c r="C27051">
        <v>0.5454</v>
      </c>
      <c r="E27051">
        <v>2026</v>
      </c>
      <c r="G27051" t="s">
        <v>271</v>
      </c>
    </row>
    <row r="27052" spans="1:7">
      <c r="A27052">
        <v>31055900</v>
      </c>
      <c r="B27052" t="s">
        <v>104</v>
      </c>
      <c r="C27052">
        <v>0.5454</v>
      </c>
      <c r="E27052">
        <v>2027</v>
      </c>
      <c r="G27052" t="s">
        <v>271</v>
      </c>
    </row>
    <row r="27053" spans="1:7">
      <c r="A27053">
        <v>31055900</v>
      </c>
      <c r="B27053" t="s">
        <v>104</v>
      </c>
      <c r="C27053">
        <v>0.5454</v>
      </c>
      <c r="E27053">
        <v>2028</v>
      </c>
      <c r="G27053" t="s">
        <v>271</v>
      </c>
    </row>
    <row r="27054" spans="1:7">
      <c r="A27054">
        <v>31059020</v>
      </c>
      <c r="B27054" t="s">
        <v>104</v>
      </c>
      <c r="C27054" s="30">
        <v>1.07</v>
      </c>
      <c r="G27054" t="s">
        <v>271</v>
      </c>
    </row>
    <row r="27055" spans="1:7">
      <c r="A27055">
        <v>31059020</v>
      </c>
      <c r="B27055" t="s">
        <v>104</v>
      </c>
      <c r="C27055" s="30">
        <v>1.0807</v>
      </c>
      <c r="E27055">
        <v>2026</v>
      </c>
      <c r="G27055" t="s">
        <v>271</v>
      </c>
    </row>
    <row r="27056" spans="1:7">
      <c r="A27056">
        <v>31059020</v>
      </c>
      <c r="B27056" t="s">
        <v>104</v>
      </c>
      <c r="C27056" s="30">
        <v>1.0807</v>
      </c>
      <c r="E27056">
        <v>2027</v>
      </c>
      <c r="G27056" t="s">
        <v>271</v>
      </c>
    </row>
    <row r="27057" spans="1:7">
      <c r="A27057">
        <v>31059020</v>
      </c>
      <c r="B27057" t="s">
        <v>104</v>
      </c>
      <c r="C27057" s="30">
        <v>1.0807</v>
      </c>
      <c r="E27057">
        <v>2028</v>
      </c>
      <c r="G27057" t="s">
        <v>271</v>
      </c>
    </row>
    <row r="27058" spans="1:7">
      <c r="A27058">
        <v>31059080</v>
      </c>
      <c r="B27058" t="s">
        <v>104</v>
      </c>
      <c r="C27058">
        <v>0.54</v>
      </c>
      <c r="G27058" t="s">
        <v>271</v>
      </c>
    </row>
    <row r="27059" spans="1:7">
      <c r="A27059">
        <v>31059080</v>
      </c>
      <c r="B27059" t="s">
        <v>104</v>
      </c>
      <c r="C27059">
        <v>0.5454</v>
      </c>
      <c r="E27059">
        <v>2026</v>
      </c>
      <c r="G27059" t="s">
        <v>271</v>
      </c>
    </row>
    <row r="27060" spans="1:7">
      <c r="A27060">
        <v>31059080</v>
      </c>
      <c r="B27060" t="s">
        <v>104</v>
      </c>
      <c r="C27060">
        <v>0.5454</v>
      </c>
      <c r="E27060">
        <v>2027</v>
      </c>
      <c r="G27060" t="s">
        <v>271</v>
      </c>
    </row>
    <row r="27061" spans="1:7">
      <c r="A27061">
        <v>31059080</v>
      </c>
      <c r="B27061" t="s">
        <v>104</v>
      </c>
      <c r="C27061">
        <v>0.5454</v>
      </c>
      <c r="E27061">
        <v>2028</v>
      </c>
      <c r="G27061" t="s">
        <v>271</v>
      </c>
    </row>
    <row r="27062" spans="1:7">
      <c r="A27062">
        <v>28041000</v>
      </c>
      <c r="B27062" t="s">
        <v>105</v>
      </c>
      <c r="C27062" s="30">
        <v>10.82</v>
      </c>
      <c r="G27062" t="s">
        <v>272</v>
      </c>
    </row>
    <row r="27063" spans="1:7">
      <c r="A27063">
        <v>28041000</v>
      </c>
      <c r="B27063" t="s">
        <v>105</v>
      </c>
      <c r="C27063" s="30">
        <v>11.902000000000001</v>
      </c>
      <c r="E27063">
        <v>2026</v>
      </c>
      <c r="G27063" t="s">
        <v>272</v>
      </c>
    </row>
    <row r="27064" spans="1:7">
      <c r="A27064">
        <v>28041000</v>
      </c>
      <c r="B27064" t="s">
        <v>105</v>
      </c>
      <c r="C27064" s="30">
        <v>12.984</v>
      </c>
      <c r="E27064">
        <v>2027</v>
      </c>
      <c r="G27064" t="s">
        <v>272</v>
      </c>
    </row>
    <row r="27065" spans="1:7">
      <c r="A27065">
        <v>28041000</v>
      </c>
      <c r="B27065" t="s">
        <v>105</v>
      </c>
      <c r="C27065" s="30">
        <v>14.066000000000001</v>
      </c>
      <c r="E27065">
        <v>2028</v>
      </c>
      <c r="G27065" t="s">
        <v>272</v>
      </c>
    </row>
    <row r="27066" spans="1:7">
      <c r="A27066">
        <v>2523100090</v>
      </c>
      <c r="B27066" t="s">
        <v>106</v>
      </c>
      <c r="C27066">
        <v>0.91</v>
      </c>
      <c r="D27066" t="s">
        <v>13</v>
      </c>
      <c r="G27066" t="s">
        <v>270</v>
      </c>
    </row>
    <row r="27067" spans="1:7">
      <c r="A27067">
        <v>2523100090</v>
      </c>
      <c r="B27067" t="s">
        <v>106</v>
      </c>
      <c r="C27067">
        <v>1.0010000000000001</v>
      </c>
      <c r="D27067" t="s">
        <v>13</v>
      </c>
      <c r="E27067">
        <v>2026</v>
      </c>
      <c r="G27067" t="s">
        <v>270</v>
      </c>
    </row>
    <row r="27068" spans="1:7">
      <c r="A27068">
        <v>2523100090</v>
      </c>
      <c r="B27068" t="s">
        <v>106</v>
      </c>
      <c r="C27068">
        <v>1.0920000000000001</v>
      </c>
      <c r="D27068" t="s">
        <v>13</v>
      </c>
      <c r="E27068">
        <v>2027</v>
      </c>
      <c r="G27068" t="s">
        <v>270</v>
      </c>
    </row>
    <row r="27069" spans="1:7">
      <c r="A27069">
        <v>2523100090</v>
      </c>
      <c r="B27069" t="s">
        <v>106</v>
      </c>
      <c r="C27069">
        <v>1.1830000000000001</v>
      </c>
      <c r="D27069" t="s">
        <v>13</v>
      </c>
      <c r="E27069">
        <v>2028</v>
      </c>
      <c r="G27069" t="s">
        <v>270</v>
      </c>
    </row>
    <row r="27070" spans="1:7">
      <c r="A27070">
        <v>25232900</v>
      </c>
      <c r="B27070" t="s">
        <v>106</v>
      </c>
      <c r="C27070">
        <v>0.91</v>
      </c>
      <c r="G27070" t="s">
        <v>270</v>
      </c>
    </row>
    <row r="27071" spans="1:7">
      <c r="A27071">
        <v>25232900</v>
      </c>
      <c r="B27071" t="s">
        <v>106</v>
      </c>
      <c r="C27071">
        <v>1.0010000000000001</v>
      </c>
      <c r="E27071">
        <v>2026</v>
      </c>
      <c r="G27071" t="s">
        <v>270</v>
      </c>
    </row>
    <row r="27072" spans="1:7">
      <c r="A27072">
        <v>25232900</v>
      </c>
      <c r="B27072" t="s">
        <v>106</v>
      </c>
      <c r="C27072">
        <v>1.0920000000000001</v>
      </c>
      <c r="E27072">
        <v>2027</v>
      </c>
      <c r="G27072" t="s">
        <v>270</v>
      </c>
    </row>
    <row r="27073" spans="1:7">
      <c r="A27073">
        <v>25232900</v>
      </c>
      <c r="B27073" t="s">
        <v>106</v>
      </c>
      <c r="C27073">
        <v>1.1830000000000001</v>
      </c>
      <c r="E27073">
        <v>2028</v>
      </c>
      <c r="G27073" t="s">
        <v>270</v>
      </c>
    </row>
    <row r="27074" spans="1:7">
      <c r="A27074">
        <v>28080000</v>
      </c>
      <c r="B27074" t="s">
        <v>106</v>
      </c>
      <c r="C27074" s="30">
        <v>1.93</v>
      </c>
      <c r="G27074" t="s">
        <v>271</v>
      </c>
    </row>
    <row r="27075" spans="1:7">
      <c r="A27075">
        <v>28080000</v>
      </c>
      <c r="B27075" t="s">
        <v>106</v>
      </c>
      <c r="C27075" s="30">
        <v>1.9493</v>
      </c>
      <c r="E27075">
        <v>2026</v>
      </c>
      <c r="G27075" t="s">
        <v>271</v>
      </c>
    </row>
    <row r="27076" spans="1:7">
      <c r="A27076">
        <v>28080000</v>
      </c>
      <c r="B27076" t="s">
        <v>106</v>
      </c>
      <c r="C27076" s="30">
        <v>1.9493</v>
      </c>
      <c r="E27076">
        <v>2027</v>
      </c>
      <c r="G27076" t="s">
        <v>271</v>
      </c>
    </row>
    <row r="27077" spans="1:7">
      <c r="A27077">
        <v>28080000</v>
      </c>
      <c r="B27077" t="s">
        <v>106</v>
      </c>
      <c r="C27077" s="30">
        <v>1.9493</v>
      </c>
      <c r="E27077">
        <v>2028</v>
      </c>
      <c r="G27077" t="s">
        <v>271</v>
      </c>
    </row>
    <row r="27078" spans="1:7">
      <c r="A27078">
        <v>28142000</v>
      </c>
      <c r="B27078" t="s">
        <v>106</v>
      </c>
      <c r="C27078">
        <v>0.71</v>
      </c>
      <c r="G27078" t="s">
        <v>271</v>
      </c>
    </row>
    <row r="27079" spans="1:7">
      <c r="A27079">
        <v>28142000</v>
      </c>
      <c r="B27079" t="s">
        <v>106</v>
      </c>
      <c r="C27079">
        <v>0.71709999999999996</v>
      </c>
      <c r="E27079">
        <v>2026</v>
      </c>
      <c r="G27079" t="s">
        <v>271</v>
      </c>
    </row>
    <row r="27080" spans="1:7">
      <c r="A27080">
        <v>28142000</v>
      </c>
      <c r="B27080" t="s">
        <v>106</v>
      </c>
      <c r="C27080">
        <v>0.71709999999999996</v>
      </c>
      <c r="E27080">
        <v>2027</v>
      </c>
      <c r="G27080" t="s">
        <v>271</v>
      </c>
    </row>
    <row r="27081" spans="1:7">
      <c r="A27081">
        <v>28142000</v>
      </c>
      <c r="B27081" t="s">
        <v>106</v>
      </c>
      <c r="C27081">
        <v>0.71709999999999996</v>
      </c>
      <c r="E27081">
        <v>2028</v>
      </c>
      <c r="G27081" t="s">
        <v>271</v>
      </c>
    </row>
    <row r="27082" spans="1:7">
      <c r="A27082">
        <v>28342100</v>
      </c>
      <c r="B27082" t="s">
        <v>106</v>
      </c>
      <c r="C27082" s="30">
        <v>1.69</v>
      </c>
      <c r="G27082" t="s">
        <v>271</v>
      </c>
    </row>
    <row r="27083" spans="1:7">
      <c r="A27083">
        <v>28342100</v>
      </c>
      <c r="B27083" t="s">
        <v>106</v>
      </c>
      <c r="C27083" s="30">
        <v>1.7068999999999999</v>
      </c>
      <c r="E27083">
        <v>2026</v>
      </c>
      <c r="G27083" t="s">
        <v>271</v>
      </c>
    </row>
    <row r="27084" spans="1:7">
      <c r="A27084">
        <v>28342100</v>
      </c>
      <c r="B27084" t="s">
        <v>106</v>
      </c>
      <c r="C27084" s="30">
        <v>1.7068999999999999</v>
      </c>
      <c r="E27084">
        <v>2027</v>
      </c>
      <c r="G27084" t="s">
        <v>271</v>
      </c>
    </row>
    <row r="27085" spans="1:7">
      <c r="A27085">
        <v>28342100</v>
      </c>
      <c r="B27085" t="s">
        <v>106</v>
      </c>
      <c r="C27085" s="30">
        <v>1.7068999999999999</v>
      </c>
      <c r="E27085">
        <v>2028</v>
      </c>
      <c r="G27085" t="s">
        <v>271</v>
      </c>
    </row>
    <row r="27086" spans="1:7">
      <c r="A27086">
        <v>31021012</v>
      </c>
      <c r="B27086" t="s">
        <v>106</v>
      </c>
      <c r="C27086">
        <v>0.45</v>
      </c>
      <c r="G27086" t="s">
        <v>271</v>
      </c>
    </row>
    <row r="27087" spans="1:7">
      <c r="A27087">
        <v>31021012</v>
      </c>
      <c r="B27087" t="s">
        <v>106</v>
      </c>
      <c r="C27087">
        <v>0.45450000000000002</v>
      </c>
      <c r="E27087">
        <v>2026</v>
      </c>
      <c r="G27087" t="s">
        <v>271</v>
      </c>
    </row>
    <row r="27088" spans="1:7">
      <c r="A27088">
        <v>31021012</v>
      </c>
      <c r="B27088" t="s">
        <v>106</v>
      </c>
      <c r="C27088">
        <v>0.45450000000000002</v>
      </c>
      <c r="E27088">
        <v>2027</v>
      </c>
      <c r="G27088" t="s">
        <v>271</v>
      </c>
    </row>
    <row r="27089" spans="1:7">
      <c r="A27089">
        <v>31021012</v>
      </c>
      <c r="B27089" t="s">
        <v>106</v>
      </c>
      <c r="C27089">
        <v>0.45450000000000002</v>
      </c>
      <c r="E27089">
        <v>2028</v>
      </c>
      <c r="G27089" t="s">
        <v>271</v>
      </c>
    </row>
    <row r="27090" spans="1:7">
      <c r="A27090">
        <v>31021015</v>
      </c>
      <c r="B27090" t="s">
        <v>106</v>
      </c>
      <c r="C27090">
        <v>0.73</v>
      </c>
      <c r="G27090" t="s">
        <v>271</v>
      </c>
    </row>
    <row r="27091" spans="1:7">
      <c r="A27091">
        <v>31021015</v>
      </c>
      <c r="B27091" t="s">
        <v>106</v>
      </c>
      <c r="C27091">
        <v>0.73729999999999996</v>
      </c>
      <c r="E27091">
        <v>2026</v>
      </c>
      <c r="G27091" t="s">
        <v>271</v>
      </c>
    </row>
    <row r="27092" spans="1:7">
      <c r="A27092">
        <v>31021015</v>
      </c>
      <c r="B27092" t="s">
        <v>106</v>
      </c>
      <c r="C27092">
        <v>0.73729999999999996</v>
      </c>
      <c r="E27092">
        <v>2027</v>
      </c>
      <c r="G27092" t="s">
        <v>271</v>
      </c>
    </row>
    <row r="27093" spans="1:7">
      <c r="A27093">
        <v>31021015</v>
      </c>
      <c r="B27093" t="s">
        <v>106</v>
      </c>
      <c r="C27093">
        <v>0.73729999999999996</v>
      </c>
      <c r="E27093">
        <v>2028</v>
      </c>
      <c r="G27093" t="s">
        <v>271</v>
      </c>
    </row>
    <row r="27094" spans="1:7">
      <c r="A27094">
        <v>31021019</v>
      </c>
      <c r="B27094" t="s">
        <v>106</v>
      </c>
      <c r="C27094" s="30">
        <v>1.35</v>
      </c>
      <c r="G27094" t="s">
        <v>271</v>
      </c>
    </row>
    <row r="27095" spans="1:7">
      <c r="A27095">
        <v>31021019</v>
      </c>
      <c r="B27095" t="s">
        <v>106</v>
      </c>
      <c r="C27095" s="30">
        <v>1.3635000000000002</v>
      </c>
      <c r="E27095">
        <v>2026</v>
      </c>
      <c r="G27095" t="s">
        <v>271</v>
      </c>
    </row>
    <row r="27096" spans="1:7">
      <c r="A27096">
        <v>31021019</v>
      </c>
      <c r="B27096" t="s">
        <v>106</v>
      </c>
      <c r="C27096" s="30">
        <v>1.3635000000000002</v>
      </c>
      <c r="E27096">
        <v>2027</v>
      </c>
      <c r="G27096" t="s">
        <v>271</v>
      </c>
    </row>
    <row r="27097" spans="1:7">
      <c r="A27097">
        <v>31021019</v>
      </c>
      <c r="B27097" t="s">
        <v>106</v>
      </c>
      <c r="C27097" s="30">
        <v>1.3635000000000002</v>
      </c>
      <c r="E27097">
        <v>2028</v>
      </c>
      <c r="G27097" t="s">
        <v>271</v>
      </c>
    </row>
    <row r="27098" spans="1:7">
      <c r="A27098">
        <v>31021090</v>
      </c>
      <c r="B27098" t="s">
        <v>106</v>
      </c>
      <c r="C27098" s="30">
        <v>1.32</v>
      </c>
      <c r="G27098" t="s">
        <v>271</v>
      </c>
    </row>
    <row r="27099" spans="1:7">
      <c r="A27099">
        <v>31021090</v>
      </c>
      <c r="B27099" t="s">
        <v>106</v>
      </c>
      <c r="C27099" s="30">
        <v>1.3332000000000002</v>
      </c>
      <c r="E27099">
        <v>2026</v>
      </c>
      <c r="G27099" t="s">
        <v>271</v>
      </c>
    </row>
    <row r="27100" spans="1:7">
      <c r="A27100">
        <v>31021090</v>
      </c>
      <c r="B27100" t="s">
        <v>106</v>
      </c>
      <c r="C27100" s="30">
        <v>1.3332000000000002</v>
      </c>
      <c r="E27100">
        <v>2027</v>
      </c>
      <c r="G27100" t="s">
        <v>271</v>
      </c>
    </row>
    <row r="27101" spans="1:7">
      <c r="A27101">
        <v>31021090</v>
      </c>
      <c r="B27101" t="s">
        <v>106</v>
      </c>
      <c r="C27101" s="30">
        <v>1.3332000000000002</v>
      </c>
      <c r="E27101">
        <v>2028</v>
      </c>
      <c r="G27101" t="s">
        <v>271</v>
      </c>
    </row>
    <row r="27102" spans="1:7">
      <c r="A27102">
        <v>31022100</v>
      </c>
      <c r="B27102" t="s">
        <v>106</v>
      </c>
      <c r="C27102">
        <v>0.61</v>
      </c>
      <c r="G27102" t="s">
        <v>271</v>
      </c>
    </row>
    <row r="27103" spans="1:7">
      <c r="A27103">
        <v>31022100</v>
      </c>
      <c r="B27103" t="s">
        <v>106</v>
      </c>
      <c r="C27103">
        <v>0.61609999999999998</v>
      </c>
      <c r="E27103">
        <v>2026</v>
      </c>
      <c r="G27103" t="s">
        <v>271</v>
      </c>
    </row>
    <row r="27104" spans="1:7">
      <c r="A27104">
        <v>31022100</v>
      </c>
      <c r="B27104" t="s">
        <v>106</v>
      </c>
      <c r="C27104">
        <v>0.61609999999999998</v>
      </c>
      <c r="E27104">
        <v>2027</v>
      </c>
      <c r="G27104" t="s">
        <v>271</v>
      </c>
    </row>
    <row r="27105" spans="1:7">
      <c r="A27105">
        <v>31022100</v>
      </c>
      <c r="B27105" t="s">
        <v>106</v>
      </c>
      <c r="C27105">
        <v>0.61609999999999998</v>
      </c>
      <c r="E27105">
        <v>2028</v>
      </c>
      <c r="G27105" t="s">
        <v>271</v>
      </c>
    </row>
    <row r="27106" spans="1:7">
      <c r="A27106">
        <v>31022900</v>
      </c>
      <c r="B27106" t="s">
        <v>106</v>
      </c>
      <c r="C27106" s="30">
        <v>1.1499999999999999</v>
      </c>
      <c r="G27106" t="s">
        <v>271</v>
      </c>
    </row>
    <row r="27107" spans="1:7">
      <c r="A27107">
        <v>31022900</v>
      </c>
      <c r="B27107" t="s">
        <v>106</v>
      </c>
      <c r="C27107" s="30">
        <v>1.1615</v>
      </c>
      <c r="E27107">
        <v>2026</v>
      </c>
      <c r="G27107" t="s">
        <v>271</v>
      </c>
    </row>
    <row r="27108" spans="1:7">
      <c r="A27108">
        <v>31022900</v>
      </c>
      <c r="B27108" t="s">
        <v>106</v>
      </c>
      <c r="C27108" s="30">
        <v>1.1615</v>
      </c>
      <c r="E27108">
        <v>2027</v>
      </c>
      <c r="G27108" t="s">
        <v>271</v>
      </c>
    </row>
    <row r="27109" spans="1:7">
      <c r="A27109">
        <v>31022900</v>
      </c>
      <c r="B27109" t="s">
        <v>106</v>
      </c>
      <c r="C27109" s="30">
        <v>1.1615</v>
      </c>
      <c r="E27109">
        <v>2028</v>
      </c>
      <c r="G27109" t="s">
        <v>271</v>
      </c>
    </row>
    <row r="27110" spans="1:7">
      <c r="A27110">
        <v>31023010</v>
      </c>
      <c r="B27110" t="s">
        <v>106</v>
      </c>
      <c r="C27110" s="30">
        <v>1.26</v>
      </c>
      <c r="G27110" t="s">
        <v>271</v>
      </c>
    </row>
    <row r="27111" spans="1:7">
      <c r="A27111">
        <v>31023010</v>
      </c>
      <c r="B27111" t="s">
        <v>106</v>
      </c>
      <c r="C27111" s="30">
        <v>1.2726</v>
      </c>
      <c r="E27111">
        <v>2026</v>
      </c>
      <c r="G27111" t="s">
        <v>271</v>
      </c>
    </row>
    <row r="27112" spans="1:7">
      <c r="A27112">
        <v>31023010</v>
      </c>
      <c r="B27112" t="s">
        <v>106</v>
      </c>
      <c r="C27112" s="30">
        <v>1.2726</v>
      </c>
      <c r="E27112">
        <v>2027</v>
      </c>
      <c r="G27112" t="s">
        <v>271</v>
      </c>
    </row>
    <row r="27113" spans="1:7">
      <c r="A27113">
        <v>31023010</v>
      </c>
      <c r="B27113" t="s">
        <v>106</v>
      </c>
      <c r="C27113" s="30">
        <v>1.2726</v>
      </c>
      <c r="E27113">
        <v>2028</v>
      </c>
      <c r="G27113" t="s">
        <v>271</v>
      </c>
    </row>
    <row r="27114" spans="1:7">
      <c r="A27114">
        <v>31023090</v>
      </c>
      <c r="B27114" t="s">
        <v>106</v>
      </c>
      <c r="C27114" s="30">
        <v>1.94</v>
      </c>
      <c r="G27114" t="s">
        <v>271</v>
      </c>
    </row>
    <row r="27115" spans="1:7">
      <c r="A27115">
        <v>31023090</v>
      </c>
      <c r="B27115" t="s">
        <v>106</v>
      </c>
      <c r="C27115" s="30">
        <v>1.9594</v>
      </c>
      <c r="E27115">
        <v>2026</v>
      </c>
      <c r="G27115" t="s">
        <v>271</v>
      </c>
    </row>
    <row r="27116" spans="1:7">
      <c r="A27116">
        <v>31023090</v>
      </c>
      <c r="B27116" t="s">
        <v>106</v>
      </c>
      <c r="C27116" s="30">
        <v>1.9594</v>
      </c>
      <c r="E27116">
        <v>2027</v>
      </c>
      <c r="G27116" t="s">
        <v>271</v>
      </c>
    </row>
    <row r="27117" spans="1:7">
      <c r="A27117">
        <v>31023090</v>
      </c>
      <c r="B27117" t="s">
        <v>106</v>
      </c>
      <c r="C27117" s="30">
        <v>1.9594</v>
      </c>
      <c r="E27117">
        <v>2028</v>
      </c>
      <c r="G27117" t="s">
        <v>271</v>
      </c>
    </row>
    <row r="27118" spans="1:7">
      <c r="A27118">
        <v>31024010</v>
      </c>
      <c r="B27118" t="s">
        <v>106</v>
      </c>
      <c r="C27118" s="30">
        <v>1.62</v>
      </c>
      <c r="G27118" t="s">
        <v>271</v>
      </c>
    </row>
    <row r="27119" spans="1:7">
      <c r="A27119">
        <v>31024010</v>
      </c>
      <c r="B27119" t="s">
        <v>106</v>
      </c>
      <c r="C27119" s="30">
        <v>1.6362000000000001</v>
      </c>
      <c r="E27119">
        <v>2026</v>
      </c>
      <c r="G27119" t="s">
        <v>271</v>
      </c>
    </row>
    <row r="27120" spans="1:7">
      <c r="A27120">
        <v>31024010</v>
      </c>
      <c r="B27120" t="s">
        <v>106</v>
      </c>
      <c r="C27120" s="30">
        <v>1.6362000000000001</v>
      </c>
      <c r="E27120">
        <v>2027</v>
      </c>
      <c r="G27120" t="s">
        <v>271</v>
      </c>
    </row>
    <row r="27121" spans="1:7">
      <c r="A27121">
        <v>31024010</v>
      </c>
      <c r="B27121" t="s">
        <v>106</v>
      </c>
      <c r="C27121" s="30">
        <v>1.6362000000000001</v>
      </c>
      <c r="E27121">
        <v>2028</v>
      </c>
      <c r="G27121" t="s">
        <v>271</v>
      </c>
    </row>
    <row r="27122" spans="1:7">
      <c r="A27122">
        <v>31024090</v>
      </c>
      <c r="B27122" t="s">
        <v>106</v>
      </c>
      <c r="C27122" s="30">
        <v>1.62</v>
      </c>
      <c r="G27122" t="s">
        <v>271</v>
      </c>
    </row>
    <row r="27123" spans="1:7">
      <c r="A27123">
        <v>31024090</v>
      </c>
      <c r="B27123" t="s">
        <v>106</v>
      </c>
      <c r="C27123" s="30">
        <v>1.6362000000000001</v>
      </c>
      <c r="E27123">
        <v>2026</v>
      </c>
      <c r="G27123" t="s">
        <v>271</v>
      </c>
    </row>
    <row r="27124" spans="1:7">
      <c r="A27124">
        <v>31024090</v>
      </c>
      <c r="B27124" t="s">
        <v>106</v>
      </c>
      <c r="C27124" s="30">
        <v>1.6362000000000001</v>
      </c>
      <c r="E27124">
        <v>2027</v>
      </c>
      <c r="G27124" t="s">
        <v>271</v>
      </c>
    </row>
    <row r="27125" spans="1:7">
      <c r="A27125">
        <v>31024090</v>
      </c>
      <c r="B27125" t="s">
        <v>106</v>
      </c>
      <c r="C27125" s="30">
        <v>1.6362000000000001</v>
      </c>
      <c r="E27125">
        <v>2028</v>
      </c>
      <c r="G27125" t="s">
        <v>271</v>
      </c>
    </row>
    <row r="27126" spans="1:7">
      <c r="A27126">
        <v>31025000</v>
      </c>
      <c r="B27126" t="s">
        <v>106</v>
      </c>
      <c r="C27126" s="30">
        <v>3.02</v>
      </c>
      <c r="G27126" t="s">
        <v>271</v>
      </c>
    </row>
    <row r="27127" spans="1:7">
      <c r="A27127">
        <v>31025000</v>
      </c>
      <c r="B27127" t="s">
        <v>106</v>
      </c>
      <c r="C27127" s="30">
        <v>3.0502000000000002</v>
      </c>
      <c r="E27127">
        <v>2026</v>
      </c>
      <c r="G27127" t="s">
        <v>271</v>
      </c>
    </row>
    <row r="27128" spans="1:7">
      <c r="A27128">
        <v>31025000</v>
      </c>
      <c r="B27128" t="s">
        <v>106</v>
      </c>
      <c r="C27128" s="30">
        <v>3.0502000000000002</v>
      </c>
      <c r="E27128">
        <v>2027</v>
      </c>
      <c r="G27128" t="s">
        <v>271</v>
      </c>
    </row>
    <row r="27129" spans="1:7">
      <c r="A27129">
        <v>31025000</v>
      </c>
      <c r="B27129" t="s">
        <v>106</v>
      </c>
      <c r="C27129" s="30">
        <v>3.0502000000000002</v>
      </c>
      <c r="E27129">
        <v>2028</v>
      </c>
      <c r="G27129" t="s">
        <v>271</v>
      </c>
    </row>
    <row r="27130" spans="1:7">
      <c r="A27130">
        <v>31026000</v>
      </c>
      <c r="B27130" t="s">
        <v>106</v>
      </c>
      <c r="C27130" s="30">
        <v>1.62</v>
      </c>
      <c r="G27130" t="s">
        <v>271</v>
      </c>
    </row>
    <row r="27131" spans="1:7">
      <c r="A27131">
        <v>31026000</v>
      </c>
      <c r="B27131" t="s">
        <v>106</v>
      </c>
      <c r="C27131" s="30">
        <v>1.6362000000000001</v>
      </c>
      <c r="E27131">
        <v>2026</v>
      </c>
      <c r="G27131" t="s">
        <v>271</v>
      </c>
    </row>
    <row r="27132" spans="1:7">
      <c r="A27132">
        <v>31026000</v>
      </c>
      <c r="B27132" t="s">
        <v>106</v>
      </c>
      <c r="C27132" s="30">
        <v>1.6362000000000001</v>
      </c>
      <c r="E27132">
        <v>2027</v>
      </c>
      <c r="G27132" t="s">
        <v>271</v>
      </c>
    </row>
    <row r="27133" spans="1:7">
      <c r="A27133">
        <v>31026000</v>
      </c>
      <c r="B27133" t="s">
        <v>106</v>
      </c>
      <c r="C27133" s="30">
        <v>1.6362000000000001</v>
      </c>
      <c r="E27133">
        <v>2028</v>
      </c>
      <c r="G27133" t="s">
        <v>271</v>
      </c>
    </row>
    <row r="27134" spans="1:7">
      <c r="A27134">
        <v>31028000</v>
      </c>
      <c r="B27134" t="s">
        <v>106</v>
      </c>
      <c r="C27134" s="30">
        <v>1.31</v>
      </c>
      <c r="G27134" t="s">
        <v>271</v>
      </c>
    </row>
    <row r="27135" spans="1:7">
      <c r="A27135">
        <v>31028000</v>
      </c>
      <c r="B27135" t="s">
        <v>106</v>
      </c>
      <c r="C27135" s="30">
        <v>1.3231000000000002</v>
      </c>
      <c r="E27135">
        <v>2026</v>
      </c>
      <c r="G27135" t="s">
        <v>271</v>
      </c>
    </row>
    <row r="27136" spans="1:7">
      <c r="A27136">
        <v>31028000</v>
      </c>
      <c r="B27136" t="s">
        <v>106</v>
      </c>
      <c r="C27136" s="30">
        <v>1.3231000000000002</v>
      </c>
      <c r="E27136">
        <v>2027</v>
      </c>
      <c r="G27136" t="s">
        <v>271</v>
      </c>
    </row>
    <row r="27137" spans="1:7">
      <c r="A27137">
        <v>31028000</v>
      </c>
      <c r="B27137" t="s">
        <v>106</v>
      </c>
      <c r="C27137" s="30">
        <v>1.3231000000000002</v>
      </c>
      <c r="E27137">
        <v>2028</v>
      </c>
      <c r="G27137" t="s">
        <v>271</v>
      </c>
    </row>
    <row r="27138" spans="1:7">
      <c r="A27138">
        <v>31029000</v>
      </c>
      <c r="B27138" t="s">
        <v>106</v>
      </c>
      <c r="C27138" s="30">
        <v>1.38</v>
      </c>
      <c r="G27138" t="s">
        <v>271</v>
      </c>
    </row>
    <row r="27139" spans="1:7">
      <c r="A27139">
        <v>31029000</v>
      </c>
      <c r="B27139" t="s">
        <v>106</v>
      </c>
      <c r="C27139" s="30">
        <v>1.3937999999999999</v>
      </c>
      <c r="E27139">
        <v>2026</v>
      </c>
      <c r="G27139" t="s">
        <v>271</v>
      </c>
    </row>
    <row r="27140" spans="1:7">
      <c r="A27140">
        <v>31029000</v>
      </c>
      <c r="B27140" t="s">
        <v>106</v>
      </c>
      <c r="C27140" s="30">
        <v>1.3937999999999999</v>
      </c>
      <c r="E27140">
        <v>2027</v>
      </c>
      <c r="G27140" t="s">
        <v>271</v>
      </c>
    </row>
    <row r="27141" spans="1:7">
      <c r="A27141">
        <v>31029000</v>
      </c>
      <c r="B27141" t="s">
        <v>106</v>
      </c>
      <c r="C27141" s="30">
        <v>1.3937999999999999</v>
      </c>
      <c r="E27141">
        <v>2028</v>
      </c>
      <c r="G27141" t="s">
        <v>271</v>
      </c>
    </row>
    <row r="27142" spans="1:7">
      <c r="A27142">
        <v>31051000</v>
      </c>
      <c r="B27142" t="s">
        <v>106</v>
      </c>
      <c r="C27142">
        <v>0.67</v>
      </c>
      <c r="G27142" t="s">
        <v>271</v>
      </c>
    </row>
    <row r="27143" spans="1:7">
      <c r="A27143">
        <v>31051000</v>
      </c>
      <c r="B27143" t="s">
        <v>106</v>
      </c>
      <c r="C27143">
        <v>0.67670000000000008</v>
      </c>
      <c r="E27143">
        <v>2026</v>
      </c>
      <c r="G27143" t="s">
        <v>271</v>
      </c>
    </row>
    <row r="27144" spans="1:7">
      <c r="A27144">
        <v>31051000</v>
      </c>
      <c r="B27144" t="s">
        <v>106</v>
      </c>
      <c r="C27144">
        <v>0.67670000000000008</v>
      </c>
      <c r="E27144">
        <v>2027</v>
      </c>
      <c r="G27144" t="s">
        <v>271</v>
      </c>
    </row>
    <row r="27145" spans="1:7">
      <c r="A27145">
        <v>31051000</v>
      </c>
      <c r="B27145" t="s">
        <v>106</v>
      </c>
      <c r="C27145">
        <v>0.67670000000000008</v>
      </c>
      <c r="E27145">
        <v>2028</v>
      </c>
      <c r="G27145" t="s">
        <v>271</v>
      </c>
    </row>
    <row r="27146" spans="1:7">
      <c r="A27146">
        <v>31052010</v>
      </c>
      <c r="B27146" t="s">
        <v>106</v>
      </c>
      <c r="C27146">
        <v>0.8</v>
      </c>
      <c r="G27146" t="s">
        <v>271</v>
      </c>
    </row>
    <row r="27147" spans="1:7">
      <c r="A27147">
        <v>31052010</v>
      </c>
      <c r="B27147" t="s">
        <v>106</v>
      </c>
      <c r="C27147">
        <v>0.80800000000000005</v>
      </c>
      <c r="E27147">
        <v>2026</v>
      </c>
      <c r="G27147" t="s">
        <v>271</v>
      </c>
    </row>
    <row r="27148" spans="1:7">
      <c r="A27148">
        <v>31052010</v>
      </c>
      <c r="B27148" t="s">
        <v>106</v>
      </c>
      <c r="C27148">
        <v>0.80800000000000005</v>
      </c>
      <c r="E27148">
        <v>2027</v>
      </c>
      <c r="G27148" t="s">
        <v>271</v>
      </c>
    </row>
    <row r="27149" spans="1:7">
      <c r="A27149">
        <v>31052010</v>
      </c>
      <c r="B27149" t="s">
        <v>106</v>
      </c>
      <c r="C27149">
        <v>0.80800000000000005</v>
      </c>
      <c r="E27149">
        <v>2028</v>
      </c>
      <c r="G27149" t="s">
        <v>271</v>
      </c>
    </row>
    <row r="27150" spans="1:7">
      <c r="A27150">
        <v>31052090</v>
      </c>
      <c r="B27150" t="s">
        <v>106</v>
      </c>
      <c r="C27150">
        <v>0.53</v>
      </c>
      <c r="G27150" t="s">
        <v>271</v>
      </c>
    </row>
    <row r="27151" spans="1:7">
      <c r="A27151">
        <v>31052090</v>
      </c>
      <c r="B27151" t="s">
        <v>106</v>
      </c>
      <c r="C27151">
        <v>0.5353</v>
      </c>
      <c r="E27151">
        <v>2026</v>
      </c>
      <c r="G27151" t="s">
        <v>271</v>
      </c>
    </row>
    <row r="27152" spans="1:7">
      <c r="A27152">
        <v>31052090</v>
      </c>
      <c r="B27152" t="s">
        <v>106</v>
      </c>
      <c r="C27152">
        <v>0.5353</v>
      </c>
      <c r="E27152">
        <v>2027</v>
      </c>
      <c r="G27152" t="s">
        <v>271</v>
      </c>
    </row>
    <row r="27153" spans="1:7">
      <c r="A27153">
        <v>31052090</v>
      </c>
      <c r="B27153" t="s">
        <v>106</v>
      </c>
      <c r="C27153">
        <v>0.5353</v>
      </c>
      <c r="E27153">
        <v>2028</v>
      </c>
      <c r="G27153" t="s">
        <v>271</v>
      </c>
    </row>
    <row r="27154" spans="1:7">
      <c r="A27154">
        <v>31053000</v>
      </c>
      <c r="B27154" t="s">
        <v>106</v>
      </c>
      <c r="C27154">
        <v>0.52</v>
      </c>
      <c r="G27154" t="s">
        <v>271</v>
      </c>
    </row>
    <row r="27155" spans="1:7">
      <c r="A27155">
        <v>31053000</v>
      </c>
      <c r="B27155" t="s">
        <v>106</v>
      </c>
      <c r="C27155">
        <v>0.5252</v>
      </c>
      <c r="E27155">
        <v>2026</v>
      </c>
      <c r="G27155" t="s">
        <v>271</v>
      </c>
    </row>
    <row r="27156" spans="1:7">
      <c r="A27156">
        <v>31053000</v>
      </c>
      <c r="B27156" t="s">
        <v>106</v>
      </c>
      <c r="C27156">
        <v>0.5252</v>
      </c>
      <c r="E27156">
        <v>2027</v>
      </c>
      <c r="G27156" t="s">
        <v>271</v>
      </c>
    </row>
    <row r="27157" spans="1:7">
      <c r="A27157">
        <v>31053000</v>
      </c>
      <c r="B27157" t="s">
        <v>106</v>
      </c>
      <c r="C27157">
        <v>0.5252</v>
      </c>
      <c r="E27157">
        <v>2028</v>
      </c>
      <c r="G27157" t="s">
        <v>271</v>
      </c>
    </row>
    <row r="27158" spans="1:7">
      <c r="A27158">
        <v>31054000</v>
      </c>
      <c r="B27158" t="s">
        <v>106</v>
      </c>
      <c r="C27158">
        <v>0.32</v>
      </c>
      <c r="G27158" t="s">
        <v>271</v>
      </c>
    </row>
    <row r="27159" spans="1:7">
      <c r="A27159">
        <v>31054000</v>
      </c>
      <c r="B27159" t="s">
        <v>106</v>
      </c>
      <c r="C27159">
        <v>0.32319999999999999</v>
      </c>
      <c r="E27159">
        <v>2026</v>
      </c>
      <c r="G27159" t="s">
        <v>271</v>
      </c>
    </row>
    <row r="27160" spans="1:7">
      <c r="A27160">
        <v>31054000</v>
      </c>
      <c r="B27160" t="s">
        <v>106</v>
      </c>
      <c r="C27160">
        <v>0.32319999999999999</v>
      </c>
      <c r="E27160">
        <v>2027</v>
      </c>
      <c r="G27160" t="s">
        <v>271</v>
      </c>
    </row>
    <row r="27161" spans="1:7">
      <c r="A27161">
        <v>31054000</v>
      </c>
      <c r="B27161" t="s">
        <v>106</v>
      </c>
      <c r="C27161">
        <v>0.32319999999999999</v>
      </c>
      <c r="E27161">
        <v>2028</v>
      </c>
      <c r="G27161" t="s">
        <v>271</v>
      </c>
    </row>
    <row r="27162" spans="1:7">
      <c r="A27162">
        <v>31055100</v>
      </c>
      <c r="B27162" t="s">
        <v>106</v>
      </c>
      <c r="C27162" s="30">
        <v>1.1000000000000001</v>
      </c>
      <c r="G27162" t="s">
        <v>271</v>
      </c>
    </row>
    <row r="27163" spans="1:7">
      <c r="A27163">
        <v>31055100</v>
      </c>
      <c r="B27163" t="s">
        <v>106</v>
      </c>
      <c r="C27163" s="30">
        <v>1.1110000000000002</v>
      </c>
      <c r="E27163">
        <v>2026</v>
      </c>
      <c r="G27163" t="s">
        <v>271</v>
      </c>
    </row>
    <row r="27164" spans="1:7">
      <c r="A27164">
        <v>31055100</v>
      </c>
      <c r="B27164" t="s">
        <v>106</v>
      </c>
      <c r="C27164" s="30">
        <v>1.1110000000000002</v>
      </c>
      <c r="E27164">
        <v>2027</v>
      </c>
      <c r="G27164" t="s">
        <v>271</v>
      </c>
    </row>
    <row r="27165" spans="1:7">
      <c r="A27165">
        <v>31055100</v>
      </c>
      <c r="B27165" t="s">
        <v>106</v>
      </c>
      <c r="C27165" s="30">
        <v>1.1110000000000002</v>
      </c>
      <c r="E27165">
        <v>2028</v>
      </c>
      <c r="G27165" t="s">
        <v>271</v>
      </c>
    </row>
    <row r="27166" spans="1:7">
      <c r="A27166">
        <v>31055900</v>
      </c>
      <c r="B27166" t="s">
        <v>106</v>
      </c>
      <c r="C27166">
        <v>0.54</v>
      </c>
      <c r="G27166" t="s">
        <v>271</v>
      </c>
    </row>
    <row r="27167" spans="1:7">
      <c r="A27167">
        <v>31055900</v>
      </c>
      <c r="B27167" t="s">
        <v>106</v>
      </c>
      <c r="C27167">
        <v>0.5454</v>
      </c>
      <c r="E27167">
        <v>2026</v>
      </c>
      <c r="G27167" t="s">
        <v>271</v>
      </c>
    </row>
    <row r="27168" spans="1:7">
      <c r="A27168">
        <v>31055900</v>
      </c>
      <c r="B27168" t="s">
        <v>106</v>
      </c>
      <c r="C27168">
        <v>0.5454</v>
      </c>
      <c r="E27168">
        <v>2027</v>
      </c>
      <c r="G27168" t="s">
        <v>271</v>
      </c>
    </row>
    <row r="27169" spans="1:7">
      <c r="A27169">
        <v>31055900</v>
      </c>
      <c r="B27169" t="s">
        <v>106</v>
      </c>
      <c r="C27169">
        <v>0.5454</v>
      </c>
      <c r="E27169">
        <v>2028</v>
      </c>
      <c r="G27169" t="s">
        <v>271</v>
      </c>
    </row>
    <row r="27170" spans="1:7">
      <c r="A27170">
        <v>31059020</v>
      </c>
      <c r="B27170" t="s">
        <v>106</v>
      </c>
      <c r="C27170" s="30">
        <v>1.1000000000000001</v>
      </c>
      <c r="G27170" t="s">
        <v>271</v>
      </c>
    </row>
    <row r="27171" spans="1:7">
      <c r="A27171">
        <v>31059020</v>
      </c>
      <c r="B27171" t="s">
        <v>106</v>
      </c>
      <c r="C27171" s="30">
        <v>1.1110000000000002</v>
      </c>
      <c r="E27171">
        <v>2026</v>
      </c>
      <c r="G27171" t="s">
        <v>271</v>
      </c>
    </row>
    <row r="27172" spans="1:7">
      <c r="A27172">
        <v>31059020</v>
      </c>
      <c r="B27172" t="s">
        <v>106</v>
      </c>
      <c r="C27172" s="30">
        <v>1.1110000000000002</v>
      </c>
      <c r="E27172">
        <v>2027</v>
      </c>
      <c r="G27172" t="s">
        <v>271</v>
      </c>
    </row>
    <row r="27173" spans="1:7">
      <c r="A27173">
        <v>31059020</v>
      </c>
      <c r="B27173" t="s">
        <v>106</v>
      </c>
      <c r="C27173" s="30">
        <v>1.1110000000000002</v>
      </c>
      <c r="E27173">
        <v>2028</v>
      </c>
      <c r="G27173" t="s">
        <v>271</v>
      </c>
    </row>
    <row r="27174" spans="1:7">
      <c r="A27174">
        <v>31059080</v>
      </c>
      <c r="B27174" t="s">
        <v>106</v>
      </c>
      <c r="C27174">
        <v>0.55000000000000004</v>
      </c>
      <c r="G27174" t="s">
        <v>271</v>
      </c>
    </row>
    <row r="27175" spans="1:7">
      <c r="A27175">
        <v>31059080</v>
      </c>
      <c r="B27175" t="s">
        <v>106</v>
      </c>
      <c r="C27175">
        <v>0.5555000000000001</v>
      </c>
      <c r="E27175">
        <v>2026</v>
      </c>
      <c r="G27175" t="s">
        <v>271</v>
      </c>
    </row>
    <row r="27176" spans="1:7">
      <c r="A27176">
        <v>31059080</v>
      </c>
      <c r="B27176" t="s">
        <v>106</v>
      </c>
      <c r="C27176">
        <v>0.5555000000000001</v>
      </c>
      <c r="E27176">
        <v>2027</v>
      </c>
      <c r="G27176" t="s">
        <v>271</v>
      </c>
    </row>
    <row r="27177" spans="1:7">
      <c r="A27177">
        <v>31059080</v>
      </c>
      <c r="B27177" t="s">
        <v>106</v>
      </c>
      <c r="C27177">
        <v>0.5555000000000001</v>
      </c>
      <c r="E27177">
        <v>2028</v>
      </c>
      <c r="G27177" t="s">
        <v>271</v>
      </c>
    </row>
    <row r="27178" spans="1:7">
      <c r="A27178">
        <v>28041000</v>
      </c>
      <c r="B27178" t="s">
        <v>106</v>
      </c>
      <c r="C27178" s="30">
        <v>10.82</v>
      </c>
      <c r="G27178" t="s">
        <v>272</v>
      </c>
    </row>
    <row r="27179" spans="1:7">
      <c r="A27179">
        <v>28041000</v>
      </c>
      <c r="B27179" t="s">
        <v>106</v>
      </c>
      <c r="C27179" s="30">
        <v>11.902000000000001</v>
      </c>
      <c r="E27179">
        <v>2026</v>
      </c>
      <c r="G27179" t="s">
        <v>272</v>
      </c>
    </row>
    <row r="27180" spans="1:7">
      <c r="A27180">
        <v>28041000</v>
      </c>
      <c r="B27180" t="s">
        <v>106</v>
      </c>
      <c r="C27180" s="30">
        <v>12.984</v>
      </c>
      <c r="E27180">
        <v>2027</v>
      </c>
      <c r="G27180" t="s">
        <v>272</v>
      </c>
    </row>
    <row r="27181" spans="1:7">
      <c r="A27181">
        <v>28041000</v>
      </c>
      <c r="B27181" t="s">
        <v>106</v>
      </c>
      <c r="C27181" s="30">
        <v>14.066000000000001</v>
      </c>
      <c r="E27181">
        <v>2028</v>
      </c>
      <c r="G27181" t="s">
        <v>272</v>
      </c>
    </row>
    <row r="27182" spans="1:7">
      <c r="A27182">
        <v>2507008080</v>
      </c>
      <c r="B27182" t="s">
        <v>107</v>
      </c>
      <c r="C27182">
        <v>0.28000000000000003</v>
      </c>
      <c r="G27182" t="s">
        <v>270</v>
      </c>
    </row>
    <row r="27183" spans="1:7">
      <c r="A27183">
        <v>2507008080</v>
      </c>
      <c r="B27183" t="s">
        <v>107</v>
      </c>
      <c r="C27183">
        <v>0.30800000000000005</v>
      </c>
      <c r="E27183">
        <v>2026</v>
      </c>
      <c r="G27183" t="s">
        <v>270</v>
      </c>
    </row>
    <row r="27184" spans="1:7">
      <c r="A27184">
        <v>2507008080</v>
      </c>
      <c r="B27184" t="s">
        <v>107</v>
      </c>
      <c r="C27184">
        <v>0.33600000000000002</v>
      </c>
      <c r="E27184">
        <v>2027</v>
      </c>
      <c r="G27184" t="s">
        <v>270</v>
      </c>
    </row>
    <row r="27185" spans="1:7">
      <c r="A27185">
        <v>2507008080</v>
      </c>
      <c r="B27185" t="s">
        <v>107</v>
      </c>
      <c r="C27185">
        <v>0.36400000000000005</v>
      </c>
      <c r="E27185">
        <v>2028</v>
      </c>
      <c r="G27185" t="s">
        <v>270</v>
      </c>
    </row>
    <row r="27186" spans="1:7">
      <c r="A27186">
        <v>2523100010</v>
      </c>
      <c r="B27186" t="s">
        <v>107</v>
      </c>
      <c r="C27186" s="30">
        <v>1.31</v>
      </c>
      <c r="D27186" t="s">
        <v>17</v>
      </c>
      <c r="G27186" t="s">
        <v>270</v>
      </c>
    </row>
    <row r="27187" spans="1:7">
      <c r="A27187">
        <v>2523100010</v>
      </c>
      <c r="B27187" t="s">
        <v>107</v>
      </c>
      <c r="C27187" s="30">
        <v>1.4410000000000001</v>
      </c>
      <c r="D27187" t="s">
        <v>17</v>
      </c>
      <c r="E27187">
        <v>2026</v>
      </c>
      <c r="G27187" t="s">
        <v>270</v>
      </c>
    </row>
    <row r="27188" spans="1:7">
      <c r="A27188">
        <v>2523100010</v>
      </c>
      <c r="B27188" t="s">
        <v>107</v>
      </c>
      <c r="C27188" s="30">
        <v>1.5720000000000001</v>
      </c>
      <c r="D27188" t="s">
        <v>17</v>
      </c>
      <c r="E27188">
        <v>2027</v>
      </c>
      <c r="G27188" t="s">
        <v>270</v>
      </c>
    </row>
    <row r="27189" spans="1:7">
      <c r="A27189">
        <v>2523100010</v>
      </c>
      <c r="B27189" t="s">
        <v>107</v>
      </c>
      <c r="C27189" s="30">
        <v>1.7030000000000001</v>
      </c>
      <c r="D27189" t="s">
        <v>17</v>
      </c>
      <c r="E27189">
        <v>2028</v>
      </c>
      <c r="G27189" t="s">
        <v>270</v>
      </c>
    </row>
    <row r="27190" spans="1:7">
      <c r="A27190">
        <v>2523100090</v>
      </c>
      <c r="B27190" t="s">
        <v>107</v>
      </c>
      <c r="C27190" s="30">
        <v>1.1100000000000001</v>
      </c>
      <c r="D27190" t="s">
        <v>13</v>
      </c>
      <c r="G27190" t="s">
        <v>270</v>
      </c>
    </row>
    <row r="27191" spans="1:7">
      <c r="A27191">
        <v>2523100090</v>
      </c>
      <c r="B27191" t="s">
        <v>107</v>
      </c>
      <c r="C27191" s="30">
        <v>1.2210000000000001</v>
      </c>
      <c r="D27191" t="s">
        <v>13</v>
      </c>
      <c r="E27191">
        <v>2026</v>
      </c>
      <c r="G27191" t="s">
        <v>270</v>
      </c>
    </row>
    <row r="27192" spans="1:7">
      <c r="A27192">
        <v>2523100090</v>
      </c>
      <c r="B27192" t="s">
        <v>107</v>
      </c>
      <c r="C27192" s="30">
        <v>1.3320000000000001</v>
      </c>
      <c r="D27192" t="s">
        <v>13</v>
      </c>
      <c r="E27192">
        <v>2027</v>
      </c>
      <c r="G27192" t="s">
        <v>270</v>
      </c>
    </row>
    <row r="27193" spans="1:7">
      <c r="A27193">
        <v>2523100090</v>
      </c>
      <c r="B27193" t="s">
        <v>107</v>
      </c>
      <c r="C27193" s="30">
        <v>1.4430000000000001</v>
      </c>
      <c r="D27193" t="s">
        <v>13</v>
      </c>
      <c r="E27193">
        <v>2028</v>
      </c>
      <c r="G27193" t="s">
        <v>270</v>
      </c>
    </row>
    <row r="27194" spans="1:7">
      <c r="A27194">
        <v>25232100</v>
      </c>
      <c r="B27194" t="s">
        <v>107</v>
      </c>
      <c r="C27194" s="30">
        <v>1.36</v>
      </c>
      <c r="G27194" t="s">
        <v>270</v>
      </c>
    </row>
    <row r="27195" spans="1:7">
      <c r="A27195">
        <v>25232100</v>
      </c>
      <c r="B27195" t="s">
        <v>107</v>
      </c>
      <c r="C27195" s="30">
        <v>1.4960000000000002</v>
      </c>
      <c r="E27195">
        <v>2026</v>
      </c>
      <c r="G27195" t="s">
        <v>270</v>
      </c>
    </row>
    <row r="27196" spans="1:7">
      <c r="A27196">
        <v>25232100</v>
      </c>
      <c r="B27196" t="s">
        <v>107</v>
      </c>
      <c r="C27196" s="30">
        <v>1.6320000000000001</v>
      </c>
      <c r="E27196">
        <v>2027</v>
      </c>
      <c r="G27196" t="s">
        <v>270</v>
      </c>
    </row>
    <row r="27197" spans="1:7">
      <c r="A27197">
        <v>25232100</v>
      </c>
      <c r="B27197" t="s">
        <v>107</v>
      </c>
      <c r="C27197" s="30">
        <v>1.7680000000000002</v>
      </c>
      <c r="E27197">
        <v>2028</v>
      </c>
      <c r="G27197" t="s">
        <v>270</v>
      </c>
    </row>
    <row r="27198" spans="1:7">
      <c r="A27198">
        <v>25232900</v>
      </c>
      <c r="B27198" t="s">
        <v>107</v>
      </c>
      <c r="C27198" s="30">
        <v>1.1100000000000001</v>
      </c>
      <c r="G27198" t="s">
        <v>270</v>
      </c>
    </row>
    <row r="27199" spans="1:7">
      <c r="A27199">
        <v>25232900</v>
      </c>
      <c r="B27199" t="s">
        <v>107</v>
      </c>
      <c r="C27199" s="30">
        <v>1.2210000000000001</v>
      </c>
      <c r="E27199">
        <v>2026</v>
      </c>
      <c r="G27199" t="s">
        <v>270</v>
      </c>
    </row>
    <row r="27200" spans="1:7">
      <c r="A27200">
        <v>25232900</v>
      </c>
      <c r="B27200" t="s">
        <v>107</v>
      </c>
      <c r="C27200" s="30">
        <v>1.3320000000000001</v>
      </c>
      <c r="E27200">
        <v>2027</v>
      </c>
      <c r="G27200" t="s">
        <v>270</v>
      </c>
    </row>
    <row r="27201" spans="1:7">
      <c r="A27201">
        <v>25232900</v>
      </c>
      <c r="B27201" t="s">
        <v>107</v>
      </c>
      <c r="C27201" s="30">
        <v>1.4430000000000001</v>
      </c>
      <c r="E27201">
        <v>2028</v>
      </c>
      <c r="G27201" t="s">
        <v>270</v>
      </c>
    </row>
    <row r="27202" spans="1:7">
      <c r="A27202">
        <v>2523900010</v>
      </c>
      <c r="B27202" t="s">
        <v>107</v>
      </c>
      <c r="C27202" s="30">
        <v>1.41</v>
      </c>
      <c r="D27202" t="s">
        <v>17</v>
      </c>
      <c r="G27202" t="s">
        <v>270</v>
      </c>
    </row>
    <row r="27203" spans="1:7">
      <c r="A27203">
        <v>2523900010</v>
      </c>
      <c r="B27203" t="s">
        <v>107</v>
      </c>
      <c r="C27203" s="30">
        <v>1.5509999999999999</v>
      </c>
      <c r="D27203" t="s">
        <v>17</v>
      </c>
      <c r="E27203">
        <v>2026</v>
      </c>
      <c r="G27203" t="s">
        <v>270</v>
      </c>
    </row>
    <row r="27204" spans="1:7">
      <c r="A27204">
        <v>2523900010</v>
      </c>
      <c r="B27204" t="s">
        <v>107</v>
      </c>
      <c r="C27204" s="30">
        <v>1.6919999999999999</v>
      </c>
      <c r="D27204" t="s">
        <v>17</v>
      </c>
      <c r="E27204">
        <v>2027</v>
      </c>
      <c r="G27204" t="s">
        <v>270</v>
      </c>
    </row>
    <row r="27205" spans="1:7">
      <c r="A27205">
        <v>2523900010</v>
      </c>
      <c r="B27205" t="s">
        <v>107</v>
      </c>
      <c r="C27205" s="30">
        <v>1.833</v>
      </c>
      <c r="D27205" t="s">
        <v>17</v>
      </c>
      <c r="E27205">
        <v>2028</v>
      </c>
      <c r="G27205" t="s">
        <v>270</v>
      </c>
    </row>
    <row r="27206" spans="1:7">
      <c r="A27206">
        <v>2523900090</v>
      </c>
      <c r="B27206" t="s">
        <v>107</v>
      </c>
      <c r="C27206" s="30">
        <v>1.06</v>
      </c>
      <c r="D27206" t="s">
        <v>13</v>
      </c>
      <c r="G27206" t="s">
        <v>270</v>
      </c>
    </row>
    <row r="27207" spans="1:7">
      <c r="A27207">
        <v>2523900090</v>
      </c>
      <c r="B27207" t="s">
        <v>107</v>
      </c>
      <c r="C27207" s="30">
        <v>1.1660000000000001</v>
      </c>
      <c r="D27207" t="s">
        <v>13</v>
      </c>
      <c r="E27207">
        <v>2026</v>
      </c>
      <c r="G27207" t="s">
        <v>270</v>
      </c>
    </row>
    <row r="27208" spans="1:7">
      <c r="A27208">
        <v>2523900090</v>
      </c>
      <c r="B27208" t="s">
        <v>107</v>
      </c>
      <c r="C27208" s="30">
        <v>1.272</v>
      </c>
      <c r="D27208" t="s">
        <v>13</v>
      </c>
      <c r="E27208">
        <v>2027</v>
      </c>
      <c r="G27208" t="s">
        <v>270</v>
      </c>
    </row>
    <row r="27209" spans="1:7">
      <c r="A27209">
        <v>2523900090</v>
      </c>
      <c r="B27209" t="s">
        <v>107</v>
      </c>
      <c r="C27209" s="30">
        <v>1.3780000000000001</v>
      </c>
      <c r="D27209" t="s">
        <v>13</v>
      </c>
      <c r="E27209">
        <v>2028</v>
      </c>
      <c r="G27209" t="s">
        <v>270</v>
      </c>
    </row>
    <row r="27210" spans="1:7">
      <c r="A27210">
        <v>28080000</v>
      </c>
      <c r="B27210" t="s">
        <v>107</v>
      </c>
      <c r="C27210" s="30">
        <v>1.92</v>
      </c>
      <c r="G27210" t="s">
        <v>271</v>
      </c>
    </row>
    <row r="27211" spans="1:7">
      <c r="A27211">
        <v>28080000</v>
      </c>
      <c r="B27211" t="s">
        <v>107</v>
      </c>
      <c r="C27211" s="30">
        <v>1.9392</v>
      </c>
      <c r="E27211">
        <v>2026</v>
      </c>
      <c r="G27211" t="s">
        <v>271</v>
      </c>
    </row>
    <row r="27212" spans="1:7">
      <c r="A27212">
        <v>28080000</v>
      </c>
      <c r="B27212" t="s">
        <v>107</v>
      </c>
      <c r="C27212" s="30">
        <v>1.9392</v>
      </c>
      <c r="E27212">
        <v>2027</v>
      </c>
      <c r="G27212" t="s">
        <v>271</v>
      </c>
    </row>
    <row r="27213" spans="1:7">
      <c r="A27213">
        <v>28080000</v>
      </c>
      <c r="B27213" t="s">
        <v>107</v>
      </c>
      <c r="C27213" s="30">
        <v>1.9392</v>
      </c>
      <c r="E27213">
        <v>2028</v>
      </c>
      <c r="G27213" t="s">
        <v>271</v>
      </c>
    </row>
    <row r="27214" spans="1:7">
      <c r="A27214">
        <v>28141000</v>
      </c>
      <c r="B27214" t="s">
        <v>107</v>
      </c>
      <c r="C27214" s="30">
        <v>2.33</v>
      </c>
      <c r="G27214" t="s">
        <v>271</v>
      </c>
    </row>
    <row r="27215" spans="1:7">
      <c r="A27215">
        <v>28141000</v>
      </c>
      <c r="B27215" t="s">
        <v>107</v>
      </c>
      <c r="C27215" s="30">
        <v>2.3532999999999999</v>
      </c>
      <c r="E27215">
        <v>2026</v>
      </c>
      <c r="G27215" t="s">
        <v>271</v>
      </c>
    </row>
    <row r="27216" spans="1:7">
      <c r="A27216">
        <v>28141000</v>
      </c>
      <c r="B27216" t="s">
        <v>107</v>
      </c>
      <c r="C27216" s="30">
        <v>2.3532999999999999</v>
      </c>
      <c r="E27216">
        <v>2027</v>
      </c>
      <c r="G27216" t="s">
        <v>271</v>
      </c>
    </row>
    <row r="27217" spans="1:7">
      <c r="A27217">
        <v>28141000</v>
      </c>
      <c r="B27217" t="s">
        <v>107</v>
      </c>
      <c r="C27217" s="30">
        <v>2.3532999999999999</v>
      </c>
      <c r="E27217">
        <v>2028</v>
      </c>
      <c r="G27217" t="s">
        <v>271</v>
      </c>
    </row>
    <row r="27218" spans="1:7">
      <c r="A27218">
        <v>28142000</v>
      </c>
      <c r="B27218" t="s">
        <v>107</v>
      </c>
      <c r="C27218">
        <v>0.7</v>
      </c>
      <c r="G27218" t="s">
        <v>271</v>
      </c>
    </row>
    <row r="27219" spans="1:7">
      <c r="A27219">
        <v>28142000</v>
      </c>
      <c r="B27219" t="s">
        <v>107</v>
      </c>
      <c r="C27219">
        <v>0.70699999999999996</v>
      </c>
      <c r="E27219">
        <v>2026</v>
      </c>
      <c r="G27219" t="s">
        <v>271</v>
      </c>
    </row>
    <row r="27220" spans="1:7">
      <c r="A27220">
        <v>28142000</v>
      </c>
      <c r="B27220" t="s">
        <v>107</v>
      </c>
      <c r="C27220">
        <v>0.70699999999999996</v>
      </c>
      <c r="E27220">
        <v>2027</v>
      </c>
      <c r="G27220" t="s">
        <v>271</v>
      </c>
    </row>
    <row r="27221" spans="1:7">
      <c r="A27221">
        <v>28142000</v>
      </c>
      <c r="B27221" t="s">
        <v>107</v>
      </c>
      <c r="C27221">
        <v>0.70699999999999996</v>
      </c>
      <c r="E27221">
        <v>2028</v>
      </c>
      <c r="G27221" t="s">
        <v>271</v>
      </c>
    </row>
    <row r="27222" spans="1:7">
      <c r="A27222">
        <v>28342100</v>
      </c>
      <c r="B27222" t="s">
        <v>107</v>
      </c>
      <c r="C27222" s="30">
        <v>1.71</v>
      </c>
      <c r="G27222" t="s">
        <v>271</v>
      </c>
    </row>
    <row r="27223" spans="1:7">
      <c r="A27223">
        <v>28342100</v>
      </c>
      <c r="B27223" t="s">
        <v>107</v>
      </c>
      <c r="C27223" s="30">
        <v>1.7271000000000001</v>
      </c>
      <c r="E27223">
        <v>2026</v>
      </c>
      <c r="G27223" t="s">
        <v>271</v>
      </c>
    </row>
    <row r="27224" spans="1:7">
      <c r="A27224">
        <v>28342100</v>
      </c>
      <c r="B27224" t="s">
        <v>107</v>
      </c>
      <c r="C27224" s="30">
        <v>1.7271000000000001</v>
      </c>
      <c r="E27224">
        <v>2027</v>
      </c>
      <c r="G27224" t="s">
        <v>271</v>
      </c>
    </row>
    <row r="27225" spans="1:7">
      <c r="A27225">
        <v>28342100</v>
      </c>
      <c r="B27225" t="s">
        <v>107</v>
      </c>
      <c r="C27225" s="30">
        <v>1.7271000000000001</v>
      </c>
      <c r="E27225">
        <v>2028</v>
      </c>
      <c r="G27225" t="s">
        <v>271</v>
      </c>
    </row>
    <row r="27226" spans="1:7">
      <c r="A27226">
        <v>31021012</v>
      </c>
      <c r="B27226" t="s">
        <v>107</v>
      </c>
      <c r="C27226">
        <v>0.52</v>
      </c>
      <c r="G27226" t="s">
        <v>271</v>
      </c>
    </row>
    <row r="27227" spans="1:7">
      <c r="A27227">
        <v>31021012</v>
      </c>
      <c r="B27227" t="s">
        <v>107</v>
      </c>
      <c r="C27227">
        <v>0.5252</v>
      </c>
      <c r="E27227">
        <v>2026</v>
      </c>
      <c r="G27227" t="s">
        <v>271</v>
      </c>
    </row>
    <row r="27228" spans="1:7">
      <c r="A27228">
        <v>31021012</v>
      </c>
      <c r="B27228" t="s">
        <v>107</v>
      </c>
      <c r="C27228">
        <v>0.5252</v>
      </c>
      <c r="E27228">
        <v>2027</v>
      </c>
      <c r="G27228" t="s">
        <v>271</v>
      </c>
    </row>
    <row r="27229" spans="1:7">
      <c r="A27229">
        <v>31021012</v>
      </c>
      <c r="B27229" t="s">
        <v>107</v>
      </c>
      <c r="C27229">
        <v>0.5252</v>
      </c>
      <c r="E27229">
        <v>2028</v>
      </c>
      <c r="G27229" t="s">
        <v>271</v>
      </c>
    </row>
    <row r="27230" spans="1:7">
      <c r="A27230">
        <v>31021015</v>
      </c>
      <c r="B27230" t="s">
        <v>107</v>
      </c>
      <c r="C27230">
        <v>0.86</v>
      </c>
      <c r="G27230" t="s">
        <v>271</v>
      </c>
    </row>
    <row r="27231" spans="1:7">
      <c r="A27231">
        <v>31021015</v>
      </c>
      <c r="B27231" t="s">
        <v>107</v>
      </c>
      <c r="C27231">
        <v>0.86860000000000004</v>
      </c>
      <c r="E27231">
        <v>2026</v>
      </c>
      <c r="G27231" t="s">
        <v>271</v>
      </c>
    </row>
    <row r="27232" spans="1:7">
      <c r="A27232">
        <v>31021015</v>
      </c>
      <c r="B27232" t="s">
        <v>107</v>
      </c>
      <c r="C27232">
        <v>0.86860000000000004</v>
      </c>
      <c r="E27232">
        <v>2027</v>
      </c>
      <c r="G27232" t="s">
        <v>271</v>
      </c>
    </row>
    <row r="27233" spans="1:7">
      <c r="A27233">
        <v>31021015</v>
      </c>
      <c r="B27233" t="s">
        <v>107</v>
      </c>
      <c r="C27233">
        <v>0.86860000000000004</v>
      </c>
      <c r="E27233">
        <v>2028</v>
      </c>
      <c r="G27233" t="s">
        <v>271</v>
      </c>
    </row>
    <row r="27234" spans="1:7">
      <c r="A27234">
        <v>31021019</v>
      </c>
      <c r="B27234" t="s">
        <v>107</v>
      </c>
      <c r="C27234" s="30">
        <v>1.58</v>
      </c>
      <c r="G27234" t="s">
        <v>271</v>
      </c>
    </row>
    <row r="27235" spans="1:7">
      <c r="A27235">
        <v>31021019</v>
      </c>
      <c r="B27235" t="s">
        <v>107</v>
      </c>
      <c r="C27235" s="30">
        <v>1.5958000000000001</v>
      </c>
      <c r="E27235">
        <v>2026</v>
      </c>
      <c r="G27235" t="s">
        <v>271</v>
      </c>
    </row>
    <row r="27236" spans="1:7">
      <c r="A27236">
        <v>31021019</v>
      </c>
      <c r="B27236" t="s">
        <v>107</v>
      </c>
      <c r="C27236" s="30">
        <v>1.5958000000000001</v>
      </c>
      <c r="E27236">
        <v>2027</v>
      </c>
      <c r="G27236" t="s">
        <v>271</v>
      </c>
    </row>
    <row r="27237" spans="1:7">
      <c r="A27237">
        <v>31021019</v>
      </c>
      <c r="B27237" t="s">
        <v>107</v>
      </c>
      <c r="C27237" s="30">
        <v>1.5958000000000001</v>
      </c>
      <c r="E27237">
        <v>2028</v>
      </c>
      <c r="G27237" t="s">
        <v>271</v>
      </c>
    </row>
    <row r="27238" spans="1:7">
      <c r="A27238">
        <v>31021090</v>
      </c>
      <c r="B27238" t="s">
        <v>107</v>
      </c>
      <c r="C27238" s="30">
        <v>1.54</v>
      </c>
      <c r="G27238" t="s">
        <v>271</v>
      </c>
    </row>
    <row r="27239" spans="1:7">
      <c r="A27239">
        <v>31021090</v>
      </c>
      <c r="B27239" t="s">
        <v>107</v>
      </c>
      <c r="C27239" s="30">
        <v>1.5554000000000001</v>
      </c>
      <c r="E27239">
        <v>2026</v>
      </c>
      <c r="G27239" t="s">
        <v>271</v>
      </c>
    </row>
    <row r="27240" spans="1:7">
      <c r="A27240">
        <v>31021090</v>
      </c>
      <c r="B27240" t="s">
        <v>107</v>
      </c>
      <c r="C27240" s="30">
        <v>1.5554000000000001</v>
      </c>
      <c r="E27240">
        <v>2027</v>
      </c>
      <c r="G27240" t="s">
        <v>271</v>
      </c>
    </row>
    <row r="27241" spans="1:7">
      <c r="A27241">
        <v>31021090</v>
      </c>
      <c r="B27241" t="s">
        <v>107</v>
      </c>
      <c r="C27241" s="30">
        <v>1.5554000000000001</v>
      </c>
      <c r="E27241">
        <v>2028</v>
      </c>
      <c r="G27241" t="s">
        <v>271</v>
      </c>
    </row>
    <row r="27242" spans="1:7">
      <c r="A27242">
        <v>31022100</v>
      </c>
      <c r="B27242" t="s">
        <v>107</v>
      </c>
      <c r="C27242">
        <v>0.7</v>
      </c>
      <c r="G27242" t="s">
        <v>271</v>
      </c>
    </row>
    <row r="27243" spans="1:7">
      <c r="A27243">
        <v>31022100</v>
      </c>
      <c r="B27243" t="s">
        <v>107</v>
      </c>
      <c r="C27243">
        <v>0.70699999999999996</v>
      </c>
      <c r="E27243">
        <v>2026</v>
      </c>
      <c r="G27243" t="s">
        <v>271</v>
      </c>
    </row>
    <row r="27244" spans="1:7">
      <c r="A27244">
        <v>31022100</v>
      </c>
      <c r="B27244" t="s">
        <v>107</v>
      </c>
      <c r="C27244">
        <v>0.70699999999999996</v>
      </c>
      <c r="E27244">
        <v>2027</v>
      </c>
      <c r="G27244" t="s">
        <v>271</v>
      </c>
    </row>
    <row r="27245" spans="1:7">
      <c r="A27245">
        <v>31022100</v>
      </c>
      <c r="B27245" t="s">
        <v>107</v>
      </c>
      <c r="C27245">
        <v>0.70699999999999996</v>
      </c>
      <c r="E27245">
        <v>2028</v>
      </c>
      <c r="G27245" t="s">
        <v>271</v>
      </c>
    </row>
    <row r="27246" spans="1:7">
      <c r="A27246">
        <v>31022900</v>
      </c>
      <c r="B27246" t="s">
        <v>107</v>
      </c>
      <c r="C27246" s="30">
        <v>1.23</v>
      </c>
      <c r="G27246" t="s">
        <v>271</v>
      </c>
    </row>
    <row r="27247" spans="1:7">
      <c r="A27247">
        <v>31022900</v>
      </c>
      <c r="B27247" t="s">
        <v>107</v>
      </c>
      <c r="C27247" s="30">
        <v>1.2423</v>
      </c>
      <c r="E27247">
        <v>2026</v>
      </c>
      <c r="G27247" t="s">
        <v>271</v>
      </c>
    </row>
    <row r="27248" spans="1:7">
      <c r="A27248">
        <v>31022900</v>
      </c>
      <c r="B27248" t="s">
        <v>107</v>
      </c>
      <c r="C27248" s="30">
        <v>1.2423</v>
      </c>
      <c r="E27248">
        <v>2027</v>
      </c>
      <c r="G27248" t="s">
        <v>271</v>
      </c>
    </row>
    <row r="27249" spans="1:7">
      <c r="A27249">
        <v>31022900</v>
      </c>
      <c r="B27249" t="s">
        <v>107</v>
      </c>
      <c r="C27249" s="30">
        <v>1.2423</v>
      </c>
      <c r="E27249">
        <v>2028</v>
      </c>
      <c r="G27249" t="s">
        <v>271</v>
      </c>
    </row>
    <row r="27250" spans="1:7">
      <c r="A27250">
        <v>31023010</v>
      </c>
      <c r="B27250" t="s">
        <v>107</v>
      </c>
      <c r="C27250" s="30">
        <v>1.31</v>
      </c>
      <c r="G27250" t="s">
        <v>271</v>
      </c>
    </row>
    <row r="27251" spans="1:7">
      <c r="A27251">
        <v>31023010</v>
      </c>
      <c r="B27251" t="s">
        <v>107</v>
      </c>
      <c r="C27251" s="30">
        <v>1.3231000000000002</v>
      </c>
      <c r="E27251">
        <v>2026</v>
      </c>
      <c r="G27251" t="s">
        <v>271</v>
      </c>
    </row>
    <row r="27252" spans="1:7">
      <c r="A27252">
        <v>31023010</v>
      </c>
      <c r="B27252" t="s">
        <v>107</v>
      </c>
      <c r="C27252" s="30">
        <v>1.3231000000000002</v>
      </c>
      <c r="E27252">
        <v>2027</v>
      </c>
      <c r="G27252" t="s">
        <v>271</v>
      </c>
    </row>
    <row r="27253" spans="1:7">
      <c r="A27253">
        <v>31023010</v>
      </c>
      <c r="B27253" t="s">
        <v>107</v>
      </c>
      <c r="C27253" s="30">
        <v>1.3231000000000002</v>
      </c>
      <c r="E27253">
        <v>2028</v>
      </c>
      <c r="G27253" t="s">
        <v>271</v>
      </c>
    </row>
    <row r="27254" spans="1:7">
      <c r="A27254">
        <v>31023090</v>
      </c>
      <c r="B27254" t="s">
        <v>107</v>
      </c>
      <c r="C27254" s="30">
        <v>2.0099999999999998</v>
      </c>
      <c r="G27254" t="s">
        <v>271</v>
      </c>
    </row>
    <row r="27255" spans="1:7">
      <c r="A27255">
        <v>31023090</v>
      </c>
      <c r="B27255" t="s">
        <v>107</v>
      </c>
      <c r="C27255" s="30">
        <v>2.0301</v>
      </c>
      <c r="E27255">
        <v>2026</v>
      </c>
      <c r="G27255" t="s">
        <v>271</v>
      </c>
    </row>
    <row r="27256" spans="1:7">
      <c r="A27256">
        <v>31023090</v>
      </c>
      <c r="B27256" t="s">
        <v>107</v>
      </c>
      <c r="C27256" s="30">
        <v>2.0301</v>
      </c>
      <c r="E27256">
        <v>2027</v>
      </c>
      <c r="G27256" t="s">
        <v>271</v>
      </c>
    </row>
    <row r="27257" spans="1:7">
      <c r="A27257">
        <v>31023090</v>
      </c>
      <c r="B27257" t="s">
        <v>107</v>
      </c>
      <c r="C27257" s="30">
        <v>2.0301</v>
      </c>
      <c r="E27257">
        <v>2028</v>
      </c>
      <c r="G27257" t="s">
        <v>271</v>
      </c>
    </row>
    <row r="27258" spans="1:7">
      <c r="A27258">
        <v>31024010</v>
      </c>
      <c r="B27258" t="s">
        <v>107</v>
      </c>
      <c r="C27258" s="30">
        <v>1.74</v>
      </c>
      <c r="G27258" t="s">
        <v>271</v>
      </c>
    </row>
    <row r="27259" spans="1:7">
      <c r="A27259">
        <v>31024010</v>
      </c>
      <c r="B27259" t="s">
        <v>107</v>
      </c>
      <c r="C27259" s="30">
        <v>1.7574000000000001</v>
      </c>
      <c r="E27259">
        <v>2026</v>
      </c>
      <c r="G27259" t="s">
        <v>271</v>
      </c>
    </row>
    <row r="27260" spans="1:7">
      <c r="A27260">
        <v>31024010</v>
      </c>
      <c r="B27260" t="s">
        <v>107</v>
      </c>
      <c r="C27260" s="30">
        <v>1.7574000000000001</v>
      </c>
      <c r="E27260">
        <v>2027</v>
      </c>
      <c r="G27260" t="s">
        <v>271</v>
      </c>
    </row>
    <row r="27261" spans="1:7">
      <c r="A27261">
        <v>31024010</v>
      </c>
      <c r="B27261" t="s">
        <v>107</v>
      </c>
      <c r="C27261" s="30">
        <v>1.7574000000000001</v>
      </c>
      <c r="E27261">
        <v>2028</v>
      </c>
      <c r="G27261" t="s">
        <v>271</v>
      </c>
    </row>
    <row r="27262" spans="1:7">
      <c r="A27262">
        <v>31024090</v>
      </c>
      <c r="B27262" t="s">
        <v>107</v>
      </c>
      <c r="C27262" s="30">
        <v>1.74</v>
      </c>
      <c r="G27262" t="s">
        <v>271</v>
      </c>
    </row>
    <row r="27263" spans="1:7">
      <c r="A27263">
        <v>31024090</v>
      </c>
      <c r="B27263" t="s">
        <v>107</v>
      </c>
      <c r="C27263" s="30">
        <v>1.7574000000000001</v>
      </c>
      <c r="E27263">
        <v>2026</v>
      </c>
      <c r="G27263" t="s">
        <v>271</v>
      </c>
    </row>
    <row r="27264" spans="1:7">
      <c r="A27264">
        <v>31024090</v>
      </c>
      <c r="B27264" t="s">
        <v>107</v>
      </c>
      <c r="C27264" s="30">
        <v>1.7574000000000001</v>
      </c>
      <c r="E27264">
        <v>2027</v>
      </c>
      <c r="G27264" t="s">
        <v>271</v>
      </c>
    </row>
    <row r="27265" spans="1:7">
      <c r="A27265">
        <v>31024090</v>
      </c>
      <c r="B27265" t="s">
        <v>107</v>
      </c>
      <c r="C27265" s="30">
        <v>1.7574000000000001</v>
      </c>
      <c r="E27265">
        <v>2028</v>
      </c>
      <c r="G27265" t="s">
        <v>271</v>
      </c>
    </row>
    <row r="27266" spans="1:7">
      <c r="A27266">
        <v>31025000</v>
      </c>
      <c r="B27266" t="s">
        <v>107</v>
      </c>
      <c r="C27266" s="30">
        <v>3</v>
      </c>
      <c r="G27266" t="s">
        <v>271</v>
      </c>
    </row>
    <row r="27267" spans="1:7">
      <c r="A27267">
        <v>31025000</v>
      </c>
      <c r="B27267" t="s">
        <v>107</v>
      </c>
      <c r="C27267" s="30">
        <v>3.0300000000000002</v>
      </c>
      <c r="E27267">
        <v>2026</v>
      </c>
      <c r="G27267" t="s">
        <v>271</v>
      </c>
    </row>
    <row r="27268" spans="1:7">
      <c r="A27268">
        <v>31025000</v>
      </c>
      <c r="B27268" t="s">
        <v>107</v>
      </c>
      <c r="C27268" s="30">
        <v>3.0300000000000002</v>
      </c>
      <c r="E27268">
        <v>2027</v>
      </c>
      <c r="G27268" t="s">
        <v>271</v>
      </c>
    </row>
    <row r="27269" spans="1:7">
      <c r="A27269">
        <v>31025000</v>
      </c>
      <c r="B27269" t="s">
        <v>107</v>
      </c>
      <c r="C27269" s="30">
        <v>3.0300000000000002</v>
      </c>
      <c r="E27269">
        <v>2028</v>
      </c>
      <c r="G27269" t="s">
        <v>271</v>
      </c>
    </row>
    <row r="27270" spans="1:7">
      <c r="A27270">
        <v>31026000</v>
      </c>
      <c r="B27270" t="s">
        <v>107</v>
      </c>
      <c r="C27270" s="30">
        <v>1.69</v>
      </c>
      <c r="G27270" t="s">
        <v>271</v>
      </c>
    </row>
    <row r="27271" spans="1:7">
      <c r="A27271">
        <v>31026000</v>
      </c>
      <c r="B27271" t="s">
        <v>107</v>
      </c>
      <c r="C27271" s="30">
        <v>1.7068999999999999</v>
      </c>
      <c r="E27271">
        <v>2026</v>
      </c>
      <c r="G27271" t="s">
        <v>271</v>
      </c>
    </row>
    <row r="27272" spans="1:7">
      <c r="A27272">
        <v>31026000</v>
      </c>
      <c r="B27272" t="s">
        <v>107</v>
      </c>
      <c r="C27272" s="30">
        <v>1.7068999999999999</v>
      </c>
      <c r="E27272">
        <v>2027</v>
      </c>
      <c r="G27272" t="s">
        <v>271</v>
      </c>
    </row>
    <row r="27273" spans="1:7">
      <c r="A27273">
        <v>31026000</v>
      </c>
      <c r="B27273" t="s">
        <v>107</v>
      </c>
      <c r="C27273" s="30">
        <v>1.7068999999999999</v>
      </c>
      <c r="E27273">
        <v>2028</v>
      </c>
      <c r="G27273" t="s">
        <v>271</v>
      </c>
    </row>
    <row r="27274" spans="1:7">
      <c r="A27274">
        <v>31028000</v>
      </c>
      <c r="B27274" t="s">
        <v>107</v>
      </c>
      <c r="C27274" s="30">
        <v>1.4</v>
      </c>
      <c r="G27274" t="s">
        <v>271</v>
      </c>
    </row>
    <row r="27275" spans="1:7">
      <c r="A27275">
        <v>31028000</v>
      </c>
      <c r="B27275" t="s">
        <v>107</v>
      </c>
      <c r="C27275" s="30">
        <v>1.4139999999999999</v>
      </c>
      <c r="E27275">
        <v>2026</v>
      </c>
      <c r="G27275" t="s">
        <v>271</v>
      </c>
    </row>
    <row r="27276" spans="1:7">
      <c r="A27276">
        <v>31028000</v>
      </c>
      <c r="B27276" t="s">
        <v>107</v>
      </c>
      <c r="C27276" s="30">
        <v>1.4139999999999999</v>
      </c>
      <c r="E27276">
        <v>2027</v>
      </c>
      <c r="G27276" t="s">
        <v>271</v>
      </c>
    </row>
    <row r="27277" spans="1:7">
      <c r="A27277">
        <v>31028000</v>
      </c>
      <c r="B27277" t="s">
        <v>107</v>
      </c>
      <c r="C27277" s="30">
        <v>1.4139999999999999</v>
      </c>
      <c r="E27277">
        <v>2028</v>
      </c>
      <c r="G27277" t="s">
        <v>271</v>
      </c>
    </row>
    <row r="27278" spans="1:7">
      <c r="A27278">
        <v>31029000</v>
      </c>
      <c r="B27278" t="s">
        <v>107</v>
      </c>
      <c r="C27278" s="30">
        <v>1.54</v>
      </c>
      <c r="G27278" t="s">
        <v>271</v>
      </c>
    </row>
    <row r="27279" spans="1:7">
      <c r="A27279">
        <v>31029000</v>
      </c>
      <c r="B27279" t="s">
        <v>107</v>
      </c>
      <c r="C27279" s="30">
        <v>1.5554000000000001</v>
      </c>
      <c r="E27279">
        <v>2026</v>
      </c>
      <c r="G27279" t="s">
        <v>271</v>
      </c>
    </row>
    <row r="27280" spans="1:7">
      <c r="A27280">
        <v>31029000</v>
      </c>
      <c r="B27280" t="s">
        <v>107</v>
      </c>
      <c r="C27280" s="30">
        <v>1.5554000000000001</v>
      </c>
      <c r="E27280">
        <v>2027</v>
      </c>
      <c r="G27280" t="s">
        <v>271</v>
      </c>
    </row>
    <row r="27281" spans="1:7">
      <c r="A27281">
        <v>31029000</v>
      </c>
      <c r="B27281" t="s">
        <v>107</v>
      </c>
      <c r="C27281" s="30">
        <v>1.5554000000000001</v>
      </c>
      <c r="E27281">
        <v>2028</v>
      </c>
      <c r="G27281" t="s">
        <v>271</v>
      </c>
    </row>
    <row r="27282" spans="1:7">
      <c r="A27282">
        <v>31051000</v>
      </c>
      <c r="B27282" t="s">
        <v>107</v>
      </c>
      <c r="C27282">
        <v>0.74</v>
      </c>
      <c r="G27282" t="s">
        <v>271</v>
      </c>
    </row>
    <row r="27283" spans="1:7">
      <c r="A27283">
        <v>31051000</v>
      </c>
      <c r="B27283" t="s">
        <v>107</v>
      </c>
      <c r="C27283">
        <v>0.74739999999999995</v>
      </c>
      <c r="E27283">
        <v>2026</v>
      </c>
      <c r="G27283" t="s">
        <v>271</v>
      </c>
    </row>
    <row r="27284" spans="1:7">
      <c r="A27284">
        <v>31051000</v>
      </c>
      <c r="B27284" t="s">
        <v>107</v>
      </c>
      <c r="C27284">
        <v>0.74739999999999995</v>
      </c>
      <c r="E27284">
        <v>2027</v>
      </c>
      <c r="G27284" t="s">
        <v>271</v>
      </c>
    </row>
    <row r="27285" spans="1:7">
      <c r="A27285">
        <v>31051000</v>
      </c>
      <c r="B27285" t="s">
        <v>107</v>
      </c>
      <c r="C27285">
        <v>0.74739999999999995</v>
      </c>
      <c r="E27285">
        <v>2028</v>
      </c>
      <c r="G27285" t="s">
        <v>271</v>
      </c>
    </row>
    <row r="27286" spans="1:7">
      <c r="A27286">
        <v>31052010</v>
      </c>
      <c r="B27286" t="s">
        <v>107</v>
      </c>
      <c r="C27286">
        <v>0.9</v>
      </c>
      <c r="G27286" t="s">
        <v>271</v>
      </c>
    </row>
    <row r="27287" spans="1:7">
      <c r="A27287">
        <v>31052010</v>
      </c>
      <c r="B27287" t="s">
        <v>107</v>
      </c>
      <c r="C27287">
        <v>0.90900000000000003</v>
      </c>
      <c r="E27287">
        <v>2026</v>
      </c>
      <c r="G27287" t="s">
        <v>271</v>
      </c>
    </row>
    <row r="27288" spans="1:7">
      <c r="A27288">
        <v>31052010</v>
      </c>
      <c r="B27288" t="s">
        <v>107</v>
      </c>
      <c r="C27288">
        <v>0.90900000000000003</v>
      </c>
      <c r="E27288">
        <v>2027</v>
      </c>
      <c r="G27288" t="s">
        <v>271</v>
      </c>
    </row>
    <row r="27289" spans="1:7">
      <c r="A27289">
        <v>31052010</v>
      </c>
      <c r="B27289" t="s">
        <v>107</v>
      </c>
      <c r="C27289">
        <v>0.90900000000000003</v>
      </c>
      <c r="E27289">
        <v>2028</v>
      </c>
      <c r="G27289" t="s">
        <v>271</v>
      </c>
    </row>
    <row r="27290" spans="1:7">
      <c r="A27290">
        <v>31052090</v>
      </c>
      <c r="B27290" t="s">
        <v>107</v>
      </c>
      <c r="C27290">
        <v>0.61</v>
      </c>
      <c r="G27290" t="s">
        <v>271</v>
      </c>
    </row>
    <row r="27291" spans="1:7">
      <c r="A27291">
        <v>31052090</v>
      </c>
      <c r="B27291" t="s">
        <v>107</v>
      </c>
      <c r="C27291">
        <v>0.61609999999999998</v>
      </c>
      <c r="E27291">
        <v>2026</v>
      </c>
      <c r="G27291" t="s">
        <v>271</v>
      </c>
    </row>
    <row r="27292" spans="1:7">
      <c r="A27292">
        <v>31052090</v>
      </c>
      <c r="B27292" t="s">
        <v>107</v>
      </c>
      <c r="C27292">
        <v>0.61609999999999998</v>
      </c>
      <c r="E27292">
        <v>2027</v>
      </c>
      <c r="G27292" t="s">
        <v>271</v>
      </c>
    </row>
    <row r="27293" spans="1:7">
      <c r="A27293">
        <v>31052090</v>
      </c>
      <c r="B27293" t="s">
        <v>107</v>
      </c>
      <c r="C27293">
        <v>0.61609999999999998</v>
      </c>
      <c r="E27293">
        <v>2028</v>
      </c>
      <c r="G27293" t="s">
        <v>271</v>
      </c>
    </row>
    <row r="27294" spans="1:7">
      <c r="A27294">
        <v>31053000</v>
      </c>
      <c r="B27294" t="s">
        <v>107</v>
      </c>
      <c r="C27294">
        <v>0.56000000000000005</v>
      </c>
      <c r="G27294" t="s">
        <v>271</v>
      </c>
    </row>
    <row r="27295" spans="1:7">
      <c r="A27295">
        <v>31053000</v>
      </c>
      <c r="B27295" t="s">
        <v>107</v>
      </c>
      <c r="C27295">
        <v>0.5656000000000001</v>
      </c>
      <c r="E27295">
        <v>2026</v>
      </c>
      <c r="G27295" t="s">
        <v>271</v>
      </c>
    </row>
    <row r="27296" spans="1:7">
      <c r="A27296">
        <v>31053000</v>
      </c>
      <c r="B27296" t="s">
        <v>107</v>
      </c>
      <c r="C27296">
        <v>0.5656000000000001</v>
      </c>
      <c r="E27296">
        <v>2027</v>
      </c>
      <c r="G27296" t="s">
        <v>271</v>
      </c>
    </row>
    <row r="27297" spans="1:7">
      <c r="A27297">
        <v>31053000</v>
      </c>
      <c r="B27297" t="s">
        <v>107</v>
      </c>
      <c r="C27297">
        <v>0.5656000000000001</v>
      </c>
      <c r="E27297">
        <v>2028</v>
      </c>
      <c r="G27297" t="s">
        <v>271</v>
      </c>
    </row>
    <row r="27298" spans="1:7">
      <c r="A27298">
        <v>31054000</v>
      </c>
      <c r="B27298" t="s">
        <v>107</v>
      </c>
      <c r="C27298">
        <v>0.36</v>
      </c>
      <c r="G27298" t="s">
        <v>271</v>
      </c>
    </row>
    <row r="27299" spans="1:7">
      <c r="A27299">
        <v>31054000</v>
      </c>
      <c r="B27299" t="s">
        <v>107</v>
      </c>
      <c r="C27299">
        <v>0.36359999999999998</v>
      </c>
      <c r="E27299">
        <v>2026</v>
      </c>
      <c r="G27299" t="s">
        <v>271</v>
      </c>
    </row>
    <row r="27300" spans="1:7">
      <c r="A27300">
        <v>31054000</v>
      </c>
      <c r="B27300" t="s">
        <v>107</v>
      </c>
      <c r="C27300">
        <v>0.36359999999999998</v>
      </c>
      <c r="E27300">
        <v>2027</v>
      </c>
      <c r="G27300" t="s">
        <v>271</v>
      </c>
    </row>
    <row r="27301" spans="1:7">
      <c r="A27301">
        <v>31054000</v>
      </c>
      <c r="B27301" t="s">
        <v>107</v>
      </c>
      <c r="C27301">
        <v>0.36359999999999998</v>
      </c>
      <c r="E27301">
        <v>2028</v>
      </c>
      <c r="G27301" t="s">
        <v>271</v>
      </c>
    </row>
    <row r="27302" spans="1:7">
      <c r="A27302">
        <v>31055100</v>
      </c>
      <c r="B27302" t="s">
        <v>107</v>
      </c>
      <c r="C27302" s="30">
        <v>1.21</v>
      </c>
      <c r="G27302" t="s">
        <v>271</v>
      </c>
    </row>
    <row r="27303" spans="1:7">
      <c r="A27303">
        <v>31055100</v>
      </c>
      <c r="B27303" t="s">
        <v>107</v>
      </c>
      <c r="C27303" s="30">
        <v>1.2221</v>
      </c>
      <c r="E27303">
        <v>2026</v>
      </c>
      <c r="G27303" t="s">
        <v>271</v>
      </c>
    </row>
    <row r="27304" spans="1:7">
      <c r="A27304">
        <v>31055100</v>
      </c>
      <c r="B27304" t="s">
        <v>107</v>
      </c>
      <c r="C27304" s="30">
        <v>1.2221</v>
      </c>
      <c r="E27304">
        <v>2027</v>
      </c>
      <c r="G27304" t="s">
        <v>271</v>
      </c>
    </row>
    <row r="27305" spans="1:7">
      <c r="A27305">
        <v>31055100</v>
      </c>
      <c r="B27305" t="s">
        <v>107</v>
      </c>
      <c r="C27305" s="30">
        <v>1.2221</v>
      </c>
      <c r="E27305">
        <v>2028</v>
      </c>
      <c r="G27305" t="s">
        <v>271</v>
      </c>
    </row>
    <row r="27306" spans="1:7">
      <c r="A27306">
        <v>31055900</v>
      </c>
      <c r="B27306" t="s">
        <v>107</v>
      </c>
      <c r="C27306">
        <v>0.68</v>
      </c>
      <c r="G27306" t="s">
        <v>271</v>
      </c>
    </row>
    <row r="27307" spans="1:7">
      <c r="A27307">
        <v>31055900</v>
      </c>
      <c r="B27307" t="s">
        <v>107</v>
      </c>
      <c r="C27307">
        <v>0.68680000000000008</v>
      </c>
      <c r="E27307">
        <v>2026</v>
      </c>
      <c r="G27307" t="s">
        <v>271</v>
      </c>
    </row>
    <row r="27308" spans="1:7">
      <c r="A27308">
        <v>31055900</v>
      </c>
      <c r="B27308" t="s">
        <v>107</v>
      </c>
      <c r="C27308">
        <v>0.68680000000000008</v>
      </c>
      <c r="E27308">
        <v>2027</v>
      </c>
      <c r="G27308" t="s">
        <v>271</v>
      </c>
    </row>
    <row r="27309" spans="1:7">
      <c r="A27309">
        <v>31055900</v>
      </c>
      <c r="B27309" t="s">
        <v>107</v>
      </c>
      <c r="C27309">
        <v>0.68680000000000008</v>
      </c>
      <c r="E27309">
        <v>2028</v>
      </c>
      <c r="G27309" t="s">
        <v>271</v>
      </c>
    </row>
    <row r="27310" spans="1:7">
      <c r="A27310">
        <v>31059020</v>
      </c>
      <c r="B27310" t="s">
        <v>107</v>
      </c>
      <c r="C27310" s="30">
        <v>1.1599999999999999</v>
      </c>
      <c r="G27310" t="s">
        <v>271</v>
      </c>
    </row>
    <row r="27311" spans="1:7">
      <c r="A27311">
        <v>31059020</v>
      </c>
      <c r="B27311" t="s">
        <v>107</v>
      </c>
      <c r="C27311" s="30">
        <v>1.1716</v>
      </c>
      <c r="E27311">
        <v>2026</v>
      </c>
      <c r="G27311" t="s">
        <v>271</v>
      </c>
    </row>
    <row r="27312" spans="1:7">
      <c r="A27312">
        <v>31059020</v>
      </c>
      <c r="B27312" t="s">
        <v>107</v>
      </c>
      <c r="C27312" s="30">
        <v>1.1716</v>
      </c>
      <c r="E27312">
        <v>2027</v>
      </c>
      <c r="G27312" t="s">
        <v>271</v>
      </c>
    </row>
    <row r="27313" spans="1:7">
      <c r="A27313">
        <v>31059020</v>
      </c>
      <c r="B27313" t="s">
        <v>107</v>
      </c>
      <c r="C27313" s="30">
        <v>1.1716</v>
      </c>
      <c r="E27313">
        <v>2028</v>
      </c>
      <c r="G27313" t="s">
        <v>271</v>
      </c>
    </row>
    <row r="27314" spans="1:7">
      <c r="A27314">
        <v>31059080</v>
      </c>
      <c r="B27314" t="s">
        <v>107</v>
      </c>
      <c r="C27314">
        <v>0.6</v>
      </c>
      <c r="G27314" t="s">
        <v>271</v>
      </c>
    </row>
    <row r="27315" spans="1:7">
      <c r="A27315">
        <v>31059080</v>
      </c>
      <c r="B27315" t="s">
        <v>107</v>
      </c>
      <c r="C27315">
        <v>0.60599999999999998</v>
      </c>
      <c r="E27315">
        <v>2026</v>
      </c>
      <c r="G27315" t="s">
        <v>271</v>
      </c>
    </row>
    <row r="27316" spans="1:7">
      <c r="A27316">
        <v>31059080</v>
      </c>
      <c r="B27316" t="s">
        <v>107</v>
      </c>
      <c r="C27316">
        <v>0.60599999999999998</v>
      </c>
      <c r="E27316">
        <v>2027</v>
      </c>
      <c r="G27316" t="s">
        <v>271</v>
      </c>
    </row>
    <row r="27317" spans="1:7">
      <c r="A27317">
        <v>31059080</v>
      </c>
      <c r="B27317" t="s">
        <v>107</v>
      </c>
      <c r="C27317">
        <v>0.60599999999999998</v>
      </c>
      <c r="E27317">
        <v>2028</v>
      </c>
      <c r="G27317" t="s">
        <v>271</v>
      </c>
    </row>
    <row r="27318" spans="1:7">
      <c r="A27318">
        <v>7601</v>
      </c>
      <c r="B27318" t="s">
        <v>107</v>
      </c>
      <c r="C27318">
        <v>0.36</v>
      </c>
      <c r="D27318" t="s">
        <v>19</v>
      </c>
      <c r="G27318" t="s">
        <v>25</v>
      </c>
    </row>
    <row r="27319" spans="1:7">
      <c r="A27319">
        <v>7601</v>
      </c>
      <c r="B27319" t="s">
        <v>107</v>
      </c>
      <c r="C27319">
        <v>0.39599999999999996</v>
      </c>
      <c r="D27319" t="s">
        <v>19</v>
      </c>
      <c r="E27319">
        <v>2026</v>
      </c>
      <c r="G27319" t="s">
        <v>25</v>
      </c>
    </row>
    <row r="27320" spans="1:7">
      <c r="A27320">
        <v>7601</v>
      </c>
      <c r="B27320" t="s">
        <v>107</v>
      </c>
      <c r="C27320">
        <v>0.432</v>
      </c>
      <c r="D27320" t="s">
        <v>19</v>
      </c>
      <c r="E27320">
        <v>2027</v>
      </c>
      <c r="G27320" t="s">
        <v>25</v>
      </c>
    </row>
    <row r="27321" spans="1:7">
      <c r="A27321">
        <v>7601</v>
      </c>
      <c r="B27321" t="s">
        <v>107</v>
      </c>
      <c r="C27321">
        <v>0.46799999999999997</v>
      </c>
      <c r="D27321" t="s">
        <v>19</v>
      </c>
      <c r="E27321">
        <v>2028</v>
      </c>
      <c r="G27321" t="s">
        <v>25</v>
      </c>
    </row>
    <row r="27322" spans="1:7">
      <c r="A27322">
        <v>7603</v>
      </c>
      <c r="B27322" t="s">
        <v>107</v>
      </c>
      <c r="C27322" s="30">
        <v>1.84</v>
      </c>
      <c r="D27322" t="s">
        <v>19</v>
      </c>
      <c r="G27322" t="s">
        <v>25</v>
      </c>
    </row>
    <row r="27323" spans="1:7">
      <c r="A27323">
        <v>7603</v>
      </c>
      <c r="B27323" t="s">
        <v>107</v>
      </c>
      <c r="C27323" s="30">
        <v>2.024</v>
      </c>
      <c r="D27323" t="s">
        <v>19</v>
      </c>
      <c r="E27323">
        <v>2026</v>
      </c>
      <c r="G27323" t="s">
        <v>25</v>
      </c>
    </row>
    <row r="27324" spans="1:7">
      <c r="A27324">
        <v>7603</v>
      </c>
      <c r="B27324" t="s">
        <v>107</v>
      </c>
      <c r="C27324" s="30">
        <v>2.2080000000000002</v>
      </c>
      <c r="D27324" t="s">
        <v>19</v>
      </c>
      <c r="E27324">
        <v>2027</v>
      </c>
      <c r="G27324" t="s">
        <v>25</v>
      </c>
    </row>
    <row r="27325" spans="1:7">
      <c r="A27325">
        <v>7603</v>
      </c>
      <c r="B27325" t="s">
        <v>107</v>
      </c>
      <c r="C27325" s="30">
        <v>2.3920000000000003</v>
      </c>
      <c r="D27325" t="s">
        <v>19</v>
      </c>
      <c r="E27325">
        <v>2028</v>
      </c>
      <c r="G27325" t="s">
        <v>25</v>
      </c>
    </row>
    <row r="27326" spans="1:7">
      <c r="A27326">
        <v>76041010</v>
      </c>
      <c r="B27326" t="s">
        <v>107</v>
      </c>
      <c r="C27326" s="30">
        <v>2.06</v>
      </c>
      <c r="D27326" t="s">
        <v>19</v>
      </c>
      <c r="G27326" t="s">
        <v>25</v>
      </c>
    </row>
    <row r="27327" spans="1:7">
      <c r="A27327">
        <v>76041010</v>
      </c>
      <c r="B27327" t="s">
        <v>107</v>
      </c>
      <c r="C27327" s="30">
        <v>2.266</v>
      </c>
      <c r="D27327" t="s">
        <v>19</v>
      </c>
      <c r="E27327">
        <v>2026</v>
      </c>
      <c r="G27327" t="s">
        <v>25</v>
      </c>
    </row>
    <row r="27328" spans="1:7">
      <c r="A27328">
        <v>76041010</v>
      </c>
      <c r="B27328" t="s">
        <v>107</v>
      </c>
      <c r="C27328" s="30">
        <v>2.472</v>
      </c>
      <c r="D27328" t="s">
        <v>19</v>
      </c>
      <c r="E27328">
        <v>2027</v>
      </c>
      <c r="G27328" t="s">
        <v>25</v>
      </c>
    </row>
    <row r="27329" spans="1:7">
      <c r="A27329">
        <v>76041010</v>
      </c>
      <c r="B27329" t="s">
        <v>107</v>
      </c>
      <c r="C27329" s="30">
        <v>2.6779999999999999</v>
      </c>
      <c r="D27329" t="s">
        <v>19</v>
      </c>
      <c r="E27329">
        <v>2028</v>
      </c>
      <c r="G27329" t="s">
        <v>25</v>
      </c>
    </row>
    <row r="27330" spans="1:7">
      <c r="A27330">
        <v>76041090</v>
      </c>
      <c r="B27330" t="s">
        <v>107</v>
      </c>
      <c r="C27330" s="30">
        <v>2.08</v>
      </c>
      <c r="D27330" t="s">
        <v>19</v>
      </c>
      <c r="G27330" t="s">
        <v>25</v>
      </c>
    </row>
    <row r="27331" spans="1:7">
      <c r="A27331">
        <v>76041090</v>
      </c>
      <c r="B27331" t="s">
        <v>107</v>
      </c>
      <c r="C27331" s="30">
        <v>2.2880000000000003</v>
      </c>
      <c r="D27331" t="s">
        <v>19</v>
      </c>
      <c r="E27331">
        <v>2026</v>
      </c>
      <c r="G27331" t="s">
        <v>25</v>
      </c>
    </row>
    <row r="27332" spans="1:7">
      <c r="A27332">
        <v>76041090</v>
      </c>
      <c r="B27332" t="s">
        <v>107</v>
      </c>
      <c r="C27332" s="30">
        <v>2.496</v>
      </c>
      <c r="D27332" t="s">
        <v>19</v>
      </c>
      <c r="E27332">
        <v>2027</v>
      </c>
      <c r="G27332" t="s">
        <v>25</v>
      </c>
    </row>
    <row r="27333" spans="1:7">
      <c r="A27333">
        <v>76041090</v>
      </c>
      <c r="B27333" t="s">
        <v>107</v>
      </c>
      <c r="C27333" s="30">
        <v>2.7040000000000002</v>
      </c>
      <c r="D27333" t="s">
        <v>19</v>
      </c>
      <c r="E27333">
        <v>2028</v>
      </c>
      <c r="G27333" t="s">
        <v>25</v>
      </c>
    </row>
    <row r="27334" spans="1:7">
      <c r="A27334">
        <v>76042100</v>
      </c>
      <c r="B27334" t="s">
        <v>107</v>
      </c>
      <c r="C27334" s="30">
        <v>2.08</v>
      </c>
      <c r="D27334" t="s">
        <v>19</v>
      </c>
      <c r="G27334" t="s">
        <v>25</v>
      </c>
    </row>
    <row r="27335" spans="1:7">
      <c r="A27335">
        <v>76042100</v>
      </c>
      <c r="B27335" t="s">
        <v>107</v>
      </c>
      <c r="C27335" s="30">
        <v>2.2880000000000003</v>
      </c>
      <c r="D27335" t="s">
        <v>19</v>
      </c>
      <c r="E27335">
        <v>2026</v>
      </c>
      <c r="G27335" t="s">
        <v>25</v>
      </c>
    </row>
    <row r="27336" spans="1:7">
      <c r="A27336">
        <v>76042100</v>
      </c>
      <c r="B27336" t="s">
        <v>107</v>
      </c>
      <c r="C27336" s="30">
        <v>2.496</v>
      </c>
      <c r="D27336" t="s">
        <v>19</v>
      </c>
      <c r="E27336">
        <v>2027</v>
      </c>
      <c r="G27336" t="s">
        <v>25</v>
      </c>
    </row>
    <row r="27337" spans="1:7">
      <c r="A27337">
        <v>76042100</v>
      </c>
      <c r="B27337" t="s">
        <v>107</v>
      </c>
      <c r="C27337" s="30">
        <v>2.7040000000000002</v>
      </c>
      <c r="D27337" t="s">
        <v>19</v>
      </c>
      <c r="E27337">
        <v>2028</v>
      </c>
      <c r="G27337" t="s">
        <v>25</v>
      </c>
    </row>
    <row r="27338" spans="1:7">
      <c r="A27338">
        <v>76042910</v>
      </c>
      <c r="B27338" t="s">
        <v>107</v>
      </c>
      <c r="C27338" s="30">
        <v>2.06</v>
      </c>
      <c r="D27338" t="s">
        <v>19</v>
      </c>
      <c r="G27338" t="s">
        <v>25</v>
      </c>
    </row>
    <row r="27339" spans="1:7">
      <c r="A27339">
        <v>76042910</v>
      </c>
      <c r="B27339" t="s">
        <v>107</v>
      </c>
      <c r="C27339" s="30">
        <v>2.266</v>
      </c>
      <c r="D27339" t="s">
        <v>19</v>
      </c>
      <c r="E27339">
        <v>2026</v>
      </c>
      <c r="G27339" t="s">
        <v>25</v>
      </c>
    </row>
    <row r="27340" spans="1:7">
      <c r="A27340">
        <v>76042910</v>
      </c>
      <c r="B27340" t="s">
        <v>107</v>
      </c>
      <c r="C27340" s="30">
        <v>2.472</v>
      </c>
      <c r="D27340" t="s">
        <v>19</v>
      </c>
      <c r="E27340">
        <v>2027</v>
      </c>
      <c r="G27340" t="s">
        <v>25</v>
      </c>
    </row>
    <row r="27341" spans="1:7">
      <c r="A27341">
        <v>76042910</v>
      </c>
      <c r="B27341" t="s">
        <v>107</v>
      </c>
      <c r="C27341" s="30">
        <v>2.6779999999999999</v>
      </c>
      <c r="D27341" t="s">
        <v>19</v>
      </c>
      <c r="E27341">
        <v>2028</v>
      </c>
      <c r="G27341" t="s">
        <v>25</v>
      </c>
    </row>
    <row r="27342" spans="1:7">
      <c r="A27342">
        <v>76042990</v>
      </c>
      <c r="B27342" t="s">
        <v>107</v>
      </c>
      <c r="C27342" s="30">
        <v>2.08</v>
      </c>
      <c r="D27342" t="s">
        <v>19</v>
      </c>
      <c r="G27342" t="s">
        <v>25</v>
      </c>
    </row>
    <row r="27343" spans="1:7">
      <c r="A27343">
        <v>76042990</v>
      </c>
      <c r="B27343" t="s">
        <v>107</v>
      </c>
      <c r="C27343" s="30">
        <v>2.2880000000000003</v>
      </c>
      <c r="D27343" t="s">
        <v>19</v>
      </c>
      <c r="E27343">
        <v>2026</v>
      </c>
      <c r="G27343" t="s">
        <v>25</v>
      </c>
    </row>
    <row r="27344" spans="1:7">
      <c r="A27344">
        <v>76042990</v>
      </c>
      <c r="B27344" t="s">
        <v>107</v>
      </c>
      <c r="C27344" s="30">
        <v>2.496</v>
      </c>
      <c r="D27344" t="s">
        <v>19</v>
      </c>
      <c r="E27344">
        <v>2027</v>
      </c>
      <c r="G27344" t="s">
        <v>25</v>
      </c>
    </row>
    <row r="27345" spans="1:7">
      <c r="A27345">
        <v>76042990</v>
      </c>
      <c r="B27345" t="s">
        <v>107</v>
      </c>
      <c r="C27345" s="30">
        <v>2.7040000000000002</v>
      </c>
      <c r="D27345" t="s">
        <v>19</v>
      </c>
      <c r="E27345">
        <v>2028</v>
      </c>
      <c r="G27345" t="s">
        <v>25</v>
      </c>
    </row>
    <row r="27346" spans="1:7">
      <c r="A27346">
        <v>7605</v>
      </c>
      <c r="B27346" t="s">
        <v>107</v>
      </c>
      <c r="C27346" s="30">
        <v>2.06</v>
      </c>
      <c r="D27346" t="s">
        <v>19</v>
      </c>
      <c r="G27346" t="s">
        <v>25</v>
      </c>
    </row>
    <row r="27347" spans="1:7">
      <c r="A27347">
        <v>7605</v>
      </c>
      <c r="B27347" t="s">
        <v>107</v>
      </c>
      <c r="C27347" s="30">
        <v>2.266</v>
      </c>
      <c r="D27347" t="s">
        <v>19</v>
      </c>
      <c r="E27347">
        <v>2026</v>
      </c>
      <c r="G27347" t="s">
        <v>25</v>
      </c>
    </row>
    <row r="27348" spans="1:7">
      <c r="A27348">
        <v>7605</v>
      </c>
      <c r="B27348" t="s">
        <v>107</v>
      </c>
      <c r="C27348" s="30">
        <v>2.472</v>
      </c>
      <c r="D27348" t="s">
        <v>19</v>
      </c>
      <c r="E27348">
        <v>2027</v>
      </c>
      <c r="G27348" t="s">
        <v>25</v>
      </c>
    </row>
    <row r="27349" spans="1:7">
      <c r="A27349">
        <v>7605</v>
      </c>
      <c r="B27349" t="s">
        <v>107</v>
      </c>
      <c r="C27349" s="30">
        <v>2.6779999999999999</v>
      </c>
      <c r="D27349" t="s">
        <v>19</v>
      </c>
      <c r="E27349">
        <v>2028</v>
      </c>
      <c r="G27349" t="s">
        <v>25</v>
      </c>
    </row>
    <row r="27350" spans="1:7">
      <c r="A27350">
        <v>7606</v>
      </c>
      <c r="B27350" t="s">
        <v>107</v>
      </c>
      <c r="C27350" s="30">
        <v>2.52</v>
      </c>
      <c r="D27350" t="s">
        <v>19</v>
      </c>
      <c r="G27350" t="s">
        <v>25</v>
      </c>
    </row>
    <row r="27351" spans="1:7">
      <c r="A27351">
        <v>7606</v>
      </c>
      <c r="B27351" t="s">
        <v>107</v>
      </c>
      <c r="C27351" s="30">
        <v>2.7720000000000002</v>
      </c>
      <c r="D27351" t="s">
        <v>19</v>
      </c>
      <c r="E27351">
        <v>2026</v>
      </c>
      <c r="G27351" t="s">
        <v>25</v>
      </c>
    </row>
    <row r="27352" spans="1:7">
      <c r="A27352">
        <v>7606</v>
      </c>
      <c r="B27352" t="s">
        <v>107</v>
      </c>
      <c r="C27352" s="30">
        <v>3.024</v>
      </c>
      <c r="D27352" t="s">
        <v>19</v>
      </c>
      <c r="E27352">
        <v>2027</v>
      </c>
      <c r="G27352" t="s">
        <v>25</v>
      </c>
    </row>
    <row r="27353" spans="1:7">
      <c r="A27353">
        <v>7606</v>
      </c>
      <c r="B27353" t="s">
        <v>107</v>
      </c>
      <c r="C27353" s="30">
        <v>3.2760000000000002</v>
      </c>
      <c r="D27353" t="s">
        <v>19</v>
      </c>
      <c r="E27353">
        <v>2028</v>
      </c>
      <c r="G27353" t="s">
        <v>25</v>
      </c>
    </row>
    <row r="27354" spans="1:7">
      <c r="A27354">
        <v>7607</v>
      </c>
      <c r="B27354" t="s">
        <v>107</v>
      </c>
      <c r="C27354" s="30">
        <v>2.52</v>
      </c>
      <c r="D27354" t="s">
        <v>19</v>
      </c>
      <c r="G27354" t="s">
        <v>25</v>
      </c>
    </row>
    <row r="27355" spans="1:7">
      <c r="A27355">
        <v>7607</v>
      </c>
      <c r="B27355" t="s">
        <v>107</v>
      </c>
      <c r="C27355" s="30">
        <v>2.7720000000000002</v>
      </c>
      <c r="D27355" t="s">
        <v>19</v>
      </c>
      <c r="E27355">
        <v>2026</v>
      </c>
      <c r="G27355" t="s">
        <v>25</v>
      </c>
    </row>
    <row r="27356" spans="1:7">
      <c r="A27356">
        <v>7607</v>
      </c>
      <c r="B27356" t="s">
        <v>107</v>
      </c>
      <c r="C27356" s="30">
        <v>3.024</v>
      </c>
      <c r="D27356" t="s">
        <v>19</v>
      </c>
      <c r="E27356">
        <v>2027</v>
      </c>
      <c r="G27356" t="s">
        <v>25</v>
      </c>
    </row>
    <row r="27357" spans="1:7">
      <c r="A27357">
        <v>7607</v>
      </c>
      <c r="B27357" t="s">
        <v>107</v>
      </c>
      <c r="C27357" s="30">
        <v>3.2760000000000002</v>
      </c>
      <c r="D27357" t="s">
        <v>19</v>
      </c>
      <c r="E27357">
        <v>2028</v>
      </c>
      <c r="G27357" t="s">
        <v>25</v>
      </c>
    </row>
    <row r="27358" spans="1:7">
      <c r="A27358">
        <v>7608</v>
      </c>
      <c r="B27358" t="s">
        <v>107</v>
      </c>
      <c r="C27358" s="30">
        <v>2.08</v>
      </c>
      <c r="D27358" t="s">
        <v>19</v>
      </c>
      <c r="G27358" t="s">
        <v>25</v>
      </c>
    </row>
    <row r="27359" spans="1:7">
      <c r="A27359">
        <v>7608</v>
      </c>
      <c r="B27359" t="s">
        <v>107</v>
      </c>
      <c r="C27359" s="30">
        <v>2.2880000000000003</v>
      </c>
      <c r="D27359" t="s">
        <v>19</v>
      </c>
      <c r="E27359">
        <v>2026</v>
      </c>
      <c r="G27359" t="s">
        <v>25</v>
      </c>
    </row>
    <row r="27360" spans="1:7">
      <c r="A27360">
        <v>7608</v>
      </c>
      <c r="B27360" t="s">
        <v>107</v>
      </c>
      <c r="C27360" s="30">
        <v>2.496</v>
      </c>
      <c r="D27360" t="s">
        <v>19</v>
      </c>
      <c r="E27360">
        <v>2027</v>
      </c>
      <c r="G27360" t="s">
        <v>25</v>
      </c>
    </row>
    <row r="27361" spans="1:7">
      <c r="A27361">
        <v>7608</v>
      </c>
      <c r="B27361" t="s">
        <v>107</v>
      </c>
      <c r="C27361" s="30">
        <v>2.7040000000000002</v>
      </c>
      <c r="D27361" t="s">
        <v>19</v>
      </c>
      <c r="E27361">
        <v>2028</v>
      </c>
      <c r="G27361" t="s">
        <v>25</v>
      </c>
    </row>
    <row r="27362" spans="1:7">
      <c r="A27362">
        <v>76090000</v>
      </c>
      <c r="B27362" t="s">
        <v>107</v>
      </c>
      <c r="C27362" s="30">
        <v>2.08</v>
      </c>
      <c r="D27362" t="s">
        <v>19</v>
      </c>
      <c r="G27362" t="s">
        <v>25</v>
      </c>
    </row>
    <row r="27363" spans="1:7">
      <c r="A27363">
        <v>76090000</v>
      </c>
      <c r="B27363" t="s">
        <v>107</v>
      </c>
      <c r="C27363" s="30">
        <v>2.2880000000000003</v>
      </c>
      <c r="D27363" t="s">
        <v>19</v>
      </c>
      <c r="E27363">
        <v>2026</v>
      </c>
      <c r="G27363" t="s">
        <v>25</v>
      </c>
    </row>
    <row r="27364" spans="1:7">
      <c r="A27364">
        <v>76090000</v>
      </c>
      <c r="B27364" t="s">
        <v>107</v>
      </c>
      <c r="C27364" s="30">
        <v>2.496</v>
      </c>
      <c r="D27364" t="s">
        <v>19</v>
      </c>
      <c r="E27364">
        <v>2027</v>
      </c>
      <c r="G27364" t="s">
        <v>25</v>
      </c>
    </row>
    <row r="27365" spans="1:7">
      <c r="A27365">
        <v>76090000</v>
      </c>
      <c r="B27365" t="s">
        <v>107</v>
      </c>
      <c r="C27365" s="30">
        <v>2.7040000000000002</v>
      </c>
      <c r="D27365" t="s">
        <v>19</v>
      </c>
      <c r="E27365">
        <v>2028</v>
      </c>
      <c r="G27365" t="s">
        <v>25</v>
      </c>
    </row>
    <row r="27366" spans="1:7">
      <c r="A27366">
        <v>76101000</v>
      </c>
      <c r="B27366" t="s">
        <v>107</v>
      </c>
      <c r="C27366" s="30">
        <v>2.08</v>
      </c>
      <c r="D27366" t="s">
        <v>19</v>
      </c>
      <c r="G27366" t="s">
        <v>25</v>
      </c>
    </row>
    <row r="27367" spans="1:7">
      <c r="A27367">
        <v>76101000</v>
      </c>
      <c r="B27367" t="s">
        <v>107</v>
      </c>
      <c r="C27367" s="30">
        <v>2.2880000000000003</v>
      </c>
      <c r="D27367" t="s">
        <v>19</v>
      </c>
      <c r="E27367">
        <v>2026</v>
      </c>
      <c r="G27367" t="s">
        <v>25</v>
      </c>
    </row>
    <row r="27368" spans="1:7">
      <c r="A27368">
        <v>76101000</v>
      </c>
      <c r="B27368" t="s">
        <v>107</v>
      </c>
      <c r="C27368" s="30">
        <v>2.496</v>
      </c>
      <c r="D27368" t="s">
        <v>19</v>
      </c>
      <c r="E27368">
        <v>2027</v>
      </c>
      <c r="G27368" t="s">
        <v>25</v>
      </c>
    </row>
    <row r="27369" spans="1:7">
      <c r="A27369">
        <v>76101000</v>
      </c>
      <c r="B27369" t="s">
        <v>107</v>
      </c>
      <c r="C27369" s="30">
        <v>2.7040000000000002</v>
      </c>
      <c r="D27369" t="s">
        <v>19</v>
      </c>
      <c r="E27369">
        <v>2028</v>
      </c>
      <c r="G27369" t="s">
        <v>25</v>
      </c>
    </row>
    <row r="27370" spans="1:7">
      <c r="A27370">
        <v>761090</v>
      </c>
      <c r="B27370" t="s">
        <v>107</v>
      </c>
      <c r="C27370" s="30">
        <v>2.08</v>
      </c>
      <c r="D27370" t="s">
        <v>19</v>
      </c>
      <c r="G27370" t="s">
        <v>25</v>
      </c>
    </row>
    <row r="27371" spans="1:7">
      <c r="A27371">
        <v>761090</v>
      </c>
      <c r="B27371" t="s">
        <v>107</v>
      </c>
      <c r="C27371" s="30">
        <v>2.2880000000000003</v>
      </c>
      <c r="D27371" t="s">
        <v>19</v>
      </c>
      <c r="E27371">
        <v>2026</v>
      </c>
      <c r="G27371" t="s">
        <v>25</v>
      </c>
    </row>
    <row r="27372" spans="1:7">
      <c r="A27372">
        <v>761090</v>
      </c>
      <c r="B27372" t="s">
        <v>107</v>
      </c>
      <c r="C27372" s="30">
        <v>2.496</v>
      </c>
      <c r="D27372" t="s">
        <v>19</v>
      </c>
      <c r="E27372">
        <v>2027</v>
      </c>
      <c r="G27372" t="s">
        <v>25</v>
      </c>
    </row>
    <row r="27373" spans="1:7">
      <c r="A27373">
        <v>761090</v>
      </c>
      <c r="B27373" t="s">
        <v>107</v>
      </c>
      <c r="C27373" s="30">
        <v>2.7040000000000002</v>
      </c>
      <c r="D27373" t="s">
        <v>19</v>
      </c>
      <c r="E27373">
        <v>2028</v>
      </c>
      <c r="G27373" t="s">
        <v>25</v>
      </c>
    </row>
    <row r="27374" spans="1:7">
      <c r="A27374">
        <v>76109010</v>
      </c>
      <c r="B27374" t="s">
        <v>107</v>
      </c>
      <c r="C27374" s="30">
        <v>2.08</v>
      </c>
      <c r="D27374" t="s">
        <v>19</v>
      </c>
      <c r="G27374" t="s">
        <v>25</v>
      </c>
    </row>
    <row r="27375" spans="1:7">
      <c r="A27375">
        <v>76109010</v>
      </c>
      <c r="B27375" t="s">
        <v>107</v>
      </c>
      <c r="C27375" s="30">
        <v>2.2880000000000003</v>
      </c>
      <c r="D27375" t="s">
        <v>19</v>
      </c>
      <c r="E27375">
        <v>2026</v>
      </c>
      <c r="G27375" t="s">
        <v>25</v>
      </c>
    </row>
    <row r="27376" spans="1:7">
      <c r="A27376">
        <v>76109010</v>
      </c>
      <c r="B27376" t="s">
        <v>107</v>
      </c>
      <c r="C27376" s="30">
        <v>2.496</v>
      </c>
      <c r="D27376" t="s">
        <v>19</v>
      </c>
      <c r="E27376">
        <v>2027</v>
      </c>
      <c r="G27376" t="s">
        <v>25</v>
      </c>
    </row>
    <row r="27377" spans="1:7">
      <c r="A27377">
        <v>76109010</v>
      </c>
      <c r="B27377" t="s">
        <v>107</v>
      </c>
      <c r="C27377" s="30">
        <v>2.7040000000000002</v>
      </c>
      <c r="D27377" t="s">
        <v>19</v>
      </c>
      <c r="E27377">
        <v>2028</v>
      </c>
      <c r="G27377" t="s">
        <v>25</v>
      </c>
    </row>
    <row r="27378" spans="1:7">
      <c r="A27378">
        <v>76109090</v>
      </c>
      <c r="B27378" t="s">
        <v>107</v>
      </c>
      <c r="C27378" s="30">
        <v>2.08</v>
      </c>
      <c r="D27378" t="s">
        <v>19</v>
      </c>
      <c r="G27378" t="s">
        <v>25</v>
      </c>
    </row>
    <row r="27379" spans="1:7">
      <c r="A27379">
        <v>76109090</v>
      </c>
      <c r="B27379" t="s">
        <v>107</v>
      </c>
      <c r="C27379" s="30">
        <v>2.2880000000000003</v>
      </c>
      <c r="D27379" t="s">
        <v>19</v>
      </c>
      <c r="E27379">
        <v>2026</v>
      </c>
      <c r="G27379" t="s">
        <v>25</v>
      </c>
    </row>
    <row r="27380" spans="1:7">
      <c r="A27380">
        <v>76109090</v>
      </c>
      <c r="B27380" t="s">
        <v>107</v>
      </c>
      <c r="C27380" s="30">
        <v>2.496</v>
      </c>
      <c r="D27380" t="s">
        <v>19</v>
      </c>
      <c r="E27380">
        <v>2027</v>
      </c>
      <c r="G27380" t="s">
        <v>25</v>
      </c>
    </row>
    <row r="27381" spans="1:7">
      <c r="A27381">
        <v>76109090</v>
      </c>
      <c r="B27381" t="s">
        <v>107</v>
      </c>
      <c r="C27381" s="30">
        <v>2.7040000000000002</v>
      </c>
      <c r="D27381" t="s">
        <v>19</v>
      </c>
      <c r="E27381">
        <v>2028</v>
      </c>
      <c r="G27381" t="s">
        <v>25</v>
      </c>
    </row>
    <row r="27382" spans="1:7">
      <c r="A27382">
        <v>76110000</v>
      </c>
      <c r="B27382" t="s">
        <v>107</v>
      </c>
      <c r="C27382" s="30">
        <v>2.52</v>
      </c>
      <c r="D27382" t="s">
        <v>19</v>
      </c>
      <c r="G27382" t="s">
        <v>25</v>
      </c>
    </row>
    <row r="27383" spans="1:7">
      <c r="A27383">
        <v>76110000</v>
      </c>
      <c r="B27383" t="s">
        <v>107</v>
      </c>
      <c r="C27383" s="30">
        <v>2.7720000000000002</v>
      </c>
      <c r="D27383" t="s">
        <v>19</v>
      </c>
      <c r="E27383">
        <v>2026</v>
      </c>
      <c r="G27383" t="s">
        <v>25</v>
      </c>
    </row>
    <row r="27384" spans="1:7">
      <c r="A27384">
        <v>76110000</v>
      </c>
      <c r="B27384" t="s">
        <v>107</v>
      </c>
      <c r="C27384" s="30">
        <v>3.024</v>
      </c>
      <c r="D27384" t="s">
        <v>19</v>
      </c>
      <c r="E27384">
        <v>2027</v>
      </c>
      <c r="G27384" t="s">
        <v>25</v>
      </c>
    </row>
    <row r="27385" spans="1:7">
      <c r="A27385">
        <v>76110000</v>
      </c>
      <c r="B27385" t="s">
        <v>107</v>
      </c>
      <c r="C27385" s="30">
        <v>3.2760000000000002</v>
      </c>
      <c r="D27385" t="s">
        <v>19</v>
      </c>
      <c r="E27385">
        <v>2028</v>
      </c>
      <c r="G27385" t="s">
        <v>25</v>
      </c>
    </row>
    <row r="27386" spans="1:7">
      <c r="A27386">
        <v>7612</v>
      </c>
      <c r="B27386" t="s">
        <v>107</v>
      </c>
      <c r="C27386" s="30">
        <v>2.52</v>
      </c>
      <c r="D27386" t="s">
        <v>19</v>
      </c>
      <c r="G27386" t="s">
        <v>25</v>
      </c>
    </row>
    <row r="27387" spans="1:7">
      <c r="A27387">
        <v>7612</v>
      </c>
      <c r="B27387" t="s">
        <v>107</v>
      </c>
      <c r="C27387" s="30">
        <v>2.7720000000000002</v>
      </c>
      <c r="D27387" t="s">
        <v>19</v>
      </c>
      <c r="E27387">
        <v>2026</v>
      </c>
      <c r="G27387" t="s">
        <v>25</v>
      </c>
    </row>
    <row r="27388" spans="1:7">
      <c r="A27388">
        <v>7612</v>
      </c>
      <c r="B27388" t="s">
        <v>107</v>
      </c>
      <c r="C27388" s="30">
        <v>3.024</v>
      </c>
      <c r="D27388" t="s">
        <v>19</v>
      </c>
      <c r="E27388">
        <v>2027</v>
      </c>
      <c r="G27388" t="s">
        <v>25</v>
      </c>
    </row>
    <row r="27389" spans="1:7">
      <c r="A27389">
        <v>7612</v>
      </c>
      <c r="B27389" t="s">
        <v>107</v>
      </c>
      <c r="C27389" s="30">
        <v>3.2760000000000002</v>
      </c>
      <c r="D27389" t="s">
        <v>19</v>
      </c>
      <c r="E27389">
        <v>2028</v>
      </c>
      <c r="G27389" t="s">
        <v>25</v>
      </c>
    </row>
    <row r="27390" spans="1:7">
      <c r="A27390">
        <v>76130000</v>
      </c>
      <c r="B27390" t="s">
        <v>107</v>
      </c>
      <c r="C27390" s="30">
        <v>2.52</v>
      </c>
      <c r="D27390" t="s">
        <v>19</v>
      </c>
      <c r="G27390" t="s">
        <v>25</v>
      </c>
    </row>
    <row r="27391" spans="1:7">
      <c r="A27391">
        <v>76130000</v>
      </c>
      <c r="B27391" t="s">
        <v>107</v>
      </c>
      <c r="C27391" s="30">
        <v>2.7720000000000002</v>
      </c>
      <c r="D27391" t="s">
        <v>19</v>
      </c>
      <c r="E27391">
        <v>2026</v>
      </c>
      <c r="G27391" t="s">
        <v>25</v>
      </c>
    </row>
    <row r="27392" spans="1:7">
      <c r="A27392">
        <v>76130000</v>
      </c>
      <c r="B27392" t="s">
        <v>107</v>
      </c>
      <c r="C27392" s="30">
        <v>3.024</v>
      </c>
      <c r="D27392" t="s">
        <v>19</v>
      </c>
      <c r="E27392">
        <v>2027</v>
      </c>
      <c r="G27392" t="s">
        <v>25</v>
      </c>
    </row>
    <row r="27393" spans="1:7">
      <c r="A27393">
        <v>76130000</v>
      </c>
      <c r="B27393" t="s">
        <v>107</v>
      </c>
      <c r="C27393" s="30">
        <v>3.2760000000000002</v>
      </c>
      <c r="D27393" t="s">
        <v>19</v>
      </c>
      <c r="E27393">
        <v>2028</v>
      </c>
      <c r="G27393" t="s">
        <v>25</v>
      </c>
    </row>
    <row r="27394" spans="1:7">
      <c r="A27394">
        <v>7614</v>
      </c>
      <c r="B27394" t="s">
        <v>107</v>
      </c>
      <c r="C27394" s="30">
        <v>2.06</v>
      </c>
      <c r="D27394" t="s">
        <v>19</v>
      </c>
      <c r="G27394" t="s">
        <v>25</v>
      </c>
    </row>
    <row r="27395" spans="1:7">
      <c r="A27395">
        <v>7614</v>
      </c>
      <c r="B27395" t="s">
        <v>107</v>
      </c>
      <c r="C27395" s="30">
        <v>2.266</v>
      </c>
      <c r="D27395" t="s">
        <v>19</v>
      </c>
      <c r="E27395">
        <v>2026</v>
      </c>
      <c r="G27395" t="s">
        <v>25</v>
      </c>
    </row>
    <row r="27396" spans="1:7">
      <c r="A27396">
        <v>7614</v>
      </c>
      <c r="B27396" t="s">
        <v>107</v>
      </c>
      <c r="C27396" s="30">
        <v>2.472</v>
      </c>
      <c r="D27396" t="s">
        <v>19</v>
      </c>
      <c r="E27396">
        <v>2027</v>
      </c>
      <c r="G27396" t="s">
        <v>25</v>
      </c>
    </row>
    <row r="27397" spans="1:7">
      <c r="A27397">
        <v>7614</v>
      </c>
      <c r="B27397" t="s">
        <v>107</v>
      </c>
      <c r="C27397" s="30">
        <v>2.6779999999999999</v>
      </c>
      <c r="D27397" t="s">
        <v>19</v>
      </c>
      <c r="E27397">
        <v>2028</v>
      </c>
      <c r="G27397" t="s">
        <v>25</v>
      </c>
    </row>
    <row r="27398" spans="1:7">
      <c r="A27398">
        <v>76161000</v>
      </c>
      <c r="B27398" t="s">
        <v>107</v>
      </c>
      <c r="C27398" s="30">
        <v>2.52</v>
      </c>
      <c r="D27398" t="s">
        <v>19</v>
      </c>
      <c r="G27398" t="s">
        <v>25</v>
      </c>
    </row>
    <row r="27399" spans="1:7">
      <c r="A27399">
        <v>76161000</v>
      </c>
      <c r="B27399" t="s">
        <v>107</v>
      </c>
      <c r="C27399" s="30">
        <v>2.7720000000000002</v>
      </c>
      <c r="D27399" t="s">
        <v>19</v>
      </c>
      <c r="E27399">
        <v>2026</v>
      </c>
      <c r="G27399" t="s">
        <v>25</v>
      </c>
    </row>
    <row r="27400" spans="1:7">
      <c r="A27400">
        <v>76161000</v>
      </c>
      <c r="B27400" t="s">
        <v>107</v>
      </c>
      <c r="C27400" s="30">
        <v>3.024</v>
      </c>
      <c r="D27400" t="s">
        <v>19</v>
      </c>
      <c r="E27400">
        <v>2027</v>
      </c>
      <c r="G27400" t="s">
        <v>25</v>
      </c>
    </row>
    <row r="27401" spans="1:7">
      <c r="A27401">
        <v>76161000</v>
      </c>
      <c r="B27401" t="s">
        <v>107</v>
      </c>
      <c r="C27401" s="30">
        <v>3.2760000000000002</v>
      </c>
      <c r="D27401" t="s">
        <v>19</v>
      </c>
      <c r="E27401">
        <v>2028</v>
      </c>
      <c r="G27401" t="s">
        <v>25</v>
      </c>
    </row>
    <row r="27402" spans="1:7">
      <c r="A27402">
        <v>76169100</v>
      </c>
      <c r="B27402" t="s">
        <v>107</v>
      </c>
      <c r="C27402" s="30">
        <v>2.52</v>
      </c>
      <c r="D27402" t="s">
        <v>19</v>
      </c>
      <c r="G27402" t="s">
        <v>25</v>
      </c>
    </row>
    <row r="27403" spans="1:7">
      <c r="A27403">
        <v>76169100</v>
      </c>
      <c r="B27403" t="s">
        <v>107</v>
      </c>
      <c r="C27403" s="30">
        <v>2.7720000000000002</v>
      </c>
      <c r="D27403" t="s">
        <v>19</v>
      </c>
      <c r="E27403">
        <v>2026</v>
      </c>
      <c r="G27403" t="s">
        <v>25</v>
      </c>
    </row>
    <row r="27404" spans="1:7">
      <c r="A27404">
        <v>76169100</v>
      </c>
      <c r="B27404" t="s">
        <v>107</v>
      </c>
      <c r="C27404" s="30">
        <v>3.024</v>
      </c>
      <c r="D27404" t="s">
        <v>19</v>
      </c>
      <c r="E27404">
        <v>2027</v>
      </c>
      <c r="G27404" t="s">
        <v>25</v>
      </c>
    </row>
    <row r="27405" spans="1:7">
      <c r="A27405">
        <v>76169100</v>
      </c>
      <c r="B27405" t="s">
        <v>107</v>
      </c>
      <c r="C27405" s="30">
        <v>3.2760000000000002</v>
      </c>
      <c r="D27405" t="s">
        <v>19</v>
      </c>
      <c r="E27405">
        <v>2028</v>
      </c>
      <c r="G27405" t="s">
        <v>25</v>
      </c>
    </row>
    <row r="27406" spans="1:7">
      <c r="A27406">
        <v>76169910</v>
      </c>
      <c r="B27406" t="s">
        <v>107</v>
      </c>
      <c r="C27406" s="30">
        <v>1.84</v>
      </c>
      <c r="D27406" t="s">
        <v>19</v>
      </c>
      <c r="G27406" t="s">
        <v>25</v>
      </c>
    </row>
    <row r="27407" spans="1:7">
      <c r="A27407">
        <v>76169910</v>
      </c>
      <c r="B27407" t="s">
        <v>107</v>
      </c>
      <c r="C27407" s="30">
        <v>2.024</v>
      </c>
      <c r="D27407" t="s">
        <v>19</v>
      </c>
      <c r="E27407">
        <v>2026</v>
      </c>
      <c r="G27407" t="s">
        <v>25</v>
      </c>
    </row>
    <row r="27408" spans="1:7">
      <c r="A27408">
        <v>76169910</v>
      </c>
      <c r="B27408" t="s">
        <v>107</v>
      </c>
      <c r="C27408" s="30">
        <v>2.2080000000000002</v>
      </c>
      <c r="D27408" t="s">
        <v>19</v>
      </c>
      <c r="E27408">
        <v>2027</v>
      </c>
      <c r="G27408" t="s">
        <v>25</v>
      </c>
    </row>
    <row r="27409" spans="1:7">
      <c r="A27409">
        <v>76169910</v>
      </c>
      <c r="B27409" t="s">
        <v>107</v>
      </c>
      <c r="C27409" s="30">
        <v>2.3920000000000003</v>
      </c>
      <c r="D27409" t="s">
        <v>19</v>
      </c>
      <c r="E27409">
        <v>2028</v>
      </c>
      <c r="G27409" t="s">
        <v>25</v>
      </c>
    </row>
    <row r="27410" spans="1:7">
      <c r="A27410">
        <v>76169990</v>
      </c>
      <c r="B27410" t="s">
        <v>107</v>
      </c>
      <c r="C27410" s="30">
        <v>2.52</v>
      </c>
      <c r="D27410" t="s">
        <v>19</v>
      </c>
      <c r="G27410" t="s">
        <v>25</v>
      </c>
    </row>
    <row r="27411" spans="1:7">
      <c r="A27411">
        <v>76169990</v>
      </c>
      <c r="B27411" t="s">
        <v>107</v>
      </c>
      <c r="C27411" s="30">
        <v>2.7720000000000002</v>
      </c>
      <c r="D27411" t="s">
        <v>19</v>
      </c>
      <c r="E27411">
        <v>2026</v>
      </c>
      <c r="G27411" t="s">
        <v>25</v>
      </c>
    </row>
    <row r="27412" spans="1:7">
      <c r="A27412">
        <v>76169990</v>
      </c>
      <c r="B27412" t="s">
        <v>107</v>
      </c>
      <c r="C27412" s="30">
        <v>3.024</v>
      </c>
      <c r="D27412" t="s">
        <v>19</v>
      </c>
      <c r="E27412">
        <v>2027</v>
      </c>
      <c r="G27412" t="s">
        <v>25</v>
      </c>
    </row>
    <row r="27413" spans="1:7">
      <c r="A27413">
        <v>76169990</v>
      </c>
      <c r="B27413" t="s">
        <v>107</v>
      </c>
      <c r="C27413" s="30">
        <v>3.2760000000000002</v>
      </c>
      <c r="D27413" t="s">
        <v>19</v>
      </c>
      <c r="E27413">
        <v>2028</v>
      </c>
      <c r="G27413" t="s">
        <v>25</v>
      </c>
    </row>
    <row r="27414" spans="1:7">
      <c r="A27414">
        <v>28041000</v>
      </c>
      <c r="B27414" t="s">
        <v>107</v>
      </c>
      <c r="C27414" s="30">
        <v>10.82</v>
      </c>
      <c r="G27414" t="s">
        <v>272</v>
      </c>
    </row>
    <row r="27415" spans="1:7">
      <c r="A27415">
        <v>28041000</v>
      </c>
      <c r="B27415" t="s">
        <v>107</v>
      </c>
      <c r="C27415" s="30">
        <v>11.902000000000001</v>
      </c>
      <c r="E27415">
        <v>2026</v>
      </c>
      <c r="G27415" t="s">
        <v>272</v>
      </c>
    </row>
    <row r="27416" spans="1:7">
      <c r="A27416">
        <v>28041000</v>
      </c>
      <c r="B27416" t="s">
        <v>107</v>
      </c>
      <c r="C27416" s="30">
        <v>12.984</v>
      </c>
      <c r="E27416">
        <v>2027</v>
      </c>
      <c r="G27416" t="s">
        <v>272</v>
      </c>
    </row>
    <row r="27417" spans="1:7">
      <c r="A27417">
        <v>28041000</v>
      </c>
      <c r="B27417" t="s">
        <v>107</v>
      </c>
      <c r="C27417" s="30">
        <v>14.066000000000001</v>
      </c>
      <c r="E27417">
        <v>2028</v>
      </c>
      <c r="G27417" t="s">
        <v>272</v>
      </c>
    </row>
    <row r="27418" spans="1:7">
      <c r="A27418">
        <v>2523100090</v>
      </c>
      <c r="B27418" t="s">
        <v>108</v>
      </c>
      <c r="C27418" s="30">
        <v>1.38</v>
      </c>
      <c r="D27418" t="s">
        <v>13</v>
      </c>
      <c r="G27418" t="s">
        <v>270</v>
      </c>
    </row>
    <row r="27419" spans="1:7">
      <c r="A27419">
        <v>2523100090</v>
      </c>
      <c r="B27419" t="s">
        <v>108</v>
      </c>
      <c r="C27419" s="30">
        <v>1.5179999999999998</v>
      </c>
      <c r="D27419" t="s">
        <v>13</v>
      </c>
      <c r="E27419">
        <v>2026</v>
      </c>
      <c r="G27419" t="s">
        <v>270</v>
      </c>
    </row>
    <row r="27420" spans="1:7">
      <c r="A27420">
        <v>2523100090</v>
      </c>
      <c r="B27420" t="s">
        <v>108</v>
      </c>
      <c r="C27420" s="30">
        <v>1.6559999999999999</v>
      </c>
      <c r="D27420" t="s">
        <v>13</v>
      </c>
      <c r="E27420">
        <v>2027</v>
      </c>
      <c r="G27420" t="s">
        <v>270</v>
      </c>
    </row>
    <row r="27421" spans="1:7">
      <c r="A27421">
        <v>2523100090</v>
      </c>
      <c r="B27421" t="s">
        <v>108</v>
      </c>
      <c r="C27421" s="30">
        <v>1.7939999999999998</v>
      </c>
      <c r="D27421" t="s">
        <v>13</v>
      </c>
      <c r="E27421">
        <v>2028</v>
      </c>
      <c r="G27421" t="s">
        <v>270</v>
      </c>
    </row>
    <row r="27422" spans="1:7">
      <c r="A27422">
        <v>25232900</v>
      </c>
      <c r="B27422" t="s">
        <v>108</v>
      </c>
      <c r="C27422" s="30">
        <v>1.36</v>
      </c>
      <c r="G27422" t="s">
        <v>270</v>
      </c>
    </row>
    <row r="27423" spans="1:7">
      <c r="A27423">
        <v>25232900</v>
      </c>
      <c r="B27423" t="s">
        <v>108</v>
      </c>
      <c r="C27423" s="30">
        <v>1.4960000000000002</v>
      </c>
      <c r="E27423">
        <v>2026</v>
      </c>
      <c r="G27423" t="s">
        <v>270</v>
      </c>
    </row>
    <row r="27424" spans="1:7">
      <c r="A27424">
        <v>25232900</v>
      </c>
      <c r="B27424" t="s">
        <v>108</v>
      </c>
      <c r="C27424" s="30">
        <v>1.6320000000000001</v>
      </c>
      <c r="E27424">
        <v>2027</v>
      </c>
      <c r="G27424" t="s">
        <v>270</v>
      </c>
    </row>
    <row r="27425" spans="1:7">
      <c r="A27425">
        <v>25232900</v>
      </c>
      <c r="B27425" t="s">
        <v>108</v>
      </c>
      <c r="C27425" s="30">
        <v>1.7680000000000002</v>
      </c>
      <c r="E27425">
        <v>2028</v>
      </c>
      <c r="G27425" t="s">
        <v>270</v>
      </c>
    </row>
    <row r="27426" spans="1:7">
      <c r="A27426">
        <v>2523900090</v>
      </c>
      <c r="B27426" t="s">
        <v>108</v>
      </c>
      <c r="C27426" s="30">
        <v>1.3</v>
      </c>
      <c r="D27426" t="s">
        <v>13</v>
      </c>
      <c r="G27426" t="s">
        <v>270</v>
      </c>
    </row>
    <row r="27427" spans="1:7">
      <c r="A27427">
        <v>2523900090</v>
      </c>
      <c r="B27427" t="s">
        <v>108</v>
      </c>
      <c r="C27427" s="30">
        <v>1.4300000000000002</v>
      </c>
      <c r="D27427" t="s">
        <v>13</v>
      </c>
      <c r="E27427">
        <v>2026</v>
      </c>
      <c r="G27427" t="s">
        <v>270</v>
      </c>
    </row>
    <row r="27428" spans="1:7">
      <c r="A27428">
        <v>2523900090</v>
      </c>
      <c r="B27428" t="s">
        <v>108</v>
      </c>
      <c r="C27428" s="30">
        <v>1.56</v>
      </c>
      <c r="D27428" t="s">
        <v>13</v>
      </c>
      <c r="E27428">
        <v>2027</v>
      </c>
      <c r="G27428" t="s">
        <v>270</v>
      </c>
    </row>
    <row r="27429" spans="1:7">
      <c r="A27429">
        <v>2523900090</v>
      </c>
      <c r="B27429" t="s">
        <v>108</v>
      </c>
      <c r="C27429" s="30">
        <v>1.6900000000000002</v>
      </c>
      <c r="D27429" t="s">
        <v>13</v>
      </c>
      <c r="E27429">
        <v>2028</v>
      </c>
      <c r="G27429" t="s">
        <v>270</v>
      </c>
    </row>
    <row r="27430" spans="1:7">
      <c r="A27430">
        <v>28080000</v>
      </c>
      <c r="B27430" t="s">
        <v>108</v>
      </c>
      <c r="C27430" s="30">
        <v>2.25</v>
      </c>
      <c r="G27430" t="s">
        <v>271</v>
      </c>
    </row>
    <row r="27431" spans="1:7">
      <c r="A27431">
        <v>28080000</v>
      </c>
      <c r="B27431" t="s">
        <v>108</v>
      </c>
      <c r="C27431" s="30">
        <v>2.2725</v>
      </c>
      <c r="E27431">
        <v>2026</v>
      </c>
      <c r="G27431" t="s">
        <v>271</v>
      </c>
    </row>
    <row r="27432" spans="1:7">
      <c r="A27432">
        <v>28080000</v>
      </c>
      <c r="B27432" t="s">
        <v>108</v>
      </c>
      <c r="C27432" s="30">
        <v>2.2725</v>
      </c>
      <c r="E27432">
        <v>2027</v>
      </c>
      <c r="G27432" t="s">
        <v>271</v>
      </c>
    </row>
    <row r="27433" spans="1:7">
      <c r="A27433">
        <v>28080000</v>
      </c>
      <c r="B27433" t="s">
        <v>108</v>
      </c>
      <c r="C27433" s="30">
        <v>2.2725</v>
      </c>
      <c r="E27433">
        <v>2028</v>
      </c>
      <c r="G27433" t="s">
        <v>271</v>
      </c>
    </row>
    <row r="27434" spans="1:7">
      <c r="A27434">
        <v>28141000</v>
      </c>
      <c r="B27434" t="s">
        <v>108</v>
      </c>
      <c r="C27434" s="30">
        <v>2.33</v>
      </c>
      <c r="G27434" t="s">
        <v>271</v>
      </c>
    </row>
    <row r="27435" spans="1:7">
      <c r="A27435">
        <v>28141000</v>
      </c>
      <c r="B27435" t="s">
        <v>108</v>
      </c>
      <c r="C27435" s="30">
        <v>2.3532999999999999</v>
      </c>
      <c r="E27435">
        <v>2026</v>
      </c>
      <c r="G27435" t="s">
        <v>271</v>
      </c>
    </row>
    <row r="27436" spans="1:7">
      <c r="A27436">
        <v>28141000</v>
      </c>
      <c r="B27436" t="s">
        <v>108</v>
      </c>
      <c r="C27436" s="30">
        <v>2.3532999999999999</v>
      </c>
      <c r="E27436">
        <v>2027</v>
      </c>
      <c r="G27436" t="s">
        <v>271</v>
      </c>
    </row>
    <row r="27437" spans="1:7">
      <c r="A27437">
        <v>28141000</v>
      </c>
      <c r="B27437" t="s">
        <v>108</v>
      </c>
      <c r="C27437" s="30">
        <v>2.3532999999999999</v>
      </c>
      <c r="E27437">
        <v>2028</v>
      </c>
      <c r="G27437" t="s">
        <v>271</v>
      </c>
    </row>
    <row r="27438" spans="1:7">
      <c r="A27438">
        <v>28142000</v>
      </c>
      <c r="B27438" t="s">
        <v>108</v>
      </c>
      <c r="C27438">
        <v>0.7</v>
      </c>
      <c r="G27438" t="s">
        <v>271</v>
      </c>
    </row>
    <row r="27439" spans="1:7">
      <c r="A27439">
        <v>28142000</v>
      </c>
      <c r="B27439" t="s">
        <v>108</v>
      </c>
      <c r="C27439">
        <v>0.70699999999999996</v>
      </c>
      <c r="E27439">
        <v>2026</v>
      </c>
      <c r="G27439" t="s">
        <v>271</v>
      </c>
    </row>
    <row r="27440" spans="1:7">
      <c r="A27440">
        <v>28142000</v>
      </c>
      <c r="B27440" t="s">
        <v>108</v>
      </c>
      <c r="C27440">
        <v>0.70699999999999996</v>
      </c>
      <c r="E27440">
        <v>2027</v>
      </c>
      <c r="G27440" t="s">
        <v>271</v>
      </c>
    </row>
    <row r="27441" spans="1:7">
      <c r="A27441">
        <v>28142000</v>
      </c>
      <c r="B27441" t="s">
        <v>108</v>
      </c>
      <c r="C27441">
        <v>0.70699999999999996</v>
      </c>
      <c r="E27441">
        <v>2028</v>
      </c>
      <c r="G27441" t="s">
        <v>271</v>
      </c>
    </row>
    <row r="27442" spans="1:7">
      <c r="A27442">
        <v>28342100</v>
      </c>
      <c r="B27442" t="s">
        <v>108</v>
      </c>
      <c r="C27442" s="30">
        <v>1.94</v>
      </c>
      <c r="G27442" t="s">
        <v>271</v>
      </c>
    </row>
    <row r="27443" spans="1:7">
      <c r="A27443">
        <v>28342100</v>
      </c>
      <c r="B27443" t="s">
        <v>108</v>
      </c>
      <c r="C27443" s="30">
        <v>1.9594</v>
      </c>
      <c r="E27443">
        <v>2026</v>
      </c>
      <c r="G27443" t="s">
        <v>271</v>
      </c>
    </row>
    <row r="27444" spans="1:7">
      <c r="A27444">
        <v>28342100</v>
      </c>
      <c r="B27444" t="s">
        <v>108</v>
      </c>
      <c r="C27444" s="30">
        <v>1.9594</v>
      </c>
      <c r="E27444">
        <v>2027</v>
      </c>
      <c r="G27444" t="s">
        <v>271</v>
      </c>
    </row>
    <row r="27445" spans="1:7">
      <c r="A27445">
        <v>28342100</v>
      </c>
      <c r="B27445" t="s">
        <v>108</v>
      </c>
      <c r="C27445" s="30">
        <v>1.9594</v>
      </c>
      <c r="E27445">
        <v>2028</v>
      </c>
      <c r="G27445" t="s">
        <v>271</v>
      </c>
    </row>
    <row r="27446" spans="1:7">
      <c r="A27446">
        <v>31021012</v>
      </c>
      <c r="B27446" t="s">
        <v>108</v>
      </c>
      <c r="C27446">
        <v>0.53</v>
      </c>
      <c r="G27446" t="s">
        <v>271</v>
      </c>
    </row>
    <row r="27447" spans="1:7">
      <c r="A27447">
        <v>31021012</v>
      </c>
      <c r="B27447" t="s">
        <v>108</v>
      </c>
      <c r="C27447">
        <v>0.5353</v>
      </c>
      <c r="E27447">
        <v>2026</v>
      </c>
      <c r="G27447" t="s">
        <v>271</v>
      </c>
    </row>
    <row r="27448" spans="1:7">
      <c r="A27448">
        <v>31021012</v>
      </c>
      <c r="B27448" t="s">
        <v>108</v>
      </c>
      <c r="C27448">
        <v>0.5353</v>
      </c>
      <c r="E27448">
        <v>2027</v>
      </c>
      <c r="G27448" t="s">
        <v>271</v>
      </c>
    </row>
    <row r="27449" spans="1:7">
      <c r="A27449">
        <v>31021012</v>
      </c>
      <c r="B27449" t="s">
        <v>108</v>
      </c>
      <c r="C27449">
        <v>0.5353</v>
      </c>
      <c r="E27449">
        <v>2028</v>
      </c>
      <c r="G27449" t="s">
        <v>271</v>
      </c>
    </row>
    <row r="27450" spans="1:7">
      <c r="A27450">
        <v>31021015</v>
      </c>
      <c r="B27450" t="s">
        <v>108</v>
      </c>
      <c r="C27450">
        <v>0.85</v>
      </c>
      <c r="G27450" t="s">
        <v>271</v>
      </c>
    </row>
    <row r="27451" spans="1:7">
      <c r="A27451">
        <v>31021015</v>
      </c>
      <c r="B27451" t="s">
        <v>108</v>
      </c>
      <c r="C27451">
        <v>0.85849999999999993</v>
      </c>
      <c r="E27451">
        <v>2026</v>
      </c>
      <c r="G27451" t="s">
        <v>271</v>
      </c>
    </row>
    <row r="27452" spans="1:7">
      <c r="A27452">
        <v>31021015</v>
      </c>
      <c r="B27452" t="s">
        <v>108</v>
      </c>
      <c r="C27452">
        <v>0.85849999999999993</v>
      </c>
      <c r="E27452">
        <v>2027</v>
      </c>
      <c r="G27452" t="s">
        <v>271</v>
      </c>
    </row>
    <row r="27453" spans="1:7">
      <c r="A27453">
        <v>31021015</v>
      </c>
      <c r="B27453" t="s">
        <v>108</v>
      </c>
      <c r="C27453">
        <v>0.85849999999999993</v>
      </c>
      <c r="E27453">
        <v>2028</v>
      </c>
      <c r="G27453" t="s">
        <v>271</v>
      </c>
    </row>
    <row r="27454" spans="1:7">
      <c r="A27454">
        <v>31021019</v>
      </c>
      <c r="B27454" t="s">
        <v>108</v>
      </c>
      <c r="C27454" s="30">
        <v>1.61</v>
      </c>
      <c r="G27454" t="s">
        <v>271</v>
      </c>
    </row>
    <row r="27455" spans="1:7">
      <c r="A27455">
        <v>31021019</v>
      </c>
      <c r="B27455" t="s">
        <v>108</v>
      </c>
      <c r="C27455" s="30">
        <v>1.6261000000000001</v>
      </c>
      <c r="E27455">
        <v>2026</v>
      </c>
      <c r="G27455" t="s">
        <v>271</v>
      </c>
    </row>
    <row r="27456" spans="1:7">
      <c r="A27456">
        <v>31021019</v>
      </c>
      <c r="B27456" t="s">
        <v>108</v>
      </c>
      <c r="C27456" s="30">
        <v>1.6261000000000001</v>
      </c>
      <c r="E27456">
        <v>2027</v>
      </c>
      <c r="G27456" t="s">
        <v>271</v>
      </c>
    </row>
    <row r="27457" spans="1:7">
      <c r="A27457">
        <v>31021019</v>
      </c>
      <c r="B27457" t="s">
        <v>108</v>
      </c>
      <c r="C27457" s="30">
        <v>1.6261000000000001</v>
      </c>
      <c r="E27457">
        <v>2028</v>
      </c>
      <c r="G27457" t="s">
        <v>271</v>
      </c>
    </row>
    <row r="27458" spans="1:7">
      <c r="A27458">
        <v>31021090</v>
      </c>
      <c r="B27458" t="s">
        <v>108</v>
      </c>
      <c r="C27458" s="30">
        <v>1.57</v>
      </c>
      <c r="G27458" t="s">
        <v>271</v>
      </c>
    </row>
    <row r="27459" spans="1:7">
      <c r="A27459">
        <v>31021090</v>
      </c>
      <c r="B27459" t="s">
        <v>108</v>
      </c>
      <c r="C27459" s="30">
        <v>1.5857000000000001</v>
      </c>
      <c r="E27459">
        <v>2026</v>
      </c>
      <c r="G27459" t="s">
        <v>271</v>
      </c>
    </row>
    <row r="27460" spans="1:7">
      <c r="A27460">
        <v>31021090</v>
      </c>
      <c r="B27460" t="s">
        <v>108</v>
      </c>
      <c r="C27460" s="30">
        <v>1.5857000000000001</v>
      </c>
      <c r="E27460">
        <v>2027</v>
      </c>
      <c r="G27460" t="s">
        <v>271</v>
      </c>
    </row>
    <row r="27461" spans="1:7">
      <c r="A27461">
        <v>31021090</v>
      </c>
      <c r="B27461" t="s">
        <v>108</v>
      </c>
      <c r="C27461" s="30">
        <v>1.5857000000000001</v>
      </c>
      <c r="E27461">
        <v>2028</v>
      </c>
      <c r="G27461" t="s">
        <v>271</v>
      </c>
    </row>
    <row r="27462" spans="1:7">
      <c r="A27462">
        <v>31022100</v>
      </c>
      <c r="B27462" t="s">
        <v>108</v>
      </c>
      <c r="C27462">
        <v>0.74</v>
      </c>
      <c r="G27462" t="s">
        <v>271</v>
      </c>
    </row>
    <row r="27463" spans="1:7">
      <c r="A27463">
        <v>31022100</v>
      </c>
      <c r="B27463" t="s">
        <v>108</v>
      </c>
      <c r="C27463">
        <v>0.74739999999999995</v>
      </c>
      <c r="E27463">
        <v>2026</v>
      </c>
      <c r="G27463" t="s">
        <v>271</v>
      </c>
    </row>
    <row r="27464" spans="1:7">
      <c r="A27464">
        <v>31022100</v>
      </c>
      <c r="B27464" t="s">
        <v>108</v>
      </c>
      <c r="C27464">
        <v>0.74739999999999995</v>
      </c>
      <c r="E27464">
        <v>2027</v>
      </c>
      <c r="G27464" t="s">
        <v>271</v>
      </c>
    </row>
    <row r="27465" spans="1:7">
      <c r="A27465">
        <v>31022100</v>
      </c>
      <c r="B27465" t="s">
        <v>108</v>
      </c>
      <c r="C27465">
        <v>0.74739999999999995</v>
      </c>
      <c r="E27465">
        <v>2028</v>
      </c>
      <c r="G27465" t="s">
        <v>271</v>
      </c>
    </row>
    <row r="27466" spans="1:7">
      <c r="A27466">
        <v>31022900</v>
      </c>
      <c r="B27466" t="s">
        <v>108</v>
      </c>
      <c r="C27466" s="30">
        <v>1.37</v>
      </c>
      <c r="G27466" t="s">
        <v>271</v>
      </c>
    </row>
    <row r="27467" spans="1:7">
      <c r="A27467">
        <v>31022900</v>
      </c>
      <c r="B27467" t="s">
        <v>108</v>
      </c>
      <c r="C27467" s="30">
        <v>1.3837000000000002</v>
      </c>
      <c r="E27467">
        <v>2026</v>
      </c>
      <c r="G27467" t="s">
        <v>271</v>
      </c>
    </row>
    <row r="27468" spans="1:7">
      <c r="A27468">
        <v>31022900</v>
      </c>
      <c r="B27468" t="s">
        <v>108</v>
      </c>
      <c r="C27468" s="30">
        <v>1.3837000000000002</v>
      </c>
      <c r="E27468">
        <v>2027</v>
      </c>
      <c r="G27468" t="s">
        <v>271</v>
      </c>
    </row>
    <row r="27469" spans="1:7">
      <c r="A27469">
        <v>31022900</v>
      </c>
      <c r="B27469" t="s">
        <v>108</v>
      </c>
      <c r="C27469" s="30">
        <v>1.3837000000000002</v>
      </c>
      <c r="E27469">
        <v>2028</v>
      </c>
      <c r="G27469" t="s">
        <v>271</v>
      </c>
    </row>
    <row r="27470" spans="1:7">
      <c r="A27470">
        <v>31023010</v>
      </c>
      <c r="B27470" t="s">
        <v>108</v>
      </c>
      <c r="C27470" s="30">
        <v>1.5</v>
      </c>
      <c r="G27470" t="s">
        <v>271</v>
      </c>
    </row>
    <row r="27471" spans="1:7">
      <c r="A27471">
        <v>31023010</v>
      </c>
      <c r="B27471" t="s">
        <v>108</v>
      </c>
      <c r="C27471" s="30">
        <v>1.5150000000000001</v>
      </c>
      <c r="E27471">
        <v>2026</v>
      </c>
      <c r="G27471" t="s">
        <v>271</v>
      </c>
    </row>
    <row r="27472" spans="1:7">
      <c r="A27472">
        <v>31023010</v>
      </c>
      <c r="B27472" t="s">
        <v>108</v>
      </c>
      <c r="C27472" s="30">
        <v>1.5150000000000001</v>
      </c>
      <c r="E27472">
        <v>2027</v>
      </c>
      <c r="G27472" t="s">
        <v>271</v>
      </c>
    </row>
    <row r="27473" spans="1:7">
      <c r="A27473">
        <v>31023010</v>
      </c>
      <c r="B27473" t="s">
        <v>108</v>
      </c>
      <c r="C27473" s="30">
        <v>1.5150000000000001</v>
      </c>
      <c r="E27473">
        <v>2028</v>
      </c>
      <c r="G27473" t="s">
        <v>271</v>
      </c>
    </row>
    <row r="27474" spans="1:7">
      <c r="A27474">
        <v>31023090</v>
      </c>
      <c r="B27474" t="s">
        <v>108</v>
      </c>
      <c r="C27474" s="30">
        <v>2.2999999999999998</v>
      </c>
      <c r="G27474" t="s">
        <v>271</v>
      </c>
    </row>
    <row r="27475" spans="1:7">
      <c r="A27475">
        <v>31023090</v>
      </c>
      <c r="B27475" t="s">
        <v>108</v>
      </c>
      <c r="C27475" s="30">
        <v>2.323</v>
      </c>
      <c r="E27475">
        <v>2026</v>
      </c>
      <c r="G27475" t="s">
        <v>271</v>
      </c>
    </row>
    <row r="27476" spans="1:7">
      <c r="A27476">
        <v>31023090</v>
      </c>
      <c r="B27476" t="s">
        <v>108</v>
      </c>
      <c r="C27476" s="30">
        <v>2.323</v>
      </c>
      <c r="E27476">
        <v>2027</v>
      </c>
      <c r="G27476" t="s">
        <v>271</v>
      </c>
    </row>
    <row r="27477" spans="1:7">
      <c r="A27477">
        <v>31023090</v>
      </c>
      <c r="B27477" t="s">
        <v>108</v>
      </c>
      <c r="C27477" s="30">
        <v>2.323</v>
      </c>
      <c r="E27477">
        <v>2028</v>
      </c>
      <c r="G27477" t="s">
        <v>271</v>
      </c>
    </row>
    <row r="27478" spans="1:7">
      <c r="A27478">
        <v>31024010</v>
      </c>
      <c r="B27478" t="s">
        <v>108</v>
      </c>
      <c r="C27478" s="30">
        <v>1.99</v>
      </c>
      <c r="G27478" t="s">
        <v>271</v>
      </c>
    </row>
    <row r="27479" spans="1:7">
      <c r="A27479">
        <v>31024010</v>
      </c>
      <c r="B27479" t="s">
        <v>108</v>
      </c>
      <c r="C27479" s="30">
        <v>2.0099</v>
      </c>
      <c r="E27479">
        <v>2026</v>
      </c>
      <c r="G27479" t="s">
        <v>271</v>
      </c>
    </row>
    <row r="27480" spans="1:7">
      <c r="A27480">
        <v>31024010</v>
      </c>
      <c r="B27480" t="s">
        <v>108</v>
      </c>
      <c r="C27480" s="30">
        <v>2.0099</v>
      </c>
      <c r="E27480">
        <v>2027</v>
      </c>
      <c r="G27480" t="s">
        <v>271</v>
      </c>
    </row>
    <row r="27481" spans="1:7">
      <c r="A27481">
        <v>31024010</v>
      </c>
      <c r="B27481" t="s">
        <v>108</v>
      </c>
      <c r="C27481" s="30">
        <v>2.0099</v>
      </c>
      <c r="E27481">
        <v>2028</v>
      </c>
      <c r="G27481" t="s">
        <v>271</v>
      </c>
    </row>
    <row r="27482" spans="1:7">
      <c r="A27482">
        <v>31024090</v>
      </c>
      <c r="B27482" t="s">
        <v>108</v>
      </c>
      <c r="C27482" s="30">
        <v>1.99</v>
      </c>
      <c r="G27482" t="s">
        <v>271</v>
      </c>
    </row>
    <row r="27483" spans="1:7">
      <c r="A27483">
        <v>31024090</v>
      </c>
      <c r="B27483" t="s">
        <v>108</v>
      </c>
      <c r="C27483" s="30">
        <v>2.0099</v>
      </c>
      <c r="E27483">
        <v>2026</v>
      </c>
      <c r="G27483" t="s">
        <v>271</v>
      </c>
    </row>
    <row r="27484" spans="1:7">
      <c r="A27484">
        <v>31024090</v>
      </c>
      <c r="B27484" t="s">
        <v>108</v>
      </c>
      <c r="C27484" s="30">
        <v>2.0099</v>
      </c>
      <c r="E27484">
        <v>2027</v>
      </c>
      <c r="G27484" t="s">
        <v>271</v>
      </c>
    </row>
    <row r="27485" spans="1:7">
      <c r="A27485">
        <v>31024090</v>
      </c>
      <c r="B27485" t="s">
        <v>108</v>
      </c>
      <c r="C27485" s="30">
        <v>2.0099</v>
      </c>
      <c r="E27485">
        <v>2028</v>
      </c>
      <c r="G27485" t="s">
        <v>271</v>
      </c>
    </row>
    <row r="27486" spans="1:7">
      <c r="A27486">
        <v>31025000</v>
      </c>
      <c r="B27486" t="s">
        <v>108</v>
      </c>
      <c r="C27486" s="30">
        <v>3.51</v>
      </c>
      <c r="G27486" t="s">
        <v>271</v>
      </c>
    </row>
    <row r="27487" spans="1:7">
      <c r="A27487">
        <v>31025000</v>
      </c>
      <c r="B27487" t="s">
        <v>108</v>
      </c>
      <c r="C27487" s="30">
        <v>3.5450999999999997</v>
      </c>
      <c r="E27487">
        <v>2026</v>
      </c>
      <c r="G27487" t="s">
        <v>271</v>
      </c>
    </row>
    <row r="27488" spans="1:7">
      <c r="A27488">
        <v>31025000</v>
      </c>
      <c r="B27488" t="s">
        <v>108</v>
      </c>
      <c r="C27488" s="30">
        <v>3.5450999999999997</v>
      </c>
      <c r="E27488">
        <v>2027</v>
      </c>
      <c r="G27488" t="s">
        <v>271</v>
      </c>
    </row>
    <row r="27489" spans="1:7">
      <c r="A27489">
        <v>31025000</v>
      </c>
      <c r="B27489" t="s">
        <v>108</v>
      </c>
      <c r="C27489" s="30">
        <v>3.5450999999999997</v>
      </c>
      <c r="E27489">
        <v>2028</v>
      </c>
      <c r="G27489" t="s">
        <v>271</v>
      </c>
    </row>
    <row r="27490" spans="1:7">
      <c r="A27490">
        <v>31026000</v>
      </c>
      <c r="B27490" t="s">
        <v>108</v>
      </c>
      <c r="C27490" s="30">
        <v>1.94</v>
      </c>
      <c r="G27490" t="s">
        <v>271</v>
      </c>
    </row>
    <row r="27491" spans="1:7">
      <c r="A27491">
        <v>31026000</v>
      </c>
      <c r="B27491" t="s">
        <v>108</v>
      </c>
      <c r="C27491" s="30">
        <v>1.9594</v>
      </c>
      <c r="E27491">
        <v>2026</v>
      </c>
      <c r="G27491" t="s">
        <v>271</v>
      </c>
    </row>
    <row r="27492" spans="1:7">
      <c r="A27492">
        <v>31026000</v>
      </c>
      <c r="B27492" t="s">
        <v>108</v>
      </c>
      <c r="C27492" s="30">
        <v>1.9594</v>
      </c>
      <c r="E27492">
        <v>2027</v>
      </c>
      <c r="G27492" t="s">
        <v>271</v>
      </c>
    </row>
    <row r="27493" spans="1:7">
      <c r="A27493">
        <v>31026000</v>
      </c>
      <c r="B27493" t="s">
        <v>108</v>
      </c>
      <c r="C27493" s="30">
        <v>1.9594</v>
      </c>
      <c r="E27493">
        <v>2028</v>
      </c>
      <c r="G27493" t="s">
        <v>271</v>
      </c>
    </row>
    <row r="27494" spans="1:7">
      <c r="A27494">
        <v>31028000</v>
      </c>
      <c r="B27494" t="s">
        <v>108</v>
      </c>
      <c r="C27494" s="30">
        <v>1.54</v>
      </c>
      <c r="G27494" t="s">
        <v>271</v>
      </c>
    </row>
    <row r="27495" spans="1:7">
      <c r="A27495">
        <v>31028000</v>
      </c>
      <c r="B27495" t="s">
        <v>108</v>
      </c>
      <c r="C27495" s="30">
        <v>1.5554000000000001</v>
      </c>
      <c r="E27495">
        <v>2026</v>
      </c>
      <c r="G27495" t="s">
        <v>271</v>
      </c>
    </row>
    <row r="27496" spans="1:7">
      <c r="A27496">
        <v>31028000</v>
      </c>
      <c r="B27496" t="s">
        <v>108</v>
      </c>
      <c r="C27496" s="30">
        <v>1.5554000000000001</v>
      </c>
      <c r="E27496">
        <v>2027</v>
      </c>
      <c r="G27496" t="s">
        <v>271</v>
      </c>
    </row>
    <row r="27497" spans="1:7">
      <c r="A27497">
        <v>31028000</v>
      </c>
      <c r="B27497" t="s">
        <v>108</v>
      </c>
      <c r="C27497" s="30">
        <v>1.5554000000000001</v>
      </c>
      <c r="E27497">
        <v>2028</v>
      </c>
      <c r="G27497" t="s">
        <v>271</v>
      </c>
    </row>
    <row r="27498" spans="1:7">
      <c r="A27498">
        <v>31029000</v>
      </c>
      <c r="B27498" t="s">
        <v>108</v>
      </c>
      <c r="C27498" s="30">
        <v>1.65</v>
      </c>
      <c r="G27498" t="s">
        <v>271</v>
      </c>
    </row>
    <row r="27499" spans="1:7">
      <c r="A27499">
        <v>31029000</v>
      </c>
      <c r="B27499" t="s">
        <v>108</v>
      </c>
      <c r="C27499" s="30">
        <v>1.6664999999999999</v>
      </c>
      <c r="E27499">
        <v>2026</v>
      </c>
      <c r="G27499" t="s">
        <v>271</v>
      </c>
    </row>
    <row r="27500" spans="1:7">
      <c r="A27500">
        <v>31029000</v>
      </c>
      <c r="B27500" t="s">
        <v>108</v>
      </c>
      <c r="C27500" s="30">
        <v>1.6664999999999999</v>
      </c>
      <c r="E27500">
        <v>2027</v>
      </c>
      <c r="G27500" t="s">
        <v>271</v>
      </c>
    </row>
    <row r="27501" spans="1:7">
      <c r="A27501">
        <v>31029000</v>
      </c>
      <c r="B27501" t="s">
        <v>108</v>
      </c>
      <c r="C27501" s="30">
        <v>1.6664999999999999</v>
      </c>
      <c r="E27501">
        <v>2028</v>
      </c>
      <c r="G27501" t="s">
        <v>271</v>
      </c>
    </row>
    <row r="27502" spans="1:7">
      <c r="A27502">
        <v>31051000</v>
      </c>
      <c r="B27502" t="s">
        <v>108</v>
      </c>
      <c r="C27502">
        <v>0.85</v>
      </c>
      <c r="G27502" t="s">
        <v>271</v>
      </c>
    </row>
    <row r="27503" spans="1:7">
      <c r="A27503">
        <v>31051000</v>
      </c>
      <c r="B27503" t="s">
        <v>108</v>
      </c>
      <c r="C27503">
        <v>0.85849999999999993</v>
      </c>
      <c r="E27503">
        <v>2026</v>
      </c>
      <c r="G27503" t="s">
        <v>271</v>
      </c>
    </row>
    <row r="27504" spans="1:7">
      <c r="A27504">
        <v>31051000</v>
      </c>
      <c r="B27504" t="s">
        <v>108</v>
      </c>
      <c r="C27504">
        <v>0.85849999999999993</v>
      </c>
      <c r="E27504">
        <v>2027</v>
      </c>
      <c r="G27504" t="s">
        <v>271</v>
      </c>
    </row>
    <row r="27505" spans="1:7">
      <c r="A27505">
        <v>31051000</v>
      </c>
      <c r="B27505" t="s">
        <v>108</v>
      </c>
      <c r="C27505">
        <v>0.85849999999999993</v>
      </c>
      <c r="E27505">
        <v>2028</v>
      </c>
      <c r="G27505" t="s">
        <v>271</v>
      </c>
    </row>
    <row r="27506" spans="1:7">
      <c r="A27506">
        <v>31052010</v>
      </c>
      <c r="B27506" t="s">
        <v>108</v>
      </c>
      <c r="C27506" s="30">
        <v>1.06</v>
      </c>
      <c r="G27506" t="s">
        <v>271</v>
      </c>
    </row>
    <row r="27507" spans="1:7">
      <c r="A27507">
        <v>31052010</v>
      </c>
      <c r="B27507" t="s">
        <v>108</v>
      </c>
      <c r="C27507" s="30">
        <v>1.0706</v>
      </c>
      <c r="E27507">
        <v>2026</v>
      </c>
      <c r="G27507" t="s">
        <v>271</v>
      </c>
    </row>
    <row r="27508" spans="1:7">
      <c r="A27508">
        <v>31052010</v>
      </c>
      <c r="B27508" t="s">
        <v>108</v>
      </c>
      <c r="C27508" s="30">
        <v>1.0706</v>
      </c>
      <c r="E27508">
        <v>2027</v>
      </c>
      <c r="G27508" t="s">
        <v>271</v>
      </c>
    </row>
    <row r="27509" spans="1:7">
      <c r="A27509">
        <v>31052010</v>
      </c>
      <c r="B27509" t="s">
        <v>108</v>
      </c>
      <c r="C27509" s="30">
        <v>1.0706</v>
      </c>
      <c r="E27509">
        <v>2028</v>
      </c>
      <c r="G27509" t="s">
        <v>271</v>
      </c>
    </row>
    <row r="27510" spans="1:7">
      <c r="A27510">
        <v>31052090</v>
      </c>
      <c r="B27510" t="s">
        <v>108</v>
      </c>
      <c r="C27510">
        <v>0.73</v>
      </c>
      <c r="G27510" t="s">
        <v>271</v>
      </c>
    </row>
    <row r="27511" spans="1:7">
      <c r="A27511">
        <v>31052090</v>
      </c>
      <c r="B27511" t="s">
        <v>108</v>
      </c>
      <c r="C27511">
        <v>0.73729999999999996</v>
      </c>
      <c r="E27511">
        <v>2026</v>
      </c>
      <c r="G27511" t="s">
        <v>271</v>
      </c>
    </row>
    <row r="27512" spans="1:7">
      <c r="A27512">
        <v>31052090</v>
      </c>
      <c r="B27512" t="s">
        <v>108</v>
      </c>
      <c r="C27512">
        <v>0.73729999999999996</v>
      </c>
      <c r="E27512">
        <v>2027</v>
      </c>
      <c r="G27512" t="s">
        <v>271</v>
      </c>
    </row>
    <row r="27513" spans="1:7">
      <c r="A27513">
        <v>31052090</v>
      </c>
      <c r="B27513" t="s">
        <v>108</v>
      </c>
      <c r="C27513">
        <v>0.73729999999999996</v>
      </c>
      <c r="E27513">
        <v>2028</v>
      </c>
      <c r="G27513" t="s">
        <v>271</v>
      </c>
    </row>
    <row r="27514" spans="1:7">
      <c r="A27514">
        <v>31053000</v>
      </c>
      <c r="B27514" t="s">
        <v>108</v>
      </c>
      <c r="C27514">
        <v>0.59</v>
      </c>
      <c r="G27514" t="s">
        <v>271</v>
      </c>
    </row>
    <row r="27515" spans="1:7">
      <c r="A27515">
        <v>31053000</v>
      </c>
      <c r="B27515" t="s">
        <v>108</v>
      </c>
      <c r="C27515">
        <v>0.59589999999999999</v>
      </c>
      <c r="E27515">
        <v>2026</v>
      </c>
      <c r="G27515" t="s">
        <v>271</v>
      </c>
    </row>
    <row r="27516" spans="1:7">
      <c r="A27516">
        <v>31053000</v>
      </c>
      <c r="B27516" t="s">
        <v>108</v>
      </c>
      <c r="C27516">
        <v>0.59589999999999999</v>
      </c>
      <c r="E27516">
        <v>2027</v>
      </c>
      <c r="G27516" t="s">
        <v>271</v>
      </c>
    </row>
    <row r="27517" spans="1:7">
      <c r="A27517">
        <v>31053000</v>
      </c>
      <c r="B27517" t="s">
        <v>108</v>
      </c>
      <c r="C27517">
        <v>0.59589999999999999</v>
      </c>
      <c r="E27517">
        <v>2028</v>
      </c>
      <c r="G27517" t="s">
        <v>271</v>
      </c>
    </row>
    <row r="27518" spans="1:7">
      <c r="A27518">
        <v>31054000</v>
      </c>
      <c r="B27518" t="s">
        <v>108</v>
      </c>
      <c r="C27518">
        <v>0.39</v>
      </c>
      <c r="G27518" t="s">
        <v>271</v>
      </c>
    </row>
    <row r="27519" spans="1:7">
      <c r="A27519">
        <v>31054000</v>
      </c>
      <c r="B27519" t="s">
        <v>108</v>
      </c>
      <c r="C27519">
        <v>0.39390000000000003</v>
      </c>
      <c r="E27519">
        <v>2026</v>
      </c>
      <c r="G27519" t="s">
        <v>271</v>
      </c>
    </row>
    <row r="27520" spans="1:7">
      <c r="A27520">
        <v>31054000</v>
      </c>
      <c r="B27520" t="s">
        <v>108</v>
      </c>
      <c r="C27520">
        <v>0.39390000000000003</v>
      </c>
      <c r="E27520">
        <v>2027</v>
      </c>
      <c r="G27520" t="s">
        <v>271</v>
      </c>
    </row>
    <row r="27521" spans="1:7">
      <c r="A27521">
        <v>31054000</v>
      </c>
      <c r="B27521" t="s">
        <v>108</v>
      </c>
      <c r="C27521">
        <v>0.39390000000000003</v>
      </c>
      <c r="E27521">
        <v>2028</v>
      </c>
      <c r="G27521" t="s">
        <v>271</v>
      </c>
    </row>
    <row r="27522" spans="1:7">
      <c r="A27522">
        <v>31055100</v>
      </c>
      <c r="B27522" t="s">
        <v>108</v>
      </c>
      <c r="C27522" s="30">
        <v>1.44</v>
      </c>
      <c r="G27522" t="s">
        <v>271</v>
      </c>
    </row>
    <row r="27523" spans="1:7">
      <c r="A27523">
        <v>31055100</v>
      </c>
      <c r="B27523" t="s">
        <v>108</v>
      </c>
      <c r="C27523" s="30">
        <v>1.4543999999999999</v>
      </c>
      <c r="E27523">
        <v>2026</v>
      </c>
      <c r="G27523" t="s">
        <v>271</v>
      </c>
    </row>
    <row r="27524" spans="1:7">
      <c r="A27524">
        <v>31055100</v>
      </c>
      <c r="B27524" t="s">
        <v>108</v>
      </c>
      <c r="C27524" s="30">
        <v>1.4543999999999999</v>
      </c>
      <c r="E27524">
        <v>2027</v>
      </c>
      <c r="G27524" t="s">
        <v>271</v>
      </c>
    </row>
    <row r="27525" spans="1:7">
      <c r="A27525">
        <v>31055100</v>
      </c>
      <c r="B27525" t="s">
        <v>108</v>
      </c>
      <c r="C27525" s="30">
        <v>1.4543999999999999</v>
      </c>
      <c r="E27525">
        <v>2028</v>
      </c>
      <c r="G27525" t="s">
        <v>271</v>
      </c>
    </row>
    <row r="27526" spans="1:7">
      <c r="A27526">
        <v>31055900</v>
      </c>
      <c r="B27526" t="s">
        <v>108</v>
      </c>
      <c r="C27526">
        <v>0.71</v>
      </c>
      <c r="G27526" t="s">
        <v>271</v>
      </c>
    </row>
    <row r="27527" spans="1:7">
      <c r="A27527">
        <v>31055900</v>
      </c>
      <c r="B27527" t="s">
        <v>108</v>
      </c>
      <c r="C27527">
        <v>0.71709999999999996</v>
      </c>
      <c r="E27527">
        <v>2026</v>
      </c>
      <c r="G27527" t="s">
        <v>271</v>
      </c>
    </row>
    <row r="27528" spans="1:7">
      <c r="A27528">
        <v>31055900</v>
      </c>
      <c r="B27528" t="s">
        <v>108</v>
      </c>
      <c r="C27528">
        <v>0.71709999999999996</v>
      </c>
      <c r="E27528">
        <v>2027</v>
      </c>
      <c r="G27528" t="s">
        <v>271</v>
      </c>
    </row>
    <row r="27529" spans="1:7">
      <c r="A27529">
        <v>31055900</v>
      </c>
      <c r="B27529" t="s">
        <v>108</v>
      </c>
      <c r="C27529">
        <v>0.71709999999999996</v>
      </c>
      <c r="E27529">
        <v>2028</v>
      </c>
      <c r="G27529" t="s">
        <v>271</v>
      </c>
    </row>
    <row r="27530" spans="1:7">
      <c r="A27530">
        <v>31059020</v>
      </c>
      <c r="B27530" t="s">
        <v>108</v>
      </c>
      <c r="C27530" s="30">
        <v>1.33</v>
      </c>
      <c r="G27530" t="s">
        <v>271</v>
      </c>
    </row>
    <row r="27531" spans="1:7">
      <c r="A27531">
        <v>31059020</v>
      </c>
      <c r="B27531" t="s">
        <v>108</v>
      </c>
      <c r="C27531" s="30">
        <v>1.3433000000000002</v>
      </c>
      <c r="E27531">
        <v>2026</v>
      </c>
      <c r="G27531" t="s">
        <v>271</v>
      </c>
    </row>
    <row r="27532" spans="1:7">
      <c r="A27532">
        <v>31059020</v>
      </c>
      <c r="B27532" t="s">
        <v>108</v>
      </c>
      <c r="C27532" s="30">
        <v>1.3433000000000002</v>
      </c>
      <c r="E27532">
        <v>2027</v>
      </c>
      <c r="G27532" t="s">
        <v>271</v>
      </c>
    </row>
    <row r="27533" spans="1:7">
      <c r="A27533">
        <v>31059020</v>
      </c>
      <c r="B27533" t="s">
        <v>108</v>
      </c>
      <c r="C27533" s="30">
        <v>1.3433000000000002</v>
      </c>
      <c r="E27533">
        <v>2028</v>
      </c>
      <c r="G27533" t="s">
        <v>271</v>
      </c>
    </row>
    <row r="27534" spans="1:7">
      <c r="A27534">
        <v>31059080</v>
      </c>
      <c r="B27534" t="s">
        <v>108</v>
      </c>
      <c r="C27534">
        <v>0.7</v>
      </c>
      <c r="G27534" t="s">
        <v>271</v>
      </c>
    </row>
    <row r="27535" spans="1:7">
      <c r="A27535">
        <v>31059080</v>
      </c>
      <c r="B27535" t="s">
        <v>108</v>
      </c>
      <c r="C27535">
        <v>0.70699999999999996</v>
      </c>
      <c r="E27535">
        <v>2026</v>
      </c>
      <c r="G27535" t="s">
        <v>271</v>
      </c>
    </row>
    <row r="27536" spans="1:7">
      <c r="A27536">
        <v>31059080</v>
      </c>
      <c r="B27536" t="s">
        <v>108</v>
      </c>
      <c r="C27536">
        <v>0.70699999999999996</v>
      </c>
      <c r="E27536">
        <v>2027</v>
      </c>
      <c r="G27536" t="s">
        <v>271</v>
      </c>
    </row>
    <row r="27537" spans="1:7">
      <c r="A27537">
        <v>31059080</v>
      </c>
      <c r="B27537" t="s">
        <v>108</v>
      </c>
      <c r="C27537">
        <v>0.70699999999999996</v>
      </c>
      <c r="E27537">
        <v>2028</v>
      </c>
      <c r="G27537" t="s">
        <v>271</v>
      </c>
    </row>
    <row r="27538" spans="1:7">
      <c r="A27538">
        <v>7601</v>
      </c>
      <c r="B27538" t="s">
        <v>108</v>
      </c>
      <c r="C27538">
        <v>0.36</v>
      </c>
      <c r="D27538" t="s">
        <v>19</v>
      </c>
      <c r="G27538" t="s">
        <v>25</v>
      </c>
    </row>
    <row r="27539" spans="1:7">
      <c r="A27539">
        <v>7601</v>
      </c>
      <c r="B27539" t="s">
        <v>108</v>
      </c>
      <c r="C27539">
        <v>0.39599999999999996</v>
      </c>
      <c r="D27539" t="s">
        <v>19</v>
      </c>
      <c r="E27539">
        <v>2026</v>
      </c>
      <c r="G27539" t="s">
        <v>25</v>
      </c>
    </row>
    <row r="27540" spans="1:7">
      <c r="A27540">
        <v>7601</v>
      </c>
      <c r="B27540" t="s">
        <v>108</v>
      </c>
      <c r="C27540">
        <v>0.432</v>
      </c>
      <c r="D27540" t="s">
        <v>19</v>
      </c>
      <c r="E27540">
        <v>2027</v>
      </c>
      <c r="G27540" t="s">
        <v>25</v>
      </c>
    </row>
    <row r="27541" spans="1:7">
      <c r="A27541">
        <v>7601</v>
      </c>
      <c r="B27541" t="s">
        <v>108</v>
      </c>
      <c r="C27541">
        <v>0.46799999999999997</v>
      </c>
      <c r="D27541" t="s">
        <v>19</v>
      </c>
      <c r="E27541">
        <v>2028</v>
      </c>
      <c r="G27541" t="s">
        <v>25</v>
      </c>
    </row>
    <row r="27542" spans="1:7">
      <c r="A27542">
        <v>7603</v>
      </c>
      <c r="B27542" t="s">
        <v>108</v>
      </c>
      <c r="C27542">
        <v>0.49</v>
      </c>
      <c r="D27542" t="s">
        <v>19</v>
      </c>
      <c r="G27542" t="s">
        <v>25</v>
      </c>
    </row>
    <row r="27543" spans="1:7">
      <c r="A27543">
        <v>7603</v>
      </c>
      <c r="B27543" t="s">
        <v>108</v>
      </c>
      <c r="C27543">
        <v>0.53900000000000003</v>
      </c>
      <c r="D27543" t="s">
        <v>19</v>
      </c>
      <c r="E27543">
        <v>2026</v>
      </c>
      <c r="G27543" t="s">
        <v>25</v>
      </c>
    </row>
    <row r="27544" spans="1:7">
      <c r="A27544">
        <v>7603</v>
      </c>
      <c r="B27544" t="s">
        <v>108</v>
      </c>
      <c r="C27544">
        <v>0.58799999999999997</v>
      </c>
      <c r="D27544" t="s">
        <v>19</v>
      </c>
      <c r="E27544">
        <v>2027</v>
      </c>
      <c r="G27544" t="s">
        <v>25</v>
      </c>
    </row>
    <row r="27545" spans="1:7">
      <c r="A27545">
        <v>7603</v>
      </c>
      <c r="B27545" t="s">
        <v>108</v>
      </c>
      <c r="C27545">
        <v>0.63700000000000001</v>
      </c>
      <c r="D27545" t="s">
        <v>19</v>
      </c>
      <c r="E27545">
        <v>2028</v>
      </c>
      <c r="G27545" t="s">
        <v>25</v>
      </c>
    </row>
    <row r="27546" spans="1:7">
      <c r="A27546">
        <v>76041010</v>
      </c>
      <c r="B27546" t="s">
        <v>108</v>
      </c>
      <c r="C27546">
        <v>0.71</v>
      </c>
      <c r="D27546" t="s">
        <v>19</v>
      </c>
      <c r="G27546" t="s">
        <v>25</v>
      </c>
    </row>
    <row r="27547" spans="1:7">
      <c r="A27547">
        <v>76041010</v>
      </c>
      <c r="B27547" t="s">
        <v>108</v>
      </c>
      <c r="C27547">
        <v>0.78099999999999992</v>
      </c>
      <c r="D27547" t="s">
        <v>19</v>
      </c>
      <c r="E27547">
        <v>2026</v>
      </c>
      <c r="G27547" t="s">
        <v>25</v>
      </c>
    </row>
    <row r="27548" spans="1:7">
      <c r="A27548">
        <v>76041010</v>
      </c>
      <c r="B27548" t="s">
        <v>108</v>
      </c>
      <c r="C27548">
        <v>0.85199999999999998</v>
      </c>
      <c r="D27548" t="s">
        <v>19</v>
      </c>
      <c r="E27548">
        <v>2027</v>
      </c>
      <c r="G27548" t="s">
        <v>25</v>
      </c>
    </row>
    <row r="27549" spans="1:7">
      <c r="A27549">
        <v>76041010</v>
      </c>
      <c r="B27549" t="s">
        <v>108</v>
      </c>
      <c r="C27549">
        <v>0.92299999999999993</v>
      </c>
      <c r="D27549" t="s">
        <v>19</v>
      </c>
      <c r="E27549">
        <v>2028</v>
      </c>
      <c r="G27549" t="s">
        <v>25</v>
      </c>
    </row>
    <row r="27550" spans="1:7">
      <c r="A27550">
        <v>76041090</v>
      </c>
      <c r="B27550" t="s">
        <v>108</v>
      </c>
      <c r="C27550">
        <v>0.73</v>
      </c>
      <c r="D27550" t="s">
        <v>19</v>
      </c>
      <c r="G27550" t="s">
        <v>25</v>
      </c>
    </row>
    <row r="27551" spans="1:7">
      <c r="A27551">
        <v>76041090</v>
      </c>
      <c r="B27551" t="s">
        <v>108</v>
      </c>
      <c r="C27551">
        <v>0.80299999999999994</v>
      </c>
      <c r="D27551" t="s">
        <v>19</v>
      </c>
      <c r="E27551">
        <v>2026</v>
      </c>
      <c r="G27551" t="s">
        <v>25</v>
      </c>
    </row>
    <row r="27552" spans="1:7">
      <c r="A27552">
        <v>76041090</v>
      </c>
      <c r="B27552" t="s">
        <v>108</v>
      </c>
      <c r="C27552">
        <v>0.876</v>
      </c>
      <c r="D27552" t="s">
        <v>19</v>
      </c>
      <c r="E27552">
        <v>2027</v>
      </c>
      <c r="G27552" t="s">
        <v>25</v>
      </c>
    </row>
    <row r="27553" spans="1:7">
      <c r="A27553">
        <v>76041090</v>
      </c>
      <c r="B27553" t="s">
        <v>108</v>
      </c>
      <c r="C27553">
        <v>0.94899999999999995</v>
      </c>
      <c r="D27553" t="s">
        <v>19</v>
      </c>
      <c r="E27553">
        <v>2028</v>
      </c>
      <c r="G27553" t="s">
        <v>25</v>
      </c>
    </row>
    <row r="27554" spans="1:7">
      <c r="A27554">
        <v>76042100</v>
      </c>
      <c r="B27554" t="s">
        <v>108</v>
      </c>
      <c r="C27554">
        <v>0.73</v>
      </c>
      <c r="D27554" t="s">
        <v>19</v>
      </c>
      <c r="G27554" t="s">
        <v>25</v>
      </c>
    </row>
    <row r="27555" spans="1:7">
      <c r="A27555">
        <v>76042100</v>
      </c>
      <c r="B27555" t="s">
        <v>108</v>
      </c>
      <c r="C27555">
        <v>0.80299999999999994</v>
      </c>
      <c r="D27555" t="s">
        <v>19</v>
      </c>
      <c r="E27555">
        <v>2026</v>
      </c>
      <c r="G27555" t="s">
        <v>25</v>
      </c>
    </row>
    <row r="27556" spans="1:7">
      <c r="A27556">
        <v>76042100</v>
      </c>
      <c r="B27556" t="s">
        <v>108</v>
      </c>
      <c r="C27556">
        <v>0.876</v>
      </c>
      <c r="D27556" t="s">
        <v>19</v>
      </c>
      <c r="E27556">
        <v>2027</v>
      </c>
      <c r="G27556" t="s">
        <v>25</v>
      </c>
    </row>
    <row r="27557" spans="1:7">
      <c r="A27557">
        <v>76042100</v>
      </c>
      <c r="B27557" t="s">
        <v>108</v>
      </c>
      <c r="C27557">
        <v>0.94899999999999995</v>
      </c>
      <c r="D27557" t="s">
        <v>19</v>
      </c>
      <c r="E27557">
        <v>2028</v>
      </c>
      <c r="G27557" t="s">
        <v>25</v>
      </c>
    </row>
    <row r="27558" spans="1:7">
      <c r="A27558">
        <v>76042910</v>
      </c>
      <c r="B27558" t="s">
        <v>108</v>
      </c>
      <c r="C27558">
        <v>0.71</v>
      </c>
      <c r="D27558" t="s">
        <v>19</v>
      </c>
      <c r="G27558" t="s">
        <v>25</v>
      </c>
    </row>
    <row r="27559" spans="1:7">
      <c r="A27559">
        <v>76042910</v>
      </c>
      <c r="B27559" t="s">
        <v>108</v>
      </c>
      <c r="C27559">
        <v>0.78099999999999992</v>
      </c>
      <c r="D27559" t="s">
        <v>19</v>
      </c>
      <c r="E27559">
        <v>2026</v>
      </c>
      <c r="G27559" t="s">
        <v>25</v>
      </c>
    </row>
    <row r="27560" spans="1:7">
      <c r="A27560">
        <v>76042910</v>
      </c>
      <c r="B27560" t="s">
        <v>108</v>
      </c>
      <c r="C27560">
        <v>0.85199999999999998</v>
      </c>
      <c r="D27560" t="s">
        <v>19</v>
      </c>
      <c r="E27560">
        <v>2027</v>
      </c>
      <c r="G27560" t="s">
        <v>25</v>
      </c>
    </row>
    <row r="27561" spans="1:7">
      <c r="A27561">
        <v>76042910</v>
      </c>
      <c r="B27561" t="s">
        <v>108</v>
      </c>
      <c r="C27561">
        <v>0.92299999999999993</v>
      </c>
      <c r="D27561" t="s">
        <v>19</v>
      </c>
      <c r="E27561">
        <v>2028</v>
      </c>
      <c r="G27561" t="s">
        <v>25</v>
      </c>
    </row>
    <row r="27562" spans="1:7">
      <c r="A27562">
        <v>76042990</v>
      </c>
      <c r="B27562" t="s">
        <v>108</v>
      </c>
      <c r="C27562">
        <v>0.73</v>
      </c>
      <c r="D27562" t="s">
        <v>19</v>
      </c>
      <c r="G27562" t="s">
        <v>25</v>
      </c>
    </row>
    <row r="27563" spans="1:7">
      <c r="A27563">
        <v>76042990</v>
      </c>
      <c r="B27563" t="s">
        <v>108</v>
      </c>
      <c r="C27563">
        <v>0.80299999999999994</v>
      </c>
      <c r="D27563" t="s">
        <v>19</v>
      </c>
      <c r="E27563">
        <v>2026</v>
      </c>
      <c r="G27563" t="s">
        <v>25</v>
      </c>
    </row>
    <row r="27564" spans="1:7">
      <c r="A27564">
        <v>76042990</v>
      </c>
      <c r="B27564" t="s">
        <v>108</v>
      </c>
      <c r="C27564">
        <v>0.876</v>
      </c>
      <c r="D27564" t="s">
        <v>19</v>
      </c>
      <c r="E27564">
        <v>2027</v>
      </c>
      <c r="G27564" t="s">
        <v>25</v>
      </c>
    </row>
    <row r="27565" spans="1:7">
      <c r="A27565">
        <v>76042990</v>
      </c>
      <c r="B27565" t="s">
        <v>108</v>
      </c>
      <c r="C27565">
        <v>0.94899999999999995</v>
      </c>
      <c r="D27565" t="s">
        <v>19</v>
      </c>
      <c r="E27565">
        <v>2028</v>
      </c>
      <c r="G27565" t="s">
        <v>25</v>
      </c>
    </row>
    <row r="27566" spans="1:7">
      <c r="A27566">
        <v>7605</v>
      </c>
      <c r="B27566" t="s">
        <v>108</v>
      </c>
      <c r="C27566">
        <v>0.71</v>
      </c>
      <c r="D27566" t="s">
        <v>19</v>
      </c>
      <c r="G27566" t="s">
        <v>25</v>
      </c>
    </row>
    <row r="27567" spans="1:7">
      <c r="A27567">
        <v>7605</v>
      </c>
      <c r="B27567" t="s">
        <v>108</v>
      </c>
      <c r="C27567">
        <v>0.78099999999999992</v>
      </c>
      <c r="D27567" t="s">
        <v>19</v>
      </c>
      <c r="E27567">
        <v>2026</v>
      </c>
      <c r="G27567" t="s">
        <v>25</v>
      </c>
    </row>
    <row r="27568" spans="1:7">
      <c r="A27568">
        <v>7605</v>
      </c>
      <c r="B27568" t="s">
        <v>108</v>
      </c>
      <c r="C27568">
        <v>0.85199999999999998</v>
      </c>
      <c r="D27568" t="s">
        <v>19</v>
      </c>
      <c r="E27568">
        <v>2027</v>
      </c>
      <c r="G27568" t="s">
        <v>25</v>
      </c>
    </row>
    <row r="27569" spans="1:7">
      <c r="A27569">
        <v>7605</v>
      </c>
      <c r="B27569" t="s">
        <v>108</v>
      </c>
      <c r="C27569">
        <v>0.92299999999999993</v>
      </c>
      <c r="D27569" t="s">
        <v>19</v>
      </c>
      <c r="E27569">
        <v>2028</v>
      </c>
      <c r="G27569" t="s">
        <v>25</v>
      </c>
    </row>
    <row r="27570" spans="1:7">
      <c r="A27570">
        <v>7606</v>
      </c>
      <c r="B27570" t="s">
        <v>108</v>
      </c>
      <c r="C27570" s="30">
        <v>1.17</v>
      </c>
      <c r="D27570" t="s">
        <v>19</v>
      </c>
      <c r="G27570" t="s">
        <v>25</v>
      </c>
    </row>
    <row r="27571" spans="1:7">
      <c r="A27571">
        <v>7606</v>
      </c>
      <c r="B27571" t="s">
        <v>108</v>
      </c>
      <c r="C27571" s="30">
        <v>1.2869999999999999</v>
      </c>
      <c r="D27571" t="s">
        <v>19</v>
      </c>
      <c r="E27571">
        <v>2026</v>
      </c>
      <c r="G27571" t="s">
        <v>25</v>
      </c>
    </row>
    <row r="27572" spans="1:7">
      <c r="A27572">
        <v>7606</v>
      </c>
      <c r="B27572" t="s">
        <v>108</v>
      </c>
      <c r="C27572" s="30">
        <v>1.4039999999999999</v>
      </c>
      <c r="D27572" t="s">
        <v>19</v>
      </c>
      <c r="E27572">
        <v>2027</v>
      </c>
      <c r="G27572" t="s">
        <v>25</v>
      </c>
    </row>
    <row r="27573" spans="1:7">
      <c r="A27573">
        <v>7606</v>
      </c>
      <c r="B27573" t="s">
        <v>108</v>
      </c>
      <c r="C27573" s="30">
        <v>1.5209999999999999</v>
      </c>
      <c r="D27573" t="s">
        <v>19</v>
      </c>
      <c r="E27573">
        <v>2028</v>
      </c>
      <c r="G27573" t="s">
        <v>25</v>
      </c>
    </row>
    <row r="27574" spans="1:7">
      <c r="A27574">
        <v>7607</v>
      </c>
      <c r="B27574" t="s">
        <v>108</v>
      </c>
      <c r="C27574" s="30">
        <v>1.17</v>
      </c>
      <c r="D27574" t="s">
        <v>19</v>
      </c>
      <c r="G27574" t="s">
        <v>25</v>
      </c>
    </row>
    <row r="27575" spans="1:7">
      <c r="A27575">
        <v>7607</v>
      </c>
      <c r="B27575" t="s">
        <v>108</v>
      </c>
      <c r="C27575" s="30">
        <v>1.2869999999999999</v>
      </c>
      <c r="D27575" t="s">
        <v>19</v>
      </c>
      <c r="E27575">
        <v>2026</v>
      </c>
      <c r="G27575" t="s">
        <v>25</v>
      </c>
    </row>
    <row r="27576" spans="1:7">
      <c r="A27576">
        <v>7607</v>
      </c>
      <c r="B27576" t="s">
        <v>108</v>
      </c>
      <c r="C27576" s="30">
        <v>1.4039999999999999</v>
      </c>
      <c r="D27576" t="s">
        <v>19</v>
      </c>
      <c r="E27576">
        <v>2027</v>
      </c>
      <c r="G27576" t="s">
        <v>25</v>
      </c>
    </row>
    <row r="27577" spans="1:7">
      <c r="A27577">
        <v>7607</v>
      </c>
      <c r="B27577" t="s">
        <v>108</v>
      </c>
      <c r="C27577" s="30">
        <v>1.5209999999999999</v>
      </c>
      <c r="D27577" t="s">
        <v>19</v>
      </c>
      <c r="E27577">
        <v>2028</v>
      </c>
      <c r="G27577" t="s">
        <v>25</v>
      </c>
    </row>
    <row r="27578" spans="1:7">
      <c r="A27578">
        <v>7608</v>
      </c>
      <c r="B27578" t="s">
        <v>108</v>
      </c>
      <c r="C27578">
        <v>0.73</v>
      </c>
      <c r="D27578" t="s">
        <v>19</v>
      </c>
      <c r="G27578" t="s">
        <v>25</v>
      </c>
    </row>
    <row r="27579" spans="1:7">
      <c r="A27579">
        <v>7608</v>
      </c>
      <c r="B27579" t="s">
        <v>108</v>
      </c>
      <c r="C27579">
        <v>0.80299999999999994</v>
      </c>
      <c r="D27579" t="s">
        <v>19</v>
      </c>
      <c r="E27579">
        <v>2026</v>
      </c>
      <c r="G27579" t="s">
        <v>25</v>
      </c>
    </row>
    <row r="27580" spans="1:7">
      <c r="A27580">
        <v>7608</v>
      </c>
      <c r="B27580" t="s">
        <v>108</v>
      </c>
      <c r="C27580">
        <v>0.876</v>
      </c>
      <c r="D27580" t="s">
        <v>19</v>
      </c>
      <c r="E27580">
        <v>2027</v>
      </c>
      <c r="G27580" t="s">
        <v>25</v>
      </c>
    </row>
    <row r="27581" spans="1:7">
      <c r="A27581">
        <v>7608</v>
      </c>
      <c r="B27581" t="s">
        <v>108</v>
      </c>
      <c r="C27581">
        <v>0.94899999999999995</v>
      </c>
      <c r="D27581" t="s">
        <v>19</v>
      </c>
      <c r="E27581">
        <v>2028</v>
      </c>
      <c r="G27581" t="s">
        <v>25</v>
      </c>
    </row>
    <row r="27582" spans="1:7">
      <c r="A27582">
        <v>76090000</v>
      </c>
      <c r="B27582" t="s">
        <v>108</v>
      </c>
      <c r="C27582">
        <v>0.73</v>
      </c>
      <c r="D27582" t="s">
        <v>19</v>
      </c>
      <c r="G27582" t="s">
        <v>25</v>
      </c>
    </row>
    <row r="27583" spans="1:7">
      <c r="A27583">
        <v>76090000</v>
      </c>
      <c r="B27583" t="s">
        <v>108</v>
      </c>
      <c r="C27583">
        <v>0.80299999999999994</v>
      </c>
      <c r="D27583" t="s">
        <v>19</v>
      </c>
      <c r="E27583">
        <v>2026</v>
      </c>
      <c r="G27583" t="s">
        <v>25</v>
      </c>
    </row>
    <row r="27584" spans="1:7">
      <c r="A27584">
        <v>76090000</v>
      </c>
      <c r="B27584" t="s">
        <v>108</v>
      </c>
      <c r="C27584">
        <v>0.876</v>
      </c>
      <c r="D27584" t="s">
        <v>19</v>
      </c>
      <c r="E27584">
        <v>2027</v>
      </c>
      <c r="G27584" t="s">
        <v>25</v>
      </c>
    </row>
    <row r="27585" spans="1:7">
      <c r="A27585">
        <v>76090000</v>
      </c>
      <c r="B27585" t="s">
        <v>108</v>
      </c>
      <c r="C27585">
        <v>0.94899999999999995</v>
      </c>
      <c r="D27585" t="s">
        <v>19</v>
      </c>
      <c r="E27585">
        <v>2028</v>
      </c>
      <c r="G27585" t="s">
        <v>25</v>
      </c>
    </row>
    <row r="27586" spans="1:7">
      <c r="A27586">
        <v>76101000</v>
      </c>
      <c r="B27586" t="s">
        <v>108</v>
      </c>
      <c r="C27586">
        <v>0.73</v>
      </c>
      <c r="D27586" t="s">
        <v>19</v>
      </c>
      <c r="G27586" t="s">
        <v>25</v>
      </c>
    </row>
    <row r="27587" spans="1:7">
      <c r="A27587">
        <v>76101000</v>
      </c>
      <c r="B27587" t="s">
        <v>108</v>
      </c>
      <c r="C27587">
        <v>0.80299999999999994</v>
      </c>
      <c r="D27587" t="s">
        <v>19</v>
      </c>
      <c r="E27587">
        <v>2026</v>
      </c>
      <c r="G27587" t="s">
        <v>25</v>
      </c>
    </row>
    <row r="27588" spans="1:7">
      <c r="A27588">
        <v>76101000</v>
      </c>
      <c r="B27588" t="s">
        <v>108</v>
      </c>
      <c r="C27588">
        <v>0.876</v>
      </c>
      <c r="D27588" t="s">
        <v>19</v>
      </c>
      <c r="E27588">
        <v>2027</v>
      </c>
      <c r="G27588" t="s">
        <v>25</v>
      </c>
    </row>
    <row r="27589" spans="1:7">
      <c r="A27589">
        <v>76101000</v>
      </c>
      <c r="B27589" t="s">
        <v>108</v>
      </c>
      <c r="C27589">
        <v>0.94899999999999995</v>
      </c>
      <c r="D27589" t="s">
        <v>19</v>
      </c>
      <c r="E27589">
        <v>2028</v>
      </c>
      <c r="G27589" t="s">
        <v>25</v>
      </c>
    </row>
    <row r="27590" spans="1:7">
      <c r="A27590">
        <v>761090</v>
      </c>
      <c r="B27590" t="s">
        <v>108</v>
      </c>
      <c r="C27590">
        <v>0.73</v>
      </c>
      <c r="D27590" t="s">
        <v>19</v>
      </c>
      <c r="G27590" t="s">
        <v>25</v>
      </c>
    </row>
    <row r="27591" spans="1:7">
      <c r="A27591">
        <v>761090</v>
      </c>
      <c r="B27591" t="s">
        <v>108</v>
      </c>
      <c r="C27591">
        <v>0.80299999999999994</v>
      </c>
      <c r="D27591" t="s">
        <v>19</v>
      </c>
      <c r="E27591">
        <v>2026</v>
      </c>
      <c r="G27591" t="s">
        <v>25</v>
      </c>
    </row>
    <row r="27592" spans="1:7">
      <c r="A27592">
        <v>761090</v>
      </c>
      <c r="B27592" t="s">
        <v>108</v>
      </c>
      <c r="C27592">
        <v>0.876</v>
      </c>
      <c r="D27592" t="s">
        <v>19</v>
      </c>
      <c r="E27592">
        <v>2027</v>
      </c>
      <c r="G27592" t="s">
        <v>25</v>
      </c>
    </row>
    <row r="27593" spans="1:7">
      <c r="A27593">
        <v>761090</v>
      </c>
      <c r="B27593" t="s">
        <v>108</v>
      </c>
      <c r="C27593">
        <v>0.94899999999999995</v>
      </c>
      <c r="D27593" t="s">
        <v>19</v>
      </c>
      <c r="E27593">
        <v>2028</v>
      </c>
      <c r="G27593" t="s">
        <v>25</v>
      </c>
    </row>
    <row r="27594" spans="1:7">
      <c r="A27594">
        <v>76109010</v>
      </c>
      <c r="B27594" t="s">
        <v>108</v>
      </c>
      <c r="C27594">
        <v>0.73</v>
      </c>
      <c r="D27594" t="s">
        <v>19</v>
      </c>
      <c r="G27594" t="s">
        <v>25</v>
      </c>
    </row>
    <row r="27595" spans="1:7">
      <c r="A27595">
        <v>76109010</v>
      </c>
      <c r="B27595" t="s">
        <v>108</v>
      </c>
      <c r="C27595">
        <v>0.80299999999999994</v>
      </c>
      <c r="D27595" t="s">
        <v>19</v>
      </c>
      <c r="E27595">
        <v>2026</v>
      </c>
      <c r="G27595" t="s">
        <v>25</v>
      </c>
    </row>
    <row r="27596" spans="1:7">
      <c r="A27596">
        <v>76109010</v>
      </c>
      <c r="B27596" t="s">
        <v>108</v>
      </c>
      <c r="C27596">
        <v>0.876</v>
      </c>
      <c r="D27596" t="s">
        <v>19</v>
      </c>
      <c r="E27596">
        <v>2027</v>
      </c>
      <c r="G27596" t="s">
        <v>25</v>
      </c>
    </row>
    <row r="27597" spans="1:7">
      <c r="A27597">
        <v>76109010</v>
      </c>
      <c r="B27597" t="s">
        <v>108</v>
      </c>
      <c r="C27597">
        <v>0.94899999999999995</v>
      </c>
      <c r="D27597" t="s">
        <v>19</v>
      </c>
      <c r="E27597">
        <v>2028</v>
      </c>
      <c r="G27597" t="s">
        <v>25</v>
      </c>
    </row>
    <row r="27598" spans="1:7">
      <c r="A27598">
        <v>76109090</v>
      </c>
      <c r="B27598" t="s">
        <v>108</v>
      </c>
      <c r="C27598">
        <v>0.73</v>
      </c>
      <c r="D27598" t="s">
        <v>19</v>
      </c>
      <c r="G27598" t="s">
        <v>25</v>
      </c>
    </row>
    <row r="27599" spans="1:7">
      <c r="A27599">
        <v>76109090</v>
      </c>
      <c r="B27599" t="s">
        <v>108</v>
      </c>
      <c r="C27599">
        <v>0.80299999999999994</v>
      </c>
      <c r="D27599" t="s">
        <v>19</v>
      </c>
      <c r="E27599">
        <v>2026</v>
      </c>
      <c r="G27599" t="s">
        <v>25</v>
      </c>
    </row>
    <row r="27600" spans="1:7">
      <c r="A27600">
        <v>76109090</v>
      </c>
      <c r="B27600" t="s">
        <v>108</v>
      </c>
      <c r="C27600">
        <v>0.876</v>
      </c>
      <c r="D27600" t="s">
        <v>19</v>
      </c>
      <c r="E27600">
        <v>2027</v>
      </c>
      <c r="G27600" t="s">
        <v>25</v>
      </c>
    </row>
    <row r="27601" spans="1:7">
      <c r="A27601">
        <v>76109090</v>
      </c>
      <c r="B27601" t="s">
        <v>108</v>
      </c>
      <c r="C27601">
        <v>0.94899999999999995</v>
      </c>
      <c r="D27601" t="s">
        <v>19</v>
      </c>
      <c r="E27601">
        <v>2028</v>
      </c>
      <c r="G27601" t="s">
        <v>25</v>
      </c>
    </row>
    <row r="27602" spans="1:7">
      <c r="A27602">
        <v>76110000</v>
      </c>
      <c r="B27602" t="s">
        <v>108</v>
      </c>
      <c r="C27602" s="30">
        <v>1.17</v>
      </c>
      <c r="D27602" t="s">
        <v>19</v>
      </c>
      <c r="G27602" t="s">
        <v>25</v>
      </c>
    </row>
    <row r="27603" spans="1:7">
      <c r="A27603">
        <v>76110000</v>
      </c>
      <c r="B27603" t="s">
        <v>108</v>
      </c>
      <c r="C27603" s="30">
        <v>1.2869999999999999</v>
      </c>
      <c r="D27603" t="s">
        <v>19</v>
      </c>
      <c r="E27603">
        <v>2026</v>
      </c>
      <c r="G27603" t="s">
        <v>25</v>
      </c>
    </row>
    <row r="27604" spans="1:7">
      <c r="A27604">
        <v>76110000</v>
      </c>
      <c r="B27604" t="s">
        <v>108</v>
      </c>
      <c r="C27604" s="30">
        <v>1.4039999999999999</v>
      </c>
      <c r="D27604" t="s">
        <v>19</v>
      </c>
      <c r="E27604">
        <v>2027</v>
      </c>
      <c r="G27604" t="s">
        <v>25</v>
      </c>
    </row>
    <row r="27605" spans="1:7">
      <c r="A27605">
        <v>76110000</v>
      </c>
      <c r="B27605" t="s">
        <v>108</v>
      </c>
      <c r="C27605" s="30">
        <v>1.5209999999999999</v>
      </c>
      <c r="D27605" t="s">
        <v>19</v>
      </c>
      <c r="E27605">
        <v>2028</v>
      </c>
      <c r="G27605" t="s">
        <v>25</v>
      </c>
    </row>
    <row r="27606" spans="1:7">
      <c r="A27606">
        <v>7612</v>
      </c>
      <c r="B27606" t="s">
        <v>108</v>
      </c>
      <c r="C27606" s="30">
        <v>1.17</v>
      </c>
      <c r="D27606" t="s">
        <v>19</v>
      </c>
      <c r="G27606" t="s">
        <v>25</v>
      </c>
    </row>
    <row r="27607" spans="1:7">
      <c r="A27607">
        <v>7612</v>
      </c>
      <c r="B27607" t="s">
        <v>108</v>
      </c>
      <c r="C27607" s="30">
        <v>1.2869999999999999</v>
      </c>
      <c r="D27607" t="s">
        <v>19</v>
      </c>
      <c r="E27607">
        <v>2026</v>
      </c>
      <c r="G27607" t="s">
        <v>25</v>
      </c>
    </row>
    <row r="27608" spans="1:7">
      <c r="A27608">
        <v>7612</v>
      </c>
      <c r="B27608" t="s">
        <v>108</v>
      </c>
      <c r="C27608" s="30">
        <v>1.4039999999999999</v>
      </c>
      <c r="D27608" t="s">
        <v>19</v>
      </c>
      <c r="E27608">
        <v>2027</v>
      </c>
      <c r="G27608" t="s">
        <v>25</v>
      </c>
    </row>
    <row r="27609" spans="1:7">
      <c r="A27609">
        <v>7612</v>
      </c>
      <c r="B27609" t="s">
        <v>108</v>
      </c>
      <c r="C27609" s="30">
        <v>1.5209999999999999</v>
      </c>
      <c r="D27609" t="s">
        <v>19</v>
      </c>
      <c r="E27609">
        <v>2028</v>
      </c>
      <c r="G27609" t="s">
        <v>25</v>
      </c>
    </row>
    <row r="27610" spans="1:7">
      <c r="A27610">
        <v>76130000</v>
      </c>
      <c r="B27610" t="s">
        <v>108</v>
      </c>
      <c r="C27610" s="30">
        <v>1.17</v>
      </c>
      <c r="D27610" t="s">
        <v>19</v>
      </c>
      <c r="G27610" t="s">
        <v>25</v>
      </c>
    </row>
    <row r="27611" spans="1:7">
      <c r="A27611">
        <v>76130000</v>
      </c>
      <c r="B27611" t="s">
        <v>108</v>
      </c>
      <c r="C27611" s="30">
        <v>1.2869999999999999</v>
      </c>
      <c r="D27611" t="s">
        <v>19</v>
      </c>
      <c r="E27611">
        <v>2026</v>
      </c>
      <c r="G27611" t="s">
        <v>25</v>
      </c>
    </row>
    <row r="27612" spans="1:7">
      <c r="A27612">
        <v>76130000</v>
      </c>
      <c r="B27612" t="s">
        <v>108</v>
      </c>
      <c r="C27612" s="30">
        <v>1.4039999999999999</v>
      </c>
      <c r="D27612" t="s">
        <v>19</v>
      </c>
      <c r="E27612">
        <v>2027</v>
      </c>
      <c r="G27612" t="s">
        <v>25</v>
      </c>
    </row>
    <row r="27613" spans="1:7">
      <c r="A27613">
        <v>76130000</v>
      </c>
      <c r="B27613" t="s">
        <v>108</v>
      </c>
      <c r="C27613" s="30">
        <v>1.5209999999999999</v>
      </c>
      <c r="D27613" t="s">
        <v>19</v>
      </c>
      <c r="E27613">
        <v>2028</v>
      </c>
      <c r="G27613" t="s">
        <v>25</v>
      </c>
    </row>
    <row r="27614" spans="1:7">
      <c r="A27614">
        <v>7614</v>
      </c>
      <c r="B27614" t="s">
        <v>108</v>
      </c>
      <c r="C27614">
        <v>0.71</v>
      </c>
      <c r="D27614" t="s">
        <v>19</v>
      </c>
      <c r="G27614" t="s">
        <v>25</v>
      </c>
    </row>
    <row r="27615" spans="1:7">
      <c r="A27615">
        <v>7614</v>
      </c>
      <c r="B27615" t="s">
        <v>108</v>
      </c>
      <c r="C27615">
        <v>0.78099999999999992</v>
      </c>
      <c r="D27615" t="s">
        <v>19</v>
      </c>
      <c r="E27615">
        <v>2026</v>
      </c>
      <c r="G27615" t="s">
        <v>25</v>
      </c>
    </row>
    <row r="27616" spans="1:7">
      <c r="A27616">
        <v>7614</v>
      </c>
      <c r="B27616" t="s">
        <v>108</v>
      </c>
      <c r="C27616">
        <v>0.85199999999999998</v>
      </c>
      <c r="D27616" t="s">
        <v>19</v>
      </c>
      <c r="E27616">
        <v>2027</v>
      </c>
      <c r="G27616" t="s">
        <v>25</v>
      </c>
    </row>
    <row r="27617" spans="1:7">
      <c r="A27617">
        <v>7614</v>
      </c>
      <c r="B27617" t="s">
        <v>108</v>
      </c>
      <c r="C27617">
        <v>0.92299999999999993</v>
      </c>
      <c r="D27617" t="s">
        <v>19</v>
      </c>
      <c r="E27617">
        <v>2028</v>
      </c>
      <c r="G27617" t="s">
        <v>25</v>
      </c>
    </row>
    <row r="27618" spans="1:7">
      <c r="A27618">
        <v>76161000</v>
      </c>
      <c r="B27618" t="s">
        <v>108</v>
      </c>
      <c r="C27618" s="30">
        <v>1.17</v>
      </c>
      <c r="D27618" t="s">
        <v>19</v>
      </c>
      <c r="G27618" t="s">
        <v>25</v>
      </c>
    </row>
    <row r="27619" spans="1:7">
      <c r="A27619">
        <v>76161000</v>
      </c>
      <c r="B27619" t="s">
        <v>108</v>
      </c>
      <c r="C27619" s="30">
        <v>1.2869999999999999</v>
      </c>
      <c r="D27619" t="s">
        <v>19</v>
      </c>
      <c r="E27619">
        <v>2026</v>
      </c>
      <c r="G27619" t="s">
        <v>25</v>
      </c>
    </row>
    <row r="27620" spans="1:7">
      <c r="A27620">
        <v>76161000</v>
      </c>
      <c r="B27620" t="s">
        <v>108</v>
      </c>
      <c r="C27620" s="30">
        <v>1.4039999999999999</v>
      </c>
      <c r="D27620" t="s">
        <v>19</v>
      </c>
      <c r="E27620">
        <v>2027</v>
      </c>
      <c r="G27620" t="s">
        <v>25</v>
      </c>
    </row>
    <row r="27621" spans="1:7">
      <c r="A27621">
        <v>76161000</v>
      </c>
      <c r="B27621" t="s">
        <v>108</v>
      </c>
      <c r="C27621" s="30">
        <v>1.5209999999999999</v>
      </c>
      <c r="D27621" t="s">
        <v>19</v>
      </c>
      <c r="E27621">
        <v>2028</v>
      </c>
      <c r="G27621" t="s">
        <v>25</v>
      </c>
    </row>
    <row r="27622" spans="1:7">
      <c r="A27622">
        <v>76169100</v>
      </c>
      <c r="B27622" t="s">
        <v>108</v>
      </c>
      <c r="C27622" s="30">
        <v>1.17</v>
      </c>
      <c r="D27622" t="s">
        <v>19</v>
      </c>
      <c r="G27622" t="s">
        <v>25</v>
      </c>
    </row>
    <row r="27623" spans="1:7">
      <c r="A27623">
        <v>76169100</v>
      </c>
      <c r="B27623" t="s">
        <v>108</v>
      </c>
      <c r="C27623" s="30">
        <v>1.2869999999999999</v>
      </c>
      <c r="D27623" t="s">
        <v>19</v>
      </c>
      <c r="E27623">
        <v>2026</v>
      </c>
      <c r="G27623" t="s">
        <v>25</v>
      </c>
    </row>
    <row r="27624" spans="1:7">
      <c r="A27624">
        <v>76169100</v>
      </c>
      <c r="B27624" t="s">
        <v>108</v>
      </c>
      <c r="C27624" s="30">
        <v>1.4039999999999999</v>
      </c>
      <c r="D27624" t="s">
        <v>19</v>
      </c>
      <c r="E27624">
        <v>2027</v>
      </c>
      <c r="G27624" t="s">
        <v>25</v>
      </c>
    </row>
    <row r="27625" spans="1:7">
      <c r="A27625">
        <v>76169100</v>
      </c>
      <c r="B27625" t="s">
        <v>108</v>
      </c>
      <c r="C27625" s="30">
        <v>1.5209999999999999</v>
      </c>
      <c r="D27625" t="s">
        <v>19</v>
      </c>
      <c r="E27625">
        <v>2028</v>
      </c>
      <c r="G27625" t="s">
        <v>25</v>
      </c>
    </row>
    <row r="27626" spans="1:7">
      <c r="A27626">
        <v>76169910</v>
      </c>
      <c r="B27626" t="s">
        <v>108</v>
      </c>
      <c r="C27626">
        <v>0.49</v>
      </c>
      <c r="D27626" t="s">
        <v>19</v>
      </c>
      <c r="G27626" t="s">
        <v>25</v>
      </c>
    </row>
    <row r="27627" spans="1:7">
      <c r="A27627">
        <v>76169910</v>
      </c>
      <c r="B27627" t="s">
        <v>108</v>
      </c>
      <c r="C27627">
        <v>0.53900000000000003</v>
      </c>
      <c r="D27627" t="s">
        <v>19</v>
      </c>
      <c r="E27627">
        <v>2026</v>
      </c>
      <c r="G27627" t="s">
        <v>25</v>
      </c>
    </row>
    <row r="27628" spans="1:7">
      <c r="A27628">
        <v>76169910</v>
      </c>
      <c r="B27628" t="s">
        <v>108</v>
      </c>
      <c r="C27628">
        <v>0.58799999999999997</v>
      </c>
      <c r="D27628" t="s">
        <v>19</v>
      </c>
      <c r="E27628">
        <v>2027</v>
      </c>
      <c r="G27628" t="s">
        <v>25</v>
      </c>
    </row>
    <row r="27629" spans="1:7">
      <c r="A27629">
        <v>76169910</v>
      </c>
      <c r="B27629" t="s">
        <v>108</v>
      </c>
      <c r="C27629">
        <v>0.63700000000000001</v>
      </c>
      <c r="D27629" t="s">
        <v>19</v>
      </c>
      <c r="E27629">
        <v>2028</v>
      </c>
      <c r="G27629" t="s">
        <v>25</v>
      </c>
    </row>
    <row r="27630" spans="1:7">
      <c r="A27630">
        <v>76169990</v>
      </c>
      <c r="B27630" t="s">
        <v>108</v>
      </c>
      <c r="C27630" s="30">
        <v>1.17</v>
      </c>
      <c r="D27630" t="s">
        <v>19</v>
      </c>
      <c r="G27630" t="s">
        <v>25</v>
      </c>
    </row>
    <row r="27631" spans="1:7">
      <c r="A27631">
        <v>76169990</v>
      </c>
      <c r="B27631" t="s">
        <v>108</v>
      </c>
      <c r="C27631" s="30">
        <v>1.2869999999999999</v>
      </c>
      <c r="D27631" t="s">
        <v>19</v>
      </c>
      <c r="E27631">
        <v>2026</v>
      </c>
      <c r="G27631" t="s">
        <v>25</v>
      </c>
    </row>
    <row r="27632" spans="1:7">
      <c r="A27632">
        <v>76169990</v>
      </c>
      <c r="B27632" t="s">
        <v>108</v>
      </c>
      <c r="C27632" s="30">
        <v>1.4039999999999999</v>
      </c>
      <c r="D27632" t="s">
        <v>19</v>
      </c>
      <c r="E27632">
        <v>2027</v>
      </c>
      <c r="G27632" t="s">
        <v>25</v>
      </c>
    </row>
    <row r="27633" spans="1:7">
      <c r="A27633">
        <v>76169990</v>
      </c>
      <c r="B27633" t="s">
        <v>108</v>
      </c>
      <c r="C27633" s="30">
        <v>1.5209999999999999</v>
      </c>
      <c r="D27633" t="s">
        <v>19</v>
      </c>
      <c r="E27633">
        <v>2028</v>
      </c>
      <c r="G27633" t="s">
        <v>25</v>
      </c>
    </row>
    <row r="27634" spans="1:7">
      <c r="A27634">
        <v>28041000</v>
      </c>
      <c r="B27634" t="s">
        <v>108</v>
      </c>
      <c r="C27634" s="30">
        <v>14.03</v>
      </c>
      <c r="G27634" t="s">
        <v>272</v>
      </c>
    </row>
    <row r="27635" spans="1:7">
      <c r="A27635">
        <v>28041000</v>
      </c>
      <c r="B27635" t="s">
        <v>108</v>
      </c>
      <c r="C27635" s="30">
        <v>15.433</v>
      </c>
      <c r="E27635">
        <v>2026</v>
      </c>
      <c r="G27635" t="s">
        <v>272</v>
      </c>
    </row>
    <row r="27636" spans="1:7">
      <c r="A27636">
        <v>28041000</v>
      </c>
      <c r="B27636" t="s">
        <v>108</v>
      </c>
      <c r="C27636" s="30">
        <v>16.835999999999999</v>
      </c>
      <c r="E27636">
        <v>2027</v>
      </c>
      <c r="G27636" t="s">
        <v>272</v>
      </c>
    </row>
    <row r="27637" spans="1:7">
      <c r="A27637">
        <v>28041000</v>
      </c>
      <c r="B27637" t="s">
        <v>108</v>
      </c>
      <c r="C27637" s="30">
        <v>18.239000000000001</v>
      </c>
      <c r="E27637">
        <v>2028</v>
      </c>
      <c r="G27637" t="s">
        <v>272</v>
      </c>
    </row>
    <row r="27638" spans="1:7">
      <c r="A27638">
        <v>26011200</v>
      </c>
      <c r="B27638" t="s">
        <v>108</v>
      </c>
      <c r="C27638">
        <v>0.19</v>
      </c>
      <c r="G27638" t="s">
        <v>273</v>
      </c>
    </row>
    <row r="27639" spans="1:7">
      <c r="A27639">
        <v>26011200</v>
      </c>
      <c r="B27639" t="s">
        <v>108</v>
      </c>
      <c r="C27639">
        <v>0.20899999999999999</v>
      </c>
      <c r="E27639">
        <v>2026</v>
      </c>
      <c r="G27639" t="s">
        <v>273</v>
      </c>
    </row>
    <row r="27640" spans="1:7">
      <c r="A27640">
        <v>26011200</v>
      </c>
      <c r="B27640" t="s">
        <v>108</v>
      </c>
      <c r="C27640">
        <v>0.22800000000000001</v>
      </c>
      <c r="E27640">
        <v>2027</v>
      </c>
      <c r="G27640" t="s">
        <v>273</v>
      </c>
    </row>
    <row r="27641" spans="1:7">
      <c r="A27641">
        <v>26011200</v>
      </c>
      <c r="B27641" t="s">
        <v>108</v>
      </c>
      <c r="C27641">
        <v>0.247</v>
      </c>
      <c r="E27641">
        <v>2028</v>
      </c>
      <c r="G27641" t="s">
        <v>273</v>
      </c>
    </row>
    <row r="27642" spans="1:7">
      <c r="A27642">
        <v>720211</v>
      </c>
      <c r="B27642" t="s">
        <v>108</v>
      </c>
      <c r="C27642" s="30">
        <v>1.69</v>
      </c>
      <c r="G27642" t="s">
        <v>273</v>
      </c>
    </row>
    <row r="27643" spans="1:7">
      <c r="A27643">
        <v>720211</v>
      </c>
      <c r="B27643" t="s">
        <v>108</v>
      </c>
      <c r="C27643" s="30">
        <v>1.859</v>
      </c>
      <c r="E27643">
        <v>2026</v>
      </c>
      <c r="G27643" t="s">
        <v>273</v>
      </c>
    </row>
    <row r="27644" spans="1:7">
      <c r="A27644">
        <v>720211</v>
      </c>
      <c r="B27644" t="s">
        <v>108</v>
      </c>
      <c r="C27644" s="30">
        <v>2.028</v>
      </c>
      <c r="E27644">
        <v>2027</v>
      </c>
      <c r="G27644" t="s">
        <v>273</v>
      </c>
    </row>
    <row r="27645" spans="1:7">
      <c r="A27645">
        <v>720211</v>
      </c>
      <c r="B27645" t="s">
        <v>108</v>
      </c>
      <c r="C27645" s="30">
        <v>2.1970000000000001</v>
      </c>
      <c r="E27645">
        <v>2028</v>
      </c>
      <c r="G27645" t="s">
        <v>273</v>
      </c>
    </row>
    <row r="27646" spans="1:7">
      <c r="A27646">
        <v>7205</v>
      </c>
      <c r="B27646" t="s">
        <v>108</v>
      </c>
      <c r="C27646" s="30">
        <v>1.65</v>
      </c>
      <c r="D27646" t="s">
        <v>29</v>
      </c>
      <c r="G27646" t="s">
        <v>273</v>
      </c>
    </row>
    <row r="27647" spans="1:7">
      <c r="A27647">
        <v>7205</v>
      </c>
      <c r="B27647" t="s">
        <v>108</v>
      </c>
      <c r="C27647" s="30">
        <v>1.8149999999999999</v>
      </c>
      <c r="D27647" t="s">
        <v>29</v>
      </c>
      <c r="E27647">
        <v>2026</v>
      </c>
      <c r="G27647" t="s">
        <v>273</v>
      </c>
    </row>
    <row r="27648" spans="1:7">
      <c r="A27648">
        <v>7205</v>
      </c>
      <c r="B27648" t="s">
        <v>108</v>
      </c>
      <c r="C27648" s="30">
        <v>1.98</v>
      </c>
      <c r="D27648" t="s">
        <v>29</v>
      </c>
      <c r="E27648">
        <v>2027</v>
      </c>
      <c r="G27648" t="s">
        <v>273</v>
      </c>
    </row>
    <row r="27649" spans="1:7">
      <c r="A27649">
        <v>7205</v>
      </c>
      <c r="B27649" t="s">
        <v>108</v>
      </c>
      <c r="C27649" s="30">
        <v>2.145</v>
      </c>
      <c r="D27649" t="s">
        <v>29</v>
      </c>
      <c r="E27649">
        <v>2028</v>
      </c>
      <c r="G27649" t="s">
        <v>273</v>
      </c>
    </row>
    <row r="27650" spans="1:7">
      <c r="A27650">
        <v>72061000</v>
      </c>
      <c r="B27650" t="s">
        <v>108</v>
      </c>
      <c r="C27650">
        <v>0.74</v>
      </c>
      <c r="D27650" t="s">
        <v>29</v>
      </c>
      <c r="G27650" t="s">
        <v>273</v>
      </c>
    </row>
    <row r="27651" spans="1:7">
      <c r="A27651">
        <v>72061000</v>
      </c>
      <c r="B27651" t="s">
        <v>108</v>
      </c>
      <c r="C27651">
        <v>0.81399999999999995</v>
      </c>
      <c r="D27651" t="s">
        <v>29</v>
      </c>
      <c r="E27651">
        <v>2026</v>
      </c>
      <c r="G27651" t="s">
        <v>273</v>
      </c>
    </row>
    <row r="27652" spans="1:7">
      <c r="A27652">
        <v>72061000</v>
      </c>
      <c r="B27652" t="s">
        <v>108</v>
      </c>
      <c r="C27652">
        <v>0.88800000000000001</v>
      </c>
      <c r="D27652" t="s">
        <v>29</v>
      </c>
      <c r="E27652">
        <v>2027</v>
      </c>
      <c r="G27652" t="s">
        <v>273</v>
      </c>
    </row>
    <row r="27653" spans="1:7">
      <c r="A27653">
        <v>72061000</v>
      </c>
      <c r="B27653" t="s">
        <v>108</v>
      </c>
      <c r="C27653">
        <v>0.96199999999999997</v>
      </c>
      <c r="D27653" t="s">
        <v>29</v>
      </c>
      <c r="E27653">
        <v>2028</v>
      </c>
      <c r="G27653" t="s">
        <v>273</v>
      </c>
    </row>
    <row r="27654" spans="1:7">
      <c r="A27654">
        <v>72069000</v>
      </c>
      <c r="B27654" t="s">
        <v>108</v>
      </c>
      <c r="C27654">
        <v>0.74</v>
      </c>
      <c r="D27654" t="s">
        <v>29</v>
      </c>
      <c r="G27654" t="s">
        <v>273</v>
      </c>
    </row>
    <row r="27655" spans="1:7">
      <c r="A27655">
        <v>72069000</v>
      </c>
      <c r="B27655" t="s">
        <v>108</v>
      </c>
      <c r="C27655">
        <v>0.81399999999999995</v>
      </c>
      <c r="D27655" t="s">
        <v>29</v>
      </c>
      <c r="E27655">
        <v>2026</v>
      </c>
      <c r="G27655" t="s">
        <v>273</v>
      </c>
    </row>
    <row r="27656" spans="1:7">
      <c r="A27656">
        <v>72069000</v>
      </c>
      <c r="B27656" t="s">
        <v>108</v>
      </c>
      <c r="C27656">
        <v>0.88800000000000001</v>
      </c>
      <c r="D27656" t="s">
        <v>29</v>
      </c>
      <c r="E27656">
        <v>2027</v>
      </c>
      <c r="G27656" t="s">
        <v>273</v>
      </c>
    </row>
    <row r="27657" spans="1:7">
      <c r="A27657">
        <v>72069000</v>
      </c>
      <c r="B27657" t="s">
        <v>108</v>
      </c>
      <c r="C27657">
        <v>0.96199999999999997</v>
      </c>
      <c r="D27657" t="s">
        <v>29</v>
      </c>
      <c r="E27657">
        <v>2028</v>
      </c>
      <c r="G27657" t="s">
        <v>273</v>
      </c>
    </row>
    <row r="27658" spans="1:7">
      <c r="A27658">
        <v>72071111</v>
      </c>
      <c r="B27658" t="s">
        <v>108</v>
      </c>
      <c r="C27658">
        <v>0.74</v>
      </c>
      <c r="D27658" t="s">
        <v>29</v>
      </c>
      <c r="G27658" t="s">
        <v>273</v>
      </c>
    </row>
    <row r="27659" spans="1:7">
      <c r="A27659">
        <v>72071111</v>
      </c>
      <c r="B27659" t="s">
        <v>108</v>
      </c>
      <c r="C27659">
        <v>0.81399999999999995</v>
      </c>
      <c r="D27659" t="s">
        <v>29</v>
      </c>
      <c r="E27659">
        <v>2026</v>
      </c>
      <c r="G27659" t="s">
        <v>273</v>
      </c>
    </row>
    <row r="27660" spans="1:7">
      <c r="A27660">
        <v>72071111</v>
      </c>
      <c r="B27660" t="s">
        <v>108</v>
      </c>
      <c r="C27660">
        <v>0.88800000000000001</v>
      </c>
      <c r="D27660" t="s">
        <v>29</v>
      </c>
      <c r="E27660">
        <v>2027</v>
      </c>
      <c r="G27660" t="s">
        <v>273</v>
      </c>
    </row>
    <row r="27661" spans="1:7">
      <c r="A27661">
        <v>72071111</v>
      </c>
      <c r="B27661" t="s">
        <v>108</v>
      </c>
      <c r="C27661">
        <v>0.96199999999999997</v>
      </c>
      <c r="D27661" t="s">
        <v>29</v>
      </c>
      <c r="E27661">
        <v>2028</v>
      </c>
      <c r="G27661" t="s">
        <v>273</v>
      </c>
    </row>
    <row r="27662" spans="1:7">
      <c r="A27662">
        <v>72071114</v>
      </c>
      <c r="B27662" t="s">
        <v>108</v>
      </c>
      <c r="C27662">
        <v>0.74</v>
      </c>
      <c r="D27662" t="s">
        <v>29</v>
      </c>
      <c r="G27662" t="s">
        <v>273</v>
      </c>
    </row>
    <row r="27663" spans="1:7">
      <c r="A27663">
        <v>72071114</v>
      </c>
      <c r="B27663" t="s">
        <v>108</v>
      </c>
      <c r="C27663">
        <v>0.81399999999999995</v>
      </c>
      <c r="D27663" t="s">
        <v>29</v>
      </c>
      <c r="E27663">
        <v>2026</v>
      </c>
      <c r="G27663" t="s">
        <v>273</v>
      </c>
    </row>
    <row r="27664" spans="1:7">
      <c r="A27664">
        <v>72071114</v>
      </c>
      <c r="B27664" t="s">
        <v>108</v>
      </c>
      <c r="C27664">
        <v>0.88800000000000001</v>
      </c>
      <c r="D27664" t="s">
        <v>29</v>
      </c>
      <c r="E27664">
        <v>2027</v>
      </c>
      <c r="G27664" t="s">
        <v>273</v>
      </c>
    </row>
    <row r="27665" spans="1:7">
      <c r="A27665">
        <v>72071114</v>
      </c>
      <c r="B27665" t="s">
        <v>108</v>
      </c>
      <c r="C27665">
        <v>0.96199999999999997</v>
      </c>
      <c r="D27665" t="s">
        <v>29</v>
      </c>
      <c r="E27665">
        <v>2028</v>
      </c>
      <c r="G27665" t="s">
        <v>273</v>
      </c>
    </row>
    <row r="27666" spans="1:7">
      <c r="A27666">
        <v>72071116</v>
      </c>
      <c r="B27666" t="s">
        <v>108</v>
      </c>
      <c r="C27666">
        <v>0.74</v>
      </c>
      <c r="D27666" t="s">
        <v>29</v>
      </c>
      <c r="G27666" t="s">
        <v>273</v>
      </c>
    </row>
    <row r="27667" spans="1:7">
      <c r="A27667">
        <v>72071116</v>
      </c>
      <c r="B27667" t="s">
        <v>108</v>
      </c>
      <c r="C27667">
        <v>0.81399999999999995</v>
      </c>
      <c r="D27667" t="s">
        <v>29</v>
      </c>
      <c r="E27667">
        <v>2026</v>
      </c>
      <c r="G27667" t="s">
        <v>273</v>
      </c>
    </row>
    <row r="27668" spans="1:7">
      <c r="A27668">
        <v>72071116</v>
      </c>
      <c r="B27668" t="s">
        <v>108</v>
      </c>
      <c r="C27668">
        <v>0.88800000000000001</v>
      </c>
      <c r="D27668" t="s">
        <v>29</v>
      </c>
      <c r="E27668">
        <v>2027</v>
      </c>
      <c r="G27668" t="s">
        <v>273</v>
      </c>
    </row>
    <row r="27669" spans="1:7">
      <c r="A27669">
        <v>72071116</v>
      </c>
      <c r="B27669" t="s">
        <v>108</v>
      </c>
      <c r="C27669">
        <v>0.96199999999999997</v>
      </c>
      <c r="D27669" t="s">
        <v>29</v>
      </c>
      <c r="E27669">
        <v>2028</v>
      </c>
      <c r="G27669" t="s">
        <v>273</v>
      </c>
    </row>
    <row r="27670" spans="1:7">
      <c r="A27670">
        <v>72071190</v>
      </c>
      <c r="B27670" t="s">
        <v>108</v>
      </c>
      <c r="C27670">
        <v>0.74</v>
      </c>
      <c r="D27670" t="s">
        <v>29</v>
      </c>
      <c r="G27670" t="s">
        <v>273</v>
      </c>
    </row>
    <row r="27671" spans="1:7">
      <c r="A27671">
        <v>72071190</v>
      </c>
      <c r="B27671" t="s">
        <v>108</v>
      </c>
      <c r="C27671">
        <v>0.81399999999999995</v>
      </c>
      <c r="D27671" t="s">
        <v>29</v>
      </c>
      <c r="E27671">
        <v>2026</v>
      </c>
      <c r="G27671" t="s">
        <v>273</v>
      </c>
    </row>
    <row r="27672" spans="1:7">
      <c r="A27672">
        <v>72071190</v>
      </c>
      <c r="B27672" t="s">
        <v>108</v>
      </c>
      <c r="C27672">
        <v>0.88800000000000001</v>
      </c>
      <c r="D27672" t="s">
        <v>29</v>
      </c>
      <c r="E27672">
        <v>2027</v>
      </c>
      <c r="G27672" t="s">
        <v>273</v>
      </c>
    </row>
    <row r="27673" spans="1:7">
      <c r="A27673">
        <v>72071190</v>
      </c>
      <c r="B27673" t="s">
        <v>108</v>
      </c>
      <c r="C27673">
        <v>0.96199999999999997</v>
      </c>
      <c r="D27673" t="s">
        <v>29</v>
      </c>
      <c r="E27673">
        <v>2028</v>
      </c>
      <c r="G27673" t="s">
        <v>273</v>
      </c>
    </row>
    <row r="27674" spans="1:7">
      <c r="A27674">
        <v>72071210</v>
      </c>
      <c r="B27674" t="s">
        <v>108</v>
      </c>
      <c r="C27674">
        <v>0.74</v>
      </c>
      <c r="D27674" t="s">
        <v>29</v>
      </c>
      <c r="G27674" t="s">
        <v>273</v>
      </c>
    </row>
    <row r="27675" spans="1:7">
      <c r="A27675">
        <v>72071210</v>
      </c>
      <c r="B27675" t="s">
        <v>108</v>
      </c>
      <c r="C27675">
        <v>0.81399999999999995</v>
      </c>
      <c r="D27675" t="s">
        <v>29</v>
      </c>
      <c r="E27675">
        <v>2026</v>
      </c>
      <c r="G27675" t="s">
        <v>273</v>
      </c>
    </row>
    <row r="27676" spans="1:7">
      <c r="A27676">
        <v>72071210</v>
      </c>
      <c r="B27676" t="s">
        <v>108</v>
      </c>
      <c r="C27676">
        <v>0.88800000000000001</v>
      </c>
      <c r="D27676" t="s">
        <v>29</v>
      </c>
      <c r="E27676">
        <v>2027</v>
      </c>
      <c r="G27676" t="s">
        <v>273</v>
      </c>
    </row>
    <row r="27677" spans="1:7">
      <c r="A27677">
        <v>72071210</v>
      </c>
      <c r="B27677" t="s">
        <v>108</v>
      </c>
      <c r="C27677">
        <v>0.96199999999999997</v>
      </c>
      <c r="D27677" t="s">
        <v>29</v>
      </c>
      <c r="E27677">
        <v>2028</v>
      </c>
      <c r="G27677" t="s">
        <v>273</v>
      </c>
    </row>
    <row r="27678" spans="1:7">
      <c r="A27678">
        <v>72071290</v>
      </c>
      <c r="B27678" t="s">
        <v>108</v>
      </c>
      <c r="C27678">
        <v>0.74</v>
      </c>
      <c r="D27678" t="s">
        <v>29</v>
      </c>
      <c r="G27678" t="s">
        <v>273</v>
      </c>
    </row>
    <row r="27679" spans="1:7">
      <c r="A27679">
        <v>72071290</v>
      </c>
      <c r="B27679" t="s">
        <v>108</v>
      </c>
      <c r="C27679">
        <v>0.81399999999999995</v>
      </c>
      <c r="D27679" t="s">
        <v>29</v>
      </c>
      <c r="E27679">
        <v>2026</v>
      </c>
      <c r="G27679" t="s">
        <v>273</v>
      </c>
    </row>
    <row r="27680" spans="1:7">
      <c r="A27680">
        <v>72071290</v>
      </c>
      <c r="B27680" t="s">
        <v>108</v>
      </c>
      <c r="C27680">
        <v>0.88800000000000001</v>
      </c>
      <c r="D27680" t="s">
        <v>29</v>
      </c>
      <c r="E27680">
        <v>2027</v>
      </c>
      <c r="G27680" t="s">
        <v>273</v>
      </c>
    </row>
    <row r="27681" spans="1:7">
      <c r="A27681">
        <v>72071290</v>
      </c>
      <c r="B27681" t="s">
        <v>108</v>
      </c>
      <c r="C27681">
        <v>0.96199999999999997</v>
      </c>
      <c r="D27681" t="s">
        <v>29</v>
      </c>
      <c r="E27681">
        <v>2028</v>
      </c>
      <c r="G27681" t="s">
        <v>273</v>
      </c>
    </row>
    <row r="27682" spans="1:7">
      <c r="A27682">
        <v>72071912</v>
      </c>
      <c r="B27682" t="s">
        <v>108</v>
      </c>
      <c r="C27682">
        <v>0.74</v>
      </c>
      <c r="D27682" t="s">
        <v>29</v>
      </c>
      <c r="G27682" t="s">
        <v>273</v>
      </c>
    </row>
    <row r="27683" spans="1:7">
      <c r="A27683">
        <v>72071912</v>
      </c>
      <c r="B27683" t="s">
        <v>108</v>
      </c>
      <c r="C27683">
        <v>0.81399999999999995</v>
      </c>
      <c r="D27683" t="s">
        <v>29</v>
      </c>
      <c r="E27683">
        <v>2026</v>
      </c>
      <c r="G27683" t="s">
        <v>273</v>
      </c>
    </row>
    <row r="27684" spans="1:7">
      <c r="A27684">
        <v>72071912</v>
      </c>
      <c r="B27684" t="s">
        <v>108</v>
      </c>
      <c r="C27684">
        <v>0.88800000000000001</v>
      </c>
      <c r="D27684" t="s">
        <v>29</v>
      </c>
      <c r="E27684">
        <v>2027</v>
      </c>
      <c r="G27684" t="s">
        <v>273</v>
      </c>
    </row>
    <row r="27685" spans="1:7">
      <c r="A27685">
        <v>72071912</v>
      </c>
      <c r="B27685" t="s">
        <v>108</v>
      </c>
      <c r="C27685">
        <v>0.96199999999999997</v>
      </c>
      <c r="D27685" t="s">
        <v>29</v>
      </c>
      <c r="E27685">
        <v>2028</v>
      </c>
      <c r="G27685" t="s">
        <v>273</v>
      </c>
    </row>
    <row r="27686" spans="1:7">
      <c r="A27686">
        <v>72071919</v>
      </c>
      <c r="B27686" t="s">
        <v>108</v>
      </c>
      <c r="C27686">
        <v>0.74</v>
      </c>
      <c r="D27686" t="s">
        <v>29</v>
      </c>
      <c r="G27686" t="s">
        <v>273</v>
      </c>
    </row>
    <row r="27687" spans="1:7">
      <c r="A27687">
        <v>72071919</v>
      </c>
      <c r="B27687" t="s">
        <v>108</v>
      </c>
      <c r="C27687">
        <v>0.81399999999999995</v>
      </c>
      <c r="D27687" t="s">
        <v>29</v>
      </c>
      <c r="E27687">
        <v>2026</v>
      </c>
      <c r="G27687" t="s">
        <v>273</v>
      </c>
    </row>
    <row r="27688" spans="1:7">
      <c r="A27688">
        <v>72071919</v>
      </c>
      <c r="B27688" t="s">
        <v>108</v>
      </c>
      <c r="C27688">
        <v>0.88800000000000001</v>
      </c>
      <c r="D27688" t="s">
        <v>29</v>
      </c>
      <c r="E27688">
        <v>2027</v>
      </c>
      <c r="G27688" t="s">
        <v>273</v>
      </c>
    </row>
    <row r="27689" spans="1:7">
      <c r="A27689">
        <v>72071919</v>
      </c>
      <c r="B27689" t="s">
        <v>108</v>
      </c>
      <c r="C27689">
        <v>0.96199999999999997</v>
      </c>
      <c r="D27689" t="s">
        <v>29</v>
      </c>
      <c r="E27689">
        <v>2028</v>
      </c>
      <c r="G27689" t="s">
        <v>273</v>
      </c>
    </row>
    <row r="27690" spans="1:7">
      <c r="A27690">
        <v>72071980</v>
      </c>
      <c r="B27690" t="s">
        <v>108</v>
      </c>
      <c r="C27690">
        <v>0.74</v>
      </c>
      <c r="D27690" t="s">
        <v>29</v>
      </c>
      <c r="G27690" t="s">
        <v>273</v>
      </c>
    </row>
    <row r="27691" spans="1:7">
      <c r="A27691">
        <v>72071980</v>
      </c>
      <c r="B27691" t="s">
        <v>108</v>
      </c>
      <c r="C27691">
        <v>0.81399999999999995</v>
      </c>
      <c r="D27691" t="s">
        <v>29</v>
      </c>
      <c r="E27691">
        <v>2026</v>
      </c>
      <c r="G27691" t="s">
        <v>273</v>
      </c>
    </row>
    <row r="27692" spans="1:7">
      <c r="A27692">
        <v>72071980</v>
      </c>
      <c r="B27692" t="s">
        <v>108</v>
      </c>
      <c r="C27692">
        <v>0.88800000000000001</v>
      </c>
      <c r="D27692" t="s">
        <v>29</v>
      </c>
      <c r="E27692">
        <v>2027</v>
      </c>
      <c r="G27692" t="s">
        <v>273</v>
      </c>
    </row>
    <row r="27693" spans="1:7">
      <c r="A27693">
        <v>72071980</v>
      </c>
      <c r="B27693" t="s">
        <v>108</v>
      </c>
      <c r="C27693">
        <v>0.96199999999999997</v>
      </c>
      <c r="D27693" t="s">
        <v>29</v>
      </c>
      <c r="E27693">
        <v>2028</v>
      </c>
      <c r="G27693" t="s">
        <v>273</v>
      </c>
    </row>
    <row r="27694" spans="1:7">
      <c r="A27694">
        <v>72072011</v>
      </c>
      <c r="B27694" t="s">
        <v>108</v>
      </c>
      <c r="C27694">
        <v>0.74</v>
      </c>
      <c r="D27694" t="s">
        <v>29</v>
      </c>
      <c r="G27694" t="s">
        <v>273</v>
      </c>
    </row>
    <row r="27695" spans="1:7">
      <c r="A27695">
        <v>72072011</v>
      </c>
      <c r="B27695" t="s">
        <v>108</v>
      </c>
      <c r="C27695">
        <v>0.81399999999999995</v>
      </c>
      <c r="D27695" t="s">
        <v>29</v>
      </c>
      <c r="E27695">
        <v>2026</v>
      </c>
      <c r="G27695" t="s">
        <v>273</v>
      </c>
    </row>
    <row r="27696" spans="1:7">
      <c r="A27696">
        <v>72072011</v>
      </c>
      <c r="B27696" t="s">
        <v>108</v>
      </c>
      <c r="C27696">
        <v>0.88800000000000001</v>
      </c>
      <c r="D27696" t="s">
        <v>29</v>
      </c>
      <c r="E27696">
        <v>2027</v>
      </c>
      <c r="G27696" t="s">
        <v>273</v>
      </c>
    </row>
    <row r="27697" spans="1:7">
      <c r="A27697">
        <v>72072011</v>
      </c>
      <c r="B27697" t="s">
        <v>108</v>
      </c>
      <c r="C27697">
        <v>0.96199999999999997</v>
      </c>
      <c r="D27697" t="s">
        <v>29</v>
      </c>
      <c r="E27697">
        <v>2028</v>
      </c>
      <c r="G27697" t="s">
        <v>273</v>
      </c>
    </row>
    <row r="27698" spans="1:7">
      <c r="A27698">
        <v>72072015</v>
      </c>
      <c r="B27698" t="s">
        <v>108</v>
      </c>
      <c r="C27698">
        <v>0.74</v>
      </c>
      <c r="D27698" t="s">
        <v>29</v>
      </c>
      <c r="G27698" t="s">
        <v>273</v>
      </c>
    </row>
    <row r="27699" spans="1:7">
      <c r="A27699">
        <v>72072015</v>
      </c>
      <c r="B27699" t="s">
        <v>108</v>
      </c>
      <c r="C27699">
        <v>0.81399999999999995</v>
      </c>
      <c r="D27699" t="s">
        <v>29</v>
      </c>
      <c r="E27699">
        <v>2026</v>
      </c>
      <c r="G27699" t="s">
        <v>273</v>
      </c>
    </row>
    <row r="27700" spans="1:7">
      <c r="A27700">
        <v>72072015</v>
      </c>
      <c r="B27700" t="s">
        <v>108</v>
      </c>
      <c r="C27700">
        <v>0.88800000000000001</v>
      </c>
      <c r="D27700" t="s">
        <v>29</v>
      </c>
      <c r="E27700">
        <v>2027</v>
      </c>
      <c r="G27700" t="s">
        <v>273</v>
      </c>
    </row>
    <row r="27701" spans="1:7">
      <c r="A27701">
        <v>72072015</v>
      </c>
      <c r="B27701" t="s">
        <v>108</v>
      </c>
      <c r="C27701">
        <v>0.96199999999999997</v>
      </c>
      <c r="D27701" t="s">
        <v>29</v>
      </c>
      <c r="E27701">
        <v>2028</v>
      </c>
      <c r="G27701" t="s">
        <v>273</v>
      </c>
    </row>
    <row r="27702" spans="1:7">
      <c r="A27702">
        <v>72072017</v>
      </c>
      <c r="B27702" t="s">
        <v>108</v>
      </c>
      <c r="C27702">
        <v>0.74</v>
      </c>
      <c r="D27702" t="s">
        <v>29</v>
      </c>
      <c r="G27702" t="s">
        <v>273</v>
      </c>
    </row>
    <row r="27703" spans="1:7">
      <c r="A27703">
        <v>72072017</v>
      </c>
      <c r="B27703" t="s">
        <v>108</v>
      </c>
      <c r="C27703">
        <v>0.81399999999999995</v>
      </c>
      <c r="D27703" t="s">
        <v>29</v>
      </c>
      <c r="E27703">
        <v>2026</v>
      </c>
      <c r="G27703" t="s">
        <v>273</v>
      </c>
    </row>
    <row r="27704" spans="1:7">
      <c r="A27704">
        <v>72072017</v>
      </c>
      <c r="B27704" t="s">
        <v>108</v>
      </c>
      <c r="C27704">
        <v>0.88800000000000001</v>
      </c>
      <c r="D27704" t="s">
        <v>29</v>
      </c>
      <c r="E27704">
        <v>2027</v>
      </c>
      <c r="G27704" t="s">
        <v>273</v>
      </c>
    </row>
    <row r="27705" spans="1:7">
      <c r="A27705">
        <v>72072017</v>
      </c>
      <c r="B27705" t="s">
        <v>108</v>
      </c>
      <c r="C27705">
        <v>0.96199999999999997</v>
      </c>
      <c r="D27705" t="s">
        <v>29</v>
      </c>
      <c r="E27705">
        <v>2028</v>
      </c>
      <c r="G27705" t="s">
        <v>273</v>
      </c>
    </row>
    <row r="27706" spans="1:7">
      <c r="A27706">
        <v>72072019</v>
      </c>
      <c r="B27706" t="s">
        <v>108</v>
      </c>
      <c r="C27706">
        <v>0.74</v>
      </c>
      <c r="D27706" t="s">
        <v>29</v>
      </c>
      <c r="G27706" t="s">
        <v>273</v>
      </c>
    </row>
    <row r="27707" spans="1:7">
      <c r="A27707">
        <v>72072019</v>
      </c>
      <c r="B27707" t="s">
        <v>108</v>
      </c>
      <c r="C27707">
        <v>0.81399999999999995</v>
      </c>
      <c r="D27707" t="s">
        <v>29</v>
      </c>
      <c r="E27707">
        <v>2026</v>
      </c>
      <c r="G27707" t="s">
        <v>273</v>
      </c>
    </row>
    <row r="27708" spans="1:7">
      <c r="A27708">
        <v>72072019</v>
      </c>
      <c r="B27708" t="s">
        <v>108</v>
      </c>
      <c r="C27708">
        <v>0.88800000000000001</v>
      </c>
      <c r="D27708" t="s">
        <v>29</v>
      </c>
      <c r="E27708">
        <v>2027</v>
      </c>
      <c r="G27708" t="s">
        <v>273</v>
      </c>
    </row>
    <row r="27709" spans="1:7">
      <c r="A27709">
        <v>72072019</v>
      </c>
      <c r="B27709" t="s">
        <v>108</v>
      </c>
      <c r="C27709">
        <v>0.96199999999999997</v>
      </c>
      <c r="D27709" t="s">
        <v>29</v>
      </c>
      <c r="E27709">
        <v>2028</v>
      </c>
      <c r="G27709" t="s">
        <v>273</v>
      </c>
    </row>
    <row r="27710" spans="1:7">
      <c r="A27710">
        <v>72072032</v>
      </c>
      <c r="B27710" t="s">
        <v>108</v>
      </c>
      <c r="C27710">
        <v>0.74</v>
      </c>
      <c r="D27710" t="s">
        <v>29</v>
      </c>
      <c r="G27710" t="s">
        <v>273</v>
      </c>
    </row>
    <row r="27711" spans="1:7">
      <c r="A27711">
        <v>72072032</v>
      </c>
      <c r="B27711" t="s">
        <v>108</v>
      </c>
      <c r="C27711">
        <v>0.81399999999999995</v>
      </c>
      <c r="D27711" t="s">
        <v>29</v>
      </c>
      <c r="E27711">
        <v>2026</v>
      </c>
      <c r="G27711" t="s">
        <v>273</v>
      </c>
    </row>
    <row r="27712" spans="1:7">
      <c r="A27712">
        <v>72072032</v>
      </c>
      <c r="B27712" t="s">
        <v>108</v>
      </c>
      <c r="C27712">
        <v>0.88800000000000001</v>
      </c>
      <c r="D27712" t="s">
        <v>29</v>
      </c>
      <c r="E27712">
        <v>2027</v>
      </c>
      <c r="G27712" t="s">
        <v>273</v>
      </c>
    </row>
    <row r="27713" spans="1:7">
      <c r="A27713">
        <v>72072032</v>
      </c>
      <c r="B27713" t="s">
        <v>108</v>
      </c>
      <c r="C27713">
        <v>0.96199999999999997</v>
      </c>
      <c r="D27713" t="s">
        <v>29</v>
      </c>
      <c r="E27713">
        <v>2028</v>
      </c>
      <c r="G27713" t="s">
        <v>273</v>
      </c>
    </row>
    <row r="27714" spans="1:7">
      <c r="A27714">
        <v>72072039</v>
      </c>
      <c r="B27714" t="s">
        <v>108</v>
      </c>
      <c r="C27714">
        <v>0.74</v>
      </c>
      <c r="D27714" t="s">
        <v>29</v>
      </c>
      <c r="G27714" t="s">
        <v>273</v>
      </c>
    </row>
    <row r="27715" spans="1:7">
      <c r="A27715">
        <v>72072039</v>
      </c>
      <c r="B27715" t="s">
        <v>108</v>
      </c>
      <c r="C27715">
        <v>0.81399999999999995</v>
      </c>
      <c r="D27715" t="s">
        <v>29</v>
      </c>
      <c r="E27715">
        <v>2026</v>
      </c>
      <c r="G27715" t="s">
        <v>273</v>
      </c>
    </row>
    <row r="27716" spans="1:7">
      <c r="A27716">
        <v>72072039</v>
      </c>
      <c r="B27716" t="s">
        <v>108</v>
      </c>
      <c r="C27716">
        <v>0.88800000000000001</v>
      </c>
      <c r="D27716" t="s">
        <v>29</v>
      </c>
      <c r="E27716">
        <v>2027</v>
      </c>
      <c r="G27716" t="s">
        <v>273</v>
      </c>
    </row>
    <row r="27717" spans="1:7">
      <c r="A27717">
        <v>72072039</v>
      </c>
      <c r="B27717" t="s">
        <v>108</v>
      </c>
      <c r="C27717">
        <v>0.96199999999999997</v>
      </c>
      <c r="D27717" t="s">
        <v>29</v>
      </c>
      <c r="E27717">
        <v>2028</v>
      </c>
      <c r="G27717" t="s">
        <v>273</v>
      </c>
    </row>
    <row r="27718" spans="1:7">
      <c r="A27718">
        <v>72072052</v>
      </c>
      <c r="B27718" t="s">
        <v>108</v>
      </c>
      <c r="C27718">
        <v>0.74</v>
      </c>
      <c r="D27718" t="s">
        <v>29</v>
      </c>
      <c r="G27718" t="s">
        <v>273</v>
      </c>
    </row>
    <row r="27719" spans="1:7">
      <c r="A27719">
        <v>72072052</v>
      </c>
      <c r="B27719" t="s">
        <v>108</v>
      </c>
      <c r="C27719">
        <v>0.81399999999999995</v>
      </c>
      <c r="D27719" t="s">
        <v>29</v>
      </c>
      <c r="E27719">
        <v>2026</v>
      </c>
      <c r="G27719" t="s">
        <v>273</v>
      </c>
    </row>
    <row r="27720" spans="1:7">
      <c r="A27720">
        <v>72072052</v>
      </c>
      <c r="B27720" t="s">
        <v>108</v>
      </c>
      <c r="C27720">
        <v>0.88800000000000001</v>
      </c>
      <c r="D27720" t="s">
        <v>29</v>
      </c>
      <c r="E27720">
        <v>2027</v>
      </c>
      <c r="G27720" t="s">
        <v>273</v>
      </c>
    </row>
    <row r="27721" spans="1:7">
      <c r="A27721">
        <v>72072052</v>
      </c>
      <c r="B27721" t="s">
        <v>108</v>
      </c>
      <c r="C27721">
        <v>0.96199999999999997</v>
      </c>
      <c r="D27721" t="s">
        <v>29</v>
      </c>
      <c r="E27721">
        <v>2028</v>
      </c>
      <c r="G27721" t="s">
        <v>273</v>
      </c>
    </row>
    <row r="27722" spans="1:7">
      <c r="A27722">
        <v>72072059</v>
      </c>
      <c r="B27722" t="s">
        <v>108</v>
      </c>
      <c r="C27722">
        <v>0.74</v>
      </c>
      <c r="D27722" t="s">
        <v>29</v>
      </c>
      <c r="G27722" t="s">
        <v>273</v>
      </c>
    </row>
    <row r="27723" spans="1:7">
      <c r="A27723">
        <v>72072059</v>
      </c>
      <c r="B27723" t="s">
        <v>108</v>
      </c>
      <c r="C27723">
        <v>0.81399999999999995</v>
      </c>
      <c r="D27723" t="s">
        <v>29</v>
      </c>
      <c r="E27723">
        <v>2026</v>
      </c>
      <c r="G27723" t="s">
        <v>273</v>
      </c>
    </row>
    <row r="27724" spans="1:7">
      <c r="A27724">
        <v>72072059</v>
      </c>
      <c r="B27724" t="s">
        <v>108</v>
      </c>
      <c r="C27724">
        <v>0.88800000000000001</v>
      </c>
      <c r="D27724" t="s">
        <v>29</v>
      </c>
      <c r="E27724">
        <v>2027</v>
      </c>
      <c r="G27724" t="s">
        <v>273</v>
      </c>
    </row>
    <row r="27725" spans="1:7">
      <c r="A27725">
        <v>72072059</v>
      </c>
      <c r="B27725" t="s">
        <v>108</v>
      </c>
      <c r="C27725">
        <v>0.96199999999999997</v>
      </c>
      <c r="D27725" t="s">
        <v>29</v>
      </c>
      <c r="E27725">
        <v>2028</v>
      </c>
      <c r="G27725" t="s">
        <v>273</v>
      </c>
    </row>
    <row r="27726" spans="1:7">
      <c r="A27726">
        <v>72072080</v>
      </c>
      <c r="B27726" t="s">
        <v>108</v>
      </c>
      <c r="C27726">
        <v>0.74</v>
      </c>
      <c r="D27726" t="s">
        <v>29</v>
      </c>
      <c r="G27726" t="s">
        <v>273</v>
      </c>
    </row>
    <row r="27727" spans="1:7">
      <c r="A27727">
        <v>72072080</v>
      </c>
      <c r="B27727" t="s">
        <v>108</v>
      </c>
      <c r="C27727">
        <v>0.81399999999999995</v>
      </c>
      <c r="D27727" t="s">
        <v>29</v>
      </c>
      <c r="E27727">
        <v>2026</v>
      </c>
      <c r="G27727" t="s">
        <v>273</v>
      </c>
    </row>
    <row r="27728" spans="1:7">
      <c r="A27728">
        <v>72072080</v>
      </c>
      <c r="B27728" t="s">
        <v>108</v>
      </c>
      <c r="C27728">
        <v>0.88800000000000001</v>
      </c>
      <c r="D27728" t="s">
        <v>29</v>
      </c>
      <c r="E27728">
        <v>2027</v>
      </c>
      <c r="G27728" t="s">
        <v>273</v>
      </c>
    </row>
    <row r="27729" spans="1:7">
      <c r="A27729">
        <v>72072080</v>
      </c>
      <c r="B27729" t="s">
        <v>108</v>
      </c>
      <c r="C27729">
        <v>0.96199999999999997</v>
      </c>
      <c r="D27729" t="s">
        <v>29</v>
      </c>
      <c r="E27729">
        <v>2028</v>
      </c>
      <c r="G27729" t="s">
        <v>273</v>
      </c>
    </row>
    <row r="27730" spans="1:7">
      <c r="A27730">
        <v>7208</v>
      </c>
      <c r="B27730" t="s">
        <v>108</v>
      </c>
      <c r="C27730">
        <v>0.74</v>
      </c>
      <c r="D27730" t="s">
        <v>29</v>
      </c>
      <c r="G27730" t="s">
        <v>273</v>
      </c>
    </row>
    <row r="27731" spans="1:7">
      <c r="A27731">
        <v>7208</v>
      </c>
      <c r="B27731" t="s">
        <v>108</v>
      </c>
      <c r="C27731">
        <v>0.81399999999999995</v>
      </c>
      <c r="D27731" t="s">
        <v>29</v>
      </c>
      <c r="E27731">
        <v>2026</v>
      </c>
      <c r="G27731" t="s">
        <v>273</v>
      </c>
    </row>
    <row r="27732" spans="1:7">
      <c r="A27732">
        <v>7208</v>
      </c>
      <c r="B27732" t="s">
        <v>108</v>
      </c>
      <c r="C27732">
        <v>0.88800000000000001</v>
      </c>
      <c r="D27732" t="s">
        <v>29</v>
      </c>
      <c r="E27732">
        <v>2027</v>
      </c>
      <c r="G27732" t="s">
        <v>273</v>
      </c>
    </row>
    <row r="27733" spans="1:7">
      <c r="A27733">
        <v>7208</v>
      </c>
      <c r="B27733" t="s">
        <v>108</v>
      </c>
      <c r="C27733">
        <v>0.96199999999999997</v>
      </c>
      <c r="D27733" t="s">
        <v>29</v>
      </c>
      <c r="E27733">
        <v>2028</v>
      </c>
      <c r="G27733" t="s">
        <v>273</v>
      </c>
    </row>
    <row r="27734" spans="1:7">
      <c r="A27734">
        <v>7209</v>
      </c>
      <c r="B27734" t="s">
        <v>108</v>
      </c>
      <c r="C27734">
        <v>0.74</v>
      </c>
      <c r="D27734" t="s">
        <v>29</v>
      </c>
      <c r="G27734" t="s">
        <v>273</v>
      </c>
    </row>
    <row r="27735" spans="1:7">
      <c r="A27735">
        <v>7209</v>
      </c>
      <c r="B27735" t="s">
        <v>108</v>
      </c>
      <c r="C27735">
        <v>0.81399999999999995</v>
      </c>
      <c r="D27735" t="s">
        <v>29</v>
      </c>
      <c r="E27735">
        <v>2026</v>
      </c>
      <c r="G27735" t="s">
        <v>273</v>
      </c>
    </row>
    <row r="27736" spans="1:7">
      <c r="A27736">
        <v>7209</v>
      </c>
      <c r="B27736" t="s">
        <v>108</v>
      </c>
      <c r="C27736">
        <v>0.88800000000000001</v>
      </c>
      <c r="D27736" t="s">
        <v>29</v>
      </c>
      <c r="E27736">
        <v>2027</v>
      </c>
      <c r="G27736" t="s">
        <v>273</v>
      </c>
    </row>
    <row r="27737" spans="1:7">
      <c r="A27737">
        <v>7209</v>
      </c>
      <c r="B27737" t="s">
        <v>108</v>
      </c>
      <c r="C27737">
        <v>0.96199999999999997</v>
      </c>
      <c r="D27737" t="s">
        <v>29</v>
      </c>
      <c r="E27737">
        <v>2028</v>
      </c>
      <c r="G27737" t="s">
        <v>273</v>
      </c>
    </row>
    <row r="27738" spans="1:7">
      <c r="A27738">
        <v>7210</v>
      </c>
      <c r="B27738" t="s">
        <v>108</v>
      </c>
      <c r="C27738">
        <v>0.74</v>
      </c>
      <c r="D27738" t="s">
        <v>29</v>
      </c>
      <c r="G27738" t="s">
        <v>273</v>
      </c>
    </row>
    <row r="27739" spans="1:7">
      <c r="A27739">
        <v>7210</v>
      </c>
      <c r="B27739" t="s">
        <v>108</v>
      </c>
      <c r="C27739">
        <v>0.81399999999999995</v>
      </c>
      <c r="D27739" t="s">
        <v>29</v>
      </c>
      <c r="E27739">
        <v>2026</v>
      </c>
      <c r="G27739" t="s">
        <v>273</v>
      </c>
    </row>
    <row r="27740" spans="1:7">
      <c r="A27740">
        <v>7210</v>
      </c>
      <c r="B27740" t="s">
        <v>108</v>
      </c>
      <c r="C27740">
        <v>0.88800000000000001</v>
      </c>
      <c r="D27740" t="s">
        <v>29</v>
      </c>
      <c r="E27740">
        <v>2027</v>
      </c>
      <c r="G27740" t="s">
        <v>273</v>
      </c>
    </row>
    <row r="27741" spans="1:7">
      <c r="A27741">
        <v>7210</v>
      </c>
      <c r="B27741" t="s">
        <v>108</v>
      </c>
      <c r="C27741">
        <v>0.96199999999999997</v>
      </c>
      <c r="D27741" t="s">
        <v>29</v>
      </c>
      <c r="E27741">
        <v>2028</v>
      </c>
      <c r="G27741" t="s">
        <v>273</v>
      </c>
    </row>
    <row r="27742" spans="1:7">
      <c r="A27742">
        <v>72111300</v>
      </c>
      <c r="B27742" t="s">
        <v>108</v>
      </c>
      <c r="C27742">
        <v>0.74</v>
      </c>
      <c r="D27742" t="s">
        <v>29</v>
      </c>
      <c r="G27742" t="s">
        <v>273</v>
      </c>
    </row>
    <row r="27743" spans="1:7">
      <c r="A27743">
        <v>72111300</v>
      </c>
      <c r="B27743" t="s">
        <v>108</v>
      </c>
      <c r="C27743">
        <v>0.81399999999999995</v>
      </c>
      <c r="D27743" t="s">
        <v>29</v>
      </c>
      <c r="E27743">
        <v>2026</v>
      </c>
      <c r="G27743" t="s">
        <v>273</v>
      </c>
    </row>
    <row r="27744" spans="1:7">
      <c r="A27744">
        <v>72111300</v>
      </c>
      <c r="B27744" t="s">
        <v>108</v>
      </c>
      <c r="C27744">
        <v>0.88800000000000001</v>
      </c>
      <c r="D27744" t="s">
        <v>29</v>
      </c>
      <c r="E27744">
        <v>2027</v>
      </c>
      <c r="G27744" t="s">
        <v>273</v>
      </c>
    </row>
    <row r="27745" spans="1:7">
      <c r="A27745">
        <v>72111300</v>
      </c>
      <c r="B27745" t="s">
        <v>108</v>
      </c>
      <c r="C27745">
        <v>0.96199999999999997</v>
      </c>
      <c r="D27745" t="s">
        <v>29</v>
      </c>
      <c r="E27745">
        <v>2028</v>
      </c>
      <c r="G27745" t="s">
        <v>273</v>
      </c>
    </row>
    <row r="27746" spans="1:7">
      <c r="A27746">
        <v>72111400</v>
      </c>
      <c r="B27746" t="s">
        <v>108</v>
      </c>
      <c r="C27746">
        <v>0.74</v>
      </c>
      <c r="D27746" t="s">
        <v>29</v>
      </c>
      <c r="G27746" t="s">
        <v>273</v>
      </c>
    </row>
    <row r="27747" spans="1:7">
      <c r="A27747">
        <v>72111400</v>
      </c>
      <c r="B27747" t="s">
        <v>108</v>
      </c>
      <c r="C27747">
        <v>0.81399999999999995</v>
      </c>
      <c r="D27747" t="s">
        <v>29</v>
      </c>
      <c r="E27747">
        <v>2026</v>
      </c>
      <c r="G27747" t="s">
        <v>273</v>
      </c>
    </row>
    <row r="27748" spans="1:7">
      <c r="A27748">
        <v>72111400</v>
      </c>
      <c r="B27748" t="s">
        <v>108</v>
      </c>
      <c r="C27748">
        <v>0.88800000000000001</v>
      </c>
      <c r="D27748" t="s">
        <v>29</v>
      </c>
      <c r="E27748">
        <v>2027</v>
      </c>
      <c r="G27748" t="s">
        <v>273</v>
      </c>
    </row>
    <row r="27749" spans="1:7">
      <c r="A27749">
        <v>72111400</v>
      </c>
      <c r="B27749" t="s">
        <v>108</v>
      </c>
      <c r="C27749">
        <v>0.96199999999999997</v>
      </c>
      <c r="D27749" t="s">
        <v>29</v>
      </c>
      <c r="E27749">
        <v>2028</v>
      </c>
      <c r="G27749" t="s">
        <v>273</v>
      </c>
    </row>
    <row r="27750" spans="1:7">
      <c r="A27750">
        <v>72111900</v>
      </c>
      <c r="B27750" t="s">
        <v>108</v>
      </c>
      <c r="C27750">
        <v>0.74</v>
      </c>
      <c r="D27750" t="s">
        <v>29</v>
      </c>
      <c r="G27750" t="s">
        <v>273</v>
      </c>
    </row>
    <row r="27751" spans="1:7">
      <c r="A27751">
        <v>72111900</v>
      </c>
      <c r="B27751" t="s">
        <v>108</v>
      </c>
      <c r="C27751">
        <v>0.81399999999999995</v>
      </c>
      <c r="D27751" t="s">
        <v>29</v>
      </c>
      <c r="E27751">
        <v>2026</v>
      </c>
      <c r="G27751" t="s">
        <v>273</v>
      </c>
    </row>
    <row r="27752" spans="1:7">
      <c r="A27752">
        <v>72111900</v>
      </c>
      <c r="B27752" t="s">
        <v>108</v>
      </c>
      <c r="C27752">
        <v>0.88800000000000001</v>
      </c>
      <c r="D27752" t="s">
        <v>29</v>
      </c>
      <c r="E27752">
        <v>2027</v>
      </c>
      <c r="G27752" t="s">
        <v>273</v>
      </c>
    </row>
    <row r="27753" spans="1:7">
      <c r="A27753">
        <v>72111900</v>
      </c>
      <c r="B27753" t="s">
        <v>108</v>
      </c>
      <c r="C27753">
        <v>0.96199999999999997</v>
      </c>
      <c r="D27753" t="s">
        <v>29</v>
      </c>
      <c r="E27753">
        <v>2028</v>
      </c>
      <c r="G27753" t="s">
        <v>273</v>
      </c>
    </row>
    <row r="27754" spans="1:7">
      <c r="A27754">
        <v>721123</v>
      </c>
      <c r="B27754" t="s">
        <v>108</v>
      </c>
      <c r="C27754">
        <v>0.74</v>
      </c>
      <c r="D27754" t="s">
        <v>29</v>
      </c>
      <c r="G27754" t="s">
        <v>273</v>
      </c>
    </row>
    <row r="27755" spans="1:7">
      <c r="A27755">
        <v>721123</v>
      </c>
      <c r="B27755" t="s">
        <v>108</v>
      </c>
      <c r="C27755">
        <v>0.81399999999999995</v>
      </c>
      <c r="D27755" t="s">
        <v>29</v>
      </c>
      <c r="E27755">
        <v>2026</v>
      </c>
      <c r="G27755" t="s">
        <v>273</v>
      </c>
    </row>
    <row r="27756" spans="1:7">
      <c r="A27756">
        <v>721123</v>
      </c>
      <c r="B27756" t="s">
        <v>108</v>
      </c>
      <c r="C27756">
        <v>0.88800000000000001</v>
      </c>
      <c r="D27756" t="s">
        <v>29</v>
      </c>
      <c r="E27756">
        <v>2027</v>
      </c>
      <c r="G27756" t="s">
        <v>273</v>
      </c>
    </row>
    <row r="27757" spans="1:7">
      <c r="A27757">
        <v>721123</v>
      </c>
      <c r="B27757" t="s">
        <v>108</v>
      </c>
      <c r="C27757">
        <v>0.96199999999999997</v>
      </c>
      <c r="D27757" t="s">
        <v>29</v>
      </c>
      <c r="E27757">
        <v>2028</v>
      </c>
      <c r="G27757" t="s">
        <v>273</v>
      </c>
    </row>
    <row r="27758" spans="1:7">
      <c r="A27758">
        <v>72112900</v>
      </c>
      <c r="B27758" t="s">
        <v>108</v>
      </c>
      <c r="C27758">
        <v>0.74</v>
      </c>
      <c r="D27758" t="s">
        <v>29</v>
      </c>
      <c r="G27758" t="s">
        <v>273</v>
      </c>
    </row>
    <row r="27759" spans="1:7">
      <c r="A27759">
        <v>72112900</v>
      </c>
      <c r="B27759" t="s">
        <v>108</v>
      </c>
      <c r="C27759">
        <v>0.81399999999999995</v>
      </c>
      <c r="D27759" t="s">
        <v>29</v>
      </c>
      <c r="E27759">
        <v>2026</v>
      </c>
      <c r="G27759" t="s">
        <v>273</v>
      </c>
    </row>
    <row r="27760" spans="1:7">
      <c r="A27760">
        <v>72112900</v>
      </c>
      <c r="B27760" t="s">
        <v>108</v>
      </c>
      <c r="C27760">
        <v>0.88800000000000001</v>
      </c>
      <c r="D27760" t="s">
        <v>29</v>
      </c>
      <c r="E27760">
        <v>2027</v>
      </c>
      <c r="G27760" t="s">
        <v>273</v>
      </c>
    </row>
    <row r="27761" spans="1:7">
      <c r="A27761">
        <v>72112900</v>
      </c>
      <c r="B27761" t="s">
        <v>108</v>
      </c>
      <c r="C27761">
        <v>0.96199999999999997</v>
      </c>
      <c r="D27761" t="s">
        <v>29</v>
      </c>
      <c r="E27761">
        <v>2028</v>
      </c>
      <c r="G27761" t="s">
        <v>273</v>
      </c>
    </row>
    <row r="27762" spans="1:7">
      <c r="A27762">
        <v>721190</v>
      </c>
      <c r="B27762" t="s">
        <v>108</v>
      </c>
      <c r="C27762">
        <v>0.74</v>
      </c>
      <c r="D27762" t="s">
        <v>29</v>
      </c>
      <c r="G27762" t="s">
        <v>273</v>
      </c>
    </row>
    <row r="27763" spans="1:7">
      <c r="A27763">
        <v>721190</v>
      </c>
      <c r="B27763" t="s">
        <v>108</v>
      </c>
      <c r="C27763">
        <v>0.81399999999999995</v>
      </c>
      <c r="D27763" t="s">
        <v>29</v>
      </c>
      <c r="E27763">
        <v>2026</v>
      </c>
      <c r="G27763" t="s">
        <v>273</v>
      </c>
    </row>
    <row r="27764" spans="1:7">
      <c r="A27764">
        <v>721190</v>
      </c>
      <c r="B27764" t="s">
        <v>108</v>
      </c>
      <c r="C27764">
        <v>0.88800000000000001</v>
      </c>
      <c r="D27764" t="s">
        <v>29</v>
      </c>
      <c r="E27764">
        <v>2027</v>
      </c>
      <c r="G27764" t="s">
        <v>273</v>
      </c>
    </row>
    <row r="27765" spans="1:7">
      <c r="A27765">
        <v>721190</v>
      </c>
      <c r="B27765" t="s">
        <v>108</v>
      </c>
      <c r="C27765">
        <v>0.96199999999999997</v>
      </c>
      <c r="D27765" t="s">
        <v>29</v>
      </c>
      <c r="E27765">
        <v>2028</v>
      </c>
      <c r="G27765" t="s">
        <v>273</v>
      </c>
    </row>
    <row r="27766" spans="1:7">
      <c r="A27766">
        <v>7212</v>
      </c>
      <c r="B27766" t="s">
        <v>108</v>
      </c>
      <c r="C27766">
        <v>0.74</v>
      </c>
      <c r="D27766" t="s">
        <v>29</v>
      </c>
      <c r="G27766" t="s">
        <v>273</v>
      </c>
    </row>
    <row r="27767" spans="1:7">
      <c r="A27767">
        <v>7212</v>
      </c>
      <c r="B27767" t="s">
        <v>108</v>
      </c>
      <c r="C27767">
        <v>0.81399999999999995</v>
      </c>
      <c r="D27767" t="s">
        <v>29</v>
      </c>
      <c r="E27767">
        <v>2026</v>
      </c>
      <c r="G27767" t="s">
        <v>273</v>
      </c>
    </row>
    <row r="27768" spans="1:7">
      <c r="A27768">
        <v>7212</v>
      </c>
      <c r="B27768" t="s">
        <v>108</v>
      </c>
      <c r="C27768">
        <v>0.88800000000000001</v>
      </c>
      <c r="D27768" t="s">
        <v>29</v>
      </c>
      <c r="E27768">
        <v>2027</v>
      </c>
      <c r="G27768" t="s">
        <v>273</v>
      </c>
    </row>
    <row r="27769" spans="1:7">
      <c r="A27769">
        <v>7212</v>
      </c>
      <c r="B27769" t="s">
        <v>108</v>
      </c>
      <c r="C27769">
        <v>0.96199999999999997</v>
      </c>
      <c r="D27769" t="s">
        <v>29</v>
      </c>
      <c r="E27769">
        <v>2028</v>
      </c>
      <c r="G27769" t="s">
        <v>273</v>
      </c>
    </row>
    <row r="27770" spans="1:7">
      <c r="A27770">
        <v>7213</v>
      </c>
      <c r="B27770" t="s">
        <v>108</v>
      </c>
      <c r="C27770">
        <v>0.74</v>
      </c>
      <c r="D27770" t="s">
        <v>29</v>
      </c>
      <c r="G27770" t="s">
        <v>273</v>
      </c>
    </row>
    <row r="27771" spans="1:7">
      <c r="A27771">
        <v>7213</v>
      </c>
      <c r="B27771" t="s">
        <v>108</v>
      </c>
      <c r="C27771">
        <v>0.81399999999999995</v>
      </c>
      <c r="D27771" t="s">
        <v>29</v>
      </c>
      <c r="E27771">
        <v>2026</v>
      </c>
      <c r="G27771" t="s">
        <v>273</v>
      </c>
    </row>
    <row r="27772" spans="1:7">
      <c r="A27772">
        <v>7213</v>
      </c>
      <c r="B27772" t="s">
        <v>108</v>
      </c>
      <c r="C27772">
        <v>0.88800000000000001</v>
      </c>
      <c r="D27772" t="s">
        <v>29</v>
      </c>
      <c r="E27772">
        <v>2027</v>
      </c>
      <c r="G27772" t="s">
        <v>273</v>
      </c>
    </row>
    <row r="27773" spans="1:7">
      <c r="A27773">
        <v>7213</v>
      </c>
      <c r="B27773" t="s">
        <v>108</v>
      </c>
      <c r="C27773">
        <v>0.96199999999999997</v>
      </c>
      <c r="D27773" t="s">
        <v>29</v>
      </c>
      <c r="E27773">
        <v>2028</v>
      </c>
      <c r="G27773" t="s">
        <v>273</v>
      </c>
    </row>
    <row r="27774" spans="1:7">
      <c r="A27774">
        <v>72141000</v>
      </c>
      <c r="B27774" t="s">
        <v>108</v>
      </c>
      <c r="C27774">
        <v>0.74</v>
      </c>
      <c r="D27774" t="s">
        <v>29</v>
      </c>
      <c r="G27774" t="s">
        <v>273</v>
      </c>
    </row>
    <row r="27775" spans="1:7">
      <c r="A27775">
        <v>72141000</v>
      </c>
      <c r="B27775" t="s">
        <v>108</v>
      </c>
      <c r="C27775">
        <v>0.81399999999999995</v>
      </c>
      <c r="D27775" t="s">
        <v>29</v>
      </c>
      <c r="E27775">
        <v>2026</v>
      </c>
      <c r="G27775" t="s">
        <v>273</v>
      </c>
    </row>
    <row r="27776" spans="1:7">
      <c r="A27776">
        <v>72141000</v>
      </c>
      <c r="B27776" t="s">
        <v>108</v>
      </c>
      <c r="C27776">
        <v>0.88800000000000001</v>
      </c>
      <c r="D27776" t="s">
        <v>29</v>
      </c>
      <c r="E27776">
        <v>2027</v>
      </c>
      <c r="G27776" t="s">
        <v>273</v>
      </c>
    </row>
    <row r="27777" spans="1:7">
      <c r="A27777">
        <v>72141000</v>
      </c>
      <c r="B27777" t="s">
        <v>108</v>
      </c>
      <c r="C27777">
        <v>0.96199999999999997</v>
      </c>
      <c r="D27777" t="s">
        <v>29</v>
      </c>
      <c r="E27777">
        <v>2028</v>
      </c>
      <c r="G27777" t="s">
        <v>273</v>
      </c>
    </row>
    <row r="27778" spans="1:7">
      <c r="A27778">
        <v>72142000</v>
      </c>
      <c r="B27778" t="s">
        <v>108</v>
      </c>
      <c r="C27778">
        <v>0.74</v>
      </c>
      <c r="D27778" t="s">
        <v>29</v>
      </c>
      <c r="G27778" t="s">
        <v>273</v>
      </c>
    </row>
    <row r="27779" spans="1:7">
      <c r="A27779">
        <v>72142000</v>
      </c>
      <c r="B27779" t="s">
        <v>108</v>
      </c>
      <c r="C27779">
        <v>0.81399999999999995</v>
      </c>
      <c r="D27779" t="s">
        <v>29</v>
      </c>
      <c r="E27779">
        <v>2026</v>
      </c>
      <c r="G27779" t="s">
        <v>273</v>
      </c>
    </row>
    <row r="27780" spans="1:7">
      <c r="A27780">
        <v>72142000</v>
      </c>
      <c r="B27780" t="s">
        <v>108</v>
      </c>
      <c r="C27780">
        <v>0.88800000000000001</v>
      </c>
      <c r="D27780" t="s">
        <v>29</v>
      </c>
      <c r="E27780">
        <v>2027</v>
      </c>
      <c r="G27780" t="s">
        <v>273</v>
      </c>
    </row>
    <row r="27781" spans="1:7">
      <c r="A27781">
        <v>72142000</v>
      </c>
      <c r="B27781" t="s">
        <v>108</v>
      </c>
      <c r="C27781">
        <v>0.96199999999999997</v>
      </c>
      <c r="D27781" t="s">
        <v>29</v>
      </c>
      <c r="E27781">
        <v>2028</v>
      </c>
      <c r="G27781" t="s">
        <v>273</v>
      </c>
    </row>
    <row r="27782" spans="1:7">
      <c r="A27782">
        <v>72143000</v>
      </c>
      <c r="B27782" t="s">
        <v>108</v>
      </c>
      <c r="C27782">
        <v>0.74</v>
      </c>
      <c r="D27782" t="s">
        <v>29</v>
      </c>
      <c r="G27782" t="s">
        <v>273</v>
      </c>
    </row>
    <row r="27783" spans="1:7">
      <c r="A27783">
        <v>72143000</v>
      </c>
      <c r="B27783" t="s">
        <v>108</v>
      </c>
      <c r="C27783">
        <v>0.81399999999999995</v>
      </c>
      <c r="D27783" t="s">
        <v>29</v>
      </c>
      <c r="E27783">
        <v>2026</v>
      </c>
      <c r="G27783" t="s">
        <v>273</v>
      </c>
    </row>
    <row r="27784" spans="1:7">
      <c r="A27784">
        <v>72143000</v>
      </c>
      <c r="B27784" t="s">
        <v>108</v>
      </c>
      <c r="C27784">
        <v>0.88800000000000001</v>
      </c>
      <c r="D27784" t="s">
        <v>29</v>
      </c>
      <c r="E27784">
        <v>2027</v>
      </c>
      <c r="G27784" t="s">
        <v>273</v>
      </c>
    </row>
    <row r="27785" spans="1:7">
      <c r="A27785">
        <v>72143000</v>
      </c>
      <c r="B27785" t="s">
        <v>108</v>
      </c>
      <c r="C27785">
        <v>0.96199999999999997</v>
      </c>
      <c r="D27785" t="s">
        <v>29</v>
      </c>
      <c r="E27785">
        <v>2028</v>
      </c>
      <c r="G27785" t="s">
        <v>273</v>
      </c>
    </row>
    <row r="27786" spans="1:7">
      <c r="A27786">
        <v>721491</v>
      </c>
      <c r="B27786" t="s">
        <v>108</v>
      </c>
      <c r="C27786">
        <v>0.74</v>
      </c>
      <c r="D27786" t="s">
        <v>29</v>
      </c>
      <c r="G27786" t="s">
        <v>273</v>
      </c>
    </row>
    <row r="27787" spans="1:7">
      <c r="A27787">
        <v>721491</v>
      </c>
      <c r="B27787" t="s">
        <v>108</v>
      </c>
      <c r="C27787">
        <v>0.81399999999999995</v>
      </c>
      <c r="D27787" t="s">
        <v>29</v>
      </c>
      <c r="E27787">
        <v>2026</v>
      </c>
      <c r="G27787" t="s">
        <v>273</v>
      </c>
    </row>
    <row r="27788" spans="1:7">
      <c r="A27788">
        <v>721491</v>
      </c>
      <c r="B27788" t="s">
        <v>108</v>
      </c>
      <c r="C27788">
        <v>0.88800000000000001</v>
      </c>
      <c r="D27788" t="s">
        <v>29</v>
      </c>
      <c r="E27788">
        <v>2027</v>
      </c>
      <c r="G27788" t="s">
        <v>273</v>
      </c>
    </row>
    <row r="27789" spans="1:7">
      <c r="A27789">
        <v>721491</v>
      </c>
      <c r="B27789" t="s">
        <v>108</v>
      </c>
      <c r="C27789">
        <v>0.96199999999999997</v>
      </c>
      <c r="D27789" t="s">
        <v>29</v>
      </c>
      <c r="E27789">
        <v>2028</v>
      </c>
      <c r="G27789" t="s">
        <v>273</v>
      </c>
    </row>
    <row r="27790" spans="1:7">
      <c r="A27790">
        <v>721499</v>
      </c>
      <c r="B27790" t="s">
        <v>108</v>
      </c>
      <c r="C27790">
        <v>0.74</v>
      </c>
      <c r="D27790" t="s">
        <v>29</v>
      </c>
      <c r="G27790" t="s">
        <v>273</v>
      </c>
    </row>
    <row r="27791" spans="1:7">
      <c r="A27791">
        <v>721499</v>
      </c>
      <c r="B27791" t="s">
        <v>108</v>
      </c>
      <c r="C27791">
        <v>0.81399999999999995</v>
      </c>
      <c r="D27791" t="s">
        <v>29</v>
      </c>
      <c r="E27791">
        <v>2026</v>
      </c>
      <c r="G27791" t="s">
        <v>273</v>
      </c>
    </row>
    <row r="27792" spans="1:7">
      <c r="A27792">
        <v>721499</v>
      </c>
      <c r="B27792" t="s">
        <v>108</v>
      </c>
      <c r="C27792">
        <v>0.88800000000000001</v>
      </c>
      <c r="D27792" t="s">
        <v>29</v>
      </c>
      <c r="E27792">
        <v>2027</v>
      </c>
      <c r="G27792" t="s">
        <v>273</v>
      </c>
    </row>
    <row r="27793" spans="1:7">
      <c r="A27793">
        <v>721499</v>
      </c>
      <c r="B27793" t="s">
        <v>108</v>
      </c>
      <c r="C27793">
        <v>0.96199999999999997</v>
      </c>
      <c r="D27793" t="s">
        <v>29</v>
      </c>
      <c r="E27793">
        <v>2028</v>
      </c>
      <c r="G27793" t="s">
        <v>273</v>
      </c>
    </row>
    <row r="27794" spans="1:7">
      <c r="A27794">
        <v>7215</v>
      </c>
      <c r="B27794" t="s">
        <v>108</v>
      </c>
      <c r="C27794">
        <v>0.74</v>
      </c>
      <c r="D27794" t="s">
        <v>29</v>
      </c>
      <c r="G27794" t="s">
        <v>273</v>
      </c>
    </row>
    <row r="27795" spans="1:7">
      <c r="A27795">
        <v>7215</v>
      </c>
      <c r="B27795" t="s">
        <v>108</v>
      </c>
      <c r="C27795">
        <v>0.81399999999999995</v>
      </c>
      <c r="D27795" t="s">
        <v>29</v>
      </c>
      <c r="E27795">
        <v>2026</v>
      </c>
      <c r="G27795" t="s">
        <v>273</v>
      </c>
    </row>
    <row r="27796" spans="1:7">
      <c r="A27796">
        <v>7215</v>
      </c>
      <c r="B27796" t="s">
        <v>108</v>
      </c>
      <c r="C27796">
        <v>0.88800000000000001</v>
      </c>
      <c r="D27796" t="s">
        <v>29</v>
      </c>
      <c r="E27796">
        <v>2027</v>
      </c>
      <c r="G27796" t="s">
        <v>273</v>
      </c>
    </row>
    <row r="27797" spans="1:7">
      <c r="A27797">
        <v>7215</v>
      </c>
      <c r="B27797" t="s">
        <v>108</v>
      </c>
      <c r="C27797">
        <v>0.96199999999999997</v>
      </c>
      <c r="D27797" t="s">
        <v>29</v>
      </c>
      <c r="E27797">
        <v>2028</v>
      </c>
      <c r="G27797" t="s">
        <v>273</v>
      </c>
    </row>
    <row r="27798" spans="1:7">
      <c r="A27798">
        <v>7216</v>
      </c>
      <c r="B27798" t="s">
        <v>108</v>
      </c>
      <c r="C27798">
        <v>0.74</v>
      </c>
      <c r="D27798" t="s">
        <v>29</v>
      </c>
      <c r="G27798" t="s">
        <v>273</v>
      </c>
    </row>
    <row r="27799" spans="1:7">
      <c r="A27799">
        <v>7216</v>
      </c>
      <c r="B27799" t="s">
        <v>108</v>
      </c>
      <c r="C27799">
        <v>0.81399999999999995</v>
      </c>
      <c r="D27799" t="s">
        <v>29</v>
      </c>
      <c r="E27799">
        <v>2026</v>
      </c>
      <c r="G27799" t="s">
        <v>273</v>
      </c>
    </row>
    <row r="27800" spans="1:7">
      <c r="A27800">
        <v>7216</v>
      </c>
      <c r="B27800" t="s">
        <v>108</v>
      </c>
      <c r="C27800">
        <v>0.88800000000000001</v>
      </c>
      <c r="D27800" t="s">
        <v>29</v>
      </c>
      <c r="E27800">
        <v>2027</v>
      </c>
      <c r="G27800" t="s">
        <v>273</v>
      </c>
    </row>
    <row r="27801" spans="1:7">
      <c r="A27801">
        <v>7216</v>
      </c>
      <c r="B27801" t="s">
        <v>108</v>
      </c>
      <c r="C27801">
        <v>0.96199999999999997</v>
      </c>
      <c r="D27801" t="s">
        <v>29</v>
      </c>
      <c r="E27801">
        <v>2028</v>
      </c>
      <c r="G27801" t="s">
        <v>273</v>
      </c>
    </row>
    <row r="27802" spans="1:7">
      <c r="A27802">
        <v>721710</v>
      </c>
      <c r="B27802" t="s">
        <v>108</v>
      </c>
      <c r="C27802">
        <v>0.74</v>
      </c>
      <c r="D27802" t="s">
        <v>29</v>
      </c>
      <c r="G27802" t="s">
        <v>273</v>
      </c>
    </row>
    <row r="27803" spans="1:7">
      <c r="A27803">
        <v>721710</v>
      </c>
      <c r="B27803" t="s">
        <v>108</v>
      </c>
      <c r="C27803">
        <v>0.81399999999999995</v>
      </c>
      <c r="D27803" t="s">
        <v>29</v>
      </c>
      <c r="E27803">
        <v>2026</v>
      </c>
      <c r="G27803" t="s">
        <v>273</v>
      </c>
    </row>
    <row r="27804" spans="1:7">
      <c r="A27804">
        <v>721710</v>
      </c>
      <c r="B27804" t="s">
        <v>108</v>
      </c>
      <c r="C27804">
        <v>0.88800000000000001</v>
      </c>
      <c r="D27804" t="s">
        <v>29</v>
      </c>
      <c r="E27804">
        <v>2027</v>
      </c>
      <c r="G27804" t="s">
        <v>273</v>
      </c>
    </row>
    <row r="27805" spans="1:7">
      <c r="A27805">
        <v>721710</v>
      </c>
      <c r="B27805" t="s">
        <v>108</v>
      </c>
      <c r="C27805">
        <v>0.96199999999999997</v>
      </c>
      <c r="D27805" t="s">
        <v>29</v>
      </c>
      <c r="E27805">
        <v>2028</v>
      </c>
      <c r="G27805" t="s">
        <v>273</v>
      </c>
    </row>
    <row r="27806" spans="1:7">
      <c r="A27806">
        <v>721720</v>
      </c>
      <c r="B27806" t="s">
        <v>108</v>
      </c>
      <c r="C27806">
        <v>0.74</v>
      </c>
      <c r="D27806" t="s">
        <v>29</v>
      </c>
      <c r="G27806" t="s">
        <v>273</v>
      </c>
    </row>
    <row r="27807" spans="1:7">
      <c r="A27807">
        <v>721720</v>
      </c>
      <c r="B27807" t="s">
        <v>108</v>
      </c>
      <c r="C27807">
        <v>0.81399999999999995</v>
      </c>
      <c r="D27807" t="s">
        <v>29</v>
      </c>
      <c r="E27807">
        <v>2026</v>
      </c>
      <c r="G27807" t="s">
        <v>273</v>
      </c>
    </row>
    <row r="27808" spans="1:7">
      <c r="A27808">
        <v>721720</v>
      </c>
      <c r="B27808" t="s">
        <v>108</v>
      </c>
      <c r="C27808">
        <v>0.88800000000000001</v>
      </c>
      <c r="D27808" t="s">
        <v>29</v>
      </c>
      <c r="E27808">
        <v>2027</v>
      </c>
      <c r="G27808" t="s">
        <v>273</v>
      </c>
    </row>
    <row r="27809" spans="1:7">
      <c r="A27809">
        <v>721720</v>
      </c>
      <c r="B27809" t="s">
        <v>108</v>
      </c>
      <c r="C27809">
        <v>0.96199999999999997</v>
      </c>
      <c r="D27809" t="s">
        <v>29</v>
      </c>
      <c r="E27809">
        <v>2028</v>
      </c>
      <c r="G27809" t="s">
        <v>273</v>
      </c>
    </row>
    <row r="27810" spans="1:7">
      <c r="A27810">
        <v>721730</v>
      </c>
      <c r="B27810" t="s">
        <v>108</v>
      </c>
      <c r="C27810">
        <v>0.74</v>
      </c>
      <c r="D27810" t="s">
        <v>29</v>
      </c>
      <c r="G27810" t="s">
        <v>273</v>
      </c>
    </row>
    <row r="27811" spans="1:7">
      <c r="A27811">
        <v>721730</v>
      </c>
      <c r="B27811" t="s">
        <v>108</v>
      </c>
      <c r="C27811">
        <v>0.81399999999999995</v>
      </c>
      <c r="D27811" t="s">
        <v>29</v>
      </c>
      <c r="E27811">
        <v>2026</v>
      </c>
      <c r="G27811" t="s">
        <v>273</v>
      </c>
    </row>
    <row r="27812" spans="1:7">
      <c r="A27812">
        <v>721730</v>
      </c>
      <c r="B27812" t="s">
        <v>108</v>
      </c>
      <c r="C27812">
        <v>0.88800000000000001</v>
      </c>
      <c r="D27812" t="s">
        <v>29</v>
      </c>
      <c r="E27812">
        <v>2027</v>
      </c>
      <c r="G27812" t="s">
        <v>273</v>
      </c>
    </row>
    <row r="27813" spans="1:7">
      <c r="A27813">
        <v>721730</v>
      </c>
      <c r="B27813" t="s">
        <v>108</v>
      </c>
      <c r="C27813">
        <v>0.96199999999999997</v>
      </c>
      <c r="D27813" t="s">
        <v>29</v>
      </c>
      <c r="E27813">
        <v>2028</v>
      </c>
      <c r="G27813" t="s">
        <v>273</v>
      </c>
    </row>
    <row r="27814" spans="1:7">
      <c r="A27814">
        <v>721790</v>
      </c>
      <c r="B27814" t="s">
        <v>108</v>
      </c>
      <c r="C27814">
        <v>0.74</v>
      </c>
      <c r="D27814" t="s">
        <v>29</v>
      </c>
      <c r="G27814" t="s">
        <v>273</v>
      </c>
    </row>
    <row r="27815" spans="1:7">
      <c r="A27815">
        <v>721790</v>
      </c>
      <c r="B27815" t="s">
        <v>108</v>
      </c>
      <c r="C27815">
        <v>0.81399999999999995</v>
      </c>
      <c r="D27815" t="s">
        <v>29</v>
      </c>
      <c r="E27815">
        <v>2026</v>
      </c>
      <c r="G27815" t="s">
        <v>273</v>
      </c>
    </row>
    <row r="27816" spans="1:7">
      <c r="A27816">
        <v>721790</v>
      </c>
      <c r="B27816" t="s">
        <v>108</v>
      </c>
      <c r="C27816">
        <v>0.88800000000000001</v>
      </c>
      <c r="D27816" t="s">
        <v>29</v>
      </c>
      <c r="E27816">
        <v>2027</v>
      </c>
      <c r="G27816" t="s">
        <v>273</v>
      </c>
    </row>
    <row r="27817" spans="1:7">
      <c r="A27817">
        <v>721790</v>
      </c>
      <c r="B27817" t="s">
        <v>108</v>
      </c>
      <c r="C27817">
        <v>0.96199999999999997</v>
      </c>
      <c r="D27817" t="s">
        <v>29</v>
      </c>
      <c r="E27817">
        <v>2028</v>
      </c>
      <c r="G27817" t="s">
        <v>273</v>
      </c>
    </row>
    <row r="27818" spans="1:7">
      <c r="A27818">
        <v>72181000</v>
      </c>
      <c r="B27818" t="s">
        <v>108</v>
      </c>
      <c r="C27818" s="30">
        <v>2.92</v>
      </c>
      <c r="G27818" t="s">
        <v>273</v>
      </c>
    </row>
    <row r="27819" spans="1:7">
      <c r="A27819">
        <v>72181000</v>
      </c>
      <c r="B27819" t="s">
        <v>108</v>
      </c>
      <c r="C27819" s="30">
        <v>3.2119999999999997</v>
      </c>
      <c r="E27819">
        <v>2026</v>
      </c>
      <c r="G27819" t="s">
        <v>273</v>
      </c>
    </row>
    <row r="27820" spans="1:7">
      <c r="A27820">
        <v>72181000</v>
      </c>
      <c r="B27820" t="s">
        <v>108</v>
      </c>
      <c r="C27820" s="30">
        <v>3.504</v>
      </c>
      <c r="E27820">
        <v>2027</v>
      </c>
      <c r="G27820" t="s">
        <v>273</v>
      </c>
    </row>
    <row r="27821" spans="1:7">
      <c r="A27821">
        <v>72181000</v>
      </c>
      <c r="B27821" t="s">
        <v>108</v>
      </c>
      <c r="C27821" s="30">
        <v>3.7959999999999998</v>
      </c>
      <c r="E27821">
        <v>2028</v>
      </c>
      <c r="G27821" t="s">
        <v>273</v>
      </c>
    </row>
    <row r="27822" spans="1:7">
      <c r="A27822">
        <v>721891</v>
      </c>
      <c r="B27822" t="s">
        <v>108</v>
      </c>
      <c r="C27822" s="30">
        <v>2.92</v>
      </c>
      <c r="G27822" t="s">
        <v>273</v>
      </c>
    </row>
    <row r="27823" spans="1:7">
      <c r="A27823">
        <v>721891</v>
      </c>
      <c r="B27823" t="s">
        <v>108</v>
      </c>
      <c r="C27823" s="30">
        <v>3.2119999999999997</v>
      </c>
      <c r="E27823">
        <v>2026</v>
      </c>
      <c r="G27823" t="s">
        <v>273</v>
      </c>
    </row>
    <row r="27824" spans="1:7">
      <c r="A27824">
        <v>721891</v>
      </c>
      <c r="B27824" t="s">
        <v>108</v>
      </c>
      <c r="C27824" s="30">
        <v>3.504</v>
      </c>
      <c r="E27824">
        <v>2027</v>
      </c>
      <c r="G27824" t="s">
        <v>273</v>
      </c>
    </row>
    <row r="27825" spans="1:7">
      <c r="A27825">
        <v>721891</v>
      </c>
      <c r="B27825" t="s">
        <v>108</v>
      </c>
      <c r="C27825" s="30">
        <v>3.7959999999999998</v>
      </c>
      <c r="E27825">
        <v>2028</v>
      </c>
      <c r="G27825" t="s">
        <v>273</v>
      </c>
    </row>
    <row r="27826" spans="1:7">
      <c r="A27826">
        <v>72189911</v>
      </c>
      <c r="B27826" t="s">
        <v>108</v>
      </c>
      <c r="C27826" s="30">
        <v>2.92</v>
      </c>
      <c r="G27826" t="s">
        <v>273</v>
      </c>
    </row>
    <row r="27827" spans="1:7">
      <c r="A27827">
        <v>72189911</v>
      </c>
      <c r="B27827" t="s">
        <v>108</v>
      </c>
      <c r="C27827" s="30">
        <v>3.2119999999999997</v>
      </c>
      <c r="E27827">
        <v>2026</v>
      </c>
      <c r="G27827" t="s">
        <v>273</v>
      </c>
    </row>
    <row r="27828" spans="1:7">
      <c r="A27828">
        <v>72189911</v>
      </c>
      <c r="B27828" t="s">
        <v>108</v>
      </c>
      <c r="C27828" s="30">
        <v>3.504</v>
      </c>
      <c r="E27828">
        <v>2027</v>
      </c>
      <c r="G27828" t="s">
        <v>273</v>
      </c>
    </row>
    <row r="27829" spans="1:7">
      <c r="A27829">
        <v>72189911</v>
      </c>
      <c r="B27829" t="s">
        <v>108</v>
      </c>
      <c r="C27829" s="30">
        <v>3.7959999999999998</v>
      </c>
      <c r="E27829">
        <v>2028</v>
      </c>
      <c r="G27829" t="s">
        <v>273</v>
      </c>
    </row>
    <row r="27830" spans="1:7">
      <c r="A27830">
        <v>72189919</v>
      </c>
      <c r="B27830" t="s">
        <v>108</v>
      </c>
      <c r="C27830" s="30">
        <v>2.92</v>
      </c>
      <c r="G27830" t="s">
        <v>273</v>
      </c>
    </row>
    <row r="27831" spans="1:7">
      <c r="A27831">
        <v>72189919</v>
      </c>
      <c r="B27831" t="s">
        <v>108</v>
      </c>
      <c r="C27831" s="30">
        <v>3.2119999999999997</v>
      </c>
      <c r="E27831">
        <v>2026</v>
      </c>
      <c r="G27831" t="s">
        <v>273</v>
      </c>
    </row>
    <row r="27832" spans="1:7">
      <c r="A27832">
        <v>72189919</v>
      </c>
      <c r="B27832" t="s">
        <v>108</v>
      </c>
      <c r="C27832" s="30">
        <v>3.504</v>
      </c>
      <c r="E27832">
        <v>2027</v>
      </c>
      <c r="G27832" t="s">
        <v>273</v>
      </c>
    </row>
    <row r="27833" spans="1:7">
      <c r="A27833">
        <v>72189919</v>
      </c>
      <c r="B27833" t="s">
        <v>108</v>
      </c>
      <c r="C27833" s="30">
        <v>3.7959999999999998</v>
      </c>
      <c r="E27833">
        <v>2028</v>
      </c>
      <c r="G27833" t="s">
        <v>273</v>
      </c>
    </row>
    <row r="27834" spans="1:7">
      <c r="A27834">
        <v>72189920</v>
      </c>
      <c r="B27834" t="s">
        <v>108</v>
      </c>
      <c r="C27834" s="30">
        <v>2.92</v>
      </c>
      <c r="G27834" t="s">
        <v>273</v>
      </c>
    </row>
    <row r="27835" spans="1:7">
      <c r="A27835">
        <v>72189920</v>
      </c>
      <c r="B27835" t="s">
        <v>108</v>
      </c>
      <c r="C27835" s="30">
        <v>3.2119999999999997</v>
      </c>
      <c r="E27835">
        <v>2026</v>
      </c>
      <c r="G27835" t="s">
        <v>273</v>
      </c>
    </row>
    <row r="27836" spans="1:7">
      <c r="A27836">
        <v>72189920</v>
      </c>
      <c r="B27836" t="s">
        <v>108</v>
      </c>
      <c r="C27836" s="30">
        <v>3.504</v>
      </c>
      <c r="E27836">
        <v>2027</v>
      </c>
      <c r="G27836" t="s">
        <v>273</v>
      </c>
    </row>
    <row r="27837" spans="1:7">
      <c r="A27837">
        <v>72189920</v>
      </c>
      <c r="B27837" t="s">
        <v>108</v>
      </c>
      <c r="C27837" s="30">
        <v>3.7959999999999998</v>
      </c>
      <c r="E27837">
        <v>2028</v>
      </c>
      <c r="G27837" t="s">
        <v>273</v>
      </c>
    </row>
    <row r="27838" spans="1:7">
      <c r="A27838">
        <v>72189980</v>
      </c>
      <c r="B27838" t="s">
        <v>108</v>
      </c>
      <c r="C27838" s="30">
        <v>2.92</v>
      </c>
      <c r="G27838" t="s">
        <v>273</v>
      </c>
    </row>
    <row r="27839" spans="1:7">
      <c r="A27839">
        <v>72189980</v>
      </c>
      <c r="B27839" t="s">
        <v>108</v>
      </c>
      <c r="C27839" s="30">
        <v>3.2119999999999997</v>
      </c>
      <c r="E27839">
        <v>2026</v>
      </c>
      <c r="G27839" t="s">
        <v>273</v>
      </c>
    </row>
    <row r="27840" spans="1:7">
      <c r="A27840">
        <v>72189980</v>
      </c>
      <c r="B27840" t="s">
        <v>108</v>
      </c>
      <c r="C27840" s="30">
        <v>3.504</v>
      </c>
      <c r="E27840">
        <v>2027</v>
      </c>
      <c r="G27840" t="s">
        <v>273</v>
      </c>
    </row>
    <row r="27841" spans="1:7">
      <c r="A27841">
        <v>72189980</v>
      </c>
      <c r="B27841" t="s">
        <v>108</v>
      </c>
      <c r="C27841" s="30">
        <v>3.7959999999999998</v>
      </c>
      <c r="E27841">
        <v>2028</v>
      </c>
      <c r="G27841" t="s">
        <v>273</v>
      </c>
    </row>
    <row r="27842" spans="1:7">
      <c r="A27842">
        <v>72191100</v>
      </c>
      <c r="B27842" t="s">
        <v>108</v>
      </c>
      <c r="C27842" s="30">
        <v>2.92</v>
      </c>
      <c r="G27842" t="s">
        <v>273</v>
      </c>
    </row>
    <row r="27843" spans="1:7">
      <c r="A27843">
        <v>72191100</v>
      </c>
      <c r="B27843" t="s">
        <v>108</v>
      </c>
      <c r="C27843" s="30">
        <v>3.2119999999999997</v>
      </c>
      <c r="E27843">
        <v>2026</v>
      </c>
      <c r="G27843" t="s">
        <v>273</v>
      </c>
    </row>
    <row r="27844" spans="1:7">
      <c r="A27844">
        <v>72191100</v>
      </c>
      <c r="B27844" t="s">
        <v>108</v>
      </c>
      <c r="C27844" s="30">
        <v>3.504</v>
      </c>
      <c r="E27844">
        <v>2027</v>
      </c>
      <c r="G27844" t="s">
        <v>273</v>
      </c>
    </row>
    <row r="27845" spans="1:7">
      <c r="A27845">
        <v>72191100</v>
      </c>
      <c r="B27845" t="s">
        <v>108</v>
      </c>
      <c r="C27845" s="30">
        <v>3.7959999999999998</v>
      </c>
      <c r="E27845">
        <v>2028</v>
      </c>
      <c r="G27845" t="s">
        <v>273</v>
      </c>
    </row>
    <row r="27846" spans="1:7">
      <c r="A27846">
        <v>721912</v>
      </c>
      <c r="B27846" t="s">
        <v>108</v>
      </c>
      <c r="C27846" s="30">
        <v>2.92</v>
      </c>
      <c r="G27846" t="s">
        <v>273</v>
      </c>
    </row>
    <row r="27847" spans="1:7">
      <c r="A27847">
        <v>721912</v>
      </c>
      <c r="B27847" t="s">
        <v>108</v>
      </c>
      <c r="C27847" s="30">
        <v>3.2119999999999997</v>
      </c>
      <c r="E27847">
        <v>2026</v>
      </c>
      <c r="G27847" t="s">
        <v>273</v>
      </c>
    </row>
    <row r="27848" spans="1:7">
      <c r="A27848">
        <v>721912</v>
      </c>
      <c r="B27848" t="s">
        <v>108</v>
      </c>
      <c r="C27848" s="30">
        <v>3.504</v>
      </c>
      <c r="E27848">
        <v>2027</v>
      </c>
      <c r="G27848" t="s">
        <v>273</v>
      </c>
    </row>
    <row r="27849" spans="1:7">
      <c r="A27849">
        <v>721912</v>
      </c>
      <c r="B27849" t="s">
        <v>108</v>
      </c>
      <c r="C27849" s="30">
        <v>3.7959999999999998</v>
      </c>
      <c r="E27849">
        <v>2028</v>
      </c>
      <c r="G27849" t="s">
        <v>273</v>
      </c>
    </row>
    <row r="27850" spans="1:7">
      <c r="A27850">
        <v>721913</v>
      </c>
      <c r="B27850" t="s">
        <v>108</v>
      </c>
      <c r="C27850" s="30">
        <v>2.92</v>
      </c>
      <c r="G27850" t="s">
        <v>273</v>
      </c>
    </row>
    <row r="27851" spans="1:7">
      <c r="A27851">
        <v>721913</v>
      </c>
      <c r="B27851" t="s">
        <v>108</v>
      </c>
      <c r="C27851" s="30">
        <v>3.2119999999999997</v>
      </c>
      <c r="E27851">
        <v>2026</v>
      </c>
      <c r="G27851" t="s">
        <v>273</v>
      </c>
    </row>
    <row r="27852" spans="1:7">
      <c r="A27852">
        <v>721913</v>
      </c>
      <c r="B27852" t="s">
        <v>108</v>
      </c>
      <c r="C27852" s="30">
        <v>3.504</v>
      </c>
      <c r="E27852">
        <v>2027</v>
      </c>
      <c r="G27852" t="s">
        <v>273</v>
      </c>
    </row>
    <row r="27853" spans="1:7">
      <c r="A27853">
        <v>721913</v>
      </c>
      <c r="B27853" t="s">
        <v>108</v>
      </c>
      <c r="C27853" s="30">
        <v>3.7959999999999998</v>
      </c>
      <c r="E27853">
        <v>2028</v>
      </c>
      <c r="G27853" t="s">
        <v>273</v>
      </c>
    </row>
    <row r="27854" spans="1:7">
      <c r="A27854">
        <v>721914</v>
      </c>
      <c r="B27854" t="s">
        <v>108</v>
      </c>
      <c r="C27854" s="30">
        <v>2.92</v>
      </c>
      <c r="G27854" t="s">
        <v>273</v>
      </c>
    </row>
    <row r="27855" spans="1:7">
      <c r="A27855">
        <v>721914</v>
      </c>
      <c r="B27855" t="s">
        <v>108</v>
      </c>
      <c r="C27855" s="30">
        <v>3.2119999999999997</v>
      </c>
      <c r="E27855">
        <v>2026</v>
      </c>
      <c r="G27855" t="s">
        <v>273</v>
      </c>
    </row>
    <row r="27856" spans="1:7">
      <c r="A27856">
        <v>721914</v>
      </c>
      <c r="B27856" t="s">
        <v>108</v>
      </c>
      <c r="C27856" s="30">
        <v>3.504</v>
      </c>
      <c r="E27856">
        <v>2027</v>
      </c>
      <c r="G27856" t="s">
        <v>273</v>
      </c>
    </row>
    <row r="27857" spans="1:7">
      <c r="A27857">
        <v>721914</v>
      </c>
      <c r="B27857" t="s">
        <v>108</v>
      </c>
      <c r="C27857" s="30">
        <v>3.7959999999999998</v>
      </c>
      <c r="E27857">
        <v>2028</v>
      </c>
      <c r="G27857" t="s">
        <v>273</v>
      </c>
    </row>
    <row r="27858" spans="1:7">
      <c r="A27858">
        <v>721921</v>
      </c>
      <c r="B27858" t="s">
        <v>108</v>
      </c>
      <c r="C27858" s="30">
        <v>2.92</v>
      </c>
      <c r="G27858" t="s">
        <v>273</v>
      </c>
    </row>
    <row r="27859" spans="1:7">
      <c r="A27859">
        <v>721921</v>
      </c>
      <c r="B27859" t="s">
        <v>108</v>
      </c>
      <c r="C27859" s="30">
        <v>3.2119999999999997</v>
      </c>
      <c r="E27859">
        <v>2026</v>
      </c>
      <c r="G27859" t="s">
        <v>273</v>
      </c>
    </row>
    <row r="27860" spans="1:7">
      <c r="A27860">
        <v>721921</v>
      </c>
      <c r="B27860" t="s">
        <v>108</v>
      </c>
      <c r="C27860" s="30">
        <v>3.504</v>
      </c>
      <c r="E27860">
        <v>2027</v>
      </c>
      <c r="G27860" t="s">
        <v>273</v>
      </c>
    </row>
    <row r="27861" spans="1:7">
      <c r="A27861">
        <v>721921</v>
      </c>
      <c r="B27861" t="s">
        <v>108</v>
      </c>
      <c r="C27861" s="30">
        <v>3.7959999999999998</v>
      </c>
      <c r="E27861">
        <v>2028</v>
      </c>
      <c r="G27861" t="s">
        <v>273</v>
      </c>
    </row>
    <row r="27862" spans="1:7">
      <c r="A27862">
        <v>721922</v>
      </c>
      <c r="B27862" t="s">
        <v>108</v>
      </c>
      <c r="C27862" s="30">
        <v>2.92</v>
      </c>
      <c r="G27862" t="s">
        <v>273</v>
      </c>
    </row>
    <row r="27863" spans="1:7">
      <c r="A27863">
        <v>721922</v>
      </c>
      <c r="B27863" t="s">
        <v>108</v>
      </c>
      <c r="C27863" s="30">
        <v>3.2119999999999997</v>
      </c>
      <c r="E27863">
        <v>2026</v>
      </c>
      <c r="G27863" t="s">
        <v>273</v>
      </c>
    </row>
    <row r="27864" spans="1:7">
      <c r="A27864">
        <v>721922</v>
      </c>
      <c r="B27864" t="s">
        <v>108</v>
      </c>
      <c r="C27864" s="30">
        <v>3.504</v>
      </c>
      <c r="E27864">
        <v>2027</v>
      </c>
      <c r="G27864" t="s">
        <v>273</v>
      </c>
    </row>
    <row r="27865" spans="1:7">
      <c r="A27865">
        <v>721922</v>
      </c>
      <c r="B27865" t="s">
        <v>108</v>
      </c>
      <c r="C27865" s="30">
        <v>3.7959999999999998</v>
      </c>
      <c r="E27865">
        <v>2028</v>
      </c>
      <c r="G27865" t="s">
        <v>273</v>
      </c>
    </row>
    <row r="27866" spans="1:7">
      <c r="A27866">
        <v>72192300</v>
      </c>
      <c r="B27866" t="s">
        <v>108</v>
      </c>
      <c r="C27866" s="30">
        <v>2.92</v>
      </c>
      <c r="G27866" t="s">
        <v>273</v>
      </c>
    </row>
    <row r="27867" spans="1:7">
      <c r="A27867">
        <v>72192300</v>
      </c>
      <c r="B27867" t="s">
        <v>108</v>
      </c>
      <c r="C27867" s="30">
        <v>3.2119999999999997</v>
      </c>
      <c r="E27867">
        <v>2026</v>
      </c>
      <c r="G27867" t="s">
        <v>273</v>
      </c>
    </row>
    <row r="27868" spans="1:7">
      <c r="A27868">
        <v>72192300</v>
      </c>
      <c r="B27868" t="s">
        <v>108</v>
      </c>
      <c r="C27868" s="30">
        <v>3.504</v>
      </c>
      <c r="E27868">
        <v>2027</v>
      </c>
      <c r="G27868" t="s">
        <v>273</v>
      </c>
    </row>
    <row r="27869" spans="1:7">
      <c r="A27869">
        <v>72192300</v>
      </c>
      <c r="B27869" t="s">
        <v>108</v>
      </c>
      <c r="C27869" s="30">
        <v>3.7959999999999998</v>
      </c>
      <c r="E27869">
        <v>2028</v>
      </c>
      <c r="G27869" t="s">
        <v>273</v>
      </c>
    </row>
    <row r="27870" spans="1:7">
      <c r="A27870">
        <v>72192400</v>
      </c>
      <c r="B27870" t="s">
        <v>108</v>
      </c>
      <c r="C27870" s="30">
        <v>2.92</v>
      </c>
      <c r="G27870" t="s">
        <v>273</v>
      </c>
    </row>
    <row r="27871" spans="1:7">
      <c r="A27871">
        <v>72192400</v>
      </c>
      <c r="B27871" t="s">
        <v>108</v>
      </c>
      <c r="C27871" s="30">
        <v>3.2119999999999997</v>
      </c>
      <c r="E27871">
        <v>2026</v>
      </c>
      <c r="G27871" t="s">
        <v>273</v>
      </c>
    </row>
    <row r="27872" spans="1:7">
      <c r="A27872">
        <v>72192400</v>
      </c>
      <c r="B27872" t="s">
        <v>108</v>
      </c>
      <c r="C27872" s="30">
        <v>3.504</v>
      </c>
      <c r="E27872">
        <v>2027</v>
      </c>
      <c r="G27872" t="s">
        <v>273</v>
      </c>
    </row>
    <row r="27873" spans="1:7">
      <c r="A27873">
        <v>72192400</v>
      </c>
      <c r="B27873" t="s">
        <v>108</v>
      </c>
      <c r="C27873" s="30">
        <v>3.7959999999999998</v>
      </c>
      <c r="E27873">
        <v>2028</v>
      </c>
      <c r="G27873" t="s">
        <v>273</v>
      </c>
    </row>
    <row r="27874" spans="1:7">
      <c r="A27874">
        <v>72193100</v>
      </c>
      <c r="B27874" t="s">
        <v>108</v>
      </c>
      <c r="C27874" s="30">
        <v>2.92</v>
      </c>
      <c r="G27874" t="s">
        <v>273</v>
      </c>
    </row>
    <row r="27875" spans="1:7">
      <c r="A27875">
        <v>72193100</v>
      </c>
      <c r="B27875" t="s">
        <v>108</v>
      </c>
      <c r="C27875" s="30">
        <v>3.2119999999999997</v>
      </c>
      <c r="E27875">
        <v>2026</v>
      </c>
      <c r="G27875" t="s">
        <v>273</v>
      </c>
    </row>
    <row r="27876" spans="1:7">
      <c r="A27876">
        <v>72193100</v>
      </c>
      <c r="B27876" t="s">
        <v>108</v>
      </c>
      <c r="C27876" s="30">
        <v>3.504</v>
      </c>
      <c r="E27876">
        <v>2027</v>
      </c>
      <c r="G27876" t="s">
        <v>273</v>
      </c>
    </row>
    <row r="27877" spans="1:7">
      <c r="A27877">
        <v>72193100</v>
      </c>
      <c r="B27877" t="s">
        <v>108</v>
      </c>
      <c r="C27877" s="30">
        <v>3.7959999999999998</v>
      </c>
      <c r="E27877">
        <v>2028</v>
      </c>
      <c r="G27877" t="s">
        <v>273</v>
      </c>
    </row>
    <row r="27878" spans="1:7">
      <c r="A27878">
        <v>721932</v>
      </c>
      <c r="B27878" t="s">
        <v>108</v>
      </c>
      <c r="C27878" s="30">
        <v>2.92</v>
      </c>
      <c r="G27878" t="s">
        <v>273</v>
      </c>
    </row>
    <row r="27879" spans="1:7">
      <c r="A27879">
        <v>721932</v>
      </c>
      <c r="B27879" t="s">
        <v>108</v>
      </c>
      <c r="C27879" s="30">
        <v>3.2119999999999997</v>
      </c>
      <c r="E27879">
        <v>2026</v>
      </c>
      <c r="G27879" t="s">
        <v>273</v>
      </c>
    </row>
    <row r="27880" spans="1:7">
      <c r="A27880">
        <v>721932</v>
      </c>
      <c r="B27880" t="s">
        <v>108</v>
      </c>
      <c r="C27880" s="30">
        <v>3.504</v>
      </c>
      <c r="E27880">
        <v>2027</v>
      </c>
      <c r="G27880" t="s">
        <v>273</v>
      </c>
    </row>
    <row r="27881" spans="1:7">
      <c r="A27881">
        <v>721932</v>
      </c>
      <c r="B27881" t="s">
        <v>108</v>
      </c>
      <c r="C27881" s="30">
        <v>3.7959999999999998</v>
      </c>
      <c r="E27881">
        <v>2028</v>
      </c>
      <c r="G27881" t="s">
        <v>273</v>
      </c>
    </row>
    <row r="27882" spans="1:7">
      <c r="A27882">
        <v>721933</v>
      </c>
      <c r="B27882" t="s">
        <v>108</v>
      </c>
      <c r="C27882" s="30">
        <v>2.92</v>
      </c>
      <c r="G27882" t="s">
        <v>273</v>
      </c>
    </row>
    <row r="27883" spans="1:7">
      <c r="A27883">
        <v>721933</v>
      </c>
      <c r="B27883" t="s">
        <v>108</v>
      </c>
      <c r="C27883" s="30">
        <v>3.2119999999999997</v>
      </c>
      <c r="E27883">
        <v>2026</v>
      </c>
      <c r="G27883" t="s">
        <v>273</v>
      </c>
    </row>
    <row r="27884" spans="1:7">
      <c r="A27884">
        <v>721933</v>
      </c>
      <c r="B27884" t="s">
        <v>108</v>
      </c>
      <c r="C27884" s="30">
        <v>3.504</v>
      </c>
      <c r="E27884">
        <v>2027</v>
      </c>
      <c r="G27884" t="s">
        <v>273</v>
      </c>
    </row>
    <row r="27885" spans="1:7">
      <c r="A27885">
        <v>721933</v>
      </c>
      <c r="B27885" t="s">
        <v>108</v>
      </c>
      <c r="C27885" s="30">
        <v>3.7959999999999998</v>
      </c>
      <c r="E27885">
        <v>2028</v>
      </c>
      <c r="G27885" t="s">
        <v>273</v>
      </c>
    </row>
    <row r="27886" spans="1:7">
      <c r="A27886">
        <v>721934</v>
      </c>
      <c r="B27886" t="s">
        <v>108</v>
      </c>
      <c r="C27886" s="30">
        <v>2.92</v>
      </c>
      <c r="G27886" t="s">
        <v>273</v>
      </c>
    </row>
    <row r="27887" spans="1:7">
      <c r="A27887">
        <v>721934</v>
      </c>
      <c r="B27887" t="s">
        <v>108</v>
      </c>
      <c r="C27887" s="30">
        <v>3.2119999999999997</v>
      </c>
      <c r="E27887">
        <v>2026</v>
      </c>
      <c r="G27887" t="s">
        <v>273</v>
      </c>
    </row>
    <row r="27888" spans="1:7">
      <c r="A27888">
        <v>721934</v>
      </c>
      <c r="B27888" t="s">
        <v>108</v>
      </c>
      <c r="C27888" s="30">
        <v>3.504</v>
      </c>
      <c r="E27888">
        <v>2027</v>
      </c>
      <c r="G27888" t="s">
        <v>273</v>
      </c>
    </row>
    <row r="27889" spans="1:7">
      <c r="A27889">
        <v>721934</v>
      </c>
      <c r="B27889" t="s">
        <v>108</v>
      </c>
      <c r="C27889" s="30">
        <v>3.7959999999999998</v>
      </c>
      <c r="E27889">
        <v>2028</v>
      </c>
      <c r="G27889" t="s">
        <v>273</v>
      </c>
    </row>
    <row r="27890" spans="1:7">
      <c r="A27890">
        <v>721935</v>
      </c>
      <c r="B27890" t="s">
        <v>108</v>
      </c>
      <c r="C27890" s="30">
        <v>2.92</v>
      </c>
      <c r="G27890" t="s">
        <v>273</v>
      </c>
    </row>
    <row r="27891" spans="1:7">
      <c r="A27891">
        <v>721935</v>
      </c>
      <c r="B27891" t="s">
        <v>108</v>
      </c>
      <c r="C27891" s="30">
        <v>3.2119999999999997</v>
      </c>
      <c r="E27891">
        <v>2026</v>
      </c>
      <c r="G27891" t="s">
        <v>273</v>
      </c>
    </row>
    <row r="27892" spans="1:7">
      <c r="A27892">
        <v>721935</v>
      </c>
      <c r="B27892" t="s">
        <v>108</v>
      </c>
      <c r="C27892" s="30">
        <v>3.504</v>
      </c>
      <c r="E27892">
        <v>2027</v>
      </c>
      <c r="G27892" t="s">
        <v>273</v>
      </c>
    </row>
    <row r="27893" spans="1:7">
      <c r="A27893">
        <v>721935</v>
      </c>
      <c r="B27893" t="s">
        <v>108</v>
      </c>
      <c r="C27893" s="30">
        <v>3.7959999999999998</v>
      </c>
      <c r="E27893">
        <v>2028</v>
      </c>
      <c r="G27893" t="s">
        <v>273</v>
      </c>
    </row>
    <row r="27894" spans="1:7">
      <c r="A27894">
        <v>721990</v>
      </c>
      <c r="B27894" t="s">
        <v>108</v>
      </c>
      <c r="C27894" s="30">
        <v>2.92</v>
      </c>
      <c r="G27894" t="s">
        <v>273</v>
      </c>
    </row>
    <row r="27895" spans="1:7">
      <c r="A27895">
        <v>721990</v>
      </c>
      <c r="B27895" t="s">
        <v>108</v>
      </c>
      <c r="C27895" s="30">
        <v>3.2119999999999997</v>
      </c>
      <c r="E27895">
        <v>2026</v>
      </c>
      <c r="G27895" t="s">
        <v>273</v>
      </c>
    </row>
    <row r="27896" spans="1:7">
      <c r="A27896">
        <v>721990</v>
      </c>
      <c r="B27896" t="s">
        <v>108</v>
      </c>
      <c r="C27896" s="30">
        <v>3.504</v>
      </c>
      <c r="E27896">
        <v>2027</v>
      </c>
      <c r="G27896" t="s">
        <v>273</v>
      </c>
    </row>
    <row r="27897" spans="1:7">
      <c r="A27897">
        <v>721990</v>
      </c>
      <c r="B27897" t="s">
        <v>108</v>
      </c>
      <c r="C27897" s="30">
        <v>3.7959999999999998</v>
      </c>
      <c r="E27897">
        <v>2028</v>
      </c>
      <c r="G27897" t="s">
        <v>273</v>
      </c>
    </row>
    <row r="27898" spans="1:7">
      <c r="A27898">
        <v>72201100</v>
      </c>
      <c r="B27898" t="s">
        <v>108</v>
      </c>
      <c r="C27898" s="30">
        <v>2.92</v>
      </c>
      <c r="G27898" t="s">
        <v>273</v>
      </c>
    </row>
    <row r="27899" spans="1:7">
      <c r="A27899">
        <v>72201100</v>
      </c>
      <c r="B27899" t="s">
        <v>108</v>
      </c>
      <c r="C27899" s="30">
        <v>3.2119999999999997</v>
      </c>
      <c r="E27899">
        <v>2026</v>
      </c>
      <c r="G27899" t="s">
        <v>273</v>
      </c>
    </row>
    <row r="27900" spans="1:7">
      <c r="A27900">
        <v>72201100</v>
      </c>
      <c r="B27900" t="s">
        <v>108</v>
      </c>
      <c r="C27900" s="30">
        <v>3.504</v>
      </c>
      <c r="E27900">
        <v>2027</v>
      </c>
      <c r="G27900" t="s">
        <v>273</v>
      </c>
    </row>
    <row r="27901" spans="1:7">
      <c r="A27901">
        <v>72201100</v>
      </c>
      <c r="B27901" t="s">
        <v>108</v>
      </c>
      <c r="C27901" s="30">
        <v>3.7959999999999998</v>
      </c>
      <c r="E27901">
        <v>2028</v>
      </c>
      <c r="G27901" t="s">
        <v>273</v>
      </c>
    </row>
    <row r="27902" spans="1:7">
      <c r="A27902">
        <v>72201200</v>
      </c>
      <c r="B27902" t="s">
        <v>108</v>
      </c>
      <c r="C27902" s="30">
        <v>2.92</v>
      </c>
      <c r="G27902" t="s">
        <v>273</v>
      </c>
    </row>
    <row r="27903" spans="1:7">
      <c r="A27903">
        <v>72201200</v>
      </c>
      <c r="B27903" t="s">
        <v>108</v>
      </c>
      <c r="C27903" s="30">
        <v>3.2119999999999997</v>
      </c>
      <c r="E27903">
        <v>2026</v>
      </c>
      <c r="G27903" t="s">
        <v>273</v>
      </c>
    </row>
    <row r="27904" spans="1:7">
      <c r="A27904">
        <v>72201200</v>
      </c>
      <c r="B27904" t="s">
        <v>108</v>
      </c>
      <c r="C27904" s="30">
        <v>3.504</v>
      </c>
      <c r="E27904">
        <v>2027</v>
      </c>
      <c r="G27904" t="s">
        <v>273</v>
      </c>
    </row>
    <row r="27905" spans="1:7">
      <c r="A27905">
        <v>72201200</v>
      </c>
      <c r="B27905" t="s">
        <v>108</v>
      </c>
      <c r="C27905" s="30">
        <v>3.7959999999999998</v>
      </c>
      <c r="E27905">
        <v>2028</v>
      </c>
      <c r="G27905" t="s">
        <v>273</v>
      </c>
    </row>
    <row r="27906" spans="1:7">
      <c r="A27906">
        <v>722020</v>
      </c>
      <c r="B27906" t="s">
        <v>108</v>
      </c>
      <c r="C27906" s="30">
        <v>2.92</v>
      </c>
      <c r="G27906" t="s">
        <v>273</v>
      </c>
    </row>
    <row r="27907" spans="1:7">
      <c r="A27907">
        <v>722020</v>
      </c>
      <c r="B27907" t="s">
        <v>108</v>
      </c>
      <c r="C27907" s="30">
        <v>3.2119999999999997</v>
      </c>
      <c r="E27907">
        <v>2026</v>
      </c>
      <c r="G27907" t="s">
        <v>273</v>
      </c>
    </row>
    <row r="27908" spans="1:7">
      <c r="A27908">
        <v>722020</v>
      </c>
      <c r="B27908" t="s">
        <v>108</v>
      </c>
      <c r="C27908" s="30">
        <v>3.504</v>
      </c>
      <c r="E27908">
        <v>2027</v>
      </c>
      <c r="G27908" t="s">
        <v>273</v>
      </c>
    </row>
    <row r="27909" spans="1:7">
      <c r="A27909">
        <v>722020</v>
      </c>
      <c r="B27909" t="s">
        <v>108</v>
      </c>
      <c r="C27909" s="30">
        <v>3.7959999999999998</v>
      </c>
      <c r="E27909">
        <v>2028</v>
      </c>
      <c r="G27909" t="s">
        <v>273</v>
      </c>
    </row>
    <row r="27910" spans="1:7">
      <c r="A27910">
        <v>722090</v>
      </c>
      <c r="B27910" t="s">
        <v>108</v>
      </c>
      <c r="C27910" s="30">
        <v>2.92</v>
      </c>
      <c r="G27910" t="s">
        <v>273</v>
      </c>
    </row>
    <row r="27911" spans="1:7">
      <c r="A27911">
        <v>722090</v>
      </c>
      <c r="B27911" t="s">
        <v>108</v>
      </c>
      <c r="C27911" s="30">
        <v>3.2119999999999997</v>
      </c>
      <c r="E27911">
        <v>2026</v>
      </c>
      <c r="G27911" t="s">
        <v>273</v>
      </c>
    </row>
    <row r="27912" spans="1:7">
      <c r="A27912">
        <v>722090</v>
      </c>
      <c r="B27912" t="s">
        <v>108</v>
      </c>
      <c r="C27912" s="30">
        <v>3.504</v>
      </c>
      <c r="E27912">
        <v>2027</v>
      </c>
      <c r="G27912" t="s">
        <v>273</v>
      </c>
    </row>
    <row r="27913" spans="1:7">
      <c r="A27913">
        <v>722090</v>
      </c>
      <c r="B27913" t="s">
        <v>108</v>
      </c>
      <c r="C27913" s="30">
        <v>3.7959999999999998</v>
      </c>
      <c r="E27913">
        <v>2028</v>
      </c>
      <c r="G27913" t="s">
        <v>273</v>
      </c>
    </row>
    <row r="27914" spans="1:7">
      <c r="A27914">
        <v>7221</v>
      </c>
      <c r="B27914" t="s">
        <v>108</v>
      </c>
      <c r="C27914" s="30">
        <v>2.93</v>
      </c>
      <c r="G27914" t="s">
        <v>273</v>
      </c>
    </row>
    <row r="27915" spans="1:7">
      <c r="A27915">
        <v>7221</v>
      </c>
      <c r="B27915" t="s">
        <v>108</v>
      </c>
      <c r="C27915" s="30">
        <v>3.2230000000000003</v>
      </c>
      <c r="E27915">
        <v>2026</v>
      </c>
      <c r="G27915" t="s">
        <v>273</v>
      </c>
    </row>
    <row r="27916" spans="1:7">
      <c r="A27916">
        <v>7221</v>
      </c>
      <c r="B27916" t="s">
        <v>108</v>
      </c>
      <c r="C27916" s="30">
        <v>3.516</v>
      </c>
      <c r="E27916">
        <v>2027</v>
      </c>
      <c r="G27916" t="s">
        <v>273</v>
      </c>
    </row>
    <row r="27917" spans="1:7">
      <c r="A27917">
        <v>7221</v>
      </c>
      <c r="B27917" t="s">
        <v>108</v>
      </c>
      <c r="C27917" s="30">
        <v>3.8090000000000002</v>
      </c>
      <c r="E27917">
        <v>2028</v>
      </c>
      <c r="G27917" t="s">
        <v>273</v>
      </c>
    </row>
    <row r="27918" spans="1:7">
      <c r="A27918">
        <v>722211</v>
      </c>
      <c r="B27918" t="s">
        <v>108</v>
      </c>
      <c r="C27918" s="30">
        <v>2.93</v>
      </c>
      <c r="G27918" t="s">
        <v>273</v>
      </c>
    </row>
    <row r="27919" spans="1:7">
      <c r="A27919">
        <v>722211</v>
      </c>
      <c r="B27919" t="s">
        <v>108</v>
      </c>
      <c r="C27919" s="30">
        <v>3.2230000000000003</v>
      </c>
      <c r="E27919">
        <v>2026</v>
      </c>
      <c r="G27919" t="s">
        <v>273</v>
      </c>
    </row>
    <row r="27920" spans="1:7">
      <c r="A27920">
        <v>722211</v>
      </c>
      <c r="B27920" t="s">
        <v>108</v>
      </c>
      <c r="C27920" s="30">
        <v>3.516</v>
      </c>
      <c r="E27920">
        <v>2027</v>
      </c>
      <c r="G27920" t="s">
        <v>273</v>
      </c>
    </row>
    <row r="27921" spans="1:7">
      <c r="A27921">
        <v>722211</v>
      </c>
      <c r="B27921" t="s">
        <v>108</v>
      </c>
      <c r="C27921" s="30">
        <v>3.8090000000000002</v>
      </c>
      <c r="E27921">
        <v>2028</v>
      </c>
      <c r="G27921" t="s">
        <v>273</v>
      </c>
    </row>
    <row r="27922" spans="1:7">
      <c r="A27922">
        <v>722219</v>
      </c>
      <c r="B27922" t="s">
        <v>108</v>
      </c>
      <c r="C27922" s="30">
        <v>2.93</v>
      </c>
      <c r="G27922" t="s">
        <v>273</v>
      </c>
    </row>
    <row r="27923" spans="1:7">
      <c r="A27923">
        <v>722219</v>
      </c>
      <c r="B27923" t="s">
        <v>108</v>
      </c>
      <c r="C27923" s="30">
        <v>3.2230000000000003</v>
      </c>
      <c r="E27923">
        <v>2026</v>
      </c>
      <c r="G27923" t="s">
        <v>273</v>
      </c>
    </row>
    <row r="27924" spans="1:7">
      <c r="A27924">
        <v>722219</v>
      </c>
      <c r="B27924" t="s">
        <v>108</v>
      </c>
      <c r="C27924" s="30">
        <v>3.516</v>
      </c>
      <c r="E27924">
        <v>2027</v>
      </c>
      <c r="G27924" t="s">
        <v>273</v>
      </c>
    </row>
    <row r="27925" spans="1:7">
      <c r="A27925">
        <v>722219</v>
      </c>
      <c r="B27925" t="s">
        <v>108</v>
      </c>
      <c r="C27925" s="30">
        <v>3.8090000000000002</v>
      </c>
      <c r="E27925">
        <v>2028</v>
      </c>
      <c r="G27925" t="s">
        <v>273</v>
      </c>
    </row>
    <row r="27926" spans="1:7">
      <c r="A27926">
        <v>722220</v>
      </c>
      <c r="B27926" t="s">
        <v>108</v>
      </c>
      <c r="C27926" s="30">
        <v>2.93</v>
      </c>
      <c r="G27926" t="s">
        <v>273</v>
      </c>
    </row>
    <row r="27927" spans="1:7">
      <c r="A27927">
        <v>722220</v>
      </c>
      <c r="B27927" t="s">
        <v>108</v>
      </c>
      <c r="C27927" s="30">
        <v>3.2230000000000003</v>
      </c>
      <c r="E27927">
        <v>2026</v>
      </c>
      <c r="G27927" t="s">
        <v>273</v>
      </c>
    </row>
    <row r="27928" spans="1:7">
      <c r="A27928">
        <v>722220</v>
      </c>
      <c r="B27928" t="s">
        <v>108</v>
      </c>
      <c r="C27928" s="30">
        <v>3.516</v>
      </c>
      <c r="E27928">
        <v>2027</v>
      </c>
      <c r="G27928" t="s">
        <v>273</v>
      </c>
    </row>
    <row r="27929" spans="1:7">
      <c r="A27929">
        <v>722220</v>
      </c>
      <c r="B27929" t="s">
        <v>108</v>
      </c>
      <c r="C27929" s="30">
        <v>3.8090000000000002</v>
      </c>
      <c r="E27929">
        <v>2028</v>
      </c>
      <c r="G27929" t="s">
        <v>273</v>
      </c>
    </row>
    <row r="27930" spans="1:7">
      <c r="A27930">
        <v>722230</v>
      </c>
      <c r="B27930" t="s">
        <v>108</v>
      </c>
      <c r="C27930" s="30">
        <v>2.92</v>
      </c>
      <c r="G27930" t="s">
        <v>273</v>
      </c>
    </row>
    <row r="27931" spans="1:7">
      <c r="A27931">
        <v>722230</v>
      </c>
      <c r="B27931" t="s">
        <v>108</v>
      </c>
      <c r="C27931" s="30">
        <v>3.2119999999999997</v>
      </c>
      <c r="E27931">
        <v>2026</v>
      </c>
      <c r="G27931" t="s">
        <v>273</v>
      </c>
    </row>
    <row r="27932" spans="1:7">
      <c r="A27932">
        <v>722230</v>
      </c>
      <c r="B27932" t="s">
        <v>108</v>
      </c>
      <c r="C27932" s="30">
        <v>3.504</v>
      </c>
      <c r="E27932">
        <v>2027</v>
      </c>
      <c r="G27932" t="s">
        <v>273</v>
      </c>
    </row>
    <row r="27933" spans="1:7">
      <c r="A27933">
        <v>722230</v>
      </c>
      <c r="B27933" t="s">
        <v>108</v>
      </c>
      <c r="C27933" s="30">
        <v>3.7959999999999998</v>
      </c>
      <c r="E27933">
        <v>2028</v>
      </c>
      <c r="G27933" t="s">
        <v>273</v>
      </c>
    </row>
    <row r="27934" spans="1:7">
      <c r="A27934">
        <v>722240</v>
      </c>
      <c r="B27934" t="s">
        <v>108</v>
      </c>
      <c r="C27934" s="30">
        <v>2.93</v>
      </c>
      <c r="G27934" t="s">
        <v>273</v>
      </c>
    </row>
    <row r="27935" spans="1:7">
      <c r="A27935">
        <v>722240</v>
      </c>
      <c r="B27935" t="s">
        <v>108</v>
      </c>
      <c r="C27935" s="30">
        <v>3.2230000000000003</v>
      </c>
      <c r="E27935">
        <v>2026</v>
      </c>
      <c r="G27935" t="s">
        <v>273</v>
      </c>
    </row>
    <row r="27936" spans="1:7">
      <c r="A27936">
        <v>722240</v>
      </c>
      <c r="B27936" t="s">
        <v>108</v>
      </c>
      <c r="C27936" s="30">
        <v>3.516</v>
      </c>
      <c r="E27936">
        <v>2027</v>
      </c>
      <c r="G27936" t="s">
        <v>273</v>
      </c>
    </row>
    <row r="27937" spans="1:7">
      <c r="A27937">
        <v>722240</v>
      </c>
      <c r="B27937" t="s">
        <v>108</v>
      </c>
      <c r="C27937" s="30">
        <v>3.8090000000000002</v>
      </c>
      <c r="E27937">
        <v>2028</v>
      </c>
      <c r="G27937" t="s">
        <v>273</v>
      </c>
    </row>
    <row r="27938" spans="1:7">
      <c r="A27938">
        <v>722300</v>
      </c>
      <c r="B27938" t="s">
        <v>108</v>
      </c>
      <c r="C27938" s="30">
        <v>2.93</v>
      </c>
      <c r="G27938" t="s">
        <v>273</v>
      </c>
    </row>
    <row r="27939" spans="1:7">
      <c r="A27939">
        <v>722300</v>
      </c>
      <c r="B27939" t="s">
        <v>108</v>
      </c>
      <c r="C27939" s="30">
        <v>3.2230000000000003</v>
      </c>
      <c r="E27939">
        <v>2026</v>
      </c>
      <c r="G27939" t="s">
        <v>273</v>
      </c>
    </row>
    <row r="27940" spans="1:7">
      <c r="A27940">
        <v>722300</v>
      </c>
      <c r="B27940" t="s">
        <v>108</v>
      </c>
      <c r="C27940" s="30">
        <v>3.516</v>
      </c>
      <c r="E27940">
        <v>2027</v>
      </c>
      <c r="G27940" t="s">
        <v>273</v>
      </c>
    </row>
    <row r="27941" spans="1:7">
      <c r="A27941">
        <v>722300</v>
      </c>
      <c r="B27941" t="s">
        <v>108</v>
      </c>
      <c r="C27941" s="30">
        <v>3.8090000000000002</v>
      </c>
      <c r="E27941">
        <v>2028</v>
      </c>
      <c r="G27941" t="s">
        <v>273</v>
      </c>
    </row>
    <row r="27942" spans="1:7">
      <c r="A27942">
        <v>722410</v>
      </c>
      <c r="B27942" t="s">
        <v>108</v>
      </c>
      <c r="C27942" s="30">
        <v>2.65</v>
      </c>
      <c r="D27942" t="s">
        <v>30</v>
      </c>
      <c r="G27942" t="s">
        <v>273</v>
      </c>
    </row>
    <row r="27943" spans="1:7">
      <c r="A27943">
        <v>722410</v>
      </c>
      <c r="B27943" t="s">
        <v>108</v>
      </c>
      <c r="C27943" s="30">
        <v>2.915</v>
      </c>
      <c r="D27943" t="s">
        <v>30</v>
      </c>
      <c r="E27943">
        <v>2026</v>
      </c>
      <c r="G27943" t="s">
        <v>273</v>
      </c>
    </row>
    <row r="27944" spans="1:7">
      <c r="A27944">
        <v>722410</v>
      </c>
      <c r="B27944" t="s">
        <v>108</v>
      </c>
      <c r="C27944" s="30">
        <v>3.1799999999999997</v>
      </c>
      <c r="D27944" t="s">
        <v>30</v>
      </c>
      <c r="E27944">
        <v>2027</v>
      </c>
      <c r="G27944" t="s">
        <v>273</v>
      </c>
    </row>
    <row r="27945" spans="1:7">
      <c r="A27945">
        <v>722410</v>
      </c>
      <c r="B27945" t="s">
        <v>108</v>
      </c>
      <c r="C27945" s="30">
        <v>3.4449999999999998</v>
      </c>
      <c r="D27945" t="s">
        <v>30</v>
      </c>
      <c r="E27945">
        <v>2028</v>
      </c>
      <c r="G27945" t="s">
        <v>273</v>
      </c>
    </row>
    <row r="27946" spans="1:7">
      <c r="A27946">
        <v>72249002</v>
      </c>
      <c r="B27946" t="s">
        <v>108</v>
      </c>
      <c r="C27946" s="30">
        <v>2.65</v>
      </c>
      <c r="D27946" t="s">
        <v>30</v>
      </c>
      <c r="G27946" t="s">
        <v>273</v>
      </c>
    </row>
    <row r="27947" spans="1:7">
      <c r="A27947">
        <v>72249002</v>
      </c>
      <c r="B27947" t="s">
        <v>108</v>
      </c>
      <c r="C27947" s="30">
        <v>2.915</v>
      </c>
      <c r="D27947" t="s">
        <v>30</v>
      </c>
      <c r="E27947">
        <v>2026</v>
      </c>
      <c r="G27947" t="s">
        <v>273</v>
      </c>
    </row>
    <row r="27948" spans="1:7">
      <c r="A27948">
        <v>72249002</v>
      </c>
      <c r="B27948" t="s">
        <v>108</v>
      </c>
      <c r="C27948" s="30">
        <v>3.1799999999999997</v>
      </c>
      <c r="D27948" t="s">
        <v>30</v>
      </c>
      <c r="E27948">
        <v>2027</v>
      </c>
      <c r="G27948" t="s">
        <v>273</v>
      </c>
    </row>
    <row r="27949" spans="1:7">
      <c r="A27949">
        <v>72249002</v>
      </c>
      <c r="B27949" t="s">
        <v>108</v>
      </c>
      <c r="C27949" s="30">
        <v>3.4449999999999998</v>
      </c>
      <c r="D27949" t="s">
        <v>30</v>
      </c>
      <c r="E27949">
        <v>2028</v>
      </c>
      <c r="G27949" t="s">
        <v>273</v>
      </c>
    </row>
    <row r="27950" spans="1:7">
      <c r="A27950">
        <v>72249003</v>
      </c>
      <c r="B27950" t="s">
        <v>108</v>
      </c>
      <c r="C27950" s="30">
        <v>2.65</v>
      </c>
      <c r="D27950" t="s">
        <v>30</v>
      </c>
      <c r="G27950" t="s">
        <v>273</v>
      </c>
    </row>
    <row r="27951" spans="1:7">
      <c r="A27951">
        <v>72249003</v>
      </c>
      <c r="B27951" t="s">
        <v>108</v>
      </c>
      <c r="C27951" s="30">
        <v>2.915</v>
      </c>
      <c r="D27951" t="s">
        <v>30</v>
      </c>
      <c r="E27951">
        <v>2026</v>
      </c>
      <c r="G27951" t="s">
        <v>273</v>
      </c>
    </row>
    <row r="27952" spans="1:7">
      <c r="A27952">
        <v>72249003</v>
      </c>
      <c r="B27952" t="s">
        <v>108</v>
      </c>
      <c r="C27952" s="30">
        <v>3.1799999999999997</v>
      </c>
      <c r="D27952" t="s">
        <v>30</v>
      </c>
      <c r="E27952">
        <v>2027</v>
      </c>
      <c r="G27952" t="s">
        <v>273</v>
      </c>
    </row>
    <row r="27953" spans="1:7">
      <c r="A27953">
        <v>72249003</v>
      </c>
      <c r="B27953" t="s">
        <v>108</v>
      </c>
      <c r="C27953" s="30">
        <v>3.4449999999999998</v>
      </c>
      <c r="D27953" t="s">
        <v>30</v>
      </c>
      <c r="E27953">
        <v>2028</v>
      </c>
      <c r="G27953" t="s">
        <v>273</v>
      </c>
    </row>
    <row r="27954" spans="1:7">
      <c r="A27954">
        <v>72249005</v>
      </c>
      <c r="B27954" t="s">
        <v>108</v>
      </c>
      <c r="C27954" s="30">
        <v>2.65</v>
      </c>
      <c r="D27954" t="s">
        <v>30</v>
      </c>
      <c r="G27954" t="s">
        <v>273</v>
      </c>
    </row>
    <row r="27955" spans="1:7">
      <c r="A27955">
        <v>72249005</v>
      </c>
      <c r="B27955" t="s">
        <v>108</v>
      </c>
      <c r="C27955" s="30">
        <v>2.915</v>
      </c>
      <c r="D27955" t="s">
        <v>30</v>
      </c>
      <c r="E27955">
        <v>2026</v>
      </c>
      <c r="G27955" t="s">
        <v>273</v>
      </c>
    </row>
    <row r="27956" spans="1:7">
      <c r="A27956">
        <v>72249005</v>
      </c>
      <c r="B27956" t="s">
        <v>108</v>
      </c>
      <c r="C27956" s="30">
        <v>3.1799999999999997</v>
      </c>
      <c r="D27956" t="s">
        <v>30</v>
      </c>
      <c r="E27956">
        <v>2027</v>
      </c>
      <c r="G27956" t="s">
        <v>273</v>
      </c>
    </row>
    <row r="27957" spans="1:7">
      <c r="A27957">
        <v>72249005</v>
      </c>
      <c r="B27957" t="s">
        <v>108</v>
      </c>
      <c r="C27957" s="30">
        <v>3.4449999999999998</v>
      </c>
      <c r="D27957" t="s">
        <v>30</v>
      </c>
      <c r="E27957">
        <v>2028</v>
      </c>
      <c r="G27957" t="s">
        <v>273</v>
      </c>
    </row>
    <row r="27958" spans="1:7">
      <c r="A27958">
        <v>72249007</v>
      </c>
      <c r="B27958" t="s">
        <v>108</v>
      </c>
      <c r="C27958" s="30">
        <v>2.65</v>
      </c>
      <c r="D27958" t="s">
        <v>30</v>
      </c>
      <c r="G27958" t="s">
        <v>273</v>
      </c>
    </row>
    <row r="27959" spans="1:7">
      <c r="A27959">
        <v>72249007</v>
      </c>
      <c r="B27959" t="s">
        <v>108</v>
      </c>
      <c r="C27959" s="30">
        <v>2.915</v>
      </c>
      <c r="D27959" t="s">
        <v>30</v>
      </c>
      <c r="E27959">
        <v>2026</v>
      </c>
      <c r="G27959" t="s">
        <v>273</v>
      </c>
    </row>
    <row r="27960" spans="1:7">
      <c r="A27960">
        <v>72249007</v>
      </c>
      <c r="B27960" t="s">
        <v>108</v>
      </c>
      <c r="C27960" s="30">
        <v>3.1799999999999997</v>
      </c>
      <c r="D27960" t="s">
        <v>30</v>
      </c>
      <c r="E27960">
        <v>2027</v>
      </c>
      <c r="G27960" t="s">
        <v>273</v>
      </c>
    </row>
    <row r="27961" spans="1:7">
      <c r="A27961">
        <v>72249007</v>
      </c>
      <c r="B27961" t="s">
        <v>108</v>
      </c>
      <c r="C27961" s="30">
        <v>3.4449999999999998</v>
      </c>
      <c r="D27961" t="s">
        <v>30</v>
      </c>
      <c r="E27961">
        <v>2028</v>
      </c>
      <c r="G27961" t="s">
        <v>273</v>
      </c>
    </row>
    <row r="27962" spans="1:7">
      <c r="A27962">
        <v>72249014</v>
      </c>
      <c r="B27962" t="s">
        <v>108</v>
      </c>
      <c r="C27962" s="30">
        <v>2.65</v>
      </c>
      <c r="D27962" t="s">
        <v>30</v>
      </c>
      <c r="G27962" t="s">
        <v>273</v>
      </c>
    </row>
    <row r="27963" spans="1:7">
      <c r="A27963">
        <v>72249014</v>
      </c>
      <c r="B27963" t="s">
        <v>108</v>
      </c>
      <c r="C27963" s="30">
        <v>2.915</v>
      </c>
      <c r="D27963" t="s">
        <v>30</v>
      </c>
      <c r="E27963">
        <v>2026</v>
      </c>
      <c r="G27963" t="s">
        <v>273</v>
      </c>
    </row>
    <row r="27964" spans="1:7">
      <c r="A27964">
        <v>72249014</v>
      </c>
      <c r="B27964" t="s">
        <v>108</v>
      </c>
      <c r="C27964" s="30">
        <v>3.1799999999999997</v>
      </c>
      <c r="D27964" t="s">
        <v>30</v>
      </c>
      <c r="E27964">
        <v>2027</v>
      </c>
      <c r="G27964" t="s">
        <v>273</v>
      </c>
    </row>
    <row r="27965" spans="1:7">
      <c r="A27965">
        <v>72249014</v>
      </c>
      <c r="B27965" t="s">
        <v>108</v>
      </c>
      <c r="C27965" s="30">
        <v>3.4449999999999998</v>
      </c>
      <c r="D27965" t="s">
        <v>30</v>
      </c>
      <c r="E27965">
        <v>2028</v>
      </c>
      <c r="G27965" t="s">
        <v>273</v>
      </c>
    </row>
    <row r="27966" spans="1:7">
      <c r="A27966">
        <v>72249018</v>
      </c>
      <c r="B27966" t="s">
        <v>108</v>
      </c>
      <c r="C27966" s="30">
        <v>2.65</v>
      </c>
      <c r="D27966" t="s">
        <v>30</v>
      </c>
      <c r="G27966" t="s">
        <v>273</v>
      </c>
    </row>
    <row r="27967" spans="1:7">
      <c r="A27967">
        <v>72249018</v>
      </c>
      <c r="B27967" t="s">
        <v>108</v>
      </c>
      <c r="C27967" s="30">
        <v>2.915</v>
      </c>
      <c r="D27967" t="s">
        <v>30</v>
      </c>
      <c r="E27967">
        <v>2026</v>
      </c>
      <c r="G27967" t="s">
        <v>273</v>
      </c>
    </row>
    <row r="27968" spans="1:7">
      <c r="A27968">
        <v>72249018</v>
      </c>
      <c r="B27968" t="s">
        <v>108</v>
      </c>
      <c r="C27968" s="30">
        <v>3.1799999999999997</v>
      </c>
      <c r="D27968" t="s">
        <v>30</v>
      </c>
      <c r="E27968">
        <v>2027</v>
      </c>
      <c r="G27968" t="s">
        <v>273</v>
      </c>
    </row>
    <row r="27969" spans="1:7">
      <c r="A27969">
        <v>72249018</v>
      </c>
      <c r="B27969" t="s">
        <v>108</v>
      </c>
      <c r="C27969" s="30">
        <v>3.4449999999999998</v>
      </c>
      <c r="D27969" t="s">
        <v>30</v>
      </c>
      <c r="E27969">
        <v>2028</v>
      </c>
      <c r="G27969" t="s">
        <v>273</v>
      </c>
    </row>
    <row r="27970" spans="1:7">
      <c r="A27970">
        <v>72249031</v>
      </c>
      <c r="B27970" t="s">
        <v>108</v>
      </c>
      <c r="C27970" s="30">
        <v>2.65</v>
      </c>
      <c r="D27970" t="s">
        <v>30</v>
      </c>
      <c r="G27970" t="s">
        <v>273</v>
      </c>
    </row>
    <row r="27971" spans="1:7">
      <c r="A27971">
        <v>72249031</v>
      </c>
      <c r="B27971" t="s">
        <v>108</v>
      </c>
      <c r="C27971" s="30">
        <v>2.915</v>
      </c>
      <c r="D27971" t="s">
        <v>30</v>
      </c>
      <c r="E27971">
        <v>2026</v>
      </c>
      <c r="G27971" t="s">
        <v>273</v>
      </c>
    </row>
    <row r="27972" spans="1:7">
      <c r="A27972">
        <v>72249031</v>
      </c>
      <c r="B27972" t="s">
        <v>108</v>
      </c>
      <c r="C27972" s="30">
        <v>3.1799999999999997</v>
      </c>
      <c r="D27972" t="s">
        <v>30</v>
      </c>
      <c r="E27972">
        <v>2027</v>
      </c>
      <c r="G27972" t="s">
        <v>273</v>
      </c>
    </row>
    <row r="27973" spans="1:7">
      <c r="A27973">
        <v>72249031</v>
      </c>
      <c r="B27973" t="s">
        <v>108</v>
      </c>
      <c r="C27973" s="30">
        <v>3.4449999999999998</v>
      </c>
      <c r="D27973" t="s">
        <v>30</v>
      </c>
      <c r="E27973">
        <v>2028</v>
      </c>
      <c r="G27973" t="s">
        <v>273</v>
      </c>
    </row>
    <row r="27974" spans="1:7">
      <c r="A27974">
        <v>72249038</v>
      </c>
      <c r="B27974" t="s">
        <v>108</v>
      </c>
      <c r="C27974" s="30">
        <v>2.65</v>
      </c>
      <c r="D27974" t="s">
        <v>30</v>
      </c>
      <c r="G27974" t="s">
        <v>273</v>
      </c>
    </row>
    <row r="27975" spans="1:7">
      <c r="A27975">
        <v>72249038</v>
      </c>
      <c r="B27975" t="s">
        <v>108</v>
      </c>
      <c r="C27975" s="30">
        <v>2.915</v>
      </c>
      <c r="D27975" t="s">
        <v>30</v>
      </c>
      <c r="E27975">
        <v>2026</v>
      </c>
      <c r="G27975" t="s">
        <v>273</v>
      </c>
    </row>
    <row r="27976" spans="1:7">
      <c r="A27976">
        <v>72249038</v>
      </c>
      <c r="B27976" t="s">
        <v>108</v>
      </c>
      <c r="C27976" s="30">
        <v>3.1799999999999997</v>
      </c>
      <c r="D27976" t="s">
        <v>30</v>
      </c>
      <c r="E27976">
        <v>2027</v>
      </c>
      <c r="G27976" t="s">
        <v>273</v>
      </c>
    </row>
    <row r="27977" spans="1:7">
      <c r="A27977">
        <v>72249038</v>
      </c>
      <c r="B27977" t="s">
        <v>108</v>
      </c>
      <c r="C27977" s="30">
        <v>3.4449999999999998</v>
      </c>
      <c r="D27977" t="s">
        <v>30</v>
      </c>
      <c r="E27977">
        <v>2028</v>
      </c>
      <c r="G27977" t="s">
        <v>273</v>
      </c>
    </row>
    <row r="27978" spans="1:7">
      <c r="A27978">
        <v>72249090</v>
      </c>
      <c r="B27978" t="s">
        <v>108</v>
      </c>
      <c r="C27978" s="30">
        <v>2.65</v>
      </c>
      <c r="D27978" t="s">
        <v>30</v>
      </c>
      <c r="G27978" t="s">
        <v>273</v>
      </c>
    </row>
    <row r="27979" spans="1:7">
      <c r="A27979">
        <v>72249090</v>
      </c>
      <c r="B27979" t="s">
        <v>108</v>
      </c>
      <c r="C27979" s="30">
        <v>2.915</v>
      </c>
      <c r="D27979" t="s">
        <v>30</v>
      </c>
      <c r="E27979">
        <v>2026</v>
      </c>
      <c r="G27979" t="s">
        <v>273</v>
      </c>
    </row>
    <row r="27980" spans="1:7">
      <c r="A27980">
        <v>72249090</v>
      </c>
      <c r="B27980" t="s">
        <v>108</v>
      </c>
      <c r="C27980" s="30">
        <v>3.1799999999999997</v>
      </c>
      <c r="D27980" t="s">
        <v>30</v>
      </c>
      <c r="E27980">
        <v>2027</v>
      </c>
      <c r="G27980" t="s">
        <v>273</v>
      </c>
    </row>
    <row r="27981" spans="1:7">
      <c r="A27981">
        <v>72249090</v>
      </c>
      <c r="B27981" t="s">
        <v>108</v>
      </c>
      <c r="C27981" s="30">
        <v>3.4449999999999998</v>
      </c>
      <c r="D27981" t="s">
        <v>30</v>
      </c>
      <c r="E27981">
        <v>2028</v>
      </c>
      <c r="G27981" t="s">
        <v>273</v>
      </c>
    </row>
    <row r="27982" spans="1:7">
      <c r="A27982">
        <v>72251100</v>
      </c>
      <c r="B27982" t="s">
        <v>108</v>
      </c>
      <c r="C27982" s="30">
        <v>3.95</v>
      </c>
      <c r="D27982" t="s">
        <v>29</v>
      </c>
      <c r="G27982" t="s">
        <v>273</v>
      </c>
    </row>
    <row r="27983" spans="1:7">
      <c r="A27983">
        <v>72251100</v>
      </c>
      <c r="B27983" t="s">
        <v>108</v>
      </c>
      <c r="C27983" s="30">
        <v>4.3450000000000006</v>
      </c>
      <c r="D27983" t="s">
        <v>29</v>
      </c>
      <c r="E27983">
        <v>2026</v>
      </c>
      <c r="G27983" t="s">
        <v>273</v>
      </c>
    </row>
    <row r="27984" spans="1:7">
      <c r="A27984">
        <v>72251100</v>
      </c>
      <c r="B27984" t="s">
        <v>108</v>
      </c>
      <c r="C27984" s="30">
        <v>4.74</v>
      </c>
      <c r="D27984" t="s">
        <v>29</v>
      </c>
      <c r="E27984">
        <v>2027</v>
      </c>
      <c r="G27984" t="s">
        <v>273</v>
      </c>
    </row>
    <row r="27985" spans="1:7">
      <c r="A27985">
        <v>72251100</v>
      </c>
      <c r="B27985" t="s">
        <v>108</v>
      </c>
      <c r="C27985" s="30">
        <v>5.1350000000000007</v>
      </c>
      <c r="D27985" t="s">
        <v>29</v>
      </c>
      <c r="E27985">
        <v>2028</v>
      </c>
      <c r="G27985" t="s">
        <v>273</v>
      </c>
    </row>
    <row r="27986" spans="1:7">
      <c r="A27986">
        <v>72251910</v>
      </c>
      <c r="B27986" t="s">
        <v>108</v>
      </c>
      <c r="C27986" s="30">
        <v>2.65</v>
      </c>
      <c r="D27986" t="s">
        <v>29</v>
      </c>
      <c r="G27986" t="s">
        <v>273</v>
      </c>
    </row>
    <row r="27987" spans="1:7">
      <c r="A27987">
        <v>72251910</v>
      </c>
      <c r="B27987" t="s">
        <v>108</v>
      </c>
      <c r="C27987" s="30">
        <v>2.915</v>
      </c>
      <c r="D27987" t="s">
        <v>29</v>
      </c>
      <c r="E27987">
        <v>2026</v>
      </c>
      <c r="G27987" t="s">
        <v>273</v>
      </c>
    </row>
    <row r="27988" spans="1:7">
      <c r="A27988">
        <v>72251910</v>
      </c>
      <c r="B27988" t="s">
        <v>108</v>
      </c>
      <c r="C27988" s="30">
        <v>3.1799999999999997</v>
      </c>
      <c r="D27988" t="s">
        <v>29</v>
      </c>
      <c r="E27988">
        <v>2027</v>
      </c>
      <c r="G27988" t="s">
        <v>273</v>
      </c>
    </row>
    <row r="27989" spans="1:7">
      <c r="A27989">
        <v>72251910</v>
      </c>
      <c r="B27989" t="s">
        <v>108</v>
      </c>
      <c r="C27989" s="30">
        <v>3.4449999999999998</v>
      </c>
      <c r="D27989" t="s">
        <v>29</v>
      </c>
      <c r="E27989">
        <v>2028</v>
      </c>
      <c r="G27989" t="s">
        <v>273</v>
      </c>
    </row>
    <row r="27990" spans="1:7">
      <c r="A27990">
        <v>72251990</v>
      </c>
      <c r="B27990" t="s">
        <v>108</v>
      </c>
      <c r="C27990" s="30">
        <v>2.65</v>
      </c>
      <c r="D27990" t="s">
        <v>29</v>
      </c>
      <c r="G27990" t="s">
        <v>273</v>
      </c>
    </row>
    <row r="27991" spans="1:7">
      <c r="A27991">
        <v>72251990</v>
      </c>
      <c r="B27991" t="s">
        <v>108</v>
      </c>
      <c r="C27991" s="30">
        <v>2.915</v>
      </c>
      <c r="D27991" t="s">
        <v>29</v>
      </c>
      <c r="E27991">
        <v>2026</v>
      </c>
      <c r="G27991" t="s">
        <v>273</v>
      </c>
    </row>
    <row r="27992" spans="1:7">
      <c r="A27992">
        <v>72251990</v>
      </c>
      <c r="B27992" t="s">
        <v>108</v>
      </c>
      <c r="C27992" s="30">
        <v>3.1799999999999997</v>
      </c>
      <c r="D27992" t="s">
        <v>29</v>
      </c>
      <c r="E27992">
        <v>2027</v>
      </c>
      <c r="G27992" t="s">
        <v>273</v>
      </c>
    </row>
    <row r="27993" spans="1:7">
      <c r="A27993">
        <v>72251990</v>
      </c>
      <c r="B27993" t="s">
        <v>108</v>
      </c>
      <c r="C27993" s="30">
        <v>3.4449999999999998</v>
      </c>
      <c r="D27993" t="s">
        <v>29</v>
      </c>
      <c r="E27993">
        <v>2028</v>
      </c>
      <c r="G27993" t="s">
        <v>273</v>
      </c>
    </row>
    <row r="27994" spans="1:7">
      <c r="A27994">
        <v>722530</v>
      </c>
      <c r="B27994" t="s">
        <v>108</v>
      </c>
      <c r="C27994" s="30">
        <v>2.65</v>
      </c>
      <c r="D27994" t="s">
        <v>30</v>
      </c>
      <c r="G27994" t="s">
        <v>273</v>
      </c>
    </row>
    <row r="27995" spans="1:7">
      <c r="A27995">
        <v>722530</v>
      </c>
      <c r="B27995" t="s">
        <v>108</v>
      </c>
      <c r="C27995" s="30">
        <v>2.915</v>
      </c>
      <c r="D27995" t="s">
        <v>30</v>
      </c>
      <c r="E27995">
        <v>2026</v>
      </c>
      <c r="G27995" t="s">
        <v>273</v>
      </c>
    </row>
    <row r="27996" spans="1:7">
      <c r="A27996">
        <v>722530</v>
      </c>
      <c r="B27996" t="s">
        <v>108</v>
      </c>
      <c r="C27996" s="30">
        <v>3.1799999999999997</v>
      </c>
      <c r="D27996" t="s">
        <v>30</v>
      </c>
      <c r="E27996">
        <v>2027</v>
      </c>
      <c r="G27996" t="s">
        <v>273</v>
      </c>
    </row>
    <row r="27997" spans="1:7">
      <c r="A27997">
        <v>722530</v>
      </c>
      <c r="B27997" t="s">
        <v>108</v>
      </c>
      <c r="C27997" s="30">
        <v>3.4449999999999998</v>
      </c>
      <c r="D27997" t="s">
        <v>30</v>
      </c>
      <c r="E27997">
        <v>2028</v>
      </c>
      <c r="G27997" t="s">
        <v>273</v>
      </c>
    </row>
    <row r="27998" spans="1:7">
      <c r="A27998">
        <v>722540</v>
      </c>
      <c r="B27998" t="s">
        <v>108</v>
      </c>
      <c r="C27998" s="30">
        <v>2.65</v>
      </c>
      <c r="D27998" t="s">
        <v>30</v>
      </c>
      <c r="G27998" t="s">
        <v>273</v>
      </c>
    </row>
    <row r="27999" spans="1:7">
      <c r="A27999">
        <v>722540</v>
      </c>
      <c r="B27999" t="s">
        <v>108</v>
      </c>
      <c r="C27999" s="30">
        <v>2.915</v>
      </c>
      <c r="D27999" t="s">
        <v>30</v>
      </c>
      <c r="E27999">
        <v>2026</v>
      </c>
      <c r="G27999" t="s">
        <v>273</v>
      </c>
    </row>
    <row r="28000" spans="1:7">
      <c r="A28000">
        <v>722540</v>
      </c>
      <c r="B28000" t="s">
        <v>108</v>
      </c>
      <c r="C28000" s="30">
        <v>3.1799999999999997</v>
      </c>
      <c r="D28000" t="s">
        <v>30</v>
      </c>
      <c r="E28000">
        <v>2027</v>
      </c>
      <c r="G28000" t="s">
        <v>273</v>
      </c>
    </row>
    <row r="28001" spans="1:7">
      <c r="A28001">
        <v>722540</v>
      </c>
      <c r="B28001" t="s">
        <v>108</v>
      </c>
      <c r="C28001" s="30">
        <v>3.4449999999999998</v>
      </c>
      <c r="D28001" t="s">
        <v>30</v>
      </c>
      <c r="E28001">
        <v>2028</v>
      </c>
      <c r="G28001" t="s">
        <v>273</v>
      </c>
    </row>
    <row r="28002" spans="1:7">
      <c r="A28002">
        <v>722550</v>
      </c>
      <c r="B28002" t="s">
        <v>108</v>
      </c>
      <c r="C28002" s="30">
        <v>2.65</v>
      </c>
      <c r="D28002" t="s">
        <v>30</v>
      </c>
      <c r="G28002" t="s">
        <v>273</v>
      </c>
    </row>
    <row r="28003" spans="1:7">
      <c r="A28003">
        <v>722550</v>
      </c>
      <c r="B28003" t="s">
        <v>108</v>
      </c>
      <c r="C28003" s="30">
        <v>2.915</v>
      </c>
      <c r="D28003" t="s">
        <v>30</v>
      </c>
      <c r="E28003">
        <v>2026</v>
      </c>
      <c r="G28003" t="s">
        <v>273</v>
      </c>
    </row>
    <row r="28004" spans="1:7">
      <c r="A28004">
        <v>722550</v>
      </c>
      <c r="B28004" t="s">
        <v>108</v>
      </c>
      <c r="C28004" s="30">
        <v>3.1799999999999997</v>
      </c>
      <c r="D28004" t="s">
        <v>30</v>
      </c>
      <c r="E28004">
        <v>2027</v>
      </c>
      <c r="G28004" t="s">
        <v>273</v>
      </c>
    </row>
    <row r="28005" spans="1:7">
      <c r="A28005">
        <v>722550</v>
      </c>
      <c r="B28005" t="s">
        <v>108</v>
      </c>
      <c r="C28005" s="30">
        <v>3.4449999999999998</v>
      </c>
      <c r="D28005" t="s">
        <v>30</v>
      </c>
      <c r="E28005">
        <v>2028</v>
      </c>
      <c r="G28005" t="s">
        <v>273</v>
      </c>
    </row>
    <row r="28006" spans="1:7">
      <c r="A28006">
        <v>72259100</v>
      </c>
      <c r="B28006" t="s">
        <v>108</v>
      </c>
      <c r="C28006" s="30">
        <v>2.65</v>
      </c>
      <c r="D28006" t="s">
        <v>30</v>
      </c>
      <c r="G28006" t="s">
        <v>273</v>
      </c>
    </row>
    <row r="28007" spans="1:7">
      <c r="A28007">
        <v>72259100</v>
      </c>
      <c r="B28007" t="s">
        <v>108</v>
      </c>
      <c r="C28007" s="30">
        <v>2.915</v>
      </c>
      <c r="D28007" t="s">
        <v>30</v>
      </c>
      <c r="E28007">
        <v>2026</v>
      </c>
      <c r="G28007" t="s">
        <v>273</v>
      </c>
    </row>
    <row r="28008" spans="1:7">
      <c r="A28008">
        <v>72259100</v>
      </c>
      <c r="B28008" t="s">
        <v>108</v>
      </c>
      <c r="C28008" s="30">
        <v>3.1799999999999997</v>
      </c>
      <c r="D28008" t="s">
        <v>30</v>
      </c>
      <c r="E28008">
        <v>2027</v>
      </c>
      <c r="G28008" t="s">
        <v>273</v>
      </c>
    </row>
    <row r="28009" spans="1:7">
      <c r="A28009">
        <v>72259100</v>
      </c>
      <c r="B28009" t="s">
        <v>108</v>
      </c>
      <c r="C28009" s="30">
        <v>3.4449999999999998</v>
      </c>
      <c r="D28009" t="s">
        <v>30</v>
      </c>
      <c r="E28009">
        <v>2028</v>
      </c>
      <c r="G28009" t="s">
        <v>273</v>
      </c>
    </row>
    <row r="28010" spans="1:7">
      <c r="A28010">
        <v>72259200</v>
      </c>
      <c r="B28010" t="s">
        <v>108</v>
      </c>
      <c r="C28010" s="30">
        <v>2.65</v>
      </c>
      <c r="D28010" t="s">
        <v>30</v>
      </c>
      <c r="G28010" t="s">
        <v>273</v>
      </c>
    </row>
    <row r="28011" spans="1:7">
      <c r="A28011">
        <v>72259200</v>
      </c>
      <c r="B28011" t="s">
        <v>108</v>
      </c>
      <c r="C28011" s="30">
        <v>2.915</v>
      </c>
      <c r="D28011" t="s">
        <v>30</v>
      </c>
      <c r="E28011">
        <v>2026</v>
      </c>
      <c r="G28011" t="s">
        <v>273</v>
      </c>
    </row>
    <row r="28012" spans="1:7">
      <c r="A28012">
        <v>72259200</v>
      </c>
      <c r="B28012" t="s">
        <v>108</v>
      </c>
      <c r="C28012" s="30">
        <v>3.1799999999999997</v>
      </c>
      <c r="D28012" t="s">
        <v>30</v>
      </c>
      <c r="E28012">
        <v>2027</v>
      </c>
      <c r="G28012" t="s">
        <v>273</v>
      </c>
    </row>
    <row r="28013" spans="1:7">
      <c r="A28013">
        <v>72259200</v>
      </c>
      <c r="B28013" t="s">
        <v>108</v>
      </c>
      <c r="C28013" s="30">
        <v>3.4449999999999998</v>
      </c>
      <c r="D28013" t="s">
        <v>30</v>
      </c>
      <c r="E28013">
        <v>2028</v>
      </c>
      <c r="G28013" t="s">
        <v>273</v>
      </c>
    </row>
    <row r="28014" spans="1:7">
      <c r="A28014">
        <v>72259900</v>
      </c>
      <c r="B28014" t="s">
        <v>108</v>
      </c>
      <c r="C28014" s="30">
        <v>2.65</v>
      </c>
      <c r="D28014" t="s">
        <v>30</v>
      </c>
      <c r="G28014" t="s">
        <v>273</v>
      </c>
    </row>
    <row r="28015" spans="1:7">
      <c r="A28015">
        <v>72259900</v>
      </c>
      <c r="B28015" t="s">
        <v>108</v>
      </c>
      <c r="C28015" s="30">
        <v>2.915</v>
      </c>
      <c r="D28015" t="s">
        <v>30</v>
      </c>
      <c r="E28015">
        <v>2026</v>
      </c>
      <c r="G28015" t="s">
        <v>273</v>
      </c>
    </row>
    <row r="28016" spans="1:7">
      <c r="A28016">
        <v>72259900</v>
      </c>
      <c r="B28016" t="s">
        <v>108</v>
      </c>
      <c r="C28016" s="30">
        <v>3.1799999999999997</v>
      </c>
      <c r="D28016" t="s">
        <v>30</v>
      </c>
      <c r="E28016">
        <v>2027</v>
      </c>
      <c r="G28016" t="s">
        <v>273</v>
      </c>
    </row>
    <row r="28017" spans="1:7">
      <c r="A28017">
        <v>72259900</v>
      </c>
      <c r="B28017" t="s">
        <v>108</v>
      </c>
      <c r="C28017" s="30">
        <v>3.4449999999999998</v>
      </c>
      <c r="D28017" t="s">
        <v>30</v>
      </c>
      <c r="E28017">
        <v>2028</v>
      </c>
      <c r="G28017" t="s">
        <v>273</v>
      </c>
    </row>
    <row r="28018" spans="1:7">
      <c r="A28018">
        <v>72261100</v>
      </c>
      <c r="B28018" t="s">
        <v>108</v>
      </c>
      <c r="C28018" s="30">
        <v>3.95</v>
      </c>
      <c r="D28018" t="s">
        <v>29</v>
      </c>
      <c r="G28018" t="s">
        <v>273</v>
      </c>
    </row>
    <row r="28019" spans="1:7">
      <c r="A28019">
        <v>72261100</v>
      </c>
      <c r="B28019" t="s">
        <v>108</v>
      </c>
      <c r="C28019" s="30">
        <v>4.3450000000000006</v>
      </c>
      <c r="D28019" t="s">
        <v>29</v>
      </c>
      <c r="E28019">
        <v>2026</v>
      </c>
      <c r="G28019" t="s">
        <v>273</v>
      </c>
    </row>
    <row r="28020" spans="1:7">
      <c r="A28020">
        <v>72261100</v>
      </c>
      <c r="B28020" t="s">
        <v>108</v>
      </c>
      <c r="C28020" s="30">
        <v>4.74</v>
      </c>
      <c r="D28020" t="s">
        <v>29</v>
      </c>
      <c r="E28020">
        <v>2027</v>
      </c>
      <c r="G28020" t="s">
        <v>273</v>
      </c>
    </row>
    <row r="28021" spans="1:7">
      <c r="A28021">
        <v>72261100</v>
      </c>
      <c r="B28021" t="s">
        <v>108</v>
      </c>
      <c r="C28021" s="30">
        <v>5.1350000000000007</v>
      </c>
      <c r="D28021" t="s">
        <v>29</v>
      </c>
      <c r="E28021">
        <v>2028</v>
      </c>
      <c r="G28021" t="s">
        <v>273</v>
      </c>
    </row>
    <row r="28022" spans="1:7">
      <c r="A28022">
        <v>72261910</v>
      </c>
      <c r="B28022" t="s">
        <v>108</v>
      </c>
      <c r="C28022" s="30">
        <v>2.65</v>
      </c>
      <c r="D28022" t="s">
        <v>29</v>
      </c>
      <c r="G28022" t="s">
        <v>273</v>
      </c>
    </row>
    <row r="28023" spans="1:7">
      <c r="A28023">
        <v>72261910</v>
      </c>
      <c r="B28023" t="s">
        <v>108</v>
      </c>
      <c r="C28023" s="30">
        <v>2.915</v>
      </c>
      <c r="D28023" t="s">
        <v>29</v>
      </c>
      <c r="E28023">
        <v>2026</v>
      </c>
      <c r="G28023" t="s">
        <v>273</v>
      </c>
    </row>
    <row r="28024" spans="1:7">
      <c r="A28024">
        <v>72261910</v>
      </c>
      <c r="B28024" t="s">
        <v>108</v>
      </c>
      <c r="C28024" s="30">
        <v>3.1799999999999997</v>
      </c>
      <c r="D28024" t="s">
        <v>29</v>
      </c>
      <c r="E28024">
        <v>2027</v>
      </c>
      <c r="G28024" t="s">
        <v>273</v>
      </c>
    </row>
    <row r="28025" spans="1:7">
      <c r="A28025">
        <v>72261910</v>
      </c>
      <c r="B28025" t="s">
        <v>108</v>
      </c>
      <c r="C28025" s="30">
        <v>3.4449999999999998</v>
      </c>
      <c r="D28025" t="s">
        <v>29</v>
      </c>
      <c r="E28025">
        <v>2028</v>
      </c>
      <c r="G28025" t="s">
        <v>273</v>
      </c>
    </row>
    <row r="28026" spans="1:7">
      <c r="A28026">
        <v>72261980</v>
      </c>
      <c r="B28026" t="s">
        <v>108</v>
      </c>
      <c r="C28026" s="30">
        <v>2.65</v>
      </c>
      <c r="D28026" t="s">
        <v>29</v>
      </c>
      <c r="G28026" t="s">
        <v>273</v>
      </c>
    </row>
    <row r="28027" spans="1:7">
      <c r="A28027">
        <v>72261980</v>
      </c>
      <c r="B28027" t="s">
        <v>108</v>
      </c>
      <c r="C28027" s="30">
        <v>2.915</v>
      </c>
      <c r="D28027" t="s">
        <v>29</v>
      </c>
      <c r="E28027">
        <v>2026</v>
      </c>
      <c r="G28027" t="s">
        <v>273</v>
      </c>
    </row>
    <row r="28028" spans="1:7">
      <c r="A28028">
        <v>72261980</v>
      </c>
      <c r="B28028" t="s">
        <v>108</v>
      </c>
      <c r="C28028" s="30">
        <v>3.1799999999999997</v>
      </c>
      <c r="D28028" t="s">
        <v>29</v>
      </c>
      <c r="E28028">
        <v>2027</v>
      </c>
      <c r="G28028" t="s">
        <v>273</v>
      </c>
    </row>
    <row r="28029" spans="1:7">
      <c r="A28029">
        <v>72261980</v>
      </c>
      <c r="B28029" t="s">
        <v>108</v>
      </c>
      <c r="C28029" s="30">
        <v>3.4449999999999998</v>
      </c>
      <c r="D28029" t="s">
        <v>29</v>
      </c>
      <c r="E28029">
        <v>2028</v>
      </c>
      <c r="G28029" t="s">
        <v>273</v>
      </c>
    </row>
    <row r="28030" spans="1:7">
      <c r="A28030">
        <v>72262000</v>
      </c>
      <c r="B28030" t="s">
        <v>108</v>
      </c>
      <c r="C28030" s="30">
        <v>2.65</v>
      </c>
      <c r="D28030" t="s">
        <v>30</v>
      </c>
      <c r="G28030" t="s">
        <v>273</v>
      </c>
    </row>
    <row r="28031" spans="1:7">
      <c r="A28031">
        <v>72262000</v>
      </c>
      <c r="B28031" t="s">
        <v>108</v>
      </c>
      <c r="C28031" s="30">
        <v>2.915</v>
      </c>
      <c r="D28031" t="s">
        <v>30</v>
      </c>
      <c r="E28031">
        <v>2026</v>
      </c>
      <c r="G28031" t="s">
        <v>273</v>
      </c>
    </row>
    <row r="28032" spans="1:7">
      <c r="A28032">
        <v>72262000</v>
      </c>
      <c r="B28032" t="s">
        <v>108</v>
      </c>
      <c r="C28032" s="30">
        <v>3.1799999999999997</v>
      </c>
      <c r="D28032" t="s">
        <v>30</v>
      </c>
      <c r="E28032">
        <v>2027</v>
      </c>
      <c r="G28032" t="s">
        <v>273</v>
      </c>
    </row>
    <row r="28033" spans="1:7">
      <c r="A28033">
        <v>72262000</v>
      </c>
      <c r="B28033" t="s">
        <v>108</v>
      </c>
      <c r="C28033" s="30">
        <v>3.4449999999999998</v>
      </c>
      <c r="D28033" t="s">
        <v>30</v>
      </c>
      <c r="E28033">
        <v>2028</v>
      </c>
      <c r="G28033" t="s">
        <v>273</v>
      </c>
    </row>
    <row r="28034" spans="1:7">
      <c r="A28034">
        <v>722691</v>
      </c>
      <c r="B28034" t="s">
        <v>108</v>
      </c>
      <c r="C28034" s="30">
        <v>2.65</v>
      </c>
      <c r="D28034" t="s">
        <v>30</v>
      </c>
      <c r="G28034" t="s">
        <v>273</v>
      </c>
    </row>
    <row r="28035" spans="1:7">
      <c r="A28035">
        <v>722691</v>
      </c>
      <c r="B28035" t="s">
        <v>108</v>
      </c>
      <c r="C28035" s="30">
        <v>2.915</v>
      </c>
      <c r="D28035" t="s">
        <v>30</v>
      </c>
      <c r="E28035">
        <v>2026</v>
      </c>
      <c r="G28035" t="s">
        <v>273</v>
      </c>
    </row>
    <row r="28036" spans="1:7">
      <c r="A28036">
        <v>722691</v>
      </c>
      <c r="B28036" t="s">
        <v>108</v>
      </c>
      <c r="C28036" s="30">
        <v>3.1799999999999997</v>
      </c>
      <c r="D28036" t="s">
        <v>30</v>
      </c>
      <c r="E28036">
        <v>2027</v>
      </c>
      <c r="G28036" t="s">
        <v>273</v>
      </c>
    </row>
    <row r="28037" spans="1:7">
      <c r="A28037">
        <v>722691</v>
      </c>
      <c r="B28037" t="s">
        <v>108</v>
      </c>
      <c r="C28037" s="30">
        <v>3.4449999999999998</v>
      </c>
      <c r="D28037" t="s">
        <v>30</v>
      </c>
      <c r="E28037">
        <v>2028</v>
      </c>
      <c r="G28037" t="s">
        <v>273</v>
      </c>
    </row>
    <row r="28038" spans="1:7">
      <c r="A28038">
        <v>72269200</v>
      </c>
      <c r="B28038" t="s">
        <v>108</v>
      </c>
      <c r="C28038" s="30">
        <v>2.65</v>
      </c>
      <c r="D28038" t="s">
        <v>30</v>
      </c>
      <c r="G28038" t="s">
        <v>273</v>
      </c>
    </row>
    <row r="28039" spans="1:7">
      <c r="A28039">
        <v>72269200</v>
      </c>
      <c r="B28039" t="s">
        <v>108</v>
      </c>
      <c r="C28039" s="30">
        <v>2.915</v>
      </c>
      <c r="D28039" t="s">
        <v>30</v>
      </c>
      <c r="E28039">
        <v>2026</v>
      </c>
      <c r="G28039" t="s">
        <v>273</v>
      </c>
    </row>
    <row r="28040" spans="1:7">
      <c r="A28040">
        <v>72269200</v>
      </c>
      <c r="B28040" t="s">
        <v>108</v>
      </c>
      <c r="C28040" s="30">
        <v>3.1799999999999997</v>
      </c>
      <c r="D28040" t="s">
        <v>30</v>
      </c>
      <c r="E28040">
        <v>2027</v>
      </c>
      <c r="G28040" t="s">
        <v>273</v>
      </c>
    </row>
    <row r="28041" spans="1:7">
      <c r="A28041">
        <v>72269200</v>
      </c>
      <c r="B28041" t="s">
        <v>108</v>
      </c>
      <c r="C28041" s="30">
        <v>3.4449999999999998</v>
      </c>
      <c r="D28041" t="s">
        <v>30</v>
      </c>
      <c r="E28041">
        <v>2028</v>
      </c>
      <c r="G28041" t="s">
        <v>273</v>
      </c>
    </row>
    <row r="28042" spans="1:7">
      <c r="A28042">
        <v>722699</v>
      </c>
      <c r="B28042" t="s">
        <v>108</v>
      </c>
      <c r="C28042" s="30">
        <v>2.65</v>
      </c>
      <c r="D28042" t="s">
        <v>30</v>
      </c>
      <c r="G28042" t="s">
        <v>273</v>
      </c>
    </row>
    <row r="28043" spans="1:7">
      <c r="A28043">
        <v>722699</v>
      </c>
      <c r="B28043" t="s">
        <v>108</v>
      </c>
      <c r="C28043" s="30">
        <v>2.915</v>
      </c>
      <c r="D28043" t="s">
        <v>30</v>
      </c>
      <c r="E28043">
        <v>2026</v>
      </c>
      <c r="G28043" t="s">
        <v>273</v>
      </c>
    </row>
    <row r="28044" spans="1:7">
      <c r="A28044">
        <v>722699</v>
      </c>
      <c r="B28044" t="s">
        <v>108</v>
      </c>
      <c r="C28044" s="30">
        <v>3.1799999999999997</v>
      </c>
      <c r="D28044" t="s">
        <v>30</v>
      </c>
      <c r="E28044">
        <v>2027</v>
      </c>
      <c r="G28044" t="s">
        <v>273</v>
      </c>
    </row>
    <row r="28045" spans="1:7">
      <c r="A28045">
        <v>722699</v>
      </c>
      <c r="B28045" t="s">
        <v>108</v>
      </c>
      <c r="C28045" s="30">
        <v>3.4449999999999998</v>
      </c>
      <c r="D28045" t="s">
        <v>30</v>
      </c>
      <c r="E28045">
        <v>2028</v>
      </c>
      <c r="G28045" t="s">
        <v>273</v>
      </c>
    </row>
    <row r="28046" spans="1:7">
      <c r="A28046">
        <v>7227</v>
      </c>
      <c r="B28046" t="s">
        <v>108</v>
      </c>
      <c r="C28046" s="30">
        <v>2.66</v>
      </c>
      <c r="D28046" t="s">
        <v>29</v>
      </c>
      <c r="G28046" t="s">
        <v>273</v>
      </c>
    </row>
    <row r="28047" spans="1:7">
      <c r="A28047">
        <v>7227</v>
      </c>
      <c r="B28047" t="s">
        <v>108</v>
      </c>
      <c r="C28047" s="30">
        <v>2.9260000000000002</v>
      </c>
      <c r="D28047" t="s">
        <v>29</v>
      </c>
      <c r="E28047">
        <v>2026</v>
      </c>
      <c r="G28047" t="s">
        <v>273</v>
      </c>
    </row>
    <row r="28048" spans="1:7">
      <c r="A28048">
        <v>7227</v>
      </c>
      <c r="B28048" t="s">
        <v>108</v>
      </c>
      <c r="C28048" s="30">
        <v>3.1920000000000002</v>
      </c>
      <c r="D28048" t="s">
        <v>29</v>
      </c>
      <c r="E28048">
        <v>2027</v>
      </c>
      <c r="G28048" t="s">
        <v>273</v>
      </c>
    </row>
    <row r="28049" spans="1:7">
      <c r="A28049">
        <v>7227</v>
      </c>
      <c r="B28049" t="s">
        <v>108</v>
      </c>
      <c r="C28049" s="30">
        <v>3.4580000000000002</v>
      </c>
      <c r="D28049" t="s">
        <v>29</v>
      </c>
      <c r="E28049">
        <v>2028</v>
      </c>
      <c r="G28049" t="s">
        <v>273</v>
      </c>
    </row>
    <row r="28050" spans="1:7">
      <c r="A28050">
        <v>72281020</v>
      </c>
      <c r="B28050" t="s">
        <v>108</v>
      </c>
      <c r="C28050" s="30">
        <v>2.66</v>
      </c>
      <c r="D28050" t="s">
        <v>30</v>
      </c>
      <c r="G28050" t="s">
        <v>273</v>
      </c>
    </row>
    <row r="28051" spans="1:7">
      <c r="A28051">
        <v>72281020</v>
      </c>
      <c r="B28051" t="s">
        <v>108</v>
      </c>
      <c r="C28051" s="30">
        <v>2.9260000000000002</v>
      </c>
      <c r="D28051" t="s">
        <v>30</v>
      </c>
      <c r="E28051">
        <v>2026</v>
      </c>
      <c r="G28051" t="s">
        <v>273</v>
      </c>
    </row>
    <row r="28052" spans="1:7">
      <c r="A28052">
        <v>72281020</v>
      </c>
      <c r="B28052" t="s">
        <v>108</v>
      </c>
      <c r="C28052" s="30">
        <v>3.1920000000000002</v>
      </c>
      <c r="D28052" t="s">
        <v>30</v>
      </c>
      <c r="E28052">
        <v>2027</v>
      </c>
      <c r="G28052" t="s">
        <v>273</v>
      </c>
    </row>
    <row r="28053" spans="1:7">
      <c r="A28053">
        <v>72281020</v>
      </c>
      <c r="B28053" t="s">
        <v>108</v>
      </c>
      <c r="C28053" s="30">
        <v>3.4580000000000002</v>
      </c>
      <c r="D28053" t="s">
        <v>30</v>
      </c>
      <c r="E28053">
        <v>2028</v>
      </c>
      <c r="G28053" t="s">
        <v>273</v>
      </c>
    </row>
    <row r="28054" spans="1:7">
      <c r="A28054">
        <v>72281050</v>
      </c>
      <c r="B28054" t="s">
        <v>108</v>
      </c>
      <c r="C28054" s="30">
        <v>2.65</v>
      </c>
      <c r="D28054" t="s">
        <v>30</v>
      </c>
      <c r="G28054" t="s">
        <v>273</v>
      </c>
    </row>
    <row r="28055" spans="1:7">
      <c r="A28055">
        <v>72281050</v>
      </c>
      <c r="B28055" t="s">
        <v>108</v>
      </c>
      <c r="C28055" s="30">
        <v>2.915</v>
      </c>
      <c r="D28055" t="s">
        <v>30</v>
      </c>
      <c r="E28055">
        <v>2026</v>
      </c>
      <c r="G28055" t="s">
        <v>273</v>
      </c>
    </row>
    <row r="28056" spans="1:7">
      <c r="A28056">
        <v>72281050</v>
      </c>
      <c r="B28056" t="s">
        <v>108</v>
      </c>
      <c r="C28056" s="30">
        <v>3.1799999999999997</v>
      </c>
      <c r="D28056" t="s">
        <v>30</v>
      </c>
      <c r="E28056">
        <v>2027</v>
      </c>
      <c r="G28056" t="s">
        <v>273</v>
      </c>
    </row>
    <row r="28057" spans="1:7">
      <c r="A28057">
        <v>72281050</v>
      </c>
      <c r="B28057" t="s">
        <v>108</v>
      </c>
      <c r="C28057" s="30">
        <v>3.4449999999999998</v>
      </c>
      <c r="D28057" t="s">
        <v>30</v>
      </c>
      <c r="E28057">
        <v>2028</v>
      </c>
      <c r="G28057" t="s">
        <v>273</v>
      </c>
    </row>
    <row r="28058" spans="1:7">
      <c r="A28058">
        <v>72281090</v>
      </c>
      <c r="B28058" t="s">
        <v>108</v>
      </c>
      <c r="C28058" s="30">
        <v>2.66</v>
      </c>
      <c r="D28058" t="s">
        <v>30</v>
      </c>
      <c r="G28058" t="s">
        <v>273</v>
      </c>
    </row>
    <row r="28059" spans="1:7">
      <c r="A28059">
        <v>72281090</v>
      </c>
      <c r="B28059" t="s">
        <v>108</v>
      </c>
      <c r="C28059" s="30">
        <v>2.9260000000000002</v>
      </c>
      <c r="D28059" t="s">
        <v>30</v>
      </c>
      <c r="E28059">
        <v>2026</v>
      </c>
      <c r="G28059" t="s">
        <v>273</v>
      </c>
    </row>
    <row r="28060" spans="1:7">
      <c r="A28060">
        <v>72281090</v>
      </c>
      <c r="B28060" t="s">
        <v>108</v>
      </c>
      <c r="C28060" s="30">
        <v>3.1920000000000002</v>
      </c>
      <c r="D28060" t="s">
        <v>30</v>
      </c>
      <c r="E28060">
        <v>2027</v>
      </c>
      <c r="G28060" t="s">
        <v>273</v>
      </c>
    </row>
    <row r="28061" spans="1:7">
      <c r="A28061">
        <v>72281090</v>
      </c>
      <c r="B28061" t="s">
        <v>108</v>
      </c>
      <c r="C28061" s="30">
        <v>3.4580000000000002</v>
      </c>
      <c r="D28061" t="s">
        <v>30</v>
      </c>
      <c r="E28061">
        <v>2028</v>
      </c>
      <c r="G28061" t="s">
        <v>273</v>
      </c>
    </row>
    <row r="28062" spans="1:7">
      <c r="A28062">
        <v>722820</v>
      </c>
      <c r="B28062" t="s">
        <v>108</v>
      </c>
      <c r="C28062" s="30">
        <v>2.66</v>
      </c>
      <c r="D28062" t="s">
        <v>30</v>
      </c>
      <c r="G28062" t="s">
        <v>273</v>
      </c>
    </row>
    <row r="28063" spans="1:7">
      <c r="A28063">
        <v>722820</v>
      </c>
      <c r="B28063" t="s">
        <v>108</v>
      </c>
      <c r="C28063" s="30">
        <v>2.9260000000000002</v>
      </c>
      <c r="D28063" t="s">
        <v>30</v>
      </c>
      <c r="E28063">
        <v>2026</v>
      </c>
      <c r="G28063" t="s">
        <v>273</v>
      </c>
    </row>
    <row r="28064" spans="1:7">
      <c r="A28064">
        <v>722820</v>
      </c>
      <c r="B28064" t="s">
        <v>108</v>
      </c>
      <c r="C28064" s="30">
        <v>3.1920000000000002</v>
      </c>
      <c r="D28064" t="s">
        <v>30</v>
      </c>
      <c r="E28064">
        <v>2027</v>
      </c>
      <c r="G28064" t="s">
        <v>273</v>
      </c>
    </row>
    <row r="28065" spans="1:7">
      <c r="A28065">
        <v>722820</v>
      </c>
      <c r="B28065" t="s">
        <v>108</v>
      </c>
      <c r="C28065" s="30">
        <v>3.4580000000000002</v>
      </c>
      <c r="D28065" t="s">
        <v>30</v>
      </c>
      <c r="E28065">
        <v>2028</v>
      </c>
      <c r="G28065" t="s">
        <v>273</v>
      </c>
    </row>
    <row r="28066" spans="1:7">
      <c r="A28066">
        <v>722830</v>
      </c>
      <c r="B28066" t="s">
        <v>108</v>
      </c>
      <c r="C28066" s="30">
        <v>2.66</v>
      </c>
      <c r="D28066" t="s">
        <v>29</v>
      </c>
      <c r="G28066" t="s">
        <v>273</v>
      </c>
    </row>
    <row r="28067" spans="1:7">
      <c r="A28067">
        <v>722830</v>
      </c>
      <c r="B28067" t="s">
        <v>108</v>
      </c>
      <c r="C28067" s="30">
        <v>2.9260000000000002</v>
      </c>
      <c r="D28067" t="s">
        <v>29</v>
      </c>
      <c r="E28067">
        <v>2026</v>
      </c>
      <c r="G28067" t="s">
        <v>273</v>
      </c>
    </row>
    <row r="28068" spans="1:7">
      <c r="A28068">
        <v>722830</v>
      </c>
      <c r="B28068" t="s">
        <v>108</v>
      </c>
      <c r="C28068" s="30">
        <v>3.1920000000000002</v>
      </c>
      <c r="D28068" t="s">
        <v>29</v>
      </c>
      <c r="E28068">
        <v>2027</v>
      </c>
      <c r="G28068" t="s">
        <v>273</v>
      </c>
    </row>
    <row r="28069" spans="1:7">
      <c r="A28069">
        <v>722830</v>
      </c>
      <c r="B28069" t="s">
        <v>108</v>
      </c>
      <c r="C28069" s="30">
        <v>3.4580000000000002</v>
      </c>
      <c r="D28069" t="s">
        <v>29</v>
      </c>
      <c r="E28069">
        <v>2028</v>
      </c>
      <c r="G28069" t="s">
        <v>273</v>
      </c>
    </row>
    <row r="28070" spans="1:7">
      <c r="A28070">
        <v>722840</v>
      </c>
      <c r="B28070" t="s">
        <v>108</v>
      </c>
      <c r="C28070" s="30">
        <v>2.65</v>
      </c>
      <c r="D28070" t="s">
        <v>30</v>
      </c>
      <c r="G28070" t="s">
        <v>273</v>
      </c>
    </row>
    <row r="28071" spans="1:7">
      <c r="A28071">
        <v>722840</v>
      </c>
      <c r="B28071" t="s">
        <v>108</v>
      </c>
      <c r="C28071" s="30">
        <v>2.915</v>
      </c>
      <c r="D28071" t="s">
        <v>30</v>
      </c>
      <c r="E28071">
        <v>2026</v>
      </c>
      <c r="G28071" t="s">
        <v>273</v>
      </c>
    </row>
    <row r="28072" spans="1:7">
      <c r="A28072">
        <v>722840</v>
      </c>
      <c r="B28072" t="s">
        <v>108</v>
      </c>
      <c r="C28072" s="30">
        <v>3.1799999999999997</v>
      </c>
      <c r="D28072" t="s">
        <v>30</v>
      </c>
      <c r="E28072">
        <v>2027</v>
      </c>
      <c r="G28072" t="s">
        <v>273</v>
      </c>
    </row>
    <row r="28073" spans="1:7">
      <c r="A28073">
        <v>722840</v>
      </c>
      <c r="B28073" t="s">
        <v>108</v>
      </c>
      <c r="C28073" s="30">
        <v>3.4449999999999998</v>
      </c>
      <c r="D28073" t="s">
        <v>30</v>
      </c>
      <c r="E28073">
        <v>2028</v>
      </c>
      <c r="G28073" t="s">
        <v>273</v>
      </c>
    </row>
    <row r="28074" spans="1:7">
      <c r="A28074">
        <v>722850</v>
      </c>
      <c r="B28074" t="s">
        <v>108</v>
      </c>
      <c r="C28074" s="30">
        <v>2.66</v>
      </c>
      <c r="D28074" t="s">
        <v>29</v>
      </c>
      <c r="G28074" t="s">
        <v>273</v>
      </c>
    </row>
    <row r="28075" spans="1:7">
      <c r="A28075">
        <v>722850</v>
      </c>
      <c r="B28075" t="s">
        <v>108</v>
      </c>
      <c r="C28075" s="30">
        <v>2.9260000000000002</v>
      </c>
      <c r="D28075" t="s">
        <v>29</v>
      </c>
      <c r="E28075">
        <v>2026</v>
      </c>
      <c r="G28075" t="s">
        <v>273</v>
      </c>
    </row>
    <row r="28076" spans="1:7">
      <c r="A28076">
        <v>722850</v>
      </c>
      <c r="B28076" t="s">
        <v>108</v>
      </c>
      <c r="C28076" s="30">
        <v>3.1920000000000002</v>
      </c>
      <c r="D28076" t="s">
        <v>29</v>
      </c>
      <c r="E28076">
        <v>2027</v>
      </c>
      <c r="G28076" t="s">
        <v>273</v>
      </c>
    </row>
    <row r="28077" spans="1:7">
      <c r="A28077">
        <v>722850</v>
      </c>
      <c r="B28077" t="s">
        <v>108</v>
      </c>
      <c r="C28077" s="30">
        <v>3.4580000000000002</v>
      </c>
      <c r="D28077" t="s">
        <v>29</v>
      </c>
      <c r="E28077">
        <v>2028</v>
      </c>
      <c r="G28077" t="s">
        <v>273</v>
      </c>
    </row>
    <row r="28078" spans="1:7">
      <c r="A28078">
        <v>722860</v>
      </c>
      <c r="B28078" t="s">
        <v>108</v>
      </c>
      <c r="C28078" s="30">
        <v>2.66</v>
      </c>
      <c r="D28078" t="s">
        <v>30</v>
      </c>
      <c r="G28078" t="s">
        <v>273</v>
      </c>
    </row>
    <row r="28079" spans="1:7">
      <c r="A28079">
        <v>722860</v>
      </c>
      <c r="B28079" t="s">
        <v>108</v>
      </c>
      <c r="C28079" s="30">
        <v>2.9260000000000002</v>
      </c>
      <c r="D28079" t="s">
        <v>30</v>
      </c>
      <c r="E28079">
        <v>2026</v>
      </c>
      <c r="G28079" t="s">
        <v>273</v>
      </c>
    </row>
    <row r="28080" spans="1:7">
      <c r="A28080">
        <v>722860</v>
      </c>
      <c r="B28080" t="s">
        <v>108</v>
      </c>
      <c r="C28080" s="30">
        <v>3.1920000000000002</v>
      </c>
      <c r="D28080" t="s">
        <v>30</v>
      </c>
      <c r="E28080">
        <v>2027</v>
      </c>
      <c r="G28080" t="s">
        <v>273</v>
      </c>
    </row>
    <row r="28081" spans="1:7">
      <c r="A28081">
        <v>722860</v>
      </c>
      <c r="B28081" t="s">
        <v>108</v>
      </c>
      <c r="C28081" s="30">
        <v>3.4580000000000002</v>
      </c>
      <c r="D28081" t="s">
        <v>30</v>
      </c>
      <c r="E28081">
        <v>2028</v>
      </c>
      <c r="G28081" t="s">
        <v>273</v>
      </c>
    </row>
    <row r="28082" spans="1:7">
      <c r="A28082">
        <v>722870</v>
      </c>
      <c r="B28082" t="s">
        <v>108</v>
      </c>
      <c r="C28082" s="30">
        <v>2.66</v>
      </c>
      <c r="D28082" t="s">
        <v>30</v>
      </c>
      <c r="G28082" t="s">
        <v>273</v>
      </c>
    </row>
    <row r="28083" spans="1:7">
      <c r="A28083">
        <v>722870</v>
      </c>
      <c r="B28083" t="s">
        <v>108</v>
      </c>
      <c r="C28083" s="30">
        <v>2.9260000000000002</v>
      </c>
      <c r="D28083" t="s">
        <v>30</v>
      </c>
      <c r="E28083">
        <v>2026</v>
      </c>
      <c r="G28083" t="s">
        <v>273</v>
      </c>
    </row>
    <row r="28084" spans="1:7">
      <c r="A28084">
        <v>722870</v>
      </c>
      <c r="B28084" t="s">
        <v>108</v>
      </c>
      <c r="C28084" s="30">
        <v>3.1920000000000002</v>
      </c>
      <c r="D28084" t="s">
        <v>30</v>
      </c>
      <c r="E28084">
        <v>2027</v>
      </c>
      <c r="G28084" t="s">
        <v>273</v>
      </c>
    </row>
    <row r="28085" spans="1:7">
      <c r="A28085">
        <v>722870</v>
      </c>
      <c r="B28085" t="s">
        <v>108</v>
      </c>
      <c r="C28085" s="30">
        <v>3.4580000000000002</v>
      </c>
      <c r="D28085" t="s">
        <v>30</v>
      </c>
      <c r="E28085">
        <v>2028</v>
      </c>
      <c r="G28085" t="s">
        <v>273</v>
      </c>
    </row>
    <row r="28086" spans="1:7">
      <c r="A28086">
        <v>72288000</v>
      </c>
      <c r="B28086" t="s">
        <v>108</v>
      </c>
      <c r="C28086" s="30">
        <v>2.66</v>
      </c>
      <c r="D28086" t="s">
        <v>30</v>
      </c>
      <c r="G28086" t="s">
        <v>273</v>
      </c>
    </row>
    <row r="28087" spans="1:7">
      <c r="A28087">
        <v>72288000</v>
      </c>
      <c r="B28087" t="s">
        <v>108</v>
      </c>
      <c r="C28087" s="30">
        <v>2.9260000000000002</v>
      </c>
      <c r="D28087" t="s">
        <v>30</v>
      </c>
      <c r="E28087">
        <v>2026</v>
      </c>
      <c r="G28087" t="s">
        <v>273</v>
      </c>
    </row>
    <row r="28088" spans="1:7">
      <c r="A28088">
        <v>72288000</v>
      </c>
      <c r="B28088" t="s">
        <v>108</v>
      </c>
      <c r="C28088" s="30">
        <v>3.1920000000000002</v>
      </c>
      <c r="D28088" t="s">
        <v>30</v>
      </c>
      <c r="E28088">
        <v>2027</v>
      </c>
      <c r="G28088" t="s">
        <v>273</v>
      </c>
    </row>
    <row r="28089" spans="1:7">
      <c r="A28089">
        <v>72288000</v>
      </c>
      <c r="B28089" t="s">
        <v>108</v>
      </c>
      <c r="C28089" s="30">
        <v>3.4580000000000002</v>
      </c>
      <c r="D28089" t="s">
        <v>30</v>
      </c>
      <c r="E28089">
        <v>2028</v>
      </c>
      <c r="G28089" t="s">
        <v>273</v>
      </c>
    </row>
    <row r="28090" spans="1:7">
      <c r="A28090">
        <v>7229</v>
      </c>
      <c r="B28090" t="s">
        <v>108</v>
      </c>
      <c r="C28090" s="30">
        <v>2.66</v>
      </c>
      <c r="D28090" t="s">
        <v>29</v>
      </c>
      <c r="G28090" t="s">
        <v>273</v>
      </c>
    </row>
    <row r="28091" spans="1:7">
      <c r="A28091">
        <v>7229</v>
      </c>
      <c r="B28091" t="s">
        <v>108</v>
      </c>
      <c r="C28091" s="30">
        <v>2.9260000000000002</v>
      </c>
      <c r="D28091" t="s">
        <v>29</v>
      </c>
      <c r="E28091">
        <v>2026</v>
      </c>
      <c r="G28091" t="s">
        <v>273</v>
      </c>
    </row>
    <row r="28092" spans="1:7">
      <c r="A28092">
        <v>7229</v>
      </c>
      <c r="B28092" t="s">
        <v>108</v>
      </c>
      <c r="C28092" s="30">
        <v>3.1920000000000002</v>
      </c>
      <c r="D28092" t="s">
        <v>29</v>
      </c>
      <c r="E28092">
        <v>2027</v>
      </c>
      <c r="G28092" t="s">
        <v>273</v>
      </c>
    </row>
    <row r="28093" spans="1:7">
      <c r="A28093">
        <v>7229</v>
      </c>
      <c r="B28093" t="s">
        <v>108</v>
      </c>
      <c r="C28093" s="30">
        <v>3.4580000000000002</v>
      </c>
      <c r="D28093" t="s">
        <v>29</v>
      </c>
      <c r="E28093">
        <v>2028</v>
      </c>
      <c r="G28093" t="s">
        <v>273</v>
      </c>
    </row>
    <row r="28094" spans="1:7">
      <c r="A28094">
        <v>7301</v>
      </c>
      <c r="B28094" t="s">
        <v>108</v>
      </c>
      <c r="C28094">
        <v>0.79</v>
      </c>
      <c r="D28094" t="s">
        <v>29</v>
      </c>
      <c r="G28094" t="s">
        <v>273</v>
      </c>
    </row>
    <row r="28095" spans="1:7">
      <c r="A28095">
        <v>7301</v>
      </c>
      <c r="B28095" t="s">
        <v>108</v>
      </c>
      <c r="C28095">
        <v>0.86899999999999999</v>
      </c>
      <c r="D28095" t="s">
        <v>29</v>
      </c>
      <c r="E28095">
        <v>2026</v>
      </c>
      <c r="G28095" t="s">
        <v>273</v>
      </c>
    </row>
    <row r="28096" spans="1:7">
      <c r="A28096">
        <v>7301</v>
      </c>
      <c r="B28096" t="s">
        <v>108</v>
      </c>
      <c r="C28096">
        <v>0.94800000000000006</v>
      </c>
      <c r="D28096" t="s">
        <v>29</v>
      </c>
      <c r="E28096">
        <v>2027</v>
      </c>
      <c r="G28096" t="s">
        <v>273</v>
      </c>
    </row>
    <row r="28097" spans="1:7">
      <c r="A28097">
        <v>7301</v>
      </c>
      <c r="B28097" t="s">
        <v>108</v>
      </c>
      <c r="C28097">
        <v>1.0270000000000001</v>
      </c>
      <c r="D28097" t="s">
        <v>29</v>
      </c>
      <c r="E28097">
        <v>2028</v>
      </c>
      <c r="G28097" t="s">
        <v>273</v>
      </c>
    </row>
    <row r="28098" spans="1:7">
      <c r="A28098">
        <v>7302</v>
      </c>
      <c r="B28098" t="s">
        <v>108</v>
      </c>
      <c r="C28098" s="30">
        <v>2.2599999999999998</v>
      </c>
      <c r="D28098" t="s">
        <v>29</v>
      </c>
      <c r="G28098" t="s">
        <v>273</v>
      </c>
    </row>
    <row r="28099" spans="1:7">
      <c r="A28099">
        <v>7302</v>
      </c>
      <c r="B28099" t="s">
        <v>108</v>
      </c>
      <c r="C28099" s="30">
        <v>2.4859999999999998</v>
      </c>
      <c r="D28099" t="s">
        <v>29</v>
      </c>
      <c r="E28099">
        <v>2026</v>
      </c>
      <c r="G28099" t="s">
        <v>273</v>
      </c>
    </row>
    <row r="28100" spans="1:7">
      <c r="A28100">
        <v>7302</v>
      </c>
      <c r="B28100" t="s">
        <v>108</v>
      </c>
      <c r="C28100" s="30">
        <v>2.7119999999999997</v>
      </c>
      <c r="D28100" t="s">
        <v>29</v>
      </c>
      <c r="E28100">
        <v>2027</v>
      </c>
      <c r="G28100" t="s">
        <v>273</v>
      </c>
    </row>
    <row r="28101" spans="1:7">
      <c r="A28101">
        <v>7302</v>
      </c>
      <c r="B28101" t="s">
        <v>108</v>
      </c>
      <c r="C28101" s="30">
        <v>2.9379999999999997</v>
      </c>
      <c r="D28101" t="s">
        <v>29</v>
      </c>
      <c r="E28101">
        <v>2028</v>
      </c>
      <c r="G28101" t="s">
        <v>273</v>
      </c>
    </row>
    <row r="28102" spans="1:7">
      <c r="A28102">
        <v>730300</v>
      </c>
      <c r="B28102" t="s">
        <v>108</v>
      </c>
      <c r="C28102" s="30">
        <v>1.65</v>
      </c>
      <c r="G28102" t="s">
        <v>273</v>
      </c>
    </row>
    <row r="28103" spans="1:7">
      <c r="A28103">
        <v>730300</v>
      </c>
      <c r="B28103" t="s">
        <v>108</v>
      </c>
      <c r="C28103" s="30">
        <v>1.8149999999999999</v>
      </c>
      <c r="E28103">
        <v>2026</v>
      </c>
      <c r="G28103" t="s">
        <v>273</v>
      </c>
    </row>
    <row r="28104" spans="1:7">
      <c r="A28104">
        <v>730300</v>
      </c>
      <c r="B28104" t="s">
        <v>108</v>
      </c>
      <c r="C28104" s="30">
        <v>1.98</v>
      </c>
      <c r="E28104">
        <v>2027</v>
      </c>
      <c r="G28104" t="s">
        <v>273</v>
      </c>
    </row>
    <row r="28105" spans="1:7">
      <c r="A28105">
        <v>730300</v>
      </c>
      <c r="B28105" t="s">
        <v>108</v>
      </c>
      <c r="C28105" s="30">
        <v>2.145</v>
      </c>
      <c r="E28105">
        <v>2028</v>
      </c>
      <c r="G28105" t="s">
        <v>273</v>
      </c>
    </row>
    <row r="28106" spans="1:7">
      <c r="A28106">
        <v>73041100</v>
      </c>
      <c r="B28106" t="s">
        <v>108</v>
      </c>
      <c r="C28106" s="30">
        <v>2.92</v>
      </c>
      <c r="G28106" t="s">
        <v>273</v>
      </c>
    </row>
    <row r="28107" spans="1:7">
      <c r="A28107">
        <v>73041100</v>
      </c>
      <c r="B28107" t="s">
        <v>108</v>
      </c>
      <c r="C28107" s="30">
        <v>3.2119999999999997</v>
      </c>
      <c r="E28107">
        <v>2026</v>
      </c>
      <c r="G28107" t="s">
        <v>273</v>
      </c>
    </row>
    <row r="28108" spans="1:7">
      <c r="A28108">
        <v>73041100</v>
      </c>
      <c r="B28108" t="s">
        <v>108</v>
      </c>
      <c r="C28108" s="30">
        <v>3.504</v>
      </c>
      <c r="E28108">
        <v>2027</v>
      </c>
      <c r="G28108" t="s">
        <v>273</v>
      </c>
    </row>
    <row r="28109" spans="1:7">
      <c r="A28109">
        <v>73041100</v>
      </c>
      <c r="B28109" t="s">
        <v>108</v>
      </c>
      <c r="C28109" s="30">
        <v>3.7959999999999998</v>
      </c>
      <c r="E28109">
        <v>2028</v>
      </c>
      <c r="G28109" t="s">
        <v>273</v>
      </c>
    </row>
    <row r="28110" spans="1:7">
      <c r="A28110">
        <v>730419</v>
      </c>
      <c r="B28110" t="s">
        <v>108</v>
      </c>
      <c r="C28110">
        <v>0.83</v>
      </c>
      <c r="D28110" t="s">
        <v>29</v>
      </c>
      <c r="G28110" t="s">
        <v>273</v>
      </c>
    </row>
    <row r="28111" spans="1:7">
      <c r="A28111">
        <v>730419</v>
      </c>
      <c r="B28111" t="s">
        <v>108</v>
      </c>
      <c r="C28111">
        <v>0.91299999999999992</v>
      </c>
      <c r="D28111" t="s">
        <v>29</v>
      </c>
      <c r="E28111">
        <v>2026</v>
      </c>
      <c r="G28111" t="s">
        <v>273</v>
      </c>
    </row>
    <row r="28112" spans="1:7">
      <c r="A28112">
        <v>730419</v>
      </c>
      <c r="B28112" t="s">
        <v>108</v>
      </c>
      <c r="C28112">
        <v>0.996</v>
      </c>
      <c r="D28112" t="s">
        <v>29</v>
      </c>
      <c r="E28112">
        <v>2027</v>
      </c>
      <c r="G28112" t="s">
        <v>273</v>
      </c>
    </row>
    <row r="28113" spans="1:7">
      <c r="A28113">
        <v>730419</v>
      </c>
      <c r="B28113" t="s">
        <v>108</v>
      </c>
      <c r="C28113">
        <v>1.079</v>
      </c>
      <c r="D28113" t="s">
        <v>29</v>
      </c>
      <c r="E28113">
        <v>2028</v>
      </c>
      <c r="G28113" t="s">
        <v>273</v>
      </c>
    </row>
    <row r="28114" spans="1:7">
      <c r="A28114">
        <v>73042200</v>
      </c>
      <c r="B28114" t="s">
        <v>108</v>
      </c>
      <c r="C28114" s="30">
        <v>2.92</v>
      </c>
      <c r="G28114" t="s">
        <v>273</v>
      </c>
    </row>
    <row r="28115" spans="1:7">
      <c r="A28115">
        <v>73042200</v>
      </c>
      <c r="B28115" t="s">
        <v>108</v>
      </c>
      <c r="C28115" s="30">
        <v>3.2119999999999997</v>
      </c>
      <c r="E28115">
        <v>2026</v>
      </c>
      <c r="G28115" t="s">
        <v>273</v>
      </c>
    </row>
    <row r="28116" spans="1:7">
      <c r="A28116">
        <v>73042200</v>
      </c>
      <c r="B28116" t="s">
        <v>108</v>
      </c>
      <c r="C28116" s="30">
        <v>3.504</v>
      </c>
      <c r="E28116">
        <v>2027</v>
      </c>
      <c r="G28116" t="s">
        <v>273</v>
      </c>
    </row>
    <row r="28117" spans="1:7">
      <c r="A28117">
        <v>73042200</v>
      </c>
      <c r="B28117" t="s">
        <v>108</v>
      </c>
      <c r="C28117" s="30">
        <v>3.7959999999999998</v>
      </c>
      <c r="E28117">
        <v>2028</v>
      </c>
      <c r="G28117" t="s">
        <v>273</v>
      </c>
    </row>
    <row r="28118" spans="1:7">
      <c r="A28118">
        <v>73042300</v>
      </c>
      <c r="B28118" t="s">
        <v>108</v>
      </c>
      <c r="C28118">
        <v>0.83</v>
      </c>
      <c r="D28118" t="s">
        <v>29</v>
      </c>
      <c r="G28118" t="s">
        <v>273</v>
      </c>
    </row>
    <row r="28119" spans="1:7">
      <c r="A28119">
        <v>73042300</v>
      </c>
      <c r="B28119" t="s">
        <v>108</v>
      </c>
      <c r="C28119">
        <v>0.91299999999999992</v>
      </c>
      <c r="D28119" t="s">
        <v>29</v>
      </c>
      <c r="E28119">
        <v>2026</v>
      </c>
      <c r="G28119" t="s">
        <v>273</v>
      </c>
    </row>
    <row r="28120" spans="1:7">
      <c r="A28120">
        <v>73042300</v>
      </c>
      <c r="B28120" t="s">
        <v>108</v>
      </c>
      <c r="C28120">
        <v>0.996</v>
      </c>
      <c r="D28120" t="s">
        <v>29</v>
      </c>
      <c r="E28120">
        <v>2027</v>
      </c>
      <c r="G28120" t="s">
        <v>273</v>
      </c>
    </row>
    <row r="28121" spans="1:7">
      <c r="A28121">
        <v>73042300</v>
      </c>
      <c r="B28121" t="s">
        <v>108</v>
      </c>
      <c r="C28121">
        <v>1.079</v>
      </c>
      <c r="D28121" t="s">
        <v>29</v>
      </c>
      <c r="E28121">
        <v>2028</v>
      </c>
      <c r="G28121" t="s">
        <v>273</v>
      </c>
    </row>
    <row r="28122" spans="1:7">
      <c r="A28122">
        <v>73042400</v>
      </c>
      <c r="B28122" t="s">
        <v>108</v>
      </c>
      <c r="C28122" s="30">
        <v>2.92</v>
      </c>
      <c r="G28122" t="s">
        <v>273</v>
      </c>
    </row>
    <row r="28123" spans="1:7">
      <c r="A28123">
        <v>73042400</v>
      </c>
      <c r="B28123" t="s">
        <v>108</v>
      </c>
      <c r="C28123" s="30">
        <v>3.2119999999999997</v>
      </c>
      <c r="E28123">
        <v>2026</v>
      </c>
      <c r="G28123" t="s">
        <v>273</v>
      </c>
    </row>
    <row r="28124" spans="1:7">
      <c r="A28124">
        <v>73042400</v>
      </c>
      <c r="B28124" t="s">
        <v>108</v>
      </c>
      <c r="C28124" s="30">
        <v>3.504</v>
      </c>
      <c r="E28124">
        <v>2027</v>
      </c>
      <c r="G28124" t="s">
        <v>273</v>
      </c>
    </row>
    <row r="28125" spans="1:7">
      <c r="A28125">
        <v>73042400</v>
      </c>
      <c r="B28125" t="s">
        <v>108</v>
      </c>
      <c r="C28125" s="30">
        <v>3.7959999999999998</v>
      </c>
      <c r="E28125">
        <v>2028</v>
      </c>
      <c r="G28125" t="s">
        <v>273</v>
      </c>
    </row>
    <row r="28126" spans="1:7">
      <c r="A28126">
        <v>730429</v>
      </c>
      <c r="B28126" t="s">
        <v>108</v>
      </c>
      <c r="C28126">
        <v>0.83</v>
      </c>
      <c r="D28126" t="s">
        <v>29</v>
      </c>
      <c r="G28126" t="s">
        <v>273</v>
      </c>
    </row>
    <row r="28127" spans="1:7">
      <c r="A28127">
        <v>730429</v>
      </c>
      <c r="B28127" t="s">
        <v>108</v>
      </c>
      <c r="C28127">
        <v>0.91299999999999992</v>
      </c>
      <c r="D28127" t="s">
        <v>29</v>
      </c>
      <c r="E28127">
        <v>2026</v>
      </c>
      <c r="G28127" t="s">
        <v>273</v>
      </c>
    </row>
    <row r="28128" spans="1:7">
      <c r="A28128">
        <v>730429</v>
      </c>
      <c r="B28128" t="s">
        <v>108</v>
      </c>
      <c r="C28128">
        <v>0.996</v>
      </c>
      <c r="D28128" t="s">
        <v>29</v>
      </c>
      <c r="E28128">
        <v>2027</v>
      </c>
      <c r="G28128" t="s">
        <v>273</v>
      </c>
    </row>
    <row r="28129" spans="1:7">
      <c r="A28129">
        <v>730429</v>
      </c>
      <c r="B28129" t="s">
        <v>108</v>
      </c>
      <c r="C28129">
        <v>1.079</v>
      </c>
      <c r="D28129" t="s">
        <v>29</v>
      </c>
      <c r="E28129">
        <v>2028</v>
      </c>
      <c r="G28129" t="s">
        <v>273</v>
      </c>
    </row>
    <row r="28130" spans="1:7">
      <c r="A28130">
        <v>730431</v>
      </c>
      <c r="B28130" t="s">
        <v>108</v>
      </c>
      <c r="C28130">
        <v>0.83</v>
      </c>
      <c r="D28130" t="s">
        <v>29</v>
      </c>
      <c r="G28130" t="s">
        <v>273</v>
      </c>
    </row>
    <row r="28131" spans="1:7">
      <c r="A28131">
        <v>730431</v>
      </c>
      <c r="B28131" t="s">
        <v>108</v>
      </c>
      <c r="C28131">
        <v>0.91299999999999992</v>
      </c>
      <c r="D28131" t="s">
        <v>29</v>
      </c>
      <c r="E28131">
        <v>2026</v>
      </c>
      <c r="G28131" t="s">
        <v>273</v>
      </c>
    </row>
    <row r="28132" spans="1:7">
      <c r="A28132">
        <v>730431</v>
      </c>
      <c r="B28132" t="s">
        <v>108</v>
      </c>
      <c r="C28132">
        <v>0.996</v>
      </c>
      <c r="D28132" t="s">
        <v>29</v>
      </c>
      <c r="E28132">
        <v>2027</v>
      </c>
      <c r="G28132" t="s">
        <v>273</v>
      </c>
    </row>
    <row r="28133" spans="1:7">
      <c r="A28133">
        <v>730431</v>
      </c>
      <c r="B28133" t="s">
        <v>108</v>
      </c>
      <c r="C28133">
        <v>1.079</v>
      </c>
      <c r="D28133" t="s">
        <v>29</v>
      </c>
      <c r="E28133">
        <v>2028</v>
      </c>
      <c r="G28133" t="s">
        <v>273</v>
      </c>
    </row>
    <row r="28134" spans="1:7">
      <c r="A28134">
        <v>730439</v>
      </c>
      <c r="B28134" t="s">
        <v>108</v>
      </c>
      <c r="C28134">
        <v>0.83</v>
      </c>
      <c r="D28134" t="s">
        <v>29</v>
      </c>
      <c r="G28134" t="s">
        <v>273</v>
      </c>
    </row>
    <row r="28135" spans="1:7">
      <c r="A28135">
        <v>730439</v>
      </c>
      <c r="B28135" t="s">
        <v>108</v>
      </c>
      <c r="C28135">
        <v>0.91299999999999992</v>
      </c>
      <c r="D28135" t="s">
        <v>29</v>
      </c>
      <c r="E28135">
        <v>2026</v>
      </c>
      <c r="G28135" t="s">
        <v>273</v>
      </c>
    </row>
    <row r="28136" spans="1:7">
      <c r="A28136">
        <v>730439</v>
      </c>
      <c r="B28136" t="s">
        <v>108</v>
      </c>
      <c r="C28136">
        <v>0.996</v>
      </c>
      <c r="D28136" t="s">
        <v>29</v>
      </c>
      <c r="E28136">
        <v>2027</v>
      </c>
      <c r="G28136" t="s">
        <v>273</v>
      </c>
    </row>
    <row r="28137" spans="1:7">
      <c r="A28137">
        <v>730439</v>
      </c>
      <c r="B28137" t="s">
        <v>108</v>
      </c>
      <c r="C28137">
        <v>1.079</v>
      </c>
      <c r="D28137" t="s">
        <v>29</v>
      </c>
      <c r="E28137">
        <v>2028</v>
      </c>
      <c r="G28137" t="s">
        <v>273</v>
      </c>
    </row>
    <row r="28138" spans="1:7">
      <c r="A28138">
        <v>73044100</v>
      </c>
      <c r="B28138" t="s">
        <v>108</v>
      </c>
      <c r="C28138" s="30">
        <v>2.92</v>
      </c>
      <c r="G28138" t="s">
        <v>273</v>
      </c>
    </row>
    <row r="28139" spans="1:7">
      <c r="A28139">
        <v>73044100</v>
      </c>
      <c r="B28139" t="s">
        <v>108</v>
      </c>
      <c r="C28139" s="30">
        <v>3.2119999999999997</v>
      </c>
      <c r="E28139">
        <v>2026</v>
      </c>
      <c r="G28139" t="s">
        <v>273</v>
      </c>
    </row>
    <row r="28140" spans="1:7">
      <c r="A28140">
        <v>73044100</v>
      </c>
      <c r="B28140" t="s">
        <v>108</v>
      </c>
      <c r="C28140" s="30">
        <v>3.504</v>
      </c>
      <c r="E28140">
        <v>2027</v>
      </c>
      <c r="G28140" t="s">
        <v>273</v>
      </c>
    </row>
    <row r="28141" spans="1:7">
      <c r="A28141">
        <v>73044100</v>
      </c>
      <c r="B28141" t="s">
        <v>108</v>
      </c>
      <c r="C28141" s="30">
        <v>3.7959999999999998</v>
      </c>
      <c r="E28141">
        <v>2028</v>
      </c>
      <c r="G28141" t="s">
        <v>273</v>
      </c>
    </row>
    <row r="28142" spans="1:7">
      <c r="A28142">
        <v>730449</v>
      </c>
      <c r="B28142" t="s">
        <v>108</v>
      </c>
      <c r="C28142" s="30">
        <v>2.92</v>
      </c>
      <c r="G28142" t="s">
        <v>273</v>
      </c>
    </row>
    <row r="28143" spans="1:7">
      <c r="A28143">
        <v>730449</v>
      </c>
      <c r="B28143" t="s">
        <v>108</v>
      </c>
      <c r="C28143" s="30">
        <v>3.2119999999999997</v>
      </c>
      <c r="E28143">
        <v>2026</v>
      </c>
      <c r="G28143" t="s">
        <v>273</v>
      </c>
    </row>
    <row r="28144" spans="1:7">
      <c r="A28144">
        <v>730449</v>
      </c>
      <c r="B28144" t="s">
        <v>108</v>
      </c>
      <c r="C28144" s="30">
        <v>3.504</v>
      </c>
      <c r="E28144">
        <v>2027</v>
      </c>
      <c r="G28144" t="s">
        <v>273</v>
      </c>
    </row>
    <row r="28145" spans="1:7">
      <c r="A28145">
        <v>730449</v>
      </c>
      <c r="B28145" t="s">
        <v>108</v>
      </c>
      <c r="C28145" s="30">
        <v>3.7959999999999998</v>
      </c>
      <c r="E28145">
        <v>2028</v>
      </c>
      <c r="G28145" t="s">
        <v>273</v>
      </c>
    </row>
    <row r="28146" spans="1:7">
      <c r="A28146">
        <v>730451</v>
      </c>
      <c r="B28146" t="s">
        <v>108</v>
      </c>
      <c r="C28146">
        <v>0.83</v>
      </c>
      <c r="D28146" t="s">
        <v>30</v>
      </c>
      <c r="G28146" t="s">
        <v>273</v>
      </c>
    </row>
    <row r="28147" spans="1:7">
      <c r="A28147">
        <v>730451</v>
      </c>
      <c r="B28147" t="s">
        <v>108</v>
      </c>
      <c r="C28147">
        <v>0.91299999999999992</v>
      </c>
      <c r="D28147" t="s">
        <v>30</v>
      </c>
      <c r="E28147">
        <v>2026</v>
      </c>
      <c r="G28147" t="s">
        <v>273</v>
      </c>
    </row>
    <row r="28148" spans="1:7">
      <c r="A28148">
        <v>730451</v>
      </c>
      <c r="B28148" t="s">
        <v>108</v>
      </c>
      <c r="C28148">
        <v>0.996</v>
      </c>
      <c r="D28148" t="s">
        <v>30</v>
      </c>
      <c r="E28148">
        <v>2027</v>
      </c>
      <c r="G28148" t="s">
        <v>273</v>
      </c>
    </row>
    <row r="28149" spans="1:7">
      <c r="A28149">
        <v>730451</v>
      </c>
      <c r="B28149" t="s">
        <v>108</v>
      </c>
      <c r="C28149">
        <v>1.079</v>
      </c>
      <c r="D28149" t="s">
        <v>30</v>
      </c>
      <c r="E28149">
        <v>2028</v>
      </c>
      <c r="G28149" t="s">
        <v>273</v>
      </c>
    </row>
    <row r="28150" spans="1:7">
      <c r="A28150">
        <v>730459</v>
      </c>
      <c r="B28150" t="s">
        <v>108</v>
      </c>
      <c r="C28150">
        <v>0.83</v>
      </c>
      <c r="D28150" t="s">
        <v>29</v>
      </c>
      <c r="G28150" t="s">
        <v>273</v>
      </c>
    </row>
    <row r="28151" spans="1:7">
      <c r="A28151">
        <v>730459</v>
      </c>
      <c r="B28151" t="s">
        <v>108</v>
      </c>
      <c r="C28151">
        <v>0.91299999999999992</v>
      </c>
      <c r="D28151" t="s">
        <v>29</v>
      </c>
      <c r="E28151">
        <v>2026</v>
      </c>
      <c r="G28151" t="s">
        <v>273</v>
      </c>
    </row>
    <row r="28152" spans="1:7">
      <c r="A28152">
        <v>730459</v>
      </c>
      <c r="B28152" t="s">
        <v>108</v>
      </c>
      <c r="C28152">
        <v>0.996</v>
      </c>
      <c r="D28152" t="s">
        <v>29</v>
      </c>
      <c r="E28152">
        <v>2027</v>
      </c>
      <c r="G28152" t="s">
        <v>273</v>
      </c>
    </row>
    <row r="28153" spans="1:7">
      <c r="A28153">
        <v>730459</v>
      </c>
      <c r="B28153" t="s">
        <v>108</v>
      </c>
      <c r="C28153">
        <v>1.079</v>
      </c>
      <c r="D28153" t="s">
        <v>29</v>
      </c>
      <c r="E28153">
        <v>2028</v>
      </c>
      <c r="G28153" t="s">
        <v>273</v>
      </c>
    </row>
    <row r="28154" spans="1:7">
      <c r="A28154">
        <v>73049000</v>
      </c>
      <c r="B28154" t="s">
        <v>108</v>
      </c>
      <c r="C28154">
        <v>0.83</v>
      </c>
      <c r="D28154" t="s">
        <v>29</v>
      </c>
      <c r="G28154" t="s">
        <v>273</v>
      </c>
    </row>
    <row r="28155" spans="1:7">
      <c r="A28155">
        <v>73049000</v>
      </c>
      <c r="B28155" t="s">
        <v>108</v>
      </c>
      <c r="C28155">
        <v>0.91299999999999992</v>
      </c>
      <c r="D28155" t="s">
        <v>29</v>
      </c>
      <c r="E28155">
        <v>2026</v>
      </c>
      <c r="G28155" t="s">
        <v>273</v>
      </c>
    </row>
    <row r="28156" spans="1:7">
      <c r="A28156">
        <v>73049000</v>
      </c>
      <c r="B28156" t="s">
        <v>108</v>
      </c>
      <c r="C28156">
        <v>0.996</v>
      </c>
      <c r="D28156" t="s">
        <v>29</v>
      </c>
      <c r="E28156">
        <v>2027</v>
      </c>
      <c r="G28156" t="s">
        <v>273</v>
      </c>
    </row>
    <row r="28157" spans="1:7">
      <c r="A28157">
        <v>73049000</v>
      </c>
      <c r="B28157" t="s">
        <v>108</v>
      </c>
      <c r="C28157">
        <v>1.079</v>
      </c>
      <c r="D28157" t="s">
        <v>29</v>
      </c>
      <c r="E28157">
        <v>2028</v>
      </c>
      <c r="G28157" t="s">
        <v>273</v>
      </c>
    </row>
    <row r="28158" spans="1:7">
      <c r="A28158">
        <v>7305</v>
      </c>
      <c r="B28158" t="s">
        <v>108</v>
      </c>
      <c r="C28158">
        <v>0.83</v>
      </c>
      <c r="D28158" t="s">
        <v>29</v>
      </c>
      <c r="G28158" t="s">
        <v>273</v>
      </c>
    </row>
    <row r="28159" spans="1:7">
      <c r="A28159">
        <v>7305</v>
      </c>
      <c r="B28159" t="s">
        <v>108</v>
      </c>
      <c r="C28159">
        <v>0.91299999999999992</v>
      </c>
      <c r="D28159" t="s">
        <v>29</v>
      </c>
      <c r="E28159">
        <v>2026</v>
      </c>
      <c r="G28159" t="s">
        <v>273</v>
      </c>
    </row>
    <row r="28160" spans="1:7">
      <c r="A28160">
        <v>7305</v>
      </c>
      <c r="B28160" t="s">
        <v>108</v>
      </c>
      <c r="C28160">
        <v>0.996</v>
      </c>
      <c r="D28160" t="s">
        <v>29</v>
      </c>
      <c r="E28160">
        <v>2027</v>
      </c>
      <c r="G28160" t="s">
        <v>273</v>
      </c>
    </row>
    <row r="28161" spans="1:7">
      <c r="A28161">
        <v>7305</v>
      </c>
      <c r="B28161" t="s">
        <v>108</v>
      </c>
      <c r="C28161">
        <v>1.079</v>
      </c>
      <c r="D28161" t="s">
        <v>29</v>
      </c>
      <c r="E28161">
        <v>2028</v>
      </c>
      <c r="G28161" t="s">
        <v>273</v>
      </c>
    </row>
    <row r="28162" spans="1:7">
      <c r="A28162">
        <v>73061100</v>
      </c>
      <c r="B28162" t="s">
        <v>108</v>
      </c>
      <c r="C28162" s="30">
        <v>2.92</v>
      </c>
      <c r="G28162" t="s">
        <v>273</v>
      </c>
    </row>
    <row r="28163" spans="1:7">
      <c r="A28163">
        <v>73061100</v>
      </c>
      <c r="B28163" t="s">
        <v>108</v>
      </c>
      <c r="C28163" s="30">
        <v>3.2119999999999997</v>
      </c>
      <c r="E28163">
        <v>2026</v>
      </c>
      <c r="G28163" t="s">
        <v>273</v>
      </c>
    </row>
    <row r="28164" spans="1:7">
      <c r="A28164">
        <v>73061100</v>
      </c>
      <c r="B28164" t="s">
        <v>108</v>
      </c>
      <c r="C28164" s="30">
        <v>3.504</v>
      </c>
      <c r="E28164">
        <v>2027</v>
      </c>
      <c r="G28164" t="s">
        <v>273</v>
      </c>
    </row>
    <row r="28165" spans="1:7">
      <c r="A28165">
        <v>73061100</v>
      </c>
      <c r="B28165" t="s">
        <v>108</v>
      </c>
      <c r="C28165" s="30">
        <v>3.7959999999999998</v>
      </c>
      <c r="E28165">
        <v>2028</v>
      </c>
      <c r="G28165" t="s">
        <v>273</v>
      </c>
    </row>
    <row r="28166" spans="1:7">
      <c r="A28166">
        <v>73061900</v>
      </c>
      <c r="B28166" t="s">
        <v>108</v>
      </c>
      <c r="C28166">
        <v>0.83</v>
      </c>
      <c r="D28166" t="s">
        <v>29</v>
      </c>
      <c r="G28166" t="s">
        <v>273</v>
      </c>
    </row>
    <row r="28167" spans="1:7">
      <c r="A28167">
        <v>73061900</v>
      </c>
      <c r="B28167" t="s">
        <v>108</v>
      </c>
      <c r="C28167">
        <v>0.91299999999999992</v>
      </c>
      <c r="D28167" t="s">
        <v>29</v>
      </c>
      <c r="E28167">
        <v>2026</v>
      </c>
      <c r="G28167" t="s">
        <v>273</v>
      </c>
    </row>
    <row r="28168" spans="1:7">
      <c r="A28168">
        <v>73061900</v>
      </c>
      <c r="B28168" t="s">
        <v>108</v>
      </c>
      <c r="C28168">
        <v>0.996</v>
      </c>
      <c r="D28168" t="s">
        <v>29</v>
      </c>
      <c r="E28168">
        <v>2027</v>
      </c>
      <c r="G28168" t="s">
        <v>273</v>
      </c>
    </row>
    <row r="28169" spans="1:7">
      <c r="A28169">
        <v>73061900</v>
      </c>
      <c r="B28169" t="s">
        <v>108</v>
      </c>
      <c r="C28169">
        <v>1.079</v>
      </c>
      <c r="D28169" t="s">
        <v>29</v>
      </c>
      <c r="E28169">
        <v>2028</v>
      </c>
      <c r="G28169" t="s">
        <v>273</v>
      </c>
    </row>
    <row r="28170" spans="1:7">
      <c r="A28170">
        <v>73062100</v>
      </c>
      <c r="B28170" t="s">
        <v>108</v>
      </c>
      <c r="C28170" s="30">
        <v>2.92</v>
      </c>
      <c r="G28170" t="s">
        <v>273</v>
      </c>
    </row>
    <row r="28171" spans="1:7">
      <c r="A28171">
        <v>73062100</v>
      </c>
      <c r="B28171" t="s">
        <v>108</v>
      </c>
      <c r="C28171" s="30">
        <v>3.2119999999999997</v>
      </c>
      <c r="E28171">
        <v>2026</v>
      </c>
      <c r="G28171" t="s">
        <v>273</v>
      </c>
    </row>
    <row r="28172" spans="1:7">
      <c r="A28172">
        <v>73062100</v>
      </c>
      <c r="B28172" t="s">
        <v>108</v>
      </c>
      <c r="C28172" s="30">
        <v>3.504</v>
      </c>
      <c r="E28172">
        <v>2027</v>
      </c>
      <c r="G28172" t="s">
        <v>273</v>
      </c>
    </row>
    <row r="28173" spans="1:7">
      <c r="A28173">
        <v>73062100</v>
      </c>
      <c r="B28173" t="s">
        <v>108</v>
      </c>
      <c r="C28173" s="30">
        <v>3.7959999999999998</v>
      </c>
      <c r="E28173">
        <v>2028</v>
      </c>
      <c r="G28173" t="s">
        <v>273</v>
      </c>
    </row>
    <row r="28174" spans="1:7">
      <c r="A28174">
        <v>73062900</v>
      </c>
      <c r="B28174" t="s">
        <v>108</v>
      </c>
      <c r="C28174">
        <v>0.83</v>
      </c>
      <c r="D28174" t="s">
        <v>29</v>
      </c>
      <c r="G28174" t="s">
        <v>273</v>
      </c>
    </row>
    <row r="28175" spans="1:7">
      <c r="A28175">
        <v>73062900</v>
      </c>
      <c r="B28175" t="s">
        <v>108</v>
      </c>
      <c r="C28175">
        <v>0.91299999999999992</v>
      </c>
      <c r="D28175" t="s">
        <v>29</v>
      </c>
      <c r="E28175">
        <v>2026</v>
      </c>
      <c r="G28175" t="s">
        <v>273</v>
      </c>
    </row>
    <row r="28176" spans="1:7">
      <c r="A28176">
        <v>73062900</v>
      </c>
      <c r="B28176" t="s">
        <v>108</v>
      </c>
      <c r="C28176">
        <v>0.996</v>
      </c>
      <c r="D28176" t="s">
        <v>29</v>
      </c>
      <c r="E28176">
        <v>2027</v>
      </c>
      <c r="G28176" t="s">
        <v>273</v>
      </c>
    </row>
    <row r="28177" spans="1:7">
      <c r="A28177">
        <v>73062900</v>
      </c>
      <c r="B28177" t="s">
        <v>108</v>
      </c>
      <c r="C28177">
        <v>1.079</v>
      </c>
      <c r="D28177" t="s">
        <v>29</v>
      </c>
      <c r="E28177">
        <v>2028</v>
      </c>
      <c r="G28177" t="s">
        <v>273</v>
      </c>
    </row>
    <row r="28178" spans="1:7">
      <c r="A28178">
        <v>73063012</v>
      </c>
      <c r="B28178" t="s">
        <v>108</v>
      </c>
      <c r="C28178">
        <v>0.83</v>
      </c>
      <c r="D28178" t="s">
        <v>29</v>
      </c>
      <c r="G28178" t="s">
        <v>273</v>
      </c>
    </row>
    <row r="28179" spans="1:7">
      <c r="A28179">
        <v>73063012</v>
      </c>
      <c r="B28179" t="s">
        <v>108</v>
      </c>
      <c r="C28179">
        <v>0.91299999999999992</v>
      </c>
      <c r="D28179" t="s">
        <v>29</v>
      </c>
      <c r="E28179">
        <v>2026</v>
      </c>
      <c r="G28179" t="s">
        <v>273</v>
      </c>
    </row>
    <row r="28180" spans="1:7">
      <c r="A28180">
        <v>73063012</v>
      </c>
      <c r="B28180" t="s">
        <v>108</v>
      </c>
      <c r="C28180">
        <v>0.996</v>
      </c>
      <c r="D28180" t="s">
        <v>29</v>
      </c>
      <c r="E28180">
        <v>2027</v>
      </c>
      <c r="G28180" t="s">
        <v>273</v>
      </c>
    </row>
    <row r="28181" spans="1:7">
      <c r="A28181">
        <v>73063012</v>
      </c>
      <c r="B28181" t="s">
        <v>108</v>
      </c>
      <c r="C28181">
        <v>1.079</v>
      </c>
      <c r="D28181" t="s">
        <v>29</v>
      </c>
      <c r="E28181">
        <v>2028</v>
      </c>
      <c r="G28181" t="s">
        <v>273</v>
      </c>
    </row>
    <row r="28182" spans="1:7">
      <c r="A28182">
        <v>73063018</v>
      </c>
      <c r="B28182" t="s">
        <v>108</v>
      </c>
      <c r="C28182">
        <v>0.83</v>
      </c>
      <c r="D28182" t="s">
        <v>29</v>
      </c>
      <c r="G28182" t="s">
        <v>273</v>
      </c>
    </row>
    <row r="28183" spans="1:7">
      <c r="A28183">
        <v>73063018</v>
      </c>
      <c r="B28183" t="s">
        <v>108</v>
      </c>
      <c r="C28183">
        <v>0.91299999999999992</v>
      </c>
      <c r="D28183" t="s">
        <v>29</v>
      </c>
      <c r="E28183">
        <v>2026</v>
      </c>
      <c r="G28183" t="s">
        <v>273</v>
      </c>
    </row>
    <row r="28184" spans="1:7">
      <c r="A28184">
        <v>73063018</v>
      </c>
      <c r="B28184" t="s">
        <v>108</v>
      </c>
      <c r="C28184">
        <v>0.996</v>
      </c>
      <c r="D28184" t="s">
        <v>29</v>
      </c>
      <c r="E28184">
        <v>2027</v>
      </c>
      <c r="G28184" t="s">
        <v>273</v>
      </c>
    </row>
    <row r="28185" spans="1:7">
      <c r="A28185">
        <v>73063018</v>
      </c>
      <c r="B28185" t="s">
        <v>108</v>
      </c>
      <c r="C28185">
        <v>1.079</v>
      </c>
      <c r="D28185" t="s">
        <v>29</v>
      </c>
      <c r="E28185">
        <v>2028</v>
      </c>
      <c r="G28185" t="s">
        <v>273</v>
      </c>
    </row>
    <row r="28186" spans="1:7">
      <c r="A28186">
        <v>73063041</v>
      </c>
      <c r="B28186" t="s">
        <v>108</v>
      </c>
      <c r="C28186">
        <v>0.83</v>
      </c>
      <c r="D28186" t="s">
        <v>29</v>
      </c>
      <c r="G28186" t="s">
        <v>273</v>
      </c>
    </row>
    <row r="28187" spans="1:7">
      <c r="A28187">
        <v>73063041</v>
      </c>
      <c r="B28187" t="s">
        <v>108</v>
      </c>
      <c r="C28187">
        <v>0.91299999999999992</v>
      </c>
      <c r="D28187" t="s">
        <v>29</v>
      </c>
      <c r="E28187">
        <v>2026</v>
      </c>
      <c r="G28187" t="s">
        <v>273</v>
      </c>
    </row>
    <row r="28188" spans="1:7">
      <c r="A28188">
        <v>73063041</v>
      </c>
      <c r="B28188" t="s">
        <v>108</v>
      </c>
      <c r="C28188">
        <v>0.996</v>
      </c>
      <c r="D28188" t="s">
        <v>29</v>
      </c>
      <c r="E28188">
        <v>2027</v>
      </c>
      <c r="G28188" t="s">
        <v>273</v>
      </c>
    </row>
    <row r="28189" spans="1:7">
      <c r="A28189">
        <v>73063041</v>
      </c>
      <c r="B28189" t="s">
        <v>108</v>
      </c>
      <c r="C28189">
        <v>1.079</v>
      </c>
      <c r="D28189" t="s">
        <v>29</v>
      </c>
      <c r="E28189">
        <v>2028</v>
      </c>
      <c r="G28189" t="s">
        <v>273</v>
      </c>
    </row>
    <row r="28190" spans="1:7">
      <c r="A28190">
        <v>73063049</v>
      </c>
      <c r="B28190" t="s">
        <v>108</v>
      </c>
      <c r="C28190">
        <v>0.83</v>
      </c>
      <c r="D28190" t="s">
        <v>29</v>
      </c>
      <c r="G28190" t="s">
        <v>273</v>
      </c>
    </row>
    <row r="28191" spans="1:7">
      <c r="A28191">
        <v>73063049</v>
      </c>
      <c r="B28191" t="s">
        <v>108</v>
      </c>
      <c r="C28191">
        <v>0.91299999999999992</v>
      </c>
      <c r="D28191" t="s">
        <v>29</v>
      </c>
      <c r="E28191">
        <v>2026</v>
      </c>
      <c r="G28191" t="s">
        <v>273</v>
      </c>
    </row>
    <row r="28192" spans="1:7">
      <c r="A28192">
        <v>73063049</v>
      </c>
      <c r="B28192" t="s">
        <v>108</v>
      </c>
      <c r="C28192">
        <v>0.996</v>
      </c>
      <c r="D28192" t="s">
        <v>29</v>
      </c>
      <c r="E28192">
        <v>2027</v>
      </c>
      <c r="G28192" t="s">
        <v>273</v>
      </c>
    </row>
    <row r="28193" spans="1:7">
      <c r="A28193">
        <v>73063049</v>
      </c>
      <c r="B28193" t="s">
        <v>108</v>
      </c>
      <c r="C28193">
        <v>1.079</v>
      </c>
      <c r="D28193" t="s">
        <v>29</v>
      </c>
      <c r="E28193">
        <v>2028</v>
      </c>
      <c r="G28193" t="s">
        <v>273</v>
      </c>
    </row>
    <row r="28194" spans="1:7">
      <c r="A28194">
        <v>73063072</v>
      </c>
      <c r="B28194" t="s">
        <v>108</v>
      </c>
      <c r="C28194">
        <v>0.83</v>
      </c>
      <c r="D28194" t="s">
        <v>29</v>
      </c>
      <c r="G28194" t="s">
        <v>273</v>
      </c>
    </row>
    <row r="28195" spans="1:7">
      <c r="A28195">
        <v>73063072</v>
      </c>
      <c r="B28195" t="s">
        <v>108</v>
      </c>
      <c r="C28195">
        <v>0.91299999999999992</v>
      </c>
      <c r="D28195" t="s">
        <v>29</v>
      </c>
      <c r="E28195">
        <v>2026</v>
      </c>
      <c r="G28195" t="s">
        <v>273</v>
      </c>
    </row>
    <row r="28196" spans="1:7">
      <c r="A28196">
        <v>73063072</v>
      </c>
      <c r="B28196" t="s">
        <v>108</v>
      </c>
      <c r="C28196">
        <v>0.996</v>
      </c>
      <c r="D28196" t="s">
        <v>29</v>
      </c>
      <c r="E28196">
        <v>2027</v>
      </c>
      <c r="G28196" t="s">
        <v>273</v>
      </c>
    </row>
    <row r="28197" spans="1:7">
      <c r="A28197">
        <v>73063072</v>
      </c>
      <c r="B28197" t="s">
        <v>108</v>
      </c>
      <c r="C28197">
        <v>1.079</v>
      </c>
      <c r="D28197" t="s">
        <v>29</v>
      </c>
      <c r="E28197">
        <v>2028</v>
      </c>
      <c r="G28197" t="s">
        <v>273</v>
      </c>
    </row>
    <row r="28198" spans="1:7">
      <c r="A28198">
        <v>73063077</v>
      </c>
      <c r="B28198" t="s">
        <v>108</v>
      </c>
      <c r="C28198">
        <v>0.83</v>
      </c>
      <c r="D28198" t="s">
        <v>29</v>
      </c>
      <c r="G28198" t="s">
        <v>273</v>
      </c>
    </row>
    <row r="28199" spans="1:7">
      <c r="A28199">
        <v>73063077</v>
      </c>
      <c r="B28199" t="s">
        <v>108</v>
      </c>
      <c r="C28199">
        <v>0.91299999999999992</v>
      </c>
      <c r="D28199" t="s">
        <v>29</v>
      </c>
      <c r="E28199">
        <v>2026</v>
      </c>
      <c r="G28199" t="s">
        <v>273</v>
      </c>
    </row>
    <row r="28200" spans="1:7">
      <c r="A28200">
        <v>73063077</v>
      </c>
      <c r="B28200" t="s">
        <v>108</v>
      </c>
      <c r="C28200">
        <v>0.996</v>
      </c>
      <c r="D28200" t="s">
        <v>29</v>
      </c>
      <c r="E28200">
        <v>2027</v>
      </c>
      <c r="G28200" t="s">
        <v>273</v>
      </c>
    </row>
    <row r="28201" spans="1:7">
      <c r="A28201">
        <v>73063077</v>
      </c>
      <c r="B28201" t="s">
        <v>108</v>
      </c>
      <c r="C28201">
        <v>1.079</v>
      </c>
      <c r="D28201" t="s">
        <v>29</v>
      </c>
      <c r="E28201">
        <v>2028</v>
      </c>
      <c r="G28201" t="s">
        <v>273</v>
      </c>
    </row>
    <row r="28202" spans="1:7">
      <c r="A28202">
        <v>73063080</v>
      </c>
      <c r="B28202" t="s">
        <v>108</v>
      </c>
      <c r="C28202">
        <v>0.83</v>
      </c>
      <c r="D28202" t="s">
        <v>29</v>
      </c>
      <c r="G28202" t="s">
        <v>273</v>
      </c>
    </row>
    <row r="28203" spans="1:7">
      <c r="A28203">
        <v>73063080</v>
      </c>
      <c r="B28203" t="s">
        <v>108</v>
      </c>
      <c r="C28203">
        <v>0.91299999999999992</v>
      </c>
      <c r="D28203" t="s">
        <v>29</v>
      </c>
      <c r="E28203">
        <v>2026</v>
      </c>
      <c r="G28203" t="s">
        <v>273</v>
      </c>
    </row>
    <row r="28204" spans="1:7">
      <c r="A28204">
        <v>73063080</v>
      </c>
      <c r="B28204" t="s">
        <v>108</v>
      </c>
      <c r="C28204">
        <v>0.996</v>
      </c>
      <c r="D28204" t="s">
        <v>29</v>
      </c>
      <c r="E28204">
        <v>2027</v>
      </c>
      <c r="G28204" t="s">
        <v>273</v>
      </c>
    </row>
    <row r="28205" spans="1:7">
      <c r="A28205">
        <v>73063080</v>
      </c>
      <c r="B28205" t="s">
        <v>108</v>
      </c>
      <c r="C28205">
        <v>1.079</v>
      </c>
      <c r="D28205" t="s">
        <v>29</v>
      </c>
      <c r="E28205">
        <v>2028</v>
      </c>
      <c r="G28205" t="s">
        <v>273</v>
      </c>
    </row>
    <row r="28206" spans="1:7">
      <c r="A28206">
        <v>73064020</v>
      </c>
      <c r="B28206" t="s">
        <v>108</v>
      </c>
      <c r="C28206" s="30">
        <v>2.92</v>
      </c>
      <c r="G28206" t="s">
        <v>273</v>
      </c>
    </row>
    <row r="28207" spans="1:7">
      <c r="A28207">
        <v>73064020</v>
      </c>
      <c r="B28207" t="s">
        <v>108</v>
      </c>
      <c r="C28207" s="30">
        <v>3.2119999999999997</v>
      </c>
      <c r="E28207">
        <v>2026</v>
      </c>
      <c r="G28207" t="s">
        <v>273</v>
      </c>
    </row>
    <row r="28208" spans="1:7">
      <c r="A28208">
        <v>73064020</v>
      </c>
      <c r="B28208" t="s">
        <v>108</v>
      </c>
      <c r="C28208" s="30">
        <v>3.504</v>
      </c>
      <c r="E28208">
        <v>2027</v>
      </c>
      <c r="G28208" t="s">
        <v>273</v>
      </c>
    </row>
    <row r="28209" spans="1:7">
      <c r="A28209">
        <v>73064020</v>
      </c>
      <c r="B28209" t="s">
        <v>108</v>
      </c>
      <c r="C28209" s="30">
        <v>3.7959999999999998</v>
      </c>
      <c r="E28209">
        <v>2028</v>
      </c>
      <c r="G28209" t="s">
        <v>273</v>
      </c>
    </row>
    <row r="28210" spans="1:7">
      <c r="A28210">
        <v>73064080</v>
      </c>
      <c r="B28210" t="s">
        <v>108</v>
      </c>
      <c r="C28210" s="30">
        <v>2.92</v>
      </c>
      <c r="G28210" t="s">
        <v>273</v>
      </c>
    </row>
    <row r="28211" spans="1:7">
      <c r="A28211">
        <v>73064080</v>
      </c>
      <c r="B28211" t="s">
        <v>108</v>
      </c>
      <c r="C28211" s="30">
        <v>3.2119999999999997</v>
      </c>
      <c r="E28211">
        <v>2026</v>
      </c>
      <c r="G28211" t="s">
        <v>273</v>
      </c>
    </row>
    <row r="28212" spans="1:7">
      <c r="A28212">
        <v>73064080</v>
      </c>
      <c r="B28212" t="s">
        <v>108</v>
      </c>
      <c r="C28212" s="30">
        <v>3.504</v>
      </c>
      <c r="E28212">
        <v>2027</v>
      </c>
      <c r="G28212" t="s">
        <v>273</v>
      </c>
    </row>
    <row r="28213" spans="1:7">
      <c r="A28213">
        <v>73064080</v>
      </c>
      <c r="B28213" t="s">
        <v>108</v>
      </c>
      <c r="C28213" s="30">
        <v>3.7959999999999998</v>
      </c>
      <c r="E28213">
        <v>2028</v>
      </c>
      <c r="G28213" t="s">
        <v>273</v>
      </c>
    </row>
    <row r="28214" spans="1:7">
      <c r="A28214">
        <v>73065021</v>
      </c>
      <c r="B28214" t="s">
        <v>108</v>
      </c>
      <c r="C28214">
        <v>0.83</v>
      </c>
      <c r="D28214" t="s">
        <v>30</v>
      </c>
      <c r="G28214" t="s">
        <v>273</v>
      </c>
    </row>
    <row r="28215" spans="1:7">
      <c r="A28215">
        <v>73065021</v>
      </c>
      <c r="B28215" t="s">
        <v>108</v>
      </c>
      <c r="C28215">
        <v>0.91299999999999992</v>
      </c>
      <c r="D28215" t="s">
        <v>30</v>
      </c>
      <c r="E28215">
        <v>2026</v>
      </c>
      <c r="G28215" t="s">
        <v>273</v>
      </c>
    </row>
    <row r="28216" spans="1:7">
      <c r="A28216">
        <v>73065021</v>
      </c>
      <c r="B28216" t="s">
        <v>108</v>
      </c>
      <c r="C28216">
        <v>0.996</v>
      </c>
      <c r="D28216" t="s">
        <v>30</v>
      </c>
      <c r="E28216">
        <v>2027</v>
      </c>
      <c r="G28216" t="s">
        <v>273</v>
      </c>
    </row>
    <row r="28217" spans="1:7">
      <c r="A28217">
        <v>73065021</v>
      </c>
      <c r="B28217" t="s">
        <v>108</v>
      </c>
      <c r="C28217">
        <v>1.079</v>
      </c>
      <c r="D28217" t="s">
        <v>30</v>
      </c>
      <c r="E28217">
        <v>2028</v>
      </c>
      <c r="G28217" t="s">
        <v>273</v>
      </c>
    </row>
    <row r="28218" spans="1:7">
      <c r="A28218">
        <v>73065029</v>
      </c>
      <c r="B28218" t="s">
        <v>108</v>
      </c>
      <c r="C28218">
        <v>0.83</v>
      </c>
      <c r="D28218" t="s">
        <v>30</v>
      </c>
      <c r="G28218" t="s">
        <v>273</v>
      </c>
    </row>
    <row r="28219" spans="1:7">
      <c r="A28219">
        <v>73065029</v>
      </c>
      <c r="B28219" t="s">
        <v>108</v>
      </c>
      <c r="C28219">
        <v>0.91299999999999992</v>
      </c>
      <c r="D28219" t="s">
        <v>30</v>
      </c>
      <c r="E28219">
        <v>2026</v>
      </c>
      <c r="G28219" t="s">
        <v>273</v>
      </c>
    </row>
    <row r="28220" spans="1:7">
      <c r="A28220">
        <v>73065029</v>
      </c>
      <c r="B28220" t="s">
        <v>108</v>
      </c>
      <c r="C28220">
        <v>0.996</v>
      </c>
      <c r="D28220" t="s">
        <v>30</v>
      </c>
      <c r="E28220">
        <v>2027</v>
      </c>
      <c r="G28220" t="s">
        <v>273</v>
      </c>
    </row>
    <row r="28221" spans="1:7">
      <c r="A28221">
        <v>73065029</v>
      </c>
      <c r="B28221" t="s">
        <v>108</v>
      </c>
      <c r="C28221">
        <v>1.079</v>
      </c>
      <c r="D28221" t="s">
        <v>30</v>
      </c>
      <c r="E28221">
        <v>2028</v>
      </c>
      <c r="G28221" t="s">
        <v>273</v>
      </c>
    </row>
    <row r="28222" spans="1:7">
      <c r="A28222">
        <v>73065080</v>
      </c>
      <c r="B28222" t="s">
        <v>108</v>
      </c>
      <c r="C28222">
        <v>0.83</v>
      </c>
      <c r="D28222" t="s">
        <v>30</v>
      </c>
      <c r="G28222" t="s">
        <v>273</v>
      </c>
    </row>
    <row r="28223" spans="1:7">
      <c r="A28223">
        <v>73065080</v>
      </c>
      <c r="B28223" t="s">
        <v>108</v>
      </c>
      <c r="C28223">
        <v>0.91299999999999992</v>
      </c>
      <c r="D28223" t="s">
        <v>30</v>
      </c>
      <c r="E28223">
        <v>2026</v>
      </c>
      <c r="G28223" t="s">
        <v>273</v>
      </c>
    </row>
    <row r="28224" spans="1:7">
      <c r="A28224">
        <v>73065080</v>
      </c>
      <c r="B28224" t="s">
        <v>108</v>
      </c>
      <c r="C28224">
        <v>0.996</v>
      </c>
      <c r="D28224" t="s">
        <v>30</v>
      </c>
      <c r="E28224">
        <v>2027</v>
      </c>
      <c r="G28224" t="s">
        <v>273</v>
      </c>
    </row>
    <row r="28225" spans="1:7">
      <c r="A28225">
        <v>73065080</v>
      </c>
      <c r="B28225" t="s">
        <v>108</v>
      </c>
      <c r="C28225">
        <v>1.079</v>
      </c>
      <c r="D28225" t="s">
        <v>30</v>
      </c>
      <c r="E28225">
        <v>2028</v>
      </c>
      <c r="G28225" t="s">
        <v>273</v>
      </c>
    </row>
    <row r="28226" spans="1:7">
      <c r="A28226">
        <v>73066110</v>
      </c>
      <c r="B28226" t="s">
        <v>108</v>
      </c>
      <c r="C28226" s="30">
        <v>2.92</v>
      </c>
      <c r="G28226" t="s">
        <v>273</v>
      </c>
    </row>
    <row r="28227" spans="1:7">
      <c r="A28227">
        <v>73066110</v>
      </c>
      <c r="B28227" t="s">
        <v>108</v>
      </c>
      <c r="C28227" s="30">
        <v>3.2119999999999997</v>
      </c>
      <c r="E28227">
        <v>2026</v>
      </c>
      <c r="G28227" t="s">
        <v>273</v>
      </c>
    </row>
    <row r="28228" spans="1:7">
      <c r="A28228">
        <v>73066110</v>
      </c>
      <c r="B28228" t="s">
        <v>108</v>
      </c>
      <c r="C28228" s="30">
        <v>3.504</v>
      </c>
      <c r="E28228">
        <v>2027</v>
      </c>
      <c r="G28228" t="s">
        <v>273</v>
      </c>
    </row>
    <row r="28229" spans="1:7">
      <c r="A28229">
        <v>73066110</v>
      </c>
      <c r="B28229" t="s">
        <v>108</v>
      </c>
      <c r="C28229" s="30">
        <v>3.7959999999999998</v>
      </c>
      <c r="E28229">
        <v>2028</v>
      </c>
      <c r="G28229" t="s">
        <v>273</v>
      </c>
    </row>
    <row r="28230" spans="1:7">
      <c r="A28230">
        <v>73066192</v>
      </c>
      <c r="B28230" t="s">
        <v>108</v>
      </c>
      <c r="C28230">
        <v>0.83</v>
      </c>
      <c r="D28230" t="s">
        <v>29</v>
      </c>
      <c r="G28230" t="s">
        <v>273</v>
      </c>
    </row>
    <row r="28231" spans="1:7">
      <c r="A28231">
        <v>73066192</v>
      </c>
      <c r="B28231" t="s">
        <v>108</v>
      </c>
      <c r="C28231">
        <v>0.91299999999999992</v>
      </c>
      <c r="D28231" t="s">
        <v>29</v>
      </c>
      <c r="E28231">
        <v>2026</v>
      </c>
      <c r="G28231" t="s">
        <v>273</v>
      </c>
    </row>
    <row r="28232" spans="1:7">
      <c r="A28232">
        <v>73066192</v>
      </c>
      <c r="B28232" t="s">
        <v>108</v>
      </c>
      <c r="C28232">
        <v>0.996</v>
      </c>
      <c r="D28232" t="s">
        <v>29</v>
      </c>
      <c r="E28232">
        <v>2027</v>
      </c>
      <c r="G28232" t="s">
        <v>273</v>
      </c>
    </row>
    <row r="28233" spans="1:7">
      <c r="A28233">
        <v>73066192</v>
      </c>
      <c r="B28233" t="s">
        <v>108</v>
      </c>
      <c r="C28233">
        <v>1.079</v>
      </c>
      <c r="D28233" t="s">
        <v>29</v>
      </c>
      <c r="E28233">
        <v>2028</v>
      </c>
      <c r="G28233" t="s">
        <v>273</v>
      </c>
    </row>
    <row r="28234" spans="1:7">
      <c r="A28234">
        <v>73066199</v>
      </c>
      <c r="B28234" t="s">
        <v>108</v>
      </c>
      <c r="C28234">
        <v>0.83</v>
      </c>
      <c r="D28234" t="s">
        <v>29</v>
      </c>
      <c r="G28234" t="s">
        <v>273</v>
      </c>
    </row>
    <row r="28235" spans="1:7">
      <c r="A28235">
        <v>73066199</v>
      </c>
      <c r="B28235" t="s">
        <v>108</v>
      </c>
      <c r="C28235">
        <v>0.91299999999999992</v>
      </c>
      <c r="D28235" t="s">
        <v>29</v>
      </c>
      <c r="E28235">
        <v>2026</v>
      </c>
      <c r="G28235" t="s">
        <v>273</v>
      </c>
    </row>
    <row r="28236" spans="1:7">
      <c r="A28236">
        <v>73066199</v>
      </c>
      <c r="B28236" t="s">
        <v>108</v>
      </c>
      <c r="C28236">
        <v>0.996</v>
      </c>
      <c r="D28236" t="s">
        <v>29</v>
      </c>
      <c r="E28236">
        <v>2027</v>
      </c>
      <c r="G28236" t="s">
        <v>273</v>
      </c>
    </row>
    <row r="28237" spans="1:7">
      <c r="A28237">
        <v>73066199</v>
      </c>
      <c r="B28237" t="s">
        <v>108</v>
      </c>
      <c r="C28237">
        <v>1.079</v>
      </c>
      <c r="D28237" t="s">
        <v>29</v>
      </c>
      <c r="E28237">
        <v>2028</v>
      </c>
      <c r="G28237" t="s">
        <v>273</v>
      </c>
    </row>
    <row r="28238" spans="1:7">
      <c r="A28238">
        <v>73066910</v>
      </c>
      <c r="B28238" t="s">
        <v>108</v>
      </c>
      <c r="C28238" s="30">
        <v>2.92</v>
      </c>
      <c r="G28238" t="s">
        <v>273</v>
      </c>
    </row>
    <row r="28239" spans="1:7">
      <c r="A28239">
        <v>73066910</v>
      </c>
      <c r="B28239" t="s">
        <v>108</v>
      </c>
      <c r="C28239" s="30">
        <v>3.2119999999999997</v>
      </c>
      <c r="E28239">
        <v>2026</v>
      </c>
      <c r="G28239" t="s">
        <v>273</v>
      </c>
    </row>
    <row r="28240" spans="1:7">
      <c r="A28240">
        <v>73066910</v>
      </c>
      <c r="B28240" t="s">
        <v>108</v>
      </c>
      <c r="C28240" s="30">
        <v>3.504</v>
      </c>
      <c r="E28240">
        <v>2027</v>
      </c>
      <c r="G28240" t="s">
        <v>273</v>
      </c>
    </row>
    <row r="28241" spans="1:7">
      <c r="A28241">
        <v>73066910</v>
      </c>
      <c r="B28241" t="s">
        <v>108</v>
      </c>
      <c r="C28241" s="30">
        <v>3.7959999999999998</v>
      </c>
      <c r="E28241">
        <v>2028</v>
      </c>
      <c r="G28241" t="s">
        <v>273</v>
      </c>
    </row>
    <row r="28242" spans="1:7">
      <c r="A28242">
        <v>73066990</v>
      </c>
      <c r="B28242" t="s">
        <v>108</v>
      </c>
      <c r="C28242">
        <v>0.83</v>
      </c>
      <c r="D28242" t="s">
        <v>29</v>
      </c>
      <c r="G28242" t="s">
        <v>273</v>
      </c>
    </row>
    <row r="28243" spans="1:7">
      <c r="A28243">
        <v>73066990</v>
      </c>
      <c r="B28243" t="s">
        <v>108</v>
      </c>
      <c r="C28243">
        <v>0.91299999999999992</v>
      </c>
      <c r="D28243" t="s">
        <v>29</v>
      </c>
      <c r="E28243">
        <v>2026</v>
      </c>
      <c r="G28243" t="s">
        <v>273</v>
      </c>
    </row>
    <row r="28244" spans="1:7">
      <c r="A28244">
        <v>73066990</v>
      </c>
      <c r="B28244" t="s">
        <v>108</v>
      </c>
      <c r="C28244">
        <v>0.996</v>
      </c>
      <c r="D28244" t="s">
        <v>29</v>
      </c>
      <c r="E28244">
        <v>2027</v>
      </c>
      <c r="G28244" t="s">
        <v>273</v>
      </c>
    </row>
    <row r="28245" spans="1:7">
      <c r="A28245">
        <v>73066990</v>
      </c>
      <c r="B28245" t="s">
        <v>108</v>
      </c>
      <c r="C28245">
        <v>1.079</v>
      </c>
      <c r="D28245" t="s">
        <v>29</v>
      </c>
      <c r="E28245">
        <v>2028</v>
      </c>
      <c r="G28245" t="s">
        <v>273</v>
      </c>
    </row>
    <row r="28246" spans="1:7">
      <c r="A28246">
        <v>73069000</v>
      </c>
      <c r="B28246" t="s">
        <v>108</v>
      </c>
      <c r="C28246">
        <v>0.83</v>
      </c>
      <c r="D28246" t="s">
        <v>29</v>
      </c>
      <c r="G28246" t="s">
        <v>273</v>
      </c>
    </row>
    <row r="28247" spans="1:7">
      <c r="A28247">
        <v>73069000</v>
      </c>
      <c r="B28247" t="s">
        <v>108</v>
      </c>
      <c r="C28247">
        <v>0.91299999999999992</v>
      </c>
      <c r="D28247" t="s">
        <v>29</v>
      </c>
      <c r="E28247">
        <v>2026</v>
      </c>
      <c r="G28247" t="s">
        <v>273</v>
      </c>
    </row>
    <row r="28248" spans="1:7">
      <c r="A28248">
        <v>73069000</v>
      </c>
      <c r="B28248" t="s">
        <v>108</v>
      </c>
      <c r="C28248">
        <v>0.996</v>
      </c>
      <c r="D28248" t="s">
        <v>29</v>
      </c>
      <c r="E28248">
        <v>2027</v>
      </c>
      <c r="G28248" t="s">
        <v>273</v>
      </c>
    </row>
    <row r="28249" spans="1:7">
      <c r="A28249">
        <v>73069000</v>
      </c>
      <c r="B28249" t="s">
        <v>108</v>
      </c>
      <c r="C28249">
        <v>1.079</v>
      </c>
      <c r="D28249" t="s">
        <v>29</v>
      </c>
      <c r="E28249">
        <v>2028</v>
      </c>
      <c r="G28249" t="s">
        <v>273</v>
      </c>
    </row>
    <row r="28250" spans="1:7">
      <c r="A28250">
        <v>730711</v>
      </c>
      <c r="B28250" t="s">
        <v>108</v>
      </c>
      <c r="C28250" s="30">
        <v>1.65</v>
      </c>
      <c r="G28250" t="s">
        <v>273</v>
      </c>
    </row>
    <row r="28251" spans="1:7">
      <c r="A28251">
        <v>730711</v>
      </c>
      <c r="B28251" t="s">
        <v>108</v>
      </c>
      <c r="C28251" s="30">
        <v>1.8149999999999999</v>
      </c>
      <c r="E28251">
        <v>2026</v>
      </c>
      <c r="G28251" t="s">
        <v>273</v>
      </c>
    </row>
    <row r="28252" spans="1:7">
      <c r="A28252">
        <v>730711</v>
      </c>
      <c r="B28252" t="s">
        <v>108</v>
      </c>
      <c r="C28252" s="30">
        <v>1.98</v>
      </c>
      <c r="E28252">
        <v>2027</v>
      </c>
      <c r="G28252" t="s">
        <v>273</v>
      </c>
    </row>
    <row r="28253" spans="1:7">
      <c r="A28253">
        <v>730711</v>
      </c>
      <c r="B28253" t="s">
        <v>108</v>
      </c>
      <c r="C28253" s="30">
        <v>2.145</v>
      </c>
      <c r="E28253">
        <v>2028</v>
      </c>
      <c r="G28253" t="s">
        <v>273</v>
      </c>
    </row>
    <row r="28254" spans="1:7">
      <c r="A28254">
        <v>73071910</v>
      </c>
      <c r="B28254" t="s">
        <v>108</v>
      </c>
      <c r="C28254" s="30">
        <v>1.65</v>
      </c>
      <c r="G28254" t="s">
        <v>273</v>
      </c>
    </row>
    <row r="28255" spans="1:7">
      <c r="A28255">
        <v>73071910</v>
      </c>
      <c r="B28255" t="s">
        <v>108</v>
      </c>
      <c r="C28255" s="30">
        <v>1.8149999999999999</v>
      </c>
      <c r="E28255">
        <v>2026</v>
      </c>
      <c r="G28255" t="s">
        <v>273</v>
      </c>
    </row>
    <row r="28256" spans="1:7">
      <c r="A28256">
        <v>73071910</v>
      </c>
      <c r="B28256" t="s">
        <v>108</v>
      </c>
      <c r="C28256" s="30">
        <v>1.98</v>
      </c>
      <c r="E28256">
        <v>2027</v>
      </c>
      <c r="G28256" t="s">
        <v>273</v>
      </c>
    </row>
    <row r="28257" spans="1:7">
      <c r="A28257">
        <v>73071910</v>
      </c>
      <c r="B28257" t="s">
        <v>108</v>
      </c>
      <c r="C28257" s="30">
        <v>2.145</v>
      </c>
      <c r="E28257">
        <v>2028</v>
      </c>
      <c r="G28257" t="s">
        <v>273</v>
      </c>
    </row>
    <row r="28258" spans="1:7">
      <c r="A28258">
        <v>73071990</v>
      </c>
      <c r="B28258" t="s">
        <v>108</v>
      </c>
      <c r="C28258">
        <v>0.74</v>
      </c>
      <c r="D28258" t="s">
        <v>29</v>
      </c>
      <c r="G28258" t="s">
        <v>273</v>
      </c>
    </row>
    <row r="28259" spans="1:7">
      <c r="A28259">
        <v>73071990</v>
      </c>
      <c r="B28259" t="s">
        <v>108</v>
      </c>
      <c r="C28259">
        <v>0.81399999999999995</v>
      </c>
      <c r="D28259" t="s">
        <v>29</v>
      </c>
      <c r="E28259">
        <v>2026</v>
      </c>
      <c r="G28259" t="s">
        <v>273</v>
      </c>
    </row>
    <row r="28260" spans="1:7">
      <c r="A28260">
        <v>73071990</v>
      </c>
      <c r="B28260" t="s">
        <v>108</v>
      </c>
      <c r="C28260">
        <v>0.88800000000000001</v>
      </c>
      <c r="D28260" t="s">
        <v>29</v>
      </c>
      <c r="E28260">
        <v>2027</v>
      </c>
      <c r="G28260" t="s">
        <v>273</v>
      </c>
    </row>
    <row r="28261" spans="1:7">
      <c r="A28261">
        <v>73071990</v>
      </c>
      <c r="B28261" t="s">
        <v>108</v>
      </c>
      <c r="C28261">
        <v>0.96199999999999997</v>
      </c>
      <c r="D28261" t="s">
        <v>29</v>
      </c>
      <c r="E28261">
        <v>2028</v>
      </c>
      <c r="G28261" t="s">
        <v>273</v>
      </c>
    </row>
    <row r="28262" spans="1:7">
      <c r="A28262">
        <v>73072100</v>
      </c>
      <c r="B28262" t="s">
        <v>108</v>
      </c>
      <c r="C28262" s="30">
        <v>2.36</v>
      </c>
      <c r="G28262" t="s">
        <v>273</v>
      </c>
    </row>
    <row r="28263" spans="1:7">
      <c r="A28263">
        <v>73072100</v>
      </c>
      <c r="B28263" t="s">
        <v>108</v>
      </c>
      <c r="C28263" s="30">
        <v>2.5960000000000001</v>
      </c>
      <c r="E28263">
        <v>2026</v>
      </c>
      <c r="G28263" t="s">
        <v>273</v>
      </c>
    </row>
    <row r="28264" spans="1:7">
      <c r="A28264">
        <v>73072100</v>
      </c>
      <c r="B28264" t="s">
        <v>108</v>
      </c>
      <c r="C28264" s="30">
        <v>2.8319999999999999</v>
      </c>
      <c r="E28264">
        <v>2027</v>
      </c>
      <c r="G28264" t="s">
        <v>273</v>
      </c>
    </row>
    <row r="28265" spans="1:7">
      <c r="A28265">
        <v>73072100</v>
      </c>
      <c r="B28265" t="s">
        <v>108</v>
      </c>
      <c r="C28265" s="30">
        <v>3.0680000000000001</v>
      </c>
      <c r="E28265">
        <v>2028</v>
      </c>
      <c r="G28265" t="s">
        <v>273</v>
      </c>
    </row>
    <row r="28266" spans="1:7">
      <c r="A28266">
        <v>730722</v>
      </c>
      <c r="B28266" t="s">
        <v>108</v>
      </c>
      <c r="C28266" s="30">
        <v>2.36</v>
      </c>
      <c r="G28266" t="s">
        <v>273</v>
      </c>
    </row>
    <row r="28267" spans="1:7">
      <c r="A28267">
        <v>730722</v>
      </c>
      <c r="B28267" t="s">
        <v>108</v>
      </c>
      <c r="C28267" s="30">
        <v>2.5960000000000001</v>
      </c>
      <c r="E28267">
        <v>2026</v>
      </c>
      <c r="G28267" t="s">
        <v>273</v>
      </c>
    </row>
    <row r="28268" spans="1:7">
      <c r="A28268">
        <v>730722</v>
      </c>
      <c r="B28268" t="s">
        <v>108</v>
      </c>
      <c r="C28268" s="30">
        <v>2.8319999999999999</v>
      </c>
      <c r="E28268">
        <v>2027</v>
      </c>
      <c r="G28268" t="s">
        <v>273</v>
      </c>
    </row>
    <row r="28269" spans="1:7">
      <c r="A28269">
        <v>730722</v>
      </c>
      <c r="B28269" t="s">
        <v>108</v>
      </c>
      <c r="C28269" s="30">
        <v>3.0680000000000001</v>
      </c>
      <c r="E28269">
        <v>2028</v>
      </c>
      <c r="G28269" t="s">
        <v>273</v>
      </c>
    </row>
    <row r="28270" spans="1:7">
      <c r="A28270">
        <v>730723</v>
      </c>
      <c r="B28270" t="s">
        <v>108</v>
      </c>
      <c r="C28270" s="30">
        <v>2.36</v>
      </c>
      <c r="G28270" t="s">
        <v>273</v>
      </c>
    </row>
    <row r="28271" spans="1:7">
      <c r="A28271">
        <v>730723</v>
      </c>
      <c r="B28271" t="s">
        <v>108</v>
      </c>
      <c r="C28271" s="30">
        <v>2.5960000000000001</v>
      </c>
      <c r="E28271">
        <v>2026</v>
      </c>
      <c r="G28271" t="s">
        <v>273</v>
      </c>
    </row>
    <row r="28272" spans="1:7">
      <c r="A28272">
        <v>730723</v>
      </c>
      <c r="B28272" t="s">
        <v>108</v>
      </c>
      <c r="C28272" s="30">
        <v>2.8319999999999999</v>
      </c>
      <c r="E28272">
        <v>2027</v>
      </c>
      <c r="G28272" t="s">
        <v>273</v>
      </c>
    </row>
    <row r="28273" spans="1:7">
      <c r="A28273">
        <v>730723</v>
      </c>
      <c r="B28273" t="s">
        <v>108</v>
      </c>
      <c r="C28273" s="30">
        <v>3.0680000000000001</v>
      </c>
      <c r="E28273">
        <v>2028</v>
      </c>
      <c r="G28273" t="s">
        <v>273</v>
      </c>
    </row>
    <row r="28274" spans="1:7">
      <c r="A28274">
        <v>730729</v>
      </c>
      <c r="B28274" t="s">
        <v>108</v>
      </c>
      <c r="C28274" s="30">
        <v>2.36</v>
      </c>
      <c r="G28274" t="s">
        <v>273</v>
      </c>
    </row>
    <row r="28275" spans="1:7">
      <c r="A28275">
        <v>730729</v>
      </c>
      <c r="B28275" t="s">
        <v>108</v>
      </c>
      <c r="C28275" s="30">
        <v>2.5960000000000001</v>
      </c>
      <c r="E28275">
        <v>2026</v>
      </c>
      <c r="G28275" t="s">
        <v>273</v>
      </c>
    </row>
    <row r="28276" spans="1:7">
      <c r="A28276">
        <v>730729</v>
      </c>
      <c r="B28276" t="s">
        <v>108</v>
      </c>
      <c r="C28276" s="30">
        <v>2.8319999999999999</v>
      </c>
      <c r="E28276">
        <v>2027</v>
      </c>
      <c r="G28276" t="s">
        <v>273</v>
      </c>
    </row>
    <row r="28277" spans="1:7">
      <c r="A28277">
        <v>730729</v>
      </c>
      <c r="B28277" t="s">
        <v>108</v>
      </c>
      <c r="C28277" s="30">
        <v>3.0680000000000001</v>
      </c>
      <c r="E28277">
        <v>2028</v>
      </c>
      <c r="G28277" t="s">
        <v>273</v>
      </c>
    </row>
    <row r="28278" spans="1:7">
      <c r="A28278">
        <v>73079100</v>
      </c>
      <c r="B28278" t="s">
        <v>108</v>
      </c>
      <c r="C28278">
        <v>0.74</v>
      </c>
      <c r="D28278" t="s">
        <v>29</v>
      </c>
      <c r="G28278" t="s">
        <v>273</v>
      </c>
    </row>
    <row r="28279" spans="1:7">
      <c r="A28279">
        <v>73079100</v>
      </c>
      <c r="B28279" t="s">
        <v>108</v>
      </c>
      <c r="C28279">
        <v>0.81399999999999995</v>
      </c>
      <c r="D28279" t="s">
        <v>29</v>
      </c>
      <c r="E28279">
        <v>2026</v>
      </c>
      <c r="G28279" t="s">
        <v>273</v>
      </c>
    </row>
    <row r="28280" spans="1:7">
      <c r="A28280">
        <v>73079100</v>
      </c>
      <c r="B28280" t="s">
        <v>108</v>
      </c>
      <c r="C28280">
        <v>0.88800000000000001</v>
      </c>
      <c r="D28280" t="s">
        <v>29</v>
      </c>
      <c r="E28280">
        <v>2027</v>
      </c>
      <c r="G28280" t="s">
        <v>273</v>
      </c>
    </row>
    <row r="28281" spans="1:7">
      <c r="A28281">
        <v>73079100</v>
      </c>
      <c r="B28281" t="s">
        <v>108</v>
      </c>
      <c r="C28281">
        <v>0.96199999999999997</v>
      </c>
      <c r="D28281" t="s">
        <v>29</v>
      </c>
      <c r="E28281">
        <v>2028</v>
      </c>
      <c r="G28281" t="s">
        <v>273</v>
      </c>
    </row>
    <row r="28282" spans="1:7">
      <c r="A28282">
        <v>730792</v>
      </c>
      <c r="B28282" t="s">
        <v>108</v>
      </c>
      <c r="C28282">
        <v>0.74</v>
      </c>
      <c r="D28282" t="s">
        <v>29</v>
      </c>
      <c r="G28282" t="s">
        <v>273</v>
      </c>
    </row>
    <row r="28283" spans="1:7">
      <c r="A28283">
        <v>730792</v>
      </c>
      <c r="B28283" t="s">
        <v>108</v>
      </c>
      <c r="C28283">
        <v>0.81399999999999995</v>
      </c>
      <c r="D28283" t="s">
        <v>29</v>
      </c>
      <c r="E28283">
        <v>2026</v>
      </c>
      <c r="G28283" t="s">
        <v>273</v>
      </c>
    </row>
    <row r="28284" spans="1:7">
      <c r="A28284">
        <v>730792</v>
      </c>
      <c r="B28284" t="s">
        <v>108</v>
      </c>
      <c r="C28284">
        <v>0.88800000000000001</v>
      </c>
      <c r="D28284" t="s">
        <v>29</v>
      </c>
      <c r="E28284">
        <v>2027</v>
      </c>
      <c r="G28284" t="s">
        <v>273</v>
      </c>
    </row>
    <row r="28285" spans="1:7">
      <c r="A28285">
        <v>730792</v>
      </c>
      <c r="B28285" t="s">
        <v>108</v>
      </c>
      <c r="C28285">
        <v>0.96199999999999997</v>
      </c>
      <c r="D28285" t="s">
        <v>29</v>
      </c>
      <c r="E28285">
        <v>2028</v>
      </c>
      <c r="G28285" t="s">
        <v>273</v>
      </c>
    </row>
    <row r="28286" spans="1:7">
      <c r="A28286">
        <v>730793</v>
      </c>
      <c r="B28286" t="s">
        <v>108</v>
      </c>
      <c r="C28286">
        <v>0.74</v>
      </c>
      <c r="D28286" t="s">
        <v>29</v>
      </c>
      <c r="G28286" t="s">
        <v>273</v>
      </c>
    </row>
    <row r="28287" spans="1:7">
      <c r="A28287">
        <v>730793</v>
      </c>
      <c r="B28287" t="s">
        <v>108</v>
      </c>
      <c r="C28287">
        <v>0.81399999999999995</v>
      </c>
      <c r="D28287" t="s">
        <v>29</v>
      </c>
      <c r="E28287">
        <v>2026</v>
      </c>
      <c r="G28287" t="s">
        <v>273</v>
      </c>
    </row>
    <row r="28288" spans="1:7">
      <c r="A28288">
        <v>730793</v>
      </c>
      <c r="B28288" t="s">
        <v>108</v>
      </c>
      <c r="C28288">
        <v>0.88800000000000001</v>
      </c>
      <c r="D28288" t="s">
        <v>29</v>
      </c>
      <c r="E28288">
        <v>2027</v>
      </c>
      <c r="G28288" t="s">
        <v>273</v>
      </c>
    </row>
    <row r="28289" spans="1:7">
      <c r="A28289">
        <v>730793</v>
      </c>
      <c r="B28289" t="s">
        <v>108</v>
      </c>
      <c r="C28289">
        <v>0.96199999999999997</v>
      </c>
      <c r="D28289" t="s">
        <v>29</v>
      </c>
      <c r="E28289">
        <v>2028</v>
      </c>
      <c r="G28289" t="s">
        <v>273</v>
      </c>
    </row>
    <row r="28290" spans="1:7">
      <c r="A28290">
        <v>730799</v>
      </c>
      <c r="B28290" t="s">
        <v>108</v>
      </c>
      <c r="C28290">
        <v>0.74</v>
      </c>
      <c r="D28290" t="s">
        <v>29</v>
      </c>
      <c r="G28290" t="s">
        <v>273</v>
      </c>
    </row>
    <row r="28291" spans="1:7">
      <c r="A28291">
        <v>730799</v>
      </c>
      <c r="B28291" t="s">
        <v>108</v>
      </c>
      <c r="C28291">
        <v>0.81399999999999995</v>
      </c>
      <c r="D28291" t="s">
        <v>29</v>
      </c>
      <c r="E28291">
        <v>2026</v>
      </c>
      <c r="G28291" t="s">
        <v>273</v>
      </c>
    </row>
    <row r="28292" spans="1:7">
      <c r="A28292">
        <v>730799</v>
      </c>
      <c r="B28292" t="s">
        <v>108</v>
      </c>
      <c r="C28292">
        <v>0.88800000000000001</v>
      </c>
      <c r="D28292" t="s">
        <v>29</v>
      </c>
      <c r="E28292">
        <v>2027</v>
      </c>
      <c r="G28292" t="s">
        <v>273</v>
      </c>
    </row>
    <row r="28293" spans="1:7">
      <c r="A28293">
        <v>730799</v>
      </c>
      <c r="B28293" t="s">
        <v>108</v>
      </c>
      <c r="C28293">
        <v>0.96199999999999997</v>
      </c>
      <c r="D28293" t="s">
        <v>29</v>
      </c>
      <c r="E28293">
        <v>2028</v>
      </c>
      <c r="G28293" t="s">
        <v>273</v>
      </c>
    </row>
    <row r="28294" spans="1:7">
      <c r="A28294">
        <v>7308</v>
      </c>
      <c r="B28294" t="s">
        <v>108</v>
      </c>
      <c r="C28294" s="30">
        <v>2.1800000000000002</v>
      </c>
      <c r="D28294" t="s">
        <v>29</v>
      </c>
      <c r="G28294" t="s">
        <v>273</v>
      </c>
    </row>
    <row r="28295" spans="1:7">
      <c r="A28295">
        <v>7308</v>
      </c>
      <c r="B28295" t="s">
        <v>108</v>
      </c>
      <c r="C28295" s="30">
        <v>2.3980000000000001</v>
      </c>
      <c r="D28295" t="s">
        <v>29</v>
      </c>
      <c r="E28295">
        <v>2026</v>
      </c>
      <c r="G28295" t="s">
        <v>273</v>
      </c>
    </row>
    <row r="28296" spans="1:7">
      <c r="A28296">
        <v>7308</v>
      </c>
      <c r="B28296" t="s">
        <v>108</v>
      </c>
      <c r="C28296" s="30">
        <v>2.6160000000000001</v>
      </c>
      <c r="D28296" t="s">
        <v>29</v>
      </c>
      <c r="E28296">
        <v>2027</v>
      </c>
      <c r="G28296" t="s">
        <v>273</v>
      </c>
    </row>
    <row r="28297" spans="1:7">
      <c r="A28297">
        <v>7308</v>
      </c>
      <c r="B28297" t="s">
        <v>108</v>
      </c>
      <c r="C28297" s="30">
        <v>2.8340000000000001</v>
      </c>
      <c r="D28297" t="s">
        <v>29</v>
      </c>
      <c r="E28297">
        <v>2028</v>
      </c>
      <c r="G28297" t="s">
        <v>273</v>
      </c>
    </row>
    <row r="28298" spans="1:7">
      <c r="A28298">
        <v>7309</v>
      </c>
      <c r="B28298" t="s">
        <v>108</v>
      </c>
      <c r="C28298" s="30">
        <v>2.02</v>
      </c>
      <c r="D28298" t="s">
        <v>29</v>
      </c>
      <c r="G28298" t="s">
        <v>273</v>
      </c>
    </row>
    <row r="28299" spans="1:7">
      <c r="A28299">
        <v>7309</v>
      </c>
      <c r="B28299" t="s">
        <v>108</v>
      </c>
      <c r="C28299" s="30">
        <v>2.222</v>
      </c>
      <c r="D28299" t="s">
        <v>29</v>
      </c>
      <c r="E28299">
        <v>2026</v>
      </c>
      <c r="G28299" t="s">
        <v>273</v>
      </c>
    </row>
    <row r="28300" spans="1:7">
      <c r="A28300">
        <v>7309</v>
      </c>
      <c r="B28300" t="s">
        <v>108</v>
      </c>
      <c r="C28300" s="30">
        <v>2.4239999999999999</v>
      </c>
      <c r="D28300" t="s">
        <v>29</v>
      </c>
      <c r="E28300">
        <v>2027</v>
      </c>
      <c r="G28300" t="s">
        <v>273</v>
      </c>
    </row>
    <row r="28301" spans="1:7">
      <c r="A28301">
        <v>7309</v>
      </c>
      <c r="B28301" t="s">
        <v>108</v>
      </c>
      <c r="C28301" s="30">
        <v>2.6259999999999999</v>
      </c>
      <c r="D28301" t="s">
        <v>29</v>
      </c>
      <c r="E28301">
        <v>2028</v>
      </c>
      <c r="G28301" t="s">
        <v>273</v>
      </c>
    </row>
    <row r="28302" spans="1:7">
      <c r="A28302">
        <v>7310</v>
      </c>
      <c r="B28302" t="s">
        <v>108</v>
      </c>
      <c r="C28302">
        <v>0.84</v>
      </c>
      <c r="D28302" t="s">
        <v>29</v>
      </c>
      <c r="G28302" t="s">
        <v>273</v>
      </c>
    </row>
    <row r="28303" spans="1:7">
      <c r="A28303">
        <v>7310</v>
      </c>
      <c r="B28303" t="s">
        <v>108</v>
      </c>
      <c r="C28303">
        <v>0.92399999999999993</v>
      </c>
      <c r="D28303" t="s">
        <v>29</v>
      </c>
      <c r="E28303">
        <v>2026</v>
      </c>
      <c r="G28303" t="s">
        <v>273</v>
      </c>
    </row>
    <row r="28304" spans="1:7">
      <c r="A28304">
        <v>7310</v>
      </c>
      <c r="B28304" t="s">
        <v>108</v>
      </c>
      <c r="C28304">
        <v>1.008</v>
      </c>
      <c r="D28304" t="s">
        <v>29</v>
      </c>
      <c r="E28304">
        <v>2027</v>
      </c>
      <c r="G28304" t="s">
        <v>273</v>
      </c>
    </row>
    <row r="28305" spans="1:7">
      <c r="A28305">
        <v>7310</v>
      </c>
      <c r="B28305" t="s">
        <v>108</v>
      </c>
      <c r="C28305">
        <v>1.0920000000000001</v>
      </c>
      <c r="D28305" t="s">
        <v>29</v>
      </c>
      <c r="E28305">
        <v>2028</v>
      </c>
      <c r="G28305" t="s">
        <v>273</v>
      </c>
    </row>
    <row r="28306" spans="1:7">
      <c r="A28306">
        <v>731100</v>
      </c>
      <c r="B28306" t="s">
        <v>108</v>
      </c>
      <c r="C28306" s="30">
        <v>2.31</v>
      </c>
      <c r="D28306" t="s">
        <v>29</v>
      </c>
      <c r="G28306" t="s">
        <v>273</v>
      </c>
    </row>
    <row r="28307" spans="1:7">
      <c r="A28307">
        <v>731100</v>
      </c>
      <c r="B28307" t="s">
        <v>108</v>
      </c>
      <c r="C28307" s="30">
        <v>2.5409999999999999</v>
      </c>
      <c r="D28307" t="s">
        <v>29</v>
      </c>
      <c r="E28307">
        <v>2026</v>
      </c>
      <c r="G28307" t="s">
        <v>273</v>
      </c>
    </row>
    <row r="28308" spans="1:7">
      <c r="A28308">
        <v>731100</v>
      </c>
      <c r="B28308" t="s">
        <v>108</v>
      </c>
      <c r="C28308" s="30">
        <v>2.7720000000000002</v>
      </c>
      <c r="D28308" t="s">
        <v>29</v>
      </c>
      <c r="E28308">
        <v>2027</v>
      </c>
      <c r="G28308" t="s">
        <v>273</v>
      </c>
    </row>
    <row r="28309" spans="1:7">
      <c r="A28309">
        <v>731100</v>
      </c>
      <c r="B28309" t="s">
        <v>108</v>
      </c>
      <c r="C28309" s="30">
        <v>3.0030000000000001</v>
      </c>
      <c r="D28309" t="s">
        <v>29</v>
      </c>
      <c r="E28309">
        <v>2028</v>
      </c>
      <c r="G28309" t="s">
        <v>273</v>
      </c>
    </row>
    <row r="28310" spans="1:7">
      <c r="A28310">
        <v>73181100</v>
      </c>
      <c r="B28310" t="s">
        <v>108</v>
      </c>
      <c r="C28310">
        <v>0.74</v>
      </c>
      <c r="D28310" t="s">
        <v>29</v>
      </c>
      <c r="G28310" t="s">
        <v>273</v>
      </c>
    </row>
    <row r="28311" spans="1:7">
      <c r="A28311">
        <v>73181100</v>
      </c>
      <c r="B28311" t="s">
        <v>108</v>
      </c>
      <c r="C28311">
        <v>0.81399999999999995</v>
      </c>
      <c r="D28311" t="s">
        <v>29</v>
      </c>
      <c r="E28311">
        <v>2026</v>
      </c>
      <c r="G28311" t="s">
        <v>273</v>
      </c>
    </row>
    <row r="28312" spans="1:7">
      <c r="A28312">
        <v>73181100</v>
      </c>
      <c r="B28312" t="s">
        <v>108</v>
      </c>
      <c r="C28312">
        <v>0.88800000000000001</v>
      </c>
      <c r="D28312" t="s">
        <v>29</v>
      </c>
      <c r="E28312">
        <v>2027</v>
      </c>
      <c r="G28312" t="s">
        <v>273</v>
      </c>
    </row>
    <row r="28313" spans="1:7">
      <c r="A28313">
        <v>73181100</v>
      </c>
      <c r="B28313" t="s">
        <v>108</v>
      </c>
      <c r="C28313">
        <v>0.96199999999999997</v>
      </c>
      <c r="D28313" t="s">
        <v>29</v>
      </c>
      <c r="E28313">
        <v>2028</v>
      </c>
      <c r="G28313" t="s">
        <v>273</v>
      </c>
    </row>
    <row r="28314" spans="1:7">
      <c r="A28314">
        <v>73181210</v>
      </c>
      <c r="B28314" t="s">
        <v>108</v>
      </c>
      <c r="C28314" s="30">
        <v>2.92</v>
      </c>
      <c r="G28314" t="s">
        <v>273</v>
      </c>
    </row>
    <row r="28315" spans="1:7">
      <c r="A28315">
        <v>73181210</v>
      </c>
      <c r="B28315" t="s">
        <v>108</v>
      </c>
      <c r="C28315" s="30">
        <v>3.2119999999999997</v>
      </c>
      <c r="E28315">
        <v>2026</v>
      </c>
      <c r="G28315" t="s">
        <v>273</v>
      </c>
    </row>
    <row r="28316" spans="1:7">
      <c r="A28316">
        <v>73181210</v>
      </c>
      <c r="B28316" t="s">
        <v>108</v>
      </c>
      <c r="C28316" s="30">
        <v>3.504</v>
      </c>
      <c r="E28316">
        <v>2027</v>
      </c>
      <c r="G28316" t="s">
        <v>273</v>
      </c>
    </row>
    <row r="28317" spans="1:7">
      <c r="A28317">
        <v>73181210</v>
      </c>
      <c r="B28317" t="s">
        <v>108</v>
      </c>
      <c r="C28317" s="30">
        <v>3.7959999999999998</v>
      </c>
      <c r="E28317">
        <v>2028</v>
      </c>
      <c r="G28317" t="s">
        <v>273</v>
      </c>
    </row>
    <row r="28318" spans="1:7">
      <c r="A28318">
        <v>73181290</v>
      </c>
      <c r="B28318" t="s">
        <v>108</v>
      </c>
      <c r="C28318">
        <v>0.74</v>
      </c>
      <c r="D28318" t="s">
        <v>29</v>
      </c>
      <c r="G28318" t="s">
        <v>273</v>
      </c>
    </row>
    <row r="28319" spans="1:7">
      <c r="A28319">
        <v>73181290</v>
      </c>
      <c r="B28319" t="s">
        <v>108</v>
      </c>
      <c r="C28319">
        <v>0.81399999999999995</v>
      </c>
      <c r="D28319" t="s">
        <v>29</v>
      </c>
      <c r="E28319">
        <v>2026</v>
      </c>
      <c r="G28319" t="s">
        <v>273</v>
      </c>
    </row>
    <row r="28320" spans="1:7">
      <c r="A28320">
        <v>73181290</v>
      </c>
      <c r="B28320" t="s">
        <v>108</v>
      </c>
      <c r="C28320">
        <v>0.88800000000000001</v>
      </c>
      <c r="D28320" t="s">
        <v>29</v>
      </c>
      <c r="E28320">
        <v>2027</v>
      </c>
      <c r="G28320" t="s">
        <v>273</v>
      </c>
    </row>
    <row r="28321" spans="1:7">
      <c r="A28321">
        <v>73181290</v>
      </c>
      <c r="B28321" t="s">
        <v>108</v>
      </c>
      <c r="C28321">
        <v>0.96199999999999997</v>
      </c>
      <c r="D28321" t="s">
        <v>29</v>
      </c>
      <c r="E28321">
        <v>2028</v>
      </c>
      <c r="G28321" t="s">
        <v>273</v>
      </c>
    </row>
    <row r="28322" spans="1:7">
      <c r="A28322">
        <v>73181300</v>
      </c>
      <c r="B28322" t="s">
        <v>108</v>
      </c>
      <c r="C28322">
        <v>0.74</v>
      </c>
      <c r="D28322" t="s">
        <v>29</v>
      </c>
      <c r="G28322" t="s">
        <v>273</v>
      </c>
    </row>
    <row r="28323" spans="1:7">
      <c r="A28323">
        <v>73181300</v>
      </c>
      <c r="B28323" t="s">
        <v>108</v>
      </c>
      <c r="C28323">
        <v>0.81399999999999995</v>
      </c>
      <c r="D28323" t="s">
        <v>29</v>
      </c>
      <c r="E28323">
        <v>2026</v>
      </c>
      <c r="G28323" t="s">
        <v>273</v>
      </c>
    </row>
    <row r="28324" spans="1:7">
      <c r="A28324">
        <v>73181300</v>
      </c>
      <c r="B28324" t="s">
        <v>108</v>
      </c>
      <c r="C28324">
        <v>0.88800000000000001</v>
      </c>
      <c r="D28324" t="s">
        <v>29</v>
      </c>
      <c r="E28324">
        <v>2027</v>
      </c>
      <c r="G28324" t="s">
        <v>273</v>
      </c>
    </row>
    <row r="28325" spans="1:7">
      <c r="A28325">
        <v>73181300</v>
      </c>
      <c r="B28325" t="s">
        <v>108</v>
      </c>
      <c r="C28325">
        <v>0.96199999999999997</v>
      </c>
      <c r="D28325" t="s">
        <v>29</v>
      </c>
      <c r="E28325">
        <v>2028</v>
      </c>
      <c r="G28325" t="s">
        <v>273</v>
      </c>
    </row>
    <row r="28326" spans="1:7">
      <c r="A28326">
        <v>73181410</v>
      </c>
      <c r="B28326" t="s">
        <v>108</v>
      </c>
      <c r="C28326" s="30">
        <v>2.92</v>
      </c>
      <c r="G28326" t="s">
        <v>273</v>
      </c>
    </row>
    <row r="28327" spans="1:7">
      <c r="A28327">
        <v>73181410</v>
      </c>
      <c r="B28327" t="s">
        <v>108</v>
      </c>
      <c r="C28327" s="30">
        <v>3.2119999999999997</v>
      </c>
      <c r="E28327">
        <v>2026</v>
      </c>
      <c r="G28327" t="s">
        <v>273</v>
      </c>
    </row>
    <row r="28328" spans="1:7">
      <c r="A28328">
        <v>73181410</v>
      </c>
      <c r="B28328" t="s">
        <v>108</v>
      </c>
      <c r="C28328" s="30">
        <v>3.504</v>
      </c>
      <c r="E28328">
        <v>2027</v>
      </c>
      <c r="G28328" t="s">
        <v>273</v>
      </c>
    </row>
    <row r="28329" spans="1:7">
      <c r="A28329">
        <v>73181410</v>
      </c>
      <c r="B28329" t="s">
        <v>108</v>
      </c>
      <c r="C28329" s="30">
        <v>3.7959999999999998</v>
      </c>
      <c r="E28329">
        <v>2028</v>
      </c>
      <c r="G28329" t="s">
        <v>273</v>
      </c>
    </row>
    <row r="28330" spans="1:7">
      <c r="A28330">
        <v>73181491</v>
      </c>
      <c r="B28330" t="s">
        <v>108</v>
      </c>
      <c r="C28330">
        <v>0.74</v>
      </c>
      <c r="D28330" t="s">
        <v>29</v>
      </c>
      <c r="G28330" t="s">
        <v>273</v>
      </c>
    </row>
    <row r="28331" spans="1:7">
      <c r="A28331">
        <v>73181491</v>
      </c>
      <c r="B28331" t="s">
        <v>108</v>
      </c>
      <c r="C28331">
        <v>0.81399999999999995</v>
      </c>
      <c r="D28331" t="s">
        <v>29</v>
      </c>
      <c r="E28331">
        <v>2026</v>
      </c>
      <c r="G28331" t="s">
        <v>273</v>
      </c>
    </row>
    <row r="28332" spans="1:7">
      <c r="A28332">
        <v>73181491</v>
      </c>
      <c r="B28332" t="s">
        <v>108</v>
      </c>
      <c r="C28332">
        <v>0.88800000000000001</v>
      </c>
      <c r="D28332" t="s">
        <v>29</v>
      </c>
      <c r="E28332">
        <v>2027</v>
      </c>
      <c r="G28332" t="s">
        <v>273</v>
      </c>
    </row>
    <row r="28333" spans="1:7">
      <c r="A28333">
        <v>73181491</v>
      </c>
      <c r="B28333" t="s">
        <v>108</v>
      </c>
      <c r="C28333">
        <v>0.96199999999999997</v>
      </c>
      <c r="D28333" t="s">
        <v>29</v>
      </c>
      <c r="E28333">
        <v>2028</v>
      </c>
      <c r="G28333" t="s">
        <v>273</v>
      </c>
    </row>
    <row r="28334" spans="1:7">
      <c r="A28334">
        <v>73181499</v>
      </c>
      <c r="B28334" t="s">
        <v>108</v>
      </c>
      <c r="C28334">
        <v>0.74</v>
      </c>
      <c r="D28334" t="s">
        <v>29</v>
      </c>
      <c r="G28334" t="s">
        <v>273</v>
      </c>
    </row>
    <row r="28335" spans="1:7">
      <c r="A28335">
        <v>73181499</v>
      </c>
      <c r="B28335" t="s">
        <v>108</v>
      </c>
      <c r="C28335">
        <v>0.81399999999999995</v>
      </c>
      <c r="D28335" t="s">
        <v>29</v>
      </c>
      <c r="E28335">
        <v>2026</v>
      </c>
      <c r="G28335" t="s">
        <v>273</v>
      </c>
    </row>
    <row r="28336" spans="1:7">
      <c r="A28336">
        <v>73181499</v>
      </c>
      <c r="B28336" t="s">
        <v>108</v>
      </c>
      <c r="C28336">
        <v>0.88800000000000001</v>
      </c>
      <c r="D28336" t="s">
        <v>29</v>
      </c>
      <c r="E28336">
        <v>2027</v>
      </c>
      <c r="G28336" t="s">
        <v>273</v>
      </c>
    </row>
    <row r="28337" spans="1:7">
      <c r="A28337">
        <v>73181499</v>
      </c>
      <c r="B28337" t="s">
        <v>108</v>
      </c>
      <c r="C28337">
        <v>0.96199999999999997</v>
      </c>
      <c r="D28337" t="s">
        <v>29</v>
      </c>
      <c r="E28337">
        <v>2028</v>
      </c>
      <c r="G28337" t="s">
        <v>273</v>
      </c>
    </row>
    <row r="28338" spans="1:7">
      <c r="A28338">
        <v>731815</v>
      </c>
      <c r="B28338" t="s">
        <v>108</v>
      </c>
      <c r="C28338" s="30">
        <v>1.37</v>
      </c>
      <c r="D28338" t="s">
        <v>29</v>
      </c>
      <c r="G28338" t="s">
        <v>273</v>
      </c>
    </row>
    <row r="28339" spans="1:7">
      <c r="A28339">
        <v>731815</v>
      </c>
      <c r="B28339" t="s">
        <v>108</v>
      </c>
      <c r="C28339" s="30">
        <v>1.5070000000000001</v>
      </c>
      <c r="D28339" t="s">
        <v>29</v>
      </c>
      <c r="E28339">
        <v>2026</v>
      </c>
      <c r="G28339" t="s">
        <v>273</v>
      </c>
    </row>
    <row r="28340" spans="1:7">
      <c r="A28340">
        <v>731815</v>
      </c>
      <c r="B28340" t="s">
        <v>108</v>
      </c>
      <c r="C28340" s="30">
        <v>1.6440000000000001</v>
      </c>
      <c r="D28340" t="s">
        <v>29</v>
      </c>
      <c r="E28340">
        <v>2027</v>
      </c>
      <c r="G28340" t="s">
        <v>273</v>
      </c>
    </row>
    <row r="28341" spans="1:7">
      <c r="A28341">
        <v>731815</v>
      </c>
      <c r="B28341" t="s">
        <v>108</v>
      </c>
      <c r="C28341" s="30">
        <v>1.7810000000000001</v>
      </c>
      <c r="D28341" t="s">
        <v>29</v>
      </c>
      <c r="E28341">
        <v>2028</v>
      </c>
      <c r="G28341" t="s">
        <v>273</v>
      </c>
    </row>
    <row r="28342" spans="1:7">
      <c r="A28342">
        <v>731816</v>
      </c>
      <c r="B28342" t="s">
        <v>108</v>
      </c>
      <c r="C28342" s="30">
        <v>1.37</v>
      </c>
      <c r="D28342" t="s">
        <v>29</v>
      </c>
      <c r="G28342" t="s">
        <v>273</v>
      </c>
    </row>
    <row r="28343" spans="1:7">
      <c r="A28343">
        <v>731816</v>
      </c>
      <c r="B28343" t="s">
        <v>108</v>
      </c>
      <c r="C28343" s="30">
        <v>1.5070000000000001</v>
      </c>
      <c r="D28343" t="s">
        <v>29</v>
      </c>
      <c r="E28343">
        <v>2026</v>
      </c>
      <c r="G28343" t="s">
        <v>273</v>
      </c>
    </row>
    <row r="28344" spans="1:7">
      <c r="A28344">
        <v>731816</v>
      </c>
      <c r="B28344" t="s">
        <v>108</v>
      </c>
      <c r="C28344" s="30">
        <v>1.6440000000000001</v>
      </c>
      <c r="D28344" t="s">
        <v>29</v>
      </c>
      <c r="E28344">
        <v>2027</v>
      </c>
      <c r="G28344" t="s">
        <v>273</v>
      </c>
    </row>
    <row r="28345" spans="1:7">
      <c r="A28345">
        <v>731816</v>
      </c>
      <c r="B28345" t="s">
        <v>108</v>
      </c>
      <c r="C28345" s="30">
        <v>1.7810000000000001</v>
      </c>
      <c r="D28345" t="s">
        <v>29</v>
      </c>
      <c r="E28345">
        <v>2028</v>
      </c>
      <c r="G28345" t="s">
        <v>273</v>
      </c>
    </row>
    <row r="28346" spans="1:7">
      <c r="A28346">
        <v>73181900</v>
      </c>
      <c r="B28346" t="s">
        <v>108</v>
      </c>
      <c r="C28346">
        <v>0.74</v>
      </c>
      <c r="D28346" t="s">
        <v>29</v>
      </c>
      <c r="G28346" t="s">
        <v>273</v>
      </c>
    </row>
    <row r="28347" spans="1:7">
      <c r="A28347">
        <v>73181900</v>
      </c>
      <c r="B28347" t="s">
        <v>108</v>
      </c>
      <c r="C28347">
        <v>0.81399999999999995</v>
      </c>
      <c r="D28347" t="s">
        <v>29</v>
      </c>
      <c r="E28347">
        <v>2026</v>
      </c>
      <c r="G28347" t="s">
        <v>273</v>
      </c>
    </row>
    <row r="28348" spans="1:7">
      <c r="A28348">
        <v>73181900</v>
      </c>
      <c r="B28348" t="s">
        <v>108</v>
      </c>
      <c r="C28348">
        <v>0.88800000000000001</v>
      </c>
      <c r="D28348" t="s">
        <v>29</v>
      </c>
      <c r="E28348">
        <v>2027</v>
      </c>
      <c r="G28348" t="s">
        <v>273</v>
      </c>
    </row>
    <row r="28349" spans="1:7">
      <c r="A28349">
        <v>73181900</v>
      </c>
      <c r="B28349" t="s">
        <v>108</v>
      </c>
      <c r="C28349">
        <v>0.96199999999999997</v>
      </c>
      <c r="D28349" t="s">
        <v>29</v>
      </c>
      <c r="E28349">
        <v>2028</v>
      </c>
      <c r="G28349" t="s">
        <v>273</v>
      </c>
    </row>
    <row r="28350" spans="1:7">
      <c r="A28350">
        <v>73182100</v>
      </c>
      <c r="B28350" t="s">
        <v>108</v>
      </c>
      <c r="C28350">
        <v>0.74</v>
      </c>
      <c r="D28350" t="s">
        <v>29</v>
      </c>
      <c r="G28350" t="s">
        <v>273</v>
      </c>
    </row>
    <row r="28351" spans="1:7">
      <c r="A28351">
        <v>73182100</v>
      </c>
      <c r="B28351" t="s">
        <v>108</v>
      </c>
      <c r="C28351">
        <v>0.81399999999999995</v>
      </c>
      <c r="D28351" t="s">
        <v>29</v>
      </c>
      <c r="E28351">
        <v>2026</v>
      </c>
      <c r="G28351" t="s">
        <v>273</v>
      </c>
    </row>
    <row r="28352" spans="1:7">
      <c r="A28352">
        <v>73182100</v>
      </c>
      <c r="B28352" t="s">
        <v>108</v>
      </c>
      <c r="C28352">
        <v>0.88800000000000001</v>
      </c>
      <c r="D28352" t="s">
        <v>29</v>
      </c>
      <c r="E28352">
        <v>2027</v>
      </c>
      <c r="G28352" t="s">
        <v>273</v>
      </c>
    </row>
    <row r="28353" spans="1:7">
      <c r="A28353">
        <v>73182100</v>
      </c>
      <c r="B28353" t="s">
        <v>108</v>
      </c>
      <c r="C28353">
        <v>0.96199999999999997</v>
      </c>
      <c r="D28353" t="s">
        <v>29</v>
      </c>
      <c r="E28353">
        <v>2028</v>
      </c>
      <c r="G28353" t="s">
        <v>273</v>
      </c>
    </row>
    <row r="28354" spans="1:7">
      <c r="A28354">
        <v>73182200</v>
      </c>
      <c r="B28354" t="s">
        <v>108</v>
      </c>
      <c r="C28354" s="30">
        <v>1.4</v>
      </c>
      <c r="D28354" t="s">
        <v>29</v>
      </c>
      <c r="G28354" t="s">
        <v>273</v>
      </c>
    </row>
    <row r="28355" spans="1:7">
      <c r="A28355">
        <v>73182200</v>
      </c>
      <c r="B28355" t="s">
        <v>108</v>
      </c>
      <c r="C28355" s="30">
        <v>1.5399999999999998</v>
      </c>
      <c r="D28355" t="s">
        <v>29</v>
      </c>
      <c r="E28355">
        <v>2026</v>
      </c>
      <c r="G28355" t="s">
        <v>273</v>
      </c>
    </row>
    <row r="28356" spans="1:7">
      <c r="A28356">
        <v>73182200</v>
      </c>
      <c r="B28356" t="s">
        <v>108</v>
      </c>
      <c r="C28356" s="30">
        <v>1.68</v>
      </c>
      <c r="D28356" t="s">
        <v>29</v>
      </c>
      <c r="E28356">
        <v>2027</v>
      </c>
      <c r="G28356" t="s">
        <v>273</v>
      </c>
    </row>
    <row r="28357" spans="1:7">
      <c r="A28357">
        <v>73182200</v>
      </c>
      <c r="B28357" t="s">
        <v>108</v>
      </c>
      <c r="C28357" s="30">
        <v>1.8199999999999998</v>
      </c>
      <c r="D28357" t="s">
        <v>29</v>
      </c>
      <c r="E28357">
        <v>2028</v>
      </c>
      <c r="G28357" t="s">
        <v>273</v>
      </c>
    </row>
    <row r="28358" spans="1:7">
      <c r="A28358">
        <v>73182300</v>
      </c>
      <c r="B28358" t="s">
        <v>108</v>
      </c>
      <c r="C28358" s="30">
        <v>1.2</v>
      </c>
      <c r="D28358" t="s">
        <v>29</v>
      </c>
      <c r="G28358" t="s">
        <v>273</v>
      </c>
    </row>
    <row r="28359" spans="1:7">
      <c r="A28359">
        <v>73182300</v>
      </c>
      <c r="B28359" t="s">
        <v>108</v>
      </c>
      <c r="C28359" s="30">
        <v>1.32</v>
      </c>
      <c r="D28359" t="s">
        <v>29</v>
      </c>
      <c r="E28359">
        <v>2026</v>
      </c>
      <c r="G28359" t="s">
        <v>273</v>
      </c>
    </row>
    <row r="28360" spans="1:7">
      <c r="A28360">
        <v>73182300</v>
      </c>
      <c r="B28360" t="s">
        <v>108</v>
      </c>
      <c r="C28360" s="30">
        <v>1.44</v>
      </c>
      <c r="D28360" t="s">
        <v>29</v>
      </c>
      <c r="E28360">
        <v>2027</v>
      </c>
      <c r="G28360" t="s">
        <v>273</v>
      </c>
    </row>
    <row r="28361" spans="1:7">
      <c r="A28361">
        <v>73182300</v>
      </c>
      <c r="B28361" t="s">
        <v>108</v>
      </c>
      <c r="C28361" s="30">
        <v>1.56</v>
      </c>
      <c r="D28361" t="s">
        <v>29</v>
      </c>
      <c r="E28361">
        <v>2028</v>
      </c>
      <c r="G28361" t="s">
        <v>273</v>
      </c>
    </row>
    <row r="28362" spans="1:7">
      <c r="A28362">
        <v>73182400</v>
      </c>
      <c r="B28362" t="s">
        <v>108</v>
      </c>
      <c r="C28362">
        <v>0.74</v>
      </c>
      <c r="D28362" t="s">
        <v>29</v>
      </c>
      <c r="G28362" t="s">
        <v>273</v>
      </c>
    </row>
    <row r="28363" spans="1:7">
      <c r="A28363">
        <v>73182400</v>
      </c>
      <c r="B28363" t="s">
        <v>108</v>
      </c>
      <c r="C28363">
        <v>0.81399999999999995</v>
      </c>
      <c r="D28363" t="s">
        <v>29</v>
      </c>
      <c r="E28363">
        <v>2026</v>
      </c>
      <c r="G28363" t="s">
        <v>273</v>
      </c>
    </row>
    <row r="28364" spans="1:7">
      <c r="A28364">
        <v>73182400</v>
      </c>
      <c r="B28364" t="s">
        <v>108</v>
      </c>
      <c r="C28364">
        <v>0.88800000000000001</v>
      </c>
      <c r="D28364" t="s">
        <v>29</v>
      </c>
      <c r="E28364">
        <v>2027</v>
      </c>
      <c r="G28364" t="s">
        <v>273</v>
      </c>
    </row>
    <row r="28365" spans="1:7">
      <c r="A28365">
        <v>73182400</v>
      </c>
      <c r="B28365" t="s">
        <v>108</v>
      </c>
      <c r="C28365">
        <v>0.96199999999999997</v>
      </c>
      <c r="D28365" t="s">
        <v>29</v>
      </c>
      <c r="E28365">
        <v>2028</v>
      </c>
      <c r="G28365" t="s">
        <v>273</v>
      </c>
    </row>
    <row r="28366" spans="1:7">
      <c r="A28366">
        <v>73182900</v>
      </c>
      <c r="B28366" t="s">
        <v>108</v>
      </c>
      <c r="C28366">
        <v>0.74</v>
      </c>
      <c r="D28366" t="s">
        <v>29</v>
      </c>
      <c r="G28366" t="s">
        <v>273</v>
      </c>
    </row>
    <row r="28367" spans="1:7">
      <c r="A28367">
        <v>73182900</v>
      </c>
      <c r="B28367" t="s">
        <v>108</v>
      </c>
      <c r="C28367">
        <v>0.81399999999999995</v>
      </c>
      <c r="D28367" t="s">
        <v>29</v>
      </c>
      <c r="E28367">
        <v>2026</v>
      </c>
      <c r="G28367" t="s">
        <v>273</v>
      </c>
    </row>
    <row r="28368" spans="1:7">
      <c r="A28368">
        <v>73182900</v>
      </c>
      <c r="B28368" t="s">
        <v>108</v>
      </c>
      <c r="C28368">
        <v>0.88800000000000001</v>
      </c>
      <c r="D28368" t="s">
        <v>29</v>
      </c>
      <c r="E28368">
        <v>2027</v>
      </c>
      <c r="G28368" t="s">
        <v>273</v>
      </c>
    </row>
    <row r="28369" spans="1:7">
      <c r="A28369">
        <v>73182900</v>
      </c>
      <c r="B28369" t="s">
        <v>108</v>
      </c>
      <c r="C28369">
        <v>0.96199999999999997</v>
      </c>
      <c r="D28369" t="s">
        <v>29</v>
      </c>
      <c r="E28369">
        <v>2028</v>
      </c>
      <c r="G28369" t="s">
        <v>273</v>
      </c>
    </row>
    <row r="28370" spans="1:7">
      <c r="A28370">
        <v>73261100</v>
      </c>
      <c r="B28370" t="s">
        <v>108</v>
      </c>
      <c r="C28370">
        <v>0.74</v>
      </c>
      <c r="D28370" t="s">
        <v>29</v>
      </c>
      <c r="G28370" t="s">
        <v>273</v>
      </c>
    </row>
    <row r="28371" spans="1:7">
      <c r="A28371">
        <v>73261100</v>
      </c>
      <c r="B28371" t="s">
        <v>108</v>
      </c>
      <c r="C28371">
        <v>0.81399999999999995</v>
      </c>
      <c r="D28371" t="s">
        <v>29</v>
      </c>
      <c r="E28371">
        <v>2026</v>
      </c>
      <c r="G28371" t="s">
        <v>273</v>
      </c>
    </row>
    <row r="28372" spans="1:7">
      <c r="A28372">
        <v>73261100</v>
      </c>
      <c r="B28372" t="s">
        <v>108</v>
      </c>
      <c r="C28372">
        <v>0.88800000000000001</v>
      </c>
      <c r="D28372" t="s">
        <v>29</v>
      </c>
      <c r="E28372">
        <v>2027</v>
      </c>
      <c r="G28372" t="s">
        <v>273</v>
      </c>
    </row>
    <row r="28373" spans="1:7">
      <c r="A28373">
        <v>73261100</v>
      </c>
      <c r="B28373" t="s">
        <v>108</v>
      </c>
      <c r="C28373">
        <v>0.96199999999999997</v>
      </c>
      <c r="D28373" t="s">
        <v>29</v>
      </c>
      <c r="E28373">
        <v>2028</v>
      </c>
      <c r="G28373" t="s">
        <v>273</v>
      </c>
    </row>
    <row r="28374" spans="1:7">
      <c r="A28374">
        <v>732619</v>
      </c>
      <c r="B28374" t="s">
        <v>108</v>
      </c>
      <c r="C28374">
        <v>0.74</v>
      </c>
      <c r="D28374" t="s">
        <v>29</v>
      </c>
      <c r="G28374" t="s">
        <v>273</v>
      </c>
    </row>
    <row r="28375" spans="1:7">
      <c r="A28375">
        <v>732619</v>
      </c>
      <c r="B28375" t="s">
        <v>108</v>
      </c>
      <c r="C28375">
        <v>0.81399999999999995</v>
      </c>
      <c r="D28375" t="s">
        <v>29</v>
      </c>
      <c r="E28375">
        <v>2026</v>
      </c>
      <c r="G28375" t="s">
        <v>273</v>
      </c>
    </row>
    <row r="28376" spans="1:7">
      <c r="A28376">
        <v>732619</v>
      </c>
      <c r="B28376" t="s">
        <v>108</v>
      </c>
      <c r="C28376">
        <v>0.88800000000000001</v>
      </c>
      <c r="D28376" t="s">
        <v>29</v>
      </c>
      <c r="E28376">
        <v>2027</v>
      </c>
      <c r="G28376" t="s">
        <v>273</v>
      </c>
    </row>
    <row r="28377" spans="1:7">
      <c r="A28377">
        <v>732619</v>
      </c>
      <c r="B28377" t="s">
        <v>108</v>
      </c>
      <c r="C28377">
        <v>0.96199999999999997</v>
      </c>
      <c r="D28377" t="s">
        <v>29</v>
      </c>
      <c r="E28377">
        <v>2028</v>
      </c>
      <c r="G28377" t="s">
        <v>273</v>
      </c>
    </row>
    <row r="28378" spans="1:7">
      <c r="A28378">
        <v>73262000</v>
      </c>
      <c r="B28378" t="s">
        <v>108</v>
      </c>
      <c r="C28378">
        <v>0.74</v>
      </c>
      <c r="D28378" t="s">
        <v>29</v>
      </c>
      <c r="G28378" t="s">
        <v>273</v>
      </c>
    </row>
    <row r="28379" spans="1:7">
      <c r="A28379">
        <v>73262000</v>
      </c>
      <c r="B28379" t="s">
        <v>108</v>
      </c>
      <c r="C28379">
        <v>0.81399999999999995</v>
      </c>
      <c r="D28379" t="s">
        <v>29</v>
      </c>
      <c r="E28379">
        <v>2026</v>
      </c>
      <c r="G28379" t="s">
        <v>273</v>
      </c>
    </row>
    <row r="28380" spans="1:7">
      <c r="A28380">
        <v>73262000</v>
      </c>
      <c r="B28380" t="s">
        <v>108</v>
      </c>
      <c r="C28380">
        <v>0.88800000000000001</v>
      </c>
      <c r="D28380" t="s">
        <v>29</v>
      </c>
      <c r="E28380">
        <v>2027</v>
      </c>
      <c r="G28380" t="s">
        <v>273</v>
      </c>
    </row>
    <row r="28381" spans="1:7">
      <c r="A28381">
        <v>73262000</v>
      </c>
      <c r="B28381" t="s">
        <v>108</v>
      </c>
      <c r="C28381">
        <v>0.96199999999999997</v>
      </c>
      <c r="D28381" t="s">
        <v>29</v>
      </c>
      <c r="E28381">
        <v>2028</v>
      </c>
      <c r="G28381" t="s">
        <v>273</v>
      </c>
    </row>
    <row r="28382" spans="1:7">
      <c r="A28382">
        <v>73269030</v>
      </c>
      <c r="B28382" t="s">
        <v>108</v>
      </c>
      <c r="C28382">
        <v>0.74</v>
      </c>
      <c r="D28382" t="s">
        <v>29</v>
      </c>
      <c r="G28382" t="s">
        <v>273</v>
      </c>
    </row>
    <row r="28383" spans="1:7">
      <c r="A28383">
        <v>73269030</v>
      </c>
      <c r="B28383" t="s">
        <v>108</v>
      </c>
      <c r="C28383">
        <v>0.81399999999999995</v>
      </c>
      <c r="D28383" t="s">
        <v>29</v>
      </c>
      <c r="E28383">
        <v>2026</v>
      </c>
      <c r="G28383" t="s">
        <v>273</v>
      </c>
    </row>
    <row r="28384" spans="1:7">
      <c r="A28384">
        <v>73269030</v>
      </c>
      <c r="B28384" t="s">
        <v>108</v>
      </c>
      <c r="C28384">
        <v>0.88800000000000001</v>
      </c>
      <c r="D28384" t="s">
        <v>29</v>
      </c>
      <c r="E28384">
        <v>2027</v>
      </c>
      <c r="G28384" t="s">
        <v>273</v>
      </c>
    </row>
    <row r="28385" spans="1:7">
      <c r="A28385">
        <v>73269030</v>
      </c>
      <c r="B28385" t="s">
        <v>108</v>
      </c>
      <c r="C28385">
        <v>0.96199999999999997</v>
      </c>
      <c r="D28385" t="s">
        <v>29</v>
      </c>
      <c r="E28385">
        <v>2028</v>
      </c>
      <c r="G28385" t="s">
        <v>273</v>
      </c>
    </row>
    <row r="28386" spans="1:7">
      <c r="A28386">
        <v>73269040</v>
      </c>
      <c r="B28386" t="s">
        <v>108</v>
      </c>
      <c r="C28386">
        <v>0.74</v>
      </c>
      <c r="D28386" t="s">
        <v>29</v>
      </c>
      <c r="G28386" t="s">
        <v>273</v>
      </c>
    </row>
    <row r="28387" spans="1:7">
      <c r="A28387">
        <v>73269040</v>
      </c>
      <c r="B28387" t="s">
        <v>108</v>
      </c>
      <c r="C28387">
        <v>0.81399999999999995</v>
      </c>
      <c r="D28387" t="s">
        <v>29</v>
      </c>
      <c r="E28387">
        <v>2026</v>
      </c>
      <c r="G28387" t="s">
        <v>273</v>
      </c>
    </row>
    <row r="28388" spans="1:7">
      <c r="A28388">
        <v>73269040</v>
      </c>
      <c r="B28388" t="s">
        <v>108</v>
      </c>
      <c r="C28388">
        <v>0.88800000000000001</v>
      </c>
      <c r="D28388" t="s">
        <v>29</v>
      </c>
      <c r="E28388">
        <v>2027</v>
      </c>
      <c r="G28388" t="s">
        <v>273</v>
      </c>
    </row>
    <row r="28389" spans="1:7">
      <c r="A28389">
        <v>73269040</v>
      </c>
      <c r="B28389" t="s">
        <v>108</v>
      </c>
      <c r="C28389">
        <v>0.96199999999999997</v>
      </c>
      <c r="D28389" t="s">
        <v>29</v>
      </c>
      <c r="E28389">
        <v>2028</v>
      </c>
      <c r="G28389" t="s">
        <v>273</v>
      </c>
    </row>
    <row r="28390" spans="1:7">
      <c r="A28390">
        <v>73269050</v>
      </c>
      <c r="B28390" t="s">
        <v>108</v>
      </c>
      <c r="C28390">
        <v>0.74</v>
      </c>
      <c r="D28390" t="s">
        <v>29</v>
      </c>
      <c r="G28390" t="s">
        <v>273</v>
      </c>
    </row>
    <row r="28391" spans="1:7">
      <c r="A28391">
        <v>73269050</v>
      </c>
      <c r="B28391" t="s">
        <v>108</v>
      </c>
      <c r="C28391">
        <v>0.81399999999999995</v>
      </c>
      <c r="D28391" t="s">
        <v>29</v>
      </c>
      <c r="E28391">
        <v>2026</v>
      </c>
      <c r="G28391" t="s">
        <v>273</v>
      </c>
    </row>
    <row r="28392" spans="1:7">
      <c r="A28392">
        <v>73269050</v>
      </c>
      <c r="B28392" t="s">
        <v>108</v>
      </c>
      <c r="C28392">
        <v>0.88800000000000001</v>
      </c>
      <c r="D28392" t="s">
        <v>29</v>
      </c>
      <c r="E28392">
        <v>2027</v>
      </c>
      <c r="G28392" t="s">
        <v>273</v>
      </c>
    </row>
    <row r="28393" spans="1:7">
      <c r="A28393">
        <v>73269050</v>
      </c>
      <c r="B28393" t="s">
        <v>108</v>
      </c>
      <c r="C28393">
        <v>0.96199999999999997</v>
      </c>
      <c r="D28393" t="s">
        <v>29</v>
      </c>
      <c r="E28393">
        <v>2028</v>
      </c>
      <c r="G28393" t="s">
        <v>273</v>
      </c>
    </row>
    <row r="28394" spans="1:7">
      <c r="A28394">
        <v>73269060</v>
      </c>
      <c r="B28394" t="s">
        <v>108</v>
      </c>
      <c r="C28394">
        <v>0.74</v>
      </c>
      <c r="D28394" t="s">
        <v>29</v>
      </c>
      <c r="G28394" t="s">
        <v>273</v>
      </c>
    </row>
    <row r="28395" spans="1:7">
      <c r="A28395">
        <v>73269060</v>
      </c>
      <c r="B28395" t="s">
        <v>108</v>
      </c>
      <c r="C28395">
        <v>0.81399999999999995</v>
      </c>
      <c r="D28395" t="s">
        <v>29</v>
      </c>
      <c r="E28395">
        <v>2026</v>
      </c>
      <c r="G28395" t="s">
        <v>273</v>
      </c>
    </row>
    <row r="28396" spans="1:7">
      <c r="A28396">
        <v>73269060</v>
      </c>
      <c r="B28396" t="s">
        <v>108</v>
      </c>
      <c r="C28396">
        <v>0.88800000000000001</v>
      </c>
      <c r="D28396" t="s">
        <v>29</v>
      </c>
      <c r="E28396">
        <v>2027</v>
      </c>
      <c r="G28396" t="s">
        <v>273</v>
      </c>
    </row>
    <row r="28397" spans="1:7">
      <c r="A28397">
        <v>73269060</v>
      </c>
      <c r="B28397" t="s">
        <v>108</v>
      </c>
      <c r="C28397">
        <v>0.96199999999999997</v>
      </c>
      <c r="D28397" t="s">
        <v>29</v>
      </c>
      <c r="E28397">
        <v>2028</v>
      </c>
      <c r="G28397" t="s">
        <v>273</v>
      </c>
    </row>
    <row r="28398" spans="1:7">
      <c r="A28398">
        <v>73269092</v>
      </c>
      <c r="B28398" t="s">
        <v>108</v>
      </c>
      <c r="C28398">
        <v>0.74</v>
      </c>
      <c r="D28398" t="s">
        <v>29</v>
      </c>
      <c r="G28398" t="s">
        <v>273</v>
      </c>
    </row>
    <row r="28399" spans="1:7">
      <c r="A28399">
        <v>73269092</v>
      </c>
      <c r="B28399" t="s">
        <v>108</v>
      </c>
      <c r="C28399">
        <v>0.81399999999999995</v>
      </c>
      <c r="D28399" t="s">
        <v>29</v>
      </c>
      <c r="E28399">
        <v>2026</v>
      </c>
      <c r="G28399" t="s">
        <v>273</v>
      </c>
    </row>
    <row r="28400" spans="1:7">
      <c r="A28400">
        <v>73269092</v>
      </c>
      <c r="B28400" t="s">
        <v>108</v>
      </c>
      <c r="C28400">
        <v>0.88800000000000001</v>
      </c>
      <c r="D28400" t="s">
        <v>29</v>
      </c>
      <c r="E28400">
        <v>2027</v>
      </c>
      <c r="G28400" t="s">
        <v>273</v>
      </c>
    </row>
    <row r="28401" spans="1:7">
      <c r="A28401">
        <v>73269092</v>
      </c>
      <c r="B28401" t="s">
        <v>108</v>
      </c>
      <c r="C28401">
        <v>0.96199999999999997</v>
      </c>
      <c r="D28401" t="s">
        <v>29</v>
      </c>
      <c r="E28401">
        <v>2028</v>
      </c>
      <c r="G28401" t="s">
        <v>273</v>
      </c>
    </row>
    <row r="28402" spans="1:7">
      <c r="A28402">
        <v>73269094</v>
      </c>
      <c r="B28402" t="s">
        <v>108</v>
      </c>
      <c r="C28402">
        <v>0.74</v>
      </c>
      <c r="D28402" t="s">
        <v>29</v>
      </c>
      <c r="G28402" t="s">
        <v>273</v>
      </c>
    </row>
    <row r="28403" spans="1:7">
      <c r="A28403">
        <v>73269094</v>
      </c>
      <c r="B28403" t="s">
        <v>108</v>
      </c>
      <c r="C28403">
        <v>0.81399999999999995</v>
      </c>
      <c r="D28403" t="s">
        <v>29</v>
      </c>
      <c r="E28403">
        <v>2026</v>
      </c>
      <c r="G28403" t="s">
        <v>273</v>
      </c>
    </row>
    <row r="28404" spans="1:7">
      <c r="A28404">
        <v>73269094</v>
      </c>
      <c r="B28404" t="s">
        <v>108</v>
      </c>
      <c r="C28404">
        <v>0.88800000000000001</v>
      </c>
      <c r="D28404" t="s">
        <v>29</v>
      </c>
      <c r="E28404">
        <v>2027</v>
      </c>
      <c r="G28404" t="s">
        <v>273</v>
      </c>
    </row>
    <row r="28405" spans="1:7">
      <c r="A28405">
        <v>73269094</v>
      </c>
      <c r="B28405" t="s">
        <v>108</v>
      </c>
      <c r="C28405">
        <v>0.96199999999999997</v>
      </c>
      <c r="D28405" t="s">
        <v>29</v>
      </c>
      <c r="E28405">
        <v>2028</v>
      </c>
      <c r="G28405" t="s">
        <v>273</v>
      </c>
    </row>
    <row r="28406" spans="1:7">
      <c r="A28406">
        <v>73269096</v>
      </c>
      <c r="B28406" t="s">
        <v>108</v>
      </c>
      <c r="C28406">
        <v>0.74</v>
      </c>
      <c r="D28406" t="s">
        <v>29</v>
      </c>
      <c r="G28406" t="s">
        <v>273</v>
      </c>
    </row>
    <row r="28407" spans="1:7">
      <c r="A28407">
        <v>73269096</v>
      </c>
      <c r="B28407" t="s">
        <v>108</v>
      </c>
      <c r="C28407">
        <v>0.81399999999999995</v>
      </c>
      <c r="D28407" t="s">
        <v>29</v>
      </c>
      <c r="E28407">
        <v>2026</v>
      </c>
      <c r="G28407" t="s">
        <v>273</v>
      </c>
    </row>
    <row r="28408" spans="1:7">
      <c r="A28408">
        <v>73269096</v>
      </c>
      <c r="B28408" t="s">
        <v>108</v>
      </c>
      <c r="C28408">
        <v>0.88800000000000001</v>
      </c>
      <c r="D28408" t="s">
        <v>29</v>
      </c>
      <c r="E28408">
        <v>2027</v>
      </c>
      <c r="G28408" t="s">
        <v>273</v>
      </c>
    </row>
    <row r="28409" spans="1:7">
      <c r="A28409">
        <v>73269096</v>
      </c>
      <c r="B28409" t="s">
        <v>108</v>
      </c>
      <c r="C28409">
        <v>0.96199999999999997</v>
      </c>
      <c r="D28409" t="s">
        <v>29</v>
      </c>
      <c r="E28409">
        <v>2028</v>
      </c>
      <c r="G28409" t="s">
        <v>273</v>
      </c>
    </row>
    <row r="28410" spans="1:7">
      <c r="A28410">
        <v>73269098</v>
      </c>
      <c r="B28410" t="s">
        <v>108</v>
      </c>
      <c r="C28410">
        <v>0.74</v>
      </c>
      <c r="D28410" t="s">
        <v>29</v>
      </c>
      <c r="G28410" t="s">
        <v>273</v>
      </c>
    </row>
    <row r="28411" spans="1:7">
      <c r="A28411">
        <v>73269098</v>
      </c>
      <c r="B28411" t="s">
        <v>108</v>
      </c>
      <c r="C28411">
        <v>0.81399999999999995</v>
      </c>
      <c r="D28411" t="s">
        <v>29</v>
      </c>
      <c r="E28411">
        <v>2026</v>
      </c>
      <c r="G28411" t="s">
        <v>273</v>
      </c>
    </row>
    <row r="28412" spans="1:7">
      <c r="A28412">
        <v>73269098</v>
      </c>
      <c r="B28412" t="s">
        <v>108</v>
      </c>
      <c r="C28412">
        <v>0.88800000000000001</v>
      </c>
      <c r="D28412" t="s">
        <v>29</v>
      </c>
      <c r="E28412">
        <v>2027</v>
      </c>
      <c r="G28412" t="s">
        <v>273</v>
      </c>
    </row>
    <row r="28413" spans="1:7">
      <c r="A28413">
        <v>73269098</v>
      </c>
      <c r="B28413" t="s">
        <v>108</v>
      </c>
      <c r="C28413">
        <v>0.96199999999999997</v>
      </c>
      <c r="D28413" t="s">
        <v>29</v>
      </c>
      <c r="E28413">
        <v>2028</v>
      </c>
      <c r="G28413" t="s">
        <v>273</v>
      </c>
    </row>
    <row r="28414" spans="1:7">
      <c r="A28414">
        <v>2523100090</v>
      </c>
      <c r="B28414" t="s">
        <v>109</v>
      </c>
      <c r="C28414">
        <v>0.86</v>
      </c>
      <c r="D28414" t="s">
        <v>13</v>
      </c>
      <c r="G28414" t="s">
        <v>270</v>
      </c>
    </row>
    <row r="28415" spans="1:7">
      <c r="A28415">
        <v>2523100090</v>
      </c>
      <c r="B28415" t="s">
        <v>109</v>
      </c>
      <c r="C28415">
        <v>0.94599999999999995</v>
      </c>
      <c r="D28415" t="s">
        <v>13</v>
      </c>
      <c r="E28415">
        <v>2026</v>
      </c>
      <c r="G28415" t="s">
        <v>270</v>
      </c>
    </row>
    <row r="28416" spans="1:7">
      <c r="A28416">
        <v>2523100090</v>
      </c>
      <c r="B28416" t="s">
        <v>109</v>
      </c>
      <c r="C28416">
        <v>1.032</v>
      </c>
      <c r="D28416" t="s">
        <v>13</v>
      </c>
      <c r="E28416">
        <v>2027</v>
      </c>
      <c r="G28416" t="s">
        <v>270</v>
      </c>
    </row>
    <row r="28417" spans="1:7">
      <c r="A28417">
        <v>2523100090</v>
      </c>
      <c r="B28417" t="s">
        <v>109</v>
      </c>
      <c r="C28417">
        <v>1.1180000000000001</v>
      </c>
      <c r="D28417" t="s">
        <v>13</v>
      </c>
      <c r="E28417">
        <v>2028</v>
      </c>
      <c r="G28417" t="s">
        <v>270</v>
      </c>
    </row>
    <row r="28418" spans="1:7">
      <c r="A28418">
        <v>25232900</v>
      </c>
      <c r="B28418" t="s">
        <v>109</v>
      </c>
      <c r="C28418">
        <v>0.91</v>
      </c>
      <c r="G28418" t="s">
        <v>270</v>
      </c>
    </row>
    <row r="28419" spans="1:7">
      <c r="A28419">
        <v>25232900</v>
      </c>
      <c r="B28419" t="s">
        <v>109</v>
      </c>
      <c r="C28419">
        <v>1.0010000000000001</v>
      </c>
      <c r="E28419">
        <v>2026</v>
      </c>
      <c r="G28419" t="s">
        <v>270</v>
      </c>
    </row>
    <row r="28420" spans="1:7">
      <c r="A28420">
        <v>25232900</v>
      </c>
      <c r="B28420" t="s">
        <v>109</v>
      </c>
      <c r="C28420">
        <v>1.0920000000000001</v>
      </c>
      <c r="E28420">
        <v>2027</v>
      </c>
      <c r="G28420" t="s">
        <v>270</v>
      </c>
    </row>
    <row r="28421" spans="1:7">
      <c r="A28421">
        <v>25232900</v>
      </c>
      <c r="B28421" t="s">
        <v>109</v>
      </c>
      <c r="C28421">
        <v>1.1830000000000001</v>
      </c>
      <c r="E28421">
        <v>2028</v>
      </c>
      <c r="G28421" t="s">
        <v>270</v>
      </c>
    </row>
    <row r="28422" spans="1:7">
      <c r="A28422">
        <v>2523900090</v>
      </c>
      <c r="B28422" t="s">
        <v>109</v>
      </c>
      <c r="C28422">
        <v>0.88</v>
      </c>
      <c r="D28422" t="s">
        <v>13</v>
      </c>
      <c r="G28422" t="s">
        <v>270</v>
      </c>
    </row>
    <row r="28423" spans="1:7">
      <c r="A28423">
        <v>2523900090</v>
      </c>
      <c r="B28423" t="s">
        <v>109</v>
      </c>
      <c r="C28423">
        <v>0.96799999999999997</v>
      </c>
      <c r="D28423" t="s">
        <v>13</v>
      </c>
      <c r="E28423">
        <v>2026</v>
      </c>
      <c r="G28423" t="s">
        <v>270</v>
      </c>
    </row>
    <row r="28424" spans="1:7">
      <c r="A28424">
        <v>2523900090</v>
      </c>
      <c r="B28424" t="s">
        <v>109</v>
      </c>
      <c r="C28424">
        <v>1.056</v>
      </c>
      <c r="D28424" t="s">
        <v>13</v>
      </c>
      <c r="E28424">
        <v>2027</v>
      </c>
      <c r="G28424" t="s">
        <v>270</v>
      </c>
    </row>
    <row r="28425" spans="1:7">
      <c r="A28425">
        <v>2523900090</v>
      </c>
      <c r="B28425" t="s">
        <v>109</v>
      </c>
      <c r="C28425">
        <v>1.1440000000000001</v>
      </c>
      <c r="D28425" t="s">
        <v>13</v>
      </c>
      <c r="E28425">
        <v>2028</v>
      </c>
      <c r="G28425" t="s">
        <v>270</v>
      </c>
    </row>
    <row r="28426" spans="1:7">
      <c r="A28426">
        <v>28080000</v>
      </c>
      <c r="B28426" t="s">
        <v>109</v>
      </c>
      <c r="C28426" s="30">
        <v>2.52</v>
      </c>
      <c r="G28426" t="s">
        <v>271</v>
      </c>
    </row>
    <row r="28427" spans="1:7">
      <c r="A28427">
        <v>28080000</v>
      </c>
      <c r="B28427" t="s">
        <v>109</v>
      </c>
      <c r="C28427" s="30">
        <v>2.5451999999999999</v>
      </c>
      <c r="E28427">
        <v>2026</v>
      </c>
      <c r="G28427" t="s">
        <v>271</v>
      </c>
    </row>
    <row r="28428" spans="1:7">
      <c r="A28428">
        <v>28080000</v>
      </c>
      <c r="B28428" t="s">
        <v>109</v>
      </c>
      <c r="C28428" s="30">
        <v>2.5451999999999999</v>
      </c>
      <c r="E28428">
        <v>2027</v>
      </c>
      <c r="G28428" t="s">
        <v>271</v>
      </c>
    </row>
    <row r="28429" spans="1:7">
      <c r="A28429">
        <v>28080000</v>
      </c>
      <c r="B28429" t="s">
        <v>109</v>
      </c>
      <c r="C28429" s="30">
        <v>2.5451999999999999</v>
      </c>
      <c r="E28429">
        <v>2028</v>
      </c>
      <c r="G28429" t="s">
        <v>271</v>
      </c>
    </row>
    <row r="28430" spans="1:7">
      <c r="A28430">
        <v>28141000</v>
      </c>
      <c r="B28430" t="s">
        <v>109</v>
      </c>
      <c r="C28430" s="30">
        <v>2.0699999999999998</v>
      </c>
      <c r="G28430" t="s">
        <v>271</v>
      </c>
    </row>
    <row r="28431" spans="1:7">
      <c r="A28431">
        <v>28141000</v>
      </c>
      <c r="B28431" t="s">
        <v>109</v>
      </c>
      <c r="C28431" s="30">
        <v>2.0907</v>
      </c>
      <c r="E28431">
        <v>2026</v>
      </c>
      <c r="G28431" t="s">
        <v>271</v>
      </c>
    </row>
    <row r="28432" spans="1:7">
      <c r="A28432">
        <v>28141000</v>
      </c>
      <c r="B28432" t="s">
        <v>109</v>
      </c>
      <c r="C28432" s="30">
        <v>2.0907</v>
      </c>
      <c r="E28432">
        <v>2027</v>
      </c>
      <c r="G28432" t="s">
        <v>271</v>
      </c>
    </row>
    <row r="28433" spans="1:7">
      <c r="A28433">
        <v>28141000</v>
      </c>
      <c r="B28433" t="s">
        <v>109</v>
      </c>
      <c r="C28433" s="30">
        <v>2.0907</v>
      </c>
      <c r="E28433">
        <v>2028</v>
      </c>
      <c r="G28433" t="s">
        <v>271</v>
      </c>
    </row>
    <row r="28434" spans="1:7">
      <c r="A28434">
        <v>28142000</v>
      </c>
      <c r="B28434" t="s">
        <v>109</v>
      </c>
      <c r="C28434">
        <v>0.62</v>
      </c>
      <c r="G28434" t="s">
        <v>271</v>
      </c>
    </row>
    <row r="28435" spans="1:7">
      <c r="A28435">
        <v>28142000</v>
      </c>
      <c r="B28435" t="s">
        <v>109</v>
      </c>
      <c r="C28435">
        <v>0.62619999999999998</v>
      </c>
      <c r="E28435">
        <v>2026</v>
      </c>
      <c r="G28435" t="s">
        <v>271</v>
      </c>
    </row>
    <row r="28436" spans="1:7">
      <c r="A28436">
        <v>28142000</v>
      </c>
      <c r="B28436" t="s">
        <v>109</v>
      </c>
      <c r="C28436">
        <v>0.62619999999999998</v>
      </c>
      <c r="E28436">
        <v>2027</v>
      </c>
      <c r="G28436" t="s">
        <v>271</v>
      </c>
    </row>
    <row r="28437" spans="1:7">
      <c r="A28437">
        <v>28142000</v>
      </c>
      <c r="B28437" t="s">
        <v>109</v>
      </c>
      <c r="C28437">
        <v>0.62619999999999998</v>
      </c>
      <c r="E28437">
        <v>2028</v>
      </c>
      <c r="G28437" t="s">
        <v>271</v>
      </c>
    </row>
    <row r="28438" spans="1:7">
      <c r="A28438">
        <v>28342100</v>
      </c>
      <c r="B28438" t="s">
        <v>109</v>
      </c>
      <c r="C28438" s="30">
        <v>2.0499999999999998</v>
      </c>
      <c r="G28438" t="s">
        <v>271</v>
      </c>
    </row>
    <row r="28439" spans="1:7">
      <c r="A28439">
        <v>28342100</v>
      </c>
      <c r="B28439" t="s">
        <v>109</v>
      </c>
      <c r="C28439" s="30">
        <v>2.0705</v>
      </c>
      <c r="E28439">
        <v>2026</v>
      </c>
      <c r="G28439" t="s">
        <v>271</v>
      </c>
    </row>
    <row r="28440" spans="1:7">
      <c r="A28440">
        <v>28342100</v>
      </c>
      <c r="B28440" t="s">
        <v>109</v>
      </c>
      <c r="C28440" s="30">
        <v>2.0705</v>
      </c>
      <c r="E28440">
        <v>2027</v>
      </c>
      <c r="G28440" t="s">
        <v>271</v>
      </c>
    </row>
    <row r="28441" spans="1:7">
      <c r="A28441">
        <v>28342100</v>
      </c>
      <c r="B28441" t="s">
        <v>109</v>
      </c>
      <c r="C28441" s="30">
        <v>2.0705</v>
      </c>
      <c r="E28441">
        <v>2028</v>
      </c>
      <c r="G28441" t="s">
        <v>271</v>
      </c>
    </row>
    <row r="28442" spans="1:7">
      <c r="A28442">
        <v>31021012</v>
      </c>
      <c r="B28442" t="s">
        <v>109</v>
      </c>
      <c r="C28442">
        <v>0.46</v>
      </c>
      <c r="G28442" t="s">
        <v>271</v>
      </c>
    </row>
    <row r="28443" spans="1:7">
      <c r="A28443">
        <v>31021012</v>
      </c>
      <c r="B28443" t="s">
        <v>109</v>
      </c>
      <c r="C28443">
        <v>0.46460000000000001</v>
      </c>
      <c r="E28443">
        <v>2026</v>
      </c>
      <c r="G28443" t="s">
        <v>271</v>
      </c>
    </row>
    <row r="28444" spans="1:7">
      <c r="A28444">
        <v>31021012</v>
      </c>
      <c r="B28444" t="s">
        <v>109</v>
      </c>
      <c r="C28444">
        <v>0.46460000000000001</v>
      </c>
      <c r="E28444">
        <v>2027</v>
      </c>
      <c r="G28444" t="s">
        <v>271</v>
      </c>
    </row>
    <row r="28445" spans="1:7">
      <c r="A28445">
        <v>31021012</v>
      </c>
      <c r="B28445" t="s">
        <v>109</v>
      </c>
      <c r="C28445">
        <v>0.46460000000000001</v>
      </c>
      <c r="E28445">
        <v>2028</v>
      </c>
      <c r="G28445" t="s">
        <v>271</v>
      </c>
    </row>
    <row r="28446" spans="1:7">
      <c r="A28446">
        <v>31021015</v>
      </c>
      <c r="B28446" t="s">
        <v>109</v>
      </c>
      <c r="C28446">
        <v>0.74</v>
      </c>
      <c r="G28446" t="s">
        <v>271</v>
      </c>
    </row>
    <row r="28447" spans="1:7">
      <c r="A28447">
        <v>31021015</v>
      </c>
      <c r="B28447" t="s">
        <v>109</v>
      </c>
      <c r="C28447">
        <v>0.74739999999999995</v>
      </c>
      <c r="E28447">
        <v>2026</v>
      </c>
      <c r="G28447" t="s">
        <v>271</v>
      </c>
    </row>
    <row r="28448" spans="1:7">
      <c r="A28448">
        <v>31021015</v>
      </c>
      <c r="B28448" t="s">
        <v>109</v>
      </c>
      <c r="C28448">
        <v>0.74739999999999995</v>
      </c>
      <c r="E28448">
        <v>2027</v>
      </c>
      <c r="G28448" t="s">
        <v>271</v>
      </c>
    </row>
    <row r="28449" spans="1:7">
      <c r="A28449">
        <v>31021015</v>
      </c>
      <c r="B28449" t="s">
        <v>109</v>
      </c>
      <c r="C28449">
        <v>0.74739999999999995</v>
      </c>
      <c r="E28449">
        <v>2028</v>
      </c>
      <c r="G28449" t="s">
        <v>271</v>
      </c>
    </row>
    <row r="28450" spans="1:7">
      <c r="A28450">
        <v>31021019</v>
      </c>
      <c r="B28450" t="s">
        <v>109</v>
      </c>
      <c r="C28450" s="30">
        <v>1.37</v>
      </c>
      <c r="G28450" t="s">
        <v>271</v>
      </c>
    </row>
    <row r="28451" spans="1:7">
      <c r="A28451">
        <v>31021019</v>
      </c>
      <c r="B28451" t="s">
        <v>109</v>
      </c>
      <c r="C28451" s="30">
        <v>1.3837000000000002</v>
      </c>
      <c r="E28451">
        <v>2026</v>
      </c>
      <c r="G28451" t="s">
        <v>271</v>
      </c>
    </row>
    <row r="28452" spans="1:7">
      <c r="A28452">
        <v>31021019</v>
      </c>
      <c r="B28452" t="s">
        <v>109</v>
      </c>
      <c r="C28452" s="30">
        <v>1.3837000000000002</v>
      </c>
      <c r="E28452">
        <v>2027</v>
      </c>
      <c r="G28452" t="s">
        <v>271</v>
      </c>
    </row>
    <row r="28453" spans="1:7">
      <c r="A28453">
        <v>31021019</v>
      </c>
      <c r="B28453" t="s">
        <v>109</v>
      </c>
      <c r="C28453" s="30">
        <v>1.3837000000000002</v>
      </c>
      <c r="E28453">
        <v>2028</v>
      </c>
      <c r="G28453" t="s">
        <v>271</v>
      </c>
    </row>
    <row r="28454" spans="1:7">
      <c r="A28454">
        <v>31021090</v>
      </c>
      <c r="B28454" t="s">
        <v>109</v>
      </c>
      <c r="C28454" s="30">
        <v>1.34</v>
      </c>
      <c r="G28454" t="s">
        <v>271</v>
      </c>
    </row>
    <row r="28455" spans="1:7">
      <c r="A28455">
        <v>31021090</v>
      </c>
      <c r="B28455" t="s">
        <v>109</v>
      </c>
      <c r="C28455" s="30">
        <v>1.3534000000000002</v>
      </c>
      <c r="E28455">
        <v>2026</v>
      </c>
      <c r="G28455" t="s">
        <v>271</v>
      </c>
    </row>
    <row r="28456" spans="1:7">
      <c r="A28456">
        <v>31021090</v>
      </c>
      <c r="B28456" t="s">
        <v>109</v>
      </c>
      <c r="C28456" s="30">
        <v>1.3534000000000002</v>
      </c>
      <c r="E28456">
        <v>2027</v>
      </c>
      <c r="G28456" t="s">
        <v>271</v>
      </c>
    </row>
    <row r="28457" spans="1:7">
      <c r="A28457">
        <v>31021090</v>
      </c>
      <c r="B28457" t="s">
        <v>109</v>
      </c>
      <c r="C28457" s="30">
        <v>1.3534000000000002</v>
      </c>
      <c r="E28457">
        <v>2028</v>
      </c>
      <c r="G28457" t="s">
        <v>271</v>
      </c>
    </row>
    <row r="28458" spans="1:7">
      <c r="A28458">
        <v>31022100</v>
      </c>
      <c r="B28458" t="s">
        <v>109</v>
      </c>
      <c r="C28458">
        <v>0.64</v>
      </c>
      <c r="G28458" t="s">
        <v>271</v>
      </c>
    </row>
    <row r="28459" spans="1:7">
      <c r="A28459">
        <v>31022100</v>
      </c>
      <c r="B28459" t="s">
        <v>109</v>
      </c>
      <c r="C28459">
        <v>0.64639999999999997</v>
      </c>
      <c r="E28459">
        <v>2026</v>
      </c>
      <c r="G28459" t="s">
        <v>271</v>
      </c>
    </row>
    <row r="28460" spans="1:7">
      <c r="A28460">
        <v>31022100</v>
      </c>
      <c r="B28460" t="s">
        <v>109</v>
      </c>
      <c r="C28460">
        <v>0.64639999999999997</v>
      </c>
      <c r="E28460">
        <v>2027</v>
      </c>
      <c r="G28460" t="s">
        <v>271</v>
      </c>
    </row>
    <row r="28461" spans="1:7">
      <c r="A28461">
        <v>31022100</v>
      </c>
      <c r="B28461" t="s">
        <v>109</v>
      </c>
      <c r="C28461">
        <v>0.64639999999999997</v>
      </c>
      <c r="E28461">
        <v>2028</v>
      </c>
      <c r="G28461" t="s">
        <v>271</v>
      </c>
    </row>
    <row r="28462" spans="1:7">
      <c r="A28462">
        <v>31022900</v>
      </c>
      <c r="B28462" t="s">
        <v>109</v>
      </c>
      <c r="C28462" s="30">
        <v>1.35</v>
      </c>
      <c r="G28462" t="s">
        <v>271</v>
      </c>
    </row>
    <row r="28463" spans="1:7">
      <c r="A28463">
        <v>31022900</v>
      </c>
      <c r="B28463" t="s">
        <v>109</v>
      </c>
      <c r="C28463" s="30">
        <v>1.3635000000000002</v>
      </c>
      <c r="E28463">
        <v>2026</v>
      </c>
      <c r="G28463" t="s">
        <v>271</v>
      </c>
    </row>
    <row r="28464" spans="1:7">
      <c r="A28464">
        <v>31022900</v>
      </c>
      <c r="B28464" t="s">
        <v>109</v>
      </c>
      <c r="C28464" s="30">
        <v>1.3635000000000002</v>
      </c>
      <c r="E28464">
        <v>2027</v>
      </c>
      <c r="G28464" t="s">
        <v>271</v>
      </c>
    </row>
    <row r="28465" spans="1:7">
      <c r="A28465">
        <v>31022900</v>
      </c>
      <c r="B28465" t="s">
        <v>109</v>
      </c>
      <c r="C28465" s="30">
        <v>1.3635000000000002</v>
      </c>
      <c r="E28465">
        <v>2028</v>
      </c>
      <c r="G28465" t="s">
        <v>271</v>
      </c>
    </row>
    <row r="28466" spans="1:7">
      <c r="A28466">
        <v>31023010</v>
      </c>
      <c r="B28466" t="s">
        <v>109</v>
      </c>
      <c r="C28466" s="30">
        <v>1.57</v>
      </c>
      <c r="G28466" t="s">
        <v>271</v>
      </c>
    </row>
    <row r="28467" spans="1:7">
      <c r="A28467">
        <v>31023010</v>
      </c>
      <c r="B28467" t="s">
        <v>109</v>
      </c>
      <c r="C28467" s="30">
        <v>1.5857000000000001</v>
      </c>
      <c r="E28467">
        <v>2026</v>
      </c>
      <c r="G28467" t="s">
        <v>271</v>
      </c>
    </row>
    <row r="28468" spans="1:7">
      <c r="A28468">
        <v>31023010</v>
      </c>
      <c r="B28468" t="s">
        <v>109</v>
      </c>
      <c r="C28468" s="30">
        <v>1.5857000000000001</v>
      </c>
      <c r="E28468">
        <v>2027</v>
      </c>
      <c r="G28468" t="s">
        <v>271</v>
      </c>
    </row>
    <row r="28469" spans="1:7">
      <c r="A28469">
        <v>31023010</v>
      </c>
      <c r="B28469" t="s">
        <v>109</v>
      </c>
      <c r="C28469" s="30">
        <v>1.5857000000000001</v>
      </c>
      <c r="E28469">
        <v>2028</v>
      </c>
      <c r="G28469" t="s">
        <v>271</v>
      </c>
    </row>
    <row r="28470" spans="1:7">
      <c r="A28470">
        <v>31023090</v>
      </c>
      <c r="B28470" t="s">
        <v>109</v>
      </c>
      <c r="C28470" s="30">
        <v>2.42</v>
      </c>
      <c r="G28470" t="s">
        <v>271</v>
      </c>
    </row>
    <row r="28471" spans="1:7">
      <c r="A28471">
        <v>31023090</v>
      </c>
      <c r="B28471" t="s">
        <v>109</v>
      </c>
      <c r="C28471" s="30">
        <v>2.4441999999999999</v>
      </c>
      <c r="E28471">
        <v>2026</v>
      </c>
      <c r="G28471" t="s">
        <v>271</v>
      </c>
    </row>
    <row r="28472" spans="1:7">
      <c r="A28472">
        <v>31023090</v>
      </c>
      <c r="B28472" t="s">
        <v>109</v>
      </c>
      <c r="C28472" s="30">
        <v>2.4441999999999999</v>
      </c>
      <c r="E28472">
        <v>2027</v>
      </c>
      <c r="G28472" t="s">
        <v>271</v>
      </c>
    </row>
    <row r="28473" spans="1:7">
      <c r="A28473">
        <v>31023090</v>
      </c>
      <c r="B28473" t="s">
        <v>109</v>
      </c>
      <c r="C28473" s="30">
        <v>2.4441999999999999</v>
      </c>
      <c r="E28473">
        <v>2028</v>
      </c>
      <c r="G28473" t="s">
        <v>271</v>
      </c>
    </row>
    <row r="28474" spans="1:7">
      <c r="A28474">
        <v>31024010</v>
      </c>
      <c r="B28474" t="s">
        <v>109</v>
      </c>
      <c r="C28474" s="30">
        <v>2.0699999999999998</v>
      </c>
      <c r="G28474" t="s">
        <v>271</v>
      </c>
    </row>
    <row r="28475" spans="1:7">
      <c r="A28475">
        <v>31024010</v>
      </c>
      <c r="B28475" t="s">
        <v>109</v>
      </c>
      <c r="C28475" s="30">
        <v>2.0907</v>
      </c>
      <c r="E28475">
        <v>2026</v>
      </c>
      <c r="G28475" t="s">
        <v>271</v>
      </c>
    </row>
    <row r="28476" spans="1:7">
      <c r="A28476">
        <v>31024010</v>
      </c>
      <c r="B28476" t="s">
        <v>109</v>
      </c>
      <c r="C28476" s="30">
        <v>2.0907</v>
      </c>
      <c r="E28476">
        <v>2027</v>
      </c>
      <c r="G28476" t="s">
        <v>271</v>
      </c>
    </row>
    <row r="28477" spans="1:7">
      <c r="A28477">
        <v>31024010</v>
      </c>
      <c r="B28477" t="s">
        <v>109</v>
      </c>
      <c r="C28477" s="30">
        <v>2.0907</v>
      </c>
      <c r="E28477">
        <v>2028</v>
      </c>
      <c r="G28477" t="s">
        <v>271</v>
      </c>
    </row>
    <row r="28478" spans="1:7">
      <c r="A28478">
        <v>31024090</v>
      </c>
      <c r="B28478" t="s">
        <v>109</v>
      </c>
      <c r="C28478" s="30">
        <v>2.0699999999999998</v>
      </c>
      <c r="G28478" t="s">
        <v>271</v>
      </c>
    </row>
    <row r="28479" spans="1:7">
      <c r="A28479">
        <v>31024090</v>
      </c>
      <c r="B28479" t="s">
        <v>109</v>
      </c>
      <c r="C28479" s="30">
        <v>2.0907</v>
      </c>
      <c r="E28479">
        <v>2026</v>
      </c>
      <c r="G28479" t="s">
        <v>271</v>
      </c>
    </row>
    <row r="28480" spans="1:7">
      <c r="A28480">
        <v>31024090</v>
      </c>
      <c r="B28480" t="s">
        <v>109</v>
      </c>
      <c r="C28480" s="30">
        <v>2.0907</v>
      </c>
      <c r="E28480">
        <v>2027</v>
      </c>
      <c r="G28480" t="s">
        <v>271</v>
      </c>
    </row>
    <row r="28481" spans="1:7">
      <c r="A28481">
        <v>31024090</v>
      </c>
      <c r="B28481" t="s">
        <v>109</v>
      </c>
      <c r="C28481" s="30">
        <v>2.0907</v>
      </c>
      <c r="E28481">
        <v>2028</v>
      </c>
      <c r="G28481" t="s">
        <v>271</v>
      </c>
    </row>
    <row r="28482" spans="1:7">
      <c r="A28482">
        <v>31025000</v>
      </c>
      <c r="B28482" t="s">
        <v>109</v>
      </c>
      <c r="C28482" s="30">
        <v>3.93</v>
      </c>
      <c r="G28482" t="s">
        <v>271</v>
      </c>
    </row>
    <row r="28483" spans="1:7">
      <c r="A28483">
        <v>31025000</v>
      </c>
      <c r="B28483" t="s">
        <v>109</v>
      </c>
      <c r="C28483" s="30">
        <v>3.9693000000000001</v>
      </c>
      <c r="E28483">
        <v>2026</v>
      </c>
      <c r="G28483" t="s">
        <v>271</v>
      </c>
    </row>
    <row r="28484" spans="1:7">
      <c r="A28484">
        <v>31025000</v>
      </c>
      <c r="B28484" t="s">
        <v>109</v>
      </c>
      <c r="C28484" s="30">
        <v>3.9693000000000001</v>
      </c>
      <c r="E28484">
        <v>2027</v>
      </c>
      <c r="G28484" t="s">
        <v>271</v>
      </c>
    </row>
    <row r="28485" spans="1:7">
      <c r="A28485">
        <v>31025000</v>
      </c>
      <c r="B28485" t="s">
        <v>109</v>
      </c>
      <c r="C28485" s="30">
        <v>3.9693000000000001</v>
      </c>
      <c r="E28485">
        <v>2028</v>
      </c>
      <c r="G28485" t="s">
        <v>271</v>
      </c>
    </row>
    <row r="28486" spans="1:7">
      <c r="A28486">
        <v>31026000</v>
      </c>
      <c r="B28486" t="s">
        <v>109</v>
      </c>
      <c r="C28486" s="30">
        <v>2.0299999999999998</v>
      </c>
      <c r="G28486" t="s">
        <v>271</v>
      </c>
    </row>
    <row r="28487" spans="1:7">
      <c r="A28487">
        <v>31026000</v>
      </c>
      <c r="B28487" t="s">
        <v>109</v>
      </c>
      <c r="C28487" s="30">
        <v>2.0503</v>
      </c>
      <c r="E28487">
        <v>2026</v>
      </c>
      <c r="G28487" t="s">
        <v>271</v>
      </c>
    </row>
    <row r="28488" spans="1:7">
      <c r="A28488">
        <v>31026000</v>
      </c>
      <c r="B28488" t="s">
        <v>109</v>
      </c>
      <c r="C28488" s="30">
        <v>2.0503</v>
      </c>
      <c r="E28488">
        <v>2027</v>
      </c>
      <c r="G28488" t="s">
        <v>271</v>
      </c>
    </row>
    <row r="28489" spans="1:7">
      <c r="A28489">
        <v>31026000</v>
      </c>
      <c r="B28489" t="s">
        <v>109</v>
      </c>
      <c r="C28489" s="30">
        <v>2.0503</v>
      </c>
      <c r="E28489">
        <v>2028</v>
      </c>
      <c r="G28489" t="s">
        <v>271</v>
      </c>
    </row>
    <row r="28490" spans="1:7">
      <c r="A28490">
        <v>31028000</v>
      </c>
      <c r="B28490" t="s">
        <v>109</v>
      </c>
      <c r="C28490" s="30">
        <v>1.52</v>
      </c>
      <c r="G28490" t="s">
        <v>271</v>
      </c>
    </row>
    <row r="28491" spans="1:7">
      <c r="A28491">
        <v>31028000</v>
      </c>
      <c r="B28491" t="s">
        <v>109</v>
      </c>
      <c r="C28491" s="30">
        <v>1.5352000000000001</v>
      </c>
      <c r="E28491">
        <v>2026</v>
      </c>
      <c r="G28491" t="s">
        <v>271</v>
      </c>
    </row>
    <row r="28492" spans="1:7">
      <c r="A28492">
        <v>31028000</v>
      </c>
      <c r="B28492" t="s">
        <v>109</v>
      </c>
      <c r="C28492" s="30">
        <v>1.5352000000000001</v>
      </c>
      <c r="E28492">
        <v>2027</v>
      </c>
      <c r="G28492" t="s">
        <v>271</v>
      </c>
    </row>
    <row r="28493" spans="1:7">
      <c r="A28493">
        <v>31028000</v>
      </c>
      <c r="B28493" t="s">
        <v>109</v>
      </c>
      <c r="C28493" s="30">
        <v>1.5352000000000001</v>
      </c>
      <c r="E28493">
        <v>2028</v>
      </c>
      <c r="G28493" t="s">
        <v>271</v>
      </c>
    </row>
    <row r="28494" spans="1:7">
      <c r="A28494">
        <v>31029000</v>
      </c>
      <c r="B28494" t="s">
        <v>109</v>
      </c>
      <c r="C28494" s="30">
        <v>1.56</v>
      </c>
      <c r="G28494" t="s">
        <v>271</v>
      </c>
    </row>
    <row r="28495" spans="1:7">
      <c r="A28495">
        <v>31029000</v>
      </c>
      <c r="B28495" t="s">
        <v>109</v>
      </c>
      <c r="C28495" s="30">
        <v>1.5756000000000001</v>
      </c>
      <c r="E28495">
        <v>2026</v>
      </c>
      <c r="G28495" t="s">
        <v>271</v>
      </c>
    </row>
    <row r="28496" spans="1:7">
      <c r="A28496">
        <v>31029000</v>
      </c>
      <c r="B28496" t="s">
        <v>109</v>
      </c>
      <c r="C28496" s="30">
        <v>1.5756000000000001</v>
      </c>
      <c r="E28496">
        <v>2027</v>
      </c>
      <c r="G28496" t="s">
        <v>271</v>
      </c>
    </row>
    <row r="28497" spans="1:7">
      <c r="A28497">
        <v>31029000</v>
      </c>
      <c r="B28497" t="s">
        <v>109</v>
      </c>
      <c r="C28497" s="30">
        <v>1.5756000000000001</v>
      </c>
      <c r="E28497">
        <v>2028</v>
      </c>
      <c r="G28497" t="s">
        <v>271</v>
      </c>
    </row>
    <row r="28498" spans="1:7">
      <c r="A28498">
        <v>31051000</v>
      </c>
      <c r="B28498" t="s">
        <v>109</v>
      </c>
      <c r="C28498">
        <v>0.81</v>
      </c>
      <c r="G28498" t="s">
        <v>271</v>
      </c>
    </row>
    <row r="28499" spans="1:7">
      <c r="A28499">
        <v>31051000</v>
      </c>
      <c r="B28499" t="s">
        <v>109</v>
      </c>
      <c r="C28499">
        <v>0.81810000000000005</v>
      </c>
      <c r="E28499">
        <v>2026</v>
      </c>
      <c r="G28499" t="s">
        <v>271</v>
      </c>
    </row>
    <row r="28500" spans="1:7">
      <c r="A28500">
        <v>31051000</v>
      </c>
      <c r="B28500" t="s">
        <v>109</v>
      </c>
      <c r="C28500">
        <v>0.81810000000000005</v>
      </c>
      <c r="E28500">
        <v>2027</v>
      </c>
      <c r="G28500" t="s">
        <v>271</v>
      </c>
    </row>
    <row r="28501" spans="1:7">
      <c r="A28501">
        <v>31051000</v>
      </c>
      <c r="B28501" t="s">
        <v>109</v>
      </c>
      <c r="C28501">
        <v>0.81810000000000005</v>
      </c>
      <c r="E28501">
        <v>2028</v>
      </c>
      <c r="G28501" t="s">
        <v>271</v>
      </c>
    </row>
    <row r="28502" spans="1:7">
      <c r="A28502">
        <v>31052010</v>
      </c>
      <c r="B28502" t="s">
        <v>109</v>
      </c>
      <c r="C28502" s="30">
        <v>1.06</v>
      </c>
      <c r="G28502" t="s">
        <v>271</v>
      </c>
    </row>
    <row r="28503" spans="1:7">
      <c r="A28503">
        <v>31052010</v>
      </c>
      <c r="B28503" t="s">
        <v>109</v>
      </c>
      <c r="C28503" s="30">
        <v>1.0706</v>
      </c>
      <c r="E28503">
        <v>2026</v>
      </c>
      <c r="G28503" t="s">
        <v>271</v>
      </c>
    </row>
    <row r="28504" spans="1:7">
      <c r="A28504">
        <v>31052010</v>
      </c>
      <c r="B28504" t="s">
        <v>109</v>
      </c>
      <c r="C28504" s="30">
        <v>1.0706</v>
      </c>
      <c r="E28504">
        <v>2027</v>
      </c>
      <c r="G28504" t="s">
        <v>271</v>
      </c>
    </row>
    <row r="28505" spans="1:7">
      <c r="A28505">
        <v>31052010</v>
      </c>
      <c r="B28505" t="s">
        <v>109</v>
      </c>
      <c r="C28505" s="30">
        <v>1.0706</v>
      </c>
      <c r="E28505">
        <v>2028</v>
      </c>
      <c r="G28505" t="s">
        <v>271</v>
      </c>
    </row>
    <row r="28506" spans="1:7">
      <c r="A28506">
        <v>31052090</v>
      </c>
      <c r="B28506" t="s">
        <v>109</v>
      </c>
      <c r="C28506">
        <v>0.72</v>
      </c>
      <c r="G28506" t="s">
        <v>271</v>
      </c>
    </row>
    <row r="28507" spans="1:7">
      <c r="A28507">
        <v>31052090</v>
      </c>
      <c r="B28507" t="s">
        <v>109</v>
      </c>
      <c r="C28507">
        <v>0.72719999999999996</v>
      </c>
      <c r="E28507">
        <v>2026</v>
      </c>
      <c r="G28507" t="s">
        <v>271</v>
      </c>
    </row>
    <row r="28508" spans="1:7">
      <c r="A28508">
        <v>31052090</v>
      </c>
      <c r="B28508" t="s">
        <v>109</v>
      </c>
      <c r="C28508">
        <v>0.72719999999999996</v>
      </c>
      <c r="E28508">
        <v>2027</v>
      </c>
      <c r="G28508" t="s">
        <v>271</v>
      </c>
    </row>
    <row r="28509" spans="1:7">
      <c r="A28509">
        <v>31052090</v>
      </c>
      <c r="B28509" t="s">
        <v>109</v>
      </c>
      <c r="C28509">
        <v>0.72719999999999996</v>
      </c>
      <c r="E28509">
        <v>2028</v>
      </c>
      <c r="G28509" t="s">
        <v>271</v>
      </c>
    </row>
    <row r="28510" spans="1:7">
      <c r="A28510">
        <v>31053000</v>
      </c>
      <c r="B28510" t="s">
        <v>109</v>
      </c>
      <c r="C28510">
        <v>0.51</v>
      </c>
      <c r="G28510" t="s">
        <v>271</v>
      </c>
    </row>
    <row r="28511" spans="1:7">
      <c r="A28511">
        <v>31053000</v>
      </c>
      <c r="B28511" t="s">
        <v>109</v>
      </c>
      <c r="C28511">
        <v>0.5151</v>
      </c>
      <c r="E28511">
        <v>2026</v>
      </c>
      <c r="G28511" t="s">
        <v>271</v>
      </c>
    </row>
    <row r="28512" spans="1:7">
      <c r="A28512">
        <v>31053000</v>
      </c>
      <c r="B28512" t="s">
        <v>109</v>
      </c>
      <c r="C28512">
        <v>0.5151</v>
      </c>
      <c r="E28512">
        <v>2027</v>
      </c>
      <c r="G28512" t="s">
        <v>271</v>
      </c>
    </row>
    <row r="28513" spans="1:7">
      <c r="A28513">
        <v>31053000</v>
      </c>
      <c r="B28513" t="s">
        <v>109</v>
      </c>
      <c r="C28513">
        <v>0.5151</v>
      </c>
      <c r="E28513">
        <v>2028</v>
      </c>
      <c r="G28513" t="s">
        <v>271</v>
      </c>
    </row>
    <row r="28514" spans="1:7">
      <c r="A28514">
        <v>31054000</v>
      </c>
      <c r="B28514" t="s">
        <v>109</v>
      </c>
      <c r="C28514">
        <v>0.34</v>
      </c>
      <c r="G28514" t="s">
        <v>271</v>
      </c>
    </row>
    <row r="28515" spans="1:7">
      <c r="A28515">
        <v>31054000</v>
      </c>
      <c r="B28515" t="s">
        <v>109</v>
      </c>
      <c r="C28515">
        <v>0.34340000000000004</v>
      </c>
      <c r="E28515">
        <v>2026</v>
      </c>
      <c r="G28515" t="s">
        <v>271</v>
      </c>
    </row>
    <row r="28516" spans="1:7">
      <c r="A28516">
        <v>31054000</v>
      </c>
      <c r="B28516" t="s">
        <v>109</v>
      </c>
      <c r="C28516">
        <v>0.34340000000000004</v>
      </c>
      <c r="E28516">
        <v>2027</v>
      </c>
      <c r="G28516" t="s">
        <v>271</v>
      </c>
    </row>
    <row r="28517" spans="1:7">
      <c r="A28517">
        <v>31054000</v>
      </c>
      <c r="B28517" t="s">
        <v>109</v>
      </c>
      <c r="C28517">
        <v>0.34340000000000004</v>
      </c>
      <c r="E28517">
        <v>2028</v>
      </c>
      <c r="G28517" t="s">
        <v>271</v>
      </c>
    </row>
    <row r="28518" spans="1:7">
      <c r="A28518">
        <v>31055100</v>
      </c>
      <c r="B28518" t="s">
        <v>109</v>
      </c>
      <c r="C28518" s="30">
        <v>1.44</v>
      </c>
      <c r="G28518" t="s">
        <v>271</v>
      </c>
    </row>
    <row r="28519" spans="1:7">
      <c r="A28519">
        <v>31055100</v>
      </c>
      <c r="B28519" t="s">
        <v>109</v>
      </c>
      <c r="C28519" s="30">
        <v>1.4543999999999999</v>
      </c>
      <c r="E28519">
        <v>2026</v>
      </c>
      <c r="G28519" t="s">
        <v>271</v>
      </c>
    </row>
    <row r="28520" spans="1:7">
      <c r="A28520">
        <v>31055100</v>
      </c>
      <c r="B28520" t="s">
        <v>109</v>
      </c>
      <c r="C28520" s="30">
        <v>1.4543999999999999</v>
      </c>
      <c r="E28520">
        <v>2027</v>
      </c>
      <c r="G28520" t="s">
        <v>271</v>
      </c>
    </row>
    <row r="28521" spans="1:7">
      <c r="A28521">
        <v>31055100</v>
      </c>
      <c r="B28521" t="s">
        <v>109</v>
      </c>
      <c r="C28521" s="30">
        <v>1.4543999999999999</v>
      </c>
      <c r="E28521">
        <v>2028</v>
      </c>
      <c r="G28521" t="s">
        <v>271</v>
      </c>
    </row>
    <row r="28522" spans="1:7">
      <c r="A28522">
        <v>31055900</v>
      </c>
      <c r="B28522" t="s">
        <v>109</v>
      </c>
      <c r="C28522">
        <v>0.62</v>
      </c>
      <c r="G28522" t="s">
        <v>271</v>
      </c>
    </row>
    <row r="28523" spans="1:7">
      <c r="A28523">
        <v>31055900</v>
      </c>
      <c r="B28523" t="s">
        <v>109</v>
      </c>
      <c r="C28523">
        <v>0.62619999999999998</v>
      </c>
      <c r="E28523">
        <v>2026</v>
      </c>
      <c r="G28523" t="s">
        <v>271</v>
      </c>
    </row>
    <row r="28524" spans="1:7">
      <c r="A28524">
        <v>31055900</v>
      </c>
      <c r="B28524" t="s">
        <v>109</v>
      </c>
      <c r="C28524">
        <v>0.62619999999999998</v>
      </c>
      <c r="E28524">
        <v>2027</v>
      </c>
      <c r="G28524" t="s">
        <v>271</v>
      </c>
    </row>
    <row r="28525" spans="1:7">
      <c r="A28525">
        <v>31055900</v>
      </c>
      <c r="B28525" t="s">
        <v>109</v>
      </c>
      <c r="C28525">
        <v>0.62619999999999998</v>
      </c>
      <c r="E28525">
        <v>2028</v>
      </c>
      <c r="G28525" t="s">
        <v>271</v>
      </c>
    </row>
    <row r="28526" spans="1:7">
      <c r="A28526">
        <v>31059020</v>
      </c>
      <c r="B28526" t="s">
        <v>109</v>
      </c>
      <c r="C28526" s="30">
        <v>1.38</v>
      </c>
      <c r="G28526" t="s">
        <v>271</v>
      </c>
    </row>
    <row r="28527" spans="1:7">
      <c r="A28527">
        <v>31059020</v>
      </c>
      <c r="B28527" t="s">
        <v>109</v>
      </c>
      <c r="C28527" s="30">
        <v>1.3937999999999999</v>
      </c>
      <c r="E28527">
        <v>2026</v>
      </c>
      <c r="G28527" t="s">
        <v>271</v>
      </c>
    </row>
    <row r="28528" spans="1:7">
      <c r="A28528">
        <v>31059020</v>
      </c>
      <c r="B28528" t="s">
        <v>109</v>
      </c>
      <c r="C28528" s="30">
        <v>1.3937999999999999</v>
      </c>
      <c r="E28528">
        <v>2027</v>
      </c>
      <c r="G28528" t="s">
        <v>271</v>
      </c>
    </row>
    <row r="28529" spans="1:7">
      <c r="A28529">
        <v>31059020</v>
      </c>
      <c r="B28529" t="s">
        <v>109</v>
      </c>
      <c r="C28529" s="30">
        <v>1.3937999999999999</v>
      </c>
      <c r="E28529">
        <v>2028</v>
      </c>
      <c r="G28529" t="s">
        <v>271</v>
      </c>
    </row>
    <row r="28530" spans="1:7">
      <c r="A28530">
        <v>31059080</v>
      </c>
      <c r="B28530" t="s">
        <v>109</v>
      </c>
      <c r="C28530">
        <v>0.72</v>
      </c>
      <c r="G28530" t="s">
        <v>271</v>
      </c>
    </row>
    <row r="28531" spans="1:7">
      <c r="A28531">
        <v>31059080</v>
      </c>
      <c r="B28531" t="s">
        <v>109</v>
      </c>
      <c r="C28531">
        <v>0.72719999999999996</v>
      </c>
      <c r="E28531">
        <v>2026</v>
      </c>
      <c r="G28531" t="s">
        <v>271</v>
      </c>
    </row>
    <row r="28532" spans="1:7">
      <c r="A28532">
        <v>31059080</v>
      </c>
      <c r="B28532" t="s">
        <v>109</v>
      </c>
      <c r="C28532">
        <v>0.72719999999999996</v>
      </c>
      <c r="E28532">
        <v>2027</v>
      </c>
      <c r="G28532" t="s">
        <v>271</v>
      </c>
    </row>
    <row r="28533" spans="1:7">
      <c r="A28533">
        <v>31059080</v>
      </c>
      <c r="B28533" t="s">
        <v>109</v>
      </c>
      <c r="C28533">
        <v>0.72719999999999996</v>
      </c>
      <c r="E28533">
        <v>2028</v>
      </c>
      <c r="G28533" t="s">
        <v>271</v>
      </c>
    </row>
    <row r="28534" spans="1:7">
      <c r="A28534">
        <v>7601</v>
      </c>
      <c r="B28534" t="s">
        <v>109</v>
      </c>
      <c r="C28534" s="30">
        <v>1.7</v>
      </c>
      <c r="D28534" t="s">
        <v>24</v>
      </c>
      <c r="G28534" t="s">
        <v>25</v>
      </c>
    </row>
    <row r="28535" spans="1:7">
      <c r="A28535">
        <v>7601</v>
      </c>
      <c r="B28535" t="s">
        <v>109</v>
      </c>
      <c r="C28535" s="30">
        <v>1.8699999999999999</v>
      </c>
      <c r="D28535" t="s">
        <v>24</v>
      </c>
      <c r="E28535">
        <v>2026</v>
      </c>
      <c r="G28535" t="s">
        <v>25</v>
      </c>
    </row>
    <row r="28536" spans="1:7">
      <c r="A28536">
        <v>7601</v>
      </c>
      <c r="B28536" t="s">
        <v>109</v>
      </c>
      <c r="C28536" s="30">
        <v>2.04</v>
      </c>
      <c r="D28536" t="s">
        <v>24</v>
      </c>
      <c r="E28536">
        <v>2027</v>
      </c>
      <c r="G28536" t="s">
        <v>25</v>
      </c>
    </row>
    <row r="28537" spans="1:7">
      <c r="A28537">
        <v>7601</v>
      </c>
      <c r="B28537" t="s">
        <v>109</v>
      </c>
      <c r="C28537" s="30">
        <v>2.21</v>
      </c>
      <c r="D28537" t="s">
        <v>24</v>
      </c>
      <c r="E28537">
        <v>2028</v>
      </c>
      <c r="G28537" t="s">
        <v>25</v>
      </c>
    </row>
    <row r="28538" spans="1:7">
      <c r="A28538">
        <v>7603</v>
      </c>
      <c r="B28538" t="s">
        <v>109</v>
      </c>
      <c r="C28538" s="30">
        <v>1.81</v>
      </c>
      <c r="D28538" t="s">
        <v>24</v>
      </c>
      <c r="G28538" t="s">
        <v>25</v>
      </c>
    </row>
    <row r="28539" spans="1:7">
      <c r="A28539">
        <v>7603</v>
      </c>
      <c r="B28539" t="s">
        <v>109</v>
      </c>
      <c r="C28539" s="30">
        <v>1.9910000000000001</v>
      </c>
      <c r="D28539" t="s">
        <v>24</v>
      </c>
      <c r="E28539">
        <v>2026</v>
      </c>
      <c r="G28539" t="s">
        <v>25</v>
      </c>
    </row>
    <row r="28540" spans="1:7">
      <c r="A28540">
        <v>7603</v>
      </c>
      <c r="B28540" t="s">
        <v>109</v>
      </c>
      <c r="C28540" s="30">
        <v>2.1720000000000002</v>
      </c>
      <c r="D28540" t="s">
        <v>24</v>
      </c>
      <c r="E28540">
        <v>2027</v>
      </c>
      <c r="G28540" t="s">
        <v>25</v>
      </c>
    </row>
    <row r="28541" spans="1:7">
      <c r="A28541">
        <v>7603</v>
      </c>
      <c r="B28541" t="s">
        <v>109</v>
      </c>
      <c r="C28541" s="30">
        <v>2.3530000000000002</v>
      </c>
      <c r="D28541" t="s">
        <v>24</v>
      </c>
      <c r="E28541">
        <v>2028</v>
      </c>
      <c r="G28541" t="s">
        <v>25</v>
      </c>
    </row>
    <row r="28542" spans="1:7">
      <c r="A28542">
        <v>76041010</v>
      </c>
      <c r="B28542" t="s">
        <v>109</v>
      </c>
      <c r="C28542" s="30">
        <v>2.0299999999999998</v>
      </c>
      <c r="D28542" t="s">
        <v>24</v>
      </c>
      <c r="G28542" t="s">
        <v>25</v>
      </c>
    </row>
    <row r="28543" spans="1:7">
      <c r="A28543">
        <v>76041010</v>
      </c>
      <c r="B28543" t="s">
        <v>109</v>
      </c>
      <c r="C28543" s="30">
        <v>2.2329999999999997</v>
      </c>
      <c r="D28543" t="s">
        <v>24</v>
      </c>
      <c r="E28543">
        <v>2026</v>
      </c>
      <c r="G28543" t="s">
        <v>25</v>
      </c>
    </row>
    <row r="28544" spans="1:7">
      <c r="A28544">
        <v>76041010</v>
      </c>
      <c r="B28544" t="s">
        <v>109</v>
      </c>
      <c r="C28544" s="30">
        <v>2.4359999999999999</v>
      </c>
      <c r="D28544" t="s">
        <v>24</v>
      </c>
      <c r="E28544">
        <v>2027</v>
      </c>
      <c r="G28544" t="s">
        <v>25</v>
      </c>
    </row>
    <row r="28545" spans="1:7">
      <c r="A28545">
        <v>76041010</v>
      </c>
      <c r="B28545" t="s">
        <v>109</v>
      </c>
      <c r="C28545" s="30">
        <v>2.6389999999999998</v>
      </c>
      <c r="D28545" t="s">
        <v>24</v>
      </c>
      <c r="E28545">
        <v>2028</v>
      </c>
      <c r="G28545" t="s">
        <v>25</v>
      </c>
    </row>
    <row r="28546" spans="1:7">
      <c r="A28546">
        <v>76041090</v>
      </c>
      <c r="B28546" t="s">
        <v>109</v>
      </c>
      <c r="C28546" s="30">
        <v>2.0499999999999998</v>
      </c>
      <c r="D28546" t="s">
        <v>24</v>
      </c>
      <c r="G28546" t="s">
        <v>25</v>
      </c>
    </row>
    <row r="28547" spans="1:7">
      <c r="A28547">
        <v>76041090</v>
      </c>
      <c r="B28547" t="s">
        <v>109</v>
      </c>
      <c r="C28547" s="30">
        <v>2.2549999999999999</v>
      </c>
      <c r="D28547" t="s">
        <v>24</v>
      </c>
      <c r="E28547">
        <v>2026</v>
      </c>
      <c r="G28547" t="s">
        <v>25</v>
      </c>
    </row>
    <row r="28548" spans="1:7">
      <c r="A28548">
        <v>76041090</v>
      </c>
      <c r="B28548" t="s">
        <v>109</v>
      </c>
      <c r="C28548" s="30">
        <v>2.46</v>
      </c>
      <c r="D28548" t="s">
        <v>24</v>
      </c>
      <c r="E28548">
        <v>2027</v>
      </c>
      <c r="G28548" t="s">
        <v>25</v>
      </c>
    </row>
    <row r="28549" spans="1:7">
      <c r="A28549">
        <v>76041090</v>
      </c>
      <c r="B28549" t="s">
        <v>109</v>
      </c>
      <c r="C28549" s="30">
        <v>2.6649999999999996</v>
      </c>
      <c r="D28549" t="s">
        <v>24</v>
      </c>
      <c r="E28549">
        <v>2028</v>
      </c>
      <c r="G28549" t="s">
        <v>25</v>
      </c>
    </row>
    <row r="28550" spans="1:7">
      <c r="A28550">
        <v>76042100</v>
      </c>
      <c r="B28550" t="s">
        <v>109</v>
      </c>
      <c r="C28550" s="30">
        <v>2.0499999999999998</v>
      </c>
      <c r="D28550" t="s">
        <v>24</v>
      </c>
      <c r="G28550" t="s">
        <v>25</v>
      </c>
    </row>
    <row r="28551" spans="1:7">
      <c r="A28551">
        <v>76042100</v>
      </c>
      <c r="B28551" t="s">
        <v>109</v>
      </c>
      <c r="C28551" s="30">
        <v>2.2549999999999999</v>
      </c>
      <c r="D28551" t="s">
        <v>24</v>
      </c>
      <c r="E28551">
        <v>2026</v>
      </c>
      <c r="G28551" t="s">
        <v>25</v>
      </c>
    </row>
    <row r="28552" spans="1:7">
      <c r="A28552">
        <v>76042100</v>
      </c>
      <c r="B28552" t="s">
        <v>109</v>
      </c>
      <c r="C28552" s="30">
        <v>2.46</v>
      </c>
      <c r="D28552" t="s">
        <v>24</v>
      </c>
      <c r="E28552">
        <v>2027</v>
      </c>
      <c r="G28552" t="s">
        <v>25</v>
      </c>
    </row>
    <row r="28553" spans="1:7">
      <c r="A28553">
        <v>76042100</v>
      </c>
      <c r="B28553" t="s">
        <v>109</v>
      </c>
      <c r="C28553" s="30">
        <v>2.6649999999999996</v>
      </c>
      <c r="D28553" t="s">
        <v>24</v>
      </c>
      <c r="E28553">
        <v>2028</v>
      </c>
      <c r="G28553" t="s">
        <v>25</v>
      </c>
    </row>
    <row r="28554" spans="1:7">
      <c r="A28554">
        <v>76042910</v>
      </c>
      <c r="B28554" t="s">
        <v>109</v>
      </c>
      <c r="C28554" s="30">
        <v>2.0299999999999998</v>
      </c>
      <c r="D28554" t="s">
        <v>24</v>
      </c>
      <c r="G28554" t="s">
        <v>25</v>
      </c>
    </row>
    <row r="28555" spans="1:7">
      <c r="A28555">
        <v>76042910</v>
      </c>
      <c r="B28555" t="s">
        <v>109</v>
      </c>
      <c r="C28555" s="30">
        <v>2.2329999999999997</v>
      </c>
      <c r="D28555" t="s">
        <v>24</v>
      </c>
      <c r="E28555">
        <v>2026</v>
      </c>
      <c r="G28555" t="s">
        <v>25</v>
      </c>
    </row>
    <row r="28556" spans="1:7">
      <c r="A28556">
        <v>76042910</v>
      </c>
      <c r="B28556" t="s">
        <v>109</v>
      </c>
      <c r="C28556" s="30">
        <v>2.4359999999999999</v>
      </c>
      <c r="D28556" t="s">
        <v>24</v>
      </c>
      <c r="E28556">
        <v>2027</v>
      </c>
      <c r="G28556" t="s">
        <v>25</v>
      </c>
    </row>
    <row r="28557" spans="1:7">
      <c r="A28557">
        <v>76042910</v>
      </c>
      <c r="B28557" t="s">
        <v>109</v>
      </c>
      <c r="C28557" s="30">
        <v>2.6389999999999998</v>
      </c>
      <c r="D28557" t="s">
        <v>24</v>
      </c>
      <c r="E28557">
        <v>2028</v>
      </c>
      <c r="G28557" t="s">
        <v>25</v>
      </c>
    </row>
    <row r="28558" spans="1:7">
      <c r="A28558">
        <v>76042990</v>
      </c>
      <c r="B28558" t="s">
        <v>109</v>
      </c>
      <c r="C28558" s="30">
        <v>2.0499999999999998</v>
      </c>
      <c r="D28558" t="s">
        <v>24</v>
      </c>
      <c r="G28558" t="s">
        <v>25</v>
      </c>
    </row>
    <row r="28559" spans="1:7">
      <c r="A28559">
        <v>76042990</v>
      </c>
      <c r="B28559" t="s">
        <v>109</v>
      </c>
      <c r="C28559" s="30">
        <v>2.2549999999999999</v>
      </c>
      <c r="D28559" t="s">
        <v>24</v>
      </c>
      <c r="E28559">
        <v>2026</v>
      </c>
      <c r="G28559" t="s">
        <v>25</v>
      </c>
    </row>
    <row r="28560" spans="1:7">
      <c r="A28560">
        <v>76042990</v>
      </c>
      <c r="B28560" t="s">
        <v>109</v>
      </c>
      <c r="C28560" s="30">
        <v>2.46</v>
      </c>
      <c r="D28560" t="s">
        <v>24</v>
      </c>
      <c r="E28560">
        <v>2027</v>
      </c>
      <c r="G28560" t="s">
        <v>25</v>
      </c>
    </row>
    <row r="28561" spans="1:7">
      <c r="A28561">
        <v>76042990</v>
      </c>
      <c r="B28561" t="s">
        <v>109</v>
      </c>
      <c r="C28561" s="30">
        <v>2.6649999999999996</v>
      </c>
      <c r="D28561" t="s">
        <v>24</v>
      </c>
      <c r="E28561">
        <v>2028</v>
      </c>
      <c r="G28561" t="s">
        <v>25</v>
      </c>
    </row>
    <row r="28562" spans="1:7">
      <c r="A28562">
        <v>7605</v>
      </c>
      <c r="B28562" t="s">
        <v>109</v>
      </c>
      <c r="C28562" s="30">
        <v>2.0299999999999998</v>
      </c>
      <c r="D28562" t="s">
        <v>24</v>
      </c>
      <c r="G28562" t="s">
        <v>25</v>
      </c>
    </row>
    <row r="28563" spans="1:7">
      <c r="A28563">
        <v>7605</v>
      </c>
      <c r="B28563" t="s">
        <v>109</v>
      </c>
      <c r="C28563" s="30">
        <v>2.2329999999999997</v>
      </c>
      <c r="D28563" t="s">
        <v>24</v>
      </c>
      <c r="E28563">
        <v>2026</v>
      </c>
      <c r="G28563" t="s">
        <v>25</v>
      </c>
    </row>
    <row r="28564" spans="1:7">
      <c r="A28564">
        <v>7605</v>
      </c>
      <c r="B28564" t="s">
        <v>109</v>
      </c>
      <c r="C28564" s="30">
        <v>2.4359999999999999</v>
      </c>
      <c r="D28564" t="s">
        <v>24</v>
      </c>
      <c r="E28564">
        <v>2027</v>
      </c>
      <c r="G28564" t="s">
        <v>25</v>
      </c>
    </row>
    <row r="28565" spans="1:7">
      <c r="A28565">
        <v>7605</v>
      </c>
      <c r="B28565" t="s">
        <v>109</v>
      </c>
      <c r="C28565" s="30">
        <v>2.6389999999999998</v>
      </c>
      <c r="D28565" t="s">
        <v>24</v>
      </c>
      <c r="E28565">
        <v>2028</v>
      </c>
      <c r="G28565" t="s">
        <v>25</v>
      </c>
    </row>
    <row r="28566" spans="1:7">
      <c r="A28566">
        <v>7606</v>
      </c>
      <c r="B28566" t="s">
        <v>109</v>
      </c>
      <c r="C28566" s="30">
        <v>2.4900000000000002</v>
      </c>
      <c r="D28566" t="s">
        <v>24</v>
      </c>
      <c r="G28566" t="s">
        <v>25</v>
      </c>
    </row>
    <row r="28567" spans="1:7">
      <c r="A28567">
        <v>7606</v>
      </c>
      <c r="B28567" t="s">
        <v>109</v>
      </c>
      <c r="C28567" s="30">
        <v>2.7390000000000003</v>
      </c>
      <c r="D28567" t="s">
        <v>24</v>
      </c>
      <c r="E28567">
        <v>2026</v>
      </c>
      <c r="G28567" t="s">
        <v>25</v>
      </c>
    </row>
    <row r="28568" spans="1:7">
      <c r="A28568">
        <v>7606</v>
      </c>
      <c r="B28568" t="s">
        <v>109</v>
      </c>
      <c r="C28568" s="30">
        <v>2.9880000000000004</v>
      </c>
      <c r="D28568" t="s">
        <v>24</v>
      </c>
      <c r="E28568">
        <v>2027</v>
      </c>
      <c r="G28568" t="s">
        <v>25</v>
      </c>
    </row>
    <row r="28569" spans="1:7">
      <c r="A28569">
        <v>7606</v>
      </c>
      <c r="B28569" t="s">
        <v>109</v>
      </c>
      <c r="C28569" s="30">
        <v>3.2370000000000001</v>
      </c>
      <c r="D28569" t="s">
        <v>24</v>
      </c>
      <c r="E28569">
        <v>2028</v>
      </c>
      <c r="G28569" t="s">
        <v>25</v>
      </c>
    </row>
    <row r="28570" spans="1:7">
      <c r="A28570">
        <v>7607</v>
      </c>
      <c r="B28570" t="s">
        <v>109</v>
      </c>
      <c r="C28570" s="30">
        <v>2.4900000000000002</v>
      </c>
      <c r="D28570" t="s">
        <v>24</v>
      </c>
      <c r="G28570" t="s">
        <v>25</v>
      </c>
    </row>
    <row r="28571" spans="1:7">
      <c r="A28571">
        <v>7607</v>
      </c>
      <c r="B28571" t="s">
        <v>109</v>
      </c>
      <c r="C28571" s="30">
        <v>2.7390000000000003</v>
      </c>
      <c r="D28571" t="s">
        <v>24</v>
      </c>
      <c r="E28571">
        <v>2026</v>
      </c>
      <c r="G28571" t="s">
        <v>25</v>
      </c>
    </row>
    <row r="28572" spans="1:7">
      <c r="A28572">
        <v>7607</v>
      </c>
      <c r="B28572" t="s">
        <v>109</v>
      </c>
      <c r="C28572" s="30">
        <v>2.9880000000000004</v>
      </c>
      <c r="D28572" t="s">
        <v>24</v>
      </c>
      <c r="E28572">
        <v>2027</v>
      </c>
      <c r="G28572" t="s">
        <v>25</v>
      </c>
    </row>
    <row r="28573" spans="1:7">
      <c r="A28573">
        <v>7607</v>
      </c>
      <c r="B28573" t="s">
        <v>109</v>
      </c>
      <c r="C28573" s="30">
        <v>3.2370000000000001</v>
      </c>
      <c r="D28573" t="s">
        <v>24</v>
      </c>
      <c r="E28573">
        <v>2028</v>
      </c>
      <c r="G28573" t="s">
        <v>25</v>
      </c>
    </row>
    <row r="28574" spans="1:7">
      <c r="A28574">
        <v>7608</v>
      </c>
      <c r="B28574" t="s">
        <v>109</v>
      </c>
      <c r="C28574" s="30">
        <v>2.0499999999999998</v>
      </c>
      <c r="D28574" t="s">
        <v>24</v>
      </c>
      <c r="G28574" t="s">
        <v>25</v>
      </c>
    </row>
    <row r="28575" spans="1:7">
      <c r="A28575">
        <v>7608</v>
      </c>
      <c r="B28575" t="s">
        <v>109</v>
      </c>
      <c r="C28575" s="30">
        <v>2.2549999999999999</v>
      </c>
      <c r="D28575" t="s">
        <v>24</v>
      </c>
      <c r="E28575">
        <v>2026</v>
      </c>
      <c r="G28575" t="s">
        <v>25</v>
      </c>
    </row>
    <row r="28576" spans="1:7">
      <c r="A28576">
        <v>7608</v>
      </c>
      <c r="B28576" t="s">
        <v>109</v>
      </c>
      <c r="C28576" s="30">
        <v>2.46</v>
      </c>
      <c r="D28576" t="s">
        <v>24</v>
      </c>
      <c r="E28576">
        <v>2027</v>
      </c>
      <c r="G28576" t="s">
        <v>25</v>
      </c>
    </row>
    <row r="28577" spans="1:7">
      <c r="A28577">
        <v>7608</v>
      </c>
      <c r="B28577" t="s">
        <v>109</v>
      </c>
      <c r="C28577" s="30">
        <v>2.6649999999999996</v>
      </c>
      <c r="D28577" t="s">
        <v>24</v>
      </c>
      <c r="E28577">
        <v>2028</v>
      </c>
      <c r="G28577" t="s">
        <v>25</v>
      </c>
    </row>
    <row r="28578" spans="1:7">
      <c r="A28578">
        <v>76090000</v>
      </c>
      <c r="B28578" t="s">
        <v>109</v>
      </c>
      <c r="C28578" s="30">
        <v>2.0499999999999998</v>
      </c>
      <c r="D28578" t="s">
        <v>24</v>
      </c>
      <c r="G28578" t="s">
        <v>25</v>
      </c>
    </row>
    <row r="28579" spans="1:7">
      <c r="A28579">
        <v>76090000</v>
      </c>
      <c r="B28579" t="s">
        <v>109</v>
      </c>
      <c r="C28579" s="30">
        <v>2.2549999999999999</v>
      </c>
      <c r="D28579" t="s">
        <v>24</v>
      </c>
      <c r="E28579">
        <v>2026</v>
      </c>
      <c r="G28579" t="s">
        <v>25</v>
      </c>
    </row>
    <row r="28580" spans="1:7">
      <c r="A28580">
        <v>76090000</v>
      </c>
      <c r="B28580" t="s">
        <v>109</v>
      </c>
      <c r="C28580" s="30">
        <v>2.46</v>
      </c>
      <c r="D28580" t="s">
        <v>24</v>
      </c>
      <c r="E28580">
        <v>2027</v>
      </c>
      <c r="G28580" t="s">
        <v>25</v>
      </c>
    </row>
    <row r="28581" spans="1:7">
      <c r="A28581">
        <v>76090000</v>
      </c>
      <c r="B28581" t="s">
        <v>109</v>
      </c>
      <c r="C28581" s="30">
        <v>2.6649999999999996</v>
      </c>
      <c r="D28581" t="s">
        <v>24</v>
      </c>
      <c r="E28581">
        <v>2028</v>
      </c>
      <c r="G28581" t="s">
        <v>25</v>
      </c>
    </row>
    <row r="28582" spans="1:7">
      <c r="A28582">
        <v>76101000</v>
      </c>
      <c r="B28582" t="s">
        <v>109</v>
      </c>
      <c r="C28582" s="30">
        <v>2.0499999999999998</v>
      </c>
      <c r="D28582" t="s">
        <v>24</v>
      </c>
      <c r="G28582" t="s">
        <v>25</v>
      </c>
    </row>
    <row r="28583" spans="1:7">
      <c r="A28583">
        <v>76101000</v>
      </c>
      <c r="B28583" t="s">
        <v>109</v>
      </c>
      <c r="C28583" s="30">
        <v>2.2549999999999999</v>
      </c>
      <c r="D28583" t="s">
        <v>24</v>
      </c>
      <c r="E28583">
        <v>2026</v>
      </c>
      <c r="G28583" t="s">
        <v>25</v>
      </c>
    </row>
    <row r="28584" spans="1:7">
      <c r="A28584">
        <v>76101000</v>
      </c>
      <c r="B28584" t="s">
        <v>109</v>
      </c>
      <c r="C28584" s="30">
        <v>2.46</v>
      </c>
      <c r="D28584" t="s">
        <v>24</v>
      </c>
      <c r="E28584">
        <v>2027</v>
      </c>
      <c r="G28584" t="s">
        <v>25</v>
      </c>
    </row>
    <row r="28585" spans="1:7">
      <c r="A28585">
        <v>76101000</v>
      </c>
      <c r="B28585" t="s">
        <v>109</v>
      </c>
      <c r="C28585" s="30">
        <v>2.6649999999999996</v>
      </c>
      <c r="D28585" t="s">
        <v>24</v>
      </c>
      <c r="E28585">
        <v>2028</v>
      </c>
      <c r="G28585" t="s">
        <v>25</v>
      </c>
    </row>
    <row r="28586" spans="1:7">
      <c r="A28586">
        <v>761090</v>
      </c>
      <c r="B28586" t="s">
        <v>109</v>
      </c>
      <c r="C28586" s="30">
        <v>2.0499999999999998</v>
      </c>
      <c r="D28586" t="s">
        <v>24</v>
      </c>
      <c r="G28586" t="s">
        <v>25</v>
      </c>
    </row>
    <row r="28587" spans="1:7">
      <c r="A28587">
        <v>761090</v>
      </c>
      <c r="B28587" t="s">
        <v>109</v>
      </c>
      <c r="C28587" s="30">
        <v>2.2549999999999999</v>
      </c>
      <c r="D28587" t="s">
        <v>24</v>
      </c>
      <c r="E28587">
        <v>2026</v>
      </c>
      <c r="G28587" t="s">
        <v>25</v>
      </c>
    </row>
    <row r="28588" spans="1:7">
      <c r="A28588">
        <v>761090</v>
      </c>
      <c r="B28588" t="s">
        <v>109</v>
      </c>
      <c r="C28588" s="30">
        <v>2.46</v>
      </c>
      <c r="D28588" t="s">
        <v>24</v>
      </c>
      <c r="E28588">
        <v>2027</v>
      </c>
      <c r="G28588" t="s">
        <v>25</v>
      </c>
    </row>
    <row r="28589" spans="1:7">
      <c r="A28589">
        <v>761090</v>
      </c>
      <c r="B28589" t="s">
        <v>109</v>
      </c>
      <c r="C28589" s="30">
        <v>2.6649999999999996</v>
      </c>
      <c r="D28589" t="s">
        <v>24</v>
      </c>
      <c r="E28589">
        <v>2028</v>
      </c>
      <c r="G28589" t="s">
        <v>25</v>
      </c>
    </row>
    <row r="28590" spans="1:7">
      <c r="A28590">
        <v>76109010</v>
      </c>
      <c r="B28590" t="s">
        <v>109</v>
      </c>
      <c r="C28590" s="30">
        <v>2.0499999999999998</v>
      </c>
      <c r="D28590" t="s">
        <v>24</v>
      </c>
      <c r="G28590" t="s">
        <v>25</v>
      </c>
    </row>
    <row r="28591" spans="1:7">
      <c r="A28591">
        <v>76109010</v>
      </c>
      <c r="B28591" t="s">
        <v>109</v>
      </c>
      <c r="C28591" s="30">
        <v>2.2549999999999999</v>
      </c>
      <c r="D28591" t="s">
        <v>24</v>
      </c>
      <c r="E28591">
        <v>2026</v>
      </c>
      <c r="G28591" t="s">
        <v>25</v>
      </c>
    </row>
    <row r="28592" spans="1:7">
      <c r="A28592">
        <v>76109010</v>
      </c>
      <c r="B28592" t="s">
        <v>109</v>
      </c>
      <c r="C28592" s="30">
        <v>2.46</v>
      </c>
      <c r="D28592" t="s">
        <v>24</v>
      </c>
      <c r="E28592">
        <v>2027</v>
      </c>
      <c r="G28592" t="s">
        <v>25</v>
      </c>
    </row>
    <row r="28593" spans="1:7">
      <c r="A28593">
        <v>76109010</v>
      </c>
      <c r="B28593" t="s">
        <v>109</v>
      </c>
      <c r="C28593" s="30">
        <v>2.6649999999999996</v>
      </c>
      <c r="D28593" t="s">
        <v>24</v>
      </c>
      <c r="E28593">
        <v>2028</v>
      </c>
      <c r="G28593" t="s">
        <v>25</v>
      </c>
    </row>
    <row r="28594" spans="1:7">
      <c r="A28594">
        <v>76109090</v>
      </c>
      <c r="B28594" t="s">
        <v>109</v>
      </c>
      <c r="C28594" s="30">
        <v>2.0499999999999998</v>
      </c>
      <c r="D28594" t="s">
        <v>24</v>
      </c>
      <c r="G28594" t="s">
        <v>25</v>
      </c>
    </row>
    <row r="28595" spans="1:7">
      <c r="A28595">
        <v>76109090</v>
      </c>
      <c r="B28595" t="s">
        <v>109</v>
      </c>
      <c r="C28595" s="30">
        <v>2.2549999999999999</v>
      </c>
      <c r="D28595" t="s">
        <v>24</v>
      </c>
      <c r="E28595">
        <v>2026</v>
      </c>
      <c r="G28595" t="s">
        <v>25</v>
      </c>
    </row>
    <row r="28596" spans="1:7">
      <c r="A28596">
        <v>76109090</v>
      </c>
      <c r="B28596" t="s">
        <v>109</v>
      </c>
      <c r="C28596" s="30">
        <v>2.46</v>
      </c>
      <c r="D28596" t="s">
        <v>24</v>
      </c>
      <c r="E28596">
        <v>2027</v>
      </c>
      <c r="G28596" t="s">
        <v>25</v>
      </c>
    </row>
    <row r="28597" spans="1:7">
      <c r="A28597">
        <v>76109090</v>
      </c>
      <c r="B28597" t="s">
        <v>109</v>
      </c>
      <c r="C28597" s="30">
        <v>2.6649999999999996</v>
      </c>
      <c r="D28597" t="s">
        <v>24</v>
      </c>
      <c r="E28597">
        <v>2028</v>
      </c>
      <c r="G28597" t="s">
        <v>25</v>
      </c>
    </row>
    <row r="28598" spans="1:7">
      <c r="A28598">
        <v>76110000</v>
      </c>
      <c r="B28598" t="s">
        <v>109</v>
      </c>
      <c r="C28598" s="30">
        <v>2.4900000000000002</v>
      </c>
      <c r="D28598" t="s">
        <v>24</v>
      </c>
      <c r="G28598" t="s">
        <v>25</v>
      </c>
    </row>
    <row r="28599" spans="1:7">
      <c r="A28599">
        <v>76110000</v>
      </c>
      <c r="B28599" t="s">
        <v>109</v>
      </c>
      <c r="C28599" s="30">
        <v>2.7390000000000003</v>
      </c>
      <c r="D28599" t="s">
        <v>24</v>
      </c>
      <c r="E28599">
        <v>2026</v>
      </c>
      <c r="G28599" t="s">
        <v>25</v>
      </c>
    </row>
    <row r="28600" spans="1:7">
      <c r="A28600">
        <v>76110000</v>
      </c>
      <c r="B28600" t="s">
        <v>109</v>
      </c>
      <c r="C28600" s="30">
        <v>2.9880000000000004</v>
      </c>
      <c r="D28600" t="s">
        <v>24</v>
      </c>
      <c r="E28600">
        <v>2027</v>
      </c>
      <c r="G28600" t="s">
        <v>25</v>
      </c>
    </row>
    <row r="28601" spans="1:7">
      <c r="A28601">
        <v>76110000</v>
      </c>
      <c r="B28601" t="s">
        <v>109</v>
      </c>
      <c r="C28601" s="30">
        <v>3.2370000000000001</v>
      </c>
      <c r="D28601" t="s">
        <v>24</v>
      </c>
      <c r="E28601">
        <v>2028</v>
      </c>
      <c r="G28601" t="s">
        <v>25</v>
      </c>
    </row>
    <row r="28602" spans="1:7">
      <c r="A28602">
        <v>7612</v>
      </c>
      <c r="B28602" t="s">
        <v>109</v>
      </c>
      <c r="C28602" s="30">
        <v>2.4900000000000002</v>
      </c>
      <c r="D28602" t="s">
        <v>24</v>
      </c>
      <c r="G28602" t="s">
        <v>25</v>
      </c>
    </row>
    <row r="28603" spans="1:7">
      <c r="A28603">
        <v>7612</v>
      </c>
      <c r="B28603" t="s">
        <v>109</v>
      </c>
      <c r="C28603" s="30">
        <v>2.7390000000000003</v>
      </c>
      <c r="D28603" t="s">
        <v>24</v>
      </c>
      <c r="E28603">
        <v>2026</v>
      </c>
      <c r="G28603" t="s">
        <v>25</v>
      </c>
    </row>
    <row r="28604" spans="1:7">
      <c r="A28604">
        <v>7612</v>
      </c>
      <c r="B28604" t="s">
        <v>109</v>
      </c>
      <c r="C28604" s="30">
        <v>2.9880000000000004</v>
      </c>
      <c r="D28604" t="s">
        <v>24</v>
      </c>
      <c r="E28604">
        <v>2027</v>
      </c>
      <c r="G28604" t="s">
        <v>25</v>
      </c>
    </row>
    <row r="28605" spans="1:7">
      <c r="A28605">
        <v>7612</v>
      </c>
      <c r="B28605" t="s">
        <v>109</v>
      </c>
      <c r="C28605" s="30">
        <v>3.2370000000000001</v>
      </c>
      <c r="D28605" t="s">
        <v>24</v>
      </c>
      <c r="E28605">
        <v>2028</v>
      </c>
      <c r="G28605" t="s">
        <v>25</v>
      </c>
    </row>
    <row r="28606" spans="1:7">
      <c r="A28606">
        <v>76130000</v>
      </c>
      <c r="B28606" t="s">
        <v>109</v>
      </c>
      <c r="C28606" s="30">
        <v>2.4900000000000002</v>
      </c>
      <c r="D28606" t="s">
        <v>24</v>
      </c>
      <c r="G28606" t="s">
        <v>25</v>
      </c>
    </row>
    <row r="28607" spans="1:7">
      <c r="A28607">
        <v>76130000</v>
      </c>
      <c r="B28607" t="s">
        <v>109</v>
      </c>
      <c r="C28607" s="30">
        <v>2.7390000000000003</v>
      </c>
      <c r="D28607" t="s">
        <v>24</v>
      </c>
      <c r="E28607">
        <v>2026</v>
      </c>
      <c r="G28607" t="s">
        <v>25</v>
      </c>
    </row>
    <row r="28608" spans="1:7">
      <c r="A28608">
        <v>76130000</v>
      </c>
      <c r="B28608" t="s">
        <v>109</v>
      </c>
      <c r="C28608" s="30">
        <v>2.9880000000000004</v>
      </c>
      <c r="D28608" t="s">
        <v>24</v>
      </c>
      <c r="E28608">
        <v>2027</v>
      </c>
      <c r="G28608" t="s">
        <v>25</v>
      </c>
    </row>
    <row r="28609" spans="1:7">
      <c r="A28609">
        <v>76130000</v>
      </c>
      <c r="B28609" t="s">
        <v>109</v>
      </c>
      <c r="C28609" s="30">
        <v>3.2370000000000001</v>
      </c>
      <c r="D28609" t="s">
        <v>24</v>
      </c>
      <c r="E28609">
        <v>2028</v>
      </c>
      <c r="G28609" t="s">
        <v>25</v>
      </c>
    </row>
    <row r="28610" spans="1:7">
      <c r="A28610">
        <v>7614</v>
      </c>
      <c r="B28610" t="s">
        <v>109</v>
      </c>
      <c r="C28610" s="30">
        <v>2.0299999999999998</v>
      </c>
      <c r="D28610" t="s">
        <v>24</v>
      </c>
      <c r="G28610" t="s">
        <v>25</v>
      </c>
    </row>
    <row r="28611" spans="1:7">
      <c r="A28611">
        <v>7614</v>
      </c>
      <c r="B28611" t="s">
        <v>109</v>
      </c>
      <c r="C28611" s="30">
        <v>2.2329999999999997</v>
      </c>
      <c r="D28611" t="s">
        <v>24</v>
      </c>
      <c r="E28611">
        <v>2026</v>
      </c>
      <c r="G28611" t="s">
        <v>25</v>
      </c>
    </row>
    <row r="28612" spans="1:7">
      <c r="A28612">
        <v>7614</v>
      </c>
      <c r="B28612" t="s">
        <v>109</v>
      </c>
      <c r="C28612" s="30">
        <v>2.4359999999999999</v>
      </c>
      <c r="D28612" t="s">
        <v>24</v>
      </c>
      <c r="E28612">
        <v>2027</v>
      </c>
      <c r="G28612" t="s">
        <v>25</v>
      </c>
    </row>
    <row r="28613" spans="1:7">
      <c r="A28613">
        <v>7614</v>
      </c>
      <c r="B28613" t="s">
        <v>109</v>
      </c>
      <c r="C28613" s="30">
        <v>2.6389999999999998</v>
      </c>
      <c r="D28613" t="s">
        <v>24</v>
      </c>
      <c r="E28613">
        <v>2028</v>
      </c>
      <c r="G28613" t="s">
        <v>25</v>
      </c>
    </row>
    <row r="28614" spans="1:7">
      <c r="A28614">
        <v>76161000</v>
      </c>
      <c r="B28614" t="s">
        <v>109</v>
      </c>
      <c r="C28614" s="30">
        <v>2.4900000000000002</v>
      </c>
      <c r="D28614" t="s">
        <v>24</v>
      </c>
      <c r="G28614" t="s">
        <v>25</v>
      </c>
    </row>
    <row r="28615" spans="1:7">
      <c r="A28615">
        <v>76161000</v>
      </c>
      <c r="B28615" t="s">
        <v>109</v>
      </c>
      <c r="C28615" s="30">
        <v>2.7390000000000003</v>
      </c>
      <c r="D28615" t="s">
        <v>24</v>
      </c>
      <c r="E28615">
        <v>2026</v>
      </c>
      <c r="G28615" t="s">
        <v>25</v>
      </c>
    </row>
    <row r="28616" spans="1:7">
      <c r="A28616">
        <v>76161000</v>
      </c>
      <c r="B28616" t="s">
        <v>109</v>
      </c>
      <c r="C28616" s="30">
        <v>2.9880000000000004</v>
      </c>
      <c r="D28616" t="s">
        <v>24</v>
      </c>
      <c r="E28616">
        <v>2027</v>
      </c>
      <c r="G28616" t="s">
        <v>25</v>
      </c>
    </row>
    <row r="28617" spans="1:7">
      <c r="A28617">
        <v>76161000</v>
      </c>
      <c r="B28617" t="s">
        <v>109</v>
      </c>
      <c r="C28617" s="30">
        <v>3.2370000000000001</v>
      </c>
      <c r="D28617" t="s">
        <v>24</v>
      </c>
      <c r="E28617">
        <v>2028</v>
      </c>
      <c r="G28617" t="s">
        <v>25</v>
      </c>
    </row>
    <row r="28618" spans="1:7">
      <c r="A28618">
        <v>76169100</v>
      </c>
      <c r="B28618" t="s">
        <v>109</v>
      </c>
      <c r="C28618" s="30">
        <v>2.4900000000000002</v>
      </c>
      <c r="D28618" t="s">
        <v>24</v>
      </c>
      <c r="G28618" t="s">
        <v>25</v>
      </c>
    </row>
    <row r="28619" spans="1:7">
      <c r="A28619">
        <v>76169100</v>
      </c>
      <c r="B28619" t="s">
        <v>109</v>
      </c>
      <c r="C28619" s="30">
        <v>2.7390000000000003</v>
      </c>
      <c r="D28619" t="s">
        <v>24</v>
      </c>
      <c r="E28619">
        <v>2026</v>
      </c>
      <c r="G28619" t="s">
        <v>25</v>
      </c>
    </row>
    <row r="28620" spans="1:7">
      <c r="A28620">
        <v>76169100</v>
      </c>
      <c r="B28620" t="s">
        <v>109</v>
      </c>
      <c r="C28620" s="30">
        <v>2.9880000000000004</v>
      </c>
      <c r="D28620" t="s">
        <v>24</v>
      </c>
      <c r="E28620">
        <v>2027</v>
      </c>
      <c r="G28620" t="s">
        <v>25</v>
      </c>
    </row>
    <row r="28621" spans="1:7">
      <c r="A28621">
        <v>76169100</v>
      </c>
      <c r="B28621" t="s">
        <v>109</v>
      </c>
      <c r="C28621" s="30">
        <v>3.2370000000000001</v>
      </c>
      <c r="D28621" t="s">
        <v>24</v>
      </c>
      <c r="E28621">
        <v>2028</v>
      </c>
      <c r="G28621" t="s">
        <v>25</v>
      </c>
    </row>
    <row r="28622" spans="1:7">
      <c r="A28622">
        <v>76169910</v>
      </c>
      <c r="B28622" t="s">
        <v>109</v>
      </c>
      <c r="C28622" s="30">
        <v>1.81</v>
      </c>
      <c r="D28622" t="s">
        <v>24</v>
      </c>
      <c r="G28622" t="s">
        <v>25</v>
      </c>
    </row>
    <row r="28623" spans="1:7">
      <c r="A28623">
        <v>76169910</v>
      </c>
      <c r="B28623" t="s">
        <v>109</v>
      </c>
      <c r="C28623" s="30">
        <v>1.9910000000000001</v>
      </c>
      <c r="D28623" t="s">
        <v>24</v>
      </c>
      <c r="E28623">
        <v>2026</v>
      </c>
      <c r="G28623" t="s">
        <v>25</v>
      </c>
    </row>
    <row r="28624" spans="1:7">
      <c r="A28624">
        <v>76169910</v>
      </c>
      <c r="B28624" t="s">
        <v>109</v>
      </c>
      <c r="C28624" s="30">
        <v>2.1720000000000002</v>
      </c>
      <c r="D28624" t="s">
        <v>24</v>
      </c>
      <c r="E28624">
        <v>2027</v>
      </c>
      <c r="G28624" t="s">
        <v>25</v>
      </c>
    </row>
    <row r="28625" spans="1:7">
      <c r="A28625">
        <v>76169910</v>
      </c>
      <c r="B28625" t="s">
        <v>109</v>
      </c>
      <c r="C28625" s="30">
        <v>2.3530000000000002</v>
      </c>
      <c r="D28625" t="s">
        <v>24</v>
      </c>
      <c r="E28625">
        <v>2028</v>
      </c>
      <c r="G28625" t="s">
        <v>25</v>
      </c>
    </row>
    <row r="28626" spans="1:7">
      <c r="A28626">
        <v>76169990</v>
      </c>
      <c r="B28626" t="s">
        <v>109</v>
      </c>
      <c r="C28626" s="30">
        <v>2.4900000000000002</v>
      </c>
      <c r="D28626" t="s">
        <v>24</v>
      </c>
      <c r="G28626" t="s">
        <v>25</v>
      </c>
    </row>
    <row r="28627" spans="1:7">
      <c r="A28627">
        <v>76169990</v>
      </c>
      <c r="B28627" t="s">
        <v>109</v>
      </c>
      <c r="C28627" s="30">
        <v>2.7390000000000003</v>
      </c>
      <c r="D28627" t="s">
        <v>24</v>
      </c>
      <c r="E28627">
        <v>2026</v>
      </c>
      <c r="G28627" t="s">
        <v>25</v>
      </c>
    </row>
    <row r="28628" spans="1:7">
      <c r="A28628">
        <v>76169990</v>
      </c>
      <c r="B28628" t="s">
        <v>109</v>
      </c>
      <c r="C28628" s="30">
        <v>2.9880000000000004</v>
      </c>
      <c r="D28628" t="s">
        <v>24</v>
      </c>
      <c r="E28628">
        <v>2027</v>
      </c>
      <c r="G28628" t="s">
        <v>25</v>
      </c>
    </row>
    <row r="28629" spans="1:7">
      <c r="A28629">
        <v>76169990</v>
      </c>
      <c r="B28629" t="s">
        <v>109</v>
      </c>
      <c r="C28629" s="30">
        <v>3.2370000000000001</v>
      </c>
      <c r="D28629" t="s">
        <v>24</v>
      </c>
      <c r="E28629">
        <v>2028</v>
      </c>
      <c r="G28629" t="s">
        <v>25</v>
      </c>
    </row>
    <row r="28630" spans="1:7">
      <c r="A28630">
        <v>28041000</v>
      </c>
      <c r="B28630" t="s">
        <v>109</v>
      </c>
      <c r="C28630" s="30">
        <v>10.82</v>
      </c>
      <c r="G28630" t="s">
        <v>272</v>
      </c>
    </row>
    <row r="28631" spans="1:7">
      <c r="A28631">
        <v>28041000</v>
      </c>
      <c r="B28631" t="s">
        <v>109</v>
      </c>
      <c r="C28631" s="30">
        <v>11.902000000000001</v>
      </c>
      <c r="E28631">
        <v>2026</v>
      </c>
      <c r="G28631" t="s">
        <v>272</v>
      </c>
    </row>
    <row r="28632" spans="1:7">
      <c r="A28632">
        <v>28041000</v>
      </c>
      <c r="B28632" t="s">
        <v>109</v>
      </c>
      <c r="C28632" s="30">
        <v>12.984</v>
      </c>
      <c r="E28632">
        <v>2027</v>
      </c>
      <c r="G28632" t="s">
        <v>272</v>
      </c>
    </row>
    <row r="28633" spans="1:7">
      <c r="A28633">
        <v>28041000</v>
      </c>
      <c r="B28633" t="s">
        <v>109</v>
      </c>
      <c r="C28633" s="30">
        <v>14.066000000000001</v>
      </c>
      <c r="E28633">
        <v>2028</v>
      </c>
      <c r="G28633" t="s">
        <v>272</v>
      </c>
    </row>
    <row r="28634" spans="1:7">
      <c r="A28634">
        <v>2523100010</v>
      </c>
      <c r="B28634" t="s">
        <v>281</v>
      </c>
      <c r="C28634" s="30">
        <v>1.36</v>
      </c>
      <c r="D28634" t="s">
        <v>17</v>
      </c>
      <c r="G28634" t="s">
        <v>270</v>
      </c>
    </row>
    <row r="28635" spans="1:7">
      <c r="A28635">
        <v>2523100010</v>
      </c>
      <c r="B28635" t="s">
        <v>281</v>
      </c>
      <c r="C28635" s="30">
        <v>1.4960000000000002</v>
      </c>
      <c r="D28635" t="s">
        <v>17</v>
      </c>
      <c r="E28635">
        <v>2026</v>
      </c>
      <c r="G28635" t="s">
        <v>270</v>
      </c>
    </row>
    <row r="28636" spans="1:7">
      <c r="A28636">
        <v>2523100010</v>
      </c>
      <c r="B28636" t="s">
        <v>281</v>
      </c>
      <c r="C28636" s="30">
        <v>1.6320000000000001</v>
      </c>
      <c r="D28636" t="s">
        <v>17</v>
      </c>
      <c r="E28636">
        <v>2027</v>
      </c>
      <c r="G28636" t="s">
        <v>270</v>
      </c>
    </row>
    <row r="28637" spans="1:7">
      <c r="A28637">
        <v>2523100010</v>
      </c>
      <c r="B28637" t="s">
        <v>281</v>
      </c>
      <c r="C28637" s="30">
        <v>1.7680000000000002</v>
      </c>
      <c r="D28637" t="s">
        <v>17</v>
      </c>
      <c r="E28637">
        <v>2028</v>
      </c>
      <c r="G28637" t="s">
        <v>270</v>
      </c>
    </row>
    <row r="28638" spans="1:7">
      <c r="A28638">
        <v>2523100090</v>
      </c>
      <c r="B28638" t="s">
        <v>281</v>
      </c>
      <c r="C28638" s="30">
        <v>1.36</v>
      </c>
      <c r="D28638" t="s">
        <v>13</v>
      </c>
      <c r="G28638" t="s">
        <v>270</v>
      </c>
    </row>
    <row r="28639" spans="1:7">
      <c r="A28639">
        <v>2523100090</v>
      </c>
      <c r="B28639" t="s">
        <v>281</v>
      </c>
      <c r="C28639" s="30">
        <v>1.4960000000000002</v>
      </c>
      <c r="D28639" t="s">
        <v>13</v>
      </c>
      <c r="E28639">
        <v>2026</v>
      </c>
      <c r="G28639" t="s">
        <v>270</v>
      </c>
    </row>
    <row r="28640" spans="1:7">
      <c r="A28640">
        <v>2523100090</v>
      </c>
      <c r="B28640" t="s">
        <v>281</v>
      </c>
      <c r="C28640" s="30">
        <v>1.6320000000000001</v>
      </c>
      <c r="D28640" t="s">
        <v>13</v>
      </c>
      <c r="E28640">
        <v>2027</v>
      </c>
      <c r="G28640" t="s">
        <v>270</v>
      </c>
    </row>
    <row r="28641" spans="1:7">
      <c r="A28641">
        <v>2523100090</v>
      </c>
      <c r="B28641" t="s">
        <v>281</v>
      </c>
      <c r="C28641" s="30">
        <v>1.7680000000000002</v>
      </c>
      <c r="D28641" t="s">
        <v>13</v>
      </c>
      <c r="E28641">
        <v>2028</v>
      </c>
      <c r="G28641" t="s">
        <v>270</v>
      </c>
    </row>
    <row r="28642" spans="1:7">
      <c r="A28642">
        <v>25232100</v>
      </c>
      <c r="B28642" t="s">
        <v>281</v>
      </c>
      <c r="C28642" s="30">
        <v>1.44</v>
      </c>
      <c r="G28642" t="s">
        <v>270</v>
      </c>
    </row>
    <row r="28643" spans="1:7">
      <c r="A28643">
        <v>25232100</v>
      </c>
      <c r="B28643" t="s">
        <v>281</v>
      </c>
      <c r="C28643" s="30">
        <v>1.5839999999999999</v>
      </c>
      <c r="E28643">
        <v>2026</v>
      </c>
      <c r="G28643" t="s">
        <v>270</v>
      </c>
    </row>
    <row r="28644" spans="1:7">
      <c r="A28644">
        <v>25232100</v>
      </c>
      <c r="B28644" t="s">
        <v>281</v>
      </c>
      <c r="C28644" s="30">
        <v>1.728</v>
      </c>
      <c r="E28644">
        <v>2027</v>
      </c>
      <c r="G28644" t="s">
        <v>270</v>
      </c>
    </row>
    <row r="28645" spans="1:7">
      <c r="A28645">
        <v>25232100</v>
      </c>
      <c r="B28645" t="s">
        <v>281</v>
      </c>
      <c r="C28645" s="30">
        <v>1.8719999999999999</v>
      </c>
      <c r="E28645">
        <v>2028</v>
      </c>
      <c r="G28645" t="s">
        <v>270</v>
      </c>
    </row>
    <row r="28646" spans="1:7">
      <c r="A28646">
        <v>25232900</v>
      </c>
      <c r="B28646" t="s">
        <v>281</v>
      </c>
      <c r="C28646" s="30">
        <v>1.38</v>
      </c>
      <c r="G28646" t="s">
        <v>270</v>
      </c>
    </row>
    <row r="28647" spans="1:7">
      <c r="A28647">
        <v>25232900</v>
      </c>
      <c r="B28647" t="s">
        <v>281</v>
      </c>
      <c r="C28647" s="30">
        <v>1.5179999999999998</v>
      </c>
      <c r="E28647">
        <v>2026</v>
      </c>
      <c r="G28647" t="s">
        <v>270</v>
      </c>
    </row>
    <row r="28648" spans="1:7">
      <c r="A28648">
        <v>25232900</v>
      </c>
      <c r="B28648" t="s">
        <v>281</v>
      </c>
      <c r="C28648" s="30">
        <v>1.6559999999999999</v>
      </c>
      <c r="E28648">
        <v>2027</v>
      </c>
      <c r="G28648" t="s">
        <v>270</v>
      </c>
    </row>
    <row r="28649" spans="1:7">
      <c r="A28649">
        <v>25232900</v>
      </c>
      <c r="B28649" t="s">
        <v>281</v>
      </c>
      <c r="C28649" s="30">
        <v>1.7939999999999998</v>
      </c>
      <c r="E28649">
        <v>2028</v>
      </c>
      <c r="G28649" t="s">
        <v>270</v>
      </c>
    </row>
    <row r="28650" spans="1:7">
      <c r="A28650">
        <v>28080000</v>
      </c>
      <c r="B28650" t="s">
        <v>281</v>
      </c>
      <c r="C28650" s="30">
        <v>2.73</v>
      </c>
      <c r="G28650" t="s">
        <v>271</v>
      </c>
    </row>
    <row r="28651" spans="1:7">
      <c r="A28651">
        <v>28080000</v>
      </c>
      <c r="B28651" t="s">
        <v>281</v>
      </c>
      <c r="C28651" s="30">
        <v>2.7572999999999999</v>
      </c>
      <c r="E28651">
        <v>2026</v>
      </c>
      <c r="G28651" t="s">
        <v>271</v>
      </c>
    </row>
    <row r="28652" spans="1:7">
      <c r="A28652">
        <v>28080000</v>
      </c>
      <c r="B28652" t="s">
        <v>281</v>
      </c>
      <c r="C28652" s="30">
        <v>2.7572999999999999</v>
      </c>
      <c r="E28652">
        <v>2027</v>
      </c>
      <c r="G28652" t="s">
        <v>271</v>
      </c>
    </row>
    <row r="28653" spans="1:7">
      <c r="A28653">
        <v>28080000</v>
      </c>
      <c r="B28653" t="s">
        <v>281</v>
      </c>
      <c r="C28653" s="30">
        <v>2.7572999999999999</v>
      </c>
      <c r="E28653">
        <v>2028</v>
      </c>
      <c r="G28653" t="s">
        <v>271</v>
      </c>
    </row>
    <row r="28654" spans="1:7">
      <c r="A28654">
        <v>28141000</v>
      </c>
      <c r="B28654" t="s">
        <v>281</v>
      </c>
      <c r="C28654" s="30">
        <v>2.2599999999999998</v>
      </c>
      <c r="G28654" t="s">
        <v>271</v>
      </c>
    </row>
    <row r="28655" spans="1:7">
      <c r="A28655">
        <v>28141000</v>
      </c>
      <c r="B28655" t="s">
        <v>281</v>
      </c>
      <c r="C28655" s="30">
        <v>2.2826</v>
      </c>
      <c r="E28655">
        <v>2026</v>
      </c>
      <c r="G28655" t="s">
        <v>271</v>
      </c>
    </row>
    <row r="28656" spans="1:7">
      <c r="A28656">
        <v>28141000</v>
      </c>
      <c r="B28656" t="s">
        <v>281</v>
      </c>
      <c r="C28656" s="30">
        <v>2.2826</v>
      </c>
      <c r="E28656">
        <v>2027</v>
      </c>
      <c r="G28656" t="s">
        <v>271</v>
      </c>
    </row>
    <row r="28657" spans="1:7">
      <c r="A28657">
        <v>28141000</v>
      </c>
      <c r="B28657" t="s">
        <v>281</v>
      </c>
      <c r="C28657" s="30">
        <v>2.2826</v>
      </c>
      <c r="E28657">
        <v>2028</v>
      </c>
      <c r="G28657" t="s">
        <v>271</v>
      </c>
    </row>
    <row r="28658" spans="1:7">
      <c r="A28658">
        <v>28142000</v>
      </c>
      <c r="B28658" t="s">
        <v>281</v>
      </c>
      <c r="C28658">
        <v>0.68</v>
      </c>
      <c r="G28658" t="s">
        <v>271</v>
      </c>
    </row>
    <row r="28659" spans="1:7">
      <c r="A28659">
        <v>28142000</v>
      </c>
      <c r="B28659" t="s">
        <v>281</v>
      </c>
      <c r="C28659">
        <v>0.68680000000000008</v>
      </c>
      <c r="E28659">
        <v>2026</v>
      </c>
      <c r="G28659" t="s">
        <v>271</v>
      </c>
    </row>
    <row r="28660" spans="1:7">
      <c r="A28660">
        <v>28142000</v>
      </c>
      <c r="B28660" t="s">
        <v>281</v>
      </c>
      <c r="C28660">
        <v>0.68680000000000008</v>
      </c>
      <c r="E28660">
        <v>2027</v>
      </c>
      <c r="G28660" t="s">
        <v>271</v>
      </c>
    </row>
    <row r="28661" spans="1:7">
      <c r="A28661">
        <v>28142000</v>
      </c>
      <c r="B28661" t="s">
        <v>281</v>
      </c>
      <c r="C28661">
        <v>0.68680000000000008</v>
      </c>
      <c r="E28661">
        <v>2028</v>
      </c>
      <c r="G28661" t="s">
        <v>271</v>
      </c>
    </row>
    <row r="28662" spans="1:7">
      <c r="A28662">
        <v>28342100</v>
      </c>
      <c r="B28662" t="s">
        <v>281</v>
      </c>
      <c r="C28662" s="30">
        <v>2.2200000000000002</v>
      </c>
      <c r="G28662" t="s">
        <v>271</v>
      </c>
    </row>
    <row r="28663" spans="1:7">
      <c r="A28663">
        <v>28342100</v>
      </c>
      <c r="B28663" t="s">
        <v>281</v>
      </c>
      <c r="C28663" s="30">
        <v>2.2422000000000004</v>
      </c>
      <c r="E28663">
        <v>2026</v>
      </c>
      <c r="G28663" t="s">
        <v>271</v>
      </c>
    </row>
    <row r="28664" spans="1:7">
      <c r="A28664">
        <v>28342100</v>
      </c>
      <c r="B28664" t="s">
        <v>281</v>
      </c>
      <c r="C28664" s="30">
        <v>2.2422000000000004</v>
      </c>
      <c r="E28664">
        <v>2027</v>
      </c>
      <c r="G28664" t="s">
        <v>271</v>
      </c>
    </row>
    <row r="28665" spans="1:7">
      <c r="A28665">
        <v>28342100</v>
      </c>
      <c r="B28665" t="s">
        <v>281</v>
      </c>
      <c r="C28665" s="30">
        <v>2.2422000000000004</v>
      </c>
      <c r="E28665">
        <v>2028</v>
      </c>
      <c r="G28665" t="s">
        <v>271</v>
      </c>
    </row>
    <row r="28666" spans="1:7">
      <c r="A28666">
        <v>31021012</v>
      </c>
      <c r="B28666" t="s">
        <v>281</v>
      </c>
      <c r="C28666">
        <v>0.49</v>
      </c>
      <c r="G28666" t="s">
        <v>271</v>
      </c>
    </row>
    <row r="28667" spans="1:7">
      <c r="A28667">
        <v>31021012</v>
      </c>
      <c r="B28667" t="s">
        <v>281</v>
      </c>
      <c r="C28667">
        <v>0.49490000000000001</v>
      </c>
      <c r="E28667">
        <v>2026</v>
      </c>
      <c r="G28667" t="s">
        <v>271</v>
      </c>
    </row>
    <row r="28668" spans="1:7">
      <c r="A28668">
        <v>31021012</v>
      </c>
      <c r="B28668" t="s">
        <v>281</v>
      </c>
      <c r="C28668">
        <v>0.49490000000000001</v>
      </c>
      <c r="E28668">
        <v>2027</v>
      </c>
      <c r="G28668" t="s">
        <v>271</v>
      </c>
    </row>
    <row r="28669" spans="1:7">
      <c r="A28669">
        <v>31021012</v>
      </c>
      <c r="B28669" t="s">
        <v>281</v>
      </c>
      <c r="C28669">
        <v>0.49490000000000001</v>
      </c>
      <c r="E28669">
        <v>2028</v>
      </c>
      <c r="G28669" t="s">
        <v>271</v>
      </c>
    </row>
    <row r="28670" spans="1:7">
      <c r="A28670">
        <v>31021015</v>
      </c>
      <c r="B28670" t="s">
        <v>281</v>
      </c>
      <c r="C28670">
        <v>0.79</v>
      </c>
      <c r="G28670" t="s">
        <v>271</v>
      </c>
    </row>
    <row r="28671" spans="1:7">
      <c r="A28671">
        <v>31021015</v>
      </c>
      <c r="B28671" t="s">
        <v>281</v>
      </c>
      <c r="C28671">
        <v>0.79790000000000005</v>
      </c>
      <c r="E28671">
        <v>2026</v>
      </c>
      <c r="G28671" t="s">
        <v>271</v>
      </c>
    </row>
    <row r="28672" spans="1:7">
      <c r="A28672">
        <v>31021015</v>
      </c>
      <c r="B28672" t="s">
        <v>281</v>
      </c>
      <c r="C28672">
        <v>0.79790000000000005</v>
      </c>
      <c r="E28672">
        <v>2027</v>
      </c>
      <c r="G28672" t="s">
        <v>271</v>
      </c>
    </row>
    <row r="28673" spans="1:7">
      <c r="A28673">
        <v>31021015</v>
      </c>
      <c r="B28673" t="s">
        <v>281</v>
      </c>
      <c r="C28673">
        <v>0.79790000000000005</v>
      </c>
      <c r="E28673">
        <v>2028</v>
      </c>
      <c r="G28673" t="s">
        <v>271</v>
      </c>
    </row>
    <row r="28674" spans="1:7">
      <c r="A28674">
        <v>31021019</v>
      </c>
      <c r="B28674" t="s">
        <v>281</v>
      </c>
      <c r="C28674" s="30">
        <v>1.47</v>
      </c>
      <c r="G28674" t="s">
        <v>271</v>
      </c>
    </row>
    <row r="28675" spans="1:7">
      <c r="A28675">
        <v>31021019</v>
      </c>
      <c r="B28675" t="s">
        <v>281</v>
      </c>
      <c r="C28675" s="30">
        <v>1.4846999999999999</v>
      </c>
      <c r="E28675">
        <v>2026</v>
      </c>
      <c r="G28675" t="s">
        <v>271</v>
      </c>
    </row>
    <row r="28676" spans="1:7">
      <c r="A28676">
        <v>31021019</v>
      </c>
      <c r="B28676" t="s">
        <v>281</v>
      </c>
      <c r="C28676" s="30">
        <v>1.4846999999999999</v>
      </c>
      <c r="E28676">
        <v>2027</v>
      </c>
      <c r="G28676" t="s">
        <v>271</v>
      </c>
    </row>
    <row r="28677" spans="1:7">
      <c r="A28677">
        <v>31021019</v>
      </c>
      <c r="B28677" t="s">
        <v>281</v>
      </c>
      <c r="C28677" s="30">
        <v>1.4846999999999999</v>
      </c>
      <c r="E28677">
        <v>2028</v>
      </c>
      <c r="G28677" t="s">
        <v>271</v>
      </c>
    </row>
    <row r="28678" spans="1:7">
      <c r="A28678">
        <v>31021090</v>
      </c>
      <c r="B28678" t="s">
        <v>281</v>
      </c>
      <c r="C28678" s="30">
        <v>1.44</v>
      </c>
      <c r="G28678" t="s">
        <v>271</v>
      </c>
    </row>
    <row r="28679" spans="1:7">
      <c r="A28679">
        <v>31021090</v>
      </c>
      <c r="B28679" t="s">
        <v>281</v>
      </c>
      <c r="C28679" s="30">
        <v>1.4543999999999999</v>
      </c>
      <c r="E28679">
        <v>2026</v>
      </c>
      <c r="G28679" t="s">
        <v>271</v>
      </c>
    </row>
    <row r="28680" spans="1:7">
      <c r="A28680">
        <v>31021090</v>
      </c>
      <c r="B28680" t="s">
        <v>281</v>
      </c>
      <c r="C28680" s="30">
        <v>1.4543999999999999</v>
      </c>
      <c r="E28680">
        <v>2027</v>
      </c>
      <c r="G28680" t="s">
        <v>271</v>
      </c>
    </row>
    <row r="28681" spans="1:7">
      <c r="A28681">
        <v>31021090</v>
      </c>
      <c r="B28681" t="s">
        <v>281</v>
      </c>
      <c r="C28681" s="30">
        <v>1.4543999999999999</v>
      </c>
      <c r="E28681">
        <v>2028</v>
      </c>
      <c r="G28681" t="s">
        <v>271</v>
      </c>
    </row>
    <row r="28682" spans="1:7">
      <c r="A28682">
        <v>31022100</v>
      </c>
      <c r="B28682" t="s">
        <v>281</v>
      </c>
      <c r="C28682">
        <v>0.67</v>
      </c>
      <c r="G28682" t="s">
        <v>271</v>
      </c>
    </row>
    <row r="28683" spans="1:7">
      <c r="A28683">
        <v>31022100</v>
      </c>
      <c r="B28683" t="s">
        <v>281</v>
      </c>
      <c r="C28683">
        <v>0.67670000000000008</v>
      </c>
      <c r="E28683">
        <v>2026</v>
      </c>
      <c r="G28683" t="s">
        <v>271</v>
      </c>
    </row>
    <row r="28684" spans="1:7">
      <c r="A28684">
        <v>31022100</v>
      </c>
      <c r="B28684" t="s">
        <v>281</v>
      </c>
      <c r="C28684">
        <v>0.67670000000000008</v>
      </c>
      <c r="E28684">
        <v>2027</v>
      </c>
      <c r="G28684" t="s">
        <v>271</v>
      </c>
    </row>
    <row r="28685" spans="1:7">
      <c r="A28685">
        <v>31022100</v>
      </c>
      <c r="B28685" t="s">
        <v>281</v>
      </c>
      <c r="C28685">
        <v>0.67670000000000008</v>
      </c>
      <c r="E28685">
        <v>2028</v>
      </c>
      <c r="G28685" t="s">
        <v>271</v>
      </c>
    </row>
    <row r="28686" spans="1:7">
      <c r="A28686">
        <v>31022900</v>
      </c>
      <c r="B28686" t="s">
        <v>281</v>
      </c>
      <c r="C28686" s="30">
        <v>1.45</v>
      </c>
      <c r="G28686" t="s">
        <v>271</v>
      </c>
    </row>
    <row r="28687" spans="1:7">
      <c r="A28687">
        <v>31022900</v>
      </c>
      <c r="B28687" t="s">
        <v>281</v>
      </c>
      <c r="C28687" s="30">
        <v>1.4644999999999999</v>
      </c>
      <c r="E28687">
        <v>2026</v>
      </c>
      <c r="G28687" t="s">
        <v>271</v>
      </c>
    </row>
    <row r="28688" spans="1:7">
      <c r="A28688">
        <v>31022900</v>
      </c>
      <c r="B28688" t="s">
        <v>281</v>
      </c>
      <c r="C28688" s="30">
        <v>1.4644999999999999</v>
      </c>
      <c r="E28688">
        <v>2027</v>
      </c>
      <c r="G28688" t="s">
        <v>271</v>
      </c>
    </row>
    <row r="28689" spans="1:7">
      <c r="A28689">
        <v>31022900</v>
      </c>
      <c r="B28689" t="s">
        <v>281</v>
      </c>
      <c r="C28689" s="30">
        <v>1.4644999999999999</v>
      </c>
      <c r="E28689">
        <v>2028</v>
      </c>
      <c r="G28689" t="s">
        <v>271</v>
      </c>
    </row>
    <row r="28690" spans="1:7">
      <c r="A28690">
        <v>31023010</v>
      </c>
      <c r="B28690" t="s">
        <v>281</v>
      </c>
      <c r="C28690" s="30">
        <v>1.69</v>
      </c>
      <c r="G28690" t="s">
        <v>271</v>
      </c>
    </row>
    <row r="28691" spans="1:7">
      <c r="A28691">
        <v>31023010</v>
      </c>
      <c r="B28691" t="s">
        <v>281</v>
      </c>
      <c r="C28691" s="30">
        <v>1.7068999999999999</v>
      </c>
      <c r="E28691">
        <v>2026</v>
      </c>
      <c r="G28691" t="s">
        <v>271</v>
      </c>
    </row>
    <row r="28692" spans="1:7">
      <c r="A28692">
        <v>31023010</v>
      </c>
      <c r="B28692" t="s">
        <v>281</v>
      </c>
      <c r="C28692" s="30">
        <v>1.7068999999999999</v>
      </c>
      <c r="E28692">
        <v>2027</v>
      </c>
      <c r="G28692" t="s">
        <v>271</v>
      </c>
    </row>
    <row r="28693" spans="1:7">
      <c r="A28693">
        <v>31023010</v>
      </c>
      <c r="B28693" t="s">
        <v>281</v>
      </c>
      <c r="C28693" s="30">
        <v>1.7068999999999999</v>
      </c>
      <c r="E28693">
        <v>2028</v>
      </c>
      <c r="G28693" t="s">
        <v>271</v>
      </c>
    </row>
    <row r="28694" spans="1:7">
      <c r="A28694">
        <v>31023090</v>
      </c>
      <c r="B28694" t="s">
        <v>281</v>
      </c>
      <c r="C28694" s="30">
        <v>2.6</v>
      </c>
      <c r="G28694" t="s">
        <v>271</v>
      </c>
    </row>
    <row r="28695" spans="1:7">
      <c r="A28695">
        <v>31023090</v>
      </c>
      <c r="B28695" t="s">
        <v>281</v>
      </c>
      <c r="C28695" s="30">
        <v>2.6260000000000003</v>
      </c>
      <c r="E28695">
        <v>2026</v>
      </c>
      <c r="G28695" t="s">
        <v>271</v>
      </c>
    </row>
    <row r="28696" spans="1:7">
      <c r="A28696">
        <v>31023090</v>
      </c>
      <c r="B28696" t="s">
        <v>281</v>
      </c>
      <c r="C28696" s="30">
        <v>2.6260000000000003</v>
      </c>
      <c r="E28696">
        <v>2027</v>
      </c>
      <c r="G28696" t="s">
        <v>271</v>
      </c>
    </row>
    <row r="28697" spans="1:7">
      <c r="A28697">
        <v>31023090</v>
      </c>
      <c r="B28697" t="s">
        <v>281</v>
      </c>
      <c r="C28697" s="30">
        <v>2.6260000000000003</v>
      </c>
      <c r="E28697">
        <v>2028</v>
      </c>
      <c r="G28697" t="s">
        <v>271</v>
      </c>
    </row>
    <row r="28698" spans="1:7">
      <c r="A28698">
        <v>31024010</v>
      </c>
      <c r="B28698" t="s">
        <v>281</v>
      </c>
      <c r="C28698" s="30">
        <v>2.2200000000000002</v>
      </c>
      <c r="G28698" t="s">
        <v>271</v>
      </c>
    </row>
    <row r="28699" spans="1:7">
      <c r="A28699">
        <v>31024010</v>
      </c>
      <c r="B28699" t="s">
        <v>281</v>
      </c>
      <c r="C28699" s="30">
        <v>2.2422000000000004</v>
      </c>
      <c r="E28699">
        <v>2026</v>
      </c>
      <c r="G28699" t="s">
        <v>271</v>
      </c>
    </row>
    <row r="28700" spans="1:7">
      <c r="A28700">
        <v>31024010</v>
      </c>
      <c r="B28700" t="s">
        <v>281</v>
      </c>
      <c r="C28700" s="30">
        <v>2.2422000000000004</v>
      </c>
      <c r="E28700">
        <v>2027</v>
      </c>
      <c r="G28700" t="s">
        <v>271</v>
      </c>
    </row>
    <row r="28701" spans="1:7">
      <c r="A28701">
        <v>31024010</v>
      </c>
      <c r="B28701" t="s">
        <v>281</v>
      </c>
      <c r="C28701" s="30">
        <v>2.2422000000000004</v>
      </c>
      <c r="E28701">
        <v>2028</v>
      </c>
      <c r="G28701" t="s">
        <v>271</v>
      </c>
    </row>
    <row r="28702" spans="1:7">
      <c r="A28702">
        <v>31024090</v>
      </c>
      <c r="B28702" t="s">
        <v>281</v>
      </c>
      <c r="C28702" s="30">
        <v>2.2200000000000002</v>
      </c>
      <c r="G28702" t="s">
        <v>271</v>
      </c>
    </row>
    <row r="28703" spans="1:7">
      <c r="A28703">
        <v>31024090</v>
      </c>
      <c r="B28703" t="s">
        <v>281</v>
      </c>
      <c r="C28703" s="30">
        <v>2.2422000000000004</v>
      </c>
      <c r="E28703">
        <v>2026</v>
      </c>
      <c r="G28703" t="s">
        <v>271</v>
      </c>
    </row>
    <row r="28704" spans="1:7">
      <c r="A28704">
        <v>31024090</v>
      </c>
      <c r="B28704" t="s">
        <v>281</v>
      </c>
      <c r="C28704" s="30">
        <v>2.2422000000000004</v>
      </c>
      <c r="E28704">
        <v>2027</v>
      </c>
      <c r="G28704" t="s">
        <v>271</v>
      </c>
    </row>
    <row r="28705" spans="1:7">
      <c r="A28705">
        <v>31024090</v>
      </c>
      <c r="B28705" t="s">
        <v>281</v>
      </c>
      <c r="C28705" s="30">
        <v>2.2422000000000004</v>
      </c>
      <c r="E28705">
        <v>2028</v>
      </c>
      <c r="G28705" t="s">
        <v>271</v>
      </c>
    </row>
    <row r="28706" spans="1:7">
      <c r="A28706">
        <v>31025000</v>
      </c>
      <c r="B28706" t="s">
        <v>281</v>
      </c>
      <c r="C28706" s="30">
        <v>4.26</v>
      </c>
      <c r="G28706" t="s">
        <v>271</v>
      </c>
    </row>
    <row r="28707" spans="1:7">
      <c r="A28707">
        <v>31025000</v>
      </c>
      <c r="B28707" t="s">
        <v>281</v>
      </c>
      <c r="C28707" s="30">
        <v>4.3026</v>
      </c>
      <c r="E28707">
        <v>2026</v>
      </c>
      <c r="G28707" t="s">
        <v>271</v>
      </c>
    </row>
    <row r="28708" spans="1:7">
      <c r="A28708">
        <v>31025000</v>
      </c>
      <c r="B28708" t="s">
        <v>281</v>
      </c>
      <c r="C28708" s="30">
        <v>4.3026</v>
      </c>
      <c r="E28708">
        <v>2027</v>
      </c>
      <c r="G28708" t="s">
        <v>271</v>
      </c>
    </row>
    <row r="28709" spans="1:7">
      <c r="A28709">
        <v>31025000</v>
      </c>
      <c r="B28709" t="s">
        <v>281</v>
      </c>
      <c r="C28709" s="30">
        <v>4.3026</v>
      </c>
      <c r="E28709">
        <v>2028</v>
      </c>
      <c r="G28709" t="s">
        <v>271</v>
      </c>
    </row>
    <row r="28710" spans="1:7">
      <c r="A28710">
        <v>31026000</v>
      </c>
      <c r="B28710" t="s">
        <v>281</v>
      </c>
      <c r="C28710" s="30">
        <v>2.1800000000000002</v>
      </c>
      <c r="G28710" t="s">
        <v>271</v>
      </c>
    </row>
    <row r="28711" spans="1:7">
      <c r="A28711">
        <v>31026000</v>
      </c>
      <c r="B28711" t="s">
        <v>281</v>
      </c>
      <c r="C28711" s="30">
        <v>2.2018</v>
      </c>
      <c r="E28711">
        <v>2026</v>
      </c>
      <c r="G28711" t="s">
        <v>271</v>
      </c>
    </row>
    <row r="28712" spans="1:7">
      <c r="A28712">
        <v>31026000</v>
      </c>
      <c r="B28712" t="s">
        <v>281</v>
      </c>
      <c r="C28712" s="30">
        <v>2.2018</v>
      </c>
      <c r="E28712">
        <v>2027</v>
      </c>
      <c r="G28712" t="s">
        <v>271</v>
      </c>
    </row>
    <row r="28713" spans="1:7">
      <c r="A28713">
        <v>31026000</v>
      </c>
      <c r="B28713" t="s">
        <v>281</v>
      </c>
      <c r="C28713" s="30">
        <v>2.2018</v>
      </c>
      <c r="E28713">
        <v>2028</v>
      </c>
      <c r="G28713" t="s">
        <v>271</v>
      </c>
    </row>
    <row r="28714" spans="1:7">
      <c r="A28714">
        <v>31028000</v>
      </c>
      <c r="B28714" t="s">
        <v>281</v>
      </c>
      <c r="C28714" s="30">
        <v>1.63</v>
      </c>
      <c r="G28714" t="s">
        <v>271</v>
      </c>
    </row>
    <row r="28715" spans="1:7">
      <c r="A28715">
        <v>31028000</v>
      </c>
      <c r="B28715" t="s">
        <v>281</v>
      </c>
      <c r="C28715" s="30">
        <v>1.6462999999999999</v>
      </c>
      <c r="E28715">
        <v>2026</v>
      </c>
      <c r="G28715" t="s">
        <v>271</v>
      </c>
    </row>
    <row r="28716" spans="1:7">
      <c r="A28716">
        <v>31028000</v>
      </c>
      <c r="B28716" t="s">
        <v>281</v>
      </c>
      <c r="C28716" s="30">
        <v>1.6462999999999999</v>
      </c>
      <c r="E28716">
        <v>2027</v>
      </c>
      <c r="G28716" t="s">
        <v>271</v>
      </c>
    </row>
    <row r="28717" spans="1:7">
      <c r="A28717">
        <v>31028000</v>
      </c>
      <c r="B28717" t="s">
        <v>281</v>
      </c>
      <c r="C28717" s="30">
        <v>1.6462999999999999</v>
      </c>
      <c r="E28717">
        <v>2028</v>
      </c>
      <c r="G28717" t="s">
        <v>271</v>
      </c>
    </row>
    <row r="28718" spans="1:7">
      <c r="A28718">
        <v>31029000</v>
      </c>
      <c r="B28718" t="s">
        <v>281</v>
      </c>
      <c r="C28718" s="30">
        <v>1.67</v>
      </c>
      <c r="G28718" t="s">
        <v>271</v>
      </c>
    </row>
    <row r="28719" spans="1:7">
      <c r="A28719">
        <v>31029000</v>
      </c>
      <c r="B28719" t="s">
        <v>281</v>
      </c>
      <c r="C28719" s="30">
        <v>1.6866999999999999</v>
      </c>
      <c r="E28719">
        <v>2026</v>
      </c>
      <c r="G28719" t="s">
        <v>271</v>
      </c>
    </row>
    <row r="28720" spans="1:7">
      <c r="A28720">
        <v>31029000</v>
      </c>
      <c r="B28720" t="s">
        <v>281</v>
      </c>
      <c r="C28720" s="30">
        <v>1.6866999999999999</v>
      </c>
      <c r="E28720">
        <v>2027</v>
      </c>
      <c r="G28720" t="s">
        <v>271</v>
      </c>
    </row>
    <row r="28721" spans="1:7">
      <c r="A28721">
        <v>31029000</v>
      </c>
      <c r="B28721" t="s">
        <v>281</v>
      </c>
      <c r="C28721" s="30">
        <v>1.6866999999999999</v>
      </c>
      <c r="E28721">
        <v>2028</v>
      </c>
      <c r="G28721" t="s">
        <v>271</v>
      </c>
    </row>
    <row r="28722" spans="1:7">
      <c r="A28722">
        <v>31051000</v>
      </c>
      <c r="B28722" t="s">
        <v>281</v>
      </c>
      <c r="C28722">
        <v>0.86</v>
      </c>
      <c r="G28722" t="s">
        <v>271</v>
      </c>
    </row>
    <row r="28723" spans="1:7">
      <c r="A28723">
        <v>31051000</v>
      </c>
      <c r="B28723" t="s">
        <v>281</v>
      </c>
      <c r="C28723">
        <v>0.86860000000000004</v>
      </c>
      <c r="E28723">
        <v>2026</v>
      </c>
      <c r="G28723" t="s">
        <v>271</v>
      </c>
    </row>
    <row r="28724" spans="1:7">
      <c r="A28724">
        <v>31051000</v>
      </c>
      <c r="B28724" t="s">
        <v>281</v>
      </c>
      <c r="C28724">
        <v>0.86860000000000004</v>
      </c>
      <c r="E28724">
        <v>2027</v>
      </c>
      <c r="G28724" t="s">
        <v>271</v>
      </c>
    </row>
    <row r="28725" spans="1:7">
      <c r="A28725">
        <v>31051000</v>
      </c>
      <c r="B28725" t="s">
        <v>281</v>
      </c>
      <c r="C28725">
        <v>0.86860000000000004</v>
      </c>
      <c r="E28725">
        <v>2028</v>
      </c>
      <c r="G28725" t="s">
        <v>271</v>
      </c>
    </row>
    <row r="28726" spans="1:7">
      <c r="A28726">
        <v>31052010</v>
      </c>
      <c r="B28726" t="s">
        <v>281</v>
      </c>
      <c r="C28726" s="30">
        <v>1.1200000000000001</v>
      </c>
      <c r="G28726" t="s">
        <v>271</v>
      </c>
    </row>
    <row r="28727" spans="1:7">
      <c r="A28727">
        <v>31052010</v>
      </c>
      <c r="B28727" t="s">
        <v>281</v>
      </c>
      <c r="C28727" s="30">
        <v>1.1312000000000002</v>
      </c>
      <c r="E28727">
        <v>2026</v>
      </c>
      <c r="G28727" t="s">
        <v>271</v>
      </c>
    </row>
    <row r="28728" spans="1:7">
      <c r="A28728">
        <v>31052010</v>
      </c>
      <c r="B28728" t="s">
        <v>281</v>
      </c>
      <c r="C28728" s="30">
        <v>1.1312000000000002</v>
      </c>
      <c r="E28728">
        <v>2027</v>
      </c>
      <c r="G28728" t="s">
        <v>271</v>
      </c>
    </row>
    <row r="28729" spans="1:7">
      <c r="A28729">
        <v>31052010</v>
      </c>
      <c r="B28729" t="s">
        <v>281</v>
      </c>
      <c r="C28729" s="30">
        <v>1.1312000000000002</v>
      </c>
      <c r="E28729">
        <v>2028</v>
      </c>
      <c r="G28729" t="s">
        <v>271</v>
      </c>
    </row>
    <row r="28730" spans="1:7">
      <c r="A28730">
        <v>31052090</v>
      </c>
      <c r="B28730" t="s">
        <v>281</v>
      </c>
      <c r="C28730">
        <v>0.76</v>
      </c>
      <c r="G28730" t="s">
        <v>271</v>
      </c>
    </row>
    <row r="28731" spans="1:7">
      <c r="A28731">
        <v>31052090</v>
      </c>
      <c r="B28731" t="s">
        <v>281</v>
      </c>
      <c r="C28731">
        <v>0.76760000000000006</v>
      </c>
      <c r="E28731">
        <v>2026</v>
      </c>
      <c r="G28731" t="s">
        <v>271</v>
      </c>
    </row>
    <row r="28732" spans="1:7">
      <c r="A28732">
        <v>31052090</v>
      </c>
      <c r="B28732" t="s">
        <v>281</v>
      </c>
      <c r="C28732">
        <v>0.76760000000000006</v>
      </c>
      <c r="E28732">
        <v>2027</v>
      </c>
      <c r="G28732" t="s">
        <v>271</v>
      </c>
    </row>
    <row r="28733" spans="1:7">
      <c r="A28733">
        <v>31052090</v>
      </c>
      <c r="B28733" t="s">
        <v>281</v>
      </c>
      <c r="C28733">
        <v>0.76760000000000006</v>
      </c>
      <c r="E28733">
        <v>2028</v>
      </c>
      <c r="G28733" t="s">
        <v>271</v>
      </c>
    </row>
    <row r="28734" spans="1:7">
      <c r="A28734">
        <v>31053000</v>
      </c>
      <c r="B28734" t="s">
        <v>281</v>
      </c>
      <c r="C28734">
        <v>0.55000000000000004</v>
      </c>
      <c r="G28734" t="s">
        <v>271</v>
      </c>
    </row>
    <row r="28735" spans="1:7">
      <c r="A28735">
        <v>31053000</v>
      </c>
      <c r="B28735" t="s">
        <v>281</v>
      </c>
      <c r="C28735">
        <v>0.5555000000000001</v>
      </c>
      <c r="E28735">
        <v>2026</v>
      </c>
      <c r="G28735" t="s">
        <v>271</v>
      </c>
    </row>
    <row r="28736" spans="1:7">
      <c r="A28736">
        <v>31053000</v>
      </c>
      <c r="B28736" t="s">
        <v>281</v>
      </c>
      <c r="C28736">
        <v>0.5555000000000001</v>
      </c>
      <c r="E28736">
        <v>2027</v>
      </c>
      <c r="G28736" t="s">
        <v>271</v>
      </c>
    </row>
    <row r="28737" spans="1:7">
      <c r="A28737">
        <v>31053000</v>
      </c>
      <c r="B28737" t="s">
        <v>281</v>
      </c>
      <c r="C28737">
        <v>0.5555000000000001</v>
      </c>
      <c r="E28737">
        <v>2028</v>
      </c>
      <c r="G28737" t="s">
        <v>271</v>
      </c>
    </row>
    <row r="28738" spans="1:7">
      <c r="A28738">
        <v>31054000</v>
      </c>
      <c r="B28738" t="s">
        <v>281</v>
      </c>
      <c r="C28738">
        <v>0.35</v>
      </c>
      <c r="G28738" t="s">
        <v>271</v>
      </c>
    </row>
    <row r="28739" spans="1:7">
      <c r="A28739">
        <v>31054000</v>
      </c>
      <c r="B28739" t="s">
        <v>281</v>
      </c>
      <c r="C28739">
        <v>0.35349999999999998</v>
      </c>
      <c r="E28739">
        <v>2026</v>
      </c>
      <c r="G28739" t="s">
        <v>271</v>
      </c>
    </row>
    <row r="28740" spans="1:7">
      <c r="A28740">
        <v>31054000</v>
      </c>
      <c r="B28740" t="s">
        <v>281</v>
      </c>
      <c r="C28740">
        <v>0.35349999999999998</v>
      </c>
      <c r="E28740">
        <v>2027</v>
      </c>
      <c r="G28740" t="s">
        <v>271</v>
      </c>
    </row>
    <row r="28741" spans="1:7">
      <c r="A28741">
        <v>31054000</v>
      </c>
      <c r="B28741" t="s">
        <v>281</v>
      </c>
      <c r="C28741">
        <v>0.35349999999999998</v>
      </c>
      <c r="E28741">
        <v>2028</v>
      </c>
      <c r="G28741" t="s">
        <v>271</v>
      </c>
    </row>
    <row r="28742" spans="1:7">
      <c r="A28742">
        <v>31055100</v>
      </c>
      <c r="B28742" t="s">
        <v>281</v>
      </c>
      <c r="C28742" s="30">
        <v>1.53</v>
      </c>
      <c r="G28742" t="s">
        <v>271</v>
      </c>
    </row>
    <row r="28743" spans="1:7">
      <c r="A28743">
        <v>31055100</v>
      </c>
      <c r="B28743" t="s">
        <v>281</v>
      </c>
      <c r="C28743" s="30">
        <v>1.5453000000000001</v>
      </c>
      <c r="E28743">
        <v>2026</v>
      </c>
      <c r="G28743" t="s">
        <v>271</v>
      </c>
    </row>
    <row r="28744" spans="1:7">
      <c r="A28744">
        <v>31055100</v>
      </c>
      <c r="B28744" t="s">
        <v>281</v>
      </c>
      <c r="C28744" s="30">
        <v>1.5453000000000001</v>
      </c>
      <c r="E28744">
        <v>2027</v>
      </c>
      <c r="G28744" t="s">
        <v>271</v>
      </c>
    </row>
    <row r="28745" spans="1:7">
      <c r="A28745">
        <v>31055100</v>
      </c>
      <c r="B28745" t="s">
        <v>281</v>
      </c>
      <c r="C28745" s="30">
        <v>1.5453000000000001</v>
      </c>
      <c r="E28745">
        <v>2028</v>
      </c>
      <c r="G28745" t="s">
        <v>271</v>
      </c>
    </row>
    <row r="28746" spans="1:7">
      <c r="A28746">
        <v>31055900</v>
      </c>
      <c r="B28746" t="s">
        <v>281</v>
      </c>
      <c r="C28746">
        <v>0.65</v>
      </c>
      <c r="G28746" t="s">
        <v>271</v>
      </c>
    </row>
    <row r="28747" spans="1:7">
      <c r="A28747">
        <v>31055900</v>
      </c>
      <c r="B28747" t="s">
        <v>281</v>
      </c>
      <c r="C28747">
        <v>0.65650000000000008</v>
      </c>
      <c r="E28747">
        <v>2026</v>
      </c>
      <c r="G28747" t="s">
        <v>271</v>
      </c>
    </row>
    <row r="28748" spans="1:7">
      <c r="A28748">
        <v>31055900</v>
      </c>
      <c r="B28748" t="s">
        <v>281</v>
      </c>
      <c r="C28748">
        <v>0.65650000000000008</v>
      </c>
      <c r="E28748">
        <v>2027</v>
      </c>
      <c r="G28748" t="s">
        <v>271</v>
      </c>
    </row>
    <row r="28749" spans="1:7">
      <c r="A28749">
        <v>31055900</v>
      </c>
      <c r="B28749" t="s">
        <v>281</v>
      </c>
      <c r="C28749">
        <v>0.65650000000000008</v>
      </c>
      <c r="E28749">
        <v>2028</v>
      </c>
      <c r="G28749" t="s">
        <v>271</v>
      </c>
    </row>
    <row r="28750" spans="1:7">
      <c r="A28750">
        <v>31059020</v>
      </c>
      <c r="B28750" t="s">
        <v>281</v>
      </c>
      <c r="C28750" s="30">
        <v>1.48</v>
      </c>
      <c r="G28750" t="s">
        <v>271</v>
      </c>
    </row>
    <row r="28751" spans="1:7">
      <c r="A28751">
        <v>31059020</v>
      </c>
      <c r="B28751" t="s">
        <v>281</v>
      </c>
      <c r="C28751" s="30">
        <v>1.4947999999999999</v>
      </c>
      <c r="E28751">
        <v>2026</v>
      </c>
      <c r="G28751" t="s">
        <v>271</v>
      </c>
    </row>
    <row r="28752" spans="1:7">
      <c r="A28752">
        <v>31059020</v>
      </c>
      <c r="B28752" t="s">
        <v>281</v>
      </c>
      <c r="C28752" s="30">
        <v>1.4947999999999999</v>
      </c>
      <c r="E28752">
        <v>2027</v>
      </c>
      <c r="G28752" t="s">
        <v>271</v>
      </c>
    </row>
    <row r="28753" spans="1:7">
      <c r="A28753">
        <v>31059020</v>
      </c>
      <c r="B28753" t="s">
        <v>281</v>
      </c>
      <c r="C28753" s="30">
        <v>1.4947999999999999</v>
      </c>
      <c r="E28753">
        <v>2028</v>
      </c>
      <c r="G28753" t="s">
        <v>271</v>
      </c>
    </row>
    <row r="28754" spans="1:7">
      <c r="A28754">
        <v>31059080</v>
      </c>
      <c r="B28754" t="s">
        <v>281</v>
      </c>
      <c r="C28754">
        <v>0.76</v>
      </c>
      <c r="G28754" t="s">
        <v>271</v>
      </c>
    </row>
    <row r="28755" spans="1:7">
      <c r="A28755">
        <v>31059080</v>
      </c>
      <c r="B28755" t="s">
        <v>281</v>
      </c>
      <c r="C28755">
        <v>0.76760000000000006</v>
      </c>
      <c r="E28755">
        <v>2026</v>
      </c>
      <c r="G28755" t="s">
        <v>271</v>
      </c>
    </row>
    <row r="28756" spans="1:7">
      <c r="A28756">
        <v>31059080</v>
      </c>
      <c r="B28756" t="s">
        <v>281</v>
      </c>
      <c r="C28756">
        <v>0.76760000000000006</v>
      </c>
      <c r="E28756">
        <v>2027</v>
      </c>
      <c r="G28756" t="s">
        <v>271</v>
      </c>
    </row>
    <row r="28757" spans="1:7">
      <c r="A28757">
        <v>31059080</v>
      </c>
      <c r="B28757" t="s">
        <v>281</v>
      </c>
      <c r="C28757">
        <v>0.76760000000000006</v>
      </c>
      <c r="E28757">
        <v>2028</v>
      </c>
      <c r="G28757" t="s">
        <v>271</v>
      </c>
    </row>
    <row r="28758" spans="1:7">
      <c r="A28758">
        <v>7601</v>
      </c>
      <c r="B28758" t="s">
        <v>281</v>
      </c>
      <c r="C28758" s="30">
        <v>2.16</v>
      </c>
      <c r="D28758" t="s">
        <v>24</v>
      </c>
      <c r="G28758" t="s">
        <v>25</v>
      </c>
    </row>
    <row r="28759" spans="1:7">
      <c r="A28759">
        <v>7601</v>
      </c>
      <c r="B28759" t="s">
        <v>281</v>
      </c>
      <c r="C28759" s="30">
        <v>2.3760000000000003</v>
      </c>
      <c r="D28759" t="s">
        <v>24</v>
      </c>
      <c r="E28759">
        <v>2026</v>
      </c>
      <c r="G28759" t="s">
        <v>25</v>
      </c>
    </row>
    <row r="28760" spans="1:7">
      <c r="A28760">
        <v>7601</v>
      </c>
      <c r="B28760" t="s">
        <v>281</v>
      </c>
      <c r="C28760" s="30">
        <v>2.5920000000000001</v>
      </c>
      <c r="D28760" t="s">
        <v>24</v>
      </c>
      <c r="E28760">
        <v>2027</v>
      </c>
      <c r="G28760" t="s">
        <v>25</v>
      </c>
    </row>
    <row r="28761" spans="1:7">
      <c r="A28761">
        <v>7601</v>
      </c>
      <c r="B28761" t="s">
        <v>281</v>
      </c>
      <c r="C28761" s="30">
        <v>2.8080000000000003</v>
      </c>
      <c r="D28761" t="s">
        <v>24</v>
      </c>
      <c r="E28761">
        <v>2028</v>
      </c>
      <c r="G28761" t="s">
        <v>25</v>
      </c>
    </row>
    <row r="28762" spans="1:7">
      <c r="A28762">
        <v>7603</v>
      </c>
      <c r="B28762" t="s">
        <v>281</v>
      </c>
      <c r="C28762" s="30">
        <v>2.27</v>
      </c>
      <c r="D28762" t="s">
        <v>24</v>
      </c>
      <c r="G28762" t="s">
        <v>25</v>
      </c>
    </row>
    <row r="28763" spans="1:7">
      <c r="A28763">
        <v>7603</v>
      </c>
      <c r="B28763" t="s">
        <v>281</v>
      </c>
      <c r="C28763" s="30">
        <v>2.4969999999999999</v>
      </c>
      <c r="D28763" t="s">
        <v>24</v>
      </c>
      <c r="E28763">
        <v>2026</v>
      </c>
      <c r="G28763" t="s">
        <v>25</v>
      </c>
    </row>
    <row r="28764" spans="1:7">
      <c r="A28764">
        <v>7603</v>
      </c>
      <c r="B28764" t="s">
        <v>281</v>
      </c>
      <c r="C28764" s="30">
        <v>2.7240000000000002</v>
      </c>
      <c r="D28764" t="s">
        <v>24</v>
      </c>
      <c r="E28764">
        <v>2027</v>
      </c>
      <c r="G28764" t="s">
        <v>25</v>
      </c>
    </row>
    <row r="28765" spans="1:7">
      <c r="A28765">
        <v>7603</v>
      </c>
      <c r="B28765" t="s">
        <v>281</v>
      </c>
      <c r="C28765" s="30">
        <v>2.9510000000000001</v>
      </c>
      <c r="D28765" t="s">
        <v>24</v>
      </c>
      <c r="E28765">
        <v>2028</v>
      </c>
      <c r="G28765" t="s">
        <v>25</v>
      </c>
    </row>
    <row r="28766" spans="1:7">
      <c r="A28766">
        <v>76041010</v>
      </c>
      <c r="B28766" t="s">
        <v>281</v>
      </c>
      <c r="C28766" s="30">
        <v>2.4900000000000002</v>
      </c>
      <c r="D28766" t="s">
        <v>24</v>
      </c>
      <c r="G28766" t="s">
        <v>25</v>
      </c>
    </row>
    <row r="28767" spans="1:7">
      <c r="A28767">
        <v>76041010</v>
      </c>
      <c r="B28767" t="s">
        <v>281</v>
      </c>
      <c r="C28767" s="30">
        <v>2.7390000000000003</v>
      </c>
      <c r="D28767" t="s">
        <v>24</v>
      </c>
      <c r="E28767">
        <v>2026</v>
      </c>
      <c r="G28767" t="s">
        <v>25</v>
      </c>
    </row>
    <row r="28768" spans="1:7">
      <c r="A28768">
        <v>76041010</v>
      </c>
      <c r="B28768" t="s">
        <v>281</v>
      </c>
      <c r="C28768" s="30">
        <v>2.9880000000000004</v>
      </c>
      <c r="D28768" t="s">
        <v>24</v>
      </c>
      <c r="E28768">
        <v>2027</v>
      </c>
      <c r="G28768" t="s">
        <v>25</v>
      </c>
    </row>
    <row r="28769" spans="1:7">
      <c r="A28769">
        <v>76041010</v>
      </c>
      <c r="B28769" t="s">
        <v>281</v>
      </c>
      <c r="C28769" s="30">
        <v>3.2370000000000001</v>
      </c>
      <c r="D28769" t="s">
        <v>24</v>
      </c>
      <c r="E28769">
        <v>2028</v>
      </c>
      <c r="G28769" t="s">
        <v>25</v>
      </c>
    </row>
    <row r="28770" spans="1:7">
      <c r="A28770">
        <v>76041090</v>
      </c>
      <c r="B28770" t="s">
        <v>281</v>
      </c>
      <c r="C28770" s="30">
        <v>2.5099999999999998</v>
      </c>
      <c r="D28770" t="s">
        <v>24</v>
      </c>
      <c r="G28770" t="s">
        <v>25</v>
      </c>
    </row>
    <row r="28771" spans="1:7">
      <c r="A28771">
        <v>76041090</v>
      </c>
      <c r="B28771" t="s">
        <v>281</v>
      </c>
      <c r="C28771" s="30">
        <v>2.7609999999999997</v>
      </c>
      <c r="D28771" t="s">
        <v>24</v>
      </c>
      <c r="E28771">
        <v>2026</v>
      </c>
      <c r="G28771" t="s">
        <v>25</v>
      </c>
    </row>
    <row r="28772" spans="1:7">
      <c r="A28772">
        <v>76041090</v>
      </c>
      <c r="B28772" t="s">
        <v>281</v>
      </c>
      <c r="C28772" s="30">
        <v>3.0119999999999996</v>
      </c>
      <c r="D28772" t="s">
        <v>24</v>
      </c>
      <c r="E28772">
        <v>2027</v>
      </c>
      <c r="G28772" t="s">
        <v>25</v>
      </c>
    </row>
    <row r="28773" spans="1:7">
      <c r="A28773">
        <v>76041090</v>
      </c>
      <c r="B28773" t="s">
        <v>281</v>
      </c>
      <c r="C28773" s="30">
        <v>3.2629999999999999</v>
      </c>
      <c r="D28773" t="s">
        <v>24</v>
      </c>
      <c r="E28773">
        <v>2028</v>
      </c>
      <c r="G28773" t="s">
        <v>25</v>
      </c>
    </row>
    <row r="28774" spans="1:7">
      <c r="A28774">
        <v>76042100</v>
      </c>
      <c r="B28774" t="s">
        <v>281</v>
      </c>
      <c r="C28774" s="30">
        <v>2.5099999999999998</v>
      </c>
      <c r="D28774" t="s">
        <v>24</v>
      </c>
      <c r="G28774" t="s">
        <v>25</v>
      </c>
    </row>
    <row r="28775" spans="1:7">
      <c r="A28775">
        <v>76042100</v>
      </c>
      <c r="B28775" t="s">
        <v>281</v>
      </c>
      <c r="C28775" s="30">
        <v>2.7609999999999997</v>
      </c>
      <c r="D28775" t="s">
        <v>24</v>
      </c>
      <c r="E28775">
        <v>2026</v>
      </c>
      <c r="G28775" t="s">
        <v>25</v>
      </c>
    </row>
    <row r="28776" spans="1:7">
      <c r="A28776">
        <v>76042100</v>
      </c>
      <c r="B28776" t="s">
        <v>281</v>
      </c>
      <c r="C28776" s="30">
        <v>3.0119999999999996</v>
      </c>
      <c r="D28776" t="s">
        <v>24</v>
      </c>
      <c r="E28776">
        <v>2027</v>
      </c>
      <c r="G28776" t="s">
        <v>25</v>
      </c>
    </row>
    <row r="28777" spans="1:7">
      <c r="A28777">
        <v>76042100</v>
      </c>
      <c r="B28777" t="s">
        <v>281</v>
      </c>
      <c r="C28777" s="30">
        <v>3.2629999999999999</v>
      </c>
      <c r="D28777" t="s">
        <v>24</v>
      </c>
      <c r="E28777">
        <v>2028</v>
      </c>
      <c r="G28777" t="s">
        <v>25</v>
      </c>
    </row>
    <row r="28778" spans="1:7">
      <c r="A28778">
        <v>76042910</v>
      </c>
      <c r="B28778" t="s">
        <v>281</v>
      </c>
      <c r="C28778" s="30">
        <v>2.4900000000000002</v>
      </c>
      <c r="D28778" t="s">
        <v>24</v>
      </c>
      <c r="G28778" t="s">
        <v>25</v>
      </c>
    </row>
    <row r="28779" spans="1:7">
      <c r="A28779">
        <v>76042910</v>
      </c>
      <c r="B28779" t="s">
        <v>281</v>
      </c>
      <c r="C28779" s="30">
        <v>2.7390000000000003</v>
      </c>
      <c r="D28779" t="s">
        <v>24</v>
      </c>
      <c r="E28779">
        <v>2026</v>
      </c>
      <c r="G28779" t="s">
        <v>25</v>
      </c>
    </row>
    <row r="28780" spans="1:7">
      <c r="A28780">
        <v>76042910</v>
      </c>
      <c r="B28780" t="s">
        <v>281</v>
      </c>
      <c r="C28780" s="30">
        <v>2.9880000000000004</v>
      </c>
      <c r="D28780" t="s">
        <v>24</v>
      </c>
      <c r="E28780">
        <v>2027</v>
      </c>
      <c r="G28780" t="s">
        <v>25</v>
      </c>
    </row>
    <row r="28781" spans="1:7">
      <c r="A28781">
        <v>76042910</v>
      </c>
      <c r="B28781" t="s">
        <v>281</v>
      </c>
      <c r="C28781" s="30">
        <v>3.2370000000000001</v>
      </c>
      <c r="D28781" t="s">
        <v>24</v>
      </c>
      <c r="E28781">
        <v>2028</v>
      </c>
      <c r="G28781" t="s">
        <v>25</v>
      </c>
    </row>
    <row r="28782" spans="1:7">
      <c r="A28782">
        <v>76042990</v>
      </c>
      <c r="B28782" t="s">
        <v>281</v>
      </c>
      <c r="C28782" s="30">
        <v>2.5099999999999998</v>
      </c>
      <c r="D28782" t="s">
        <v>24</v>
      </c>
      <c r="G28782" t="s">
        <v>25</v>
      </c>
    </row>
    <row r="28783" spans="1:7">
      <c r="A28783">
        <v>76042990</v>
      </c>
      <c r="B28783" t="s">
        <v>281</v>
      </c>
      <c r="C28783" s="30">
        <v>2.7609999999999997</v>
      </c>
      <c r="D28783" t="s">
        <v>24</v>
      </c>
      <c r="E28783">
        <v>2026</v>
      </c>
      <c r="G28783" t="s">
        <v>25</v>
      </c>
    </row>
    <row r="28784" spans="1:7">
      <c r="A28784">
        <v>76042990</v>
      </c>
      <c r="B28784" t="s">
        <v>281</v>
      </c>
      <c r="C28784" s="30">
        <v>3.0119999999999996</v>
      </c>
      <c r="D28784" t="s">
        <v>24</v>
      </c>
      <c r="E28784">
        <v>2027</v>
      </c>
      <c r="G28784" t="s">
        <v>25</v>
      </c>
    </row>
    <row r="28785" spans="1:7">
      <c r="A28785">
        <v>76042990</v>
      </c>
      <c r="B28785" t="s">
        <v>281</v>
      </c>
      <c r="C28785" s="30">
        <v>3.2629999999999999</v>
      </c>
      <c r="D28785" t="s">
        <v>24</v>
      </c>
      <c r="E28785">
        <v>2028</v>
      </c>
      <c r="G28785" t="s">
        <v>25</v>
      </c>
    </row>
    <row r="28786" spans="1:7">
      <c r="A28786">
        <v>7605</v>
      </c>
      <c r="B28786" t="s">
        <v>281</v>
      </c>
      <c r="C28786" s="30">
        <v>2.4900000000000002</v>
      </c>
      <c r="D28786" t="s">
        <v>24</v>
      </c>
      <c r="G28786" t="s">
        <v>25</v>
      </c>
    </row>
    <row r="28787" spans="1:7">
      <c r="A28787">
        <v>7605</v>
      </c>
      <c r="B28787" t="s">
        <v>281</v>
      </c>
      <c r="C28787" s="30">
        <v>2.7390000000000003</v>
      </c>
      <c r="D28787" t="s">
        <v>24</v>
      </c>
      <c r="E28787">
        <v>2026</v>
      </c>
      <c r="G28787" t="s">
        <v>25</v>
      </c>
    </row>
    <row r="28788" spans="1:7">
      <c r="A28788">
        <v>7605</v>
      </c>
      <c r="B28788" t="s">
        <v>281</v>
      </c>
      <c r="C28788" s="30">
        <v>2.9880000000000004</v>
      </c>
      <c r="D28788" t="s">
        <v>24</v>
      </c>
      <c r="E28788">
        <v>2027</v>
      </c>
      <c r="G28788" t="s">
        <v>25</v>
      </c>
    </row>
    <row r="28789" spans="1:7">
      <c r="A28789">
        <v>7605</v>
      </c>
      <c r="B28789" t="s">
        <v>281</v>
      </c>
      <c r="C28789" s="30">
        <v>3.2370000000000001</v>
      </c>
      <c r="D28789" t="s">
        <v>24</v>
      </c>
      <c r="E28789">
        <v>2028</v>
      </c>
      <c r="G28789" t="s">
        <v>25</v>
      </c>
    </row>
    <row r="28790" spans="1:7">
      <c r="A28790">
        <v>7606</v>
      </c>
      <c r="B28790" t="s">
        <v>281</v>
      </c>
      <c r="C28790" s="30">
        <v>2.95</v>
      </c>
      <c r="D28790" t="s">
        <v>24</v>
      </c>
      <c r="G28790" t="s">
        <v>25</v>
      </c>
    </row>
    <row r="28791" spans="1:7">
      <c r="A28791">
        <v>7606</v>
      </c>
      <c r="B28791" t="s">
        <v>281</v>
      </c>
      <c r="C28791" s="30">
        <v>3.2450000000000001</v>
      </c>
      <c r="D28791" t="s">
        <v>24</v>
      </c>
      <c r="E28791">
        <v>2026</v>
      </c>
      <c r="G28791" t="s">
        <v>25</v>
      </c>
    </row>
    <row r="28792" spans="1:7">
      <c r="A28792">
        <v>7606</v>
      </c>
      <c r="B28792" t="s">
        <v>281</v>
      </c>
      <c r="C28792" s="30">
        <v>3.54</v>
      </c>
      <c r="D28792" t="s">
        <v>24</v>
      </c>
      <c r="E28792">
        <v>2027</v>
      </c>
      <c r="G28792" t="s">
        <v>25</v>
      </c>
    </row>
    <row r="28793" spans="1:7">
      <c r="A28793">
        <v>7606</v>
      </c>
      <c r="B28793" t="s">
        <v>281</v>
      </c>
      <c r="C28793" s="30">
        <v>3.8350000000000004</v>
      </c>
      <c r="D28793" t="s">
        <v>24</v>
      </c>
      <c r="E28793">
        <v>2028</v>
      </c>
      <c r="G28793" t="s">
        <v>25</v>
      </c>
    </row>
    <row r="28794" spans="1:7">
      <c r="A28794">
        <v>7607</v>
      </c>
      <c r="B28794" t="s">
        <v>281</v>
      </c>
      <c r="C28794" s="30">
        <v>2.95</v>
      </c>
      <c r="D28794" t="s">
        <v>24</v>
      </c>
      <c r="G28794" t="s">
        <v>25</v>
      </c>
    </row>
    <row r="28795" spans="1:7">
      <c r="A28795">
        <v>7607</v>
      </c>
      <c r="B28795" t="s">
        <v>281</v>
      </c>
      <c r="C28795" s="30">
        <v>3.2450000000000001</v>
      </c>
      <c r="D28795" t="s">
        <v>24</v>
      </c>
      <c r="E28795">
        <v>2026</v>
      </c>
      <c r="G28795" t="s">
        <v>25</v>
      </c>
    </row>
    <row r="28796" spans="1:7">
      <c r="A28796">
        <v>7607</v>
      </c>
      <c r="B28796" t="s">
        <v>281</v>
      </c>
      <c r="C28796" s="30">
        <v>3.54</v>
      </c>
      <c r="D28796" t="s">
        <v>24</v>
      </c>
      <c r="E28796">
        <v>2027</v>
      </c>
      <c r="G28796" t="s">
        <v>25</v>
      </c>
    </row>
    <row r="28797" spans="1:7">
      <c r="A28797">
        <v>7607</v>
      </c>
      <c r="B28797" t="s">
        <v>281</v>
      </c>
      <c r="C28797" s="30">
        <v>3.8350000000000004</v>
      </c>
      <c r="D28797" t="s">
        <v>24</v>
      </c>
      <c r="E28797">
        <v>2028</v>
      </c>
      <c r="G28797" t="s">
        <v>25</v>
      </c>
    </row>
    <row r="28798" spans="1:7">
      <c r="A28798">
        <v>7608</v>
      </c>
      <c r="B28798" t="s">
        <v>281</v>
      </c>
      <c r="C28798" s="30">
        <v>2.5099999999999998</v>
      </c>
      <c r="D28798" t="s">
        <v>24</v>
      </c>
      <c r="G28798" t="s">
        <v>25</v>
      </c>
    </row>
    <row r="28799" spans="1:7">
      <c r="A28799">
        <v>7608</v>
      </c>
      <c r="B28799" t="s">
        <v>281</v>
      </c>
      <c r="C28799" s="30">
        <v>2.7609999999999997</v>
      </c>
      <c r="D28799" t="s">
        <v>24</v>
      </c>
      <c r="E28799">
        <v>2026</v>
      </c>
      <c r="G28799" t="s">
        <v>25</v>
      </c>
    </row>
    <row r="28800" spans="1:7">
      <c r="A28800">
        <v>7608</v>
      </c>
      <c r="B28800" t="s">
        <v>281</v>
      </c>
      <c r="C28800" s="30">
        <v>3.0119999999999996</v>
      </c>
      <c r="D28800" t="s">
        <v>24</v>
      </c>
      <c r="E28800">
        <v>2027</v>
      </c>
      <c r="G28800" t="s">
        <v>25</v>
      </c>
    </row>
    <row r="28801" spans="1:7">
      <c r="A28801">
        <v>7608</v>
      </c>
      <c r="B28801" t="s">
        <v>281</v>
      </c>
      <c r="C28801" s="30">
        <v>3.2629999999999999</v>
      </c>
      <c r="D28801" t="s">
        <v>24</v>
      </c>
      <c r="E28801">
        <v>2028</v>
      </c>
      <c r="G28801" t="s">
        <v>25</v>
      </c>
    </row>
    <row r="28802" spans="1:7">
      <c r="A28802">
        <v>76090000</v>
      </c>
      <c r="B28802" t="s">
        <v>281</v>
      </c>
      <c r="C28802" s="30">
        <v>2.5099999999999998</v>
      </c>
      <c r="D28802" t="s">
        <v>24</v>
      </c>
      <c r="G28802" t="s">
        <v>25</v>
      </c>
    </row>
    <row r="28803" spans="1:7">
      <c r="A28803">
        <v>76090000</v>
      </c>
      <c r="B28803" t="s">
        <v>281</v>
      </c>
      <c r="C28803" s="30">
        <v>2.7609999999999997</v>
      </c>
      <c r="D28803" t="s">
        <v>24</v>
      </c>
      <c r="E28803">
        <v>2026</v>
      </c>
      <c r="G28803" t="s">
        <v>25</v>
      </c>
    </row>
    <row r="28804" spans="1:7">
      <c r="A28804">
        <v>76090000</v>
      </c>
      <c r="B28804" t="s">
        <v>281</v>
      </c>
      <c r="C28804" s="30">
        <v>3.0119999999999996</v>
      </c>
      <c r="D28804" t="s">
        <v>24</v>
      </c>
      <c r="E28804">
        <v>2027</v>
      </c>
      <c r="G28804" t="s">
        <v>25</v>
      </c>
    </row>
    <row r="28805" spans="1:7">
      <c r="A28805">
        <v>76090000</v>
      </c>
      <c r="B28805" t="s">
        <v>281</v>
      </c>
      <c r="C28805" s="30">
        <v>3.2629999999999999</v>
      </c>
      <c r="D28805" t="s">
        <v>24</v>
      </c>
      <c r="E28805">
        <v>2028</v>
      </c>
      <c r="G28805" t="s">
        <v>25</v>
      </c>
    </row>
    <row r="28806" spans="1:7">
      <c r="A28806">
        <v>76101000</v>
      </c>
      <c r="B28806" t="s">
        <v>281</v>
      </c>
      <c r="C28806" s="30">
        <v>2.5099999999999998</v>
      </c>
      <c r="D28806" t="s">
        <v>24</v>
      </c>
      <c r="G28806" t="s">
        <v>25</v>
      </c>
    </row>
    <row r="28807" spans="1:7">
      <c r="A28807">
        <v>76101000</v>
      </c>
      <c r="B28807" t="s">
        <v>281</v>
      </c>
      <c r="C28807" s="30">
        <v>2.7609999999999997</v>
      </c>
      <c r="D28807" t="s">
        <v>24</v>
      </c>
      <c r="E28807">
        <v>2026</v>
      </c>
      <c r="G28807" t="s">
        <v>25</v>
      </c>
    </row>
    <row r="28808" spans="1:7">
      <c r="A28808">
        <v>76101000</v>
      </c>
      <c r="B28808" t="s">
        <v>281</v>
      </c>
      <c r="C28808" s="30">
        <v>3.0119999999999996</v>
      </c>
      <c r="D28808" t="s">
        <v>24</v>
      </c>
      <c r="E28808">
        <v>2027</v>
      </c>
      <c r="G28808" t="s">
        <v>25</v>
      </c>
    </row>
    <row r="28809" spans="1:7">
      <c r="A28809">
        <v>76101000</v>
      </c>
      <c r="B28809" t="s">
        <v>281</v>
      </c>
      <c r="C28809" s="30">
        <v>3.2629999999999999</v>
      </c>
      <c r="D28809" t="s">
        <v>24</v>
      </c>
      <c r="E28809">
        <v>2028</v>
      </c>
      <c r="G28809" t="s">
        <v>25</v>
      </c>
    </row>
    <row r="28810" spans="1:7">
      <c r="A28810">
        <v>761090</v>
      </c>
      <c r="B28810" t="s">
        <v>281</v>
      </c>
      <c r="C28810" s="30">
        <v>2.5099999999999998</v>
      </c>
      <c r="D28810" t="s">
        <v>24</v>
      </c>
      <c r="G28810" t="s">
        <v>25</v>
      </c>
    </row>
    <row r="28811" spans="1:7">
      <c r="A28811">
        <v>761090</v>
      </c>
      <c r="B28811" t="s">
        <v>281</v>
      </c>
      <c r="C28811" s="30">
        <v>2.7609999999999997</v>
      </c>
      <c r="D28811" t="s">
        <v>24</v>
      </c>
      <c r="E28811">
        <v>2026</v>
      </c>
      <c r="G28811" t="s">
        <v>25</v>
      </c>
    </row>
    <row r="28812" spans="1:7">
      <c r="A28812">
        <v>761090</v>
      </c>
      <c r="B28812" t="s">
        <v>281</v>
      </c>
      <c r="C28812" s="30">
        <v>3.0119999999999996</v>
      </c>
      <c r="D28812" t="s">
        <v>24</v>
      </c>
      <c r="E28812">
        <v>2027</v>
      </c>
      <c r="G28812" t="s">
        <v>25</v>
      </c>
    </row>
    <row r="28813" spans="1:7">
      <c r="A28813">
        <v>761090</v>
      </c>
      <c r="B28813" t="s">
        <v>281</v>
      </c>
      <c r="C28813" s="30">
        <v>3.2629999999999999</v>
      </c>
      <c r="D28813" t="s">
        <v>24</v>
      </c>
      <c r="E28813">
        <v>2028</v>
      </c>
      <c r="G28813" t="s">
        <v>25</v>
      </c>
    </row>
    <row r="28814" spans="1:7">
      <c r="A28814">
        <v>76109010</v>
      </c>
      <c r="B28814" t="s">
        <v>281</v>
      </c>
      <c r="C28814" s="30">
        <v>2.5099999999999998</v>
      </c>
      <c r="D28814" t="s">
        <v>24</v>
      </c>
      <c r="G28814" t="s">
        <v>25</v>
      </c>
    </row>
    <row r="28815" spans="1:7">
      <c r="A28815">
        <v>76109010</v>
      </c>
      <c r="B28815" t="s">
        <v>281</v>
      </c>
      <c r="C28815" s="30">
        <v>2.7609999999999997</v>
      </c>
      <c r="D28815" t="s">
        <v>24</v>
      </c>
      <c r="E28815">
        <v>2026</v>
      </c>
      <c r="G28815" t="s">
        <v>25</v>
      </c>
    </row>
    <row r="28816" spans="1:7">
      <c r="A28816">
        <v>76109010</v>
      </c>
      <c r="B28816" t="s">
        <v>281</v>
      </c>
      <c r="C28816" s="30">
        <v>3.0119999999999996</v>
      </c>
      <c r="D28816" t="s">
        <v>24</v>
      </c>
      <c r="E28816">
        <v>2027</v>
      </c>
      <c r="G28816" t="s">
        <v>25</v>
      </c>
    </row>
    <row r="28817" spans="1:7">
      <c r="A28817">
        <v>76109010</v>
      </c>
      <c r="B28817" t="s">
        <v>281</v>
      </c>
      <c r="C28817" s="30">
        <v>3.2629999999999999</v>
      </c>
      <c r="D28817" t="s">
        <v>24</v>
      </c>
      <c r="E28817">
        <v>2028</v>
      </c>
      <c r="G28817" t="s">
        <v>25</v>
      </c>
    </row>
    <row r="28818" spans="1:7">
      <c r="A28818">
        <v>76109090</v>
      </c>
      <c r="B28818" t="s">
        <v>281</v>
      </c>
      <c r="C28818" s="30">
        <v>2.5099999999999998</v>
      </c>
      <c r="D28818" t="s">
        <v>24</v>
      </c>
      <c r="G28818" t="s">
        <v>25</v>
      </c>
    </row>
    <row r="28819" spans="1:7">
      <c r="A28819">
        <v>76109090</v>
      </c>
      <c r="B28819" t="s">
        <v>281</v>
      </c>
      <c r="C28819" s="30">
        <v>2.7609999999999997</v>
      </c>
      <c r="D28819" t="s">
        <v>24</v>
      </c>
      <c r="E28819">
        <v>2026</v>
      </c>
      <c r="G28819" t="s">
        <v>25</v>
      </c>
    </row>
    <row r="28820" spans="1:7">
      <c r="A28820">
        <v>76109090</v>
      </c>
      <c r="B28820" t="s">
        <v>281</v>
      </c>
      <c r="C28820" s="30">
        <v>3.0119999999999996</v>
      </c>
      <c r="D28820" t="s">
        <v>24</v>
      </c>
      <c r="E28820">
        <v>2027</v>
      </c>
      <c r="G28820" t="s">
        <v>25</v>
      </c>
    </row>
    <row r="28821" spans="1:7">
      <c r="A28821">
        <v>76109090</v>
      </c>
      <c r="B28821" t="s">
        <v>281</v>
      </c>
      <c r="C28821" s="30">
        <v>3.2629999999999999</v>
      </c>
      <c r="D28821" t="s">
        <v>24</v>
      </c>
      <c r="E28821">
        <v>2028</v>
      </c>
      <c r="G28821" t="s">
        <v>25</v>
      </c>
    </row>
    <row r="28822" spans="1:7">
      <c r="A28822">
        <v>76110000</v>
      </c>
      <c r="B28822" t="s">
        <v>281</v>
      </c>
      <c r="C28822" s="30">
        <v>2.95</v>
      </c>
      <c r="D28822" t="s">
        <v>24</v>
      </c>
      <c r="G28822" t="s">
        <v>25</v>
      </c>
    </row>
    <row r="28823" spans="1:7">
      <c r="A28823">
        <v>76110000</v>
      </c>
      <c r="B28823" t="s">
        <v>281</v>
      </c>
      <c r="C28823" s="30">
        <v>3.2450000000000001</v>
      </c>
      <c r="D28823" t="s">
        <v>24</v>
      </c>
      <c r="E28823">
        <v>2026</v>
      </c>
      <c r="G28823" t="s">
        <v>25</v>
      </c>
    </row>
    <row r="28824" spans="1:7">
      <c r="A28824">
        <v>76110000</v>
      </c>
      <c r="B28824" t="s">
        <v>281</v>
      </c>
      <c r="C28824" s="30">
        <v>3.54</v>
      </c>
      <c r="D28824" t="s">
        <v>24</v>
      </c>
      <c r="E28824">
        <v>2027</v>
      </c>
      <c r="G28824" t="s">
        <v>25</v>
      </c>
    </row>
    <row r="28825" spans="1:7">
      <c r="A28825">
        <v>76110000</v>
      </c>
      <c r="B28825" t="s">
        <v>281</v>
      </c>
      <c r="C28825" s="30">
        <v>3.8350000000000004</v>
      </c>
      <c r="D28825" t="s">
        <v>24</v>
      </c>
      <c r="E28825">
        <v>2028</v>
      </c>
      <c r="G28825" t="s">
        <v>25</v>
      </c>
    </row>
    <row r="28826" spans="1:7">
      <c r="A28826">
        <v>7612</v>
      </c>
      <c r="B28826" t="s">
        <v>281</v>
      </c>
      <c r="C28826" s="30">
        <v>2.95</v>
      </c>
      <c r="D28826" t="s">
        <v>24</v>
      </c>
      <c r="G28826" t="s">
        <v>25</v>
      </c>
    </row>
    <row r="28827" spans="1:7">
      <c r="A28827">
        <v>7612</v>
      </c>
      <c r="B28827" t="s">
        <v>281</v>
      </c>
      <c r="C28827" s="30">
        <v>3.2450000000000001</v>
      </c>
      <c r="D28827" t="s">
        <v>24</v>
      </c>
      <c r="E28827">
        <v>2026</v>
      </c>
      <c r="G28827" t="s">
        <v>25</v>
      </c>
    </row>
    <row r="28828" spans="1:7">
      <c r="A28828">
        <v>7612</v>
      </c>
      <c r="B28828" t="s">
        <v>281</v>
      </c>
      <c r="C28828" s="30">
        <v>3.54</v>
      </c>
      <c r="D28828" t="s">
        <v>24</v>
      </c>
      <c r="E28828">
        <v>2027</v>
      </c>
      <c r="G28828" t="s">
        <v>25</v>
      </c>
    </row>
    <row r="28829" spans="1:7">
      <c r="A28829">
        <v>7612</v>
      </c>
      <c r="B28829" t="s">
        <v>281</v>
      </c>
      <c r="C28829" s="30">
        <v>3.8350000000000004</v>
      </c>
      <c r="D28829" t="s">
        <v>24</v>
      </c>
      <c r="E28829">
        <v>2028</v>
      </c>
      <c r="G28829" t="s">
        <v>25</v>
      </c>
    </row>
    <row r="28830" spans="1:7">
      <c r="A28830">
        <v>76130000</v>
      </c>
      <c r="B28830" t="s">
        <v>281</v>
      </c>
      <c r="C28830" s="30">
        <v>2.95</v>
      </c>
      <c r="D28830" t="s">
        <v>24</v>
      </c>
      <c r="G28830" t="s">
        <v>25</v>
      </c>
    </row>
    <row r="28831" spans="1:7">
      <c r="A28831">
        <v>76130000</v>
      </c>
      <c r="B28831" t="s">
        <v>281</v>
      </c>
      <c r="C28831" s="30">
        <v>3.2450000000000001</v>
      </c>
      <c r="D28831" t="s">
        <v>24</v>
      </c>
      <c r="E28831">
        <v>2026</v>
      </c>
      <c r="G28831" t="s">
        <v>25</v>
      </c>
    </row>
    <row r="28832" spans="1:7">
      <c r="A28832">
        <v>76130000</v>
      </c>
      <c r="B28832" t="s">
        <v>281</v>
      </c>
      <c r="C28832" s="30">
        <v>3.54</v>
      </c>
      <c r="D28832" t="s">
        <v>24</v>
      </c>
      <c r="E28832">
        <v>2027</v>
      </c>
      <c r="G28832" t="s">
        <v>25</v>
      </c>
    </row>
    <row r="28833" spans="1:7">
      <c r="A28833">
        <v>76130000</v>
      </c>
      <c r="B28833" t="s">
        <v>281</v>
      </c>
      <c r="C28833" s="30">
        <v>3.8350000000000004</v>
      </c>
      <c r="D28833" t="s">
        <v>24</v>
      </c>
      <c r="E28833">
        <v>2028</v>
      </c>
      <c r="G28833" t="s">
        <v>25</v>
      </c>
    </row>
    <row r="28834" spans="1:7">
      <c r="A28834">
        <v>7614</v>
      </c>
      <c r="B28834" t="s">
        <v>281</v>
      </c>
      <c r="C28834" s="30">
        <v>2.4900000000000002</v>
      </c>
      <c r="D28834" t="s">
        <v>24</v>
      </c>
      <c r="G28834" t="s">
        <v>25</v>
      </c>
    </row>
    <row r="28835" spans="1:7">
      <c r="A28835">
        <v>7614</v>
      </c>
      <c r="B28835" t="s">
        <v>281</v>
      </c>
      <c r="C28835" s="30">
        <v>2.7390000000000003</v>
      </c>
      <c r="D28835" t="s">
        <v>24</v>
      </c>
      <c r="E28835">
        <v>2026</v>
      </c>
      <c r="G28835" t="s">
        <v>25</v>
      </c>
    </row>
    <row r="28836" spans="1:7">
      <c r="A28836">
        <v>7614</v>
      </c>
      <c r="B28836" t="s">
        <v>281</v>
      </c>
      <c r="C28836" s="30">
        <v>2.9880000000000004</v>
      </c>
      <c r="D28836" t="s">
        <v>24</v>
      </c>
      <c r="E28836">
        <v>2027</v>
      </c>
      <c r="G28836" t="s">
        <v>25</v>
      </c>
    </row>
    <row r="28837" spans="1:7">
      <c r="A28837">
        <v>7614</v>
      </c>
      <c r="B28837" t="s">
        <v>281</v>
      </c>
      <c r="C28837" s="30">
        <v>3.2370000000000001</v>
      </c>
      <c r="D28837" t="s">
        <v>24</v>
      </c>
      <c r="E28837">
        <v>2028</v>
      </c>
      <c r="G28837" t="s">
        <v>25</v>
      </c>
    </row>
    <row r="28838" spans="1:7">
      <c r="A28838">
        <v>76161000</v>
      </c>
      <c r="B28838" t="s">
        <v>281</v>
      </c>
      <c r="C28838" s="30">
        <v>2.95</v>
      </c>
      <c r="D28838" t="s">
        <v>24</v>
      </c>
      <c r="G28838" t="s">
        <v>25</v>
      </c>
    </row>
    <row r="28839" spans="1:7">
      <c r="A28839">
        <v>76161000</v>
      </c>
      <c r="B28839" t="s">
        <v>281</v>
      </c>
      <c r="C28839" s="30">
        <v>3.2450000000000001</v>
      </c>
      <c r="D28839" t="s">
        <v>24</v>
      </c>
      <c r="E28839">
        <v>2026</v>
      </c>
      <c r="G28839" t="s">
        <v>25</v>
      </c>
    </row>
    <row r="28840" spans="1:7">
      <c r="A28840">
        <v>76161000</v>
      </c>
      <c r="B28840" t="s">
        <v>281</v>
      </c>
      <c r="C28840" s="30">
        <v>3.54</v>
      </c>
      <c r="D28840" t="s">
        <v>24</v>
      </c>
      <c r="E28840">
        <v>2027</v>
      </c>
      <c r="G28840" t="s">
        <v>25</v>
      </c>
    </row>
    <row r="28841" spans="1:7">
      <c r="A28841">
        <v>76161000</v>
      </c>
      <c r="B28841" t="s">
        <v>281</v>
      </c>
      <c r="C28841" s="30">
        <v>3.8350000000000004</v>
      </c>
      <c r="D28841" t="s">
        <v>24</v>
      </c>
      <c r="E28841">
        <v>2028</v>
      </c>
      <c r="G28841" t="s">
        <v>25</v>
      </c>
    </row>
    <row r="28842" spans="1:7">
      <c r="A28842">
        <v>76169100</v>
      </c>
      <c r="B28842" t="s">
        <v>281</v>
      </c>
      <c r="C28842" s="30">
        <v>2.95</v>
      </c>
      <c r="D28842" t="s">
        <v>24</v>
      </c>
      <c r="G28842" t="s">
        <v>25</v>
      </c>
    </row>
    <row r="28843" spans="1:7">
      <c r="A28843">
        <v>76169100</v>
      </c>
      <c r="B28843" t="s">
        <v>281</v>
      </c>
      <c r="C28843" s="30">
        <v>3.2450000000000001</v>
      </c>
      <c r="D28843" t="s">
        <v>24</v>
      </c>
      <c r="E28843">
        <v>2026</v>
      </c>
      <c r="G28843" t="s">
        <v>25</v>
      </c>
    </row>
    <row r="28844" spans="1:7">
      <c r="A28844">
        <v>76169100</v>
      </c>
      <c r="B28844" t="s">
        <v>281</v>
      </c>
      <c r="C28844" s="30">
        <v>3.54</v>
      </c>
      <c r="D28844" t="s">
        <v>24</v>
      </c>
      <c r="E28844">
        <v>2027</v>
      </c>
      <c r="G28844" t="s">
        <v>25</v>
      </c>
    </row>
    <row r="28845" spans="1:7">
      <c r="A28845">
        <v>76169100</v>
      </c>
      <c r="B28845" t="s">
        <v>281</v>
      </c>
      <c r="C28845" s="30">
        <v>3.8350000000000004</v>
      </c>
      <c r="D28845" t="s">
        <v>24</v>
      </c>
      <c r="E28845">
        <v>2028</v>
      </c>
      <c r="G28845" t="s">
        <v>25</v>
      </c>
    </row>
    <row r="28846" spans="1:7">
      <c r="A28846">
        <v>76169910</v>
      </c>
      <c r="B28846" t="s">
        <v>281</v>
      </c>
      <c r="C28846" s="30">
        <v>2.27</v>
      </c>
      <c r="D28846" t="s">
        <v>24</v>
      </c>
      <c r="G28846" t="s">
        <v>25</v>
      </c>
    </row>
    <row r="28847" spans="1:7">
      <c r="A28847">
        <v>76169910</v>
      </c>
      <c r="B28847" t="s">
        <v>281</v>
      </c>
      <c r="C28847" s="30">
        <v>2.4969999999999999</v>
      </c>
      <c r="D28847" t="s">
        <v>24</v>
      </c>
      <c r="E28847">
        <v>2026</v>
      </c>
      <c r="G28847" t="s">
        <v>25</v>
      </c>
    </row>
    <row r="28848" spans="1:7">
      <c r="A28848">
        <v>76169910</v>
      </c>
      <c r="B28848" t="s">
        <v>281</v>
      </c>
      <c r="C28848" s="30">
        <v>2.7240000000000002</v>
      </c>
      <c r="D28848" t="s">
        <v>24</v>
      </c>
      <c r="E28848">
        <v>2027</v>
      </c>
      <c r="G28848" t="s">
        <v>25</v>
      </c>
    </row>
    <row r="28849" spans="1:7">
      <c r="A28849">
        <v>76169910</v>
      </c>
      <c r="B28849" t="s">
        <v>281</v>
      </c>
      <c r="C28849" s="30">
        <v>2.9510000000000001</v>
      </c>
      <c r="D28849" t="s">
        <v>24</v>
      </c>
      <c r="E28849">
        <v>2028</v>
      </c>
      <c r="G28849" t="s">
        <v>25</v>
      </c>
    </row>
    <row r="28850" spans="1:7">
      <c r="A28850">
        <v>76169990</v>
      </c>
      <c r="B28850" t="s">
        <v>281</v>
      </c>
      <c r="C28850" s="30">
        <v>2.95</v>
      </c>
      <c r="D28850" t="s">
        <v>24</v>
      </c>
      <c r="G28850" t="s">
        <v>25</v>
      </c>
    </row>
    <row r="28851" spans="1:7">
      <c r="A28851">
        <v>76169990</v>
      </c>
      <c r="B28851" t="s">
        <v>281</v>
      </c>
      <c r="C28851" s="30">
        <v>3.2450000000000001</v>
      </c>
      <c r="D28851" t="s">
        <v>24</v>
      </c>
      <c r="E28851">
        <v>2026</v>
      </c>
      <c r="G28851" t="s">
        <v>25</v>
      </c>
    </row>
    <row r="28852" spans="1:7">
      <c r="A28852">
        <v>76169990</v>
      </c>
      <c r="B28852" t="s">
        <v>281</v>
      </c>
      <c r="C28852" s="30">
        <v>3.54</v>
      </c>
      <c r="D28852" t="s">
        <v>24</v>
      </c>
      <c r="E28852">
        <v>2027</v>
      </c>
      <c r="G28852" t="s">
        <v>25</v>
      </c>
    </row>
    <row r="28853" spans="1:7">
      <c r="A28853">
        <v>76169990</v>
      </c>
      <c r="B28853" t="s">
        <v>281</v>
      </c>
      <c r="C28853" s="30">
        <v>3.8350000000000004</v>
      </c>
      <c r="D28853" t="s">
        <v>24</v>
      </c>
      <c r="E28853">
        <v>2028</v>
      </c>
      <c r="G28853" t="s">
        <v>25</v>
      </c>
    </row>
    <row r="28854" spans="1:7">
      <c r="A28854">
        <v>28041000</v>
      </c>
      <c r="B28854" t="s">
        <v>281</v>
      </c>
      <c r="C28854" s="30">
        <v>10.82</v>
      </c>
      <c r="G28854" t="s">
        <v>272</v>
      </c>
    </row>
    <row r="28855" spans="1:7">
      <c r="A28855">
        <v>28041000</v>
      </c>
      <c r="B28855" t="s">
        <v>281</v>
      </c>
      <c r="C28855" s="30">
        <v>11.902000000000001</v>
      </c>
      <c r="E28855">
        <v>2026</v>
      </c>
      <c r="G28855" t="s">
        <v>272</v>
      </c>
    </row>
    <row r="28856" spans="1:7">
      <c r="A28856">
        <v>28041000</v>
      </c>
      <c r="B28856" t="s">
        <v>281</v>
      </c>
      <c r="C28856" s="30">
        <v>12.984</v>
      </c>
      <c r="E28856">
        <v>2027</v>
      </c>
      <c r="G28856" t="s">
        <v>272</v>
      </c>
    </row>
    <row r="28857" spans="1:7">
      <c r="A28857">
        <v>28041000</v>
      </c>
      <c r="B28857" t="s">
        <v>281</v>
      </c>
      <c r="C28857" s="30">
        <v>14.066000000000001</v>
      </c>
      <c r="E28857">
        <v>2028</v>
      </c>
      <c r="G28857" t="s">
        <v>272</v>
      </c>
    </row>
    <row r="28858" spans="1:7">
      <c r="A28858">
        <v>26011200</v>
      </c>
      <c r="B28858" t="s">
        <v>281</v>
      </c>
      <c r="C28858" s="30">
        <v>1.61</v>
      </c>
      <c r="G28858" t="s">
        <v>273</v>
      </c>
    </row>
    <row r="28859" spans="1:7">
      <c r="A28859">
        <v>26011200</v>
      </c>
      <c r="B28859" t="s">
        <v>281</v>
      </c>
      <c r="C28859" s="30">
        <v>1.7710000000000001</v>
      </c>
      <c r="E28859">
        <v>2026</v>
      </c>
      <c r="G28859" t="s">
        <v>273</v>
      </c>
    </row>
    <row r="28860" spans="1:7">
      <c r="A28860">
        <v>26011200</v>
      </c>
      <c r="B28860" t="s">
        <v>281</v>
      </c>
      <c r="C28860" s="30">
        <v>1.9320000000000002</v>
      </c>
      <c r="E28860">
        <v>2027</v>
      </c>
      <c r="G28860" t="s">
        <v>273</v>
      </c>
    </row>
    <row r="28861" spans="1:7">
      <c r="A28861">
        <v>26011200</v>
      </c>
      <c r="B28861" t="s">
        <v>281</v>
      </c>
      <c r="C28861" s="30">
        <v>2.093</v>
      </c>
      <c r="E28861">
        <v>2028</v>
      </c>
      <c r="G28861" t="s">
        <v>273</v>
      </c>
    </row>
    <row r="28862" spans="1:7">
      <c r="A28862">
        <v>7201</v>
      </c>
      <c r="B28862" t="s">
        <v>281</v>
      </c>
      <c r="C28862" s="30">
        <v>3.04</v>
      </c>
      <c r="G28862" t="s">
        <v>273</v>
      </c>
    </row>
    <row r="28863" spans="1:7">
      <c r="A28863">
        <v>7201</v>
      </c>
      <c r="B28863" t="s">
        <v>281</v>
      </c>
      <c r="C28863" s="30">
        <v>3.3439999999999999</v>
      </c>
      <c r="E28863">
        <v>2026</v>
      </c>
      <c r="G28863" t="s">
        <v>273</v>
      </c>
    </row>
    <row r="28864" spans="1:7">
      <c r="A28864">
        <v>7201</v>
      </c>
      <c r="B28864" t="s">
        <v>281</v>
      </c>
      <c r="C28864" s="30">
        <v>3.6480000000000001</v>
      </c>
      <c r="E28864">
        <v>2027</v>
      </c>
      <c r="G28864" t="s">
        <v>273</v>
      </c>
    </row>
    <row r="28865" spans="1:7">
      <c r="A28865">
        <v>7201</v>
      </c>
      <c r="B28865" t="s">
        <v>281</v>
      </c>
      <c r="C28865" s="30">
        <v>3.952</v>
      </c>
      <c r="E28865">
        <v>2028</v>
      </c>
      <c r="G28865" t="s">
        <v>273</v>
      </c>
    </row>
    <row r="28866" spans="1:7">
      <c r="A28866">
        <v>720211</v>
      </c>
      <c r="B28866" t="s">
        <v>281</v>
      </c>
      <c r="C28866" s="30">
        <v>1.69</v>
      </c>
      <c r="G28866" t="s">
        <v>273</v>
      </c>
    </row>
    <row r="28867" spans="1:7">
      <c r="A28867">
        <v>720211</v>
      </c>
      <c r="B28867" t="s">
        <v>281</v>
      </c>
      <c r="C28867" s="30">
        <v>1.859</v>
      </c>
      <c r="E28867">
        <v>2026</v>
      </c>
      <c r="G28867" t="s">
        <v>273</v>
      </c>
    </row>
    <row r="28868" spans="1:7">
      <c r="A28868">
        <v>720211</v>
      </c>
      <c r="B28868" t="s">
        <v>281</v>
      </c>
      <c r="C28868" s="30">
        <v>2.028</v>
      </c>
      <c r="E28868">
        <v>2027</v>
      </c>
      <c r="G28868" t="s">
        <v>273</v>
      </c>
    </row>
    <row r="28869" spans="1:7">
      <c r="A28869">
        <v>720211</v>
      </c>
      <c r="B28869" t="s">
        <v>281</v>
      </c>
      <c r="C28869" s="30">
        <v>2.1970000000000001</v>
      </c>
      <c r="E28869">
        <v>2028</v>
      </c>
      <c r="G28869" t="s">
        <v>273</v>
      </c>
    </row>
    <row r="28870" spans="1:7">
      <c r="A28870">
        <v>72026000</v>
      </c>
      <c r="B28870" t="s">
        <v>281</v>
      </c>
      <c r="C28870" s="30">
        <v>3.48</v>
      </c>
      <c r="G28870" t="s">
        <v>273</v>
      </c>
    </row>
    <row r="28871" spans="1:7">
      <c r="A28871">
        <v>72026000</v>
      </c>
      <c r="B28871" t="s">
        <v>281</v>
      </c>
      <c r="C28871" s="30">
        <v>3.8279999999999998</v>
      </c>
      <c r="E28871">
        <v>2026</v>
      </c>
      <c r="G28871" t="s">
        <v>273</v>
      </c>
    </row>
    <row r="28872" spans="1:7">
      <c r="A28872">
        <v>72026000</v>
      </c>
      <c r="B28872" t="s">
        <v>281</v>
      </c>
      <c r="C28872" s="30">
        <v>4.1760000000000002</v>
      </c>
      <c r="E28872">
        <v>2027</v>
      </c>
      <c r="G28872" t="s">
        <v>273</v>
      </c>
    </row>
    <row r="28873" spans="1:7">
      <c r="A28873">
        <v>72026000</v>
      </c>
      <c r="B28873" t="s">
        <v>281</v>
      </c>
      <c r="C28873" s="30">
        <v>4.524</v>
      </c>
      <c r="E28873">
        <v>2028</v>
      </c>
      <c r="G28873" t="s">
        <v>273</v>
      </c>
    </row>
    <row r="28874" spans="1:7">
      <c r="A28874">
        <v>7203</v>
      </c>
      <c r="B28874" t="s">
        <v>281</v>
      </c>
      <c r="C28874" s="30">
        <v>2.0099999999999998</v>
      </c>
      <c r="G28874" t="s">
        <v>273</v>
      </c>
    </row>
    <row r="28875" spans="1:7">
      <c r="A28875">
        <v>7203</v>
      </c>
      <c r="B28875" t="s">
        <v>281</v>
      </c>
      <c r="C28875" s="30">
        <v>2.2109999999999999</v>
      </c>
      <c r="E28875">
        <v>2026</v>
      </c>
      <c r="G28875" t="s">
        <v>273</v>
      </c>
    </row>
    <row r="28876" spans="1:7">
      <c r="A28876">
        <v>7203</v>
      </c>
      <c r="B28876" t="s">
        <v>281</v>
      </c>
      <c r="C28876" s="30">
        <v>2.4119999999999999</v>
      </c>
      <c r="E28876">
        <v>2027</v>
      </c>
      <c r="G28876" t="s">
        <v>273</v>
      </c>
    </row>
    <row r="28877" spans="1:7">
      <c r="A28877">
        <v>7203</v>
      </c>
      <c r="B28877" t="s">
        <v>281</v>
      </c>
      <c r="C28877" s="30">
        <v>2.6129999999999995</v>
      </c>
      <c r="E28877">
        <v>2028</v>
      </c>
      <c r="G28877" t="s">
        <v>273</v>
      </c>
    </row>
    <row r="28878" spans="1:7">
      <c r="A28878">
        <v>7205</v>
      </c>
      <c r="B28878" t="s">
        <v>281</v>
      </c>
      <c r="C28878" s="30">
        <v>3.09</v>
      </c>
      <c r="D28878" t="s">
        <v>20</v>
      </c>
      <c r="G28878" t="s">
        <v>273</v>
      </c>
    </row>
    <row r="28879" spans="1:7">
      <c r="A28879">
        <v>7205</v>
      </c>
      <c r="B28879" t="s">
        <v>281</v>
      </c>
      <c r="C28879" s="30">
        <v>3.399</v>
      </c>
      <c r="D28879" t="s">
        <v>20</v>
      </c>
      <c r="E28879">
        <v>2026</v>
      </c>
      <c r="G28879" t="s">
        <v>273</v>
      </c>
    </row>
    <row r="28880" spans="1:7">
      <c r="A28880">
        <v>7205</v>
      </c>
      <c r="B28880" t="s">
        <v>281</v>
      </c>
      <c r="C28880" s="30">
        <v>3.7079999999999997</v>
      </c>
      <c r="D28880" t="s">
        <v>20</v>
      </c>
      <c r="E28880">
        <v>2027</v>
      </c>
      <c r="G28880" t="s">
        <v>273</v>
      </c>
    </row>
    <row r="28881" spans="1:7">
      <c r="A28881">
        <v>7205</v>
      </c>
      <c r="B28881" t="s">
        <v>281</v>
      </c>
      <c r="C28881" s="30">
        <v>4.0169999999999995</v>
      </c>
      <c r="D28881" t="s">
        <v>20</v>
      </c>
      <c r="E28881">
        <v>2028</v>
      </c>
      <c r="G28881" t="s">
        <v>273</v>
      </c>
    </row>
    <row r="28882" spans="1:7">
      <c r="A28882">
        <v>72061000</v>
      </c>
      <c r="B28882" t="s">
        <v>281</v>
      </c>
      <c r="C28882" s="30">
        <v>3.21</v>
      </c>
      <c r="D28882" t="s">
        <v>20</v>
      </c>
      <c r="G28882" t="s">
        <v>273</v>
      </c>
    </row>
    <row r="28883" spans="1:7">
      <c r="A28883">
        <v>72061000</v>
      </c>
      <c r="B28883" t="s">
        <v>281</v>
      </c>
      <c r="C28883" s="30">
        <v>3.5310000000000001</v>
      </c>
      <c r="D28883" t="s">
        <v>20</v>
      </c>
      <c r="E28883">
        <v>2026</v>
      </c>
      <c r="G28883" t="s">
        <v>273</v>
      </c>
    </row>
    <row r="28884" spans="1:7">
      <c r="A28884">
        <v>72061000</v>
      </c>
      <c r="B28884" t="s">
        <v>281</v>
      </c>
      <c r="C28884" s="30">
        <v>3.8519999999999999</v>
      </c>
      <c r="D28884" t="s">
        <v>20</v>
      </c>
      <c r="E28884">
        <v>2027</v>
      </c>
      <c r="G28884" t="s">
        <v>273</v>
      </c>
    </row>
    <row r="28885" spans="1:7">
      <c r="A28885">
        <v>72061000</v>
      </c>
      <c r="B28885" t="s">
        <v>281</v>
      </c>
      <c r="C28885" s="30">
        <v>4.173</v>
      </c>
      <c r="D28885" t="s">
        <v>20</v>
      </c>
      <c r="E28885">
        <v>2028</v>
      </c>
      <c r="G28885" t="s">
        <v>273</v>
      </c>
    </row>
    <row r="28886" spans="1:7">
      <c r="A28886">
        <v>72069000</v>
      </c>
      <c r="B28886" t="s">
        <v>281</v>
      </c>
      <c r="C28886" s="30">
        <v>3.21</v>
      </c>
      <c r="D28886" t="s">
        <v>20</v>
      </c>
      <c r="G28886" t="s">
        <v>273</v>
      </c>
    </row>
    <row r="28887" spans="1:7">
      <c r="A28887">
        <v>72069000</v>
      </c>
      <c r="B28887" t="s">
        <v>281</v>
      </c>
      <c r="C28887" s="30">
        <v>3.5310000000000001</v>
      </c>
      <c r="D28887" t="s">
        <v>20</v>
      </c>
      <c r="E28887">
        <v>2026</v>
      </c>
      <c r="G28887" t="s">
        <v>273</v>
      </c>
    </row>
    <row r="28888" spans="1:7">
      <c r="A28888">
        <v>72069000</v>
      </c>
      <c r="B28888" t="s">
        <v>281</v>
      </c>
      <c r="C28888" s="30">
        <v>3.8519999999999999</v>
      </c>
      <c r="D28888" t="s">
        <v>20</v>
      </c>
      <c r="E28888">
        <v>2027</v>
      </c>
      <c r="G28888" t="s">
        <v>273</v>
      </c>
    </row>
    <row r="28889" spans="1:7">
      <c r="A28889">
        <v>72069000</v>
      </c>
      <c r="B28889" t="s">
        <v>281</v>
      </c>
      <c r="C28889" s="30">
        <v>4.173</v>
      </c>
      <c r="D28889" t="s">
        <v>20</v>
      </c>
      <c r="E28889">
        <v>2028</v>
      </c>
      <c r="G28889" t="s">
        <v>273</v>
      </c>
    </row>
    <row r="28890" spans="1:7">
      <c r="A28890">
        <v>72071111</v>
      </c>
      <c r="B28890" t="s">
        <v>281</v>
      </c>
      <c r="C28890" s="30">
        <v>3.21</v>
      </c>
      <c r="D28890" t="s">
        <v>20</v>
      </c>
      <c r="G28890" t="s">
        <v>273</v>
      </c>
    </row>
    <row r="28891" spans="1:7">
      <c r="A28891">
        <v>72071111</v>
      </c>
      <c r="B28891" t="s">
        <v>281</v>
      </c>
      <c r="C28891" s="30">
        <v>3.5310000000000001</v>
      </c>
      <c r="D28891" t="s">
        <v>20</v>
      </c>
      <c r="E28891">
        <v>2026</v>
      </c>
      <c r="G28891" t="s">
        <v>273</v>
      </c>
    </row>
    <row r="28892" spans="1:7">
      <c r="A28892">
        <v>72071111</v>
      </c>
      <c r="B28892" t="s">
        <v>281</v>
      </c>
      <c r="C28892" s="30">
        <v>3.8519999999999999</v>
      </c>
      <c r="D28892" t="s">
        <v>20</v>
      </c>
      <c r="E28892">
        <v>2027</v>
      </c>
      <c r="G28892" t="s">
        <v>273</v>
      </c>
    </row>
    <row r="28893" spans="1:7">
      <c r="A28893">
        <v>72071111</v>
      </c>
      <c r="B28893" t="s">
        <v>281</v>
      </c>
      <c r="C28893" s="30">
        <v>4.173</v>
      </c>
      <c r="D28893" t="s">
        <v>20</v>
      </c>
      <c r="E28893">
        <v>2028</v>
      </c>
      <c r="G28893" t="s">
        <v>273</v>
      </c>
    </row>
    <row r="28894" spans="1:7">
      <c r="A28894">
        <v>72071114</v>
      </c>
      <c r="B28894" t="s">
        <v>281</v>
      </c>
      <c r="C28894" s="30">
        <v>3.21</v>
      </c>
      <c r="D28894" t="s">
        <v>20</v>
      </c>
      <c r="G28894" t="s">
        <v>273</v>
      </c>
    </row>
    <row r="28895" spans="1:7">
      <c r="A28895">
        <v>72071114</v>
      </c>
      <c r="B28895" t="s">
        <v>281</v>
      </c>
      <c r="C28895" s="30">
        <v>3.5310000000000001</v>
      </c>
      <c r="D28895" t="s">
        <v>20</v>
      </c>
      <c r="E28895">
        <v>2026</v>
      </c>
      <c r="G28895" t="s">
        <v>273</v>
      </c>
    </row>
    <row r="28896" spans="1:7">
      <c r="A28896">
        <v>72071114</v>
      </c>
      <c r="B28896" t="s">
        <v>281</v>
      </c>
      <c r="C28896" s="30">
        <v>3.8519999999999999</v>
      </c>
      <c r="D28896" t="s">
        <v>20</v>
      </c>
      <c r="E28896">
        <v>2027</v>
      </c>
      <c r="G28896" t="s">
        <v>273</v>
      </c>
    </row>
    <row r="28897" spans="1:7">
      <c r="A28897">
        <v>72071114</v>
      </c>
      <c r="B28897" t="s">
        <v>281</v>
      </c>
      <c r="C28897" s="30">
        <v>4.173</v>
      </c>
      <c r="D28897" t="s">
        <v>20</v>
      </c>
      <c r="E28897">
        <v>2028</v>
      </c>
      <c r="G28897" t="s">
        <v>273</v>
      </c>
    </row>
    <row r="28898" spans="1:7">
      <c r="A28898">
        <v>72071116</v>
      </c>
      <c r="B28898" t="s">
        <v>281</v>
      </c>
      <c r="C28898" s="30">
        <v>3.21</v>
      </c>
      <c r="D28898" t="s">
        <v>20</v>
      </c>
      <c r="G28898" t="s">
        <v>273</v>
      </c>
    </row>
    <row r="28899" spans="1:7">
      <c r="A28899">
        <v>72071116</v>
      </c>
      <c r="B28899" t="s">
        <v>281</v>
      </c>
      <c r="C28899" s="30">
        <v>3.5310000000000001</v>
      </c>
      <c r="D28899" t="s">
        <v>20</v>
      </c>
      <c r="E28899">
        <v>2026</v>
      </c>
      <c r="G28899" t="s">
        <v>273</v>
      </c>
    </row>
    <row r="28900" spans="1:7">
      <c r="A28900">
        <v>72071116</v>
      </c>
      <c r="B28900" t="s">
        <v>281</v>
      </c>
      <c r="C28900" s="30">
        <v>3.8519999999999999</v>
      </c>
      <c r="D28900" t="s">
        <v>20</v>
      </c>
      <c r="E28900">
        <v>2027</v>
      </c>
      <c r="G28900" t="s">
        <v>273</v>
      </c>
    </row>
    <row r="28901" spans="1:7">
      <c r="A28901">
        <v>72071116</v>
      </c>
      <c r="B28901" t="s">
        <v>281</v>
      </c>
      <c r="C28901" s="30">
        <v>4.173</v>
      </c>
      <c r="D28901" t="s">
        <v>20</v>
      </c>
      <c r="E28901">
        <v>2028</v>
      </c>
      <c r="G28901" t="s">
        <v>273</v>
      </c>
    </row>
    <row r="28902" spans="1:7">
      <c r="A28902">
        <v>72071190</v>
      </c>
      <c r="B28902" t="s">
        <v>281</v>
      </c>
      <c r="C28902" s="30">
        <v>3.21</v>
      </c>
      <c r="D28902" t="s">
        <v>20</v>
      </c>
      <c r="G28902" t="s">
        <v>273</v>
      </c>
    </row>
    <row r="28903" spans="1:7">
      <c r="A28903">
        <v>72071190</v>
      </c>
      <c r="B28903" t="s">
        <v>281</v>
      </c>
      <c r="C28903" s="30">
        <v>3.5310000000000001</v>
      </c>
      <c r="D28903" t="s">
        <v>20</v>
      </c>
      <c r="E28903">
        <v>2026</v>
      </c>
      <c r="G28903" t="s">
        <v>273</v>
      </c>
    </row>
    <row r="28904" spans="1:7">
      <c r="A28904">
        <v>72071190</v>
      </c>
      <c r="B28904" t="s">
        <v>281</v>
      </c>
      <c r="C28904" s="30">
        <v>3.8519999999999999</v>
      </c>
      <c r="D28904" t="s">
        <v>20</v>
      </c>
      <c r="E28904">
        <v>2027</v>
      </c>
      <c r="G28904" t="s">
        <v>273</v>
      </c>
    </row>
    <row r="28905" spans="1:7">
      <c r="A28905">
        <v>72071190</v>
      </c>
      <c r="B28905" t="s">
        <v>281</v>
      </c>
      <c r="C28905" s="30">
        <v>4.173</v>
      </c>
      <c r="D28905" t="s">
        <v>20</v>
      </c>
      <c r="E28905">
        <v>2028</v>
      </c>
      <c r="G28905" t="s">
        <v>273</v>
      </c>
    </row>
    <row r="28906" spans="1:7">
      <c r="A28906">
        <v>72071210</v>
      </c>
      <c r="B28906" t="s">
        <v>281</v>
      </c>
      <c r="C28906" s="30">
        <v>3.21</v>
      </c>
      <c r="D28906" t="s">
        <v>20</v>
      </c>
      <c r="G28906" t="s">
        <v>273</v>
      </c>
    </row>
    <row r="28907" spans="1:7">
      <c r="A28907">
        <v>72071210</v>
      </c>
      <c r="B28907" t="s">
        <v>281</v>
      </c>
      <c r="C28907" s="30">
        <v>3.5310000000000001</v>
      </c>
      <c r="D28907" t="s">
        <v>20</v>
      </c>
      <c r="E28907">
        <v>2026</v>
      </c>
      <c r="G28907" t="s">
        <v>273</v>
      </c>
    </row>
    <row r="28908" spans="1:7">
      <c r="A28908">
        <v>72071210</v>
      </c>
      <c r="B28908" t="s">
        <v>281</v>
      </c>
      <c r="C28908" s="30">
        <v>3.8519999999999999</v>
      </c>
      <c r="D28908" t="s">
        <v>20</v>
      </c>
      <c r="E28908">
        <v>2027</v>
      </c>
      <c r="G28908" t="s">
        <v>273</v>
      </c>
    </row>
    <row r="28909" spans="1:7">
      <c r="A28909">
        <v>72071210</v>
      </c>
      <c r="B28909" t="s">
        <v>281</v>
      </c>
      <c r="C28909" s="30">
        <v>4.173</v>
      </c>
      <c r="D28909" t="s">
        <v>20</v>
      </c>
      <c r="E28909">
        <v>2028</v>
      </c>
      <c r="G28909" t="s">
        <v>273</v>
      </c>
    </row>
    <row r="28910" spans="1:7">
      <c r="A28910">
        <v>72071290</v>
      </c>
      <c r="B28910" t="s">
        <v>281</v>
      </c>
      <c r="C28910" s="30">
        <v>3.21</v>
      </c>
      <c r="D28910" t="s">
        <v>20</v>
      </c>
      <c r="G28910" t="s">
        <v>273</v>
      </c>
    </row>
    <row r="28911" spans="1:7">
      <c r="A28911">
        <v>72071290</v>
      </c>
      <c r="B28911" t="s">
        <v>281</v>
      </c>
      <c r="C28911" s="30">
        <v>3.5310000000000001</v>
      </c>
      <c r="D28911" t="s">
        <v>20</v>
      </c>
      <c r="E28911">
        <v>2026</v>
      </c>
      <c r="G28911" t="s">
        <v>273</v>
      </c>
    </row>
    <row r="28912" spans="1:7">
      <c r="A28912">
        <v>72071290</v>
      </c>
      <c r="B28912" t="s">
        <v>281</v>
      </c>
      <c r="C28912" s="30">
        <v>3.8519999999999999</v>
      </c>
      <c r="D28912" t="s">
        <v>20</v>
      </c>
      <c r="E28912">
        <v>2027</v>
      </c>
      <c r="G28912" t="s">
        <v>273</v>
      </c>
    </row>
    <row r="28913" spans="1:7">
      <c r="A28913">
        <v>72071290</v>
      </c>
      <c r="B28913" t="s">
        <v>281</v>
      </c>
      <c r="C28913" s="30">
        <v>4.173</v>
      </c>
      <c r="D28913" t="s">
        <v>20</v>
      </c>
      <c r="E28913">
        <v>2028</v>
      </c>
      <c r="G28913" t="s">
        <v>273</v>
      </c>
    </row>
    <row r="28914" spans="1:7">
      <c r="A28914">
        <v>72071912</v>
      </c>
      <c r="B28914" t="s">
        <v>281</v>
      </c>
      <c r="C28914" s="30">
        <v>3.21</v>
      </c>
      <c r="D28914" t="s">
        <v>20</v>
      </c>
      <c r="G28914" t="s">
        <v>273</v>
      </c>
    </row>
    <row r="28915" spans="1:7">
      <c r="A28915">
        <v>72071912</v>
      </c>
      <c r="B28915" t="s">
        <v>281</v>
      </c>
      <c r="C28915" s="30">
        <v>3.5310000000000001</v>
      </c>
      <c r="D28915" t="s">
        <v>20</v>
      </c>
      <c r="E28915">
        <v>2026</v>
      </c>
      <c r="G28915" t="s">
        <v>273</v>
      </c>
    </row>
    <row r="28916" spans="1:7">
      <c r="A28916">
        <v>72071912</v>
      </c>
      <c r="B28916" t="s">
        <v>281</v>
      </c>
      <c r="C28916" s="30">
        <v>3.8519999999999999</v>
      </c>
      <c r="D28916" t="s">
        <v>20</v>
      </c>
      <c r="E28916">
        <v>2027</v>
      </c>
      <c r="G28916" t="s">
        <v>273</v>
      </c>
    </row>
    <row r="28917" spans="1:7">
      <c r="A28917">
        <v>72071912</v>
      </c>
      <c r="B28917" t="s">
        <v>281</v>
      </c>
      <c r="C28917" s="30">
        <v>4.173</v>
      </c>
      <c r="D28917" t="s">
        <v>20</v>
      </c>
      <c r="E28917">
        <v>2028</v>
      </c>
      <c r="G28917" t="s">
        <v>273</v>
      </c>
    </row>
    <row r="28918" spans="1:7">
      <c r="A28918">
        <v>72071919</v>
      </c>
      <c r="B28918" t="s">
        <v>281</v>
      </c>
      <c r="C28918" s="30">
        <v>3.21</v>
      </c>
      <c r="D28918" t="s">
        <v>20</v>
      </c>
      <c r="G28918" t="s">
        <v>273</v>
      </c>
    </row>
    <row r="28919" spans="1:7">
      <c r="A28919">
        <v>72071919</v>
      </c>
      <c r="B28919" t="s">
        <v>281</v>
      </c>
      <c r="C28919" s="30">
        <v>3.5310000000000001</v>
      </c>
      <c r="D28919" t="s">
        <v>20</v>
      </c>
      <c r="E28919">
        <v>2026</v>
      </c>
      <c r="G28919" t="s">
        <v>273</v>
      </c>
    </row>
    <row r="28920" spans="1:7">
      <c r="A28920">
        <v>72071919</v>
      </c>
      <c r="B28920" t="s">
        <v>281</v>
      </c>
      <c r="C28920" s="30">
        <v>3.8519999999999999</v>
      </c>
      <c r="D28920" t="s">
        <v>20</v>
      </c>
      <c r="E28920">
        <v>2027</v>
      </c>
      <c r="G28920" t="s">
        <v>273</v>
      </c>
    </row>
    <row r="28921" spans="1:7">
      <c r="A28921">
        <v>72071919</v>
      </c>
      <c r="B28921" t="s">
        <v>281</v>
      </c>
      <c r="C28921" s="30">
        <v>4.173</v>
      </c>
      <c r="D28921" t="s">
        <v>20</v>
      </c>
      <c r="E28921">
        <v>2028</v>
      </c>
      <c r="G28921" t="s">
        <v>273</v>
      </c>
    </row>
    <row r="28922" spans="1:7">
      <c r="A28922">
        <v>72071980</v>
      </c>
      <c r="B28922" t="s">
        <v>281</v>
      </c>
      <c r="C28922" s="30">
        <v>3.21</v>
      </c>
      <c r="D28922" t="s">
        <v>20</v>
      </c>
      <c r="G28922" t="s">
        <v>273</v>
      </c>
    </row>
    <row r="28923" spans="1:7">
      <c r="A28923">
        <v>72071980</v>
      </c>
      <c r="B28923" t="s">
        <v>281</v>
      </c>
      <c r="C28923" s="30">
        <v>3.5310000000000001</v>
      </c>
      <c r="D28923" t="s">
        <v>20</v>
      </c>
      <c r="E28923">
        <v>2026</v>
      </c>
      <c r="G28923" t="s">
        <v>273</v>
      </c>
    </row>
    <row r="28924" spans="1:7">
      <c r="A28924">
        <v>72071980</v>
      </c>
      <c r="B28924" t="s">
        <v>281</v>
      </c>
      <c r="C28924" s="30">
        <v>3.8519999999999999</v>
      </c>
      <c r="D28924" t="s">
        <v>20</v>
      </c>
      <c r="E28924">
        <v>2027</v>
      </c>
      <c r="G28924" t="s">
        <v>273</v>
      </c>
    </row>
    <row r="28925" spans="1:7">
      <c r="A28925">
        <v>72071980</v>
      </c>
      <c r="B28925" t="s">
        <v>281</v>
      </c>
      <c r="C28925" s="30">
        <v>4.173</v>
      </c>
      <c r="D28925" t="s">
        <v>20</v>
      </c>
      <c r="E28925">
        <v>2028</v>
      </c>
      <c r="G28925" t="s">
        <v>273</v>
      </c>
    </row>
    <row r="28926" spans="1:7">
      <c r="A28926">
        <v>72072011</v>
      </c>
      <c r="B28926" t="s">
        <v>281</v>
      </c>
      <c r="C28926" s="30">
        <v>3.21</v>
      </c>
      <c r="D28926" t="s">
        <v>20</v>
      </c>
      <c r="G28926" t="s">
        <v>273</v>
      </c>
    </row>
    <row r="28927" spans="1:7">
      <c r="A28927">
        <v>72072011</v>
      </c>
      <c r="B28927" t="s">
        <v>281</v>
      </c>
      <c r="C28927" s="30">
        <v>3.5310000000000001</v>
      </c>
      <c r="D28927" t="s">
        <v>20</v>
      </c>
      <c r="E28927">
        <v>2026</v>
      </c>
      <c r="G28927" t="s">
        <v>273</v>
      </c>
    </row>
    <row r="28928" spans="1:7">
      <c r="A28928">
        <v>72072011</v>
      </c>
      <c r="B28928" t="s">
        <v>281</v>
      </c>
      <c r="C28928" s="30">
        <v>3.8519999999999999</v>
      </c>
      <c r="D28928" t="s">
        <v>20</v>
      </c>
      <c r="E28928">
        <v>2027</v>
      </c>
      <c r="G28928" t="s">
        <v>273</v>
      </c>
    </row>
    <row r="28929" spans="1:7">
      <c r="A28929">
        <v>72072011</v>
      </c>
      <c r="B28929" t="s">
        <v>281</v>
      </c>
      <c r="C28929" s="30">
        <v>4.173</v>
      </c>
      <c r="D28929" t="s">
        <v>20</v>
      </c>
      <c r="E28929">
        <v>2028</v>
      </c>
      <c r="G28929" t="s">
        <v>273</v>
      </c>
    </row>
    <row r="28930" spans="1:7">
      <c r="A28930">
        <v>72072015</v>
      </c>
      <c r="B28930" t="s">
        <v>281</v>
      </c>
      <c r="C28930" s="30">
        <v>3.21</v>
      </c>
      <c r="D28930" t="s">
        <v>20</v>
      </c>
      <c r="G28930" t="s">
        <v>273</v>
      </c>
    </row>
    <row r="28931" spans="1:7">
      <c r="A28931">
        <v>72072015</v>
      </c>
      <c r="B28931" t="s">
        <v>281</v>
      </c>
      <c r="C28931" s="30">
        <v>3.5310000000000001</v>
      </c>
      <c r="D28931" t="s">
        <v>20</v>
      </c>
      <c r="E28931">
        <v>2026</v>
      </c>
      <c r="G28931" t="s">
        <v>273</v>
      </c>
    </row>
    <row r="28932" spans="1:7">
      <c r="A28932">
        <v>72072015</v>
      </c>
      <c r="B28932" t="s">
        <v>281</v>
      </c>
      <c r="C28932" s="30">
        <v>3.8519999999999999</v>
      </c>
      <c r="D28932" t="s">
        <v>20</v>
      </c>
      <c r="E28932">
        <v>2027</v>
      </c>
      <c r="G28932" t="s">
        <v>273</v>
      </c>
    </row>
    <row r="28933" spans="1:7">
      <c r="A28933">
        <v>72072015</v>
      </c>
      <c r="B28933" t="s">
        <v>281</v>
      </c>
      <c r="C28933" s="30">
        <v>4.173</v>
      </c>
      <c r="D28933" t="s">
        <v>20</v>
      </c>
      <c r="E28933">
        <v>2028</v>
      </c>
      <c r="G28933" t="s">
        <v>273</v>
      </c>
    </row>
    <row r="28934" spans="1:7">
      <c r="A28934">
        <v>72072017</v>
      </c>
      <c r="B28934" t="s">
        <v>281</v>
      </c>
      <c r="C28934" s="30">
        <v>3.21</v>
      </c>
      <c r="D28934" t="s">
        <v>20</v>
      </c>
      <c r="G28934" t="s">
        <v>273</v>
      </c>
    </row>
    <row r="28935" spans="1:7">
      <c r="A28935">
        <v>72072017</v>
      </c>
      <c r="B28935" t="s">
        <v>281</v>
      </c>
      <c r="C28935" s="30">
        <v>3.5310000000000001</v>
      </c>
      <c r="D28935" t="s">
        <v>20</v>
      </c>
      <c r="E28935">
        <v>2026</v>
      </c>
      <c r="G28935" t="s">
        <v>273</v>
      </c>
    </row>
    <row r="28936" spans="1:7">
      <c r="A28936">
        <v>72072017</v>
      </c>
      <c r="B28936" t="s">
        <v>281</v>
      </c>
      <c r="C28936" s="30">
        <v>3.8519999999999999</v>
      </c>
      <c r="D28936" t="s">
        <v>20</v>
      </c>
      <c r="E28936">
        <v>2027</v>
      </c>
      <c r="G28936" t="s">
        <v>273</v>
      </c>
    </row>
    <row r="28937" spans="1:7">
      <c r="A28937">
        <v>72072017</v>
      </c>
      <c r="B28937" t="s">
        <v>281</v>
      </c>
      <c r="C28937" s="30">
        <v>4.173</v>
      </c>
      <c r="D28937" t="s">
        <v>20</v>
      </c>
      <c r="E28937">
        <v>2028</v>
      </c>
      <c r="G28937" t="s">
        <v>273</v>
      </c>
    </row>
    <row r="28938" spans="1:7">
      <c r="A28938">
        <v>72072019</v>
      </c>
      <c r="B28938" t="s">
        <v>281</v>
      </c>
      <c r="C28938" s="30">
        <v>3.21</v>
      </c>
      <c r="D28938" t="s">
        <v>20</v>
      </c>
      <c r="G28938" t="s">
        <v>273</v>
      </c>
    </row>
    <row r="28939" spans="1:7">
      <c r="A28939">
        <v>72072019</v>
      </c>
      <c r="B28939" t="s">
        <v>281</v>
      </c>
      <c r="C28939" s="30">
        <v>3.5310000000000001</v>
      </c>
      <c r="D28939" t="s">
        <v>20</v>
      </c>
      <c r="E28939">
        <v>2026</v>
      </c>
      <c r="G28939" t="s">
        <v>273</v>
      </c>
    </row>
    <row r="28940" spans="1:7">
      <c r="A28940">
        <v>72072019</v>
      </c>
      <c r="B28940" t="s">
        <v>281</v>
      </c>
      <c r="C28940" s="30">
        <v>3.8519999999999999</v>
      </c>
      <c r="D28940" t="s">
        <v>20</v>
      </c>
      <c r="E28940">
        <v>2027</v>
      </c>
      <c r="G28940" t="s">
        <v>273</v>
      </c>
    </row>
    <row r="28941" spans="1:7">
      <c r="A28941">
        <v>72072019</v>
      </c>
      <c r="B28941" t="s">
        <v>281</v>
      </c>
      <c r="C28941" s="30">
        <v>4.173</v>
      </c>
      <c r="D28941" t="s">
        <v>20</v>
      </c>
      <c r="E28941">
        <v>2028</v>
      </c>
      <c r="G28941" t="s">
        <v>273</v>
      </c>
    </row>
    <row r="28942" spans="1:7">
      <c r="A28942">
        <v>72072032</v>
      </c>
      <c r="B28942" t="s">
        <v>281</v>
      </c>
      <c r="C28942" s="30">
        <v>3.21</v>
      </c>
      <c r="D28942" t="s">
        <v>20</v>
      </c>
      <c r="G28942" t="s">
        <v>273</v>
      </c>
    </row>
    <row r="28943" spans="1:7">
      <c r="A28943">
        <v>72072032</v>
      </c>
      <c r="B28943" t="s">
        <v>281</v>
      </c>
      <c r="C28943" s="30">
        <v>3.5310000000000001</v>
      </c>
      <c r="D28943" t="s">
        <v>20</v>
      </c>
      <c r="E28943">
        <v>2026</v>
      </c>
      <c r="G28943" t="s">
        <v>273</v>
      </c>
    </row>
    <row r="28944" spans="1:7">
      <c r="A28944">
        <v>72072032</v>
      </c>
      <c r="B28944" t="s">
        <v>281</v>
      </c>
      <c r="C28944" s="30">
        <v>3.8519999999999999</v>
      </c>
      <c r="D28944" t="s">
        <v>20</v>
      </c>
      <c r="E28944">
        <v>2027</v>
      </c>
      <c r="G28944" t="s">
        <v>273</v>
      </c>
    </row>
    <row r="28945" spans="1:7">
      <c r="A28945">
        <v>72072032</v>
      </c>
      <c r="B28945" t="s">
        <v>281</v>
      </c>
      <c r="C28945" s="30">
        <v>4.173</v>
      </c>
      <c r="D28945" t="s">
        <v>20</v>
      </c>
      <c r="E28945">
        <v>2028</v>
      </c>
      <c r="G28945" t="s">
        <v>273</v>
      </c>
    </row>
    <row r="28946" spans="1:7">
      <c r="A28946">
        <v>72072039</v>
      </c>
      <c r="B28946" t="s">
        <v>281</v>
      </c>
      <c r="C28946" s="30">
        <v>3.21</v>
      </c>
      <c r="D28946" t="s">
        <v>20</v>
      </c>
      <c r="G28946" t="s">
        <v>273</v>
      </c>
    </row>
    <row r="28947" spans="1:7">
      <c r="A28947">
        <v>72072039</v>
      </c>
      <c r="B28947" t="s">
        <v>281</v>
      </c>
      <c r="C28947" s="30">
        <v>3.5310000000000001</v>
      </c>
      <c r="D28947" t="s">
        <v>20</v>
      </c>
      <c r="E28947">
        <v>2026</v>
      </c>
      <c r="G28947" t="s">
        <v>273</v>
      </c>
    </row>
    <row r="28948" spans="1:7">
      <c r="A28948">
        <v>72072039</v>
      </c>
      <c r="B28948" t="s">
        <v>281</v>
      </c>
      <c r="C28948" s="30">
        <v>3.8519999999999999</v>
      </c>
      <c r="D28948" t="s">
        <v>20</v>
      </c>
      <c r="E28948">
        <v>2027</v>
      </c>
      <c r="G28948" t="s">
        <v>273</v>
      </c>
    </row>
    <row r="28949" spans="1:7">
      <c r="A28949">
        <v>72072039</v>
      </c>
      <c r="B28949" t="s">
        <v>281</v>
      </c>
      <c r="C28949" s="30">
        <v>4.173</v>
      </c>
      <c r="D28949" t="s">
        <v>20</v>
      </c>
      <c r="E28949">
        <v>2028</v>
      </c>
      <c r="G28949" t="s">
        <v>273</v>
      </c>
    </row>
    <row r="28950" spans="1:7">
      <c r="A28950">
        <v>72072052</v>
      </c>
      <c r="B28950" t="s">
        <v>281</v>
      </c>
      <c r="C28950" s="30">
        <v>3.21</v>
      </c>
      <c r="D28950" t="s">
        <v>20</v>
      </c>
      <c r="G28950" t="s">
        <v>273</v>
      </c>
    </row>
    <row r="28951" spans="1:7">
      <c r="A28951">
        <v>72072052</v>
      </c>
      <c r="B28951" t="s">
        <v>281</v>
      </c>
      <c r="C28951" s="30">
        <v>3.5310000000000001</v>
      </c>
      <c r="D28951" t="s">
        <v>20</v>
      </c>
      <c r="E28951">
        <v>2026</v>
      </c>
      <c r="G28951" t="s">
        <v>273</v>
      </c>
    </row>
    <row r="28952" spans="1:7">
      <c r="A28952">
        <v>72072052</v>
      </c>
      <c r="B28952" t="s">
        <v>281</v>
      </c>
      <c r="C28952" s="30">
        <v>3.8519999999999999</v>
      </c>
      <c r="D28952" t="s">
        <v>20</v>
      </c>
      <c r="E28952">
        <v>2027</v>
      </c>
      <c r="G28952" t="s">
        <v>273</v>
      </c>
    </row>
    <row r="28953" spans="1:7">
      <c r="A28953">
        <v>72072052</v>
      </c>
      <c r="B28953" t="s">
        <v>281</v>
      </c>
      <c r="C28953" s="30">
        <v>4.173</v>
      </c>
      <c r="D28953" t="s">
        <v>20</v>
      </c>
      <c r="E28953">
        <v>2028</v>
      </c>
      <c r="G28953" t="s">
        <v>273</v>
      </c>
    </row>
    <row r="28954" spans="1:7">
      <c r="A28954">
        <v>72072059</v>
      </c>
      <c r="B28954" t="s">
        <v>281</v>
      </c>
      <c r="C28954" s="30">
        <v>3.21</v>
      </c>
      <c r="D28954" t="s">
        <v>20</v>
      </c>
      <c r="G28954" t="s">
        <v>273</v>
      </c>
    </row>
    <row r="28955" spans="1:7">
      <c r="A28955">
        <v>72072059</v>
      </c>
      <c r="B28955" t="s">
        <v>281</v>
      </c>
      <c r="C28955" s="30">
        <v>3.5310000000000001</v>
      </c>
      <c r="D28955" t="s">
        <v>20</v>
      </c>
      <c r="E28955">
        <v>2026</v>
      </c>
      <c r="G28955" t="s">
        <v>273</v>
      </c>
    </row>
    <row r="28956" spans="1:7">
      <c r="A28956">
        <v>72072059</v>
      </c>
      <c r="B28956" t="s">
        <v>281</v>
      </c>
      <c r="C28956" s="30">
        <v>3.8519999999999999</v>
      </c>
      <c r="D28956" t="s">
        <v>20</v>
      </c>
      <c r="E28956">
        <v>2027</v>
      </c>
      <c r="G28956" t="s">
        <v>273</v>
      </c>
    </row>
    <row r="28957" spans="1:7">
      <c r="A28957">
        <v>72072059</v>
      </c>
      <c r="B28957" t="s">
        <v>281</v>
      </c>
      <c r="C28957" s="30">
        <v>4.173</v>
      </c>
      <c r="D28957" t="s">
        <v>20</v>
      </c>
      <c r="E28957">
        <v>2028</v>
      </c>
      <c r="G28957" t="s">
        <v>273</v>
      </c>
    </row>
    <row r="28958" spans="1:7">
      <c r="A28958">
        <v>72072080</v>
      </c>
      <c r="B28958" t="s">
        <v>281</v>
      </c>
      <c r="C28958" s="30">
        <v>3.21</v>
      </c>
      <c r="D28958" t="s">
        <v>20</v>
      </c>
      <c r="G28958" t="s">
        <v>273</v>
      </c>
    </row>
    <row r="28959" spans="1:7">
      <c r="A28959">
        <v>72072080</v>
      </c>
      <c r="B28959" t="s">
        <v>281</v>
      </c>
      <c r="C28959" s="30">
        <v>3.5310000000000001</v>
      </c>
      <c r="D28959" t="s">
        <v>20</v>
      </c>
      <c r="E28959">
        <v>2026</v>
      </c>
      <c r="G28959" t="s">
        <v>273</v>
      </c>
    </row>
    <row r="28960" spans="1:7">
      <c r="A28960">
        <v>72072080</v>
      </c>
      <c r="B28960" t="s">
        <v>281</v>
      </c>
      <c r="C28960" s="30">
        <v>3.8519999999999999</v>
      </c>
      <c r="D28960" t="s">
        <v>20</v>
      </c>
      <c r="E28960">
        <v>2027</v>
      </c>
      <c r="G28960" t="s">
        <v>273</v>
      </c>
    </row>
    <row r="28961" spans="1:7">
      <c r="A28961">
        <v>72072080</v>
      </c>
      <c r="B28961" t="s">
        <v>281</v>
      </c>
      <c r="C28961" s="30">
        <v>4.173</v>
      </c>
      <c r="D28961" t="s">
        <v>20</v>
      </c>
      <c r="E28961">
        <v>2028</v>
      </c>
      <c r="G28961" t="s">
        <v>273</v>
      </c>
    </row>
    <row r="28962" spans="1:7">
      <c r="A28962">
        <v>7208</v>
      </c>
      <c r="B28962" t="s">
        <v>281</v>
      </c>
      <c r="C28962" s="30">
        <v>3.43</v>
      </c>
      <c r="D28962" t="s">
        <v>20</v>
      </c>
      <c r="G28962" t="s">
        <v>273</v>
      </c>
    </row>
    <row r="28963" spans="1:7">
      <c r="A28963">
        <v>7208</v>
      </c>
      <c r="B28963" t="s">
        <v>281</v>
      </c>
      <c r="C28963" s="30">
        <v>3.7730000000000001</v>
      </c>
      <c r="D28963" t="s">
        <v>20</v>
      </c>
      <c r="E28963">
        <v>2026</v>
      </c>
      <c r="G28963" t="s">
        <v>273</v>
      </c>
    </row>
    <row r="28964" spans="1:7">
      <c r="A28964">
        <v>7208</v>
      </c>
      <c r="B28964" t="s">
        <v>281</v>
      </c>
      <c r="C28964" s="30">
        <v>4.1160000000000005</v>
      </c>
      <c r="D28964" t="s">
        <v>20</v>
      </c>
      <c r="E28964">
        <v>2027</v>
      </c>
      <c r="G28964" t="s">
        <v>273</v>
      </c>
    </row>
    <row r="28965" spans="1:7">
      <c r="A28965">
        <v>7208</v>
      </c>
      <c r="B28965" t="s">
        <v>281</v>
      </c>
      <c r="C28965" s="30">
        <v>4.4590000000000005</v>
      </c>
      <c r="D28965" t="s">
        <v>20</v>
      </c>
      <c r="E28965">
        <v>2028</v>
      </c>
      <c r="G28965" t="s">
        <v>273</v>
      </c>
    </row>
    <row r="28966" spans="1:7">
      <c r="A28966">
        <v>7209</v>
      </c>
      <c r="B28966" t="s">
        <v>281</v>
      </c>
      <c r="C28966" s="30">
        <v>3.59</v>
      </c>
      <c r="D28966" t="s">
        <v>20</v>
      </c>
      <c r="G28966" t="s">
        <v>273</v>
      </c>
    </row>
    <row r="28967" spans="1:7">
      <c r="A28967">
        <v>7209</v>
      </c>
      <c r="B28967" t="s">
        <v>281</v>
      </c>
      <c r="C28967" s="30">
        <v>3.9489999999999998</v>
      </c>
      <c r="D28967" t="s">
        <v>20</v>
      </c>
      <c r="E28967">
        <v>2026</v>
      </c>
      <c r="G28967" t="s">
        <v>273</v>
      </c>
    </row>
    <row r="28968" spans="1:7">
      <c r="A28968">
        <v>7209</v>
      </c>
      <c r="B28968" t="s">
        <v>281</v>
      </c>
      <c r="C28968" s="30">
        <v>4.3079999999999998</v>
      </c>
      <c r="D28968" t="s">
        <v>20</v>
      </c>
      <c r="E28968">
        <v>2027</v>
      </c>
      <c r="G28968" t="s">
        <v>273</v>
      </c>
    </row>
    <row r="28969" spans="1:7">
      <c r="A28969">
        <v>7209</v>
      </c>
      <c r="B28969" t="s">
        <v>281</v>
      </c>
      <c r="C28969" s="30">
        <v>4.6669999999999998</v>
      </c>
      <c r="D28969" t="s">
        <v>20</v>
      </c>
      <c r="E28969">
        <v>2028</v>
      </c>
      <c r="G28969" t="s">
        <v>273</v>
      </c>
    </row>
    <row r="28970" spans="1:7">
      <c r="A28970">
        <v>7210</v>
      </c>
      <c r="B28970" t="s">
        <v>281</v>
      </c>
      <c r="C28970" s="30">
        <v>3.59</v>
      </c>
      <c r="D28970" t="s">
        <v>20</v>
      </c>
      <c r="G28970" t="s">
        <v>273</v>
      </c>
    </row>
    <row r="28971" spans="1:7">
      <c r="A28971">
        <v>7210</v>
      </c>
      <c r="B28971" t="s">
        <v>281</v>
      </c>
      <c r="C28971" s="30">
        <v>3.9489999999999998</v>
      </c>
      <c r="D28971" t="s">
        <v>20</v>
      </c>
      <c r="E28971">
        <v>2026</v>
      </c>
      <c r="G28971" t="s">
        <v>273</v>
      </c>
    </row>
    <row r="28972" spans="1:7">
      <c r="A28972">
        <v>7210</v>
      </c>
      <c r="B28972" t="s">
        <v>281</v>
      </c>
      <c r="C28972" s="30">
        <v>4.3079999999999998</v>
      </c>
      <c r="D28972" t="s">
        <v>20</v>
      </c>
      <c r="E28972">
        <v>2027</v>
      </c>
      <c r="G28972" t="s">
        <v>273</v>
      </c>
    </row>
    <row r="28973" spans="1:7">
      <c r="A28973">
        <v>7210</v>
      </c>
      <c r="B28973" t="s">
        <v>281</v>
      </c>
      <c r="C28973" s="30">
        <v>4.6669999999999998</v>
      </c>
      <c r="D28973" t="s">
        <v>20</v>
      </c>
      <c r="E28973">
        <v>2028</v>
      </c>
      <c r="G28973" t="s">
        <v>273</v>
      </c>
    </row>
    <row r="28974" spans="1:7">
      <c r="A28974">
        <v>72111300</v>
      </c>
      <c r="B28974" t="s">
        <v>281</v>
      </c>
      <c r="C28974" s="30">
        <v>3.43</v>
      </c>
      <c r="D28974" t="s">
        <v>20</v>
      </c>
      <c r="G28974" t="s">
        <v>273</v>
      </c>
    </row>
    <row r="28975" spans="1:7">
      <c r="A28975">
        <v>72111300</v>
      </c>
      <c r="B28975" t="s">
        <v>281</v>
      </c>
      <c r="C28975" s="30">
        <v>3.7730000000000001</v>
      </c>
      <c r="D28975" t="s">
        <v>20</v>
      </c>
      <c r="E28975">
        <v>2026</v>
      </c>
      <c r="G28975" t="s">
        <v>273</v>
      </c>
    </row>
    <row r="28976" spans="1:7">
      <c r="A28976">
        <v>72111300</v>
      </c>
      <c r="B28976" t="s">
        <v>281</v>
      </c>
      <c r="C28976" s="30">
        <v>4.1160000000000005</v>
      </c>
      <c r="D28976" t="s">
        <v>20</v>
      </c>
      <c r="E28976">
        <v>2027</v>
      </c>
      <c r="G28976" t="s">
        <v>273</v>
      </c>
    </row>
    <row r="28977" spans="1:7">
      <c r="A28977">
        <v>72111300</v>
      </c>
      <c r="B28977" t="s">
        <v>281</v>
      </c>
      <c r="C28977" s="30">
        <v>4.4590000000000005</v>
      </c>
      <c r="D28977" t="s">
        <v>20</v>
      </c>
      <c r="E28977">
        <v>2028</v>
      </c>
      <c r="G28977" t="s">
        <v>273</v>
      </c>
    </row>
    <row r="28978" spans="1:7">
      <c r="A28978">
        <v>72111400</v>
      </c>
      <c r="B28978" t="s">
        <v>281</v>
      </c>
      <c r="C28978" s="30">
        <v>3.43</v>
      </c>
      <c r="D28978" t="s">
        <v>20</v>
      </c>
      <c r="G28978" t="s">
        <v>273</v>
      </c>
    </row>
    <row r="28979" spans="1:7">
      <c r="A28979">
        <v>72111400</v>
      </c>
      <c r="B28979" t="s">
        <v>281</v>
      </c>
      <c r="C28979" s="30">
        <v>3.7730000000000001</v>
      </c>
      <c r="D28979" t="s">
        <v>20</v>
      </c>
      <c r="E28979">
        <v>2026</v>
      </c>
      <c r="G28979" t="s">
        <v>273</v>
      </c>
    </row>
    <row r="28980" spans="1:7">
      <c r="A28980">
        <v>72111400</v>
      </c>
      <c r="B28980" t="s">
        <v>281</v>
      </c>
      <c r="C28980" s="30">
        <v>4.1160000000000005</v>
      </c>
      <c r="D28980" t="s">
        <v>20</v>
      </c>
      <c r="E28980">
        <v>2027</v>
      </c>
      <c r="G28980" t="s">
        <v>273</v>
      </c>
    </row>
    <row r="28981" spans="1:7">
      <c r="A28981">
        <v>72111400</v>
      </c>
      <c r="B28981" t="s">
        <v>281</v>
      </c>
      <c r="C28981" s="30">
        <v>4.4590000000000005</v>
      </c>
      <c r="D28981" t="s">
        <v>20</v>
      </c>
      <c r="E28981">
        <v>2028</v>
      </c>
      <c r="G28981" t="s">
        <v>273</v>
      </c>
    </row>
    <row r="28982" spans="1:7">
      <c r="A28982">
        <v>72111900</v>
      </c>
      <c r="B28982" t="s">
        <v>281</v>
      </c>
      <c r="C28982" s="30">
        <v>3.43</v>
      </c>
      <c r="D28982" t="s">
        <v>20</v>
      </c>
      <c r="G28982" t="s">
        <v>273</v>
      </c>
    </row>
    <row r="28983" spans="1:7">
      <c r="A28983">
        <v>72111900</v>
      </c>
      <c r="B28983" t="s">
        <v>281</v>
      </c>
      <c r="C28983" s="30">
        <v>3.7730000000000001</v>
      </c>
      <c r="D28983" t="s">
        <v>20</v>
      </c>
      <c r="E28983">
        <v>2026</v>
      </c>
      <c r="G28983" t="s">
        <v>273</v>
      </c>
    </row>
    <row r="28984" spans="1:7">
      <c r="A28984">
        <v>72111900</v>
      </c>
      <c r="B28984" t="s">
        <v>281</v>
      </c>
      <c r="C28984" s="30">
        <v>4.1160000000000005</v>
      </c>
      <c r="D28984" t="s">
        <v>20</v>
      </c>
      <c r="E28984">
        <v>2027</v>
      </c>
      <c r="G28984" t="s">
        <v>273</v>
      </c>
    </row>
    <row r="28985" spans="1:7">
      <c r="A28985">
        <v>72111900</v>
      </c>
      <c r="B28985" t="s">
        <v>281</v>
      </c>
      <c r="C28985" s="30">
        <v>4.4590000000000005</v>
      </c>
      <c r="D28985" t="s">
        <v>20</v>
      </c>
      <c r="E28985">
        <v>2028</v>
      </c>
      <c r="G28985" t="s">
        <v>273</v>
      </c>
    </row>
    <row r="28986" spans="1:7">
      <c r="A28986">
        <v>721123</v>
      </c>
      <c r="B28986" t="s">
        <v>281</v>
      </c>
      <c r="C28986" s="30">
        <v>3.59</v>
      </c>
      <c r="D28986" t="s">
        <v>20</v>
      </c>
      <c r="G28986" t="s">
        <v>273</v>
      </c>
    </row>
    <row r="28987" spans="1:7">
      <c r="A28987">
        <v>721123</v>
      </c>
      <c r="B28987" t="s">
        <v>281</v>
      </c>
      <c r="C28987" s="30">
        <v>3.9489999999999998</v>
      </c>
      <c r="D28987" t="s">
        <v>20</v>
      </c>
      <c r="E28987">
        <v>2026</v>
      </c>
      <c r="G28987" t="s">
        <v>273</v>
      </c>
    </row>
    <row r="28988" spans="1:7">
      <c r="A28988">
        <v>721123</v>
      </c>
      <c r="B28988" t="s">
        <v>281</v>
      </c>
      <c r="C28988" s="30">
        <v>4.3079999999999998</v>
      </c>
      <c r="D28988" t="s">
        <v>20</v>
      </c>
      <c r="E28988">
        <v>2027</v>
      </c>
      <c r="G28988" t="s">
        <v>273</v>
      </c>
    </row>
    <row r="28989" spans="1:7">
      <c r="A28989">
        <v>721123</v>
      </c>
      <c r="B28989" t="s">
        <v>281</v>
      </c>
      <c r="C28989" s="30">
        <v>4.6669999999999998</v>
      </c>
      <c r="D28989" t="s">
        <v>20</v>
      </c>
      <c r="E28989">
        <v>2028</v>
      </c>
      <c r="G28989" t="s">
        <v>273</v>
      </c>
    </row>
    <row r="28990" spans="1:7">
      <c r="A28990">
        <v>72112900</v>
      </c>
      <c r="B28990" t="s">
        <v>281</v>
      </c>
      <c r="C28990" s="30">
        <v>3.59</v>
      </c>
      <c r="D28990" t="s">
        <v>20</v>
      </c>
      <c r="G28990" t="s">
        <v>273</v>
      </c>
    </row>
    <row r="28991" spans="1:7">
      <c r="A28991">
        <v>72112900</v>
      </c>
      <c r="B28991" t="s">
        <v>281</v>
      </c>
      <c r="C28991" s="30">
        <v>3.9489999999999998</v>
      </c>
      <c r="D28991" t="s">
        <v>20</v>
      </c>
      <c r="E28991">
        <v>2026</v>
      </c>
      <c r="G28991" t="s">
        <v>273</v>
      </c>
    </row>
    <row r="28992" spans="1:7">
      <c r="A28992">
        <v>72112900</v>
      </c>
      <c r="B28992" t="s">
        <v>281</v>
      </c>
      <c r="C28992" s="30">
        <v>4.3079999999999998</v>
      </c>
      <c r="D28992" t="s">
        <v>20</v>
      </c>
      <c r="E28992">
        <v>2027</v>
      </c>
      <c r="G28992" t="s">
        <v>273</v>
      </c>
    </row>
    <row r="28993" spans="1:7">
      <c r="A28993">
        <v>72112900</v>
      </c>
      <c r="B28993" t="s">
        <v>281</v>
      </c>
      <c r="C28993" s="30">
        <v>4.6669999999999998</v>
      </c>
      <c r="D28993" t="s">
        <v>20</v>
      </c>
      <c r="E28993">
        <v>2028</v>
      </c>
      <c r="G28993" t="s">
        <v>273</v>
      </c>
    </row>
    <row r="28994" spans="1:7">
      <c r="A28994">
        <v>721190</v>
      </c>
      <c r="B28994" t="s">
        <v>281</v>
      </c>
      <c r="C28994" s="30">
        <v>3.59</v>
      </c>
      <c r="D28994" t="s">
        <v>20</v>
      </c>
      <c r="G28994" t="s">
        <v>273</v>
      </c>
    </row>
    <row r="28995" spans="1:7">
      <c r="A28995">
        <v>721190</v>
      </c>
      <c r="B28995" t="s">
        <v>281</v>
      </c>
      <c r="C28995" s="30">
        <v>3.9489999999999998</v>
      </c>
      <c r="D28995" t="s">
        <v>20</v>
      </c>
      <c r="E28995">
        <v>2026</v>
      </c>
      <c r="G28995" t="s">
        <v>273</v>
      </c>
    </row>
    <row r="28996" spans="1:7">
      <c r="A28996">
        <v>721190</v>
      </c>
      <c r="B28996" t="s">
        <v>281</v>
      </c>
      <c r="C28996" s="30">
        <v>4.3079999999999998</v>
      </c>
      <c r="D28996" t="s">
        <v>20</v>
      </c>
      <c r="E28996">
        <v>2027</v>
      </c>
      <c r="G28996" t="s">
        <v>273</v>
      </c>
    </row>
    <row r="28997" spans="1:7">
      <c r="A28997">
        <v>721190</v>
      </c>
      <c r="B28997" t="s">
        <v>281</v>
      </c>
      <c r="C28997" s="30">
        <v>4.6669999999999998</v>
      </c>
      <c r="D28997" t="s">
        <v>20</v>
      </c>
      <c r="E28997">
        <v>2028</v>
      </c>
      <c r="G28997" t="s">
        <v>273</v>
      </c>
    </row>
    <row r="28998" spans="1:7">
      <c r="A28998">
        <v>7212</v>
      </c>
      <c r="B28998" t="s">
        <v>281</v>
      </c>
      <c r="C28998" s="30">
        <v>3.59</v>
      </c>
      <c r="D28998" t="s">
        <v>20</v>
      </c>
      <c r="G28998" t="s">
        <v>273</v>
      </c>
    </row>
    <row r="28999" spans="1:7">
      <c r="A28999">
        <v>7212</v>
      </c>
      <c r="B28999" t="s">
        <v>281</v>
      </c>
      <c r="C28999" s="30">
        <v>3.9489999999999998</v>
      </c>
      <c r="D28999" t="s">
        <v>20</v>
      </c>
      <c r="E28999">
        <v>2026</v>
      </c>
      <c r="G28999" t="s">
        <v>273</v>
      </c>
    </row>
    <row r="29000" spans="1:7">
      <c r="A29000">
        <v>7212</v>
      </c>
      <c r="B29000" t="s">
        <v>281</v>
      </c>
      <c r="C29000" s="30">
        <v>4.3079999999999998</v>
      </c>
      <c r="D29000" t="s">
        <v>20</v>
      </c>
      <c r="E29000">
        <v>2027</v>
      </c>
      <c r="G29000" t="s">
        <v>273</v>
      </c>
    </row>
    <row r="29001" spans="1:7">
      <c r="A29001">
        <v>7212</v>
      </c>
      <c r="B29001" t="s">
        <v>281</v>
      </c>
      <c r="C29001" s="30">
        <v>4.6669999999999998</v>
      </c>
      <c r="D29001" t="s">
        <v>20</v>
      </c>
      <c r="E29001">
        <v>2028</v>
      </c>
      <c r="G29001" t="s">
        <v>273</v>
      </c>
    </row>
    <row r="29002" spans="1:7">
      <c r="A29002">
        <v>7213</v>
      </c>
      <c r="B29002" t="s">
        <v>281</v>
      </c>
      <c r="C29002" s="30">
        <v>3.21</v>
      </c>
      <c r="D29002" t="s">
        <v>20</v>
      </c>
      <c r="G29002" t="s">
        <v>273</v>
      </c>
    </row>
    <row r="29003" spans="1:7">
      <c r="A29003">
        <v>7213</v>
      </c>
      <c r="B29003" t="s">
        <v>281</v>
      </c>
      <c r="C29003" s="30">
        <v>3.5310000000000001</v>
      </c>
      <c r="D29003" t="s">
        <v>20</v>
      </c>
      <c r="E29003">
        <v>2026</v>
      </c>
      <c r="G29003" t="s">
        <v>273</v>
      </c>
    </row>
    <row r="29004" spans="1:7">
      <c r="A29004">
        <v>7213</v>
      </c>
      <c r="B29004" t="s">
        <v>281</v>
      </c>
      <c r="C29004" s="30">
        <v>3.8519999999999999</v>
      </c>
      <c r="D29004" t="s">
        <v>20</v>
      </c>
      <c r="E29004">
        <v>2027</v>
      </c>
      <c r="G29004" t="s">
        <v>273</v>
      </c>
    </row>
    <row r="29005" spans="1:7">
      <c r="A29005">
        <v>7213</v>
      </c>
      <c r="B29005" t="s">
        <v>281</v>
      </c>
      <c r="C29005" s="30">
        <v>4.173</v>
      </c>
      <c r="D29005" t="s">
        <v>20</v>
      </c>
      <c r="E29005">
        <v>2028</v>
      </c>
      <c r="G29005" t="s">
        <v>273</v>
      </c>
    </row>
    <row r="29006" spans="1:7">
      <c r="A29006">
        <v>72141000</v>
      </c>
      <c r="B29006" t="s">
        <v>281</v>
      </c>
      <c r="C29006" s="30">
        <v>3.21</v>
      </c>
      <c r="D29006" t="s">
        <v>20</v>
      </c>
      <c r="G29006" t="s">
        <v>273</v>
      </c>
    </row>
    <row r="29007" spans="1:7">
      <c r="A29007">
        <v>72141000</v>
      </c>
      <c r="B29007" t="s">
        <v>281</v>
      </c>
      <c r="C29007" s="30">
        <v>3.5310000000000001</v>
      </c>
      <c r="D29007" t="s">
        <v>20</v>
      </c>
      <c r="E29007">
        <v>2026</v>
      </c>
      <c r="G29007" t="s">
        <v>273</v>
      </c>
    </row>
    <row r="29008" spans="1:7">
      <c r="A29008">
        <v>72141000</v>
      </c>
      <c r="B29008" t="s">
        <v>281</v>
      </c>
      <c r="C29008" s="30">
        <v>3.8519999999999999</v>
      </c>
      <c r="D29008" t="s">
        <v>20</v>
      </c>
      <c r="E29008">
        <v>2027</v>
      </c>
      <c r="G29008" t="s">
        <v>273</v>
      </c>
    </row>
    <row r="29009" spans="1:7">
      <c r="A29009">
        <v>72141000</v>
      </c>
      <c r="B29009" t="s">
        <v>281</v>
      </c>
      <c r="C29009" s="30">
        <v>4.173</v>
      </c>
      <c r="D29009" t="s">
        <v>20</v>
      </c>
      <c r="E29009">
        <v>2028</v>
      </c>
      <c r="G29009" t="s">
        <v>273</v>
      </c>
    </row>
    <row r="29010" spans="1:7">
      <c r="A29010">
        <v>72142000</v>
      </c>
      <c r="B29010" t="s">
        <v>281</v>
      </c>
      <c r="C29010" s="30">
        <v>3.21</v>
      </c>
      <c r="D29010" t="s">
        <v>20</v>
      </c>
      <c r="G29010" t="s">
        <v>273</v>
      </c>
    </row>
    <row r="29011" spans="1:7">
      <c r="A29011">
        <v>72142000</v>
      </c>
      <c r="B29011" t="s">
        <v>281</v>
      </c>
      <c r="C29011" s="30">
        <v>3.5310000000000001</v>
      </c>
      <c r="D29011" t="s">
        <v>20</v>
      </c>
      <c r="E29011">
        <v>2026</v>
      </c>
      <c r="G29011" t="s">
        <v>273</v>
      </c>
    </row>
    <row r="29012" spans="1:7">
      <c r="A29012">
        <v>72142000</v>
      </c>
      <c r="B29012" t="s">
        <v>281</v>
      </c>
      <c r="C29012" s="30">
        <v>3.8519999999999999</v>
      </c>
      <c r="D29012" t="s">
        <v>20</v>
      </c>
      <c r="E29012">
        <v>2027</v>
      </c>
      <c r="G29012" t="s">
        <v>273</v>
      </c>
    </row>
    <row r="29013" spans="1:7">
      <c r="A29013">
        <v>72142000</v>
      </c>
      <c r="B29013" t="s">
        <v>281</v>
      </c>
      <c r="C29013" s="30">
        <v>4.173</v>
      </c>
      <c r="D29013" t="s">
        <v>20</v>
      </c>
      <c r="E29013">
        <v>2028</v>
      </c>
      <c r="G29013" t="s">
        <v>273</v>
      </c>
    </row>
    <row r="29014" spans="1:7">
      <c r="A29014">
        <v>72143000</v>
      </c>
      <c r="B29014" t="s">
        <v>281</v>
      </c>
      <c r="C29014" s="30">
        <v>3.21</v>
      </c>
      <c r="D29014" t="s">
        <v>20</v>
      </c>
      <c r="G29014" t="s">
        <v>273</v>
      </c>
    </row>
    <row r="29015" spans="1:7">
      <c r="A29015">
        <v>72143000</v>
      </c>
      <c r="B29015" t="s">
        <v>281</v>
      </c>
      <c r="C29015" s="30">
        <v>3.5310000000000001</v>
      </c>
      <c r="D29015" t="s">
        <v>20</v>
      </c>
      <c r="E29015">
        <v>2026</v>
      </c>
      <c r="G29015" t="s">
        <v>273</v>
      </c>
    </row>
    <row r="29016" spans="1:7">
      <c r="A29016">
        <v>72143000</v>
      </c>
      <c r="B29016" t="s">
        <v>281</v>
      </c>
      <c r="C29016" s="30">
        <v>3.8519999999999999</v>
      </c>
      <c r="D29016" t="s">
        <v>20</v>
      </c>
      <c r="E29016">
        <v>2027</v>
      </c>
      <c r="G29016" t="s">
        <v>273</v>
      </c>
    </row>
    <row r="29017" spans="1:7">
      <c r="A29017">
        <v>72143000</v>
      </c>
      <c r="B29017" t="s">
        <v>281</v>
      </c>
      <c r="C29017" s="30">
        <v>4.173</v>
      </c>
      <c r="D29017" t="s">
        <v>20</v>
      </c>
      <c r="E29017">
        <v>2028</v>
      </c>
      <c r="G29017" t="s">
        <v>273</v>
      </c>
    </row>
    <row r="29018" spans="1:7">
      <c r="A29018">
        <v>721491</v>
      </c>
      <c r="B29018" t="s">
        <v>281</v>
      </c>
      <c r="C29018" s="30">
        <v>3.21</v>
      </c>
      <c r="D29018" t="s">
        <v>20</v>
      </c>
      <c r="G29018" t="s">
        <v>273</v>
      </c>
    </row>
    <row r="29019" spans="1:7">
      <c r="A29019">
        <v>721491</v>
      </c>
      <c r="B29019" t="s">
        <v>281</v>
      </c>
      <c r="C29019" s="30">
        <v>3.5310000000000001</v>
      </c>
      <c r="D29019" t="s">
        <v>20</v>
      </c>
      <c r="E29019">
        <v>2026</v>
      </c>
      <c r="G29019" t="s">
        <v>273</v>
      </c>
    </row>
    <row r="29020" spans="1:7">
      <c r="A29020">
        <v>721491</v>
      </c>
      <c r="B29020" t="s">
        <v>281</v>
      </c>
      <c r="C29020" s="30">
        <v>3.8519999999999999</v>
      </c>
      <c r="D29020" t="s">
        <v>20</v>
      </c>
      <c r="E29020">
        <v>2027</v>
      </c>
      <c r="G29020" t="s">
        <v>273</v>
      </c>
    </row>
    <row r="29021" spans="1:7">
      <c r="A29021">
        <v>721491</v>
      </c>
      <c r="B29021" t="s">
        <v>281</v>
      </c>
      <c r="C29021" s="30">
        <v>4.173</v>
      </c>
      <c r="D29021" t="s">
        <v>20</v>
      </c>
      <c r="E29021">
        <v>2028</v>
      </c>
      <c r="G29021" t="s">
        <v>273</v>
      </c>
    </row>
    <row r="29022" spans="1:7">
      <c r="A29022">
        <v>721499</v>
      </c>
      <c r="B29022" t="s">
        <v>281</v>
      </c>
      <c r="C29022" s="30">
        <v>3.21</v>
      </c>
      <c r="D29022" t="s">
        <v>20</v>
      </c>
      <c r="G29022" t="s">
        <v>273</v>
      </c>
    </row>
    <row r="29023" spans="1:7">
      <c r="A29023">
        <v>721499</v>
      </c>
      <c r="B29023" t="s">
        <v>281</v>
      </c>
      <c r="C29023" s="30">
        <v>3.5310000000000001</v>
      </c>
      <c r="D29023" t="s">
        <v>20</v>
      </c>
      <c r="E29023">
        <v>2026</v>
      </c>
      <c r="G29023" t="s">
        <v>273</v>
      </c>
    </row>
    <row r="29024" spans="1:7">
      <c r="A29024">
        <v>721499</v>
      </c>
      <c r="B29024" t="s">
        <v>281</v>
      </c>
      <c r="C29024" s="30">
        <v>3.8519999999999999</v>
      </c>
      <c r="D29024" t="s">
        <v>20</v>
      </c>
      <c r="E29024">
        <v>2027</v>
      </c>
      <c r="G29024" t="s">
        <v>273</v>
      </c>
    </row>
    <row r="29025" spans="1:7">
      <c r="A29025">
        <v>721499</v>
      </c>
      <c r="B29025" t="s">
        <v>281</v>
      </c>
      <c r="C29025" s="30">
        <v>4.173</v>
      </c>
      <c r="D29025" t="s">
        <v>20</v>
      </c>
      <c r="E29025">
        <v>2028</v>
      </c>
      <c r="G29025" t="s">
        <v>273</v>
      </c>
    </row>
    <row r="29026" spans="1:7">
      <c r="A29026">
        <v>7215</v>
      </c>
      <c r="B29026" t="s">
        <v>281</v>
      </c>
      <c r="C29026" s="30">
        <v>3.21</v>
      </c>
      <c r="D29026" t="s">
        <v>20</v>
      </c>
      <c r="G29026" t="s">
        <v>273</v>
      </c>
    </row>
    <row r="29027" spans="1:7">
      <c r="A29027">
        <v>7215</v>
      </c>
      <c r="B29027" t="s">
        <v>281</v>
      </c>
      <c r="C29027" s="30">
        <v>3.5310000000000001</v>
      </c>
      <c r="D29027" t="s">
        <v>20</v>
      </c>
      <c r="E29027">
        <v>2026</v>
      </c>
      <c r="G29027" t="s">
        <v>273</v>
      </c>
    </row>
    <row r="29028" spans="1:7">
      <c r="A29028">
        <v>7215</v>
      </c>
      <c r="B29028" t="s">
        <v>281</v>
      </c>
      <c r="C29028" s="30">
        <v>3.8519999999999999</v>
      </c>
      <c r="D29028" t="s">
        <v>20</v>
      </c>
      <c r="E29028">
        <v>2027</v>
      </c>
      <c r="G29028" t="s">
        <v>273</v>
      </c>
    </row>
    <row r="29029" spans="1:7">
      <c r="A29029">
        <v>7215</v>
      </c>
      <c r="B29029" t="s">
        <v>281</v>
      </c>
      <c r="C29029" s="30">
        <v>4.173</v>
      </c>
      <c r="D29029" t="s">
        <v>20</v>
      </c>
      <c r="E29029">
        <v>2028</v>
      </c>
      <c r="G29029" t="s">
        <v>273</v>
      </c>
    </row>
    <row r="29030" spans="1:7">
      <c r="A29030">
        <v>7216</v>
      </c>
      <c r="B29030" t="s">
        <v>281</v>
      </c>
      <c r="C29030" s="30">
        <v>3.21</v>
      </c>
      <c r="D29030" t="s">
        <v>20</v>
      </c>
      <c r="G29030" t="s">
        <v>273</v>
      </c>
    </row>
    <row r="29031" spans="1:7">
      <c r="A29031">
        <v>7216</v>
      </c>
      <c r="B29031" t="s">
        <v>281</v>
      </c>
      <c r="C29031" s="30">
        <v>3.5310000000000001</v>
      </c>
      <c r="D29031" t="s">
        <v>20</v>
      </c>
      <c r="E29031">
        <v>2026</v>
      </c>
      <c r="G29031" t="s">
        <v>273</v>
      </c>
    </row>
    <row r="29032" spans="1:7">
      <c r="A29032">
        <v>7216</v>
      </c>
      <c r="B29032" t="s">
        <v>281</v>
      </c>
      <c r="C29032" s="30">
        <v>3.8519999999999999</v>
      </c>
      <c r="D29032" t="s">
        <v>20</v>
      </c>
      <c r="E29032">
        <v>2027</v>
      </c>
      <c r="G29032" t="s">
        <v>273</v>
      </c>
    </row>
    <row r="29033" spans="1:7">
      <c r="A29033">
        <v>7216</v>
      </c>
      <c r="B29033" t="s">
        <v>281</v>
      </c>
      <c r="C29033" s="30">
        <v>4.173</v>
      </c>
      <c r="D29033" t="s">
        <v>20</v>
      </c>
      <c r="E29033">
        <v>2028</v>
      </c>
      <c r="G29033" t="s">
        <v>273</v>
      </c>
    </row>
    <row r="29034" spans="1:7">
      <c r="A29034">
        <v>721710</v>
      </c>
      <c r="B29034" t="s">
        <v>281</v>
      </c>
      <c r="C29034" s="30">
        <v>3.21</v>
      </c>
      <c r="D29034" t="s">
        <v>20</v>
      </c>
      <c r="G29034" t="s">
        <v>273</v>
      </c>
    </row>
    <row r="29035" spans="1:7">
      <c r="A29035">
        <v>721710</v>
      </c>
      <c r="B29035" t="s">
        <v>281</v>
      </c>
      <c r="C29035" s="30">
        <v>3.5310000000000001</v>
      </c>
      <c r="D29035" t="s">
        <v>20</v>
      </c>
      <c r="E29035">
        <v>2026</v>
      </c>
      <c r="G29035" t="s">
        <v>273</v>
      </c>
    </row>
    <row r="29036" spans="1:7">
      <c r="A29036">
        <v>721710</v>
      </c>
      <c r="B29036" t="s">
        <v>281</v>
      </c>
      <c r="C29036" s="30">
        <v>3.8519999999999999</v>
      </c>
      <c r="D29036" t="s">
        <v>20</v>
      </c>
      <c r="E29036">
        <v>2027</v>
      </c>
      <c r="G29036" t="s">
        <v>273</v>
      </c>
    </row>
    <row r="29037" spans="1:7">
      <c r="A29037">
        <v>721710</v>
      </c>
      <c r="B29037" t="s">
        <v>281</v>
      </c>
      <c r="C29037" s="30">
        <v>4.173</v>
      </c>
      <c r="D29037" t="s">
        <v>20</v>
      </c>
      <c r="E29037">
        <v>2028</v>
      </c>
      <c r="G29037" t="s">
        <v>273</v>
      </c>
    </row>
    <row r="29038" spans="1:7">
      <c r="A29038">
        <v>721720</v>
      </c>
      <c r="B29038" t="s">
        <v>281</v>
      </c>
      <c r="C29038" s="30">
        <v>3.21</v>
      </c>
      <c r="D29038" t="s">
        <v>20</v>
      </c>
      <c r="G29038" t="s">
        <v>273</v>
      </c>
    </row>
    <row r="29039" spans="1:7">
      <c r="A29039">
        <v>721720</v>
      </c>
      <c r="B29039" t="s">
        <v>281</v>
      </c>
      <c r="C29039" s="30">
        <v>3.5310000000000001</v>
      </c>
      <c r="D29039" t="s">
        <v>20</v>
      </c>
      <c r="E29039">
        <v>2026</v>
      </c>
      <c r="G29039" t="s">
        <v>273</v>
      </c>
    </row>
    <row r="29040" spans="1:7">
      <c r="A29040">
        <v>721720</v>
      </c>
      <c r="B29040" t="s">
        <v>281</v>
      </c>
      <c r="C29040" s="30">
        <v>3.8519999999999999</v>
      </c>
      <c r="D29040" t="s">
        <v>20</v>
      </c>
      <c r="E29040">
        <v>2027</v>
      </c>
      <c r="G29040" t="s">
        <v>273</v>
      </c>
    </row>
    <row r="29041" spans="1:7">
      <c r="A29041">
        <v>721720</v>
      </c>
      <c r="B29041" t="s">
        <v>281</v>
      </c>
      <c r="C29041" s="30">
        <v>4.173</v>
      </c>
      <c r="D29041" t="s">
        <v>20</v>
      </c>
      <c r="E29041">
        <v>2028</v>
      </c>
      <c r="G29041" t="s">
        <v>273</v>
      </c>
    </row>
    <row r="29042" spans="1:7">
      <c r="A29042">
        <v>721730</v>
      </c>
      <c r="B29042" t="s">
        <v>281</v>
      </c>
      <c r="C29042" s="30">
        <v>3.21</v>
      </c>
      <c r="D29042" t="s">
        <v>20</v>
      </c>
      <c r="G29042" t="s">
        <v>273</v>
      </c>
    </row>
    <row r="29043" spans="1:7">
      <c r="A29043">
        <v>721730</v>
      </c>
      <c r="B29043" t="s">
        <v>281</v>
      </c>
      <c r="C29043" s="30">
        <v>3.5310000000000001</v>
      </c>
      <c r="D29043" t="s">
        <v>20</v>
      </c>
      <c r="E29043">
        <v>2026</v>
      </c>
      <c r="G29043" t="s">
        <v>273</v>
      </c>
    </row>
    <row r="29044" spans="1:7">
      <c r="A29044">
        <v>721730</v>
      </c>
      <c r="B29044" t="s">
        <v>281</v>
      </c>
      <c r="C29044" s="30">
        <v>3.8519999999999999</v>
      </c>
      <c r="D29044" t="s">
        <v>20</v>
      </c>
      <c r="E29044">
        <v>2027</v>
      </c>
      <c r="G29044" t="s">
        <v>273</v>
      </c>
    </row>
    <row r="29045" spans="1:7">
      <c r="A29045">
        <v>721730</v>
      </c>
      <c r="B29045" t="s">
        <v>281</v>
      </c>
      <c r="C29045" s="30">
        <v>4.173</v>
      </c>
      <c r="D29045" t="s">
        <v>20</v>
      </c>
      <c r="E29045">
        <v>2028</v>
      </c>
      <c r="G29045" t="s">
        <v>273</v>
      </c>
    </row>
    <row r="29046" spans="1:7">
      <c r="A29046">
        <v>721790</v>
      </c>
      <c r="B29046" t="s">
        <v>281</v>
      </c>
      <c r="C29046" s="30">
        <v>3.21</v>
      </c>
      <c r="D29046" t="s">
        <v>20</v>
      </c>
      <c r="G29046" t="s">
        <v>273</v>
      </c>
    </row>
    <row r="29047" spans="1:7">
      <c r="A29047">
        <v>721790</v>
      </c>
      <c r="B29047" t="s">
        <v>281</v>
      </c>
      <c r="C29047" s="30">
        <v>3.5310000000000001</v>
      </c>
      <c r="D29047" t="s">
        <v>20</v>
      </c>
      <c r="E29047">
        <v>2026</v>
      </c>
      <c r="G29047" t="s">
        <v>273</v>
      </c>
    </row>
    <row r="29048" spans="1:7">
      <c r="A29048">
        <v>721790</v>
      </c>
      <c r="B29048" t="s">
        <v>281</v>
      </c>
      <c r="C29048" s="30">
        <v>3.8519999999999999</v>
      </c>
      <c r="D29048" t="s">
        <v>20</v>
      </c>
      <c r="E29048">
        <v>2027</v>
      </c>
      <c r="G29048" t="s">
        <v>273</v>
      </c>
    </row>
    <row r="29049" spans="1:7">
      <c r="A29049">
        <v>721790</v>
      </c>
      <c r="B29049" t="s">
        <v>281</v>
      </c>
      <c r="C29049" s="30">
        <v>4.173</v>
      </c>
      <c r="D29049" t="s">
        <v>20</v>
      </c>
      <c r="E29049">
        <v>2028</v>
      </c>
      <c r="G29049" t="s">
        <v>273</v>
      </c>
    </row>
    <row r="29050" spans="1:7">
      <c r="A29050">
        <v>72181000</v>
      </c>
      <c r="B29050" t="s">
        <v>281</v>
      </c>
      <c r="C29050" s="30">
        <v>3.18</v>
      </c>
      <c r="G29050" t="s">
        <v>273</v>
      </c>
    </row>
    <row r="29051" spans="1:7">
      <c r="A29051">
        <v>72181000</v>
      </c>
      <c r="B29051" t="s">
        <v>281</v>
      </c>
      <c r="C29051" s="30">
        <v>3.4980000000000002</v>
      </c>
      <c r="E29051">
        <v>2026</v>
      </c>
      <c r="G29051" t="s">
        <v>273</v>
      </c>
    </row>
    <row r="29052" spans="1:7">
      <c r="A29052">
        <v>72181000</v>
      </c>
      <c r="B29052" t="s">
        <v>281</v>
      </c>
      <c r="C29052" s="30">
        <v>3.8160000000000003</v>
      </c>
      <c r="E29052">
        <v>2027</v>
      </c>
      <c r="G29052" t="s">
        <v>273</v>
      </c>
    </row>
    <row r="29053" spans="1:7">
      <c r="A29053">
        <v>72181000</v>
      </c>
      <c r="B29053" t="s">
        <v>281</v>
      </c>
      <c r="C29053" s="30">
        <v>4.1340000000000003</v>
      </c>
      <c r="E29053">
        <v>2028</v>
      </c>
      <c r="G29053" t="s">
        <v>273</v>
      </c>
    </row>
    <row r="29054" spans="1:7">
      <c r="A29054">
        <v>721891</v>
      </c>
      <c r="B29054" t="s">
        <v>281</v>
      </c>
      <c r="C29054" s="30">
        <v>3.55</v>
      </c>
      <c r="G29054" t="s">
        <v>273</v>
      </c>
    </row>
    <row r="29055" spans="1:7">
      <c r="A29055">
        <v>721891</v>
      </c>
      <c r="B29055" t="s">
        <v>281</v>
      </c>
      <c r="C29055" s="30">
        <v>3.9049999999999998</v>
      </c>
      <c r="E29055">
        <v>2026</v>
      </c>
      <c r="G29055" t="s">
        <v>273</v>
      </c>
    </row>
    <row r="29056" spans="1:7">
      <c r="A29056">
        <v>721891</v>
      </c>
      <c r="B29056" t="s">
        <v>281</v>
      </c>
      <c r="C29056" s="30">
        <v>4.26</v>
      </c>
      <c r="E29056">
        <v>2027</v>
      </c>
      <c r="G29056" t="s">
        <v>273</v>
      </c>
    </row>
    <row r="29057" spans="1:7">
      <c r="A29057">
        <v>721891</v>
      </c>
      <c r="B29057" t="s">
        <v>281</v>
      </c>
      <c r="C29057" s="30">
        <v>4.6150000000000002</v>
      </c>
      <c r="E29057">
        <v>2028</v>
      </c>
      <c r="G29057" t="s">
        <v>273</v>
      </c>
    </row>
    <row r="29058" spans="1:7">
      <c r="A29058">
        <v>72189911</v>
      </c>
      <c r="B29058" t="s">
        <v>281</v>
      </c>
      <c r="C29058" s="30">
        <v>3.55</v>
      </c>
      <c r="G29058" t="s">
        <v>273</v>
      </c>
    </row>
    <row r="29059" spans="1:7">
      <c r="A29059">
        <v>72189911</v>
      </c>
      <c r="B29059" t="s">
        <v>281</v>
      </c>
      <c r="C29059" s="30">
        <v>3.9049999999999998</v>
      </c>
      <c r="E29059">
        <v>2026</v>
      </c>
      <c r="G29059" t="s">
        <v>273</v>
      </c>
    </row>
    <row r="29060" spans="1:7">
      <c r="A29060">
        <v>72189911</v>
      </c>
      <c r="B29060" t="s">
        <v>281</v>
      </c>
      <c r="C29060" s="30">
        <v>4.26</v>
      </c>
      <c r="E29060">
        <v>2027</v>
      </c>
      <c r="G29060" t="s">
        <v>273</v>
      </c>
    </row>
    <row r="29061" spans="1:7">
      <c r="A29061">
        <v>72189911</v>
      </c>
      <c r="B29061" t="s">
        <v>281</v>
      </c>
      <c r="C29061" s="30">
        <v>4.6150000000000002</v>
      </c>
      <c r="E29061">
        <v>2028</v>
      </c>
      <c r="G29061" t="s">
        <v>273</v>
      </c>
    </row>
    <row r="29062" spans="1:7">
      <c r="A29062">
        <v>72189919</v>
      </c>
      <c r="B29062" t="s">
        <v>281</v>
      </c>
      <c r="C29062" s="30">
        <v>3.18</v>
      </c>
      <c r="G29062" t="s">
        <v>273</v>
      </c>
    </row>
    <row r="29063" spans="1:7">
      <c r="A29063">
        <v>72189919</v>
      </c>
      <c r="B29063" t="s">
        <v>281</v>
      </c>
      <c r="C29063" s="30">
        <v>3.4980000000000002</v>
      </c>
      <c r="E29063">
        <v>2026</v>
      </c>
      <c r="G29063" t="s">
        <v>273</v>
      </c>
    </row>
    <row r="29064" spans="1:7">
      <c r="A29064">
        <v>72189919</v>
      </c>
      <c r="B29064" t="s">
        <v>281</v>
      </c>
      <c r="C29064" s="30">
        <v>3.8160000000000003</v>
      </c>
      <c r="E29064">
        <v>2027</v>
      </c>
      <c r="G29064" t="s">
        <v>273</v>
      </c>
    </row>
    <row r="29065" spans="1:7">
      <c r="A29065">
        <v>72189919</v>
      </c>
      <c r="B29065" t="s">
        <v>281</v>
      </c>
      <c r="C29065" s="30">
        <v>4.1340000000000003</v>
      </c>
      <c r="E29065">
        <v>2028</v>
      </c>
      <c r="G29065" t="s">
        <v>273</v>
      </c>
    </row>
    <row r="29066" spans="1:7">
      <c r="A29066">
        <v>72189920</v>
      </c>
      <c r="B29066" t="s">
        <v>281</v>
      </c>
      <c r="C29066" s="30">
        <v>3.55</v>
      </c>
      <c r="G29066" t="s">
        <v>273</v>
      </c>
    </row>
    <row r="29067" spans="1:7">
      <c r="A29067">
        <v>72189920</v>
      </c>
      <c r="B29067" t="s">
        <v>281</v>
      </c>
      <c r="C29067" s="30">
        <v>3.9049999999999998</v>
      </c>
      <c r="E29067">
        <v>2026</v>
      </c>
      <c r="G29067" t="s">
        <v>273</v>
      </c>
    </row>
    <row r="29068" spans="1:7">
      <c r="A29068">
        <v>72189920</v>
      </c>
      <c r="B29068" t="s">
        <v>281</v>
      </c>
      <c r="C29068" s="30">
        <v>4.26</v>
      </c>
      <c r="E29068">
        <v>2027</v>
      </c>
      <c r="G29068" t="s">
        <v>273</v>
      </c>
    </row>
    <row r="29069" spans="1:7">
      <c r="A29069">
        <v>72189920</v>
      </c>
      <c r="B29069" t="s">
        <v>281</v>
      </c>
      <c r="C29069" s="30">
        <v>4.6150000000000002</v>
      </c>
      <c r="E29069">
        <v>2028</v>
      </c>
      <c r="G29069" t="s">
        <v>273</v>
      </c>
    </row>
    <row r="29070" spans="1:7">
      <c r="A29070">
        <v>72189980</v>
      </c>
      <c r="B29070" t="s">
        <v>281</v>
      </c>
      <c r="C29070" s="30">
        <v>3.18</v>
      </c>
      <c r="G29070" t="s">
        <v>273</v>
      </c>
    </row>
    <row r="29071" spans="1:7">
      <c r="A29071">
        <v>72189980</v>
      </c>
      <c r="B29071" t="s">
        <v>281</v>
      </c>
      <c r="C29071" s="30">
        <v>3.4980000000000002</v>
      </c>
      <c r="E29071">
        <v>2026</v>
      </c>
      <c r="G29071" t="s">
        <v>273</v>
      </c>
    </row>
    <row r="29072" spans="1:7">
      <c r="A29072">
        <v>72189980</v>
      </c>
      <c r="B29072" t="s">
        <v>281</v>
      </c>
      <c r="C29072" s="30">
        <v>3.8160000000000003</v>
      </c>
      <c r="E29072">
        <v>2027</v>
      </c>
      <c r="G29072" t="s">
        <v>273</v>
      </c>
    </row>
    <row r="29073" spans="1:7">
      <c r="A29073">
        <v>72189980</v>
      </c>
      <c r="B29073" t="s">
        <v>281</v>
      </c>
      <c r="C29073" s="30">
        <v>4.1340000000000003</v>
      </c>
      <c r="E29073">
        <v>2028</v>
      </c>
      <c r="G29073" t="s">
        <v>273</v>
      </c>
    </row>
    <row r="29074" spans="1:7">
      <c r="A29074">
        <v>72191100</v>
      </c>
      <c r="B29074" t="s">
        <v>281</v>
      </c>
      <c r="C29074" s="30">
        <v>3.55</v>
      </c>
      <c r="G29074" t="s">
        <v>273</v>
      </c>
    </row>
    <row r="29075" spans="1:7">
      <c r="A29075">
        <v>72191100</v>
      </c>
      <c r="B29075" t="s">
        <v>281</v>
      </c>
      <c r="C29075" s="30">
        <v>3.9049999999999998</v>
      </c>
      <c r="E29075">
        <v>2026</v>
      </c>
      <c r="G29075" t="s">
        <v>273</v>
      </c>
    </row>
    <row r="29076" spans="1:7">
      <c r="A29076">
        <v>72191100</v>
      </c>
      <c r="B29076" t="s">
        <v>281</v>
      </c>
      <c r="C29076" s="30">
        <v>4.26</v>
      </c>
      <c r="E29076">
        <v>2027</v>
      </c>
      <c r="G29076" t="s">
        <v>273</v>
      </c>
    </row>
    <row r="29077" spans="1:7">
      <c r="A29077">
        <v>72191100</v>
      </c>
      <c r="B29077" t="s">
        <v>281</v>
      </c>
      <c r="C29077" s="30">
        <v>4.6150000000000002</v>
      </c>
      <c r="E29077">
        <v>2028</v>
      </c>
      <c r="G29077" t="s">
        <v>273</v>
      </c>
    </row>
    <row r="29078" spans="1:7">
      <c r="A29078">
        <v>721912</v>
      </c>
      <c r="B29078" t="s">
        <v>281</v>
      </c>
      <c r="C29078" s="30">
        <v>3.55</v>
      </c>
      <c r="G29078" t="s">
        <v>273</v>
      </c>
    </row>
    <row r="29079" spans="1:7">
      <c r="A29079">
        <v>721912</v>
      </c>
      <c r="B29079" t="s">
        <v>281</v>
      </c>
      <c r="C29079" s="30">
        <v>3.9049999999999998</v>
      </c>
      <c r="E29079">
        <v>2026</v>
      </c>
      <c r="G29079" t="s">
        <v>273</v>
      </c>
    </row>
    <row r="29080" spans="1:7">
      <c r="A29080">
        <v>721912</v>
      </c>
      <c r="B29080" t="s">
        <v>281</v>
      </c>
      <c r="C29080" s="30">
        <v>4.26</v>
      </c>
      <c r="E29080">
        <v>2027</v>
      </c>
      <c r="G29080" t="s">
        <v>273</v>
      </c>
    </row>
    <row r="29081" spans="1:7">
      <c r="A29081">
        <v>721912</v>
      </c>
      <c r="B29081" t="s">
        <v>281</v>
      </c>
      <c r="C29081" s="30">
        <v>4.6150000000000002</v>
      </c>
      <c r="E29081">
        <v>2028</v>
      </c>
      <c r="G29081" t="s">
        <v>273</v>
      </c>
    </row>
    <row r="29082" spans="1:7">
      <c r="A29082">
        <v>721913</v>
      </c>
      <c r="B29082" t="s">
        <v>281</v>
      </c>
      <c r="C29082" s="30">
        <v>3.55</v>
      </c>
      <c r="G29082" t="s">
        <v>273</v>
      </c>
    </row>
    <row r="29083" spans="1:7">
      <c r="A29083">
        <v>721913</v>
      </c>
      <c r="B29083" t="s">
        <v>281</v>
      </c>
      <c r="C29083" s="30">
        <v>3.9049999999999998</v>
      </c>
      <c r="E29083">
        <v>2026</v>
      </c>
      <c r="G29083" t="s">
        <v>273</v>
      </c>
    </row>
    <row r="29084" spans="1:7">
      <c r="A29084">
        <v>721913</v>
      </c>
      <c r="B29084" t="s">
        <v>281</v>
      </c>
      <c r="C29084" s="30">
        <v>4.26</v>
      </c>
      <c r="E29084">
        <v>2027</v>
      </c>
      <c r="G29084" t="s">
        <v>273</v>
      </c>
    </row>
    <row r="29085" spans="1:7">
      <c r="A29085">
        <v>721913</v>
      </c>
      <c r="B29085" t="s">
        <v>281</v>
      </c>
      <c r="C29085" s="30">
        <v>4.6150000000000002</v>
      </c>
      <c r="E29085">
        <v>2028</v>
      </c>
      <c r="G29085" t="s">
        <v>273</v>
      </c>
    </row>
    <row r="29086" spans="1:7">
      <c r="A29086">
        <v>721914</v>
      </c>
      <c r="B29086" t="s">
        <v>281</v>
      </c>
      <c r="C29086" s="30">
        <v>3.55</v>
      </c>
      <c r="G29086" t="s">
        <v>273</v>
      </c>
    </row>
    <row r="29087" spans="1:7">
      <c r="A29087">
        <v>721914</v>
      </c>
      <c r="B29087" t="s">
        <v>281</v>
      </c>
      <c r="C29087" s="30">
        <v>3.9049999999999998</v>
      </c>
      <c r="E29087">
        <v>2026</v>
      </c>
      <c r="G29087" t="s">
        <v>273</v>
      </c>
    </row>
    <row r="29088" spans="1:7">
      <c r="A29088">
        <v>721914</v>
      </c>
      <c r="B29088" t="s">
        <v>281</v>
      </c>
      <c r="C29088" s="30">
        <v>4.26</v>
      </c>
      <c r="E29088">
        <v>2027</v>
      </c>
      <c r="G29088" t="s">
        <v>273</v>
      </c>
    </row>
    <row r="29089" spans="1:7">
      <c r="A29089">
        <v>721914</v>
      </c>
      <c r="B29089" t="s">
        <v>281</v>
      </c>
      <c r="C29089" s="30">
        <v>4.6150000000000002</v>
      </c>
      <c r="E29089">
        <v>2028</v>
      </c>
      <c r="G29089" t="s">
        <v>273</v>
      </c>
    </row>
    <row r="29090" spans="1:7">
      <c r="A29090">
        <v>721921</v>
      </c>
      <c r="B29090" t="s">
        <v>281</v>
      </c>
      <c r="C29090" s="30">
        <v>3.55</v>
      </c>
      <c r="G29090" t="s">
        <v>273</v>
      </c>
    </row>
    <row r="29091" spans="1:7">
      <c r="A29091">
        <v>721921</v>
      </c>
      <c r="B29091" t="s">
        <v>281</v>
      </c>
      <c r="C29091" s="30">
        <v>3.9049999999999998</v>
      </c>
      <c r="E29091">
        <v>2026</v>
      </c>
      <c r="G29091" t="s">
        <v>273</v>
      </c>
    </row>
    <row r="29092" spans="1:7">
      <c r="A29092">
        <v>721921</v>
      </c>
      <c r="B29092" t="s">
        <v>281</v>
      </c>
      <c r="C29092" s="30">
        <v>4.26</v>
      </c>
      <c r="E29092">
        <v>2027</v>
      </c>
      <c r="G29092" t="s">
        <v>273</v>
      </c>
    </row>
    <row r="29093" spans="1:7">
      <c r="A29093">
        <v>721921</v>
      </c>
      <c r="B29093" t="s">
        <v>281</v>
      </c>
      <c r="C29093" s="30">
        <v>4.6150000000000002</v>
      </c>
      <c r="E29093">
        <v>2028</v>
      </c>
      <c r="G29093" t="s">
        <v>273</v>
      </c>
    </row>
    <row r="29094" spans="1:7">
      <c r="A29094">
        <v>721922</v>
      </c>
      <c r="B29094" t="s">
        <v>281</v>
      </c>
      <c r="C29094" s="30">
        <v>3.55</v>
      </c>
      <c r="G29094" t="s">
        <v>273</v>
      </c>
    </row>
    <row r="29095" spans="1:7">
      <c r="A29095">
        <v>721922</v>
      </c>
      <c r="B29095" t="s">
        <v>281</v>
      </c>
      <c r="C29095" s="30">
        <v>3.9049999999999998</v>
      </c>
      <c r="E29095">
        <v>2026</v>
      </c>
      <c r="G29095" t="s">
        <v>273</v>
      </c>
    </row>
    <row r="29096" spans="1:7">
      <c r="A29096">
        <v>721922</v>
      </c>
      <c r="B29096" t="s">
        <v>281</v>
      </c>
      <c r="C29096" s="30">
        <v>4.26</v>
      </c>
      <c r="E29096">
        <v>2027</v>
      </c>
      <c r="G29096" t="s">
        <v>273</v>
      </c>
    </row>
    <row r="29097" spans="1:7">
      <c r="A29097">
        <v>721922</v>
      </c>
      <c r="B29097" t="s">
        <v>281</v>
      </c>
      <c r="C29097" s="30">
        <v>4.6150000000000002</v>
      </c>
      <c r="E29097">
        <v>2028</v>
      </c>
      <c r="G29097" t="s">
        <v>273</v>
      </c>
    </row>
    <row r="29098" spans="1:7">
      <c r="A29098">
        <v>72192300</v>
      </c>
      <c r="B29098" t="s">
        <v>281</v>
      </c>
      <c r="C29098" s="30">
        <v>3.55</v>
      </c>
      <c r="G29098" t="s">
        <v>273</v>
      </c>
    </row>
    <row r="29099" spans="1:7">
      <c r="A29099">
        <v>72192300</v>
      </c>
      <c r="B29099" t="s">
        <v>281</v>
      </c>
      <c r="C29099" s="30">
        <v>3.9049999999999998</v>
      </c>
      <c r="E29099">
        <v>2026</v>
      </c>
      <c r="G29099" t="s">
        <v>273</v>
      </c>
    </row>
    <row r="29100" spans="1:7">
      <c r="A29100">
        <v>72192300</v>
      </c>
      <c r="B29100" t="s">
        <v>281</v>
      </c>
      <c r="C29100" s="30">
        <v>4.26</v>
      </c>
      <c r="E29100">
        <v>2027</v>
      </c>
      <c r="G29100" t="s">
        <v>273</v>
      </c>
    </row>
    <row r="29101" spans="1:7">
      <c r="A29101">
        <v>72192300</v>
      </c>
      <c r="B29101" t="s">
        <v>281</v>
      </c>
      <c r="C29101" s="30">
        <v>4.6150000000000002</v>
      </c>
      <c r="E29101">
        <v>2028</v>
      </c>
      <c r="G29101" t="s">
        <v>273</v>
      </c>
    </row>
    <row r="29102" spans="1:7">
      <c r="A29102">
        <v>72192400</v>
      </c>
      <c r="B29102" t="s">
        <v>281</v>
      </c>
      <c r="C29102" s="30">
        <v>3.55</v>
      </c>
      <c r="G29102" t="s">
        <v>273</v>
      </c>
    </row>
    <row r="29103" spans="1:7">
      <c r="A29103">
        <v>72192400</v>
      </c>
      <c r="B29103" t="s">
        <v>281</v>
      </c>
      <c r="C29103" s="30">
        <v>3.9049999999999998</v>
      </c>
      <c r="E29103">
        <v>2026</v>
      </c>
      <c r="G29103" t="s">
        <v>273</v>
      </c>
    </row>
    <row r="29104" spans="1:7">
      <c r="A29104">
        <v>72192400</v>
      </c>
      <c r="B29104" t="s">
        <v>281</v>
      </c>
      <c r="C29104" s="30">
        <v>4.26</v>
      </c>
      <c r="E29104">
        <v>2027</v>
      </c>
      <c r="G29104" t="s">
        <v>273</v>
      </c>
    </row>
    <row r="29105" spans="1:7">
      <c r="A29105">
        <v>72192400</v>
      </c>
      <c r="B29105" t="s">
        <v>281</v>
      </c>
      <c r="C29105" s="30">
        <v>4.6150000000000002</v>
      </c>
      <c r="E29105">
        <v>2028</v>
      </c>
      <c r="G29105" t="s">
        <v>273</v>
      </c>
    </row>
    <row r="29106" spans="1:7">
      <c r="A29106">
        <v>72193100</v>
      </c>
      <c r="B29106" t="s">
        <v>281</v>
      </c>
      <c r="C29106" s="30">
        <v>3.71</v>
      </c>
      <c r="G29106" t="s">
        <v>273</v>
      </c>
    </row>
    <row r="29107" spans="1:7">
      <c r="A29107">
        <v>72193100</v>
      </c>
      <c r="B29107" t="s">
        <v>281</v>
      </c>
      <c r="C29107" s="30">
        <v>4.0810000000000004</v>
      </c>
      <c r="E29107">
        <v>2026</v>
      </c>
      <c r="G29107" t="s">
        <v>273</v>
      </c>
    </row>
    <row r="29108" spans="1:7">
      <c r="A29108">
        <v>72193100</v>
      </c>
      <c r="B29108" t="s">
        <v>281</v>
      </c>
      <c r="C29108" s="30">
        <v>4.452</v>
      </c>
      <c r="E29108">
        <v>2027</v>
      </c>
      <c r="G29108" t="s">
        <v>273</v>
      </c>
    </row>
    <row r="29109" spans="1:7">
      <c r="A29109">
        <v>72193100</v>
      </c>
      <c r="B29109" t="s">
        <v>281</v>
      </c>
      <c r="C29109" s="30">
        <v>4.8230000000000004</v>
      </c>
      <c r="E29109">
        <v>2028</v>
      </c>
      <c r="G29109" t="s">
        <v>273</v>
      </c>
    </row>
    <row r="29110" spans="1:7">
      <c r="A29110">
        <v>721932</v>
      </c>
      <c r="B29110" t="s">
        <v>281</v>
      </c>
      <c r="C29110" s="30">
        <v>3.71</v>
      </c>
      <c r="G29110" t="s">
        <v>273</v>
      </c>
    </row>
    <row r="29111" spans="1:7">
      <c r="A29111">
        <v>721932</v>
      </c>
      <c r="B29111" t="s">
        <v>281</v>
      </c>
      <c r="C29111" s="30">
        <v>4.0810000000000004</v>
      </c>
      <c r="E29111">
        <v>2026</v>
      </c>
      <c r="G29111" t="s">
        <v>273</v>
      </c>
    </row>
    <row r="29112" spans="1:7">
      <c r="A29112">
        <v>721932</v>
      </c>
      <c r="B29112" t="s">
        <v>281</v>
      </c>
      <c r="C29112" s="30">
        <v>4.452</v>
      </c>
      <c r="E29112">
        <v>2027</v>
      </c>
      <c r="G29112" t="s">
        <v>273</v>
      </c>
    </row>
    <row r="29113" spans="1:7">
      <c r="A29113">
        <v>721932</v>
      </c>
      <c r="B29113" t="s">
        <v>281</v>
      </c>
      <c r="C29113" s="30">
        <v>4.8230000000000004</v>
      </c>
      <c r="E29113">
        <v>2028</v>
      </c>
      <c r="G29113" t="s">
        <v>273</v>
      </c>
    </row>
    <row r="29114" spans="1:7">
      <c r="A29114">
        <v>721933</v>
      </c>
      <c r="B29114" t="s">
        <v>281</v>
      </c>
      <c r="C29114" s="30">
        <v>3.71</v>
      </c>
      <c r="G29114" t="s">
        <v>273</v>
      </c>
    </row>
    <row r="29115" spans="1:7">
      <c r="A29115">
        <v>721933</v>
      </c>
      <c r="B29115" t="s">
        <v>281</v>
      </c>
      <c r="C29115" s="30">
        <v>4.0810000000000004</v>
      </c>
      <c r="E29115">
        <v>2026</v>
      </c>
      <c r="G29115" t="s">
        <v>273</v>
      </c>
    </row>
    <row r="29116" spans="1:7">
      <c r="A29116">
        <v>721933</v>
      </c>
      <c r="B29116" t="s">
        <v>281</v>
      </c>
      <c r="C29116" s="30">
        <v>4.452</v>
      </c>
      <c r="E29116">
        <v>2027</v>
      </c>
      <c r="G29116" t="s">
        <v>273</v>
      </c>
    </row>
    <row r="29117" spans="1:7">
      <c r="A29117">
        <v>721933</v>
      </c>
      <c r="B29117" t="s">
        <v>281</v>
      </c>
      <c r="C29117" s="30">
        <v>4.8230000000000004</v>
      </c>
      <c r="E29117">
        <v>2028</v>
      </c>
      <c r="G29117" t="s">
        <v>273</v>
      </c>
    </row>
    <row r="29118" spans="1:7">
      <c r="A29118">
        <v>721934</v>
      </c>
      <c r="B29118" t="s">
        <v>281</v>
      </c>
      <c r="C29118" s="30">
        <v>3.71</v>
      </c>
      <c r="G29118" t="s">
        <v>273</v>
      </c>
    </row>
    <row r="29119" spans="1:7">
      <c r="A29119">
        <v>721934</v>
      </c>
      <c r="B29119" t="s">
        <v>281</v>
      </c>
      <c r="C29119" s="30">
        <v>4.0810000000000004</v>
      </c>
      <c r="E29119">
        <v>2026</v>
      </c>
      <c r="G29119" t="s">
        <v>273</v>
      </c>
    </row>
    <row r="29120" spans="1:7">
      <c r="A29120">
        <v>721934</v>
      </c>
      <c r="B29120" t="s">
        <v>281</v>
      </c>
      <c r="C29120" s="30">
        <v>4.452</v>
      </c>
      <c r="E29120">
        <v>2027</v>
      </c>
      <c r="G29120" t="s">
        <v>273</v>
      </c>
    </row>
    <row r="29121" spans="1:7">
      <c r="A29121">
        <v>721934</v>
      </c>
      <c r="B29121" t="s">
        <v>281</v>
      </c>
      <c r="C29121" s="30">
        <v>4.8230000000000004</v>
      </c>
      <c r="E29121">
        <v>2028</v>
      </c>
      <c r="G29121" t="s">
        <v>273</v>
      </c>
    </row>
    <row r="29122" spans="1:7">
      <c r="A29122">
        <v>721935</v>
      </c>
      <c r="B29122" t="s">
        <v>281</v>
      </c>
      <c r="C29122" s="30">
        <v>3.71</v>
      </c>
      <c r="G29122" t="s">
        <v>273</v>
      </c>
    </row>
    <row r="29123" spans="1:7">
      <c r="A29123">
        <v>721935</v>
      </c>
      <c r="B29123" t="s">
        <v>281</v>
      </c>
      <c r="C29123" s="30">
        <v>4.0810000000000004</v>
      </c>
      <c r="E29123">
        <v>2026</v>
      </c>
      <c r="G29123" t="s">
        <v>273</v>
      </c>
    </row>
    <row r="29124" spans="1:7">
      <c r="A29124">
        <v>721935</v>
      </c>
      <c r="B29124" t="s">
        <v>281</v>
      </c>
      <c r="C29124" s="30">
        <v>4.452</v>
      </c>
      <c r="E29124">
        <v>2027</v>
      </c>
      <c r="G29124" t="s">
        <v>273</v>
      </c>
    </row>
    <row r="29125" spans="1:7">
      <c r="A29125">
        <v>721935</v>
      </c>
      <c r="B29125" t="s">
        <v>281</v>
      </c>
      <c r="C29125" s="30">
        <v>4.8230000000000004</v>
      </c>
      <c r="E29125">
        <v>2028</v>
      </c>
      <c r="G29125" t="s">
        <v>273</v>
      </c>
    </row>
    <row r="29126" spans="1:7">
      <c r="A29126">
        <v>721990</v>
      </c>
      <c r="B29126" t="s">
        <v>281</v>
      </c>
      <c r="C29126" s="30">
        <v>3.71</v>
      </c>
      <c r="G29126" t="s">
        <v>273</v>
      </c>
    </row>
    <row r="29127" spans="1:7">
      <c r="A29127">
        <v>721990</v>
      </c>
      <c r="B29127" t="s">
        <v>281</v>
      </c>
      <c r="C29127" s="30">
        <v>4.0810000000000004</v>
      </c>
      <c r="E29127">
        <v>2026</v>
      </c>
      <c r="G29127" t="s">
        <v>273</v>
      </c>
    </row>
    <row r="29128" spans="1:7">
      <c r="A29128">
        <v>721990</v>
      </c>
      <c r="B29128" t="s">
        <v>281</v>
      </c>
      <c r="C29128" s="30">
        <v>4.452</v>
      </c>
      <c r="E29128">
        <v>2027</v>
      </c>
      <c r="G29128" t="s">
        <v>273</v>
      </c>
    </row>
    <row r="29129" spans="1:7">
      <c r="A29129">
        <v>721990</v>
      </c>
      <c r="B29129" t="s">
        <v>281</v>
      </c>
      <c r="C29129" s="30">
        <v>4.8230000000000004</v>
      </c>
      <c r="E29129">
        <v>2028</v>
      </c>
      <c r="G29129" t="s">
        <v>273</v>
      </c>
    </row>
    <row r="29130" spans="1:7">
      <c r="A29130">
        <v>72201100</v>
      </c>
      <c r="B29130" t="s">
        <v>281</v>
      </c>
      <c r="C29130" s="30">
        <v>3.55</v>
      </c>
      <c r="G29130" t="s">
        <v>273</v>
      </c>
    </row>
    <row r="29131" spans="1:7">
      <c r="A29131">
        <v>72201100</v>
      </c>
      <c r="B29131" t="s">
        <v>281</v>
      </c>
      <c r="C29131" s="30">
        <v>3.9049999999999998</v>
      </c>
      <c r="E29131">
        <v>2026</v>
      </c>
      <c r="G29131" t="s">
        <v>273</v>
      </c>
    </row>
    <row r="29132" spans="1:7">
      <c r="A29132">
        <v>72201100</v>
      </c>
      <c r="B29132" t="s">
        <v>281</v>
      </c>
      <c r="C29132" s="30">
        <v>4.26</v>
      </c>
      <c r="E29132">
        <v>2027</v>
      </c>
      <c r="G29132" t="s">
        <v>273</v>
      </c>
    </row>
    <row r="29133" spans="1:7">
      <c r="A29133">
        <v>72201100</v>
      </c>
      <c r="B29133" t="s">
        <v>281</v>
      </c>
      <c r="C29133" s="30">
        <v>4.6150000000000002</v>
      </c>
      <c r="E29133">
        <v>2028</v>
      </c>
      <c r="G29133" t="s">
        <v>273</v>
      </c>
    </row>
    <row r="29134" spans="1:7">
      <c r="A29134">
        <v>72201200</v>
      </c>
      <c r="B29134" t="s">
        <v>281</v>
      </c>
      <c r="C29134" s="30">
        <v>3.55</v>
      </c>
      <c r="G29134" t="s">
        <v>273</v>
      </c>
    </row>
    <row r="29135" spans="1:7">
      <c r="A29135">
        <v>72201200</v>
      </c>
      <c r="B29135" t="s">
        <v>281</v>
      </c>
      <c r="C29135" s="30">
        <v>3.9049999999999998</v>
      </c>
      <c r="E29135">
        <v>2026</v>
      </c>
      <c r="G29135" t="s">
        <v>273</v>
      </c>
    </row>
    <row r="29136" spans="1:7">
      <c r="A29136">
        <v>72201200</v>
      </c>
      <c r="B29136" t="s">
        <v>281</v>
      </c>
      <c r="C29136" s="30">
        <v>4.26</v>
      </c>
      <c r="E29136">
        <v>2027</v>
      </c>
      <c r="G29136" t="s">
        <v>273</v>
      </c>
    </row>
    <row r="29137" spans="1:7">
      <c r="A29137">
        <v>72201200</v>
      </c>
      <c r="B29137" t="s">
        <v>281</v>
      </c>
      <c r="C29137" s="30">
        <v>4.6150000000000002</v>
      </c>
      <c r="E29137">
        <v>2028</v>
      </c>
      <c r="G29137" t="s">
        <v>273</v>
      </c>
    </row>
    <row r="29138" spans="1:7">
      <c r="A29138">
        <v>722020</v>
      </c>
      <c r="B29138" t="s">
        <v>281</v>
      </c>
      <c r="C29138" s="30">
        <v>3.71</v>
      </c>
      <c r="G29138" t="s">
        <v>273</v>
      </c>
    </row>
    <row r="29139" spans="1:7">
      <c r="A29139">
        <v>722020</v>
      </c>
      <c r="B29139" t="s">
        <v>281</v>
      </c>
      <c r="C29139" s="30">
        <v>4.0810000000000004</v>
      </c>
      <c r="E29139">
        <v>2026</v>
      </c>
      <c r="G29139" t="s">
        <v>273</v>
      </c>
    </row>
    <row r="29140" spans="1:7">
      <c r="A29140">
        <v>722020</v>
      </c>
      <c r="B29140" t="s">
        <v>281</v>
      </c>
      <c r="C29140" s="30">
        <v>4.452</v>
      </c>
      <c r="E29140">
        <v>2027</v>
      </c>
      <c r="G29140" t="s">
        <v>273</v>
      </c>
    </row>
    <row r="29141" spans="1:7">
      <c r="A29141">
        <v>722020</v>
      </c>
      <c r="B29141" t="s">
        <v>281</v>
      </c>
      <c r="C29141" s="30">
        <v>4.8230000000000004</v>
      </c>
      <c r="E29141">
        <v>2028</v>
      </c>
      <c r="G29141" t="s">
        <v>273</v>
      </c>
    </row>
    <row r="29142" spans="1:7">
      <c r="A29142">
        <v>722090</v>
      </c>
      <c r="B29142" t="s">
        <v>281</v>
      </c>
      <c r="C29142" s="30">
        <v>3.71</v>
      </c>
      <c r="G29142" t="s">
        <v>273</v>
      </c>
    </row>
    <row r="29143" spans="1:7">
      <c r="A29143">
        <v>722090</v>
      </c>
      <c r="B29143" t="s">
        <v>281</v>
      </c>
      <c r="C29143" s="30">
        <v>4.0810000000000004</v>
      </c>
      <c r="E29143">
        <v>2026</v>
      </c>
      <c r="G29143" t="s">
        <v>273</v>
      </c>
    </row>
    <row r="29144" spans="1:7">
      <c r="A29144">
        <v>722090</v>
      </c>
      <c r="B29144" t="s">
        <v>281</v>
      </c>
      <c r="C29144" s="30">
        <v>4.452</v>
      </c>
      <c r="E29144">
        <v>2027</v>
      </c>
      <c r="G29144" t="s">
        <v>273</v>
      </c>
    </row>
    <row r="29145" spans="1:7">
      <c r="A29145">
        <v>722090</v>
      </c>
      <c r="B29145" t="s">
        <v>281</v>
      </c>
      <c r="C29145" s="30">
        <v>4.8230000000000004</v>
      </c>
      <c r="E29145">
        <v>2028</v>
      </c>
      <c r="G29145" t="s">
        <v>273</v>
      </c>
    </row>
    <row r="29146" spans="1:7">
      <c r="A29146">
        <v>7221</v>
      </c>
      <c r="B29146" t="s">
        <v>281</v>
      </c>
      <c r="C29146" s="30">
        <v>3.18</v>
      </c>
      <c r="G29146" t="s">
        <v>273</v>
      </c>
    </row>
    <row r="29147" spans="1:7">
      <c r="A29147">
        <v>7221</v>
      </c>
      <c r="B29147" t="s">
        <v>281</v>
      </c>
      <c r="C29147" s="30">
        <v>3.4980000000000002</v>
      </c>
      <c r="E29147">
        <v>2026</v>
      </c>
      <c r="G29147" t="s">
        <v>273</v>
      </c>
    </row>
    <row r="29148" spans="1:7">
      <c r="A29148">
        <v>7221</v>
      </c>
      <c r="B29148" t="s">
        <v>281</v>
      </c>
      <c r="C29148" s="30">
        <v>3.8160000000000003</v>
      </c>
      <c r="E29148">
        <v>2027</v>
      </c>
      <c r="G29148" t="s">
        <v>273</v>
      </c>
    </row>
    <row r="29149" spans="1:7">
      <c r="A29149">
        <v>7221</v>
      </c>
      <c r="B29149" t="s">
        <v>281</v>
      </c>
      <c r="C29149" s="30">
        <v>4.1340000000000003</v>
      </c>
      <c r="E29149">
        <v>2028</v>
      </c>
      <c r="G29149" t="s">
        <v>273</v>
      </c>
    </row>
    <row r="29150" spans="1:7">
      <c r="A29150">
        <v>722211</v>
      </c>
      <c r="B29150" t="s">
        <v>281</v>
      </c>
      <c r="C29150" s="30">
        <v>3.18</v>
      </c>
      <c r="G29150" t="s">
        <v>273</v>
      </c>
    </row>
    <row r="29151" spans="1:7">
      <c r="A29151">
        <v>722211</v>
      </c>
      <c r="B29151" t="s">
        <v>281</v>
      </c>
      <c r="C29151" s="30">
        <v>3.4980000000000002</v>
      </c>
      <c r="E29151">
        <v>2026</v>
      </c>
      <c r="G29151" t="s">
        <v>273</v>
      </c>
    </row>
    <row r="29152" spans="1:7">
      <c r="A29152">
        <v>722211</v>
      </c>
      <c r="B29152" t="s">
        <v>281</v>
      </c>
      <c r="C29152" s="30">
        <v>3.8160000000000003</v>
      </c>
      <c r="E29152">
        <v>2027</v>
      </c>
      <c r="G29152" t="s">
        <v>273</v>
      </c>
    </row>
    <row r="29153" spans="1:7">
      <c r="A29153">
        <v>722211</v>
      </c>
      <c r="B29153" t="s">
        <v>281</v>
      </c>
      <c r="C29153" s="30">
        <v>4.1340000000000003</v>
      </c>
      <c r="E29153">
        <v>2028</v>
      </c>
      <c r="G29153" t="s">
        <v>273</v>
      </c>
    </row>
    <row r="29154" spans="1:7">
      <c r="A29154">
        <v>722219</v>
      </c>
      <c r="B29154" t="s">
        <v>281</v>
      </c>
      <c r="C29154" s="30">
        <v>3.18</v>
      </c>
      <c r="G29154" t="s">
        <v>273</v>
      </c>
    </row>
    <row r="29155" spans="1:7">
      <c r="A29155">
        <v>722219</v>
      </c>
      <c r="B29155" t="s">
        <v>281</v>
      </c>
      <c r="C29155" s="30">
        <v>3.4980000000000002</v>
      </c>
      <c r="E29155">
        <v>2026</v>
      </c>
      <c r="G29155" t="s">
        <v>273</v>
      </c>
    </row>
    <row r="29156" spans="1:7">
      <c r="A29156">
        <v>722219</v>
      </c>
      <c r="B29156" t="s">
        <v>281</v>
      </c>
      <c r="C29156" s="30">
        <v>3.8160000000000003</v>
      </c>
      <c r="E29156">
        <v>2027</v>
      </c>
      <c r="G29156" t="s">
        <v>273</v>
      </c>
    </row>
    <row r="29157" spans="1:7">
      <c r="A29157">
        <v>722219</v>
      </c>
      <c r="B29157" t="s">
        <v>281</v>
      </c>
      <c r="C29157" s="30">
        <v>4.1340000000000003</v>
      </c>
      <c r="E29157">
        <v>2028</v>
      </c>
      <c r="G29157" t="s">
        <v>273</v>
      </c>
    </row>
    <row r="29158" spans="1:7">
      <c r="A29158">
        <v>722220</v>
      </c>
      <c r="B29158" t="s">
        <v>281</v>
      </c>
      <c r="C29158" s="30">
        <v>3.18</v>
      </c>
      <c r="G29158" t="s">
        <v>273</v>
      </c>
    </row>
    <row r="29159" spans="1:7">
      <c r="A29159">
        <v>722220</v>
      </c>
      <c r="B29159" t="s">
        <v>281</v>
      </c>
      <c r="C29159" s="30">
        <v>3.4980000000000002</v>
      </c>
      <c r="E29159">
        <v>2026</v>
      </c>
      <c r="G29159" t="s">
        <v>273</v>
      </c>
    </row>
    <row r="29160" spans="1:7">
      <c r="A29160">
        <v>722220</v>
      </c>
      <c r="B29160" t="s">
        <v>281</v>
      </c>
      <c r="C29160" s="30">
        <v>3.8160000000000003</v>
      </c>
      <c r="E29160">
        <v>2027</v>
      </c>
      <c r="G29160" t="s">
        <v>273</v>
      </c>
    </row>
    <row r="29161" spans="1:7">
      <c r="A29161">
        <v>722220</v>
      </c>
      <c r="B29161" t="s">
        <v>281</v>
      </c>
      <c r="C29161" s="30">
        <v>4.1340000000000003</v>
      </c>
      <c r="E29161">
        <v>2028</v>
      </c>
      <c r="G29161" t="s">
        <v>273</v>
      </c>
    </row>
    <row r="29162" spans="1:7">
      <c r="A29162">
        <v>722230</v>
      </c>
      <c r="B29162" t="s">
        <v>281</v>
      </c>
      <c r="C29162" s="30">
        <v>3.18</v>
      </c>
      <c r="G29162" t="s">
        <v>273</v>
      </c>
    </row>
    <row r="29163" spans="1:7">
      <c r="A29163">
        <v>722230</v>
      </c>
      <c r="B29163" t="s">
        <v>281</v>
      </c>
      <c r="C29163" s="30">
        <v>3.4980000000000002</v>
      </c>
      <c r="E29163">
        <v>2026</v>
      </c>
      <c r="G29163" t="s">
        <v>273</v>
      </c>
    </row>
    <row r="29164" spans="1:7">
      <c r="A29164">
        <v>722230</v>
      </c>
      <c r="B29164" t="s">
        <v>281</v>
      </c>
      <c r="C29164" s="30">
        <v>3.8160000000000003</v>
      </c>
      <c r="E29164">
        <v>2027</v>
      </c>
      <c r="G29164" t="s">
        <v>273</v>
      </c>
    </row>
    <row r="29165" spans="1:7">
      <c r="A29165">
        <v>722230</v>
      </c>
      <c r="B29165" t="s">
        <v>281</v>
      </c>
      <c r="C29165" s="30">
        <v>4.1340000000000003</v>
      </c>
      <c r="E29165">
        <v>2028</v>
      </c>
      <c r="G29165" t="s">
        <v>273</v>
      </c>
    </row>
    <row r="29166" spans="1:7">
      <c r="A29166">
        <v>722240</v>
      </c>
      <c r="B29166" t="s">
        <v>281</v>
      </c>
      <c r="C29166" s="30">
        <v>3.18</v>
      </c>
      <c r="G29166" t="s">
        <v>273</v>
      </c>
    </row>
    <row r="29167" spans="1:7">
      <c r="A29167">
        <v>722240</v>
      </c>
      <c r="B29167" t="s">
        <v>281</v>
      </c>
      <c r="C29167" s="30">
        <v>3.4980000000000002</v>
      </c>
      <c r="E29167">
        <v>2026</v>
      </c>
      <c r="G29167" t="s">
        <v>273</v>
      </c>
    </row>
    <row r="29168" spans="1:7">
      <c r="A29168">
        <v>722240</v>
      </c>
      <c r="B29168" t="s">
        <v>281</v>
      </c>
      <c r="C29168" s="30">
        <v>3.8160000000000003</v>
      </c>
      <c r="E29168">
        <v>2027</v>
      </c>
      <c r="G29168" t="s">
        <v>273</v>
      </c>
    </row>
    <row r="29169" spans="1:7">
      <c r="A29169">
        <v>722240</v>
      </c>
      <c r="B29169" t="s">
        <v>281</v>
      </c>
      <c r="C29169" s="30">
        <v>4.1340000000000003</v>
      </c>
      <c r="E29169">
        <v>2028</v>
      </c>
      <c r="G29169" t="s">
        <v>273</v>
      </c>
    </row>
    <row r="29170" spans="1:7">
      <c r="A29170">
        <v>722300</v>
      </c>
      <c r="B29170" t="s">
        <v>281</v>
      </c>
      <c r="C29170" s="30">
        <v>3.18</v>
      </c>
      <c r="G29170" t="s">
        <v>273</v>
      </c>
    </row>
    <row r="29171" spans="1:7">
      <c r="A29171">
        <v>722300</v>
      </c>
      <c r="B29171" t="s">
        <v>281</v>
      </c>
      <c r="C29171" s="30">
        <v>3.4980000000000002</v>
      </c>
      <c r="E29171">
        <v>2026</v>
      </c>
      <c r="G29171" t="s">
        <v>273</v>
      </c>
    </row>
    <row r="29172" spans="1:7">
      <c r="A29172">
        <v>722300</v>
      </c>
      <c r="B29172" t="s">
        <v>281</v>
      </c>
      <c r="C29172" s="30">
        <v>3.8160000000000003</v>
      </c>
      <c r="E29172">
        <v>2027</v>
      </c>
      <c r="G29172" t="s">
        <v>273</v>
      </c>
    </row>
    <row r="29173" spans="1:7">
      <c r="A29173">
        <v>722300</v>
      </c>
      <c r="B29173" t="s">
        <v>281</v>
      </c>
      <c r="C29173" s="30">
        <v>4.1340000000000003</v>
      </c>
      <c r="E29173">
        <v>2028</v>
      </c>
      <c r="G29173" t="s">
        <v>273</v>
      </c>
    </row>
    <row r="29174" spans="1:7">
      <c r="A29174">
        <v>722410</v>
      </c>
      <c r="B29174" t="s">
        <v>281</v>
      </c>
      <c r="C29174" s="30">
        <v>3.46</v>
      </c>
      <c r="D29174" t="s">
        <v>21</v>
      </c>
      <c r="G29174" t="s">
        <v>273</v>
      </c>
    </row>
    <row r="29175" spans="1:7">
      <c r="A29175">
        <v>722410</v>
      </c>
      <c r="B29175" t="s">
        <v>281</v>
      </c>
      <c r="C29175" s="30">
        <v>3.806</v>
      </c>
      <c r="D29175" t="s">
        <v>21</v>
      </c>
      <c r="E29175">
        <v>2026</v>
      </c>
      <c r="G29175" t="s">
        <v>273</v>
      </c>
    </row>
    <row r="29176" spans="1:7">
      <c r="A29176">
        <v>722410</v>
      </c>
      <c r="B29176" t="s">
        <v>281</v>
      </c>
      <c r="C29176" s="30">
        <v>4.1520000000000001</v>
      </c>
      <c r="D29176" t="s">
        <v>21</v>
      </c>
      <c r="E29176">
        <v>2027</v>
      </c>
      <c r="G29176" t="s">
        <v>273</v>
      </c>
    </row>
    <row r="29177" spans="1:7">
      <c r="A29177">
        <v>722410</v>
      </c>
      <c r="B29177" t="s">
        <v>281</v>
      </c>
      <c r="C29177" s="30">
        <v>4.4980000000000002</v>
      </c>
      <c r="D29177" t="s">
        <v>21</v>
      </c>
      <c r="E29177">
        <v>2028</v>
      </c>
      <c r="G29177" t="s">
        <v>273</v>
      </c>
    </row>
    <row r="29178" spans="1:7">
      <c r="A29178">
        <v>72249002</v>
      </c>
      <c r="B29178" t="s">
        <v>281</v>
      </c>
      <c r="C29178" s="30">
        <v>3.83</v>
      </c>
      <c r="D29178" t="s">
        <v>21</v>
      </c>
      <c r="G29178" t="s">
        <v>273</v>
      </c>
    </row>
    <row r="29179" spans="1:7">
      <c r="A29179">
        <v>72249002</v>
      </c>
      <c r="B29179" t="s">
        <v>281</v>
      </c>
      <c r="C29179" s="30">
        <v>4.2130000000000001</v>
      </c>
      <c r="D29179" t="s">
        <v>21</v>
      </c>
      <c r="E29179">
        <v>2026</v>
      </c>
      <c r="G29179" t="s">
        <v>273</v>
      </c>
    </row>
    <row r="29180" spans="1:7">
      <c r="A29180">
        <v>72249002</v>
      </c>
      <c r="B29180" t="s">
        <v>281</v>
      </c>
      <c r="C29180" s="30">
        <v>4.5960000000000001</v>
      </c>
      <c r="D29180" t="s">
        <v>21</v>
      </c>
      <c r="E29180">
        <v>2027</v>
      </c>
      <c r="G29180" t="s">
        <v>273</v>
      </c>
    </row>
    <row r="29181" spans="1:7">
      <c r="A29181">
        <v>72249002</v>
      </c>
      <c r="B29181" t="s">
        <v>281</v>
      </c>
      <c r="C29181" s="30">
        <v>4.9790000000000001</v>
      </c>
      <c r="D29181" t="s">
        <v>21</v>
      </c>
      <c r="E29181">
        <v>2028</v>
      </c>
      <c r="G29181" t="s">
        <v>273</v>
      </c>
    </row>
    <row r="29182" spans="1:7">
      <c r="A29182">
        <v>72249003</v>
      </c>
      <c r="B29182" t="s">
        <v>281</v>
      </c>
      <c r="C29182" s="30">
        <v>3.83</v>
      </c>
      <c r="D29182" t="s">
        <v>21</v>
      </c>
      <c r="G29182" t="s">
        <v>273</v>
      </c>
    </row>
    <row r="29183" spans="1:7">
      <c r="A29183">
        <v>72249003</v>
      </c>
      <c r="B29183" t="s">
        <v>281</v>
      </c>
      <c r="C29183" s="30">
        <v>4.2130000000000001</v>
      </c>
      <c r="D29183" t="s">
        <v>21</v>
      </c>
      <c r="E29183">
        <v>2026</v>
      </c>
      <c r="G29183" t="s">
        <v>273</v>
      </c>
    </row>
    <row r="29184" spans="1:7">
      <c r="A29184">
        <v>72249003</v>
      </c>
      <c r="B29184" t="s">
        <v>281</v>
      </c>
      <c r="C29184" s="30">
        <v>4.5960000000000001</v>
      </c>
      <c r="D29184" t="s">
        <v>21</v>
      </c>
      <c r="E29184">
        <v>2027</v>
      </c>
      <c r="G29184" t="s">
        <v>273</v>
      </c>
    </row>
    <row r="29185" spans="1:7">
      <c r="A29185">
        <v>72249003</v>
      </c>
      <c r="B29185" t="s">
        <v>281</v>
      </c>
      <c r="C29185" s="30">
        <v>4.9790000000000001</v>
      </c>
      <c r="D29185" t="s">
        <v>21</v>
      </c>
      <c r="E29185">
        <v>2028</v>
      </c>
      <c r="G29185" t="s">
        <v>273</v>
      </c>
    </row>
    <row r="29186" spans="1:7">
      <c r="A29186">
        <v>72249005</v>
      </c>
      <c r="B29186" t="s">
        <v>281</v>
      </c>
      <c r="C29186" s="30">
        <v>3.83</v>
      </c>
      <c r="D29186" t="s">
        <v>21</v>
      </c>
      <c r="G29186" t="s">
        <v>273</v>
      </c>
    </row>
    <row r="29187" spans="1:7">
      <c r="A29187">
        <v>72249005</v>
      </c>
      <c r="B29187" t="s">
        <v>281</v>
      </c>
      <c r="C29187" s="30">
        <v>4.2130000000000001</v>
      </c>
      <c r="D29187" t="s">
        <v>21</v>
      </c>
      <c r="E29187">
        <v>2026</v>
      </c>
      <c r="G29187" t="s">
        <v>273</v>
      </c>
    </row>
    <row r="29188" spans="1:7">
      <c r="A29188">
        <v>72249005</v>
      </c>
      <c r="B29188" t="s">
        <v>281</v>
      </c>
      <c r="C29188" s="30">
        <v>4.5960000000000001</v>
      </c>
      <c r="D29188" t="s">
        <v>21</v>
      </c>
      <c r="E29188">
        <v>2027</v>
      </c>
      <c r="G29188" t="s">
        <v>273</v>
      </c>
    </row>
    <row r="29189" spans="1:7">
      <c r="A29189">
        <v>72249005</v>
      </c>
      <c r="B29189" t="s">
        <v>281</v>
      </c>
      <c r="C29189" s="30">
        <v>4.9790000000000001</v>
      </c>
      <c r="D29189" t="s">
        <v>21</v>
      </c>
      <c r="E29189">
        <v>2028</v>
      </c>
      <c r="G29189" t="s">
        <v>273</v>
      </c>
    </row>
    <row r="29190" spans="1:7">
      <c r="A29190">
        <v>72249007</v>
      </c>
      <c r="B29190" t="s">
        <v>281</v>
      </c>
      <c r="C29190" s="30">
        <v>3.83</v>
      </c>
      <c r="D29190" t="s">
        <v>21</v>
      </c>
      <c r="G29190" t="s">
        <v>273</v>
      </c>
    </row>
    <row r="29191" spans="1:7">
      <c r="A29191">
        <v>72249007</v>
      </c>
      <c r="B29191" t="s">
        <v>281</v>
      </c>
      <c r="C29191" s="30">
        <v>4.2130000000000001</v>
      </c>
      <c r="D29191" t="s">
        <v>21</v>
      </c>
      <c r="E29191">
        <v>2026</v>
      </c>
      <c r="G29191" t="s">
        <v>273</v>
      </c>
    </row>
    <row r="29192" spans="1:7">
      <c r="A29192">
        <v>72249007</v>
      </c>
      <c r="B29192" t="s">
        <v>281</v>
      </c>
      <c r="C29192" s="30">
        <v>4.5960000000000001</v>
      </c>
      <c r="D29192" t="s">
        <v>21</v>
      </c>
      <c r="E29192">
        <v>2027</v>
      </c>
      <c r="G29192" t="s">
        <v>273</v>
      </c>
    </row>
    <row r="29193" spans="1:7">
      <c r="A29193">
        <v>72249007</v>
      </c>
      <c r="B29193" t="s">
        <v>281</v>
      </c>
      <c r="C29193" s="30">
        <v>4.9790000000000001</v>
      </c>
      <c r="D29193" t="s">
        <v>21</v>
      </c>
      <c r="E29193">
        <v>2028</v>
      </c>
      <c r="G29193" t="s">
        <v>273</v>
      </c>
    </row>
    <row r="29194" spans="1:7">
      <c r="A29194">
        <v>72249014</v>
      </c>
      <c r="B29194" t="s">
        <v>281</v>
      </c>
      <c r="C29194" s="30">
        <v>3.83</v>
      </c>
      <c r="D29194" t="s">
        <v>21</v>
      </c>
      <c r="G29194" t="s">
        <v>273</v>
      </c>
    </row>
    <row r="29195" spans="1:7">
      <c r="A29195">
        <v>72249014</v>
      </c>
      <c r="B29195" t="s">
        <v>281</v>
      </c>
      <c r="C29195" s="30">
        <v>4.2130000000000001</v>
      </c>
      <c r="D29195" t="s">
        <v>21</v>
      </c>
      <c r="E29195">
        <v>2026</v>
      </c>
      <c r="G29195" t="s">
        <v>273</v>
      </c>
    </row>
    <row r="29196" spans="1:7">
      <c r="A29196">
        <v>72249014</v>
      </c>
      <c r="B29196" t="s">
        <v>281</v>
      </c>
      <c r="C29196" s="30">
        <v>4.5960000000000001</v>
      </c>
      <c r="D29196" t="s">
        <v>21</v>
      </c>
      <c r="E29196">
        <v>2027</v>
      </c>
      <c r="G29196" t="s">
        <v>273</v>
      </c>
    </row>
    <row r="29197" spans="1:7">
      <c r="A29197">
        <v>72249014</v>
      </c>
      <c r="B29197" t="s">
        <v>281</v>
      </c>
      <c r="C29197" s="30">
        <v>4.9790000000000001</v>
      </c>
      <c r="D29197" t="s">
        <v>21</v>
      </c>
      <c r="E29197">
        <v>2028</v>
      </c>
      <c r="G29197" t="s">
        <v>273</v>
      </c>
    </row>
    <row r="29198" spans="1:7">
      <c r="A29198">
        <v>72249018</v>
      </c>
      <c r="B29198" t="s">
        <v>281</v>
      </c>
      <c r="C29198" s="30">
        <v>3.46</v>
      </c>
      <c r="D29198" t="s">
        <v>21</v>
      </c>
      <c r="G29198" t="s">
        <v>273</v>
      </c>
    </row>
    <row r="29199" spans="1:7">
      <c r="A29199">
        <v>72249018</v>
      </c>
      <c r="B29199" t="s">
        <v>281</v>
      </c>
      <c r="C29199" s="30">
        <v>3.806</v>
      </c>
      <c r="D29199" t="s">
        <v>21</v>
      </c>
      <c r="E29199">
        <v>2026</v>
      </c>
      <c r="G29199" t="s">
        <v>273</v>
      </c>
    </row>
    <row r="29200" spans="1:7">
      <c r="A29200">
        <v>72249018</v>
      </c>
      <c r="B29200" t="s">
        <v>281</v>
      </c>
      <c r="C29200" s="30">
        <v>4.1520000000000001</v>
      </c>
      <c r="D29200" t="s">
        <v>21</v>
      </c>
      <c r="E29200">
        <v>2027</v>
      </c>
      <c r="G29200" t="s">
        <v>273</v>
      </c>
    </row>
    <row r="29201" spans="1:7">
      <c r="A29201">
        <v>72249018</v>
      </c>
      <c r="B29201" t="s">
        <v>281</v>
      </c>
      <c r="C29201" s="30">
        <v>4.4980000000000002</v>
      </c>
      <c r="D29201" t="s">
        <v>21</v>
      </c>
      <c r="E29201">
        <v>2028</v>
      </c>
      <c r="G29201" t="s">
        <v>273</v>
      </c>
    </row>
    <row r="29202" spans="1:7">
      <c r="A29202">
        <v>72249031</v>
      </c>
      <c r="B29202" t="s">
        <v>281</v>
      </c>
      <c r="C29202" s="30">
        <v>3.83</v>
      </c>
      <c r="D29202" t="s">
        <v>21</v>
      </c>
      <c r="G29202" t="s">
        <v>273</v>
      </c>
    </row>
    <row r="29203" spans="1:7">
      <c r="A29203">
        <v>72249031</v>
      </c>
      <c r="B29203" t="s">
        <v>281</v>
      </c>
      <c r="C29203" s="30">
        <v>4.2130000000000001</v>
      </c>
      <c r="D29203" t="s">
        <v>21</v>
      </c>
      <c r="E29203">
        <v>2026</v>
      </c>
      <c r="G29203" t="s">
        <v>273</v>
      </c>
    </row>
    <row r="29204" spans="1:7">
      <c r="A29204">
        <v>72249031</v>
      </c>
      <c r="B29204" t="s">
        <v>281</v>
      </c>
      <c r="C29204" s="30">
        <v>4.5960000000000001</v>
      </c>
      <c r="D29204" t="s">
        <v>21</v>
      </c>
      <c r="E29204">
        <v>2027</v>
      </c>
      <c r="G29204" t="s">
        <v>273</v>
      </c>
    </row>
    <row r="29205" spans="1:7">
      <c r="A29205">
        <v>72249031</v>
      </c>
      <c r="B29205" t="s">
        <v>281</v>
      </c>
      <c r="C29205" s="30">
        <v>4.9790000000000001</v>
      </c>
      <c r="D29205" t="s">
        <v>21</v>
      </c>
      <c r="E29205">
        <v>2028</v>
      </c>
      <c r="G29205" t="s">
        <v>273</v>
      </c>
    </row>
    <row r="29206" spans="1:7">
      <c r="A29206">
        <v>72249038</v>
      </c>
      <c r="B29206" t="s">
        <v>281</v>
      </c>
      <c r="C29206" s="30">
        <v>3.83</v>
      </c>
      <c r="D29206" t="s">
        <v>21</v>
      </c>
      <c r="G29206" t="s">
        <v>273</v>
      </c>
    </row>
    <row r="29207" spans="1:7">
      <c r="A29207">
        <v>72249038</v>
      </c>
      <c r="B29207" t="s">
        <v>281</v>
      </c>
      <c r="C29207" s="30">
        <v>4.2130000000000001</v>
      </c>
      <c r="D29207" t="s">
        <v>21</v>
      </c>
      <c r="E29207">
        <v>2026</v>
      </c>
      <c r="G29207" t="s">
        <v>273</v>
      </c>
    </row>
    <row r="29208" spans="1:7">
      <c r="A29208">
        <v>72249038</v>
      </c>
      <c r="B29208" t="s">
        <v>281</v>
      </c>
      <c r="C29208" s="30">
        <v>4.5960000000000001</v>
      </c>
      <c r="D29208" t="s">
        <v>21</v>
      </c>
      <c r="E29208">
        <v>2027</v>
      </c>
      <c r="G29208" t="s">
        <v>273</v>
      </c>
    </row>
    <row r="29209" spans="1:7">
      <c r="A29209">
        <v>72249038</v>
      </c>
      <c r="B29209" t="s">
        <v>281</v>
      </c>
      <c r="C29209" s="30">
        <v>4.9790000000000001</v>
      </c>
      <c r="D29209" t="s">
        <v>21</v>
      </c>
      <c r="E29209">
        <v>2028</v>
      </c>
      <c r="G29209" t="s">
        <v>273</v>
      </c>
    </row>
    <row r="29210" spans="1:7">
      <c r="A29210">
        <v>72249090</v>
      </c>
      <c r="B29210" t="s">
        <v>281</v>
      </c>
      <c r="C29210" s="30">
        <v>3.46</v>
      </c>
      <c r="D29210" t="s">
        <v>21</v>
      </c>
      <c r="G29210" t="s">
        <v>273</v>
      </c>
    </row>
    <row r="29211" spans="1:7">
      <c r="A29211">
        <v>72249090</v>
      </c>
      <c r="B29211" t="s">
        <v>281</v>
      </c>
      <c r="C29211" s="30">
        <v>3.806</v>
      </c>
      <c r="D29211" t="s">
        <v>21</v>
      </c>
      <c r="E29211">
        <v>2026</v>
      </c>
      <c r="G29211" t="s">
        <v>273</v>
      </c>
    </row>
    <row r="29212" spans="1:7">
      <c r="A29212">
        <v>72249090</v>
      </c>
      <c r="B29212" t="s">
        <v>281</v>
      </c>
      <c r="C29212" s="30">
        <v>4.1520000000000001</v>
      </c>
      <c r="D29212" t="s">
        <v>21</v>
      </c>
      <c r="E29212">
        <v>2027</v>
      </c>
      <c r="G29212" t="s">
        <v>273</v>
      </c>
    </row>
    <row r="29213" spans="1:7">
      <c r="A29213">
        <v>72249090</v>
      </c>
      <c r="B29213" t="s">
        <v>281</v>
      </c>
      <c r="C29213" s="30">
        <v>4.4980000000000002</v>
      </c>
      <c r="D29213" t="s">
        <v>21</v>
      </c>
      <c r="E29213">
        <v>2028</v>
      </c>
      <c r="G29213" t="s">
        <v>273</v>
      </c>
    </row>
    <row r="29214" spans="1:7">
      <c r="A29214">
        <v>72251100</v>
      </c>
      <c r="B29214" t="s">
        <v>281</v>
      </c>
      <c r="C29214" s="30">
        <v>4.95</v>
      </c>
      <c r="D29214" t="s">
        <v>20</v>
      </c>
      <c r="G29214" t="s">
        <v>273</v>
      </c>
    </row>
    <row r="29215" spans="1:7">
      <c r="A29215">
        <v>72251100</v>
      </c>
      <c r="B29215" t="s">
        <v>281</v>
      </c>
      <c r="C29215" s="30">
        <v>5.4450000000000003</v>
      </c>
      <c r="D29215" t="s">
        <v>20</v>
      </c>
      <c r="E29215">
        <v>2026</v>
      </c>
      <c r="G29215" t="s">
        <v>273</v>
      </c>
    </row>
    <row r="29216" spans="1:7">
      <c r="A29216">
        <v>72251100</v>
      </c>
      <c r="B29216" t="s">
        <v>281</v>
      </c>
      <c r="C29216" s="30">
        <v>5.94</v>
      </c>
      <c r="D29216" t="s">
        <v>20</v>
      </c>
      <c r="E29216">
        <v>2027</v>
      </c>
      <c r="G29216" t="s">
        <v>273</v>
      </c>
    </row>
    <row r="29217" spans="1:7">
      <c r="A29217">
        <v>72251100</v>
      </c>
      <c r="B29217" t="s">
        <v>281</v>
      </c>
      <c r="C29217" s="30">
        <v>6.4350000000000005</v>
      </c>
      <c r="D29217" t="s">
        <v>20</v>
      </c>
      <c r="E29217">
        <v>2028</v>
      </c>
      <c r="G29217" t="s">
        <v>273</v>
      </c>
    </row>
    <row r="29218" spans="1:7">
      <c r="A29218">
        <v>72251910</v>
      </c>
      <c r="B29218" t="s">
        <v>281</v>
      </c>
      <c r="C29218" s="30">
        <v>3.83</v>
      </c>
      <c r="D29218" t="s">
        <v>20</v>
      </c>
      <c r="G29218" t="s">
        <v>273</v>
      </c>
    </row>
    <row r="29219" spans="1:7">
      <c r="A29219">
        <v>72251910</v>
      </c>
      <c r="B29219" t="s">
        <v>281</v>
      </c>
      <c r="C29219" s="30">
        <v>4.2130000000000001</v>
      </c>
      <c r="D29219" t="s">
        <v>20</v>
      </c>
      <c r="E29219">
        <v>2026</v>
      </c>
      <c r="G29219" t="s">
        <v>273</v>
      </c>
    </row>
    <row r="29220" spans="1:7">
      <c r="A29220">
        <v>72251910</v>
      </c>
      <c r="B29220" t="s">
        <v>281</v>
      </c>
      <c r="C29220" s="30">
        <v>4.5960000000000001</v>
      </c>
      <c r="D29220" t="s">
        <v>20</v>
      </c>
      <c r="E29220">
        <v>2027</v>
      </c>
      <c r="G29220" t="s">
        <v>273</v>
      </c>
    </row>
    <row r="29221" spans="1:7">
      <c r="A29221">
        <v>72251910</v>
      </c>
      <c r="B29221" t="s">
        <v>281</v>
      </c>
      <c r="C29221" s="30">
        <v>4.9790000000000001</v>
      </c>
      <c r="D29221" t="s">
        <v>20</v>
      </c>
      <c r="E29221">
        <v>2028</v>
      </c>
      <c r="G29221" t="s">
        <v>273</v>
      </c>
    </row>
    <row r="29222" spans="1:7">
      <c r="A29222">
        <v>72251990</v>
      </c>
      <c r="B29222" t="s">
        <v>281</v>
      </c>
      <c r="C29222" s="30">
        <v>3.99</v>
      </c>
      <c r="D29222" t="s">
        <v>20</v>
      </c>
      <c r="G29222" t="s">
        <v>273</v>
      </c>
    </row>
    <row r="29223" spans="1:7">
      <c r="A29223">
        <v>72251990</v>
      </c>
      <c r="B29223" t="s">
        <v>281</v>
      </c>
      <c r="C29223" s="30">
        <v>4.3890000000000002</v>
      </c>
      <c r="D29223" t="s">
        <v>20</v>
      </c>
      <c r="E29223">
        <v>2026</v>
      </c>
      <c r="G29223" t="s">
        <v>273</v>
      </c>
    </row>
    <row r="29224" spans="1:7">
      <c r="A29224">
        <v>72251990</v>
      </c>
      <c r="B29224" t="s">
        <v>281</v>
      </c>
      <c r="C29224" s="30">
        <v>4.7880000000000003</v>
      </c>
      <c r="D29224" t="s">
        <v>20</v>
      </c>
      <c r="E29224">
        <v>2027</v>
      </c>
      <c r="G29224" t="s">
        <v>273</v>
      </c>
    </row>
    <row r="29225" spans="1:7">
      <c r="A29225">
        <v>72251990</v>
      </c>
      <c r="B29225" t="s">
        <v>281</v>
      </c>
      <c r="C29225" s="30">
        <v>5.1870000000000003</v>
      </c>
      <c r="D29225" t="s">
        <v>20</v>
      </c>
      <c r="E29225">
        <v>2028</v>
      </c>
      <c r="G29225" t="s">
        <v>273</v>
      </c>
    </row>
    <row r="29226" spans="1:7">
      <c r="A29226">
        <v>722530</v>
      </c>
      <c r="B29226" t="s">
        <v>281</v>
      </c>
      <c r="C29226" s="30">
        <v>3.83</v>
      </c>
      <c r="D29226" t="s">
        <v>21</v>
      </c>
      <c r="G29226" t="s">
        <v>273</v>
      </c>
    </row>
    <row r="29227" spans="1:7">
      <c r="A29227">
        <v>722530</v>
      </c>
      <c r="B29227" t="s">
        <v>281</v>
      </c>
      <c r="C29227" s="30">
        <v>4.2130000000000001</v>
      </c>
      <c r="D29227" t="s">
        <v>21</v>
      </c>
      <c r="E29227">
        <v>2026</v>
      </c>
      <c r="G29227" t="s">
        <v>273</v>
      </c>
    </row>
    <row r="29228" spans="1:7">
      <c r="A29228">
        <v>722530</v>
      </c>
      <c r="B29228" t="s">
        <v>281</v>
      </c>
      <c r="C29228" s="30">
        <v>4.5960000000000001</v>
      </c>
      <c r="D29228" t="s">
        <v>21</v>
      </c>
      <c r="E29228">
        <v>2027</v>
      </c>
      <c r="G29228" t="s">
        <v>273</v>
      </c>
    </row>
    <row r="29229" spans="1:7">
      <c r="A29229">
        <v>722530</v>
      </c>
      <c r="B29229" t="s">
        <v>281</v>
      </c>
      <c r="C29229" s="30">
        <v>4.9790000000000001</v>
      </c>
      <c r="D29229" t="s">
        <v>21</v>
      </c>
      <c r="E29229">
        <v>2028</v>
      </c>
      <c r="G29229" t="s">
        <v>273</v>
      </c>
    </row>
    <row r="29230" spans="1:7">
      <c r="A29230">
        <v>722540</v>
      </c>
      <c r="B29230" t="s">
        <v>281</v>
      </c>
      <c r="C29230" s="30">
        <v>3.83</v>
      </c>
      <c r="D29230" t="s">
        <v>21</v>
      </c>
      <c r="G29230" t="s">
        <v>273</v>
      </c>
    </row>
    <row r="29231" spans="1:7">
      <c r="A29231">
        <v>722540</v>
      </c>
      <c r="B29231" t="s">
        <v>281</v>
      </c>
      <c r="C29231" s="30">
        <v>4.2130000000000001</v>
      </c>
      <c r="D29231" t="s">
        <v>21</v>
      </c>
      <c r="E29231">
        <v>2026</v>
      </c>
      <c r="G29231" t="s">
        <v>273</v>
      </c>
    </row>
    <row r="29232" spans="1:7">
      <c r="A29232">
        <v>722540</v>
      </c>
      <c r="B29232" t="s">
        <v>281</v>
      </c>
      <c r="C29232" s="30">
        <v>4.5960000000000001</v>
      </c>
      <c r="D29232" t="s">
        <v>21</v>
      </c>
      <c r="E29232">
        <v>2027</v>
      </c>
      <c r="G29232" t="s">
        <v>273</v>
      </c>
    </row>
    <row r="29233" spans="1:7">
      <c r="A29233">
        <v>722540</v>
      </c>
      <c r="B29233" t="s">
        <v>281</v>
      </c>
      <c r="C29233" s="30">
        <v>4.9790000000000001</v>
      </c>
      <c r="D29233" t="s">
        <v>21</v>
      </c>
      <c r="E29233">
        <v>2028</v>
      </c>
      <c r="G29233" t="s">
        <v>273</v>
      </c>
    </row>
    <row r="29234" spans="1:7">
      <c r="A29234">
        <v>722550</v>
      </c>
      <c r="B29234" t="s">
        <v>281</v>
      </c>
      <c r="C29234" s="30">
        <v>3.99</v>
      </c>
      <c r="D29234" t="s">
        <v>21</v>
      </c>
      <c r="G29234" t="s">
        <v>273</v>
      </c>
    </row>
    <row r="29235" spans="1:7">
      <c r="A29235">
        <v>722550</v>
      </c>
      <c r="B29235" t="s">
        <v>281</v>
      </c>
      <c r="C29235" s="30">
        <v>4.3890000000000002</v>
      </c>
      <c r="D29235" t="s">
        <v>21</v>
      </c>
      <c r="E29235">
        <v>2026</v>
      </c>
      <c r="G29235" t="s">
        <v>273</v>
      </c>
    </row>
    <row r="29236" spans="1:7">
      <c r="A29236">
        <v>722550</v>
      </c>
      <c r="B29236" t="s">
        <v>281</v>
      </c>
      <c r="C29236" s="30">
        <v>4.7880000000000003</v>
      </c>
      <c r="D29236" t="s">
        <v>21</v>
      </c>
      <c r="E29236">
        <v>2027</v>
      </c>
      <c r="G29236" t="s">
        <v>273</v>
      </c>
    </row>
    <row r="29237" spans="1:7">
      <c r="A29237">
        <v>722550</v>
      </c>
      <c r="B29237" t="s">
        <v>281</v>
      </c>
      <c r="C29237" s="30">
        <v>5.1870000000000003</v>
      </c>
      <c r="D29237" t="s">
        <v>21</v>
      </c>
      <c r="E29237">
        <v>2028</v>
      </c>
      <c r="G29237" t="s">
        <v>273</v>
      </c>
    </row>
    <row r="29238" spans="1:7">
      <c r="A29238">
        <v>72259100</v>
      </c>
      <c r="B29238" t="s">
        <v>281</v>
      </c>
      <c r="C29238" s="30">
        <v>3.99</v>
      </c>
      <c r="D29238" t="s">
        <v>21</v>
      </c>
      <c r="G29238" t="s">
        <v>273</v>
      </c>
    </row>
    <row r="29239" spans="1:7">
      <c r="A29239">
        <v>72259100</v>
      </c>
      <c r="B29239" t="s">
        <v>281</v>
      </c>
      <c r="C29239" s="30">
        <v>4.3890000000000002</v>
      </c>
      <c r="D29239" t="s">
        <v>21</v>
      </c>
      <c r="E29239">
        <v>2026</v>
      </c>
      <c r="G29239" t="s">
        <v>273</v>
      </c>
    </row>
    <row r="29240" spans="1:7">
      <c r="A29240">
        <v>72259100</v>
      </c>
      <c r="B29240" t="s">
        <v>281</v>
      </c>
      <c r="C29240" s="30">
        <v>4.7880000000000003</v>
      </c>
      <c r="D29240" t="s">
        <v>21</v>
      </c>
      <c r="E29240">
        <v>2027</v>
      </c>
      <c r="G29240" t="s">
        <v>273</v>
      </c>
    </row>
    <row r="29241" spans="1:7">
      <c r="A29241">
        <v>72259100</v>
      </c>
      <c r="B29241" t="s">
        <v>281</v>
      </c>
      <c r="C29241" s="30">
        <v>5.1870000000000003</v>
      </c>
      <c r="D29241" t="s">
        <v>21</v>
      </c>
      <c r="E29241">
        <v>2028</v>
      </c>
      <c r="G29241" t="s">
        <v>273</v>
      </c>
    </row>
    <row r="29242" spans="1:7">
      <c r="A29242">
        <v>72259200</v>
      </c>
      <c r="B29242" t="s">
        <v>281</v>
      </c>
      <c r="C29242" s="30">
        <v>3.99</v>
      </c>
      <c r="D29242" t="s">
        <v>21</v>
      </c>
      <c r="G29242" t="s">
        <v>273</v>
      </c>
    </row>
    <row r="29243" spans="1:7">
      <c r="A29243">
        <v>72259200</v>
      </c>
      <c r="B29243" t="s">
        <v>281</v>
      </c>
      <c r="C29243" s="30">
        <v>4.3890000000000002</v>
      </c>
      <c r="D29243" t="s">
        <v>21</v>
      </c>
      <c r="E29243">
        <v>2026</v>
      </c>
      <c r="G29243" t="s">
        <v>273</v>
      </c>
    </row>
    <row r="29244" spans="1:7">
      <c r="A29244">
        <v>72259200</v>
      </c>
      <c r="B29244" t="s">
        <v>281</v>
      </c>
      <c r="C29244" s="30">
        <v>4.7880000000000003</v>
      </c>
      <c r="D29244" t="s">
        <v>21</v>
      </c>
      <c r="E29244">
        <v>2027</v>
      </c>
      <c r="G29244" t="s">
        <v>273</v>
      </c>
    </row>
    <row r="29245" spans="1:7">
      <c r="A29245">
        <v>72259200</v>
      </c>
      <c r="B29245" t="s">
        <v>281</v>
      </c>
      <c r="C29245" s="30">
        <v>5.1870000000000003</v>
      </c>
      <c r="D29245" t="s">
        <v>21</v>
      </c>
      <c r="E29245">
        <v>2028</v>
      </c>
      <c r="G29245" t="s">
        <v>273</v>
      </c>
    </row>
    <row r="29246" spans="1:7">
      <c r="A29246">
        <v>72259900</v>
      </c>
      <c r="B29246" t="s">
        <v>281</v>
      </c>
      <c r="C29246" s="30">
        <v>3.99</v>
      </c>
      <c r="D29246" t="s">
        <v>21</v>
      </c>
      <c r="G29246" t="s">
        <v>273</v>
      </c>
    </row>
    <row r="29247" spans="1:7">
      <c r="A29247">
        <v>72259900</v>
      </c>
      <c r="B29247" t="s">
        <v>281</v>
      </c>
      <c r="C29247" s="30">
        <v>4.3890000000000002</v>
      </c>
      <c r="D29247" t="s">
        <v>21</v>
      </c>
      <c r="E29247">
        <v>2026</v>
      </c>
      <c r="G29247" t="s">
        <v>273</v>
      </c>
    </row>
    <row r="29248" spans="1:7">
      <c r="A29248">
        <v>72259900</v>
      </c>
      <c r="B29248" t="s">
        <v>281</v>
      </c>
      <c r="C29248" s="30">
        <v>4.7880000000000003</v>
      </c>
      <c r="D29248" t="s">
        <v>21</v>
      </c>
      <c r="E29248">
        <v>2027</v>
      </c>
      <c r="G29248" t="s">
        <v>273</v>
      </c>
    </row>
    <row r="29249" spans="1:7">
      <c r="A29249">
        <v>72259900</v>
      </c>
      <c r="B29249" t="s">
        <v>281</v>
      </c>
      <c r="C29249" s="30">
        <v>5.1870000000000003</v>
      </c>
      <c r="D29249" t="s">
        <v>21</v>
      </c>
      <c r="E29249">
        <v>2028</v>
      </c>
      <c r="G29249" t="s">
        <v>273</v>
      </c>
    </row>
    <row r="29250" spans="1:7">
      <c r="A29250">
        <v>72261100</v>
      </c>
      <c r="B29250" t="s">
        <v>281</v>
      </c>
      <c r="C29250" s="30">
        <v>4.95</v>
      </c>
      <c r="D29250" t="s">
        <v>20</v>
      </c>
      <c r="G29250" t="s">
        <v>273</v>
      </c>
    </row>
    <row r="29251" spans="1:7">
      <c r="A29251">
        <v>72261100</v>
      </c>
      <c r="B29251" t="s">
        <v>281</v>
      </c>
      <c r="C29251" s="30">
        <v>5.4450000000000003</v>
      </c>
      <c r="D29251" t="s">
        <v>20</v>
      </c>
      <c r="E29251">
        <v>2026</v>
      </c>
      <c r="G29251" t="s">
        <v>273</v>
      </c>
    </row>
    <row r="29252" spans="1:7">
      <c r="A29252">
        <v>72261100</v>
      </c>
      <c r="B29252" t="s">
        <v>281</v>
      </c>
      <c r="C29252" s="30">
        <v>5.94</v>
      </c>
      <c r="D29252" t="s">
        <v>20</v>
      </c>
      <c r="E29252">
        <v>2027</v>
      </c>
      <c r="G29252" t="s">
        <v>273</v>
      </c>
    </row>
    <row r="29253" spans="1:7">
      <c r="A29253">
        <v>72261100</v>
      </c>
      <c r="B29253" t="s">
        <v>281</v>
      </c>
      <c r="C29253" s="30">
        <v>6.4350000000000005</v>
      </c>
      <c r="D29253" t="s">
        <v>20</v>
      </c>
      <c r="E29253">
        <v>2028</v>
      </c>
      <c r="G29253" t="s">
        <v>273</v>
      </c>
    </row>
    <row r="29254" spans="1:7">
      <c r="A29254">
        <v>72261910</v>
      </c>
      <c r="B29254" t="s">
        <v>281</v>
      </c>
      <c r="C29254" s="30">
        <v>3.83</v>
      </c>
      <c r="D29254" t="s">
        <v>20</v>
      </c>
      <c r="G29254" t="s">
        <v>273</v>
      </c>
    </row>
    <row r="29255" spans="1:7">
      <c r="A29255">
        <v>72261910</v>
      </c>
      <c r="B29255" t="s">
        <v>281</v>
      </c>
      <c r="C29255" s="30">
        <v>4.2130000000000001</v>
      </c>
      <c r="D29255" t="s">
        <v>20</v>
      </c>
      <c r="E29255">
        <v>2026</v>
      </c>
      <c r="G29255" t="s">
        <v>273</v>
      </c>
    </row>
    <row r="29256" spans="1:7">
      <c r="A29256">
        <v>72261910</v>
      </c>
      <c r="B29256" t="s">
        <v>281</v>
      </c>
      <c r="C29256" s="30">
        <v>4.5960000000000001</v>
      </c>
      <c r="D29256" t="s">
        <v>20</v>
      </c>
      <c r="E29256">
        <v>2027</v>
      </c>
      <c r="G29256" t="s">
        <v>273</v>
      </c>
    </row>
    <row r="29257" spans="1:7">
      <c r="A29257">
        <v>72261910</v>
      </c>
      <c r="B29257" t="s">
        <v>281</v>
      </c>
      <c r="C29257" s="30">
        <v>4.9790000000000001</v>
      </c>
      <c r="D29257" t="s">
        <v>20</v>
      </c>
      <c r="E29257">
        <v>2028</v>
      </c>
      <c r="G29257" t="s">
        <v>273</v>
      </c>
    </row>
    <row r="29258" spans="1:7">
      <c r="A29258">
        <v>72261980</v>
      </c>
      <c r="B29258" t="s">
        <v>281</v>
      </c>
      <c r="C29258" s="30">
        <v>3.99</v>
      </c>
      <c r="D29258" t="s">
        <v>20</v>
      </c>
      <c r="G29258" t="s">
        <v>273</v>
      </c>
    </row>
    <row r="29259" spans="1:7">
      <c r="A29259">
        <v>72261980</v>
      </c>
      <c r="B29259" t="s">
        <v>281</v>
      </c>
      <c r="C29259" s="30">
        <v>4.3890000000000002</v>
      </c>
      <c r="D29259" t="s">
        <v>20</v>
      </c>
      <c r="E29259">
        <v>2026</v>
      </c>
      <c r="G29259" t="s">
        <v>273</v>
      </c>
    </row>
    <row r="29260" spans="1:7">
      <c r="A29260">
        <v>72261980</v>
      </c>
      <c r="B29260" t="s">
        <v>281</v>
      </c>
      <c r="C29260" s="30">
        <v>4.7880000000000003</v>
      </c>
      <c r="D29260" t="s">
        <v>20</v>
      </c>
      <c r="E29260">
        <v>2027</v>
      </c>
      <c r="G29260" t="s">
        <v>273</v>
      </c>
    </row>
    <row r="29261" spans="1:7">
      <c r="A29261">
        <v>72261980</v>
      </c>
      <c r="B29261" t="s">
        <v>281</v>
      </c>
      <c r="C29261" s="30">
        <v>5.1870000000000003</v>
      </c>
      <c r="D29261" t="s">
        <v>20</v>
      </c>
      <c r="E29261">
        <v>2028</v>
      </c>
      <c r="G29261" t="s">
        <v>273</v>
      </c>
    </row>
    <row r="29262" spans="1:7">
      <c r="A29262">
        <v>72262000</v>
      </c>
      <c r="B29262" t="s">
        <v>281</v>
      </c>
      <c r="C29262" s="30">
        <v>3.83</v>
      </c>
      <c r="D29262" t="s">
        <v>21</v>
      </c>
      <c r="G29262" t="s">
        <v>273</v>
      </c>
    </row>
    <row r="29263" spans="1:7">
      <c r="A29263">
        <v>72262000</v>
      </c>
      <c r="B29263" t="s">
        <v>281</v>
      </c>
      <c r="C29263" s="30">
        <v>4.2130000000000001</v>
      </c>
      <c r="D29263" t="s">
        <v>21</v>
      </c>
      <c r="E29263">
        <v>2026</v>
      </c>
      <c r="G29263" t="s">
        <v>273</v>
      </c>
    </row>
    <row r="29264" spans="1:7">
      <c r="A29264">
        <v>72262000</v>
      </c>
      <c r="B29264" t="s">
        <v>281</v>
      </c>
      <c r="C29264" s="30">
        <v>4.5960000000000001</v>
      </c>
      <c r="D29264" t="s">
        <v>21</v>
      </c>
      <c r="E29264">
        <v>2027</v>
      </c>
      <c r="G29264" t="s">
        <v>273</v>
      </c>
    </row>
    <row r="29265" spans="1:7">
      <c r="A29265">
        <v>72262000</v>
      </c>
      <c r="B29265" t="s">
        <v>281</v>
      </c>
      <c r="C29265" s="30">
        <v>4.9790000000000001</v>
      </c>
      <c r="D29265" t="s">
        <v>21</v>
      </c>
      <c r="E29265">
        <v>2028</v>
      </c>
      <c r="G29265" t="s">
        <v>273</v>
      </c>
    </row>
    <row r="29266" spans="1:7">
      <c r="A29266">
        <v>722691</v>
      </c>
      <c r="B29266" t="s">
        <v>281</v>
      </c>
      <c r="C29266" s="30">
        <v>3.83</v>
      </c>
      <c r="D29266" t="s">
        <v>21</v>
      </c>
      <c r="G29266" t="s">
        <v>273</v>
      </c>
    </row>
    <row r="29267" spans="1:7">
      <c r="A29267">
        <v>722691</v>
      </c>
      <c r="B29267" t="s">
        <v>281</v>
      </c>
      <c r="C29267" s="30">
        <v>4.2130000000000001</v>
      </c>
      <c r="D29267" t="s">
        <v>21</v>
      </c>
      <c r="E29267">
        <v>2026</v>
      </c>
      <c r="G29267" t="s">
        <v>273</v>
      </c>
    </row>
    <row r="29268" spans="1:7">
      <c r="A29268">
        <v>722691</v>
      </c>
      <c r="B29268" t="s">
        <v>281</v>
      </c>
      <c r="C29268" s="30">
        <v>4.5960000000000001</v>
      </c>
      <c r="D29268" t="s">
        <v>21</v>
      </c>
      <c r="E29268">
        <v>2027</v>
      </c>
      <c r="G29268" t="s">
        <v>273</v>
      </c>
    </row>
    <row r="29269" spans="1:7">
      <c r="A29269">
        <v>722691</v>
      </c>
      <c r="B29269" t="s">
        <v>281</v>
      </c>
      <c r="C29269" s="30">
        <v>4.9790000000000001</v>
      </c>
      <c r="D29269" t="s">
        <v>21</v>
      </c>
      <c r="E29269">
        <v>2028</v>
      </c>
      <c r="G29269" t="s">
        <v>273</v>
      </c>
    </row>
    <row r="29270" spans="1:7">
      <c r="A29270">
        <v>72269200</v>
      </c>
      <c r="B29270" t="s">
        <v>281</v>
      </c>
      <c r="C29270" s="30">
        <v>3.99</v>
      </c>
      <c r="D29270" t="s">
        <v>21</v>
      </c>
      <c r="G29270" t="s">
        <v>273</v>
      </c>
    </row>
    <row r="29271" spans="1:7">
      <c r="A29271">
        <v>72269200</v>
      </c>
      <c r="B29271" t="s">
        <v>281</v>
      </c>
      <c r="C29271" s="30">
        <v>4.3890000000000002</v>
      </c>
      <c r="D29271" t="s">
        <v>21</v>
      </c>
      <c r="E29271">
        <v>2026</v>
      </c>
      <c r="G29271" t="s">
        <v>273</v>
      </c>
    </row>
    <row r="29272" spans="1:7">
      <c r="A29272">
        <v>72269200</v>
      </c>
      <c r="B29272" t="s">
        <v>281</v>
      </c>
      <c r="C29272" s="30">
        <v>4.7880000000000003</v>
      </c>
      <c r="D29272" t="s">
        <v>21</v>
      </c>
      <c r="E29272">
        <v>2027</v>
      </c>
      <c r="G29272" t="s">
        <v>273</v>
      </c>
    </row>
    <row r="29273" spans="1:7">
      <c r="A29273">
        <v>72269200</v>
      </c>
      <c r="B29273" t="s">
        <v>281</v>
      </c>
      <c r="C29273" s="30">
        <v>5.1870000000000003</v>
      </c>
      <c r="D29273" t="s">
        <v>21</v>
      </c>
      <c r="E29273">
        <v>2028</v>
      </c>
      <c r="G29273" t="s">
        <v>273</v>
      </c>
    </row>
    <row r="29274" spans="1:7">
      <c r="A29274">
        <v>722699</v>
      </c>
      <c r="B29274" t="s">
        <v>281</v>
      </c>
      <c r="C29274" s="30">
        <v>3.99</v>
      </c>
      <c r="D29274" t="s">
        <v>21</v>
      </c>
      <c r="G29274" t="s">
        <v>273</v>
      </c>
    </row>
    <row r="29275" spans="1:7">
      <c r="A29275">
        <v>722699</v>
      </c>
      <c r="B29275" t="s">
        <v>281</v>
      </c>
      <c r="C29275" s="30">
        <v>4.3890000000000002</v>
      </c>
      <c r="D29275" t="s">
        <v>21</v>
      </c>
      <c r="E29275">
        <v>2026</v>
      </c>
      <c r="G29275" t="s">
        <v>273</v>
      </c>
    </row>
    <row r="29276" spans="1:7">
      <c r="A29276">
        <v>722699</v>
      </c>
      <c r="B29276" t="s">
        <v>281</v>
      </c>
      <c r="C29276" s="30">
        <v>4.7880000000000003</v>
      </c>
      <c r="D29276" t="s">
        <v>21</v>
      </c>
      <c r="E29276">
        <v>2027</v>
      </c>
      <c r="G29276" t="s">
        <v>273</v>
      </c>
    </row>
    <row r="29277" spans="1:7">
      <c r="A29277">
        <v>722699</v>
      </c>
      <c r="B29277" t="s">
        <v>281</v>
      </c>
      <c r="C29277" s="30">
        <v>5.1870000000000003</v>
      </c>
      <c r="D29277" t="s">
        <v>21</v>
      </c>
      <c r="E29277">
        <v>2028</v>
      </c>
      <c r="G29277" t="s">
        <v>273</v>
      </c>
    </row>
    <row r="29278" spans="1:7">
      <c r="A29278">
        <v>7227</v>
      </c>
      <c r="B29278" t="s">
        <v>281</v>
      </c>
      <c r="C29278" s="30">
        <v>3.46</v>
      </c>
      <c r="D29278" t="s">
        <v>20</v>
      </c>
      <c r="G29278" t="s">
        <v>273</v>
      </c>
    </row>
    <row r="29279" spans="1:7">
      <c r="A29279">
        <v>7227</v>
      </c>
      <c r="B29279" t="s">
        <v>281</v>
      </c>
      <c r="C29279" s="30">
        <v>3.806</v>
      </c>
      <c r="D29279" t="s">
        <v>20</v>
      </c>
      <c r="E29279">
        <v>2026</v>
      </c>
      <c r="G29279" t="s">
        <v>273</v>
      </c>
    </row>
    <row r="29280" spans="1:7">
      <c r="A29280">
        <v>7227</v>
      </c>
      <c r="B29280" t="s">
        <v>281</v>
      </c>
      <c r="C29280" s="30">
        <v>4.1520000000000001</v>
      </c>
      <c r="D29280" t="s">
        <v>20</v>
      </c>
      <c r="E29280">
        <v>2027</v>
      </c>
      <c r="G29280" t="s">
        <v>273</v>
      </c>
    </row>
    <row r="29281" spans="1:7">
      <c r="A29281">
        <v>7227</v>
      </c>
      <c r="B29281" t="s">
        <v>281</v>
      </c>
      <c r="C29281" s="30">
        <v>4.4980000000000002</v>
      </c>
      <c r="D29281" t="s">
        <v>20</v>
      </c>
      <c r="E29281">
        <v>2028</v>
      </c>
      <c r="G29281" t="s">
        <v>273</v>
      </c>
    </row>
    <row r="29282" spans="1:7">
      <c r="A29282">
        <v>72281020</v>
      </c>
      <c r="B29282" t="s">
        <v>281</v>
      </c>
      <c r="C29282" s="30">
        <v>3.46</v>
      </c>
      <c r="D29282" t="s">
        <v>21</v>
      </c>
      <c r="G29282" t="s">
        <v>273</v>
      </c>
    </row>
    <row r="29283" spans="1:7">
      <c r="A29283">
        <v>72281020</v>
      </c>
      <c r="B29283" t="s">
        <v>281</v>
      </c>
      <c r="C29283" s="30">
        <v>3.806</v>
      </c>
      <c r="D29283" t="s">
        <v>21</v>
      </c>
      <c r="E29283">
        <v>2026</v>
      </c>
      <c r="G29283" t="s">
        <v>273</v>
      </c>
    </row>
    <row r="29284" spans="1:7">
      <c r="A29284">
        <v>72281020</v>
      </c>
      <c r="B29284" t="s">
        <v>281</v>
      </c>
      <c r="C29284" s="30">
        <v>4.1520000000000001</v>
      </c>
      <c r="D29284" t="s">
        <v>21</v>
      </c>
      <c r="E29284">
        <v>2027</v>
      </c>
      <c r="G29284" t="s">
        <v>273</v>
      </c>
    </row>
    <row r="29285" spans="1:7">
      <c r="A29285">
        <v>72281020</v>
      </c>
      <c r="B29285" t="s">
        <v>281</v>
      </c>
      <c r="C29285" s="30">
        <v>4.4980000000000002</v>
      </c>
      <c r="D29285" t="s">
        <v>21</v>
      </c>
      <c r="E29285">
        <v>2028</v>
      </c>
      <c r="G29285" t="s">
        <v>273</v>
      </c>
    </row>
    <row r="29286" spans="1:7">
      <c r="A29286">
        <v>72281050</v>
      </c>
      <c r="B29286" t="s">
        <v>281</v>
      </c>
      <c r="C29286" s="30">
        <v>3.46</v>
      </c>
      <c r="D29286" t="s">
        <v>21</v>
      </c>
      <c r="G29286" t="s">
        <v>273</v>
      </c>
    </row>
    <row r="29287" spans="1:7">
      <c r="A29287">
        <v>72281050</v>
      </c>
      <c r="B29287" t="s">
        <v>281</v>
      </c>
      <c r="C29287" s="30">
        <v>3.806</v>
      </c>
      <c r="D29287" t="s">
        <v>21</v>
      </c>
      <c r="E29287">
        <v>2026</v>
      </c>
      <c r="G29287" t="s">
        <v>273</v>
      </c>
    </row>
    <row r="29288" spans="1:7">
      <c r="A29288">
        <v>72281050</v>
      </c>
      <c r="B29288" t="s">
        <v>281</v>
      </c>
      <c r="C29288" s="30">
        <v>4.1520000000000001</v>
      </c>
      <c r="D29288" t="s">
        <v>21</v>
      </c>
      <c r="E29288">
        <v>2027</v>
      </c>
      <c r="G29288" t="s">
        <v>273</v>
      </c>
    </row>
    <row r="29289" spans="1:7">
      <c r="A29289">
        <v>72281050</v>
      </c>
      <c r="B29289" t="s">
        <v>281</v>
      </c>
      <c r="C29289" s="30">
        <v>4.4980000000000002</v>
      </c>
      <c r="D29289" t="s">
        <v>21</v>
      </c>
      <c r="E29289">
        <v>2028</v>
      </c>
      <c r="G29289" t="s">
        <v>273</v>
      </c>
    </row>
    <row r="29290" spans="1:7">
      <c r="A29290">
        <v>72281090</v>
      </c>
      <c r="B29290" t="s">
        <v>281</v>
      </c>
      <c r="C29290" s="30">
        <v>3.46</v>
      </c>
      <c r="D29290" t="s">
        <v>21</v>
      </c>
      <c r="G29290" t="s">
        <v>273</v>
      </c>
    </row>
    <row r="29291" spans="1:7">
      <c r="A29291">
        <v>72281090</v>
      </c>
      <c r="B29291" t="s">
        <v>281</v>
      </c>
      <c r="C29291" s="30">
        <v>3.806</v>
      </c>
      <c r="D29291" t="s">
        <v>21</v>
      </c>
      <c r="E29291">
        <v>2026</v>
      </c>
      <c r="G29291" t="s">
        <v>273</v>
      </c>
    </row>
    <row r="29292" spans="1:7">
      <c r="A29292">
        <v>72281090</v>
      </c>
      <c r="B29292" t="s">
        <v>281</v>
      </c>
      <c r="C29292" s="30">
        <v>4.1520000000000001</v>
      </c>
      <c r="D29292" t="s">
        <v>21</v>
      </c>
      <c r="E29292">
        <v>2027</v>
      </c>
      <c r="G29292" t="s">
        <v>273</v>
      </c>
    </row>
    <row r="29293" spans="1:7">
      <c r="A29293">
        <v>72281090</v>
      </c>
      <c r="B29293" t="s">
        <v>281</v>
      </c>
      <c r="C29293" s="30">
        <v>4.4980000000000002</v>
      </c>
      <c r="D29293" t="s">
        <v>21</v>
      </c>
      <c r="E29293">
        <v>2028</v>
      </c>
      <c r="G29293" t="s">
        <v>273</v>
      </c>
    </row>
    <row r="29294" spans="1:7">
      <c r="A29294">
        <v>722820</v>
      </c>
      <c r="B29294" t="s">
        <v>281</v>
      </c>
      <c r="C29294" s="30">
        <v>3.46</v>
      </c>
      <c r="D29294" t="s">
        <v>21</v>
      </c>
      <c r="G29294" t="s">
        <v>273</v>
      </c>
    </row>
    <row r="29295" spans="1:7">
      <c r="A29295">
        <v>722820</v>
      </c>
      <c r="B29295" t="s">
        <v>281</v>
      </c>
      <c r="C29295" s="30">
        <v>3.806</v>
      </c>
      <c r="D29295" t="s">
        <v>21</v>
      </c>
      <c r="E29295">
        <v>2026</v>
      </c>
      <c r="G29295" t="s">
        <v>273</v>
      </c>
    </row>
    <row r="29296" spans="1:7">
      <c r="A29296">
        <v>722820</v>
      </c>
      <c r="B29296" t="s">
        <v>281</v>
      </c>
      <c r="C29296" s="30">
        <v>4.1520000000000001</v>
      </c>
      <c r="D29296" t="s">
        <v>21</v>
      </c>
      <c r="E29296">
        <v>2027</v>
      </c>
      <c r="G29296" t="s">
        <v>273</v>
      </c>
    </row>
    <row r="29297" spans="1:7">
      <c r="A29297">
        <v>722820</v>
      </c>
      <c r="B29297" t="s">
        <v>281</v>
      </c>
      <c r="C29297" s="30">
        <v>4.4980000000000002</v>
      </c>
      <c r="D29297" t="s">
        <v>21</v>
      </c>
      <c r="E29297">
        <v>2028</v>
      </c>
      <c r="G29297" t="s">
        <v>273</v>
      </c>
    </row>
    <row r="29298" spans="1:7">
      <c r="A29298">
        <v>722830</v>
      </c>
      <c r="B29298" t="s">
        <v>281</v>
      </c>
      <c r="C29298" s="30">
        <v>3.46</v>
      </c>
      <c r="D29298" t="s">
        <v>20</v>
      </c>
      <c r="G29298" t="s">
        <v>273</v>
      </c>
    </row>
    <row r="29299" spans="1:7">
      <c r="A29299">
        <v>722830</v>
      </c>
      <c r="B29299" t="s">
        <v>281</v>
      </c>
      <c r="C29299" s="30">
        <v>3.806</v>
      </c>
      <c r="D29299" t="s">
        <v>20</v>
      </c>
      <c r="E29299">
        <v>2026</v>
      </c>
      <c r="G29299" t="s">
        <v>273</v>
      </c>
    </row>
    <row r="29300" spans="1:7">
      <c r="A29300">
        <v>722830</v>
      </c>
      <c r="B29300" t="s">
        <v>281</v>
      </c>
      <c r="C29300" s="30">
        <v>4.1520000000000001</v>
      </c>
      <c r="D29300" t="s">
        <v>20</v>
      </c>
      <c r="E29300">
        <v>2027</v>
      </c>
      <c r="G29300" t="s">
        <v>273</v>
      </c>
    </row>
    <row r="29301" spans="1:7">
      <c r="A29301">
        <v>722830</v>
      </c>
      <c r="B29301" t="s">
        <v>281</v>
      </c>
      <c r="C29301" s="30">
        <v>4.4980000000000002</v>
      </c>
      <c r="D29301" t="s">
        <v>20</v>
      </c>
      <c r="E29301">
        <v>2028</v>
      </c>
      <c r="G29301" t="s">
        <v>273</v>
      </c>
    </row>
    <row r="29302" spans="1:7">
      <c r="A29302">
        <v>722840</v>
      </c>
      <c r="B29302" t="s">
        <v>281</v>
      </c>
      <c r="C29302" s="30">
        <v>3.46</v>
      </c>
      <c r="D29302" t="s">
        <v>21</v>
      </c>
      <c r="G29302" t="s">
        <v>273</v>
      </c>
    </row>
    <row r="29303" spans="1:7">
      <c r="A29303">
        <v>722840</v>
      </c>
      <c r="B29303" t="s">
        <v>281</v>
      </c>
      <c r="C29303" s="30">
        <v>3.806</v>
      </c>
      <c r="D29303" t="s">
        <v>21</v>
      </c>
      <c r="E29303">
        <v>2026</v>
      </c>
      <c r="G29303" t="s">
        <v>273</v>
      </c>
    </row>
    <row r="29304" spans="1:7">
      <c r="A29304">
        <v>722840</v>
      </c>
      <c r="B29304" t="s">
        <v>281</v>
      </c>
      <c r="C29304" s="30">
        <v>4.1520000000000001</v>
      </c>
      <c r="D29304" t="s">
        <v>21</v>
      </c>
      <c r="E29304">
        <v>2027</v>
      </c>
      <c r="G29304" t="s">
        <v>273</v>
      </c>
    </row>
    <row r="29305" spans="1:7">
      <c r="A29305">
        <v>722840</v>
      </c>
      <c r="B29305" t="s">
        <v>281</v>
      </c>
      <c r="C29305" s="30">
        <v>4.4980000000000002</v>
      </c>
      <c r="D29305" t="s">
        <v>21</v>
      </c>
      <c r="E29305">
        <v>2028</v>
      </c>
      <c r="G29305" t="s">
        <v>273</v>
      </c>
    </row>
    <row r="29306" spans="1:7">
      <c r="A29306">
        <v>722850</v>
      </c>
      <c r="B29306" t="s">
        <v>281</v>
      </c>
      <c r="C29306" s="30">
        <v>3.46</v>
      </c>
      <c r="D29306" t="s">
        <v>20</v>
      </c>
      <c r="G29306" t="s">
        <v>273</v>
      </c>
    </row>
    <row r="29307" spans="1:7">
      <c r="A29307">
        <v>722850</v>
      </c>
      <c r="B29307" t="s">
        <v>281</v>
      </c>
      <c r="C29307" s="30">
        <v>3.806</v>
      </c>
      <c r="D29307" t="s">
        <v>20</v>
      </c>
      <c r="E29307">
        <v>2026</v>
      </c>
      <c r="G29307" t="s">
        <v>273</v>
      </c>
    </row>
    <row r="29308" spans="1:7">
      <c r="A29308">
        <v>722850</v>
      </c>
      <c r="B29308" t="s">
        <v>281</v>
      </c>
      <c r="C29308" s="30">
        <v>4.1520000000000001</v>
      </c>
      <c r="D29308" t="s">
        <v>20</v>
      </c>
      <c r="E29308">
        <v>2027</v>
      </c>
      <c r="G29308" t="s">
        <v>273</v>
      </c>
    </row>
    <row r="29309" spans="1:7">
      <c r="A29309">
        <v>722850</v>
      </c>
      <c r="B29309" t="s">
        <v>281</v>
      </c>
      <c r="C29309" s="30">
        <v>4.4980000000000002</v>
      </c>
      <c r="D29309" t="s">
        <v>20</v>
      </c>
      <c r="E29309">
        <v>2028</v>
      </c>
      <c r="G29309" t="s">
        <v>273</v>
      </c>
    </row>
    <row r="29310" spans="1:7">
      <c r="A29310">
        <v>722860</v>
      </c>
      <c r="B29310" t="s">
        <v>281</v>
      </c>
      <c r="C29310" s="30">
        <v>3.46</v>
      </c>
      <c r="D29310" t="s">
        <v>21</v>
      </c>
      <c r="G29310" t="s">
        <v>273</v>
      </c>
    </row>
    <row r="29311" spans="1:7">
      <c r="A29311">
        <v>722860</v>
      </c>
      <c r="B29311" t="s">
        <v>281</v>
      </c>
      <c r="C29311" s="30">
        <v>3.806</v>
      </c>
      <c r="D29311" t="s">
        <v>21</v>
      </c>
      <c r="E29311">
        <v>2026</v>
      </c>
      <c r="G29311" t="s">
        <v>273</v>
      </c>
    </row>
    <row r="29312" spans="1:7">
      <c r="A29312">
        <v>722860</v>
      </c>
      <c r="B29312" t="s">
        <v>281</v>
      </c>
      <c r="C29312" s="30">
        <v>4.1520000000000001</v>
      </c>
      <c r="D29312" t="s">
        <v>21</v>
      </c>
      <c r="E29312">
        <v>2027</v>
      </c>
      <c r="G29312" t="s">
        <v>273</v>
      </c>
    </row>
    <row r="29313" spans="1:7">
      <c r="A29313">
        <v>722860</v>
      </c>
      <c r="B29313" t="s">
        <v>281</v>
      </c>
      <c r="C29313" s="30">
        <v>4.4980000000000002</v>
      </c>
      <c r="D29313" t="s">
        <v>21</v>
      </c>
      <c r="E29313">
        <v>2028</v>
      </c>
      <c r="G29313" t="s">
        <v>273</v>
      </c>
    </row>
    <row r="29314" spans="1:7">
      <c r="A29314">
        <v>722870</v>
      </c>
      <c r="B29314" t="s">
        <v>281</v>
      </c>
      <c r="C29314" s="30">
        <v>3.46</v>
      </c>
      <c r="D29314" t="s">
        <v>21</v>
      </c>
      <c r="G29314" t="s">
        <v>273</v>
      </c>
    </row>
    <row r="29315" spans="1:7">
      <c r="A29315">
        <v>722870</v>
      </c>
      <c r="B29315" t="s">
        <v>281</v>
      </c>
      <c r="C29315" s="30">
        <v>3.806</v>
      </c>
      <c r="D29315" t="s">
        <v>21</v>
      </c>
      <c r="E29315">
        <v>2026</v>
      </c>
      <c r="G29315" t="s">
        <v>273</v>
      </c>
    </row>
    <row r="29316" spans="1:7">
      <c r="A29316">
        <v>722870</v>
      </c>
      <c r="B29316" t="s">
        <v>281</v>
      </c>
      <c r="C29316" s="30">
        <v>4.1520000000000001</v>
      </c>
      <c r="D29316" t="s">
        <v>21</v>
      </c>
      <c r="E29316">
        <v>2027</v>
      </c>
      <c r="G29316" t="s">
        <v>273</v>
      </c>
    </row>
    <row r="29317" spans="1:7">
      <c r="A29317">
        <v>722870</v>
      </c>
      <c r="B29317" t="s">
        <v>281</v>
      </c>
      <c r="C29317" s="30">
        <v>4.4980000000000002</v>
      </c>
      <c r="D29317" t="s">
        <v>21</v>
      </c>
      <c r="E29317">
        <v>2028</v>
      </c>
      <c r="G29317" t="s">
        <v>273</v>
      </c>
    </row>
    <row r="29318" spans="1:7">
      <c r="A29318">
        <v>72288000</v>
      </c>
      <c r="B29318" t="s">
        <v>281</v>
      </c>
      <c r="C29318" s="30">
        <v>3.46</v>
      </c>
      <c r="D29318" t="s">
        <v>21</v>
      </c>
      <c r="G29318" t="s">
        <v>273</v>
      </c>
    </row>
    <row r="29319" spans="1:7">
      <c r="A29319">
        <v>72288000</v>
      </c>
      <c r="B29319" t="s">
        <v>281</v>
      </c>
      <c r="C29319" s="30">
        <v>3.806</v>
      </c>
      <c r="D29319" t="s">
        <v>21</v>
      </c>
      <c r="E29319">
        <v>2026</v>
      </c>
      <c r="G29319" t="s">
        <v>273</v>
      </c>
    </row>
    <row r="29320" spans="1:7">
      <c r="A29320">
        <v>72288000</v>
      </c>
      <c r="B29320" t="s">
        <v>281</v>
      </c>
      <c r="C29320" s="30">
        <v>4.1520000000000001</v>
      </c>
      <c r="D29320" t="s">
        <v>21</v>
      </c>
      <c r="E29320">
        <v>2027</v>
      </c>
      <c r="G29320" t="s">
        <v>273</v>
      </c>
    </row>
    <row r="29321" spans="1:7">
      <c r="A29321">
        <v>72288000</v>
      </c>
      <c r="B29321" t="s">
        <v>281</v>
      </c>
      <c r="C29321" s="30">
        <v>4.4980000000000002</v>
      </c>
      <c r="D29321" t="s">
        <v>21</v>
      </c>
      <c r="E29321">
        <v>2028</v>
      </c>
      <c r="G29321" t="s">
        <v>273</v>
      </c>
    </row>
    <row r="29322" spans="1:7">
      <c r="A29322">
        <v>7229</v>
      </c>
      <c r="B29322" t="s">
        <v>281</v>
      </c>
      <c r="C29322" s="30">
        <v>3.46</v>
      </c>
      <c r="D29322" t="s">
        <v>20</v>
      </c>
      <c r="G29322" t="s">
        <v>273</v>
      </c>
    </row>
    <row r="29323" spans="1:7">
      <c r="A29323">
        <v>7229</v>
      </c>
      <c r="B29323" t="s">
        <v>281</v>
      </c>
      <c r="C29323" s="30">
        <v>3.806</v>
      </c>
      <c r="D29323" t="s">
        <v>20</v>
      </c>
      <c r="E29323">
        <v>2026</v>
      </c>
      <c r="G29323" t="s">
        <v>273</v>
      </c>
    </row>
    <row r="29324" spans="1:7">
      <c r="A29324">
        <v>7229</v>
      </c>
      <c r="B29324" t="s">
        <v>281</v>
      </c>
      <c r="C29324" s="30">
        <v>4.1520000000000001</v>
      </c>
      <c r="D29324" t="s">
        <v>20</v>
      </c>
      <c r="E29324">
        <v>2027</v>
      </c>
      <c r="G29324" t="s">
        <v>273</v>
      </c>
    </row>
    <row r="29325" spans="1:7">
      <c r="A29325">
        <v>7229</v>
      </c>
      <c r="B29325" t="s">
        <v>281</v>
      </c>
      <c r="C29325" s="30">
        <v>4.4980000000000002</v>
      </c>
      <c r="D29325" t="s">
        <v>20</v>
      </c>
      <c r="E29325">
        <v>2028</v>
      </c>
      <c r="G29325" t="s">
        <v>273</v>
      </c>
    </row>
    <row r="29326" spans="1:7">
      <c r="A29326">
        <v>7301</v>
      </c>
      <c r="B29326" t="s">
        <v>281</v>
      </c>
      <c r="C29326" s="30">
        <v>3.59</v>
      </c>
      <c r="D29326" t="s">
        <v>20</v>
      </c>
      <c r="G29326" t="s">
        <v>273</v>
      </c>
    </row>
    <row r="29327" spans="1:7">
      <c r="A29327">
        <v>7301</v>
      </c>
      <c r="B29327" t="s">
        <v>281</v>
      </c>
      <c r="C29327" s="30">
        <v>3.9489999999999998</v>
      </c>
      <c r="D29327" t="s">
        <v>20</v>
      </c>
      <c r="E29327">
        <v>2026</v>
      </c>
      <c r="G29327" t="s">
        <v>273</v>
      </c>
    </row>
    <row r="29328" spans="1:7">
      <c r="A29328">
        <v>7301</v>
      </c>
      <c r="B29328" t="s">
        <v>281</v>
      </c>
      <c r="C29328" s="30">
        <v>4.3079999999999998</v>
      </c>
      <c r="D29328" t="s">
        <v>20</v>
      </c>
      <c r="E29328">
        <v>2027</v>
      </c>
      <c r="G29328" t="s">
        <v>273</v>
      </c>
    </row>
    <row r="29329" spans="1:7">
      <c r="A29329">
        <v>7301</v>
      </c>
      <c r="B29329" t="s">
        <v>281</v>
      </c>
      <c r="C29329" s="30">
        <v>4.6669999999999998</v>
      </c>
      <c r="D29329" t="s">
        <v>20</v>
      </c>
      <c r="E29329">
        <v>2028</v>
      </c>
      <c r="G29329" t="s">
        <v>273</v>
      </c>
    </row>
    <row r="29330" spans="1:7">
      <c r="A29330">
        <v>7302</v>
      </c>
      <c r="B29330" t="s">
        <v>281</v>
      </c>
      <c r="C29330" s="30">
        <v>3.49</v>
      </c>
      <c r="D29330" t="s">
        <v>20</v>
      </c>
      <c r="G29330" t="s">
        <v>273</v>
      </c>
    </row>
    <row r="29331" spans="1:7">
      <c r="A29331">
        <v>7302</v>
      </c>
      <c r="B29331" t="s">
        <v>281</v>
      </c>
      <c r="C29331" s="30">
        <v>3.8390000000000004</v>
      </c>
      <c r="D29331" t="s">
        <v>20</v>
      </c>
      <c r="E29331">
        <v>2026</v>
      </c>
      <c r="G29331" t="s">
        <v>273</v>
      </c>
    </row>
    <row r="29332" spans="1:7">
      <c r="A29332">
        <v>7302</v>
      </c>
      <c r="B29332" t="s">
        <v>281</v>
      </c>
      <c r="C29332" s="30">
        <v>4.1880000000000006</v>
      </c>
      <c r="D29332" t="s">
        <v>20</v>
      </c>
      <c r="E29332">
        <v>2027</v>
      </c>
      <c r="G29332" t="s">
        <v>273</v>
      </c>
    </row>
    <row r="29333" spans="1:7">
      <c r="A29333">
        <v>7302</v>
      </c>
      <c r="B29333" t="s">
        <v>281</v>
      </c>
      <c r="C29333" s="30">
        <v>4.5369999999999999</v>
      </c>
      <c r="D29333" t="s">
        <v>20</v>
      </c>
      <c r="E29333">
        <v>2028</v>
      </c>
      <c r="G29333" t="s">
        <v>273</v>
      </c>
    </row>
    <row r="29334" spans="1:7">
      <c r="A29334">
        <v>730300</v>
      </c>
      <c r="B29334" t="s">
        <v>281</v>
      </c>
      <c r="C29334" s="30">
        <v>6.96</v>
      </c>
      <c r="G29334" t="s">
        <v>273</v>
      </c>
    </row>
    <row r="29335" spans="1:7">
      <c r="A29335">
        <v>730300</v>
      </c>
      <c r="B29335" t="s">
        <v>281</v>
      </c>
      <c r="C29335" s="30">
        <v>7.6559999999999997</v>
      </c>
      <c r="E29335">
        <v>2026</v>
      </c>
      <c r="G29335" t="s">
        <v>273</v>
      </c>
    </row>
    <row r="29336" spans="1:7">
      <c r="A29336">
        <v>730300</v>
      </c>
      <c r="B29336" t="s">
        <v>281</v>
      </c>
      <c r="C29336" s="30">
        <v>8.3520000000000003</v>
      </c>
      <c r="E29336">
        <v>2027</v>
      </c>
      <c r="G29336" t="s">
        <v>273</v>
      </c>
    </row>
    <row r="29337" spans="1:7">
      <c r="A29337">
        <v>730300</v>
      </c>
      <c r="B29337" t="s">
        <v>281</v>
      </c>
      <c r="C29337" s="30">
        <v>9.048</v>
      </c>
      <c r="E29337">
        <v>2028</v>
      </c>
      <c r="G29337" t="s">
        <v>273</v>
      </c>
    </row>
    <row r="29338" spans="1:7">
      <c r="A29338">
        <v>73041100</v>
      </c>
      <c r="B29338" t="s">
        <v>281</v>
      </c>
      <c r="C29338" s="30">
        <v>3.46</v>
      </c>
      <c r="G29338" t="s">
        <v>273</v>
      </c>
    </row>
    <row r="29339" spans="1:7">
      <c r="A29339">
        <v>73041100</v>
      </c>
      <c r="B29339" t="s">
        <v>281</v>
      </c>
      <c r="C29339" s="30">
        <v>3.806</v>
      </c>
      <c r="E29339">
        <v>2026</v>
      </c>
      <c r="G29339" t="s">
        <v>273</v>
      </c>
    </row>
    <row r="29340" spans="1:7">
      <c r="A29340">
        <v>73041100</v>
      </c>
      <c r="B29340" t="s">
        <v>281</v>
      </c>
      <c r="C29340" s="30">
        <v>4.1520000000000001</v>
      </c>
      <c r="E29340">
        <v>2027</v>
      </c>
      <c r="G29340" t="s">
        <v>273</v>
      </c>
    </row>
    <row r="29341" spans="1:7">
      <c r="A29341">
        <v>73041100</v>
      </c>
      <c r="B29341" t="s">
        <v>281</v>
      </c>
      <c r="C29341" s="30">
        <v>4.4980000000000002</v>
      </c>
      <c r="E29341">
        <v>2028</v>
      </c>
      <c r="G29341" t="s">
        <v>273</v>
      </c>
    </row>
    <row r="29342" spans="1:7">
      <c r="A29342">
        <v>730419</v>
      </c>
      <c r="B29342" t="s">
        <v>281</v>
      </c>
      <c r="C29342" s="30">
        <v>3.49</v>
      </c>
      <c r="D29342" t="s">
        <v>20</v>
      </c>
      <c r="G29342" t="s">
        <v>273</v>
      </c>
    </row>
    <row r="29343" spans="1:7">
      <c r="A29343">
        <v>730419</v>
      </c>
      <c r="B29343" t="s">
        <v>281</v>
      </c>
      <c r="C29343" s="30">
        <v>3.8390000000000004</v>
      </c>
      <c r="D29343" t="s">
        <v>20</v>
      </c>
      <c r="E29343">
        <v>2026</v>
      </c>
      <c r="G29343" t="s">
        <v>273</v>
      </c>
    </row>
    <row r="29344" spans="1:7">
      <c r="A29344">
        <v>730419</v>
      </c>
      <c r="B29344" t="s">
        <v>281</v>
      </c>
      <c r="C29344" s="30">
        <v>4.1880000000000006</v>
      </c>
      <c r="D29344" t="s">
        <v>20</v>
      </c>
      <c r="E29344">
        <v>2027</v>
      </c>
      <c r="G29344" t="s">
        <v>273</v>
      </c>
    </row>
    <row r="29345" spans="1:7">
      <c r="A29345">
        <v>730419</v>
      </c>
      <c r="B29345" t="s">
        <v>281</v>
      </c>
      <c r="C29345" s="30">
        <v>4.5369999999999999</v>
      </c>
      <c r="D29345" t="s">
        <v>20</v>
      </c>
      <c r="E29345">
        <v>2028</v>
      </c>
      <c r="G29345" t="s">
        <v>273</v>
      </c>
    </row>
    <row r="29346" spans="1:7">
      <c r="A29346">
        <v>73042200</v>
      </c>
      <c r="B29346" t="s">
        <v>281</v>
      </c>
      <c r="C29346" s="30">
        <v>3.46</v>
      </c>
      <c r="G29346" t="s">
        <v>273</v>
      </c>
    </row>
    <row r="29347" spans="1:7">
      <c r="A29347">
        <v>73042200</v>
      </c>
      <c r="B29347" t="s">
        <v>281</v>
      </c>
      <c r="C29347" s="30">
        <v>3.806</v>
      </c>
      <c r="E29347">
        <v>2026</v>
      </c>
      <c r="G29347" t="s">
        <v>273</v>
      </c>
    </row>
    <row r="29348" spans="1:7">
      <c r="A29348">
        <v>73042200</v>
      </c>
      <c r="B29348" t="s">
        <v>281</v>
      </c>
      <c r="C29348" s="30">
        <v>4.1520000000000001</v>
      </c>
      <c r="E29348">
        <v>2027</v>
      </c>
      <c r="G29348" t="s">
        <v>273</v>
      </c>
    </row>
    <row r="29349" spans="1:7">
      <c r="A29349">
        <v>73042200</v>
      </c>
      <c r="B29349" t="s">
        <v>281</v>
      </c>
      <c r="C29349" s="30">
        <v>4.4980000000000002</v>
      </c>
      <c r="E29349">
        <v>2028</v>
      </c>
      <c r="G29349" t="s">
        <v>273</v>
      </c>
    </row>
    <row r="29350" spans="1:7">
      <c r="A29350">
        <v>73042300</v>
      </c>
      <c r="B29350" t="s">
        <v>281</v>
      </c>
      <c r="C29350" s="30">
        <v>3.49</v>
      </c>
      <c r="D29350" t="s">
        <v>20</v>
      </c>
      <c r="G29350" t="s">
        <v>273</v>
      </c>
    </row>
    <row r="29351" spans="1:7">
      <c r="A29351">
        <v>73042300</v>
      </c>
      <c r="B29351" t="s">
        <v>281</v>
      </c>
      <c r="C29351" s="30">
        <v>3.8390000000000004</v>
      </c>
      <c r="D29351" t="s">
        <v>20</v>
      </c>
      <c r="E29351">
        <v>2026</v>
      </c>
      <c r="G29351" t="s">
        <v>273</v>
      </c>
    </row>
    <row r="29352" spans="1:7">
      <c r="A29352">
        <v>73042300</v>
      </c>
      <c r="B29352" t="s">
        <v>281</v>
      </c>
      <c r="C29352" s="30">
        <v>4.1880000000000006</v>
      </c>
      <c r="D29352" t="s">
        <v>20</v>
      </c>
      <c r="E29352">
        <v>2027</v>
      </c>
      <c r="G29352" t="s">
        <v>273</v>
      </c>
    </row>
    <row r="29353" spans="1:7">
      <c r="A29353">
        <v>73042300</v>
      </c>
      <c r="B29353" t="s">
        <v>281</v>
      </c>
      <c r="C29353" s="30">
        <v>4.5369999999999999</v>
      </c>
      <c r="D29353" t="s">
        <v>20</v>
      </c>
      <c r="E29353">
        <v>2028</v>
      </c>
      <c r="G29353" t="s">
        <v>273</v>
      </c>
    </row>
    <row r="29354" spans="1:7">
      <c r="A29354">
        <v>73042400</v>
      </c>
      <c r="B29354" t="s">
        <v>281</v>
      </c>
      <c r="C29354" s="30">
        <v>3.46</v>
      </c>
      <c r="G29354" t="s">
        <v>273</v>
      </c>
    </row>
    <row r="29355" spans="1:7">
      <c r="A29355">
        <v>73042400</v>
      </c>
      <c r="B29355" t="s">
        <v>281</v>
      </c>
      <c r="C29355" s="30">
        <v>3.806</v>
      </c>
      <c r="E29355">
        <v>2026</v>
      </c>
      <c r="G29355" t="s">
        <v>273</v>
      </c>
    </row>
    <row r="29356" spans="1:7">
      <c r="A29356">
        <v>73042400</v>
      </c>
      <c r="B29356" t="s">
        <v>281</v>
      </c>
      <c r="C29356" s="30">
        <v>4.1520000000000001</v>
      </c>
      <c r="E29356">
        <v>2027</v>
      </c>
      <c r="G29356" t="s">
        <v>273</v>
      </c>
    </row>
    <row r="29357" spans="1:7">
      <c r="A29357">
        <v>73042400</v>
      </c>
      <c r="B29357" t="s">
        <v>281</v>
      </c>
      <c r="C29357" s="30">
        <v>4.4980000000000002</v>
      </c>
      <c r="E29357">
        <v>2028</v>
      </c>
      <c r="G29357" t="s">
        <v>273</v>
      </c>
    </row>
    <row r="29358" spans="1:7">
      <c r="A29358">
        <v>730429</v>
      </c>
      <c r="B29358" t="s">
        <v>281</v>
      </c>
      <c r="C29358" s="30">
        <v>3.49</v>
      </c>
      <c r="D29358" t="s">
        <v>20</v>
      </c>
      <c r="G29358" t="s">
        <v>273</v>
      </c>
    </row>
    <row r="29359" spans="1:7">
      <c r="A29359">
        <v>730429</v>
      </c>
      <c r="B29359" t="s">
        <v>281</v>
      </c>
      <c r="C29359" s="30">
        <v>3.8390000000000004</v>
      </c>
      <c r="D29359" t="s">
        <v>20</v>
      </c>
      <c r="E29359">
        <v>2026</v>
      </c>
      <c r="G29359" t="s">
        <v>273</v>
      </c>
    </row>
    <row r="29360" spans="1:7">
      <c r="A29360">
        <v>730429</v>
      </c>
      <c r="B29360" t="s">
        <v>281</v>
      </c>
      <c r="C29360" s="30">
        <v>4.1880000000000006</v>
      </c>
      <c r="D29360" t="s">
        <v>20</v>
      </c>
      <c r="E29360">
        <v>2027</v>
      </c>
      <c r="G29360" t="s">
        <v>273</v>
      </c>
    </row>
    <row r="29361" spans="1:7">
      <c r="A29361">
        <v>730429</v>
      </c>
      <c r="B29361" t="s">
        <v>281</v>
      </c>
      <c r="C29361" s="30">
        <v>4.5369999999999999</v>
      </c>
      <c r="D29361" t="s">
        <v>20</v>
      </c>
      <c r="E29361">
        <v>2028</v>
      </c>
      <c r="G29361" t="s">
        <v>273</v>
      </c>
    </row>
    <row r="29362" spans="1:7">
      <c r="A29362">
        <v>730431</v>
      </c>
      <c r="B29362" t="s">
        <v>281</v>
      </c>
      <c r="C29362" s="30">
        <v>3.49</v>
      </c>
      <c r="D29362" t="s">
        <v>20</v>
      </c>
      <c r="G29362" t="s">
        <v>273</v>
      </c>
    </row>
    <row r="29363" spans="1:7">
      <c r="A29363">
        <v>730431</v>
      </c>
      <c r="B29363" t="s">
        <v>281</v>
      </c>
      <c r="C29363" s="30">
        <v>3.8390000000000004</v>
      </c>
      <c r="D29363" t="s">
        <v>20</v>
      </c>
      <c r="E29363">
        <v>2026</v>
      </c>
      <c r="G29363" t="s">
        <v>273</v>
      </c>
    </row>
    <row r="29364" spans="1:7">
      <c r="A29364">
        <v>730431</v>
      </c>
      <c r="B29364" t="s">
        <v>281</v>
      </c>
      <c r="C29364" s="30">
        <v>4.1880000000000006</v>
      </c>
      <c r="D29364" t="s">
        <v>20</v>
      </c>
      <c r="E29364">
        <v>2027</v>
      </c>
      <c r="G29364" t="s">
        <v>273</v>
      </c>
    </row>
    <row r="29365" spans="1:7">
      <c r="A29365">
        <v>730431</v>
      </c>
      <c r="B29365" t="s">
        <v>281</v>
      </c>
      <c r="C29365" s="30">
        <v>4.5369999999999999</v>
      </c>
      <c r="D29365" t="s">
        <v>20</v>
      </c>
      <c r="E29365">
        <v>2028</v>
      </c>
      <c r="G29365" t="s">
        <v>273</v>
      </c>
    </row>
    <row r="29366" spans="1:7">
      <c r="A29366">
        <v>730439</v>
      </c>
      <c r="B29366" t="s">
        <v>281</v>
      </c>
      <c r="C29366" s="30">
        <v>3.49</v>
      </c>
      <c r="D29366" t="s">
        <v>20</v>
      </c>
      <c r="G29366" t="s">
        <v>273</v>
      </c>
    </row>
    <row r="29367" spans="1:7">
      <c r="A29367">
        <v>730439</v>
      </c>
      <c r="B29367" t="s">
        <v>281</v>
      </c>
      <c r="C29367" s="30">
        <v>3.8390000000000004</v>
      </c>
      <c r="D29367" t="s">
        <v>20</v>
      </c>
      <c r="E29367">
        <v>2026</v>
      </c>
      <c r="G29367" t="s">
        <v>273</v>
      </c>
    </row>
    <row r="29368" spans="1:7">
      <c r="A29368">
        <v>730439</v>
      </c>
      <c r="B29368" t="s">
        <v>281</v>
      </c>
      <c r="C29368" s="30">
        <v>4.1880000000000006</v>
      </c>
      <c r="D29368" t="s">
        <v>20</v>
      </c>
      <c r="E29368">
        <v>2027</v>
      </c>
      <c r="G29368" t="s">
        <v>273</v>
      </c>
    </row>
    <row r="29369" spans="1:7">
      <c r="A29369">
        <v>730439</v>
      </c>
      <c r="B29369" t="s">
        <v>281</v>
      </c>
      <c r="C29369" s="30">
        <v>4.5369999999999999</v>
      </c>
      <c r="D29369" t="s">
        <v>20</v>
      </c>
      <c r="E29369">
        <v>2028</v>
      </c>
      <c r="G29369" t="s">
        <v>273</v>
      </c>
    </row>
    <row r="29370" spans="1:7">
      <c r="A29370">
        <v>73044100</v>
      </c>
      <c r="B29370" t="s">
        <v>281</v>
      </c>
      <c r="C29370" s="30">
        <v>3.46</v>
      </c>
      <c r="G29370" t="s">
        <v>273</v>
      </c>
    </row>
    <row r="29371" spans="1:7">
      <c r="A29371">
        <v>73044100</v>
      </c>
      <c r="B29371" t="s">
        <v>281</v>
      </c>
      <c r="C29371" s="30">
        <v>3.806</v>
      </c>
      <c r="E29371">
        <v>2026</v>
      </c>
      <c r="G29371" t="s">
        <v>273</v>
      </c>
    </row>
    <row r="29372" spans="1:7">
      <c r="A29372">
        <v>73044100</v>
      </c>
      <c r="B29372" t="s">
        <v>281</v>
      </c>
      <c r="C29372" s="30">
        <v>4.1520000000000001</v>
      </c>
      <c r="E29372">
        <v>2027</v>
      </c>
      <c r="G29372" t="s">
        <v>273</v>
      </c>
    </row>
    <row r="29373" spans="1:7">
      <c r="A29373">
        <v>73044100</v>
      </c>
      <c r="B29373" t="s">
        <v>281</v>
      </c>
      <c r="C29373" s="30">
        <v>4.4980000000000002</v>
      </c>
      <c r="E29373">
        <v>2028</v>
      </c>
      <c r="G29373" t="s">
        <v>273</v>
      </c>
    </row>
    <row r="29374" spans="1:7">
      <c r="A29374">
        <v>730449</v>
      </c>
      <c r="B29374" t="s">
        <v>281</v>
      </c>
      <c r="C29374" s="30">
        <v>3.46</v>
      </c>
      <c r="G29374" t="s">
        <v>273</v>
      </c>
    </row>
    <row r="29375" spans="1:7">
      <c r="A29375">
        <v>730449</v>
      </c>
      <c r="B29375" t="s">
        <v>281</v>
      </c>
      <c r="C29375" s="30">
        <v>3.806</v>
      </c>
      <c r="E29375">
        <v>2026</v>
      </c>
      <c r="G29375" t="s">
        <v>273</v>
      </c>
    </row>
    <row r="29376" spans="1:7">
      <c r="A29376">
        <v>730449</v>
      </c>
      <c r="B29376" t="s">
        <v>281</v>
      </c>
      <c r="C29376" s="30">
        <v>4.1520000000000001</v>
      </c>
      <c r="E29376">
        <v>2027</v>
      </c>
      <c r="G29376" t="s">
        <v>273</v>
      </c>
    </row>
    <row r="29377" spans="1:7">
      <c r="A29377">
        <v>730449</v>
      </c>
      <c r="B29377" t="s">
        <v>281</v>
      </c>
      <c r="C29377" s="30">
        <v>4.4980000000000002</v>
      </c>
      <c r="E29377">
        <v>2028</v>
      </c>
      <c r="G29377" t="s">
        <v>273</v>
      </c>
    </row>
    <row r="29378" spans="1:7">
      <c r="A29378">
        <v>730451</v>
      </c>
      <c r="B29378" t="s">
        <v>281</v>
      </c>
      <c r="C29378" s="30">
        <v>3.35</v>
      </c>
      <c r="D29378" t="s">
        <v>21</v>
      </c>
      <c r="G29378" t="s">
        <v>273</v>
      </c>
    </row>
    <row r="29379" spans="1:7">
      <c r="A29379">
        <v>730451</v>
      </c>
      <c r="B29379" t="s">
        <v>281</v>
      </c>
      <c r="C29379" s="30">
        <v>3.6850000000000001</v>
      </c>
      <c r="D29379" t="s">
        <v>21</v>
      </c>
      <c r="E29379">
        <v>2026</v>
      </c>
      <c r="G29379" t="s">
        <v>273</v>
      </c>
    </row>
    <row r="29380" spans="1:7">
      <c r="A29380">
        <v>730451</v>
      </c>
      <c r="B29380" t="s">
        <v>281</v>
      </c>
      <c r="C29380" s="30">
        <v>4.0200000000000005</v>
      </c>
      <c r="D29380" t="s">
        <v>21</v>
      </c>
      <c r="E29380">
        <v>2027</v>
      </c>
      <c r="G29380" t="s">
        <v>273</v>
      </c>
    </row>
    <row r="29381" spans="1:7">
      <c r="A29381">
        <v>730451</v>
      </c>
      <c r="B29381" t="s">
        <v>281</v>
      </c>
      <c r="C29381" s="30">
        <v>4.3550000000000004</v>
      </c>
      <c r="D29381" t="s">
        <v>21</v>
      </c>
      <c r="E29381">
        <v>2028</v>
      </c>
      <c r="G29381" t="s">
        <v>273</v>
      </c>
    </row>
    <row r="29382" spans="1:7">
      <c r="A29382">
        <v>730459</v>
      </c>
      <c r="B29382" t="s">
        <v>281</v>
      </c>
      <c r="C29382" s="30">
        <v>3.35</v>
      </c>
      <c r="D29382" t="s">
        <v>20</v>
      </c>
      <c r="G29382" t="s">
        <v>273</v>
      </c>
    </row>
    <row r="29383" spans="1:7">
      <c r="A29383">
        <v>730459</v>
      </c>
      <c r="B29383" t="s">
        <v>281</v>
      </c>
      <c r="C29383" s="30">
        <v>3.6850000000000001</v>
      </c>
      <c r="D29383" t="s">
        <v>20</v>
      </c>
      <c r="E29383">
        <v>2026</v>
      </c>
      <c r="G29383" t="s">
        <v>273</v>
      </c>
    </row>
    <row r="29384" spans="1:7">
      <c r="A29384">
        <v>730459</v>
      </c>
      <c r="B29384" t="s">
        <v>281</v>
      </c>
      <c r="C29384" s="30">
        <v>4.0200000000000005</v>
      </c>
      <c r="D29384" t="s">
        <v>20</v>
      </c>
      <c r="E29384">
        <v>2027</v>
      </c>
      <c r="G29384" t="s">
        <v>273</v>
      </c>
    </row>
    <row r="29385" spans="1:7">
      <c r="A29385">
        <v>730459</v>
      </c>
      <c r="B29385" t="s">
        <v>281</v>
      </c>
      <c r="C29385" s="30">
        <v>4.3550000000000004</v>
      </c>
      <c r="D29385" t="s">
        <v>20</v>
      </c>
      <c r="E29385">
        <v>2028</v>
      </c>
      <c r="G29385" t="s">
        <v>273</v>
      </c>
    </row>
    <row r="29386" spans="1:7">
      <c r="A29386">
        <v>73049000</v>
      </c>
      <c r="B29386" t="s">
        <v>281</v>
      </c>
      <c r="C29386" s="30">
        <v>3.49</v>
      </c>
      <c r="D29386" t="s">
        <v>20</v>
      </c>
      <c r="G29386" t="s">
        <v>273</v>
      </c>
    </row>
    <row r="29387" spans="1:7">
      <c r="A29387">
        <v>73049000</v>
      </c>
      <c r="B29387" t="s">
        <v>281</v>
      </c>
      <c r="C29387" s="30">
        <v>3.8390000000000004</v>
      </c>
      <c r="D29387" t="s">
        <v>20</v>
      </c>
      <c r="E29387">
        <v>2026</v>
      </c>
      <c r="G29387" t="s">
        <v>273</v>
      </c>
    </row>
    <row r="29388" spans="1:7">
      <c r="A29388">
        <v>73049000</v>
      </c>
      <c r="B29388" t="s">
        <v>281</v>
      </c>
      <c r="C29388" s="30">
        <v>4.1880000000000006</v>
      </c>
      <c r="D29388" t="s">
        <v>20</v>
      </c>
      <c r="E29388">
        <v>2027</v>
      </c>
      <c r="G29388" t="s">
        <v>273</v>
      </c>
    </row>
    <row r="29389" spans="1:7">
      <c r="A29389">
        <v>73049000</v>
      </c>
      <c r="B29389" t="s">
        <v>281</v>
      </c>
      <c r="C29389" s="30">
        <v>4.5369999999999999</v>
      </c>
      <c r="D29389" t="s">
        <v>20</v>
      </c>
      <c r="E29389">
        <v>2028</v>
      </c>
      <c r="G29389" t="s">
        <v>273</v>
      </c>
    </row>
    <row r="29390" spans="1:7">
      <c r="A29390">
        <v>7305</v>
      </c>
      <c r="B29390" t="s">
        <v>281</v>
      </c>
      <c r="C29390" s="30">
        <v>3.59</v>
      </c>
      <c r="D29390" t="s">
        <v>20</v>
      </c>
      <c r="G29390" t="s">
        <v>273</v>
      </c>
    </row>
    <row r="29391" spans="1:7">
      <c r="A29391">
        <v>7305</v>
      </c>
      <c r="B29391" t="s">
        <v>281</v>
      </c>
      <c r="C29391" s="30">
        <v>3.9489999999999998</v>
      </c>
      <c r="D29391" t="s">
        <v>20</v>
      </c>
      <c r="E29391">
        <v>2026</v>
      </c>
      <c r="G29391" t="s">
        <v>273</v>
      </c>
    </row>
    <row r="29392" spans="1:7">
      <c r="A29392">
        <v>7305</v>
      </c>
      <c r="B29392" t="s">
        <v>281</v>
      </c>
      <c r="C29392" s="30">
        <v>4.3079999999999998</v>
      </c>
      <c r="D29392" t="s">
        <v>20</v>
      </c>
      <c r="E29392">
        <v>2027</v>
      </c>
      <c r="G29392" t="s">
        <v>273</v>
      </c>
    </row>
    <row r="29393" spans="1:7">
      <c r="A29393">
        <v>7305</v>
      </c>
      <c r="B29393" t="s">
        <v>281</v>
      </c>
      <c r="C29393" s="30">
        <v>4.6669999999999998</v>
      </c>
      <c r="D29393" t="s">
        <v>20</v>
      </c>
      <c r="E29393">
        <v>2028</v>
      </c>
      <c r="G29393" t="s">
        <v>273</v>
      </c>
    </row>
    <row r="29394" spans="1:7">
      <c r="A29394">
        <v>73061100</v>
      </c>
      <c r="B29394" t="s">
        <v>281</v>
      </c>
      <c r="C29394" s="30">
        <v>3.71</v>
      </c>
      <c r="G29394" t="s">
        <v>273</v>
      </c>
    </row>
    <row r="29395" spans="1:7">
      <c r="A29395">
        <v>73061100</v>
      </c>
      <c r="B29395" t="s">
        <v>281</v>
      </c>
      <c r="C29395" s="30">
        <v>4.0810000000000004</v>
      </c>
      <c r="E29395">
        <v>2026</v>
      </c>
      <c r="G29395" t="s">
        <v>273</v>
      </c>
    </row>
    <row r="29396" spans="1:7">
      <c r="A29396">
        <v>73061100</v>
      </c>
      <c r="B29396" t="s">
        <v>281</v>
      </c>
      <c r="C29396" s="30">
        <v>4.452</v>
      </c>
      <c r="E29396">
        <v>2027</v>
      </c>
      <c r="G29396" t="s">
        <v>273</v>
      </c>
    </row>
    <row r="29397" spans="1:7">
      <c r="A29397">
        <v>73061100</v>
      </c>
      <c r="B29397" t="s">
        <v>281</v>
      </c>
      <c r="C29397" s="30">
        <v>4.8230000000000004</v>
      </c>
      <c r="E29397">
        <v>2028</v>
      </c>
      <c r="G29397" t="s">
        <v>273</v>
      </c>
    </row>
    <row r="29398" spans="1:7">
      <c r="A29398">
        <v>73061900</v>
      </c>
      <c r="B29398" t="s">
        <v>281</v>
      </c>
      <c r="C29398" s="30">
        <v>3.59</v>
      </c>
      <c r="D29398" t="s">
        <v>20</v>
      </c>
      <c r="G29398" t="s">
        <v>273</v>
      </c>
    </row>
    <row r="29399" spans="1:7">
      <c r="A29399">
        <v>73061900</v>
      </c>
      <c r="B29399" t="s">
        <v>281</v>
      </c>
      <c r="C29399" s="30">
        <v>3.9489999999999998</v>
      </c>
      <c r="D29399" t="s">
        <v>20</v>
      </c>
      <c r="E29399">
        <v>2026</v>
      </c>
      <c r="G29399" t="s">
        <v>273</v>
      </c>
    </row>
    <row r="29400" spans="1:7">
      <c r="A29400">
        <v>73061900</v>
      </c>
      <c r="B29400" t="s">
        <v>281</v>
      </c>
      <c r="C29400" s="30">
        <v>4.3079999999999998</v>
      </c>
      <c r="D29400" t="s">
        <v>20</v>
      </c>
      <c r="E29400">
        <v>2027</v>
      </c>
      <c r="G29400" t="s">
        <v>273</v>
      </c>
    </row>
    <row r="29401" spans="1:7">
      <c r="A29401">
        <v>73061900</v>
      </c>
      <c r="B29401" t="s">
        <v>281</v>
      </c>
      <c r="C29401" s="30">
        <v>4.6669999999999998</v>
      </c>
      <c r="D29401" t="s">
        <v>20</v>
      </c>
      <c r="E29401">
        <v>2028</v>
      </c>
      <c r="G29401" t="s">
        <v>273</v>
      </c>
    </row>
    <row r="29402" spans="1:7">
      <c r="A29402">
        <v>73062100</v>
      </c>
      <c r="B29402" t="s">
        <v>281</v>
      </c>
      <c r="C29402" s="30">
        <v>3.71</v>
      </c>
      <c r="G29402" t="s">
        <v>273</v>
      </c>
    </row>
    <row r="29403" spans="1:7">
      <c r="A29403">
        <v>73062100</v>
      </c>
      <c r="B29403" t="s">
        <v>281</v>
      </c>
      <c r="C29403" s="30">
        <v>4.0810000000000004</v>
      </c>
      <c r="E29403">
        <v>2026</v>
      </c>
      <c r="G29403" t="s">
        <v>273</v>
      </c>
    </row>
    <row r="29404" spans="1:7">
      <c r="A29404">
        <v>73062100</v>
      </c>
      <c r="B29404" t="s">
        <v>281</v>
      </c>
      <c r="C29404" s="30">
        <v>4.452</v>
      </c>
      <c r="E29404">
        <v>2027</v>
      </c>
      <c r="G29404" t="s">
        <v>273</v>
      </c>
    </row>
    <row r="29405" spans="1:7">
      <c r="A29405">
        <v>73062100</v>
      </c>
      <c r="B29405" t="s">
        <v>281</v>
      </c>
      <c r="C29405" s="30">
        <v>4.8230000000000004</v>
      </c>
      <c r="E29405">
        <v>2028</v>
      </c>
      <c r="G29405" t="s">
        <v>273</v>
      </c>
    </row>
    <row r="29406" spans="1:7">
      <c r="A29406">
        <v>73062900</v>
      </c>
      <c r="B29406" t="s">
        <v>281</v>
      </c>
      <c r="C29406" s="30">
        <v>3.59</v>
      </c>
      <c r="D29406" t="s">
        <v>20</v>
      </c>
      <c r="G29406" t="s">
        <v>273</v>
      </c>
    </row>
    <row r="29407" spans="1:7">
      <c r="A29407">
        <v>73062900</v>
      </c>
      <c r="B29407" t="s">
        <v>281</v>
      </c>
      <c r="C29407" s="30">
        <v>3.9489999999999998</v>
      </c>
      <c r="D29407" t="s">
        <v>20</v>
      </c>
      <c r="E29407">
        <v>2026</v>
      </c>
      <c r="G29407" t="s">
        <v>273</v>
      </c>
    </row>
    <row r="29408" spans="1:7">
      <c r="A29408">
        <v>73062900</v>
      </c>
      <c r="B29408" t="s">
        <v>281</v>
      </c>
      <c r="C29408" s="30">
        <v>4.3079999999999998</v>
      </c>
      <c r="D29408" t="s">
        <v>20</v>
      </c>
      <c r="E29408">
        <v>2027</v>
      </c>
      <c r="G29408" t="s">
        <v>273</v>
      </c>
    </row>
    <row r="29409" spans="1:7">
      <c r="A29409">
        <v>73062900</v>
      </c>
      <c r="B29409" t="s">
        <v>281</v>
      </c>
      <c r="C29409" s="30">
        <v>4.6669999999999998</v>
      </c>
      <c r="D29409" t="s">
        <v>20</v>
      </c>
      <c r="E29409">
        <v>2028</v>
      </c>
      <c r="G29409" t="s">
        <v>273</v>
      </c>
    </row>
    <row r="29410" spans="1:7">
      <c r="A29410">
        <v>73063012</v>
      </c>
      <c r="B29410" t="s">
        <v>281</v>
      </c>
      <c r="C29410" s="30">
        <v>3.59</v>
      </c>
      <c r="D29410" t="s">
        <v>20</v>
      </c>
      <c r="G29410" t="s">
        <v>273</v>
      </c>
    </row>
    <row r="29411" spans="1:7">
      <c r="A29411">
        <v>73063012</v>
      </c>
      <c r="B29411" t="s">
        <v>281</v>
      </c>
      <c r="C29411" s="30">
        <v>3.9489999999999998</v>
      </c>
      <c r="D29411" t="s">
        <v>20</v>
      </c>
      <c r="E29411">
        <v>2026</v>
      </c>
      <c r="G29411" t="s">
        <v>273</v>
      </c>
    </row>
    <row r="29412" spans="1:7">
      <c r="A29412">
        <v>73063012</v>
      </c>
      <c r="B29412" t="s">
        <v>281</v>
      </c>
      <c r="C29412" s="30">
        <v>4.3079999999999998</v>
      </c>
      <c r="D29412" t="s">
        <v>20</v>
      </c>
      <c r="E29412">
        <v>2027</v>
      </c>
      <c r="G29412" t="s">
        <v>273</v>
      </c>
    </row>
    <row r="29413" spans="1:7">
      <c r="A29413">
        <v>73063012</v>
      </c>
      <c r="B29413" t="s">
        <v>281</v>
      </c>
      <c r="C29413" s="30">
        <v>4.6669999999999998</v>
      </c>
      <c r="D29413" t="s">
        <v>20</v>
      </c>
      <c r="E29413">
        <v>2028</v>
      </c>
      <c r="G29413" t="s">
        <v>273</v>
      </c>
    </row>
    <row r="29414" spans="1:7">
      <c r="A29414">
        <v>73063018</v>
      </c>
      <c r="B29414" t="s">
        <v>281</v>
      </c>
      <c r="C29414" s="30">
        <v>3.43</v>
      </c>
      <c r="D29414" t="s">
        <v>20</v>
      </c>
      <c r="G29414" t="s">
        <v>273</v>
      </c>
    </row>
    <row r="29415" spans="1:7">
      <c r="A29415">
        <v>73063018</v>
      </c>
      <c r="B29415" t="s">
        <v>281</v>
      </c>
      <c r="C29415" s="30">
        <v>3.7730000000000001</v>
      </c>
      <c r="D29415" t="s">
        <v>20</v>
      </c>
      <c r="E29415">
        <v>2026</v>
      </c>
      <c r="G29415" t="s">
        <v>273</v>
      </c>
    </row>
    <row r="29416" spans="1:7">
      <c r="A29416">
        <v>73063018</v>
      </c>
      <c r="B29416" t="s">
        <v>281</v>
      </c>
      <c r="C29416" s="30">
        <v>4.1160000000000005</v>
      </c>
      <c r="D29416" t="s">
        <v>20</v>
      </c>
      <c r="E29416">
        <v>2027</v>
      </c>
      <c r="G29416" t="s">
        <v>273</v>
      </c>
    </row>
    <row r="29417" spans="1:7">
      <c r="A29417">
        <v>73063018</v>
      </c>
      <c r="B29417" t="s">
        <v>281</v>
      </c>
      <c r="C29417" s="30">
        <v>4.4590000000000005</v>
      </c>
      <c r="D29417" t="s">
        <v>20</v>
      </c>
      <c r="E29417">
        <v>2028</v>
      </c>
      <c r="G29417" t="s">
        <v>273</v>
      </c>
    </row>
    <row r="29418" spans="1:7">
      <c r="A29418">
        <v>73063041</v>
      </c>
      <c r="B29418" t="s">
        <v>281</v>
      </c>
      <c r="C29418" s="30">
        <v>3.59</v>
      </c>
      <c r="D29418" t="s">
        <v>20</v>
      </c>
      <c r="G29418" t="s">
        <v>273</v>
      </c>
    </row>
    <row r="29419" spans="1:7">
      <c r="A29419">
        <v>73063041</v>
      </c>
      <c r="B29419" t="s">
        <v>281</v>
      </c>
      <c r="C29419" s="30">
        <v>3.9489999999999998</v>
      </c>
      <c r="D29419" t="s">
        <v>20</v>
      </c>
      <c r="E29419">
        <v>2026</v>
      </c>
      <c r="G29419" t="s">
        <v>273</v>
      </c>
    </row>
    <row r="29420" spans="1:7">
      <c r="A29420">
        <v>73063041</v>
      </c>
      <c r="B29420" t="s">
        <v>281</v>
      </c>
      <c r="C29420" s="30">
        <v>4.3079999999999998</v>
      </c>
      <c r="D29420" t="s">
        <v>20</v>
      </c>
      <c r="E29420">
        <v>2027</v>
      </c>
      <c r="G29420" t="s">
        <v>273</v>
      </c>
    </row>
    <row r="29421" spans="1:7">
      <c r="A29421">
        <v>73063041</v>
      </c>
      <c r="B29421" t="s">
        <v>281</v>
      </c>
      <c r="C29421" s="30">
        <v>4.6669999999999998</v>
      </c>
      <c r="D29421" t="s">
        <v>20</v>
      </c>
      <c r="E29421">
        <v>2028</v>
      </c>
      <c r="G29421" t="s">
        <v>273</v>
      </c>
    </row>
    <row r="29422" spans="1:7">
      <c r="A29422">
        <v>73063049</v>
      </c>
      <c r="B29422" t="s">
        <v>281</v>
      </c>
      <c r="C29422" s="30">
        <v>3.59</v>
      </c>
      <c r="D29422" t="s">
        <v>20</v>
      </c>
      <c r="G29422" t="s">
        <v>273</v>
      </c>
    </row>
    <row r="29423" spans="1:7">
      <c r="A29423">
        <v>73063049</v>
      </c>
      <c r="B29423" t="s">
        <v>281</v>
      </c>
      <c r="C29423" s="30">
        <v>3.9489999999999998</v>
      </c>
      <c r="D29423" t="s">
        <v>20</v>
      </c>
      <c r="E29423">
        <v>2026</v>
      </c>
      <c r="G29423" t="s">
        <v>273</v>
      </c>
    </row>
    <row r="29424" spans="1:7">
      <c r="A29424">
        <v>73063049</v>
      </c>
      <c r="B29424" t="s">
        <v>281</v>
      </c>
      <c r="C29424" s="30">
        <v>4.3079999999999998</v>
      </c>
      <c r="D29424" t="s">
        <v>20</v>
      </c>
      <c r="E29424">
        <v>2027</v>
      </c>
      <c r="G29424" t="s">
        <v>273</v>
      </c>
    </row>
    <row r="29425" spans="1:7">
      <c r="A29425">
        <v>73063049</v>
      </c>
      <c r="B29425" t="s">
        <v>281</v>
      </c>
      <c r="C29425" s="30">
        <v>4.6669999999999998</v>
      </c>
      <c r="D29425" t="s">
        <v>20</v>
      </c>
      <c r="E29425">
        <v>2028</v>
      </c>
      <c r="G29425" t="s">
        <v>273</v>
      </c>
    </row>
    <row r="29426" spans="1:7">
      <c r="A29426">
        <v>73063072</v>
      </c>
      <c r="B29426" t="s">
        <v>281</v>
      </c>
      <c r="C29426" s="30">
        <v>3.59</v>
      </c>
      <c r="D29426" t="s">
        <v>20</v>
      </c>
      <c r="G29426" t="s">
        <v>273</v>
      </c>
    </row>
    <row r="29427" spans="1:7">
      <c r="A29427">
        <v>73063072</v>
      </c>
      <c r="B29427" t="s">
        <v>281</v>
      </c>
      <c r="C29427" s="30">
        <v>3.9489999999999998</v>
      </c>
      <c r="D29427" t="s">
        <v>20</v>
      </c>
      <c r="E29427">
        <v>2026</v>
      </c>
      <c r="G29427" t="s">
        <v>273</v>
      </c>
    </row>
    <row r="29428" spans="1:7">
      <c r="A29428">
        <v>73063072</v>
      </c>
      <c r="B29428" t="s">
        <v>281</v>
      </c>
      <c r="C29428" s="30">
        <v>4.3079999999999998</v>
      </c>
      <c r="D29428" t="s">
        <v>20</v>
      </c>
      <c r="E29428">
        <v>2027</v>
      </c>
      <c r="G29428" t="s">
        <v>273</v>
      </c>
    </row>
    <row r="29429" spans="1:7">
      <c r="A29429">
        <v>73063072</v>
      </c>
      <c r="B29429" t="s">
        <v>281</v>
      </c>
      <c r="C29429" s="30">
        <v>4.6669999999999998</v>
      </c>
      <c r="D29429" t="s">
        <v>20</v>
      </c>
      <c r="E29429">
        <v>2028</v>
      </c>
      <c r="G29429" t="s">
        <v>273</v>
      </c>
    </row>
    <row r="29430" spans="1:7">
      <c r="A29430">
        <v>73063077</v>
      </c>
      <c r="B29430" t="s">
        <v>281</v>
      </c>
      <c r="C29430" s="30">
        <v>3.59</v>
      </c>
      <c r="D29430" t="s">
        <v>20</v>
      </c>
      <c r="G29430" t="s">
        <v>273</v>
      </c>
    </row>
    <row r="29431" spans="1:7">
      <c r="A29431">
        <v>73063077</v>
      </c>
      <c r="B29431" t="s">
        <v>281</v>
      </c>
      <c r="C29431" s="30">
        <v>3.9489999999999998</v>
      </c>
      <c r="D29431" t="s">
        <v>20</v>
      </c>
      <c r="E29431">
        <v>2026</v>
      </c>
      <c r="G29431" t="s">
        <v>273</v>
      </c>
    </row>
    <row r="29432" spans="1:7">
      <c r="A29432">
        <v>73063077</v>
      </c>
      <c r="B29432" t="s">
        <v>281</v>
      </c>
      <c r="C29432" s="30">
        <v>4.3079999999999998</v>
      </c>
      <c r="D29432" t="s">
        <v>20</v>
      </c>
      <c r="E29432">
        <v>2027</v>
      </c>
      <c r="G29432" t="s">
        <v>273</v>
      </c>
    </row>
    <row r="29433" spans="1:7">
      <c r="A29433">
        <v>73063077</v>
      </c>
      <c r="B29433" t="s">
        <v>281</v>
      </c>
      <c r="C29433" s="30">
        <v>4.6669999999999998</v>
      </c>
      <c r="D29433" t="s">
        <v>20</v>
      </c>
      <c r="E29433">
        <v>2028</v>
      </c>
      <c r="G29433" t="s">
        <v>273</v>
      </c>
    </row>
    <row r="29434" spans="1:7">
      <c r="A29434">
        <v>73063080</v>
      </c>
      <c r="B29434" t="s">
        <v>281</v>
      </c>
      <c r="C29434" s="30">
        <v>3.59</v>
      </c>
      <c r="D29434" t="s">
        <v>20</v>
      </c>
      <c r="G29434" t="s">
        <v>273</v>
      </c>
    </row>
    <row r="29435" spans="1:7">
      <c r="A29435">
        <v>73063080</v>
      </c>
      <c r="B29435" t="s">
        <v>281</v>
      </c>
      <c r="C29435" s="30">
        <v>3.9489999999999998</v>
      </c>
      <c r="D29435" t="s">
        <v>20</v>
      </c>
      <c r="E29435">
        <v>2026</v>
      </c>
      <c r="G29435" t="s">
        <v>273</v>
      </c>
    </row>
    <row r="29436" spans="1:7">
      <c r="A29436">
        <v>73063080</v>
      </c>
      <c r="B29436" t="s">
        <v>281</v>
      </c>
      <c r="C29436" s="30">
        <v>4.3079999999999998</v>
      </c>
      <c r="D29436" t="s">
        <v>20</v>
      </c>
      <c r="E29436">
        <v>2027</v>
      </c>
      <c r="G29436" t="s">
        <v>273</v>
      </c>
    </row>
    <row r="29437" spans="1:7">
      <c r="A29437">
        <v>73063080</v>
      </c>
      <c r="B29437" t="s">
        <v>281</v>
      </c>
      <c r="C29437" s="30">
        <v>4.6669999999999998</v>
      </c>
      <c r="D29437" t="s">
        <v>20</v>
      </c>
      <c r="E29437">
        <v>2028</v>
      </c>
      <c r="G29437" t="s">
        <v>273</v>
      </c>
    </row>
    <row r="29438" spans="1:7">
      <c r="A29438">
        <v>73064020</v>
      </c>
      <c r="B29438" t="s">
        <v>281</v>
      </c>
      <c r="C29438" s="30">
        <v>3.71</v>
      </c>
      <c r="G29438" t="s">
        <v>273</v>
      </c>
    </row>
    <row r="29439" spans="1:7">
      <c r="A29439">
        <v>73064020</v>
      </c>
      <c r="B29439" t="s">
        <v>281</v>
      </c>
      <c r="C29439" s="30">
        <v>4.0810000000000004</v>
      </c>
      <c r="E29439">
        <v>2026</v>
      </c>
      <c r="G29439" t="s">
        <v>273</v>
      </c>
    </row>
    <row r="29440" spans="1:7">
      <c r="A29440">
        <v>73064020</v>
      </c>
      <c r="B29440" t="s">
        <v>281</v>
      </c>
      <c r="C29440" s="30">
        <v>4.452</v>
      </c>
      <c r="E29440">
        <v>2027</v>
      </c>
      <c r="G29440" t="s">
        <v>273</v>
      </c>
    </row>
    <row r="29441" spans="1:7">
      <c r="A29441">
        <v>73064020</v>
      </c>
      <c r="B29441" t="s">
        <v>281</v>
      </c>
      <c r="C29441" s="30">
        <v>4.8230000000000004</v>
      </c>
      <c r="E29441">
        <v>2028</v>
      </c>
      <c r="G29441" t="s">
        <v>273</v>
      </c>
    </row>
    <row r="29442" spans="1:7">
      <c r="A29442">
        <v>73064080</v>
      </c>
      <c r="B29442" t="s">
        <v>281</v>
      </c>
      <c r="C29442" s="30">
        <v>3.55</v>
      </c>
      <c r="G29442" t="s">
        <v>273</v>
      </c>
    </row>
    <row r="29443" spans="1:7">
      <c r="A29443">
        <v>73064080</v>
      </c>
      <c r="B29443" t="s">
        <v>281</v>
      </c>
      <c r="C29443" s="30">
        <v>3.9049999999999998</v>
      </c>
      <c r="E29443">
        <v>2026</v>
      </c>
      <c r="G29443" t="s">
        <v>273</v>
      </c>
    </row>
    <row r="29444" spans="1:7">
      <c r="A29444">
        <v>73064080</v>
      </c>
      <c r="B29444" t="s">
        <v>281</v>
      </c>
      <c r="C29444" s="30">
        <v>4.26</v>
      </c>
      <c r="E29444">
        <v>2027</v>
      </c>
      <c r="G29444" t="s">
        <v>273</v>
      </c>
    </row>
    <row r="29445" spans="1:7">
      <c r="A29445">
        <v>73064080</v>
      </c>
      <c r="B29445" t="s">
        <v>281</v>
      </c>
      <c r="C29445" s="30">
        <v>4.6150000000000002</v>
      </c>
      <c r="E29445">
        <v>2028</v>
      </c>
      <c r="G29445" t="s">
        <v>273</v>
      </c>
    </row>
    <row r="29446" spans="1:7">
      <c r="A29446">
        <v>73065021</v>
      </c>
      <c r="B29446" t="s">
        <v>281</v>
      </c>
      <c r="C29446" s="30">
        <v>3.62</v>
      </c>
      <c r="D29446" t="s">
        <v>21</v>
      </c>
      <c r="G29446" t="s">
        <v>273</v>
      </c>
    </row>
    <row r="29447" spans="1:7">
      <c r="A29447">
        <v>73065021</v>
      </c>
      <c r="B29447" t="s">
        <v>281</v>
      </c>
      <c r="C29447" s="30">
        <v>3.9820000000000002</v>
      </c>
      <c r="D29447" t="s">
        <v>21</v>
      </c>
      <c r="E29447">
        <v>2026</v>
      </c>
      <c r="G29447" t="s">
        <v>273</v>
      </c>
    </row>
    <row r="29448" spans="1:7">
      <c r="A29448">
        <v>73065021</v>
      </c>
      <c r="B29448" t="s">
        <v>281</v>
      </c>
      <c r="C29448" s="30">
        <v>4.3440000000000003</v>
      </c>
      <c r="D29448" t="s">
        <v>21</v>
      </c>
      <c r="E29448">
        <v>2027</v>
      </c>
      <c r="G29448" t="s">
        <v>273</v>
      </c>
    </row>
    <row r="29449" spans="1:7">
      <c r="A29449">
        <v>73065021</v>
      </c>
      <c r="B29449" t="s">
        <v>281</v>
      </c>
      <c r="C29449" s="30">
        <v>4.7060000000000004</v>
      </c>
      <c r="D29449" t="s">
        <v>21</v>
      </c>
      <c r="E29449">
        <v>2028</v>
      </c>
      <c r="G29449" t="s">
        <v>273</v>
      </c>
    </row>
    <row r="29450" spans="1:7">
      <c r="A29450">
        <v>73065029</v>
      </c>
      <c r="B29450" t="s">
        <v>281</v>
      </c>
      <c r="C29450" s="30">
        <v>3.46</v>
      </c>
      <c r="D29450" t="s">
        <v>21</v>
      </c>
      <c r="G29450" t="s">
        <v>273</v>
      </c>
    </row>
    <row r="29451" spans="1:7">
      <c r="A29451">
        <v>73065029</v>
      </c>
      <c r="B29451" t="s">
        <v>281</v>
      </c>
      <c r="C29451" s="30">
        <v>3.806</v>
      </c>
      <c r="D29451" t="s">
        <v>21</v>
      </c>
      <c r="E29451">
        <v>2026</v>
      </c>
      <c r="G29451" t="s">
        <v>273</v>
      </c>
    </row>
    <row r="29452" spans="1:7">
      <c r="A29452">
        <v>73065029</v>
      </c>
      <c r="B29452" t="s">
        <v>281</v>
      </c>
      <c r="C29452" s="30">
        <v>4.1520000000000001</v>
      </c>
      <c r="D29452" t="s">
        <v>21</v>
      </c>
      <c r="E29452">
        <v>2027</v>
      </c>
      <c r="G29452" t="s">
        <v>273</v>
      </c>
    </row>
    <row r="29453" spans="1:7">
      <c r="A29453">
        <v>73065029</v>
      </c>
      <c r="B29453" t="s">
        <v>281</v>
      </c>
      <c r="C29453" s="30">
        <v>4.4980000000000002</v>
      </c>
      <c r="D29453" t="s">
        <v>21</v>
      </c>
      <c r="E29453">
        <v>2028</v>
      </c>
      <c r="G29453" t="s">
        <v>273</v>
      </c>
    </row>
    <row r="29454" spans="1:7">
      <c r="A29454">
        <v>73065080</v>
      </c>
      <c r="B29454" t="s">
        <v>281</v>
      </c>
      <c r="C29454" s="30">
        <v>3.62</v>
      </c>
      <c r="D29454" t="s">
        <v>21</v>
      </c>
      <c r="G29454" t="s">
        <v>273</v>
      </c>
    </row>
    <row r="29455" spans="1:7">
      <c r="A29455">
        <v>73065080</v>
      </c>
      <c r="B29455" t="s">
        <v>281</v>
      </c>
      <c r="C29455" s="30">
        <v>3.9820000000000002</v>
      </c>
      <c r="D29455" t="s">
        <v>21</v>
      </c>
      <c r="E29455">
        <v>2026</v>
      </c>
      <c r="G29455" t="s">
        <v>273</v>
      </c>
    </row>
    <row r="29456" spans="1:7">
      <c r="A29456">
        <v>73065080</v>
      </c>
      <c r="B29456" t="s">
        <v>281</v>
      </c>
      <c r="C29456" s="30">
        <v>4.3440000000000003</v>
      </c>
      <c r="D29456" t="s">
        <v>21</v>
      </c>
      <c r="E29456">
        <v>2027</v>
      </c>
      <c r="G29456" t="s">
        <v>273</v>
      </c>
    </row>
    <row r="29457" spans="1:7">
      <c r="A29457">
        <v>73065080</v>
      </c>
      <c r="B29457" t="s">
        <v>281</v>
      </c>
      <c r="C29457" s="30">
        <v>4.7060000000000004</v>
      </c>
      <c r="D29457" t="s">
        <v>21</v>
      </c>
      <c r="E29457">
        <v>2028</v>
      </c>
      <c r="G29457" t="s">
        <v>273</v>
      </c>
    </row>
    <row r="29458" spans="1:7">
      <c r="A29458">
        <v>73066110</v>
      </c>
      <c r="B29458" t="s">
        <v>281</v>
      </c>
      <c r="C29458" s="30">
        <v>3.71</v>
      </c>
      <c r="G29458" t="s">
        <v>273</v>
      </c>
    </row>
    <row r="29459" spans="1:7">
      <c r="A29459">
        <v>73066110</v>
      </c>
      <c r="B29459" t="s">
        <v>281</v>
      </c>
      <c r="C29459" s="30">
        <v>4.0810000000000004</v>
      </c>
      <c r="E29459">
        <v>2026</v>
      </c>
      <c r="G29459" t="s">
        <v>273</v>
      </c>
    </row>
    <row r="29460" spans="1:7">
      <c r="A29460">
        <v>73066110</v>
      </c>
      <c r="B29460" t="s">
        <v>281</v>
      </c>
      <c r="C29460" s="30">
        <v>4.452</v>
      </c>
      <c r="E29460">
        <v>2027</v>
      </c>
      <c r="G29460" t="s">
        <v>273</v>
      </c>
    </row>
    <row r="29461" spans="1:7">
      <c r="A29461">
        <v>73066110</v>
      </c>
      <c r="B29461" t="s">
        <v>281</v>
      </c>
      <c r="C29461" s="30">
        <v>4.8230000000000004</v>
      </c>
      <c r="E29461">
        <v>2028</v>
      </c>
      <c r="G29461" t="s">
        <v>273</v>
      </c>
    </row>
    <row r="29462" spans="1:7">
      <c r="A29462">
        <v>73066192</v>
      </c>
      <c r="B29462" t="s">
        <v>281</v>
      </c>
      <c r="C29462" s="30">
        <v>3.59</v>
      </c>
      <c r="D29462" t="s">
        <v>20</v>
      </c>
      <c r="G29462" t="s">
        <v>273</v>
      </c>
    </row>
    <row r="29463" spans="1:7">
      <c r="A29463">
        <v>73066192</v>
      </c>
      <c r="B29463" t="s">
        <v>281</v>
      </c>
      <c r="C29463" s="30">
        <v>3.9489999999999998</v>
      </c>
      <c r="D29463" t="s">
        <v>20</v>
      </c>
      <c r="E29463">
        <v>2026</v>
      </c>
      <c r="G29463" t="s">
        <v>273</v>
      </c>
    </row>
    <row r="29464" spans="1:7">
      <c r="A29464">
        <v>73066192</v>
      </c>
      <c r="B29464" t="s">
        <v>281</v>
      </c>
      <c r="C29464" s="30">
        <v>4.3079999999999998</v>
      </c>
      <c r="D29464" t="s">
        <v>20</v>
      </c>
      <c r="E29464">
        <v>2027</v>
      </c>
      <c r="G29464" t="s">
        <v>273</v>
      </c>
    </row>
    <row r="29465" spans="1:7">
      <c r="A29465">
        <v>73066192</v>
      </c>
      <c r="B29465" t="s">
        <v>281</v>
      </c>
      <c r="C29465" s="30">
        <v>4.6669999999999998</v>
      </c>
      <c r="D29465" t="s">
        <v>20</v>
      </c>
      <c r="E29465">
        <v>2028</v>
      </c>
      <c r="G29465" t="s">
        <v>273</v>
      </c>
    </row>
    <row r="29466" spans="1:7">
      <c r="A29466">
        <v>73066199</v>
      </c>
      <c r="B29466" t="s">
        <v>281</v>
      </c>
      <c r="C29466" s="30">
        <v>3.59</v>
      </c>
      <c r="D29466" t="s">
        <v>20</v>
      </c>
      <c r="G29466" t="s">
        <v>273</v>
      </c>
    </row>
    <row r="29467" spans="1:7">
      <c r="A29467">
        <v>73066199</v>
      </c>
      <c r="B29467" t="s">
        <v>281</v>
      </c>
      <c r="C29467" s="30">
        <v>3.9489999999999998</v>
      </c>
      <c r="D29467" t="s">
        <v>20</v>
      </c>
      <c r="E29467">
        <v>2026</v>
      </c>
      <c r="G29467" t="s">
        <v>273</v>
      </c>
    </row>
    <row r="29468" spans="1:7">
      <c r="A29468">
        <v>73066199</v>
      </c>
      <c r="B29468" t="s">
        <v>281</v>
      </c>
      <c r="C29468" s="30">
        <v>4.3079999999999998</v>
      </c>
      <c r="D29468" t="s">
        <v>20</v>
      </c>
      <c r="E29468">
        <v>2027</v>
      </c>
      <c r="G29468" t="s">
        <v>273</v>
      </c>
    </row>
    <row r="29469" spans="1:7">
      <c r="A29469">
        <v>73066199</v>
      </c>
      <c r="B29469" t="s">
        <v>281</v>
      </c>
      <c r="C29469" s="30">
        <v>4.6669999999999998</v>
      </c>
      <c r="D29469" t="s">
        <v>20</v>
      </c>
      <c r="E29469">
        <v>2028</v>
      </c>
      <c r="G29469" t="s">
        <v>273</v>
      </c>
    </row>
    <row r="29470" spans="1:7">
      <c r="A29470">
        <v>73066910</v>
      </c>
      <c r="B29470" t="s">
        <v>281</v>
      </c>
      <c r="C29470" s="30">
        <v>3.71</v>
      </c>
      <c r="G29470" t="s">
        <v>273</v>
      </c>
    </row>
    <row r="29471" spans="1:7">
      <c r="A29471">
        <v>73066910</v>
      </c>
      <c r="B29471" t="s">
        <v>281</v>
      </c>
      <c r="C29471" s="30">
        <v>4.0810000000000004</v>
      </c>
      <c r="E29471">
        <v>2026</v>
      </c>
      <c r="G29471" t="s">
        <v>273</v>
      </c>
    </row>
    <row r="29472" spans="1:7">
      <c r="A29472">
        <v>73066910</v>
      </c>
      <c r="B29472" t="s">
        <v>281</v>
      </c>
      <c r="C29472" s="30">
        <v>4.452</v>
      </c>
      <c r="E29472">
        <v>2027</v>
      </c>
      <c r="G29472" t="s">
        <v>273</v>
      </c>
    </row>
    <row r="29473" spans="1:7">
      <c r="A29473">
        <v>73066910</v>
      </c>
      <c r="B29473" t="s">
        <v>281</v>
      </c>
      <c r="C29473" s="30">
        <v>4.8230000000000004</v>
      </c>
      <c r="E29473">
        <v>2028</v>
      </c>
      <c r="G29473" t="s">
        <v>273</v>
      </c>
    </row>
    <row r="29474" spans="1:7">
      <c r="A29474">
        <v>73066990</v>
      </c>
      <c r="B29474" t="s">
        <v>281</v>
      </c>
      <c r="C29474" s="30">
        <v>3.59</v>
      </c>
      <c r="D29474" t="s">
        <v>20</v>
      </c>
      <c r="G29474" t="s">
        <v>273</v>
      </c>
    </row>
    <row r="29475" spans="1:7">
      <c r="A29475">
        <v>73066990</v>
      </c>
      <c r="B29475" t="s">
        <v>281</v>
      </c>
      <c r="C29475" s="30">
        <v>3.9489999999999998</v>
      </c>
      <c r="D29475" t="s">
        <v>20</v>
      </c>
      <c r="E29475">
        <v>2026</v>
      </c>
      <c r="G29475" t="s">
        <v>273</v>
      </c>
    </row>
    <row r="29476" spans="1:7">
      <c r="A29476">
        <v>73066990</v>
      </c>
      <c r="B29476" t="s">
        <v>281</v>
      </c>
      <c r="C29476" s="30">
        <v>4.3079999999999998</v>
      </c>
      <c r="D29476" t="s">
        <v>20</v>
      </c>
      <c r="E29476">
        <v>2027</v>
      </c>
      <c r="G29476" t="s">
        <v>273</v>
      </c>
    </row>
    <row r="29477" spans="1:7">
      <c r="A29477">
        <v>73066990</v>
      </c>
      <c r="B29477" t="s">
        <v>281</v>
      </c>
      <c r="C29477" s="30">
        <v>4.6669999999999998</v>
      </c>
      <c r="D29477" t="s">
        <v>20</v>
      </c>
      <c r="E29477">
        <v>2028</v>
      </c>
      <c r="G29477" t="s">
        <v>273</v>
      </c>
    </row>
    <row r="29478" spans="1:7">
      <c r="A29478">
        <v>73069000</v>
      </c>
      <c r="B29478" t="s">
        <v>281</v>
      </c>
      <c r="C29478" s="30">
        <v>3.59</v>
      </c>
      <c r="D29478" t="s">
        <v>20</v>
      </c>
      <c r="G29478" t="s">
        <v>273</v>
      </c>
    </row>
    <row r="29479" spans="1:7">
      <c r="A29479">
        <v>73069000</v>
      </c>
      <c r="B29479" t="s">
        <v>281</v>
      </c>
      <c r="C29479" s="30">
        <v>3.9489999999999998</v>
      </c>
      <c r="D29479" t="s">
        <v>20</v>
      </c>
      <c r="E29479">
        <v>2026</v>
      </c>
      <c r="G29479" t="s">
        <v>273</v>
      </c>
    </row>
    <row r="29480" spans="1:7">
      <c r="A29480">
        <v>73069000</v>
      </c>
      <c r="B29480" t="s">
        <v>281</v>
      </c>
      <c r="C29480" s="30">
        <v>4.3079999999999998</v>
      </c>
      <c r="D29480" t="s">
        <v>20</v>
      </c>
      <c r="E29480">
        <v>2027</v>
      </c>
      <c r="G29480" t="s">
        <v>273</v>
      </c>
    </row>
    <row r="29481" spans="1:7">
      <c r="A29481">
        <v>73069000</v>
      </c>
      <c r="B29481" t="s">
        <v>281</v>
      </c>
      <c r="C29481" s="30">
        <v>4.6669999999999998</v>
      </c>
      <c r="D29481" t="s">
        <v>20</v>
      </c>
      <c r="E29481">
        <v>2028</v>
      </c>
      <c r="G29481" t="s">
        <v>273</v>
      </c>
    </row>
    <row r="29482" spans="1:7">
      <c r="A29482">
        <v>730711</v>
      </c>
      <c r="B29482" t="s">
        <v>281</v>
      </c>
      <c r="C29482" s="30">
        <v>3.03</v>
      </c>
      <c r="G29482" t="s">
        <v>273</v>
      </c>
    </row>
    <row r="29483" spans="1:7">
      <c r="A29483">
        <v>730711</v>
      </c>
      <c r="B29483" t="s">
        <v>281</v>
      </c>
      <c r="C29483" s="30">
        <v>3.3329999999999997</v>
      </c>
      <c r="E29483">
        <v>2026</v>
      </c>
      <c r="G29483" t="s">
        <v>273</v>
      </c>
    </row>
    <row r="29484" spans="1:7">
      <c r="A29484">
        <v>730711</v>
      </c>
      <c r="B29484" t="s">
        <v>281</v>
      </c>
      <c r="C29484" s="30">
        <v>3.6359999999999997</v>
      </c>
      <c r="E29484">
        <v>2027</v>
      </c>
      <c r="G29484" t="s">
        <v>273</v>
      </c>
    </row>
    <row r="29485" spans="1:7">
      <c r="A29485">
        <v>730711</v>
      </c>
      <c r="B29485" t="s">
        <v>281</v>
      </c>
      <c r="C29485" s="30">
        <v>3.9389999999999996</v>
      </c>
      <c r="E29485">
        <v>2028</v>
      </c>
      <c r="G29485" t="s">
        <v>273</v>
      </c>
    </row>
    <row r="29486" spans="1:7">
      <c r="A29486">
        <v>73071910</v>
      </c>
      <c r="B29486" t="s">
        <v>281</v>
      </c>
      <c r="C29486" s="30">
        <v>3.03</v>
      </c>
      <c r="G29486" t="s">
        <v>273</v>
      </c>
    </row>
    <row r="29487" spans="1:7">
      <c r="A29487">
        <v>73071910</v>
      </c>
      <c r="B29487" t="s">
        <v>281</v>
      </c>
      <c r="C29487" s="30">
        <v>3.3329999999999997</v>
      </c>
      <c r="E29487">
        <v>2026</v>
      </c>
      <c r="G29487" t="s">
        <v>273</v>
      </c>
    </row>
    <row r="29488" spans="1:7">
      <c r="A29488">
        <v>73071910</v>
      </c>
      <c r="B29488" t="s">
        <v>281</v>
      </c>
      <c r="C29488" s="30">
        <v>3.6359999999999997</v>
      </c>
      <c r="E29488">
        <v>2027</v>
      </c>
      <c r="G29488" t="s">
        <v>273</v>
      </c>
    </row>
    <row r="29489" spans="1:7">
      <c r="A29489">
        <v>73071910</v>
      </c>
      <c r="B29489" t="s">
        <v>281</v>
      </c>
      <c r="C29489" s="30">
        <v>3.9389999999999996</v>
      </c>
      <c r="E29489">
        <v>2028</v>
      </c>
      <c r="G29489" t="s">
        <v>273</v>
      </c>
    </row>
    <row r="29490" spans="1:7">
      <c r="A29490">
        <v>73071990</v>
      </c>
      <c r="B29490" t="s">
        <v>281</v>
      </c>
      <c r="C29490" s="30">
        <v>3.21</v>
      </c>
      <c r="D29490" t="s">
        <v>20</v>
      </c>
      <c r="G29490" t="s">
        <v>273</v>
      </c>
    </row>
    <row r="29491" spans="1:7">
      <c r="A29491">
        <v>73071990</v>
      </c>
      <c r="B29491" t="s">
        <v>281</v>
      </c>
      <c r="C29491" s="30">
        <v>3.5310000000000001</v>
      </c>
      <c r="D29491" t="s">
        <v>20</v>
      </c>
      <c r="E29491">
        <v>2026</v>
      </c>
      <c r="G29491" t="s">
        <v>273</v>
      </c>
    </row>
    <row r="29492" spans="1:7">
      <c r="A29492">
        <v>73071990</v>
      </c>
      <c r="B29492" t="s">
        <v>281</v>
      </c>
      <c r="C29492" s="30">
        <v>3.8519999999999999</v>
      </c>
      <c r="D29492" t="s">
        <v>20</v>
      </c>
      <c r="E29492">
        <v>2027</v>
      </c>
      <c r="G29492" t="s">
        <v>273</v>
      </c>
    </row>
    <row r="29493" spans="1:7">
      <c r="A29493">
        <v>73071990</v>
      </c>
      <c r="B29493" t="s">
        <v>281</v>
      </c>
      <c r="C29493" s="30">
        <v>4.173</v>
      </c>
      <c r="D29493" t="s">
        <v>20</v>
      </c>
      <c r="E29493">
        <v>2028</v>
      </c>
      <c r="G29493" t="s">
        <v>273</v>
      </c>
    </row>
    <row r="29494" spans="1:7">
      <c r="A29494">
        <v>73072100</v>
      </c>
      <c r="B29494" t="s">
        <v>281</v>
      </c>
      <c r="C29494" s="30">
        <v>3.36</v>
      </c>
      <c r="G29494" t="s">
        <v>273</v>
      </c>
    </row>
    <row r="29495" spans="1:7">
      <c r="A29495">
        <v>73072100</v>
      </c>
      <c r="B29495" t="s">
        <v>281</v>
      </c>
      <c r="C29495" s="30">
        <v>3.6959999999999997</v>
      </c>
      <c r="E29495">
        <v>2026</v>
      </c>
      <c r="G29495" t="s">
        <v>273</v>
      </c>
    </row>
    <row r="29496" spans="1:7">
      <c r="A29496">
        <v>73072100</v>
      </c>
      <c r="B29496" t="s">
        <v>281</v>
      </c>
      <c r="C29496" s="30">
        <v>4.032</v>
      </c>
      <c r="E29496">
        <v>2027</v>
      </c>
      <c r="G29496" t="s">
        <v>273</v>
      </c>
    </row>
    <row r="29497" spans="1:7">
      <c r="A29497">
        <v>73072100</v>
      </c>
      <c r="B29497" t="s">
        <v>281</v>
      </c>
      <c r="C29497" s="30">
        <v>4.3680000000000003</v>
      </c>
      <c r="E29497">
        <v>2028</v>
      </c>
      <c r="G29497" t="s">
        <v>273</v>
      </c>
    </row>
    <row r="29498" spans="1:7">
      <c r="A29498">
        <v>730722</v>
      </c>
      <c r="B29498" t="s">
        <v>281</v>
      </c>
      <c r="C29498" s="30">
        <v>3.36</v>
      </c>
      <c r="G29498" t="s">
        <v>273</v>
      </c>
    </row>
    <row r="29499" spans="1:7">
      <c r="A29499">
        <v>730722</v>
      </c>
      <c r="B29499" t="s">
        <v>281</v>
      </c>
      <c r="C29499" s="30">
        <v>3.6959999999999997</v>
      </c>
      <c r="E29499">
        <v>2026</v>
      </c>
      <c r="G29499" t="s">
        <v>273</v>
      </c>
    </row>
    <row r="29500" spans="1:7">
      <c r="A29500">
        <v>730722</v>
      </c>
      <c r="B29500" t="s">
        <v>281</v>
      </c>
      <c r="C29500" s="30">
        <v>4.032</v>
      </c>
      <c r="E29500">
        <v>2027</v>
      </c>
      <c r="G29500" t="s">
        <v>273</v>
      </c>
    </row>
    <row r="29501" spans="1:7">
      <c r="A29501">
        <v>730722</v>
      </c>
      <c r="B29501" t="s">
        <v>281</v>
      </c>
      <c r="C29501" s="30">
        <v>4.3680000000000003</v>
      </c>
      <c r="E29501">
        <v>2028</v>
      </c>
      <c r="G29501" t="s">
        <v>273</v>
      </c>
    </row>
    <row r="29502" spans="1:7">
      <c r="A29502">
        <v>730723</v>
      </c>
      <c r="B29502" t="s">
        <v>281</v>
      </c>
      <c r="C29502" s="30">
        <v>3.36</v>
      </c>
      <c r="G29502" t="s">
        <v>273</v>
      </c>
    </row>
    <row r="29503" spans="1:7">
      <c r="A29503">
        <v>730723</v>
      </c>
      <c r="B29503" t="s">
        <v>281</v>
      </c>
      <c r="C29503" s="30">
        <v>3.6959999999999997</v>
      </c>
      <c r="E29503">
        <v>2026</v>
      </c>
      <c r="G29503" t="s">
        <v>273</v>
      </c>
    </row>
    <row r="29504" spans="1:7">
      <c r="A29504">
        <v>730723</v>
      </c>
      <c r="B29504" t="s">
        <v>281</v>
      </c>
      <c r="C29504" s="30">
        <v>4.032</v>
      </c>
      <c r="E29504">
        <v>2027</v>
      </c>
      <c r="G29504" t="s">
        <v>273</v>
      </c>
    </row>
    <row r="29505" spans="1:7">
      <c r="A29505">
        <v>730723</v>
      </c>
      <c r="B29505" t="s">
        <v>281</v>
      </c>
      <c r="C29505" s="30">
        <v>4.3680000000000003</v>
      </c>
      <c r="E29505">
        <v>2028</v>
      </c>
      <c r="G29505" t="s">
        <v>273</v>
      </c>
    </row>
    <row r="29506" spans="1:7">
      <c r="A29506">
        <v>730729</v>
      </c>
      <c r="B29506" t="s">
        <v>281</v>
      </c>
      <c r="C29506" s="30">
        <v>3.36</v>
      </c>
      <c r="G29506" t="s">
        <v>273</v>
      </c>
    </row>
    <row r="29507" spans="1:7">
      <c r="A29507">
        <v>730729</v>
      </c>
      <c r="B29507" t="s">
        <v>281</v>
      </c>
      <c r="C29507" s="30">
        <v>3.6959999999999997</v>
      </c>
      <c r="E29507">
        <v>2026</v>
      </c>
      <c r="G29507" t="s">
        <v>273</v>
      </c>
    </row>
    <row r="29508" spans="1:7">
      <c r="A29508">
        <v>730729</v>
      </c>
      <c r="B29508" t="s">
        <v>281</v>
      </c>
      <c r="C29508" s="30">
        <v>4.032</v>
      </c>
      <c r="E29508">
        <v>2027</v>
      </c>
      <c r="G29508" t="s">
        <v>273</v>
      </c>
    </row>
    <row r="29509" spans="1:7">
      <c r="A29509">
        <v>730729</v>
      </c>
      <c r="B29509" t="s">
        <v>281</v>
      </c>
      <c r="C29509" s="30">
        <v>4.3680000000000003</v>
      </c>
      <c r="E29509">
        <v>2028</v>
      </c>
      <c r="G29509" t="s">
        <v>273</v>
      </c>
    </row>
    <row r="29510" spans="1:7">
      <c r="A29510">
        <v>73079100</v>
      </c>
      <c r="B29510" t="s">
        <v>281</v>
      </c>
      <c r="C29510" s="30">
        <v>3.49</v>
      </c>
      <c r="D29510" t="s">
        <v>20</v>
      </c>
      <c r="G29510" t="s">
        <v>273</v>
      </c>
    </row>
    <row r="29511" spans="1:7">
      <c r="A29511">
        <v>73079100</v>
      </c>
      <c r="B29511" t="s">
        <v>281</v>
      </c>
      <c r="C29511" s="30">
        <v>3.8390000000000004</v>
      </c>
      <c r="D29511" t="s">
        <v>20</v>
      </c>
      <c r="E29511">
        <v>2026</v>
      </c>
      <c r="G29511" t="s">
        <v>273</v>
      </c>
    </row>
    <row r="29512" spans="1:7">
      <c r="A29512">
        <v>73079100</v>
      </c>
      <c r="B29512" t="s">
        <v>281</v>
      </c>
      <c r="C29512" s="30">
        <v>4.1880000000000006</v>
      </c>
      <c r="D29512" t="s">
        <v>20</v>
      </c>
      <c r="E29512">
        <v>2027</v>
      </c>
      <c r="G29512" t="s">
        <v>273</v>
      </c>
    </row>
    <row r="29513" spans="1:7">
      <c r="A29513">
        <v>73079100</v>
      </c>
      <c r="B29513" t="s">
        <v>281</v>
      </c>
      <c r="C29513" s="30">
        <v>4.5369999999999999</v>
      </c>
      <c r="D29513" t="s">
        <v>20</v>
      </c>
      <c r="E29513">
        <v>2028</v>
      </c>
      <c r="G29513" t="s">
        <v>273</v>
      </c>
    </row>
    <row r="29514" spans="1:7">
      <c r="A29514">
        <v>730792</v>
      </c>
      <c r="B29514" t="s">
        <v>281</v>
      </c>
      <c r="C29514" s="30">
        <v>3.49</v>
      </c>
      <c r="D29514" t="s">
        <v>20</v>
      </c>
      <c r="G29514" t="s">
        <v>273</v>
      </c>
    </row>
    <row r="29515" spans="1:7">
      <c r="A29515">
        <v>730792</v>
      </c>
      <c r="B29515" t="s">
        <v>281</v>
      </c>
      <c r="C29515" s="30">
        <v>3.8390000000000004</v>
      </c>
      <c r="D29515" t="s">
        <v>20</v>
      </c>
      <c r="E29515">
        <v>2026</v>
      </c>
      <c r="G29515" t="s">
        <v>273</v>
      </c>
    </row>
    <row r="29516" spans="1:7">
      <c r="A29516">
        <v>730792</v>
      </c>
      <c r="B29516" t="s">
        <v>281</v>
      </c>
      <c r="C29516" s="30">
        <v>4.1880000000000006</v>
      </c>
      <c r="D29516" t="s">
        <v>20</v>
      </c>
      <c r="E29516">
        <v>2027</v>
      </c>
      <c r="G29516" t="s">
        <v>273</v>
      </c>
    </row>
    <row r="29517" spans="1:7">
      <c r="A29517">
        <v>730792</v>
      </c>
      <c r="B29517" t="s">
        <v>281</v>
      </c>
      <c r="C29517" s="30">
        <v>4.5369999999999999</v>
      </c>
      <c r="D29517" t="s">
        <v>20</v>
      </c>
      <c r="E29517">
        <v>2028</v>
      </c>
      <c r="G29517" t="s">
        <v>273</v>
      </c>
    </row>
    <row r="29518" spans="1:7">
      <c r="A29518">
        <v>730793</v>
      </c>
      <c r="B29518" t="s">
        <v>281</v>
      </c>
      <c r="C29518" s="30">
        <v>3.49</v>
      </c>
      <c r="D29518" t="s">
        <v>20</v>
      </c>
      <c r="G29518" t="s">
        <v>273</v>
      </c>
    </row>
    <row r="29519" spans="1:7">
      <c r="A29519">
        <v>730793</v>
      </c>
      <c r="B29519" t="s">
        <v>281</v>
      </c>
      <c r="C29519" s="30">
        <v>3.8390000000000004</v>
      </c>
      <c r="D29519" t="s">
        <v>20</v>
      </c>
      <c r="E29519">
        <v>2026</v>
      </c>
      <c r="G29519" t="s">
        <v>273</v>
      </c>
    </row>
    <row r="29520" spans="1:7">
      <c r="A29520">
        <v>730793</v>
      </c>
      <c r="B29520" t="s">
        <v>281</v>
      </c>
      <c r="C29520" s="30">
        <v>4.1880000000000006</v>
      </c>
      <c r="D29520" t="s">
        <v>20</v>
      </c>
      <c r="E29520">
        <v>2027</v>
      </c>
      <c r="G29520" t="s">
        <v>273</v>
      </c>
    </row>
    <row r="29521" spans="1:7">
      <c r="A29521">
        <v>730793</v>
      </c>
      <c r="B29521" t="s">
        <v>281</v>
      </c>
      <c r="C29521" s="30">
        <v>4.5369999999999999</v>
      </c>
      <c r="D29521" t="s">
        <v>20</v>
      </c>
      <c r="E29521">
        <v>2028</v>
      </c>
      <c r="G29521" t="s">
        <v>273</v>
      </c>
    </row>
    <row r="29522" spans="1:7">
      <c r="A29522">
        <v>730799</v>
      </c>
      <c r="B29522" t="s">
        <v>281</v>
      </c>
      <c r="C29522" s="30">
        <v>3.49</v>
      </c>
      <c r="D29522" t="s">
        <v>20</v>
      </c>
      <c r="G29522" t="s">
        <v>273</v>
      </c>
    </row>
    <row r="29523" spans="1:7">
      <c r="A29523">
        <v>730799</v>
      </c>
      <c r="B29523" t="s">
        <v>281</v>
      </c>
      <c r="C29523" s="30">
        <v>3.8390000000000004</v>
      </c>
      <c r="D29523" t="s">
        <v>20</v>
      </c>
      <c r="E29523">
        <v>2026</v>
      </c>
      <c r="G29523" t="s">
        <v>273</v>
      </c>
    </row>
    <row r="29524" spans="1:7">
      <c r="A29524">
        <v>730799</v>
      </c>
      <c r="B29524" t="s">
        <v>281</v>
      </c>
      <c r="C29524" s="30">
        <v>4.1880000000000006</v>
      </c>
      <c r="D29524" t="s">
        <v>20</v>
      </c>
      <c r="E29524">
        <v>2027</v>
      </c>
      <c r="G29524" t="s">
        <v>273</v>
      </c>
    </row>
    <row r="29525" spans="1:7">
      <c r="A29525">
        <v>730799</v>
      </c>
      <c r="B29525" t="s">
        <v>281</v>
      </c>
      <c r="C29525" s="30">
        <v>4.5369999999999999</v>
      </c>
      <c r="D29525" t="s">
        <v>20</v>
      </c>
      <c r="E29525">
        <v>2028</v>
      </c>
      <c r="G29525" t="s">
        <v>273</v>
      </c>
    </row>
    <row r="29526" spans="1:7">
      <c r="A29526">
        <v>7308</v>
      </c>
      <c r="B29526" t="s">
        <v>281</v>
      </c>
      <c r="C29526" s="30">
        <v>3.59</v>
      </c>
      <c r="D29526" t="s">
        <v>20</v>
      </c>
      <c r="G29526" t="s">
        <v>273</v>
      </c>
    </row>
    <row r="29527" spans="1:7">
      <c r="A29527">
        <v>7308</v>
      </c>
      <c r="B29527" t="s">
        <v>281</v>
      </c>
      <c r="C29527" s="30">
        <v>3.9489999999999998</v>
      </c>
      <c r="D29527" t="s">
        <v>20</v>
      </c>
      <c r="E29527">
        <v>2026</v>
      </c>
      <c r="G29527" t="s">
        <v>273</v>
      </c>
    </row>
    <row r="29528" spans="1:7">
      <c r="A29528">
        <v>7308</v>
      </c>
      <c r="B29528" t="s">
        <v>281</v>
      </c>
      <c r="C29528" s="30">
        <v>4.3079999999999998</v>
      </c>
      <c r="D29528" t="s">
        <v>20</v>
      </c>
      <c r="E29528">
        <v>2027</v>
      </c>
      <c r="G29528" t="s">
        <v>273</v>
      </c>
    </row>
    <row r="29529" spans="1:7">
      <c r="A29529">
        <v>7308</v>
      </c>
      <c r="B29529" t="s">
        <v>281</v>
      </c>
      <c r="C29529" s="30">
        <v>4.6669999999999998</v>
      </c>
      <c r="D29529" t="s">
        <v>20</v>
      </c>
      <c r="E29529">
        <v>2028</v>
      </c>
      <c r="G29529" t="s">
        <v>273</v>
      </c>
    </row>
    <row r="29530" spans="1:7">
      <c r="A29530">
        <v>7309</v>
      </c>
      <c r="B29530" t="s">
        <v>281</v>
      </c>
      <c r="C29530" s="30">
        <v>3.59</v>
      </c>
      <c r="D29530" t="s">
        <v>20</v>
      </c>
      <c r="G29530" t="s">
        <v>273</v>
      </c>
    </row>
    <row r="29531" spans="1:7">
      <c r="A29531">
        <v>7309</v>
      </c>
      <c r="B29531" t="s">
        <v>281</v>
      </c>
      <c r="C29531" s="30">
        <v>3.9489999999999998</v>
      </c>
      <c r="D29531" t="s">
        <v>20</v>
      </c>
      <c r="E29531">
        <v>2026</v>
      </c>
      <c r="G29531" t="s">
        <v>273</v>
      </c>
    </row>
    <row r="29532" spans="1:7">
      <c r="A29532">
        <v>7309</v>
      </c>
      <c r="B29532" t="s">
        <v>281</v>
      </c>
      <c r="C29532" s="30">
        <v>4.3079999999999998</v>
      </c>
      <c r="D29532" t="s">
        <v>20</v>
      </c>
      <c r="E29532">
        <v>2027</v>
      </c>
      <c r="G29532" t="s">
        <v>273</v>
      </c>
    </row>
    <row r="29533" spans="1:7">
      <c r="A29533">
        <v>7309</v>
      </c>
      <c r="B29533" t="s">
        <v>281</v>
      </c>
      <c r="C29533" s="30">
        <v>4.6669999999999998</v>
      </c>
      <c r="D29533" t="s">
        <v>20</v>
      </c>
      <c r="E29533">
        <v>2028</v>
      </c>
      <c r="G29533" t="s">
        <v>273</v>
      </c>
    </row>
    <row r="29534" spans="1:7">
      <c r="A29534">
        <v>7310</v>
      </c>
      <c r="B29534" t="s">
        <v>281</v>
      </c>
      <c r="C29534" s="30">
        <v>3.59</v>
      </c>
      <c r="D29534" t="s">
        <v>20</v>
      </c>
      <c r="G29534" t="s">
        <v>273</v>
      </c>
    </row>
    <row r="29535" spans="1:7">
      <c r="A29535">
        <v>7310</v>
      </c>
      <c r="B29535" t="s">
        <v>281</v>
      </c>
      <c r="C29535" s="30">
        <v>3.9489999999999998</v>
      </c>
      <c r="D29535" t="s">
        <v>20</v>
      </c>
      <c r="E29535">
        <v>2026</v>
      </c>
      <c r="G29535" t="s">
        <v>273</v>
      </c>
    </row>
    <row r="29536" spans="1:7">
      <c r="A29536">
        <v>7310</v>
      </c>
      <c r="B29536" t="s">
        <v>281</v>
      </c>
      <c r="C29536" s="30">
        <v>4.3079999999999998</v>
      </c>
      <c r="D29536" t="s">
        <v>20</v>
      </c>
      <c r="E29536">
        <v>2027</v>
      </c>
      <c r="G29536" t="s">
        <v>273</v>
      </c>
    </row>
    <row r="29537" spans="1:7">
      <c r="A29537">
        <v>7310</v>
      </c>
      <c r="B29537" t="s">
        <v>281</v>
      </c>
      <c r="C29537" s="30">
        <v>4.6669999999999998</v>
      </c>
      <c r="D29537" t="s">
        <v>20</v>
      </c>
      <c r="E29537">
        <v>2028</v>
      </c>
      <c r="G29537" t="s">
        <v>273</v>
      </c>
    </row>
    <row r="29538" spans="1:7">
      <c r="A29538">
        <v>731100</v>
      </c>
      <c r="B29538" t="s">
        <v>281</v>
      </c>
      <c r="C29538" s="30">
        <v>3.21</v>
      </c>
      <c r="D29538" t="s">
        <v>20</v>
      </c>
      <c r="G29538" t="s">
        <v>273</v>
      </c>
    </row>
    <row r="29539" spans="1:7">
      <c r="A29539">
        <v>731100</v>
      </c>
      <c r="B29539" t="s">
        <v>281</v>
      </c>
      <c r="C29539" s="30">
        <v>3.5310000000000001</v>
      </c>
      <c r="D29539" t="s">
        <v>20</v>
      </c>
      <c r="E29539">
        <v>2026</v>
      </c>
      <c r="G29539" t="s">
        <v>273</v>
      </c>
    </row>
    <row r="29540" spans="1:7">
      <c r="A29540">
        <v>731100</v>
      </c>
      <c r="B29540" t="s">
        <v>281</v>
      </c>
      <c r="C29540" s="30">
        <v>3.8519999999999999</v>
      </c>
      <c r="D29540" t="s">
        <v>20</v>
      </c>
      <c r="E29540">
        <v>2027</v>
      </c>
      <c r="G29540" t="s">
        <v>273</v>
      </c>
    </row>
    <row r="29541" spans="1:7">
      <c r="A29541">
        <v>731100</v>
      </c>
      <c r="B29541" t="s">
        <v>281</v>
      </c>
      <c r="C29541" s="30">
        <v>4.173</v>
      </c>
      <c r="D29541" t="s">
        <v>20</v>
      </c>
      <c r="E29541">
        <v>2028</v>
      </c>
      <c r="G29541" t="s">
        <v>273</v>
      </c>
    </row>
    <row r="29542" spans="1:7">
      <c r="A29542">
        <v>73181100</v>
      </c>
      <c r="B29542" t="s">
        <v>281</v>
      </c>
      <c r="C29542" s="30">
        <v>3.21</v>
      </c>
      <c r="D29542" t="s">
        <v>20</v>
      </c>
      <c r="G29542" t="s">
        <v>273</v>
      </c>
    </row>
    <row r="29543" spans="1:7">
      <c r="A29543">
        <v>73181100</v>
      </c>
      <c r="B29543" t="s">
        <v>281</v>
      </c>
      <c r="C29543" s="30">
        <v>3.5310000000000001</v>
      </c>
      <c r="D29543" t="s">
        <v>20</v>
      </c>
      <c r="E29543">
        <v>2026</v>
      </c>
      <c r="G29543" t="s">
        <v>273</v>
      </c>
    </row>
    <row r="29544" spans="1:7">
      <c r="A29544">
        <v>73181100</v>
      </c>
      <c r="B29544" t="s">
        <v>281</v>
      </c>
      <c r="C29544" s="30">
        <v>3.8519999999999999</v>
      </c>
      <c r="D29544" t="s">
        <v>20</v>
      </c>
      <c r="E29544">
        <v>2027</v>
      </c>
      <c r="G29544" t="s">
        <v>273</v>
      </c>
    </row>
    <row r="29545" spans="1:7">
      <c r="A29545">
        <v>73181100</v>
      </c>
      <c r="B29545" t="s">
        <v>281</v>
      </c>
      <c r="C29545" s="30">
        <v>4.173</v>
      </c>
      <c r="D29545" t="s">
        <v>20</v>
      </c>
      <c r="E29545">
        <v>2028</v>
      </c>
      <c r="G29545" t="s">
        <v>273</v>
      </c>
    </row>
    <row r="29546" spans="1:7">
      <c r="A29546">
        <v>73181210</v>
      </c>
      <c r="B29546" t="s">
        <v>281</v>
      </c>
      <c r="C29546" s="30">
        <v>3.18</v>
      </c>
      <c r="G29546" t="s">
        <v>273</v>
      </c>
    </row>
    <row r="29547" spans="1:7">
      <c r="A29547">
        <v>73181210</v>
      </c>
      <c r="B29547" t="s">
        <v>281</v>
      </c>
      <c r="C29547" s="30">
        <v>3.4980000000000002</v>
      </c>
      <c r="E29547">
        <v>2026</v>
      </c>
      <c r="G29547" t="s">
        <v>273</v>
      </c>
    </row>
    <row r="29548" spans="1:7">
      <c r="A29548">
        <v>73181210</v>
      </c>
      <c r="B29548" t="s">
        <v>281</v>
      </c>
      <c r="C29548" s="30">
        <v>3.8160000000000003</v>
      </c>
      <c r="E29548">
        <v>2027</v>
      </c>
      <c r="G29548" t="s">
        <v>273</v>
      </c>
    </row>
    <row r="29549" spans="1:7">
      <c r="A29549">
        <v>73181210</v>
      </c>
      <c r="B29549" t="s">
        <v>281</v>
      </c>
      <c r="C29549" s="30">
        <v>4.1340000000000003</v>
      </c>
      <c r="E29549">
        <v>2028</v>
      </c>
      <c r="G29549" t="s">
        <v>273</v>
      </c>
    </row>
    <row r="29550" spans="1:7">
      <c r="A29550">
        <v>73181290</v>
      </c>
      <c r="B29550" t="s">
        <v>281</v>
      </c>
      <c r="C29550" s="30">
        <v>3.21</v>
      </c>
      <c r="D29550" t="s">
        <v>20</v>
      </c>
      <c r="G29550" t="s">
        <v>273</v>
      </c>
    </row>
    <row r="29551" spans="1:7">
      <c r="A29551">
        <v>73181290</v>
      </c>
      <c r="B29551" t="s">
        <v>281</v>
      </c>
      <c r="C29551" s="30">
        <v>3.5310000000000001</v>
      </c>
      <c r="D29551" t="s">
        <v>20</v>
      </c>
      <c r="E29551">
        <v>2026</v>
      </c>
      <c r="G29551" t="s">
        <v>273</v>
      </c>
    </row>
    <row r="29552" spans="1:7">
      <c r="A29552">
        <v>73181290</v>
      </c>
      <c r="B29552" t="s">
        <v>281</v>
      </c>
      <c r="C29552" s="30">
        <v>3.8519999999999999</v>
      </c>
      <c r="D29552" t="s">
        <v>20</v>
      </c>
      <c r="E29552">
        <v>2027</v>
      </c>
      <c r="G29552" t="s">
        <v>273</v>
      </c>
    </row>
    <row r="29553" spans="1:7">
      <c r="A29553">
        <v>73181290</v>
      </c>
      <c r="B29553" t="s">
        <v>281</v>
      </c>
      <c r="C29553" s="30">
        <v>4.173</v>
      </c>
      <c r="D29553" t="s">
        <v>20</v>
      </c>
      <c r="E29553">
        <v>2028</v>
      </c>
      <c r="G29553" t="s">
        <v>273</v>
      </c>
    </row>
    <row r="29554" spans="1:7">
      <c r="A29554">
        <v>73181300</v>
      </c>
      <c r="B29554" t="s">
        <v>281</v>
      </c>
      <c r="C29554" s="30">
        <v>3.21</v>
      </c>
      <c r="D29554" t="s">
        <v>20</v>
      </c>
      <c r="G29554" t="s">
        <v>273</v>
      </c>
    </row>
    <row r="29555" spans="1:7">
      <c r="A29555">
        <v>73181300</v>
      </c>
      <c r="B29555" t="s">
        <v>281</v>
      </c>
      <c r="C29555" s="30">
        <v>3.5310000000000001</v>
      </c>
      <c r="D29555" t="s">
        <v>20</v>
      </c>
      <c r="E29555">
        <v>2026</v>
      </c>
      <c r="G29555" t="s">
        <v>273</v>
      </c>
    </row>
    <row r="29556" spans="1:7">
      <c r="A29556">
        <v>73181300</v>
      </c>
      <c r="B29556" t="s">
        <v>281</v>
      </c>
      <c r="C29556" s="30">
        <v>3.8519999999999999</v>
      </c>
      <c r="D29556" t="s">
        <v>20</v>
      </c>
      <c r="E29556">
        <v>2027</v>
      </c>
      <c r="G29556" t="s">
        <v>273</v>
      </c>
    </row>
    <row r="29557" spans="1:7">
      <c r="A29557">
        <v>73181300</v>
      </c>
      <c r="B29557" t="s">
        <v>281</v>
      </c>
      <c r="C29557" s="30">
        <v>4.173</v>
      </c>
      <c r="D29557" t="s">
        <v>20</v>
      </c>
      <c r="E29557">
        <v>2028</v>
      </c>
      <c r="G29557" t="s">
        <v>273</v>
      </c>
    </row>
    <row r="29558" spans="1:7">
      <c r="A29558">
        <v>73181410</v>
      </c>
      <c r="B29558" t="s">
        <v>281</v>
      </c>
      <c r="C29558" s="30">
        <v>3.18</v>
      </c>
      <c r="G29558" t="s">
        <v>273</v>
      </c>
    </row>
    <row r="29559" spans="1:7">
      <c r="A29559">
        <v>73181410</v>
      </c>
      <c r="B29559" t="s">
        <v>281</v>
      </c>
      <c r="C29559" s="30">
        <v>3.4980000000000002</v>
      </c>
      <c r="E29559">
        <v>2026</v>
      </c>
      <c r="G29559" t="s">
        <v>273</v>
      </c>
    </row>
    <row r="29560" spans="1:7">
      <c r="A29560">
        <v>73181410</v>
      </c>
      <c r="B29560" t="s">
        <v>281</v>
      </c>
      <c r="C29560" s="30">
        <v>3.8160000000000003</v>
      </c>
      <c r="E29560">
        <v>2027</v>
      </c>
      <c r="G29560" t="s">
        <v>273</v>
      </c>
    </row>
    <row r="29561" spans="1:7">
      <c r="A29561">
        <v>73181410</v>
      </c>
      <c r="B29561" t="s">
        <v>281</v>
      </c>
      <c r="C29561" s="30">
        <v>4.1340000000000003</v>
      </c>
      <c r="E29561">
        <v>2028</v>
      </c>
      <c r="G29561" t="s">
        <v>273</v>
      </c>
    </row>
    <row r="29562" spans="1:7">
      <c r="A29562">
        <v>73181491</v>
      </c>
      <c r="B29562" t="s">
        <v>281</v>
      </c>
      <c r="C29562" s="30">
        <v>3.21</v>
      </c>
      <c r="D29562" t="s">
        <v>20</v>
      </c>
      <c r="G29562" t="s">
        <v>273</v>
      </c>
    </row>
    <row r="29563" spans="1:7">
      <c r="A29563">
        <v>73181491</v>
      </c>
      <c r="B29563" t="s">
        <v>281</v>
      </c>
      <c r="C29563" s="30">
        <v>3.5310000000000001</v>
      </c>
      <c r="D29563" t="s">
        <v>20</v>
      </c>
      <c r="E29563">
        <v>2026</v>
      </c>
      <c r="G29563" t="s">
        <v>273</v>
      </c>
    </row>
    <row r="29564" spans="1:7">
      <c r="A29564">
        <v>73181491</v>
      </c>
      <c r="B29564" t="s">
        <v>281</v>
      </c>
      <c r="C29564" s="30">
        <v>3.8519999999999999</v>
      </c>
      <c r="D29564" t="s">
        <v>20</v>
      </c>
      <c r="E29564">
        <v>2027</v>
      </c>
      <c r="G29564" t="s">
        <v>273</v>
      </c>
    </row>
    <row r="29565" spans="1:7">
      <c r="A29565">
        <v>73181491</v>
      </c>
      <c r="B29565" t="s">
        <v>281</v>
      </c>
      <c r="C29565" s="30">
        <v>4.173</v>
      </c>
      <c r="D29565" t="s">
        <v>20</v>
      </c>
      <c r="E29565">
        <v>2028</v>
      </c>
      <c r="G29565" t="s">
        <v>273</v>
      </c>
    </row>
    <row r="29566" spans="1:7">
      <c r="A29566">
        <v>73181499</v>
      </c>
      <c r="B29566" t="s">
        <v>281</v>
      </c>
      <c r="C29566" s="30">
        <v>3.21</v>
      </c>
      <c r="D29566" t="s">
        <v>20</v>
      </c>
      <c r="G29566" t="s">
        <v>273</v>
      </c>
    </row>
    <row r="29567" spans="1:7">
      <c r="A29567">
        <v>73181499</v>
      </c>
      <c r="B29567" t="s">
        <v>281</v>
      </c>
      <c r="C29567" s="30">
        <v>3.5310000000000001</v>
      </c>
      <c r="D29567" t="s">
        <v>20</v>
      </c>
      <c r="E29567">
        <v>2026</v>
      </c>
      <c r="G29567" t="s">
        <v>273</v>
      </c>
    </row>
    <row r="29568" spans="1:7">
      <c r="A29568">
        <v>73181499</v>
      </c>
      <c r="B29568" t="s">
        <v>281</v>
      </c>
      <c r="C29568" s="30">
        <v>3.8519999999999999</v>
      </c>
      <c r="D29568" t="s">
        <v>20</v>
      </c>
      <c r="E29568">
        <v>2027</v>
      </c>
      <c r="G29568" t="s">
        <v>273</v>
      </c>
    </row>
    <row r="29569" spans="1:7">
      <c r="A29569">
        <v>73181499</v>
      </c>
      <c r="B29569" t="s">
        <v>281</v>
      </c>
      <c r="C29569" s="30">
        <v>4.173</v>
      </c>
      <c r="D29569" t="s">
        <v>20</v>
      </c>
      <c r="E29569">
        <v>2028</v>
      </c>
      <c r="G29569" t="s">
        <v>273</v>
      </c>
    </row>
    <row r="29570" spans="1:7">
      <c r="A29570">
        <v>731815</v>
      </c>
      <c r="B29570" t="s">
        <v>281</v>
      </c>
      <c r="C29570" s="30">
        <v>3.21</v>
      </c>
      <c r="D29570" t="s">
        <v>20</v>
      </c>
      <c r="G29570" t="s">
        <v>273</v>
      </c>
    </row>
    <row r="29571" spans="1:7">
      <c r="A29571">
        <v>731815</v>
      </c>
      <c r="B29571" t="s">
        <v>281</v>
      </c>
      <c r="C29571" s="30">
        <v>3.5310000000000001</v>
      </c>
      <c r="D29571" t="s">
        <v>20</v>
      </c>
      <c r="E29571">
        <v>2026</v>
      </c>
      <c r="G29571" t="s">
        <v>273</v>
      </c>
    </row>
    <row r="29572" spans="1:7">
      <c r="A29572">
        <v>731815</v>
      </c>
      <c r="B29572" t="s">
        <v>281</v>
      </c>
      <c r="C29572" s="30">
        <v>3.8519999999999999</v>
      </c>
      <c r="D29572" t="s">
        <v>20</v>
      </c>
      <c r="E29572">
        <v>2027</v>
      </c>
      <c r="G29572" t="s">
        <v>273</v>
      </c>
    </row>
    <row r="29573" spans="1:7">
      <c r="A29573">
        <v>731815</v>
      </c>
      <c r="B29573" t="s">
        <v>281</v>
      </c>
      <c r="C29573" s="30">
        <v>4.173</v>
      </c>
      <c r="D29573" t="s">
        <v>20</v>
      </c>
      <c r="E29573">
        <v>2028</v>
      </c>
      <c r="G29573" t="s">
        <v>273</v>
      </c>
    </row>
    <row r="29574" spans="1:7">
      <c r="A29574">
        <v>731816</v>
      </c>
      <c r="B29574" t="s">
        <v>281</v>
      </c>
      <c r="C29574" s="30">
        <v>3.21</v>
      </c>
      <c r="D29574" t="s">
        <v>20</v>
      </c>
      <c r="G29574" t="s">
        <v>273</v>
      </c>
    </row>
    <row r="29575" spans="1:7">
      <c r="A29575">
        <v>731816</v>
      </c>
      <c r="B29575" t="s">
        <v>281</v>
      </c>
      <c r="C29575" s="30">
        <v>3.5310000000000001</v>
      </c>
      <c r="D29575" t="s">
        <v>20</v>
      </c>
      <c r="E29575">
        <v>2026</v>
      </c>
      <c r="G29575" t="s">
        <v>273</v>
      </c>
    </row>
    <row r="29576" spans="1:7">
      <c r="A29576">
        <v>731816</v>
      </c>
      <c r="B29576" t="s">
        <v>281</v>
      </c>
      <c r="C29576" s="30">
        <v>3.8519999999999999</v>
      </c>
      <c r="D29576" t="s">
        <v>20</v>
      </c>
      <c r="E29576">
        <v>2027</v>
      </c>
      <c r="G29576" t="s">
        <v>273</v>
      </c>
    </row>
    <row r="29577" spans="1:7">
      <c r="A29577">
        <v>731816</v>
      </c>
      <c r="B29577" t="s">
        <v>281</v>
      </c>
      <c r="C29577" s="30">
        <v>4.173</v>
      </c>
      <c r="D29577" t="s">
        <v>20</v>
      </c>
      <c r="E29577">
        <v>2028</v>
      </c>
      <c r="G29577" t="s">
        <v>273</v>
      </c>
    </row>
    <row r="29578" spans="1:7">
      <c r="A29578">
        <v>73181900</v>
      </c>
      <c r="B29578" t="s">
        <v>281</v>
      </c>
      <c r="C29578" s="30">
        <v>3.21</v>
      </c>
      <c r="D29578" t="s">
        <v>20</v>
      </c>
      <c r="G29578" t="s">
        <v>273</v>
      </c>
    </row>
    <row r="29579" spans="1:7">
      <c r="A29579">
        <v>73181900</v>
      </c>
      <c r="B29579" t="s">
        <v>281</v>
      </c>
      <c r="C29579" s="30">
        <v>3.5310000000000001</v>
      </c>
      <c r="D29579" t="s">
        <v>20</v>
      </c>
      <c r="E29579">
        <v>2026</v>
      </c>
      <c r="G29579" t="s">
        <v>273</v>
      </c>
    </row>
    <row r="29580" spans="1:7">
      <c r="A29580">
        <v>73181900</v>
      </c>
      <c r="B29580" t="s">
        <v>281</v>
      </c>
      <c r="C29580" s="30">
        <v>3.8519999999999999</v>
      </c>
      <c r="D29580" t="s">
        <v>20</v>
      </c>
      <c r="E29580">
        <v>2027</v>
      </c>
      <c r="G29580" t="s">
        <v>273</v>
      </c>
    </row>
    <row r="29581" spans="1:7">
      <c r="A29581">
        <v>73181900</v>
      </c>
      <c r="B29581" t="s">
        <v>281</v>
      </c>
      <c r="C29581" s="30">
        <v>4.173</v>
      </c>
      <c r="D29581" t="s">
        <v>20</v>
      </c>
      <c r="E29581">
        <v>2028</v>
      </c>
      <c r="G29581" t="s">
        <v>273</v>
      </c>
    </row>
    <row r="29582" spans="1:7">
      <c r="A29582">
        <v>73182100</v>
      </c>
      <c r="B29582" t="s">
        <v>281</v>
      </c>
      <c r="C29582" s="30">
        <v>3.21</v>
      </c>
      <c r="D29582" t="s">
        <v>20</v>
      </c>
      <c r="G29582" t="s">
        <v>273</v>
      </c>
    </row>
    <row r="29583" spans="1:7">
      <c r="A29583">
        <v>73182100</v>
      </c>
      <c r="B29583" t="s">
        <v>281</v>
      </c>
      <c r="C29583" s="30">
        <v>3.5310000000000001</v>
      </c>
      <c r="D29583" t="s">
        <v>20</v>
      </c>
      <c r="E29583">
        <v>2026</v>
      </c>
      <c r="G29583" t="s">
        <v>273</v>
      </c>
    </row>
    <row r="29584" spans="1:7">
      <c r="A29584">
        <v>73182100</v>
      </c>
      <c r="B29584" t="s">
        <v>281</v>
      </c>
      <c r="C29584" s="30">
        <v>3.8519999999999999</v>
      </c>
      <c r="D29584" t="s">
        <v>20</v>
      </c>
      <c r="E29584">
        <v>2027</v>
      </c>
      <c r="G29584" t="s">
        <v>273</v>
      </c>
    </row>
    <row r="29585" spans="1:7">
      <c r="A29585">
        <v>73182100</v>
      </c>
      <c r="B29585" t="s">
        <v>281</v>
      </c>
      <c r="C29585" s="30">
        <v>4.173</v>
      </c>
      <c r="D29585" t="s">
        <v>20</v>
      </c>
      <c r="E29585">
        <v>2028</v>
      </c>
      <c r="G29585" t="s">
        <v>273</v>
      </c>
    </row>
    <row r="29586" spans="1:7">
      <c r="A29586">
        <v>73182200</v>
      </c>
      <c r="B29586" t="s">
        <v>281</v>
      </c>
      <c r="C29586" s="30">
        <v>3.21</v>
      </c>
      <c r="D29586" t="s">
        <v>20</v>
      </c>
      <c r="G29586" t="s">
        <v>273</v>
      </c>
    </row>
    <row r="29587" spans="1:7">
      <c r="A29587">
        <v>73182200</v>
      </c>
      <c r="B29587" t="s">
        <v>281</v>
      </c>
      <c r="C29587" s="30">
        <v>3.5310000000000001</v>
      </c>
      <c r="D29587" t="s">
        <v>20</v>
      </c>
      <c r="E29587">
        <v>2026</v>
      </c>
      <c r="G29587" t="s">
        <v>273</v>
      </c>
    </row>
    <row r="29588" spans="1:7">
      <c r="A29588">
        <v>73182200</v>
      </c>
      <c r="B29588" t="s">
        <v>281</v>
      </c>
      <c r="C29588" s="30">
        <v>3.8519999999999999</v>
      </c>
      <c r="D29588" t="s">
        <v>20</v>
      </c>
      <c r="E29588">
        <v>2027</v>
      </c>
      <c r="G29588" t="s">
        <v>273</v>
      </c>
    </row>
    <row r="29589" spans="1:7">
      <c r="A29589">
        <v>73182200</v>
      </c>
      <c r="B29589" t="s">
        <v>281</v>
      </c>
      <c r="C29589" s="30">
        <v>4.173</v>
      </c>
      <c r="D29589" t="s">
        <v>20</v>
      </c>
      <c r="E29589">
        <v>2028</v>
      </c>
      <c r="G29589" t="s">
        <v>273</v>
      </c>
    </row>
    <row r="29590" spans="1:7">
      <c r="A29590">
        <v>73182300</v>
      </c>
      <c r="B29590" t="s">
        <v>281</v>
      </c>
      <c r="C29590" s="30">
        <v>3.21</v>
      </c>
      <c r="D29590" t="s">
        <v>20</v>
      </c>
      <c r="G29590" t="s">
        <v>273</v>
      </c>
    </row>
    <row r="29591" spans="1:7">
      <c r="A29591">
        <v>73182300</v>
      </c>
      <c r="B29591" t="s">
        <v>281</v>
      </c>
      <c r="C29591" s="30">
        <v>3.5310000000000001</v>
      </c>
      <c r="D29591" t="s">
        <v>20</v>
      </c>
      <c r="E29591">
        <v>2026</v>
      </c>
      <c r="G29591" t="s">
        <v>273</v>
      </c>
    </row>
    <row r="29592" spans="1:7">
      <c r="A29592">
        <v>73182300</v>
      </c>
      <c r="B29592" t="s">
        <v>281</v>
      </c>
      <c r="C29592" s="30">
        <v>3.8519999999999999</v>
      </c>
      <c r="D29592" t="s">
        <v>20</v>
      </c>
      <c r="E29592">
        <v>2027</v>
      </c>
      <c r="G29592" t="s">
        <v>273</v>
      </c>
    </row>
    <row r="29593" spans="1:7">
      <c r="A29593">
        <v>73182300</v>
      </c>
      <c r="B29593" t="s">
        <v>281</v>
      </c>
      <c r="C29593" s="30">
        <v>4.173</v>
      </c>
      <c r="D29593" t="s">
        <v>20</v>
      </c>
      <c r="E29593">
        <v>2028</v>
      </c>
      <c r="G29593" t="s">
        <v>273</v>
      </c>
    </row>
    <row r="29594" spans="1:7">
      <c r="A29594">
        <v>73182400</v>
      </c>
      <c r="B29594" t="s">
        <v>281</v>
      </c>
      <c r="C29594" s="30">
        <v>3.21</v>
      </c>
      <c r="D29594" t="s">
        <v>20</v>
      </c>
      <c r="G29594" t="s">
        <v>273</v>
      </c>
    </row>
    <row r="29595" spans="1:7">
      <c r="A29595">
        <v>73182400</v>
      </c>
      <c r="B29595" t="s">
        <v>281</v>
      </c>
      <c r="C29595" s="30">
        <v>3.5310000000000001</v>
      </c>
      <c r="D29595" t="s">
        <v>20</v>
      </c>
      <c r="E29595">
        <v>2026</v>
      </c>
      <c r="G29595" t="s">
        <v>273</v>
      </c>
    </row>
    <row r="29596" spans="1:7">
      <c r="A29596">
        <v>73182400</v>
      </c>
      <c r="B29596" t="s">
        <v>281</v>
      </c>
      <c r="C29596" s="30">
        <v>3.8519999999999999</v>
      </c>
      <c r="D29596" t="s">
        <v>20</v>
      </c>
      <c r="E29596">
        <v>2027</v>
      </c>
      <c r="G29596" t="s">
        <v>273</v>
      </c>
    </row>
    <row r="29597" spans="1:7">
      <c r="A29597">
        <v>73182400</v>
      </c>
      <c r="B29597" t="s">
        <v>281</v>
      </c>
      <c r="C29597" s="30">
        <v>4.173</v>
      </c>
      <c r="D29597" t="s">
        <v>20</v>
      </c>
      <c r="E29597">
        <v>2028</v>
      </c>
      <c r="G29597" t="s">
        <v>273</v>
      </c>
    </row>
    <row r="29598" spans="1:7">
      <c r="A29598">
        <v>73182900</v>
      </c>
      <c r="B29598" t="s">
        <v>281</v>
      </c>
      <c r="C29598" s="30">
        <v>3.21</v>
      </c>
      <c r="D29598" t="s">
        <v>20</v>
      </c>
      <c r="G29598" t="s">
        <v>273</v>
      </c>
    </row>
    <row r="29599" spans="1:7">
      <c r="A29599">
        <v>73182900</v>
      </c>
      <c r="B29599" t="s">
        <v>281</v>
      </c>
      <c r="C29599" s="30">
        <v>3.5310000000000001</v>
      </c>
      <c r="D29599" t="s">
        <v>20</v>
      </c>
      <c r="E29599">
        <v>2026</v>
      </c>
      <c r="G29599" t="s">
        <v>273</v>
      </c>
    </row>
    <row r="29600" spans="1:7">
      <c r="A29600">
        <v>73182900</v>
      </c>
      <c r="B29600" t="s">
        <v>281</v>
      </c>
      <c r="C29600" s="30">
        <v>3.8519999999999999</v>
      </c>
      <c r="D29600" t="s">
        <v>20</v>
      </c>
      <c r="E29600">
        <v>2027</v>
      </c>
      <c r="G29600" t="s">
        <v>273</v>
      </c>
    </row>
    <row r="29601" spans="1:7">
      <c r="A29601">
        <v>73182900</v>
      </c>
      <c r="B29601" t="s">
        <v>281</v>
      </c>
      <c r="C29601" s="30">
        <v>4.173</v>
      </c>
      <c r="D29601" t="s">
        <v>20</v>
      </c>
      <c r="E29601">
        <v>2028</v>
      </c>
      <c r="G29601" t="s">
        <v>273</v>
      </c>
    </row>
    <row r="29602" spans="1:7">
      <c r="A29602">
        <v>73261100</v>
      </c>
      <c r="B29602" t="s">
        <v>281</v>
      </c>
      <c r="C29602" s="30">
        <v>3.21</v>
      </c>
      <c r="D29602" t="s">
        <v>20</v>
      </c>
      <c r="G29602" t="s">
        <v>273</v>
      </c>
    </row>
    <row r="29603" spans="1:7">
      <c r="A29603">
        <v>73261100</v>
      </c>
      <c r="B29603" t="s">
        <v>281</v>
      </c>
      <c r="C29603" s="30">
        <v>3.5310000000000001</v>
      </c>
      <c r="D29603" t="s">
        <v>20</v>
      </c>
      <c r="E29603">
        <v>2026</v>
      </c>
      <c r="G29603" t="s">
        <v>273</v>
      </c>
    </row>
    <row r="29604" spans="1:7">
      <c r="A29604">
        <v>73261100</v>
      </c>
      <c r="B29604" t="s">
        <v>281</v>
      </c>
      <c r="C29604" s="30">
        <v>3.8519999999999999</v>
      </c>
      <c r="D29604" t="s">
        <v>20</v>
      </c>
      <c r="E29604">
        <v>2027</v>
      </c>
      <c r="G29604" t="s">
        <v>273</v>
      </c>
    </row>
    <row r="29605" spans="1:7">
      <c r="A29605">
        <v>73261100</v>
      </c>
      <c r="B29605" t="s">
        <v>281</v>
      </c>
      <c r="C29605" s="30">
        <v>4.173</v>
      </c>
      <c r="D29605" t="s">
        <v>20</v>
      </c>
      <c r="E29605">
        <v>2028</v>
      </c>
      <c r="G29605" t="s">
        <v>273</v>
      </c>
    </row>
    <row r="29606" spans="1:7">
      <c r="A29606">
        <v>732619</v>
      </c>
      <c r="B29606" t="s">
        <v>281</v>
      </c>
      <c r="C29606" s="30">
        <v>3.21</v>
      </c>
      <c r="D29606" t="s">
        <v>20</v>
      </c>
      <c r="G29606" t="s">
        <v>273</v>
      </c>
    </row>
    <row r="29607" spans="1:7">
      <c r="A29607">
        <v>732619</v>
      </c>
      <c r="B29607" t="s">
        <v>281</v>
      </c>
      <c r="C29607" s="30">
        <v>3.5310000000000001</v>
      </c>
      <c r="D29607" t="s">
        <v>20</v>
      </c>
      <c r="E29607">
        <v>2026</v>
      </c>
      <c r="G29607" t="s">
        <v>273</v>
      </c>
    </row>
    <row r="29608" spans="1:7">
      <c r="A29608">
        <v>732619</v>
      </c>
      <c r="B29608" t="s">
        <v>281</v>
      </c>
      <c r="C29608" s="30">
        <v>3.8519999999999999</v>
      </c>
      <c r="D29608" t="s">
        <v>20</v>
      </c>
      <c r="E29608">
        <v>2027</v>
      </c>
      <c r="G29608" t="s">
        <v>273</v>
      </c>
    </row>
    <row r="29609" spans="1:7">
      <c r="A29609">
        <v>732619</v>
      </c>
      <c r="B29609" t="s">
        <v>281</v>
      </c>
      <c r="C29609" s="30">
        <v>4.173</v>
      </c>
      <c r="D29609" t="s">
        <v>20</v>
      </c>
      <c r="E29609">
        <v>2028</v>
      </c>
      <c r="G29609" t="s">
        <v>273</v>
      </c>
    </row>
    <row r="29610" spans="1:7">
      <c r="A29610">
        <v>73262000</v>
      </c>
      <c r="B29610" t="s">
        <v>281</v>
      </c>
      <c r="C29610" s="30">
        <v>3.21</v>
      </c>
      <c r="D29610" t="s">
        <v>20</v>
      </c>
      <c r="G29610" t="s">
        <v>273</v>
      </c>
    </row>
    <row r="29611" spans="1:7">
      <c r="A29611">
        <v>73262000</v>
      </c>
      <c r="B29611" t="s">
        <v>281</v>
      </c>
      <c r="C29611" s="30">
        <v>3.5310000000000001</v>
      </c>
      <c r="D29611" t="s">
        <v>20</v>
      </c>
      <c r="E29611">
        <v>2026</v>
      </c>
      <c r="G29611" t="s">
        <v>273</v>
      </c>
    </row>
    <row r="29612" spans="1:7">
      <c r="A29612">
        <v>73262000</v>
      </c>
      <c r="B29612" t="s">
        <v>281</v>
      </c>
      <c r="C29612" s="30">
        <v>3.8519999999999999</v>
      </c>
      <c r="D29612" t="s">
        <v>20</v>
      </c>
      <c r="E29612">
        <v>2027</v>
      </c>
      <c r="G29612" t="s">
        <v>273</v>
      </c>
    </row>
    <row r="29613" spans="1:7">
      <c r="A29613">
        <v>73262000</v>
      </c>
      <c r="B29613" t="s">
        <v>281</v>
      </c>
      <c r="C29613" s="30">
        <v>4.173</v>
      </c>
      <c r="D29613" t="s">
        <v>20</v>
      </c>
      <c r="E29613">
        <v>2028</v>
      </c>
      <c r="G29613" t="s">
        <v>273</v>
      </c>
    </row>
    <row r="29614" spans="1:7">
      <c r="A29614">
        <v>73269030</v>
      </c>
      <c r="B29614" t="s">
        <v>281</v>
      </c>
      <c r="C29614" s="30">
        <v>3.21</v>
      </c>
      <c r="D29614" t="s">
        <v>20</v>
      </c>
      <c r="G29614" t="s">
        <v>273</v>
      </c>
    </row>
    <row r="29615" spans="1:7">
      <c r="A29615">
        <v>73269030</v>
      </c>
      <c r="B29615" t="s">
        <v>281</v>
      </c>
      <c r="C29615" s="30">
        <v>3.5310000000000001</v>
      </c>
      <c r="D29615" t="s">
        <v>20</v>
      </c>
      <c r="E29615">
        <v>2026</v>
      </c>
      <c r="G29615" t="s">
        <v>273</v>
      </c>
    </row>
    <row r="29616" spans="1:7">
      <c r="A29616">
        <v>73269030</v>
      </c>
      <c r="B29616" t="s">
        <v>281</v>
      </c>
      <c r="C29616" s="30">
        <v>3.8519999999999999</v>
      </c>
      <c r="D29616" t="s">
        <v>20</v>
      </c>
      <c r="E29616">
        <v>2027</v>
      </c>
      <c r="G29616" t="s">
        <v>273</v>
      </c>
    </row>
    <row r="29617" spans="1:7">
      <c r="A29617">
        <v>73269030</v>
      </c>
      <c r="B29617" t="s">
        <v>281</v>
      </c>
      <c r="C29617" s="30">
        <v>4.173</v>
      </c>
      <c r="D29617" t="s">
        <v>20</v>
      </c>
      <c r="E29617">
        <v>2028</v>
      </c>
      <c r="G29617" t="s">
        <v>273</v>
      </c>
    </row>
    <row r="29618" spans="1:7">
      <c r="A29618">
        <v>73269040</v>
      </c>
      <c r="B29618" t="s">
        <v>281</v>
      </c>
      <c r="C29618" s="30">
        <v>3.21</v>
      </c>
      <c r="D29618" t="s">
        <v>20</v>
      </c>
      <c r="G29618" t="s">
        <v>273</v>
      </c>
    </row>
    <row r="29619" spans="1:7">
      <c r="A29619">
        <v>73269040</v>
      </c>
      <c r="B29619" t="s">
        <v>281</v>
      </c>
      <c r="C29619" s="30">
        <v>3.5310000000000001</v>
      </c>
      <c r="D29619" t="s">
        <v>20</v>
      </c>
      <c r="E29619">
        <v>2026</v>
      </c>
      <c r="G29619" t="s">
        <v>273</v>
      </c>
    </row>
    <row r="29620" spans="1:7">
      <c r="A29620">
        <v>73269040</v>
      </c>
      <c r="B29620" t="s">
        <v>281</v>
      </c>
      <c r="C29620" s="30">
        <v>3.8519999999999999</v>
      </c>
      <c r="D29620" t="s">
        <v>20</v>
      </c>
      <c r="E29620">
        <v>2027</v>
      </c>
      <c r="G29620" t="s">
        <v>273</v>
      </c>
    </row>
    <row r="29621" spans="1:7">
      <c r="A29621">
        <v>73269040</v>
      </c>
      <c r="B29621" t="s">
        <v>281</v>
      </c>
      <c r="C29621" s="30">
        <v>4.173</v>
      </c>
      <c r="D29621" t="s">
        <v>20</v>
      </c>
      <c r="E29621">
        <v>2028</v>
      </c>
      <c r="G29621" t="s">
        <v>273</v>
      </c>
    </row>
    <row r="29622" spans="1:7">
      <c r="A29622">
        <v>73269050</v>
      </c>
      <c r="B29622" t="s">
        <v>281</v>
      </c>
      <c r="C29622" s="30">
        <v>3.21</v>
      </c>
      <c r="D29622" t="s">
        <v>20</v>
      </c>
      <c r="G29622" t="s">
        <v>273</v>
      </c>
    </row>
    <row r="29623" spans="1:7">
      <c r="A29623">
        <v>73269050</v>
      </c>
      <c r="B29623" t="s">
        <v>281</v>
      </c>
      <c r="C29623" s="30">
        <v>3.5310000000000001</v>
      </c>
      <c r="D29623" t="s">
        <v>20</v>
      </c>
      <c r="E29623">
        <v>2026</v>
      </c>
      <c r="G29623" t="s">
        <v>273</v>
      </c>
    </row>
    <row r="29624" spans="1:7">
      <c r="A29624">
        <v>73269050</v>
      </c>
      <c r="B29624" t="s">
        <v>281</v>
      </c>
      <c r="C29624" s="30">
        <v>3.8519999999999999</v>
      </c>
      <c r="D29624" t="s">
        <v>20</v>
      </c>
      <c r="E29624">
        <v>2027</v>
      </c>
      <c r="G29624" t="s">
        <v>273</v>
      </c>
    </row>
    <row r="29625" spans="1:7">
      <c r="A29625">
        <v>73269050</v>
      </c>
      <c r="B29625" t="s">
        <v>281</v>
      </c>
      <c r="C29625" s="30">
        <v>4.173</v>
      </c>
      <c r="D29625" t="s">
        <v>20</v>
      </c>
      <c r="E29625">
        <v>2028</v>
      </c>
      <c r="G29625" t="s">
        <v>273</v>
      </c>
    </row>
    <row r="29626" spans="1:7">
      <c r="A29626">
        <v>73269060</v>
      </c>
      <c r="B29626" t="s">
        <v>281</v>
      </c>
      <c r="C29626" s="30">
        <v>3.21</v>
      </c>
      <c r="D29626" t="s">
        <v>20</v>
      </c>
      <c r="G29626" t="s">
        <v>273</v>
      </c>
    </row>
    <row r="29627" spans="1:7">
      <c r="A29627">
        <v>73269060</v>
      </c>
      <c r="B29627" t="s">
        <v>281</v>
      </c>
      <c r="C29627" s="30">
        <v>3.5310000000000001</v>
      </c>
      <c r="D29627" t="s">
        <v>20</v>
      </c>
      <c r="E29627">
        <v>2026</v>
      </c>
      <c r="G29627" t="s">
        <v>273</v>
      </c>
    </row>
    <row r="29628" spans="1:7">
      <c r="A29628">
        <v>73269060</v>
      </c>
      <c r="B29628" t="s">
        <v>281</v>
      </c>
      <c r="C29628" s="30">
        <v>3.8519999999999999</v>
      </c>
      <c r="D29628" t="s">
        <v>20</v>
      </c>
      <c r="E29628">
        <v>2027</v>
      </c>
      <c r="G29628" t="s">
        <v>273</v>
      </c>
    </row>
    <row r="29629" spans="1:7">
      <c r="A29629">
        <v>73269060</v>
      </c>
      <c r="B29629" t="s">
        <v>281</v>
      </c>
      <c r="C29629" s="30">
        <v>4.173</v>
      </c>
      <c r="D29629" t="s">
        <v>20</v>
      </c>
      <c r="E29629">
        <v>2028</v>
      </c>
      <c r="G29629" t="s">
        <v>273</v>
      </c>
    </row>
    <row r="29630" spans="1:7">
      <c r="A29630">
        <v>73269092</v>
      </c>
      <c r="B29630" t="s">
        <v>281</v>
      </c>
      <c r="C29630" s="30">
        <v>3.21</v>
      </c>
      <c r="D29630" t="s">
        <v>20</v>
      </c>
      <c r="G29630" t="s">
        <v>273</v>
      </c>
    </row>
    <row r="29631" spans="1:7">
      <c r="A29631">
        <v>73269092</v>
      </c>
      <c r="B29631" t="s">
        <v>281</v>
      </c>
      <c r="C29631" s="30">
        <v>3.5310000000000001</v>
      </c>
      <c r="D29631" t="s">
        <v>20</v>
      </c>
      <c r="E29631">
        <v>2026</v>
      </c>
      <c r="G29631" t="s">
        <v>273</v>
      </c>
    </row>
    <row r="29632" spans="1:7">
      <c r="A29632">
        <v>73269092</v>
      </c>
      <c r="B29632" t="s">
        <v>281</v>
      </c>
      <c r="C29632" s="30">
        <v>3.8519999999999999</v>
      </c>
      <c r="D29632" t="s">
        <v>20</v>
      </c>
      <c r="E29632">
        <v>2027</v>
      </c>
      <c r="G29632" t="s">
        <v>273</v>
      </c>
    </row>
    <row r="29633" spans="1:7">
      <c r="A29633">
        <v>73269092</v>
      </c>
      <c r="B29633" t="s">
        <v>281</v>
      </c>
      <c r="C29633" s="30">
        <v>4.173</v>
      </c>
      <c r="D29633" t="s">
        <v>20</v>
      </c>
      <c r="E29633">
        <v>2028</v>
      </c>
      <c r="G29633" t="s">
        <v>273</v>
      </c>
    </row>
    <row r="29634" spans="1:7">
      <c r="A29634">
        <v>73269094</v>
      </c>
      <c r="B29634" t="s">
        <v>281</v>
      </c>
      <c r="C29634" s="30">
        <v>3.21</v>
      </c>
      <c r="D29634" t="s">
        <v>20</v>
      </c>
      <c r="G29634" t="s">
        <v>273</v>
      </c>
    </row>
    <row r="29635" spans="1:7">
      <c r="A29635">
        <v>73269094</v>
      </c>
      <c r="B29635" t="s">
        <v>281</v>
      </c>
      <c r="C29635" s="30">
        <v>3.5310000000000001</v>
      </c>
      <c r="D29635" t="s">
        <v>20</v>
      </c>
      <c r="E29635">
        <v>2026</v>
      </c>
      <c r="G29635" t="s">
        <v>273</v>
      </c>
    </row>
    <row r="29636" spans="1:7">
      <c r="A29636">
        <v>73269094</v>
      </c>
      <c r="B29636" t="s">
        <v>281</v>
      </c>
      <c r="C29636" s="30">
        <v>3.8519999999999999</v>
      </c>
      <c r="D29636" t="s">
        <v>20</v>
      </c>
      <c r="E29636">
        <v>2027</v>
      </c>
      <c r="G29636" t="s">
        <v>273</v>
      </c>
    </row>
    <row r="29637" spans="1:7">
      <c r="A29637">
        <v>73269094</v>
      </c>
      <c r="B29637" t="s">
        <v>281</v>
      </c>
      <c r="C29637" s="30">
        <v>4.173</v>
      </c>
      <c r="D29637" t="s">
        <v>20</v>
      </c>
      <c r="E29637">
        <v>2028</v>
      </c>
      <c r="G29637" t="s">
        <v>273</v>
      </c>
    </row>
    <row r="29638" spans="1:7">
      <c r="A29638">
        <v>73269096</v>
      </c>
      <c r="B29638" t="s">
        <v>281</v>
      </c>
      <c r="C29638" s="30">
        <v>3.21</v>
      </c>
      <c r="D29638" t="s">
        <v>20</v>
      </c>
      <c r="G29638" t="s">
        <v>273</v>
      </c>
    </row>
    <row r="29639" spans="1:7">
      <c r="A29639">
        <v>73269096</v>
      </c>
      <c r="B29639" t="s">
        <v>281</v>
      </c>
      <c r="C29639" s="30">
        <v>3.5310000000000001</v>
      </c>
      <c r="D29639" t="s">
        <v>20</v>
      </c>
      <c r="E29639">
        <v>2026</v>
      </c>
      <c r="G29639" t="s">
        <v>273</v>
      </c>
    </row>
    <row r="29640" spans="1:7">
      <c r="A29640">
        <v>73269096</v>
      </c>
      <c r="B29640" t="s">
        <v>281</v>
      </c>
      <c r="C29640" s="30">
        <v>3.8519999999999999</v>
      </c>
      <c r="D29640" t="s">
        <v>20</v>
      </c>
      <c r="E29640">
        <v>2027</v>
      </c>
      <c r="G29640" t="s">
        <v>273</v>
      </c>
    </row>
    <row r="29641" spans="1:7">
      <c r="A29641">
        <v>73269096</v>
      </c>
      <c r="B29641" t="s">
        <v>281</v>
      </c>
      <c r="C29641" s="30">
        <v>4.173</v>
      </c>
      <c r="D29641" t="s">
        <v>20</v>
      </c>
      <c r="E29641">
        <v>2028</v>
      </c>
      <c r="G29641" t="s">
        <v>273</v>
      </c>
    </row>
    <row r="29642" spans="1:7">
      <c r="A29642">
        <v>73269098</v>
      </c>
      <c r="B29642" t="s">
        <v>281</v>
      </c>
      <c r="C29642" s="30">
        <v>3.59</v>
      </c>
      <c r="D29642" t="s">
        <v>20</v>
      </c>
      <c r="G29642" t="s">
        <v>273</v>
      </c>
    </row>
    <row r="29643" spans="1:7">
      <c r="A29643">
        <v>73269098</v>
      </c>
      <c r="B29643" t="s">
        <v>281</v>
      </c>
      <c r="C29643" s="30">
        <v>3.9489999999999998</v>
      </c>
      <c r="D29643" t="s">
        <v>20</v>
      </c>
      <c r="E29643">
        <v>2026</v>
      </c>
      <c r="G29643" t="s">
        <v>273</v>
      </c>
    </row>
    <row r="29644" spans="1:7">
      <c r="A29644">
        <v>73269098</v>
      </c>
      <c r="B29644" t="s">
        <v>281</v>
      </c>
      <c r="C29644" s="30">
        <v>4.3079999999999998</v>
      </c>
      <c r="D29644" t="s">
        <v>20</v>
      </c>
      <c r="E29644">
        <v>2027</v>
      </c>
      <c r="G29644" t="s">
        <v>273</v>
      </c>
    </row>
    <row r="29645" spans="1:7">
      <c r="A29645">
        <v>73269098</v>
      </c>
      <c r="B29645" t="s">
        <v>281</v>
      </c>
      <c r="C29645" s="30">
        <v>4.6669999999999998</v>
      </c>
      <c r="D29645" t="s">
        <v>20</v>
      </c>
      <c r="E29645">
        <v>2028</v>
      </c>
      <c r="G29645" t="s">
        <v>273</v>
      </c>
    </row>
    <row r="29646" spans="1:7">
      <c r="A29646">
        <v>2523100090</v>
      </c>
      <c r="B29646" t="s">
        <v>111</v>
      </c>
      <c r="C29646">
        <v>0.88</v>
      </c>
      <c r="D29646" t="s">
        <v>13</v>
      </c>
      <c r="G29646" t="s">
        <v>270</v>
      </c>
    </row>
    <row r="29647" spans="1:7">
      <c r="A29647">
        <v>2523100090</v>
      </c>
      <c r="B29647" t="s">
        <v>111</v>
      </c>
      <c r="C29647">
        <v>0.96799999999999997</v>
      </c>
      <c r="D29647" t="s">
        <v>13</v>
      </c>
      <c r="E29647">
        <v>2026</v>
      </c>
      <c r="G29647" t="s">
        <v>270</v>
      </c>
    </row>
    <row r="29648" spans="1:7">
      <c r="A29648">
        <v>2523100090</v>
      </c>
      <c r="B29648" t="s">
        <v>111</v>
      </c>
      <c r="C29648">
        <v>1.056</v>
      </c>
      <c r="D29648" t="s">
        <v>13</v>
      </c>
      <c r="E29648">
        <v>2027</v>
      </c>
      <c r="G29648" t="s">
        <v>270</v>
      </c>
    </row>
    <row r="29649" spans="1:7">
      <c r="A29649">
        <v>2523100090</v>
      </c>
      <c r="B29649" t="s">
        <v>111</v>
      </c>
      <c r="C29649">
        <v>1.1440000000000001</v>
      </c>
      <c r="D29649" t="s">
        <v>13</v>
      </c>
      <c r="E29649">
        <v>2028</v>
      </c>
      <c r="G29649" t="s">
        <v>270</v>
      </c>
    </row>
    <row r="29650" spans="1:7">
      <c r="A29650">
        <v>25232900</v>
      </c>
      <c r="B29650" t="s">
        <v>111</v>
      </c>
      <c r="C29650">
        <v>0.91</v>
      </c>
      <c r="G29650" t="s">
        <v>270</v>
      </c>
    </row>
    <row r="29651" spans="1:7">
      <c r="A29651">
        <v>25232900</v>
      </c>
      <c r="B29651" t="s">
        <v>111</v>
      </c>
      <c r="C29651">
        <v>1.0010000000000001</v>
      </c>
      <c r="E29651">
        <v>2026</v>
      </c>
      <c r="G29651" t="s">
        <v>270</v>
      </c>
    </row>
    <row r="29652" spans="1:7">
      <c r="A29652">
        <v>25232900</v>
      </c>
      <c r="B29652" t="s">
        <v>111</v>
      </c>
      <c r="C29652">
        <v>1.0920000000000001</v>
      </c>
      <c r="E29652">
        <v>2027</v>
      </c>
      <c r="G29652" t="s">
        <v>270</v>
      </c>
    </row>
    <row r="29653" spans="1:7">
      <c r="A29653">
        <v>25232900</v>
      </c>
      <c r="B29653" t="s">
        <v>111</v>
      </c>
      <c r="C29653">
        <v>1.1830000000000001</v>
      </c>
      <c r="E29653">
        <v>2028</v>
      </c>
      <c r="G29653" t="s">
        <v>270</v>
      </c>
    </row>
    <row r="29654" spans="1:7">
      <c r="A29654">
        <v>2523900090</v>
      </c>
      <c r="B29654" t="s">
        <v>111</v>
      </c>
      <c r="C29654">
        <v>0.88</v>
      </c>
      <c r="D29654" t="s">
        <v>13</v>
      </c>
      <c r="G29654" t="s">
        <v>270</v>
      </c>
    </row>
    <row r="29655" spans="1:7">
      <c r="A29655">
        <v>2523900090</v>
      </c>
      <c r="B29655" t="s">
        <v>111</v>
      </c>
      <c r="C29655">
        <v>0.96799999999999997</v>
      </c>
      <c r="D29655" t="s">
        <v>13</v>
      </c>
      <c r="E29655">
        <v>2026</v>
      </c>
      <c r="G29655" t="s">
        <v>270</v>
      </c>
    </row>
    <row r="29656" spans="1:7">
      <c r="A29656">
        <v>2523900090</v>
      </c>
      <c r="B29656" t="s">
        <v>111</v>
      </c>
      <c r="C29656">
        <v>1.056</v>
      </c>
      <c r="D29656" t="s">
        <v>13</v>
      </c>
      <c r="E29656">
        <v>2027</v>
      </c>
      <c r="G29656" t="s">
        <v>270</v>
      </c>
    </row>
    <row r="29657" spans="1:7">
      <c r="A29657">
        <v>2523900090</v>
      </c>
      <c r="B29657" t="s">
        <v>111</v>
      </c>
      <c r="C29657">
        <v>1.1440000000000001</v>
      </c>
      <c r="D29657" t="s">
        <v>13</v>
      </c>
      <c r="E29657">
        <v>2028</v>
      </c>
      <c r="G29657" t="s">
        <v>270</v>
      </c>
    </row>
    <row r="29658" spans="1:7">
      <c r="A29658">
        <v>28080000</v>
      </c>
      <c r="B29658" t="s">
        <v>112</v>
      </c>
      <c r="C29658" s="30">
        <v>2.5</v>
      </c>
      <c r="G29658" t="s">
        <v>271</v>
      </c>
    </row>
    <row r="29659" spans="1:7">
      <c r="A29659">
        <v>28080000</v>
      </c>
      <c r="B29659" t="s">
        <v>112</v>
      </c>
      <c r="C29659" s="30">
        <v>2.5249999999999999</v>
      </c>
      <c r="E29659">
        <v>2026</v>
      </c>
      <c r="G29659" t="s">
        <v>271</v>
      </c>
    </row>
    <row r="29660" spans="1:7">
      <c r="A29660">
        <v>28080000</v>
      </c>
      <c r="B29660" t="s">
        <v>112</v>
      </c>
      <c r="C29660" s="30">
        <v>2.5249999999999999</v>
      </c>
      <c r="E29660">
        <v>2027</v>
      </c>
      <c r="G29660" t="s">
        <v>271</v>
      </c>
    </row>
    <row r="29661" spans="1:7">
      <c r="A29661">
        <v>28080000</v>
      </c>
      <c r="B29661" t="s">
        <v>112</v>
      </c>
      <c r="C29661" s="30">
        <v>2.5249999999999999</v>
      </c>
      <c r="E29661">
        <v>2028</v>
      </c>
      <c r="G29661" t="s">
        <v>271</v>
      </c>
    </row>
    <row r="29662" spans="1:7">
      <c r="A29662">
        <v>28141000</v>
      </c>
      <c r="B29662" t="s">
        <v>112</v>
      </c>
      <c r="C29662" s="30">
        <v>2.1</v>
      </c>
      <c r="G29662" t="s">
        <v>271</v>
      </c>
    </row>
    <row r="29663" spans="1:7">
      <c r="A29663">
        <v>28141000</v>
      </c>
      <c r="B29663" t="s">
        <v>112</v>
      </c>
      <c r="C29663" s="30">
        <v>2.121</v>
      </c>
      <c r="E29663">
        <v>2026</v>
      </c>
      <c r="G29663" t="s">
        <v>271</v>
      </c>
    </row>
    <row r="29664" spans="1:7">
      <c r="A29664">
        <v>28141000</v>
      </c>
      <c r="B29664" t="s">
        <v>112</v>
      </c>
      <c r="C29664" s="30">
        <v>2.121</v>
      </c>
      <c r="E29664">
        <v>2027</v>
      </c>
      <c r="G29664" t="s">
        <v>271</v>
      </c>
    </row>
    <row r="29665" spans="1:7">
      <c r="A29665">
        <v>28141000</v>
      </c>
      <c r="B29665" t="s">
        <v>112</v>
      </c>
      <c r="C29665" s="30">
        <v>2.121</v>
      </c>
      <c r="E29665">
        <v>2028</v>
      </c>
      <c r="G29665" t="s">
        <v>271</v>
      </c>
    </row>
    <row r="29666" spans="1:7">
      <c r="A29666">
        <v>28142000</v>
      </c>
      <c r="B29666" t="s">
        <v>112</v>
      </c>
      <c r="C29666">
        <v>0.63</v>
      </c>
      <c r="G29666" t="s">
        <v>271</v>
      </c>
    </row>
    <row r="29667" spans="1:7">
      <c r="A29667">
        <v>28142000</v>
      </c>
      <c r="B29667" t="s">
        <v>112</v>
      </c>
      <c r="C29667">
        <v>0.63629999999999998</v>
      </c>
      <c r="E29667">
        <v>2026</v>
      </c>
      <c r="G29667" t="s">
        <v>271</v>
      </c>
    </row>
    <row r="29668" spans="1:7">
      <c r="A29668">
        <v>28142000</v>
      </c>
      <c r="B29668" t="s">
        <v>112</v>
      </c>
      <c r="C29668">
        <v>0.63629999999999998</v>
      </c>
      <c r="E29668">
        <v>2027</v>
      </c>
      <c r="G29668" t="s">
        <v>271</v>
      </c>
    </row>
    <row r="29669" spans="1:7">
      <c r="A29669">
        <v>28142000</v>
      </c>
      <c r="B29669" t="s">
        <v>112</v>
      </c>
      <c r="C29669">
        <v>0.63629999999999998</v>
      </c>
      <c r="E29669">
        <v>2028</v>
      </c>
      <c r="G29669" t="s">
        <v>271</v>
      </c>
    </row>
    <row r="29670" spans="1:7">
      <c r="A29670">
        <v>28342100</v>
      </c>
      <c r="B29670" t="s">
        <v>112</v>
      </c>
      <c r="C29670" s="30">
        <v>2.06</v>
      </c>
      <c r="G29670" t="s">
        <v>271</v>
      </c>
    </row>
    <row r="29671" spans="1:7">
      <c r="A29671">
        <v>28342100</v>
      </c>
      <c r="B29671" t="s">
        <v>112</v>
      </c>
      <c r="C29671" s="30">
        <v>2.0806</v>
      </c>
      <c r="E29671">
        <v>2026</v>
      </c>
      <c r="G29671" t="s">
        <v>271</v>
      </c>
    </row>
    <row r="29672" spans="1:7">
      <c r="A29672">
        <v>28342100</v>
      </c>
      <c r="B29672" t="s">
        <v>112</v>
      </c>
      <c r="C29672" s="30">
        <v>2.0806</v>
      </c>
      <c r="E29672">
        <v>2027</v>
      </c>
      <c r="G29672" t="s">
        <v>271</v>
      </c>
    </row>
    <row r="29673" spans="1:7">
      <c r="A29673">
        <v>28342100</v>
      </c>
      <c r="B29673" t="s">
        <v>112</v>
      </c>
      <c r="C29673" s="30">
        <v>2.0806</v>
      </c>
      <c r="E29673">
        <v>2028</v>
      </c>
      <c r="G29673" t="s">
        <v>271</v>
      </c>
    </row>
    <row r="29674" spans="1:7">
      <c r="A29674">
        <v>31021012</v>
      </c>
      <c r="B29674" t="s">
        <v>112</v>
      </c>
      <c r="C29674">
        <v>0.49</v>
      </c>
      <c r="G29674" t="s">
        <v>271</v>
      </c>
    </row>
    <row r="29675" spans="1:7">
      <c r="A29675">
        <v>31021012</v>
      </c>
      <c r="B29675" t="s">
        <v>112</v>
      </c>
      <c r="C29675">
        <v>0.49490000000000001</v>
      </c>
      <c r="E29675">
        <v>2026</v>
      </c>
      <c r="G29675" t="s">
        <v>271</v>
      </c>
    </row>
    <row r="29676" spans="1:7">
      <c r="A29676">
        <v>31021012</v>
      </c>
      <c r="B29676" t="s">
        <v>112</v>
      </c>
      <c r="C29676">
        <v>0.49490000000000001</v>
      </c>
      <c r="E29676">
        <v>2027</v>
      </c>
      <c r="G29676" t="s">
        <v>271</v>
      </c>
    </row>
    <row r="29677" spans="1:7">
      <c r="A29677">
        <v>31021012</v>
      </c>
      <c r="B29677" t="s">
        <v>112</v>
      </c>
      <c r="C29677">
        <v>0.49490000000000001</v>
      </c>
      <c r="E29677">
        <v>2028</v>
      </c>
      <c r="G29677" t="s">
        <v>271</v>
      </c>
    </row>
    <row r="29678" spans="1:7">
      <c r="A29678">
        <v>31021015</v>
      </c>
      <c r="B29678" t="s">
        <v>112</v>
      </c>
      <c r="C29678">
        <v>0.78</v>
      </c>
      <c r="G29678" t="s">
        <v>271</v>
      </c>
    </row>
    <row r="29679" spans="1:7">
      <c r="A29679">
        <v>31021015</v>
      </c>
      <c r="B29679" t="s">
        <v>112</v>
      </c>
      <c r="C29679">
        <v>0.78780000000000006</v>
      </c>
      <c r="E29679">
        <v>2026</v>
      </c>
      <c r="G29679" t="s">
        <v>271</v>
      </c>
    </row>
    <row r="29680" spans="1:7">
      <c r="A29680">
        <v>31021015</v>
      </c>
      <c r="B29680" t="s">
        <v>112</v>
      </c>
      <c r="C29680">
        <v>0.78780000000000006</v>
      </c>
      <c r="E29680">
        <v>2027</v>
      </c>
      <c r="G29680" t="s">
        <v>271</v>
      </c>
    </row>
    <row r="29681" spans="1:7">
      <c r="A29681">
        <v>31021015</v>
      </c>
      <c r="B29681" t="s">
        <v>112</v>
      </c>
      <c r="C29681">
        <v>0.78780000000000006</v>
      </c>
      <c r="E29681">
        <v>2028</v>
      </c>
      <c r="G29681" t="s">
        <v>271</v>
      </c>
    </row>
    <row r="29682" spans="1:7">
      <c r="A29682">
        <v>31021019</v>
      </c>
      <c r="B29682" t="s">
        <v>112</v>
      </c>
      <c r="C29682" s="30">
        <v>1.47</v>
      </c>
      <c r="G29682" t="s">
        <v>271</v>
      </c>
    </row>
    <row r="29683" spans="1:7">
      <c r="A29683">
        <v>31021019</v>
      </c>
      <c r="B29683" t="s">
        <v>112</v>
      </c>
      <c r="C29683" s="30">
        <v>1.4846999999999999</v>
      </c>
      <c r="E29683">
        <v>2026</v>
      </c>
      <c r="G29683" t="s">
        <v>271</v>
      </c>
    </row>
    <row r="29684" spans="1:7">
      <c r="A29684">
        <v>31021019</v>
      </c>
      <c r="B29684" t="s">
        <v>112</v>
      </c>
      <c r="C29684" s="30">
        <v>1.4846999999999999</v>
      </c>
      <c r="E29684">
        <v>2027</v>
      </c>
      <c r="G29684" t="s">
        <v>271</v>
      </c>
    </row>
    <row r="29685" spans="1:7">
      <c r="A29685">
        <v>31021019</v>
      </c>
      <c r="B29685" t="s">
        <v>112</v>
      </c>
      <c r="C29685" s="30">
        <v>1.4846999999999999</v>
      </c>
      <c r="E29685">
        <v>2028</v>
      </c>
      <c r="G29685" t="s">
        <v>271</v>
      </c>
    </row>
    <row r="29686" spans="1:7">
      <c r="A29686">
        <v>31021090</v>
      </c>
      <c r="B29686" t="s">
        <v>112</v>
      </c>
      <c r="C29686" s="30">
        <v>1.44</v>
      </c>
      <c r="G29686" t="s">
        <v>271</v>
      </c>
    </row>
    <row r="29687" spans="1:7">
      <c r="A29687">
        <v>31021090</v>
      </c>
      <c r="B29687" t="s">
        <v>112</v>
      </c>
      <c r="C29687" s="30">
        <v>1.4543999999999999</v>
      </c>
      <c r="E29687">
        <v>2026</v>
      </c>
      <c r="G29687" t="s">
        <v>271</v>
      </c>
    </row>
    <row r="29688" spans="1:7">
      <c r="A29688">
        <v>31021090</v>
      </c>
      <c r="B29688" t="s">
        <v>112</v>
      </c>
      <c r="C29688" s="30">
        <v>1.4543999999999999</v>
      </c>
      <c r="E29688">
        <v>2027</v>
      </c>
      <c r="G29688" t="s">
        <v>271</v>
      </c>
    </row>
    <row r="29689" spans="1:7">
      <c r="A29689">
        <v>31021090</v>
      </c>
      <c r="B29689" t="s">
        <v>112</v>
      </c>
      <c r="C29689" s="30">
        <v>1.4543999999999999</v>
      </c>
      <c r="E29689">
        <v>2028</v>
      </c>
      <c r="G29689" t="s">
        <v>271</v>
      </c>
    </row>
    <row r="29690" spans="1:7">
      <c r="A29690">
        <v>31022100</v>
      </c>
      <c r="B29690" t="s">
        <v>112</v>
      </c>
      <c r="C29690">
        <v>0.67</v>
      </c>
      <c r="G29690" t="s">
        <v>271</v>
      </c>
    </row>
    <row r="29691" spans="1:7">
      <c r="A29691">
        <v>31022100</v>
      </c>
      <c r="B29691" t="s">
        <v>112</v>
      </c>
      <c r="C29691">
        <v>0.67670000000000008</v>
      </c>
      <c r="E29691">
        <v>2026</v>
      </c>
      <c r="G29691" t="s">
        <v>271</v>
      </c>
    </row>
    <row r="29692" spans="1:7">
      <c r="A29692">
        <v>31022100</v>
      </c>
      <c r="B29692" t="s">
        <v>112</v>
      </c>
      <c r="C29692">
        <v>0.67670000000000008</v>
      </c>
      <c r="E29692">
        <v>2027</v>
      </c>
      <c r="G29692" t="s">
        <v>271</v>
      </c>
    </row>
    <row r="29693" spans="1:7">
      <c r="A29693">
        <v>31022100</v>
      </c>
      <c r="B29693" t="s">
        <v>112</v>
      </c>
      <c r="C29693">
        <v>0.67670000000000008</v>
      </c>
      <c r="E29693">
        <v>2028</v>
      </c>
      <c r="G29693" t="s">
        <v>271</v>
      </c>
    </row>
    <row r="29694" spans="1:7">
      <c r="A29694">
        <v>31022900</v>
      </c>
      <c r="B29694" t="s">
        <v>112</v>
      </c>
      <c r="C29694" s="30">
        <v>1.38</v>
      </c>
      <c r="G29694" t="s">
        <v>271</v>
      </c>
    </row>
    <row r="29695" spans="1:7">
      <c r="A29695">
        <v>31022900</v>
      </c>
      <c r="B29695" t="s">
        <v>112</v>
      </c>
      <c r="C29695" s="30">
        <v>1.3937999999999999</v>
      </c>
      <c r="E29695">
        <v>2026</v>
      </c>
      <c r="G29695" t="s">
        <v>271</v>
      </c>
    </row>
    <row r="29696" spans="1:7">
      <c r="A29696">
        <v>31022900</v>
      </c>
      <c r="B29696" t="s">
        <v>112</v>
      </c>
      <c r="C29696" s="30">
        <v>1.3937999999999999</v>
      </c>
      <c r="E29696">
        <v>2027</v>
      </c>
      <c r="G29696" t="s">
        <v>271</v>
      </c>
    </row>
    <row r="29697" spans="1:7">
      <c r="A29697">
        <v>31022900</v>
      </c>
      <c r="B29697" t="s">
        <v>112</v>
      </c>
      <c r="C29697" s="30">
        <v>1.3937999999999999</v>
      </c>
      <c r="E29697">
        <v>2028</v>
      </c>
      <c r="G29697" t="s">
        <v>271</v>
      </c>
    </row>
    <row r="29698" spans="1:7">
      <c r="A29698">
        <v>31023010</v>
      </c>
      <c r="B29698" t="s">
        <v>112</v>
      </c>
      <c r="C29698" s="30">
        <v>1.58</v>
      </c>
      <c r="G29698" t="s">
        <v>271</v>
      </c>
    </row>
    <row r="29699" spans="1:7">
      <c r="A29699">
        <v>31023010</v>
      </c>
      <c r="B29699" t="s">
        <v>112</v>
      </c>
      <c r="C29699" s="30">
        <v>1.5958000000000001</v>
      </c>
      <c r="E29699">
        <v>2026</v>
      </c>
      <c r="G29699" t="s">
        <v>271</v>
      </c>
    </row>
    <row r="29700" spans="1:7">
      <c r="A29700">
        <v>31023010</v>
      </c>
      <c r="B29700" t="s">
        <v>112</v>
      </c>
      <c r="C29700" s="30">
        <v>1.5958000000000001</v>
      </c>
      <c r="E29700">
        <v>2027</v>
      </c>
      <c r="G29700" t="s">
        <v>271</v>
      </c>
    </row>
    <row r="29701" spans="1:7">
      <c r="A29701">
        <v>31023010</v>
      </c>
      <c r="B29701" t="s">
        <v>112</v>
      </c>
      <c r="C29701" s="30">
        <v>1.5958000000000001</v>
      </c>
      <c r="E29701">
        <v>2028</v>
      </c>
      <c r="G29701" t="s">
        <v>271</v>
      </c>
    </row>
    <row r="29702" spans="1:7">
      <c r="A29702">
        <v>31023090</v>
      </c>
      <c r="B29702" t="s">
        <v>112</v>
      </c>
      <c r="C29702" s="30">
        <v>2.4300000000000002</v>
      </c>
      <c r="G29702" t="s">
        <v>271</v>
      </c>
    </row>
    <row r="29703" spans="1:7">
      <c r="A29703">
        <v>31023090</v>
      </c>
      <c r="B29703" t="s">
        <v>112</v>
      </c>
      <c r="C29703" s="30">
        <v>2.4543000000000004</v>
      </c>
      <c r="E29703">
        <v>2026</v>
      </c>
      <c r="G29703" t="s">
        <v>271</v>
      </c>
    </row>
    <row r="29704" spans="1:7">
      <c r="A29704">
        <v>31023090</v>
      </c>
      <c r="B29704" t="s">
        <v>112</v>
      </c>
      <c r="C29704" s="30">
        <v>2.4543000000000004</v>
      </c>
      <c r="E29704">
        <v>2027</v>
      </c>
      <c r="G29704" t="s">
        <v>271</v>
      </c>
    </row>
    <row r="29705" spans="1:7">
      <c r="A29705">
        <v>31023090</v>
      </c>
      <c r="B29705" t="s">
        <v>112</v>
      </c>
      <c r="C29705" s="30">
        <v>2.4543000000000004</v>
      </c>
      <c r="E29705">
        <v>2028</v>
      </c>
      <c r="G29705" t="s">
        <v>271</v>
      </c>
    </row>
    <row r="29706" spans="1:7">
      <c r="A29706">
        <v>31024010</v>
      </c>
      <c r="B29706" t="s">
        <v>112</v>
      </c>
      <c r="C29706" s="30">
        <v>2.1</v>
      </c>
      <c r="G29706" t="s">
        <v>271</v>
      </c>
    </row>
    <row r="29707" spans="1:7">
      <c r="A29707">
        <v>31024010</v>
      </c>
      <c r="B29707" t="s">
        <v>112</v>
      </c>
      <c r="C29707" s="30">
        <v>2.121</v>
      </c>
      <c r="E29707">
        <v>2026</v>
      </c>
      <c r="G29707" t="s">
        <v>271</v>
      </c>
    </row>
    <row r="29708" spans="1:7">
      <c r="A29708">
        <v>31024010</v>
      </c>
      <c r="B29708" t="s">
        <v>112</v>
      </c>
      <c r="C29708" s="30">
        <v>2.121</v>
      </c>
      <c r="E29708">
        <v>2027</v>
      </c>
      <c r="G29708" t="s">
        <v>271</v>
      </c>
    </row>
    <row r="29709" spans="1:7">
      <c r="A29709">
        <v>31024010</v>
      </c>
      <c r="B29709" t="s">
        <v>112</v>
      </c>
      <c r="C29709" s="30">
        <v>2.121</v>
      </c>
      <c r="E29709">
        <v>2028</v>
      </c>
      <c r="G29709" t="s">
        <v>271</v>
      </c>
    </row>
    <row r="29710" spans="1:7">
      <c r="A29710">
        <v>31024090</v>
      </c>
      <c r="B29710" t="s">
        <v>112</v>
      </c>
      <c r="C29710" s="30">
        <v>2.1</v>
      </c>
      <c r="G29710" t="s">
        <v>271</v>
      </c>
    </row>
    <row r="29711" spans="1:7">
      <c r="A29711">
        <v>31024090</v>
      </c>
      <c r="B29711" t="s">
        <v>112</v>
      </c>
      <c r="C29711" s="30">
        <v>2.121</v>
      </c>
      <c r="E29711">
        <v>2026</v>
      </c>
      <c r="G29711" t="s">
        <v>271</v>
      </c>
    </row>
    <row r="29712" spans="1:7">
      <c r="A29712">
        <v>31024090</v>
      </c>
      <c r="B29712" t="s">
        <v>112</v>
      </c>
      <c r="C29712" s="30">
        <v>2.121</v>
      </c>
      <c r="E29712">
        <v>2027</v>
      </c>
      <c r="G29712" t="s">
        <v>271</v>
      </c>
    </row>
    <row r="29713" spans="1:7">
      <c r="A29713">
        <v>31024090</v>
      </c>
      <c r="B29713" t="s">
        <v>112</v>
      </c>
      <c r="C29713" s="30">
        <v>2.121</v>
      </c>
      <c r="E29713">
        <v>2028</v>
      </c>
      <c r="G29713" t="s">
        <v>271</v>
      </c>
    </row>
    <row r="29714" spans="1:7">
      <c r="A29714">
        <v>31025000</v>
      </c>
      <c r="B29714" t="s">
        <v>112</v>
      </c>
      <c r="C29714" s="30">
        <v>3.9</v>
      </c>
      <c r="G29714" t="s">
        <v>271</v>
      </c>
    </row>
    <row r="29715" spans="1:7">
      <c r="A29715">
        <v>31025000</v>
      </c>
      <c r="B29715" t="s">
        <v>112</v>
      </c>
      <c r="C29715" s="30">
        <v>3.9390000000000001</v>
      </c>
      <c r="E29715">
        <v>2026</v>
      </c>
      <c r="G29715" t="s">
        <v>271</v>
      </c>
    </row>
    <row r="29716" spans="1:7">
      <c r="A29716">
        <v>31025000</v>
      </c>
      <c r="B29716" t="s">
        <v>112</v>
      </c>
      <c r="C29716" s="30">
        <v>3.9390000000000001</v>
      </c>
      <c r="E29716">
        <v>2027</v>
      </c>
      <c r="G29716" t="s">
        <v>271</v>
      </c>
    </row>
    <row r="29717" spans="1:7">
      <c r="A29717">
        <v>31025000</v>
      </c>
      <c r="B29717" t="s">
        <v>112</v>
      </c>
      <c r="C29717" s="30">
        <v>3.9390000000000001</v>
      </c>
      <c r="E29717">
        <v>2028</v>
      </c>
      <c r="G29717" t="s">
        <v>271</v>
      </c>
    </row>
    <row r="29718" spans="1:7">
      <c r="A29718">
        <v>31026000</v>
      </c>
      <c r="B29718" t="s">
        <v>112</v>
      </c>
      <c r="C29718" s="30">
        <v>2.04</v>
      </c>
      <c r="G29718" t="s">
        <v>271</v>
      </c>
    </row>
    <row r="29719" spans="1:7">
      <c r="A29719">
        <v>31026000</v>
      </c>
      <c r="B29719" t="s">
        <v>112</v>
      </c>
      <c r="C29719" s="30">
        <v>2.0604</v>
      </c>
      <c r="E29719">
        <v>2026</v>
      </c>
      <c r="G29719" t="s">
        <v>271</v>
      </c>
    </row>
    <row r="29720" spans="1:7">
      <c r="A29720">
        <v>31026000</v>
      </c>
      <c r="B29720" t="s">
        <v>112</v>
      </c>
      <c r="C29720" s="30">
        <v>2.0604</v>
      </c>
      <c r="E29720">
        <v>2027</v>
      </c>
      <c r="G29720" t="s">
        <v>271</v>
      </c>
    </row>
    <row r="29721" spans="1:7">
      <c r="A29721">
        <v>31026000</v>
      </c>
      <c r="B29721" t="s">
        <v>112</v>
      </c>
      <c r="C29721" s="30">
        <v>2.0604</v>
      </c>
      <c r="E29721">
        <v>2028</v>
      </c>
      <c r="G29721" t="s">
        <v>271</v>
      </c>
    </row>
    <row r="29722" spans="1:7">
      <c r="A29722">
        <v>31028000</v>
      </c>
      <c r="B29722" t="s">
        <v>112</v>
      </c>
      <c r="C29722" s="30">
        <v>1.55</v>
      </c>
      <c r="G29722" t="s">
        <v>271</v>
      </c>
    </row>
    <row r="29723" spans="1:7">
      <c r="A29723">
        <v>31028000</v>
      </c>
      <c r="B29723" t="s">
        <v>112</v>
      </c>
      <c r="C29723" s="30">
        <v>1.5655000000000001</v>
      </c>
      <c r="E29723">
        <v>2026</v>
      </c>
      <c r="G29723" t="s">
        <v>271</v>
      </c>
    </row>
    <row r="29724" spans="1:7">
      <c r="A29724">
        <v>31028000</v>
      </c>
      <c r="B29724" t="s">
        <v>112</v>
      </c>
      <c r="C29724" s="30">
        <v>1.5655000000000001</v>
      </c>
      <c r="E29724">
        <v>2027</v>
      </c>
      <c r="G29724" t="s">
        <v>271</v>
      </c>
    </row>
    <row r="29725" spans="1:7">
      <c r="A29725">
        <v>31028000</v>
      </c>
      <c r="B29725" t="s">
        <v>112</v>
      </c>
      <c r="C29725" s="30">
        <v>1.5655000000000001</v>
      </c>
      <c r="E29725">
        <v>2028</v>
      </c>
      <c r="G29725" t="s">
        <v>271</v>
      </c>
    </row>
    <row r="29726" spans="1:7">
      <c r="A29726">
        <v>31029000</v>
      </c>
      <c r="B29726" t="s">
        <v>112</v>
      </c>
      <c r="C29726" s="30">
        <v>1.62</v>
      </c>
      <c r="G29726" t="s">
        <v>271</v>
      </c>
    </row>
    <row r="29727" spans="1:7">
      <c r="A29727">
        <v>31029000</v>
      </c>
      <c r="B29727" t="s">
        <v>112</v>
      </c>
      <c r="C29727" s="30">
        <v>1.6362000000000001</v>
      </c>
      <c r="E29727">
        <v>2026</v>
      </c>
      <c r="G29727" t="s">
        <v>271</v>
      </c>
    </row>
    <row r="29728" spans="1:7">
      <c r="A29728">
        <v>31029000</v>
      </c>
      <c r="B29728" t="s">
        <v>112</v>
      </c>
      <c r="C29728" s="30">
        <v>1.6362000000000001</v>
      </c>
      <c r="E29728">
        <v>2027</v>
      </c>
      <c r="G29728" t="s">
        <v>271</v>
      </c>
    </row>
    <row r="29729" spans="1:7">
      <c r="A29729">
        <v>31029000</v>
      </c>
      <c r="B29729" t="s">
        <v>112</v>
      </c>
      <c r="C29729" s="30">
        <v>1.6362000000000001</v>
      </c>
      <c r="E29729">
        <v>2028</v>
      </c>
      <c r="G29729" t="s">
        <v>271</v>
      </c>
    </row>
    <row r="29730" spans="1:7">
      <c r="A29730">
        <v>31051000</v>
      </c>
      <c r="B29730" t="s">
        <v>112</v>
      </c>
      <c r="C29730">
        <v>0.83</v>
      </c>
      <c r="G29730" t="s">
        <v>271</v>
      </c>
    </row>
    <row r="29731" spans="1:7">
      <c r="A29731">
        <v>31051000</v>
      </c>
      <c r="B29731" t="s">
        <v>112</v>
      </c>
      <c r="C29731">
        <v>0.83829999999999993</v>
      </c>
      <c r="E29731">
        <v>2026</v>
      </c>
      <c r="G29731" t="s">
        <v>271</v>
      </c>
    </row>
    <row r="29732" spans="1:7">
      <c r="A29732">
        <v>31051000</v>
      </c>
      <c r="B29732" t="s">
        <v>112</v>
      </c>
      <c r="C29732">
        <v>0.83829999999999993</v>
      </c>
      <c r="E29732">
        <v>2027</v>
      </c>
      <c r="G29732" t="s">
        <v>271</v>
      </c>
    </row>
    <row r="29733" spans="1:7">
      <c r="A29733">
        <v>31051000</v>
      </c>
      <c r="B29733" t="s">
        <v>112</v>
      </c>
      <c r="C29733">
        <v>0.83829999999999993</v>
      </c>
      <c r="E29733">
        <v>2028</v>
      </c>
      <c r="G29733" t="s">
        <v>271</v>
      </c>
    </row>
    <row r="29734" spans="1:7">
      <c r="A29734">
        <v>31052010</v>
      </c>
      <c r="B29734" t="s">
        <v>112</v>
      </c>
      <c r="C29734" s="30">
        <v>1.0900000000000001</v>
      </c>
      <c r="G29734" t="s">
        <v>271</v>
      </c>
    </row>
    <row r="29735" spans="1:7">
      <c r="A29735">
        <v>31052010</v>
      </c>
      <c r="B29735" t="s">
        <v>112</v>
      </c>
      <c r="C29735" s="30">
        <v>1.1009</v>
      </c>
      <c r="E29735">
        <v>2026</v>
      </c>
      <c r="G29735" t="s">
        <v>271</v>
      </c>
    </row>
    <row r="29736" spans="1:7">
      <c r="A29736">
        <v>31052010</v>
      </c>
      <c r="B29736" t="s">
        <v>112</v>
      </c>
      <c r="C29736" s="30">
        <v>1.1009</v>
      </c>
      <c r="E29736">
        <v>2027</v>
      </c>
      <c r="G29736" t="s">
        <v>271</v>
      </c>
    </row>
    <row r="29737" spans="1:7">
      <c r="A29737">
        <v>31052010</v>
      </c>
      <c r="B29737" t="s">
        <v>112</v>
      </c>
      <c r="C29737" s="30">
        <v>1.1009</v>
      </c>
      <c r="E29737">
        <v>2028</v>
      </c>
      <c r="G29737" t="s">
        <v>271</v>
      </c>
    </row>
    <row r="29738" spans="1:7">
      <c r="A29738">
        <v>31052090</v>
      </c>
      <c r="B29738" t="s">
        <v>112</v>
      </c>
      <c r="C29738">
        <v>0.75</v>
      </c>
      <c r="G29738" t="s">
        <v>271</v>
      </c>
    </row>
    <row r="29739" spans="1:7">
      <c r="A29739">
        <v>31052090</v>
      </c>
      <c r="B29739" t="s">
        <v>112</v>
      </c>
      <c r="C29739">
        <v>0.75750000000000006</v>
      </c>
      <c r="E29739">
        <v>2026</v>
      </c>
      <c r="G29739" t="s">
        <v>271</v>
      </c>
    </row>
    <row r="29740" spans="1:7">
      <c r="A29740">
        <v>31052090</v>
      </c>
      <c r="B29740" t="s">
        <v>112</v>
      </c>
      <c r="C29740">
        <v>0.75750000000000006</v>
      </c>
      <c r="E29740">
        <v>2027</v>
      </c>
      <c r="G29740" t="s">
        <v>271</v>
      </c>
    </row>
    <row r="29741" spans="1:7">
      <c r="A29741">
        <v>31052090</v>
      </c>
      <c r="B29741" t="s">
        <v>112</v>
      </c>
      <c r="C29741">
        <v>0.75750000000000006</v>
      </c>
      <c r="E29741">
        <v>2028</v>
      </c>
      <c r="G29741" t="s">
        <v>271</v>
      </c>
    </row>
    <row r="29742" spans="1:7">
      <c r="A29742">
        <v>31053000</v>
      </c>
      <c r="B29742" t="s">
        <v>112</v>
      </c>
      <c r="C29742">
        <v>0.53</v>
      </c>
      <c r="G29742" t="s">
        <v>271</v>
      </c>
    </row>
    <row r="29743" spans="1:7">
      <c r="A29743">
        <v>31053000</v>
      </c>
      <c r="B29743" t="s">
        <v>112</v>
      </c>
      <c r="C29743">
        <v>0.5353</v>
      </c>
      <c r="E29743">
        <v>2026</v>
      </c>
      <c r="G29743" t="s">
        <v>271</v>
      </c>
    </row>
    <row r="29744" spans="1:7">
      <c r="A29744">
        <v>31053000</v>
      </c>
      <c r="B29744" t="s">
        <v>112</v>
      </c>
      <c r="C29744">
        <v>0.5353</v>
      </c>
      <c r="E29744">
        <v>2027</v>
      </c>
      <c r="G29744" t="s">
        <v>271</v>
      </c>
    </row>
    <row r="29745" spans="1:7">
      <c r="A29745">
        <v>31053000</v>
      </c>
      <c r="B29745" t="s">
        <v>112</v>
      </c>
      <c r="C29745">
        <v>0.5353</v>
      </c>
      <c r="E29745">
        <v>2028</v>
      </c>
      <c r="G29745" t="s">
        <v>271</v>
      </c>
    </row>
    <row r="29746" spans="1:7">
      <c r="A29746">
        <v>31054000</v>
      </c>
      <c r="B29746" t="s">
        <v>112</v>
      </c>
      <c r="C29746">
        <v>0.35</v>
      </c>
      <c r="G29746" t="s">
        <v>271</v>
      </c>
    </row>
    <row r="29747" spans="1:7">
      <c r="A29747">
        <v>31054000</v>
      </c>
      <c r="B29747" t="s">
        <v>112</v>
      </c>
      <c r="C29747">
        <v>0.35349999999999998</v>
      </c>
      <c r="E29747">
        <v>2026</v>
      </c>
      <c r="G29747" t="s">
        <v>271</v>
      </c>
    </row>
    <row r="29748" spans="1:7">
      <c r="A29748">
        <v>31054000</v>
      </c>
      <c r="B29748" t="s">
        <v>112</v>
      </c>
      <c r="C29748">
        <v>0.35349999999999998</v>
      </c>
      <c r="E29748">
        <v>2027</v>
      </c>
      <c r="G29748" t="s">
        <v>271</v>
      </c>
    </row>
    <row r="29749" spans="1:7">
      <c r="A29749">
        <v>31054000</v>
      </c>
      <c r="B29749" t="s">
        <v>112</v>
      </c>
      <c r="C29749">
        <v>0.35349999999999998</v>
      </c>
      <c r="E29749">
        <v>2028</v>
      </c>
      <c r="G29749" t="s">
        <v>271</v>
      </c>
    </row>
    <row r="29750" spans="1:7">
      <c r="A29750">
        <v>31055100</v>
      </c>
      <c r="B29750" t="s">
        <v>112</v>
      </c>
      <c r="C29750" s="30">
        <v>1.48</v>
      </c>
      <c r="G29750" t="s">
        <v>271</v>
      </c>
    </row>
    <row r="29751" spans="1:7">
      <c r="A29751">
        <v>31055100</v>
      </c>
      <c r="B29751" t="s">
        <v>112</v>
      </c>
      <c r="C29751" s="30">
        <v>1.4947999999999999</v>
      </c>
      <c r="E29751">
        <v>2026</v>
      </c>
      <c r="G29751" t="s">
        <v>271</v>
      </c>
    </row>
    <row r="29752" spans="1:7">
      <c r="A29752">
        <v>31055100</v>
      </c>
      <c r="B29752" t="s">
        <v>112</v>
      </c>
      <c r="C29752" s="30">
        <v>1.4947999999999999</v>
      </c>
      <c r="E29752">
        <v>2027</v>
      </c>
      <c r="G29752" t="s">
        <v>271</v>
      </c>
    </row>
    <row r="29753" spans="1:7">
      <c r="A29753">
        <v>31055100</v>
      </c>
      <c r="B29753" t="s">
        <v>112</v>
      </c>
      <c r="C29753" s="30">
        <v>1.4947999999999999</v>
      </c>
      <c r="E29753">
        <v>2028</v>
      </c>
      <c r="G29753" t="s">
        <v>271</v>
      </c>
    </row>
    <row r="29754" spans="1:7">
      <c r="A29754">
        <v>31055900</v>
      </c>
      <c r="B29754" t="s">
        <v>112</v>
      </c>
      <c r="C29754">
        <v>0.65</v>
      </c>
      <c r="G29754" t="s">
        <v>271</v>
      </c>
    </row>
    <row r="29755" spans="1:7">
      <c r="A29755">
        <v>31055900</v>
      </c>
      <c r="B29755" t="s">
        <v>112</v>
      </c>
      <c r="C29755">
        <v>0.65650000000000008</v>
      </c>
      <c r="E29755">
        <v>2026</v>
      </c>
      <c r="G29755" t="s">
        <v>271</v>
      </c>
    </row>
    <row r="29756" spans="1:7">
      <c r="A29756">
        <v>31055900</v>
      </c>
      <c r="B29756" t="s">
        <v>112</v>
      </c>
      <c r="C29756">
        <v>0.65650000000000008</v>
      </c>
      <c r="E29756">
        <v>2027</v>
      </c>
      <c r="G29756" t="s">
        <v>271</v>
      </c>
    </row>
    <row r="29757" spans="1:7">
      <c r="A29757">
        <v>31055900</v>
      </c>
      <c r="B29757" t="s">
        <v>112</v>
      </c>
      <c r="C29757">
        <v>0.65650000000000008</v>
      </c>
      <c r="E29757">
        <v>2028</v>
      </c>
      <c r="G29757" t="s">
        <v>271</v>
      </c>
    </row>
    <row r="29758" spans="1:7">
      <c r="A29758">
        <v>31059020</v>
      </c>
      <c r="B29758" t="s">
        <v>112</v>
      </c>
      <c r="C29758" s="30">
        <v>1.39</v>
      </c>
      <c r="G29758" t="s">
        <v>271</v>
      </c>
    </row>
    <row r="29759" spans="1:7">
      <c r="A29759">
        <v>31059020</v>
      </c>
      <c r="B29759" t="s">
        <v>112</v>
      </c>
      <c r="C29759" s="30">
        <v>1.4038999999999999</v>
      </c>
      <c r="E29759">
        <v>2026</v>
      </c>
      <c r="G29759" t="s">
        <v>271</v>
      </c>
    </row>
    <row r="29760" spans="1:7">
      <c r="A29760">
        <v>31059020</v>
      </c>
      <c r="B29760" t="s">
        <v>112</v>
      </c>
      <c r="C29760" s="30">
        <v>1.4038999999999999</v>
      </c>
      <c r="E29760">
        <v>2027</v>
      </c>
      <c r="G29760" t="s">
        <v>271</v>
      </c>
    </row>
    <row r="29761" spans="1:7">
      <c r="A29761">
        <v>31059020</v>
      </c>
      <c r="B29761" t="s">
        <v>112</v>
      </c>
      <c r="C29761" s="30">
        <v>1.4038999999999999</v>
      </c>
      <c r="E29761">
        <v>2028</v>
      </c>
      <c r="G29761" t="s">
        <v>271</v>
      </c>
    </row>
    <row r="29762" spans="1:7">
      <c r="A29762">
        <v>31059080</v>
      </c>
      <c r="B29762" t="s">
        <v>112</v>
      </c>
      <c r="C29762">
        <v>0.73</v>
      </c>
      <c r="G29762" t="s">
        <v>271</v>
      </c>
    </row>
    <row r="29763" spans="1:7">
      <c r="A29763">
        <v>31059080</v>
      </c>
      <c r="B29763" t="s">
        <v>112</v>
      </c>
      <c r="C29763">
        <v>0.73729999999999996</v>
      </c>
      <c r="E29763">
        <v>2026</v>
      </c>
      <c r="G29763" t="s">
        <v>271</v>
      </c>
    </row>
    <row r="29764" spans="1:7">
      <c r="A29764">
        <v>31059080</v>
      </c>
      <c r="B29764" t="s">
        <v>112</v>
      </c>
      <c r="C29764">
        <v>0.73729999999999996</v>
      </c>
      <c r="E29764">
        <v>2027</v>
      </c>
      <c r="G29764" t="s">
        <v>271</v>
      </c>
    </row>
    <row r="29765" spans="1:7">
      <c r="A29765">
        <v>31059080</v>
      </c>
      <c r="B29765" t="s">
        <v>112</v>
      </c>
      <c r="C29765">
        <v>0.73729999999999996</v>
      </c>
      <c r="E29765">
        <v>2028</v>
      </c>
      <c r="G29765" t="s">
        <v>271</v>
      </c>
    </row>
    <row r="29766" spans="1:7">
      <c r="A29766">
        <v>7601</v>
      </c>
      <c r="B29766" t="s">
        <v>112</v>
      </c>
      <c r="C29766" s="30">
        <v>1.7</v>
      </c>
      <c r="D29766" t="s">
        <v>24</v>
      </c>
      <c r="G29766" t="s">
        <v>25</v>
      </c>
    </row>
    <row r="29767" spans="1:7">
      <c r="A29767">
        <v>7601</v>
      </c>
      <c r="B29767" t="s">
        <v>112</v>
      </c>
      <c r="C29767" s="30">
        <v>1.8699999999999999</v>
      </c>
      <c r="D29767" t="s">
        <v>24</v>
      </c>
      <c r="E29767">
        <v>2026</v>
      </c>
      <c r="G29767" t="s">
        <v>25</v>
      </c>
    </row>
    <row r="29768" spans="1:7">
      <c r="A29768">
        <v>7601</v>
      </c>
      <c r="B29768" t="s">
        <v>112</v>
      </c>
      <c r="C29768" s="30">
        <v>2.04</v>
      </c>
      <c r="D29768" t="s">
        <v>24</v>
      </c>
      <c r="E29768">
        <v>2027</v>
      </c>
      <c r="G29768" t="s">
        <v>25</v>
      </c>
    </row>
    <row r="29769" spans="1:7">
      <c r="A29769">
        <v>7601</v>
      </c>
      <c r="B29769" t="s">
        <v>112</v>
      </c>
      <c r="C29769" s="30">
        <v>2.21</v>
      </c>
      <c r="D29769" t="s">
        <v>24</v>
      </c>
      <c r="E29769">
        <v>2028</v>
      </c>
      <c r="G29769" t="s">
        <v>25</v>
      </c>
    </row>
    <row r="29770" spans="1:7">
      <c r="A29770">
        <v>7603</v>
      </c>
      <c r="B29770" t="s">
        <v>112</v>
      </c>
      <c r="C29770" s="30">
        <v>1.81</v>
      </c>
      <c r="D29770" t="s">
        <v>24</v>
      </c>
      <c r="G29770" t="s">
        <v>25</v>
      </c>
    </row>
    <row r="29771" spans="1:7">
      <c r="A29771">
        <v>7603</v>
      </c>
      <c r="B29771" t="s">
        <v>112</v>
      </c>
      <c r="C29771" s="30">
        <v>1.9910000000000001</v>
      </c>
      <c r="D29771" t="s">
        <v>24</v>
      </c>
      <c r="E29771">
        <v>2026</v>
      </c>
      <c r="G29771" t="s">
        <v>25</v>
      </c>
    </row>
    <row r="29772" spans="1:7">
      <c r="A29772">
        <v>7603</v>
      </c>
      <c r="B29772" t="s">
        <v>112</v>
      </c>
      <c r="C29772" s="30">
        <v>2.1720000000000002</v>
      </c>
      <c r="D29772" t="s">
        <v>24</v>
      </c>
      <c r="E29772">
        <v>2027</v>
      </c>
      <c r="G29772" t="s">
        <v>25</v>
      </c>
    </row>
    <row r="29773" spans="1:7">
      <c r="A29773">
        <v>7603</v>
      </c>
      <c r="B29773" t="s">
        <v>112</v>
      </c>
      <c r="C29773" s="30">
        <v>2.3530000000000002</v>
      </c>
      <c r="D29773" t="s">
        <v>24</v>
      </c>
      <c r="E29773">
        <v>2028</v>
      </c>
      <c r="G29773" t="s">
        <v>25</v>
      </c>
    </row>
    <row r="29774" spans="1:7">
      <c r="A29774">
        <v>76041010</v>
      </c>
      <c r="B29774" t="s">
        <v>112</v>
      </c>
      <c r="C29774" s="30">
        <v>2.04</v>
      </c>
      <c r="D29774" t="s">
        <v>24</v>
      </c>
      <c r="G29774" t="s">
        <v>25</v>
      </c>
    </row>
    <row r="29775" spans="1:7">
      <c r="A29775">
        <v>76041010</v>
      </c>
      <c r="B29775" t="s">
        <v>112</v>
      </c>
      <c r="C29775" s="30">
        <v>2.2440000000000002</v>
      </c>
      <c r="D29775" t="s">
        <v>24</v>
      </c>
      <c r="E29775">
        <v>2026</v>
      </c>
      <c r="G29775" t="s">
        <v>25</v>
      </c>
    </row>
    <row r="29776" spans="1:7">
      <c r="A29776">
        <v>76041010</v>
      </c>
      <c r="B29776" t="s">
        <v>112</v>
      </c>
      <c r="C29776" s="30">
        <v>2.448</v>
      </c>
      <c r="D29776" t="s">
        <v>24</v>
      </c>
      <c r="E29776">
        <v>2027</v>
      </c>
      <c r="G29776" t="s">
        <v>25</v>
      </c>
    </row>
    <row r="29777" spans="1:7">
      <c r="A29777">
        <v>76041010</v>
      </c>
      <c r="B29777" t="s">
        <v>112</v>
      </c>
      <c r="C29777" s="30">
        <v>2.6520000000000001</v>
      </c>
      <c r="D29777" t="s">
        <v>24</v>
      </c>
      <c r="E29777">
        <v>2028</v>
      </c>
      <c r="G29777" t="s">
        <v>25</v>
      </c>
    </row>
    <row r="29778" spans="1:7">
      <c r="A29778">
        <v>76041090</v>
      </c>
      <c r="B29778" t="s">
        <v>112</v>
      </c>
      <c r="C29778" s="30">
        <v>2.0499999999999998</v>
      </c>
      <c r="D29778" t="s">
        <v>24</v>
      </c>
      <c r="G29778" t="s">
        <v>25</v>
      </c>
    </row>
    <row r="29779" spans="1:7">
      <c r="A29779">
        <v>76041090</v>
      </c>
      <c r="B29779" t="s">
        <v>112</v>
      </c>
      <c r="C29779" s="30">
        <v>2.2549999999999999</v>
      </c>
      <c r="D29779" t="s">
        <v>24</v>
      </c>
      <c r="E29779">
        <v>2026</v>
      </c>
      <c r="G29779" t="s">
        <v>25</v>
      </c>
    </row>
    <row r="29780" spans="1:7">
      <c r="A29780">
        <v>76041090</v>
      </c>
      <c r="B29780" t="s">
        <v>112</v>
      </c>
      <c r="C29780" s="30">
        <v>2.46</v>
      </c>
      <c r="D29780" t="s">
        <v>24</v>
      </c>
      <c r="E29780">
        <v>2027</v>
      </c>
      <c r="G29780" t="s">
        <v>25</v>
      </c>
    </row>
    <row r="29781" spans="1:7">
      <c r="A29781">
        <v>76041090</v>
      </c>
      <c r="B29781" t="s">
        <v>112</v>
      </c>
      <c r="C29781" s="30">
        <v>2.6649999999999996</v>
      </c>
      <c r="D29781" t="s">
        <v>24</v>
      </c>
      <c r="E29781">
        <v>2028</v>
      </c>
      <c r="G29781" t="s">
        <v>25</v>
      </c>
    </row>
    <row r="29782" spans="1:7">
      <c r="A29782">
        <v>76042100</v>
      </c>
      <c r="B29782" t="s">
        <v>112</v>
      </c>
      <c r="C29782" s="30">
        <v>2.0499999999999998</v>
      </c>
      <c r="D29782" t="s">
        <v>24</v>
      </c>
      <c r="G29782" t="s">
        <v>25</v>
      </c>
    </row>
    <row r="29783" spans="1:7">
      <c r="A29783">
        <v>76042100</v>
      </c>
      <c r="B29783" t="s">
        <v>112</v>
      </c>
      <c r="C29783" s="30">
        <v>2.2549999999999999</v>
      </c>
      <c r="D29783" t="s">
        <v>24</v>
      </c>
      <c r="E29783">
        <v>2026</v>
      </c>
      <c r="G29783" t="s">
        <v>25</v>
      </c>
    </row>
    <row r="29784" spans="1:7">
      <c r="A29784">
        <v>76042100</v>
      </c>
      <c r="B29784" t="s">
        <v>112</v>
      </c>
      <c r="C29784" s="30">
        <v>2.46</v>
      </c>
      <c r="D29784" t="s">
        <v>24</v>
      </c>
      <c r="E29784">
        <v>2027</v>
      </c>
      <c r="G29784" t="s">
        <v>25</v>
      </c>
    </row>
    <row r="29785" spans="1:7">
      <c r="A29785">
        <v>76042100</v>
      </c>
      <c r="B29785" t="s">
        <v>112</v>
      </c>
      <c r="C29785" s="30">
        <v>2.6649999999999996</v>
      </c>
      <c r="D29785" t="s">
        <v>24</v>
      </c>
      <c r="E29785">
        <v>2028</v>
      </c>
      <c r="G29785" t="s">
        <v>25</v>
      </c>
    </row>
    <row r="29786" spans="1:7">
      <c r="A29786">
        <v>76042910</v>
      </c>
      <c r="B29786" t="s">
        <v>112</v>
      </c>
      <c r="C29786" s="30">
        <v>2.04</v>
      </c>
      <c r="D29786" t="s">
        <v>24</v>
      </c>
      <c r="G29786" t="s">
        <v>25</v>
      </c>
    </row>
    <row r="29787" spans="1:7">
      <c r="A29787">
        <v>76042910</v>
      </c>
      <c r="B29787" t="s">
        <v>112</v>
      </c>
      <c r="C29787" s="30">
        <v>2.2440000000000002</v>
      </c>
      <c r="D29787" t="s">
        <v>24</v>
      </c>
      <c r="E29787">
        <v>2026</v>
      </c>
      <c r="G29787" t="s">
        <v>25</v>
      </c>
    </row>
    <row r="29788" spans="1:7">
      <c r="A29788">
        <v>76042910</v>
      </c>
      <c r="B29788" t="s">
        <v>112</v>
      </c>
      <c r="C29788" s="30">
        <v>2.448</v>
      </c>
      <c r="D29788" t="s">
        <v>24</v>
      </c>
      <c r="E29788">
        <v>2027</v>
      </c>
      <c r="G29788" t="s">
        <v>25</v>
      </c>
    </row>
    <row r="29789" spans="1:7">
      <c r="A29789">
        <v>76042910</v>
      </c>
      <c r="B29789" t="s">
        <v>112</v>
      </c>
      <c r="C29789" s="30">
        <v>2.6520000000000001</v>
      </c>
      <c r="D29789" t="s">
        <v>24</v>
      </c>
      <c r="E29789">
        <v>2028</v>
      </c>
      <c r="G29789" t="s">
        <v>25</v>
      </c>
    </row>
    <row r="29790" spans="1:7">
      <c r="A29790">
        <v>76042990</v>
      </c>
      <c r="B29790" t="s">
        <v>112</v>
      </c>
      <c r="C29790" s="30">
        <v>2.0499999999999998</v>
      </c>
      <c r="D29790" t="s">
        <v>24</v>
      </c>
      <c r="G29790" t="s">
        <v>25</v>
      </c>
    </row>
    <row r="29791" spans="1:7">
      <c r="A29791">
        <v>76042990</v>
      </c>
      <c r="B29791" t="s">
        <v>112</v>
      </c>
      <c r="C29791" s="30">
        <v>2.2549999999999999</v>
      </c>
      <c r="D29791" t="s">
        <v>24</v>
      </c>
      <c r="E29791">
        <v>2026</v>
      </c>
      <c r="G29791" t="s">
        <v>25</v>
      </c>
    </row>
    <row r="29792" spans="1:7">
      <c r="A29792">
        <v>76042990</v>
      </c>
      <c r="B29792" t="s">
        <v>112</v>
      </c>
      <c r="C29792" s="30">
        <v>2.46</v>
      </c>
      <c r="D29792" t="s">
        <v>24</v>
      </c>
      <c r="E29792">
        <v>2027</v>
      </c>
      <c r="G29792" t="s">
        <v>25</v>
      </c>
    </row>
    <row r="29793" spans="1:7">
      <c r="A29793">
        <v>76042990</v>
      </c>
      <c r="B29793" t="s">
        <v>112</v>
      </c>
      <c r="C29793" s="30">
        <v>2.6649999999999996</v>
      </c>
      <c r="D29793" t="s">
        <v>24</v>
      </c>
      <c r="E29793">
        <v>2028</v>
      </c>
      <c r="G29793" t="s">
        <v>25</v>
      </c>
    </row>
    <row r="29794" spans="1:7">
      <c r="A29794">
        <v>7605</v>
      </c>
      <c r="B29794" t="s">
        <v>112</v>
      </c>
      <c r="C29794" s="30">
        <v>2.04</v>
      </c>
      <c r="D29794" t="s">
        <v>24</v>
      </c>
      <c r="G29794" t="s">
        <v>25</v>
      </c>
    </row>
    <row r="29795" spans="1:7">
      <c r="A29795">
        <v>7605</v>
      </c>
      <c r="B29795" t="s">
        <v>112</v>
      </c>
      <c r="C29795" s="30">
        <v>2.2440000000000002</v>
      </c>
      <c r="D29795" t="s">
        <v>24</v>
      </c>
      <c r="E29795">
        <v>2026</v>
      </c>
      <c r="G29795" t="s">
        <v>25</v>
      </c>
    </row>
    <row r="29796" spans="1:7">
      <c r="A29796">
        <v>7605</v>
      </c>
      <c r="B29796" t="s">
        <v>112</v>
      </c>
      <c r="C29796" s="30">
        <v>2.448</v>
      </c>
      <c r="D29796" t="s">
        <v>24</v>
      </c>
      <c r="E29796">
        <v>2027</v>
      </c>
      <c r="G29796" t="s">
        <v>25</v>
      </c>
    </row>
    <row r="29797" spans="1:7">
      <c r="A29797">
        <v>7605</v>
      </c>
      <c r="B29797" t="s">
        <v>112</v>
      </c>
      <c r="C29797" s="30">
        <v>2.6520000000000001</v>
      </c>
      <c r="D29797" t="s">
        <v>24</v>
      </c>
      <c r="E29797">
        <v>2028</v>
      </c>
      <c r="G29797" t="s">
        <v>25</v>
      </c>
    </row>
    <row r="29798" spans="1:7">
      <c r="A29798">
        <v>7606</v>
      </c>
      <c r="B29798" t="s">
        <v>112</v>
      </c>
      <c r="C29798" s="30">
        <v>2.4900000000000002</v>
      </c>
      <c r="D29798" t="s">
        <v>24</v>
      </c>
      <c r="G29798" t="s">
        <v>25</v>
      </c>
    </row>
    <row r="29799" spans="1:7">
      <c r="A29799">
        <v>7606</v>
      </c>
      <c r="B29799" t="s">
        <v>112</v>
      </c>
      <c r="C29799" s="30">
        <v>2.7390000000000003</v>
      </c>
      <c r="D29799" t="s">
        <v>24</v>
      </c>
      <c r="E29799">
        <v>2026</v>
      </c>
      <c r="G29799" t="s">
        <v>25</v>
      </c>
    </row>
    <row r="29800" spans="1:7">
      <c r="A29800">
        <v>7606</v>
      </c>
      <c r="B29800" t="s">
        <v>112</v>
      </c>
      <c r="C29800" s="30">
        <v>2.9880000000000004</v>
      </c>
      <c r="D29800" t="s">
        <v>24</v>
      </c>
      <c r="E29800">
        <v>2027</v>
      </c>
      <c r="G29800" t="s">
        <v>25</v>
      </c>
    </row>
    <row r="29801" spans="1:7">
      <c r="A29801">
        <v>7606</v>
      </c>
      <c r="B29801" t="s">
        <v>112</v>
      </c>
      <c r="C29801" s="30">
        <v>3.2370000000000001</v>
      </c>
      <c r="D29801" t="s">
        <v>24</v>
      </c>
      <c r="E29801">
        <v>2028</v>
      </c>
      <c r="G29801" t="s">
        <v>25</v>
      </c>
    </row>
    <row r="29802" spans="1:7">
      <c r="A29802">
        <v>7607</v>
      </c>
      <c r="B29802" t="s">
        <v>112</v>
      </c>
      <c r="C29802" s="30">
        <v>2.4900000000000002</v>
      </c>
      <c r="D29802" t="s">
        <v>24</v>
      </c>
      <c r="G29802" t="s">
        <v>25</v>
      </c>
    </row>
    <row r="29803" spans="1:7">
      <c r="A29803">
        <v>7607</v>
      </c>
      <c r="B29803" t="s">
        <v>112</v>
      </c>
      <c r="C29803" s="30">
        <v>2.7390000000000003</v>
      </c>
      <c r="D29803" t="s">
        <v>24</v>
      </c>
      <c r="E29803">
        <v>2026</v>
      </c>
      <c r="G29803" t="s">
        <v>25</v>
      </c>
    </row>
    <row r="29804" spans="1:7">
      <c r="A29804">
        <v>7607</v>
      </c>
      <c r="B29804" t="s">
        <v>112</v>
      </c>
      <c r="C29804" s="30">
        <v>2.9880000000000004</v>
      </c>
      <c r="D29804" t="s">
        <v>24</v>
      </c>
      <c r="E29804">
        <v>2027</v>
      </c>
      <c r="G29804" t="s">
        <v>25</v>
      </c>
    </row>
    <row r="29805" spans="1:7">
      <c r="A29805">
        <v>7607</v>
      </c>
      <c r="B29805" t="s">
        <v>112</v>
      </c>
      <c r="C29805" s="30">
        <v>3.2370000000000001</v>
      </c>
      <c r="D29805" t="s">
        <v>24</v>
      </c>
      <c r="E29805">
        <v>2028</v>
      </c>
      <c r="G29805" t="s">
        <v>25</v>
      </c>
    </row>
    <row r="29806" spans="1:7">
      <c r="A29806">
        <v>7608</v>
      </c>
      <c r="B29806" t="s">
        <v>112</v>
      </c>
      <c r="C29806" s="30">
        <v>2.0499999999999998</v>
      </c>
      <c r="D29806" t="s">
        <v>24</v>
      </c>
      <c r="G29806" t="s">
        <v>25</v>
      </c>
    </row>
    <row r="29807" spans="1:7">
      <c r="A29807">
        <v>7608</v>
      </c>
      <c r="B29807" t="s">
        <v>112</v>
      </c>
      <c r="C29807" s="30">
        <v>2.2549999999999999</v>
      </c>
      <c r="D29807" t="s">
        <v>24</v>
      </c>
      <c r="E29807">
        <v>2026</v>
      </c>
      <c r="G29807" t="s">
        <v>25</v>
      </c>
    </row>
    <row r="29808" spans="1:7">
      <c r="A29808">
        <v>7608</v>
      </c>
      <c r="B29808" t="s">
        <v>112</v>
      </c>
      <c r="C29808" s="30">
        <v>2.46</v>
      </c>
      <c r="D29808" t="s">
        <v>24</v>
      </c>
      <c r="E29808">
        <v>2027</v>
      </c>
      <c r="G29808" t="s">
        <v>25</v>
      </c>
    </row>
    <row r="29809" spans="1:7">
      <c r="A29809">
        <v>7608</v>
      </c>
      <c r="B29809" t="s">
        <v>112</v>
      </c>
      <c r="C29809" s="30">
        <v>2.6649999999999996</v>
      </c>
      <c r="D29809" t="s">
        <v>24</v>
      </c>
      <c r="E29809">
        <v>2028</v>
      </c>
      <c r="G29809" t="s">
        <v>25</v>
      </c>
    </row>
    <row r="29810" spans="1:7">
      <c r="A29810">
        <v>76090000</v>
      </c>
      <c r="B29810" t="s">
        <v>112</v>
      </c>
      <c r="C29810" s="30">
        <v>2.0499999999999998</v>
      </c>
      <c r="D29810" t="s">
        <v>24</v>
      </c>
      <c r="G29810" t="s">
        <v>25</v>
      </c>
    </row>
    <row r="29811" spans="1:7">
      <c r="A29811">
        <v>76090000</v>
      </c>
      <c r="B29811" t="s">
        <v>112</v>
      </c>
      <c r="C29811" s="30">
        <v>2.2549999999999999</v>
      </c>
      <c r="D29811" t="s">
        <v>24</v>
      </c>
      <c r="E29811">
        <v>2026</v>
      </c>
      <c r="G29811" t="s">
        <v>25</v>
      </c>
    </row>
    <row r="29812" spans="1:7">
      <c r="A29812">
        <v>76090000</v>
      </c>
      <c r="B29812" t="s">
        <v>112</v>
      </c>
      <c r="C29812" s="30">
        <v>2.46</v>
      </c>
      <c r="D29812" t="s">
        <v>24</v>
      </c>
      <c r="E29812">
        <v>2027</v>
      </c>
      <c r="G29812" t="s">
        <v>25</v>
      </c>
    </row>
    <row r="29813" spans="1:7">
      <c r="A29813">
        <v>76090000</v>
      </c>
      <c r="B29813" t="s">
        <v>112</v>
      </c>
      <c r="C29813" s="30">
        <v>2.6649999999999996</v>
      </c>
      <c r="D29813" t="s">
        <v>24</v>
      </c>
      <c r="E29813">
        <v>2028</v>
      </c>
      <c r="G29813" t="s">
        <v>25</v>
      </c>
    </row>
    <row r="29814" spans="1:7">
      <c r="A29814">
        <v>76101000</v>
      </c>
      <c r="B29814" t="s">
        <v>112</v>
      </c>
      <c r="C29814" s="30">
        <v>2.0499999999999998</v>
      </c>
      <c r="D29814" t="s">
        <v>24</v>
      </c>
      <c r="G29814" t="s">
        <v>25</v>
      </c>
    </row>
    <row r="29815" spans="1:7">
      <c r="A29815">
        <v>76101000</v>
      </c>
      <c r="B29815" t="s">
        <v>112</v>
      </c>
      <c r="C29815" s="30">
        <v>2.2549999999999999</v>
      </c>
      <c r="D29815" t="s">
        <v>24</v>
      </c>
      <c r="E29815">
        <v>2026</v>
      </c>
      <c r="G29815" t="s">
        <v>25</v>
      </c>
    </row>
    <row r="29816" spans="1:7">
      <c r="A29816">
        <v>76101000</v>
      </c>
      <c r="B29816" t="s">
        <v>112</v>
      </c>
      <c r="C29816" s="30">
        <v>2.46</v>
      </c>
      <c r="D29816" t="s">
        <v>24</v>
      </c>
      <c r="E29816">
        <v>2027</v>
      </c>
      <c r="G29816" t="s">
        <v>25</v>
      </c>
    </row>
    <row r="29817" spans="1:7">
      <c r="A29817">
        <v>76101000</v>
      </c>
      <c r="B29817" t="s">
        <v>112</v>
      </c>
      <c r="C29817" s="30">
        <v>2.6649999999999996</v>
      </c>
      <c r="D29817" t="s">
        <v>24</v>
      </c>
      <c r="E29817">
        <v>2028</v>
      </c>
      <c r="G29817" t="s">
        <v>25</v>
      </c>
    </row>
    <row r="29818" spans="1:7">
      <c r="A29818">
        <v>761090</v>
      </c>
      <c r="B29818" t="s">
        <v>112</v>
      </c>
      <c r="C29818" s="30">
        <v>2.0499999999999998</v>
      </c>
      <c r="D29818" t="s">
        <v>24</v>
      </c>
      <c r="G29818" t="s">
        <v>25</v>
      </c>
    </row>
    <row r="29819" spans="1:7">
      <c r="A29819">
        <v>761090</v>
      </c>
      <c r="B29819" t="s">
        <v>112</v>
      </c>
      <c r="C29819" s="30">
        <v>2.2549999999999999</v>
      </c>
      <c r="D29819" t="s">
        <v>24</v>
      </c>
      <c r="E29819">
        <v>2026</v>
      </c>
      <c r="G29819" t="s">
        <v>25</v>
      </c>
    </row>
    <row r="29820" spans="1:7">
      <c r="A29820">
        <v>761090</v>
      </c>
      <c r="B29820" t="s">
        <v>112</v>
      </c>
      <c r="C29820" s="30">
        <v>2.46</v>
      </c>
      <c r="D29820" t="s">
        <v>24</v>
      </c>
      <c r="E29820">
        <v>2027</v>
      </c>
      <c r="G29820" t="s">
        <v>25</v>
      </c>
    </row>
    <row r="29821" spans="1:7">
      <c r="A29821">
        <v>761090</v>
      </c>
      <c r="B29821" t="s">
        <v>112</v>
      </c>
      <c r="C29821" s="30">
        <v>2.6649999999999996</v>
      </c>
      <c r="D29821" t="s">
        <v>24</v>
      </c>
      <c r="E29821">
        <v>2028</v>
      </c>
      <c r="G29821" t="s">
        <v>25</v>
      </c>
    </row>
    <row r="29822" spans="1:7">
      <c r="A29822">
        <v>76109010</v>
      </c>
      <c r="B29822" t="s">
        <v>112</v>
      </c>
      <c r="C29822" s="30">
        <v>2.0499999999999998</v>
      </c>
      <c r="D29822" t="s">
        <v>24</v>
      </c>
      <c r="G29822" t="s">
        <v>25</v>
      </c>
    </row>
    <row r="29823" spans="1:7">
      <c r="A29823">
        <v>76109010</v>
      </c>
      <c r="B29823" t="s">
        <v>112</v>
      </c>
      <c r="C29823" s="30">
        <v>2.2549999999999999</v>
      </c>
      <c r="D29823" t="s">
        <v>24</v>
      </c>
      <c r="E29823">
        <v>2026</v>
      </c>
      <c r="G29823" t="s">
        <v>25</v>
      </c>
    </row>
    <row r="29824" spans="1:7">
      <c r="A29824">
        <v>76109010</v>
      </c>
      <c r="B29824" t="s">
        <v>112</v>
      </c>
      <c r="C29824" s="30">
        <v>2.46</v>
      </c>
      <c r="D29824" t="s">
        <v>24</v>
      </c>
      <c r="E29824">
        <v>2027</v>
      </c>
      <c r="G29824" t="s">
        <v>25</v>
      </c>
    </row>
    <row r="29825" spans="1:7">
      <c r="A29825">
        <v>76109010</v>
      </c>
      <c r="B29825" t="s">
        <v>112</v>
      </c>
      <c r="C29825" s="30">
        <v>2.6649999999999996</v>
      </c>
      <c r="D29825" t="s">
        <v>24</v>
      </c>
      <c r="E29825">
        <v>2028</v>
      </c>
      <c r="G29825" t="s">
        <v>25</v>
      </c>
    </row>
    <row r="29826" spans="1:7">
      <c r="A29826">
        <v>76109090</v>
      </c>
      <c r="B29826" t="s">
        <v>112</v>
      </c>
      <c r="C29826" s="30">
        <v>2.0499999999999998</v>
      </c>
      <c r="D29826" t="s">
        <v>24</v>
      </c>
      <c r="G29826" t="s">
        <v>25</v>
      </c>
    </row>
    <row r="29827" spans="1:7">
      <c r="A29827">
        <v>76109090</v>
      </c>
      <c r="B29827" t="s">
        <v>112</v>
      </c>
      <c r="C29827" s="30">
        <v>2.2549999999999999</v>
      </c>
      <c r="D29827" t="s">
        <v>24</v>
      </c>
      <c r="E29827">
        <v>2026</v>
      </c>
      <c r="G29827" t="s">
        <v>25</v>
      </c>
    </row>
    <row r="29828" spans="1:7">
      <c r="A29828">
        <v>76109090</v>
      </c>
      <c r="B29828" t="s">
        <v>112</v>
      </c>
      <c r="C29828" s="30">
        <v>2.46</v>
      </c>
      <c r="D29828" t="s">
        <v>24</v>
      </c>
      <c r="E29828">
        <v>2027</v>
      </c>
      <c r="G29828" t="s">
        <v>25</v>
      </c>
    </row>
    <row r="29829" spans="1:7">
      <c r="A29829">
        <v>76109090</v>
      </c>
      <c r="B29829" t="s">
        <v>112</v>
      </c>
      <c r="C29829" s="30">
        <v>2.6649999999999996</v>
      </c>
      <c r="D29829" t="s">
        <v>24</v>
      </c>
      <c r="E29829">
        <v>2028</v>
      </c>
      <c r="G29829" t="s">
        <v>25</v>
      </c>
    </row>
    <row r="29830" spans="1:7">
      <c r="A29830">
        <v>76110000</v>
      </c>
      <c r="B29830" t="s">
        <v>112</v>
      </c>
      <c r="C29830" s="30">
        <v>2.4900000000000002</v>
      </c>
      <c r="D29830" t="s">
        <v>24</v>
      </c>
      <c r="G29830" t="s">
        <v>25</v>
      </c>
    </row>
    <row r="29831" spans="1:7">
      <c r="A29831">
        <v>76110000</v>
      </c>
      <c r="B29831" t="s">
        <v>112</v>
      </c>
      <c r="C29831" s="30">
        <v>2.7390000000000003</v>
      </c>
      <c r="D29831" t="s">
        <v>24</v>
      </c>
      <c r="E29831">
        <v>2026</v>
      </c>
      <c r="G29831" t="s">
        <v>25</v>
      </c>
    </row>
    <row r="29832" spans="1:7">
      <c r="A29832">
        <v>76110000</v>
      </c>
      <c r="B29832" t="s">
        <v>112</v>
      </c>
      <c r="C29832" s="30">
        <v>2.9880000000000004</v>
      </c>
      <c r="D29832" t="s">
        <v>24</v>
      </c>
      <c r="E29832">
        <v>2027</v>
      </c>
      <c r="G29832" t="s">
        <v>25</v>
      </c>
    </row>
    <row r="29833" spans="1:7">
      <c r="A29833">
        <v>76110000</v>
      </c>
      <c r="B29833" t="s">
        <v>112</v>
      </c>
      <c r="C29833" s="30">
        <v>3.2370000000000001</v>
      </c>
      <c r="D29833" t="s">
        <v>24</v>
      </c>
      <c r="E29833">
        <v>2028</v>
      </c>
      <c r="G29833" t="s">
        <v>25</v>
      </c>
    </row>
    <row r="29834" spans="1:7">
      <c r="A29834">
        <v>7612</v>
      </c>
      <c r="B29834" t="s">
        <v>112</v>
      </c>
      <c r="C29834" s="30">
        <v>2.4900000000000002</v>
      </c>
      <c r="D29834" t="s">
        <v>24</v>
      </c>
      <c r="G29834" t="s">
        <v>25</v>
      </c>
    </row>
    <row r="29835" spans="1:7">
      <c r="A29835">
        <v>7612</v>
      </c>
      <c r="B29835" t="s">
        <v>112</v>
      </c>
      <c r="C29835" s="30">
        <v>2.7390000000000003</v>
      </c>
      <c r="D29835" t="s">
        <v>24</v>
      </c>
      <c r="E29835">
        <v>2026</v>
      </c>
      <c r="G29835" t="s">
        <v>25</v>
      </c>
    </row>
    <row r="29836" spans="1:7">
      <c r="A29836">
        <v>7612</v>
      </c>
      <c r="B29836" t="s">
        <v>112</v>
      </c>
      <c r="C29836" s="30">
        <v>2.9880000000000004</v>
      </c>
      <c r="D29836" t="s">
        <v>24</v>
      </c>
      <c r="E29836">
        <v>2027</v>
      </c>
      <c r="G29836" t="s">
        <v>25</v>
      </c>
    </row>
    <row r="29837" spans="1:7">
      <c r="A29837">
        <v>7612</v>
      </c>
      <c r="B29837" t="s">
        <v>112</v>
      </c>
      <c r="C29837" s="30">
        <v>3.2370000000000001</v>
      </c>
      <c r="D29837" t="s">
        <v>24</v>
      </c>
      <c r="E29837">
        <v>2028</v>
      </c>
      <c r="G29837" t="s">
        <v>25</v>
      </c>
    </row>
    <row r="29838" spans="1:7">
      <c r="A29838">
        <v>76130000</v>
      </c>
      <c r="B29838" t="s">
        <v>112</v>
      </c>
      <c r="C29838" s="30">
        <v>2.4900000000000002</v>
      </c>
      <c r="D29838" t="s">
        <v>24</v>
      </c>
      <c r="G29838" t="s">
        <v>25</v>
      </c>
    </row>
    <row r="29839" spans="1:7">
      <c r="A29839">
        <v>76130000</v>
      </c>
      <c r="B29839" t="s">
        <v>112</v>
      </c>
      <c r="C29839" s="30">
        <v>2.7390000000000003</v>
      </c>
      <c r="D29839" t="s">
        <v>24</v>
      </c>
      <c r="E29839">
        <v>2026</v>
      </c>
      <c r="G29839" t="s">
        <v>25</v>
      </c>
    </row>
    <row r="29840" spans="1:7">
      <c r="A29840">
        <v>76130000</v>
      </c>
      <c r="B29840" t="s">
        <v>112</v>
      </c>
      <c r="C29840" s="30">
        <v>2.9880000000000004</v>
      </c>
      <c r="D29840" t="s">
        <v>24</v>
      </c>
      <c r="E29840">
        <v>2027</v>
      </c>
      <c r="G29840" t="s">
        <v>25</v>
      </c>
    </row>
    <row r="29841" spans="1:7">
      <c r="A29841">
        <v>76130000</v>
      </c>
      <c r="B29841" t="s">
        <v>112</v>
      </c>
      <c r="C29841" s="30">
        <v>3.2370000000000001</v>
      </c>
      <c r="D29841" t="s">
        <v>24</v>
      </c>
      <c r="E29841">
        <v>2028</v>
      </c>
      <c r="G29841" t="s">
        <v>25</v>
      </c>
    </row>
    <row r="29842" spans="1:7">
      <c r="A29842">
        <v>7614</v>
      </c>
      <c r="B29842" t="s">
        <v>112</v>
      </c>
      <c r="C29842" s="30">
        <v>2.04</v>
      </c>
      <c r="D29842" t="s">
        <v>24</v>
      </c>
      <c r="G29842" t="s">
        <v>25</v>
      </c>
    </row>
    <row r="29843" spans="1:7">
      <c r="A29843">
        <v>7614</v>
      </c>
      <c r="B29843" t="s">
        <v>112</v>
      </c>
      <c r="C29843" s="30">
        <v>2.2440000000000002</v>
      </c>
      <c r="D29843" t="s">
        <v>24</v>
      </c>
      <c r="E29843">
        <v>2026</v>
      </c>
      <c r="G29843" t="s">
        <v>25</v>
      </c>
    </row>
    <row r="29844" spans="1:7">
      <c r="A29844">
        <v>7614</v>
      </c>
      <c r="B29844" t="s">
        <v>112</v>
      </c>
      <c r="C29844" s="30">
        <v>2.448</v>
      </c>
      <c r="D29844" t="s">
        <v>24</v>
      </c>
      <c r="E29844">
        <v>2027</v>
      </c>
      <c r="G29844" t="s">
        <v>25</v>
      </c>
    </row>
    <row r="29845" spans="1:7">
      <c r="A29845">
        <v>7614</v>
      </c>
      <c r="B29845" t="s">
        <v>112</v>
      </c>
      <c r="C29845" s="30">
        <v>2.6520000000000001</v>
      </c>
      <c r="D29845" t="s">
        <v>24</v>
      </c>
      <c r="E29845">
        <v>2028</v>
      </c>
      <c r="G29845" t="s">
        <v>25</v>
      </c>
    </row>
    <row r="29846" spans="1:7">
      <c r="A29846">
        <v>76161000</v>
      </c>
      <c r="B29846" t="s">
        <v>112</v>
      </c>
      <c r="C29846" s="30">
        <v>2.4900000000000002</v>
      </c>
      <c r="D29846" t="s">
        <v>24</v>
      </c>
      <c r="G29846" t="s">
        <v>25</v>
      </c>
    </row>
    <row r="29847" spans="1:7">
      <c r="A29847">
        <v>76161000</v>
      </c>
      <c r="B29847" t="s">
        <v>112</v>
      </c>
      <c r="C29847" s="30">
        <v>2.7390000000000003</v>
      </c>
      <c r="D29847" t="s">
        <v>24</v>
      </c>
      <c r="E29847">
        <v>2026</v>
      </c>
      <c r="G29847" t="s">
        <v>25</v>
      </c>
    </row>
    <row r="29848" spans="1:7">
      <c r="A29848">
        <v>76161000</v>
      </c>
      <c r="B29848" t="s">
        <v>112</v>
      </c>
      <c r="C29848" s="30">
        <v>2.9880000000000004</v>
      </c>
      <c r="D29848" t="s">
        <v>24</v>
      </c>
      <c r="E29848">
        <v>2027</v>
      </c>
      <c r="G29848" t="s">
        <v>25</v>
      </c>
    </row>
    <row r="29849" spans="1:7">
      <c r="A29849">
        <v>76161000</v>
      </c>
      <c r="B29849" t="s">
        <v>112</v>
      </c>
      <c r="C29849" s="30">
        <v>3.2370000000000001</v>
      </c>
      <c r="D29849" t="s">
        <v>24</v>
      </c>
      <c r="E29849">
        <v>2028</v>
      </c>
      <c r="G29849" t="s">
        <v>25</v>
      </c>
    </row>
    <row r="29850" spans="1:7">
      <c r="A29850">
        <v>76169100</v>
      </c>
      <c r="B29850" t="s">
        <v>112</v>
      </c>
      <c r="C29850" s="30">
        <v>2.4900000000000002</v>
      </c>
      <c r="D29850" t="s">
        <v>24</v>
      </c>
      <c r="G29850" t="s">
        <v>25</v>
      </c>
    </row>
    <row r="29851" spans="1:7">
      <c r="A29851">
        <v>76169100</v>
      </c>
      <c r="B29851" t="s">
        <v>112</v>
      </c>
      <c r="C29851" s="30">
        <v>2.7390000000000003</v>
      </c>
      <c r="D29851" t="s">
        <v>24</v>
      </c>
      <c r="E29851">
        <v>2026</v>
      </c>
      <c r="G29851" t="s">
        <v>25</v>
      </c>
    </row>
    <row r="29852" spans="1:7">
      <c r="A29852">
        <v>76169100</v>
      </c>
      <c r="B29852" t="s">
        <v>112</v>
      </c>
      <c r="C29852" s="30">
        <v>2.9880000000000004</v>
      </c>
      <c r="D29852" t="s">
        <v>24</v>
      </c>
      <c r="E29852">
        <v>2027</v>
      </c>
      <c r="G29852" t="s">
        <v>25</v>
      </c>
    </row>
    <row r="29853" spans="1:7">
      <c r="A29853">
        <v>76169100</v>
      </c>
      <c r="B29853" t="s">
        <v>112</v>
      </c>
      <c r="C29853" s="30">
        <v>3.2370000000000001</v>
      </c>
      <c r="D29853" t="s">
        <v>24</v>
      </c>
      <c r="E29853">
        <v>2028</v>
      </c>
      <c r="G29853" t="s">
        <v>25</v>
      </c>
    </row>
    <row r="29854" spans="1:7">
      <c r="A29854">
        <v>76169910</v>
      </c>
      <c r="B29854" t="s">
        <v>112</v>
      </c>
      <c r="C29854" s="30">
        <v>1.81</v>
      </c>
      <c r="D29854" t="s">
        <v>24</v>
      </c>
      <c r="G29854" t="s">
        <v>25</v>
      </c>
    </row>
    <row r="29855" spans="1:7">
      <c r="A29855">
        <v>76169910</v>
      </c>
      <c r="B29855" t="s">
        <v>112</v>
      </c>
      <c r="C29855" s="30">
        <v>1.9910000000000001</v>
      </c>
      <c r="D29855" t="s">
        <v>24</v>
      </c>
      <c r="E29855">
        <v>2026</v>
      </c>
      <c r="G29855" t="s">
        <v>25</v>
      </c>
    </row>
    <row r="29856" spans="1:7">
      <c r="A29856">
        <v>76169910</v>
      </c>
      <c r="B29856" t="s">
        <v>112</v>
      </c>
      <c r="C29856" s="30">
        <v>2.1720000000000002</v>
      </c>
      <c r="D29856" t="s">
        <v>24</v>
      </c>
      <c r="E29856">
        <v>2027</v>
      </c>
      <c r="G29856" t="s">
        <v>25</v>
      </c>
    </row>
    <row r="29857" spans="1:7">
      <c r="A29857">
        <v>76169910</v>
      </c>
      <c r="B29857" t="s">
        <v>112</v>
      </c>
      <c r="C29857" s="30">
        <v>2.3530000000000002</v>
      </c>
      <c r="D29857" t="s">
        <v>24</v>
      </c>
      <c r="E29857">
        <v>2028</v>
      </c>
      <c r="G29857" t="s">
        <v>25</v>
      </c>
    </row>
    <row r="29858" spans="1:7">
      <c r="A29858">
        <v>76169990</v>
      </c>
      <c r="B29858" t="s">
        <v>112</v>
      </c>
      <c r="C29858" s="30">
        <v>2.4900000000000002</v>
      </c>
      <c r="D29858" t="s">
        <v>24</v>
      </c>
      <c r="G29858" t="s">
        <v>25</v>
      </c>
    </row>
    <row r="29859" spans="1:7">
      <c r="A29859">
        <v>76169990</v>
      </c>
      <c r="B29859" t="s">
        <v>112</v>
      </c>
      <c r="C29859" s="30">
        <v>2.7390000000000003</v>
      </c>
      <c r="D29859" t="s">
        <v>24</v>
      </c>
      <c r="E29859">
        <v>2026</v>
      </c>
      <c r="G29859" t="s">
        <v>25</v>
      </c>
    </row>
    <row r="29860" spans="1:7">
      <c r="A29860">
        <v>76169990</v>
      </c>
      <c r="B29860" t="s">
        <v>112</v>
      </c>
      <c r="C29860" s="30">
        <v>2.9880000000000004</v>
      </c>
      <c r="D29860" t="s">
        <v>24</v>
      </c>
      <c r="E29860">
        <v>2027</v>
      </c>
      <c r="G29860" t="s">
        <v>25</v>
      </c>
    </row>
    <row r="29861" spans="1:7">
      <c r="A29861">
        <v>76169990</v>
      </c>
      <c r="B29861" t="s">
        <v>112</v>
      </c>
      <c r="C29861" s="30">
        <v>3.2370000000000001</v>
      </c>
      <c r="D29861" t="s">
        <v>24</v>
      </c>
      <c r="E29861">
        <v>2028</v>
      </c>
      <c r="G29861" t="s">
        <v>25</v>
      </c>
    </row>
    <row r="29862" spans="1:7">
      <c r="A29862">
        <v>28041000</v>
      </c>
      <c r="B29862" t="s">
        <v>112</v>
      </c>
      <c r="C29862" s="30">
        <v>13.45</v>
      </c>
      <c r="G29862" t="s">
        <v>272</v>
      </c>
    </row>
    <row r="29863" spans="1:7">
      <c r="A29863">
        <v>28041000</v>
      </c>
      <c r="B29863" t="s">
        <v>112</v>
      </c>
      <c r="C29863" s="30">
        <v>14.795</v>
      </c>
      <c r="E29863">
        <v>2026</v>
      </c>
      <c r="G29863" t="s">
        <v>272</v>
      </c>
    </row>
    <row r="29864" spans="1:7">
      <c r="A29864">
        <v>28041000</v>
      </c>
      <c r="B29864" t="s">
        <v>112</v>
      </c>
      <c r="C29864" s="30">
        <v>16.14</v>
      </c>
      <c r="E29864">
        <v>2027</v>
      </c>
      <c r="G29864" t="s">
        <v>272</v>
      </c>
    </row>
    <row r="29865" spans="1:7">
      <c r="A29865">
        <v>28041000</v>
      </c>
      <c r="B29865" t="s">
        <v>112</v>
      </c>
      <c r="C29865" s="30">
        <v>17.484999999999999</v>
      </c>
      <c r="E29865">
        <v>2028</v>
      </c>
      <c r="G29865" t="s">
        <v>272</v>
      </c>
    </row>
    <row r="29866" spans="1:7">
      <c r="A29866">
        <v>2523100090</v>
      </c>
      <c r="B29866" t="s">
        <v>113</v>
      </c>
      <c r="C29866" s="30">
        <v>1.3</v>
      </c>
      <c r="D29866" t="s">
        <v>13</v>
      </c>
      <c r="G29866" t="s">
        <v>270</v>
      </c>
    </row>
    <row r="29867" spans="1:7">
      <c r="A29867">
        <v>2523100090</v>
      </c>
      <c r="B29867" t="s">
        <v>113</v>
      </c>
      <c r="C29867" s="30">
        <v>1.4300000000000002</v>
      </c>
      <c r="D29867" t="s">
        <v>13</v>
      </c>
      <c r="E29867">
        <v>2026</v>
      </c>
      <c r="G29867" t="s">
        <v>270</v>
      </c>
    </row>
    <row r="29868" spans="1:7">
      <c r="A29868">
        <v>2523100090</v>
      </c>
      <c r="B29868" t="s">
        <v>113</v>
      </c>
      <c r="C29868" s="30">
        <v>1.56</v>
      </c>
      <c r="D29868" t="s">
        <v>13</v>
      </c>
      <c r="E29868">
        <v>2027</v>
      </c>
      <c r="G29868" t="s">
        <v>270</v>
      </c>
    </row>
    <row r="29869" spans="1:7">
      <c r="A29869">
        <v>2523100090</v>
      </c>
      <c r="B29869" t="s">
        <v>113</v>
      </c>
      <c r="C29869" s="30">
        <v>1.6900000000000002</v>
      </c>
      <c r="D29869" t="s">
        <v>13</v>
      </c>
      <c r="E29869">
        <v>2028</v>
      </c>
      <c r="G29869" t="s">
        <v>270</v>
      </c>
    </row>
    <row r="29870" spans="1:7">
      <c r="A29870">
        <v>25232900</v>
      </c>
      <c r="B29870" t="s">
        <v>113</v>
      </c>
      <c r="C29870" s="30">
        <v>1.32</v>
      </c>
      <c r="G29870" t="s">
        <v>270</v>
      </c>
    </row>
    <row r="29871" spans="1:7">
      <c r="A29871">
        <v>25232900</v>
      </c>
      <c r="B29871" t="s">
        <v>113</v>
      </c>
      <c r="C29871" s="30">
        <v>1.4520000000000002</v>
      </c>
      <c r="E29871">
        <v>2026</v>
      </c>
      <c r="G29871" t="s">
        <v>270</v>
      </c>
    </row>
    <row r="29872" spans="1:7">
      <c r="A29872">
        <v>25232900</v>
      </c>
      <c r="B29872" t="s">
        <v>113</v>
      </c>
      <c r="C29872" s="30">
        <v>1.5840000000000001</v>
      </c>
      <c r="E29872">
        <v>2027</v>
      </c>
      <c r="G29872" t="s">
        <v>270</v>
      </c>
    </row>
    <row r="29873" spans="1:7">
      <c r="A29873">
        <v>25232900</v>
      </c>
      <c r="B29873" t="s">
        <v>113</v>
      </c>
      <c r="C29873" s="30">
        <v>1.7160000000000002</v>
      </c>
      <c r="E29873">
        <v>2028</v>
      </c>
      <c r="G29873" t="s">
        <v>270</v>
      </c>
    </row>
    <row r="29874" spans="1:7">
      <c r="A29874">
        <v>28080000</v>
      </c>
      <c r="B29874" t="s">
        <v>113</v>
      </c>
      <c r="C29874" s="30">
        <v>1.72</v>
      </c>
      <c r="G29874" t="s">
        <v>271</v>
      </c>
    </row>
    <row r="29875" spans="1:7">
      <c r="A29875">
        <v>28080000</v>
      </c>
      <c r="B29875" t="s">
        <v>113</v>
      </c>
      <c r="C29875" s="30">
        <v>1.7372000000000001</v>
      </c>
      <c r="E29875">
        <v>2026</v>
      </c>
      <c r="G29875" t="s">
        <v>271</v>
      </c>
    </row>
    <row r="29876" spans="1:7">
      <c r="A29876">
        <v>28080000</v>
      </c>
      <c r="B29876" t="s">
        <v>113</v>
      </c>
      <c r="C29876" s="30">
        <v>1.7372000000000001</v>
      </c>
      <c r="E29876">
        <v>2027</v>
      </c>
      <c r="G29876" t="s">
        <v>271</v>
      </c>
    </row>
    <row r="29877" spans="1:7">
      <c r="A29877">
        <v>28080000</v>
      </c>
      <c r="B29877" t="s">
        <v>113</v>
      </c>
      <c r="C29877" s="30">
        <v>1.7372000000000001</v>
      </c>
      <c r="E29877">
        <v>2028</v>
      </c>
      <c r="G29877" t="s">
        <v>271</v>
      </c>
    </row>
    <row r="29878" spans="1:7">
      <c r="A29878">
        <v>28142000</v>
      </c>
      <c r="B29878" t="s">
        <v>113</v>
      </c>
      <c r="C29878">
        <v>0.69</v>
      </c>
      <c r="G29878" t="s">
        <v>271</v>
      </c>
    </row>
    <row r="29879" spans="1:7">
      <c r="A29879">
        <v>28142000</v>
      </c>
      <c r="B29879" t="s">
        <v>113</v>
      </c>
      <c r="C29879">
        <v>0.69689999999999996</v>
      </c>
      <c r="E29879">
        <v>2026</v>
      </c>
      <c r="G29879" t="s">
        <v>271</v>
      </c>
    </row>
    <row r="29880" spans="1:7">
      <c r="A29880">
        <v>28142000</v>
      </c>
      <c r="B29880" t="s">
        <v>113</v>
      </c>
      <c r="C29880">
        <v>0.69689999999999996</v>
      </c>
      <c r="E29880">
        <v>2027</v>
      </c>
      <c r="G29880" t="s">
        <v>271</v>
      </c>
    </row>
    <row r="29881" spans="1:7">
      <c r="A29881">
        <v>28142000</v>
      </c>
      <c r="B29881" t="s">
        <v>113</v>
      </c>
      <c r="C29881">
        <v>0.69689999999999996</v>
      </c>
      <c r="E29881">
        <v>2028</v>
      </c>
      <c r="G29881" t="s">
        <v>271</v>
      </c>
    </row>
    <row r="29882" spans="1:7">
      <c r="A29882">
        <v>28342100</v>
      </c>
      <c r="B29882" t="s">
        <v>113</v>
      </c>
      <c r="C29882" s="30">
        <v>1.58</v>
      </c>
      <c r="G29882" t="s">
        <v>271</v>
      </c>
    </row>
    <row r="29883" spans="1:7">
      <c r="A29883">
        <v>28342100</v>
      </c>
      <c r="B29883" t="s">
        <v>113</v>
      </c>
      <c r="C29883" s="30">
        <v>1.5958000000000001</v>
      </c>
      <c r="E29883">
        <v>2026</v>
      </c>
      <c r="G29883" t="s">
        <v>271</v>
      </c>
    </row>
    <row r="29884" spans="1:7">
      <c r="A29884">
        <v>28342100</v>
      </c>
      <c r="B29884" t="s">
        <v>113</v>
      </c>
      <c r="C29884" s="30">
        <v>1.5958000000000001</v>
      </c>
      <c r="E29884">
        <v>2027</v>
      </c>
      <c r="G29884" t="s">
        <v>271</v>
      </c>
    </row>
    <row r="29885" spans="1:7">
      <c r="A29885">
        <v>28342100</v>
      </c>
      <c r="B29885" t="s">
        <v>113</v>
      </c>
      <c r="C29885" s="30">
        <v>1.5958000000000001</v>
      </c>
      <c r="E29885">
        <v>2028</v>
      </c>
      <c r="G29885" t="s">
        <v>271</v>
      </c>
    </row>
    <row r="29886" spans="1:7">
      <c r="A29886">
        <v>31021012</v>
      </c>
      <c r="B29886" t="s">
        <v>113</v>
      </c>
      <c r="C29886">
        <v>0.51</v>
      </c>
      <c r="G29886" t="s">
        <v>271</v>
      </c>
    </row>
    <row r="29887" spans="1:7">
      <c r="A29887">
        <v>31021012</v>
      </c>
      <c r="B29887" t="s">
        <v>113</v>
      </c>
      <c r="C29887">
        <v>0.5151</v>
      </c>
      <c r="E29887">
        <v>2026</v>
      </c>
      <c r="G29887" t="s">
        <v>271</v>
      </c>
    </row>
    <row r="29888" spans="1:7">
      <c r="A29888">
        <v>31021012</v>
      </c>
      <c r="B29888" t="s">
        <v>113</v>
      </c>
      <c r="C29888">
        <v>0.5151</v>
      </c>
      <c r="E29888">
        <v>2027</v>
      </c>
      <c r="G29888" t="s">
        <v>271</v>
      </c>
    </row>
    <row r="29889" spans="1:7">
      <c r="A29889">
        <v>31021012</v>
      </c>
      <c r="B29889" t="s">
        <v>113</v>
      </c>
      <c r="C29889">
        <v>0.5151</v>
      </c>
      <c r="E29889">
        <v>2028</v>
      </c>
      <c r="G29889" t="s">
        <v>271</v>
      </c>
    </row>
    <row r="29890" spans="1:7">
      <c r="A29890">
        <v>31021015</v>
      </c>
      <c r="B29890" t="s">
        <v>113</v>
      </c>
      <c r="C29890">
        <v>0.82</v>
      </c>
      <c r="G29890" t="s">
        <v>271</v>
      </c>
    </row>
    <row r="29891" spans="1:7">
      <c r="A29891">
        <v>31021015</v>
      </c>
      <c r="B29891" t="s">
        <v>113</v>
      </c>
      <c r="C29891">
        <v>0.82819999999999994</v>
      </c>
      <c r="E29891">
        <v>2026</v>
      </c>
      <c r="G29891" t="s">
        <v>271</v>
      </c>
    </row>
    <row r="29892" spans="1:7">
      <c r="A29892">
        <v>31021015</v>
      </c>
      <c r="B29892" t="s">
        <v>113</v>
      </c>
      <c r="C29892">
        <v>0.82819999999999994</v>
      </c>
      <c r="E29892">
        <v>2027</v>
      </c>
      <c r="G29892" t="s">
        <v>271</v>
      </c>
    </row>
    <row r="29893" spans="1:7">
      <c r="A29893">
        <v>31021015</v>
      </c>
      <c r="B29893" t="s">
        <v>113</v>
      </c>
      <c r="C29893">
        <v>0.82819999999999994</v>
      </c>
      <c r="E29893">
        <v>2028</v>
      </c>
      <c r="G29893" t="s">
        <v>271</v>
      </c>
    </row>
    <row r="29894" spans="1:7">
      <c r="A29894">
        <v>31021019</v>
      </c>
      <c r="B29894" t="s">
        <v>113</v>
      </c>
      <c r="C29894" s="30">
        <v>1.55</v>
      </c>
      <c r="G29894" t="s">
        <v>271</v>
      </c>
    </row>
    <row r="29895" spans="1:7">
      <c r="A29895">
        <v>31021019</v>
      </c>
      <c r="B29895" t="s">
        <v>113</v>
      </c>
      <c r="C29895" s="30">
        <v>1.5655000000000001</v>
      </c>
      <c r="E29895">
        <v>2026</v>
      </c>
      <c r="G29895" t="s">
        <v>271</v>
      </c>
    </row>
    <row r="29896" spans="1:7">
      <c r="A29896">
        <v>31021019</v>
      </c>
      <c r="B29896" t="s">
        <v>113</v>
      </c>
      <c r="C29896" s="30">
        <v>1.5655000000000001</v>
      </c>
      <c r="E29896">
        <v>2027</v>
      </c>
      <c r="G29896" t="s">
        <v>271</v>
      </c>
    </row>
    <row r="29897" spans="1:7">
      <c r="A29897">
        <v>31021019</v>
      </c>
      <c r="B29897" t="s">
        <v>113</v>
      </c>
      <c r="C29897" s="30">
        <v>1.5655000000000001</v>
      </c>
      <c r="E29897">
        <v>2028</v>
      </c>
      <c r="G29897" t="s">
        <v>271</v>
      </c>
    </row>
    <row r="29898" spans="1:7">
      <c r="A29898">
        <v>31021090</v>
      </c>
      <c r="B29898" t="s">
        <v>113</v>
      </c>
      <c r="C29898" s="30">
        <v>1.52</v>
      </c>
      <c r="G29898" t="s">
        <v>271</v>
      </c>
    </row>
    <row r="29899" spans="1:7">
      <c r="A29899">
        <v>31021090</v>
      </c>
      <c r="B29899" t="s">
        <v>113</v>
      </c>
      <c r="C29899" s="30">
        <v>1.5352000000000001</v>
      </c>
      <c r="E29899">
        <v>2026</v>
      </c>
      <c r="G29899" t="s">
        <v>271</v>
      </c>
    </row>
    <row r="29900" spans="1:7">
      <c r="A29900">
        <v>31021090</v>
      </c>
      <c r="B29900" t="s">
        <v>113</v>
      </c>
      <c r="C29900" s="30">
        <v>1.5352000000000001</v>
      </c>
      <c r="E29900">
        <v>2027</v>
      </c>
      <c r="G29900" t="s">
        <v>271</v>
      </c>
    </row>
    <row r="29901" spans="1:7">
      <c r="A29901">
        <v>31021090</v>
      </c>
      <c r="B29901" t="s">
        <v>113</v>
      </c>
      <c r="C29901" s="30">
        <v>1.5352000000000001</v>
      </c>
      <c r="E29901">
        <v>2028</v>
      </c>
      <c r="G29901" t="s">
        <v>271</v>
      </c>
    </row>
    <row r="29902" spans="1:7">
      <c r="A29902">
        <v>31022100</v>
      </c>
      <c r="B29902" t="s">
        <v>113</v>
      </c>
      <c r="C29902">
        <v>0.72</v>
      </c>
      <c r="G29902" t="s">
        <v>271</v>
      </c>
    </row>
    <row r="29903" spans="1:7">
      <c r="A29903">
        <v>31022100</v>
      </c>
      <c r="B29903" t="s">
        <v>113</v>
      </c>
      <c r="C29903">
        <v>0.72719999999999996</v>
      </c>
      <c r="E29903">
        <v>2026</v>
      </c>
      <c r="G29903" t="s">
        <v>271</v>
      </c>
    </row>
    <row r="29904" spans="1:7">
      <c r="A29904">
        <v>31022100</v>
      </c>
      <c r="B29904" t="s">
        <v>113</v>
      </c>
      <c r="C29904">
        <v>0.72719999999999996</v>
      </c>
      <c r="E29904">
        <v>2027</v>
      </c>
      <c r="G29904" t="s">
        <v>271</v>
      </c>
    </row>
    <row r="29905" spans="1:7">
      <c r="A29905">
        <v>31022100</v>
      </c>
      <c r="B29905" t="s">
        <v>113</v>
      </c>
      <c r="C29905">
        <v>0.72719999999999996</v>
      </c>
      <c r="E29905">
        <v>2028</v>
      </c>
      <c r="G29905" t="s">
        <v>271</v>
      </c>
    </row>
    <row r="29906" spans="1:7">
      <c r="A29906">
        <v>31022900</v>
      </c>
      <c r="B29906" t="s">
        <v>113</v>
      </c>
      <c r="C29906" s="30">
        <v>1.19</v>
      </c>
      <c r="G29906" t="s">
        <v>271</v>
      </c>
    </row>
    <row r="29907" spans="1:7">
      <c r="A29907">
        <v>31022900</v>
      </c>
      <c r="B29907" t="s">
        <v>113</v>
      </c>
      <c r="C29907" s="30">
        <v>1.2019</v>
      </c>
      <c r="E29907">
        <v>2026</v>
      </c>
      <c r="G29907" t="s">
        <v>271</v>
      </c>
    </row>
    <row r="29908" spans="1:7">
      <c r="A29908">
        <v>31022900</v>
      </c>
      <c r="B29908" t="s">
        <v>113</v>
      </c>
      <c r="C29908" s="30">
        <v>1.2019</v>
      </c>
      <c r="E29908">
        <v>2027</v>
      </c>
      <c r="G29908" t="s">
        <v>271</v>
      </c>
    </row>
    <row r="29909" spans="1:7">
      <c r="A29909">
        <v>31022900</v>
      </c>
      <c r="B29909" t="s">
        <v>113</v>
      </c>
      <c r="C29909" s="30">
        <v>1.2019</v>
      </c>
      <c r="E29909">
        <v>2028</v>
      </c>
      <c r="G29909" t="s">
        <v>271</v>
      </c>
    </row>
    <row r="29910" spans="1:7">
      <c r="A29910">
        <v>31023010</v>
      </c>
      <c r="B29910" t="s">
        <v>113</v>
      </c>
      <c r="C29910" s="30">
        <v>1.23</v>
      </c>
      <c r="G29910" t="s">
        <v>271</v>
      </c>
    </row>
    <row r="29911" spans="1:7">
      <c r="A29911">
        <v>31023010</v>
      </c>
      <c r="B29911" t="s">
        <v>113</v>
      </c>
      <c r="C29911" s="30">
        <v>1.2423</v>
      </c>
      <c r="E29911">
        <v>2026</v>
      </c>
      <c r="G29911" t="s">
        <v>271</v>
      </c>
    </row>
    <row r="29912" spans="1:7">
      <c r="A29912">
        <v>31023010</v>
      </c>
      <c r="B29912" t="s">
        <v>113</v>
      </c>
      <c r="C29912" s="30">
        <v>1.2423</v>
      </c>
      <c r="E29912">
        <v>2027</v>
      </c>
      <c r="G29912" t="s">
        <v>271</v>
      </c>
    </row>
    <row r="29913" spans="1:7">
      <c r="A29913">
        <v>31023010</v>
      </c>
      <c r="B29913" t="s">
        <v>113</v>
      </c>
      <c r="C29913" s="30">
        <v>1.2423</v>
      </c>
      <c r="E29913">
        <v>2028</v>
      </c>
      <c r="G29913" t="s">
        <v>271</v>
      </c>
    </row>
    <row r="29914" spans="1:7">
      <c r="A29914">
        <v>31023090</v>
      </c>
      <c r="B29914" t="s">
        <v>113</v>
      </c>
      <c r="C29914" s="30">
        <v>1.89</v>
      </c>
      <c r="G29914" t="s">
        <v>271</v>
      </c>
    </row>
    <row r="29915" spans="1:7">
      <c r="A29915">
        <v>31023090</v>
      </c>
      <c r="B29915" t="s">
        <v>113</v>
      </c>
      <c r="C29915" s="30">
        <v>1.9088999999999998</v>
      </c>
      <c r="E29915">
        <v>2026</v>
      </c>
      <c r="G29915" t="s">
        <v>271</v>
      </c>
    </row>
    <row r="29916" spans="1:7">
      <c r="A29916">
        <v>31023090</v>
      </c>
      <c r="B29916" t="s">
        <v>113</v>
      </c>
      <c r="C29916" s="30">
        <v>1.9088999999999998</v>
      </c>
      <c r="E29916">
        <v>2027</v>
      </c>
      <c r="G29916" t="s">
        <v>271</v>
      </c>
    </row>
    <row r="29917" spans="1:7">
      <c r="A29917">
        <v>31023090</v>
      </c>
      <c r="B29917" t="s">
        <v>113</v>
      </c>
      <c r="C29917" s="30">
        <v>1.9088999999999998</v>
      </c>
      <c r="E29917">
        <v>2028</v>
      </c>
      <c r="G29917" t="s">
        <v>271</v>
      </c>
    </row>
    <row r="29918" spans="1:7">
      <c r="A29918">
        <v>31024010</v>
      </c>
      <c r="B29918" t="s">
        <v>113</v>
      </c>
      <c r="C29918" s="30">
        <v>1.63</v>
      </c>
      <c r="G29918" t="s">
        <v>271</v>
      </c>
    </row>
    <row r="29919" spans="1:7">
      <c r="A29919">
        <v>31024010</v>
      </c>
      <c r="B29919" t="s">
        <v>113</v>
      </c>
      <c r="C29919" s="30">
        <v>1.6462999999999999</v>
      </c>
      <c r="E29919">
        <v>2026</v>
      </c>
      <c r="G29919" t="s">
        <v>271</v>
      </c>
    </row>
    <row r="29920" spans="1:7">
      <c r="A29920">
        <v>31024010</v>
      </c>
      <c r="B29920" t="s">
        <v>113</v>
      </c>
      <c r="C29920" s="30">
        <v>1.6462999999999999</v>
      </c>
      <c r="E29920">
        <v>2027</v>
      </c>
      <c r="G29920" t="s">
        <v>271</v>
      </c>
    </row>
    <row r="29921" spans="1:7">
      <c r="A29921">
        <v>31024010</v>
      </c>
      <c r="B29921" t="s">
        <v>113</v>
      </c>
      <c r="C29921" s="30">
        <v>1.6462999999999999</v>
      </c>
      <c r="E29921">
        <v>2028</v>
      </c>
      <c r="G29921" t="s">
        <v>271</v>
      </c>
    </row>
    <row r="29922" spans="1:7">
      <c r="A29922">
        <v>31024090</v>
      </c>
      <c r="B29922" t="s">
        <v>113</v>
      </c>
      <c r="C29922" s="30">
        <v>1.63</v>
      </c>
      <c r="G29922" t="s">
        <v>271</v>
      </c>
    </row>
    <row r="29923" spans="1:7">
      <c r="A29923">
        <v>31024090</v>
      </c>
      <c r="B29923" t="s">
        <v>113</v>
      </c>
      <c r="C29923" s="30">
        <v>1.6462999999999999</v>
      </c>
      <c r="E29923">
        <v>2026</v>
      </c>
      <c r="G29923" t="s">
        <v>271</v>
      </c>
    </row>
    <row r="29924" spans="1:7">
      <c r="A29924">
        <v>31024090</v>
      </c>
      <c r="B29924" t="s">
        <v>113</v>
      </c>
      <c r="C29924" s="30">
        <v>1.6462999999999999</v>
      </c>
      <c r="E29924">
        <v>2027</v>
      </c>
      <c r="G29924" t="s">
        <v>271</v>
      </c>
    </row>
    <row r="29925" spans="1:7">
      <c r="A29925">
        <v>31024090</v>
      </c>
      <c r="B29925" t="s">
        <v>113</v>
      </c>
      <c r="C29925" s="30">
        <v>1.6462999999999999</v>
      </c>
      <c r="E29925">
        <v>2028</v>
      </c>
      <c r="G29925" t="s">
        <v>271</v>
      </c>
    </row>
    <row r="29926" spans="1:7">
      <c r="A29926">
        <v>31025000</v>
      </c>
      <c r="B29926" t="s">
        <v>113</v>
      </c>
      <c r="C29926" s="30">
        <v>2.69</v>
      </c>
      <c r="G29926" t="s">
        <v>271</v>
      </c>
    </row>
    <row r="29927" spans="1:7">
      <c r="A29927">
        <v>31025000</v>
      </c>
      <c r="B29927" t="s">
        <v>113</v>
      </c>
      <c r="C29927" s="30">
        <v>2.7168999999999999</v>
      </c>
      <c r="E29927">
        <v>2026</v>
      </c>
      <c r="G29927" t="s">
        <v>271</v>
      </c>
    </row>
    <row r="29928" spans="1:7">
      <c r="A29928">
        <v>31025000</v>
      </c>
      <c r="B29928" t="s">
        <v>113</v>
      </c>
      <c r="C29928" s="30">
        <v>2.7168999999999999</v>
      </c>
      <c r="E29928">
        <v>2027</v>
      </c>
      <c r="G29928" t="s">
        <v>271</v>
      </c>
    </row>
    <row r="29929" spans="1:7">
      <c r="A29929">
        <v>31025000</v>
      </c>
      <c r="B29929" t="s">
        <v>113</v>
      </c>
      <c r="C29929" s="30">
        <v>2.7168999999999999</v>
      </c>
      <c r="E29929">
        <v>2028</v>
      </c>
      <c r="G29929" t="s">
        <v>271</v>
      </c>
    </row>
    <row r="29930" spans="1:7">
      <c r="A29930">
        <v>31026000</v>
      </c>
      <c r="B29930" t="s">
        <v>113</v>
      </c>
      <c r="C29930" s="30">
        <v>1.59</v>
      </c>
      <c r="G29930" t="s">
        <v>271</v>
      </c>
    </row>
    <row r="29931" spans="1:7">
      <c r="A29931">
        <v>31026000</v>
      </c>
      <c r="B29931" t="s">
        <v>113</v>
      </c>
      <c r="C29931" s="30">
        <v>1.6059000000000001</v>
      </c>
      <c r="E29931">
        <v>2026</v>
      </c>
      <c r="G29931" t="s">
        <v>271</v>
      </c>
    </row>
    <row r="29932" spans="1:7">
      <c r="A29932">
        <v>31026000</v>
      </c>
      <c r="B29932" t="s">
        <v>113</v>
      </c>
      <c r="C29932" s="30">
        <v>1.6059000000000001</v>
      </c>
      <c r="E29932">
        <v>2027</v>
      </c>
      <c r="G29932" t="s">
        <v>271</v>
      </c>
    </row>
    <row r="29933" spans="1:7">
      <c r="A29933">
        <v>31026000</v>
      </c>
      <c r="B29933" t="s">
        <v>113</v>
      </c>
      <c r="C29933" s="30">
        <v>1.6059000000000001</v>
      </c>
      <c r="E29933">
        <v>2028</v>
      </c>
      <c r="G29933" t="s">
        <v>271</v>
      </c>
    </row>
    <row r="29934" spans="1:7">
      <c r="A29934">
        <v>31028000</v>
      </c>
      <c r="B29934" t="s">
        <v>113</v>
      </c>
      <c r="C29934" s="30">
        <v>1.34</v>
      </c>
      <c r="G29934" t="s">
        <v>271</v>
      </c>
    </row>
    <row r="29935" spans="1:7">
      <c r="A29935">
        <v>31028000</v>
      </c>
      <c r="B29935" t="s">
        <v>113</v>
      </c>
      <c r="C29935" s="30">
        <v>1.3534000000000002</v>
      </c>
      <c r="E29935">
        <v>2026</v>
      </c>
      <c r="G29935" t="s">
        <v>271</v>
      </c>
    </row>
    <row r="29936" spans="1:7">
      <c r="A29936">
        <v>31028000</v>
      </c>
      <c r="B29936" t="s">
        <v>113</v>
      </c>
      <c r="C29936" s="30">
        <v>1.3534000000000002</v>
      </c>
      <c r="E29936">
        <v>2027</v>
      </c>
      <c r="G29936" t="s">
        <v>271</v>
      </c>
    </row>
    <row r="29937" spans="1:7">
      <c r="A29937">
        <v>31028000</v>
      </c>
      <c r="B29937" t="s">
        <v>113</v>
      </c>
      <c r="C29937" s="30">
        <v>1.3534000000000002</v>
      </c>
      <c r="E29937">
        <v>2028</v>
      </c>
      <c r="G29937" t="s">
        <v>271</v>
      </c>
    </row>
    <row r="29938" spans="1:7">
      <c r="A29938">
        <v>31029000</v>
      </c>
      <c r="B29938" t="s">
        <v>113</v>
      </c>
      <c r="C29938" s="30">
        <v>1.48</v>
      </c>
      <c r="G29938" t="s">
        <v>271</v>
      </c>
    </row>
    <row r="29939" spans="1:7">
      <c r="A29939">
        <v>31029000</v>
      </c>
      <c r="B29939" t="s">
        <v>113</v>
      </c>
      <c r="C29939" s="30">
        <v>1.4947999999999999</v>
      </c>
      <c r="E29939">
        <v>2026</v>
      </c>
      <c r="G29939" t="s">
        <v>271</v>
      </c>
    </row>
    <row r="29940" spans="1:7">
      <c r="A29940">
        <v>31029000</v>
      </c>
      <c r="B29940" t="s">
        <v>113</v>
      </c>
      <c r="C29940" s="30">
        <v>1.4947999999999999</v>
      </c>
      <c r="E29940">
        <v>2027</v>
      </c>
      <c r="G29940" t="s">
        <v>271</v>
      </c>
    </row>
    <row r="29941" spans="1:7">
      <c r="A29941">
        <v>31029000</v>
      </c>
      <c r="B29941" t="s">
        <v>113</v>
      </c>
      <c r="C29941" s="30">
        <v>1.4947999999999999</v>
      </c>
      <c r="E29941">
        <v>2028</v>
      </c>
      <c r="G29941" t="s">
        <v>271</v>
      </c>
    </row>
    <row r="29942" spans="1:7">
      <c r="A29942">
        <v>31051000</v>
      </c>
      <c r="B29942" t="s">
        <v>113</v>
      </c>
      <c r="C29942">
        <v>0.75</v>
      </c>
      <c r="G29942" t="s">
        <v>271</v>
      </c>
    </row>
    <row r="29943" spans="1:7">
      <c r="A29943">
        <v>31051000</v>
      </c>
      <c r="B29943" t="s">
        <v>113</v>
      </c>
      <c r="C29943">
        <v>0.75750000000000006</v>
      </c>
      <c r="E29943">
        <v>2026</v>
      </c>
      <c r="G29943" t="s">
        <v>271</v>
      </c>
    </row>
    <row r="29944" spans="1:7">
      <c r="A29944">
        <v>31051000</v>
      </c>
      <c r="B29944" t="s">
        <v>113</v>
      </c>
      <c r="C29944">
        <v>0.75750000000000006</v>
      </c>
      <c r="E29944">
        <v>2027</v>
      </c>
      <c r="G29944" t="s">
        <v>271</v>
      </c>
    </row>
    <row r="29945" spans="1:7">
      <c r="A29945">
        <v>31051000</v>
      </c>
      <c r="B29945" t="s">
        <v>113</v>
      </c>
      <c r="C29945">
        <v>0.75750000000000006</v>
      </c>
      <c r="E29945">
        <v>2028</v>
      </c>
      <c r="G29945" t="s">
        <v>271</v>
      </c>
    </row>
    <row r="29946" spans="1:7">
      <c r="A29946">
        <v>31052010</v>
      </c>
      <c r="B29946" t="s">
        <v>113</v>
      </c>
      <c r="C29946">
        <v>0.89</v>
      </c>
      <c r="G29946" t="s">
        <v>271</v>
      </c>
    </row>
    <row r="29947" spans="1:7">
      <c r="A29947">
        <v>31052010</v>
      </c>
      <c r="B29947" t="s">
        <v>113</v>
      </c>
      <c r="C29947">
        <v>0.89890000000000003</v>
      </c>
      <c r="E29947">
        <v>2026</v>
      </c>
      <c r="G29947" t="s">
        <v>271</v>
      </c>
    </row>
    <row r="29948" spans="1:7">
      <c r="A29948">
        <v>31052010</v>
      </c>
      <c r="B29948" t="s">
        <v>113</v>
      </c>
      <c r="C29948">
        <v>0.89890000000000003</v>
      </c>
      <c r="E29948">
        <v>2027</v>
      </c>
      <c r="G29948" t="s">
        <v>271</v>
      </c>
    </row>
    <row r="29949" spans="1:7">
      <c r="A29949">
        <v>31052010</v>
      </c>
      <c r="B29949" t="s">
        <v>113</v>
      </c>
      <c r="C29949">
        <v>0.89890000000000003</v>
      </c>
      <c r="E29949">
        <v>2028</v>
      </c>
      <c r="G29949" t="s">
        <v>271</v>
      </c>
    </row>
    <row r="29950" spans="1:7">
      <c r="A29950">
        <v>31052090</v>
      </c>
      <c r="B29950" t="s">
        <v>113</v>
      </c>
      <c r="C29950">
        <v>0.62</v>
      </c>
      <c r="G29950" t="s">
        <v>271</v>
      </c>
    </row>
    <row r="29951" spans="1:7">
      <c r="A29951">
        <v>31052090</v>
      </c>
      <c r="B29951" t="s">
        <v>113</v>
      </c>
      <c r="C29951">
        <v>0.62619999999999998</v>
      </c>
      <c r="E29951">
        <v>2026</v>
      </c>
      <c r="G29951" t="s">
        <v>271</v>
      </c>
    </row>
    <row r="29952" spans="1:7">
      <c r="A29952">
        <v>31052090</v>
      </c>
      <c r="B29952" t="s">
        <v>113</v>
      </c>
      <c r="C29952">
        <v>0.62619999999999998</v>
      </c>
      <c r="E29952">
        <v>2027</v>
      </c>
      <c r="G29952" t="s">
        <v>271</v>
      </c>
    </row>
    <row r="29953" spans="1:7">
      <c r="A29953">
        <v>31052090</v>
      </c>
      <c r="B29953" t="s">
        <v>113</v>
      </c>
      <c r="C29953">
        <v>0.62619999999999998</v>
      </c>
      <c r="E29953">
        <v>2028</v>
      </c>
      <c r="G29953" t="s">
        <v>271</v>
      </c>
    </row>
    <row r="29954" spans="1:7">
      <c r="A29954">
        <v>31053000</v>
      </c>
      <c r="B29954" t="s">
        <v>113</v>
      </c>
      <c r="C29954">
        <v>0.56999999999999995</v>
      </c>
      <c r="G29954" t="s">
        <v>271</v>
      </c>
    </row>
    <row r="29955" spans="1:7">
      <c r="A29955">
        <v>31053000</v>
      </c>
      <c r="B29955" t="s">
        <v>113</v>
      </c>
      <c r="C29955">
        <v>0.57569999999999999</v>
      </c>
      <c r="E29955">
        <v>2026</v>
      </c>
      <c r="G29955" t="s">
        <v>271</v>
      </c>
    </row>
    <row r="29956" spans="1:7">
      <c r="A29956">
        <v>31053000</v>
      </c>
      <c r="B29956" t="s">
        <v>113</v>
      </c>
      <c r="C29956">
        <v>0.57569999999999999</v>
      </c>
      <c r="E29956">
        <v>2027</v>
      </c>
      <c r="G29956" t="s">
        <v>271</v>
      </c>
    </row>
    <row r="29957" spans="1:7">
      <c r="A29957">
        <v>31053000</v>
      </c>
      <c r="B29957" t="s">
        <v>113</v>
      </c>
      <c r="C29957">
        <v>0.57569999999999999</v>
      </c>
      <c r="E29957">
        <v>2028</v>
      </c>
      <c r="G29957" t="s">
        <v>271</v>
      </c>
    </row>
    <row r="29958" spans="1:7">
      <c r="A29958">
        <v>31054000</v>
      </c>
      <c r="B29958" t="s">
        <v>113</v>
      </c>
      <c r="C29958">
        <v>0.38</v>
      </c>
      <c r="G29958" t="s">
        <v>271</v>
      </c>
    </row>
    <row r="29959" spans="1:7">
      <c r="A29959">
        <v>31054000</v>
      </c>
      <c r="B29959" t="s">
        <v>113</v>
      </c>
      <c r="C29959">
        <v>0.38380000000000003</v>
      </c>
      <c r="E29959">
        <v>2026</v>
      </c>
      <c r="G29959" t="s">
        <v>271</v>
      </c>
    </row>
    <row r="29960" spans="1:7">
      <c r="A29960">
        <v>31054000</v>
      </c>
      <c r="B29960" t="s">
        <v>113</v>
      </c>
      <c r="C29960">
        <v>0.38380000000000003</v>
      </c>
      <c r="E29960">
        <v>2027</v>
      </c>
      <c r="G29960" t="s">
        <v>271</v>
      </c>
    </row>
    <row r="29961" spans="1:7">
      <c r="A29961">
        <v>31054000</v>
      </c>
      <c r="B29961" t="s">
        <v>113</v>
      </c>
      <c r="C29961">
        <v>0.38380000000000003</v>
      </c>
      <c r="E29961">
        <v>2028</v>
      </c>
      <c r="G29961" t="s">
        <v>271</v>
      </c>
    </row>
    <row r="29962" spans="1:7">
      <c r="A29962">
        <v>31055100</v>
      </c>
      <c r="B29962" t="s">
        <v>113</v>
      </c>
      <c r="C29962" s="30">
        <v>1.2</v>
      </c>
      <c r="G29962" t="s">
        <v>271</v>
      </c>
    </row>
    <row r="29963" spans="1:7">
      <c r="A29963">
        <v>31055100</v>
      </c>
      <c r="B29963" t="s">
        <v>113</v>
      </c>
      <c r="C29963" s="30">
        <v>1.212</v>
      </c>
      <c r="E29963">
        <v>2026</v>
      </c>
      <c r="G29963" t="s">
        <v>271</v>
      </c>
    </row>
    <row r="29964" spans="1:7">
      <c r="A29964">
        <v>31055100</v>
      </c>
      <c r="B29964" t="s">
        <v>113</v>
      </c>
      <c r="C29964" s="30">
        <v>1.212</v>
      </c>
      <c r="E29964">
        <v>2027</v>
      </c>
      <c r="G29964" t="s">
        <v>271</v>
      </c>
    </row>
    <row r="29965" spans="1:7">
      <c r="A29965">
        <v>31055100</v>
      </c>
      <c r="B29965" t="s">
        <v>113</v>
      </c>
      <c r="C29965" s="30">
        <v>1.212</v>
      </c>
      <c r="E29965">
        <v>2028</v>
      </c>
      <c r="G29965" t="s">
        <v>271</v>
      </c>
    </row>
    <row r="29966" spans="1:7">
      <c r="A29966">
        <v>31055900</v>
      </c>
      <c r="B29966" t="s">
        <v>113</v>
      </c>
      <c r="C29966">
        <v>0.69</v>
      </c>
      <c r="G29966" t="s">
        <v>271</v>
      </c>
    </row>
    <row r="29967" spans="1:7">
      <c r="A29967">
        <v>31055900</v>
      </c>
      <c r="B29967" t="s">
        <v>113</v>
      </c>
      <c r="C29967">
        <v>0.69689999999999996</v>
      </c>
      <c r="E29967">
        <v>2026</v>
      </c>
      <c r="G29967" t="s">
        <v>271</v>
      </c>
    </row>
    <row r="29968" spans="1:7">
      <c r="A29968">
        <v>31055900</v>
      </c>
      <c r="B29968" t="s">
        <v>113</v>
      </c>
      <c r="C29968">
        <v>0.69689999999999996</v>
      </c>
      <c r="E29968">
        <v>2027</v>
      </c>
      <c r="G29968" t="s">
        <v>271</v>
      </c>
    </row>
    <row r="29969" spans="1:7">
      <c r="A29969">
        <v>31055900</v>
      </c>
      <c r="B29969" t="s">
        <v>113</v>
      </c>
      <c r="C29969">
        <v>0.69689999999999996</v>
      </c>
      <c r="E29969">
        <v>2028</v>
      </c>
      <c r="G29969" t="s">
        <v>271</v>
      </c>
    </row>
    <row r="29970" spans="1:7">
      <c r="A29970">
        <v>31059020</v>
      </c>
      <c r="B29970" t="s">
        <v>113</v>
      </c>
      <c r="C29970" s="30">
        <v>1.1000000000000001</v>
      </c>
      <c r="G29970" t="s">
        <v>271</v>
      </c>
    </row>
    <row r="29971" spans="1:7">
      <c r="A29971">
        <v>31059020</v>
      </c>
      <c r="B29971" t="s">
        <v>113</v>
      </c>
      <c r="C29971" s="30">
        <v>1.1110000000000002</v>
      </c>
      <c r="E29971">
        <v>2026</v>
      </c>
      <c r="G29971" t="s">
        <v>271</v>
      </c>
    </row>
    <row r="29972" spans="1:7">
      <c r="A29972">
        <v>31059020</v>
      </c>
      <c r="B29972" t="s">
        <v>113</v>
      </c>
      <c r="C29972" s="30">
        <v>1.1110000000000002</v>
      </c>
      <c r="E29972">
        <v>2027</v>
      </c>
      <c r="G29972" t="s">
        <v>271</v>
      </c>
    </row>
    <row r="29973" spans="1:7">
      <c r="A29973">
        <v>31059020</v>
      </c>
      <c r="B29973" t="s">
        <v>113</v>
      </c>
      <c r="C29973" s="30">
        <v>1.1110000000000002</v>
      </c>
      <c r="E29973">
        <v>2028</v>
      </c>
      <c r="G29973" t="s">
        <v>271</v>
      </c>
    </row>
    <row r="29974" spans="1:7">
      <c r="A29974">
        <v>31059080</v>
      </c>
      <c r="B29974" t="s">
        <v>113</v>
      </c>
      <c r="C29974">
        <v>0.59</v>
      </c>
      <c r="G29974" t="s">
        <v>271</v>
      </c>
    </row>
    <row r="29975" spans="1:7">
      <c r="A29975">
        <v>31059080</v>
      </c>
      <c r="B29975" t="s">
        <v>113</v>
      </c>
      <c r="C29975">
        <v>0.59589999999999999</v>
      </c>
      <c r="E29975">
        <v>2026</v>
      </c>
      <c r="G29975" t="s">
        <v>271</v>
      </c>
    </row>
    <row r="29976" spans="1:7">
      <c r="A29976">
        <v>31059080</v>
      </c>
      <c r="B29976" t="s">
        <v>113</v>
      </c>
      <c r="C29976">
        <v>0.59589999999999999</v>
      </c>
      <c r="E29976">
        <v>2027</v>
      </c>
      <c r="G29976" t="s">
        <v>271</v>
      </c>
    </row>
    <row r="29977" spans="1:7">
      <c r="A29977">
        <v>31059080</v>
      </c>
      <c r="B29977" t="s">
        <v>113</v>
      </c>
      <c r="C29977">
        <v>0.59589999999999999</v>
      </c>
      <c r="E29977">
        <v>2028</v>
      </c>
      <c r="G29977" t="s">
        <v>271</v>
      </c>
    </row>
    <row r="29978" spans="1:7">
      <c r="A29978">
        <v>28041000</v>
      </c>
      <c r="B29978" t="s">
        <v>113</v>
      </c>
      <c r="C29978" s="30">
        <v>10.82</v>
      </c>
      <c r="G29978" t="s">
        <v>272</v>
      </c>
    </row>
    <row r="29979" spans="1:7">
      <c r="A29979">
        <v>28041000</v>
      </c>
      <c r="B29979" t="s">
        <v>113</v>
      </c>
      <c r="C29979" s="30">
        <v>11.902000000000001</v>
      </c>
      <c r="E29979">
        <v>2026</v>
      </c>
      <c r="G29979" t="s">
        <v>272</v>
      </c>
    </row>
    <row r="29980" spans="1:7">
      <c r="A29980">
        <v>28041000</v>
      </c>
      <c r="B29980" t="s">
        <v>113</v>
      </c>
      <c r="C29980" s="30">
        <v>12.984</v>
      </c>
      <c r="E29980">
        <v>2027</v>
      </c>
      <c r="G29980" t="s">
        <v>272</v>
      </c>
    </row>
    <row r="29981" spans="1:7">
      <c r="A29981">
        <v>28041000</v>
      </c>
      <c r="B29981" t="s">
        <v>113</v>
      </c>
      <c r="C29981" s="30">
        <v>14.066000000000001</v>
      </c>
      <c r="E29981">
        <v>2028</v>
      </c>
      <c r="G29981" t="s">
        <v>272</v>
      </c>
    </row>
    <row r="29982" spans="1:7">
      <c r="A29982">
        <v>2523100090</v>
      </c>
      <c r="B29982" t="s">
        <v>114</v>
      </c>
      <c r="C29982" s="30">
        <v>1.38</v>
      </c>
      <c r="D29982" t="s">
        <v>13</v>
      </c>
      <c r="G29982" t="s">
        <v>270</v>
      </c>
    </row>
    <row r="29983" spans="1:7">
      <c r="A29983">
        <v>2523100090</v>
      </c>
      <c r="B29983" t="s">
        <v>114</v>
      </c>
      <c r="C29983" s="30">
        <v>1.5179999999999998</v>
      </c>
      <c r="D29983" t="s">
        <v>13</v>
      </c>
      <c r="E29983">
        <v>2026</v>
      </c>
      <c r="G29983" t="s">
        <v>270</v>
      </c>
    </row>
    <row r="29984" spans="1:7">
      <c r="A29984">
        <v>2523100090</v>
      </c>
      <c r="B29984" t="s">
        <v>114</v>
      </c>
      <c r="C29984" s="30">
        <v>1.6559999999999999</v>
      </c>
      <c r="D29984" t="s">
        <v>13</v>
      </c>
      <c r="E29984">
        <v>2027</v>
      </c>
      <c r="G29984" t="s">
        <v>270</v>
      </c>
    </row>
    <row r="29985" spans="1:7">
      <c r="A29985">
        <v>2523100090</v>
      </c>
      <c r="B29985" t="s">
        <v>114</v>
      </c>
      <c r="C29985" s="30">
        <v>1.7939999999999998</v>
      </c>
      <c r="D29985" t="s">
        <v>13</v>
      </c>
      <c r="E29985">
        <v>2028</v>
      </c>
      <c r="G29985" t="s">
        <v>270</v>
      </c>
    </row>
    <row r="29986" spans="1:7">
      <c r="A29986">
        <v>25232900</v>
      </c>
      <c r="B29986" t="s">
        <v>114</v>
      </c>
      <c r="C29986" s="30">
        <v>1.41</v>
      </c>
      <c r="G29986" t="s">
        <v>270</v>
      </c>
    </row>
    <row r="29987" spans="1:7">
      <c r="A29987">
        <v>25232900</v>
      </c>
      <c r="B29987" t="s">
        <v>114</v>
      </c>
      <c r="C29987" s="30">
        <v>1.5509999999999999</v>
      </c>
      <c r="E29987">
        <v>2026</v>
      </c>
      <c r="G29987" t="s">
        <v>270</v>
      </c>
    </row>
    <row r="29988" spans="1:7">
      <c r="A29988">
        <v>25232900</v>
      </c>
      <c r="B29988" t="s">
        <v>114</v>
      </c>
      <c r="C29988" s="30">
        <v>1.6919999999999999</v>
      </c>
      <c r="E29988">
        <v>2027</v>
      </c>
      <c r="G29988" t="s">
        <v>270</v>
      </c>
    </row>
    <row r="29989" spans="1:7">
      <c r="A29989">
        <v>25232900</v>
      </c>
      <c r="B29989" t="s">
        <v>114</v>
      </c>
      <c r="C29989" s="30">
        <v>1.833</v>
      </c>
      <c r="E29989">
        <v>2028</v>
      </c>
      <c r="G29989" t="s">
        <v>270</v>
      </c>
    </row>
    <row r="29990" spans="1:7">
      <c r="A29990">
        <v>2523900090</v>
      </c>
      <c r="B29990" t="s">
        <v>114</v>
      </c>
      <c r="C29990" s="30">
        <v>1.35</v>
      </c>
      <c r="D29990" t="s">
        <v>13</v>
      </c>
      <c r="G29990" t="s">
        <v>270</v>
      </c>
    </row>
    <row r="29991" spans="1:7">
      <c r="A29991">
        <v>2523900090</v>
      </c>
      <c r="B29991" t="s">
        <v>114</v>
      </c>
      <c r="C29991" s="30">
        <v>1.4850000000000001</v>
      </c>
      <c r="D29991" t="s">
        <v>13</v>
      </c>
      <c r="E29991">
        <v>2026</v>
      </c>
      <c r="G29991" t="s">
        <v>270</v>
      </c>
    </row>
    <row r="29992" spans="1:7">
      <c r="A29992">
        <v>2523900090</v>
      </c>
      <c r="B29992" t="s">
        <v>114</v>
      </c>
      <c r="C29992" s="30">
        <v>1.62</v>
      </c>
      <c r="D29992" t="s">
        <v>13</v>
      </c>
      <c r="E29992">
        <v>2027</v>
      </c>
      <c r="G29992" t="s">
        <v>270</v>
      </c>
    </row>
    <row r="29993" spans="1:7">
      <c r="A29993">
        <v>2523900090</v>
      </c>
      <c r="B29993" t="s">
        <v>114</v>
      </c>
      <c r="C29993" s="30">
        <v>1.7550000000000001</v>
      </c>
      <c r="D29993" t="s">
        <v>13</v>
      </c>
      <c r="E29993">
        <v>2028</v>
      </c>
      <c r="G29993" t="s">
        <v>270</v>
      </c>
    </row>
    <row r="29994" spans="1:7">
      <c r="A29994">
        <v>28080000</v>
      </c>
      <c r="B29994" t="s">
        <v>114</v>
      </c>
      <c r="C29994" s="30">
        <v>2.73</v>
      </c>
      <c r="G29994" t="s">
        <v>271</v>
      </c>
    </row>
    <row r="29995" spans="1:7">
      <c r="A29995">
        <v>28080000</v>
      </c>
      <c r="B29995" t="s">
        <v>114</v>
      </c>
      <c r="C29995" s="30">
        <v>2.7572999999999999</v>
      </c>
      <c r="E29995">
        <v>2026</v>
      </c>
      <c r="G29995" t="s">
        <v>271</v>
      </c>
    </row>
    <row r="29996" spans="1:7">
      <c r="A29996">
        <v>28080000</v>
      </c>
      <c r="B29996" t="s">
        <v>114</v>
      </c>
      <c r="C29996" s="30">
        <v>2.7572999999999999</v>
      </c>
      <c r="E29996">
        <v>2027</v>
      </c>
      <c r="G29996" t="s">
        <v>271</v>
      </c>
    </row>
    <row r="29997" spans="1:7">
      <c r="A29997">
        <v>28080000</v>
      </c>
      <c r="B29997" t="s">
        <v>114</v>
      </c>
      <c r="C29997" s="30">
        <v>2.7572999999999999</v>
      </c>
      <c r="E29997">
        <v>2028</v>
      </c>
      <c r="G29997" t="s">
        <v>271</v>
      </c>
    </row>
    <row r="29998" spans="1:7">
      <c r="A29998">
        <v>28141000</v>
      </c>
      <c r="B29998" t="s">
        <v>114</v>
      </c>
      <c r="C29998" s="30">
        <v>2.2599999999999998</v>
      </c>
      <c r="G29998" t="s">
        <v>271</v>
      </c>
    </row>
    <row r="29999" spans="1:7">
      <c r="A29999">
        <v>28141000</v>
      </c>
      <c r="B29999" t="s">
        <v>114</v>
      </c>
      <c r="C29999" s="30">
        <v>2.2826</v>
      </c>
      <c r="E29999">
        <v>2026</v>
      </c>
      <c r="G29999" t="s">
        <v>271</v>
      </c>
    </row>
    <row r="30000" spans="1:7">
      <c r="A30000">
        <v>28141000</v>
      </c>
      <c r="B30000" t="s">
        <v>114</v>
      </c>
      <c r="C30000" s="30">
        <v>2.2826</v>
      </c>
      <c r="E30000">
        <v>2027</v>
      </c>
      <c r="G30000" t="s">
        <v>271</v>
      </c>
    </row>
    <row r="30001" spans="1:7">
      <c r="A30001">
        <v>28141000</v>
      </c>
      <c r="B30001" t="s">
        <v>114</v>
      </c>
      <c r="C30001" s="30">
        <v>2.2826</v>
      </c>
      <c r="E30001">
        <v>2028</v>
      </c>
      <c r="G30001" t="s">
        <v>271</v>
      </c>
    </row>
    <row r="30002" spans="1:7">
      <c r="A30002">
        <v>28142000</v>
      </c>
      <c r="B30002" t="s">
        <v>114</v>
      </c>
      <c r="C30002">
        <v>0.68</v>
      </c>
      <c r="G30002" t="s">
        <v>271</v>
      </c>
    </row>
    <row r="30003" spans="1:7">
      <c r="A30003">
        <v>28142000</v>
      </c>
      <c r="B30003" t="s">
        <v>114</v>
      </c>
      <c r="C30003">
        <v>0.68680000000000008</v>
      </c>
      <c r="E30003">
        <v>2026</v>
      </c>
      <c r="G30003" t="s">
        <v>271</v>
      </c>
    </row>
    <row r="30004" spans="1:7">
      <c r="A30004">
        <v>28142000</v>
      </c>
      <c r="B30004" t="s">
        <v>114</v>
      </c>
      <c r="C30004">
        <v>0.68680000000000008</v>
      </c>
      <c r="E30004">
        <v>2027</v>
      </c>
      <c r="G30004" t="s">
        <v>271</v>
      </c>
    </row>
    <row r="30005" spans="1:7">
      <c r="A30005">
        <v>28142000</v>
      </c>
      <c r="B30005" t="s">
        <v>114</v>
      </c>
      <c r="C30005">
        <v>0.68680000000000008</v>
      </c>
      <c r="E30005">
        <v>2028</v>
      </c>
      <c r="G30005" t="s">
        <v>271</v>
      </c>
    </row>
    <row r="30006" spans="1:7">
      <c r="A30006">
        <v>28342100</v>
      </c>
      <c r="B30006" t="s">
        <v>114</v>
      </c>
      <c r="C30006" s="30">
        <v>2.2200000000000002</v>
      </c>
      <c r="G30006" t="s">
        <v>271</v>
      </c>
    </row>
    <row r="30007" spans="1:7">
      <c r="A30007">
        <v>28342100</v>
      </c>
      <c r="B30007" t="s">
        <v>114</v>
      </c>
      <c r="C30007" s="30">
        <v>2.2422000000000004</v>
      </c>
      <c r="E30007">
        <v>2026</v>
      </c>
      <c r="G30007" t="s">
        <v>271</v>
      </c>
    </row>
    <row r="30008" spans="1:7">
      <c r="A30008">
        <v>28342100</v>
      </c>
      <c r="B30008" t="s">
        <v>114</v>
      </c>
      <c r="C30008" s="30">
        <v>2.2422000000000004</v>
      </c>
      <c r="E30008">
        <v>2027</v>
      </c>
      <c r="G30008" t="s">
        <v>271</v>
      </c>
    </row>
    <row r="30009" spans="1:7">
      <c r="A30009">
        <v>28342100</v>
      </c>
      <c r="B30009" t="s">
        <v>114</v>
      </c>
      <c r="C30009" s="30">
        <v>2.2422000000000004</v>
      </c>
      <c r="E30009">
        <v>2028</v>
      </c>
      <c r="G30009" t="s">
        <v>271</v>
      </c>
    </row>
    <row r="30010" spans="1:7">
      <c r="A30010">
        <v>31021012</v>
      </c>
      <c r="B30010" t="s">
        <v>114</v>
      </c>
      <c r="C30010">
        <v>0.49</v>
      </c>
      <c r="G30010" t="s">
        <v>271</v>
      </c>
    </row>
    <row r="30011" spans="1:7">
      <c r="A30011">
        <v>31021012</v>
      </c>
      <c r="B30011" t="s">
        <v>114</v>
      </c>
      <c r="C30011">
        <v>0.49490000000000001</v>
      </c>
      <c r="E30011">
        <v>2026</v>
      </c>
      <c r="G30011" t="s">
        <v>271</v>
      </c>
    </row>
    <row r="30012" spans="1:7">
      <c r="A30012">
        <v>31021012</v>
      </c>
      <c r="B30012" t="s">
        <v>114</v>
      </c>
      <c r="C30012">
        <v>0.49490000000000001</v>
      </c>
      <c r="E30012">
        <v>2027</v>
      </c>
      <c r="G30012" t="s">
        <v>271</v>
      </c>
    </row>
    <row r="30013" spans="1:7">
      <c r="A30013">
        <v>31021012</v>
      </c>
      <c r="B30013" t="s">
        <v>114</v>
      </c>
      <c r="C30013">
        <v>0.49490000000000001</v>
      </c>
      <c r="E30013">
        <v>2028</v>
      </c>
      <c r="G30013" t="s">
        <v>271</v>
      </c>
    </row>
    <row r="30014" spans="1:7">
      <c r="A30014">
        <v>31021015</v>
      </c>
      <c r="B30014" t="s">
        <v>114</v>
      </c>
      <c r="C30014">
        <v>0.79</v>
      </c>
      <c r="G30014" t="s">
        <v>271</v>
      </c>
    </row>
    <row r="30015" spans="1:7">
      <c r="A30015">
        <v>31021015</v>
      </c>
      <c r="B30015" t="s">
        <v>114</v>
      </c>
      <c r="C30015">
        <v>0.79790000000000005</v>
      </c>
      <c r="E30015">
        <v>2026</v>
      </c>
      <c r="G30015" t="s">
        <v>271</v>
      </c>
    </row>
    <row r="30016" spans="1:7">
      <c r="A30016">
        <v>31021015</v>
      </c>
      <c r="B30016" t="s">
        <v>114</v>
      </c>
      <c r="C30016">
        <v>0.79790000000000005</v>
      </c>
      <c r="E30016">
        <v>2027</v>
      </c>
      <c r="G30016" t="s">
        <v>271</v>
      </c>
    </row>
    <row r="30017" spans="1:7">
      <c r="A30017">
        <v>31021015</v>
      </c>
      <c r="B30017" t="s">
        <v>114</v>
      </c>
      <c r="C30017">
        <v>0.79790000000000005</v>
      </c>
      <c r="E30017">
        <v>2028</v>
      </c>
      <c r="G30017" t="s">
        <v>271</v>
      </c>
    </row>
    <row r="30018" spans="1:7">
      <c r="A30018">
        <v>31021019</v>
      </c>
      <c r="B30018" t="s">
        <v>114</v>
      </c>
      <c r="C30018" s="30">
        <v>1.46</v>
      </c>
      <c r="G30018" t="s">
        <v>271</v>
      </c>
    </row>
    <row r="30019" spans="1:7">
      <c r="A30019">
        <v>31021019</v>
      </c>
      <c r="B30019" t="s">
        <v>114</v>
      </c>
      <c r="C30019" s="30">
        <v>1.4745999999999999</v>
      </c>
      <c r="E30019">
        <v>2026</v>
      </c>
      <c r="G30019" t="s">
        <v>271</v>
      </c>
    </row>
    <row r="30020" spans="1:7">
      <c r="A30020">
        <v>31021019</v>
      </c>
      <c r="B30020" t="s">
        <v>114</v>
      </c>
      <c r="C30020" s="30">
        <v>1.4745999999999999</v>
      </c>
      <c r="E30020">
        <v>2027</v>
      </c>
      <c r="G30020" t="s">
        <v>271</v>
      </c>
    </row>
    <row r="30021" spans="1:7">
      <c r="A30021">
        <v>31021019</v>
      </c>
      <c r="B30021" t="s">
        <v>114</v>
      </c>
      <c r="C30021" s="30">
        <v>1.4745999999999999</v>
      </c>
      <c r="E30021">
        <v>2028</v>
      </c>
      <c r="G30021" t="s">
        <v>271</v>
      </c>
    </row>
    <row r="30022" spans="1:7">
      <c r="A30022">
        <v>31021090</v>
      </c>
      <c r="B30022" t="s">
        <v>114</v>
      </c>
      <c r="C30022" s="30">
        <v>1.43</v>
      </c>
      <c r="G30022" t="s">
        <v>271</v>
      </c>
    </row>
    <row r="30023" spans="1:7">
      <c r="A30023">
        <v>31021090</v>
      </c>
      <c r="B30023" t="s">
        <v>114</v>
      </c>
      <c r="C30023" s="30">
        <v>1.4442999999999999</v>
      </c>
      <c r="E30023">
        <v>2026</v>
      </c>
      <c r="G30023" t="s">
        <v>271</v>
      </c>
    </row>
    <row r="30024" spans="1:7">
      <c r="A30024">
        <v>31021090</v>
      </c>
      <c r="B30024" t="s">
        <v>114</v>
      </c>
      <c r="C30024" s="30">
        <v>1.4442999999999999</v>
      </c>
      <c r="E30024">
        <v>2027</v>
      </c>
      <c r="G30024" t="s">
        <v>271</v>
      </c>
    </row>
    <row r="30025" spans="1:7">
      <c r="A30025">
        <v>31021090</v>
      </c>
      <c r="B30025" t="s">
        <v>114</v>
      </c>
      <c r="C30025" s="30">
        <v>1.4442999999999999</v>
      </c>
      <c r="E30025">
        <v>2028</v>
      </c>
      <c r="G30025" t="s">
        <v>271</v>
      </c>
    </row>
    <row r="30026" spans="1:7">
      <c r="A30026">
        <v>31022100</v>
      </c>
      <c r="B30026" t="s">
        <v>114</v>
      </c>
      <c r="C30026">
        <v>0.67</v>
      </c>
      <c r="G30026" t="s">
        <v>271</v>
      </c>
    </row>
    <row r="30027" spans="1:7">
      <c r="A30027">
        <v>31022100</v>
      </c>
      <c r="B30027" t="s">
        <v>114</v>
      </c>
      <c r="C30027">
        <v>0.67670000000000008</v>
      </c>
      <c r="E30027">
        <v>2026</v>
      </c>
      <c r="G30027" t="s">
        <v>271</v>
      </c>
    </row>
    <row r="30028" spans="1:7">
      <c r="A30028">
        <v>31022100</v>
      </c>
      <c r="B30028" t="s">
        <v>114</v>
      </c>
      <c r="C30028">
        <v>0.67670000000000008</v>
      </c>
      <c r="E30028">
        <v>2027</v>
      </c>
      <c r="G30028" t="s">
        <v>271</v>
      </c>
    </row>
    <row r="30029" spans="1:7">
      <c r="A30029">
        <v>31022100</v>
      </c>
      <c r="B30029" t="s">
        <v>114</v>
      </c>
      <c r="C30029">
        <v>0.67670000000000008</v>
      </c>
      <c r="E30029">
        <v>2028</v>
      </c>
      <c r="G30029" t="s">
        <v>271</v>
      </c>
    </row>
    <row r="30030" spans="1:7">
      <c r="A30030">
        <v>31022900</v>
      </c>
      <c r="B30030" t="s">
        <v>114</v>
      </c>
      <c r="C30030" s="30">
        <v>1.45</v>
      </c>
      <c r="G30030" t="s">
        <v>271</v>
      </c>
    </row>
    <row r="30031" spans="1:7">
      <c r="A30031">
        <v>31022900</v>
      </c>
      <c r="B30031" t="s">
        <v>114</v>
      </c>
      <c r="C30031" s="30">
        <v>1.4644999999999999</v>
      </c>
      <c r="E30031">
        <v>2026</v>
      </c>
      <c r="G30031" t="s">
        <v>271</v>
      </c>
    </row>
    <row r="30032" spans="1:7">
      <c r="A30032">
        <v>31022900</v>
      </c>
      <c r="B30032" t="s">
        <v>114</v>
      </c>
      <c r="C30032" s="30">
        <v>1.4644999999999999</v>
      </c>
      <c r="E30032">
        <v>2027</v>
      </c>
      <c r="G30032" t="s">
        <v>271</v>
      </c>
    </row>
    <row r="30033" spans="1:7">
      <c r="A30033">
        <v>31022900</v>
      </c>
      <c r="B30033" t="s">
        <v>114</v>
      </c>
      <c r="C30033" s="30">
        <v>1.4644999999999999</v>
      </c>
      <c r="E30033">
        <v>2028</v>
      </c>
      <c r="G30033" t="s">
        <v>271</v>
      </c>
    </row>
    <row r="30034" spans="1:7">
      <c r="A30034">
        <v>31023010</v>
      </c>
      <c r="B30034" t="s">
        <v>114</v>
      </c>
      <c r="C30034" s="30">
        <v>1.69</v>
      </c>
      <c r="G30034" t="s">
        <v>271</v>
      </c>
    </row>
    <row r="30035" spans="1:7">
      <c r="A30035">
        <v>31023010</v>
      </c>
      <c r="B30035" t="s">
        <v>114</v>
      </c>
      <c r="C30035" s="30">
        <v>1.7068999999999999</v>
      </c>
      <c r="E30035">
        <v>2026</v>
      </c>
      <c r="G30035" t="s">
        <v>271</v>
      </c>
    </row>
    <row r="30036" spans="1:7">
      <c r="A30036">
        <v>31023010</v>
      </c>
      <c r="B30036" t="s">
        <v>114</v>
      </c>
      <c r="C30036" s="30">
        <v>1.7068999999999999</v>
      </c>
      <c r="E30036">
        <v>2027</v>
      </c>
      <c r="G30036" t="s">
        <v>271</v>
      </c>
    </row>
    <row r="30037" spans="1:7">
      <c r="A30037">
        <v>31023010</v>
      </c>
      <c r="B30037" t="s">
        <v>114</v>
      </c>
      <c r="C30037" s="30">
        <v>1.7068999999999999</v>
      </c>
      <c r="E30037">
        <v>2028</v>
      </c>
      <c r="G30037" t="s">
        <v>271</v>
      </c>
    </row>
    <row r="30038" spans="1:7">
      <c r="A30038">
        <v>31023090</v>
      </c>
      <c r="B30038" t="s">
        <v>114</v>
      </c>
      <c r="C30038" s="30">
        <v>2.6</v>
      </c>
      <c r="G30038" t="s">
        <v>271</v>
      </c>
    </row>
    <row r="30039" spans="1:7">
      <c r="A30039">
        <v>31023090</v>
      </c>
      <c r="B30039" t="s">
        <v>114</v>
      </c>
      <c r="C30039" s="30">
        <v>2.6260000000000003</v>
      </c>
      <c r="E30039">
        <v>2026</v>
      </c>
      <c r="G30039" t="s">
        <v>271</v>
      </c>
    </row>
    <row r="30040" spans="1:7">
      <c r="A30040">
        <v>31023090</v>
      </c>
      <c r="B30040" t="s">
        <v>114</v>
      </c>
      <c r="C30040" s="30">
        <v>2.6260000000000003</v>
      </c>
      <c r="E30040">
        <v>2027</v>
      </c>
      <c r="G30040" t="s">
        <v>271</v>
      </c>
    </row>
    <row r="30041" spans="1:7">
      <c r="A30041">
        <v>31023090</v>
      </c>
      <c r="B30041" t="s">
        <v>114</v>
      </c>
      <c r="C30041" s="30">
        <v>2.6260000000000003</v>
      </c>
      <c r="E30041">
        <v>2028</v>
      </c>
      <c r="G30041" t="s">
        <v>271</v>
      </c>
    </row>
    <row r="30042" spans="1:7">
      <c r="A30042">
        <v>31024010</v>
      </c>
      <c r="B30042" t="s">
        <v>114</v>
      </c>
      <c r="C30042" s="30">
        <v>2.2200000000000002</v>
      </c>
      <c r="G30042" t="s">
        <v>271</v>
      </c>
    </row>
    <row r="30043" spans="1:7">
      <c r="A30043">
        <v>31024010</v>
      </c>
      <c r="B30043" t="s">
        <v>114</v>
      </c>
      <c r="C30043" s="30">
        <v>2.2422000000000004</v>
      </c>
      <c r="E30043">
        <v>2026</v>
      </c>
      <c r="G30043" t="s">
        <v>271</v>
      </c>
    </row>
    <row r="30044" spans="1:7">
      <c r="A30044">
        <v>31024010</v>
      </c>
      <c r="B30044" t="s">
        <v>114</v>
      </c>
      <c r="C30044" s="30">
        <v>2.2422000000000004</v>
      </c>
      <c r="E30044">
        <v>2027</v>
      </c>
      <c r="G30044" t="s">
        <v>271</v>
      </c>
    </row>
    <row r="30045" spans="1:7">
      <c r="A30045">
        <v>31024010</v>
      </c>
      <c r="B30045" t="s">
        <v>114</v>
      </c>
      <c r="C30045" s="30">
        <v>2.2422000000000004</v>
      </c>
      <c r="E30045">
        <v>2028</v>
      </c>
      <c r="G30045" t="s">
        <v>271</v>
      </c>
    </row>
    <row r="30046" spans="1:7">
      <c r="A30046">
        <v>31024090</v>
      </c>
      <c r="B30046" t="s">
        <v>114</v>
      </c>
      <c r="C30046" s="30">
        <v>2.2200000000000002</v>
      </c>
      <c r="G30046" t="s">
        <v>271</v>
      </c>
    </row>
    <row r="30047" spans="1:7">
      <c r="A30047">
        <v>31024090</v>
      </c>
      <c r="B30047" t="s">
        <v>114</v>
      </c>
      <c r="C30047" s="30">
        <v>2.2422000000000004</v>
      </c>
      <c r="E30047">
        <v>2026</v>
      </c>
      <c r="G30047" t="s">
        <v>271</v>
      </c>
    </row>
    <row r="30048" spans="1:7">
      <c r="A30048">
        <v>31024090</v>
      </c>
      <c r="B30048" t="s">
        <v>114</v>
      </c>
      <c r="C30048" s="30">
        <v>2.2422000000000004</v>
      </c>
      <c r="E30048">
        <v>2027</v>
      </c>
      <c r="G30048" t="s">
        <v>271</v>
      </c>
    </row>
    <row r="30049" spans="1:7">
      <c r="A30049">
        <v>31024090</v>
      </c>
      <c r="B30049" t="s">
        <v>114</v>
      </c>
      <c r="C30049" s="30">
        <v>2.2422000000000004</v>
      </c>
      <c r="E30049">
        <v>2028</v>
      </c>
      <c r="G30049" t="s">
        <v>271</v>
      </c>
    </row>
    <row r="30050" spans="1:7">
      <c r="A30050">
        <v>31025000</v>
      </c>
      <c r="B30050" t="s">
        <v>114</v>
      </c>
      <c r="C30050" s="30">
        <v>4.2699999999999996</v>
      </c>
      <c r="G30050" t="s">
        <v>271</v>
      </c>
    </row>
    <row r="30051" spans="1:7">
      <c r="A30051">
        <v>31025000</v>
      </c>
      <c r="B30051" t="s">
        <v>114</v>
      </c>
      <c r="C30051" s="30">
        <v>4.3126999999999995</v>
      </c>
      <c r="E30051">
        <v>2026</v>
      </c>
      <c r="G30051" t="s">
        <v>271</v>
      </c>
    </row>
    <row r="30052" spans="1:7">
      <c r="A30052">
        <v>31025000</v>
      </c>
      <c r="B30052" t="s">
        <v>114</v>
      </c>
      <c r="C30052" s="30">
        <v>4.3126999999999995</v>
      </c>
      <c r="E30052">
        <v>2027</v>
      </c>
      <c r="G30052" t="s">
        <v>271</v>
      </c>
    </row>
    <row r="30053" spans="1:7">
      <c r="A30053">
        <v>31025000</v>
      </c>
      <c r="B30053" t="s">
        <v>114</v>
      </c>
      <c r="C30053" s="30">
        <v>4.3126999999999995</v>
      </c>
      <c r="E30053">
        <v>2028</v>
      </c>
      <c r="G30053" t="s">
        <v>271</v>
      </c>
    </row>
    <row r="30054" spans="1:7">
      <c r="A30054">
        <v>31026000</v>
      </c>
      <c r="B30054" t="s">
        <v>114</v>
      </c>
      <c r="C30054" s="30">
        <v>2.1800000000000002</v>
      </c>
      <c r="G30054" t="s">
        <v>271</v>
      </c>
    </row>
    <row r="30055" spans="1:7">
      <c r="A30055">
        <v>31026000</v>
      </c>
      <c r="B30055" t="s">
        <v>114</v>
      </c>
      <c r="C30055" s="30">
        <v>2.2018</v>
      </c>
      <c r="E30055">
        <v>2026</v>
      </c>
      <c r="G30055" t="s">
        <v>271</v>
      </c>
    </row>
    <row r="30056" spans="1:7">
      <c r="A30056">
        <v>31026000</v>
      </c>
      <c r="B30056" t="s">
        <v>114</v>
      </c>
      <c r="C30056" s="30">
        <v>2.2018</v>
      </c>
      <c r="E30056">
        <v>2027</v>
      </c>
      <c r="G30056" t="s">
        <v>271</v>
      </c>
    </row>
    <row r="30057" spans="1:7">
      <c r="A30057">
        <v>31026000</v>
      </c>
      <c r="B30057" t="s">
        <v>114</v>
      </c>
      <c r="C30057" s="30">
        <v>2.2018</v>
      </c>
      <c r="E30057">
        <v>2028</v>
      </c>
      <c r="G30057" t="s">
        <v>271</v>
      </c>
    </row>
    <row r="30058" spans="1:7">
      <c r="A30058">
        <v>31028000</v>
      </c>
      <c r="B30058" t="s">
        <v>114</v>
      </c>
      <c r="C30058" s="30">
        <v>1.63</v>
      </c>
      <c r="G30058" t="s">
        <v>271</v>
      </c>
    </row>
    <row r="30059" spans="1:7">
      <c r="A30059">
        <v>31028000</v>
      </c>
      <c r="B30059" t="s">
        <v>114</v>
      </c>
      <c r="C30059" s="30">
        <v>1.6462999999999999</v>
      </c>
      <c r="E30059">
        <v>2026</v>
      </c>
      <c r="G30059" t="s">
        <v>271</v>
      </c>
    </row>
    <row r="30060" spans="1:7">
      <c r="A30060">
        <v>31028000</v>
      </c>
      <c r="B30060" t="s">
        <v>114</v>
      </c>
      <c r="C30060" s="30">
        <v>1.6462999999999999</v>
      </c>
      <c r="E30060">
        <v>2027</v>
      </c>
      <c r="G30060" t="s">
        <v>271</v>
      </c>
    </row>
    <row r="30061" spans="1:7">
      <c r="A30061">
        <v>31028000</v>
      </c>
      <c r="B30061" t="s">
        <v>114</v>
      </c>
      <c r="C30061" s="30">
        <v>1.6462999999999999</v>
      </c>
      <c r="E30061">
        <v>2028</v>
      </c>
      <c r="G30061" t="s">
        <v>271</v>
      </c>
    </row>
    <row r="30062" spans="1:7">
      <c r="A30062">
        <v>31029000</v>
      </c>
      <c r="B30062" t="s">
        <v>114</v>
      </c>
      <c r="C30062" s="30">
        <v>1.66</v>
      </c>
      <c r="G30062" t="s">
        <v>271</v>
      </c>
    </row>
    <row r="30063" spans="1:7">
      <c r="A30063">
        <v>31029000</v>
      </c>
      <c r="B30063" t="s">
        <v>114</v>
      </c>
      <c r="C30063" s="30">
        <v>1.6765999999999999</v>
      </c>
      <c r="E30063">
        <v>2026</v>
      </c>
      <c r="G30063" t="s">
        <v>271</v>
      </c>
    </row>
    <row r="30064" spans="1:7">
      <c r="A30064">
        <v>31029000</v>
      </c>
      <c r="B30064" t="s">
        <v>114</v>
      </c>
      <c r="C30064" s="30">
        <v>1.6765999999999999</v>
      </c>
      <c r="E30064">
        <v>2027</v>
      </c>
      <c r="G30064" t="s">
        <v>271</v>
      </c>
    </row>
    <row r="30065" spans="1:7">
      <c r="A30065">
        <v>31029000</v>
      </c>
      <c r="B30065" t="s">
        <v>114</v>
      </c>
      <c r="C30065" s="30">
        <v>1.6765999999999999</v>
      </c>
      <c r="E30065">
        <v>2028</v>
      </c>
      <c r="G30065" t="s">
        <v>271</v>
      </c>
    </row>
    <row r="30066" spans="1:7">
      <c r="A30066">
        <v>31051000</v>
      </c>
      <c r="B30066" t="s">
        <v>114</v>
      </c>
      <c r="C30066">
        <v>0.86</v>
      </c>
      <c r="G30066" t="s">
        <v>271</v>
      </c>
    </row>
    <row r="30067" spans="1:7">
      <c r="A30067">
        <v>31051000</v>
      </c>
      <c r="B30067" t="s">
        <v>114</v>
      </c>
      <c r="C30067">
        <v>0.86860000000000004</v>
      </c>
      <c r="E30067">
        <v>2026</v>
      </c>
      <c r="G30067" t="s">
        <v>271</v>
      </c>
    </row>
    <row r="30068" spans="1:7">
      <c r="A30068">
        <v>31051000</v>
      </c>
      <c r="B30068" t="s">
        <v>114</v>
      </c>
      <c r="C30068">
        <v>0.86860000000000004</v>
      </c>
      <c r="E30068">
        <v>2027</v>
      </c>
      <c r="G30068" t="s">
        <v>271</v>
      </c>
    </row>
    <row r="30069" spans="1:7">
      <c r="A30069">
        <v>31051000</v>
      </c>
      <c r="B30069" t="s">
        <v>114</v>
      </c>
      <c r="C30069">
        <v>0.86860000000000004</v>
      </c>
      <c r="E30069">
        <v>2028</v>
      </c>
      <c r="G30069" t="s">
        <v>271</v>
      </c>
    </row>
    <row r="30070" spans="1:7">
      <c r="A30070">
        <v>31052010</v>
      </c>
      <c r="B30070" t="s">
        <v>114</v>
      </c>
      <c r="C30070" s="30">
        <v>1.1200000000000001</v>
      </c>
      <c r="G30070" t="s">
        <v>271</v>
      </c>
    </row>
    <row r="30071" spans="1:7">
      <c r="A30071">
        <v>31052010</v>
      </c>
      <c r="B30071" t="s">
        <v>114</v>
      </c>
      <c r="C30071" s="30">
        <v>1.1312000000000002</v>
      </c>
      <c r="E30071">
        <v>2026</v>
      </c>
      <c r="G30071" t="s">
        <v>271</v>
      </c>
    </row>
    <row r="30072" spans="1:7">
      <c r="A30072">
        <v>31052010</v>
      </c>
      <c r="B30072" t="s">
        <v>114</v>
      </c>
      <c r="C30072" s="30">
        <v>1.1312000000000002</v>
      </c>
      <c r="E30072">
        <v>2027</v>
      </c>
      <c r="G30072" t="s">
        <v>271</v>
      </c>
    </row>
    <row r="30073" spans="1:7">
      <c r="A30073">
        <v>31052010</v>
      </c>
      <c r="B30073" t="s">
        <v>114</v>
      </c>
      <c r="C30073" s="30">
        <v>1.1312000000000002</v>
      </c>
      <c r="E30073">
        <v>2028</v>
      </c>
      <c r="G30073" t="s">
        <v>271</v>
      </c>
    </row>
    <row r="30074" spans="1:7">
      <c r="A30074">
        <v>31052090</v>
      </c>
      <c r="B30074" t="s">
        <v>114</v>
      </c>
      <c r="C30074">
        <v>0.76</v>
      </c>
      <c r="G30074" t="s">
        <v>271</v>
      </c>
    </row>
    <row r="30075" spans="1:7">
      <c r="A30075">
        <v>31052090</v>
      </c>
      <c r="B30075" t="s">
        <v>114</v>
      </c>
      <c r="C30075">
        <v>0.76760000000000006</v>
      </c>
      <c r="E30075">
        <v>2026</v>
      </c>
      <c r="G30075" t="s">
        <v>271</v>
      </c>
    </row>
    <row r="30076" spans="1:7">
      <c r="A30076">
        <v>31052090</v>
      </c>
      <c r="B30076" t="s">
        <v>114</v>
      </c>
      <c r="C30076">
        <v>0.76760000000000006</v>
      </c>
      <c r="E30076">
        <v>2027</v>
      </c>
      <c r="G30076" t="s">
        <v>271</v>
      </c>
    </row>
    <row r="30077" spans="1:7">
      <c r="A30077">
        <v>31052090</v>
      </c>
      <c r="B30077" t="s">
        <v>114</v>
      </c>
      <c r="C30077">
        <v>0.76760000000000006</v>
      </c>
      <c r="E30077">
        <v>2028</v>
      </c>
      <c r="G30077" t="s">
        <v>271</v>
      </c>
    </row>
    <row r="30078" spans="1:7">
      <c r="A30078">
        <v>31053000</v>
      </c>
      <c r="B30078" t="s">
        <v>114</v>
      </c>
      <c r="C30078">
        <v>0.54</v>
      </c>
      <c r="G30078" t="s">
        <v>271</v>
      </c>
    </row>
    <row r="30079" spans="1:7">
      <c r="A30079">
        <v>31053000</v>
      </c>
      <c r="B30079" t="s">
        <v>114</v>
      </c>
      <c r="C30079">
        <v>0.5454</v>
      </c>
      <c r="E30079">
        <v>2026</v>
      </c>
      <c r="G30079" t="s">
        <v>271</v>
      </c>
    </row>
    <row r="30080" spans="1:7">
      <c r="A30080">
        <v>31053000</v>
      </c>
      <c r="B30080" t="s">
        <v>114</v>
      </c>
      <c r="C30080">
        <v>0.5454</v>
      </c>
      <c r="E30080">
        <v>2027</v>
      </c>
      <c r="G30080" t="s">
        <v>271</v>
      </c>
    </row>
    <row r="30081" spans="1:7">
      <c r="A30081">
        <v>31053000</v>
      </c>
      <c r="B30081" t="s">
        <v>114</v>
      </c>
      <c r="C30081">
        <v>0.5454</v>
      </c>
      <c r="E30081">
        <v>2028</v>
      </c>
      <c r="G30081" t="s">
        <v>271</v>
      </c>
    </row>
    <row r="30082" spans="1:7">
      <c r="A30082">
        <v>31054000</v>
      </c>
      <c r="B30082" t="s">
        <v>114</v>
      </c>
      <c r="C30082">
        <v>0.35</v>
      </c>
      <c r="G30082" t="s">
        <v>271</v>
      </c>
    </row>
    <row r="30083" spans="1:7">
      <c r="A30083">
        <v>31054000</v>
      </c>
      <c r="B30083" t="s">
        <v>114</v>
      </c>
      <c r="C30083">
        <v>0.35349999999999998</v>
      </c>
      <c r="E30083">
        <v>2026</v>
      </c>
      <c r="G30083" t="s">
        <v>271</v>
      </c>
    </row>
    <row r="30084" spans="1:7">
      <c r="A30084">
        <v>31054000</v>
      </c>
      <c r="B30084" t="s">
        <v>114</v>
      </c>
      <c r="C30084">
        <v>0.35349999999999998</v>
      </c>
      <c r="E30084">
        <v>2027</v>
      </c>
      <c r="G30084" t="s">
        <v>271</v>
      </c>
    </row>
    <row r="30085" spans="1:7">
      <c r="A30085">
        <v>31054000</v>
      </c>
      <c r="B30085" t="s">
        <v>114</v>
      </c>
      <c r="C30085">
        <v>0.35349999999999998</v>
      </c>
      <c r="E30085">
        <v>2028</v>
      </c>
      <c r="G30085" t="s">
        <v>271</v>
      </c>
    </row>
    <row r="30086" spans="1:7">
      <c r="A30086">
        <v>31055100</v>
      </c>
      <c r="B30086" t="s">
        <v>114</v>
      </c>
      <c r="C30086" s="30">
        <v>1.53</v>
      </c>
      <c r="G30086" t="s">
        <v>271</v>
      </c>
    </row>
    <row r="30087" spans="1:7">
      <c r="A30087">
        <v>31055100</v>
      </c>
      <c r="B30087" t="s">
        <v>114</v>
      </c>
      <c r="C30087" s="30">
        <v>1.5453000000000001</v>
      </c>
      <c r="E30087">
        <v>2026</v>
      </c>
      <c r="G30087" t="s">
        <v>271</v>
      </c>
    </row>
    <row r="30088" spans="1:7">
      <c r="A30088">
        <v>31055100</v>
      </c>
      <c r="B30088" t="s">
        <v>114</v>
      </c>
      <c r="C30088" s="30">
        <v>1.5453000000000001</v>
      </c>
      <c r="E30088">
        <v>2027</v>
      </c>
      <c r="G30088" t="s">
        <v>271</v>
      </c>
    </row>
    <row r="30089" spans="1:7">
      <c r="A30089">
        <v>31055100</v>
      </c>
      <c r="B30089" t="s">
        <v>114</v>
      </c>
      <c r="C30089" s="30">
        <v>1.5453000000000001</v>
      </c>
      <c r="E30089">
        <v>2028</v>
      </c>
      <c r="G30089" t="s">
        <v>271</v>
      </c>
    </row>
    <row r="30090" spans="1:7">
      <c r="A30090">
        <v>31055900</v>
      </c>
      <c r="B30090" t="s">
        <v>114</v>
      </c>
      <c r="C30090">
        <v>0.65</v>
      </c>
      <c r="G30090" t="s">
        <v>271</v>
      </c>
    </row>
    <row r="30091" spans="1:7">
      <c r="A30091">
        <v>31055900</v>
      </c>
      <c r="B30091" t="s">
        <v>114</v>
      </c>
      <c r="C30091">
        <v>0.65650000000000008</v>
      </c>
      <c r="E30091">
        <v>2026</v>
      </c>
      <c r="G30091" t="s">
        <v>271</v>
      </c>
    </row>
    <row r="30092" spans="1:7">
      <c r="A30092">
        <v>31055900</v>
      </c>
      <c r="B30092" t="s">
        <v>114</v>
      </c>
      <c r="C30092">
        <v>0.65650000000000008</v>
      </c>
      <c r="E30092">
        <v>2027</v>
      </c>
      <c r="G30092" t="s">
        <v>271</v>
      </c>
    </row>
    <row r="30093" spans="1:7">
      <c r="A30093">
        <v>31055900</v>
      </c>
      <c r="B30093" t="s">
        <v>114</v>
      </c>
      <c r="C30093">
        <v>0.65650000000000008</v>
      </c>
      <c r="E30093">
        <v>2028</v>
      </c>
      <c r="G30093" t="s">
        <v>271</v>
      </c>
    </row>
    <row r="30094" spans="1:7">
      <c r="A30094">
        <v>31059020</v>
      </c>
      <c r="B30094" t="s">
        <v>114</v>
      </c>
      <c r="C30094" s="30">
        <v>1.48</v>
      </c>
      <c r="G30094" t="s">
        <v>271</v>
      </c>
    </row>
    <row r="30095" spans="1:7">
      <c r="A30095">
        <v>31059020</v>
      </c>
      <c r="B30095" t="s">
        <v>114</v>
      </c>
      <c r="C30095" s="30">
        <v>1.4947999999999999</v>
      </c>
      <c r="E30095">
        <v>2026</v>
      </c>
      <c r="G30095" t="s">
        <v>271</v>
      </c>
    </row>
    <row r="30096" spans="1:7">
      <c r="A30096">
        <v>31059020</v>
      </c>
      <c r="B30096" t="s">
        <v>114</v>
      </c>
      <c r="C30096" s="30">
        <v>1.4947999999999999</v>
      </c>
      <c r="E30096">
        <v>2027</v>
      </c>
      <c r="G30096" t="s">
        <v>271</v>
      </c>
    </row>
    <row r="30097" spans="1:7">
      <c r="A30097">
        <v>31059020</v>
      </c>
      <c r="B30097" t="s">
        <v>114</v>
      </c>
      <c r="C30097" s="30">
        <v>1.4947999999999999</v>
      </c>
      <c r="E30097">
        <v>2028</v>
      </c>
      <c r="G30097" t="s">
        <v>271</v>
      </c>
    </row>
    <row r="30098" spans="1:7">
      <c r="A30098">
        <v>31059080</v>
      </c>
      <c r="B30098" t="s">
        <v>114</v>
      </c>
      <c r="C30098">
        <v>0.76</v>
      </c>
      <c r="G30098" t="s">
        <v>271</v>
      </c>
    </row>
    <row r="30099" spans="1:7">
      <c r="A30099">
        <v>31059080</v>
      </c>
      <c r="B30099" t="s">
        <v>114</v>
      </c>
      <c r="C30099">
        <v>0.76760000000000006</v>
      </c>
      <c r="E30099">
        <v>2026</v>
      </c>
      <c r="G30099" t="s">
        <v>271</v>
      </c>
    </row>
    <row r="30100" spans="1:7">
      <c r="A30100">
        <v>31059080</v>
      </c>
      <c r="B30100" t="s">
        <v>114</v>
      </c>
      <c r="C30100">
        <v>0.76760000000000006</v>
      </c>
      <c r="E30100">
        <v>2027</v>
      </c>
      <c r="G30100" t="s">
        <v>271</v>
      </c>
    </row>
    <row r="30101" spans="1:7">
      <c r="A30101">
        <v>31059080</v>
      </c>
      <c r="B30101" t="s">
        <v>114</v>
      </c>
      <c r="C30101">
        <v>0.76760000000000006</v>
      </c>
      <c r="E30101">
        <v>2028</v>
      </c>
      <c r="G30101" t="s">
        <v>271</v>
      </c>
    </row>
    <row r="30102" spans="1:7">
      <c r="A30102">
        <v>7601</v>
      </c>
      <c r="B30102" t="s">
        <v>114</v>
      </c>
      <c r="C30102">
        <v>0.36</v>
      </c>
      <c r="D30102" t="s">
        <v>19</v>
      </c>
      <c r="G30102" t="s">
        <v>25</v>
      </c>
    </row>
    <row r="30103" spans="1:7">
      <c r="A30103">
        <v>7601</v>
      </c>
      <c r="B30103" t="s">
        <v>114</v>
      </c>
      <c r="C30103">
        <v>0.39599999999999996</v>
      </c>
      <c r="D30103" t="s">
        <v>19</v>
      </c>
      <c r="E30103">
        <v>2026</v>
      </c>
      <c r="G30103" t="s">
        <v>25</v>
      </c>
    </row>
    <row r="30104" spans="1:7">
      <c r="A30104">
        <v>7601</v>
      </c>
      <c r="B30104" t="s">
        <v>114</v>
      </c>
      <c r="C30104">
        <v>0.432</v>
      </c>
      <c r="D30104" t="s">
        <v>19</v>
      </c>
      <c r="E30104">
        <v>2027</v>
      </c>
      <c r="G30104" t="s">
        <v>25</v>
      </c>
    </row>
    <row r="30105" spans="1:7">
      <c r="A30105">
        <v>7601</v>
      </c>
      <c r="B30105" t="s">
        <v>114</v>
      </c>
      <c r="C30105">
        <v>0.46799999999999997</v>
      </c>
      <c r="D30105" t="s">
        <v>19</v>
      </c>
      <c r="E30105">
        <v>2028</v>
      </c>
      <c r="G30105" t="s">
        <v>25</v>
      </c>
    </row>
    <row r="30106" spans="1:7">
      <c r="A30106">
        <v>7603</v>
      </c>
      <c r="B30106" t="s">
        <v>114</v>
      </c>
      <c r="C30106" s="30">
        <v>1.5129999999999999</v>
      </c>
      <c r="D30106" t="s">
        <v>19</v>
      </c>
      <c r="G30106" t="s">
        <v>25</v>
      </c>
    </row>
    <row r="30107" spans="1:7">
      <c r="A30107">
        <v>7603</v>
      </c>
      <c r="B30107" t="s">
        <v>114</v>
      </c>
      <c r="C30107" s="30">
        <v>1.6642999999999999</v>
      </c>
      <c r="D30107" t="s">
        <v>19</v>
      </c>
      <c r="E30107">
        <v>2026</v>
      </c>
      <c r="G30107" t="s">
        <v>25</v>
      </c>
    </row>
    <row r="30108" spans="1:7">
      <c r="A30108">
        <v>7603</v>
      </c>
      <c r="B30108" t="s">
        <v>114</v>
      </c>
      <c r="C30108" s="30">
        <v>1.8155999999999999</v>
      </c>
      <c r="D30108" t="s">
        <v>19</v>
      </c>
      <c r="E30108">
        <v>2027</v>
      </c>
      <c r="G30108" t="s">
        <v>25</v>
      </c>
    </row>
    <row r="30109" spans="1:7">
      <c r="A30109">
        <v>7603</v>
      </c>
      <c r="B30109" t="s">
        <v>114</v>
      </c>
      <c r="C30109" s="30">
        <v>1.9668999999999999</v>
      </c>
      <c r="D30109" t="s">
        <v>19</v>
      </c>
      <c r="E30109">
        <v>2028</v>
      </c>
      <c r="G30109" t="s">
        <v>25</v>
      </c>
    </row>
    <row r="30110" spans="1:7">
      <c r="A30110">
        <v>76041010</v>
      </c>
      <c r="B30110" t="s">
        <v>114</v>
      </c>
      <c r="C30110" s="30">
        <v>2.238</v>
      </c>
      <c r="D30110" t="s">
        <v>19</v>
      </c>
      <c r="G30110" t="s">
        <v>25</v>
      </c>
    </row>
    <row r="30111" spans="1:7">
      <c r="A30111">
        <v>76041010</v>
      </c>
      <c r="B30111" t="s">
        <v>114</v>
      </c>
      <c r="C30111" s="30">
        <v>2.4618000000000002</v>
      </c>
      <c r="D30111" t="s">
        <v>19</v>
      </c>
      <c r="E30111">
        <v>2026</v>
      </c>
      <c r="G30111" t="s">
        <v>25</v>
      </c>
    </row>
    <row r="30112" spans="1:7">
      <c r="A30112">
        <v>76041010</v>
      </c>
      <c r="B30112" t="s">
        <v>114</v>
      </c>
      <c r="C30112" s="30">
        <v>2.6856</v>
      </c>
      <c r="D30112" t="s">
        <v>19</v>
      </c>
      <c r="E30112">
        <v>2027</v>
      </c>
      <c r="G30112" t="s">
        <v>25</v>
      </c>
    </row>
    <row r="30113" spans="1:7">
      <c r="A30113">
        <v>76041010</v>
      </c>
      <c r="B30113" t="s">
        <v>114</v>
      </c>
      <c r="C30113" s="30">
        <v>2.9094000000000002</v>
      </c>
      <c r="D30113" t="s">
        <v>19</v>
      </c>
      <c r="E30113">
        <v>2028</v>
      </c>
      <c r="G30113" t="s">
        <v>25</v>
      </c>
    </row>
    <row r="30114" spans="1:7">
      <c r="A30114">
        <v>76041090</v>
      </c>
      <c r="B30114" t="s">
        <v>114</v>
      </c>
      <c r="C30114" s="30">
        <v>2.27</v>
      </c>
      <c r="D30114" t="s">
        <v>19</v>
      </c>
      <c r="G30114" t="s">
        <v>25</v>
      </c>
    </row>
    <row r="30115" spans="1:7">
      <c r="A30115">
        <v>76041090</v>
      </c>
      <c r="B30115" t="s">
        <v>114</v>
      </c>
      <c r="C30115" s="30">
        <v>2.4969999999999999</v>
      </c>
      <c r="D30115" t="s">
        <v>19</v>
      </c>
      <c r="E30115">
        <v>2026</v>
      </c>
      <c r="G30115" t="s">
        <v>25</v>
      </c>
    </row>
    <row r="30116" spans="1:7">
      <c r="A30116">
        <v>76041090</v>
      </c>
      <c r="B30116" t="s">
        <v>114</v>
      </c>
      <c r="C30116" s="30">
        <v>2.7240000000000002</v>
      </c>
      <c r="D30116" t="s">
        <v>19</v>
      </c>
      <c r="E30116">
        <v>2027</v>
      </c>
      <c r="G30116" t="s">
        <v>25</v>
      </c>
    </row>
    <row r="30117" spans="1:7">
      <c r="A30117">
        <v>76041090</v>
      </c>
      <c r="B30117" t="s">
        <v>114</v>
      </c>
      <c r="C30117" s="30">
        <v>2.9510000000000001</v>
      </c>
      <c r="D30117" t="s">
        <v>19</v>
      </c>
      <c r="E30117">
        <v>2028</v>
      </c>
      <c r="G30117" t="s">
        <v>25</v>
      </c>
    </row>
    <row r="30118" spans="1:7">
      <c r="A30118">
        <v>76042100</v>
      </c>
      <c r="B30118" t="s">
        <v>114</v>
      </c>
      <c r="C30118" s="30">
        <v>2.27</v>
      </c>
      <c r="D30118" t="s">
        <v>19</v>
      </c>
      <c r="G30118" t="s">
        <v>25</v>
      </c>
    </row>
    <row r="30119" spans="1:7">
      <c r="A30119">
        <v>76042100</v>
      </c>
      <c r="B30119" t="s">
        <v>114</v>
      </c>
      <c r="C30119" s="30">
        <v>2.4969999999999999</v>
      </c>
      <c r="D30119" t="s">
        <v>19</v>
      </c>
      <c r="E30119">
        <v>2026</v>
      </c>
      <c r="G30119" t="s">
        <v>25</v>
      </c>
    </row>
    <row r="30120" spans="1:7">
      <c r="A30120">
        <v>76042100</v>
      </c>
      <c r="B30120" t="s">
        <v>114</v>
      </c>
      <c r="C30120" s="30">
        <v>2.7240000000000002</v>
      </c>
      <c r="D30120" t="s">
        <v>19</v>
      </c>
      <c r="E30120">
        <v>2027</v>
      </c>
      <c r="G30120" t="s">
        <v>25</v>
      </c>
    </row>
    <row r="30121" spans="1:7">
      <c r="A30121">
        <v>76042100</v>
      </c>
      <c r="B30121" t="s">
        <v>114</v>
      </c>
      <c r="C30121" s="30">
        <v>2.9510000000000001</v>
      </c>
      <c r="D30121" t="s">
        <v>19</v>
      </c>
      <c r="E30121">
        <v>2028</v>
      </c>
      <c r="G30121" t="s">
        <v>25</v>
      </c>
    </row>
    <row r="30122" spans="1:7">
      <c r="A30122">
        <v>76042910</v>
      </c>
      <c r="B30122" t="s">
        <v>114</v>
      </c>
      <c r="C30122" s="30">
        <v>2.238</v>
      </c>
      <c r="D30122" t="s">
        <v>19</v>
      </c>
      <c r="G30122" t="s">
        <v>25</v>
      </c>
    </row>
    <row r="30123" spans="1:7">
      <c r="A30123">
        <v>76042910</v>
      </c>
      <c r="B30123" t="s">
        <v>114</v>
      </c>
      <c r="C30123" s="30">
        <v>2.4618000000000002</v>
      </c>
      <c r="D30123" t="s">
        <v>19</v>
      </c>
      <c r="E30123">
        <v>2026</v>
      </c>
      <c r="G30123" t="s">
        <v>25</v>
      </c>
    </row>
    <row r="30124" spans="1:7">
      <c r="A30124">
        <v>76042910</v>
      </c>
      <c r="B30124" t="s">
        <v>114</v>
      </c>
      <c r="C30124" s="30">
        <v>2.6856</v>
      </c>
      <c r="D30124" t="s">
        <v>19</v>
      </c>
      <c r="E30124">
        <v>2027</v>
      </c>
      <c r="G30124" t="s">
        <v>25</v>
      </c>
    </row>
    <row r="30125" spans="1:7">
      <c r="A30125">
        <v>76042910</v>
      </c>
      <c r="B30125" t="s">
        <v>114</v>
      </c>
      <c r="C30125" s="30">
        <v>2.9094000000000002</v>
      </c>
      <c r="D30125" t="s">
        <v>19</v>
      </c>
      <c r="E30125">
        <v>2028</v>
      </c>
      <c r="G30125" t="s">
        <v>25</v>
      </c>
    </row>
    <row r="30126" spans="1:7">
      <c r="A30126">
        <v>76042990</v>
      </c>
      <c r="B30126" t="s">
        <v>114</v>
      </c>
      <c r="C30126" s="30">
        <v>2.27</v>
      </c>
      <c r="D30126" t="s">
        <v>19</v>
      </c>
      <c r="G30126" t="s">
        <v>25</v>
      </c>
    </row>
    <row r="30127" spans="1:7">
      <c r="A30127">
        <v>76042990</v>
      </c>
      <c r="B30127" t="s">
        <v>114</v>
      </c>
      <c r="C30127" s="30">
        <v>2.4969999999999999</v>
      </c>
      <c r="D30127" t="s">
        <v>19</v>
      </c>
      <c r="E30127">
        <v>2026</v>
      </c>
      <c r="G30127" t="s">
        <v>25</v>
      </c>
    </row>
    <row r="30128" spans="1:7">
      <c r="A30128">
        <v>76042990</v>
      </c>
      <c r="B30128" t="s">
        <v>114</v>
      </c>
      <c r="C30128" s="30">
        <v>2.7240000000000002</v>
      </c>
      <c r="D30128" t="s">
        <v>19</v>
      </c>
      <c r="E30128">
        <v>2027</v>
      </c>
      <c r="G30128" t="s">
        <v>25</v>
      </c>
    </row>
    <row r="30129" spans="1:7">
      <c r="A30129">
        <v>76042990</v>
      </c>
      <c r="B30129" t="s">
        <v>114</v>
      </c>
      <c r="C30129" s="30">
        <v>2.9510000000000001</v>
      </c>
      <c r="D30129" t="s">
        <v>19</v>
      </c>
      <c r="E30129">
        <v>2028</v>
      </c>
      <c r="G30129" t="s">
        <v>25</v>
      </c>
    </row>
    <row r="30130" spans="1:7">
      <c r="A30130">
        <v>7605</v>
      </c>
      <c r="B30130" t="s">
        <v>114</v>
      </c>
      <c r="C30130" s="30">
        <v>2.238</v>
      </c>
      <c r="D30130" t="s">
        <v>19</v>
      </c>
      <c r="G30130" t="s">
        <v>25</v>
      </c>
    </row>
    <row r="30131" spans="1:7">
      <c r="A30131">
        <v>7605</v>
      </c>
      <c r="B30131" t="s">
        <v>114</v>
      </c>
      <c r="C30131" s="30">
        <v>2.4618000000000002</v>
      </c>
      <c r="D30131" t="s">
        <v>19</v>
      </c>
      <c r="E30131">
        <v>2026</v>
      </c>
      <c r="G30131" t="s">
        <v>25</v>
      </c>
    </row>
    <row r="30132" spans="1:7">
      <c r="A30132">
        <v>7605</v>
      </c>
      <c r="B30132" t="s">
        <v>114</v>
      </c>
      <c r="C30132" s="30">
        <v>2.6856</v>
      </c>
      <c r="D30132" t="s">
        <v>19</v>
      </c>
      <c r="E30132">
        <v>2027</v>
      </c>
      <c r="G30132" t="s">
        <v>25</v>
      </c>
    </row>
    <row r="30133" spans="1:7">
      <c r="A30133">
        <v>7605</v>
      </c>
      <c r="B30133" t="s">
        <v>114</v>
      </c>
      <c r="C30133" s="30">
        <v>2.9094000000000002</v>
      </c>
      <c r="D30133" t="s">
        <v>19</v>
      </c>
      <c r="E30133">
        <v>2028</v>
      </c>
      <c r="G30133" t="s">
        <v>25</v>
      </c>
    </row>
    <row r="30134" spans="1:7">
      <c r="A30134">
        <v>7606</v>
      </c>
      <c r="B30134" t="s">
        <v>114</v>
      </c>
      <c r="C30134" s="30">
        <v>3.6880000000000002</v>
      </c>
      <c r="D30134" t="s">
        <v>19</v>
      </c>
      <c r="G30134" t="s">
        <v>25</v>
      </c>
    </row>
    <row r="30135" spans="1:7">
      <c r="A30135">
        <v>7606</v>
      </c>
      <c r="B30135" t="s">
        <v>114</v>
      </c>
      <c r="C30135" s="30">
        <v>4.0568</v>
      </c>
      <c r="D30135" t="s">
        <v>19</v>
      </c>
      <c r="E30135">
        <v>2026</v>
      </c>
      <c r="G30135" t="s">
        <v>25</v>
      </c>
    </row>
    <row r="30136" spans="1:7">
      <c r="A30136">
        <v>7606</v>
      </c>
      <c r="B30136" t="s">
        <v>114</v>
      </c>
      <c r="C30136" s="30">
        <v>4.4256000000000002</v>
      </c>
      <c r="D30136" t="s">
        <v>19</v>
      </c>
      <c r="E30136">
        <v>2027</v>
      </c>
      <c r="G30136" t="s">
        <v>25</v>
      </c>
    </row>
    <row r="30137" spans="1:7">
      <c r="A30137">
        <v>7606</v>
      </c>
      <c r="B30137" t="s">
        <v>114</v>
      </c>
      <c r="C30137" s="30">
        <v>4.7944000000000004</v>
      </c>
      <c r="D30137" t="s">
        <v>19</v>
      </c>
      <c r="E30137">
        <v>2028</v>
      </c>
      <c r="G30137" t="s">
        <v>25</v>
      </c>
    </row>
    <row r="30138" spans="1:7">
      <c r="A30138">
        <v>7607</v>
      </c>
      <c r="B30138" t="s">
        <v>114</v>
      </c>
      <c r="C30138" s="30">
        <v>3.6880000000000002</v>
      </c>
      <c r="D30138" t="s">
        <v>19</v>
      </c>
      <c r="G30138" t="s">
        <v>25</v>
      </c>
    </row>
    <row r="30139" spans="1:7">
      <c r="A30139">
        <v>7607</v>
      </c>
      <c r="B30139" t="s">
        <v>114</v>
      </c>
      <c r="C30139" s="30">
        <v>4.0568</v>
      </c>
      <c r="D30139" t="s">
        <v>19</v>
      </c>
      <c r="E30139">
        <v>2026</v>
      </c>
      <c r="G30139" t="s">
        <v>25</v>
      </c>
    </row>
    <row r="30140" spans="1:7">
      <c r="A30140">
        <v>7607</v>
      </c>
      <c r="B30140" t="s">
        <v>114</v>
      </c>
      <c r="C30140" s="30">
        <v>4.4256000000000002</v>
      </c>
      <c r="D30140" t="s">
        <v>19</v>
      </c>
      <c r="E30140">
        <v>2027</v>
      </c>
      <c r="G30140" t="s">
        <v>25</v>
      </c>
    </row>
    <row r="30141" spans="1:7">
      <c r="A30141">
        <v>7607</v>
      </c>
      <c r="B30141" t="s">
        <v>114</v>
      </c>
      <c r="C30141" s="30">
        <v>4.7944000000000004</v>
      </c>
      <c r="D30141" t="s">
        <v>19</v>
      </c>
      <c r="E30141">
        <v>2028</v>
      </c>
      <c r="G30141" t="s">
        <v>25</v>
      </c>
    </row>
    <row r="30142" spans="1:7">
      <c r="A30142">
        <v>7608</v>
      </c>
      <c r="B30142" t="s">
        <v>114</v>
      </c>
      <c r="C30142" s="30">
        <v>2.27</v>
      </c>
      <c r="D30142" t="s">
        <v>19</v>
      </c>
      <c r="G30142" t="s">
        <v>25</v>
      </c>
    </row>
    <row r="30143" spans="1:7">
      <c r="A30143">
        <v>7608</v>
      </c>
      <c r="B30143" t="s">
        <v>114</v>
      </c>
      <c r="C30143" s="30">
        <v>2.4969999999999999</v>
      </c>
      <c r="D30143" t="s">
        <v>19</v>
      </c>
      <c r="E30143">
        <v>2026</v>
      </c>
      <c r="G30143" t="s">
        <v>25</v>
      </c>
    </row>
    <row r="30144" spans="1:7">
      <c r="A30144">
        <v>7608</v>
      </c>
      <c r="B30144" t="s">
        <v>114</v>
      </c>
      <c r="C30144" s="30">
        <v>2.7240000000000002</v>
      </c>
      <c r="D30144" t="s">
        <v>19</v>
      </c>
      <c r="E30144">
        <v>2027</v>
      </c>
      <c r="G30144" t="s">
        <v>25</v>
      </c>
    </row>
    <row r="30145" spans="1:7">
      <c r="A30145">
        <v>7608</v>
      </c>
      <c r="B30145" t="s">
        <v>114</v>
      </c>
      <c r="C30145" s="30">
        <v>2.9510000000000001</v>
      </c>
      <c r="D30145" t="s">
        <v>19</v>
      </c>
      <c r="E30145">
        <v>2028</v>
      </c>
      <c r="G30145" t="s">
        <v>25</v>
      </c>
    </row>
    <row r="30146" spans="1:7">
      <c r="A30146">
        <v>76090000</v>
      </c>
      <c r="B30146" t="s">
        <v>114</v>
      </c>
      <c r="C30146" s="30">
        <v>2.27</v>
      </c>
      <c r="D30146" t="s">
        <v>19</v>
      </c>
      <c r="G30146" t="s">
        <v>25</v>
      </c>
    </row>
    <row r="30147" spans="1:7">
      <c r="A30147">
        <v>76090000</v>
      </c>
      <c r="B30147" t="s">
        <v>114</v>
      </c>
      <c r="C30147" s="30">
        <v>2.4969999999999999</v>
      </c>
      <c r="D30147" t="s">
        <v>19</v>
      </c>
      <c r="E30147">
        <v>2026</v>
      </c>
      <c r="G30147" t="s">
        <v>25</v>
      </c>
    </row>
    <row r="30148" spans="1:7">
      <c r="A30148">
        <v>76090000</v>
      </c>
      <c r="B30148" t="s">
        <v>114</v>
      </c>
      <c r="C30148" s="30">
        <v>2.7240000000000002</v>
      </c>
      <c r="D30148" t="s">
        <v>19</v>
      </c>
      <c r="E30148">
        <v>2027</v>
      </c>
      <c r="G30148" t="s">
        <v>25</v>
      </c>
    </row>
    <row r="30149" spans="1:7">
      <c r="A30149">
        <v>76090000</v>
      </c>
      <c r="B30149" t="s">
        <v>114</v>
      </c>
      <c r="C30149" s="30">
        <v>2.9510000000000001</v>
      </c>
      <c r="D30149" t="s">
        <v>19</v>
      </c>
      <c r="E30149">
        <v>2028</v>
      </c>
      <c r="G30149" t="s">
        <v>25</v>
      </c>
    </row>
    <row r="30150" spans="1:7">
      <c r="A30150">
        <v>76101000</v>
      </c>
      <c r="B30150" t="s">
        <v>114</v>
      </c>
      <c r="C30150" s="30">
        <v>2.27</v>
      </c>
      <c r="D30150" t="s">
        <v>19</v>
      </c>
      <c r="G30150" t="s">
        <v>25</v>
      </c>
    </row>
    <row r="30151" spans="1:7">
      <c r="A30151">
        <v>76101000</v>
      </c>
      <c r="B30151" t="s">
        <v>114</v>
      </c>
      <c r="C30151" s="30">
        <v>2.4969999999999999</v>
      </c>
      <c r="D30151" t="s">
        <v>19</v>
      </c>
      <c r="E30151">
        <v>2026</v>
      </c>
      <c r="G30151" t="s">
        <v>25</v>
      </c>
    </row>
    <row r="30152" spans="1:7">
      <c r="A30152">
        <v>76101000</v>
      </c>
      <c r="B30152" t="s">
        <v>114</v>
      </c>
      <c r="C30152" s="30">
        <v>2.7240000000000002</v>
      </c>
      <c r="D30152" t="s">
        <v>19</v>
      </c>
      <c r="E30152">
        <v>2027</v>
      </c>
      <c r="G30152" t="s">
        <v>25</v>
      </c>
    </row>
    <row r="30153" spans="1:7">
      <c r="A30153">
        <v>76101000</v>
      </c>
      <c r="B30153" t="s">
        <v>114</v>
      </c>
      <c r="C30153" s="30">
        <v>2.9510000000000001</v>
      </c>
      <c r="D30153" t="s">
        <v>19</v>
      </c>
      <c r="E30153">
        <v>2028</v>
      </c>
      <c r="G30153" t="s">
        <v>25</v>
      </c>
    </row>
    <row r="30154" spans="1:7">
      <c r="A30154">
        <v>761090</v>
      </c>
      <c r="B30154" t="s">
        <v>114</v>
      </c>
      <c r="C30154" s="30">
        <v>2.27</v>
      </c>
      <c r="D30154" t="s">
        <v>19</v>
      </c>
      <c r="G30154" t="s">
        <v>25</v>
      </c>
    </row>
    <row r="30155" spans="1:7">
      <c r="A30155">
        <v>761090</v>
      </c>
      <c r="B30155" t="s">
        <v>114</v>
      </c>
      <c r="C30155" s="30">
        <v>2.4969999999999999</v>
      </c>
      <c r="D30155" t="s">
        <v>19</v>
      </c>
      <c r="E30155">
        <v>2026</v>
      </c>
      <c r="G30155" t="s">
        <v>25</v>
      </c>
    </row>
    <row r="30156" spans="1:7">
      <c r="A30156">
        <v>761090</v>
      </c>
      <c r="B30156" t="s">
        <v>114</v>
      </c>
      <c r="C30156" s="30">
        <v>2.7240000000000002</v>
      </c>
      <c r="D30156" t="s">
        <v>19</v>
      </c>
      <c r="E30156">
        <v>2027</v>
      </c>
      <c r="G30156" t="s">
        <v>25</v>
      </c>
    </row>
    <row r="30157" spans="1:7">
      <c r="A30157">
        <v>761090</v>
      </c>
      <c r="B30157" t="s">
        <v>114</v>
      </c>
      <c r="C30157" s="30">
        <v>2.9510000000000001</v>
      </c>
      <c r="D30157" t="s">
        <v>19</v>
      </c>
      <c r="E30157">
        <v>2028</v>
      </c>
      <c r="G30157" t="s">
        <v>25</v>
      </c>
    </row>
    <row r="30158" spans="1:7">
      <c r="A30158">
        <v>76109010</v>
      </c>
      <c r="B30158" t="s">
        <v>114</v>
      </c>
      <c r="C30158" s="30">
        <v>2.27</v>
      </c>
      <c r="D30158" t="s">
        <v>19</v>
      </c>
      <c r="G30158" t="s">
        <v>25</v>
      </c>
    </row>
    <row r="30159" spans="1:7">
      <c r="A30159">
        <v>76109010</v>
      </c>
      <c r="B30159" t="s">
        <v>114</v>
      </c>
      <c r="C30159" s="30">
        <v>2.4969999999999999</v>
      </c>
      <c r="D30159" t="s">
        <v>19</v>
      </c>
      <c r="E30159">
        <v>2026</v>
      </c>
      <c r="G30159" t="s">
        <v>25</v>
      </c>
    </row>
    <row r="30160" spans="1:7">
      <c r="A30160">
        <v>76109010</v>
      </c>
      <c r="B30160" t="s">
        <v>114</v>
      </c>
      <c r="C30160" s="30">
        <v>2.7240000000000002</v>
      </c>
      <c r="D30160" t="s">
        <v>19</v>
      </c>
      <c r="E30160">
        <v>2027</v>
      </c>
      <c r="G30160" t="s">
        <v>25</v>
      </c>
    </row>
    <row r="30161" spans="1:7">
      <c r="A30161">
        <v>76109010</v>
      </c>
      <c r="B30161" t="s">
        <v>114</v>
      </c>
      <c r="C30161" s="30">
        <v>2.9510000000000001</v>
      </c>
      <c r="D30161" t="s">
        <v>19</v>
      </c>
      <c r="E30161">
        <v>2028</v>
      </c>
      <c r="G30161" t="s">
        <v>25</v>
      </c>
    </row>
    <row r="30162" spans="1:7">
      <c r="A30162">
        <v>76109090</v>
      </c>
      <c r="B30162" t="s">
        <v>114</v>
      </c>
      <c r="C30162" s="30">
        <v>2.27</v>
      </c>
      <c r="D30162" t="s">
        <v>19</v>
      </c>
      <c r="G30162" t="s">
        <v>25</v>
      </c>
    </row>
    <row r="30163" spans="1:7">
      <c r="A30163">
        <v>76109090</v>
      </c>
      <c r="B30163" t="s">
        <v>114</v>
      </c>
      <c r="C30163" s="30">
        <v>2.4969999999999999</v>
      </c>
      <c r="D30163" t="s">
        <v>19</v>
      </c>
      <c r="E30163">
        <v>2026</v>
      </c>
      <c r="G30163" t="s">
        <v>25</v>
      </c>
    </row>
    <row r="30164" spans="1:7">
      <c r="A30164">
        <v>76109090</v>
      </c>
      <c r="B30164" t="s">
        <v>114</v>
      </c>
      <c r="C30164" s="30">
        <v>2.7240000000000002</v>
      </c>
      <c r="D30164" t="s">
        <v>19</v>
      </c>
      <c r="E30164">
        <v>2027</v>
      </c>
      <c r="G30164" t="s">
        <v>25</v>
      </c>
    </row>
    <row r="30165" spans="1:7">
      <c r="A30165">
        <v>76109090</v>
      </c>
      <c r="B30165" t="s">
        <v>114</v>
      </c>
      <c r="C30165" s="30">
        <v>2.9510000000000001</v>
      </c>
      <c r="D30165" t="s">
        <v>19</v>
      </c>
      <c r="E30165">
        <v>2028</v>
      </c>
      <c r="G30165" t="s">
        <v>25</v>
      </c>
    </row>
    <row r="30166" spans="1:7">
      <c r="A30166">
        <v>76110000</v>
      </c>
      <c r="B30166" t="s">
        <v>114</v>
      </c>
      <c r="C30166" s="30">
        <v>3.6880000000000002</v>
      </c>
      <c r="D30166" t="s">
        <v>19</v>
      </c>
      <c r="G30166" t="s">
        <v>25</v>
      </c>
    </row>
    <row r="30167" spans="1:7">
      <c r="A30167">
        <v>76110000</v>
      </c>
      <c r="B30167" t="s">
        <v>114</v>
      </c>
      <c r="C30167" s="30">
        <v>4.0568</v>
      </c>
      <c r="D30167" t="s">
        <v>19</v>
      </c>
      <c r="E30167">
        <v>2026</v>
      </c>
      <c r="G30167" t="s">
        <v>25</v>
      </c>
    </row>
    <row r="30168" spans="1:7">
      <c r="A30168">
        <v>76110000</v>
      </c>
      <c r="B30168" t="s">
        <v>114</v>
      </c>
      <c r="C30168" s="30">
        <v>4.4256000000000002</v>
      </c>
      <c r="D30168" t="s">
        <v>19</v>
      </c>
      <c r="E30168">
        <v>2027</v>
      </c>
      <c r="G30168" t="s">
        <v>25</v>
      </c>
    </row>
    <row r="30169" spans="1:7">
      <c r="A30169">
        <v>76110000</v>
      </c>
      <c r="B30169" t="s">
        <v>114</v>
      </c>
      <c r="C30169" s="30">
        <v>4.7944000000000004</v>
      </c>
      <c r="D30169" t="s">
        <v>19</v>
      </c>
      <c r="E30169">
        <v>2028</v>
      </c>
      <c r="G30169" t="s">
        <v>25</v>
      </c>
    </row>
    <row r="30170" spans="1:7">
      <c r="A30170">
        <v>7612</v>
      </c>
      <c r="B30170" t="s">
        <v>114</v>
      </c>
      <c r="C30170" s="30">
        <v>1.544</v>
      </c>
      <c r="D30170" t="s">
        <v>19</v>
      </c>
      <c r="G30170" t="s">
        <v>25</v>
      </c>
    </row>
    <row r="30171" spans="1:7">
      <c r="A30171">
        <v>7612</v>
      </c>
      <c r="B30171" t="s">
        <v>114</v>
      </c>
      <c r="C30171" s="30">
        <v>1.6984000000000001</v>
      </c>
      <c r="D30171" t="s">
        <v>19</v>
      </c>
      <c r="E30171">
        <v>2026</v>
      </c>
      <c r="G30171" t="s">
        <v>25</v>
      </c>
    </row>
    <row r="30172" spans="1:7">
      <c r="A30172">
        <v>7612</v>
      </c>
      <c r="B30172" t="s">
        <v>114</v>
      </c>
      <c r="C30172" s="30">
        <v>1.8528</v>
      </c>
      <c r="D30172" t="s">
        <v>19</v>
      </c>
      <c r="E30172">
        <v>2027</v>
      </c>
      <c r="G30172" t="s">
        <v>25</v>
      </c>
    </row>
    <row r="30173" spans="1:7">
      <c r="A30173">
        <v>7612</v>
      </c>
      <c r="B30173" t="s">
        <v>114</v>
      </c>
      <c r="C30173" s="30">
        <v>2.0072000000000001</v>
      </c>
      <c r="D30173" t="s">
        <v>19</v>
      </c>
      <c r="E30173">
        <v>2028</v>
      </c>
      <c r="G30173" t="s">
        <v>25</v>
      </c>
    </row>
    <row r="30174" spans="1:7">
      <c r="A30174">
        <v>76130000</v>
      </c>
      <c r="B30174" t="s">
        <v>114</v>
      </c>
      <c r="C30174" s="30">
        <v>3.6880000000000002</v>
      </c>
      <c r="D30174" t="s">
        <v>19</v>
      </c>
      <c r="G30174" t="s">
        <v>25</v>
      </c>
    </row>
    <row r="30175" spans="1:7">
      <c r="A30175">
        <v>76130000</v>
      </c>
      <c r="B30175" t="s">
        <v>114</v>
      </c>
      <c r="C30175" s="30">
        <v>4.0568</v>
      </c>
      <c r="D30175" t="s">
        <v>19</v>
      </c>
      <c r="E30175">
        <v>2026</v>
      </c>
      <c r="G30175" t="s">
        <v>25</v>
      </c>
    </row>
    <row r="30176" spans="1:7">
      <c r="A30176">
        <v>76130000</v>
      </c>
      <c r="B30176" t="s">
        <v>114</v>
      </c>
      <c r="C30176" s="30">
        <v>4.4256000000000002</v>
      </c>
      <c r="D30176" t="s">
        <v>19</v>
      </c>
      <c r="E30176">
        <v>2027</v>
      </c>
      <c r="G30176" t="s">
        <v>25</v>
      </c>
    </row>
    <row r="30177" spans="1:7">
      <c r="A30177">
        <v>76130000</v>
      </c>
      <c r="B30177" t="s">
        <v>114</v>
      </c>
      <c r="C30177" s="30">
        <v>4.7944000000000004</v>
      </c>
      <c r="D30177" t="s">
        <v>19</v>
      </c>
      <c r="E30177">
        <v>2028</v>
      </c>
      <c r="G30177" t="s">
        <v>25</v>
      </c>
    </row>
    <row r="30178" spans="1:7">
      <c r="A30178">
        <v>7614</v>
      </c>
      <c r="B30178" t="s">
        <v>114</v>
      </c>
      <c r="C30178" s="30">
        <v>2.238</v>
      </c>
      <c r="D30178" t="s">
        <v>19</v>
      </c>
      <c r="G30178" t="s">
        <v>25</v>
      </c>
    </row>
    <row r="30179" spans="1:7">
      <c r="A30179">
        <v>7614</v>
      </c>
      <c r="B30179" t="s">
        <v>114</v>
      </c>
      <c r="C30179" s="30">
        <v>2.4618000000000002</v>
      </c>
      <c r="D30179" t="s">
        <v>19</v>
      </c>
      <c r="E30179">
        <v>2026</v>
      </c>
      <c r="G30179" t="s">
        <v>25</v>
      </c>
    </row>
    <row r="30180" spans="1:7">
      <c r="A30180">
        <v>7614</v>
      </c>
      <c r="B30180" t="s">
        <v>114</v>
      </c>
      <c r="C30180" s="30">
        <v>2.6856</v>
      </c>
      <c r="D30180" t="s">
        <v>19</v>
      </c>
      <c r="E30180">
        <v>2027</v>
      </c>
      <c r="G30180" t="s">
        <v>25</v>
      </c>
    </row>
    <row r="30181" spans="1:7">
      <c r="A30181">
        <v>7614</v>
      </c>
      <c r="B30181" t="s">
        <v>114</v>
      </c>
      <c r="C30181" s="30">
        <v>2.9094000000000002</v>
      </c>
      <c r="D30181" t="s">
        <v>19</v>
      </c>
      <c r="E30181">
        <v>2028</v>
      </c>
      <c r="G30181" t="s">
        <v>25</v>
      </c>
    </row>
    <row r="30182" spans="1:7">
      <c r="A30182">
        <v>76161000</v>
      </c>
      <c r="B30182" t="s">
        <v>114</v>
      </c>
      <c r="C30182" s="30">
        <v>3.6880000000000002</v>
      </c>
      <c r="D30182" t="s">
        <v>19</v>
      </c>
      <c r="G30182" t="s">
        <v>25</v>
      </c>
    </row>
    <row r="30183" spans="1:7">
      <c r="A30183">
        <v>76161000</v>
      </c>
      <c r="B30183" t="s">
        <v>114</v>
      </c>
      <c r="C30183" s="30">
        <v>4.0568</v>
      </c>
      <c r="D30183" t="s">
        <v>19</v>
      </c>
      <c r="E30183">
        <v>2026</v>
      </c>
      <c r="G30183" t="s">
        <v>25</v>
      </c>
    </row>
    <row r="30184" spans="1:7">
      <c r="A30184">
        <v>76161000</v>
      </c>
      <c r="B30184" t="s">
        <v>114</v>
      </c>
      <c r="C30184" s="30">
        <v>4.4256000000000002</v>
      </c>
      <c r="D30184" t="s">
        <v>19</v>
      </c>
      <c r="E30184">
        <v>2027</v>
      </c>
      <c r="G30184" t="s">
        <v>25</v>
      </c>
    </row>
    <row r="30185" spans="1:7">
      <c r="A30185">
        <v>76161000</v>
      </c>
      <c r="B30185" t="s">
        <v>114</v>
      </c>
      <c r="C30185" s="30">
        <v>4.7944000000000004</v>
      </c>
      <c r="D30185" t="s">
        <v>19</v>
      </c>
      <c r="E30185">
        <v>2028</v>
      </c>
      <c r="G30185" t="s">
        <v>25</v>
      </c>
    </row>
    <row r="30186" spans="1:7">
      <c r="A30186">
        <v>76169100</v>
      </c>
      <c r="B30186" t="s">
        <v>114</v>
      </c>
      <c r="C30186" s="30">
        <v>3.6880000000000002</v>
      </c>
      <c r="D30186" t="s">
        <v>19</v>
      </c>
      <c r="G30186" t="s">
        <v>25</v>
      </c>
    </row>
    <row r="30187" spans="1:7">
      <c r="A30187">
        <v>76169100</v>
      </c>
      <c r="B30187" t="s">
        <v>114</v>
      </c>
      <c r="C30187" s="30">
        <v>4.0568</v>
      </c>
      <c r="D30187" t="s">
        <v>19</v>
      </c>
      <c r="E30187">
        <v>2026</v>
      </c>
      <c r="G30187" t="s">
        <v>25</v>
      </c>
    </row>
    <row r="30188" spans="1:7">
      <c r="A30188">
        <v>76169100</v>
      </c>
      <c r="B30188" t="s">
        <v>114</v>
      </c>
      <c r="C30188" s="30">
        <v>4.4256000000000002</v>
      </c>
      <c r="D30188" t="s">
        <v>19</v>
      </c>
      <c r="E30188">
        <v>2027</v>
      </c>
      <c r="G30188" t="s">
        <v>25</v>
      </c>
    </row>
    <row r="30189" spans="1:7">
      <c r="A30189">
        <v>76169100</v>
      </c>
      <c r="B30189" t="s">
        <v>114</v>
      </c>
      <c r="C30189" s="30">
        <v>4.7944000000000004</v>
      </c>
      <c r="D30189" t="s">
        <v>19</v>
      </c>
      <c r="E30189">
        <v>2028</v>
      </c>
      <c r="G30189" t="s">
        <v>25</v>
      </c>
    </row>
    <row r="30190" spans="1:7">
      <c r="A30190">
        <v>76169910</v>
      </c>
      <c r="B30190" t="s">
        <v>114</v>
      </c>
      <c r="C30190" s="30">
        <v>1.5129999999999999</v>
      </c>
      <c r="D30190" t="s">
        <v>19</v>
      </c>
      <c r="G30190" t="s">
        <v>25</v>
      </c>
    </row>
    <row r="30191" spans="1:7">
      <c r="A30191">
        <v>76169910</v>
      </c>
      <c r="B30191" t="s">
        <v>114</v>
      </c>
      <c r="C30191" s="30">
        <v>1.6642999999999999</v>
      </c>
      <c r="D30191" t="s">
        <v>19</v>
      </c>
      <c r="E30191">
        <v>2026</v>
      </c>
      <c r="G30191" t="s">
        <v>25</v>
      </c>
    </row>
    <row r="30192" spans="1:7">
      <c r="A30192">
        <v>76169910</v>
      </c>
      <c r="B30192" t="s">
        <v>114</v>
      </c>
      <c r="C30192" s="30">
        <v>1.8155999999999999</v>
      </c>
      <c r="D30192" t="s">
        <v>19</v>
      </c>
      <c r="E30192">
        <v>2027</v>
      </c>
      <c r="G30192" t="s">
        <v>25</v>
      </c>
    </row>
    <row r="30193" spans="1:7">
      <c r="A30193">
        <v>76169910</v>
      </c>
      <c r="B30193" t="s">
        <v>114</v>
      </c>
      <c r="C30193" s="30">
        <v>1.9668999999999999</v>
      </c>
      <c r="D30193" t="s">
        <v>19</v>
      </c>
      <c r="E30193">
        <v>2028</v>
      </c>
      <c r="G30193" t="s">
        <v>25</v>
      </c>
    </row>
    <row r="30194" spans="1:7">
      <c r="A30194">
        <v>76169990</v>
      </c>
      <c r="B30194" t="s">
        <v>114</v>
      </c>
      <c r="C30194" s="30">
        <v>3.6880000000000002</v>
      </c>
      <c r="D30194" t="s">
        <v>19</v>
      </c>
      <c r="G30194" t="s">
        <v>25</v>
      </c>
    </row>
    <row r="30195" spans="1:7">
      <c r="A30195">
        <v>76169990</v>
      </c>
      <c r="B30195" t="s">
        <v>114</v>
      </c>
      <c r="C30195" s="30">
        <v>4.0568</v>
      </c>
      <c r="D30195" t="s">
        <v>19</v>
      </c>
      <c r="E30195">
        <v>2026</v>
      </c>
      <c r="G30195" t="s">
        <v>25</v>
      </c>
    </row>
    <row r="30196" spans="1:7">
      <c r="A30196">
        <v>76169990</v>
      </c>
      <c r="B30196" t="s">
        <v>114</v>
      </c>
      <c r="C30196" s="30">
        <v>4.4256000000000002</v>
      </c>
      <c r="D30196" t="s">
        <v>19</v>
      </c>
      <c r="E30196">
        <v>2027</v>
      </c>
      <c r="G30196" t="s">
        <v>25</v>
      </c>
    </row>
    <row r="30197" spans="1:7">
      <c r="A30197">
        <v>76169990</v>
      </c>
      <c r="B30197" t="s">
        <v>114</v>
      </c>
      <c r="C30197" s="30">
        <v>4.7944000000000004</v>
      </c>
      <c r="D30197" t="s">
        <v>19</v>
      </c>
      <c r="E30197">
        <v>2028</v>
      </c>
      <c r="G30197" t="s">
        <v>25</v>
      </c>
    </row>
    <row r="30198" spans="1:7">
      <c r="A30198">
        <v>28041000</v>
      </c>
      <c r="B30198" t="s">
        <v>114</v>
      </c>
      <c r="C30198" s="30">
        <v>10.82</v>
      </c>
      <c r="G30198" t="s">
        <v>272</v>
      </c>
    </row>
    <row r="30199" spans="1:7">
      <c r="A30199">
        <v>28041000</v>
      </c>
      <c r="B30199" t="s">
        <v>114</v>
      </c>
      <c r="C30199" s="30">
        <v>11.902000000000001</v>
      </c>
      <c r="E30199">
        <v>2026</v>
      </c>
      <c r="G30199" t="s">
        <v>272</v>
      </c>
    </row>
    <row r="30200" spans="1:7">
      <c r="A30200">
        <v>28041000</v>
      </c>
      <c r="B30200" t="s">
        <v>114</v>
      </c>
      <c r="C30200" s="30">
        <v>12.984</v>
      </c>
      <c r="E30200">
        <v>2027</v>
      </c>
      <c r="G30200" t="s">
        <v>272</v>
      </c>
    </row>
    <row r="30201" spans="1:7">
      <c r="A30201">
        <v>28041000</v>
      </c>
      <c r="B30201" t="s">
        <v>114</v>
      </c>
      <c r="C30201" s="30">
        <v>14.066000000000001</v>
      </c>
      <c r="E30201">
        <v>2028</v>
      </c>
      <c r="G30201" t="s">
        <v>272</v>
      </c>
    </row>
    <row r="30202" spans="1:7">
      <c r="A30202">
        <v>26011200</v>
      </c>
      <c r="B30202" t="s">
        <v>114</v>
      </c>
      <c r="C30202">
        <v>0.22</v>
      </c>
      <c r="G30202" t="s">
        <v>273</v>
      </c>
    </row>
    <row r="30203" spans="1:7">
      <c r="A30203">
        <v>26011200</v>
      </c>
      <c r="B30203" t="s">
        <v>114</v>
      </c>
      <c r="C30203">
        <v>0.24199999999999999</v>
      </c>
      <c r="E30203">
        <v>2026</v>
      </c>
      <c r="G30203" t="s">
        <v>273</v>
      </c>
    </row>
    <row r="30204" spans="1:7">
      <c r="A30204">
        <v>26011200</v>
      </c>
      <c r="B30204" t="s">
        <v>114</v>
      </c>
      <c r="C30204">
        <v>0.26400000000000001</v>
      </c>
      <c r="E30204">
        <v>2027</v>
      </c>
      <c r="G30204" t="s">
        <v>273</v>
      </c>
    </row>
    <row r="30205" spans="1:7">
      <c r="A30205">
        <v>26011200</v>
      </c>
      <c r="B30205" t="s">
        <v>114</v>
      </c>
      <c r="C30205">
        <v>0.28600000000000003</v>
      </c>
      <c r="E30205">
        <v>2028</v>
      </c>
      <c r="G30205" t="s">
        <v>273</v>
      </c>
    </row>
    <row r="30206" spans="1:7">
      <c r="A30206">
        <v>7201</v>
      </c>
      <c r="B30206" t="s">
        <v>114</v>
      </c>
      <c r="C30206" s="30">
        <v>2.16</v>
      </c>
      <c r="G30206" t="s">
        <v>273</v>
      </c>
    </row>
    <row r="30207" spans="1:7">
      <c r="A30207">
        <v>7201</v>
      </c>
      <c r="B30207" t="s">
        <v>114</v>
      </c>
      <c r="C30207" s="30">
        <v>2.3760000000000003</v>
      </c>
      <c r="E30207">
        <v>2026</v>
      </c>
      <c r="G30207" t="s">
        <v>273</v>
      </c>
    </row>
    <row r="30208" spans="1:7">
      <c r="A30208">
        <v>7201</v>
      </c>
      <c r="B30208" t="s">
        <v>114</v>
      </c>
      <c r="C30208" s="30">
        <v>2.5920000000000001</v>
      </c>
      <c r="E30208">
        <v>2027</v>
      </c>
      <c r="G30208" t="s">
        <v>273</v>
      </c>
    </row>
    <row r="30209" spans="1:7">
      <c r="A30209">
        <v>7201</v>
      </c>
      <c r="B30209" t="s">
        <v>114</v>
      </c>
      <c r="C30209" s="30">
        <v>2.8080000000000003</v>
      </c>
      <c r="E30209">
        <v>2028</v>
      </c>
      <c r="G30209" t="s">
        <v>273</v>
      </c>
    </row>
    <row r="30210" spans="1:7">
      <c r="A30210">
        <v>720211</v>
      </c>
      <c r="B30210" t="s">
        <v>114</v>
      </c>
      <c r="C30210" s="30">
        <v>1.69</v>
      </c>
      <c r="G30210" t="s">
        <v>273</v>
      </c>
    </row>
    <row r="30211" spans="1:7">
      <c r="A30211">
        <v>720211</v>
      </c>
      <c r="B30211" t="s">
        <v>114</v>
      </c>
      <c r="C30211" s="30">
        <v>1.859</v>
      </c>
      <c r="E30211">
        <v>2026</v>
      </c>
      <c r="G30211" t="s">
        <v>273</v>
      </c>
    </row>
    <row r="30212" spans="1:7">
      <c r="A30212">
        <v>720211</v>
      </c>
      <c r="B30212" t="s">
        <v>114</v>
      </c>
      <c r="C30212" s="30">
        <v>2.028</v>
      </c>
      <c r="E30212">
        <v>2027</v>
      </c>
      <c r="G30212" t="s">
        <v>273</v>
      </c>
    </row>
    <row r="30213" spans="1:7">
      <c r="A30213">
        <v>720211</v>
      </c>
      <c r="B30213" t="s">
        <v>114</v>
      </c>
      <c r="C30213" s="30">
        <v>2.1970000000000001</v>
      </c>
      <c r="E30213">
        <v>2028</v>
      </c>
      <c r="G30213" t="s">
        <v>273</v>
      </c>
    </row>
    <row r="30214" spans="1:7">
      <c r="A30214">
        <v>720241</v>
      </c>
      <c r="B30214" t="s">
        <v>114</v>
      </c>
      <c r="C30214" s="30">
        <v>2.35</v>
      </c>
      <c r="G30214" t="s">
        <v>273</v>
      </c>
    </row>
    <row r="30215" spans="1:7">
      <c r="A30215">
        <v>720241</v>
      </c>
      <c r="B30215" t="s">
        <v>114</v>
      </c>
      <c r="C30215" s="30">
        <v>2.585</v>
      </c>
      <c r="E30215">
        <v>2026</v>
      </c>
      <c r="G30215" t="s">
        <v>273</v>
      </c>
    </row>
    <row r="30216" spans="1:7">
      <c r="A30216">
        <v>720241</v>
      </c>
      <c r="B30216" t="s">
        <v>114</v>
      </c>
      <c r="C30216" s="30">
        <v>2.8200000000000003</v>
      </c>
      <c r="E30216">
        <v>2027</v>
      </c>
      <c r="G30216" t="s">
        <v>273</v>
      </c>
    </row>
    <row r="30217" spans="1:7">
      <c r="A30217">
        <v>720241</v>
      </c>
      <c r="B30217" t="s">
        <v>114</v>
      </c>
      <c r="C30217" s="30">
        <v>3.0550000000000002</v>
      </c>
      <c r="E30217">
        <v>2028</v>
      </c>
      <c r="G30217" t="s">
        <v>273</v>
      </c>
    </row>
    <row r="30218" spans="1:7">
      <c r="A30218">
        <v>7205</v>
      </c>
      <c r="B30218" t="s">
        <v>114</v>
      </c>
      <c r="C30218" s="30">
        <v>2.31</v>
      </c>
      <c r="D30218" t="s">
        <v>20</v>
      </c>
      <c r="G30218" t="s">
        <v>273</v>
      </c>
    </row>
    <row r="30219" spans="1:7">
      <c r="A30219">
        <v>7205</v>
      </c>
      <c r="B30219" t="s">
        <v>114</v>
      </c>
      <c r="C30219" s="30">
        <v>2.5409999999999999</v>
      </c>
      <c r="D30219" t="s">
        <v>20</v>
      </c>
      <c r="E30219">
        <v>2026</v>
      </c>
      <c r="G30219" t="s">
        <v>273</v>
      </c>
    </row>
    <row r="30220" spans="1:7">
      <c r="A30220">
        <v>7205</v>
      </c>
      <c r="B30220" t="s">
        <v>114</v>
      </c>
      <c r="C30220" s="30">
        <v>2.7720000000000002</v>
      </c>
      <c r="D30220" t="s">
        <v>20</v>
      </c>
      <c r="E30220">
        <v>2027</v>
      </c>
      <c r="G30220" t="s">
        <v>273</v>
      </c>
    </row>
    <row r="30221" spans="1:7">
      <c r="A30221">
        <v>7205</v>
      </c>
      <c r="B30221" t="s">
        <v>114</v>
      </c>
      <c r="C30221" s="30">
        <v>3.0030000000000001</v>
      </c>
      <c r="D30221" t="s">
        <v>20</v>
      </c>
      <c r="E30221">
        <v>2028</v>
      </c>
      <c r="G30221" t="s">
        <v>273</v>
      </c>
    </row>
    <row r="30222" spans="1:7">
      <c r="A30222">
        <v>72061000</v>
      </c>
      <c r="B30222" t="s">
        <v>114</v>
      </c>
      <c r="C30222" s="30">
        <v>2.4</v>
      </c>
      <c r="D30222" t="s">
        <v>20</v>
      </c>
      <c r="G30222" t="s">
        <v>273</v>
      </c>
    </row>
    <row r="30223" spans="1:7">
      <c r="A30223">
        <v>72061000</v>
      </c>
      <c r="B30223" t="s">
        <v>114</v>
      </c>
      <c r="C30223" s="30">
        <v>2.64</v>
      </c>
      <c r="D30223" t="s">
        <v>20</v>
      </c>
      <c r="E30223">
        <v>2026</v>
      </c>
      <c r="G30223" t="s">
        <v>273</v>
      </c>
    </row>
    <row r="30224" spans="1:7">
      <c r="A30224">
        <v>72061000</v>
      </c>
      <c r="B30224" t="s">
        <v>114</v>
      </c>
      <c r="C30224" s="30">
        <v>2.88</v>
      </c>
      <c r="D30224" t="s">
        <v>20</v>
      </c>
      <c r="E30224">
        <v>2027</v>
      </c>
      <c r="G30224" t="s">
        <v>273</v>
      </c>
    </row>
    <row r="30225" spans="1:7">
      <c r="A30225">
        <v>72061000</v>
      </c>
      <c r="B30225" t="s">
        <v>114</v>
      </c>
      <c r="C30225" s="30">
        <v>3.12</v>
      </c>
      <c r="D30225" t="s">
        <v>20</v>
      </c>
      <c r="E30225">
        <v>2028</v>
      </c>
      <c r="G30225" t="s">
        <v>273</v>
      </c>
    </row>
    <row r="30226" spans="1:7">
      <c r="A30226">
        <v>72069000</v>
      </c>
      <c r="B30226" t="s">
        <v>114</v>
      </c>
      <c r="C30226" s="30">
        <v>2.41</v>
      </c>
      <c r="D30226" t="s">
        <v>20</v>
      </c>
      <c r="G30226" t="s">
        <v>273</v>
      </c>
    </row>
    <row r="30227" spans="1:7">
      <c r="A30227">
        <v>72069000</v>
      </c>
      <c r="B30227" t="s">
        <v>114</v>
      </c>
      <c r="C30227" s="30">
        <v>2.6510000000000002</v>
      </c>
      <c r="D30227" t="s">
        <v>20</v>
      </c>
      <c r="E30227">
        <v>2026</v>
      </c>
      <c r="G30227" t="s">
        <v>273</v>
      </c>
    </row>
    <row r="30228" spans="1:7">
      <c r="A30228">
        <v>72069000</v>
      </c>
      <c r="B30228" t="s">
        <v>114</v>
      </c>
      <c r="C30228" s="30">
        <v>2.8920000000000003</v>
      </c>
      <c r="D30228" t="s">
        <v>20</v>
      </c>
      <c r="E30228">
        <v>2027</v>
      </c>
      <c r="G30228" t="s">
        <v>273</v>
      </c>
    </row>
    <row r="30229" spans="1:7">
      <c r="A30229">
        <v>72069000</v>
      </c>
      <c r="B30229" t="s">
        <v>114</v>
      </c>
      <c r="C30229" s="30">
        <v>3.133</v>
      </c>
      <c r="D30229" t="s">
        <v>20</v>
      </c>
      <c r="E30229">
        <v>2028</v>
      </c>
      <c r="G30229" t="s">
        <v>273</v>
      </c>
    </row>
    <row r="30230" spans="1:7">
      <c r="A30230">
        <v>72071111</v>
      </c>
      <c r="B30230" t="s">
        <v>114</v>
      </c>
      <c r="C30230" s="30">
        <v>2.41</v>
      </c>
      <c r="D30230" t="s">
        <v>20</v>
      </c>
      <c r="G30230" t="s">
        <v>273</v>
      </c>
    </row>
    <row r="30231" spans="1:7">
      <c r="A30231">
        <v>72071111</v>
      </c>
      <c r="B30231" t="s">
        <v>114</v>
      </c>
      <c r="C30231" s="30">
        <v>2.6510000000000002</v>
      </c>
      <c r="D30231" t="s">
        <v>20</v>
      </c>
      <c r="E30231">
        <v>2026</v>
      </c>
      <c r="G30231" t="s">
        <v>273</v>
      </c>
    </row>
    <row r="30232" spans="1:7">
      <c r="A30232">
        <v>72071111</v>
      </c>
      <c r="B30232" t="s">
        <v>114</v>
      </c>
      <c r="C30232" s="30">
        <v>2.8920000000000003</v>
      </c>
      <c r="D30232" t="s">
        <v>20</v>
      </c>
      <c r="E30232">
        <v>2027</v>
      </c>
      <c r="G30232" t="s">
        <v>273</v>
      </c>
    </row>
    <row r="30233" spans="1:7">
      <c r="A30233">
        <v>72071111</v>
      </c>
      <c r="B30233" t="s">
        <v>114</v>
      </c>
      <c r="C30233" s="30">
        <v>3.133</v>
      </c>
      <c r="D30233" t="s">
        <v>20</v>
      </c>
      <c r="E30233">
        <v>2028</v>
      </c>
      <c r="G30233" t="s">
        <v>273</v>
      </c>
    </row>
    <row r="30234" spans="1:7">
      <c r="A30234">
        <v>72071114</v>
      </c>
      <c r="B30234" t="s">
        <v>114</v>
      </c>
      <c r="C30234" s="30">
        <v>2.41</v>
      </c>
      <c r="D30234" t="s">
        <v>20</v>
      </c>
      <c r="G30234" t="s">
        <v>273</v>
      </c>
    </row>
    <row r="30235" spans="1:7">
      <c r="A30235">
        <v>72071114</v>
      </c>
      <c r="B30235" t="s">
        <v>114</v>
      </c>
      <c r="C30235" s="30">
        <v>2.6510000000000002</v>
      </c>
      <c r="D30235" t="s">
        <v>20</v>
      </c>
      <c r="E30235">
        <v>2026</v>
      </c>
      <c r="G30235" t="s">
        <v>273</v>
      </c>
    </row>
    <row r="30236" spans="1:7">
      <c r="A30236">
        <v>72071114</v>
      </c>
      <c r="B30236" t="s">
        <v>114</v>
      </c>
      <c r="C30236" s="30">
        <v>2.8920000000000003</v>
      </c>
      <c r="D30236" t="s">
        <v>20</v>
      </c>
      <c r="E30236">
        <v>2027</v>
      </c>
      <c r="G30236" t="s">
        <v>273</v>
      </c>
    </row>
    <row r="30237" spans="1:7">
      <c r="A30237">
        <v>72071114</v>
      </c>
      <c r="B30237" t="s">
        <v>114</v>
      </c>
      <c r="C30237" s="30">
        <v>3.133</v>
      </c>
      <c r="D30237" t="s">
        <v>20</v>
      </c>
      <c r="E30237">
        <v>2028</v>
      </c>
      <c r="G30237" t="s">
        <v>273</v>
      </c>
    </row>
    <row r="30238" spans="1:7">
      <c r="A30238">
        <v>72071116</v>
      </c>
      <c r="B30238" t="s">
        <v>114</v>
      </c>
      <c r="C30238" s="30">
        <v>2.41</v>
      </c>
      <c r="D30238" t="s">
        <v>20</v>
      </c>
      <c r="G30238" t="s">
        <v>273</v>
      </c>
    </row>
    <row r="30239" spans="1:7">
      <c r="A30239">
        <v>72071116</v>
      </c>
      <c r="B30239" t="s">
        <v>114</v>
      </c>
      <c r="C30239" s="30">
        <v>2.6510000000000002</v>
      </c>
      <c r="D30239" t="s">
        <v>20</v>
      </c>
      <c r="E30239">
        <v>2026</v>
      </c>
      <c r="G30239" t="s">
        <v>273</v>
      </c>
    </row>
    <row r="30240" spans="1:7">
      <c r="A30240">
        <v>72071116</v>
      </c>
      <c r="B30240" t="s">
        <v>114</v>
      </c>
      <c r="C30240" s="30">
        <v>2.8920000000000003</v>
      </c>
      <c r="D30240" t="s">
        <v>20</v>
      </c>
      <c r="E30240">
        <v>2027</v>
      </c>
      <c r="G30240" t="s">
        <v>273</v>
      </c>
    </row>
    <row r="30241" spans="1:7">
      <c r="A30241">
        <v>72071116</v>
      </c>
      <c r="B30241" t="s">
        <v>114</v>
      </c>
      <c r="C30241" s="30">
        <v>3.133</v>
      </c>
      <c r="D30241" t="s">
        <v>20</v>
      </c>
      <c r="E30241">
        <v>2028</v>
      </c>
      <c r="G30241" t="s">
        <v>273</v>
      </c>
    </row>
    <row r="30242" spans="1:7">
      <c r="A30242">
        <v>72071190</v>
      </c>
      <c r="B30242" t="s">
        <v>114</v>
      </c>
      <c r="C30242" s="30">
        <v>2.4</v>
      </c>
      <c r="D30242" t="s">
        <v>20</v>
      </c>
      <c r="G30242" t="s">
        <v>273</v>
      </c>
    </row>
    <row r="30243" spans="1:7">
      <c r="A30243">
        <v>72071190</v>
      </c>
      <c r="B30243" t="s">
        <v>114</v>
      </c>
      <c r="C30243" s="30">
        <v>2.64</v>
      </c>
      <c r="D30243" t="s">
        <v>20</v>
      </c>
      <c r="E30243">
        <v>2026</v>
      </c>
      <c r="G30243" t="s">
        <v>273</v>
      </c>
    </row>
    <row r="30244" spans="1:7">
      <c r="A30244">
        <v>72071190</v>
      </c>
      <c r="B30244" t="s">
        <v>114</v>
      </c>
      <c r="C30244" s="30">
        <v>2.88</v>
      </c>
      <c r="D30244" t="s">
        <v>20</v>
      </c>
      <c r="E30244">
        <v>2027</v>
      </c>
      <c r="G30244" t="s">
        <v>273</v>
      </c>
    </row>
    <row r="30245" spans="1:7">
      <c r="A30245">
        <v>72071190</v>
      </c>
      <c r="B30245" t="s">
        <v>114</v>
      </c>
      <c r="C30245" s="30">
        <v>3.12</v>
      </c>
      <c r="D30245" t="s">
        <v>20</v>
      </c>
      <c r="E30245">
        <v>2028</v>
      </c>
      <c r="G30245" t="s">
        <v>273</v>
      </c>
    </row>
    <row r="30246" spans="1:7">
      <c r="A30246">
        <v>72071210</v>
      </c>
      <c r="B30246" t="s">
        <v>114</v>
      </c>
      <c r="C30246" s="30">
        <v>2.41</v>
      </c>
      <c r="D30246" t="s">
        <v>20</v>
      </c>
      <c r="G30246" t="s">
        <v>273</v>
      </c>
    </row>
    <row r="30247" spans="1:7">
      <c r="A30247">
        <v>72071210</v>
      </c>
      <c r="B30247" t="s">
        <v>114</v>
      </c>
      <c r="C30247" s="30">
        <v>2.6510000000000002</v>
      </c>
      <c r="D30247" t="s">
        <v>20</v>
      </c>
      <c r="E30247">
        <v>2026</v>
      </c>
      <c r="G30247" t="s">
        <v>273</v>
      </c>
    </row>
    <row r="30248" spans="1:7">
      <c r="A30248">
        <v>72071210</v>
      </c>
      <c r="B30248" t="s">
        <v>114</v>
      </c>
      <c r="C30248" s="30">
        <v>2.8920000000000003</v>
      </c>
      <c r="D30248" t="s">
        <v>20</v>
      </c>
      <c r="E30248">
        <v>2027</v>
      </c>
      <c r="G30248" t="s">
        <v>273</v>
      </c>
    </row>
    <row r="30249" spans="1:7">
      <c r="A30249">
        <v>72071210</v>
      </c>
      <c r="B30249" t="s">
        <v>114</v>
      </c>
      <c r="C30249" s="30">
        <v>3.133</v>
      </c>
      <c r="D30249" t="s">
        <v>20</v>
      </c>
      <c r="E30249">
        <v>2028</v>
      </c>
      <c r="G30249" t="s">
        <v>273</v>
      </c>
    </row>
    <row r="30250" spans="1:7">
      <c r="A30250">
        <v>72071290</v>
      </c>
      <c r="B30250" t="s">
        <v>114</v>
      </c>
      <c r="C30250" s="30">
        <v>2.4</v>
      </c>
      <c r="D30250" t="s">
        <v>20</v>
      </c>
      <c r="G30250" t="s">
        <v>273</v>
      </c>
    </row>
    <row r="30251" spans="1:7">
      <c r="A30251">
        <v>72071290</v>
      </c>
      <c r="B30251" t="s">
        <v>114</v>
      </c>
      <c r="C30251" s="30">
        <v>2.64</v>
      </c>
      <c r="D30251" t="s">
        <v>20</v>
      </c>
      <c r="E30251">
        <v>2026</v>
      </c>
      <c r="G30251" t="s">
        <v>273</v>
      </c>
    </row>
    <row r="30252" spans="1:7">
      <c r="A30252">
        <v>72071290</v>
      </c>
      <c r="B30252" t="s">
        <v>114</v>
      </c>
      <c r="C30252" s="30">
        <v>2.88</v>
      </c>
      <c r="D30252" t="s">
        <v>20</v>
      </c>
      <c r="E30252">
        <v>2027</v>
      </c>
      <c r="G30252" t="s">
        <v>273</v>
      </c>
    </row>
    <row r="30253" spans="1:7">
      <c r="A30253">
        <v>72071290</v>
      </c>
      <c r="B30253" t="s">
        <v>114</v>
      </c>
      <c r="C30253" s="30">
        <v>3.12</v>
      </c>
      <c r="D30253" t="s">
        <v>20</v>
      </c>
      <c r="E30253">
        <v>2028</v>
      </c>
      <c r="G30253" t="s">
        <v>273</v>
      </c>
    </row>
    <row r="30254" spans="1:7">
      <c r="A30254">
        <v>72071912</v>
      </c>
      <c r="B30254" t="s">
        <v>114</v>
      </c>
      <c r="C30254" s="30">
        <v>2.41</v>
      </c>
      <c r="D30254" t="s">
        <v>20</v>
      </c>
      <c r="G30254" t="s">
        <v>273</v>
      </c>
    </row>
    <row r="30255" spans="1:7">
      <c r="A30255">
        <v>72071912</v>
      </c>
      <c r="B30255" t="s">
        <v>114</v>
      </c>
      <c r="C30255" s="30">
        <v>2.6510000000000002</v>
      </c>
      <c r="D30255" t="s">
        <v>20</v>
      </c>
      <c r="E30255">
        <v>2026</v>
      </c>
      <c r="G30255" t="s">
        <v>273</v>
      </c>
    </row>
    <row r="30256" spans="1:7">
      <c r="A30256">
        <v>72071912</v>
      </c>
      <c r="B30256" t="s">
        <v>114</v>
      </c>
      <c r="C30256" s="30">
        <v>2.8920000000000003</v>
      </c>
      <c r="D30256" t="s">
        <v>20</v>
      </c>
      <c r="E30256">
        <v>2027</v>
      </c>
      <c r="G30256" t="s">
        <v>273</v>
      </c>
    </row>
    <row r="30257" spans="1:7">
      <c r="A30257">
        <v>72071912</v>
      </c>
      <c r="B30257" t="s">
        <v>114</v>
      </c>
      <c r="C30257" s="30">
        <v>3.133</v>
      </c>
      <c r="D30257" t="s">
        <v>20</v>
      </c>
      <c r="E30257">
        <v>2028</v>
      </c>
      <c r="G30257" t="s">
        <v>273</v>
      </c>
    </row>
    <row r="30258" spans="1:7">
      <c r="A30258">
        <v>72071919</v>
      </c>
      <c r="B30258" t="s">
        <v>114</v>
      </c>
      <c r="C30258" s="30">
        <v>2.4</v>
      </c>
      <c r="D30258" t="s">
        <v>20</v>
      </c>
      <c r="G30258" t="s">
        <v>273</v>
      </c>
    </row>
    <row r="30259" spans="1:7">
      <c r="A30259">
        <v>72071919</v>
      </c>
      <c r="B30259" t="s">
        <v>114</v>
      </c>
      <c r="C30259" s="30">
        <v>2.64</v>
      </c>
      <c r="D30259" t="s">
        <v>20</v>
      </c>
      <c r="E30259">
        <v>2026</v>
      </c>
      <c r="G30259" t="s">
        <v>273</v>
      </c>
    </row>
    <row r="30260" spans="1:7">
      <c r="A30260">
        <v>72071919</v>
      </c>
      <c r="B30260" t="s">
        <v>114</v>
      </c>
      <c r="C30260" s="30">
        <v>2.88</v>
      </c>
      <c r="D30260" t="s">
        <v>20</v>
      </c>
      <c r="E30260">
        <v>2027</v>
      </c>
      <c r="G30260" t="s">
        <v>273</v>
      </c>
    </row>
    <row r="30261" spans="1:7">
      <c r="A30261">
        <v>72071919</v>
      </c>
      <c r="B30261" t="s">
        <v>114</v>
      </c>
      <c r="C30261" s="30">
        <v>3.12</v>
      </c>
      <c r="D30261" t="s">
        <v>20</v>
      </c>
      <c r="E30261">
        <v>2028</v>
      </c>
      <c r="G30261" t="s">
        <v>273</v>
      </c>
    </row>
    <row r="30262" spans="1:7">
      <c r="A30262">
        <v>72071980</v>
      </c>
      <c r="B30262" t="s">
        <v>114</v>
      </c>
      <c r="C30262" s="30">
        <v>2.41</v>
      </c>
      <c r="D30262" t="s">
        <v>20</v>
      </c>
      <c r="G30262" t="s">
        <v>273</v>
      </c>
    </row>
    <row r="30263" spans="1:7">
      <c r="A30263">
        <v>72071980</v>
      </c>
      <c r="B30263" t="s">
        <v>114</v>
      </c>
      <c r="C30263" s="30">
        <v>2.6510000000000002</v>
      </c>
      <c r="D30263" t="s">
        <v>20</v>
      </c>
      <c r="E30263">
        <v>2026</v>
      </c>
      <c r="G30263" t="s">
        <v>273</v>
      </c>
    </row>
    <row r="30264" spans="1:7">
      <c r="A30264">
        <v>72071980</v>
      </c>
      <c r="B30264" t="s">
        <v>114</v>
      </c>
      <c r="C30264" s="30">
        <v>2.8920000000000003</v>
      </c>
      <c r="D30264" t="s">
        <v>20</v>
      </c>
      <c r="E30264">
        <v>2027</v>
      </c>
      <c r="G30264" t="s">
        <v>273</v>
      </c>
    </row>
    <row r="30265" spans="1:7">
      <c r="A30265">
        <v>72071980</v>
      </c>
      <c r="B30265" t="s">
        <v>114</v>
      </c>
      <c r="C30265" s="30">
        <v>3.133</v>
      </c>
      <c r="D30265" t="s">
        <v>20</v>
      </c>
      <c r="E30265">
        <v>2028</v>
      </c>
      <c r="G30265" t="s">
        <v>273</v>
      </c>
    </row>
    <row r="30266" spans="1:7">
      <c r="A30266">
        <v>72072011</v>
      </c>
      <c r="B30266" t="s">
        <v>114</v>
      </c>
      <c r="C30266" s="30">
        <v>2.41</v>
      </c>
      <c r="D30266" t="s">
        <v>20</v>
      </c>
      <c r="G30266" t="s">
        <v>273</v>
      </c>
    </row>
    <row r="30267" spans="1:7">
      <c r="A30267">
        <v>72072011</v>
      </c>
      <c r="B30267" t="s">
        <v>114</v>
      </c>
      <c r="C30267" s="30">
        <v>2.6510000000000002</v>
      </c>
      <c r="D30267" t="s">
        <v>20</v>
      </c>
      <c r="E30267">
        <v>2026</v>
      </c>
      <c r="G30267" t="s">
        <v>273</v>
      </c>
    </row>
    <row r="30268" spans="1:7">
      <c r="A30268">
        <v>72072011</v>
      </c>
      <c r="B30268" t="s">
        <v>114</v>
      </c>
      <c r="C30268" s="30">
        <v>2.8920000000000003</v>
      </c>
      <c r="D30268" t="s">
        <v>20</v>
      </c>
      <c r="E30268">
        <v>2027</v>
      </c>
      <c r="G30268" t="s">
        <v>273</v>
      </c>
    </row>
    <row r="30269" spans="1:7">
      <c r="A30269">
        <v>72072011</v>
      </c>
      <c r="B30269" t="s">
        <v>114</v>
      </c>
      <c r="C30269" s="30">
        <v>3.133</v>
      </c>
      <c r="D30269" t="s">
        <v>20</v>
      </c>
      <c r="E30269">
        <v>2028</v>
      </c>
      <c r="G30269" t="s">
        <v>273</v>
      </c>
    </row>
    <row r="30270" spans="1:7">
      <c r="A30270">
        <v>72072015</v>
      </c>
      <c r="B30270" t="s">
        <v>114</v>
      </c>
      <c r="C30270" s="30">
        <v>2.41</v>
      </c>
      <c r="D30270" t="s">
        <v>20</v>
      </c>
      <c r="G30270" t="s">
        <v>273</v>
      </c>
    </row>
    <row r="30271" spans="1:7">
      <c r="A30271">
        <v>72072015</v>
      </c>
      <c r="B30271" t="s">
        <v>114</v>
      </c>
      <c r="C30271" s="30">
        <v>2.6510000000000002</v>
      </c>
      <c r="D30271" t="s">
        <v>20</v>
      </c>
      <c r="E30271">
        <v>2026</v>
      </c>
      <c r="G30271" t="s">
        <v>273</v>
      </c>
    </row>
    <row r="30272" spans="1:7">
      <c r="A30272">
        <v>72072015</v>
      </c>
      <c r="B30272" t="s">
        <v>114</v>
      </c>
      <c r="C30272" s="30">
        <v>2.8920000000000003</v>
      </c>
      <c r="D30272" t="s">
        <v>20</v>
      </c>
      <c r="E30272">
        <v>2027</v>
      </c>
      <c r="G30272" t="s">
        <v>273</v>
      </c>
    </row>
    <row r="30273" spans="1:7">
      <c r="A30273">
        <v>72072015</v>
      </c>
      <c r="B30273" t="s">
        <v>114</v>
      </c>
      <c r="C30273" s="30">
        <v>3.133</v>
      </c>
      <c r="D30273" t="s">
        <v>20</v>
      </c>
      <c r="E30273">
        <v>2028</v>
      </c>
      <c r="G30273" t="s">
        <v>273</v>
      </c>
    </row>
    <row r="30274" spans="1:7">
      <c r="A30274">
        <v>72072017</v>
      </c>
      <c r="B30274" t="s">
        <v>114</v>
      </c>
      <c r="C30274" s="30">
        <v>2.41</v>
      </c>
      <c r="D30274" t="s">
        <v>20</v>
      </c>
      <c r="G30274" t="s">
        <v>273</v>
      </c>
    </row>
    <row r="30275" spans="1:7">
      <c r="A30275">
        <v>72072017</v>
      </c>
      <c r="B30275" t="s">
        <v>114</v>
      </c>
      <c r="C30275" s="30">
        <v>2.6510000000000002</v>
      </c>
      <c r="D30275" t="s">
        <v>20</v>
      </c>
      <c r="E30275">
        <v>2026</v>
      </c>
      <c r="G30275" t="s">
        <v>273</v>
      </c>
    </row>
    <row r="30276" spans="1:7">
      <c r="A30276">
        <v>72072017</v>
      </c>
      <c r="B30276" t="s">
        <v>114</v>
      </c>
      <c r="C30276" s="30">
        <v>2.8920000000000003</v>
      </c>
      <c r="D30276" t="s">
        <v>20</v>
      </c>
      <c r="E30276">
        <v>2027</v>
      </c>
      <c r="G30276" t="s">
        <v>273</v>
      </c>
    </row>
    <row r="30277" spans="1:7">
      <c r="A30277">
        <v>72072017</v>
      </c>
      <c r="B30277" t="s">
        <v>114</v>
      </c>
      <c r="C30277" s="30">
        <v>3.133</v>
      </c>
      <c r="D30277" t="s">
        <v>20</v>
      </c>
      <c r="E30277">
        <v>2028</v>
      </c>
      <c r="G30277" t="s">
        <v>273</v>
      </c>
    </row>
    <row r="30278" spans="1:7">
      <c r="A30278">
        <v>72072019</v>
      </c>
      <c r="B30278" t="s">
        <v>114</v>
      </c>
      <c r="C30278" s="30">
        <v>2.4</v>
      </c>
      <c r="D30278" t="s">
        <v>20</v>
      </c>
      <c r="G30278" t="s">
        <v>273</v>
      </c>
    </row>
    <row r="30279" spans="1:7">
      <c r="A30279">
        <v>72072019</v>
      </c>
      <c r="B30279" t="s">
        <v>114</v>
      </c>
      <c r="C30279" s="30">
        <v>2.64</v>
      </c>
      <c r="D30279" t="s">
        <v>20</v>
      </c>
      <c r="E30279">
        <v>2026</v>
      </c>
      <c r="G30279" t="s">
        <v>273</v>
      </c>
    </row>
    <row r="30280" spans="1:7">
      <c r="A30280">
        <v>72072019</v>
      </c>
      <c r="B30280" t="s">
        <v>114</v>
      </c>
      <c r="C30280" s="30">
        <v>2.88</v>
      </c>
      <c r="D30280" t="s">
        <v>20</v>
      </c>
      <c r="E30280">
        <v>2027</v>
      </c>
      <c r="G30280" t="s">
        <v>273</v>
      </c>
    </row>
    <row r="30281" spans="1:7">
      <c r="A30281">
        <v>72072019</v>
      </c>
      <c r="B30281" t="s">
        <v>114</v>
      </c>
      <c r="C30281" s="30">
        <v>3.12</v>
      </c>
      <c r="D30281" t="s">
        <v>20</v>
      </c>
      <c r="E30281">
        <v>2028</v>
      </c>
      <c r="G30281" t="s">
        <v>273</v>
      </c>
    </row>
    <row r="30282" spans="1:7">
      <c r="A30282">
        <v>72072032</v>
      </c>
      <c r="B30282" t="s">
        <v>114</v>
      </c>
      <c r="C30282" s="30">
        <v>2.41</v>
      </c>
      <c r="D30282" t="s">
        <v>20</v>
      </c>
      <c r="G30282" t="s">
        <v>273</v>
      </c>
    </row>
    <row r="30283" spans="1:7">
      <c r="A30283">
        <v>72072032</v>
      </c>
      <c r="B30283" t="s">
        <v>114</v>
      </c>
      <c r="C30283" s="30">
        <v>2.6510000000000002</v>
      </c>
      <c r="D30283" t="s">
        <v>20</v>
      </c>
      <c r="E30283">
        <v>2026</v>
      </c>
      <c r="G30283" t="s">
        <v>273</v>
      </c>
    </row>
    <row r="30284" spans="1:7">
      <c r="A30284">
        <v>72072032</v>
      </c>
      <c r="B30284" t="s">
        <v>114</v>
      </c>
      <c r="C30284" s="30">
        <v>2.8920000000000003</v>
      </c>
      <c r="D30284" t="s">
        <v>20</v>
      </c>
      <c r="E30284">
        <v>2027</v>
      </c>
      <c r="G30284" t="s">
        <v>273</v>
      </c>
    </row>
    <row r="30285" spans="1:7">
      <c r="A30285">
        <v>72072032</v>
      </c>
      <c r="B30285" t="s">
        <v>114</v>
      </c>
      <c r="C30285" s="30">
        <v>3.133</v>
      </c>
      <c r="D30285" t="s">
        <v>20</v>
      </c>
      <c r="E30285">
        <v>2028</v>
      </c>
      <c r="G30285" t="s">
        <v>273</v>
      </c>
    </row>
    <row r="30286" spans="1:7">
      <c r="A30286">
        <v>72072039</v>
      </c>
      <c r="B30286" t="s">
        <v>114</v>
      </c>
      <c r="C30286" s="30">
        <v>2.4</v>
      </c>
      <c r="D30286" t="s">
        <v>20</v>
      </c>
      <c r="G30286" t="s">
        <v>273</v>
      </c>
    </row>
    <row r="30287" spans="1:7">
      <c r="A30287">
        <v>72072039</v>
      </c>
      <c r="B30287" t="s">
        <v>114</v>
      </c>
      <c r="C30287" s="30">
        <v>2.64</v>
      </c>
      <c r="D30287" t="s">
        <v>20</v>
      </c>
      <c r="E30287">
        <v>2026</v>
      </c>
      <c r="G30287" t="s">
        <v>273</v>
      </c>
    </row>
    <row r="30288" spans="1:7">
      <c r="A30288">
        <v>72072039</v>
      </c>
      <c r="B30288" t="s">
        <v>114</v>
      </c>
      <c r="C30288" s="30">
        <v>2.88</v>
      </c>
      <c r="D30288" t="s">
        <v>20</v>
      </c>
      <c r="E30288">
        <v>2027</v>
      </c>
      <c r="G30288" t="s">
        <v>273</v>
      </c>
    </row>
    <row r="30289" spans="1:7">
      <c r="A30289">
        <v>72072039</v>
      </c>
      <c r="B30289" t="s">
        <v>114</v>
      </c>
      <c r="C30289" s="30">
        <v>3.12</v>
      </c>
      <c r="D30289" t="s">
        <v>20</v>
      </c>
      <c r="E30289">
        <v>2028</v>
      </c>
      <c r="G30289" t="s">
        <v>273</v>
      </c>
    </row>
    <row r="30290" spans="1:7">
      <c r="A30290">
        <v>72072052</v>
      </c>
      <c r="B30290" t="s">
        <v>114</v>
      </c>
      <c r="C30290" s="30">
        <v>2.41</v>
      </c>
      <c r="D30290" t="s">
        <v>20</v>
      </c>
      <c r="G30290" t="s">
        <v>273</v>
      </c>
    </row>
    <row r="30291" spans="1:7">
      <c r="A30291">
        <v>72072052</v>
      </c>
      <c r="B30291" t="s">
        <v>114</v>
      </c>
      <c r="C30291" s="30">
        <v>2.6510000000000002</v>
      </c>
      <c r="D30291" t="s">
        <v>20</v>
      </c>
      <c r="E30291">
        <v>2026</v>
      </c>
      <c r="G30291" t="s">
        <v>273</v>
      </c>
    </row>
    <row r="30292" spans="1:7">
      <c r="A30292">
        <v>72072052</v>
      </c>
      <c r="B30292" t="s">
        <v>114</v>
      </c>
      <c r="C30292" s="30">
        <v>2.8920000000000003</v>
      </c>
      <c r="D30292" t="s">
        <v>20</v>
      </c>
      <c r="E30292">
        <v>2027</v>
      </c>
      <c r="G30292" t="s">
        <v>273</v>
      </c>
    </row>
    <row r="30293" spans="1:7">
      <c r="A30293">
        <v>72072052</v>
      </c>
      <c r="B30293" t="s">
        <v>114</v>
      </c>
      <c r="C30293" s="30">
        <v>3.133</v>
      </c>
      <c r="D30293" t="s">
        <v>20</v>
      </c>
      <c r="E30293">
        <v>2028</v>
      </c>
      <c r="G30293" t="s">
        <v>273</v>
      </c>
    </row>
    <row r="30294" spans="1:7">
      <c r="A30294">
        <v>72072059</v>
      </c>
      <c r="B30294" t="s">
        <v>114</v>
      </c>
      <c r="C30294" s="30">
        <v>2.4</v>
      </c>
      <c r="D30294" t="s">
        <v>20</v>
      </c>
      <c r="G30294" t="s">
        <v>273</v>
      </c>
    </row>
    <row r="30295" spans="1:7">
      <c r="A30295">
        <v>72072059</v>
      </c>
      <c r="B30295" t="s">
        <v>114</v>
      </c>
      <c r="C30295" s="30">
        <v>2.64</v>
      </c>
      <c r="D30295" t="s">
        <v>20</v>
      </c>
      <c r="E30295">
        <v>2026</v>
      </c>
      <c r="G30295" t="s">
        <v>273</v>
      </c>
    </row>
    <row r="30296" spans="1:7">
      <c r="A30296">
        <v>72072059</v>
      </c>
      <c r="B30296" t="s">
        <v>114</v>
      </c>
      <c r="C30296" s="30">
        <v>2.88</v>
      </c>
      <c r="D30296" t="s">
        <v>20</v>
      </c>
      <c r="E30296">
        <v>2027</v>
      </c>
      <c r="G30296" t="s">
        <v>273</v>
      </c>
    </row>
    <row r="30297" spans="1:7">
      <c r="A30297">
        <v>72072059</v>
      </c>
      <c r="B30297" t="s">
        <v>114</v>
      </c>
      <c r="C30297" s="30">
        <v>3.12</v>
      </c>
      <c r="D30297" t="s">
        <v>20</v>
      </c>
      <c r="E30297">
        <v>2028</v>
      </c>
      <c r="G30297" t="s">
        <v>273</v>
      </c>
    </row>
    <row r="30298" spans="1:7">
      <c r="A30298">
        <v>72072080</v>
      </c>
      <c r="B30298" t="s">
        <v>114</v>
      </c>
      <c r="C30298" s="30">
        <v>2.41</v>
      </c>
      <c r="D30298" t="s">
        <v>20</v>
      </c>
      <c r="G30298" t="s">
        <v>273</v>
      </c>
    </row>
    <row r="30299" spans="1:7">
      <c r="A30299">
        <v>72072080</v>
      </c>
      <c r="B30299" t="s">
        <v>114</v>
      </c>
      <c r="C30299" s="30">
        <v>2.6510000000000002</v>
      </c>
      <c r="D30299" t="s">
        <v>20</v>
      </c>
      <c r="E30299">
        <v>2026</v>
      </c>
      <c r="G30299" t="s">
        <v>273</v>
      </c>
    </row>
    <row r="30300" spans="1:7">
      <c r="A30300">
        <v>72072080</v>
      </c>
      <c r="B30300" t="s">
        <v>114</v>
      </c>
      <c r="C30300" s="30">
        <v>2.8920000000000003</v>
      </c>
      <c r="D30300" t="s">
        <v>20</v>
      </c>
      <c r="E30300">
        <v>2027</v>
      </c>
      <c r="G30300" t="s">
        <v>273</v>
      </c>
    </row>
    <row r="30301" spans="1:7">
      <c r="A30301">
        <v>72072080</v>
      </c>
      <c r="B30301" t="s">
        <v>114</v>
      </c>
      <c r="C30301" s="30">
        <v>3.133</v>
      </c>
      <c r="D30301" t="s">
        <v>20</v>
      </c>
      <c r="E30301">
        <v>2028</v>
      </c>
      <c r="G30301" t="s">
        <v>273</v>
      </c>
    </row>
    <row r="30302" spans="1:7">
      <c r="A30302">
        <v>7208</v>
      </c>
      <c r="B30302" t="s">
        <v>114</v>
      </c>
      <c r="C30302" s="30">
        <v>2.41</v>
      </c>
      <c r="D30302" t="s">
        <v>20</v>
      </c>
      <c r="G30302" t="s">
        <v>273</v>
      </c>
    </row>
    <row r="30303" spans="1:7">
      <c r="A30303">
        <v>7208</v>
      </c>
      <c r="B30303" t="s">
        <v>114</v>
      </c>
      <c r="C30303" s="30">
        <v>2.6510000000000002</v>
      </c>
      <c r="D30303" t="s">
        <v>20</v>
      </c>
      <c r="E30303">
        <v>2026</v>
      </c>
      <c r="G30303" t="s">
        <v>273</v>
      </c>
    </row>
    <row r="30304" spans="1:7">
      <c r="A30304">
        <v>7208</v>
      </c>
      <c r="B30304" t="s">
        <v>114</v>
      </c>
      <c r="C30304" s="30">
        <v>2.8920000000000003</v>
      </c>
      <c r="D30304" t="s">
        <v>20</v>
      </c>
      <c r="E30304">
        <v>2027</v>
      </c>
      <c r="G30304" t="s">
        <v>273</v>
      </c>
    </row>
    <row r="30305" spans="1:7">
      <c r="A30305">
        <v>7208</v>
      </c>
      <c r="B30305" t="s">
        <v>114</v>
      </c>
      <c r="C30305" s="30">
        <v>3.133</v>
      </c>
      <c r="D30305" t="s">
        <v>20</v>
      </c>
      <c r="E30305">
        <v>2028</v>
      </c>
      <c r="G30305" t="s">
        <v>273</v>
      </c>
    </row>
    <row r="30306" spans="1:7">
      <c r="A30306">
        <v>7209</v>
      </c>
      <c r="B30306" t="s">
        <v>114</v>
      </c>
      <c r="C30306" s="30">
        <v>2.41</v>
      </c>
      <c r="D30306" t="s">
        <v>20</v>
      </c>
      <c r="G30306" t="s">
        <v>273</v>
      </c>
    </row>
    <row r="30307" spans="1:7">
      <c r="A30307">
        <v>7209</v>
      </c>
      <c r="B30307" t="s">
        <v>114</v>
      </c>
      <c r="C30307" s="30">
        <v>2.6510000000000002</v>
      </c>
      <c r="D30307" t="s">
        <v>20</v>
      </c>
      <c r="E30307">
        <v>2026</v>
      </c>
      <c r="G30307" t="s">
        <v>273</v>
      </c>
    </row>
    <row r="30308" spans="1:7">
      <c r="A30308">
        <v>7209</v>
      </c>
      <c r="B30308" t="s">
        <v>114</v>
      </c>
      <c r="C30308" s="30">
        <v>2.8920000000000003</v>
      </c>
      <c r="D30308" t="s">
        <v>20</v>
      </c>
      <c r="E30308">
        <v>2027</v>
      </c>
      <c r="G30308" t="s">
        <v>273</v>
      </c>
    </row>
    <row r="30309" spans="1:7">
      <c r="A30309">
        <v>7209</v>
      </c>
      <c r="B30309" t="s">
        <v>114</v>
      </c>
      <c r="C30309" s="30">
        <v>3.133</v>
      </c>
      <c r="D30309" t="s">
        <v>20</v>
      </c>
      <c r="E30309">
        <v>2028</v>
      </c>
      <c r="G30309" t="s">
        <v>273</v>
      </c>
    </row>
    <row r="30310" spans="1:7">
      <c r="A30310">
        <v>7210</v>
      </c>
      <c r="B30310" t="s">
        <v>114</v>
      </c>
      <c r="C30310" s="30">
        <v>2.41</v>
      </c>
      <c r="D30310" t="s">
        <v>20</v>
      </c>
      <c r="G30310" t="s">
        <v>273</v>
      </c>
    </row>
    <row r="30311" spans="1:7">
      <c r="A30311">
        <v>7210</v>
      </c>
      <c r="B30311" t="s">
        <v>114</v>
      </c>
      <c r="C30311" s="30">
        <v>2.6510000000000002</v>
      </c>
      <c r="D30311" t="s">
        <v>20</v>
      </c>
      <c r="E30311">
        <v>2026</v>
      </c>
      <c r="G30311" t="s">
        <v>273</v>
      </c>
    </row>
    <row r="30312" spans="1:7">
      <c r="A30312">
        <v>7210</v>
      </c>
      <c r="B30312" t="s">
        <v>114</v>
      </c>
      <c r="C30312" s="30">
        <v>2.8920000000000003</v>
      </c>
      <c r="D30312" t="s">
        <v>20</v>
      </c>
      <c r="E30312">
        <v>2027</v>
      </c>
      <c r="G30312" t="s">
        <v>273</v>
      </c>
    </row>
    <row r="30313" spans="1:7">
      <c r="A30313">
        <v>7210</v>
      </c>
      <c r="B30313" t="s">
        <v>114</v>
      </c>
      <c r="C30313" s="30">
        <v>3.133</v>
      </c>
      <c r="D30313" t="s">
        <v>20</v>
      </c>
      <c r="E30313">
        <v>2028</v>
      </c>
      <c r="G30313" t="s">
        <v>273</v>
      </c>
    </row>
    <row r="30314" spans="1:7">
      <c r="A30314">
        <v>72111300</v>
      </c>
      <c r="B30314" t="s">
        <v>114</v>
      </c>
      <c r="C30314" s="30">
        <v>2.41</v>
      </c>
      <c r="D30314" t="s">
        <v>20</v>
      </c>
      <c r="G30314" t="s">
        <v>273</v>
      </c>
    </row>
    <row r="30315" spans="1:7">
      <c r="A30315">
        <v>72111300</v>
      </c>
      <c r="B30315" t="s">
        <v>114</v>
      </c>
      <c r="C30315" s="30">
        <v>2.6510000000000002</v>
      </c>
      <c r="D30315" t="s">
        <v>20</v>
      </c>
      <c r="E30315">
        <v>2026</v>
      </c>
      <c r="G30315" t="s">
        <v>273</v>
      </c>
    </row>
    <row r="30316" spans="1:7">
      <c r="A30316">
        <v>72111300</v>
      </c>
      <c r="B30316" t="s">
        <v>114</v>
      </c>
      <c r="C30316" s="30">
        <v>2.8920000000000003</v>
      </c>
      <c r="D30316" t="s">
        <v>20</v>
      </c>
      <c r="E30316">
        <v>2027</v>
      </c>
      <c r="G30316" t="s">
        <v>273</v>
      </c>
    </row>
    <row r="30317" spans="1:7">
      <c r="A30317">
        <v>72111300</v>
      </c>
      <c r="B30317" t="s">
        <v>114</v>
      </c>
      <c r="C30317" s="30">
        <v>3.133</v>
      </c>
      <c r="D30317" t="s">
        <v>20</v>
      </c>
      <c r="E30317">
        <v>2028</v>
      </c>
      <c r="G30317" t="s">
        <v>273</v>
      </c>
    </row>
    <row r="30318" spans="1:7">
      <c r="A30318">
        <v>72111400</v>
      </c>
      <c r="B30318" t="s">
        <v>114</v>
      </c>
      <c r="C30318" s="30">
        <v>2.41</v>
      </c>
      <c r="D30318" t="s">
        <v>20</v>
      </c>
      <c r="G30318" t="s">
        <v>273</v>
      </c>
    </row>
    <row r="30319" spans="1:7">
      <c r="A30319">
        <v>72111400</v>
      </c>
      <c r="B30319" t="s">
        <v>114</v>
      </c>
      <c r="C30319" s="30">
        <v>2.6510000000000002</v>
      </c>
      <c r="D30319" t="s">
        <v>20</v>
      </c>
      <c r="E30319">
        <v>2026</v>
      </c>
      <c r="G30319" t="s">
        <v>273</v>
      </c>
    </row>
    <row r="30320" spans="1:7">
      <c r="A30320">
        <v>72111400</v>
      </c>
      <c r="B30320" t="s">
        <v>114</v>
      </c>
      <c r="C30320" s="30">
        <v>2.8920000000000003</v>
      </c>
      <c r="D30320" t="s">
        <v>20</v>
      </c>
      <c r="E30320">
        <v>2027</v>
      </c>
      <c r="G30320" t="s">
        <v>273</v>
      </c>
    </row>
    <row r="30321" spans="1:7">
      <c r="A30321">
        <v>72111400</v>
      </c>
      <c r="B30321" t="s">
        <v>114</v>
      </c>
      <c r="C30321" s="30">
        <v>3.133</v>
      </c>
      <c r="D30321" t="s">
        <v>20</v>
      </c>
      <c r="E30321">
        <v>2028</v>
      </c>
      <c r="G30321" t="s">
        <v>273</v>
      </c>
    </row>
    <row r="30322" spans="1:7">
      <c r="A30322">
        <v>72111900</v>
      </c>
      <c r="B30322" t="s">
        <v>114</v>
      </c>
      <c r="C30322" s="30">
        <v>2.41</v>
      </c>
      <c r="D30322" t="s">
        <v>20</v>
      </c>
      <c r="G30322" t="s">
        <v>273</v>
      </c>
    </row>
    <row r="30323" spans="1:7">
      <c r="A30323">
        <v>72111900</v>
      </c>
      <c r="B30323" t="s">
        <v>114</v>
      </c>
      <c r="C30323" s="30">
        <v>2.6510000000000002</v>
      </c>
      <c r="D30323" t="s">
        <v>20</v>
      </c>
      <c r="E30323">
        <v>2026</v>
      </c>
      <c r="G30323" t="s">
        <v>273</v>
      </c>
    </row>
    <row r="30324" spans="1:7">
      <c r="A30324">
        <v>72111900</v>
      </c>
      <c r="B30324" t="s">
        <v>114</v>
      </c>
      <c r="C30324" s="30">
        <v>2.8920000000000003</v>
      </c>
      <c r="D30324" t="s">
        <v>20</v>
      </c>
      <c r="E30324">
        <v>2027</v>
      </c>
      <c r="G30324" t="s">
        <v>273</v>
      </c>
    </row>
    <row r="30325" spans="1:7">
      <c r="A30325">
        <v>72111900</v>
      </c>
      <c r="B30325" t="s">
        <v>114</v>
      </c>
      <c r="C30325" s="30">
        <v>3.133</v>
      </c>
      <c r="D30325" t="s">
        <v>20</v>
      </c>
      <c r="E30325">
        <v>2028</v>
      </c>
      <c r="G30325" t="s">
        <v>273</v>
      </c>
    </row>
    <row r="30326" spans="1:7">
      <c r="A30326">
        <v>721123</v>
      </c>
      <c r="B30326" t="s">
        <v>114</v>
      </c>
      <c r="C30326" s="30">
        <v>2.41</v>
      </c>
      <c r="D30326" t="s">
        <v>20</v>
      </c>
      <c r="G30326" t="s">
        <v>273</v>
      </c>
    </row>
    <row r="30327" spans="1:7">
      <c r="A30327">
        <v>721123</v>
      </c>
      <c r="B30327" t="s">
        <v>114</v>
      </c>
      <c r="C30327" s="30">
        <v>2.6510000000000002</v>
      </c>
      <c r="D30327" t="s">
        <v>20</v>
      </c>
      <c r="E30327">
        <v>2026</v>
      </c>
      <c r="G30327" t="s">
        <v>273</v>
      </c>
    </row>
    <row r="30328" spans="1:7">
      <c r="A30328">
        <v>721123</v>
      </c>
      <c r="B30328" t="s">
        <v>114</v>
      </c>
      <c r="C30328" s="30">
        <v>2.8920000000000003</v>
      </c>
      <c r="D30328" t="s">
        <v>20</v>
      </c>
      <c r="E30328">
        <v>2027</v>
      </c>
      <c r="G30328" t="s">
        <v>273</v>
      </c>
    </row>
    <row r="30329" spans="1:7">
      <c r="A30329">
        <v>721123</v>
      </c>
      <c r="B30329" t="s">
        <v>114</v>
      </c>
      <c r="C30329" s="30">
        <v>3.133</v>
      </c>
      <c r="D30329" t="s">
        <v>20</v>
      </c>
      <c r="E30329">
        <v>2028</v>
      </c>
      <c r="G30329" t="s">
        <v>273</v>
      </c>
    </row>
    <row r="30330" spans="1:7">
      <c r="A30330">
        <v>72112900</v>
      </c>
      <c r="B30330" t="s">
        <v>114</v>
      </c>
      <c r="C30330" s="30">
        <v>2.41</v>
      </c>
      <c r="D30330" t="s">
        <v>20</v>
      </c>
      <c r="G30330" t="s">
        <v>273</v>
      </c>
    </row>
    <row r="30331" spans="1:7">
      <c r="A30331">
        <v>72112900</v>
      </c>
      <c r="B30331" t="s">
        <v>114</v>
      </c>
      <c r="C30331" s="30">
        <v>2.6510000000000002</v>
      </c>
      <c r="D30331" t="s">
        <v>20</v>
      </c>
      <c r="E30331">
        <v>2026</v>
      </c>
      <c r="G30331" t="s">
        <v>273</v>
      </c>
    </row>
    <row r="30332" spans="1:7">
      <c r="A30332">
        <v>72112900</v>
      </c>
      <c r="B30332" t="s">
        <v>114</v>
      </c>
      <c r="C30332" s="30">
        <v>2.8920000000000003</v>
      </c>
      <c r="D30332" t="s">
        <v>20</v>
      </c>
      <c r="E30332">
        <v>2027</v>
      </c>
      <c r="G30332" t="s">
        <v>273</v>
      </c>
    </row>
    <row r="30333" spans="1:7">
      <c r="A30333">
        <v>72112900</v>
      </c>
      <c r="B30333" t="s">
        <v>114</v>
      </c>
      <c r="C30333" s="30">
        <v>3.133</v>
      </c>
      <c r="D30333" t="s">
        <v>20</v>
      </c>
      <c r="E30333">
        <v>2028</v>
      </c>
      <c r="G30333" t="s">
        <v>273</v>
      </c>
    </row>
    <row r="30334" spans="1:7">
      <c r="A30334">
        <v>721190</v>
      </c>
      <c r="B30334" t="s">
        <v>114</v>
      </c>
      <c r="C30334" s="30">
        <v>2.41</v>
      </c>
      <c r="D30334" t="s">
        <v>20</v>
      </c>
      <c r="G30334" t="s">
        <v>273</v>
      </c>
    </row>
    <row r="30335" spans="1:7">
      <c r="A30335">
        <v>721190</v>
      </c>
      <c r="B30335" t="s">
        <v>114</v>
      </c>
      <c r="C30335" s="30">
        <v>2.6510000000000002</v>
      </c>
      <c r="D30335" t="s">
        <v>20</v>
      </c>
      <c r="E30335">
        <v>2026</v>
      </c>
      <c r="G30335" t="s">
        <v>273</v>
      </c>
    </row>
    <row r="30336" spans="1:7">
      <c r="A30336">
        <v>721190</v>
      </c>
      <c r="B30336" t="s">
        <v>114</v>
      </c>
      <c r="C30336" s="30">
        <v>2.8920000000000003</v>
      </c>
      <c r="D30336" t="s">
        <v>20</v>
      </c>
      <c r="E30336">
        <v>2027</v>
      </c>
      <c r="G30336" t="s">
        <v>273</v>
      </c>
    </row>
    <row r="30337" spans="1:7">
      <c r="A30337">
        <v>721190</v>
      </c>
      <c r="B30337" t="s">
        <v>114</v>
      </c>
      <c r="C30337" s="30">
        <v>3.133</v>
      </c>
      <c r="D30337" t="s">
        <v>20</v>
      </c>
      <c r="E30337">
        <v>2028</v>
      </c>
      <c r="G30337" t="s">
        <v>273</v>
      </c>
    </row>
    <row r="30338" spans="1:7">
      <c r="A30338">
        <v>7212</v>
      </c>
      <c r="B30338" t="s">
        <v>114</v>
      </c>
      <c r="C30338" s="30">
        <v>2.641</v>
      </c>
      <c r="D30338" t="s">
        <v>20</v>
      </c>
      <c r="G30338" t="s">
        <v>273</v>
      </c>
    </row>
    <row r="30339" spans="1:7">
      <c r="A30339">
        <v>7212</v>
      </c>
      <c r="B30339" t="s">
        <v>114</v>
      </c>
      <c r="C30339" s="30">
        <v>2.9051</v>
      </c>
      <c r="D30339" t="s">
        <v>20</v>
      </c>
      <c r="E30339">
        <v>2026</v>
      </c>
      <c r="G30339" t="s">
        <v>273</v>
      </c>
    </row>
    <row r="30340" spans="1:7">
      <c r="A30340">
        <v>7212</v>
      </c>
      <c r="B30340" t="s">
        <v>114</v>
      </c>
      <c r="C30340" s="30">
        <v>3.1692</v>
      </c>
      <c r="D30340" t="s">
        <v>20</v>
      </c>
      <c r="E30340">
        <v>2027</v>
      </c>
      <c r="G30340" t="s">
        <v>273</v>
      </c>
    </row>
    <row r="30341" spans="1:7">
      <c r="A30341">
        <v>7212</v>
      </c>
      <c r="B30341" t="s">
        <v>114</v>
      </c>
      <c r="C30341" s="30">
        <v>3.4333</v>
      </c>
      <c r="D30341" t="s">
        <v>20</v>
      </c>
      <c r="E30341">
        <v>2028</v>
      </c>
      <c r="G30341" t="s">
        <v>273</v>
      </c>
    </row>
    <row r="30342" spans="1:7">
      <c r="A30342">
        <v>7213</v>
      </c>
      <c r="B30342" t="s">
        <v>114</v>
      </c>
      <c r="C30342" s="30">
        <v>2.41</v>
      </c>
      <c r="D30342" t="s">
        <v>20</v>
      </c>
      <c r="G30342" t="s">
        <v>273</v>
      </c>
    </row>
    <row r="30343" spans="1:7">
      <c r="A30343">
        <v>7213</v>
      </c>
      <c r="B30343" t="s">
        <v>114</v>
      </c>
      <c r="C30343" s="30">
        <v>2.6510000000000002</v>
      </c>
      <c r="D30343" t="s">
        <v>20</v>
      </c>
      <c r="E30343">
        <v>2026</v>
      </c>
      <c r="G30343" t="s">
        <v>273</v>
      </c>
    </row>
    <row r="30344" spans="1:7">
      <c r="A30344">
        <v>7213</v>
      </c>
      <c r="B30344" t="s">
        <v>114</v>
      </c>
      <c r="C30344" s="30">
        <v>2.8920000000000003</v>
      </c>
      <c r="D30344" t="s">
        <v>20</v>
      </c>
      <c r="E30344">
        <v>2027</v>
      </c>
      <c r="G30344" t="s">
        <v>273</v>
      </c>
    </row>
    <row r="30345" spans="1:7">
      <c r="A30345">
        <v>7213</v>
      </c>
      <c r="B30345" t="s">
        <v>114</v>
      </c>
      <c r="C30345" s="30">
        <v>3.133</v>
      </c>
      <c r="D30345" t="s">
        <v>20</v>
      </c>
      <c r="E30345">
        <v>2028</v>
      </c>
      <c r="G30345" t="s">
        <v>273</v>
      </c>
    </row>
    <row r="30346" spans="1:7">
      <c r="A30346">
        <v>72141000</v>
      </c>
      <c r="B30346" t="s">
        <v>114</v>
      </c>
      <c r="C30346" s="30">
        <v>2.4</v>
      </c>
      <c r="D30346" t="s">
        <v>20</v>
      </c>
      <c r="G30346" t="s">
        <v>273</v>
      </c>
    </row>
    <row r="30347" spans="1:7">
      <c r="A30347">
        <v>72141000</v>
      </c>
      <c r="B30347" t="s">
        <v>114</v>
      </c>
      <c r="C30347" s="30">
        <v>2.64</v>
      </c>
      <c r="D30347" t="s">
        <v>20</v>
      </c>
      <c r="E30347">
        <v>2026</v>
      </c>
      <c r="G30347" t="s">
        <v>273</v>
      </c>
    </row>
    <row r="30348" spans="1:7">
      <c r="A30348">
        <v>72141000</v>
      </c>
      <c r="B30348" t="s">
        <v>114</v>
      </c>
      <c r="C30348" s="30">
        <v>2.88</v>
      </c>
      <c r="D30348" t="s">
        <v>20</v>
      </c>
      <c r="E30348">
        <v>2027</v>
      </c>
      <c r="G30348" t="s">
        <v>273</v>
      </c>
    </row>
    <row r="30349" spans="1:7">
      <c r="A30349">
        <v>72141000</v>
      </c>
      <c r="B30349" t="s">
        <v>114</v>
      </c>
      <c r="C30349" s="30">
        <v>3.12</v>
      </c>
      <c r="D30349" t="s">
        <v>20</v>
      </c>
      <c r="E30349">
        <v>2028</v>
      </c>
      <c r="G30349" t="s">
        <v>273</v>
      </c>
    </row>
    <row r="30350" spans="1:7">
      <c r="A30350">
        <v>72142000</v>
      </c>
      <c r="B30350" t="s">
        <v>114</v>
      </c>
      <c r="C30350" s="30">
        <v>2.41</v>
      </c>
      <c r="D30350" t="s">
        <v>20</v>
      </c>
      <c r="G30350" t="s">
        <v>273</v>
      </c>
    </row>
    <row r="30351" spans="1:7">
      <c r="A30351">
        <v>72142000</v>
      </c>
      <c r="B30351" t="s">
        <v>114</v>
      </c>
      <c r="C30351" s="30">
        <v>2.6510000000000002</v>
      </c>
      <c r="D30351" t="s">
        <v>20</v>
      </c>
      <c r="E30351">
        <v>2026</v>
      </c>
      <c r="G30351" t="s">
        <v>273</v>
      </c>
    </row>
    <row r="30352" spans="1:7">
      <c r="A30352">
        <v>72142000</v>
      </c>
      <c r="B30352" t="s">
        <v>114</v>
      </c>
      <c r="C30352" s="30">
        <v>2.8920000000000003</v>
      </c>
      <c r="D30352" t="s">
        <v>20</v>
      </c>
      <c r="E30352">
        <v>2027</v>
      </c>
      <c r="G30352" t="s">
        <v>273</v>
      </c>
    </row>
    <row r="30353" spans="1:7">
      <c r="A30353">
        <v>72142000</v>
      </c>
      <c r="B30353" t="s">
        <v>114</v>
      </c>
      <c r="C30353" s="30">
        <v>3.133</v>
      </c>
      <c r="D30353" t="s">
        <v>20</v>
      </c>
      <c r="E30353">
        <v>2028</v>
      </c>
      <c r="G30353" t="s">
        <v>273</v>
      </c>
    </row>
    <row r="30354" spans="1:7">
      <c r="A30354">
        <v>72143000</v>
      </c>
      <c r="B30354" t="s">
        <v>114</v>
      </c>
      <c r="C30354" s="30">
        <v>2.41</v>
      </c>
      <c r="D30354" t="s">
        <v>20</v>
      </c>
      <c r="G30354" t="s">
        <v>273</v>
      </c>
    </row>
    <row r="30355" spans="1:7">
      <c r="A30355">
        <v>72143000</v>
      </c>
      <c r="B30355" t="s">
        <v>114</v>
      </c>
      <c r="C30355" s="30">
        <v>2.6510000000000002</v>
      </c>
      <c r="D30355" t="s">
        <v>20</v>
      </c>
      <c r="E30355">
        <v>2026</v>
      </c>
      <c r="G30355" t="s">
        <v>273</v>
      </c>
    </row>
    <row r="30356" spans="1:7">
      <c r="A30356">
        <v>72143000</v>
      </c>
      <c r="B30356" t="s">
        <v>114</v>
      </c>
      <c r="C30356" s="30">
        <v>2.8920000000000003</v>
      </c>
      <c r="D30356" t="s">
        <v>20</v>
      </c>
      <c r="E30356">
        <v>2027</v>
      </c>
      <c r="G30356" t="s">
        <v>273</v>
      </c>
    </row>
    <row r="30357" spans="1:7">
      <c r="A30357">
        <v>72143000</v>
      </c>
      <c r="B30357" t="s">
        <v>114</v>
      </c>
      <c r="C30357" s="30">
        <v>3.133</v>
      </c>
      <c r="D30357" t="s">
        <v>20</v>
      </c>
      <c r="E30357">
        <v>2028</v>
      </c>
      <c r="G30357" t="s">
        <v>273</v>
      </c>
    </row>
    <row r="30358" spans="1:7">
      <c r="A30358">
        <v>721491</v>
      </c>
      <c r="B30358" t="s">
        <v>114</v>
      </c>
      <c r="C30358" s="30">
        <v>2.41</v>
      </c>
      <c r="D30358" t="s">
        <v>20</v>
      </c>
      <c r="G30358" t="s">
        <v>273</v>
      </c>
    </row>
    <row r="30359" spans="1:7">
      <c r="A30359">
        <v>721491</v>
      </c>
      <c r="B30359" t="s">
        <v>114</v>
      </c>
      <c r="C30359" s="30">
        <v>2.6510000000000002</v>
      </c>
      <c r="D30359" t="s">
        <v>20</v>
      </c>
      <c r="E30359">
        <v>2026</v>
      </c>
      <c r="G30359" t="s">
        <v>273</v>
      </c>
    </row>
    <row r="30360" spans="1:7">
      <c r="A30360">
        <v>721491</v>
      </c>
      <c r="B30360" t="s">
        <v>114</v>
      </c>
      <c r="C30360" s="30">
        <v>2.8920000000000003</v>
      </c>
      <c r="D30360" t="s">
        <v>20</v>
      </c>
      <c r="E30360">
        <v>2027</v>
      </c>
      <c r="G30360" t="s">
        <v>273</v>
      </c>
    </row>
    <row r="30361" spans="1:7">
      <c r="A30361">
        <v>721491</v>
      </c>
      <c r="B30361" t="s">
        <v>114</v>
      </c>
      <c r="C30361" s="30">
        <v>3.133</v>
      </c>
      <c r="D30361" t="s">
        <v>20</v>
      </c>
      <c r="E30361">
        <v>2028</v>
      </c>
      <c r="G30361" t="s">
        <v>273</v>
      </c>
    </row>
    <row r="30362" spans="1:7">
      <c r="A30362">
        <v>721499</v>
      </c>
      <c r="B30362" t="s">
        <v>114</v>
      </c>
      <c r="C30362" s="30">
        <v>2.41</v>
      </c>
      <c r="D30362" t="s">
        <v>20</v>
      </c>
      <c r="G30362" t="s">
        <v>273</v>
      </c>
    </row>
    <row r="30363" spans="1:7">
      <c r="A30363">
        <v>721499</v>
      </c>
      <c r="B30363" t="s">
        <v>114</v>
      </c>
      <c r="C30363" s="30">
        <v>2.6510000000000002</v>
      </c>
      <c r="D30363" t="s">
        <v>20</v>
      </c>
      <c r="E30363">
        <v>2026</v>
      </c>
      <c r="G30363" t="s">
        <v>273</v>
      </c>
    </row>
    <row r="30364" spans="1:7">
      <c r="A30364">
        <v>721499</v>
      </c>
      <c r="B30364" t="s">
        <v>114</v>
      </c>
      <c r="C30364" s="30">
        <v>2.8920000000000003</v>
      </c>
      <c r="D30364" t="s">
        <v>20</v>
      </c>
      <c r="E30364">
        <v>2027</v>
      </c>
      <c r="G30364" t="s">
        <v>273</v>
      </c>
    </row>
    <row r="30365" spans="1:7">
      <c r="A30365">
        <v>721499</v>
      </c>
      <c r="B30365" t="s">
        <v>114</v>
      </c>
      <c r="C30365" s="30">
        <v>3.133</v>
      </c>
      <c r="D30365" t="s">
        <v>20</v>
      </c>
      <c r="E30365">
        <v>2028</v>
      </c>
      <c r="G30365" t="s">
        <v>273</v>
      </c>
    </row>
    <row r="30366" spans="1:7">
      <c r="A30366">
        <v>7215</v>
      </c>
      <c r="B30366" t="s">
        <v>114</v>
      </c>
      <c r="C30366" s="30">
        <v>2.41</v>
      </c>
      <c r="D30366" t="s">
        <v>20</v>
      </c>
      <c r="G30366" t="s">
        <v>273</v>
      </c>
    </row>
    <row r="30367" spans="1:7">
      <c r="A30367">
        <v>7215</v>
      </c>
      <c r="B30367" t="s">
        <v>114</v>
      </c>
      <c r="C30367" s="30">
        <v>2.6510000000000002</v>
      </c>
      <c r="D30367" t="s">
        <v>20</v>
      </c>
      <c r="E30367">
        <v>2026</v>
      </c>
      <c r="G30367" t="s">
        <v>273</v>
      </c>
    </row>
    <row r="30368" spans="1:7">
      <c r="A30368">
        <v>7215</v>
      </c>
      <c r="B30368" t="s">
        <v>114</v>
      </c>
      <c r="C30368" s="30">
        <v>2.8920000000000003</v>
      </c>
      <c r="D30368" t="s">
        <v>20</v>
      </c>
      <c r="E30368">
        <v>2027</v>
      </c>
      <c r="G30368" t="s">
        <v>273</v>
      </c>
    </row>
    <row r="30369" spans="1:7">
      <c r="A30369">
        <v>7215</v>
      </c>
      <c r="B30369" t="s">
        <v>114</v>
      </c>
      <c r="C30369" s="30">
        <v>3.133</v>
      </c>
      <c r="D30369" t="s">
        <v>20</v>
      </c>
      <c r="E30369">
        <v>2028</v>
      </c>
      <c r="G30369" t="s">
        <v>273</v>
      </c>
    </row>
    <row r="30370" spans="1:7">
      <c r="A30370">
        <v>7216</v>
      </c>
      <c r="B30370" t="s">
        <v>114</v>
      </c>
      <c r="C30370" s="30">
        <v>2.41</v>
      </c>
      <c r="D30370" t="s">
        <v>20</v>
      </c>
      <c r="G30370" t="s">
        <v>273</v>
      </c>
    </row>
    <row r="30371" spans="1:7">
      <c r="A30371">
        <v>7216</v>
      </c>
      <c r="B30371" t="s">
        <v>114</v>
      </c>
      <c r="C30371" s="30">
        <v>2.6510000000000002</v>
      </c>
      <c r="D30371" t="s">
        <v>20</v>
      </c>
      <c r="E30371">
        <v>2026</v>
      </c>
      <c r="G30371" t="s">
        <v>273</v>
      </c>
    </row>
    <row r="30372" spans="1:7">
      <c r="A30372">
        <v>7216</v>
      </c>
      <c r="B30372" t="s">
        <v>114</v>
      </c>
      <c r="C30372" s="30">
        <v>2.8920000000000003</v>
      </c>
      <c r="D30372" t="s">
        <v>20</v>
      </c>
      <c r="E30372">
        <v>2027</v>
      </c>
      <c r="G30372" t="s">
        <v>273</v>
      </c>
    </row>
    <row r="30373" spans="1:7">
      <c r="A30373">
        <v>7216</v>
      </c>
      <c r="B30373" t="s">
        <v>114</v>
      </c>
      <c r="C30373" s="30">
        <v>3.133</v>
      </c>
      <c r="D30373" t="s">
        <v>20</v>
      </c>
      <c r="E30373">
        <v>2028</v>
      </c>
      <c r="G30373" t="s">
        <v>273</v>
      </c>
    </row>
    <row r="30374" spans="1:7">
      <c r="A30374">
        <v>721710</v>
      </c>
      <c r="B30374" t="s">
        <v>114</v>
      </c>
      <c r="C30374" s="30">
        <v>2.41</v>
      </c>
      <c r="D30374" t="s">
        <v>20</v>
      </c>
      <c r="G30374" t="s">
        <v>273</v>
      </c>
    </row>
    <row r="30375" spans="1:7">
      <c r="A30375">
        <v>721710</v>
      </c>
      <c r="B30375" t="s">
        <v>114</v>
      </c>
      <c r="C30375" s="30">
        <v>2.6510000000000002</v>
      </c>
      <c r="D30375" t="s">
        <v>20</v>
      </c>
      <c r="E30375">
        <v>2026</v>
      </c>
      <c r="G30375" t="s">
        <v>273</v>
      </c>
    </row>
    <row r="30376" spans="1:7">
      <c r="A30376">
        <v>721710</v>
      </c>
      <c r="B30376" t="s">
        <v>114</v>
      </c>
      <c r="C30376" s="30">
        <v>2.8920000000000003</v>
      </c>
      <c r="D30376" t="s">
        <v>20</v>
      </c>
      <c r="E30376">
        <v>2027</v>
      </c>
      <c r="G30376" t="s">
        <v>273</v>
      </c>
    </row>
    <row r="30377" spans="1:7">
      <c r="A30377">
        <v>721710</v>
      </c>
      <c r="B30377" t="s">
        <v>114</v>
      </c>
      <c r="C30377" s="30">
        <v>3.133</v>
      </c>
      <c r="D30377" t="s">
        <v>20</v>
      </c>
      <c r="E30377">
        <v>2028</v>
      </c>
      <c r="G30377" t="s">
        <v>273</v>
      </c>
    </row>
    <row r="30378" spans="1:7">
      <c r="A30378">
        <v>721720</v>
      </c>
      <c r="B30378" t="s">
        <v>114</v>
      </c>
      <c r="C30378" s="30">
        <v>2.41</v>
      </c>
      <c r="D30378" t="s">
        <v>20</v>
      </c>
      <c r="G30378" t="s">
        <v>273</v>
      </c>
    </row>
    <row r="30379" spans="1:7">
      <c r="A30379">
        <v>721720</v>
      </c>
      <c r="B30379" t="s">
        <v>114</v>
      </c>
      <c r="C30379" s="30">
        <v>2.6510000000000002</v>
      </c>
      <c r="D30379" t="s">
        <v>20</v>
      </c>
      <c r="E30379">
        <v>2026</v>
      </c>
      <c r="G30379" t="s">
        <v>273</v>
      </c>
    </row>
    <row r="30380" spans="1:7">
      <c r="A30380">
        <v>721720</v>
      </c>
      <c r="B30380" t="s">
        <v>114</v>
      </c>
      <c r="C30380" s="30">
        <v>2.8920000000000003</v>
      </c>
      <c r="D30380" t="s">
        <v>20</v>
      </c>
      <c r="E30380">
        <v>2027</v>
      </c>
      <c r="G30380" t="s">
        <v>273</v>
      </c>
    </row>
    <row r="30381" spans="1:7">
      <c r="A30381">
        <v>721720</v>
      </c>
      <c r="B30381" t="s">
        <v>114</v>
      </c>
      <c r="C30381" s="30">
        <v>3.133</v>
      </c>
      <c r="D30381" t="s">
        <v>20</v>
      </c>
      <c r="E30381">
        <v>2028</v>
      </c>
      <c r="G30381" t="s">
        <v>273</v>
      </c>
    </row>
    <row r="30382" spans="1:7">
      <c r="A30382">
        <v>721730</v>
      </c>
      <c r="B30382" t="s">
        <v>114</v>
      </c>
      <c r="C30382" s="30">
        <v>2.41</v>
      </c>
      <c r="D30382" t="s">
        <v>20</v>
      </c>
      <c r="G30382" t="s">
        <v>273</v>
      </c>
    </row>
    <row r="30383" spans="1:7">
      <c r="A30383">
        <v>721730</v>
      </c>
      <c r="B30383" t="s">
        <v>114</v>
      </c>
      <c r="C30383" s="30">
        <v>2.6510000000000002</v>
      </c>
      <c r="D30383" t="s">
        <v>20</v>
      </c>
      <c r="E30383">
        <v>2026</v>
      </c>
      <c r="G30383" t="s">
        <v>273</v>
      </c>
    </row>
    <row r="30384" spans="1:7">
      <c r="A30384">
        <v>721730</v>
      </c>
      <c r="B30384" t="s">
        <v>114</v>
      </c>
      <c r="C30384" s="30">
        <v>2.8920000000000003</v>
      </c>
      <c r="D30384" t="s">
        <v>20</v>
      </c>
      <c r="E30384">
        <v>2027</v>
      </c>
      <c r="G30384" t="s">
        <v>273</v>
      </c>
    </row>
    <row r="30385" spans="1:7">
      <c r="A30385">
        <v>721730</v>
      </c>
      <c r="B30385" t="s">
        <v>114</v>
      </c>
      <c r="C30385" s="30">
        <v>3.133</v>
      </c>
      <c r="D30385" t="s">
        <v>20</v>
      </c>
      <c r="E30385">
        <v>2028</v>
      </c>
      <c r="G30385" t="s">
        <v>273</v>
      </c>
    </row>
    <row r="30386" spans="1:7">
      <c r="A30386">
        <v>721790</v>
      </c>
      <c r="B30386" t="s">
        <v>114</v>
      </c>
      <c r="C30386" s="30">
        <v>2.41</v>
      </c>
      <c r="D30386" t="s">
        <v>20</v>
      </c>
      <c r="G30386" t="s">
        <v>273</v>
      </c>
    </row>
    <row r="30387" spans="1:7">
      <c r="A30387">
        <v>721790</v>
      </c>
      <c r="B30387" t="s">
        <v>114</v>
      </c>
      <c r="C30387" s="30">
        <v>2.6510000000000002</v>
      </c>
      <c r="D30387" t="s">
        <v>20</v>
      </c>
      <c r="E30387">
        <v>2026</v>
      </c>
      <c r="G30387" t="s">
        <v>273</v>
      </c>
    </row>
    <row r="30388" spans="1:7">
      <c r="A30388">
        <v>721790</v>
      </c>
      <c r="B30388" t="s">
        <v>114</v>
      </c>
      <c r="C30388" s="30">
        <v>2.8920000000000003</v>
      </c>
      <c r="D30388" t="s">
        <v>20</v>
      </c>
      <c r="E30388">
        <v>2027</v>
      </c>
      <c r="G30388" t="s">
        <v>273</v>
      </c>
    </row>
    <row r="30389" spans="1:7">
      <c r="A30389">
        <v>721790</v>
      </c>
      <c r="B30389" t="s">
        <v>114</v>
      </c>
      <c r="C30389" s="30">
        <v>3.133</v>
      </c>
      <c r="D30389" t="s">
        <v>20</v>
      </c>
      <c r="E30389">
        <v>2028</v>
      </c>
      <c r="G30389" t="s">
        <v>273</v>
      </c>
    </row>
    <row r="30390" spans="1:7">
      <c r="A30390">
        <v>72181000</v>
      </c>
      <c r="B30390" t="s">
        <v>114</v>
      </c>
      <c r="C30390" s="30">
        <v>2.58</v>
      </c>
      <c r="G30390" t="s">
        <v>273</v>
      </c>
    </row>
    <row r="30391" spans="1:7">
      <c r="A30391">
        <v>72181000</v>
      </c>
      <c r="B30391" t="s">
        <v>114</v>
      </c>
      <c r="C30391" s="30">
        <v>2.8380000000000001</v>
      </c>
      <c r="E30391">
        <v>2026</v>
      </c>
      <c r="G30391" t="s">
        <v>273</v>
      </c>
    </row>
    <row r="30392" spans="1:7">
      <c r="A30392">
        <v>72181000</v>
      </c>
      <c r="B30392" t="s">
        <v>114</v>
      </c>
      <c r="C30392" s="30">
        <v>3.0960000000000001</v>
      </c>
      <c r="E30392">
        <v>2027</v>
      </c>
      <c r="G30392" t="s">
        <v>273</v>
      </c>
    </row>
    <row r="30393" spans="1:7">
      <c r="A30393">
        <v>72181000</v>
      </c>
      <c r="B30393" t="s">
        <v>114</v>
      </c>
      <c r="C30393" s="30">
        <v>3.3540000000000001</v>
      </c>
      <c r="E30393">
        <v>2028</v>
      </c>
      <c r="G30393" t="s">
        <v>273</v>
      </c>
    </row>
    <row r="30394" spans="1:7">
      <c r="A30394">
        <v>721891</v>
      </c>
      <c r="B30394" t="s">
        <v>114</v>
      </c>
      <c r="C30394" s="30">
        <v>2.59</v>
      </c>
      <c r="G30394" t="s">
        <v>273</v>
      </c>
    </row>
    <row r="30395" spans="1:7">
      <c r="A30395">
        <v>721891</v>
      </c>
      <c r="B30395" t="s">
        <v>114</v>
      </c>
      <c r="C30395" s="30">
        <v>2.8489999999999998</v>
      </c>
      <c r="E30395">
        <v>2026</v>
      </c>
      <c r="G30395" t="s">
        <v>273</v>
      </c>
    </row>
    <row r="30396" spans="1:7">
      <c r="A30396">
        <v>721891</v>
      </c>
      <c r="B30396" t="s">
        <v>114</v>
      </c>
      <c r="C30396" s="30">
        <v>3.1079999999999997</v>
      </c>
      <c r="E30396">
        <v>2027</v>
      </c>
      <c r="G30396" t="s">
        <v>273</v>
      </c>
    </row>
    <row r="30397" spans="1:7">
      <c r="A30397">
        <v>721891</v>
      </c>
      <c r="B30397" t="s">
        <v>114</v>
      </c>
      <c r="C30397" s="30">
        <v>3.367</v>
      </c>
      <c r="E30397">
        <v>2028</v>
      </c>
      <c r="G30397" t="s">
        <v>273</v>
      </c>
    </row>
    <row r="30398" spans="1:7">
      <c r="A30398">
        <v>72189911</v>
      </c>
      <c r="B30398" t="s">
        <v>114</v>
      </c>
      <c r="C30398" s="30">
        <v>2.59</v>
      </c>
      <c r="G30398" t="s">
        <v>273</v>
      </c>
    </row>
    <row r="30399" spans="1:7">
      <c r="A30399">
        <v>72189911</v>
      </c>
      <c r="B30399" t="s">
        <v>114</v>
      </c>
      <c r="C30399" s="30">
        <v>2.8489999999999998</v>
      </c>
      <c r="E30399">
        <v>2026</v>
      </c>
      <c r="G30399" t="s">
        <v>273</v>
      </c>
    </row>
    <row r="30400" spans="1:7">
      <c r="A30400">
        <v>72189911</v>
      </c>
      <c r="B30400" t="s">
        <v>114</v>
      </c>
      <c r="C30400" s="30">
        <v>3.1079999999999997</v>
      </c>
      <c r="E30400">
        <v>2027</v>
      </c>
      <c r="G30400" t="s">
        <v>273</v>
      </c>
    </row>
    <row r="30401" spans="1:7">
      <c r="A30401">
        <v>72189911</v>
      </c>
      <c r="B30401" t="s">
        <v>114</v>
      </c>
      <c r="C30401" s="30">
        <v>3.367</v>
      </c>
      <c r="E30401">
        <v>2028</v>
      </c>
      <c r="G30401" t="s">
        <v>273</v>
      </c>
    </row>
    <row r="30402" spans="1:7">
      <c r="A30402">
        <v>72189919</v>
      </c>
      <c r="B30402" t="s">
        <v>114</v>
      </c>
      <c r="C30402" s="30">
        <v>2.58</v>
      </c>
      <c r="G30402" t="s">
        <v>273</v>
      </c>
    </row>
    <row r="30403" spans="1:7">
      <c r="A30403">
        <v>72189919</v>
      </c>
      <c r="B30403" t="s">
        <v>114</v>
      </c>
      <c r="C30403" s="30">
        <v>2.8380000000000001</v>
      </c>
      <c r="E30403">
        <v>2026</v>
      </c>
      <c r="G30403" t="s">
        <v>273</v>
      </c>
    </row>
    <row r="30404" spans="1:7">
      <c r="A30404">
        <v>72189919</v>
      </c>
      <c r="B30404" t="s">
        <v>114</v>
      </c>
      <c r="C30404" s="30">
        <v>3.0960000000000001</v>
      </c>
      <c r="E30404">
        <v>2027</v>
      </c>
      <c r="G30404" t="s">
        <v>273</v>
      </c>
    </row>
    <row r="30405" spans="1:7">
      <c r="A30405">
        <v>72189919</v>
      </c>
      <c r="B30405" t="s">
        <v>114</v>
      </c>
      <c r="C30405" s="30">
        <v>3.3540000000000001</v>
      </c>
      <c r="E30405">
        <v>2028</v>
      </c>
      <c r="G30405" t="s">
        <v>273</v>
      </c>
    </row>
    <row r="30406" spans="1:7">
      <c r="A30406">
        <v>72189920</v>
      </c>
      <c r="B30406" t="s">
        <v>114</v>
      </c>
      <c r="C30406" s="30">
        <v>2.59</v>
      </c>
      <c r="G30406" t="s">
        <v>273</v>
      </c>
    </row>
    <row r="30407" spans="1:7">
      <c r="A30407">
        <v>72189920</v>
      </c>
      <c r="B30407" t="s">
        <v>114</v>
      </c>
      <c r="C30407" s="30">
        <v>2.8489999999999998</v>
      </c>
      <c r="E30407">
        <v>2026</v>
      </c>
      <c r="G30407" t="s">
        <v>273</v>
      </c>
    </row>
    <row r="30408" spans="1:7">
      <c r="A30408">
        <v>72189920</v>
      </c>
      <c r="B30408" t="s">
        <v>114</v>
      </c>
      <c r="C30408" s="30">
        <v>3.1079999999999997</v>
      </c>
      <c r="E30408">
        <v>2027</v>
      </c>
      <c r="G30408" t="s">
        <v>273</v>
      </c>
    </row>
    <row r="30409" spans="1:7">
      <c r="A30409">
        <v>72189920</v>
      </c>
      <c r="B30409" t="s">
        <v>114</v>
      </c>
      <c r="C30409" s="30">
        <v>3.367</v>
      </c>
      <c r="E30409">
        <v>2028</v>
      </c>
      <c r="G30409" t="s">
        <v>273</v>
      </c>
    </row>
    <row r="30410" spans="1:7">
      <c r="A30410">
        <v>72189980</v>
      </c>
      <c r="B30410" t="s">
        <v>114</v>
      </c>
      <c r="C30410" s="30">
        <v>2.58</v>
      </c>
      <c r="G30410" t="s">
        <v>273</v>
      </c>
    </row>
    <row r="30411" spans="1:7">
      <c r="A30411">
        <v>72189980</v>
      </c>
      <c r="B30411" t="s">
        <v>114</v>
      </c>
      <c r="C30411" s="30">
        <v>2.8380000000000001</v>
      </c>
      <c r="E30411">
        <v>2026</v>
      </c>
      <c r="G30411" t="s">
        <v>273</v>
      </c>
    </row>
    <row r="30412" spans="1:7">
      <c r="A30412">
        <v>72189980</v>
      </c>
      <c r="B30412" t="s">
        <v>114</v>
      </c>
      <c r="C30412" s="30">
        <v>3.0960000000000001</v>
      </c>
      <c r="E30412">
        <v>2027</v>
      </c>
      <c r="G30412" t="s">
        <v>273</v>
      </c>
    </row>
    <row r="30413" spans="1:7">
      <c r="A30413">
        <v>72189980</v>
      </c>
      <c r="B30413" t="s">
        <v>114</v>
      </c>
      <c r="C30413" s="30">
        <v>3.3540000000000001</v>
      </c>
      <c r="E30413">
        <v>2028</v>
      </c>
      <c r="G30413" t="s">
        <v>273</v>
      </c>
    </row>
    <row r="30414" spans="1:7">
      <c r="A30414">
        <v>72191100</v>
      </c>
      <c r="B30414" t="s">
        <v>114</v>
      </c>
      <c r="C30414" s="30">
        <v>2.59</v>
      </c>
      <c r="G30414" t="s">
        <v>273</v>
      </c>
    </row>
    <row r="30415" spans="1:7">
      <c r="A30415">
        <v>72191100</v>
      </c>
      <c r="B30415" t="s">
        <v>114</v>
      </c>
      <c r="C30415" s="30">
        <v>2.8489999999999998</v>
      </c>
      <c r="E30415">
        <v>2026</v>
      </c>
      <c r="G30415" t="s">
        <v>273</v>
      </c>
    </row>
    <row r="30416" spans="1:7">
      <c r="A30416">
        <v>72191100</v>
      </c>
      <c r="B30416" t="s">
        <v>114</v>
      </c>
      <c r="C30416" s="30">
        <v>3.1079999999999997</v>
      </c>
      <c r="E30416">
        <v>2027</v>
      </c>
      <c r="G30416" t="s">
        <v>273</v>
      </c>
    </row>
    <row r="30417" spans="1:7">
      <c r="A30417">
        <v>72191100</v>
      </c>
      <c r="B30417" t="s">
        <v>114</v>
      </c>
      <c r="C30417" s="30">
        <v>3.367</v>
      </c>
      <c r="E30417">
        <v>2028</v>
      </c>
      <c r="G30417" t="s">
        <v>273</v>
      </c>
    </row>
    <row r="30418" spans="1:7">
      <c r="A30418">
        <v>721912</v>
      </c>
      <c r="B30418" t="s">
        <v>114</v>
      </c>
      <c r="C30418" s="30">
        <v>2.59</v>
      </c>
      <c r="G30418" t="s">
        <v>273</v>
      </c>
    </row>
    <row r="30419" spans="1:7">
      <c r="A30419">
        <v>721912</v>
      </c>
      <c r="B30419" t="s">
        <v>114</v>
      </c>
      <c r="C30419" s="30">
        <v>2.8489999999999998</v>
      </c>
      <c r="E30419">
        <v>2026</v>
      </c>
      <c r="G30419" t="s">
        <v>273</v>
      </c>
    </row>
    <row r="30420" spans="1:7">
      <c r="A30420">
        <v>721912</v>
      </c>
      <c r="B30420" t="s">
        <v>114</v>
      </c>
      <c r="C30420" s="30">
        <v>3.1079999999999997</v>
      </c>
      <c r="E30420">
        <v>2027</v>
      </c>
      <c r="G30420" t="s">
        <v>273</v>
      </c>
    </row>
    <row r="30421" spans="1:7">
      <c r="A30421">
        <v>721912</v>
      </c>
      <c r="B30421" t="s">
        <v>114</v>
      </c>
      <c r="C30421" s="30">
        <v>3.367</v>
      </c>
      <c r="E30421">
        <v>2028</v>
      </c>
      <c r="G30421" t="s">
        <v>273</v>
      </c>
    </row>
    <row r="30422" spans="1:7">
      <c r="A30422">
        <v>721913</v>
      </c>
      <c r="B30422" t="s">
        <v>114</v>
      </c>
      <c r="C30422" s="30">
        <v>2.59</v>
      </c>
      <c r="G30422" t="s">
        <v>273</v>
      </c>
    </row>
    <row r="30423" spans="1:7">
      <c r="A30423">
        <v>721913</v>
      </c>
      <c r="B30423" t="s">
        <v>114</v>
      </c>
      <c r="C30423" s="30">
        <v>2.8489999999999998</v>
      </c>
      <c r="E30423">
        <v>2026</v>
      </c>
      <c r="G30423" t="s">
        <v>273</v>
      </c>
    </row>
    <row r="30424" spans="1:7">
      <c r="A30424">
        <v>721913</v>
      </c>
      <c r="B30424" t="s">
        <v>114</v>
      </c>
      <c r="C30424" s="30">
        <v>3.1079999999999997</v>
      </c>
      <c r="E30424">
        <v>2027</v>
      </c>
      <c r="G30424" t="s">
        <v>273</v>
      </c>
    </row>
    <row r="30425" spans="1:7">
      <c r="A30425">
        <v>721913</v>
      </c>
      <c r="B30425" t="s">
        <v>114</v>
      </c>
      <c r="C30425" s="30">
        <v>3.367</v>
      </c>
      <c r="E30425">
        <v>2028</v>
      </c>
      <c r="G30425" t="s">
        <v>273</v>
      </c>
    </row>
    <row r="30426" spans="1:7">
      <c r="A30426">
        <v>721914</v>
      </c>
      <c r="B30426" t="s">
        <v>114</v>
      </c>
      <c r="C30426" s="30">
        <v>2.59</v>
      </c>
      <c r="G30426" t="s">
        <v>273</v>
      </c>
    </row>
    <row r="30427" spans="1:7">
      <c r="A30427">
        <v>721914</v>
      </c>
      <c r="B30427" t="s">
        <v>114</v>
      </c>
      <c r="C30427" s="30">
        <v>2.8489999999999998</v>
      </c>
      <c r="E30427">
        <v>2026</v>
      </c>
      <c r="G30427" t="s">
        <v>273</v>
      </c>
    </row>
    <row r="30428" spans="1:7">
      <c r="A30428">
        <v>721914</v>
      </c>
      <c r="B30428" t="s">
        <v>114</v>
      </c>
      <c r="C30428" s="30">
        <v>3.1079999999999997</v>
      </c>
      <c r="E30428">
        <v>2027</v>
      </c>
      <c r="G30428" t="s">
        <v>273</v>
      </c>
    </row>
    <row r="30429" spans="1:7">
      <c r="A30429">
        <v>721914</v>
      </c>
      <c r="B30429" t="s">
        <v>114</v>
      </c>
      <c r="C30429" s="30">
        <v>3.367</v>
      </c>
      <c r="E30429">
        <v>2028</v>
      </c>
      <c r="G30429" t="s">
        <v>273</v>
      </c>
    </row>
    <row r="30430" spans="1:7">
      <c r="A30430">
        <v>721921</v>
      </c>
      <c r="B30430" t="s">
        <v>114</v>
      </c>
      <c r="C30430" s="30">
        <v>2.59</v>
      </c>
      <c r="G30430" t="s">
        <v>273</v>
      </c>
    </row>
    <row r="30431" spans="1:7">
      <c r="A30431">
        <v>721921</v>
      </c>
      <c r="B30431" t="s">
        <v>114</v>
      </c>
      <c r="C30431" s="30">
        <v>2.8489999999999998</v>
      </c>
      <c r="E30431">
        <v>2026</v>
      </c>
      <c r="G30431" t="s">
        <v>273</v>
      </c>
    </row>
    <row r="30432" spans="1:7">
      <c r="A30432">
        <v>721921</v>
      </c>
      <c r="B30432" t="s">
        <v>114</v>
      </c>
      <c r="C30432" s="30">
        <v>3.1079999999999997</v>
      </c>
      <c r="E30432">
        <v>2027</v>
      </c>
      <c r="G30432" t="s">
        <v>273</v>
      </c>
    </row>
    <row r="30433" spans="1:7">
      <c r="A30433">
        <v>721921</v>
      </c>
      <c r="B30433" t="s">
        <v>114</v>
      </c>
      <c r="C30433" s="30">
        <v>3.367</v>
      </c>
      <c r="E30433">
        <v>2028</v>
      </c>
      <c r="G30433" t="s">
        <v>273</v>
      </c>
    </row>
    <row r="30434" spans="1:7">
      <c r="A30434">
        <v>721922</v>
      </c>
      <c r="B30434" t="s">
        <v>114</v>
      </c>
      <c r="C30434" s="30">
        <v>2.59</v>
      </c>
      <c r="G30434" t="s">
        <v>273</v>
      </c>
    </row>
    <row r="30435" spans="1:7">
      <c r="A30435">
        <v>721922</v>
      </c>
      <c r="B30435" t="s">
        <v>114</v>
      </c>
      <c r="C30435" s="30">
        <v>2.8489999999999998</v>
      </c>
      <c r="E30435">
        <v>2026</v>
      </c>
      <c r="G30435" t="s">
        <v>273</v>
      </c>
    </row>
    <row r="30436" spans="1:7">
      <c r="A30436">
        <v>721922</v>
      </c>
      <c r="B30436" t="s">
        <v>114</v>
      </c>
      <c r="C30436" s="30">
        <v>3.1079999999999997</v>
      </c>
      <c r="E30436">
        <v>2027</v>
      </c>
      <c r="G30436" t="s">
        <v>273</v>
      </c>
    </row>
    <row r="30437" spans="1:7">
      <c r="A30437">
        <v>721922</v>
      </c>
      <c r="B30437" t="s">
        <v>114</v>
      </c>
      <c r="C30437" s="30">
        <v>3.367</v>
      </c>
      <c r="E30437">
        <v>2028</v>
      </c>
      <c r="G30437" t="s">
        <v>273</v>
      </c>
    </row>
    <row r="30438" spans="1:7">
      <c r="A30438">
        <v>72192300</v>
      </c>
      <c r="B30438" t="s">
        <v>114</v>
      </c>
      <c r="C30438" s="30">
        <v>2.59</v>
      </c>
      <c r="G30438" t="s">
        <v>273</v>
      </c>
    </row>
    <row r="30439" spans="1:7">
      <c r="A30439">
        <v>72192300</v>
      </c>
      <c r="B30439" t="s">
        <v>114</v>
      </c>
      <c r="C30439" s="30">
        <v>2.8489999999999998</v>
      </c>
      <c r="E30439">
        <v>2026</v>
      </c>
      <c r="G30439" t="s">
        <v>273</v>
      </c>
    </row>
    <row r="30440" spans="1:7">
      <c r="A30440">
        <v>72192300</v>
      </c>
      <c r="B30440" t="s">
        <v>114</v>
      </c>
      <c r="C30440" s="30">
        <v>3.1079999999999997</v>
      </c>
      <c r="E30440">
        <v>2027</v>
      </c>
      <c r="G30440" t="s">
        <v>273</v>
      </c>
    </row>
    <row r="30441" spans="1:7">
      <c r="A30441">
        <v>72192300</v>
      </c>
      <c r="B30441" t="s">
        <v>114</v>
      </c>
      <c r="C30441" s="30">
        <v>3.367</v>
      </c>
      <c r="E30441">
        <v>2028</v>
      </c>
      <c r="G30441" t="s">
        <v>273</v>
      </c>
    </row>
    <row r="30442" spans="1:7">
      <c r="A30442">
        <v>72192400</v>
      </c>
      <c r="B30442" t="s">
        <v>114</v>
      </c>
      <c r="C30442" s="30">
        <v>2.59</v>
      </c>
      <c r="G30442" t="s">
        <v>273</v>
      </c>
    </row>
    <row r="30443" spans="1:7">
      <c r="A30443">
        <v>72192400</v>
      </c>
      <c r="B30443" t="s">
        <v>114</v>
      </c>
      <c r="C30443" s="30">
        <v>2.8489999999999998</v>
      </c>
      <c r="E30443">
        <v>2026</v>
      </c>
      <c r="G30443" t="s">
        <v>273</v>
      </c>
    </row>
    <row r="30444" spans="1:7">
      <c r="A30444">
        <v>72192400</v>
      </c>
      <c r="B30444" t="s">
        <v>114</v>
      </c>
      <c r="C30444" s="30">
        <v>3.1079999999999997</v>
      </c>
      <c r="E30444">
        <v>2027</v>
      </c>
      <c r="G30444" t="s">
        <v>273</v>
      </c>
    </row>
    <row r="30445" spans="1:7">
      <c r="A30445">
        <v>72192400</v>
      </c>
      <c r="B30445" t="s">
        <v>114</v>
      </c>
      <c r="C30445" s="30">
        <v>3.367</v>
      </c>
      <c r="E30445">
        <v>2028</v>
      </c>
      <c r="G30445" t="s">
        <v>273</v>
      </c>
    </row>
    <row r="30446" spans="1:7">
      <c r="A30446">
        <v>72193100</v>
      </c>
      <c r="B30446" t="s">
        <v>114</v>
      </c>
      <c r="C30446" s="30">
        <v>2.59</v>
      </c>
      <c r="G30446" t="s">
        <v>273</v>
      </c>
    </row>
    <row r="30447" spans="1:7">
      <c r="A30447">
        <v>72193100</v>
      </c>
      <c r="B30447" t="s">
        <v>114</v>
      </c>
      <c r="C30447" s="30">
        <v>2.8489999999999998</v>
      </c>
      <c r="E30447">
        <v>2026</v>
      </c>
      <c r="G30447" t="s">
        <v>273</v>
      </c>
    </row>
    <row r="30448" spans="1:7">
      <c r="A30448">
        <v>72193100</v>
      </c>
      <c r="B30448" t="s">
        <v>114</v>
      </c>
      <c r="C30448" s="30">
        <v>3.1079999999999997</v>
      </c>
      <c r="E30448">
        <v>2027</v>
      </c>
      <c r="G30448" t="s">
        <v>273</v>
      </c>
    </row>
    <row r="30449" spans="1:7">
      <c r="A30449">
        <v>72193100</v>
      </c>
      <c r="B30449" t="s">
        <v>114</v>
      </c>
      <c r="C30449" s="30">
        <v>3.367</v>
      </c>
      <c r="E30449">
        <v>2028</v>
      </c>
      <c r="G30449" t="s">
        <v>273</v>
      </c>
    </row>
    <row r="30450" spans="1:7">
      <c r="A30450">
        <v>721932</v>
      </c>
      <c r="B30450" t="s">
        <v>114</v>
      </c>
      <c r="C30450" s="30">
        <v>2.59</v>
      </c>
      <c r="G30450" t="s">
        <v>273</v>
      </c>
    </row>
    <row r="30451" spans="1:7">
      <c r="A30451">
        <v>721932</v>
      </c>
      <c r="B30451" t="s">
        <v>114</v>
      </c>
      <c r="C30451" s="30">
        <v>2.8489999999999998</v>
      </c>
      <c r="E30451">
        <v>2026</v>
      </c>
      <c r="G30451" t="s">
        <v>273</v>
      </c>
    </row>
    <row r="30452" spans="1:7">
      <c r="A30452">
        <v>721932</v>
      </c>
      <c r="B30452" t="s">
        <v>114</v>
      </c>
      <c r="C30452" s="30">
        <v>3.1079999999999997</v>
      </c>
      <c r="E30452">
        <v>2027</v>
      </c>
      <c r="G30452" t="s">
        <v>273</v>
      </c>
    </row>
    <row r="30453" spans="1:7">
      <c r="A30453">
        <v>721932</v>
      </c>
      <c r="B30453" t="s">
        <v>114</v>
      </c>
      <c r="C30453" s="30">
        <v>3.367</v>
      </c>
      <c r="E30453">
        <v>2028</v>
      </c>
      <c r="G30453" t="s">
        <v>273</v>
      </c>
    </row>
    <row r="30454" spans="1:7">
      <c r="A30454">
        <v>721933</v>
      </c>
      <c r="B30454" t="s">
        <v>114</v>
      </c>
      <c r="C30454" s="30">
        <v>2.59</v>
      </c>
      <c r="G30454" t="s">
        <v>273</v>
      </c>
    </row>
    <row r="30455" spans="1:7">
      <c r="A30455">
        <v>721933</v>
      </c>
      <c r="B30455" t="s">
        <v>114</v>
      </c>
      <c r="C30455" s="30">
        <v>2.8489999999999998</v>
      </c>
      <c r="E30455">
        <v>2026</v>
      </c>
      <c r="G30455" t="s">
        <v>273</v>
      </c>
    </row>
    <row r="30456" spans="1:7">
      <c r="A30456">
        <v>721933</v>
      </c>
      <c r="B30456" t="s">
        <v>114</v>
      </c>
      <c r="C30456" s="30">
        <v>3.1079999999999997</v>
      </c>
      <c r="E30456">
        <v>2027</v>
      </c>
      <c r="G30456" t="s">
        <v>273</v>
      </c>
    </row>
    <row r="30457" spans="1:7">
      <c r="A30457">
        <v>721933</v>
      </c>
      <c r="B30457" t="s">
        <v>114</v>
      </c>
      <c r="C30457" s="30">
        <v>3.367</v>
      </c>
      <c r="E30457">
        <v>2028</v>
      </c>
      <c r="G30457" t="s">
        <v>273</v>
      </c>
    </row>
    <row r="30458" spans="1:7">
      <c r="A30458">
        <v>721934</v>
      </c>
      <c r="B30458" t="s">
        <v>114</v>
      </c>
      <c r="C30458" s="30">
        <v>2.59</v>
      </c>
      <c r="G30458" t="s">
        <v>273</v>
      </c>
    </row>
    <row r="30459" spans="1:7">
      <c r="A30459">
        <v>721934</v>
      </c>
      <c r="B30459" t="s">
        <v>114</v>
      </c>
      <c r="C30459" s="30">
        <v>2.8489999999999998</v>
      </c>
      <c r="E30459">
        <v>2026</v>
      </c>
      <c r="G30459" t="s">
        <v>273</v>
      </c>
    </row>
    <row r="30460" spans="1:7">
      <c r="A30460">
        <v>721934</v>
      </c>
      <c r="B30460" t="s">
        <v>114</v>
      </c>
      <c r="C30460" s="30">
        <v>3.1079999999999997</v>
      </c>
      <c r="E30460">
        <v>2027</v>
      </c>
      <c r="G30460" t="s">
        <v>273</v>
      </c>
    </row>
    <row r="30461" spans="1:7">
      <c r="A30461">
        <v>721934</v>
      </c>
      <c r="B30461" t="s">
        <v>114</v>
      </c>
      <c r="C30461" s="30">
        <v>3.367</v>
      </c>
      <c r="E30461">
        <v>2028</v>
      </c>
      <c r="G30461" t="s">
        <v>273</v>
      </c>
    </row>
    <row r="30462" spans="1:7">
      <c r="A30462">
        <v>721935</v>
      </c>
      <c r="B30462" t="s">
        <v>114</v>
      </c>
      <c r="C30462" s="30">
        <v>2.59</v>
      </c>
      <c r="G30462" t="s">
        <v>273</v>
      </c>
    </row>
    <row r="30463" spans="1:7">
      <c r="A30463">
        <v>721935</v>
      </c>
      <c r="B30463" t="s">
        <v>114</v>
      </c>
      <c r="C30463" s="30">
        <v>2.8489999999999998</v>
      </c>
      <c r="E30463">
        <v>2026</v>
      </c>
      <c r="G30463" t="s">
        <v>273</v>
      </c>
    </row>
    <row r="30464" spans="1:7">
      <c r="A30464">
        <v>721935</v>
      </c>
      <c r="B30464" t="s">
        <v>114</v>
      </c>
      <c r="C30464" s="30">
        <v>3.1079999999999997</v>
      </c>
      <c r="E30464">
        <v>2027</v>
      </c>
      <c r="G30464" t="s">
        <v>273</v>
      </c>
    </row>
    <row r="30465" spans="1:7">
      <c r="A30465">
        <v>721935</v>
      </c>
      <c r="B30465" t="s">
        <v>114</v>
      </c>
      <c r="C30465" s="30">
        <v>3.367</v>
      </c>
      <c r="E30465">
        <v>2028</v>
      </c>
      <c r="G30465" t="s">
        <v>273</v>
      </c>
    </row>
    <row r="30466" spans="1:7">
      <c r="A30466">
        <v>721990</v>
      </c>
      <c r="B30466" t="s">
        <v>114</v>
      </c>
      <c r="C30466" s="30">
        <v>2.59</v>
      </c>
      <c r="G30466" t="s">
        <v>273</v>
      </c>
    </row>
    <row r="30467" spans="1:7">
      <c r="A30467">
        <v>721990</v>
      </c>
      <c r="B30467" t="s">
        <v>114</v>
      </c>
      <c r="C30467" s="30">
        <v>2.8489999999999998</v>
      </c>
      <c r="E30467">
        <v>2026</v>
      </c>
      <c r="G30467" t="s">
        <v>273</v>
      </c>
    </row>
    <row r="30468" spans="1:7">
      <c r="A30468">
        <v>721990</v>
      </c>
      <c r="B30468" t="s">
        <v>114</v>
      </c>
      <c r="C30468" s="30">
        <v>3.1079999999999997</v>
      </c>
      <c r="E30468">
        <v>2027</v>
      </c>
      <c r="G30468" t="s">
        <v>273</v>
      </c>
    </row>
    <row r="30469" spans="1:7">
      <c r="A30469">
        <v>721990</v>
      </c>
      <c r="B30469" t="s">
        <v>114</v>
      </c>
      <c r="C30469" s="30">
        <v>3.367</v>
      </c>
      <c r="E30469">
        <v>2028</v>
      </c>
      <c r="G30469" t="s">
        <v>273</v>
      </c>
    </row>
    <row r="30470" spans="1:7">
      <c r="A30470">
        <v>72201100</v>
      </c>
      <c r="B30470" t="s">
        <v>114</v>
      </c>
      <c r="C30470" s="30">
        <v>2.59</v>
      </c>
      <c r="G30470" t="s">
        <v>273</v>
      </c>
    </row>
    <row r="30471" spans="1:7">
      <c r="A30471">
        <v>72201100</v>
      </c>
      <c r="B30471" t="s">
        <v>114</v>
      </c>
      <c r="C30471" s="30">
        <v>2.8489999999999998</v>
      </c>
      <c r="E30471">
        <v>2026</v>
      </c>
      <c r="G30471" t="s">
        <v>273</v>
      </c>
    </row>
    <row r="30472" spans="1:7">
      <c r="A30472">
        <v>72201100</v>
      </c>
      <c r="B30472" t="s">
        <v>114</v>
      </c>
      <c r="C30472" s="30">
        <v>3.1079999999999997</v>
      </c>
      <c r="E30472">
        <v>2027</v>
      </c>
      <c r="G30472" t="s">
        <v>273</v>
      </c>
    </row>
    <row r="30473" spans="1:7">
      <c r="A30473">
        <v>72201100</v>
      </c>
      <c r="B30473" t="s">
        <v>114</v>
      </c>
      <c r="C30473" s="30">
        <v>3.367</v>
      </c>
      <c r="E30473">
        <v>2028</v>
      </c>
      <c r="G30473" t="s">
        <v>273</v>
      </c>
    </row>
    <row r="30474" spans="1:7">
      <c r="A30474">
        <v>72201200</v>
      </c>
      <c r="B30474" t="s">
        <v>114</v>
      </c>
      <c r="C30474" s="30">
        <v>2.59</v>
      </c>
      <c r="G30474" t="s">
        <v>273</v>
      </c>
    </row>
    <row r="30475" spans="1:7">
      <c r="A30475">
        <v>72201200</v>
      </c>
      <c r="B30475" t="s">
        <v>114</v>
      </c>
      <c r="C30475" s="30">
        <v>2.8489999999999998</v>
      </c>
      <c r="E30475">
        <v>2026</v>
      </c>
      <c r="G30475" t="s">
        <v>273</v>
      </c>
    </row>
    <row r="30476" spans="1:7">
      <c r="A30476">
        <v>72201200</v>
      </c>
      <c r="B30476" t="s">
        <v>114</v>
      </c>
      <c r="C30476" s="30">
        <v>3.1079999999999997</v>
      </c>
      <c r="E30476">
        <v>2027</v>
      </c>
      <c r="G30476" t="s">
        <v>273</v>
      </c>
    </row>
    <row r="30477" spans="1:7">
      <c r="A30477">
        <v>72201200</v>
      </c>
      <c r="B30477" t="s">
        <v>114</v>
      </c>
      <c r="C30477" s="30">
        <v>3.367</v>
      </c>
      <c r="E30477">
        <v>2028</v>
      </c>
      <c r="G30477" t="s">
        <v>273</v>
      </c>
    </row>
    <row r="30478" spans="1:7">
      <c r="A30478">
        <v>722020</v>
      </c>
      <c r="B30478" t="s">
        <v>114</v>
      </c>
      <c r="C30478" s="30">
        <v>2.59</v>
      </c>
      <c r="G30478" t="s">
        <v>273</v>
      </c>
    </row>
    <row r="30479" spans="1:7">
      <c r="A30479">
        <v>722020</v>
      </c>
      <c r="B30479" t="s">
        <v>114</v>
      </c>
      <c r="C30479" s="30">
        <v>2.8489999999999998</v>
      </c>
      <c r="E30479">
        <v>2026</v>
      </c>
      <c r="G30479" t="s">
        <v>273</v>
      </c>
    </row>
    <row r="30480" spans="1:7">
      <c r="A30480">
        <v>722020</v>
      </c>
      <c r="B30480" t="s">
        <v>114</v>
      </c>
      <c r="C30480" s="30">
        <v>3.1079999999999997</v>
      </c>
      <c r="E30480">
        <v>2027</v>
      </c>
      <c r="G30480" t="s">
        <v>273</v>
      </c>
    </row>
    <row r="30481" spans="1:7">
      <c r="A30481">
        <v>722020</v>
      </c>
      <c r="B30481" t="s">
        <v>114</v>
      </c>
      <c r="C30481" s="30">
        <v>3.367</v>
      </c>
      <c r="E30481">
        <v>2028</v>
      </c>
      <c r="G30481" t="s">
        <v>273</v>
      </c>
    </row>
    <row r="30482" spans="1:7">
      <c r="A30482">
        <v>722090</v>
      </c>
      <c r="B30482" t="s">
        <v>114</v>
      </c>
      <c r="C30482" s="30">
        <v>2.59</v>
      </c>
      <c r="G30482" t="s">
        <v>273</v>
      </c>
    </row>
    <row r="30483" spans="1:7">
      <c r="A30483">
        <v>722090</v>
      </c>
      <c r="B30483" t="s">
        <v>114</v>
      </c>
      <c r="C30483" s="30">
        <v>2.8489999999999998</v>
      </c>
      <c r="E30483">
        <v>2026</v>
      </c>
      <c r="G30483" t="s">
        <v>273</v>
      </c>
    </row>
    <row r="30484" spans="1:7">
      <c r="A30484">
        <v>722090</v>
      </c>
      <c r="B30484" t="s">
        <v>114</v>
      </c>
      <c r="C30484" s="30">
        <v>3.1079999999999997</v>
      </c>
      <c r="E30484">
        <v>2027</v>
      </c>
      <c r="G30484" t="s">
        <v>273</v>
      </c>
    </row>
    <row r="30485" spans="1:7">
      <c r="A30485">
        <v>722090</v>
      </c>
      <c r="B30485" t="s">
        <v>114</v>
      </c>
      <c r="C30485" s="30">
        <v>3.367</v>
      </c>
      <c r="E30485">
        <v>2028</v>
      </c>
      <c r="G30485" t="s">
        <v>273</v>
      </c>
    </row>
    <row r="30486" spans="1:7">
      <c r="A30486">
        <v>7221</v>
      </c>
      <c r="B30486" t="s">
        <v>114</v>
      </c>
      <c r="C30486" s="30">
        <v>2.59</v>
      </c>
      <c r="G30486" t="s">
        <v>273</v>
      </c>
    </row>
    <row r="30487" spans="1:7">
      <c r="A30487">
        <v>7221</v>
      </c>
      <c r="B30487" t="s">
        <v>114</v>
      </c>
      <c r="C30487" s="30">
        <v>2.8489999999999998</v>
      </c>
      <c r="E30487">
        <v>2026</v>
      </c>
      <c r="G30487" t="s">
        <v>273</v>
      </c>
    </row>
    <row r="30488" spans="1:7">
      <c r="A30488">
        <v>7221</v>
      </c>
      <c r="B30488" t="s">
        <v>114</v>
      </c>
      <c r="C30488" s="30">
        <v>3.1079999999999997</v>
      </c>
      <c r="E30488">
        <v>2027</v>
      </c>
      <c r="G30488" t="s">
        <v>273</v>
      </c>
    </row>
    <row r="30489" spans="1:7">
      <c r="A30489">
        <v>7221</v>
      </c>
      <c r="B30489" t="s">
        <v>114</v>
      </c>
      <c r="C30489" s="30">
        <v>3.367</v>
      </c>
      <c r="E30489">
        <v>2028</v>
      </c>
      <c r="G30489" t="s">
        <v>273</v>
      </c>
    </row>
    <row r="30490" spans="1:7">
      <c r="A30490">
        <v>722211</v>
      </c>
      <c r="B30490" t="s">
        <v>114</v>
      </c>
      <c r="C30490" s="30">
        <v>2.59</v>
      </c>
      <c r="G30490" t="s">
        <v>273</v>
      </c>
    </row>
    <row r="30491" spans="1:7">
      <c r="A30491">
        <v>722211</v>
      </c>
      <c r="B30491" t="s">
        <v>114</v>
      </c>
      <c r="C30491" s="30">
        <v>2.8489999999999998</v>
      </c>
      <c r="E30491">
        <v>2026</v>
      </c>
      <c r="G30491" t="s">
        <v>273</v>
      </c>
    </row>
    <row r="30492" spans="1:7">
      <c r="A30492">
        <v>722211</v>
      </c>
      <c r="B30492" t="s">
        <v>114</v>
      </c>
      <c r="C30492" s="30">
        <v>3.1079999999999997</v>
      </c>
      <c r="E30492">
        <v>2027</v>
      </c>
      <c r="G30492" t="s">
        <v>273</v>
      </c>
    </row>
    <row r="30493" spans="1:7">
      <c r="A30493">
        <v>722211</v>
      </c>
      <c r="B30493" t="s">
        <v>114</v>
      </c>
      <c r="C30493" s="30">
        <v>3.367</v>
      </c>
      <c r="E30493">
        <v>2028</v>
      </c>
      <c r="G30493" t="s">
        <v>273</v>
      </c>
    </row>
    <row r="30494" spans="1:7">
      <c r="A30494">
        <v>722219</v>
      </c>
      <c r="B30494" t="s">
        <v>114</v>
      </c>
      <c r="C30494" s="30">
        <v>2.59</v>
      </c>
      <c r="G30494" t="s">
        <v>273</v>
      </c>
    </row>
    <row r="30495" spans="1:7">
      <c r="A30495">
        <v>722219</v>
      </c>
      <c r="B30495" t="s">
        <v>114</v>
      </c>
      <c r="C30495" s="30">
        <v>2.8489999999999998</v>
      </c>
      <c r="E30495">
        <v>2026</v>
      </c>
      <c r="G30495" t="s">
        <v>273</v>
      </c>
    </row>
    <row r="30496" spans="1:7">
      <c r="A30496">
        <v>722219</v>
      </c>
      <c r="B30496" t="s">
        <v>114</v>
      </c>
      <c r="C30496" s="30">
        <v>3.1079999999999997</v>
      </c>
      <c r="E30496">
        <v>2027</v>
      </c>
      <c r="G30496" t="s">
        <v>273</v>
      </c>
    </row>
    <row r="30497" spans="1:7">
      <c r="A30497">
        <v>722219</v>
      </c>
      <c r="B30497" t="s">
        <v>114</v>
      </c>
      <c r="C30497" s="30">
        <v>3.367</v>
      </c>
      <c r="E30497">
        <v>2028</v>
      </c>
      <c r="G30497" t="s">
        <v>273</v>
      </c>
    </row>
    <row r="30498" spans="1:7">
      <c r="A30498">
        <v>722220</v>
      </c>
      <c r="B30498" t="s">
        <v>114</v>
      </c>
      <c r="C30498" s="30">
        <v>2.59</v>
      </c>
      <c r="G30498" t="s">
        <v>273</v>
      </c>
    </row>
    <row r="30499" spans="1:7">
      <c r="A30499">
        <v>722220</v>
      </c>
      <c r="B30499" t="s">
        <v>114</v>
      </c>
      <c r="C30499" s="30">
        <v>2.8489999999999998</v>
      </c>
      <c r="E30499">
        <v>2026</v>
      </c>
      <c r="G30499" t="s">
        <v>273</v>
      </c>
    </row>
    <row r="30500" spans="1:7">
      <c r="A30500">
        <v>722220</v>
      </c>
      <c r="B30500" t="s">
        <v>114</v>
      </c>
      <c r="C30500" s="30">
        <v>3.1079999999999997</v>
      </c>
      <c r="E30500">
        <v>2027</v>
      </c>
      <c r="G30500" t="s">
        <v>273</v>
      </c>
    </row>
    <row r="30501" spans="1:7">
      <c r="A30501">
        <v>722220</v>
      </c>
      <c r="B30501" t="s">
        <v>114</v>
      </c>
      <c r="C30501" s="30">
        <v>3.367</v>
      </c>
      <c r="E30501">
        <v>2028</v>
      </c>
      <c r="G30501" t="s">
        <v>273</v>
      </c>
    </row>
    <row r="30502" spans="1:7">
      <c r="A30502">
        <v>722230</v>
      </c>
      <c r="B30502" t="s">
        <v>114</v>
      </c>
      <c r="C30502" s="30">
        <v>2.58</v>
      </c>
      <c r="G30502" t="s">
        <v>273</v>
      </c>
    </row>
    <row r="30503" spans="1:7">
      <c r="A30503">
        <v>722230</v>
      </c>
      <c r="B30503" t="s">
        <v>114</v>
      </c>
      <c r="C30503" s="30">
        <v>2.8380000000000001</v>
      </c>
      <c r="E30503">
        <v>2026</v>
      </c>
      <c r="G30503" t="s">
        <v>273</v>
      </c>
    </row>
    <row r="30504" spans="1:7">
      <c r="A30504">
        <v>722230</v>
      </c>
      <c r="B30504" t="s">
        <v>114</v>
      </c>
      <c r="C30504" s="30">
        <v>3.0960000000000001</v>
      </c>
      <c r="E30504">
        <v>2027</v>
      </c>
      <c r="G30504" t="s">
        <v>273</v>
      </c>
    </row>
    <row r="30505" spans="1:7">
      <c r="A30505">
        <v>722230</v>
      </c>
      <c r="B30505" t="s">
        <v>114</v>
      </c>
      <c r="C30505" s="30">
        <v>3.3540000000000001</v>
      </c>
      <c r="E30505">
        <v>2028</v>
      </c>
      <c r="G30505" t="s">
        <v>273</v>
      </c>
    </row>
    <row r="30506" spans="1:7">
      <c r="A30506">
        <v>722240</v>
      </c>
      <c r="B30506" t="s">
        <v>114</v>
      </c>
      <c r="C30506" s="30">
        <v>2.59</v>
      </c>
      <c r="G30506" t="s">
        <v>273</v>
      </c>
    </row>
    <row r="30507" spans="1:7">
      <c r="A30507">
        <v>722240</v>
      </c>
      <c r="B30507" t="s">
        <v>114</v>
      </c>
      <c r="C30507" s="30">
        <v>2.8489999999999998</v>
      </c>
      <c r="E30507">
        <v>2026</v>
      </c>
      <c r="G30507" t="s">
        <v>273</v>
      </c>
    </row>
    <row r="30508" spans="1:7">
      <c r="A30508">
        <v>722240</v>
      </c>
      <c r="B30508" t="s">
        <v>114</v>
      </c>
      <c r="C30508" s="30">
        <v>3.1079999999999997</v>
      </c>
      <c r="E30508">
        <v>2027</v>
      </c>
      <c r="G30508" t="s">
        <v>273</v>
      </c>
    </row>
    <row r="30509" spans="1:7">
      <c r="A30509">
        <v>722240</v>
      </c>
      <c r="B30509" t="s">
        <v>114</v>
      </c>
      <c r="C30509" s="30">
        <v>3.367</v>
      </c>
      <c r="E30509">
        <v>2028</v>
      </c>
      <c r="G30509" t="s">
        <v>273</v>
      </c>
    </row>
    <row r="30510" spans="1:7">
      <c r="A30510">
        <v>722300</v>
      </c>
      <c r="B30510" t="s">
        <v>114</v>
      </c>
      <c r="C30510" s="30">
        <v>2.59</v>
      </c>
      <c r="G30510" t="s">
        <v>273</v>
      </c>
    </row>
    <row r="30511" spans="1:7">
      <c r="A30511">
        <v>722300</v>
      </c>
      <c r="B30511" t="s">
        <v>114</v>
      </c>
      <c r="C30511" s="30">
        <v>2.8489999999999998</v>
      </c>
      <c r="E30511">
        <v>2026</v>
      </c>
      <c r="G30511" t="s">
        <v>273</v>
      </c>
    </row>
    <row r="30512" spans="1:7">
      <c r="A30512">
        <v>722300</v>
      </c>
      <c r="B30512" t="s">
        <v>114</v>
      </c>
      <c r="C30512" s="30">
        <v>3.1079999999999997</v>
      </c>
      <c r="E30512">
        <v>2027</v>
      </c>
      <c r="G30512" t="s">
        <v>273</v>
      </c>
    </row>
    <row r="30513" spans="1:7">
      <c r="A30513">
        <v>722300</v>
      </c>
      <c r="B30513" t="s">
        <v>114</v>
      </c>
      <c r="C30513" s="30">
        <v>3.367</v>
      </c>
      <c r="E30513">
        <v>2028</v>
      </c>
      <c r="G30513" t="s">
        <v>273</v>
      </c>
    </row>
    <row r="30514" spans="1:7">
      <c r="A30514">
        <v>722410</v>
      </c>
      <c r="B30514" t="s">
        <v>114</v>
      </c>
      <c r="C30514" s="30">
        <v>2.5499999999999998</v>
      </c>
      <c r="D30514" t="s">
        <v>21</v>
      </c>
      <c r="G30514" t="s">
        <v>273</v>
      </c>
    </row>
    <row r="30515" spans="1:7">
      <c r="A30515">
        <v>722410</v>
      </c>
      <c r="B30515" t="s">
        <v>114</v>
      </c>
      <c r="C30515" s="30">
        <v>2.8049999999999997</v>
      </c>
      <c r="D30515" t="s">
        <v>21</v>
      </c>
      <c r="E30515">
        <v>2026</v>
      </c>
      <c r="G30515" t="s">
        <v>273</v>
      </c>
    </row>
    <row r="30516" spans="1:7">
      <c r="A30516">
        <v>722410</v>
      </c>
      <c r="B30516" t="s">
        <v>114</v>
      </c>
      <c r="C30516" s="30">
        <v>3.0599999999999996</v>
      </c>
      <c r="D30516" t="s">
        <v>21</v>
      </c>
      <c r="E30516">
        <v>2027</v>
      </c>
      <c r="G30516" t="s">
        <v>273</v>
      </c>
    </row>
    <row r="30517" spans="1:7">
      <c r="A30517">
        <v>722410</v>
      </c>
      <c r="B30517" t="s">
        <v>114</v>
      </c>
      <c r="C30517" s="30">
        <v>3.3149999999999999</v>
      </c>
      <c r="D30517" t="s">
        <v>21</v>
      </c>
      <c r="E30517">
        <v>2028</v>
      </c>
      <c r="G30517" t="s">
        <v>273</v>
      </c>
    </row>
    <row r="30518" spans="1:7">
      <c r="A30518">
        <v>72249002</v>
      </c>
      <c r="B30518" t="s">
        <v>114</v>
      </c>
      <c r="C30518" s="30">
        <v>2.56</v>
      </c>
      <c r="D30518" t="s">
        <v>21</v>
      </c>
      <c r="G30518" t="s">
        <v>273</v>
      </c>
    </row>
    <row r="30519" spans="1:7">
      <c r="A30519">
        <v>72249002</v>
      </c>
      <c r="B30519" t="s">
        <v>114</v>
      </c>
      <c r="C30519" s="30">
        <v>2.8160000000000003</v>
      </c>
      <c r="D30519" t="s">
        <v>21</v>
      </c>
      <c r="E30519">
        <v>2026</v>
      </c>
      <c r="G30519" t="s">
        <v>273</v>
      </c>
    </row>
    <row r="30520" spans="1:7">
      <c r="A30520">
        <v>72249002</v>
      </c>
      <c r="B30520" t="s">
        <v>114</v>
      </c>
      <c r="C30520" s="30">
        <v>3.0720000000000001</v>
      </c>
      <c r="D30520" t="s">
        <v>21</v>
      </c>
      <c r="E30520">
        <v>2027</v>
      </c>
      <c r="G30520" t="s">
        <v>273</v>
      </c>
    </row>
    <row r="30521" spans="1:7">
      <c r="A30521">
        <v>72249002</v>
      </c>
      <c r="B30521" t="s">
        <v>114</v>
      </c>
      <c r="C30521" s="30">
        <v>3.3280000000000003</v>
      </c>
      <c r="D30521" t="s">
        <v>21</v>
      </c>
      <c r="E30521">
        <v>2028</v>
      </c>
      <c r="G30521" t="s">
        <v>273</v>
      </c>
    </row>
    <row r="30522" spans="1:7">
      <c r="A30522">
        <v>72249003</v>
      </c>
      <c r="B30522" t="s">
        <v>114</v>
      </c>
      <c r="C30522" s="30">
        <v>2.56</v>
      </c>
      <c r="D30522" t="s">
        <v>21</v>
      </c>
      <c r="G30522" t="s">
        <v>273</v>
      </c>
    </row>
    <row r="30523" spans="1:7">
      <c r="A30523">
        <v>72249003</v>
      </c>
      <c r="B30523" t="s">
        <v>114</v>
      </c>
      <c r="C30523" s="30">
        <v>2.8160000000000003</v>
      </c>
      <c r="D30523" t="s">
        <v>21</v>
      </c>
      <c r="E30523">
        <v>2026</v>
      </c>
      <c r="G30523" t="s">
        <v>273</v>
      </c>
    </row>
    <row r="30524" spans="1:7">
      <c r="A30524">
        <v>72249003</v>
      </c>
      <c r="B30524" t="s">
        <v>114</v>
      </c>
      <c r="C30524" s="30">
        <v>3.0720000000000001</v>
      </c>
      <c r="D30524" t="s">
        <v>21</v>
      </c>
      <c r="E30524">
        <v>2027</v>
      </c>
      <c r="G30524" t="s">
        <v>273</v>
      </c>
    </row>
    <row r="30525" spans="1:7">
      <c r="A30525">
        <v>72249003</v>
      </c>
      <c r="B30525" t="s">
        <v>114</v>
      </c>
      <c r="C30525" s="30">
        <v>3.3280000000000003</v>
      </c>
      <c r="D30525" t="s">
        <v>21</v>
      </c>
      <c r="E30525">
        <v>2028</v>
      </c>
      <c r="G30525" t="s">
        <v>273</v>
      </c>
    </row>
    <row r="30526" spans="1:7">
      <c r="A30526">
        <v>72249005</v>
      </c>
      <c r="B30526" t="s">
        <v>114</v>
      </c>
      <c r="C30526" s="30">
        <v>2.56</v>
      </c>
      <c r="D30526" t="s">
        <v>21</v>
      </c>
      <c r="G30526" t="s">
        <v>273</v>
      </c>
    </row>
    <row r="30527" spans="1:7">
      <c r="A30527">
        <v>72249005</v>
      </c>
      <c r="B30527" t="s">
        <v>114</v>
      </c>
      <c r="C30527" s="30">
        <v>2.8160000000000003</v>
      </c>
      <c r="D30527" t="s">
        <v>21</v>
      </c>
      <c r="E30527">
        <v>2026</v>
      </c>
      <c r="G30527" t="s">
        <v>273</v>
      </c>
    </row>
    <row r="30528" spans="1:7">
      <c r="A30528">
        <v>72249005</v>
      </c>
      <c r="B30528" t="s">
        <v>114</v>
      </c>
      <c r="C30528" s="30">
        <v>3.0720000000000001</v>
      </c>
      <c r="D30528" t="s">
        <v>21</v>
      </c>
      <c r="E30528">
        <v>2027</v>
      </c>
      <c r="G30528" t="s">
        <v>273</v>
      </c>
    </row>
    <row r="30529" spans="1:7">
      <c r="A30529">
        <v>72249005</v>
      </c>
      <c r="B30529" t="s">
        <v>114</v>
      </c>
      <c r="C30529" s="30">
        <v>3.3280000000000003</v>
      </c>
      <c r="D30529" t="s">
        <v>21</v>
      </c>
      <c r="E30529">
        <v>2028</v>
      </c>
      <c r="G30529" t="s">
        <v>273</v>
      </c>
    </row>
    <row r="30530" spans="1:7">
      <c r="A30530">
        <v>72249007</v>
      </c>
      <c r="B30530" t="s">
        <v>114</v>
      </c>
      <c r="C30530" s="30">
        <v>2.56</v>
      </c>
      <c r="D30530" t="s">
        <v>21</v>
      </c>
      <c r="G30530" t="s">
        <v>273</v>
      </c>
    </row>
    <row r="30531" spans="1:7">
      <c r="A30531">
        <v>72249007</v>
      </c>
      <c r="B30531" t="s">
        <v>114</v>
      </c>
      <c r="C30531" s="30">
        <v>2.8160000000000003</v>
      </c>
      <c r="D30531" t="s">
        <v>21</v>
      </c>
      <c r="E30531">
        <v>2026</v>
      </c>
      <c r="G30531" t="s">
        <v>273</v>
      </c>
    </row>
    <row r="30532" spans="1:7">
      <c r="A30532">
        <v>72249007</v>
      </c>
      <c r="B30532" t="s">
        <v>114</v>
      </c>
      <c r="C30532" s="30">
        <v>3.0720000000000001</v>
      </c>
      <c r="D30532" t="s">
        <v>21</v>
      </c>
      <c r="E30532">
        <v>2027</v>
      </c>
      <c r="G30532" t="s">
        <v>273</v>
      </c>
    </row>
    <row r="30533" spans="1:7">
      <c r="A30533">
        <v>72249007</v>
      </c>
      <c r="B30533" t="s">
        <v>114</v>
      </c>
      <c r="C30533" s="30">
        <v>3.3280000000000003</v>
      </c>
      <c r="D30533" t="s">
        <v>21</v>
      </c>
      <c r="E30533">
        <v>2028</v>
      </c>
      <c r="G30533" t="s">
        <v>273</v>
      </c>
    </row>
    <row r="30534" spans="1:7">
      <c r="A30534">
        <v>72249014</v>
      </c>
      <c r="B30534" t="s">
        <v>114</v>
      </c>
      <c r="C30534" s="30">
        <v>2.56</v>
      </c>
      <c r="D30534" t="s">
        <v>21</v>
      </c>
      <c r="G30534" t="s">
        <v>273</v>
      </c>
    </row>
    <row r="30535" spans="1:7">
      <c r="A30535">
        <v>72249014</v>
      </c>
      <c r="B30535" t="s">
        <v>114</v>
      </c>
      <c r="C30535" s="30">
        <v>2.8160000000000003</v>
      </c>
      <c r="D30535" t="s">
        <v>21</v>
      </c>
      <c r="E30535">
        <v>2026</v>
      </c>
      <c r="G30535" t="s">
        <v>273</v>
      </c>
    </row>
    <row r="30536" spans="1:7">
      <c r="A30536">
        <v>72249014</v>
      </c>
      <c r="B30536" t="s">
        <v>114</v>
      </c>
      <c r="C30536" s="30">
        <v>3.0720000000000001</v>
      </c>
      <c r="D30536" t="s">
        <v>21</v>
      </c>
      <c r="E30536">
        <v>2027</v>
      </c>
      <c r="G30536" t="s">
        <v>273</v>
      </c>
    </row>
    <row r="30537" spans="1:7">
      <c r="A30537">
        <v>72249014</v>
      </c>
      <c r="B30537" t="s">
        <v>114</v>
      </c>
      <c r="C30537" s="30">
        <v>3.3280000000000003</v>
      </c>
      <c r="D30537" t="s">
        <v>21</v>
      </c>
      <c r="E30537">
        <v>2028</v>
      </c>
      <c r="G30537" t="s">
        <v>273</v>
      </c>
    </row>
    <row r="30538" spans="1:7">
      <c r="A30538">
        <v>72249018</v>
      </c>
      <c r="B30538" t="s">
        <v>114</v>
      </c>
      <c r="C30538" s="30">
        <v>2.5499999999999998</v>
      </c>
      <c r="D30538" t="s">
        <v>21</v>
      </c>
      <c r="G30538" t="s">
        <v>273</v>
      </c>
    </row>
    <row r="30539" spans="1:7">
      <c r="A30539">
        <v>72249018</v>
      </c>
      <c r="B30539" t="s">
        <v>114</v>
      </c>
      <c r="C30539" s="30">
        <v>2.8049999999999997</v>
      </c>
      <c r="D30539" t="s">
        <v>21</v>
      </c>
      <c r="E30539">
        <v>2026</v>
      </c>
      <c r="G30539" t="s">
        <v>273</v>
      </c>
    </row>
    <row r="30540" spans="1:7">
      <c r="A30540">
        <v>72249018</v>
      </c>
      <c r="B30540" t="s">
        <v>114</v>
      </c>
      <c r="C30540" s="30">
        <v>3.0599999999999996</v>
      </c>
      <c r="D30540" t="s">
        <v>21</v>
      </c>
      <c r="E30540">
        <v>2027</v>
      </c>
      <c r="G30540" t="s">
        <v>273</v>
      </c>
    </row>
    <row r="30541" spans="1:7">
      <c r="A30541">
        <v>72249018</v>
      </c>
      <c r="B30541" t="s">
        <v>114</v>
      </c>
      <c r="C30541" s="30">
        <v>3.3149999999999999</v>
      </c>
      <c r="D30541" t="s">
        <v>21</v>
      </c>
      <c r="E30541">
        <v>2028</v>
      </c>
      <c r="G30541" t="s">
        <v>273</v>
      </c>
    </row>
    <row r="30542" spans="1:7">
      <c r="A30542">
        <v>72249031</v>
      </c>
      <c r="B30542" t="s">
        <v>114</v>
      </c>
      <c r="C30542" s="30">
        <v>2.56</v>
      </c>
      <c r="D30542" t="s">
        <v>21</v>
      </c>
      <c r="G30542" t="s">
        <v>273</v>
      </c>
    </row>
    <row r="30543" spans="1:7">
      <c r="A30543">
        <v>72249031</v>
      </c>
      <c r="B30543" t="s">
        <v>114</v>
      </c>
      <c r="C30543" s="30">
        <v>2.8160000000000003</v>
      </c>
      <c r="D30543" t="s">
        <v>21</v>
      </c>
      <c r="E30543">
        <v>2026</v>
      </c>
      <c r="G30543" t="s">
        <v>273</v>
      </c>
    </row>
    <row r="30544" spans="1:7">
      <c r="A30544">
        <v>72249031</v>
      </c>
      <c r="B30544" t="s">
        <v>114</v>
      </c>
      <c r="C30544" s="30">
        <v>3.0720000000000001</v>
      </c>
      <c r="D30544" t="s">
        <v>21</v>
      </c>
      <c r="E30544">
        <v>2027</v>
      </c>
      <c r="G30544" t="s">
        <v>273</v>
      </c>
    </row>
    <row r="30545" spans="1:7">
      <c r="A30545">
        <v>72249031</v>
      </c>
      <c r="B30545" t="s">
        <v>114</v>
      </c>
      <c r="C30545" s="30">
        <v>3.3280000000000003</v>
      </c>
      <c r="D30545" t="s">
        <v>21</v>
      </c>
      <c r="E30545">
        <v>2028</v>
      </c>
      <c r="G30545" t="s">
        <v>273</v>
      </c>
    </row>
    <row r="30546" spans="1:7">
      <c r="A30546">
        <v>72249038</v>
      </c>
      <c r="B30546" t="s">
        <v>114</v>
      </c>
      <c r="C30546" s="30">
        <v>2.56</v>
      </c>
      <c r="D30546" t="s">
        <v>21</v>
      </c>
      <c r="G30546" t="s">
        <v>273</v>
      </c>
    </row>
    <row r="30547" spans="1:7">
      <c r="A30547">
        <v>72249038</v>
      </c>
      <c r="B30547" t="s">
        <v>114</v>
      </c>
      <c r="C30547" s="30">
        <v>2.8160000000000003</v>
      </c>
      <c r="D30547" t="s">
        <v>21</v>
      </c>
      <c r="E30547">
        <v>2026</v>
      </c>
      <c r="G30547" t="s">
        <v>273</v>
      </c>
    </row>
    <row r="30548" spans="1:7">
      <c r="A30548">
        <v>72249038</v>
      </c>
      <c r="B30548" t="s">
        <v>114</v>
      </c>
      <c r="C30548" s="30">
        <v>3.0720000000000001</v>
      </c>
      <c r="D30548" t="s">
        <v>21</v>
      </c>
      <c r="E30548">
        <v>2027</v>
      </c>
      <c r="G30548" t="s">
        <v>273</v>
      </c>
    </row>
    <row r="30549" spans="1:7">
      <c r="A30549">
        <v>72249038</v>
      </c>
      <c r="B30549" t="s">
        <v>114</v>
      </c>
      <c r="C30549" s="30">
        <v>3.3280000000000003</v>
      </c>
      <c r="D30549" t="s">
        <v>21</v>
      </c>
      <c r="E30549">
        <v>2028</v>
      </c>
      <c r="G30549" t="s">
        <v>273</v>
      </c>
    </row>
    <row r="30550" spans="1:7">
      <c r="A30550">
        <v>72249090</v>
      </c>
      <c r="B30550" t="s">
        <v>114</v>
      </c>
      <c r="C30550" s="30">
        <v>2.5499999999999998</v>
      </c>
      <c r="D30550" t="s">
        <v>21</v>
      </c>
      <c r="G30550" t="s">
        <v>273</v>
      </c>
    </row>
    <row r="30551" spans="1:7">
      <c r="A30551">
        <v>72249090</v>
      </c>
      <c r="B30551" t="s">
        <v>114</v>
      </c>
      <c r="C30551" s="30">
        <v>2.8049999999999997</v>
      </c>
      <c r="D30551" t="s">
        <v>21</v>
      </c>
      <c r="E30551">
        <v>2026</v>
      </c>
      <c r="G30551" t="s">
        <v>273</v>
      </c>
    </row>
    <row r="30552" spans="1:7">
      <c r="A30552">
        <v>72249090</v>
      </c>
      <c r="B30552" t="s">
        <v>114</v>
      </c>
      <c r="C30552" s="30">
        <v>3.0599999999999996</v>
      </c>
      <c r="D30552" t="s">
        <v>21</v>
      </c>
      <c r="E30552">
        <v>2027</v>
      </c>
      <c r="G30552" t="s">
        <v>273</v>
      </c>
    </row>
    <row r="30553" spans="1:7">
      <c r="A30553">
        <v>72249090</v>
      </c>
      <c r="B30553" t="s">
        <v>114</v>
      </c>
      <c r="C30553" s="30">
        <v>3.3149999999999999</v>
      </c>
      <c r="D30553" t="s">
        <v>21</v>
      </c>
      <c r="E30553">
        <v>2028</v>
      </c>
      <c r="G30553" t="s">
        <v>273</v>
      </c>
    </row>
    <row r="30554" spans="1:7">
      <c r="A30554">
        <v>72251100</v>
      </c>
      <c r="B30554" t="s">
        <v>114</v>
      </c>
      <c r="C30554" s="30">
        <v>3.39</v>
      </c>
      <c r="D30554" t="s">
        <v>20</v>
      </c>
      <c r="G30554" t="s">
        <v>273</v>
      </c>
    </row>
    <row r="30555" spans="1:7">
      <c r="A30555">
        <v>72251100</v>
      </c>
      <c r="B30555" t="s">
        <v>114</v>
      </c>
      <c r="C30555" s="30">
        <v>3.7290000000000001</v>
      </c>
      <c r="D30555" t="s">
        <v>20</v>
      </c>
      <c r="E30555">
        <v>2026</v>
      </c>
      <c r="G30555" t="s">
        <v>273</v>
      </c>
    </row>
    <row r="30556" spans="1:7">
      <c r="A30556">
        <v>72251100</v>
      </c>
      <c r="B30556" t="s">
        <v>114</v>
      </c>
      <c r="C30556" s="30">
        <v>4.0680000000000005</v>
      </c>
      <c r="D30556" t="s">
        <v>20</v>
      </c>
      <c r="E30556">
        <v>2027</v>
      </c>
      <c r="G30556" t="s">
        <v>273</v>
      </c>
    </row>
    <row r="30557" spans="1:7">
      <c r="A30557">
        <v>72251100</v>
      </c>
      <c r="B30557" t="s">
        <v>114</v>
      </c>
      <c r="C30557" s="30">
        <v>4.407</v>
      </c>
      <c r="D30557" t="s">
        <v>20</v>
      </c>
      <c r="E30557">
        <v>2028</v>
      </c>
      <c r="G30557" t="s">
        <v>273</v>
      </c>
    </row>
    <row r="30558" spans="1:7">
      <c r="A30558">
        <v>72251910</v>
      </c>
      <c r="B30558" t="s">
        <v>114</v>
      </c>
      <c r="C30558" s="30">
        <v>2.56</v>
      </c>
      <c r="D30558" t="s">
        <v>20</v>
      </c>
      <c r="G30558" t="s">
        <v>273</v>
      </c>
    </row>
    <row r="30559" spans="1:7">
      <c r="A30559">
        <v>72251910</v>
      </c>
      <c r="B30559" t="s">
        <v>114</v>
      </c>
      <c r="C30559" s="30">
        <v>2.8160000000000003</v>
      </c>
      <c r="D30559" t="s">
        <v>20</v>
      </c>
      <c r="E30559">
        <v>2026</v>
      </c>
      <c r="G30559" t="s">
        <v>273</v>
      </c>
    </row>
    <row r="30560" spans="1:7">
      <c r="A30560">
        <v>72251910</v>
      </c>
      <c r="B30560" t="s">
        <v>114</v>
      </c>
      <c r="C30560" s="30">
        <v>3.0720000000000001</v>
      </c>
      <c r="D30560" t="s">
        <v>20</v>
      </c>
      <c r="E30560">
        <v>2027</v>
      </c>
      <c r="G30560" t="s">
        <v>273</v>
      </c>
    </row>
    <row r="30561" spans="1:7">
      <c r="A30561">
        <v>72251910</v>
      </c>
      <c r="B30561" t="s">
        <v>114</v>
      </c>
      <c r="C30561" s="30">
        <v>3.3280000000000003</v>
      </c>
      <c r="D30561" t="s">
        <v>20</v>
      </c>
      <c r="E30561">
        <v>2028</v>
      </c>
      <c r="G30561" t="s">
        <v>273</v>
      </c>
    </row>
    <row r="30562" spans="1:7">
      <c r="A30562">
        <v>72251990</v>
      </c>
      <c r="B30562" t="s">
        <v>114</v>
      </c>
      <c r="C30562" s="30">
        <v>2.56</v>
      </c>
      <c r="D30562" t="s">
        <v>20</v>
      </c>
      <c r="G30562" t="s">
        <v>273</v>
      </c>
    </row>
    <row r="30563" spans="1:7">
      <c r="A30563">
        <v>72251990</v>
      </c>
      <c r="B30563" t="s">
        <v>114</v>
      </c>
      <c r="C30563" s="30">
        <v>2.8160000000000003</v>
      </c>
      <c r="D30563" t="s">
        <v>20</v>
      </c>
      <c r="E30563">
        <v>2026</v>
      </c>
      <c r="G30563" t="s">
        <v>273</v>
      </c>
    </row>
    <row r="30564" spans="1:7">
      <c r="A30564">
        <v>72251990</v>
      </c>
      <c r="B30564" t="s">
        <v>114</v>
      </c>
      <c r="C30564" s="30">
        <v>3.0720000000000001</v>
      </c>
      <c r="D30564" t="s">
        <v>20</v>
      </c>
      <c r="E30564">
        <v>2027</v>
      </c>
      <c r="G30564" t="s">
        <v>273</v>
      </c>
    </row>
    <row r="30565" spans="1:7">
      <c r="A30565">
        <v>72251990</v>
      </c>
      <c r="B30565" t="s">
        <v>114</v>
      </c>
      <c r="C30565" s="30">
        <v>3.3280000000000003</v>
      </c>
      <c r="D30565" t="s">
        <v>20</v>
      </c>
      <c r="E30565">
        <v>2028</v>
      </c>
      <c r="G30565" t="s">
        <v>273</v>
      </c>
    </row>
    <row r="30566" spans="1:7">
      <c r="A30566">
        <v>722530</v>
      </c>
      <c r="B30566" t="s">
        <v>114</v>
      </c>
      <c r="C30566" s="30">
        <v>2.56</v>
      </c>
      <c r="D30566" t="s">
        <v>21</v>
      </c>
      <c r="G30566" t="s">
        <v>273</v>
      </c>
    </row>
    <row r="30567" spans="1:7">
      <c r="A30567">
        <v>722530</v>
      </c>
      <c r="B30567" t="s">
        <v>114</v>
      </c>
      <c r="C30567" s="30">
        <v>2.8160000000000003</v>
      </c>
      <c r="D30567" t="s">
        <v>21</v>
      </c>
      <c r="E30567">
        <v>2026</v>
      </c>
      <c r="G30567" t="s">
        <v>273</v>
      </c>
    </row>
    <row r="30568" spans="1:7">
      <c r="A30568">
        <v>722530</v>
      </c>
      <c r="B30568" t="s">
        <v>114</v>
      </c>
      <c r="C30568" s="30">
        <v>3.0720000000000001</v>
      </c>
      <c r="D30568" t="s">
        <v>21</v>
      </c>
      <c r="E30568">
        <v>2027</v>
      </c>
      <c r="G30568" t="s">
        <v>273</v>
      </c>
    </row>
    <row r="30569" spans="1:7">
      <c r="A30569">
        <v>722530</v>
      </c>
      <c r="B30569" t="s">
        <v>114</v>
      </c>
      <c r="C30569" s="30">
        <v>3.3280000000000003</v>
      </c>
      <c r="D30569" t="s">
        <v>21</v>
      </c>
      <c r="E30569">
        <v>2028</v>
      </c>
      <c r="G30569" t="s">
        <v>273</v>
      </c>
    </row>
    <row r="30570" spans="1:7">
      <c r="A30570">
        <v>722540</v>
      </c>
      <c r="B30570" t="s">
        <v>114</v>
      </c>
      <c r="C30570" s="30">
        <v>2.56</v>
      </c>
      <c r="D30570" t="s">
        <v>21</v>
      </c>
      <c r="G30570" t="s">
        <v>273</v>
      </c>
    </row>
    <row r="30571" spans="1:7">
      <c r="A30571">
        <v>722540</v>
      </c>
      <c r="B30571" t="s">
        <v>114</v>
      </c>
      <c r="C30571" s="30">
        <v>2.8160000000000003</v>
      </c>
      <c r="D30571" t="s">
        <v>21</v>
      </c>
      <c r="E30571">
        <v>2026</v>
      </c>
      <c r="G30571" t="s">
        <v>273</v>
      </c>
    </row>
    <row r="30572" spans="1:7">
      <c r="A30572">
        <v>722540</v>
      </c>
      <c r="B30572" t="s">
        <v>114</v>
      </c>
      <c r="C30572" s="30">
        <v>3.0720000000000001</v>
      </c>
      <c r="D30572" t="s">
        <v>21</v>
      </c>
      <c r="E30572">
        <v>2027</v>
      </c>
      <c r="G30572" t="s">
        <v>273</v>
      </c>
    </row>
    <row r="30573" spans="1:7">
      <c r="A30573">
        <v>722540</v>
      </c>
      <c r="B30573" t="s">
        <v>114</v>
      </c>
      <c r="C30573" s="30">
        <v>3.3280000000000003</v>
      </c>
      <c r="D30573" t="s">
        <v>21</v>
      </c>
      <c r="E30573">
        <v>2028</v>
      </c>
      <c r="G30573" t="s">
        <v>273</v>
      </c>
    </row>
    <row r="30574" spans="1:7">
      <c r="A30574">
        <v>722550</v>
      </c>
      <c r="B30574" t="s">
        <v>114</v>
      </c>
      <c r="C30574" s="30">
        <v>2.56</v>
      </c>
      <c r="D30574" t="s">
        <v>21</v>
      </c>
      <c r="G30574" t="s">
        <v>273</v>
      </c>
    </row>
    <row r="30575" spans="1:7">
      <c r="A30575">
        <v>722550</v>
      </c>
      <c r="B30575" t="s">
        <v>114</v>
      </c>
      <c r="C30575" s="30">
        <v>2.8160000000000003</v>
      </c>
      <c r="D30575" t="s">
        <v>21</v>
      </c>
      <c r="E30575">
        <v>2026</v>
      </c>
      <c r="G30575" t="s">
        <v>273</v>
      </c>
    </row>
    <row r="30576" spans="1:7">
      <c r="A30576">
        <v>722550</v>
      </c>
      <c r="B30576" t="s">
        <v>114</v>
      </c>
      <c r="C30576" s="30">
        <v>3.0720000000000001</v>
      </c>
      <c r="D30576" t="s">
        <v>21</v>
      </c>
      <c r="E30576">
        <v>2027</v>
      </c>
      <c r="G30576" t="s">
        <v>273</v>
      </c>
    </row>
    <row r="30577" spans="1:7">
      <c r="A30577">
        <v>722550</v>
      </c>
      <c r="B30577" t="s">
        <v>114</v>
      </c>
      <c r="C30577" s="30">
        <v>3.3280000000000003</v>
      </c>
      <c r="D30577" t="s">
        <v>21</v>
      </c>
      <c r="E30577">
        <v>2028</v>
      </c>
      <c r="G30577" t="s">
        <v>273</v>
      </c>
    </row>
    <row r="30578" spans="1:7">
      <c r="A30578">
        <v>72259100</v>
      </c>
      <c r="B30578" t="s">
        <v>114</v>
      </c>
      <c r="C30578" s="30">
        <v>2.56</v>
      </c>
      <c r="D30578" t="s">
        <v>21</v>
      </c>
      <c r="G30578" t="s">
        <v>273</v>
      </c>
    </row>
    <row r="30579" spans="1:7">
      <c r="A30579">
        <v>72259100</v>
      </c>
      <c r="B30579" t="s">
        <v>114</v>
      </c>
      <c r="C30579" s="30">
        <v>2.8160000000000003</v>
      </c>
      <c r="D30579" t="s">
        <v>21</v>
      </c>
      <c r="E30579">
        <v>2026</v>
      </c>
      <c r="G30579" t="s">
        <v>273</v>
      </c>
    </row>
    <row r="30580" spans="1:7">
      <c r="A30580">
        <v>72259100</v>
      </c>
      <c r="B30580" t="s">
        <v>114</v>
      </c>
      <c r="C30580" s="30">
        <v>3.0720000000000001</v>
      </c>
      <c r="D30580" t="s">
        <v>21</v>
      </c>
      <c r="E30580">
        <v>2027</v>
      </c>
      <c r="G30580" t="s">
        <v>273</v>
      </c>
    </row>
    <row r="30581" spans="1:7">
      <c r="A30581">
        <v>72259100</v>
      </c>
      <c r="B30581" t="s">
        <v>114</v>
      </c>
      <c r="C30581" s="30">
        <v>3.3280000000000003</v>
      </c>
      <c r="D30581" t="s">
        <v>21</v>
      </c>
      <c r="E30581">
        <v>2028</v>
      </c>
      <c r="G30581" t="s">
        <v>273</v>
      </c>
    </row>
    <row r="30582" spans="1:7">
      <c r="A30582">
        <v>72259200</v>
      </c>
      <c r="B30582" t="s">
        <v>114</v>
      </c>
      <c r="C30582" s="30">
        <v>2.56</v>
      </c>
      <c r="D30582" t="s">
        <v>21</v>
      </c>
      <c r="G30582" t="s">
        <v>273</v>
      </c>
    </row>
    <row r="30583" spans="1:7">
      <c r="A30583">
        <v>72259200</v>
      </c>
      <c r="B30583" t="s">
        <v>114</v>
      </c>
      <c r="C30583" s="30">
        <v>2.8160000000000003</v>
      </c>
      <c r="D30583" t="s">
        <v>21</v>
      </c>
      <c r="E30583">
        <v>2026</v>
      </c>
      <c r="G30583" t="s">
        <v>273</v>
      </c>
    </row>
    <row r="30584" spans="1:7">
      <c r="A30584">
        <v>72259200</v>
      </c>
      <c r="B30584" t="s">
        <v>114</v>
      </c>
      <c r="C30584" s="30">
        <v>3.0720000000000001</v>
      </c>
      <c r="D30584" t="s">
        <v>21</v>
      </c>
      <c r="E30584">
        <v>2027</v>
      </c>
      <c r="G30584" t="s">
        <v>273</v>
      </c>
    </row>
    <row r="30585" spans="1:7">
      <c r="A30585">
        <v>72259200</v>
      </c>
      <c r="B30585" t="s">
        <v>114</v>
      </c>
      <c r="C30585" s="30">
        <v>3.3280000000000003</v>
      </c>
      <c r="D30585" t="s">
        <v>21</v>
      </c>
      <c r="E30585">
        <v>2028</v>
      </c>
      <c r="G30585" t="s">
        <v>273</v>
      </c>
    </row>
    <row r="30586" spans="1:7">
      <c r="A30586">
        <v>72259900</v>
      </c>
      <c r="B30586" t="s">
        <v>114</v>
      </c>
      <c r="C30586" s="30">
        <v>2.56</v>
      </c>
      <c r="D30586" t="s">
        <v>21</v>
      </c>
      <c r="G30586" t="s">
        <v>273</v>
      </c>
    </row>
    <row r="30587" spans="1:7">
      <c r="A30587">
        <v>72259900</v>
      </c>
      <c r="B30587" t="s">
        <v>114</v>
      </c>
      <c r="C30587" s="30">
        <v>2.8160000000000003</v>
      </c>
      <c r="D30587" t="s">
        <v>21</v>
      </c>
      <c r="E30587">
        <v>2026</v>
      </c>
      <c r="G30587" t="s">
        <v>273</v>
      </c>
    </row>
    <row r="30588" spans="1:7">
      <c r="A30588">
        <v>72259900</v>
      </c>
      <c r="B30588" t="s">
        <v>114</v>
      </c>
      <c r="C30588" s="30">
        <v>3.0720000000000001</v>
      </c>
      <c r="D30588" t="s">
        <v>21</v>
      </c>
      <c r="E30588">
        <v>2027</v>
      </c>
      <c r="G30588" t="s">
        <v>273</v>
      </c>
    </row>
    <row r="30589" spans="1:7">
      <c r="A30589">
        <v>72259900</v>
      </c>
      <c r="B30589" t="s">
        <v>114</v>
      </c>
      <c r="C30589" s="30">
        <v>3.3280000000000003</v>
      </c>
      <c r="D30589" t="s">
        <v>21</v>
      </c>
      <c r="E30589">
        <v>2028</v>
      </c>
      <c r="G30589" t="s">
        <v>273</v>
      </c>
    </row>
    <row r="30590" spans="1:7">
      <c r="A30590">
        <v>72261100</v>
      </c>
      <c r="B30590" t="s">
        <v>114</v>
      </c>
      <c r="C30590" s="30">
        <v>3.39</v>
      </c>
      <c r="D30590" t="s">
        <v>20</v>
      </c>
      <c r="G30590" t="s">
        <v>273</v>
      </c>
    </row>
    <row r="30591" spans="1:7">
      <c r="A30591">
        <v>72261100</v>
      </c>
      <c r="B30591" t="s">
        <v>114</v>
      </c>
      <c r="C30591" s="30">
        <v>3.7290000000000001</v>
      </c>
      <c r="D30591" t="s">
        <v>20</v>
      </c>
      <c r="E30591">
        <v>2026</v>
      </c>
      <c r="G30591" t="s">
        <v>273</v>
      </c>
    </row>
    <row r="30592" spans="1:7">
      <c r="A30592">
        <v>72261100</v>
      </c>
      <c r="B30592" t="s">
        <v>114</v>
      </c>
      <c r="C30592" s="30">
        <v>4.0680000000000005</v>
      </c>
      <c r="D30592" t="s">
        <v>20</v>
      </c>
      <c r="E30592">
        <v>2027</v>
      </c>
      <c r="G30592" t="s">
        <v>273</v>
      </c>
    </row>
    <row r="30593" spans="1:7">
      <c r="A30593">
        <v>72261100</v>
      </c>
      <c r="B30593" t="s">
        <v>114</v>
      </c>
      <c r="C30593" s="30">
        <v>4.407</v>
      </c>
      <c r="D30593" t="s">
        <v>20</v>
      </c>
      <c r="E30593">
        <v>2028</v>
      </c>
      <c r="G30593" t="s">
        <v>273</v>
      </c>
    </row>
    <row r="30594" spans="1:7">
      <c r="A30594">
        <v>72261910</v>
      </c>
      <c r="B30594" t="s">
        <v>114</v>
      </c>
      <c r="C30594" s="30">
        <v>2.56</v>
      </c>
      <c r="D30594" t="s">
        <v>20</v>
      </c>
      <c r="G30594" t="s">
        <v>273</v>
      </c>
    </row>
    <row r="30595" spans="1:7">
      <c r="A30595">
        <v>72261910</v>
      </c>
      <c r="B30595" t="s">
        <v>114</v>
      </c>
      <c r="C30595" s="30">
        <v>2.8160000000000003</v>
      </c>
      <c r="D30595" t="s">
        <v>20</v>
      </c>
      <c r="E30595">
        <v>2026</v>
      </c>
      <c r="G30595" t="s">
        <v>273</v>
      </c>
    </row>
    <row r="30596" spans="1:7">
      <c r="A30596">
        <v>72261910</v>
      </c>
      <c r="B30596" t="s">
        <v>114</v>
      </c>
      <c r="C30596" s="30">
        <v>3.0720000000000001</v>
      </c>
      <c r="D30596" t="s">
        <v>20</v>
      </c>
      <c r="E30596">
        <v>2027</v>
      </c>
      <c r="G30596" t="s">
        <v>273</v>
      </c>
    </row>
    <row r="30597" spans="1:7">
      <c r="A30597">
        <v>72261910</v>
      </c>
      <c r="B30597" t="s">
        <v>114</v>
      </c>
      <c r="C30597" s="30">
        <v>3.3280000000000003</v>
      </c>
      <c r="D30597" t="s">
        <v>20</v>
      </c>
      <c r="E30597">
        <v>2028</v>
      </c>
      <c r="G30597" t="s">
        <v>273</v>
      </c>
    </row>
    <row r="30598" spans="1:7">
      <c r="A30598">
        <v>72261980</v>
      </c>
      <c r="B30598" t="s">
        <v>114</v>
      </c>
      <c r="C30598" s="30">
        <v>2.56</v>
      </c>
      <c r="D30598" t="s">
        <v>20</v>
      </c>
      <c r="G30598" t="s">
        <v>273</v>
      </c>
    </row>
    <row r="30599" spans="1:7">
      <c r="A30599">
        <v>72261980</v>
      </c>
      <c r="B30599" t="s">
        <v>114</v>
      </c>
      <c r="C30599" s="30">
        <v>2.8160000000000003</v>
      </c>
      <c r="D30599" t="s">
        <v>20</v>
      </c>
      <c r="E30599">
        <v>2026</v>
      </c>
      <c r="G30599" t="s">
        <v>273</v>
      </c>
    </row>
    <row r="30600" spans="1:7">
      <c r="A30600">
        <v>72261980</v>
      </c>
      <c r="B30600" t="s">
        <v>114</v>
      </c>
      <c r="C30600" s="30">
        <v>3.0720000000000001</v>
      </c>
      <c r="D30600" t="s">
        <v>20</v>
      </c>
      <c r="E30600">
        <v>2027</v>
      </c>
      <c r="G30600" t="s">
        <v>273</v>
      </c>
    </row>
    <row r="30601" spans="1:7">
      <c r="A30601">
        <v>72261980</v>
      </c>
      <c r="B30601" t="s">
        <v>114</v>
      </c>
      <c r="C30601" s="30">
        <v>3.3280000000000003</v>
      </c>
      <c r="D30601" t="s">
        <v>20</v>
      </c>
      <c r="E30601">
        <v>2028</v>
      </c>
      <c r="G30601" t="s">
        <v>273</v>
      </c>
    </row>
    <row r="30602" spans="1:7">
      <c r="A30602">
        <v>72262000</v>
      </c>
      <c r="B30602" t="s">
        <v>114</v>
      </c>
      <c r="C30602" s="30">
        <v>2.56</v>
      </c>
      <c r="D30602" t="s">
        <v>21</v>
      </c>
      <c r="G30602" t="s">
        <v>273</v>
      </c>
    </row>
    <row r="30603" spans="1:7">
      <c r="A30603">
        <v>72262000</v>
      </c>
      <c r="B30603" t="s">
        <v>114</v>
      </c>
      <c r="C30603" s="30">
        <v>2.8160000000000003</v>
      </c>
      <c r="D30603" t="s">
        <v>21</v>
      </c>
      <c r="E30603">
        <v>2026</v>
      </c>
      <c r="G30603" t="s">
        <v>273</v>
      </c>
    </row>
    <row r="30604" spans="1:7">
      <c r="A30604">
        <v>72262000</v>
      </c>
      <c r="B30604" t="s">
        <v>114</v>
      </c>
      <c r="C30604" s="30">
        <v>3.0720000000000001</v>
      </c>
      <c r="D30604" t="s">
        <v>21</v>
      </c>
      <c r="E30604">
        <v>2027</v>
      </c>
      <c r="G30604" t="s">
        <v>273</v>
      </c>
    </row>
    <row r="30605" spans="1:7">
      <c r="A30605">
        <v>72262000</v>
      </c>
      <c r="B30605" t="s">
        <v>114</v>
      </c>
      <c r="C30605" s="30">
        <v>3.3280000000000003</v>
      </c>
      <c r="D30605" t="s">
        <v>21</v>
      </c>
      <c r="E30605">
        <v>2028</v>
      </c>
      <c r="G30605" t="s">
        <v>273</v>
      </c>
    </row>
    <row r="30606" spans="1:7">
      <c r="A30606">
        <v>722691</v>
      </c>
      <c r="B30606" t="s">
        <v>114</v>
      </c>
      <c r="C30606" s="30">
        <v>2.56</v>
      </c>
      <c r="D30606" t="s">
        <v>21</v>
      </c>
      <c r="G30606" t="s">
        <v>273</v>
      </c>
    </row>
    <row r="30607" spans="1:7">
      <c r="A30607">
        <v>722691</v>
      </c>
      <c r="B30607" t="s">
        <v>114</v>
      </c>
      <c r="C30607" s="30">
        <v>2.8160000000000003</v>
      </c>
      <c r="D30607" t="s">
        <v>21</v>
      </c>
      <c r="E30607">
        <v>2026</v>
      </c>
      <c r="G30607" t="s">
        <v>273</v>
      </c>
    </row>
    <row r="30608" spans="1:7">
      <c r="A30608">
        <v>722691</v>
      </c>
      <c r="B30608" t="s">
        <v>114</v>
      </c>
      <c r="C30608" s="30">
        <v>3.0720000000000001</v>
      </c>
      <c r="D30608" t="s">
        <v>21</v>
      </c>
      <c r="E30608">
        <v>2027</v>
      </c>
      <c r="G30608" t="s">
        <v>273</v>
      </c>
    </row>
    <row r="30609" spans="1:7">
      <c r="A30609">
        <v>722691</v>
      </c>
      <c r="B30609" t="s">
        <v>114</v>
      </c>
      <c r="C30609" s="30">
        <v>3.3280000000000003</v>
      </c>
      <c r="D30609" t="s">
        <v>21</v>
      </c>
      <c r="E30609">
        <v>2028</v>
      </c>
      <c r="G30609" t="s">
        <v>273</v>
      </c>
    </row>
    <row r="30610" spans="1:7">
      <c r="A30610">
        <v>72269200</v>
      </c>
      <c r="B30610" t="s">
        <v>114</v>
      </c>
      <c r="C30610" s="30">
        <v>2.56</v>
      </c>
      <c r="D30610" t="s">
        <v>21</v>
      </c>
      <c r="G30610" t="s">
        <v>273</v>
      </c>
    </row>
    <row r="30611" spans="1:7">
      <c r="A30611">
        <v>72269200</v>
      </c>
      <c r="B30611" t="s">
        <v>114</v>
      </c>
      <c r="C30611" s="30">
        <v>2.8160000000000003</v>
      </c>
      <c r="D30611" t="s">
        <v>21</v>
      </c>
      <c r="E30611">
        <v>2026</v>
      </c>
      <c r="G30611" t="s">
        <v>273</v>
      </c>
    </row>
    <row r="30612" spans="1:7">
      <c r="A30612">
        <v>72269200</v>
      </c>
      <c r="B30612" t="s">
        <v>114</v>
      </c>
      <c r="C30612" s="30">
        <v>3.0720000000000001</v>
      </c>
      <c r="D30612" t="s">
        <v>21</v>
      </c>
      <c r="E30612">
        <v>2027</v>
      </c>
      <c r="G30612" t="s">
        <v>273</v>
      </c>
    </row>
    <row r="30613" spans="1:7">
      <c r="A30613">
        <v>72269200</v>
      </c>
      <c r="B30613" t="s">
        <v>114</v>
      </c>
      <c r="C30613" s="30">
        <v>3.3280000000000003</v>
      </c>
      <c r="D30613" t="s">
        <v>21</v>
      </c>
      <c r="E30613">
        <v>2028</v>
      </c>
      <c r="G30613" t="s">
        <v>273</v>
      </c>
    </row>
    <row r="30614" spans="1:7">
      <c r="A30614">
        <v>722699</v>
      </c>
      <c r="B30614" t="s">
        <v>114</v>
      </c>
      <c r="C30614" s="30">
        <v>2.56</v>
      </c>
      <c r="D30614" t="s">
        <v>21</v>
      </c>
      <c r="G30614" t="s">
        <v>273</v>
      </c>
    </row>
    <row r="30615" spans="1:7">
      <c r="A30615">
        <v>722699</v>
      </c>
      <c r="B30615" t="s">
        <v>114</v>
      </c>
      <c r="C30615" s="30">
        <v>2.8160000000000003</v>
      </c>
      <c r="D30615" t="s">
        <v>21</v>
      </c>
      <c r="E30615">
        <v>2026</v>
      </c>
      <c r="G30615" t="s">
        <v>273</v>
      </c>
    </row>
    <row r="30616" spans="1:7">
      <c r="A30616">
        <v>722699</v>
      </c>
      <c r="B30616" t="s">
        <v>114</v>
      </c>
      <c r="C30616" s="30">
        <v>3.0720000000000001</v>
      </c>
      <c r="D30616" t="s">
        <v>21</v>
      </c>
      <c r="E30616">
        <v>2027</v>
      </c>
      <c r="G30616" t="s">
        <v>273</v>
      </c>
    </row>
    <row r="30617" spans="1:7">
      <c r="A30617">
        <v>722699</v>
      </c>
      <c r="B30617" t="s">
        <v>114</v>
      </c>
      <c r="C30617" s="30">
        <v>3.3280000000000003</v>
      </c>
      <c r="D30617" t="s">
        <v>21</v>
      </c>
      <c r="E30617">
        <v>2028</v>
      </c>
      <c r="G30617" t="s">
        <v>273</v>
      </c>
    </row>
    <row r="30618" spans="1:7">
      <c r="A30618">
        <v>7227</v>
      </c>
      <c r="B30618" t="s">
        <v>114</v>
      </c>
      <c r="C30618" s="30">
        <v>2.56</v>
      </c>
      <c r="D30618" t="s">
        <v>20</v>
      </c>
      <c r="G30618" t="s">
        <v>273</v>
      </c>
    </row>
    <row r="30619" spans="1:7">
      <c r="A30619">
        <v>7227</v>
      </c>
      <c r="B30619" t="s">
        <v>114</v>
      </c>
      <c r="C30619" s="30">
        <v>2.8160000000000003</v>
      </c>
      <c r="D30619" t="s">
        <v>20</v>
      </c>
      <c r="E30619">
        <v>2026</v>
      </c>
      <c r="G30619" t="s">
        <v>273</v>
      </c>
    </row>
    <row r="30620" spans="1:7">
      <c r="A30620">
        <v>7227</v>
      </c>
      <c r="B30620" t="s">
        <v>114</v>
      </c>
      <c r="C30620" s="30">
        <v>3.0720000000000001</v>
      </c>
      <c r="D30620" t="s">
        <v>20</v>
      </c>
      <c r="E30620">
        <v>2027</v>
      </c>
      <c r="G30620" t="s">
        <v>273</v>
      </c>
    </row>
    <row r="30621" spans="1:7">
      <c r="A30621">
        <v>7227</v>
      </c>
      <c r="B30621" t="s">
        <v>114</v>
      </c>
      <c r="C30621" s="30">
        <v>3.3280000000000003</v>
      </c>
      <c r="D30621" t="s">
        <v>20</v>
      </c>
      <c r="E30621">
        <v>2028</v>
      </c>
      <c r="G30621" t="s">
        <v>273</v>
      </c>
    </row>
    <row r="30622" spans="1:7">
      <c r="A30622">
        <v>72281020</v>
      </c>
      <c r="B30622" t="s">
        <v>114</v>
      </c>
      <c r="C30622" s="30">
        <v>2.56</v>
      </c>
      <c r="D30622" t="s">
        <v>21</v>
      </c>
      <c r="G30622" t="s">
        <v>273</v>
      </c>
    </row>
    <row r="30623" spans="1:7">
      <c r="A30623">
        <v>72281020</v>
      </c>
      <c r="B30623" t="s">
        <v>114</v>
      </c>
      <c r="C30623" s="30">
        <v>2.8160000000000003</v>
      </c>
      <c r="D30623" t="s">
        <v>21</v>
      </c>
      <c r="E30623">
        <v>2026</v>
      </c>
      <c r="G30623" t="s">
        <v>273</v>
      </c>
    </row>
    <row r="30624" spans="1:7">
      <c r="A30624">
        <v>72281020</v>
      </c>
      <c r="B30624" t="s">
        <v>114</v>
      </c>
      <c r="C30624" s="30">
        <v>3.0720000000000001</v>
      </c>
      <c r="D30624" t="s">
        <v>21</v>
      </c>
      <c r="E30624">
        <v>2027</v>
      </c>
      <c r="G30624" t="s">
        <v>273</v>
      </c>
    </row>
    <row r="30625" spans="1:7">
      <c r="A30625">
        <v>72281020</v>
      </c>
      <c r="B30625" t="s">
        <v>114</v>
      </c>
      <c r="C30625" s="30">
        <v>3.3280000000000003</v>
      </c>
      <c r="D30625" t="s">
        <v>21</v>
      </c>
      <c r="E30625">
        <v>2028</v>
      </c>
      <c r="G30625" t="s">
        <v>273</v>
      </c>
    </row>
    <row r="30626" spans="1:7">
      <c r="A30626">
        <v>72281050</v>
      </c>
      <c r="B30626" t="s">
        <v>114</v>
      </c>
      <c r="C30626" s="30">
        <v>2.5499999999999998</v>
      </c>
      <c r="D30626" t="s">
        <v>21</v>
      </c>
      <c r="G30626" t="s">
        <v>273</v>
      </c>
    </row>
    <row r="30627" spans="1:7">
      <c r="A30627">
        <v>72281050</v>
      </c>
      <c r="B30627" t="s">
        <v>114</v>
      </c>
      <c r="C30627" s="30">
        <v>2.8049999999999997</v>
      </c>
      <c r="D30627" t="s">
        <v>21</v>
      </c>
      <c r="E30627">
        <v>2026</v>
      </c>
      <c r="G30627" t="s">
        <v>273</v>
      </c>
    </row>
    <row r="30628" spans="1:7">
      <c r="A30628">
        <v>72281050</v>
      </c>
      <c r="B30628" t="s">
        <v>114</v>
      </c>
      <c r="C30628" s="30">
        <v>3.0599999999999996</v>
      </c>
      <c r="D30628" t="s">
        <v>21</v>
      </c>
      <c r="E30628">
        <v>2027</v>
      </c>
      <c r="G30628" t="s">
        <v>273</v>
      </c>
    </row>
    <row r="30629" spans="1:7">
      <c r="A30629">
        <v>72281050</v>
      </c>
      <c r="B30629" t="s">
        <v>114</v>
      </c>
      <c r="C30629" s="30">
        <v>3.3149999999999999</v>
      </c>
      <c r="D30629" t="s">
        <v>21</v>
      </c>
      <c r="E30629">
        <v>2028</v>
      </c>
      <c r="G30629" t="s">
        <v>273</v>
      </c>
    </row>
    <row r="30630" spans="1:7">
      <c r="A30630">
        <v>72281090</v>
      </c>
      <c r="B30630" t="s">
        <v>114</v>
      </c>
      <c r="C30630" s="30">
        <v>2.56</v>
      </c>
      <c r="D30630" t="s">
        <v>21</v>
      </c>
      <c r="G30630" t="s">
        <v>273</v>
      </c>
    </row>
    <row r="30631" spans="1:7">
      <c r="A30631">
        <v>72281090</v>
      </c>
      <c r="B30631" t="s">
        <v>114</v>
      </c>
      <c r="C30631" s="30">
        <v>2.8160000000000003</v>
      </c>
      <c r="D30631" t="s">
        <v>21</v>
      </c>
      <c r="E30631">
        <v>2026</v>
      </c>
      <c r="G30631" t="s">
        <v>273</v>
      </c>
    </row>
    <row r="30632" spans="1:7">
      <c r="A30632">
        <v>72281090</v>
      </c>
      <c r="B30632" t="s">
        <v>114</v>
      </c>
      <c r="C30632" s="30">
        <v>3.0720000000000001</v>
      </c>
      <c r="D30632" t="s">
        <v>21</v>
      </c>
      <c r="E30632">
        <v>2027</v>
      </c>
      <c r="G30632" t="s">
        <v>273</v>
      </c>
    </row>
    <row r="30633" spans="1:7">
      <c r="A30633">
        <v>72281090</v>
      </c>
      <c r="B30633" t="s">
        <v>114</v>
      </c>
      <c r="C30633" s="30">
        <v>3.3280000000000003</v>
      </c>
      <c r="D30633" t="s">
        <v>21</v>
      </c>
      <c r="E30633">
        <v>2028</v>
      </c>
      <c r="G30633" t="s">
        <v>273</v>
      </c>
    </row>
    <row r="30634" spans="1:7">
      <c r="A30634">
        <v>722820</v>
      </c>
      <c r="B30634" t="s">
        <v>114</v>
      </c>
      <c r="C30634" s="30">
        <v>2.56</v>
      </c>
      <c r="D30634" t="s">
        <v>21</v>
      </c>
      <c r="G30634" t="s">
        <v>273</v>
      </c>
    </row>
    <row r="30635" spans="1:7">
      <c r="A30635">
        <v>722820</v>
      </c>
      <c r="B30635" t="s">
        <v>114</v>
      </c>
      <c r="C30635" s="30">
        <v>2.8160000000000003</v>
      </c>
      <c r="D30635" t="s">
        <v>21</v>
      </c>
      <c r="E30635">
        <v>2026</v>
      </c>
      <c r="G30635" t="s">
        <v>273</v>
      </c>
    </row>
    <row r="30636" spans="1:7">
      <c r="A30636">
        <v>722820</v>
      </c>
      <c r="B30636" t="s">
        <v>114</v>
      </c>
      <c r="C30636" s="30">
        <v>3.0720000000000001</v>
      </c>
      <c r="D30636" t="s">
        <v>21</v>
      </c>
      <c r="E30636">
        <v>2027</v>
      </c>
      <c r="G30636" t="s">
        <v>273</v>
      </c>
    </row>
    <row r="30637" spans="1:7">
      <c r="A30637">
        <v>722820</v>
      </c>
      <c r="B30637" t="s">
        <v>114</v>
      </c>
      <c r="C30637" s="30">
        <v>3.3280000000000003</v>
      </c>
      <c r="D30637" t="s">
        <v>21</v>
      </c>
      <c r="E30637">
        <v>2028</v>
      </c>
      <c r="G30637" t="s">
        <v>273</v>
      </c>
    </row>
    <row r="30638" spans="1:7">
      <c r="A30638">
        <v>722830</v>
      </c>
      <c r="B30638" t="s">
        <v>114</v>
      </c>
      <c r="C30638" s="30">
        <v>2.56</v>
      </c>
      <c r="D30638" t="s">
        <v>20</v>
      </c>
      <c r="G30638" t="s">
        <v>273</v>
      </c>
    </row>
    <row r="30639" spans="1:7">
      <c r="A30639">
        <v>722830</v>
      </c>
      <c r="B30639" t="s">
        <v>114</v>
      </c>
      <c r="C30639" s="30">
        <v>2.8160000000000003</v>
      </c>
      <c r="D30639" t="s">
        <v>20</v>
      </c>
      <c r="E30639">
        <v>2026</v>
      </c>
      <c r="G30639" t="s">
        <v>273</v>
      </c>
    </row>
    <row r="30640" spans="1:7">
      <c r="A30640">
        <v>722830</v>
      </c>
      <c r="B30640" t="s">
        <v>114</v>
      </c>
      <c r="C30640" s="30">
        <v>3.0720000000000001</v>
      </c>
      <c r="D30640" t="s">
        <v>20</v>
      </c>
      <c r="E30640">
        <v>2027</v>
      </c>
      <c r="G30640" t="s">
        <v>273</v>
      </c>
    </row>
    <row r="30641" spans="1:7">
      <c r="A30641">
        <v>722830</v>
      </c>
      <c r="B30641" t="s">
        <v>114</v>
      </c>
      <c r="C30641" s="30">
        <v>3.3280000000000003</v>
      </c>
      <c r="D30641" t="s">
        <v>20</v>
      </c>
      <c r="E30641">
        <v>2028</v>
      </c>
      <c r="G30641" t="s">
        <v>273</v>
      </c>
    </row>
    <row r="30642" spans="1:7">
      <c r="A30642">
        <v>722840</v>
      </c>
      <c r="B30642" t="s">
        <v>114</v>
      </c>
      <c r="C30642" s="30">
        <v>2.5499999999999998</v>
      </c>
      <c r="D30642" t="s">
        <v>21</v>
      </c>
      <c r="G30642" t="s">
        <v>273</v>
      </c>
    </row>
    <row r="30643" spans="1:7">
      <c r="A30643">
        <v>722840</v>
      </c>
      <c r="B30643" t="s">
        <v>114</v>
      </c>
      <c r="C30643" s="30">
        <v>2.8049999999999997</v>
      </c>
      <c r="D30643" t="s">
        <v>21</v>
      </c>
      <c r="E30643">
        <v>2026</v>
      </c>
      <c r="G30643" t="s">
        <v>273</v>
      </c>
    </row>
    <row r="30644" spans="1:7">
      <c r="A30644">
        <v>722840</v>
      </c>
      <c r="B30644" t="s">
        <v>114</v>
      </c>
      <c r="C30644" s="30">
        <v>3.0599999999999996</v>
      </c>
      <c r="D30644" t="s">
        <v>21</v>
      </c>
      <c r="E30644">
        <v>2027</v>
      </c>
      <c r="G30644" t="s">
        <v>273</v>
      </c>
    </row>
    <row r="30645" spans="1:7">
      <c r="A30645">
        <v>722840</v>
      </c>
      <c r="B30645" t="s">
        <v>114</v>
      </c>
      <c r="C30645" s="30">
        <v>3.3149999999999999</v>
      </c>
      <c r="D30645" t="s">
        <v>21</v>
      </c>
      <c r="E30645">
        <v>2028</v>
      </c>
      <c r="G30645" t="s">
        <v>273</v>
      </c>
    </row>
    <row r="30646" spans="1:7">
      <c r="A30646">
        <v>722850</v>
      </c>
      <c r="B30646" t="s">
        <v>114</v>
      </c>
      <c r="C30646" s="30">
        <v>2.56</v>
      </c>
      <c r="D30646" t="s">
        <v>20</v>
      </c>
      <c r="G30646" t="s">
        <v>273</v>
      </c>
    </row>
    <row r="30647" spans="1:7">
      <c r="A30647">
        <v>722850</v>
      </c>
      <c r="B30647" t="s">
        <v>114</v>
      </c>
      <c r="C30647" s="30">
        <v>2.8160000000000003</v>
      </c>
      <c r="D30647" t="s">
        <v>20</v>
      </c>
      <c r="E30647">
        <v>2026</v>
      </c>
      <c r="G30647" t="s">
        <v>273</v>
      </c>
    </row>
    <row r="30648" spans="1:7">
      <c r="A30648">
        <v>722850</v>
      </c>
      <c r="B30648" t="s">
        <v>114</v>
      </c>
      <c r="C30648" s="30">
        <v>3.0720000000000001</v>
      </c>
      <c r="D30648" t="s">
        <v>20</v>
      </c>
      <c r="E30648">
        <v>2027</v>
      </c>
      <c r="G30648" t="s">
        <v>273</v>
      </c>
    </row>
    <row r="30649" spans="1:7">
      <c r="A30649">
        <v>722850</v>
      </c>
      <c r="B30649" t="s">
        <v>114</v>
      </c>
      <c r="C30649" s="30">
        <v>3.3280000000000003</v>
      </c>
      <c r="D30649" t="s">
        <v>20</v>
      </c>
      <c r="E30649">
        <v>2028</v>
      </c>
      <c r="G30649" t="s">
        <v>273</v>
      </c>
    </row>
    <row r="30650" spans="1:7">
      <c r="A30650">
        <v>722860</v>
      </c>
      <c r="B30650" t="s">
        <v>114</v>
      </c>
      <c r="C30650" s="30">
        <v>2.56</v>
      </c>
      <c r="D30650" t="s">
        <v>21</v>
      </c>
      <c r="G30650" t="s">
        <v>273</v>
      </c>
    </row>
    <row r="30651" spans="1:7">
      <c r="A30651">
        <v>722860</v>
      </c>
      <c r="B30651" t="s">
        <v>114</v>
      </c>
      <c r="C30651" s="30">
        <v>2.8160000000000003</v>
      </c>
      <c r="D30651" t="s">
        <v>21</v>
      </c>
      <c r="E30651">
        <v>2026</v>
      </c>
      <c r="G30651" t="s">
        <v>273</v>
      </c>
    </row>
    <row r="30652" spans="1:7">
      <c r="A30652">
        <v>722860</v>
      </c>
      <c r="B30652" t="s">
        <v>114</v>
      </c>
      <c r="C30652" s="30">
        <v>3.0720000000000001</v>
      </c>
      <c r="D30652" t="s">
        <v>21</v>
      </c>
      <c r="E30652">
        <v>2027</v>
      </c>
      <c r="G30652" t="s">
        <v>273</v>
      </c>
    </row>
    <row r="30653" spans="1:7">
      <c r="A30653">
        <v>722860</v>
      </c>
      <c r="B30653" t="s">
        <v>114</v>
      </c>
      <c r="C30653" s="30">
        <v>3.3280000000000003</v>
      </c>
      <c r="D30653" t="s">
        <v>21</v>
      </c>
      <c r="E30653">
        <v>2028</v>
      </c>
      <c r="G30653" t="s">
        <v>273</v>
      </c>
    </row>
    <row r="30654" spans="1:7">
      <c r="A30654">
        <v>722870</v>
      </c>
      <c r="B30654" t="s">
        <v>114</v>
      </c>
      <c r="C30654" s="30">
        <v>2.56</v>
      </c>
      <c r="D30654" t="s">
        <v>21</v>
      </c>
      <c r="G30654" t="s">
        <v>273</v>
      </c>
    </row>
    <row r="30655" spans="1:7">
      <c r="A30655">
        <v>722870</v>
      </c>
      <c r="B30655" t="s">
        <v>114</v>
      </c>
      <c r="C30655" s="30">
        <v>2.8160000000000003</v>
      </c>
      <c r="D30655" t="s">
        <v>21</v>
      </c>
      <c r="E30655">
        <v>2026</v>
      </c>
      <c r="G30655" t="s">
        <v>273</v>
      </c>
    </row>
    <row r="30656" spans="1:7">
      <c r="A30656">
        <v>722870</v>
      </c>
      <c r="B30656" t="s">
        <v>114</v>
      </c>
      <c r="C30656" s="30">
        <v>3.0720000000000001</v>
      </c>
      <c r="D30656" t="s">
        <v>21</v>
      </c>
      <c r="E30656">
        <v>2027</v>
      </c>
      <c r="G30656" t="s">
        <v>273</v>
      </c>
    </row>
    <row r="30657" spans="1:7">
      <c r="A30657">
        <v>722870</v>
      </c>
      <c r="B30657" t="s">
        <v>114</v>
      </c>
      <c r="C30657" s="30">
        <v>3.3280000000000003</v>
      </c>
      <c r="D30657" t="s">
        <v>21</v>
      </c>
      <c r="E30657">
        <v>2028</v>
      </c>
      <c r="G30657" t="s">
        <v>273</v>
      </c>
    </row>
    <row r="30658" spans="1:7">
      <c r="A30658">
        <v>72288000</v>
      </c>
      <c r="B30658" t="s">
        <v>114</v>
      </c>
      <c r="C30658" s="30">
        <v>2.56</v>
      </c>
      <c r="D30658" t="s">
        <v>21</v>
      </c>
      <c r="G30658" t="s">
        <v>273</v>
      </c>
    </row>
    <row r="30659" spans="1:7">
      <c r="A30659">
        <v>72288000</v>
      </c>
      <c r="B30659" t="s">
        <v>114</v>
      </c>
      <c r="C30659" s="30">
        <v>2.8160000000000003</v>
      </c>
      <c r="D30659" t="s">
        <v>21</v>
      </c>
      <c r="E30659">
        <v>2026</v>
      </c>
      <c r="G30659" t="s">
        <v>273</v>
      </c>
    </row>
    <row r="30660" spans="1:7">
      <c r="A30660">
        <v>72288000</v>
      </c>
      <c r="B30660" t="s">
        <v>114</v>
      </c>
      <c r="C30660" s="30">
        <v>3.0720000000000001</v>
      </c>
      <c r="D30660" t="s">
        <v>21</v>
      </c>
      <c r="E30660">
        <v>2027</v>
      </c>
      <c r="G30660" t="s">
        <v>273</v>
      </c>
    </row>
    <row r="30661" spans="1:7">
      <c r="A30661">
        <v>72288000</v>
      </c>
      <c r="B30661" t="s">
        <v>114</v>
      </c>
      <c r="C30661" s="30">
        <v>3.3280000000000003</v>
      </c>
      <c r="D30661" t="s">
        <v>21</v>
      </c>
      <c r="E30661">
        <v>2028</v>
      </c>
      <c r="G30661" t="s">
        <v>273</v>
      </c>
    </row>
    <row r="30662" spans="1:7">
      <c r="A30662">
        <v>7229</v>
      </c>
      <c r="B30662" t="s">
        <v>114</v>
      </c>
      <c r="C30662" s="30">
        <v>2.56</v>
      </c>
      <c r="D30662" t="s">
        <v>20</v>
      </c>
      <c r="G30662" t="s">
        <v>273</v>
      </c>
    </row>
    <row r="30663" spans="1:7">
      <c r="A30663">
        <v>7229</v>
      </c>
      <c r="B30663" t="s">
        <v>114</v>
      </c>
      <c r="C30663" s="30">
        <v>2.8160000000000003</v>
      </c>
      <c r="D30663" t="s">
        <v>20</v>
      </c>
      <c r="E30663">
        <v>2026</v>
      </c>
      <c r="G30663" t="s">
        <v>273</v>
      </c>
    </row>
    <row r="30664" spans="1:7">
      <c r="A30664">
        <v>7229</v>
      </c>
      <c r="B30664" t="s">
        <v>114</v>
      </c>
      <c r="C30664" s="30">
        <v>3.0720000000000001</v>
      </c>
      <c r="D30664" t="s">
        <v>20</v>
      </c>
      <c r="E30664">
        <v>2027</v>
      </c>
      <c r="G30664" t="s">
        <v>273</v>
      </c>
    </row>
    <row r="30665" spans="1:7">
      <c r="A30665">
        <v>7229</v>
      </c>
      <c r="B30665" t="s">
        <v>114</v>
      </c>
      <c r="C30665" s="30">
        <v>3.3280000000000003</v>
      </c>
      <c r="D30665" t="s">
        <v>20</v>
      </c>
      <c r="E30665">
        <v>2028</v>
      </c>
      <c r="G30665" t="s">
        <v>273</v>
      </c>
    </row>
    <row r="30666" spans="1:7">
      <c r="A30666">
        <v>7301</v>
      </c>
      <c r="B30666" t="s">
        <v>114</v>
      </c>
      <c r="C30666" s="30">
        <v>2.41</v>
      </c>
      <c r="D30666" t="s">
        <v>20</v>
      </c>
      <c r="G30666" t="s">
        <v>273</v>
      </c>
    </row>
    <row r="30667" spans="1:7">
      <c r="A30667">
        <v>7301</v>
      </c>
      <c r="B30667" t="s">
        <v>114</v>
      </c>
      <c r="C30667" s="30">
        <v>2.6510000000000002</v>
      </c>
      <c r="D30667" t="s">
        <v>20</v>
      </c>
      <c r="E30667">
        <v>2026</v>
      </c>
      <c r="G30667" t="s">
        <v>273</v>
      </c>
    </row>
    <row r="30668" spans="1:7">
      <c r="A30668">
        <v>7301</v>
      </c>
      <c r="B30668" t="s">
        <v>114</v>
      </c>
      <c r="C30668" s="30">
        <v>2.8920000000000003</v>
      </c>
      <c r="D30668" t="s">
        <v>20</v>
      </c>
      <c r="E30668">
        <v>2027</v>
      </c>
      <c r="G30668" t="s">
        <v>273</v>
      </c>
    </row>
    <row r="30669" spans="1:7">
      <c r="A30669">
        <v>7301</v>
      </c>
      <c r="B30669" t="s">
        <v>114</v>
      </c>
      <c r="C30669" s="30">
        <v>3.133</v>
      </c>
      <c r="D30669" t="s">
        <v>20</v>
      </c>
      <c r="E30669">
        <v>2028</v>
      </c>
      <c r="G30669" t="s">
        <v>273</v>
      </c>
    </row>
    <row r="30670" spans="1:7">
      <c r="A30670">
        <v>7302</v>
      </c>
      <c r="B30670" t="s">
        <v>114</v>
      </c>
      <c r="C30670" s="30">
        <v>2.46</v>
      </c>
      <c r="D30670" t="s">
        <v>20</v>
      </c>
      <c r="G30670" t="s">
        <v>273</v>
      </c>
    </row>
    <row r="30671" spans="1:7">
      <c r="A30671">
        <v>7302</v>
      </c>
      <c r="B30671" t="s">
        <v>114</v>
      </c>
      <c r="C30671" s="30">
        <v>2.706</v>
      </c>
      <c r="D30671" t="s">
        <v>20</v>
      </c>
      <c r="E30671">
        <v>2026</v>
      </c>
      <c r="G30671" t="s">
        <v>273</v>
      </c>
    </row>
    <row r="30672" spans="1:7">
      <c r="A30672">
        <v>7302</v>
      </c>
      <c r="B30672" t="s">
        <v>114</v>
      </c>
      <c r="C30672" s="30">
        <v>2.952</v>
      </c>
      <c r="D30672" t="s">
        <v>20</v>
      </c>
      <c r="E30672">
        <v>2027</v>
      </c>
      <c r="G30672" t="s">
        <v>273</v>
      </c>
    </row>
    <row r="30673" spans="1:7">
      <c r="A30673">
        <v>7302</v>
      </c>
      <c r="B30673" t="s">
        <v>114</v>
      </c>
      <c r="C30673" s="30">
        <v>3.198</v>
      </c>
      <c r="D30673" t="s">
        <v>20</v>
      </c>
      <c r="E30673">
        <v>2028</v>
      </c>
      <c r="G30673" t="s">
        <v>273</v>
      </c>
    </row>
    <row r="30674" spans="1:7">
      <c r="A30674">
        <v>730300</v>
      </c>
      <c r="B30674" t="s">
        <v>114</v>
      </c>
      <c r="C30674" s="30">
        <v>2.23</v>
      </c>
      <c r="G30674" t="s">
        <v>273</v>
      </c>
    </row>
    <row r="30675" spans="1:7">
      <c r="A30675">
        <v>730300</v>
      </c>
      <c r="B30675" t="s">
        <v>114</v>
      </c>
      <c r="C30675" s="30">
        <v>2.4529999999999998</v>
      </c>
      <c r="E30675">
        <v>2026</v>
      </c>
      <c r="G30675" t="s">
        <v>273</v>
      </c>
    </row>
    <row r="30676" spans="1:7">
      <c r="A30676">
        <v>730300</v>
      </c>
      <c r="B30676" t="s">
        <v>114</v>
      </c>
      <c r="C30676" s="30">
        <v>2.6760000000000002</v>
      </c>
      <c r="E30676">
        <v>2027</v>
      </c>
      <c r="G30676" t="s">
        <v>273</v>
      </c>
    </row>
    <row r="30677" spans="1:7">
      <c r="A30677">
        <v>730300</v>
      </c>
      <c r="B30677" t="s">
        <v>114</v>
      </c>
      <c r="C30677" s="30">
        <v>2.899</v>
      </c>
      <c r="E30677">
        <v>2028</v>
      </c>
      <c r="G30677" t="s">
        <v>273</v>
      </c>
    </row>
    <row r="30678" spans="1:7">
      <c r="A30678">
        <v>73041100</v>
      </c>
      <c r="B30678" t="s">
        <v>114</v>
      </c>
      <c r="C30678" s="30">
        <v>2.59</v>
      </c>
      <c r="G30678" t="s">
        <v>273</v>
      </c>
    </row>
    <row r="30679" spans="1:7">
      <c r="A30679">
        <v>73041100</v>
      </c>
      <c r="B30679" t="s">
        <v>114</v>
      </c>
      <c r="C30679" s="30">
        <v>2.8489999999999998</v>
      </c>
      <c r="E30679">
        <v>2026</v>
      </c>
      <c r="G30679" t="s">
        <v>273</v>
      </c>
    </row>
    <row r="30680" spans="1:7">
      <c r="A30680">
        <v>73041100</v>
      </c>
      <c r="B30680" t="s">
        <v>114</v>
      </c>
      <c r="C30680" s="30">
        <v>3.1079999999999997</v>
      </c>
      <c r="E30680">
        <v>2027</v>
      </c>
      <c r="G30680" t="s">
        <v>273</v>
      </c>
    </row>
    <row r="30681" spans="1:7">
      <c r="A30681">
        <v>73041100</v>
      </c>
      <c r="B30681" t="s">
        <v>114</v>
      </c>
      <c r="C30681" s="30">
        <v>3.367</v>
      </c>
      <c r="E30681">
        <v>2028</v>
      </c>
      <c r="G30681" t="s">
        <v>273</v>
      </c>
    </row>
    <row r="30682" spans="1:7">
      <c r="A30682">
        <v>730419</v>
      </c>
      <c r="B30682" t="s">
        <v>114</v>
      </c>
      <c r="C30682" s="30">
        <v>2.41</v>
      </c>
      <c r="D30682" t="s">
        <v>20</v>
      </c>
      <c r="G30682" t="s">
        <v>273</v>
      </c>
    </row>
    <row r="30683" spans="1:7">
      <c r="A30683">
        <v>730419</v>
      </c>
      <c r="B30683" t="s">
        <v>114</v>
      </c>
      <c r="C30683" s="30">
        <v>2.6510000000000002</v>
      </c>
      <c r="D30683" t="s">
        <v>20</v>
      </c>
      <c r="E30683">
        <v>2026</v>
      </c>
      <c r="G30683" t="s">
        <v>273</v>
      </c>
    </row>
    <row r="30684" spans="1:7">
      <c r="A30684">
        <v>730419</v>
      </c>
      <c r="B30684" t="s">
        <v>114</v>
      </c>
      <c r="C30684" s="30">
        <v>2.8920000000000003</v>
      </c>
      <c r="D30684" t="s">
        <v>20</v>
      </c>
      <c r="E30684">
        <v>2027</v>
      </c>
      <c r="G30684" t="s">
        <v>273</v>
      </c>
    </row>
    <row r="30685" spans="1:7">
      <c r="A30685">
        <v>730419</v>
      </c>
      <c r="B30685" t="s">
        <v>114</v>
      </c>
      <c r="C30685" s="30">
        <v>3.133</v>
      </c>
      <c r="D30685" t="s">
        <v>20</v>
      </c>
      <c r="E30685">
        <v>2028</v>
      </c>
      <c r="G30685" t="s">
        <v>273</v>
      </c>
    </row>
    <row r="30686" spans="1:7">
      <c r="A30686">
        <v>73042200</v>
      </c>
      <c r="B30686" t="s">
        <v>114</v>
      </c>
      <c r="C30686" s="30">
        <v>2.59</v>
      </c>
      <c r="G30686" t="s">
        <v>273</v>
      </c>
    </row>
    <row r="30687" spans="1:7">
      <c r="A30687">
        <v>73042200</v>
      </c>
      <c r="B30687" t="s">
        <v>114</v>
      </c>
      <c r="C30687" s="30">
        <v>2.8489999999999998</v>
      </c>
      <c r="E30687">
        <v>2026</v>
      </c>
      <c r="G30687" t="s">
        <v>273</v>
      </c>
    </row>
    <row r="30688" spans="1:7">
      <c r="A30688">
        <v>73042200</v>
      </c>
      <c r="B30688" t="s">
        <v>114</v>
      </c>
      <c r="C30688" s="30">
        <v>3.1079999999999997</v>
      </c>
      <c r="E30688">
        <v>2027</v>
      </c>
      <c r="G30688" t="s">
        <v>273</v>
      </c>
    </row>
    <row r="30689" spans="1:7">
      <c r="A30689">
        <v>73042200</v>
      </c>
      <c r="B30689" t="s">
        <v>114</v>
      </c>
      <c r="C30689" s="30">
        <v>3.367</v>
      </c>
      <c r="E30689">
        <v>2028</v>
      </c>
      <c r="G30689" t="s">
        <v>273</v>
      </c>
    </row>
    <row r="30690" spans="1:7">
      <c r="A30690">
        <v>73042300</v>
      </c>
      <c r="B30690" t="s">
        <v>114</v>
      </c>
      <c r="C30690" s="30">
        <v>2.41</v>
      </c>
      <c r="D30690" t="s">
        <v>20</v>
      </c>
      <c r="G30690" t="s">
        <v>273</v>
      </c>
    </row>
    <row r="30691" spans="1:7">
      <c r="A30691">
        <v>73042300</v>
      </c>
      <c r="B30691" t="s">
        <v>114</v>
      </c>
      <c r="C30691" s="30">
        <v>2.6510000000000002</v>
      </c>
      <c r="D30691" t="s">
        <v>20</v>
      </c>
      <c r="E30691">
        <v>2026</v>
      </c>
      <c r="G30691" t="s">
        <v>273</v>
      </c>
    </row>
    <row r="30692" spans="1:7">
      <c r="A30692">
        <v>73042300</v>
      </c>
      <c r="B30692" t="s">
        <v>114</v>
      </c>
      <c r="C30692" s="30">
        <v>2.8920000000000003</v>
      </c>
      <c r="D30692" t="s">
        <v>20</v>
      </c>
      <c r="E30692">
        <v>2027</v>
      </c>
      <c r="G30692" t="s">
        <v>273</v>
      </c>
    </row>
    <row r="30693" spans="1:7">
      <c r="A30693">
        <v>73042300</v>
      </c>
      <c r="B30693" t="s">
        <v>114</v>
      </c>
      <c r="C30693" s="30">
        <v>3.133</v>
      </c>
      <c r="D30693" t="s">
        <v>20</v>
      </c>
      <c r="E30693">
        <v>2028</v>
      </c>
      <c r="G30693" t="s">
        <v>273</v>
      </c>
    </row>
    <row r="30694" spans="1:7">
      <c r="A30694">
        <v>73042400</v>
      </c>
      <c r="B30694" t="s">
        <v>114</v>
      </c>
      <c r="C30694" s="30">
        <v>2.59</v>
      </c>
      <c r="G30694" t="s">
        <v>273</v>
      </c>
    </row>
    <row r="30695" spans="1:7">
      <c r="A30695">
        <v>73042400</v>
      </c>
      <c r="B30695" t="s">
        <v>114</v>
      </c>
      <c r="C30695" s="30">
        <v>2.8489999999999998</v>
      </c>
      <c r="E30695">
        <v>2026</v>
      </c>
      <c r="G30695" t="s">
        <v>273</v>
      </c>
    </row>
    <row r="30696" spans="1:7">
      <c r="A30696">
        <v>73042400</v>
      </c>
      <c r="B30696" t="s">
        <v>114</v>
      </c>
      <c r="C30696" s="30">
        <v>3.1079999999999997</v>
      </c>
      <c r="E30696">
        <v>2027</v>
      </c>
      <c r="G30696" t="s">
        <v>273</v>
      </c>
    </row>
    <row r="30697" spans="1:7">
      <c r="A30697">
        <v>73042400</v>
      </c>
      <c r="B30697" t="s">
        <v>114</v>
      </c>
      <c r="C30697" s="30">
        <v>3.367</v>
      </c>
      <c r="E30697">
        <v>2028</v>
      </c>
      <c r="G30697" t="s">
        <v>273</v>
      </c>
    </row>
    <row r="30698" spans="1:7">
      <c r="A30698">
        <v>730429</v>
      </c>
      <c r="B30698" t="s">
        <v>114</v>
      </c>
      <c r="C30698" s="30">
        <v>2.41</v>
      </c>
      <c r="D30698" t="s">
        <v>20</v>
      </c>
      <c r="G30698" t="s">
        <v>273</v>
      </c>
    </row>
    <row r="30699" spans="1:7">
      <c r="A30699">
        <v>730429</v>
      </c>
      <c r="B30699" t="s">
        <v>114</v>
      </c>
      <c r="C30699" s="30">
        <v>2.6510000000000002</v>
      </c>
      <c r="D30699" t="s">
        <v>20</v>
      </c>
      <c r="E30699">
        <v>2026</v>
      </c>
      <c r="G30699" t="s">
        <v>273</v>
      </c>
    </row>
    <row r="30700" spans="1:7">
      <c r="A30700">
        <v>730429</v>
      </c>
      <c r="B30700" t="s">
        <v>114</v>
      </c>
      <c r="C30700" s="30">
        <v>2.8920000000000003</v>
      </c>
      <c r="D30700" t="s">
        <v>20</v>
      </c>
      <c r="E30700">
        <v>2027</v>
      </c>
      <c r="G30700" t="s">
        <v>273</v>
      </c>
    </row>
    <row r="30701" spans="1:7">
      <c r="A30701">
        <v>730429</v>
      </c>
      <c r="B30701" t="s">
        <v>114</v>
      </c>
      <c r="C30701" s="30">
        <v>3.133</v>
      </c>
      <c r="D30701" t="s">
        <v>20</v>
      </c>
      <c r="E30701">
        <v>2028</v>
      </c>
      <c r="G30701" t="s">
        <v>273</v>
      </c>
    </row>
    <row r="30702" spans="1:7">
      <c r="A30702">
        <v>730431</v>
      </c>
      <c r="B30702" t="s">
        <v>114</v>
      </c>
      <c r="C30702" s="30">
        <v>2.41</v>
      </c>
      <c r="D30702" t="s">
        <v>20</v>
      </c>
      <c r="G30702" t="s">
        <v>273</v>
      </c>
    </row>
    <row r="30703" spans="1:7">
      <c r="A30703">
        <v>730431</v>
      </c>
      <c r="B30703" t="s">
        <v>114</v>
      </c>
      <c r="C30703" s="30">
        <v>2.6510000000000002</v>
      </c>
      <c r="D30703" t="s">
        <v>20</v>
      </c>
      <c r="E30703">
        <v>2026</v>
      </c>
      <c r="G30703" t="s">
        <v>273</v>
      </c>
    </row>
    <row r="30704" spans="1:7">
      <c r="A30704">
        <v>730431</v>
      </c>
      <c r="B30704" t="s">
        <v>114</v>
      </c>
      <c r="C30704" s="30">
        <v>2.8920000000000003</v>
      </c>
      <c r="D30704" t="s">
        <v>20</v>
      </c>
      <c r="E30704">
        <v>2027</v>
      </c>
      <c r="G30704" t="s">
        <v>273</v>
      </c>
    </row>
    <row r="30705" spans="1:7">
      <c r="A30705">
        <v>730431</v>
      </c>
      <c r="B30705" t="s">
        <v>114</v>
      </c>
      <c r="C30705" s="30">
        <v>3.133</v>
      </c>
      <c r="D30705" t="s">
        <v>20</v>
      </c>
      <c r="E30705">
        <v>2028</v>
      </c>
      <c r="G30705" t="s">
        <v>273</v>
      </c>
    </row>
    <row r="30706" spans="1:7">
      <c r="A30706">
        <v>730439</v>
      </c>
      <c r="B30706" t="s">
        <v>114</v>
      </c>
      <c r="C30706" s="30">
        <v>2.41</v>
      </c>
      <c r="D30706" t="s">
        <v>20</v>
      </c>
      <c r="G30706" t="s">
        <v>273</v>
      </c>
    </row>
    <row r="30707" spans="1:7">
      <c r="A30707">
        <v>730439</v>
      </c>
      <c r="B30707" t="s">
        <v>114</v>
      </c>
      <c r="C30707" s="30">
        <v>2.6510000000000002</v>
      </c>
      <c r="D30707" t="s">
        <v>20</v>
      </c>
      <c r="E30707">
        <v>2026</v>
      </c>
      <c r="G30707" t="s">
        <v>273</v>
      </c>
    </row>
    <row r="30708" spans="1:7">
      <c r="A30708">
        <v>730439</v>
      </c>
      <c r="B30708" t="s">
        <v>114</v>
      </c>
      <c r="C30708" s="30">
        <v>2.8920000000000003</v>
      </c>
      <c r="D30708" t="s">
        <v>20</v>
      </c>
      <c r="E30708">
        <v>2027</v>
      </c>
      <c r="G30708" t="s">
        <v>273</v>
      </c>
    </row>
    <row r="30709" spans="1:7">
      <c r="A30709">
        <v>730439</v>
      </c>
      <c r="B30709" t="s">
        <v>114</v>
      </c>
      <c r="C30709" s="30">
        <v>3.133</v>
      </c>
      <c r="D30709" t="s">
        <v>20</v>
      </c>
      <c r="E30709">
        <v>2028</v>
      </c>
      <c r="G30709" t="s">
        <v>273</v>
      </c>
    </row>
    <row r="30710" spans="1:7">
      <c r="A30710">
        <v>73044100</v>
      </c>
      <c r="B30710" t="s">
        <v>114</v>
      </c>
      <c r="C30710" s="30">
        <v>2.59</v>
      </c>
      <c r="G30710" t="s">
        <v>273</v>
      </c>
    </row>
    <row r="30711" spans="1:7">
      <c r="A30711">
        <v>73044100</v>
      </c>
      <c r="B30711" t="s">
        <v>114</v>
      </c>
      <c r="C30711" s="30">
        <v>2.8489999999999998</v>
      </c>
      <c r="E30711">
        <v>2026</v>
      </c>
      <c r="G30711" t="s">
        <v>273</v>
      </c>
    </row>
    <row r="30712" spans="1:7">
      <c r="A30712">
        <v>73044100</v>
      </c>
      <c r="B30712" t="s">
        <v>114</v>
      </c>
      <c r="C30712" s="30">
        <v>3.1079999999999997</v>
      </c>
      <c r="E30712">
        <v>2027</v>
      </c>
      <c r="G30712" t="s">
        <v>273</v>
      </c>
    </row>
    <row r="30713" spans="1:7">
      <c r="A30713">
        <v>73044100</v>
      </c>
      <c r="B30713" t="s">
        <v>114</v>
      </c>
      <c r="C30713" s="30">
        <v>3.367</v>
      </c>
      <c r="E30713">
        <v>2028</v>
      </c>
      <c r="G30713" t="s">
        <v>273</v>
      </c>
    </row>
    <row r="30714" spans="1:7">
      <c r="A30714">
        <v>730449</v>
      </c>
      <c r="B30714" t="s">
        <v>114</v>
      </c>
      <c r="C30714" s="30">
        <v>2.59</v>
      </c>
      <c r="G30714" t="s">
        <v>273</v>
      </c>
    </row>
    <row r="30715" spans="1:7">
      <c r="A30715">
        <v>730449</v>
      </c>
      <c r="B30715" t="s">
        <v>114</v>
      </c>
      <c r="C30715" s="30">
        <v>2.8489999999999998</v>
      </c>
      <c r="E30715">
        <v>2026</v>
      </c>
      <c r="G30715" t="s">
        <v>273</v>
      </c>
    </row>
    <row r="30716" spans="1:7">
      <c r="A30716">
        <v>730449</v>
      </c>
      <c r="B30716" t="s">
        <v>114</v>
      </c>
      <c r="C30716" s="30">
        <v>3.1079999999999997</v>
      </c>
      <c r="E30716">
        <v>2027</v>
      </c>
      <c r="G30716" t="s">
        <v>273</v>
      </c>
    </row>
    <row r="30717" spans="1:7">
      <c r="A30717">
        <v>730449</v>
      </c>
      <c r="B30717" t="s">
        <v>114</v>
      </c>
      <c r="C30717" s="30">
        <v>3.367</v>
      </c>
      <c r="E30717">
        <v>2028</v>
      </c>
      <c r="G30717" t="s">
        <v>273</v>
      </c>
    </row>
    <row r="30718" spans="1:7">
      <c r="A30718">
        <v>730451</v>
      </c>
      <c r="B30718" t="s">
        <v>114</v>
      </c>
      <c r="C30718" s="30">
        <v>2.31</v>
      </c>
      <c r="D30718" t="s">
        <v>21</v>
      </c>
      <c r="G30718" t="s">
        <v>273</v>
      </c>
    </row>
    <row r="30719" spans="1:7">
      <c r="A30719">
        <v>730451</v>
      </c>
      <c r="B30719" t="s">
        <v>114</v>
      </c>
      <c r="C30719" s="30">
        <v>2.5409999999999999</v>
      </c>
      <c r="D30719" t="s">
        <v>21</v>
      </c>
      <c r="E30719">
        <v>2026</v>
      </c>
      <c r="G30719" t="s">
        <v>273</v>
      </c>
    </row>
    <row r="30720" spans="1:7">
      <c r="A30720">
        <v>730451</v>
      </c>
      <c r="B30720" t="s">
        <v>114</v>
      </c>
      <c r="C30720" s="30">
        <v>2.7720000000000002</v>
      </c>
      <c r="D30720" t="s">
        <v>21</v>
      </c>
      <c r="E30720">
        <v>2027</v>
      </c>
      <c r="G30720" t="s">
        <v>273</v>
      </c>
    </row>
    <row r="30721" spans="1:7">
      <c r="A30721">
        <v>730451</v>
      </c>
      <c r="B30721" t="s">
        <v>114</v>
      </c>
      <c r="C30721" s="30">
        <v>3.0030000000000001</v>
      </c>
      <c r="D30721" t="s">
        <v>21</v>
      </c>
      <c r="E30721">
        <v>2028</v>
      </c>
      <c r="G30721" t="s">
        <v>273</v>
      </c>
    </row>
    <row r="30722" spans="1:7">
      <c r="A30722">
        <v>730459</v>
      </c>
      <c r="B30722" t="s">
        <v>114</v>
      </c>
      <c r="C30722" s="30">
        <v>2.31</v>
      </c>
      <c r="D30722" t="s">
        <v>20</v>
      </c>
      <c r="G30722" t="s">
        <v>273</v>
      </c>
    </row>
    <row r="30723" spans="1:7">
      <c r="A30723">
        <v>730459</v>
      </c>
      <c r="B30723" t="s">
        <v>114</v>
      </c>
      <c r="C30723" s="30">
        <v>2.5409999999999999</v>
      </c>
      <c r="D30723" t="s">
        <v>20</v>
      </c>
      <c r="E30723">
        <v>2026</v>
      </c>
      <c r="G30723" t="s">
        <v>273</v>
      </c>
    </row>
    <row r="30724" spans="1:7">
      <c r="A30724">
        <v>730459</v>
      </c>
      <c r="B30724" t="s">
        <v>114</v>
      </c>
      <c r="C30724" s="30">
        <v>2.7720000000000002</v>
      </c>
      <c r="D30724" t="s">
        <v>20</v>
      </c>
      <c r="E30724">
        <v>2027</v>
      </c>
      <c r="G30724" t="s">
        <v>273</v>
      </c>
    </row>
    <row r="30725" spans="1:7">
      <c r="A30725">
        <v>730459</v>
      </c>
      <c r="B30725" t="s">
        <v>114</v>
      </c>
      <c r="C30725" s="30">
        <v>3.0030000000000001</v>
      </c>
      <c r="D30725" t="s">
        <v>20</v>
      </c>
      <c r="E30725">
        <v>2028</v>
      </c>
      <c r="G30725" t="s">
        <v>273</v>
      </c>
    </row>
    <row r="30726" spans="1:7">
      <c r="A30726">
        <v>73049000</v>
      </c>
      <c r="B30726" t="s">
        <v>114</v>
      </c>
      <c r="C30726" s="30">
        <v>2.41</v>
      </c>
      <c r="D30726" t="s">
        <v>20</v>
      </c>
      <c r="G30726" t="s">
        <v>273</v>
      </c>
    </row>
    <row r="30727" spans="1:7">
      <c r="A30727">
        <v>73049000</v>
      </c>
      <c r="B30727" t="s">
        <v>114</v>
      </c>
      <c r="C30727" s="30">
        <v>2.6510000000000002</v>
      </c>
      <c r="D30727" t="s">
        <v>20</v>
      </c>
      <c r="E30727">
        <v>2026</v>
      </c>
      <c r="G30727" t="s">
        <v>273</v>
      </c>
    </row>
    <row r="30728" spans="1:7">
      <c r="A30728">
        <v>73049000</v>
      </c>
      <c r="B30728" t="s">
        <v>114</v>
      </c>
      <c r="C30728" s="30">
        <v>2.8920000000000003</v>
      </c>
      <c r="D30728" t="s">
        <v>20</v>
      </c>
      <c r="E30728">
        <v>2027</v>
      </c>
      <c r="G30728" t="s">
        <v>273</v>
      </c>
    </row>
    <row r="30729" spans="1:7">
      <c r="A30729">
        <v>73049000</v>
      </c>
      <c r="B30729" t="s">
        <v>114</v>
      </c>
      <c r="C30729" s="30">
        <v>3.133</v>
      </c>
      <c r="D30729" t="s">
        <v>20</v>
      </c>
      <c r="E30729">
        <v>2028</v>
      </c>
      <c r="G30729" t="s">
        <v>273</v>
      </c>
    </row>
    <row r="30730" spans="1:7">
      <c r="A30730">
        <v>7305</v>
      </c>
      <c r="B30730" t="s">
        <v>114</v>
      </c>
      <c r="C30730" s="30">
        <v>2.41</v>
      </c>
      <c r="D30730" t="s">
        <v>20</v>
      </c>
      <c r="G30730" t="s">
        <v>273</v>
      </c>
    </row>
    <row r="30731" spans="1:7">
      <c r="A30731">
        <v>7305</v>
      </c>
      <c r="B30731" t="s">
        <v>114</v>
      </c>
      <c r="C30731" s="30">
        <v>2.6510000000000002</v>
      </c>
      <c r="D30731" t="s">
        <v>20</v>
      </c>
      <c r="E30731">
        <v>2026</v>
      </c>
      <c r="G30731" t="s">
        <v>273</v>
      </c>
    </row>
    <row r="30732" spans="1:7">
      <c r="A30732">
        <v>7305</v>
      </c>
      <c r="B30732" t="s">
        <v>114</v>
      </c>
      <c r="C30732" s="30">
        <v>2.8920000000000003</v>
      </c>
      <c r="D30732" t="s">
        <v>20</v>
      </c>
      <c r="E30732">
        <v>2027</v>
      </c>
      <c r="G30732" t="s">
        <v>273</v>
      </c>
    </row>
    <row r="30733" spans="1:7">
      <c r="A30733">
        <v>7305</v>
      </c>
      <c r="B30733" t="s">
        <v>114</v>
      </c>
      <c r="C30733" s="30">
        <v>3.133</v>
      </c>
      <c r="D30733" t="s">
        <v>20</v>
      </c>
      <c r="E30733">
        <v>2028</v>
      </c>
      <c r="G30733" t="s">
        <v>273</v>
      </c>
    </row>
    <row r="30734" spans="1:7">
      <c r="A30734">
        <v>73061100</v>
      </c>
      <c r="B30734" t="s">
        <v>114</v>
      </c>
      <c r="C30734" s="30">
        <v>2.59</v>
      </c>
      <c r="G30734" t="s">
        <v>273</v>
      </c>
    </row>
    <row r="30735" spans="1:7">
      <c r="A30735">
        <v>73061100</v>
      </c>
      <c r="B30735" t="s">
        <v>114</v>
      </c>
      <c r="C30735" s="30">
        <v>2.8489999999999998</v>
      </c>
      <c r="E30735">
        <v>2026</v>
      </c>
      <c r="G30735" t="s">
        <v>273</v>
      </c>
    </row>
    <row r="30736" spans="1:7">
      <c r="A30736">
        <v>73061100</v>
      </c>
      <c r="B30736" t="s">
        <v>114</v>
      </c>
      <c r="C30736" s="30">
        <v>3.1079999999999997</v>
      </c>
      <c r="E30736">
        <v>2027</v>
      </c>
      <c r="G30736" t="s">
        <v>273</v>
      </c>
    </row>
    <row r="30737" spans="1:7">
      <c r="A30737">
        <v>73061100</v>
      </c>
      <c r="B30737" t="s">
        <v>114</v>
      </c>
      <c r="C30737" s="30">
        <v>3.367</v>
      </c>
      <c r="E30737">
        <v>2028</v>
      </c>
      <c r="G30737" t="s">
        <v>273</v>
      </c>
    </row>
    <row r="30738" spans="1:7">
      <c r="A30738">
        <v>73061900</v>
      </c>
      <c r="B30738" t="s">
        <v>114</v>
      </c>
      <c r="C30738" s="30">
        <v>2.41</v>
      </c>
      <c r="D30738" t="s">
        <v>20</v>
      </c>
      <c r="G30738" t="s">
        <v>273</v>
      </c>
    </row>
    <row r="30739" spans="1:7">
      <c r="A30739">
        <v>73061900</v>
      </c>
      <c r="B30739" t="s">
        <v>114</v>
      </c>
      <c r="C30739" s="30">
        <v>2.6510000000000002</v>
      </c>
      <c r="D30739" t="s">
        <v>20</v>
      </c>
      <c r="E30739">
        <v>2026</v>
      </c>
      <c r="G30739" t="s">
        <v>273</v>
      </c>
    </row>
    <row r="30740" spans="1:7">
      <c r="A30740">
        <v>73061900</v>
      </c>
      <c r="B30740" t="s">
        <v>114</v>
      </c>
      <c r="C30740" s="30">
        <v>2.8920000000000003</v>
      </c>
      <c r="D30740" t="s">
        <v>20</v>
      </c>
      <c r="E30740">
        <v>2027</v>
      </c>
      <c r="G30740" t="s">
        <v>273</v>
      </c>
    </row>
    <row r="30741" spans="1:7">
      <c r="A30741">
        <v>73061900</v>
      </c>
      <c r="B30741" t="s">
        <v>114</v>
      </c>
      <c r="C30741" s="30">
        <v>3.133</v>
      </c>
      <c r="D30741" t="s">
        <v>20</v>
      </c>
      <c r="E30741">
        <v>2028</v>
      </c>
      <c r="G30741" t="s">
        <v>273</v>
      </c>
    </row>
    <row r="30742" spans="1:7">
      <c r="A30742">
        <v>73062100</v>
      </c>
      <c r="B30742" t="s">
        <v>114</v>
      </c>
      <c r="C30742" s="30">
        <v>2.59</v>
      </c>
      <c r="G30742" t="s">
        <v>273</v>
      </c>
    </row>
    <row r="30743" spans="1:7">
      <c r="A30743">
        <v>73062100</v>
      </c>
      <c r="B30743" t="s">
        <v>114</v>
      </c>
      <c r="C30743" s="30">
        <v>2.8489999999999998</v>
      </c>
      <c r="E30743">
        <v>2026</v>
      </c>
      <c r="G30743" t="s">
        <v>273</v>
      </c>
    </row>
    <row r="30744" spans="1:7">
      <c r="A30744">
        <v>73062100</v>
      </c>
      <c r="B30744" t="s">
        <v>114</v>
      </c>
      <c r="C30744" s="30">
        <v>3.1079999999999997</v>
      </c>
      <c r="E30744">
        <v>2027</v>
      </c>
      <c r="G30744" t="s">
        <v>273</v>
      </c>
    </row>
    <row r="30745" spans="1:7">
      <c r="A30745">
        <v>73062100</v>
      </c>
      <c r="B30745" t="s">
        <v>114</v>
      </c>
      <c r="C30745" s="30">
        <v>3.367</v>
      </c>
      <c r="E30745">
        <v>2028</v>
      </c>
      <c r="G30745" t="s">
        <v>273</v>
      </c>
    </row>
    <row r="30746" spans="1:7">
      <c r="A30746">
        <v>73062900</v>
      </c>
      <c r="B30746" t="s">
        <v>114</v>
      </c>
      <c r="C30746" s="30">
        <v>2.41</v>
      </c>
      <c r="D30746" t="s">
        <v>20</v>
      </c>
      <c r="G30746" t="s">
        <v>273</v>
      </c>
    </row>
    <row r="30747" spans="1:7">
      <c r="A30747">
        <v>73062900</v>
      </c>
      <c r="B30747" t="s">
        <v>114</v>
      </c>
      <c r="C30747" s="30">
        <v>2.6510000000000002</v>
      </c>
      <c r="D30747" t="s">
        <v>20</v>
      </c>
      <c r="E30747">
        <v>2026</v>
      </c>
      <c r="G30747" t="s">
        <v>273</v>
      </c>
    </row>
    <row r="30748" spans="1:7">
      <c r="A30748">
        <v>73062900</v>
      </c>
      <c r="B30748" t="s">
        <v>114</v>
      </c>
      <c r="C30748" s="30">
        <v>2.8920000000000003</v>
      </c>
      <c r="D30748" t="s">
        <v>20</v>
      </c>
      <c r="E30748">
        <v>2027</v>
      </c>
      <c r="G30748" t="s">
        <v>273</v>
      </c>
    </row>
    <row r="30749" spans="1:7">
      <c r="A30749">
        <v>73062900</v>
      </c>
      <c r="B30749" t="s">
        <v>114</v>
      </c>
      <c r="C30749" s="30">
        <v>3.133</v>
      </c>
      <c r="D30749" t="s">
        <v>20</v>
      </c>
      <c r="E30749">
        <v>2028</v>
      </c>
      <c r="G30749" t="s">
        <v>273</v>
      </c>
    </row>
    <row r="30750" spans="1:7">
      <c r="A30750">
        <v>73063012</v>
      </c>
      <c r="B30750" t="s">
        <v>114</v>
      </c>
      <c r="C30750" s="30">
        <v>2.41</v>
      </c>
      <c r="D30750" t="s">
        <v>20</v>
      </c>
      <c r="G30750" t="s">
        <v>273</v>
      </c>
    </row>
    <row r="30751" spans="1:7">
      <c r="A30751">
        <v>73063012</v>
      </c>
      <c r="B30751" t="s">
        <v>114</v>
      </c>
      <c r="C30751" s="30">
        <v>2.6510000000000002</v>
      </c>
      <c r="D30751" t="s">
        <v>20</v>
      </c>
      <c r="E30751">
        <v>2026</v>
      </c>
      <c r="G30751" t="s">
        <v>273</v>
      </c>
    </row>
    <row r="30752" spans="1:7">
      <c r="A30752">
        <v>73063012</v>
      </c>
      <c r="B30752" t="s">
        <v>114</v>
      </c>
      <c r="C30752" s="30">
        <v>2.8920000000000003</v>
      </c>
      <c r="D30752" t="s">
        <v>20</v>
      </c>
      <c r="E30752">
        <v>2027</v>
      </c>
      <c r="G30752" t="s">
        <v>273</v>
      </c>
    </row>
    <row r="30753" spans="1:7">
      <c r="A30753">
        <v>73063012</v>
      </c>
      <c r="B30753" t="s">
        <v>114</v>
      </c>
      <c r="C30753" s="30">
        <v>3.133</v>
      </c>
      <c r="D30753" t="s">
        <v>20</v>
      </c>
      <c r="E30753">
        <v>2028</v>
      </c>
      <c r="G30753" t="s">
        <v>273</v>
      </c>
    </row>
    <row r="30754" spans="1:7">
      <c r="A30754">
        <v>73063018</v>
      </c>
      <c r="B30754" t="s">
        <v>114</v>
      </c>
      <c r="C30754" s="30">
        <v>2.41</v>
      </c>
      <c r="D30754" t="s">
        <v>20</v>
      </c>
      <c r="G30754" t="s">
        <v>273</v>
      </c>
    </row>
    <row r="30755" spans="1:7">
      <c r="A30755">
        <v>73063018</v>
      </c>
      <c r="B30755" t="s">
        <v>114</v>
      </c>
      <c r="C30755" s="30">
        <v>2.6510000000000002</v>
      </c>
      <c r="D30755" t="s">
        <v>20</v>
      </c>
      <c r="E30755">
        <v>2026</v>
      </c>
      <c r="G30755" t="s">
        <v>273</v>
      </c>
    </row>
    <row r="30756" spans="1:7">
      <c r="A30756">
        <v>73063018</v>
      </c>
      <c r="B30756" t="s">
        <v>114</v>
      </c>
      <c r="C30756" s="30">
        <v>2.8920000000000003</v>
      </c>
      <c r="D30756" t="s">
        <v>20</v>
      </c>
      <c r="E30756">
        <v>2027</v>
      </c>
      <c r="G30756" t="s">
        <v>273</v>
      </c>
    </row>
    <row r="30757" spans="1:7">
      <c r="A30757">
        <v>73063018</v>
      </c>
      <c r="B30757" t="s">
        <v>114</v>
      </c>
      <c r="C30757" s="30">
        <v>3.133</v>
      </c>
      <c r="D30757" t="s">
        <v>20</v>
      </c>
      <c r="E30757">
        <v>2028</v>
      </c>
      <c r="G30757" t="s">
        <v>273</v>
      </c>
    </row>
    <row r="30758" spans="1:7">
      <c r="A30758">
        <v>73063041</v>
      </c>
      <c r="B30758" t="s">
        <v>114</v>
      </c>
      <c r="C30758" s="30">
        <v>2.41</v>
      </c>
      <c r="D30758" t="s">
        <v>20</v>
      </c>
      <c r="G30758" t="s">
        <v>273</v>
      </c>
    </row>
    <row r="30759" spans="1:7">
      <c r="A30759">
        <v>73063041</v>
      </c>
      <c r="B30759" t="s">
        <v>114</v>
      </c>
      <c r="C30759" s="30">
        <v>2.6510000000000002</v>
      </c>
      <c r="D30759" t="s">
        <v>20</v>
      </c>
      <c r="E30759">
        <v>2026</v>
      </c>
      <c r="G30759" t="s">
        <v>273</v>
      </c>
    </row>
    <row r="30760" spans="1:7">
      <c r="A30760">
        <v>73063041</v>
      </c>
      <c r="B30760" t="s">
        <v>114</v>
      </c>
      <c r="C30760" s="30">
        <v>2.8920000000000003</v>
      </c>
      <c r="D30760" t="s">
        <v>20</v>
      </c>
      <c r="E30760">
        <v>2027</v>
      </c>
      <c r="G30760" t="s">
        <v>273</v>
      </c>
    </row>
    <row r="30761" spans="1:7">
      <c r="A30761">
        <v>73063041</v>
      </c>
      <c r="B30761" t="s">
        <v>114</v>
      </c>
      <c r="C30761" s="30">
        <v>3.133</v>
      </c>
      <c r="D30761" t="s">
        <v>20</v>
      </c>
      <c r="E30761">
        <v>2028</v>
      </c>
      <c r="G30761" t="s">
        <v>273</v>
      </c>
    </row>
    <row r="30762" spans="1:7">
      <c r="A30762">
        <v>73063049</v>
      </c>
      <c r="B30762" t="s">
        <v>114</v>
      </c>
      <c r="C30762" s="30">
        <v>2.41</v>
      </c>
      <c r="D30762" t="s">
        <v>20</v>
      </c>
      <c r="G30762" t="s">
        <v>273</v>
      </c>
    </row>
    <row r="30763" spans="1:7">
      <c r="A30763">
        <v>73063049</v>
      </c>
      <c r="B30763" t="s">
        <v>114</v>
      </c>
      <c r="C30763" s="30">
        <v>2.6510000000000002</v>
      </c>
      <c r="D30763" t="s">
        <v>20</v>
      </c>
      <c r="E30763">
        <v>2026</v>
      </c>
      <c r="G30763" t="s">
        <v>273</v>
      </c>
    </row>
    <row r="30764" spans="1:7">
      <c r="A30764">
        <v>73063049</v>
      </c>
      <c r="B30764" t="s">
        <v>114</v>
      </c>
      <c r="C30764" s="30">
        <v>2.8920000000000003</v>
      </c>
      <c r="D30764" t="s">
        <v>20</v>
      </c>
      <c r="E30764">
        <v>2027</v>
      </c>
      <c r="G30764" t="s">
        <v>273</v>
      </c>
    </row>
    <row r="30765" spans="1:7">
      <c r="A30765">
        <v>73063049</v>
      </c>
      <c r="B30765" t="s">
        <v>114</v>
      </c>
      <c r="C30765" s="30">
        <v>3.133</v>
      </c>
      <c r="D30765" t="s">
        <v>20</v>
      </c>
      <c r="E30765">
        <v>2028</v>
      </c>
      <c r="G30765" t="s">
        <v>273</v>
      </c>
    </row>
    <row r="30766" spans="1:7">
      <c r="A30766">
        <v>73063072</v>
      </c>
      <c r="B30766" t="s">
        <v>114</v>
      </c>
      <c r="C30766" s="30">
        <v>2.41</v>
      </c>
      <c r="D30766" t="s">
        <v>20</v>
      </c>
      <c r="G30766" t="s">
        <v>273</v>
      </c>
    </row>
    <row r="30767" spans="1:7">
      <c r="A30767">
        <v>73063072</v>
      </c>
      <c r="B30767" t="s">
        <v>114</v>
      </c>
      <c r="C30767" s="30">
        <v>2.6510000000000002</v>
      </c>
      <c r="D30767" t="s">
        <v>20</v>
      </c>
      <c r="E30767">
        <v>2026</v>
      </c>
      <c r="G30767" t="s">
        <v>273</v>
      </c>
    </row>
    <row r="30768" spans="1:7">
      <c r="A30768">
        <v>73063072</v>
      </c>
      <c r="B30768" t="s">
        <v>114</v>
      </c>
      <c r="C30768" s="30">
        <v>2.8920000000000003</v>
      </c>
      <c r="D30768" t="s">
        <v>20</v>
      </c>
      <c r="E30768">
        <v>2027</v>
      </c>
      <c r="G30768" t="s">
        <v>273</v>
      </c>
    </row>
    <row r="30769" spans="1:7">
      <c r="A30769">
        <v>73063072</v>
      </c>
      <c r="B30769" t="s">
        <v>114</v>
      </c>
      <c r="C30769" s="30">
        <v>3.133</v>
      </c>
      <c r="D30769" t="s">
        <v>20</v>
      </c>
      <c r="E30769">
        <v>2028</v>
      </c>
      <c r="G30769" t="s">
        <v>273</v>
      </c>
    </row>
    <row r="30770" spans="1:7">
      <c r="A30770">
        <v>73063077</v>
      </c>
      <c r="B30770" t="s">
        <v>114</v>
      </c>
      <c r="C30770" s="30">
        <v>2.41</v>
      </c>
      <c r="D30770" t="s">
        <v>20</v>
      </c>
      <c r="G30770" t="s">
        <v>273</v>
      </c>
    </row>
    <row r="30771" spans="1:7">
      <c r="A30771">
        <v>73063077</v>
      </c>
      <c r="B30771" t="s">
        <v>114</v>
      </c>
      <c r="C30771" s="30">
        <v>2.6510000000000002</v>
      </c>
      <c r="D30771" t="s">
        <v>20</v>
      </c>
      <c r="E30771">
        <v>2026</v>
      </c>
      <c r="G30771" t="s">
        <v>273</v>
      </c>
    </row>
    <row r="30772" spans="1:7">
      <c r="A30772">
        <v>73063077</v>
      </c>
      <c r="B30772" t="s">
        <v>114</v>
      </c>
      <c r="C30772" s="30">
        <v>2.8920000000000003</v>
      </c>
      <c r="D30772" t="s">
        <v>20</v>
      </c>
      <c r="E30772">
        <v>2027</v>
      </c>
      <c r="G30772" t="s">
        <v>273</v>
      </c>
    </row>
    <row r="30773" spans="1:7">
      <c r="A30773">
        <v>73063077</v>
      </c>
      <c r="B30773" t="s">
        <v>114</v>
      </c>
      <c r="C30773" s="30">
        <v>3.133</v>
      </c>
      <c r="D30773" t="s">
        <v>20</v>
      </c>
      <c r="E30773">
        <v>2028</v>
      </c>
      <c r="G30773" t="s">
        <v>273</v>
      </c>
    </row>
    <row r="30774" spans="1:7">
      <c r="A30774">
        <v>73063080</v>
      </c>
      <c r="B30774" t="s">
        <v>114</v>
      </c>
      <c r="C30774" s="30">
        <v>2.41</v>
      </c>
      <c r="D30774" t="s">
        <v>20</v>
      </c>
      <c r="G30774" t="s">
        <v>273</v>
      </c>
    </row>
    <row r="30775" spans="1:7">
      <c r="A30775">
        <v>73063080</v>
      </c>
      <c r="B30775" t="s">
        <v>114</v>
      </c>
      <c r="C30775" s="30">
        <v>2.6510000000000002</v>
      </c>
      <c r="D30775" t="s">
        <v>20</v>
      </c>
      <c r="E30775">
        <v>2026</v>
      </c>
      <c r="G30775" t="s">
        <v>273</v>
      </c>
    </row>
    <row r="30776" spans="1:7">
      <c r="A30776">
        <v>73063080</v>
      </c>
      <c r="B30776" t="s">
        <v>114</v>
      </c>
      <c r="C30776" s="30">
        <v>2.8920000000000003</v>
      </c>
      <c r="D30776" t="s">
        <v>20</v>
      </c>
      <c r="E30776">
        <v>2027</v>
      </c>
      <c r="G30776" t="s">
        <v>273</v>
      </c>
    </row>
    <row r="30777" spans="1:7">
      <c r="A30777">
        <v>73063080</v>
      </c>
      <c r="B30777" t="s">
        <v>114</v>
      </c>
      <c r="C30777" s="30">
        <v>3.133</v>
      </c>
      <c r="D30777" t="s">
        <v>20</v>
      </c>
      <c r="E30777">
        <v>2028</v>
      </c>
      <c r="G30777" t="s">
        <v>273</v>
      </c>
    </row>
    <row r="30778" spans="1:7">
      <c r="A30778">
        <v>73064020</v>
      </c>
      <c r="B30778" t="s">
        <v>114</v>
      </c>
      <c r="C30778" s="30">
        <v>2.59</v>
      </c>
      <c r="G30778" t="s">
        <v>273</v>
      </c>
    </row>
    <row r="30779" spans="1:7">
      <c r="A30779">
        <v>73064020</v>
      </c>
      <c r="B30779" t="s">
        <v>114</v>
      </c>
      <c r="C30779" s="30">
        <v>2.8489999999999998</v>
      </c>
      <c r="E30779">
        <v>2026</v>
      </c>
      <c r="G30779" t="s">
        <v>273</v>
      </c>
    </row>
    <row r="30780" spans="1:7">
      <c r="A30780">
        <v>73064020</v>
      </c>
      <c r="B30780" t="s">
        <v>114</v>
      </c>
      <c r="C30780" s="30">
        <v>3.1079999999999997</v>
      </c>
      <c r="E30780">
        <v>2027</v>
      </c>
      <c r="G30780" t="s">
        <v>273</v>
      </c>
    </row>
    <row r="30781" spans="1:7">
      <c r="A30781">
        <v>73064020</v>
      </c>
      <c r="B30781" t="s">
        <v>114</v>
      </c>
      <c r="C30781" s="30">
        <v>3.367</v>
      </c>
      <c r="E30781">
        <v>2028</v>
      </c>
      <c r="G30781" t="s">
        <v>273</v>
      </c>
    </row>
    <row r="30782" spans="1:7">
      <c r="A30782">
        <v>73064080</v>
      </c>
      <c r="B30782" t="s">
        <v>114</v>
      </c>
      <c r="C30782" s="30">
        <v>2.59</v>
      </c>
      <c r="G30782" t="s">
        <v>273</v>
      </c>
    </row>
    <row r="30783" spans="1:7">
      <c r="A30783">
        <v>73064080</v>
      </c>
      <c r="B30783" t="s">
        <v>114</v>
      </c>
      <c r="C30783" s="30">
        <v>2.8489999999999998</v>
      </c>
      <c r="E30783">
        <v>2026</v>
      </c>
      <c r="G30783" t="s">
        <v>273</v>
      </c>
    </row>
    <row r="30784" spans="1:7">
      <c r="A30784">
        <v>73064080</v>
      </c>
      <c r="B30784" t="s">
        <v>114</v>
      </c>
      <c r="C30784" s="30">
        <v>3.1079999999999997</v>
      </c>
      <c r="E30784">
        <v>2027</v>
      </c>
      <c r="G30784" t="s">
        <v>273</v>
      </c>
    </row>
    <row r="30785" spans="1:7">
      <c r="A30785">
        <v>73064080</v>
      </c>
      <c r="B30785" t="s">
        <v>114</v>
      </c>
      <c r="C30785" s="30">
        <v>3.367</v>
      </c>
      <c r="E30785">
        <v>2028</v>
      </c>
      <c r="G30785" t="s">
        <v>273</v>
      </c>
    </row>
    <row r="30786" spans="1:7">
      <c r="A30786">
        <v>73065021</v>
      </c>
      <c r="B30786" t="s">
        <v>114</v>
      </c>
      <c r="C30786" s="30">
        <v>2.3199999999999998</v>
      </c>
      <c r="D30786" t="s">
        <v>21</v>
      </c>
      <c r="G30786" t="s">
        <v>273</v>
      </c>
    </row>
    <row r="30787" spans="1:7">
      <c r="A30787">
        <v>73065021</v>
      </c>
      <c r="B30787" t="s">
        <v>114</v>
      </c>
      <c r="C30787" s="30">
        <v>2.552</v>
      </c>
      <c r="D30787" t="s">
        <v>21</v>
      </c>
      <c r="E30787">
        <v>2026</v>
      </c>
      <c r="G30787" t="s">
        <v>273</v>
      </c>
    </row>
    <row r="30788" spans="1:7">
      <c r="A30788">
        <v>73065021</v>
      </c>
      <c r="B30788" t="s">
        <v>114</v>
      </c>
      <c r="C30788" s="30">
        <v>2.7839999999999998</v>
      </c>
      <c r="D30788" t="s">
        <v>21</v>
      </c>
      <c r="E30788">
        <v>2027</v>
      </c>
      <c r="G30788" t="s">
        <v>273</v>
      </c>
    </row>
    <row r="30789" spans="1:7">
      <c r="A30789">
        <v>73065021</v>
      </c>
      <c r="B30789" t="s">
        <v>114</v>
      </c>
      <c r="C30789" s="30">
        <v>3.016</v>
      </c>
      <c r="D30789" t="s">
        <v>21</v>
      </c>
      <c r="E30789">
        <v>2028</v>
      </c>
      <c r="G30789" t="s">
        <v>273</v>
      </c>
    </row>
    <row r="30790" spans="1:7">
      <c r="A30790">
        <v>73065029</v>
      </c>
      <c r="B30790" t="s">
        <v>114</v>
      </c>
      <c r="C30790" s="30">
        <v>2.3199999999999998</v>
      </c>
      <c r="D30790" t="s">
        <v>21</v>
      </c>
      <c r="G30790" t="s">
        <v>273</v>
      </c>
    </row>
    <row r="30791" spans="1:7">
      <c r="A30791">
        <v>73065029</v>
      </c>
      <c r="B30791" t="s">
        <v>114</v>
      </c>
      <c r="C30791" s="30">
        <v>2.552</v>
      </c>
      <c r="D30791" t="s">
        <v>21</v>
      </c>
      <c r="E30791">
        <v>2026</v>
      </c>
      <c r="G30791" t="s">
        <v>273</v>
      </c>
    </row>
    <row r="30792" spans="1:7">
      <c r="A30792">
        <v>73065029</v>
      </c>
      <c r="B30792" t="s">
        <v>114</v>
      </c>
      <c r="C30792" s="30">
        <v>2.7839999999999998</v>
      </c>
      <c r="D30792" t="s">
        <v>21</v>
      </c>
      <c r="E30792">
        <v>2027</v>
      </c>
      <c r="G30792" t="s">
        <v>273</v>
      </c>
    </row>
    <row r="30793" spans="1:7">
      <c r="A30793">
        <v>73065029</v>
      </c>
      <c r="B30793" t="s">
        <v>114</v>
      </c>
      <c r="C30793" s="30">
        <v>3.016</v>
      </c>
      <c r="D30793" t="s">
        <v>21</v>
      </c>
      <c r="E30793">
        <v>2028</v>
      </c>
      <c r="G30793" t="s">
        <v>273</v>
      </c>
    </row>
    <row r="30794" spans="1:7">
      <c r="A30794">
        <v>73065080</v>
      </c>
      <c r="B30794" t="s">
        <v>114</v>
      </c>
      <c r="C30794" s="30">
        <v>2.3199999999999998</v>
      </c>
      <c r="D30794" t="s">
        <v>21</v>
      </c>
      <c r="G30794" t="s">
        <v>273</v>
      </c>
    </row>
    <row r="30795" spans="1:7">
      <c r="A30795">
        <v>73065080</v>
      </c>
      <c r="B30795" t="s">
        <v>114</v>
      </c>
      <c r="C30795" s="30">
        <v>2.552</v>
      </c>
      <c r="D30795" t="s">
        <v>21</v>
      </c>
      <c r="E30795">
        <v>2026</v>
      </c>
      <c r="G30795" t="s">
        <v>273</v>
      </c>
    </row>
    <row r="30796" spans="1:7">
      <c r="A30796">
        <v>73065080</v>
      </c>
      <c r="B30796" t="s">
        <v>114</v>
      </c>
      <c r="C30796" s="30">
        <v>2.7839999999999998</v>
      </c>
      <c r="D30796" t="s">
        <v>21</v>
      </c>
      <c r="E30796">
        <v>2027</v>
      </c>
      <c r="G30796" t="s">
        <v>273</v>
      </c>
    </row>
    <row r="30797" spans="1:7">
      <c r="A30797">
        <v>73065080</v>
      </c>
      <c r="B30797" t="s">
        <v>114</v>
      </c>
      <c r="C30797" s="30">
        <v>3.016</v>
      </c>
      <c r="D30797" t="s">
        <v>21</v>
      </c>
      <c r="E30797">
        <v>2028</v>
      </c>
      <c r="G30797" t="s">
        <v>273</v>
      </c>
    </row>
    <row r="30798" spans="1:7">
      <c r="A30798">
        <v>73066110</v>
      </c>
      <c r="B30798" t="s">
        <v>114</v>
      </c>
      <c r="C30798" s="30">
        <v>2.59</v>
      </c>
      <c r="G30798" t="s">
        <v>273</v>
      </c>
    </row>
    <row r="30799" spans="1:7">
      <c r="A30799">
        <v>73066110</v>
      </c>
      <c r="B30799" t="s">
        <v>114</v>
      </c>
      <c r="C30799" s="30">
        <v>2.8489999999999998</v>
      </c>
      <c r="E30799">
        <v>2026</v>
      </c>
      <c r="G30799" t="s">
        <v>273</v>
      </c>
    </row>
    <row r="30800" spans="1:7">
      <c r="A30800">
        <v>73066110</v>
      </c>
      <c r="B30800" t="s">
        <v>114</v>
      </c>
      <c r="C30800" s="30">
        <v>3.1079999999999997</v>
      </c>
      <c r="E30800">
        <v>2027</v>
      </c>
      <c r="G30800" t="s">
        <v>273</v>
      </c>
    </row>
    <row r="30801" spans="1:7">
      <c r="A30801">
        <v>73066110</v>
      </c>
      <c r="B30801" t="s">
        <v>114</v>
      </c>
      <c r="C30801" s="30">
        <v>3.367</v>
      </c>
      <c r="E30801">
        <v>2028</v>
      </c>
      <c r="G30801" t="s">
        <v>273</v>
      </c>
    </row>
    <row r="30802" spans="1:7">
      <c r="A30802">
        <v>73066192</v>
      </c>
      <c r="B30802" t="s">
        <v>114</v>
      </c>
      <c r="C30802" s="30">
        <v>2.41</v>
      </c>
      <c r="D30802" t="s">
        <v>20</v>
      </c>
      <c r="G30802" t="s">
        <v>273</v>
      </c>
    </row>
    <row r="30803" spans="1:7">
      <c r="A30803">
        <v>73066192</v>
      </c>
      <c r="B30803" t="s">
        <v>114</v>
      </c>
      <c r="C30803" s="30">
        <v>2.6510000000000002</v>
      </c>
      <c r="D30803" t="s">
        <v>20</v>
      </c>
      <c r="E30803">
        <v>2026</v>
      </c>
      <c r="G30803" t="s">
        <v>273</v>
      </c>
    </row>
    <row r="30804" spans="1:7">
      <c r="A30804">
        <v>73066192</v>
      </c>
      <c r="B30804" t="s">
        <v>114</v>
      </c>
      <c r="C30804" s="30">
        <v>2.8920000000000003</v>
      </c>
      <c r="D30804" t="s">
        <v>20</v>
      </c>
      <c r="E30804">
        <v>2027</v>
      </c>
      <c r="G30804" t="s">
        <v>273</v>
      </c>
    </row>
    <row r="30805" spans="1:7">
      <c r="A30805">
        <v>73066192</v>
      </c>
      <c r="B30805" t="s">
        <v>114</v>
      </c>
      <c r="C30805" s="30">
        <v>3.133</v>
      </c>
      <c r="D30805" t="s">
        <v>20</v>
      </c>
      <c r="E30805">
        <v>2028</v>
      </c>
      <c r="G30805" t="s">
        <v>273</v>
      </c>
    </row>
    <row r="30806" spans="1:7">
      <c r="A30806">
        <v>73066199</v>
      </c>
      <c r="B30806" t="s">
        <v>114</v>
      </c>
      <c r="C30806" s="30">
        <v>2.41</v>
      </c>
      <c r="D30806" t="s">
        <v>20</v>
      </c>
      <c r="G30806" t="s">
        <v>273</v>
      </c>
    </row>
    <row r="30807" spans="1:7">
      <c r="A30807">
        <v>73066199</v>
      </c>
      <c r="B30807" t="s">
        <v>114</v>
      </c>
      <c r="C30807" s="30">
        <v>2.6510000000000002</v>
      </c>
      <c r="D30807" t="s">
        <v>20</v>
      </c>
      <c r="E30807">
        <v>2026</v>
      </c>
      <c r="G30807" t="s">
        <v>273</v>
      </c>
    </row>
    <row r="30808" spans="1:7">
      <c r="A30808">
        <v>73066199</v>
      </c>
      <c r="B30808" t="s">
        <v>114</v>
      </c>
      <c r="C30808" s="30">
        <v>2.8920000000000003</v>
      </c>
      <c r="D30808" t="s">
        <v>20</v>
      </c>
      <c r="E30808">
        <v>2027</v>
      </c>
      <c r="G30808" t="s">
        <v>273</v>
      </c>
    </row>
    <row r="30809" spans="1:7">
      <c r="A30809">
        <v>73066199</v>
      </c>
      <c r="B30809" t="s">
        <v>114</v>
      </c>
      <c r="C30809" s="30">
        <v>3.133</v>
      </c>
      <c r="D30809" t="s">
        <v>20</v>
      </c>
      <c r="E30809">
        <v>2028</v>
      </c>
      <c r="G30809" t="s">
        <v>273</v>
      </c>
    </row>
    <row r="30810" spans="1:7">
      <c r="A30810">
        <v>73066910</v>
      </c>
      <c r="B30810" t="s">
        <v>114</v>
      </c>
      <c r="C30810" s="30">
        <v>2.59</v>
      </c>
      <c r="G30810" t="s">
        <v>273</v>
      </c>
    </row>
    <row r="30811" spans="1:7">
      <c r="A30811">
        <v>73066910</v>
      </c>
      <c r="B30811" t="s">
        <v>114</v>
      </c>
      <c r="C30811" s="30">
        <v>2.8489999999999998</v>
      </c>
      <c r="E30811">
        <v>2026</v>
      </c>
      <c r="G30811" t="s">
        <v>273</v>
      </c>
    </row>
    <row r="30812" spans="1:7">
      <c r="A30812">
        <v>73066910</v>
      </c>
      <c r="B30812" t="s">
        <v>114</v>
      </c>
      <c r="C30812" s="30">
        <v>3.1079999999999997</v>
      </c>
      <c r="E30812">
        <v>2027</v>
      </c>
      <c r="G30812" t="s">
        <v>273</v>
      </c>
    </row>
    <row r="30813" spans="1:7">
      <c r="A30813">
        <v>73066910</v>
      </c>
      <c r="B30813" t="s">
        <v>114</v>
      </c>
      <c r="C30813" s="30">
        <v>3.367</v>
      </c>
      <c r="E30813">
        <v>2028</v>
      </c>
      <c r="G30813" t="s">
        <v>273</v>
      </c>
    </row>
    <row r="30814" spans="1:7">
      <c r="A30814">
        <v>73066990</v>
      </c>
      <c r="B30814" t="s">
        <v>114</v>
      </c>
      <c r="C30814" s="30">
        <v>2.41</v>
      </c>
      <c r="D30814" t="s">
        <v>20</v>
      </c>
      <c r="G30814" t="s">
        <v>273</v>
      </c>
    </row>
    <row r="30815" spans="1:7">
      <c r="A30815">
        <v>73066990</v>
      </c>
      <c r="B30815" t="s">
        <v>114</v>
      </c>
      <c r="C30815" s="30">
        <v>2.6510000000000002</v>
      </c>
      <c r="D30815" t="s">
        <v>20</v>
      </c>
      <c r="E30815">
        <v>2026</v>
      </c>
      <c r="G30815" t="s">
        <v>273</v>
      </c>
    </row>
    <row r="30816" spans="1:7">
      <c r="A30816">
        <v>73066990</v>
      </c>
      <c r="B30816" t="s">
        <v>114</v>
      </c>
      <c r="C30816" s="30">
        <v>2.8920000000000003</v>
      </c>
      <c r="D30816" t="s">
        <v>20</v>
      </c>
      <c r="E30816">
        <v>2027</v>
      </c>
      <c r="G30816" t="s">
        <v>273</v>
      </c>
    </row>
    <row r="30817" spans="1:7">
      <c r="A30817">
        <v>73066990</v>
      </c>
      <c r="B30817" t="s">
        <v>114</v>
      </c>
      <c r="C30817" s="30">
        <v>3.133</v>
      </c>
      <c r="D30817" t="s">
        <v>20</v>
      </c>
      <c r="E30817">
        <v>2028</v>
      </c>
      <c r="G30817" t="s">
        <v>273</v>
      </c>
    </row>
    <row r="30818" spans="1:7">
      <c r="A30818">
        <v>73069000</v>
      </c>
      <c r="B30818" t="s">
        <v>114</v>
      </c>
      <c r="C30818" s="30">
        <v>2.41</v>
      </c>
      <c r="D30818" t="s">
        <v>20</v>
      </c>
      <c r="G30818" t="s">
        <v>273</v>
      </c>
    </row>
    <row r="30819" spans="1:7">
      <c r="A30819">
        <v>73069000</v>
      </c>
      <c r="B30819" t="s">
        <v>114</v>
      </c>
      <c r="C30819" s="30">
        <v>2.6510000000000002</v>
      </c>
      <c r="D30819" t="s">
        <v>20</v>
      </c>
      <c r="E30819">
        <v>2026</v>
      </c>
      <c r="G30819" t="s">
        <v>273</v>
      </c>
    </row>
    <row r="30820" spans="1:7">
      <c r="A30820">
        <v>73069000</v>
      </c>
      <c r="B30820" t="s">
        <v>114</v>
      </c>
      <c r="C30820" s="30">
        <v>2.8920000000000003</v>
      </c>
      <c r="D30820" t="s">
        <v>20</v>
      </c>
      <c r="E30820">
        <v>2027</v>
      </c>
      <c r="G30820" t="s">
        <v>273</v>
      </c>
    </row>
    <row r="30821" spans="1:7">
      <c r="A30821">
        <v>73069000</v>
      </c>
      <c r="B30821" t="s">
        <v>114</v>
      </c>
      <c r="C30821" s="30">
        <v>3.133</v>
      </c>
      <c r="D30821" t="s">
        <v>20</v>
      </c>
      <c r="E30821">
        <v>2028</v>
      </c>
      <c r="G30821" t="s">
        <v>273</v>
      </c>
    </row>
    <row r="30822" spans="1:7">
      <c r="A30822">
        <v>730711</v>
      </c>
      <c r="B30822" t="s">
        <v>114</v>
      </c>
      <c r="C30822" s="30">
        <v>2.2200000000000002</v>
      </c>
      <c r="G30822" t="s">
        <v>273</v>
      </c>
    </row>
    <row r="30823" spans="1:7">
      <c r="A30823">
        <v>730711</v>
      </c>
      <c r="B30823" t="s">
        <v>114</v>
      </c>
      <c r="C30823" s="30">
        <v>2.4420000000000002</v>
      </c>
      <c r="E30823">
        <v>2026</v>
      </c>
      <c r="G30823" t="s">
        <v>273</v>
      </c>
    </row>
    <row r="30824" spans="1:7">
      <c r="A30824">
        <v>730711</v>
      </c>
      <c r="B30824" t="s">
        <v>114</v>
      </c>
      <c r="C30824" s="30">
        <v>2.6640000000000001</v>
      </c>
      <c r="E30824">
        <v>2027</v>
      </c>
      <c r="G30824" t="s">
        <v>273</v>
      </c>
    </row>
    <row r="30825" spans="1:7">
      <c r="A30825">
        <v>730711</v>
      </c>
      <c r="B30825" t="s">
        <v>114</v>
      </c>
      <c r="C30825" s="30">
        <v>2.8860000000000001</v>
      </c>
      <c r="E30825">
        <v>2028</v>
      </c>
      <c r="G30825" t="s">
        <v>273</v>
      </c>
    </row>
    <row r="30826" spans="1:7">
      <c r="A30826">
        <v>73071910</v>
      </c>
      <c r="B30826" t="s">
        <v>114</v>
      </c>
      <c r="C30826" s="30">
        <v>2.2200000000000002</v>
      </c>
      <c r="G30826" t="s">
        <v>273</v>
      </c>
    </row>
    <row r="30827" spans="1:7">
      <c r="A30827">
        <v>73071910</v>
      </c>
      <c r="B30827" t="s">
        <v>114</v>
      </c>
      <c r="C30827" s="30">
        <v>2.4420000000000002</v>
      </c>
      <c r="E30827">
        <v>2026</v>
      </c>
      <c r="G30827" t="s">
        <v>273</v>
      </c>
    </row>
    <row r="30828" spans="1:7">
      <c r="A30828">
        <v>73071910</v>
      </c>
      <c r="B30828" t="s">
        <v>114</v>
      </c>
      <c r="C30828" s="30">
        <v>2.6640000000000001</v>
      </c>
      <c r="E30828">
        <v>2027</v>
      </c>
      <c r="G30828" t="s">
        <v>273</v>
      </c>
    </row>
    <row r="30829" spans="1:7">
      <c r="A30829">
        <v>73071910</v>
      </c>
      <c r="B30829" t="s">
        <v>114</v>
      </c>
      <c r="C30829" s="30">
        <v>2.8860000000000001</v>
      </c>
      <c r="E30829">
        <v>2028</v>
      </c>
      <c r="G30829" t="s">
        <v>273</v>
      </c>
    </row>
    <row r="30830" spans="1:7">
      <c r="A30830">
        <v>73071990</v>
      </c>
      <c r="B30830" t="s">
        <v>114</v>
      </c>
      <c r="C30830" s="30">
        <v>2.4</v>
      </c>
      <c r="D30830" t="s">
        <v>20</v>
      </c>
      <c r="G30830" t="s">
        <v>273</v>
      </c>
    </row>
    <row r="30831" spans="1:7">
      <c r="A30831">
        <v>73071990</v>
      </c>
      <c r="B30831" t="s">
        <v>114</v>
      </c>
      <c r="C30831" s="30">
        <v>2.64</v>
      </c>
      <c r="D30831" t="s">
        <v>20</v>
      </c>
      <c r="E30831">
        <v>2026</v>
      </c>
      <c r="G30831" t="s">
        <v>273</v>
      </c>
    </row>
    <row r="30832" spans="1:7">
      <c r="A30832">
        <v>73071990</v>
      </c>
      <c r="B30832" t="s">
        <v>114</v>
      </c>
      <c r="C30832" s="30">
        <v>2.88</v>
      </c>
      <c r="D30832" t="s">
        <v>20</v>
      </c>
      <c r="E30832">
        <v>2027</v>
      </c>
      <c r="G30832" t="s">
        <v>273</v>
      </c>
    </row>
    <row r="30833" spans="1:7">
      <c r="A30833">
        <v>73071990</v>
      </c>
      <c r="B30833" t="s">
        <v>114</v>
      </c>
      <c r="C30833" s="30">
        <v>3.12</v>
      </c>
      <c r="D30833" t="s">
        <v>20</v>
      </c>
      <c r="E30833">
        <v>2028</v>
      </c>
      <c r="G30833" t="s">
        <v>273</v>
      </c>
    </row>
    <row r="30834" spans="1:7">
      <c r="A30834">
        <v>73072100</v>
      </c>
      <c r="B30834" t="s">
        <v>114</v>
      </c>
      <c r="C30834" s="30">
        <v>2.48</v>
      </c>
      <c r="G30834" t="s">
        <v>273</v>
      </c>
    </row>
    <row r="30835" spans="1:7">
      <c r="A30835">
        <v>73072100</v>
      </c>
      <c r="B30835" t="s">
        <v>114</v>
      </c>
      <c r="C30835" s="30">
        <v>2.7280000000000002</v>
      </c>
      <c r="E30835">
        <v>2026</v>
      </c>
      <c r="G30835" t="s">
        <v>273</v>
      </c>
    </row>
    <row r="30836" spans="1:7">
      <c r="A30836">
        <v>73072100</v>
      </c>
      <c r="B30836" t="s">
        <v>114</v>
      </c>
      <c r="C30836" s="30">
        <v>2.976</v>
      </c>
      <c r="E30836">
        <v>2027</v>
      </c>
      <c r="G30836" t="s">
        <v>273</v>
      </c>
    </row>
    <row r="30837" spans="1:7">
      <c r="A30837">
        <v>73072100</v>
      </c>
      <c r="B30837" t="s">
        <v>114</v>
      </c>
      <c r="C30837" s="30">
        <v>3.2240000000000002</v>
      </c>
      <c r="E30837">
        <v>2028</v>
      </c>
      <c r="G30837" t="s">
        <v>273</v>
      </c>
    </row>
    <row r="30838" spans="1:7">
      <c r="A30838">
        <v>730722</v>
      </c>
      <c r="B30838" t="s">
        <v>114</v>
      </c>
      <c r="C30838" s="30">
        <v>2.48</v>
      </c>
      <c r="G30838" t="s">
        <v>273</v>
      </c>
    </row>
    <row r="30839" spans="1:7">
      <c r="A30839">
        <v>730722</v>
      </c>
      <c r="B30839" t="s">
        <v>114</v>
      </c>
      <c r="C30839" s="30">
        <v>2.7280000000000002</v>
      </c>
      <c r="E30839">
        <v>2026</v>
      </c>
      <c r="G30839" t="s">
        <v>273</v>
      </c>
    </row>
    <row r="30840" spans="1:7">
      <c r="A30840">
        <v>730722</v>
      </c>
      <c r="B30840" t="s">
        <v>114</v>
      </c>
      <c r="C30840" s="30">
        <v>2.976</v>
      </c>
      <c r="E30840">
        <v>2027</v>
      </c>
      <c r="G30840" t="s">
        <v>273</v>
      </c>
    </row>
    <row r="30841" spans="1:7">
      <c r="A30841">
        <v>730722</v>
      </c>
      <c r="B30841" t="s">
        <v>114</v>
      </c>
      <c r="C30841" s="30">
        <v>3.2240000000000002</v>
      </c>
      <c r="E30841">
        <v>2028</v>
      </c>
      <c r="G30841" t="s">
        <v>273</v>
      </c>
    </row>
    <row r="30842" spans="1:7">
      <c r="A30842">
        <v>730723</v>
      </c>
      <c r="B30842" t="s">
        <v>114</v>
      </c>
      <c r="C30842" s="30">
        <v>2.48</v>
      </c>
      <c r="G30842" t="s">
        <v>273</v>
      </c>
    </row>
    <row r="30843" spans="1:7">
      <c r="A30843">
        <v>730723</v>
      </c>
      <c r="B30843" t="s">
        <v>114</v>
      </c>
      <c r="C30843" s="30">
        <v>2.7280000000000002</v>
      </c>
      <c r="E30843">
        <v>2026</v>
      </c>
      <c r="G30843" t="s">
        <v>273</v>
      </c>
    </row>
    <row r="30844" spans="1:7">
      <c r="A30844">
        <v>730723</v>
      </c>
      <c r="B30844" t="s">
        <v>114</v>
      </c>
      <c r="C30844" s="30">
        <v>2.976</v>
      </c>
      <c r="E30844">
        <v>2027</v>
      </c>
      <c r="G30844" t="s">
        <v>273</v>
      </c>
    </row>
    <row r="30845" spans="1:7">
      <c r="A30845">
        <v>730723</v>
      </c>
      <c r="B30845" t="s">
        <v>114</v>
      </c>
      <c r="C30845" s="30">
        <v>3.2240000000000002</v>
      </c>
      <c r="E30845">
        <v>2028</v>
      </c>
      <c r="G30845" t="s">
        <v>273</v>
      </c>
    </row>
    <row r="30846" spans="1:7">
      <c r="A30846">
        <v>730729</v>
      </c>
      <c r="B30846" t="s">
        <v>114</v>
      </c>
      <c r="C30846" s="30">
        <v>2.48</v>
      </c>
      <c r="G30846" t="s">
        <v>273</v>
      </c>
    </row>
    <row r="30847" spans="1:7">
      <c r="A30847">
        <v>730729</v>
      </c>
      <c r="B30847" t="s">
        <v>114</v>
      </c>
      <c r="C30847" s="30">
        <v>2.7280000000000002</v>
      </c>
      <c r="E30847">
        <v>2026</v>
      </c>
      <c r="G30847" t="s">
        <v>273</v>
      </c>
    </row>
    <row r="30848" spans="1:7">
      <c r="A30848">
        <v>730729</v>
      </c>
      <c r="B30848" t="s">
        <v>114</v>
      </c>
      <c r="C30848" s="30">
        <v>2.976</v>
      </c>
      <c r="E30848">
        <v>2027</v>
      </c>
      <c r="G30848" t="s">
        <v>273</v>
      </c>
    </row>
    <row r="30849" spans="1:7">
      <c r="A30849">
        <v>730729</v>
      </c>
      <c r="B30849" t="s">
        <v>114</v>
      </c>
      <c r="C30849" s="30">
        <v>3.2240000000000002</v>
      </c>
      <c r="E30849">
        <v>2028</v>
      </c>
      <c r="G30849" t="s">
        <v>273</v>
      </c>
    </row>
    <row r="30850" spans="1:7">
      <c r="A30850">
        <v>73079100</v>
      </c>
      <c r="B30850" t="s">
        <v>114</v>
      </c>
      <c r="C30850" s="30">
        <v>2.41</v>
      </c>
      <c r="D30850" t="s">
        <v>20</v>
      </c>
      <c r="G30850" t="s">
        <v>273</v>
      </c>
    </row>
    <row r="30851" spans="1:7">
      <c r="A30851">
        <v>73079100</v>
      </c>
      <c r="B30851" t="s">
        <v>114</v>
      </c>
      <c r="C30851" s="30">
        <v>2.6510000000000002</v>
      </c>
      <c r="D30851" t="s">
        <v>20</v>
      </c>
      <c r="E30851">
        <v>2026</v>
      </c>
      <c r="G30851" t="s">
        <v>273</v>
      </c>
    </row>
    <row r="30852" spans="1:7">
      <c r="A30852">
        <v>73079100</v>
      </c>
      <c r="B30852" t="s">
        <v>114</v>
      </c>
      <c r="C30852" s="30">
        <v>2.8920000000000003</v>
      </c>
      <c r="D30852" t="s">
        <v>20</v>
      </c>
      <c r="E30852">
        <v>2027</v>
      </c>
      <c r="G30852" t="s">
        <v>273</v>
      </c>
    </row>
    <row r="30853" spans="1:7">
      <c r="A30853">
        <v>73079100</v>
      </c>
      <c r="B30853" t="s">
        <v>114</v>
      </c>
      <c r="C30853" s="30">
        <v>3.133</v>
      </c>
      <c r="D30853" t="s">
        <v>20</v>
      </c>
      <c r="E30853">
        <v>2028</v>
      </c>
      <c r="G30853" t="s">
        <v>273</v>
      </c>
    </row>
    <row r="30854" spans="1:7">
      <c r="A30854">
        <v>730792</v>
      </c>
      <c r="B30854" t="s">
        <v>114</v>
      </c>
      <c r="C30854" s="30">
        <v>2.41</v>
      </c>
      <c r="D30854" t="s">
        <v>20</v>
      </c>
      <c r="G30854" t="s">
        <v>273</v>
      </c>
    </row>
    <row r="30855" spans="1:7">
      <c r="A30855">
        <v>730792</v>
      </c>
      <c r="B30855" t="s">
        <v>114</v>
      </c>
      <c r="C30855" s="30">
        <v>2.6510000000000002</v>
      </c>
      <c r="D30855" t="s">
        <v>20</v>
      </c>
      <c r="E30855">
        <v>2026</v>
      </c>
      <c r="G30855" t="s">
        <v>273</v>
      </c>
    </row>
    <row r="30856" spans="1:7">
      <c r="A30856">
        <v>730792</v>
      </c>
      <c r="B30856" t="s">
        <v>114</v>
      </c>
      <c r="C30856" s="30">
        <v>2.8920000000000003</v>
      </c>
      <c r="D30856" t="s">
        <v>20</v>
      </c>
      <c r="E30856">
        <v>2027</v>
      </c>
      <c r="G30856" t="s">
        <v>273</v>
      </c>
    </row>
    <row r="30857" spans="1:7">
      <c r="A30857">
        <v>730792</v>
      </c>
      <c r="B30857" t="s">
        <v>114</v>
      </c>
      <c r="C30857" s="30">
        <v>3.133</v>
      </c>
      <c r="D30857" t="s">
        <v>20</v>
      </c>
      <c r="E30857">
        <v>2028</v>
      </c>
      <c r="G30857" t="s">
        <v>273</v>
      </c>
    </row>
    <row r="30858" spans="1:7">
      <c r="A30858">
        <v>730793</v>
      </c>
      <c r="B30858" t="s">
        <v>114</v>
      </c>
      <c r="C30858" s="30">
        <v>2.41</v>
      </c>
      <c r="D30858" t="s">
        <v>20</v>
      </c>
      <c r="G30858" t="s">
        <v>273</v>
      </c>
    </row>
    <row r="30859" spans="1:7">
      <c r="A30859">
        <v>730793</v>
      </c>
      <c r="B30859" t="s">
        <v>114</v>
      </c>
      <c r="C30859" s="30">
        <v>2.6510000000000002</v>
      </c>
      <c r="D30859" t="s">
        <v>20</v>
      </c>
      <c r="E30859">
        <v>2026</v>
      </c>
      <c r="G30859" t="s">
        <v>273</v>
      </c>
    </row>
    <row r="30860" spans="1:7">
      <c r="A30860">
        <v>730793</v>
      </c>
      <c r="B30860" t="s">
        <v>114</v>
      </c>
      <c r="C30860" s="30">
        <v>2.8920000000000003</v>
      </c>
      <c r="D30860" t="s">
        <v>20</v>
      </c>
      <c r="E30860">
        <v>2027</v>
      </c>
      <c r="G30860" t="s">
        <v>273</v>
      </c>
    </row>
    <row r="30861" spans="1:7">
      <c r="A30861">
        <v>730793</v>
      </c>
      <c r="B30861" t="s">
        <v>114</v>
      </c>
      <c r="C30861" s="30">
        <v>3.133</v>
      </c>
      <c r="D30861" t="s">
        <v>20</v>
      </c>
      <c r="E30861">
        <v>2028</v>
      </c>
      <c r="G30861" t="s">
        <v>273</v>
      </c>
    </row>
    <row r="30862" spans="1:7">
      <c r="A30862">
        <v>730799</v>
      </c>
      <c r="B30862" t="s">
        <v>114</v>
      </c>
      <c r="C30862" s="30">
        <v>2.41</v>
      </c>
      <c r="D30862" t="s">
        <v>20</v>
      </c>
      <c r="G30862" t="s">
        <v>273</v>
      </c>
    </row>
    <row r="30863" spans="1:7">
      <c r="A30863">
        <v>730799</v>
      </c>
      <c r="B30863" t="s">
        <v>114</v>
      </c>
      <c r="C30863" s="30">
        <v>2.6510000000000002</v>
      </c>
      <c r="D30863" t="s">
        <v>20</v>
      </c>
      <c r="E30863">
        <v>2026</v>
      </c>
      <c r="G30863" t="s">
        <v>273</v>
      </c>
    </row>
    <row r="30864" spans="1:7">
      <c r="A30864">
        <v>730799</v>
      </c>
      <c r="B30864" t="s">
        <v>114</v>
      </c>
      <c r="C30864" s="30">
        <v>2.8920000000000003</v>
      </c>
      <c r="D30864" t="s">
        <v>20</v>
      </c>
      <c r="E30864">
        <v>2027</v>
      </c>
      <c r="G30864" t="s">
        <v>273</v>
      </c>
    </row>
    <row r="30865" spans="1:7">
      <c r="A30865">
        <v>730799</v>
      </c>
      <c r="B30865" t="s">
        <v>114</v>
      </c>
      <c r="C30865" s="30">
        <v>3.133</v>
      </c>
      <c r="D30865" t="s">
        <v>20</v>
      </c>
      <c r="E30865">
        <v>2028</v>
      </c>
      <c r="G30865" t="s">
        <v>273</v>
      </c>
    </row>
    <row r="30866" spans="1:7">
      <c r="A30866">
        <v>7308</v>
      </c>
      <c r="B30866" t="s">
        <v>114</v>
      </c>
      <c r="C30866" s="30">
        <v>2.48</v>
      </c>
      <c r="D30866" t="s">
        <v>20</v>
      </c>
      <c r="G30866" t="s">
        <v>273</v>
      </c>
    </row>
    <row r="30867" spans="1:7">
      <c r="A30867">
        <v>7308</v>
      </c>
      <c r="B30867" t="s">
        <v>114</v>
      </c>
      <c r="C30867" s="30">
        <v>2.7280000000000002</v>
      </c>
      <c r="D30867" t="s">
        <v>20</v>
      </c>
      <c r="E30867">
        <v>2026</v>
      </c>
      <c r="G30867" t="s">
        <v>273</v>
      </c>
    </row>
    <row r="30868" spans="1:7">
      <c r="A30868">
        <v>7308</v>
      </c>
      <c r="B30868" t="s">
        <v>114</v>
      </c>
      <c r="C30868" s="30">
        <v>2.976</v>
      </c>
      <c r="D30868" t="s">
        <v>20</v>
      </c>
      <c r="E30868">
        <v>2027</v>
      </c>
      <c r="G30868" t="s">
        <v>273</v>
      </c>
    </row>
    <row r="30869" spans="1:7">
      <c r="A30869">
        <v>7308</v>
      </c>
      <c r="B30869" t="s">
        <v>114</v>
      </c>
      <c r="C30869" s="30">
        <v>3.2240000000000002</v>
      </c>
      <c r="D30869" t="s">
        <v>20</v>
      </c>
      <c r="E30869">
        <v>2028</v>
      </c>
      <c r="G30869" t="s">
        <v>273</v>
      </c>
    </row>
    <row r="30870" spans="1:7">
      <c r="A30870">
        <v>7309</v>
      </c>
      <c r="B30870" t="s">
        <v>114</v>
      </c>
      <c r="C30870" s="30">
        <v>2.5099999999999998</v>
      </c>
      <c r="D30870" t="s">
        <v>20</v>
      </c>
      <c r="G30870" t="s">
        <v>273</v>
      </c>
    </row>
    <row r="30871" spans="1:7">
      <c r="A30871">
        <v>7309</v>
      </c>
      <c r="B30871" t="s">
        <v>114</v>
      </c>
      <c r="C30871" s="30">
        <v>2.7609999999999997</v>
      </c>
      <c r="D30871" t="s">
        <v>20</v>
      </c>
      <c r="E30871">
        <v>2026</v>
      </c>
      <c r="G30871" t="s">
        <v>273</v>
      </c>
    </row>
    <row r="30872" spans="1:7">
      <c r="A30872">
        <v>7309</v>
      </c>
      <c r="B30872" t="s">
        <v>114</v>
      </c>
      <c r="C30872" s="30">
        <v>3.0119999999999996</v>
      </c>
      <c r="D30872" t="s">
        <v>20</v>
      </c>
      <c r="E30872">
        <v>2027</v>
      </c>
      <c r="G30872" t="s">
        <v>273</v>
      </c>
    </row>
    <row r="30873" spans="1:7">
      <c r="A30873">
        <v>7309</v>
      </c>
      <c r="B30873" t="s">
        <v>114</v>
      </c>
      <c r="C30873" s="30">
        <v>3.2629999999999999</v>
      </c>
      <c r="D30873" t="s">
        <v>20</v>
      </c>
      <c r="E30873">
        <v>2028</v>
      </c>
      <c r="G30873" t="s">
        <v>273</v>
      </c>
    </row>
    <row r="30874" spans="1:7">
      <c r="A30874">
        <v>7310</v>
      </c>
      <c r="B30874" t="s">
        <v>114</v>
      </c>
      <c r="C30874" s="30">
        <v>2.41</v>
      </c>
      <c r="D30874" t="s">
        <v>20</v>
      </c>
      <c r="G30874" t="s">
        <v>273</v>
      </c>
    </row>
    <row r="30875" spans="1:7">
      <c r="A30875">
        <v>7310</v>
      </c>
      <c r="B30875" t="s">
        <v>114</v>
      </c>
      <c r="C30875" s="30">
        <v>2.6510000000000002</v>
      </c>
      <c r="D30875" t="s">
        <v>20</v>
      </c>
      <c r="E30875">
        <v>2026</v>
      </c>
      <c r="G30875" t="s">
        <v>273</v>
      </c>
    </row>
    <row r="30876" spans="1:7">
      <c r="A30876">
        <v>7310</v>
      </c>
      <c r="B30876" t="s">
        <v>114</v>
      </c>
      <c r="C30876" s="30">
        <v>2.8920000000000003</v>
      </c>
      <c r="D30876" t="s">
        <v>20</v>
      </c>
      <c r="E30876">
        <v>2027</v>
      </c>
      <c r="G30876" t="s">
        <v>273</v>
      </c>
    </row>
    <row r="30877" spans="1:7">
      <c r="A30877">
        <v>7310</v>
      </c>
      <c r="B30877" t="s">
        <v>114</v>
      </c>
      <c r="C30877" s="30">
        <v>3.133</v>
      </c>
      <c r="D30877" t="s">
        <v>20</v>
      </c>
      <c r="E30877">
        <v>2028</v>
      </c>
      <c r="G30877" t="s">
        <v>273</v>
      </c>
    </row>
    <row r="30878" spans="1:7">
      <c r="A30878">
        <v>731100</v>
      </c>
      <c r="B30878" t="s">
        <v>114</v>
      </c>
      <c r="C30878" s="30">
        <v>2.5099999999999998</v>
      </c>
      <c r="D30878" t="s">
        <v>20</v>
      </c>
      <c r="G30878" t="s">
        <v>273</v>
      </c>
    </row>
    <row r="30879" spans="1:7">
      <c r="A30879">
        <v>731100</v>
      </c>
      <c r="B30879" t="s">
        <v>114</v>
      </c>
      <c r="C30879" s="30">
        <v>2.7609999999999997</v>
      </c>
      <c r="D30879" t="s">
        <v>20</v>
      </c>
      <c r="E30879">
        <v>2026</v>
      </c>
      <c r="G30879" t="s">
        <v>273</v>
      </c>
    </row>
    <row r="30880" spans="1:7">
      <c r="A30880">
        <v>731100</v>
      </c>
      <c r="B30880" t="s">
        <v>114</v>
      </c>
      <c r="C30880" s="30">
        <v>3.0119999999999996</v>
      </c>
      <c r="D30880" t="s">
        <v>20</v>
      </c>
      <c r="E30880">
        <v>2027</v>
      </c>
      <c r="G30880" t="s">
        <v>273</v>
      </c>
    </row>
    <row r="30881" spans="1:7">
      <c r="A30881">
        <v>731100</v>
      </c>
      <c r="B30881" t="s">
        <v>114</v>
      </c>
      <c r="C30881" s="30">
        <v>3.2629999999999999</v>
      </c>
      <c r="D30881" t="s">
        <v>20</v>
      </c>
      <c r="E30881">
        <v>2028</v>
      </c>
      <c r="G30881" t="s">
        <v>273</v>
      </c>
    </row>
    <row r="30882" spans="1:7">
      <c r="A30882">
        <v>73181100</v>
      </c>
      <c r="B30882" t="s">
        <v>114</v>
      </c>
      <c r="C30882" s="30">
        <v>2.41</v>
      </c>
      <c r="D30882" t="s">
        <v>20</v>
      </c>
      <c r="G30882" t="s">
        <v>273</v>
      </c>
    </row>
    <row r="30883" spans="1:7">
      <c r="A30883">
        <v>73181100</v>
      </c>
      <c r="B30883" t="s">
        <v>114</v>
      </c>
      <c r="C30883" s="30">
        <v>2.6510000000000002</v>
      </c>
      <c r="D30883" t="s">
        <v>20</v>
      </c>
      <c r="E30883">
        <v>2026</v>
      </c>
      <c r="G30883" t="s">
        <v>273</v>
      </c>
    </row>
    <row r="30884" spans="1:7">
      <c r="A30884">
        <v>73181100</v>
      </c>
      <c r="B30884" t="s">
        <v>114</v>
      </c>
      <c r="C30884" s="30">
        <v>2.8920000000000003</v>
      </c>
      <c r="D30884" t="s">
        <v>20</v>
      </c>
      <c r="E30884">
        <v>2027</v>
      </c>
      <c r="G30884" t="s">
        <v>273</v>
      </c>
    </row>
    <row r="30885" spans="1:7">
      <c r="A30885">
        <v>73181100</v>
      </c>
      <c r="B30885" t="s">
        <v>114</v>
      </c>
      <c r="C30885" s="30">
        <v>3.133</v>
      </c>
      <c r="D30885" t="s">
        <v>20</v>
      </c>
      <c r="E30885">
        <v>2028</v>
      </c>
      <c r="G30885" t="s">
        <v>273</v>
      </c>
    </row>
    <row r="30886" spans="1:7">
      <c r="A30886">
        <v>73181210</v>
      </c>
      <c r="B30886" t="s">
        <v>114</v>
      </c>
      <c r="C30886" s="30">
        <v>2.59</v>
      </c>
      <c r="G30886" t="s">
        <v>273</v>
      </c>
    </row>
    <row r="30887" spans="1:7">
      <c r="A30887">
        <v>73181210</v>
      </c>
      <c r="B30887" t="s">
        <v>114</v>
      </c>
      <c r="C30887" s="30">
        <v>2.8489999999999998</v>
      </c>
      <c r="E30887">
        <v>2026</v>
      </c>
      <c r="G30887" t="s">
        <v>273</v>
      </c>
    </row>
    <row r="30888" spans="1:7">
      <c r="A30888">
        <v>73181210</v>
      </c>
      <c r="B30888" t="s">
        <v>114</v>
      </c>
      <c r="C30888" s="30">
        <v>3.1079999999999997</v>
      </c>
      <c r="E30888">
        <v>2027</v>
      </c>
      <c r="G30888" t="s">
        <v>273</v>
      </c>
    </row>
    <row r="30889" spans="1:7">
      <c r="A30889">
        <v>73181210</v>
      </c>
      <c r="B30889" t="s">
        <v>114</v>
      </c>
      <c r="C30889" s="30">
        <v>3.367</v>
      </c>
      <c r="E30889">
        <v>2028</v>
      </c>
      <c r="G30889" t="s">
        <v>273</v>
      </c>
    </row>
    <row r="30890" spans="1:7">
      <c r="A30890">
        <v>73181290</v>
      </c>
      <c r="B30890" t="s">
        <v>114</v>
      </c>
      <c r="C30890" s="30">
        <v>2.41</v>
      </c>
      <c r="D30890" t="s">
        <v>20</v>
      </c>
      <c r="G30890" t="s">
        <v>273</v>
      </c>
    </row>
    <row r="30891" spans="1:7">
      <c r="A30891">
        <v>73181290</v>
      </c>
      <c r="B30891" t="s">
        <v>114</v>
      </c>
      <c r="C30891" s="30">
        <v>2.6510000000000002</v>
      </c>
      <c r="D30891" t="s">
        <v>20</v>
      </c>
      <c r="E30891">
        <v>2026</v>
      </c>
      <c r="G30891" t="s">
        <v>273</v>
      </c>
    </row>
    <row r="30892" spans="1:7">
      <c r="A30892">
        <v>73181290</v>
      </c>
      <c r="B30892" t="s">
        <v>114</v>
      </c>
      <c r="C30892" s="30">
        <v>2.8920000000000003</v>
      </c>
      <c r="D30892" t="s">
        <v>20</v>
      </c>
      <c r="E30892">
        <v>2027</v>
      </c>
      <c r="G30892" t="s">
        <v>273</v>
      </c>
    </row>
    <row r="30893" spans="1:7">
      <c r="A30893">
        <v>73181290</v>
      </c>
      <c r="B30893" t="s">
        <v>114</v>
      </c>
      <c r="C30893" s="30">
        <v>3.133</v>
      </c>
      <c r="D30893" t="s">
        <v>20</v>
      </c>
      <c r="E30893">
        <v>2028</v>
      </c>
      <c r="G30893" t="s">
        <v>273</v>
      </c>
    </row>
    <row r="30894" spans="1:7">
      <c r="A30894">
        <v>73181300</v>
      </c>
      <c r="B30894" t="s">
        <v>114</v>
      </c>
      <c r="C30894" s="30">
        <v>2.41</v>
      </c>
      <c r="D30894" t="s">
        <v>20</v>
      </c>
      <c r="G30894" t="s">
        <v>273</v>
      </c>
    </row>
    <row r="30895" spans="1:7">
      <c r="A30895">
        <v>73181300</v>
      </c>
      <c r="B30895" t="s">
        <v>114</v>
      </c>
      <c r="C30895" s="30">
        <v>2.6510000000000002</v>
      </c>
      <c r="D30895" t="s">
        <v>20</v>
      </c>
      <c r="E30895">
        <v>2026</v>
      </c>
      <c r="G30895" t="s">
        <v>273</v>
      </c>
    </row>
    <row r="30896" spans="1:7">
      <c r="A30896">
        <v>73181300</v>
      </c>
      <c r="B30896" t="s">
        <v>114</v>
      </c>
      <c r="C30896" s="30">
        <v>2.8920000000000003</v>
      </c>
      <c r="D30896" t="s">
        <v>20</v>
      </c>
      <c r="E30896">
        <v>2027</v>
      </c>
      <c r="G30896" t="s">
        <v>273</v>
      </c>
    </row>
    <row r="30897" spans="1:7">
      <c r="A30897">
        <v>73181300</v>
      </c>
      <c r="B30897" t="s">
        <v>114</v>
      </c>
      <c r="C30897" s="30">
        <v>3.133</v>
      </c>
      <c r="D30897" t="s">
        <v>20</v>
      </c>
      <c r="E30897">
        <v>2028</v>
      </c>
      <c r="G30897" t="s">
        <v>273</v>
      </c>
    </row>
    <row r="30898" spans="1:7">
      <c r="A30898">
        <v>73181410</v>
      </c>
      <c r="B30898" t="s">
        <v>114</v>
      </c>
      <c r="C30898" s="30">
        <v>2.59</v>
      </c>
      <c r="G30898" t="s">
        <v>273</v>
      </c>
    </row>
    <row r="30899" spans="1:7">
      <c r="A30899">
        <v>73181410</v>
      </c>
      <c r="B30899" t="s">
        <v>114</v>
      </c>
      <c r="C30899" s="30">
        <v>2.8489999999999998</v>
      </c>
      <c r="E30899">
        <v>2026</v>
      </c>
      <c r="G30899" t="s">
        <v>273</v>
      </c>
    </row>
    <row r="30900" spans="1:7">
      <c r="A30900">
        <v>73181410</v>
      </c>
      <c r="B30900" t="s">
        <v>114</v>
      </c>
      <c r="C30900" s="30">
        <v>3.1079999999999997</v>
      </c>
      <c r="E30900">
        <v>2027</v>
      </c>
      <c r="G30900" t="s">
        <v>273</v>
      </c>
    </row>
    <row r="30901" spans="1:7">
      <c r="A30901">
        <v>73181410</v>
      </c>
      <c r="B30901" t="s">
        <v>114</v>
      </c>
      <c r="C30901" s="30">
        <v>3.367</v>
      </c>
      <c r="E30901">
        <v>2028</v>
      </c>
      <c r="G30901" t="s">
        <v>273</v>
      </c>
    </row>
    <row r="30902" spans="1:7">
      <c r="A30902">
        <v>73181491</v>
      </c>
      <c r="B30902" t="s">
        <v>114</v>
      </c>
      <c r="C30902" s="30">
        <v>2.41</v>
      </c>
      <c r="D30902" t="s">
        <v>20</v>
      </c>
      <c r="G30902" t="s">
        <v>273</v>
      </c>
    </row>
    <row r="30903" spans="1:7">
      <c r="A30903">
        <v>73181491</v>
      </c>
      <c r="B30903" t="s">
        <v>114</v>
      </c>
      <c r="C30903" s="30">
        <v>2.6510000000000002</v>
      </c>
      <c r="D30903" t="s">
        <v>20</v>
      </c>
      <c r="E30903">
        <v>2026</v>
      </c>
      <c r="G30903" t="s">
        <v>273</v>
      </c>
    </row>
    <row r="30904" spans="1:7">
      <c r="A30904">
        <v>73181491</v>
      </c>
      <c r="B30904" t="s">
        <v>114</v>
      </c>
      <c r="C30904" s="30">
        <v>2.8920000000000003</v>
      </c>
      <c r="D30904" t="s">
        <v>20</v>
      </c>
      <c r="E30904">
        <v>2027</v>
      </c>
      <c r="G30904" t="s">
        <v>273</v>
      </c>
    </row>
    <row r="30905" spans="1:7">
      <c r="A30905">
        <v>73181491</v>
      </c>
      <c r="B30905" t="s">
        <v>114</v>
      </c>
      <c r="C30905" s="30">
        <v>3.133</v>
      </c>
      <c r="D30905" t="s">
        <v>20</v>
      </c>
      <c r="E30905">
        <v>2028</v>
      </c>
      <c r="G30905" t="s">
        <v>273</v>
      </c>
    </row>
    <row r="30906" spans="1:7">
      <c r="A30906">
        <v>73181499</v>
      </c>
      <c r="B30906" t="s">
        <v>114</v>
      </c>
      <c r="C30906" s="30">
        <v>2.41</v>
      </c>
      <c r="D30906" t="s">
        <v>20</v>
      </c>
      <c r="G30906" t="s">
        <v>273</v>
      </c>
    </row>
    <row r="30907" spans="1:7">
      <c r="A30907">
        <v>73181499</v>
      </c>
      <c r="B30907" t="s">
        <v>114</v>
      </c>
      <c r="C30907" s="30">
        <v>2.6510000000000002</v>
      </c>
      <c r="D30907" t="s">
        <v>20</v>
      </c>
      <c r="E30907">
        <v>2026</v>
      </c>
      <c r="G30907" t="s">
        <v>273</v>
      </c>
    </row>
    <row r="30908" spans="1:7">
      <c r="A30908">
        <v>73181499</v>
      </c>
      <c r="B30908" t="s">
        <v>114</v>
      </c>
      <c r="C30908" s="30">
        <v>2.8920000000000003</v>
      </c>
      <c r="D30908" t="s">
        <v>20</v>
      </c>
      <c r="E30908">
        <v>2027</v>
      </c>
      <c r="G30908" t="s">
        <v>273</v>
      </c>
    </row>
    <row r="30909" spans="1:7">
      <c r="A30909">
        <v>73181499</v>
      </c>
      <c r="B30909" t="s">
        <v>114</v>
      </c>
      <c r="C30909" s="30">
        <v>3.133</v>
      </c>
      <c r="D30909" t="s">
        <v>20</v>
      </c>
      <c r="E30909">
        <v>2028</v>
      </c>
      <c r="G30909" t="s">
        <v>273</v>
      </c>
    </row>
    <row r="30910" spans="1:7">
      <c r="A30910">
        <v>731815</v>
      </c>
      <c r="B30910" t="s">
        <v>114</v>
      </c>
      <c r="C30910" s="30">
        <v>2.44</v>
      </c>
      <c r="D30910" t="s">
        <v>20</v>
      </c>
      <c r="G30910" t="s">
        <v>273</v>
      </c>
    </row>
    <row r="30911" spans="1:7">
      <c r="A30911">
        <v>731815</v>
      </c>
      <c r="B30911" t="s">
        <v>114</v>
      </c>
      <c r="C30911" s="30">
        <v>2.6840000000000002</v>
      </c>
      <c r="D30911" t="s">
        <v>20</v>
      </c>
      <c r="E30911">
        <v>2026</v>
      </c>
      <c r="G30911" t="s">
        <v>273</v>
      </c>
    </row>
    <row r="30912" spans="1:7">
      <c r="A30912">
        <v>731815</v>
      </c>
      <c r="B30912" t="s">
        <v>114</v>
      </c>
      <c r="C30912" s="30">
        <v>2.9279999999999999</v>
      </c>
      <c r="D30912" t="s">
        <v>20</v>
      </c>
      <c r="E30912">
        <v>2027</v>
      </c>
      <c r="G30912" t="s">
        <v>273</v>
      </c>
    </row>
    <row r="30913" spans="1:7">
      <c r="A30913">
        <v>731815</v>
      </c>
      <c r="B30913" t="s">
        <v>114</v>
      </c>
      <c r="C30913" s="30">
        <v>3.1720000000000002</v>
      </c>
      <c r="D30913" t="s">
        <v>20</v>
      </c>
      <c r="E30913">
        <v>2028</v>
      </c>
      <c r="G30913" t="s">
        <v>273</v>
      </c>
    </row>
    <row r="30914" spans="1:7">
      <c r="A30914">
        <v>731816</v>
      </c>
      <c r="B30914" t="s">
        <v>114</v>
      </c>
      <c r="C30914" s="30">
        <v>2.44</v>
      </c>
      <c r="D30914" t="s">
        <v>20</v>
      </c>
      <c r="G30914" t="s">
        <v>273</v>
      </c>
    </row>
    <row r="30915" spans="1:7">
      <c r="A30915">
        <v>731816</v>
      </c>
      <c r="B30915" t="s">
        <v>114</v>
      </c>
      <c r="C30915" s="30">
        <v>2.6840000000000002</v>
      </c>
      <c r="D30915" t="s">
        <v>20</v>
      </c>
      <c r="E30915">
        <v>2026</v>
      </c>
      <c r="G30915" t="s">
        <v>273</v>
      </c>
    </row>
    <row r="30916" spans="1:7">
      <c r="A30916">
        <v>731816</v>
      </c>
      <c r="B30916" t="s">
        <v>114</v>
      </c>
      <c r="C30916" s="30">
        <v>2.9279999999999999</v>
      </c>
      <c r="D30916" t="s">
        <v>20</v>
      </c>
      <c r="E30916">
        <v>2027</v>
      </c>
      <c r="G30916" t="s">
        <v>273</v>
      </c>
    </row>
    <row r="30917" spans="1:7">
      <c r="A30917">
        <v>731816</v>
      </c>
      <c r="B30917" t="s">
        <v>114</v>
      </c>
      <c r="C30917" s="30">
        <v>3.1720000000000002</v>
      </c>
      <c r="D30917" t="s">
        <v>20</v>
      </c>
      <c r="E30917">
        <v>2028</v>
      </c>
      <c r="G30917" t="s">
        <v>273</v>
      </c>
    </row>
    <row r="30918" spans="1:7">
      <c r="A30918">
        <v>73181900</v>
      </c>
      <c r="B30918" t="s">
        <v>114</v>
      </c>
      <c r="C30918" s="30">
        <v>2.41</v>
      </c>
      <c r="D30918" t="s">
        <v>20</v>
      </c>
      <c r="G30918" t="s">
        <v>273</v>
      </c>
    </row>
    <row r="30919" spans="1:7">
      <c r="A30919">
        <v>73181900</v>
      </c>
      <c r="B30919" t="s">
        <v>114</v>
      </c>
      <c r="C30919" s="30">
        <v>2.6510000000000002</v>
      </c>
      <c r="D30919" t="s">
        <v>20</v>
      </c>
      <c r="E30919">
        <v>2026</v>
      </c>
      <c r="G30919" t="s">
        <v>273</v>
      </c>
    </row>
    <row r="30920" spans="1:7">
      <c r="A30920">
        <v>73181900</v>
      </c>
      <c r="B30920" t="s">
        <v>114</v>
      </c>
      <c r="C30920" s="30">
        <v>2.8920000000000003</v>
      </c>
      <c r="D30920" t="s">
        <v>20</v>
      </c>
      <c r="E30920">
        <v>2027</v>
      </c>
      <c r="G30920" t="s">
        <v>273</v>
      </c>
    </row>
    <row r="30921" spans="1:7">
      <c r="A30921">
        <v>73181900</v>
      </c>
      <c r="B30921" t="s">
        <v>114</v>
      </c>
      <c r="C30921" s="30">
        <v>3.133</v>
      </c>
      <c r="D30921" t="s">
        <v>20</v>
      </c>
      <c r="E30921">
        <v>2028</v>
      </c>
      <c r="G30921" t="s">
        <v>273</v>
      </c>
    </row>
    <row r="30922" spans="1:7">
      <c r="A30922">
        <v>73182100</v>
      </c>
      <c r="B30922" t="s">
        <v>114</v>
      </c>
      <c r="C30922" s="30">
        <v>2.41</v>
      </c>
      <c r="D30922" t="s">
        <v>20</v>
      </c>
      <c r="G30922" t="s">
        <v>273</v>
      </c>
    </row>
    <row r="30923" spans="1:7">
      <c r="A30923">
        <v>73182100</v>
      </c>
      <c r="B30923" t="s">
        <v>114</v>
      </c>
      <c r="C30923" s="30">
        <v>2.6510000000000002</v>
      </c>
      <c r="D30923" t="s">
        <v>20</v>
      </c>
      <c r="E30923">
        <v>2026</v>
      </c>
      <c r="G30923" t="s">
        <v>273</v>
      </c>
    </row>
    <row r="30924" spans="1:7">
      <c r="A30924">
        <v>73182100</v>
      </c>
      <c r="B30924" t="s">
        <v>114</v>
      </c>
      <c r="C30924" s="30">
        <v>2.8920000000000003</v>
      </c>
      <c r="D30924" t="s">
        <v>20</v>
      </c>
      <c r="E30924">
        <v>2027</v>
      </c>
      <c r="G30924" t="s">
        <v>273</v>
      </c>
    </row>
    <row r="30925" spans="1:7">
      <c r="A30925">
        <v>73182100</v>
      </c>
      <c r="B30925" t="s">
        <v>114</v>
      </c>
      <c r="C30925" s="30">
        <v>3.133</v>
      </c>
      <c r="D30925" t="s">
        <v>20</v>
      </c>
      <c r="E30925">
        <v>2028</v>
      </c>
      <c r="G30925" t="s">
        <v>273</v>
      </c>
    </row>
    <row r="30926" spans="1:7">
      <c r="A30926">
        <v>73182200</v>
      </c>
      <c r="B30926" t="s">
        <v>114</v>
      </c>
      <c r="C30926" s="30">
        <v>2.4500000000000002</v>
      </c>
      <c r="D30926" t="s">
        <v>20</v>
      </c>
      <c r="G30926" t="s">
        <v>273</v>
      </c>
    </row>
    <row r="30927" spans="1:7">
      <c r="A30927">
        <v>73182200</v>
      </c>
      <c r="B30927" t="s">
        <v>114</v>
      </c>
      <c r="C30927" s="30">
        <v>2.6950000000000003</v>
      </c>
      <c r="D30927" t="s">
        <v>20</v>
      </c>
      <c r="E30927">
        <v>2026</v>
      </c>
      <c r="G30927" t="s">
        <v>273</v>
      </c>
    </row>
    <row r="30928" spans="1:7">
      <c r="A30928">
        <v>73182200</v>
      </c>
      <c r="B30928" t="s">
        <v>114</v>
      </c>
      <c r="C30928" s="30">
        <v>2.9400000000000004</v>
      </c>
      <c r="D30928" t="s">
        <v>20</v>
      </c>
      <c r="E30928">
        <v>2027</v>
      </c>
      <c r="G30928" t="s">
        <v>273</v>
      </c>
    </row>
    <row r="30929" spans="1:7">
      <c r="A30929">
        <v>73182200</v>
      </c>
      <c r="B30929" t="s">
        <v>114</v>
      </c>
      <c r="C30929" s="30">
        <v>3.1850000000000001</v>
      </c>
      <c r="D30929" t="s">
        <v>20</v>
      </c>
      <c r="E30929">
        <v>2028</v>
      </c>
      <c r="G30929" t="s">
        <v>273</v>
      </c>
    </row>
    <row r="30930" spans="1:7">
      <c r="A30930">
        <v>73182300</v>
      </c>
      <c r="B30930" t="s">
        <v>114</v>
      </c>
      <c r="C30930" s="30">
        <v>2.42</v>
      </c>
      <c r="D30930" t="s">
        <v>20</v>
      </c>
      <c r="G30930" t="s">
        <v>273</v>
      </c>
    </row>
    <row r="30931" spans="1:7">
      <c r="A30931">
        <v>73182300</v>
      </c>
      <c r="B30931" t="s">
        <v>114</v>
      </c>
      <c r="C30931" s="30">
        <v>2.6619999999999999</v>
      </c>
      <c r="D30931" t="s">
        <v>20</v>
      </c>
      <c r="E30931">
        <v>2026</v>
      </c>
      <c r="G30931" t="s">
        <v>273</v>
      </c>
    </row>
    <row r="30932" spans="1:7">
      <c r="A30932">
        <v>73182300</v>
      </c>
      <c r="B30932" t="s">
        <v>114</v>
      </c>
      <c r="C30932" s="30">
        <v>2.9039999999999999</v>
      </c>
      <c r="D30932" t="s">
        <v>20</v>
      </c>
      <c r="E30932">
        <v>2027</v>
      </c>
      <c r="G30932" t="s">
        <v>273</v>
      </c>
    </row>
    <row r="30933" spans="1:7">
      <c r="A30933">
        <v>73182300</v>
      </c>
      <c r="B30933" t="s">
        <v>114</v>
      </c>
      <c r="C30933" s="30">
        <v>3.1459999999999999</v>
      </c>
      <c r="D30933" t="s">
        <v>20</v>
      </c>
      <c r="E30933">
        <v>2028</v>
      </c>
      <c r="G30933" t="s">
        <v>273</v>
      </c>
    </row>
    <row r="30934" spans="1:7">
      <c r="A30934">
        <v>73182400</v>
      </c>
      <c r="B30934" t="s">
        <v>114</v>
      </c>
      <c r="C30934" s="30">
        <v>2.41</v>
      </c>
      <c r="D30934" t="s">
        <v>20</v>
      </c>
      <c r="G30934" t="s">
        <v>273</v>
      </c>
    </row>
    <row r="30935" spans="1:7">
      <c r="A30935">
        <v>73182400</v>
      </c>
      <c r="B30935" t="s">
        <v>114</v>
      </c>
      <c r="C30935" s="30">
        <v>2.6510000000000002</v>
      </c>
      <c r="D30935" t="s">
        <v>20</v>
      </c>
      <c r="E30935">
        <v>2026</v>
      </c>
      <c r="G30935" t="s">
        <v>273</v>
      </c>
    </row>
    <row r="30936" spans="1:7">
      <c r="A30936">
        <v>73182400</v>
      </c>
      <c r="B30936" t="s">
        <v>114</v>
      </c>
      <c r="C30936" s="30">
        <v>2.8920000000000003</v>
      </c>
      <c r="D30936" t="s">
        <v>20</v>
      </c>
      <c r="E30936">
        <v>2027</v>
      </c>
      <c r="G30936" t="s">
        <v>273</v>
      </c>
    </row>
    <row r="30937" spans="1:7">
      <c r="A30937">
        <v>73182400</v>
      </c>
      <c r="B30937" t="s">
        <v>114</v>
      </c>
      <c r="C30937" s="30">
        <v>3.133</v>
      </c>
      <c r="D30937" t="s">
        <v>20</v>
      </c>
      <c r="E30937">
        <v>2028</v>
      </c>
      <c r="G30937" t="s">
        <v>273</v>
      </c>
    </row>
    <row r="30938" spans="1:7">
      <c r="A30938">
        <v>73182900</v>
      </c>
      <c r="B30938" t="s">
        <v>114</v>
      </c>
      <c r="C30938" s="30">
        <v>2.41</v>
      </c>
      <c r="D30938" t="s">
        <v>20</v>
      </c>
      <c r="G30938" t="s">
        <v>273</v>
      </c>
    </row>
    <row r="30939" spans="1:7">
      <c r="A30939">
        <v>73182900</v>
      </c>
      <c r="B30939" t="s">
        <v>114</v>
      </c>
      <c r="C30939" s="30">
        <v>2.6510000000000002</v>
      </c>
      <c r="D30939" t="s">
        <v>20</v>
      </c>
      <c r="E30939">
        <v>2026</v>
      </c>
      <c r="G30939" t="s">
        <v>273</v>
      </c>
    </row>
    <row r="30940" spans="1:7">
      <c r="A30940">
        <v>73182900</v>
      </c>
      <c r="B30940" t="s">
        <v>114</v>
      </c>
      <c r="C30940" s="30">
        <v>2.8920000000000003</v>
      </c>
      <c r="D30940" t="s">
        <v>20</v>
      </c>
      <c r="E30940">
        <v>2027</v>
      </c>
      <c r="G30940" t="s">
        <v>273</v>
      </c>
    </row>
    <row r="30941" spans="1:7">
      <c r="A30941">
        <v>73182900</v>
      </c>
      <c r="B30941" t="s">
        <v>114</v>
      </c>
      <c r="C30941" s="30">
        <v>3.133</v>
      </c>
      <c r="D30941" t="s">
        <v>20</v>
      </c>
      <c r="E30941">
        <v>2028</v>
      </c>
      <c r="G30941" t="s">
        <v>273</v>
      </c>
    </row>
    <row r="30942" spans="1:7">
      <c r="A30942">
        <v>73261100</v>
      </c>
      <c r="B30942" t="s">
        <v>114</v>
      </c>
      <c r="C30942" s="30">
        <v>2.4</v>
      </c>
      <c r="D30942" t="s">
        <v>20</v>
      </c>
      <c r="G30942" t="s">
        <v>273</v>
      </c>
    </row>
    <row r="30943" spans="1:7">
      <c r="A30943">
        <v>73261100</v>
      </c>
      <c r="B30943" t="s">
        <v>114</v>
      </c>
      <c r="C30943" s="30">
        <v>2.64</v>
      </c>
      <c r="D30943" t="s">
        <v>20</v>
      </c>
      <c r="E30943">
        <v>2026</v>
      </c>
      <c r="G30943" t="s">
        <v>273</v>
      </c>
    </row>
    <row r="30944" spans="1:7">
      <c r="A30944">
        <v>73261100</v>
      </c>
      <c r="B30944" t="s">
        <v>114</v>
      </c>
      <c r="C30944" s="30">
        <v>2.88</v>
      </c>
      <c r="D30944" t="s">
        <v>20</v>
      </c>
      <c r="E30944">
        <v>2027</v>
      </c>
      <c r="G30944" t="s">
        <v>273</v>
      </c>
    </row>
    <row r="30945" spans="1:7">
      <c r="A30945">
        <v>73261100</v>
      </c>
      <c r="B30945" t="s">
        <v>114</v>
      </c>
      <c r="C30945" s="30">
        <v>3.12</v>
      </c>
      <c r="D30945" t="s">
        <v>20</v>
      </c>
      <c r="E30945">
        <v>2028</v>
      </c>
      <c r="G30945" t="s">
        <v>273</v>
      </c>
    </row>
    <row r="30946" spans="1:7">
      <c r="A30946">
        <v>732619</v>
      </c>
      <c r="B30946" t="s">
        <v>114</v>
      </c>
      <c r="C30946" s="30">
        <v>2.4</v>
      </c>
      <c r="D30946" t="s">
        <v>20</v>
      </c>
      <c r="G30946" t="s">
        <v>273</v>
      </c>
    </row>
    <row r="30947" spans="1:7">
      <c r="A30947">
        <v>732619</v>
      </c>
      <c r="B30947" t="s">
        <v>114</v>
      </c>
      <c r="C30947" s="30">
        <v>2.64</v>
      </c>
      <c r="D30947" t="s">
        <v>20</v>
      </c>
      <c r="E30947">
        <v>2026</v>
      </c>
      <c r="G30947" t="s">
        <v>273</v>
      </c>
    </row>
    <row r="30948" spans="1:7">
      <c r="A30948">
        <v>732619</v>
      </c>
      <c r="B30948" t="s">
        <v>114</v>
      </c>
      <c r="C30948" s="30">
        <v>2.88</v>
      </c>
      <c r="D30948" t="s">
        <v>20</v>
      </c>
      <c r="E30948">
        <v>2027</v>
      </c>
      <c r="G30948" t="s">
        <v>273</v>
      </c>
    </row>
    <row r="30949" spans="1:7">
      <c r="A30949">
        <v>732619</v>
      </c>
      <c r="B30949" t="s">
        <v>114</v>
      </c>
      <c r="C30949" s="30">
        <v>3.12</v>
      </c>
      <c r="D30949" t="s">
        <v>20</v>
      </c>
      <c r="E30949">
        <v>2028</v>
      </c>
      <c r="G30949" t="s">
        <v>273</v>
      </c>
    </row>
    <row r="30950" spans="1:7">
      <c r="A30950">
        <v>73262000</v>
      </c>
      <c r="B30950" t="s">
        <v>114</v>
      </c>
      <c r="C30950" s="30">
        <v>2.41</v>
      </c>
      <c r="D30950" t="s">
        <v>20</v>
      </c>
      <c r="G30950" t="s">
        <v>273</v>
      </c>
    </row>
    <row r="30951" spans="1:7">
      <c r="A30951">
        <v>73262000</v>
      </c>
      <c r="B30951" t="s">
        <v>114</v>
      </c>
      <c r="C30951" s="30">
        <v>2.6510000000000002</v>
      </c>
      <c r="D30951" t="s">
        <v>20</v>
      </c>
      <c r="E30951">
        <v>2026</v>
      </c>
      <c r="G30951" t="s">
        <v>273</v>
      </c>
    </row>
    <row r="30952" spans="1:7">
      <c r="A30952">
        <v>73262000</v>
      </c>
      <c r="B30952" t="s">
        <v>114</v>
      </c>
      <c r="C30952" s="30">
        <v>2.8920000000000003</v>
      </c>
      <c r="D30952" t="s">
        <v>20</v>
      </c>
      <c r="E30952">
        <v>2027</v>
      </c>
      <c r="G30952" t="s">
        <v>273</v>
      </c>
    </row>
    <row r="30953" spans="1:7">
      <c r="A30953">
        <v>73262000</v>
      </c>
      <c r="B30953" t="s">
        <v>114</v>
      </c>
      <c r="C30953" s="30">
        <v>3.133</v>
      </c>
      <c r="D30953" t="s">
        <v>20</v>
      </c>
      <c r="E30953">
        <v>2028</v>
      </c>
      <c r="G30953" t="s">
        <v>273</v>
      </c>
    </row>
    <row r="30954" spans="1:7">
      <c r="A30954">
        <v>73269030</v>
      </c>
      <c r="B30954" t="s">
        <v>114</v>
      </c>
      <c r="C30954" s="30">
        <v>2.41</v>
      </c>
      <c r="D30954" t="s">
        <v>20</v>
      </c>
      <c r="G30954" t="s">
        <v>273</v>
      </c>
    </row>
    <row r="30955" spans="1:7">
      <c r="A30955">
        <v>73269030</v>
      </c>
      <c r="B30955" t="s">
        <v>114</v>
      </c>
      <c r="C30955" s="30">
        <v>2.6510000000000002</v>
      </c>
      <c r="D30955" t="s">
        <v>20</v>
      </c>
      <c r="E30955">
        <v>2026</v>
      </c>
      <c r="G30955" t="s">
        <v>273</v>
      </c>
    </row>
    <row r="30956" spans="1:7">
      <c r="A30956">
        <v>73269030</v>
      </c>
      <c r="B30956" t="s">
        <v>114</v>
      </c>
      <c r="C30956" s="30">
        <v>2.8920000000000003</v>
      </c>
      <c r="D30956" t="s">
        <v>20</v>
      </c>
      <c r="E30956">
        <v>2027</v>
      </c>
      <c r="G30956" t="s">
        <v>273</v>
      </c>
    </row>
    <row r="30957" spans="1:7">
      <c r="A30957">
        <v>73269030</v>
      </c>
      <c r="B30957" t="s">
        <v>114</v>
      </c>
      <c r="C30957" s="30">
        <v>3.133</v>
      </c>
      <c r="D30957" t="s">
        <v>20</v>
      </c>
      <c r="E30957">
        <v>2028</v>
      </c>
      <c r="G30957" t="s">
        <v>273</v>
      </c>
    </row>
    <row r="30958" spans="1:7">
      <c r="A30958">
        <v>73269040</v>
      </c>
      <c r="B30958" t="s">
        <v>114</v>
      </c>
      <c r="C30958" s="30">
        <v>2.41</v>
      </c>
      <c r="D30958" t="s">
        <v>20</v>
      </c>
      <c r="G30958" t="s">
        <v>273</v>
      </c>
    </row>
    <row r="30959" spans="1:7">
      <c r="A30959">
        <v>73269040</v>
      </c>
      <c r="B30959" t="s">
        <v>114</v>
      </c>
      <c r="C30959" s="30">
        <v>2.6510000000000002</v>
      </c>
      <c r="D30959" t="s">
        <v>20</v>
      </c>
      <c r="E30959">
        <v>2026</v>
      </c>
      <c r="G30959" t="s">
        <v>273</v>
      </c>
    </row>
    <row r="30960" spans="1:7">
      <c r="A30960">
        <v>73269040</v>
      </c>
      <c r="B30960" t="s">
        <v>114</v>
      </c>
      <c r="C30960" s="30">
        <v>2.8920000000000003</v>
      </c>
      <c r="D30960" t="s">
        <v>20</v>
      </c>
      <c r="E30960">
        <v>2027</v>
      </c>
      <c r="G30960" t="s">
        <v>273</v>
      </c>
    </row>
    <row r="30961" spans="1:7">
      <c r="A30961">
        <v>73269040</v>
      </c>
      <c r="B30961" t="s">
        <v>114</v>
      </c>
      <c r="C30961" s="30">
        <v>3.133</v>
      </c>
      <c r="D30961" t="s">
        <v>20</v>
      </c>
      <c r="E30961">
        <v>2028</v>
      </c>
      <c r="G30961" t="s">
        <v>273</v>
      </c>
    </row>
    <row r="30962" spans="1:7">
      <c r="A30962">
        <v>73269050</v>
      </c>
      <c r="B30962" t="s">
        <v>114</v>
      </c>
      <c r="C30962" s="30">
        <v>2.41</v>
      </c>
      <c r="D30962" t="s">
        <v>20</v>
      </c>
      <c r="G30962" t="s">
        <v>273</v>
      </c>
    </row>
    <row r="30963" spans="1:7">
      <c r="A30963">
        <v>73269050</v>
      </c>
      <c r="B30963" t="s">
        <v>114</v>
      </c>
      <c r="C30963" s="30">
        <v>2.6510000000000002</v>
      </c>
      <c r="D30963" t="s">
        <v>20</v>
      </c>
      <c r="E30963">
        <v>2026</v>
      </c>
      <c r="G30963" t="s">
        <v>273</v>
      </c>
    </row>
    <row r="30964" spans="1:7">
      <c r="A30964">
        <v>73269050</v>
      </c>
      <c r="B30964" t="s">
        <v>114</v>
      </c>
      <c r="C30964" s="30">
        <v>2.8920000000000003</v>
      </c>
      <c r="D30964" t="s">
        <v>20</v>
      </c>
      <c r="E30964">
        <v>2027</v>
      </c>
      <c r="G30964" t="s">
        <v>273</v>
      </c>
    </row>
    <row r="30965" spans="1:7">
      <c r="A30965">
        <v>73269050</v>
      </c>
      <c r="B30965" t="s">
        <v>114</v>
      </c>
      <c r="C30965" s="30">
        <v>3.133</v>
      </c>
      <c r="D30965" t="s">
        <v>20</v>
      </c>
      <c r="E30965">
        <v>2028</v>
      </c>
      <c r="G30965" t="s">
        <v>273</v>
      </c>
    </row>
    <row r="30966" spans="1:7">
      <c r="A30966">
        <v>73269060</v>
      </c>
      <c r="B30966" t="s">
        <v>114</v>
      </c>
      <c r="C30966" s="30">
        <v>2.41</v>
      </c>
      <c r="D30966" t="s">
        <v>20</v>
      </c>
      <c r="G30966" t="s">
        <v>273</v>
      </c>
    </row>
    <row r="30967" spans="1:7">
      <c r="A30967">
        <v>73269060</v>
      </c>
      <c r="B30967" t="s">
        <v>114</v>
      </c>
      <c r="C30967" s="30">
        <v>2.6510000000000002</v>
      </c>
      <c r="D30967" t="s">
        <v>20</v>
      </c>
      <c r="E30967">
        <v>2026</v>
      </c>
      <c r="G30967" t="s">
        <v>273</v>
      </c>
    </row>
    <row r="30968" spans="1:7">
      <c r="A30968">
        <v>73269060</v>
      </c>
      <c r="B30968" t="s">
        <v>114</v>
      </c>
      <c r="C30968" s="30">
        <v>2.8920000000000003</v>
      </c>
      <c r="D30968" t="s">
        <v>20</v>
      </c>
      <c r="E30968">
        <v>2027</v>
      </c>
      <c r="G30968" t="s">
        <v>273</v>
      </c>
    </row>
    <row r="30969" spans="1:7">
      <c r="A30969">
        <v>73269060</v>
      </c>
      <c r="B30969" t="s">
        <v>114</v>
      </c>
      <c r="C30969" s="30">
        <v>3.133</v>
      </c>
      <c r="D30969" t="s">
        <v>20</v>
      </c>
      <c r="E30969">
        <v>2028</v>
      </c>
      <c r="G30969" t="s">
        <v>273</v>
      </c>
    </row>
    <row r="30970" spans="1:7">
      <c r="A30970">
        <v>73269092</v>
      </c>
      <c r="B30970" t="s">
        <v>114</v>
      </c>
      <c r="C30970" s="30">
        <v>2.4</v>
      </c>
      <c r="D30970" t="s">
        <v>20</v>
      </c>
      <c r="G30970" t="s">
        <v>273</v>
      </c>
    </row>
    <row r="30971" spans="1:7">
      <c r="A30971">
        <v>73269092</v>
      </c>
      <c r="B30971" t="s">
        <v>114</v>
      </c>
      <c r="C30971" s="30">
        <v>2.64</v>
      </c>
      <c r="D30971" t="s">
        <v>20</v>
      </c>
      <c r="E30971">
        <v>2026</v>
      </c>
      <c r="G30971" t="s">
        <v>273</v>
      </c>
    </row>
    <row r="30972" spans="1:7">
      <c r="A30972">
        <v>73269092</v>
      </c>
      <c r="B30972" t="s">
        <v>114</v>
      </c>
      <c r="C30972" s="30">
        <v>2.88</v>
      </c>
      <c r="D30972" t="s">
        <v>20</v>
      </c>
      <c r="E30972">
        <v>2027</v>
      </c>
      <c r="G30972" t="s">
        <v>273</v>
      </c>
    </row>
    <row r="30973" spans="1:7">
      <c r="A30973">
        <v>73269092</v>
      </c>
      <c r="B30973" t="s">
        <v>114</v>
      </c>
      <c r="C30973" s="30">
        <v>3.12</v>
      </c>
      <c r="D30973" t="s">
        <v>20</v>
      </c>
      <c r="E30973">
        <v>2028</v>
      </c>
      <c r="G30973" t="s">
        <v>273</v>
      </c>
    </row>
    <row r="30974" spans="1:7">
      <c r="A30974">
        <v>73269094</v>
      </c>
      <c r="B30974" t="s">
        <v>114</v>
      </c>
      <c r="C30974" s="30">
        <v>2.4</v>
      </c>
      <c r="D30974" t="s">
        <v>20</v>
      </c>
      <c r="G30974" t="s">
        <v>273</v>
      </c>
    </row>
    <row r="30975" spans="1:7">
      <c r="A30975">
        <v>73269094</v>
      </c>
      <c r="B30975" t="s">
        <v>114</v>
      </c>
      <c r="C30975" s="30">
        <v>2.64</v>
      </c>
      <c r="D30975" t="s">
        <v>20</v>
      </c>
      <c r="E30975">
        <v>2026</v>
      </c>
      <c r="G30975" t="s">
        <v>273</v>
      </c>
    </row>
    <row r="30976" spans="1:7">
      <c r="A30976">
        <v>73269094</v>
      </c>
      <c r="B30976" t="s">
        <v>114</v>
      </c>
      <c r="C30976" s="30">
        <v>2.88</v>
      </c>
      <c r="D30976" t="s">
        <v>20</v>
      </c>
      <c r="E30976">
        <v>2027</v>
      </c>
      <c r="G30976" t="s">
        <v>273</v>
      </c>
    </row>
    <row r="30977" spans="1:7">
      <c r="A30977">
        <v>73269094</v>
      </c>
      <c r="B30977" t="s">
        <v>114</v>
      </c>
      <c r="C30977" s="30">
        <v>3.12</v>
      </c>
      <c r="D30977" t="s">
        <v>20</v>
      </c>
      <c r="E30977">
        <v>2028</v>
      </c>
      <c r="G30977" t="s">
        <v>273</v>
      </c>
    </row>
    <row r="30978" spans="1:7">
      <c r="A30978">
        <v>73269096</v>
      </c>
      <c r="B30978" t="s">
        <v>114</v>
      </c>
      <c r="C30978" s="30">
        <v>2.4</v>
      </c>
      <c r="D30978" t="s">
        <v>20</v>
      </c>
      <c r="G30978" t="s">
        <v>273</v>
      </c>
    </row>
    <row r="30979" spans="1:7">
      <c r="A30979">
        <v>73269096</v>
      </c>
      <c r="B30979" t="s">
        <v>114</v>
      </c>
      <c r="C30979" s="30">
        <v>2.64</v>
      </c>
      <c r="D30979" t="s">
        <v>20</v>
      </c>
      <c r="E30979">
        <v>2026</v>
      </c>
      <c r="G30979" t="s">
        <v>273</v>
      </c>
    </row>
    <row r="30980" spans="1:7">
      <c r="A30980">
        <v>73269096</v>
      </c>
      <c r="B30980" t="s">
        <v>114</v>
      </c>
      <c r="C30980" s="30">
        <v>2.88</v>
      </c>
      <c r="D30980" t="s">
        <v>20</v>
      </c>
      <c r="E30980">
        <v>2027</v>
      </c>
      <c r="G30980" t="s">
        <v>273</v>
      </c>
    </row>
    <row r="30981" spans="1:7">
      <c r="A30981">
        <v>73269096</v>
      </c>
      <c r="B30981" t="s">
        <v>114</v>
      </c>
      <c r="C30981" s="30">
        <v>3.12</v>
      </c>
      <c r="D30981" t="s">
        <v>20</v>
      </c>
      <c r="E30981">
        <v>2028</v>
      </c>
      <c r="G30981" t="s">
        <v>273</v>
      </c>
    </row>
    <row r="30982" spans="1:7">
      <c r="A30982">
        <v>73269098</v>
      </c>
      <c r="B30982" t="s">
        <v>114</v>
      </c>
      <c r="C30982" s="30">
        <v>2.41</v>
      </c>
      <c r="D30982" t="s">
        <v>20</v>
      </c>
      <c r="G30982" t="s">
        <v>273</v>
      </c>
    </row>
    <row r="30983" spans="1:7">
      <c r="A30983">
        <v>73269098</v>
      </c>
      <c r="B30983" t="s">
        <v>114</v>
      </c>
      <c r="C30983" s="30">
        <v>2.6510000000000002</v>
      </c>
      <c r="D30983" t="s">
        <v>20</v>
      </c>
      <c r="E30983">
        <v>2026</v>
      </c>
      <c r="G30983" t="s">
        <v>273</v>
      </c>
    </row>
    <row r="30984" spans="1:7">
      <c r="A30984">
        <v>73269098</v>
      </c>
      <c r="B30984" t="s">
        <v>114</v>
      </c>
      <c r="C30984" s="30">
        <v>2.8920000000000003</v>
      </c>
      <c r="D30984" t="s">
        <v>20</v>
      </c>
      <c r="E30984">
        <v>2027</v>
      </c>
      <c r="G30984" t="s">
        <v>273</v>
      </c>
    </row>
    <row r="30985" spans="1:7">
      <c r="A30985">
        <v>73269098</v>
      </c>
      <c r="B30985" t="s">
        <v>114</v>
      </c>
      <c r="C30985" s="30">
        <v>3.133</v>
      </c>
      <c r="D30985" t="s">
        <v>20</v>
      </c>
      <c r="E30985">
        <v>2028</v>
      </c>
      <c r="G30985" t="s">
        <v>273</v>
      </c>
    </row>
    <row r="30986" spans="1:7">
      <c r="A30986">
        <v>28041000</v>
      </c>
      <c r="B30986" t="s">
        <v>115</v>
      </c>
      <c r="C30986" s="30">
        <v>10.82</v>
      </c>
      <c r="G30986" t="s">
        <v>272</v>
      </c>
    </row>
    <row r="30987" spans="1:7">
      <c r="A30987">
        <v>28041000</v>
      </c>
      <c r="B30987" t="s">
        <v>115</v>
      </c>
      <c r="C30987" s="30">
        <v>11.902000000000001</v>
      </c>
      <c r="E30987">
        <v>2026</v>
      </c>
      <c r="G30987" t="s">
        <v>272</v>
      </c>
    </row>
    <row r="30988" spans="1:7">
      <c r="A30988">
        <v>28041000</v>
      </c>
      <c r="B30988" t="s">
        <v>115</v>
      </c>
      <c r="C30988" s="30">
        <v>12.984</v>
      </c>
      <c r="E30988">
        <v>2027</v>
      </c>
      <c r="G30988" t="s">
        <v>272</v>
      </c>
    </row>
    <row r="30989" spans="1:7">
      <c r="A30989">
        <v>28041000</v>
      </c>
      <c r="B30989" t="s">
        <v>115</v>
      </c>
      <c r="C30989" s="30">
        <v>14.066000000000001</v>
      </c>
      <c r="E30989">
        <v>2028</v>
      </c>
      <c r="G30989" t="s">
        <v>272</v>
      </c>
    </row>
    <row r="30990" spans="1:7">
      <c r="A30990">
        <v>25232900</v>
      </c>
      <c r="B30990" t="s">
        <v>116</v>
      </c>
      <c r="C30990" s="30">
        <v>1.0900000000000001</v>
      </c>
      <c r="G30990" t="s">
        <v>270</v>
      </c>
    </row>
    <row r="30991" spans="1:7">
      <c r="A30991">
        <v>25232900</v>
      </c>
      <c r="B30991" t="s">
        <v>116</v>
      </c>
      <c r="C30991" s="30">
        <v>1.1990000000000001</v>
      </c>
      <c r="E30991">
        <v>2026</v>
      </c>
      <c r="G30991" t="s">
        <v>270</v>
      </c>
    </row>
    <row r="30992" spans="1:7">
      <c r="A30992">
        <v>25232900</v>
      </c>
      <c r="B30992" t="s">
        <v>116</v>
      </c>
      <c r="C30992" s="30">
        <v>1.3080000000000001</v>
      </c>
      <c r="E30992">
        <v>2027</v>
      </c>
      <c r="G30992" t="s">
        <v>270</v>
      </c>
    </row>
    <row r="30993" spans="1:7">
      <c r="A30993">
        <v>25232900</v>
      </c>
      <c r="B30993" t="s">
        <v>116</v>
      </c>
      <c r="C30993" s="30">
        <v>1.417</v>
      </c>
      <c r="E30993">
        <v>2028</v>
      </c>
      <c r="G30993" t="s">
        <v>270</v>
      </c>
    </row>
    <row r="30994" spans="1:7">
      <c r="A30994">
        <v>2523900090</v>
      </c>
      <c r="B30994" t="s">
        <v>116</v>
      </c>
      <c r="C30994" s="30">
        <v>1.05</v>
      </c>
      <c r="D30994" t="s">
        <v>13</v>
      </c>
      <c r="G30994" t="s">
        <v>270</v>
      </c>
    </row>
    <row r="30995" spans="1:7">
      <c r="A30995">
        <v>2523900090</v>
      </c>
      <c r="B30995" t="s">
        <v>116</v>
      </c>
      <c r="C30995" s="30">
        <v>1.155</v>
      </c>
      <c r="D30995" t="s">
        <v>13</v>
      </c>
      <c r="E30995">
        <v>2026</v>
      </c>
      <c r="G30995" t="s">
        <v>270</v>
      </c>
    </row>
    <row r="30996" spans="1:7">
      <c r="A30996">
        <v>2523900090</v>
      </c>
      <c r="B30996" t="s">
        <v>116</v>
      </c>
      <c r="C30996" s="30">
        <v>1.26</v>
      </c>
      <c r="D30996" t="s">
        <v>13</v>
      </c>
      <c r="E30996">
        <v>2027</v>
      </c>
      <c r="G30996" t="s">
        <v>270</v>
      </c>
    </row>
    <row r="30997" spans="1:7">
      <c r="A30997">
        <v>2523900090</v>
      </c>
      <c r="B30997" t="s">
        <v>116</v>
      </c>
      <c r="C30997" s="30">
        <v>1.365</v>
      </c>
      <c r="D30997" t="s">
        <v>13</v>
      </c>
      <c r="E30997">
        <v>2028</v>
      </c>
      <c r="G30997" t="s">
        <v>270</v>
      </c>
    </row>
    <row r="30998" spans="1:7">
      <c r="A30998">
        <v>7601</v>
      </c>
      <c r="B30998" t="s">
        <v>116</v>
      </c>
      <c r="C30998">
        <v>0.36</v>
      </c>
      <c r="D30998" t="s">
        <v>19</v>
      </c>
      <c r="G30998" t="s">
        <v>25</v>
      </c>
    </row>
    <row r="30999" spans="1:7">
      <c r="A30999">
        <v>7601</v>
      </c>
      <c r="B30999" t="s">
        <v>116</v>
      </c>
      <c r="C30999">
        <v>0.39599999999999996</v>
      </c>
      <c r="D30999" t="s">
        <v>19</v>
      </c>
      <c r="E30999">
        <v>2026</v>
      </c>
      <c r="G30999" t="s">
        <v>25</v>
      </c>
    </row>
    <row r="31000" spans="1:7">
      <c r="A31000">
        <v>7601</v>
      </c>
      <c r="B31000" t="s">
        <v>116</v>
      </c>
      <c r="C31000">
        <v>0.432</v>
      </c>
      <c r="D31000" t="s">
        <v>19</v>
      </c>
      <c r="E31000">
        <v>2027</v>
      </c>
      <c r="G31000" t="s">
        <v>25</v>
      </c>
    </row>
    <row r="31001" spans="1:7">
      <c r="A31001">
        <v>7601</v>
      </c>
      <c r="B31001" t="s">
        <v>116</v>
      </c>
      <c r="C31001">
        <v>0.46799999999999997</v>
      </c>
      <c r="D31001" t="s">
        <v>19</v>
      </c>
      <c r="E31001">
        <v>2028</v>
      </c>
      <c r="G31001" t="s">
        <v>25</v>
      </c>
    </row>
    <row r="31002" spans="1:7">
      <c r="A31002">
        <v>7603</v>
      </c>
      <c r="B31002" t="s">
        <v>116</v>
      </c>
      <c r="C31002" s="30">
        <v>1.78</v>
      </c>
      <c r="D31002" t="s">
        <v>19</v>
      </c>
      <c r="G31002" t="s">
        <v>25</v>
      </c>
    </row>
    <row r="31003" spans="1:7">
      <c r="A31003">
        <v>7603</v>
      </c>
      <c r="B31003" t="s">
        <v>116</v>
      </c>
      <c r="C31003" s="30">
        <v>1.958</v>
      </c>
      <c r="D31003" t="s">
        <v>19</v>
      </c>
      <c r="E31003">
        <v>2026</v>
      </c>
      <c r="G31003" t="s">
        <v>25</v>
      </c>
    </row>
    <row r="31004" spans="1:7">
      <c r="A31004">
        <v>7603</v>
      </c>
      <c r="B31004" t="s">
        <v>116</v>
      </c>
      <c r="C31004" s="30">
        <v>2.1360000000000001</v>
      </c>
      <c r="D31004" t="s">
        <v>19</v>
      </c>
      <c r="E31004">
        <v>2027</v>
      </c>
      <c r="G31004" t="s">
        <v>25</v>
      </c>
    </row>
    <row r="31005" spans="1:7">
      <c r="A31005">
        <v>7603</v>
      </c>
      <c r="B31005" t="s">
        <v>116</v>
      </c>
      <c r="C31005" s="30">
        <v>2.3140000000000001</v>
      </c>
      <c r="D31005" t="s">
        <v>19</v>
      </c>
      <c r="E31005">
        <v>2028</v>
      </c>
      <c r="G31005" t="s">
        <v>25</v>
      </c>
    </row>
    <row r="31006" spans="1:7">
      <c r="A31006">
        <v>76041010</v>
      </c>
      <c r="B31006" t="s">
        <v>116</v>
      </c>
      <c r="C31006" s="30">
        <v>2.0099999999999998</v>
      </c>
      <c r="D31006" t="s">
        <v>19</v>
      </c>
      <c r="G31006" t="s">
        <v>25</v>
      </c>
    </row>
    <row r="31007" spans="1:7">
      <c r="A31007">
        <v>76041010</v>
      </c>
      <c r="B31007" t="s">
        <v>116</v>
      </c>
      <c r="C31007" s="30">
        <v>2.2109999999999999</v>
      </c>
      <c r="D31007" t="s">
        <v>19</v>
      </c>
      <c r="E31007">
        <v>2026</v>
      </c>
      <c r="G31007" t="s">
        <v>25</v>
      </c>
    </row>
    <row r="31008" spans="1:7">
      <c r="A31008">
        <v>76041010</v>
      </c>
      <c r="B31008" t="s">
        <v>116</v>
      </c>
      <c r="C31008" s="30">
        <v>2.4119999999999999</v>
      </c>
      <c r="D31008" t="s">
        <v>19</v>
      </c>
      <c r="E31008">
        <v>2027</v>
      </c>
      <c r="G31008" t="s">
        <v>25</v>
      </c>
    </row>
    <row r="31009" spans="1:7">
      <c r="A31009">
        <v>76041010</v>
      </c>
      <c r="B31009" t="s">
        <v>116</v>
      </c>
      <c r="C31009" s="30">
        <v>2.6129999999999995</v>
      </c>
      <c r="D31009" t="s">
        <v>19</v>
      </c>
      <c r="E31009">
        <v>2028</v>
      </c>
      <c r="G31009" t="s">
        <v>25</v>
      </c>
    </row>
    <row r="31010" spans="1:7">
      <c r="A31010">
        <v>76041090</v>
      </c>
      <c r="B31010" t="s">
        <v>116</v>
      </c>
      <c r="C31010" s="30">
        <v>2.02</v>
      </c>
      <c r="D31010" t="s">
        <v>19</v>
      </c>
      <c r="G31010" t="s">
        <v>25</v>
      </c>
    </row>
    <row r="31011" spans="1:7">
      <c r="A31011">
        <v>76041090</v>
      </c>
      <c r="B31011" t="s">
        <v>116</v>
      </c>
      <c r="C31011" s="30">
        <v>2.222</v>
      </c>
      <c r="D31011" t="s">
        <v>19</v>
      </c>
      <c r="E31011">
        <v>2026</v>
      </c>
      <c r="G31011" t="s">
        <v>25</v>
      </c>
    </row>
    <row r="31012" spans="1:7">
      <c r="A31012">
        <v>76041090</v>
      </c>
      <c r="B31012" t="s">
        <v>116</v>
      </c>
      <c r="C31012" s="30">
        <v>2.4239999999999999</v>
      </c>
      <c r="D31012" t="s">
        <v>19</v>
      </c>
      <c r="E31012">
        <v>2027</v>
      </c>
      <c r="G31012" t="s">
        <v>25</v>
      </c>
    </row>
    <row r="31013" spans="1:7">
      <c r="A31013">
        <v>76041090</v>
      </c>
      <c r="B31013" t="s">
        <v>116</v>
      </c>
      <c r="C31013" s="30">
        <v>2.6259999999999999</v>
      </c>
      <c r="D31013" t="s">
        <v>19</v>
      </c>
      <c r="E31013">
        <v>2028</v>
      </c>
      <c r="G31013" t="s">
        <v>25</v>
      </c>
    </row>
    <row r="31014" spans="1:7">
      <c r="A31014">
        <v>76042100</v>
      </c>
      <c r="B31014" t="s">
        <v>116</v>
      </c>
      <c r="C31014" s="30">
        <v>2.02</v>
      </c>
      <c r="D31014" t="s">
        <v>19</v>
      </c>
      <c r="G31014" t="s">
        <v>25</v>
      </c>
    </row>
    <row r="31015" spans="1:7">
      <c r="A31015">
        <v>76042100</v>
      </c>
      <c r="B31015" t="s">
        <v>116</v>
      </c>
      <c r="C31015" s="30">
        <v>2.222</v>
      </c>
      <c r="D31015" t="s">
        <v>19</v>
      </c>
      <c r="E31015">
        <v>2026</v>
      </c>
      <c r="G31015" t="s">
        <v>25</v>
      </c>
    </row>
    <row r="31016" spans="1:7">
      <c r="A31016">
        <v>76042100</v>
      </c>
      <c r="B31016" t="s">
        <v>116</v>
      </c>
      <c r="C31016" s="30">
        <v>2.4239999999999999</v>
      </c>
      <c r="D31016" t="s">
        <v>19</v>
      </c>
      <c r="E31016">
        <v>2027</v>
      </c>
      <c r="G31016" t="s">
        <v>25</v>
      </c>
    </row>
    <row r="31017" spans="1:7">
      <c r="A31017">
        <v>76042100</v>
      </c>
      <c r="B31017" t="s">
        <v>116</v>
      </c>
      <c r="C31017" s="30">
        <v>2.6259999999999999</v>
      </c>
      <c r="D31017" t="s">
        <v>19</v>
      </c>
      <c r="E31017">
        <v>2028</v>
      </c>
      <c r="G31017" t="s">
        <v>25</v>
      </c>
    </row>
    <row r="31018" spans="1:7">
      <c r="A31018">
        <v>76042910</v>
      </c>
      <c r="B31018" t="s">
        <v>116</v>
      </c>
      <c r="C31018" s="30">
        <v>2.0099999999999998</v>
      </c>
      <c r="D31018" t="s">
        <v>19</v>
      </c>
      <c r="G31018" t="s">
        <v>25</v>
      </c>
    </row>
    <row r="31019" spans="1:7">
      <c r="A31019">
        <v>76042910</v>
      </c>
      <c r="B31019" t="s">
        <v>116</v>
      </c>
      <c r="C31019" s="30">
        <v>2.2109999999999999</v>
      </c>
      <c r="D31019" t="s">
        <v>19</v>
      </c>
      <c r="E31019">
        <v>2026</v>
      </c>
      <c r="G31019" t="s">
        <v>25</v>
      </c>
    </row>
    <row r="31020" spans="1:7">
      <c r="A31020">
        <v>76042910</v>
      </c>
      <c r="B31020" t="s">
        <v>116</v>
      </c>
      <c r="C31020" s="30">
        <v>2.4119999999999999</v>
      </c>
      <c r="D31020" t="s">
        <v>19</v>
      </c>
      <c r="E31020">
        <v>2027</v>
      </c>
      <c r="G31020" t="s">
        <v>25</v>
      </c>
    </row>
    <row r="31021" spans="1:7">
      <c r="A31021">
        <v>76042910</v>
      </c>
      <c r="B31021" t="s">
        <v>116</v>
      </c>
      <c r="C31021" s="30">
        <v>2.6129999999999995</v>
      </c>
      <c r="D31021" t="s">
        <v>19</v>
      </c>
      <c r="E31021">
        <v>2028</v>
      </c>
      <c r="G31021" t="s">
        <v>25</v>
      </c>
    </row>
    <row r="31022" spans="1:7">
      <c r="A31022">
        <v>76042990</v>
      </c>
      <c r="B31022" t="s">
        <v>116</v>
      </c>
      <c r="C31022" s="30">
        <v>2.02</v>
      </c>
      <c r="D31022" t="s">
        <v>19</v>
      </c>
      <c r="G31022" t="s">
        <v>25</v>
      </c>
    </row>
    <row r="31023" spans="1:7">
      <c r="A31023">
        <v>76042990</v>
      </c>
      <c r="B31023" t="s">
        <v>116</v>
      </c>
      <c r="C31023" s="30">
        <v>2.222</v>
      </c>
      <c r="D31023" t="s">
        <v>19</v>
      </c>
      <c r="E31023">
        <v>2026</v>
      </c>
      <c r="G31023" t="s">
        <v>25</v>
      </c>
    </row>
    <row r="31024" spans="1:7">
      <c r="A31024">
        <v>76042990</v>
      </c>
      <c r="B31024" t="s">
        <v>116</v>
      </c>
      <c r="C31024" s="30">
        <v>2.4239999999999999</v>
      </c>
      <c r="D31024" t="s">
        <v>19</v>
      </c>
      <c r="E31024">
        <v>2027</v>
      </c>
      <c r="G31024" t="s">
        <v>25</v>
      </c>
    </row>
    <row r="31025" spans="1:7">
      <c r="A31025">
        <v>76042990</v>
      </c>
      <c r="B31025" t="s">
        <v>116</v>
      </c>
      <c r="C31025" s="30">
        <v>2.6259999999999999</v>
      </c>
      <c r="D31025" t="s">
        <v>19</v>
      </c>
      <c r="E31025">
        <v>2028</v>
      </c>
      <c r="G31025" t="s">
        <v>25</v>
      </c>
    </row>
    <row r="31026" spans="1:7">
      <c r="A31026">
        <v>7605</v>
      </c>
      <c r="B31026" t="s">
        <v>116</v>
      </c>
      <c r="C31026" s="30">
        <v>2.0099999999999998</v>
      </c>
      <c r="D31026" t="s">
        <v>19</v>
      </c>
      <c r="G31026" t="s">
        <v>25</v>
      </c>
    </row>
    <row r="31027" spans="1:7">
      <c r="A31027">
        <v>7605</v>
      </c>
      <c r="B31027" t="s">
        <v>116</v>
      </c>
      <c r="C31027" s="30">
        <v>2.2109999999999999</v>
      </c>
      <c r="D31027" t="s">
        <v>19</v>
      </c>
      <c r="E31027">
        <v>2026</v>
      </c>
      <c r="G31027" t="s">
        <v>25</v>
      </c>
    </row>
    <row r="31028" spans="1:7">
      <c r="A31028">
        <v>7605</v>
      </c>
      <c r="B31028" t="s">
        <v>116</v>
      </c>
      <c r="C31028" s="30">
        <v>2.4119999999999999</v>
      </c>
      <c r="D31028" t="s">
        <v>19</v>
      </c>
      <c r="E31028">
        <v>2027</v>
      </c>
      <c r="G31028" t="s">
        <v>25</v>
      </c>
    </row>
    <row r="31029" spans="1:7">
      <c r="A31029">
        <v>7605</v>
      </c>
      <c r="B31029" t="s">
        <v>116</v>
      </c>
      <c r="C31029" s="30">
        <v>2.6129999999999995</v>
      </c>
      <c r="D31029" t="s">
        <v>19</v>
      </c>
      <c r="E31029">
        <v>2028</v>
      </c>
      <c r="G31029" t="s">
        <v>25</v>
      </c>
    </row>
    <row r="31030" spans="1:7">
      <c r="A31030">
        <v>7606</v>
      </c>
      <c r="B31030" t="s">
        <v>116</v>
      </c>
      <c r="C31030" s="30">
        <v>2.46</v>
      </c>
      <c r="D31030" t="s">
        <v>19</v>
      </c>
      <c r="G31030" t="s">
        <v>25</v>
      </c>
    </row>
    <row r="31031" spans="1:7">
      <c r="A31031">
        <v>7606</v>
      </c>
      <c r="B31031" t="s">
        <v>116</v>
      </c>
      <c r="C31031" s="30">
        <v>2.706</v>
      </c>
      <c r="D31031" t="s">
        <v>19</v>
      </c>
      <c r="E31031">
        <v>2026</v>
      </c>
      <c r="G31031" t="s">
        <v>25</v>
      </c>
    </row>
    <row r="31032" spans="1:7">
      <c r="A31032">
        <v>7606</v>
      </c>
      <c r="B31032" t="s">
        <v>116</v>
      </c>
      <c r="C31032" s="30">
        <v>2.952</v>
      </c>
      <c r="D31032" t="s">
        <v>19</v>
      </c>
      <c r="E31032">
        <v>2027</v>
      </c>
      <c r="G31032" t="s">
        <v>25</v>
      </c>
    </row>
    <row r="31033" spans="1:7">
      <c r="A31033">
        <v>7606</v>
      </c>
      <c r="B31033" t="s">
        <v>116</v>
      </c>
      <c r="C31033" s="30">
        <v>3.198</v>
      </c>
      <c r="D31033" t="s">
        <v>19</v>
      </c>
      <c r="E31033">
        <v>2028</v>
      </c>
      <c r="G31033" t="s">
        <v>25</v>
      </c>
    </row>
    <row r="31034" spans="1:7">
      <c r="A31034">
        <v>7607</v>
      </c>
      <c r="B31034" t="s">
        <v>116</v>
      </c>
      <c r="C31034" s="30">
        <v>2.46</v>
      </c>
      <c r="D31034" t="s">
        <v>19</v>
      </c>
      <c r="G31034" t="s">
        <v>25</v>
      </c>
    </row>
    <row r="31035" spans="1:7">
      <c r="A31035">
        <v>7607</v>
      </c>
      <c r="B31035" t="s">
        <v>116</v>
      </c>
      <c r="C31035" s="30">
        <v>2.706</v>
      </c>
      <c r="D31035" t="s">
        <v>19</v>
      </c>
      <c r="E31035">
        <v>2026</v>
      </c>
      <c r="G31035" t="s">
        <v>25</v>
      </c>
    </row>
    <row r="31036" spans="1:7">
      <c r="A31036">
        <v>7607</v>
      </c>
      <c r="B31036" t="s">
        <v>116</v>
      </c>
      <c r="C31036" s="30">
        <v>2.952</v>
      </c>
      <c r="D31036" t="s">
        <v>19</v>
      </c>
      <c r="E31036">
        <v>2027</v>
      </c>
      <c r="G31036" t="s">
        <v>25</v>
      </c>
    </row>
    <row r="31037" spans="1:7">
      <c r="A31037">
        <v>7607</v>
      </c>
      <c r="B31037" t="s">
        <v>116</v>
      </c>
      <c r="C31037" s="30">
        <v>3.198</v>
      </c>
      <c r="D31037" t="s">
        <v>19</v>
      </c>
      <c r="E31037">
        <v>2028</v>
      </c>
      <c r="G31037" t="s">
        <v>25</v>
      </c>
    </row>
    <row r="31038" spans="1:7">
      <c r="A31038">
        <v>7608</v>
      </c>
      <c r="B31038" t="s">
        <v>116</v>
      </c>
      <c r="C31038" s="30">
        <v>2.02</v>
      </c>
      <c r="D31038" t="s">
        <v>19</v>
      </c>
      <c r="G31038" t="s">
        <v>25</v>
      </c>
    </row>
    <row r="31039" spans="1:7">
      <c r="A31039">
        <v>7608</v>
      </c>
      <c r="B31039" t="s">
        <v>116</v>
      </c>
      <c r="C31039" s="30">
        <v>2.222</v>
      </c>
      <c r="D31039" t="s">
        <v>19</v>
      </c>
      <c r="E31039">
        <v>2026</v>
      </c>
      <c r="G31039" t="s">
        <v>25</v>
      </c>
    </row>
    <row r="31040" spans="1:7">
      <c r="A31040">
        <v>7608</v>
      </c>
      <c r="B31040" t="s">
        <v>116</v>
      </c>
      <c r="C31040" s="30">
        <v>2.4239999999999999</v>
      </c>
      <c r="D31040" t="s">
        <v>19</v>
      </c>
      <c r="E31040">
        <v>2027</v>
      </c>
      <c r="G31040" t="s">
        <v>25</v>
      </c>
    </row>
    <row r="31041" spans="1:7">
      <c r="A31041">
        <v>7608</v>
      </c>
      <c r="B31041" t="s">
        <v>116</v>
      </c>
      <c r="C31041" s="30">
        <v>2.6259999999999999</v>
      </c>
      <c r="D31041" t="s">
        <v>19</v>
      </c>
      <c r="E31041">
        <v>2028</v>
      </c>
      <c r="G31041" t="s">
        <v>25</v>
      </c>
    </row>
    <row r="31042" spans="1:7">
      <c r="A31042">
        <v>76090000</v>
      </c>
      <c r="B31042" t="s">
        <v>116</v>
      </c>
      <c r="C31042" s="30">
        <v>2.02</v>
      </c>
      <c r="D31042" t="s">
        <v>19</v>
      </c>
      <c r="G31042" t="s">
        <v>25</v>
      </c>
    </row>
    <row r="31043" spans="1:7">
      <c r="A31043">
        <v>76090000</v>
      </c>
      <c r="B31043" t="s">
        <v>116</v>
      </c>
      <c r="C31043" s="30">
        <v>2.222</v>
      </c>
      <c r="D31043" t="s">
        <v>19</v>
      </c>
      <c r="E31043">
        <v>2026</v>
      </c>
      <c r="G31043" t="s">
        <v>25</v>
      </c>
    </row>
    <row r="31044" spans="1:7">
      <c r="A31044">
        <v>76090000</v>
      </c>
      <c r="B31044" t="s">
        <v>116</v>
      </c>
      <c r="C31044" s="30">
        <v>2.4239999999999999</v>
      </c>
      <c r="D31044" t="s">
        <v>19</v>
      </c>
      <c r="E31044">
        <v>2027</v>
      </c>
      <c r="G31044" t="s">
        <v>25</v>
      </c>
    </row>
    <row r="31045" spans="1:7">
      <c r="A31045">
        <v>76090000</v>
      </c>
      <c r="B31045" t="s">
        <v>116</v>
      </c>
      <c r="C31045" s="30">
        <v>2.6259999999999999</v>
      </c>
      <c r="D31045" t="s">
        <v>19</v>
      </c>
      <c r="E31045">
        <v>2028</v>
      </c>
      <c r="G31045" t="s">
        <v>25</v>
      </c>
    </row>
    <row r="31046" spans="1:7">
      <c r="A31046">
        <v>76101000</v>
      </c>
      <c r="B31046" t="s">
        <v>116</v>
      </c>
      <c r="C31046" s="30">
        <v>2.02</v>
      </c>
      <c r="D31046" t="s">
        <v>19</v>
      </c>
      <c r="G31046" t="s">
        <v>25</v>
      </c>
    </row>
    <row r="31047" spans="1:7">
      <c r="A31047">
        <v>76101000</v>
      </c>
      <c r="B31047" t="s">
        <v>116</v>
      </c>
      <c r="C31047" s="30">
        <v>2.222</v>
      </c>
      <c r="D31047" t="s">
        <v>19</v>
      </c>
      <c r="E31047">
        <v>2026</v>
      </c>
      <c r="G31047" t="s">
        <v>25</v>
      </c>
    </row>
    <row r="31048" spans="1:7">
      <c r="A31048">
        <v>76101000</v>
      </c>
      <c r="B31048" t="s">
        <v>116</v>
      </c>
      <c r="C31048" s="30">
        <v>2.4239999999999999</v>
      </c>
      <c r="D31048" t="s">
        <v>19</v>
      </c>
      <c r="E31048">
        <v>2027</v>
      </c>
      <c r="G31048" t="s">
        <v>25</v>
      </c>
    </row>
    <row r="31049" spans="1:7">
      <c r="A31049">
        <v>76101000</v>
      </c>
      <c r="B31049" t="s">
        <v>116</v>
      </c>
      <c r="C31049" s="30">
        <v>2.6259999999999999</v>
      </c>
      <c r="D31049" t="s">
        <v>19</v>
      </c>
      <c r="E31049">
        <v>2028</v>
      </c>
      <c r="G31049" t="s">
        <v>25</v>
      </c>
    </row>
    <row r="31050" spans="1:7">
      <c r="A31050">
        <v>761090</v>
      </c>
      <c r="B31050" t="s">
        <v>116</v>
      </c>
      <c r="C31050" s="30">
        <v>2.02</v>
      </c>
      <c r="D31050" t="s">
        <v>19</v>
      </c>
      <c r="G31050" t="s">
        <v>25</v>
      </c>
    </row>
    <row r="31051" spans="1:7">
      <c r="A31051">
        <v>761090</v>
      </c>
      <c r="B31051" t="s">
        <v>116</v>
      </c>
      <c r="C31051" s="30">
        <v>2.222</v>
      </c>
      <c r="D31051" t="s">
        <v>19</v>
      </c>
      <c r="E31051">
        <v>2026</v>
      </c>
      <c r="G31051" t="s">
        <v>25</v>
      </c>
    </row>
    <row r="31052" spans="1:7">
      <c r="A31052">
        <v>761090</v>
      </c>
      <c r="B31052" t="s">
        <v>116</v>
      </c>
      <c r="C31052" s="30">
        <v>2.4239999999999999</v>
      </c>
      <c r="D31052" t="s">
        <v>19</v>
      </c>
      <c r="E31052">
        <v>2027</v>
      </c>
      <c r="G31052" t="s">
        <v>25</v>
      </c>
    </row>
    <row r="31053" spans="1:7">
      <c r="A31053">
        <v>761090</v>
      </c>
      <c r="B31053" t="s">
        <v>116</v>
      </c>
      <c r="C31053" s="30">
        <v>2.6259999999999999</v>
      </c>
      <c r="D31053" t="s">
        <v>19</v>
      </c>
      <c r="E31053">
        <v>2028</v>
      </c>
      <c r="G31053" t="s">
        <v>25</v>
      </c>
    </row>
    <row r="31054" spans="1:7">
      <c r="A31054">
        <v>76109010</v>
      </c>
      <c r="B31054" t="s">
        <v>116</v>
      </c>
      <c r="C31054" s="30">
        <v>2.02</v>
      </c>
      <c r="D31054" t="s">
        <v>19</v>
      </c>
      <c r="G31054" t="s">
        <v>25</v>
      </c>
    </row>
    <row r="31055" spans="1:7">
      <c r="A31055">
        <v>76109010</v>
      </c>
      <c r="B31055" t="s">
        <v>116</v>
      </c>
      <c r="C31055" s="30">
        <v>2.222</v>
      </c>
      <c r="D31055" t="s">
        <v>19</v>
      </c>
      <c r="E31055">
        <v>2026</v>
      </c>
      <c r="G31055" t="s">
        <v>25</v>
      </c>
    </row>
    <row r="31056" spans="1:7">
      <c r="A31056">
        <v>76109010</v>
      </c>
      <c r="B31056" t="s">
        <v>116</v>
      </c>
      <c r="C31056" s="30">
        <v>2.4239999999999999</v>
      </c>
      <c r="D31056" t="s">
        <v>19</v>
      </c>
      <c r="E31056">
        <v>2027</v>
      </c>
      <c r="G31056" t="s">
        <v>25</v>
      </c>
    </row>
    <row r="31057" spans="1:7">
      <c r="A31057">
        <v>76109010</v>
      </c>
      <c r="B31057" t="s">
        <v>116</v>
      </c>
      <c r="C31057" s="30">
        <v>2.6259999999999999</v>
      </c>
      <c r="D31057" t="s">
        <v>19</v>
      </c>
      <c r="E31057">
        <v>2028</v>
      </c>
      <c r="G31057" t="s">
        <v>25</v>
      </c>
    </row>
    <row r="31058" spans="1:7">
      <c r="A31058">
        <v>76109090</v>
      </c>
      <c r="B31058" t="s">
        <v>116</v>
      </c>
      <c r="C31058" s="30">
        <v>2.02</v>
      </c>
      <c r="D31058" t="s">
        <v>19</v>
      </c>
      <c r="G31058" t="s">
        <v>25</v>
      </c>
    </row>
    <row r="31059" spans="1:7">
      <c r="A31059">
        <v>76109090</v>
      </c>
      <c r="B31059" t="s">
        <v>116</v>
      </c>
      <c r="C31059" s="30">
        <v>2.222</v>
      </c>
      <c r="D31059" t="s">
        <v>19</v>
      </c>
      <c r="E31059">
        <v>2026</v>
      </c>
      <c r="G31059" t="s">
        <v>25</v>
      </c>
    </row>
    <row r="31060" spans="1:7">
      <c r="A31060">
        <v>76109090</v>
      </c>
      <c r="B31060" t="s">
        <v>116</v>
      </c>
      <c r="C31060" s="30">
        <v>2.4239999999999999</v>
      </c>
      <c r="D31060" t="s">
        <v>19</v>
      </c>
      <c r="E31060">
        <v>2027</v>
      </c>
      <c r="G31060" t="s">
        <v>25</v>
      </c>
    </row>
    <row r="31061" spans="1:7">
      <c r="A31061">
        <v>76109090</v>
      </c>
      <c r="B31061" t="s">
        <v>116</v>
      </c>
      <c r="C31061" s="30">
        <v>2.6259999999999999</v>
      </c>
      <c r="D31061" t="s">
        <v>19</v>
      </c>
      <c r="E31061">
        <v>2028</v>
      </c>
      <c r="G31061" t="s">
        <v>25</v>
      </c>
    </row>
    <row r="31062" spans="1:7">
      <c r="A31062">
        <v>76110000</v>
      </c>
      <c r="B31062" t="s">
        <v>116</v>
      </c>
      <c r="C31062" s="30">
        <v>2.46</v>
      </c>
      <c r="D31062" t="s">
        <v>19</v>
      </c>
      <c r="G31062" t="s">
        <v>25</v>
      </c>
    </row>
    <row r="31063" spans="1:7">
      <c r="A31063">
        <v>76110000</v>
      </c>
      <c r="B31063" t="s">
        <v>116</v>
      </c>
      <c r="C31063" s="30">
        <v>2.706</v>
      </c>
      <c r="D31063" t="s">
        <v>19</v>
      </c>
      <c r="E31063">
        <v>2026</v>
      </c>
      <c r="G31063" t="s">
        <v>25</v>
      </c>
    </row>
    <row r="31064" spans="1:7">
      <c r="A31064">
        <v>76110000</v>
      </c>
      <c r="B31064" t="s">
        <v>116</v>
      </c>
      <c r="C31064" s="30">
        <v>2.952</v>
      </c>
      <c r="D31064" t="s">
        <v>19</v>
      </c>
      <c r="E31064">
        <v>2027</v>
      </c>
      <c r="G31064" t="s">
        <v>25</v>
      </c>
    </row>
    <row r="31065" spans="1:7">
      <c r="A31065">
        <v>76110000</v>
      </c>
      <c r="B31065" t="s">
        <v>116</v>
      </c>
      <c r="C31065" s="30">
        <v>3.198</v>
      </c>
      <c r="D31065" t="s">
        <v>19</v>
      </c>
      <c r="E31065">
        <v>2028</v>
      </c>
      <c r="G31065" t="s">
        <v>25</v>
      </c>
    </row>
    <row r="31066" spans="1:7">
      <c r="A31066">
        <v>7612</v>
      </c>
      <c r="B31066" t="s">
        <v>116</v>
      </c>
      <c r="C31066" s="30">
        <v>2.46</v>
      </c>
      <c r="D31066" t="s">
        <v>19</v>
      </c>
      <c r="G31066" t="s">
        <v>25</v>
      </c>
    </row>
    <row r="31067" spans="1:7">
      <c r="A31067">
        <v>7612</v>
      </c>
      <c r="B31067" t="s">
        <v>116</v>
      </c>
      <c r="C31067" s="30">
        <v>2.706</v>
      </c>
      <c r="D31067" t="s">
        <v>19</v>
      </c>
      <c r="E31067">
        <v>2026</v>
      </c>
      <c r="G31067" t="s">
        <v>25</v>
      </c>
    </row>
    <row r="31068" spans="1:7">
      <c r="A31068">
        <v>7612</v>
      </c>
      <c r="B31068" t="s">
        <v>116</v>
      </c>
      <c r="C31068" s="30">
        <v>2.952</v>
      </c>
      <c r="D31068" t="s">
        <v>19</v>
      </c>
      <c r="E31068">
        <v>2027</v>
      </c>
      <c r="G31068" t="s">
        <v>25</v>
      </c>
    </row>
    <row r="31069" spans="1:7">
      <c r="A31069">
        <v>7612</v>
      </c>
      <c r="B31069" t="s">
        <v>116</v>
      </c>
      <c r="C31069" s="30">
        <v>3.198</v>
      </c>
      <c r="D31069" t="s">
        <v>19</v>
      </c>
      <c r="E31069">
        <v>2028</v>
      </c>
      <c r="G31069" t="s">
        <v>25</v>
      </c>
    </row>
    <row r="31070" spans="1:7">
      <c r="A31070">
        <v>76130000</v>
      </c>
      <c r="B31070" t="s">
        <v>116</v>
      </c>
      <c r="C31070" s="30">
        <v>2.46</v>
      </c>
      <c r="D31070" t="s">
        <v>19</v>
      </c>
      <c r="G31070" t="s">
        <v>25</v>
      </c>
    </row>
    <row r="31071" spans="1:7">
      <c r="A31071">
        <v>76130000</v>
      </c>
      <c r="B31071" t="s">
        <v>116</v>
      </c>
      <c r="C31071" s="30">
        <v>2.706</v>
      </c>
      <c r="D31071" t="s">
        <v>19</v>
      </c>
      <c r="E31071">
        <v>2026</v>
      </c>
      <c r="G31071" t="s">
        <v>25</v>
      </c>
    </row>
    <row r="31072" spans="1:7">
      <c r="A31072">
        <v>76130000</v>
      </c>
      <c r="B31072" t="s">
        <v>116</v>
      </c>
      <c r="C31072" s="30">
        <v>2.952</v>
      </c>
      <c r="D31072" t="s">
        <v>19</v>
      </c>
      <c r="E31072">
        <v>2027</v>
      </c>
      <c r="G31072" t="s">
        <v>25</v>
      </c>
    </row>
    <row r="31073" spans="1:7">
      <c r="A31073">
        <v>76130000</v>
      </c>
      <c r="B31073" t="s">
        <v>116</v>
      </c>
      <c r="C31073" s="30">
        <v>3.198</v>
      </c>
      <c r="D31073" t="s">
        <v>19</v>
      </c>
      <c r="E31073">
        <v>2028</v>
      </c>
      <c r="G31073" t="s">
        <v>25</v>
      </c>
    </row>
    <row r="31074" spans="1:7">
      <c r="A31074">
        <v>7614</v>
      </c>
      <c r="B31074" t="s">
        <v>116</v>
      </c>
      <c r="C31074" s="30">
        <v>2.0099999999999998</v>
      </c>
      <c r="D31074" t="s">
        <v>19</v>
      </c>
      <c r="G31074" t="s">
        <v>25</v>
      </c>
    </row>
    <row r="31075" spans="1:7">
      <c r="A31075">
        <v>7614</v>
      </c>
      <c r="B31075" t="s">
        <v>116</v>
      </c>
      <c r="C31075" s="30">
        <v>2.2109999999999999</v>
      </c>
      <c r="D31075" t="s">
        <v>19</v>
      </c>
      <c r="E31075">
        <v>2026</v>
      </c>
      <c r="G31075" t="s">
        <v>25</v>
      </c>
    </row>
    <row r="31076" spans="1:7">
      <c r="A31076">
        <v>7614</v>
      </c>
      <c r="B31076" t="s">
        <v>116</v>
      </c>
      <c r="C31076" s="30">
        <v>2.4119999999999999</v>
      </c>
      <c r="D31076" t="s">
        <v>19</v>
      </c>
      <c r="E31076">
        <v>2027</v>
      </c>
      <c r="G31076" t="s">
        <v>25</v>
      </c>
    </row>
    <row r="31077" spans="1:7">
      <c r="A31077">
        <v>7614</v>
      </c>
      <c r="B31077" t="s">
        <v>116</v>
      </c>
      <c r="C31077" s="30">
        <v>2.6129999999999995</v>
      </c>
      <c r="D31077" t="s">
        <v>19</v>
      </c>
      <c r="E31077">
        <v>2028</v>
      </c>
      <c r="G31077" t="s">
        <v>25</v>
      </c>
    </row>
    <row r="31078" spans="1:7">
      <c r="A31078">
        <v>76161000</v>
      </c>
      <c r="B31078" t="s">
        <v>116</v>
      </c>
      <c r="C31078" s="30">
        <v>2.46</v>
      </c>
      <c r="D31078" t="s">
        <v>19</v>
      </c>
      <c r="G31078" t="s">
        <v>25</v>
      </c>
    </row>
    <row r="31079" spans="1:7">
      <c r="A31079">
        <v>76161000</v>
      </c>
      <c r="B31079" t="s">
        <v>116</v>
      </c>
      <c r="C31079" s="30">
        <v>2.706</v>
      </c>
      <c r="D31079" t="s">
        <v>19</v>
      </c>
      <c r="E31079">
        <v>2026</v>
      </c>
      <c r="G31079" t="s">
        <v>25</v>
      </c>
    </row>
    <row r="31080" spans="1:7">
      <c r="A31080">
        <v>76161000</v>
      </c>
      <c r="B31080" t="s">
        <v>116</v>
      </c>
      <c r="C31080" s="30">
        <v>2.952</v>
      </c>
      <c r="D31080" t="s">
        <v>19</v>
      </c>
      <c r="E31080">
        <v>2027</v>
      </c>
      <c r="G31080" t="s">
        <v>25</v>
      </c>
    </row>
    <row r="31081" spans="1:7">
      <c r="A31081">
        <v>76161000</v>
      </c>
      <c r="B31081" t="s">
        <v>116</v>
      </c>
      <c r="C31081" s="30">
        <v>3.198</v>
      </c>
      <c r="D31081" t="s">
        <v>19</v>
      </c>
      <c r="E31081">
        <v>2028</v>
      </c>
      <c r="G31081" t="s">
        <v>25</v>
      </c>
    </row>
    <row r="31082" spans="1:7">
      <c r="A31082">
        <v>76169100</v>
      </c>
      <c r="B31082" t="s">
        <v>116</v>
      </c>
      <c r="C31082" s="30">
        <v>2.46</v>
      </c>
      <c r="D31082" t="s">
        <v>19</v>
      </c>
      <c r="G31082" t="s">
        <v>25</v>
      </c>
    </row>
    <row r="31083" spans="1:7">
      <c r="A31083">
        <v>76169100</v>
      </c>
      <c r="B31083" t="s">
        <v>116</v>
      </c>
      <c r="C31083" s="30">
        <v>2.706</v>
      </c>
      <c r="D31083" t="s">
        <v>19</v>
      </c>
      <c r="E31083">
        <v>2026</v>
      </c>
      <c r="G31083" t="s">
        <v>25</v>
      </c>
    </row>
    <row r="31084" spans="1:7">
      <c r="A31084">
        <v>76169100</v>
      </c>
      <c r="B31084" t="s">
        <v>116</v>
      </c>
      <c r="C31084" s="30">
        <v>2.952</v>
      </c>
      <c r="D31084" t="s">
        <v>19</v>
      </c>
      <c r="E31084">
        <v>2027</v>
      </c>
      <c r="G31084" t="s">
        <v>25</v>
      </c>
    </row>
    <row r="31085" spans="1:7">
      <c r="A31085">
        <v>76169100</v>
      </c>
      <c r="B31085" t="s">
        <v>116</v>
      </c>
      <c r="C31085" s="30">
        <v>3.198</v>
      </c>
      <c r="D31085" t="s">
        <v>19</v>
      </c>
      <c r="E31085">
        <v>2028</v>
      </c>
      <c r="G31085" t="s">
        <v>25</v>
      </c>
    </row>
    <row r="31086" spans="1:7">
      <c r="A31086">
        <v>76169910</v>
      </c>
      <c r="B31086" t="s">
        <v>116</v>
      </c>
      <c r="C31086" s="30">
        <v>1.78</v>
      </c>
      <c r="D31086" t="s">
        <v>19</v>
      </c>
      <c r="G31086" t="s">
        <v>25</v>
      </c>
    </row>
    <row r="31087" spans="1:7">
      <c r="A31087">
        <v>76169910</v>
      </c>
      <c r="B31087" t="s">
        <v>116</v>
      </c>
      <c r="C31087" s="30">
        <v>1.958</v>
      </c>
      <c r="D31087" t="s">
        <v>19</v>
      </c>
      <c r="E31087">
        <v>2026</v>
      </c>
      <c r="G31087" t="s">
        <v>25</v>
      </c>
    </row>
    <row r="31088" spans="1:7">
      <c r="A31088">
        <v>76169910</v>
      </c>
      <c r="B31088" t="s">
        <v>116</v>
      </c>
      <c r="C31088" s="30">
        <v>2.1360000000000001</v>
      </c>
      <c r="D31088" t="s">
        <v>19</v>
      </c>
      <c r="E31088">
        <v>2027</v>
      </c>
      <c r="G31088" t="s">
        <v>25</v>
      </c>
    </row>
    <row r="31089" spans="1:7">
      <c r="A31089">
        <v>76169910</v>
      </c>
      <c r="B31089" t="s">
        <v>116</v>
      </c>
      <c r="C31089" s="30">
        <v>2.3140000000000001</v>
      </c>
      <c r="D31089" t="s">
        <v>19</v>
      </c>
      <c r="E31089">
        <v>2028</v>
      </c>
      <c r="G31089" t="s">
        <v>25</v>
      </c>
    </row>
    <row r="31090" spans="1:7">
      <c r="A31090">
        <v>76169990</v>
      </c>
      <c r="B31090" t="s">
        <v>116</v>
      </c>
      <c r="C31090" s="30">
        <v>2.46</v>
      </c>
      <c r="D31090" t="s">
        <v>19</v>
      </c>
      <c r="G31090" t="s">
        <v>25</v>
      </c>
    </row>
    <row r="31091" spans="1:7">
      <c r="A31091">
        <v>76169990</v>
      </c>
      <c r="B31091" t="s">
        <v>116</v>
      </c>
      <c r="C31091" s="30">
        <v>2.706</v>
      </c>
      <c r="D31091" t="s">
        <v>19</v>
      </c>
      <c r="E31091">
        <v>2026</v>
      </c>
      <c r="G31091" t="s">
        <v>25</v>
      </c>
    </row>
    <row r="31092" spans="1:7">
      <c r="A31092">
        <v>76169990</v>
      </c>
      <c r="B31092" t="s">
        <v>116</v>
      </c>
      <c r="C31092" s="30">
        <v>2.952</v>
      </c>
      <c r="D31092" t="s">
        <v>19</v>
      </c>
      <c r="E31092">
        <v>2027</v>
      </c>
      <c r="G31092" t="s">
        <v>25</v>
      </c>
    </row>
    <row r="31093" spans="1:7">
      <c r="A31093">
        <v>76169990</v>
      </c>
      <c r="B31093" t="s">
        <v>116</v>
      </c>
      <c r="C31093" s="30">
        <v>3.198</v>
      </c>
      <c r="D31093" t="s">
        <v>19</v>
      </c>
      <c r="E31093">
        <v>2028</v>
      </c>
      <c r="G31093" t="s">
        <v>25</v>
      </c>
    </row>
    <row r="31094" spans="1:7">
      <c r="A31094">
        <v>28041000</v>
      </c>
      <c r="B31094" t="s">
        <v>116</v>
      </c>
      <c r="C31094" s="30">
        <v>14.03</v>
      </c>
      <c r="G31094" t="s">
        <v>272</v>
      </c>
    </row>
    <row r="31095" spans="1:7">
      <c r="A31095">
        <v>28041000</v>
      </c>
      <c r="B31095" t="s">
        <v>116</v>
      </c>
      <c r="C31095" s="30">
        <v>15.433</v>
      </c>
      <c r="E31095">
        <v>2026</v>
      </c>
      <c r="G31095" t="s">
        <v>272</v>
      </c>
    </row>
    <row r="31096" spans="1:7">
      <c r="A31096">
        <v>28041000</v>
      </c>
      <c r="B31096" t="s">
        <v>116</v>
      </c>
      <c r="C31096" s="30">
        <v>16.835999999999999</v>
      </c>
      <c r="E31096">
        <v>2027</v>
      </c>
      <c r="G31096" t="s">
        <v>272</v>
      </c>
    </row>
    <row r="31097" spans="1:7">
      <c r="A31097">
        <v>28041000</v>
      </c>
      <c r="B31097" t="s">
        <v>116</v>
      </c>
      <c r="C31097" s="30">
        <v>18.239000000000001</v>
      </c>
      <c r="E31097">
        <v>2028</v>
      </c>
      <c r="G31097" t="s">
        <v>272</v>
      </c>
    </row>
    <row r="31098" spans="1:7">
      <c r="A31098">
        <v>720211</v>
      </c>
      <c r="B31098" t="s">
        <v>116</v>
      </c>
      <c r="C31098" s="30">
        <v>1.69</v>
      </c>
      <c r="G31098" t="s">
        <v>273</v>
      </c>
    </row>
    <row r="31099" spans="1:7">
      <c r="A31099">
        <v>720211</v>
      </c>
      <c r="B31099" t="s">
        <v>116</v>
      </c>
      <c r="C31099" s="30">
        <v>1.859</v>
      </c>
      <c r="E31099">
        <v>2026</v>
      </c>
      <c r="G31099" t="s">
        <v>273</v>
      </c>
    </row>
    <row r="31100" spans="1:7">
      <c r="A31100">
        <v>720211</v>
      </c>
      <c r="B31100" t="s">
        <v>116</v>
      </c>
      <c r="C31100" s="30">
        <v>2.028</v>
      </c>
      <c r="E31100">
        <v>2027</v>
      </c>
      <c r="G31100" t="s">
        <v>273</v>
      </c>
    </row>
    <row r="31101" spans="1:7">
      <c r="A31101">
        <v>720211</v>
      </c>
      <c r="B31101" t="s">
        <v>116</v>
      </c>
      <c r="C31101" s="30">
        <v>2.1970000000000001</v>
      </c>
      <c r="E31101">
        <v>2028</v>
      </c>
      <c r="G31101" t="s">
        <v>273</v>
      </c>
    </row>
    <row r="31102" spans="1:7">
      <c r="A31102">
        <v>720241</v>
      </c>
      <c r="B31102" t="s">
        <v>116</v>
      </c>
      <c r="C31102" s="30">
        <v>2.35</v>
      </c>
      <c r="G31102" t="s">
        <v>273</v>
      </c>
    </row>
    <row r="31103" spans="1:7">
      <c r="A31103">
        <v>720241</v>
      </c>
      <c r="B31103" t="s">
        <v>116</v>
      </c>
      <c r="C31103" s="30">
        <v>2.585</v>
      </c>
      <c r="E31103">
        <v>2026</v>
      </c>
      <c r="G31103" t="s">
        <v>273</v>
      </c>
    </row>
    <row r="31104" spans="1:7">
      <c r="A31104">
        <v>720241</v>
      </c>
      <c r="B31104" t="s">
        <v>116</v>
      </c>
      <c r="C31104" s="30">
        <v>2.8200000000000003</v>
      </c>
      <c r="E31104">
        <v>2027</v>
      </c>
      <c r="G31104" t="s">
        <v>273</v>
      </c>
    </row>
    <row r="31105" spans="1:7">
      <c r="A31105">
        <v>720241</v>
      </c>
      <c r="B31105" t="s">
        <v>116</v>
      </c>
      <c r="C31105" s="30">
        <v>3.0550000000000002</v>
      </c>
      <c r="E31105">
        <v>2028</v>
      </c>
      <c r="G31105" t="s">
        <v>273</v>
      </c>
    </row>
    <row r="31106" spans="1:7">
      <c r="A31106">
        <v>72026000</v>
      </c>
      <c r="B31106" t="s">
        <v>116</v>
      </c>
      <c r="C31106" s="30">
        <v>3.48</v>
      </c>
      <c r="G31106" t="s">
        <v>273</v>
      </c>
    </row>
    <row r="31107" spans="1:7">
      <c r="A31107">
        <v>72026000</v>
      </c>
      <c r="B31107" t="s">
        <v>116</v>
      </c>
      <c r="C31107" s="30">
        <v>3.8279999999999998</v>
      </c>
      <c r="E31107">
        <v>2026</v>
      </c>
      <c r="G31107" t="s">
        <v>273</v>
      </c>
    </row>
    <row r="31108" spans="1:7">
      <c r="A31108">
        <v>72026000</v>
      </c>
      <c r="B31108" t="s">
        <v>116</v>
      </c>
      <c r="C31108" s="30">
        <v>4.1760000000000002</v>
      </c>
      <c r="E31108">
        <v>2027</v>
      </c>
      <c r="G31108" t="s">
        <v>273</v>
      </c>
    </row>
    <row r="31109" spans="1:7">
      <c r="A31109">
        <v>72026000</v>
      </c>
      <c r="B31109" t="s">
        <v>116</v>
      </c>
      <c r="C31109" s="30">
        <v>4.524</v>
      </c>
      <c r="E31109">
        <v>2028</v>
      </c>
      <c r="G31109" t="s">
        <v>273</v>
      </c>
    </row>
    <row r="31110" spans="1:7">
      <c r="A31110">
        <v>28080000</v>
      </c>
      <c r="B31110" t="s">
        <v>117</v>
      </c>
      <c r="C31110" s="30">
        <v>2.1</v>
      </c>
      <c r="G31110" t="s">
        <v>271</v>
      </c>
    </row>
    <row r="31111" spans="1:7">
      <c r="A31111">
        <v>28080000</v>
      </c>
      <c r="B31111" t="s">
        <v>117</v>
      </c>
      <c r="C31111" s="30">
        <v>2.121</v>
      </c>
      <c r="E31111">
        <v>2026</v>
      </c>
      <c r="G31111" t="s">
        <v>271</v>
      </c>
    </row>
    <row r="31112" spans="1:7">
      <c r="A31112">
        <v>28080000</v>
      </c>
      <c r="B31112" t="s">
        <v>117</v>
      </c>
      <c r="C31112" s="30">
        <v>2.121</v>
      </c>
      <c r="E31112">
        <v>2027</v>
      </c>
      <c r="G31112" t="s">
        <v>271</v>
      </c>
    </row>
    <row r="31113" spans="1:7">
      <c r="A31113">
        <v>28080000</v>
      </c>
      <c r="B31113" t="s">
        <v>117</v>
      </c>
      <c r="C31113" s="30">
        <v>2.121</v>
      </c>
      <c r="E31113">
        <v>2028</v>
      </c>
      <c r="G31113" t="s">
        <v>271</v>
      </c>
    </row>
    <row r="31114" spans="1:7">
      <c r="A31114">
        <v>28141000</v>
      </c>
      <c r="B31114" t="s">
        <v>117</v>
      </c>
      <c r="C31114" s="30">
        <v>3.64</v>
      </c>
      <c r="G31114" t="s">
        <v>271</v>
      </c>
    </row>
    <row r="31115" spans="1:7">
      <c r="A31115">
        <v>28141000</v>
      </c>
      <c r="B31115" t="s">
        <v>117</v>
      </c>
      <c r="C31115" s="30">
        <v>3.6764000000000001</v>
      </c>
      <c r="E31115">
        <v>2026</v>
      </c>
      <c r="G31115" t="s">
        <v>271</v>
      </c>
    </row>
    <row r="31116" spans="1:7">
      <c r="A31116">
        <v>28141000</v>
      </c>
      <c r="B31116" t="s">
        <v>117</v>
      </c>
      <c r="C31116" s="30">
        <v>3.6764000000000001</v>
      </c>
      <c r="E31116">
        <v>2027</v>
      </c>
      <c r="G31116" t="s">
        <v>271</v>
      </c>
    </row>
    <row r="31117" spans="1:7">
      <c r="A31117">
        <v>28141000</v>
      </c>
      <c r="B31117" t="s">
        <v>117</v>
      </c>
      <c r="C31117" s="30">
        <v>3.6764000000000001</v>
      </c>
      <c r="E31117">
        <v>2028</v>
      </c>
      <c r="G31117" t="s">
        <v>271</v>
      </c>
    </row>
    <row r="31118" spans="1:7">
      <c r="A31118">
        <v>28142000</v>
      </c>
      <c r="B31118" t="s">
        <v>117</v>
      </c>
      <c r="C31118" s="30">
        <v>1.0900000000000001</v>
      </c>
      <c r="G31118" t="s">
        <v>271</v>
      </c>
    </row>
    <row r="31119" spans="1:7">
      <c r="A31119">
        <v>28142000</v>
      </c>
      <c r="B31119" t="s">
        <v>117</v>
      </c>
      <c r="C31119" s="30">
        <v>1.1009</v>
      </c>
      <c r="E31119">
        <v>2026</v>
      </c>
      <c r="G31119" t="s">
        <v>271</v>
      </c>
    </row>
    <row r="31120" spans="1:7">
      <c r="A31120">
        <v>28142000</v>
      </c>
      <c r="B31120" t="s">
        <v>117</v>
      </c>
      <c r="C31120" s="30">
        <v>1.1009</v>
      </c>
      <c r="E31120">
        <v>2027</v>
      </c>
      <c r="G31120" t="s">
        <v>271</v>
      </c>
    </row>
    <row r="31121" spans="1:7">
      <c r="A31121">
        <v>28142000</v>
      </c>
      <c r="B31121" t="s">
        <v>117</v>
      </c>
      <c r="C31121" s="30">
        <v>1.1009</v>
      </c>
      <c r="E31121">
        <v>2028</v>
      </c>
      <c r="G31121" t="s">
        <v>271</v>
      </c>
    </row>
    <row r="31122" spans="1:7">
      <c r="A31122">
        <v>28342100</v>
      </c>
      <c r="B31122" t="s">
        <v>117</v>
      </c>
      <c r="C31122" s="30">
        <v>2.0699999999999998</v>
      </c>
      <c r="G31122" t="s">
        <v>271</v>
      </c>
    </row>
    <row r="31123" spans="1:7">
      <c r="A31123">
        <v>28342100</v>
      </c>
      <c r="B31123" t="s">
        <v>117</v>
      </c>
      <c r="C31123" s="30">
        <v>2.0907</v>
      </c>
      <c r="E31123">
        <v>2026</v>
      </c>
      <c r="G31123" t="s">
        <v>271</v>
      </c>
    </row>
    <row r="31124" spans="1:7">
      <c r="A31124">
        <v>28342100</v>
      </c>
      <c r="B31124" t="s">
        <v>117</v>
      </c>
      <c r="C31124" s="30">
        <v>2.0907</v>
      </c>
      <c r="E31124">
        <v>2027</v>
      </c>
      <c r="G31124" t="s">
        <v>271</v>
      </c>
    </row>
    <row r="31125" spans="1:7">
      <c r="A31125">
        <v>28342100</v>
      </c>
      <c r="B31125" t="s">
        <v>117</v>
      </c>
      <c r="C31125" s="30">
        <v>2.0907</v>
      </c>
      <c r="E31125">
        <v>2028</v>
      </c>
      <c r="G31125" t="s">
        <v>271</v>
      </c>
    </row>
    <row r="31126" spans="1:7">
      <c r="A31126">
        <v>31021012</v>
      </c>
      <c r="B31126" t="s">
        <v>117</v>
      </c>
      <c r="C31126">
        <v>0.78</v>
      </c>
      <c r="G31126" t="s">
        <v>271</v>
      </c>
    </row>
    <row r="31127" spans="1:7">
      <c r="A31127">
        <v>31021012</v>
      </c>
      <c r="B31127" t="s">
        <v>117</v>
      </c>
      <c r="C31127">
        <v>0.78780000000000006</v>
      </c>
      <c r="E31127">
        <v>2026</v>
      </c>
      <c r="G31127" t="s">
        <v>271</v>
      </c>
    </row>
    <row r="31128" spans="1:7">
      <c r="A31128">
        <v>31021012</v>
      </c>
      <c r="B31128" t="s">
        <v>117</v>
      </c>
      <c r="C31128">
        <v>0.78780000000000006</v>
      </c>
      <c r="E31128">
        <v>2027</v>
      </c>
      <c r="G31128" t="s">
        <v>271</v>
      </c>
    </row>
    <row r="31129" spans="1:7">
      <c r="A31129">
        <v>31021012</v>
      </c>
      <c r="B31129" t="s">
        <v>117</v>
      </c>
      <c r="C31129">
        <v>0.78780000000000006</v>
      </c>
      <c r="E31129">
        <v>2028</v>
      </c>
      <c r="G31129" t="s">
        <v>271</v>
      </c>
    </row>
    <row r="31130" spans="1:7">
      <c r="A31130">
        <v>31021015</v>
      </c>
      <c r="B31130" t="s">
        <v>117</v>
      </c>
      <c r="C31130" s="30">
        <v>1.26</v>
      </c>
      <c r="G31130" t="s">
        <v>271</v>
      </c>
    </row>
    <row r="31131" spans="1:7">
      <c r="A31131">
        <v>31021015</v>
      </c>
      <c r="B31131" t="s">
        <v>117</v>
      </c>
      <c r="C31131" s="30">
        <v>1.2726</v>
      </c>
      <c r="E31131">
        <v>2026</v>
      </c>
      <c r="G31131" t="s">
        <v>271</v>
      </c>
    </row>
    <row r="31132" spans="1:7">
      <c r="A31132">
        <v>31021015</v>
      </c>
      <c r="B31132" t="s">
        <v>117</v>
      </c>
      <c r="C31132" s="30">
        <v>1.2726</v>
      </c>
      <c r="E31132">
        <v>2027</v>
      </c>
      <c r="G31132" t="s">
        <v>271</v>
      </c>
    </row>
    <row r="31133" spans="1:7">
      <c r="A31133">
        <v>31021015</v>
      </c>
      <c r="B31133" t="s">
        <v>117</v>
      </c>
      <c r="C31133" s="30">
        <v>1.2726</v>
      </c>
      <c r="E31133">
        <v>2028</v>
      </c>
      <c r="G31133" t="s">
        <v>271</v>
      </c>
    </row>
    <row r="31134" spans="1:7">
      <c r="A31134">
        <v>31021019</v>
      </c>
      <c r="B31134" t="s">
        <v>117</v>
      </c>
      <c r="C31134" s="30">
        <v>2.36</v>
      </c>
      <c r="G31134" t="s">
        <v>271</v>
      </c>
    </row>
    <row r="31135" spans="1:7">
      <c r="A31135">
        <v>31021019</v>
      </c>
      <c r="B31135" t="s">
        <v>117</v>
      </c>
      <c r="C31135" s="30">
        <v>2.3835999999999999</v>
      </c>
      <c r="E31135">
        <v>2026</v>
      </c>
      <c r="G31135" t="s">
        <v>271</v>
      </c>
    </row>
    <row r="31136" spans="1:7">
      <c r="A31136">
        <v>31021019</v>
      </c>
      <c r="B31136" t="s">
        <v>117</v>
      </c>
      <c r="C31136" s="30">
        <v>2.3835999999999999</v>
      </c>
      <c r="E31136">
        <v>2027</v>
      </c>
      <c r="G31136" t="s">
        <v>271</v>
      </c>
    </row>
    <row r="31137" spans="1:7">
      <c r="A31137">
        <v>31021019</v>
      </c>
      <c r="B31137" t="s">
        <v>117</v>
      </c>
      <c r="C31137" s="30">
        <v>2.3835999999999999</v>
      </c>
      <c r="E31137">
        <v>2028</v>
      </c>
      <c r="G31137" t="s">
        <v>271</v>
      </c>
    </row>
    <row r="31138" spans="1:7">
      <c r="A31138">
        <v>31021090</v>
      </c>
      <c r="B31138" t="s">
        <v>117</v>
      </c>
      <c r="C31138" s="30">
        <v>2.31</v>
      </c>
      <c r="G31138" t="s">
        <v>271</v>
      </c>
    </row>
    <row r="31139" spans="1:7">
      <c r="A31139">
        <v>31021090</v>
      </c>
      <c r="B31139" t="s">
        <v>117</v>
      </c>
      <c r="C31139" s="30">
        <v>2.3331</v>
      </c>
      <c r="E31139">
        <v>2026</v>
      </c>
      <c r="G31139" t="s">
        <v>271</v>
      </c>
    </row>
    <row r="31140" spans="1:7">
      <c r="A31140">
        <v>31021090</v>
      </c>
      <c r="B31140" t="s">
        <v>117</v>
      </c>
      <c r="C31140" s="30">
        <v>2.3331</v>
      </c>
      <c r="E31140">
        <v>2027</v>
      </c>
      <c r="G31140" t="s">
        <v>271</v>
      </c>
    </row>
    <row r="31141" spans="1:7">
      <c r="A31141">
        <v>31021090</v>
      </c>
      <c r="B31141" t="s">
        <v>117</v>
      </c>
      <c r="C31141" s="30">
        <v>2.3331</v>
      </c>
      <c r="E31141">
        <v>2028</v>
      </c>
      <c r="G31141" t="s">
        <v>271</v>
      </c>
    </row>
    <row r="31142" spans="1:7">
      <c r="A31142">
        <v>31022100</v>
      </c>
      <c r="B31142" t="s">
        <v>117</v>
      </c>
      <c r="C31142" s="30">
        <v>1.1200000000000001</v>
      </c>
      <c r="G31142" t="s">
        <v>271</v>
      </c>
    </row>
    <row r="31143" spans="1:7">
      <c r="A31143">
        <v>31022100</v>
      </c>
      <c r="B31143" t="s">
        <v>117</v>
      </c>
      <c r="C31143" s="30">
        <v>1.1312000000000002</v>
      </c>
      <c r="E31143">
        <v>2026</v>
      </c>
      <c r="G31143" t="s">
        <v>271</v>
      </c>
    </row>
    <row r="31144" spans="1:7">
      <c r="A31144">
        <v>31022100</v>
      </c>
      <c r="B31144" t="s">
        <v>117</v>
      </c>
      <c r="C31144" s="30">
        <v>1.1312000000000002</v>
      </c>
      <c r="E31144">
        <v>2027</v>
      </c>
      <c r="G31144" t="s">
        <v>271</v>
      </c>
    </row>
    <row r="31145" spans="1:7">
      <c r="A31145">
        <v>31022100</v>
      </c>
      <c r="B31145" t="s">
        <v>117</v>
      </c>
      <c r="C31145" s="30">
        <v>1.1312000000000002</v>
      </c>
      <c r="E31145">
        <v>2028</v>
      </c>
      <c r="G31145" t="s">
        <v>271</v>
      </c>
    </row>
    <row r="31146" spans="1:7">
      <c r="A31146">
        <v>31022900</v>
      </c>
      <c r="B31146" t="s">
        <v>117</v>
      </c>
      <c r="C31146" s="30">
        <v>1.67</v>
      </c>
      <c r="G31146" t="s">
        <v>271</v>
      </c>
    </row>
    <row r="31147" spans="1:7">
      <c r="A31147">
        <v>31022900</v>
      </c>
      <c r="B31147" t="s">
        <v>117</v>
      </c>
      <c r="C31147" s="30">
        <v>1.6866999999999999</v>
      </c>
      <c r="E31147">
        <v>2026</v>
      </c>
      <c r="G31147" t="s">
        <v>271</v>
      </c>
    </row>
    <row r="31148" spans="1:7">
      <c r="A31148">
        <v>31022900</v>
      </c>
      <c r="B31148" t="s">
        <v>117</v>
      </c>
      <c r="C31148" s="30">
        <v>1.6866999999999999</v>
      </c>
      <c r="E31148">
        <v>2027</v>
      </c>
      <c r="G31148" t="s">
        <v>271</v>
      </c>
    </row>
    <row r="31149" spans="1:7">
      <c r="A31149">
        <v>31022900</v>
      </c>
      <c r="B31149" t="s">
        <v>117</v>
      </c>
      <c r="C31149" s="30">
        <v>1.6866999999999999</v>
      </c>
      <c r="E31149">
        <v>2028</v>
      </c>
      <c r="G31149" t="s">
        <v>271</v>
      </c>
    </row>
    <row r="31150" spans="1:7">
      <c r="A31150">
        <v>31023010</v>
      </c>
      <c r="B31150" t="s">
        <v>117</v>
      </c>
      <c r="C31150" s="30">
        <v>1.62</v>
      </c>
      <c r="G31150" t="s">
        <v>271</v>
      </c>
    </row>
    <row r="31151" spans="1:7">
      <c r="A31151">
        <v>31023010</v>
      </c>
      <c r="B31151" t="s">
        <v>117</v>
      </c>
      <c r="C31151" s="30">
        <v>1.6362000000000001</v>
      </c>
      <c r="E31151">
        <v>2026</v>
      </c>
      <c r="G31151" t="s">
        <v>271</v>
      </c>
    </row>
    <row r="31152" spans="1:7">
      <c r="A31152">
        <v>31023010</v>
      </c>
      <c r="B31152" t="s">
        <v>117</v>
      </c>
      <c r="C31152" s="30">
        <v>1.6362000000000001</v>
      </c>
      <c r="E31152">
        <v>2027</v>
      </c>
      <c r="G31152" t="s">
        <v>271</v>
      </c>
    </row>
    <row r="31153" spans="1:7">
      <c r="A31153">
        <v>31023010</v>
      </c>
      <c r="B31153" t="s">
        <v>117</v>
      </c>
      <c r="C31153" s="30">
        <v>1.6362000000000001</v>
      </c>
      <c r="E31153">
        <v>2028</v>
      </c>
      <c r="G31153" t="s">
        <v>271</v>
      </c>
    </row>
    <row r="31154" spans="1:7">
      <c r="A31154">
        <v>31023090</v>
      </c>
      <c r="B31154" t="s">
        <v>117</v>
      </c>
      <c r="C31154" s="30">
        <v>2.4900000000000002</v>
      </c>
      <c r="G31154" t="s">
        <v>271</v>
      </c>
    </row>
    <row r="31155" spans="1:7">
      <c r="A31155">
        <v>31023090</v>
      </c>
      <c r="B31155" t="s">
        <v>117</v>
      </c>
      <c r="C31155" s="30">
        <v>2.5149000000000004</v>
      </c>
      <c r="E31155">
        <v>2026</v>
      </c>
      <c r="G31155" t="s">
        <v>271</v>
      </c>
    </row>
    <row r="31156" spans="1:7">
      <c r="A31156">
        <v>31023090</v>
      </c>
      <c r="B31156" t="s">
        <v>117</v>
      </c>
      <c r="C31156" s="30">
        <v>2.5149000000000004</v>
      </c>
      <c r="E31156">
        <v>2027</v>
      </c>
      <c r="G31156" t="s">
        <v>271</v>
      </c>
    </row>
    <row r="31157" spans="1:7">
      <c r="A31157">
        <v>31023090</v>
      </c>
      <c r="B31157" t="s">
        <v>117</v>
      </c>
      <c r="C31157" s="30">
        <v>2.5149000000000004</v>
      </c>
      <c r="E31157">
        <v>2028</v>
      </c>
      <c r="G31157" t="s">
        <v>271</v>
      </c>
    </row>
    <row r="31158" spans="1:7">
      <c r="A31158">
        <v>31024010</v>
      </c>
      <c r="B31158" t="s">
        <v>117</v>
      </c>
      <c r="C31158" s="30">
        <v>2.15</v>
      </c>
      <c r="G31158" t="s">
        <v>271</v>
      </c>
    </row>
    <row r="31159" spans="1:7">
      <c r="A31159">
        <v>31024010</v>
      </c>
      <c r="B31159" t="s">
        <v>117</v>
      </c>
      <c r="C31159" s="30">
        <v>2.1715</v>
      </c>
      <c r="E31159">
        <v>2026</v>
      </c>
      <c r="G31159" t="s">
        <v>271</v>
      </c>
    </row>
    <row r="31160" spans="1:7">
      <c r="A31160">
        <v>31024010</v>
      </c>
      <c r="B31160" t="s">
        <v>117</v>
      </c>
      <c r="C31160" s="30">
        <v>2.1715</v>
      </c>
      <c r="E31160">
        <v>2027</v>
      </c>
      <c r="G31160" t="s">
        <v>271</v>
      </c>
    </row>
    <row r="31161" spans="1:7">
      <c r="A31161">
        <v>31024010</v>
      </c>
      <c r="B31161" t="s">
        <v>117</v>
      </c>
      <c r="C31161" s="30">
        <v>2.1715</v>
      </c>
      <c r="E31161">
        <v>2028</v>
      </c>
      <c r="G31161" t="s">
        <v>271</v>
      </c>
    </row>
    <row r="31162" spans="1:7">
      <c r="A31162">
        <v>31024090</v>
      </c>
      <c r="B31162" t="s">
        <v>117</v>
      </c>
      <c r="C31162" s="30">
        <v>2.15</v>
      </c>
      <c r="G31162" t="s">
        <v>271</v>
      </c>
    </row>
    <row r="31163" spans="1:7">
      <c r="A31163">
        <v>31024090</v>
      </c>
      <c r="B31163" t="s">
        <v>117</v>
      </c>
      <c r="C31163" s="30">
        <v>2.1715</v>
      </c>
      <c r="E31163">
        <v>2026</v>
      </c>
      <c r="G31163" t="s">
        <v>271</v>
      </c>
    </row>
    <row r="31164" spans="1:7">
      <c r="A31164">
        <v>31024090</v>
      </c>
      <c r="B31164" t="s">
        <v>117</v>
      </c>
      <c r="C31164" s="30">
        <v>2.1715</v>
      </c>
      <c r="E31164">
        <v>2027</v>
      </c>
      <c r="G31164" t="s">
        <v>271</v>
      </c>
    </row>
    <row r="31165" spans="1:7">
      <c r="A31165">
        <v>31024090</v>
      </c>
      <c r="B31165" t="s">
        <v>117</v>
      </c>
      <c r="C31165" s="30">
        <v>2.1715</v>
      </c>
      <c r="E31165">
        <v>2028</v>
      </c>
      <c r="G31165" t="s">
        <v>271</v>
      </c>
    </row>
    <row r="31166" spans="1:7">
      <c r="A31166">
        <v>31025000</v>
      </c>
      <c r="B31166" t="s">
        <v>117</v>
      </c>
      <c r="C31166" s="30">
        <v>3.27</v>
      </c>
      <c r="G31166" t="s">
        <v>271</v>
      </c>
    </row>
    <row r="31167" spans="1:7">
      <c r="A31167">
        <v>31025000</v>
      </c>
      <c r="B31167" t="s">
        <v>117</v>
      </c>
      <c r="C31167" s="30">
        <v>3.3027000000000002</v>
      </c>
      <c r="E31167">
        <v>2026</v>
      </c>
      <c r="G31167" t="s">
        <v>271</v>
      </c>
    </row>
    <row r="31168" spans="1:7">
      <c r="A31168">
        <v>31025000</v>
      </c>
      <c r="B31168" t="s">
        <v>117</v>
      </c>
      <c r="C31168" s="30">
        <v>3.3027000000000002</v>
      </c>
      <c r="E31168">
        <v>2027</v>
      </c>
      <c r="G31168" t="s">
        <v>271</v>
      </c>
    </row>
    <row r="31169" spans="1:7">
      <c r="A31169">
        <v>31025000</v>
      </c>
      <c r="B31169" t="s">
        <v>117</v>
      </c>
      <c r="C31169" s="30">
        <v>3.3027000000000002</v>
      </c>
      <c r="E31169">
        <v>2028</v>
      </c>
      <c r="G31169" t="s">
        <v>271</v>
      </c>
    </row>
    <row r="31170" spans="1:7">
      <c r="A31170">
        <v>31026000</v>
      </c>
      <c r="B31170" t="s">
        <v>117</v>
      </c>
      <c r="C31170" s="30">
        <v>2.1</v>
      </c>
      <c r="G31170" t="s">
        <v>271</v>
      </c>
    </row>
    <row r="31171" spans="1:7">
      <c r="A31171">
        <v>31026000</v>
      </c>
      <c r="B31171" t="s">
        <v>117</v>
      </c>
      <c r="C31171" s="30">
        <v>2.121</v>
      </c>
      <c r="E31171">
        <v>2026</v>
      </c>
      <c r="G31171" t="s">
        <v>271</v>
      </c>
    </row>
    <row r="31172" spans="1:7">
      <c r="A31172">
        <v>31026000</v>
      </c>
      <c r="B31172" t="s">
        <v>117</v>
      </c>
      <c r="C31172" s="30">
        <v>2.121</v>
      </c>
      <c r="E31172">
        <v>2027</v>
      </c>
      <c r="G31172" t="s">
        <v>271</v>
      </c>
    </row>
    <row r="31173" spans="1:7">
      <c r="A31173">
        <v>31026000</v>
      </c>
      <c r="B31173" t="s">
        <v>117</v>
      </c>
      <c r="C31173" s="30">
        <v>2.121</v>
      </c>
      <c r="E31173">
        <v>2028</v>
      </c>
      <c r="G31173" t="s">
        <v>271</v>
      </c>
    </row>
    <row r="31174" spans="1:7">
      <c r="A31174">
        <v>31028000</v>
      </c>
      <c r="B31174" t="s">
        <v>117</v>
      </c>
      <c r="C31174" s="30">
        <v>1.86</v>
      </c>
      <c r="G31174" t="s">
        <v>271</v>
      </c>
    </row>
    <row r="31175" spans="1:7">
      <c r="A31175">
        <v>31028000</v>
      </c>
      <c r="B31175" t="s">
        <v>117</v>
      </c>
      <c r="C31175" s="30">
        <v>1.8786</v>
      </c>
      <c r="E31175">
        <v>2026</v>
      </c>
      <c r="G31175" t="s">
        <v>271</v>
      </c>
    </row>
    <row r="31176" spans="1:7">
      <c r="A31176">
        <v>31028000</v>
      </c>
      <c r="B31176" t="s">
        <v>117</v>
      </c>
      <c r="C31176" s="30">
        <v>1.8786</v>
      </c>
      <c r="E31176">
        <v>2027</v>
      </c>
      <c r="G31176" t="s">
        <v>271</v>
      </c>
    </row>
    <row r="31177" spans="1:7">
      <c r="A31177">
        <v>31028000</v>
      </c>
      <c r="B31177" t="s">
        <v>117</v>
      </c>
      <c r="C31177" s="30">
        <v>1.8786</v>
      </c>
      <c r="E31177">
        <v>2028</v>
      </c>
      <c r="G31177" t="s">
        <v>271</v>
      </c>
    </row>
    <row r="31178" spans="1:7">
      <c r="A31178">
        <v>31029000</v>
      </c>
      <c r="B31178" t="s">
        <v>117</v>
      </c>
      <c r="C31178" s="30">
        <v>2.14</v>
      </c>
      <c r="G31178" t="s">
        <v>271</v>
      </c>
    </row>
    <row r="31179" spans="1:7">
      <c r="A31179">
        <v>31029000</v>
      </c>
      <c r="B31179" t="s">
        <v>117</v>
      </c>
      <c r="C31179" s="30">
        <v>2.1614</v>
      </c>
      <c r="E31179">
        <v>2026</v>
      </c>
      <c r="G31179" t="s">
        <v>271</v>
      </c>
    </row>
    <row r="31180" spans="1:7">
      <c r="A31180">
        <v>31029000</v>
      </c>
      <c r="B31180" t="s">
        <v>117</v>
      </c>
      <c r="C31180" s="30">
        <v>2.1614</v>
      </c>
      <c r="E31180">
        <v>2027</v>
      </c>
      <c r="G31180" t="s">
        <v>271</v>
      </c>
    </row>
    <row r="31181" spans="1:7">
      <c r="A31181">
        <v>31029000</v>
      </c>
      <c r="B31181" t="s">
        <v>117</v>
      </c>
      <c r="C31181" s="30">
        <v>2.1614</v>
      </c>
      <c r="E31181">
        <v>2028</v>
      </c>
      <c r="G31181" t="s">
        <v>271</v>
      </c>
    </row>
    <row r="31182" spans="1:7">
      <c r="A31182">
        <v>31051000</v>
      </c>
      <c r="B31182" t="s">
        <v>117</v>
      </c>
      <c r="C31182" s="30">
        <v>1.06</v>
      </c>
      <c r="G31182" t="s">
        <v>271</v>
      </c>
    </row>
    <row r="31183" spans="1:7">
      <c r="A31183">
        <v>31051000</v>
      </c>
      <c r="B31183" t="s">
        <v>117</v>
      </c>
      <c r="C31183" s="30">
        <v>1.0706</v>
      </c>
      <c r="E31183">
        <v>2026</v>
      </c>
      <c r="G31183" t="s">
        <v>271</v>
      </c>
    </row>
    <row r="31184" spans="1:7">
      <c r="A31184">
        <v>31051000</v>
      </c>
      <c r="B31184" t="s">
        <v>117</v>
      </c>
      <c r="C31184" s="30">
        <v>1.0706</v>
      </c>
      <c r="E31184">
        <v>2027</v>
      </c>
      <c r="G31184" t="s">
        <v>271</v>
      </c>
    </row>
    <row r="31185" spans="1:7">
      <c r="A31185">
        <v>31051000</v>
      </c>
      <c r="B31185" t="s">
        <v>117</v>
      </c>
      <c r="C31185" s="30">
        <v>1.0706</v>
      </c>
      <c r="E31185">
        <v>2028</v>
      </c>
      <c r="G31185" t="s">
        <v>271</v>
      </c>
    </row>
    <row r="31186" spans="1:7">
      <c r="A31186">
        <v>31052010</v>
      </c>
      <c r="B31186" t="s">
        <v>117</v>
      </c>
      <c r="C31186" s="30">
        <v>1.2</v>
      </c>
      <c r="G31186" t="s">
        <v>271</v>
      </c>
    </row>
    <row r="31187" spans="1:7">
      <c r="A31187">
        <v>31052010</v>
      </c>
      <c r="B31187" t="s">
        <v>117</v>
      </c>
      <c r="C31187" s="30">
        <v>1.212</v>
      </c>
      <c r="E31187">
        <v>2026</v>
      </c>
      <c r="G31187" t="s">
        <v>271</v>
      </c>
    </row>
    <row r="31188" spans="1:7">
      <c r="A31188">
        <v>31052010</v>
      </c>
      <c r="B31188" t="s">
        <v>117</v>
      </c>
      <c r="C31188" s="30">
        <v>1.212</v>
      </c>
      <c r="E31188">
        <v>2027</v>
      </c>
      <c r="G31188" t="s">
        <v>271</v>
      </c>
    </row>
    <row r="31189" spans="1:7">
      <c r="A31189">
        <v>31052010</v>
      </c>
      <c r="B31189" t="s">
        <v>117</v>
      </c>
      <c r="C31189" s="30">
        <v>1.212</v>
      </c>
      <c r="E31189">
        <v>2028</v>
      </c>
      <c r="G31189" t="s">
        <v>271</v>
      </c>
    </row>
    <row r="31190" spans="1:7">
      <c r="A31190">
        <v>31052090</v>
      </c>
      <c r="B31190" t="s">
        <v>117</v>
      </c>
      <c r="C31190">
        <v>0.84</v>
      </c>
      <c r="G31190" t="s">
        <v>271</v>
      </c>
    </row>
    <row r="31191" spans="1:7">
      <c r="A31191">
        <v>31052090</v>
      </c>
      <c r="B31191" t="s">
        <v>117</v>
      </c>
      <c r="C31191">
        <v>0.84839999999999993</v>
      </c>
      <c r="E31191">
        <v>2026</v>
      </c>
      <c r="G31191" t="s">
        <v>271</v>
      </c>
    </row>
    <row r="31192" spans="1:7">
      <c r="A31192">
        <v>31052090</v>
      </c>
      <c r="B31192" t="s">
        <v>117</v>
      </c>
      <c r="C31192">
        <v>0.84839999999999993</v>
      </c>
      <c r="E31192">
        <v>2027</v>
      </c>
      <c r="G31192" t="s">
        <v>271</v>
      </c>
    </row>
    <row r="31193" spans="1:7">
      <c r="A31193">
        <v>31052090</v>
      </c>
      <c r="B31193" t="s">
        <v>117</v>
      </c>
      <c r="C31193">
        <v>0.84839999999999993</v>
      </c>
      <c r="E31193">
        <v>2028</v>
      </c>
      <c r="G31193" t="s">
        <v>271</v>
      </c>
    </row>
    <row r="31194" spans="1:7">
      <c r="A31194">
        <v>31053000</v>
      </c>
      <c r="B31194" t="s">
        <v>117</v>
      </c>
      <c r="C31194">
        <v>0.9</v>
      </c>
      <c r="G31194" t="s">
        <v>271</v>
      </c>
    </row>
    <row r="31195" spans="1:7">
      <c r="A31195">
        <v>31053000</v>
      </c>
      <c r="B31195" t="s">
        <v>117</v>
      </c>
      <c r="C31195">
        <v>0.90900000000000003</v>
      </c>
      <c r="E31195">
        <v>2026</v>
      </c>
      <c r="G31195" t="s">
        <v>271</v>
      </c>
    </row>
    <row r="31196" spans="1:7">
      <c r="A31196">
        <v>31053000</v>
      </c>
      <c r="B31196" t="s">
        <v>117</v>
      </c>
      <c r="C31196">
        <v>0.90900000000000003</v>
      </c>
      <c r="E31196">
        <v>2027</v>
      </c>
      <c r="G31196" t="s">
        <v>271</v>
      </c>
    </row>
    <row r="31197" spans="1:7">
      <c r="A31197">
        <v>31053000</v>
      </c>
      <c r="B31197" t="s">
        <v>117</v>
      </c>
      <c r="C31197">
        <v>0.90900000000000003</v>
      </c>
      <c r="E31197">
        <v>2028</v>
      </c>
      <c r="G31197" t="s">
        <v>271</v>
      </c>
    </row>
    <row r="31198" spans="1:7">
      <c r="A31198">
        <v>31054000</v>
      </c>
      <c r="B31198" t="s">
        <v>117</v>
      </c>
      <c r="C31198">
        <v>0.59</v>
      </c>
      <c r="G31198" t="s">
        <v>271</v>
      </c>
    </row>
    <row r="31199" spans="1:7">
      <c r="A31199">
        <v>31054000</v>
      </c>
      <c r="B31199" t="s">
        <v>117</v>
      </c>
      <c r="C31199">
        <v>0.59589999999999999</v>
      </c>
      <c r="E31199">
        <v>2026</v>
      </c>
      <c r="G31199" t="s">
        <v>271</v>
      </c>
    </row>
    <row r="31200" spans="1:7">
      <c r="A31200">
        <v>31054000</v>
      </c>
      <c r="B31200" t="s">
        <v>117</v>
      </c>
      <c r="C31200">
        <v>0.59589999999999999</v>
      </c>
      <c r="E31200">
        <v>2027</v>
      </c>
      <c r="G31200" t="s">
        <v>271</v>
      </c>
    </row>
    <row r="31201" spans="1:7">
      <c r="A31201">
        <v>31054000</v>
      </c>
      <c r="B31201" t="s">
        <v>117</v>
      </c>
      <c r="C31201">
        <v>0.59589999999999999</v>
      </c>
      <c r="E31201">
        <v>2028</v>
      </c>
      <c r="G31201" t="s">
        <v>271</v>
      </c>
    </row>
    <row r="31202" spans="1:7">
      <c r="A31202">
        <v>31055100</v>
      </c>
      <c r="B31202" t="s">
        <v>117</v>
      </c>
      <c r="C31202" s="30">
        <v>1.6</v>
      </c>
      <c r="G31202" t="s">
        <v>271</v>
      </c>
    </row>
    <row r="31203" spans="1:7">
      <c r="A31203">
        <v>31055100</v>
      </c>
      <c r="B31203" t="s">
        <v>117</v>
      </c>
      <c r="C31203" s="30">
        <v>1.6160000000000001</v>
      </c>
      <c r="E31203">
        <v>2026</v>
      </c>
      <c r="G31203" t="s">
        <v>271</v>
      </c>
    </row>
    <row r="31204" spans="1:7">
      <c r="A31204">
        <v>31055100</v>
      </c>
      <c r="B31204" t="s">
        <v>117</v>
      </c>
      <c r="C31204" s="30">
        <v>1.6160000000000001</v>
      </c>
      <c r="E31204">
        <v>2027</v>
      </c>
      <c r="G31204" t="s">
        <v>271</v>
      </c>
    </row>
    <row r="31205" spans="1:7">
      <c r="A31205">
        <v>31055100</v>
      </c>
      <c r="B31205" t="s">
        <v>117</v>
      </c>
      <c r="C31205" s="30">
        <v>1.6160000000000001</v>
      </c>
      <c r="E31205">
        <v>2028</v>
      </c>
      <c r="G31205" t="s">
        <v>271</v>
      </c>
    </row>
    <row r="31206" spans="1:7">
      <c r="A31206">
        <v>31055900</v>
      </c>
      <c r="B31206" t="s">
        <v>117</v>
      </c>
      <c r="C31206" s="30">
        <v>1.07</v>
      </c>
      <c r="G31206" t="s">
        <v>271</v>
      </c>
    </row>
    <row r="31207" spans="1:7">
      <c r="A31207">
        <v>31055900</v>
      </c>
      <c r="B31207" t="s">
        <v>117</v>
      </c>
      <c r="C31207" s="30">
        <v>1.0807</v>
      </c>
      <c r="E31207">
        <v>2026</v>
      </c>
      <c r="G31207" t="s">
        <v>271</v>
      </c>
    </row>
    <row r="31208" spans="1:7">
      <c r="A31208">
        <v>31055900</v>
      </c>
      <c r="B31208" t="s">
        <v>117</v>
      </c>
      <c r="C31208" s="30">
        <v>1.0807</v>
      </c>
      <c r="E31208">
        <v>2027</v>
      </c>
      <c r="G31208" t="s">
        <v>271</v>
      </c>
    </row>
    <row r="31209" spans="1:7">
      <c r="A31209">
        <v>31055900</v>
      </c>
      <c r="B31209" t="s">
        <v>117</v>
      </c>
      <c r="C31209" s="30">
        <v>1.0807</v>
      </c>
      <c r="E31209">
        <v>2028</v>
      </c>
      <c r="G31209" t="s">
        <v>271</v>
      </c>
    </row>
    <row r="31210" spans="1:7">
      <c r="A31210">
        <v>31059020</v>
      </c>
      <c r="B31210" t="s">
        <v>117</v>
      </c>
      <c r="C31210" s="30">
        <v>1.48</v>
      </c>
      <c r="G31210" t="s">
        <v>271</v>
      </c>
    </row>
    <row r="31211" spans="1:7">
      <c r="A31211">
        <v>31059020</v>
      </c>
      <c r="B31211" t="s">
        <v>117</v>
      </c>
      <c r="C31211" s="30">
        <v>1.4947999999999999</v>
      </c>
      <c r="E31211">
        <v>2026</v>
      </c>
      <c r="G31211" t="s">
        <v>271</v>
      </c>
    </row>
    <row r="31212" spans="1:7">
      <c r="A31212">
        <v>31059020</v>
      </c>
      <c r="B31212" t="s">
        <v>117</v>
      </c>
      <c r="C31212" s="30">
        <v>1.4947999999999999</v>
      </c>
      <c r="E31212">
        <v>2027</v>
      </c>
      <c r="G31212" t="s">
        <v>271</v>
      </c>
    </row>
    <row r="31213" spans="1:7">
      <c r="A31213">
        <v>31059020</v>
      </c>
      <c r="B31213" t="s">
        <v>117</v>
      </c>
      <c r="C31213" s="30">
        <v>1.4947999999999999</v>
      </c>
      <c r="E31213">
        <v>2028</v>
      </c>
      <c r="G31213" t="s">
        <v>271</v>
      </c>
    </row>
    <row r="31214" spans="1:7">
      <c r="A31214">
        <v>31059080</v>
      </c>
      <c r="B31214" t="s">
        <v>117</v>
      </c>
      <c r="C31214">
        <v>0.79</v>
      </c>
      <c r="G31214" t="s">
        <v>271</v>
      </c>
    </row>
    <row r="31215" spans="1:7">
      <c r="A31215">
        <v>31059080</v>
      </c>
      <c r="B31215" t="s">
        <v>117</v>
      </c>
      <c r="C31215">
        <v>0.79790000000000005</v>
      </c>
      <c r="E31215">
        <v>2026</v>
      </c>
      <c r="G31215" t="s">
        <v>271</v>
      </c>
    </row>
    <row r="31216" spans="1:7">
      <c r="A31216">
        <v>31059080</v>
      </c>
      <c r="B31216" t="s">
        <v>117</v>
      </c>
      <c r="C31216">
        <v>0.79790000000000005</v>
      </c>
      <c r="E31216">
        <v>2027</v>
      </c>
      <c r="G31216" t="s">
        <v>271</v>
      </c>
    </row>
    <row r="31217" spans="1:7">
      <c r="A31217">
        <v>31059080</v>
      </c>
      <c r="B31217" t="s">
        <v>117</v>
      </c>
      <c r="C31217">
        <v>0.79790000000000005</v>
      </c>
      <c r="E31217">
        <v>2028</v>
      </c>
      <c r="G31217" t="s">
        <v>271</v>
      </c>
    </row>
    <row r="31218" spans="1:7">
      <c r="A31218">
        <v>7601</v>
      </c>
      <c r="B31218" t="s">
        <v>117</v>
      </c>
      <c r="C31218" s="30">
        <v>2.3580000000000001</v>
      </c>
      <c r="D31218" t="s">
        <v>24</v>
      </c>
      <c r="G31218" t="s">
        <v>25</v>
      </c>
    </row>
    <row r="31219" spans="1:7">
      <c r="A31219">
        <v>7601</v>
      </c>
      <c r="B31219" t="s">
        <v>117</v>
      </c>
      <c r="C31219" s="30">
        <v>2.5938000000000003</v>
      </c>
      <c r="D31219" t="s">
        <v>24</v>
      </c>
      <c r="E31219">
        <v>2026</v>
      </c>
      <c r="G31219" t="s">
        <v>25</v>
      </c>
    </row>
    <row r="31220" spans="1:7">
      <c r="A31220">
        <v>7601</v>
      </c>
      <c r="B31220" t="s">
        <v>117</v>
      </c>
      <c r="C31220" s="30">
        <v>2.8296000000000001</v>
      </c>
      <c r="D31220" t="s">
        <v>24</v>
      </c>
      <c r="E31220">
        <v>2027</v>
      </c>
      <c r="G31220" t="s">
        <v>25</v>
      </c>
    </row>
    <row r="31221" spans="1:7">
      <c r="A31221">
        <v>7601</v>
      </c>
      <c r="B31221" t="s">
        <v>117</v>
      </c>
      <c r="C31221" s="30">
        <v>3.0654000000000003</v>
      </c>
      <c r="D31221" t="s">
        <v>24</v>
      </c>
      <c r="E31221">
        <v>2028</v>
      </c>
      <c r="G31221" t="s">
        <v>25</v>
      </c>
    </row>
    <row r="31222" spans="1:7">
      <c r="A31222">
        <v>7603</v>
      </c>
      <c r="B31222" t="s">
        <v>117</v>
      </c>
      <c r="C31222" s="30">
        <v>1.99</v>
      </c>
      <c r="D31222" t="s">
        <v>24</v>
      </c>
      <c r="G31222" t="s">
        <v>25</v>
      </c>
    </row>
    <row r="31223" spans="1:7">
      <c r="A31223">
        <v>7603</v>
      </c>
      <c r="B31223" t="s">
        <v>117</v>
      </c>
      <c r="C31223" s="30">
        <v>2.1890000000000001</v>
      </c>
      <c r="D31223" t="s">
        <v>24</v>
      </c>
      <c r="E31223">
        <v>2026</v>
      </c>
      <c r="G31223" t="s">
        <v>25</v>
      </c>
    </row>
    <row r="31224" spans="1:7">
      <c r="A31224">
        <v>7603</v>
      </c>
      <c r="B31224" t="s">
        <v>117</v>
      </c>
      <c r="C31224" s="30">
        <v>2.3879999999999999</v>
      </c>
      <c r="D31224" t="s">
        <v>24</v>
      </c>
      <c r="E31224">
        <v>2027</v>
      </c>
      <c r="G31224" t="s">
        <v>25</v>
      </c>
    </row>
    <row r="31225" spans="1:7">
      <c r="A31225">
        <v>7603</v>
      </c>
      <c r="B31225" t="s">
        <v>117</v>
      </c>
      <c r="C31225" s="30">
        <v>2.5870000000000002</v>
      </c>
      <c r="D31225" t="s">
        <v>24</v>
      </c>
      <c r="E31225">
        <v>2028</v>
      </c>
      <c r="G31225" t="s">
        <v>25</v>
      </c>
    </row>
    <row r="31226" spans="1:7">
      <c r="A31226">
        <v>76041010</v>
      </c>
      <c r="B31226" t="s">
        <v>117</v>
      </c>
      <c r="C31226" s="30">
        <v>2.21</v>
      </c>
      <c r="D31226" t="s">
        <v>24</v>
      </c>
      <c r="G31226" t="s">
        <v>25</v>
      </c>
    </row>
    <row r="31227" spans="1:7">
      <c r="A31227">
        <v>76041010</v>
      </c>
      <c r="B31227" t="s">
        <v>117</v>
      </c>
      <c r="C31227" s="30">
        <v>2.431</v>
      </c>
      <c r="D31227" t="s">
        <v>24</v>
      </c>
      <c r="E31227">
        <v>2026</v>
      </c>
      <c r="G31227" t="s">
        <v>25</v>
      </c>
    </row>
    <row r="31228" spans="1:7">
      <c r="A31228">
        <v>76041010</v>
      </c>
      <c r="B31228" t="s">
        <v>117</v>
      </c>
      <c r="C31228" s="30">
        <v>2.6520000000000001</v>
      </c>
      <c r="D31228" t="s">
        <v>24</v>
      </c>
      <c r="E31228">
        <v>2027</v>
      </c>
      <c r="G31228" t="s">
        <v>25</v>
      </c>
    </row>
    <row r="31229" spans="1:7">
      <c r="A31229">
        <v>76041010</v>
      </c>
      <c r="B31229" t="s">
        <v>117</v>
      </c>
      <c r="C31229" s="30">
        <v>2.8729999999999998</v>
      </c>
      <c r="D31229" t="s">
        <v>24</v>
      </c>
      <c r="E31229">
        <v>2028</v>
      </c>
      <c r="G31229" t="s">
        <v>25</v>
      </c>
    </row>
    <row r="31230" spans="1:7">
      <c r="A31230">
        <v>76041090</v>
      </c>
      <c r="B31230" t="s">
        <v>117</v>
      </c>
      <c r="C31230" s="30">
        <v>2.23</v>
      </c>
      <c r="D31230" t="s">
        <v>24</v>
      </c>
      <c r="G31230" t="s">
        <v>25</v>
      </c>
    </row>
    <row r="31231" spans="1:7">
      <c r="A31231">
        <v>76041090</v>
      </c>
      <c r="B31231" t="s">
        <v>117</v>
      </c>
      <c r="C31231" s="30">
        <v>2.4529999999999998</v>
      </c>
      <c r="D31231" t="s">
        <v>24</v>
      </c>
      <c r="E31231">
        <v>2026</v>
      </c>
      <c r="G31231" t="s">
        <v>25</v>
      </c>
    </row>
    <row r="31232" spans="1:7">
      <c r="A31232">
        <v>76041090</v>
      </c>
      <c r="B31232" t="s">
        <v>117</v>
      </c>
      <c r="C31232" s="30">
        <v>2.6760000000000002</v>
      </c>
      <c r="D31232" t="s">
        <v>24</v>
      </c>
      <c r="E31232">
        <v>2027</v>
      </c>
      <c r="G31232" t="s">
        <v>25</v>
      </c>
    </row>
    <row r="31233" spans="1:7">
      <c r="A31233">
        <v>76041090</v>
      </c>
      <c r="B31233" t="s">
        <v>117</v>
      </c>
      <c r="C31233" s="30">
        <v>2.899</v>
      </c>
      <c r="D31233" t="s">
        <v>24</v>
      </c>
      <c r="E31233">
        <v>2028</v>
      </c>
      <c r="G31233" t="s">
        <v>25</v>
      </c>
    </row>
    <row r="31234" spans="1:7">
      <c r="A31234">
        <v>76042100</v>
      </c>
      <c r="B31234" t="s">
        <v>117</v>
      </c>
      <c r="C31234" s="30">
        <v>2.23</v>
      </c>
      <c r="D31234" t="s">
        <v>24</v>
      </c>
      <c r="G31234" t="s">
        <v>25</v>
      </c>
    </row>
    <row r="31235" spans="1:7">
      <c r="A31235">
        <v>76042100</v>
      </c>
      <c r="B31235" t="s">
        <v>117</v>
      </c>
      <c r="C31235" s="30">
        <v>2.4529999999999998</v>
      </c>
      <c r="D31235" t="s">
        <v>24</v>
      </c>
      <c r="E31235">
        <v>2026</v>
      </c>
      <c r="G31235" t="s">
        <v>25</v>
      </c>
    </row>
    <row r="31236" spans="1:7">
      <c r="A31236">
        <v>76042100</v>
      </c>
      <c r="B31236" t="s">
        <v>117</v>
      </c>
      <c r="C31236" s="30">
        <v>2.6760000000000002</v>
      </c>
      <c r="D31236" t="s">
        <v>24</v>
      </c>
      <c r="E31236">
        <v>2027</v>
      </c>
      <c r="G31236" t="s">
        <v>25</v>
      </c>
    </row>
    <row r="31237" spans="1:7">
      <c r="A31237">
        <v>76042100</v>
      </c>
      <c r="B31237" t="s">
        <v>117</v>
      </c>
      <c r="C31237" s="30">
        <v>2.899</v>
      </c>
      <c r="D31237" t="s">
        <v>24</v>
      </c>
      <c r="E31237">
        <v>2028</v>
      </c>
      <c r="G31237" t="s">
        <v>25</v>
      </c>
    </row>
    <row r="31238" spans="1:7">
      <c r="A31238">
        <v>76042910</v>
      </c>
      <c r="B31238" t="s">
        <v>117</v>
      </c>
      <c r="C31238" s="30">
        <v>2.21</v>
      </c>
      <c r="D31238" t="s">
        <v>24</v>
      </c>
      <c r="G31238" t="s">
        <v>25</v>
      </c>
    </row>
    <row r="31239" spans="1:7">
      <c r="A31239">
        <v>76042910</v>
      </c>
      <c r="B31239" t="s">
        <v>117</v>
      </c>
      <c r="C31239" s="30">
        <v>2.431</v>
      </c>
      <c r="D31239" t="s">
        <v>24</v>
      </c>
      <c r="E31239">
        <v>2026</v>
      </c>
      <c r="G31239" t="s">
        <v>25</v>
      </c>
    </row>
    <row r="31240" spans="1:7">
      <c r="A31240">
        <v>76042910</v>
      </c>
      <c r="B31240" t="s">
        <v>117</v>
      </c>
      <c r="C31240" s="30">
        <v>2.6520000000000001</v>
      </c>
      <c r="D31240" t="s">
        <v>24</v>
      </c>
      <c r="E31240">
        <v>2027</v>
      </c>
      <c r="G31240" t="s">
        <v>25</v>
      </c>
    </row>
    <row r="31241" spans="1:7">
      <c r="A31241">
        <v>76042910</v>
      </c>
      <c r="B31241" t="s">
        <v>117</v>
      </c>
      <c r="C31241" s="30">
        <v>2.8729999999999998</v>
      </c>
      <c r="D31241" t="s">
        <v>24</v>
      </c>
      <c r="E31241">
        <v>2028</v>
      </c>
      <c r="G31241" t="s">
        <v>25</v>
      </c>
    </row>
    <row r="31242" spans="1:7">
      <c r="A31242">
        <v>76042990</v>
      </c>
      <c r="B31242" t="s">
        <v>117</v>
      </c>
      <c r="C31242" s="30">
        <v>2.23</v>
      </c>
      <c r="D31242" t="s">
        <v>24</v>
      </c>
      <c r="G31242" t="s">
        <v>25</v>
      </c>
    </row>
    <row r="31243" spans="1:7">
      <c r="A31243">
        <v>76042990</v>
      </c>
      <c r="B31243" t="s">
        <v>117</v>
      </c>
      <c r="C31243" s="30">
        <v>2.4529999999999998</v>
      </c>
      <c r="D31243" t="s">
        <v>24</v>
      </c>
      <c r="E31243">
        <v>2026</v>
      </c>
      <c r="G31243" t="s">
        <v>25</v>
      </c>
    </row>
    <row r="31244" spans="1:7">
      <c r="A31244">
        <v>76042990</v>
      </c>
      <c r="B31244" t="s">
        <v>117</v>
      </c>
      <c r="C31244" s="30">
        <v>2.6760000000000002</v>
      </c>
      <c r="D31244" t="s">
        <v>24</v>
      </c>
      <c r="E31244">
        <v>2027</v>
      </c>
      <c r="G31244" t="s">
        <v>25</v>
      </c>
    </row>
    <row r="31245" spans="1:7">
      <c r="A31245">
        <v>76042990</v>
      </c>
      <c r="B31245" t="s">
        <v>117</v>
      </c>
      <c r="C31245" s="30">
        <v>2.899</v>
      </c>
      <c r="D31245" t="s">
        <v>24</v>
      </c>
      <c r="E31245">
        <v>2028</v>
      </c>
      <c r="G31245" t="s">
        <v>25</v>
      </c>
    </row>
    <row r="31246" spans="1:7">
      <c r="A31246">
        <v>7605</v>
      </c>
      <c r="B31246" t="s">
        <v>117</v>
      </c>
      <c r="C31246" s="30">
        <v>2.21</v>
      </c>
      <c r="D31246" t="s">
        <v>24</v>
      </c>
      <c r="G31246" t="s">
        <v>25</v>
      </c>
    </row>
    <row r="31247" spans="1:7">
      <c r="A31247">
        <v>7605</v>
      </c>
      <c r="B31247" t="s">
        <v>117</v>
      </c>
      <c r="C31247" s="30">
        <v>2.431</v>
      </c>
      <c r="D31247" t="s">
        <v>24</v>
      </c>
      <c r="E31247">
        <v>2026</v>
      </c>
      <c r="G31247" t="s">
        <v>25</v>
      </c>
    </row>
    <row r="31248" spans="1:7">
      <c r="A31248">
        <v>7605</v>
      </c>
      <c r="B31248" t="s">
        <v>117</v>
      </c>
      <c r="C31248" s="30">
        <v>2.6520000000000001</v>
      </c>
      <c r="D31248" t="s">
        <v>24</v>
      </c>
      <c r="E31248">
        <v>2027</v>
      </c>
      <c r="G31248" t="s">
        <v>25</v>
      </c>
    </row>
    <row r="31249" spans="1:7">
      <c r="A31249">
        <v>7605</v>
      </c>
      <c r="B31249" t="s">
        <v>117</v>
      </c>
      <c r="C31249" s="30">
        <v>2.8729999999999998</v>
      </c>
      <c r="D31249" t="s">
        <v>24</v>
      </c>
      <c r="E31249">
        <v>2028</v>
      </c>
      <c r="G31249" t="s">
        <v>25</v>
      </c>
    </row>
    <row r="31250" spans="1:7">
      <c r="A31250">
        <v>7606</v>
      </c>
      <c r="B31250" t="s">
        <v>117</v>
      </c>
      <c r="C31250" s="30">
        <v>2.67</v>
      </c>
      <c r="D31250" t="s">
        <v>24</v>
      </c>
      <c r="G31250" t="s">
        <v>25</v>
      </c>
    </row>
    <row r="31251" spans="1:7">
      <c r="A31251">
        <v>7606</v>
      </c>
      <c r="B31251" t="s">
        <v>117</v>
      </c>
      <c r="C31251" s="30">
        <v>2.9369999999999998</v>
      </c>
      <c r="D31251" t="s">
        <v>24</v>
      </c>
      <c r="E31251">
        <v>2026</v>
      </c>
      <c r="G31251" t="s">
        <v>25</v>
      </c>
    </row>
    <row r="31252" spans="1:7">
      <c r="A31252">
        <v>7606</v>
      </c>
      <c r="B31252" t="s">
        <v>117</v>
      </c>
      <c r="C31252" s="30">
        <v>3.2039999999999997</v>
      </c>
      <c r="D31252" t="s">
        <v>24</v>
      </c>
      <c r="E31252">
        <v>2027</v>
      </c>
      <c r="G31252" t="s">
        <v>25</v>
      </c>
    </row>
    <row r="31253" spans="1:7">
      <c r="A31253">
        <v>7606</v>
      </c>
      <c r="B31253" t="s">
        <v>117</v>
      </c>
      <c r="C31253" s="30">
        <v>3.4710000000000001</v>
      </c>
      <c r="D31253" t="s">
        <v>24</v>
      </c>
      <c r="E31253">
        <v>2028</v>
      </c>
      <c r="G31253" t="s">
        <v>25</v>
      </c>
    </row>
    <row r="31254" spans="1:7">
      <c r="A31254">
        <v>7607</v>
      </c>
      <c r="B31254" t="s">
        <v>117</v>
      </c>
      <c r="C31254" s="30">
        <v>2.67</v>
      </c>
      <c r="D31254" t="s">
        <v>24</v>
      </c>
      <c r="G31254" t="s">
        <v>25</v>
      </c>
    </row>
    <row r="31255" spans="1:7">
      <c r="A31255">
        <v>7607</v>
      </c>
      <c r="B31255" t="s">
        <v>117</v>
      </c>
      <c r="C31255" s="30">
        <v>2.9369999999999998</v>
      </c>
      <c r="D31255" t="s">
        <v>24</v>
      </c>
      <c r="E31255">
        <v>2026</v>
      </c>
      <c r="G31255" t="s">
        <v>25</v>
      </c>
    </row>
    <row r="31256" spans="1:7">
      <c r="A31256">
        <v>7607</v>
      </c>
      <c r="B31256" t="s">
        <v>117</v>
      </c>
      <c r="C31256" s="30">
        <v>3.2039999999999997</v>
      </c>
      <c r="D31256" t="s">
        <v>24</v>
      </c>
      <c r="E31256">
        <v>2027</v>
      </c>
      <c r="G31256" t="s">
        <v>25</v>
      </c>
    </row>
    <row r="31257" spans="1:7">
      <c r="A31257">
        <v>7607</v>
      </c>
      <c r="B31257" t="s">
        <v>117</v>
      </c>
      <c r="C31257" s="30">
        <v>3.4710000000000001</v>
      </c>
      <c r="D31257" t="s">
        <v>24</v>
      </c>
      <c r="E31257">
        <v>2028</v>
      </c>
      <c r="G31257" t="s">
        <v>25</v>
      </c>
    </row>
    <row r="31258" spans="1:7">
      <c r="A31258">
        <v>7608</v>
      </c>
      <c r="B31258" t="s">
        <v>117</v>
      </c>
      <c r="C31258" s="30">
        <v>2.23</v>
      </c>
      <c r="D31258" t="s">
        <v>24</v>
      </c>
      <c r="G31258" t="s">
        <v>25</v>
      </c>
    </row>
    <row r="31259" spans="1:7">
      <c r="A31259">
        <v>7608</v>
      </c>
      <c r="B31259" t="s">
        <v>117</v>
      </c>
      <c r="C31259" s="30">
        <v>2.4529999999999998</v>
      </c>
      <c r="D31259" t="s">
        <v>24</v>
      </c>
      <c r="E31259">
        <v>2026</v>
      </c>
      <c r="G31259" t="s">
        <v>25</v>
      </c>
    </row>
    <row r="31260" spans="1:7">
      <c r="A31260">
        <v>7608</v>
      </c>
      <c r="B31260" t="s">
        <v>117</v>
      </c>
      <c r="C31260" s="30">
        <v>2.6760000000000002</v>
      </c>
      <c r="D31260" t="s">
        <v>24</v>
      </c>
      <c r="E31260">
        <v>2027</v>
      </c>
      <c r="G31260" t="s">
        <v>25</v>
      </c>
    </row>
    <row r="31261" spans="1:7">
      <c r="A31261">
        <v>7608</v>
      </c>
      <c r="B31261" t="s">
        <v>117</v>
      </c>
      <c r="C31261" s="30">
        <v>2.899</v>
      </c>
      <c r="D31261" t="s">
        <v>24</v>
      </c>
      <c r="E31261">
        <v>2028</v>
      </c>
      <c r="G31261" t="s">
        <v>25</v>
      </c>
    </row>
    <row r="31262" spans="1:7">
      <c r="A31262">
        <v>76090000</v>
      </c>
      <c r="B31262" t="s">
        <v>117</v>
      </c>
      <c r="C31262" s="30">
        <v>2.23</v>
      </c>
      <c r="D31262" t="s">
        <v>24</v>
      </c>
      <c r="G31262" t="s">
        <v>25</v>
      </c>
    </row>
    <row r="31263" spans="1:7">
      <c r="A31263">
        <v>76090000</v>
      </c>
      <c r="B31263" t="s">
        <v>117</v>
      </c>
      <c r="C31263" s="30">
        <v>2.4529999999999998</v>
      </c>
      <c r="D31263" t="s">
        <v>24</v>
      </c>
      <c r="E31263">
        <v>2026</v>
      </c>
      <c r="G31263" t="s">
        <v>25</v>
      </c>
    </row>
    <row r="31264" spans="1:7">
      <c r="A31264">
        <v>76090000</v>
      </c>
      <c r="B31264" t="s">
        <v>117</v>
      </c>
      <c r="C31264" s="30">
        <v>2.6760000000000002</v>
      </c>
      <c r="D31264" t="s">
        <v>24</v>
      </c>
      <c r="E31264">
        <v>2027</v>
      </c>
      <c r="G31264" t="s">
        <v>25</v>
      </c>
    </row>
    <row r="31265" spans="1:7">
      <c r="A31265">
        <v>76090000</v>
      </c>
      <c r="B31265" t="s">
        <v>117</v>
      </c>
      <c r="C31265" s="30">
        <v>2.899</v>
      </c>
      <c r="D31265" t="s">
        <v>24</v>
      </c>
      <c r="E31265">
        <v>2028</v>
      </c>
      <c r="G31265" t="s">
        <v>25</v>
      </c>
    </row>
    <row r="31266" spans="1:7">
      <c r="A31266">
        <v>76101000</v>
      </c>
      <c r="B31266" t="s">
        <v>117</v>
      </c>
      <c r="C31266" s="30">
        <v>2.23</v>
      </c>
      <c r="D31266" t="s">
        <v>24</v>
      </c>
      <c r="G31266" t="s">
        <v>25</v>
      </c>
    </row>
    <row r="31267" spans="1:7">
      <c r="A31267">
        <v>76101000</v>
      </c>
      <c r="B31267" t="s">
        <v>117</v>
      </c>
      <c r="C31267" s="30">
        <v>2.4529999999999998</v>
      </c>
      <c r="D31267" t="s">
        <v>24</v>
      </c>
      <c r="E31267">
        <v>2026</v>
      </c>
      <c r="G31267" t="s">
        <v>25</v>
      </c>
    </row>
    <row r="31268" spans="1:7">
      <c r="A31268">
        <v>76101000</v>
      </c>
      <c r="B31268" t="s">
        <v>117</v>
      </c>
      <c r="C31268" s="30">
        <v>2.6760000000000002</v>
      </c>
      <c r="D31268" t="s">
        <v>24</v>
      </c>
      <c r="E31268">
        <v>2027</v>
      </c>
      <c r="G31268" t="s">
        <v>25</v>
      </c>
    </row>
    <row r="31269" spans="1:7">
      <c r="A31269">
        <v>76101000</v>
      </c>
      <c r="B31269" t="s">
        <v>117</v>
      </c>
      <c r="C31269" s="30">
        <v>2.899</v>
      </c>
      <c r="D31269" t="s">
        <v>24</v>
      </c>
      <c r="E31269">
        <v>2028</v>
      </c>
      <c r="G31269" t="s">
        <v>25</v>
      </c>
    </row>
    <row r="31270" spans="1:7">
      <c r="A31270">
        <v>761090</v>
      </c>
      <c r="B31270" t="s">
        <v>117</v>
      </c>
      <c r="C31270" s="30">
        <v>2.23</v>
      </c>
      <c r="D31270" t="s">
        <v>24</v>
      </c>
      <c r="G31270" t="s">
        <v>25</v>
      </c>
    </row>
    <row r="31271" spans="1:7">
      <c r="A31271">
        <v>761090</v>
      </c>
      <c r="B31271" t="s">
        <v>117</v>
      </c>
      <c r="C31271" s="30">
        <v>2.4529999999999998</v>
      </c>
      <c r="D31271" t="s">
        <v>24</v>
      </c>
      <c r="E31271">
        <v>2026</v>
      </c>
      <c r="G31271" t="s">
        <v>25</v>
      </c>
    </row>
    <row r="31272" spans="1:7">
      <c r="A31272">
        <v>761090</v>
      </c>
      <c r="B31272" t="s">
        <v>117</v>
      </c>
      <c r="C31272" s="30">
        <v>2.6760000000000002</v>
      </c>
      <c r="D31272" t="s">
        <v>24</v>
      </c>
      <c r="E31272">
        <v>2027</v>
      </c>
      <c r="G31272" t="s">
        <v>25</v>
      </c>
    </row>
    <row r="31273" spans="1:7">
      <c r="A31273">
        <v>761090</v>
      </c>
      <c r="B31273" t="s">
        <v>117</v>
      </c>
      <c r="C31273" s="30">
        <v>2.899</v>
      </c>
      <c r="D31273" t="s">
        <v>24</v>
      </c>
      <c r="E31273">
        <v>2028</v>
      </c>
      <c r="G31273" t="s">
        <v>25</v>
      </c>
    </row>
    <row r="31274" spans="1:7">
      <c r="A31274">
        <v>76109010</v>
      </c>
      <c r="B31274" t="s">
        <v>117</v>
      </c>
      <c r="C31274" s="30">
        <v>2.23</v>
      </c>
      <c r="D31274" t="s">
        <v>24</v>
      </c>
      <c r="G31274" t="s">
        <v>25</v>
      </c>
    </row>
    <row r="31275" spans="1:7">
      <c r="A31275">
        <v>76109010</v>
      </c>
      <c r="B31275" t="s">
        <v>117</v>
      </c>
      <c r="C31275" s="30">
        <v>2.4529999999999998</v>
      </c>
      <c r="D31275" t="s">
        <v>24</v>
      </c>
      <c r="E31275">
        <v>2026</v>
      </c>
      <c r="G31275" t="s">
        <v>25</v>
      </c>
    </row>
    <row r="31276" spans="1:7">
      <c r="A31276">
        <v>76109010</v>
      </c>
      <c r="B31276" t="s">
        <v>117</v>
      </c>
      <c r="C31276" s="30">
        <v>2.6760000000000002</v>
      </c>
      <c r="D31276" t="s">
        <v>24</v>
      </c>
      <c r="E31276">
        <v>2027</v>
      </c>
      <c r="G31276" t="s">
        <v>25</v>
      </c>
    </row>
    <row r="31277" spans="1:7">
      <c r="A31277">
        <v>76109010</v>
      </c>
      <c r="B31277" t="s">
        <v>117</v>
      </c>
      <c r="C31277" s="30">
        <v>2.899</v>
      </c>
      <c r="D31277" t="s">
        <v>24</v>
      </c>
      <c r="E31277">
        <v>2028</v>
      </c>
      <c r="G31277" t="s">
        <v>25</v>
      </c>
    </row>
    <row r="31278" spans="1:7">
      <c r="A31278">
        <v>76109090</v>
      </c>
      <c r="B31278" t="s">
        <v>117</v>
      </c>
      <c r="C31278" s="30">
        <v>2.23</v>
      </c>
      <c r="D31278" t="s">
        <v>24</v>
      </c>
      <c r="G31278" t="s">
        <v>25</v>
      </c>
    </row>
    <row r="31279" spans="1:7">
      <c r="A31279">
        <v>76109090</v>
      </c>
      <c r="B31279" t="s">
        <v>117</v>
      </c>
      <c r="C31279" s="30">
        <v>2.4529999999999998</v>
      </c>
      <c r="D31279" t="s">
        <v>24</v>
      </c>
      <c r="E31279">
        <v>2026</v>
      </c>
      <c r="G31279" t="s">
        <v>25</v>
      </c>
    </row>
    <row r="31280" spans="1:7">
      <c r="A31280">
        <v>76109090</v>
      </c>
      <c r="B31280" t="s">
        <v>117</v>
      </c>
      <c r="C31280" s="30">
        <v>2.6760000000000002</v>
      </c>
      <c r="D31280" t="s">
        <v>24</v>
      </c>
      <c r="E31280">
        <v>2027</v>
      </c>
      <c r="G31280" t="s">
        <v>25</v>
      </c>
    </row>
    <row r="31281" spans="1:7">
      <c r="A31281">
        <v>76109090</v>
      </c>
      <c r="B31281" t="s">
        <v>117</v>
      </c>
      <c r="C31281" s="30">
        <v>2.899</v>
      </c>
      <c r="D31281" t="s">
        <v>24</v>
      </c>
      <c r="E31281">
        <v>2028</v>
      </c>
      <c r="G31281" t="s">
        <v>25</v>
      </c>
    </row>
    <row r="31282" spans="1:7">
      <c r="A31282">
        <v>76110000</v>
      </c>
      <c r="B31282" t="s">
        <v>117</v>
      </c>
      <c r="C31282" s="30">
        <v>2.67</v>
      </c>
      <c r="D31282" t="s">
        <v>24</v>
      </c>
      <c r="G31282" t="s">
        <v>25</v>
      </c>
    </row>
    <row r="31283" spans="1:7">
      <c r="A31283">
        <v>76110000</v>
      </c>
      <c r="B31283" t="s">
        <v>117</v>
      </c>
      <c r="C31283" s="30">
        <v>2.9369999999999998</v>
      </c>
      <c r="D31283" t="s">
        <v>24</v>
      </c>
      <c r="E31283">
        <v>2026</v>
      </c>
      <c r="G31283" t="s">
        <v>25</v>
      </c>
    </row>
    <row r="31284" spans="1:7">
      <c r="A31284">
        <v>76110000</v>
      </c>
      <c r="B31284" t="s">
        <v>117</v>
      </c>
      <c r="C31284" s="30">
        <v>3.2039999999999997</v>
      </c>
      <c r="D31284" t="s">
        <v>24</v>
      </c>
      <c r="E31284">
        <v>2027</v>
      </c>
      <c r="G31284" t="s">
        <v>25</v>
      </c>
    </row>
    <row r="31285" spans="1:7">
      <c r="A31285">
        <v>76110000</v>
      </c>
      <c r="B31285" t="s">
        <v>117</v>
      </c>
      <c r="C31285" s="30">
        <v>3.4710000000000001</v>
      </c>
      <c r="D31285" t="s">
        <v>24</v>
      </c>
      <c r="E31285">
        <v>2028</v>
      </c>
      <c r="G31285" t="s">
        <v>25</v>
      </c>
    </row>
    <row r="31286" spans="1:7">
      <c r="A31286">
        <v>7612</v>
      </c>
      <c r="B31286" t="s">
        <v>117</v>
      </c>
      <c r="C31286" s="30">
        <v>2.67</v>
      </c>
      <c r="D31286" t="s">
        <v>24</v>
      </c>
      <c r="G31286" t="s">
        <v>25</v>
      </c>
    </row>
    <row r="31287" spans="1:7">
      <c r="A31287">
        <v>7612</v>
      </c>
      <c r="B31287" t="s">
        <v>117</v>
      </c>
      <c r="C31287" s="30">
        <v>2.9369999999999998</v>
      </c>
      <c r="D31287" t="s">
        <v>24</v>
      </c>
      <c r="E31287">
        <v>2026</v>
      </c>
      <c r="G31287" t="s">
        <v>25</v>
      </c>
    </row>
    <row r="31288" spans="1:7">
      <c r="A31288">
        <v>7612</v>
      </c>
      <c r="B31288" t="s">
        <v>117</v>
      </c>
      <c r="C31288" s="30">
        <v>3.2039999999999997</v>
      </c>
      <c r="D31288" t="s">
        <v>24</v>
      </c>
      <c r="E31288">
        <v>2027</v>
      </c>
      <c r="G31288" t="s">
        <v>25</v>
      </c>
    </row>
    <row r="31289" spans="1:7">
      <c r="A31289">
        <v>7612</v>
      </c>
      <c r="B31289" t="s">
        <v>117</v>
      </c>
      <c r="C31289" s="30">
        <v>3.4710000000000001</v>
      </c>
      <c r="D31289" t="s">
        <v>24</v>
      </c>
      <c r="E31289">
        <v>2028</v>
      </c>
      <c r="G31289" t="s">
        <v>25</v>
      </c>
    </row>
    <row r="31290" spans="1:7">
      <c r="A31290">
        <v>76130000</v>
      </c>
      <c r="B31290" t="s">
        <v>117</v>
      </c>
      <c r="C31290" s="30">
        <v>2.67</v>
      </c>
      <c r="D31290" t="s">
        <v>24</v>
      </c>
      <c r="G31290" t="s">
        <v>25</v>
      </c>
    </row>
    <row r="31291" spans="1:7">
      <c r="A31291">
        <v>76130000</v>
      </c>
      <c r="B31291" t="s">
        <v>117</v>
      </c>
      <c r="C31291" s="30">
        <v>2.9369999999999998</v>
      </c>
      <c r="D31291" t="s">
        <v>24</v>
      </c>
      <c r="E31291">
        <v>2026</v>
      </c>
      <c r="G31291" t="s">
        <v>25</v>
      </c>
    </row>
    <row r="31292" spans="1:7">
      <c r="A31292">
        <v>76130000</v>
      </c>
      <c r="B31292" t="s">
        <v>117</v>
      </c>
      <c r="C31292" s="30">
        <v>3.2039999999999997</v>
      </c>
      <c r="D31292" t="s">
        <v>24</v>
      </c>
      <c r="E31292">
        <v>2027</v>
      </c>
      <c r="G31292" t="s">
        <v>25</v>
      </c>
    </row>
    <row r="31293" spans="1:7">
      <c r="A31293">
        <v>76130000</v>
      </c>
      <c r="B31293" t="s">
        <v>117</v>
      </c>
      <c r="C31293" s="30">
        <v>3.4710000000000001</v>
      </c>
      <c r="D31293" t="s">
        <v>24</v>
      </c>
      <c r="E31293">
        <v>2028</v>
      </c>
      <c r="G31293" t="s">
        <v>25</v>
      </c>
    </row>
    <row r="31294" spans="1:7">
      <c r="A31294">
        <v>7614</v>
      </c>
      <c r="B31294" t="s">
        <v>117</v>
      </c>
      <c r="C31294" s="30">
        <v>2.21</v>
      </c>
      <c r="D31294" t="s">
        <v>24</v>
      </c>
      <c r="G31294" t="s">
        <v>25</v>
      </c>
    </row>
    <row r="31295" spans="1:7">
      <c r="A31295">
        <v>7614</v>
      </c>
      <c r="B31295" t="s">
        <v>117</v>
      </c>
      <c r="C31295" s="30">
        <v>2.431</v>
      </c>
      <c r="D31295" t="s">
        <v>24</v>
      </c>
      <c r="E31295">
        <v>2026</v>
      </c>
      <c r="G31295" t="s">
        <v>25</v>
      </c>
    </row>
    <row r="31296" spans="1:7">
      <c r="A31296">
        <v>7614</v>
      </c>
      <c r="B31296" t="s">
        <v>117</v>
      </c>
      <c r="C31296" s="30">
        <v>2.6520000000000001</v>
      </c>
      <c r="D31296" t="s">
        <v>24</v>
      </c>
      <c r="E31296">
        <v>2027</v>
      </c>
      <c r="G31296" t="s">
        <v>25</v>
      </c>
    </row>
    <row r="31297" spans="1:7">
      <c r="A31297">
        <v>7614</v>
      </c>
      <c r="B31297" t="s">
        <v>117</v>
      </c>
      <c r="C31297" s="30">
        <v>2.8729999999999998</v>
      </c>
      <c r="D31297" t="s">
        <v>24</v>
      </c>
      <c r="E31297">
        <v>2028</v>
      </c>
      <c r="G31297" t="s">
        <v>25</v>
      </c>
    </row>
    <row r="31298" spans="1:7">
      <c r="A31298">
        <v>76161000</v>
      </c>
      <c r="B31298" t="s">
        <v>117</v>
      </c>
      <c r="C31298" s="30">
        <v>2.67</v>
      </c>
      <c r="D31298" t="s">
        <v>24</v>
      </c>
      <c r="G31298" t="s">
        <v>25</v>
      </c>
    </row>
    <row r="31299" spans="1:7">
      <c r="A31299">
        <v>76161000</v>
      </c>
      <c r="B31299" t="s">
        <v>117</v>
      </c>
      <c r="C31299" s="30">
        <v>2.9369999999999998</v>
      </c>
      <c r="D31299" t="s">
        <v>24</v>
      </c>
      <c r="E31299">
        <v>2026</v>
      </c>
      <c r="G31299" t="s">
        <v>25</v>
      </c>
    </row>
    <row r="31300" spans="1:7">
      <c r="A31300">
        <v>76161000</v>
      </c>
      <c r="B31300" t="s">
        <v>117</v>
      </c>
      <c r="C31300" s="30">
        <v>3.2039999999999997</v>
      </c>
      <c r="D31300" t="s">
        <v>24</v>
      </c>
      <c r="E31300">
        <v>2027</v>
      </c>
      <c r="G31300" t="s">
        <v>25</v>
      </c>
    </row>
    <row r="31301" spans="1:7">
      <c r="A31301">
        <v>76161000</v>
      </c>
      <c r="B31301" t="s">
        <v>117</v>
      </c>
      <c r="C31301" s="30">
        <v>3.4710000000000001</v>
      </c>
      <c r="D31301" t="s">
        <v>24</v>
      </c>
      <c r="E31301">
        <v>2028</v>
      </c>
      <c r="G31301" t="s">
        <v>25</v>
      </c>
    </row>
    <row r="31302" spans="1:7">
      <c r="A31302">
        <v>76169100</v>
      </c>
      <c r="B31302" t="s">
        <v>117</v>
      </c>
      <c r="C31302" s="30">
        <v>2.67</v>
      </c>
      <c r="D31302" t="s">
        <v>24</v>
      </c>
      <c r="G31302" t="s">
        <v>25</v>
      </c>
    </row>
    <row r="31303" spans="1:7">
      <c r="A31303">
        <v>76169100</v>
      </c>
      <c r="B31303" t="s">
        <v>117</v>
      </c>
      <c r="C31303" s="30">
        <v>2.9369999999999998</v>
      </c>
      <c r="D31303" t="s">
        <v>24</v>
      </c>
      <c r="E31303">
        <v>2026</v>
      </c>
      <c r="G31303" t="s">
        <v>25</v>
      </c>
    </row>
    <row r="31304" spans="1:7">
      <c r="A31304">
        <v>76169100</v>
      </c>
      <c r="B31304" t="s">
        <v>117</v>
      </c>
      <c r="C31304" s="30">
        <v>3.2039999999999997</v>
      </c>
      <c r="D31304" t="s">
        <v>24</v>
      </c>
      <c r="E31304">
        <v>2027</v>
      </c>
      <c r="G31304" t="s">
        <v>25</v>
      </c>
    </row>
    <row r="31305" spans="1:7">
      <c r="A31305">
        <v>76169100</v>
      </c>
      <c r="B31305" t="s">
        <v>117</v>
      </c>
      <c r="C31305" s="30">
        <v>3.4710000000000001</v>
      </c>
      <c r="D31305" t="s">
        <v>24</v>
      </c>
      <c r="E31305">
        <v>2028</v>
      </c>
      <c r="G31305" t="s">
        <v>25</v>
      </c>
    </row>
    <row r="31306" spans="1:7">
      <c r="A31306">
        <v>76169910</v>
      </c>
      <c r="B31306" t="s">
        <v>117</v>
      </c>
      <c r="C31306" s="30">
        <v>1.99</v>
      </c>
      <c r="D31306" t="s">
        <v>24</v>
      </c>
      <c r="G31306" t="s">
        <v>25</v>
      </c>
    </row>
    <row r="31307" spans="1:7">
      <c r="A31307">
        <v>76169910</v>
      </c>
      <c r="B31307" t="s">
        <v>117</v>
      </c>
      <c r="C31307" s="30">
        <v>2.1890000000000001</v>
      </c>
      <c r="D31307" t="s">
        <v>24</v>
      </c>
      <c r="E31307">
        <v>2026</v>
      </c>
      <c r="G31307" t="s">
        <v>25</v>
      </c>
    </row>
    <row r="31308" spans="1:7">
      <c r="A31308">
        <v>76169910</v>
      </c>
      <c r="B31308" t="s">
        <v>117</v>
      </c>
      <c r="C31308" s="30">
        <v>2.3879999999999999</v>
      </c>
      <c r="D31308" t="s">
        <v>24</v>
      </c>
      <c r="E31308">
        <v>2027</v>
      </c>
      <c r="G31308" t="s">
        <v>25</v>
      </c>
    </row>
    <row r="31309" spans="1:7">
      <c r="A31309">
        <v>76169910</v>
      </c>
      <c r="B31309" t="s">
        <v>117</v>
      </c>
      <c r="C31309" s="30">
        <v>2.5870000000000002</v>
      </c>
      <c r="D31309" t="s">
        <v>24</v>
      </c>
      <c r="E31309">
        <v>2028</v>
      </c>
      <c r="G31309" t="s">
        <v>25</v>
      </c>
    </row>
    <row r="31310" spans="1:7">
      <c r="A31310">
        <v>76169990</v>
      </c>
      <c r="B31310" t="s">
        <v>117</v>
      </c>
      <c r="C31310" s="30">
        <v>2.67</v>
      </c>
      <c r="D31310" t="s">
        <v>24</v>
      </c>
      <c r="G31310" t="s">
        <v>25</v>
      </c>
    </row>
    <row r="31311" spans="1:7">
      <c r="A31311">
        <v>76169990</v>
      </c>
      <c r="B31311" t="s">
        <v>117</v>
      </c>
      <c r="C31311" s="30">
        <v>2.9369999999999998</v>
      </c>
      <c r="D31311" t="s">
        <v>24</v>
      </c>
      <c r="E31311">
        <v>2026</v>
      </c>
      <c r="G31311" t="s">
        <v>25</v>
      </c>
    </row>
    <row r="31312" spans="1:7">
      <c r="A31312">
        <v>76169990</v>
      </c>
      <c r="B31312" t="s">
        <v>117</v>
      </c>
      <c r="C31312" s="30">
        <v>3.2039999999999997</v>
      </c>
      <c r="D31312" t="s">
        <v>24</v>
      </c>
      <c r="E31312">
        <v>2027</v>
      </c>
      <c r="G31312" t="s">
        <v>25</v>
      </c>
    </row>
    <row r="31313" spans="1:7">
      <c r="A31313">
        <v>76169990</v>
      </c>
      <c r="B31313" t="s">
        <v>117</v>
      </c>
      <c r="C31313" s="30">
        <v>3.4710000000000001</v>
      </c>
      <c r="D31313" t="s">
        <v>24</v>
      </c>
      <c r="E31313">
        <v>2028</v>
      </c>
      <c r="G31313" t="s">
        <v>25</v>
      </c>
    </row>
    <row r="31314" spans="1:7">
      <c r="A31314">
        <v>28041000</v>
      </c>
      <c r="B31314" t="s">
        <v>117</v>
      </c>
      <c r="C31314" s="30">
        <v>25.94</v>
      </c>
      <c r="G31314" t="s">
        <v>272</v>
      </c>
    </row>
    <row r="31315" spans="1:7">
      <c r="A31315">
        <v>28041000</v>
      </c>
      <c r="B31315" t="s">
        <v>117</v>
      </c>
      <c r="C31315" s="30">
        <v>28.534000000000002</v>
      </c>
      <c r="E31315">
        <v>2026</v>
      </c>
      <c r="G31315" t="s">
        <v>272</v>
      </c>
    </row>
    <row r="31316" spans="1:7">
      <c r="A31316">
        <v>28041000</v>
      </c>
      <c r="B31316" t="s">
        <v>117</v>
      </c>
      <c r="C31316" s="30">
        <v>31.128</v>
      </c>
      <c r="E31316">
        <v>2027</v>
      </c>
      <c r="G31316" t="s">
        <v>272</v>
      </c>
    </row>
    <row r="31317" spans="1:7">
      <c r="A31317">
        <v>28041000</v>
      </c>
      <c r="B31317" t="s">
        <v>117</v>
      </c>
      <c r="C31317" s="30">
        <v>33.722000000000001</v>
      </c>
      <c r="E31317">
        <v>2028</v>
      </c>
      <c r="G31317" t="s">
        <v>272</v>
      </c>
    </row>
    <row r="31318" spans="1:7">
      <c r="A31318">
        <v>7201</v>
      </c>
      <c r="B31318" t="s">
        <v>117</v>
      </c>
      <c r="C31318" s="30">
        <v>3.47</v>
      </c>
      <c r="G31318" t="s">
        <v>273</v>
      </c>
    </row>
    <row r="31319" spans="1:7">
      <c r="A31319">
        <v>7201</v>
      </c>
      <c r="B31319" t="s">
        <v>117</v>
      </c>
      <c r="C31319" s="30">
        <v>3.8170000000000002</v>
      </c>
      <c r="E31319">
        <v>2026</v>
      </c>
      <c r="G31319" t="s">
        <v>273</v>
      </c>
    </row>
    <row r="31320" spans="1:7">
      <c r="A31320">
        <v>7201</v>
      </c>
      <c r="B31320" t="s">
        <v>117</v>
      </c>
      <c r="C31320" s="30">
        <v>4.1640000000000006</v>
      </c>
      <c r="E31320">
        <v>2027</v>
      </c>
      <c r="G31320" t="s">
        <v>273</v>
      </c>
    </row>
    <row r="31321" spans="1:7">
      <c r="A31321">
        <v>7201</v>
      </c>
      <c r="B31321" t="s">
        <v>117</v>
      </c>
      <c r="C31321" s="30">
        <v>4.5110000000000001</v>
      </c>
      <c r="E31321">
        <v>2028</v>
      </c>
      <c r="G31321" t="s">
        <v>273</v>
      </c>
    </row>
    <row r="31322" spans="1:7">
      <c r="A31322">
        <v>720211</v>
      </c>
      <c r="B31322" t="s">
        <v>117</v>
      </c>
      <c r="C31322" s="30">
        <v>1.69</v>
      </c>
      <c r="G31322" t="s">
        <v>273</v>
      </c>
    </row>
    <row r="31323" spans="1:7">
      <c r="A31323">
        <v>720211</v>
      </c>
      <c r="B31323" t="s">
        <v>117</v>
      </c>
      <c r="C31323" s="30">
        <v>1.859</v>
      </c>
      <c r="E31323">
        <v>2026</v>
      </c>
      <c r="G31323" t="s">
        <v>273</v>
      </c>
    </row>
    <row r="31324" spans="1:7">
      <c r="A31324">
        <v>720211</v>
      </c>
      <c r="B31324" t="s">
        <v>117</v>
      </c>
      <c r="C31324" s="30">
        <v>2.028</v>
      </c>
      <c r="E31324">
        <v>2027</v>
      </c>
      <c r="G31324" t="s">
        <v>273</v>
      </c>
    </row>
    <row r="31325" spans="1:7">
      <c r="A31325">
        <v>720211</v>
      </c>
      <c r="B31325" t="s">
        <v>117</v>
      </c>
      <c r="C31325" s="30">
        <v>2.1970000000000001</v>
      </c>
      <c r="E31325">
        <v>2028</v>
      </c>
      <c r="G31325" t="s">
        <v>273</v>
      </c>
    </row>
    <row r="31326" spans="1:7">
      <c r="A31326">
        <v>720241</v>
      </c>
      <c r="B31326" t="s">
        <v>117</v>
      </c>
      <c r="C31326" s="30">
        <v>2.35</v>
      </c>
      <c r="G31326" t="s">
        <v>273</v>
      </c>
    </row>
    <row r="31327" spans="1:7">
      <c r="A31327">
        <v>720241</v>
      </c>
      <c r="B31327" t="s">
        <v>117</v>
      </c>
      <c r="C31327" s="30">
        <v>2.585</v>
      </c>
      <c r="E31327">
        <v>2026</v>
      </c>
      <c r="G31327" t="s">
        <v>273</v>
      </c>
    </row>
    <row r="31328" spans="1:7">
      <c r="A31328">
        <v>720241</v>
      </c>
      <c r="B31328" t="s">
        <v>117</v>
      </c>
      <c r="C31328" s="30">
        <v>2.8200000000000003</v>
      </c>
      <c r="E31328">
        <v>2027</v>
      </c>
      <c r="G31328" t="s">
        <v>273</v>
      </c>
    </row>
    <row r="31329" spans="1:7">
      <c r="A31329">
        <v>720241</v>
      </c>
      <c r="B31329" t="s">
        <v>117</v>
      </c>
      <c r="C31329" s="30">
        <v>3.0550000000000002</v>
      </c>
      <c r="E31329">
        <v>2028</v>
      </c>
      <c r="G31329" t="s">
        <v>273</v>
      </c>
    </row>
    <row r="31330" spans="1:7">
      <c r="A31330">
        <v>720249</v>
      </c>
      <c r="B31330" t="s">
        <v>117</v>
      </c>
      <c r="C31330" s="30">
        <v>2.87</v>
      </c>
      <c r="G31330" t="s">
        <v>273</v>
      </c>
    </row>
    <row r="31331" spans="1:7">
      <c r="A31331">
        <v>720249</v>
      </c>
      <c r="B31331" t="s">
        <v>117</v>
      </c>
      <c r="C31331" s="30">
        <v>3.157</v>
      </c>
      <c r="E31331">
        <v>2026</v>
      </c>
      <c r="G31331" t="s">
        <v>273</v>
      </c>
    </row>
    <row r="31332" spans="1:7">
      <c r="A31332">
        <v>720249</v>
      </c>
      <c r="B31332" t="s">
        <v>117</v>
      </c>
      <c r="C31332" s="30">
        <v>3.444</v>
      </c>
      <c r="E31332">
        <v>2027</v>
      </c>
      <c r="G31332" t="s">
        <v>273</v>
      </c>
    </row>
    <row r="31333" spans="1:7">
      <c r="A31333">
        <v>720249</v>
      </c>
      <c r="B31333" t="s">
        <v>117</v>
      </c>
      <c r="C31333" s="30">
        <v>3.7310000000000003</v>
      </c>
      <c r="E31333">
        <v>2028</v>
      </c>
      <c r="G31333" t="s">
        <v>273</v>
      </c>
    </row>
    <row r="31334" spans="1:7">
      <c r="A31334">
        <v>72026000</v>
      </c>
      <c r="B31334" t="s">
        <v>117</v>
      </c>
      <c r="C31334" s="30">
        <v>3.48</v>
      </c>
      <c r="G31334" t="s">
        <v>273</v>
      </c>
    </row>
    <row r="31335" spans="1:7">
      <c r="A31335">
        <v>72026000</v>
      </c>
      <c r="B31335" t="s">
        <v>117</v>
      </c>
      <c r="C31335" s="30">
        <v>3.8279999999999998</v>
      </c>
      <c r="E31335">
        <v>2026</v>
      </c>
      <c r="G31335" t="s">
        <v>273</v>
      </c>
    </row>
    <row r="31336" spans="1:7">
      <c r="A31336">
        <v>72026000</v>
      </c>
      <c r="B31336" t="s">
        <v>117</v>
      </c>
      <c r="C31336" s="30">
        <v>4.1760000000000002</v>
      </c>
      <c r="E31336">
        <v>2027</v>
      </c>
      <c r="G31336" t="s">
        <v>273</v>
      </c>
    </row>
    <row r="31337" spans="1:7">
      <c r="A31337">
        <v>72026000</v>
      </c>
      <c r="B31337" t="s">
        <v>117</v>
      </c>
      <c r="C31337" s="30">
        <v>4.524</v>
      </c>
      <c r="E31337">
        <v>2028</v>
      </c>
      <c r="G31337" t="s">
        <v>273</v>
      </c>
    </row>
    <row r="31338" spans="1:7">
      <c r="A31338">
        <v>7203</v>
      </c>
      <c r="B31338" t="s">
        <v>117</v>
      </c>
      <c r="C31338">
        <v>0.76</v>
      </c>
      <c r="G31338" t="s">
        <v>273</v>
      </c>
    </row>
    <row r="31339" spans="1:7">
      <c r="A31339">
        <v>7203</v>
      </c>
      <c r="B31339" t="s">
        <v>117</v>
      </c>
      <c r="C31339">
        <v>0.83599999999999997</v>
      </c>
      <c r="E31339">
        <v>2026</v>
      </c>
      <c r="G31339" t="s">
        <v>273</v>
      </c>
    </row>
    <row r="31340" spans="1:7">
      <c r="A31340">
        <v>7203</v>
      </c>
      <c r="B31340" t="s">
        <v>117</v>
      </c>
      <c r="C31340">
        <v>0.91200000000000003</v>
      </c>
      <c r="E31340">
        <v>2027</v>
      </c>
      <c r="G31340" t="s">
        <v>273</v>
      </c>
    </row>
    <row r="31341" spans="1:7">
      <c r="A31341">
        <v>7203</v>
      </c>
      <c r="B31341" t="s">
        <v>117</v>
      </c>
      <c r="C31341">
        <v>0.98799999999999999</v>
      </c>
      <c r="E31341">
        <v>2028</v>
      </c>
      <c r="G31341" t="s">
        <v>273</v>
      </c>
    </row>
    <row r="31342" spans="1:7">
      <c r="A31342">
        <v>7205</v>
      </c>
      <c r="B31342" t="s">
        <v>117</v>
      </c>
      <c r="C31342" s="30">
        <v>3.89</v>
      </c>
      <c r="D31342" t="s">
        <v>20</v>
      </c>
      <c r="G31342" t="s">
        <v>273</v>
      </c>
    </row>
    <row r="31343" spans="1:7">
      <c r="A31343">
        <v>7205</v>
      </c>
      <c r="B31343" t="s">
        <v>117</v>
      </c>
      <c r="C31343" s="30">
        <v>4.2789999999999999</v>
      </c>
      <c r="D31343" t="s">
        <v>20</v>
      </c>
      <c r="E31343">
        <v>2026</v>
      </c>
      <c r="G31343" t="s">
        <v>273</v>
      </c>
    </row>
    <row r="31344" spans="1:7">
      <c r="A31344">
        <v>7205</v>
      </c>
      <c r="B31344" t="s">
        <v>117</v>
      </c>
      <c r="C31344" s="30">
        <v>4.6680000000000001</v>
      </c>
      <c r="D31344" t="s">
        <v>20</v>
      </c>
      <c r="E31344">
        <v>2027</v>
      </c>
      <c r="G31344" t="s">
        <v>273</v>
      </c>
    </row>
    <row r="31345" spans="1:7">
      <c r="A31345">
        <v>7205</v>
      </c>
      <c r="B31345" t="s">
        <v>117</v>
      </c>
      <c r="C31345" s="30">
        <v>5.0570000000000004</v>
      </c>
      <c r="D31345" t="s">
        <v>20</v>
      </c>
      <c r="E31345">
        <v>2028</v>
      </c>
      <c r="G31345" t="s">
        <v>273</v>
      </c>
    </row>
    <row r="31346" spans="1:7">
      <c r="A31346">
        <v>72061000</v>
      </c>
      <c r="B31346" t="s">
        <v>117</v>
      </c>
      <c r="C31346" s="30">
        <v>4.0199999999999996</v>
      </c>
      <c r="D31346" t="s">
        <v>20</v>
      </c>
      <c r="G31346" t="s">
        <v>273</v>
      </c>
    </row>
    <row r="31347" spans="1:7">
      <c r="A31347">
        <v>72061000</v>
      </c>
      <c r="B31347" t="s">
        <v>117</v>
      </c>
      <c r="C31347" s="30">
        <v>4.4219999999999997</v>
      </c>
      <c r="D31347" t="s">
        <v>20</v>
      </c>
      <c r="E31347">
        <v>2026</v>
      </c>
      <c r="G31347" t="s">
        <v>273</v>
      </c>
    </row>
    <row r="31348" spans="1:7">
      <c r="A31348">
        <v>72061000</v>
      </c>
      <c r="B31348" t="s">
        <v>117</v>
      </c>
      <c r="C31348" s="30">
        <v>4.8239999999999998</v>
      </c>
      <c r="D31348" t="s">
        <v>20</v>
      </c>
      <c r="E31348">
        <v>2027</v>
      </c>
      <c r="G31348" t="s">
        <v>273</v>
      </c>
    </row>
    <row r="31349" spans="1:7">
      <c r="A31349">
        <v>72061000</v>
      </c>
      <c r="B31349" t="s">
        <v>117</v>
      </c>
      <c r="C31349" s="30">
        <v>5.2259999999999991</v>
      </c>
      <c r="D31349" t="s">
        <v>20</v>
      </c>
      <c r="E31349">
        <v>2028</v>
      </c>
      <c r="G31349" t="s">
        <v>273</v>
      </c>
    </row>
    <row r="31350" spans="1:7">
      <c r="A31350">
        <v>72069000</v>
      </c>
      <c r="B31350" t="s">
        <v>117</v>
      </c>
      <c r="C31350" s="30">
        <v>4.03</v>
      </c>
      <c r="D31350" t="s">
        <v>20</v>
      </c>
      <c r="G31350" t="s">
        <v>273</v>
      </c>
    </row>
    <row r="31351" spans="1:7">
      <c r="A31351">
        <v>72069000</v>
      </c>
      <c r="B31351" t="s">
        <v>117</v>
      </c>
      <c r="C31351" s="30">
        <v>4.4330000000000007</v>
      </c>
      <c r="D31351" t="s">
        <v>20</v>
      </c>
      <c r="E31351">
        <v>2026</v>
      </c>
      <c r="G31351" t="s">
        <v>273</v>
      </c>
    </row>
    <row r="31352" spans="1:7">
      <c r="A31352">
        <v>72069000</v>
      </c>
      <c r="B31352" t="s">
        <v>117</v>
      </c>
      <c r="C31352" s="30">
        <v>4.8360000000000003</v>
      </c>
      <c r="D31352" t="s">
        <v>20</v>
      </c>
      <c r="E31352">
        <v>2027</v>
      </c>
      <c r="G31352" t="s">
        <v>273</v>
      </c>
    </row>
    <row r="31353" spans="1:7">
      <c r="A31353">
        <v>72069000</v>
      </c>
      <c r="B31353" t="s">
        <v>117</v>
      </c>
      <c r="C31353" s="30">
        <v>5.2390000000000008</v>
      </c>
      <c r="D31353" t="s">
        <v>20</v>
      </c>
      <c r="E31353">
        <v>2028</v>
      </c>
      <c r="G31353" t="s">
        <v>273</v>
      </c>
    </row>
    <row r="31354" spans="1:7">
      <c r="A31354">
        <v>72071111</v>
      </c>
      <c r="B31354" t="s">
        <v>117</v>
      </c>
      <c r="C31354" s="30">
        <v>4.03</v>
      </c>
      <c r="D31354" t="s">
        <v>20</v>
      </c>
      <c r="G31354" t="s">
        <v>273</v>
      </c>
    </row>
    <row r="31355" spans="1:7">
      <c r="A31355">
        <v>72071111</v>
      </c>
      <c r="B31355" t="s">
        <v>117</v>
      </c>
      <c r="C31355" s="30">
        <v>4.4330000000000007</v>
      </c>
      <c r="D31355" t="s">
        <v>20</v>
      </c>
      <c r="E31355">
        <v>2026</v>
      </c>
      <c r="G31355" t="s">
        <v>273</v>
      </c>
    </row>
    <row r="31356" spans="1:7">
      <c r="A31356">
        <v>72071111</v>
      </c>
      <c r="B31356" t="s">
        <v>117</v>
      </c>
      <c r="C31356" s="30">
        <v>4.8360000000000003</v>
      </c>
      <c r="D31356" t="s">
        <v>20</v>
      </c>
      <c r="E31356">
        <v>2027</v>
      </c>
      <c r="G31356" t="s">
        <v>273</v>
      </c>
    </row>
    <row r="31357" spans="1:7">
      <c r="A31357">
        <v>72071111</v>
      </c>
      <c r="B31357" t="s">
        <v>117</v>
      </c>
      <c r="C31357" s="30">
        <v>5.2390000000000008</v>
      </c>
      <c r="D31357" t="s">
        <v>20</v>
      </c>
      <c r="E31357">
        <v>2028</v>
      </c>
      <c r="G31357" t="s">
        <v>273</v>
      </c>
    </row>
    <row r="31358" spans="1:7">
      <c r="A31358">
        <v>72071114</v>
      </c>
      <c r="B31358" t="s">
        <v>117</v>
      </c>
      <c r="C31358" s="30">
        <v>4.03</v>
      </c>
      <c r="D31358" t="s">
        <v>20</v>
      </c>
      <c r="G31358" t="s">
        <v>273</v>
      </c>
    </row>
    <row r="31359" spans="1:7">
      <c r="A31359">
        <v>72071114</v>
      </c>
      <c r="B31359" t="s">
        <v>117</v>
      </c>
      <c r="C31359" s="30">
        <v>4.4330000000000007</v>
      </c>
      <c r="D31359" t="s">
        <v>20</v>
      </c>
      <c r="E31359">
        <v>2026</v>
      </c>
      <c r="G31359" t="s">
        <v>273</v>
      </c>
    </row>
    <row r="31360" spans="1:7">
      <c r="A31360">
        <v>72071114</v>
      </c>
      <c r="B31360" t="s">
        <v>117</v>
      </c>
      <c r="C31360" s="30">
        <v>4.8360000000000003</v>
      </c>
      <c r="D31360" t="s">
        <v>20</v>
      </c>
      <c r="E31360">
        <v>2027</v>
      </c>
      <c r="G31360" t="s">
        <v>273</v>
      </c>
    </row>
    <row r="31361" spans="1:7">
      <c r="A31361">
        <v>72071114</v>
      </c>
      <c r="B31361" t="s">
        <v>117</v>
      </c>
      <c r="C31361" s="30">
        <v>5.2390000000000008</v>
      </c>
      <c r="D31361" t="s">
        <v>20</v>
      </c>
      <c r="E31361">
        <v>2028</v>
      </c>
      <c r="G31361" t="s">
        <v>273</v>
      </c>
    </row>
    <row r="31362" spans="1:7">
      <c r="A31362">
        <v>72071116</v>
      </c>
      <c r="B31362" t="s">
        <v>117</v>
      </c>
      <c r="C31362" s="30">
        <v>4.03</v>
      </c>
      <c r="D31362" t="s">
        <v>20</v>
      </c>
      <c r="G31362" t="s">
        <v>273</v>
      </c>
    </row>
    <row r="31363" spans="1:7">
      <c r="A31363">
        <v>72071116</v>
      </c>
      <c r="B31363" t="s">
        <v>117</v>
      </c>
      <c r="C31363" s="30">
        <v>4.4330000000000007</v>
      </c>
      <c r="D31363" t="s">
        <v>20</v>
      </c>
      <c r="E31363">
        <v>2026</v>
      </c>
      <c r="G31363" t="s">
        <v>273</v>
      </c>
    </row>
    <row r="31364" spans="1:7">
      <c r="A31364">
        <v>72071116</v>
      </c>
      <c r="B31364" t="s">
        <v>117</v>
      </c>
      <c r="C31364" s="30">
        <v>4.8360000000000003</v>
      </c>
      <c r="D31364" t="s">
        <v>20</v>
      </c>
      <c r="E31364">
        <v>2027</v>
      </c>
      <c r="G31364" t="s">
        <v>273</v>
      </c>
    </row>
    <row r="31365" spans="1:7">
      <c r="A31365">
        <v>72071116</v>
      </c>
      <c r="B31365" t="s">
        <v>117</v>
      </c>
      <c r="C31365" s="30">
        <v>5.2390000000000008</v>
      </c>
      <c r="D31365" t="s">
        <v>20</v>
      </c>
      <c r="E31365">
        <v>2028</v>
      </c>
      <c r="G31365" t="s">
        <v>273</v>
      </c>
    </row>
    <row r="31366" spans="1:7">
      <c r="A31366">
        <v>72071190</v>
      </c>
      <c r="B31366" t="s">
        <v>117</v>
      </c>
      <c r="C31366" s="30">
        <v>4.0199999999999996</v>
      </c>
      <c r="D31366" t="s">
        <v>20</v>
      </c>
      <c r="G31366" t="s">
        <v>273</v>
      </c>
    </row>
    <row r="31367" spans="1:7">
      <c r="A31367">
        <v>72071190</v>
      </c>
      <c r="B31367" t="s">
        <v>117</v>
      </c>
      <c r="C31367" s="30">
        <v>4.4219999999999997</v>
      </c>
      <c r="D31367" t="s">
        <v>20</v>
      </c>
      <c r="E31367">
        <v>2026</v>
      </c>
      <c r="G31367" t="s">
        <v>273</v>
      </c>
    </row>
    <row r="31368" spans="1:7">
      <c r="A31368">
        <v>72071190</v>
      </c>
      <c r="B31368" t="s">
        <v>117</v>
      </c>
      <c r="C31368" s="30">
        <v>4.8239999999999998</v>
      </c>
      <c r="D31368" t="s">
        <v>20</v>
      </c>
      <c r="E31368">
        <v>2027</v>
      </c>
      <c r="G31368" t="s">
        <v>273</v>
      </c>
    </row>
    <row r="31369" spans="1:7">
      <c r="A31369">
        <v>72071190</v>
      </c>
      <c r="B31369" t="s">
        <v>117</v>
      </c>
      <c r="C31369" s="30">
        <v>5.2259999999999991</v>
      </c>
      <c r="D31369" t="s">
        <v>20</v>
      </c>
      <c r="E31369">
        <v>2028</v>
      </c>
      <c r="G31369" t="s">
        <v>273</v>
      </c>
    </row>
    <row r="31370" spans="1:7">
      <c r="A31370">
        <v>72071210</v>
      </c>
      <c r="B31370" t="s">
        <v>117</v>
      </c>
      <c r="C31370" s="30">
        <v>4.03</v>
      </c>
      <c r="D31370" t="s">
        <v>20</v>
      </c>
      <c r="G31370" t="s">
        <v>273</v>
      </c>
    </row>
    <row r="31371" spans="1:7">
      <c r="A31371">
        <v>72071210</v>
      </c>
      <c r="B31371" t="s">
        <v>117</v>
      </c>
      <c r="C31371" s="30">
        <v>4.4330000000000007</v>
      </c>
      <c r="D31371" t="s">
        <v>20</v>
      </c>
      <c r="E31371">
        <v>2026</v>
      </c>
      <c r="G31371" t="s">
        <v>273</v>
      </c>
    </row>
    <row r="31372" spans="1:7">
      <c r="A31372">
        <v>72071210</v>
      </c>
      <c r="B31372" t="s">
        <v>117</v>
      </c>
      <c r="C31372" s="30">
        <v>4.8360000000000003</v>
      </c>
      <c r="D31372" t="s">
        <v>20</v>
      </c>
      <c r="E31372">
        <v>2027</v>
      </c>
      <c r="G31372" t="s">
        <v>273</v>
      </c>
    </row>
    <row r="31373" spans="1:7">
      <c r="A31373">
        <v>72071210</v>
      </c>
      <c r="B31373" t="s">
        <v>117</v>
      </c>
      <c r="C31373" s="30">
        <v>5.2390000000000008</v>
      </c>
      <c r="D31373" t="s">
        <v>20</v>
      </c>
      <c r="E31373">
        <v>2028</v>
      </c>
      <c r="G31373" t="s">
        <v>273</v>
      </c>
    </row>
    <row r="31374" spans="1:7">
      <c r="A31374">
        <v>72071290</v>
      </c>
      <c r="B31374" t="s">
        <v>117</v>
      </c>
      <c r="C31374" s="30">
        <v>4.0199999999999996</v>
      </c>
      <c r="D31374" t="s">
        <v>20</v>
      </c>
      <c r="G31374" t="s">
        <v>273</v>
      </c>
    </row>
    <row r="31375" spans="1:7">
      <c r="A31375">
        <v>72071290</v>
      </c>
      <c r="B31375" t="s">
        <v>117</v>
      </c>
      <c r="C31375" s="30">
        <v>4.4219999999999997</v>
      </c>
      <c r="D31375" t="s">
        <v>20</v>
      </c>
      <c r="E31375">
        <v>2026</v>
      </c>
      <c r="G31375" t="s">
        <v>273</v>
      </c>
    </row>
    <row r="31376" spans="1:7">
      <c r="A31376">
        <v>72071290</v>
      </c>
      <c r="B31376" t="s">
        <v>117</v>
      </c>
      <c r="C31376" s="30">
        <v>4.8239999999999998</v>
      </c>
      <c r="D31376" t="s">
        <v>20</v>
      </c>
      <c r="E31376">
        <v>2027</v>
      </c>
      <c r="G31376" t="s">
        <v>273</v>
      </c>
    </row>
    <row r="31377" spans="1:7">
      <c r="A31377">
        <v>72071290</v>
      </c>
      <c r="B31377" t="s">
        <v>117</v>
      </c>
      <c r="C31377" s="30">
        <v>5.2259999999999991</v>
      </c>
      <c r="D31377" t="s">
        <v>20</v>
      </c>
      <c r="E31377">
        <v>2028</v>
      </c>
      <c r="G31377" t="s">
        <v>273</v>
      </c>
    </row>
    <row r="31378" spans="1:7">
      <c r="A31378">
        <v>72071912</v>
      </c>
      <c r="B31378" t="s">
        <v>117</v>
      </c>
      <c r="C31378" s="30">
        <v>4.03</v>
      </c>
      <c r="D31378" t="s">
        <v>20</v>
      </c>
      <c r="G31378" t="s">
        <v>273</v>
      </c>
    </row>
    <row r="31379" spans="1:7">
      <c r="A31379">
        <v>72071912</v>
      </c>
      <c r="B31379" t="s">
        <v>117</v>
      </c>
      <c r="C31379" s="30">
        <v>4.4330000000000007</v>
      </c>
      <c r="D31379" t="s">
        <v>20</v>
      </c>
      <c r="E31379">
        <v>2026</v>
      </c>
      <c r="G31379" t="s">
        <v>273</v>
      </c>
    </row>
    <row r="31380" spans="1:7">
      <c r="A31380">
        <v>72071912</v>
      </c>
      <c r="B31380" t="s">
        <v>117</v>
      </c>
      <c r="C31380" s="30">
        <v>4.8360000000000003</v>
      </c>
      <c r="D31380" t="s">
        <v>20</v>
      </c>
      <c r="E31380">
        <v>2027</v>
      </c>
      <c r="G31380" t="s">
        <v>273</v>
      </c>
    </row>
    <row r="31381" spans="1:7">
      <c r="A31381">
        <v>72071912</v>
      </c>
      <c r="B31381" t="s">
        <v>117</v>
      </c>
      <c r="C31381" s="30">
        <v>5.2390000000000008</v>
      </c>
      <c r="D31381" t="s">
        <v>20</v>
      </c>
      <c r="E31381">
        <v>2028</v>
      </c>
      <c r="G31381" t="s">
        <v>273</v>
      </c>
    </row>
    <row r="31382" spans="1:7">
      <c r="A31382">
        <v>72071919</v>
      </c>
      <c r="B31382" t="s">
        <v>117</v>
      </c>
      <c r="C31382" s="30">
        <v>4.0199999999999996</v>
      </c>
      <c r="D31382" t="s">
        <v>20</v>
      </c>
      <c r="G31382" t="s">
        <v>273</v>
      </c>
    </row>
    <row r="31383" spans="1:7">
      <c r="A31383">
        <v>72071919</v>
      </c>
      <c r="B31383" t="s">
        <v>117</v>
      </c>
      <c r="C31383" s="30">
        <v>4.4219999999999997</v>
      </c>
      <c r="D31383" t="s">
        <v>20</v>
      </c>
      <c r="E31383">
        <v>2026</v>
      </c>
      <c r="G31383" t="s">
        <v>273</v>
      </c>
    </row>
    <row r="31384" spans="1:7">
      <c r="A31384">
        <v>72071919</v>
      </c>
      <c r="B31384" t="s">
        <v>117</v>
      </c>
      <c r="C31384" s="30">
        <v>4.8239999999999998</v>
      </c>
      <c r="D31384" t="s">
        <v>20</v>
      </c>
      <c r="E31384">
        <v>2027</v>
      </c>
      <c r="G31384" t="s">
        <v>273</v>
      </c>
    </row>
    <row r="31385" spans="1:7">
      <c r="A31385">
        <v>72071919</v>
      </c>
      <c r="B31385" t="s">
        <v>117</v>
      </c>
      <c r="C31385" s="30">
        <v>5.2259999999999991</v>
      </c>
      <c r="D31385" t="s">
        <v>20</v>
      </c>
      <c r="E31385">
        <v>2028</v>
      </c>
      <c r="G31385" t="s">
        <v>273</v>
      </c>
    </row>
    <row r="31386" spans="1:7">
      <c r="A31386">
        <v>72071980</v>
      </c>
      <c r="B31386" t="s">
        <v>117</v>
      </c>
      <c r="C31386" s="30">
        <v>4.03</v>
      </c>
      <c r="D31386" t="s">
        <v>20</v>
      </c>
      <c r="G31386" t="s">
        <v>273</v>
      </c>
    </row>
    <row r="31387" spans="1:7">
      <c r="A31387">
        <v>72071980</v>
      </c>
      <c r="B31387" t="s">
        <v>117</v>
      </c>
      <c r="C31387" s="30">
        <v>4.4330000000000007</v>
      </c>
      <c r="D31387" t="s">
        <v>20</v>
      </c>
      <c r="E31387">
        <v>2026</v>
      </c>
      <c r="G31387" t="s">
        <v>273</v>
      </c>
    </row>
    <row r="31388" spans="1:7">
      <c r="A31388">
        <v>72071980</v>
      </c>
      <c r="B31388" t="s">
        <v>117</v>
      </c>
      <c r="C31388" s="30">
        <v>4.8360000000000003</v>
      </c>
      <c r="D31388" t="s">
        <v>20</v>
      </c>
      <c r="E31388">
        <v>2027</v>
      </c>
      <c r="G31388" t="s">
        <v>273</v>
      </c>
    </row>
    <row r="31389" spans="1:7">
      <c r="A31389">
        <v>72071980</v>
      </c>
      <c r="B31389" t="s">
        <v>117</v>
      </c>
      <c r="C31389" s="30">
        <v>5.2390000000000008</v>
      </c>
      <c r="D31389" t="s">
        <v>20</v>
      </c>
      <c r="E31389">
        <v>2028</v>
      </c>
      <c r="G31389" t="s">
        <v>273</v>
      </c>
    </row>
    <row r="31390" spans="1:7">
      <c r="A31390">
        <v>72072011</v>
      </c>
      <c r="B31390" t="s">
        <v>117</v>
      </c>
      <c r="C31390" s="30">
        <v>4.03</v>
      </c>
      <c r="D31390" t="s">
        <v>20</v>
      </c>
      <c r="G31390" t="s">
        <v>273</v>
      </c>
    </row>
    <row r="31391" spans="1:7">
      <c r="A31391">
        <v>72072011</v>
      </c>
      <c r="B31391" t="s">
        <v>117</v>
      </c>
      <c r="C31391" s="30">
        <v>4.4330000000000007</v>
      </c>
      <c r="D31391" t="s">
        <v>20</v>
      </c>
      <c r="E31391">
        <v>2026</v>
      </c>
      <c r="G31391" t="s">
        <v>273</v>
      </c>
    </row>
    <row r="31392" spans="1:7">
      <c r="A31392">
        <v>72072011</v>
      </c>
      <c r="B31392" t="s">
        <v>117</v>
      </c>
      <c r="C31392" s="30">
        <v>4.8360000000000003</v>
      </c>
      <c r="D31392" t="s">
        <v>20</v>
      </c>
      <c r="E31392">
        <v>2027</v>
      </c>
      <c r="G31392" t="s">
        <v>273</v>
      </c>
    </row>
    <row r="31393" spans="1:7">
      <c r="A31393">
        <v>72072011</v>
      </c>
      <c r="B31393" t="s">
        <v>117</v>
      </c>
      <c r="C31393" s="30">
        <v>5.2390000000000008</v>
      </c>
      <c r="D31393" t="s">
        <v>20</v>
      </c>
      <c r="E31393">
        <v>2028</v>
      </c>
      <c r="G31393" t="s">
        <v>273</v>
      </c>
    </row>
    <row r="31394" spans="1:7">
      <c r="A31394">
        <v>72072015</v>
      </c>
      <c r="B31394" t="s">
        <v>117</v>
      </c>
      <c r="C31394" s="30">
        <v>4.03</v>
      </c>
      <c r="D31394" t="s">
        <v>20</v>
      </c>
      <c r="G31394" t="s">
        <v>273</v>
      </c>
    </row>
    <row r="31395" spans="1:7">
      <c r="A31395">
        <v>72072015</v>
      </c>
      <c r="B31395" t="s">
        <v>117</v>
      </c>
      <c r="C31395" s="30">
        <v>4.4330000000000007</v>
      </c>
      <c r="D31395" t="s">
        <v>20</v>
      </c>
      <c r="E31395">
        <v>2026</v>
      </c>
      <c r="G31395" t="s">
        <v>273</v>
      </c>
    </row>
    <row r="31396" spans="1:7">
      <c r="A31396">
        <v>72072015</v>
      </c>
      <c r="B31396" t="s">
        <v>117</v>
      </c>
      <c r="C31396" s="30">
        <v>4.8360000000000003</v>
      </c>
      <c r="D31396" t="s">
        <v>20</v>
      </c>
      <c r="E31396">
        <v>2027</v>
      </c>
      <c r="G31396" t="s">
        <v>273</v>
      </c>
    </row>
    <row r="31397" spans="1:7">
      <c r="A31397">
        <v>72072015</v>
      </c>
      <c r="B31397" t="s">
        <v>117</v>
      </c>
      <c r="C31397" s="30">
        <v>5.2390000000000008</v>
      </c>
      <c r="D31397" t="s">
        <v>20</v>
      </c>
      <c r="E31397">
        <v>2028</v>
      </c>
      <c r="G31397" t="s">
        <v>273</v>
      </c>
    </row>
    <row r="31398" spans="1:7">
      <c r="A31398">
        <v>72072017</v>
      </c>
      <c r="B31398" t="s">
        <v>117</v>
      </c>
      <c r="C31398" s="30">
        <v>4.03</v>
      </c>
      <c r="D31398" t="s">
        <v>20</v>
      </c>
      <c r="G31398" t="s">
        <v>273</v>
      </c>
    </row>
    <row r="31399" spans="1:7">
      <c r="A31399">
        <v>72072017</v>
      </c>
      <c r="B31399" t="s">
        <v>117</v>
      </c>
      <c r="C31399" s="30">
        <v>4.4330000000000007</v>
      </c>
      <c r="D31399" t="s">
        <v>20</v>
      </c>
      <c r="E31399">
        <v>2026</v>
      </c>
      <c r="G31399" t="s">
        <v>273</v>
      </c>
    </row>
    <row r="31400" spans="1:7">
      <c r="A31400">
        <v>72072017</v>
      </c>
      <c r="B31400" t="s">
        <v>117</v>
      </c>
      <c r="C31400" s="30">
        <v>4.8360000000000003</v>
      </c>
      <c r="D31400" t="s">
        <v>20</v>
      </c>
      <c r="E31400">
        <v>2027</v>
      </c>
      <c r="G31400" t="s">
        <v>273</v>
      </c>
    </row>
    <row r="31401" spans="1:7">
      <c r="A31401">
        <v>72072017</v>
      </c>
      <c r="B31401" t="s">
        <v>117</v>
      </c>
      <c r="C31401" s="30">
        <v>5.2390000000000008</v>
      </c>
      <c r="D31401" t="s">
        <v>20</v>
      </c>
      <c r="E31401">
        <v>2028</v>
      </c>
      <c r="G31401" t="s">
        <v>273</v>
      </c>
    </row>
    <row r="31402" spans="1:7">
      <c r="A31402">
        <v>72072019</v>
      </c>
      <c r="B31402" t="s">
        <v>117</v>
      </c>
      <c r="C31402" s="30">
        <v>4.0199999999999996</v>
      </c>
      <c r="D31402" t="s">
        <v>20</v>
      </c>
      <c r="G31402" t="s">
        <v>273</v>
      </c>
    </row>
    <row r="31403" spans="1:7">
      <c r="A31403">
        <v>72072019</v>
      </c>
      <c r="B31403" t="s">
        <v>117</v>
      </c>
      <c r="C31403" s="30">
        <v>4.4219999999999997</v>
      </c>
      <c r="D31403" t="s">
        <v>20</v>
      </c>
      <c r="E31403">
        <v>2026</v>
      </c>
      <c r="G31403" t="s">
        <v>273</v>
      </c>
    </row>
    <row r="31404" spans="1:7">
      <c r="A31404">
        <v>72072019</v>
      </c>
      <c r="B31404" t="s">
        <v>117</v>
      </c>
      <c r="C31404" s="30">
        <v>4.8239999999999998</v>
      </c>
      <c r="D31404" t="s">
        <v>20</v>
      </c>
      <c r="E31404">
        <v>2027</v>
      </c>
      <c r="G31404" t="s">
        <v>273</v>
      </c>
    </row>
    <row r="31405" spans="1:7">
      <c r="A31405">
        <v>72072019</v>
      </c>
      <c r="B31405" t="s">
        <v>117</v>
      </c>
      <c r="C31405" s="30">
        <v>5.2259999999999991</v>
      </c>
      <c r="D31405" t="s">
        <v>20</v>
      </c>
      <c r="E31405">
        <v>2028</v>
      </c>
      <c r="G31405" t="s">
        <v>273</v>
      </c>
    </row>
    <row r="31406" spans="1:7">
      <c r="A31406">
        <v>72072032</v>
      </c>
      <c r="B31406" t="s">
        <v>117</v>
      </c>
      <c r="C31406" s="30">
        <v>4.03</v>
      </c>
      <c r="D31406" t="s">
        <v>20</v>
      </c>
      <c r="G31406" t="s">
        <v>273</v>
      </c>
    </row>
    <row r="31407" spans="1:7">
      <c r="A31407">
        <v>72072032</v>
      </c>
      <c r="B31407" t="s">
        <v>117</v>
      </c>
      <c r="C31407" s="30">
        <v>4.4330000000000007</v>
      </c>
      <c r="D31407" t="s">
        <v>20</v>
      </c>
      <c r="E31407">
        <v>2026</v>
      </c>
      <c r="G31407" t="s">
        <v>273</v>
      </c>
    </row>
    <row r="31408" spans="1:7">
      <c r="A31408">
        <v>72072032</v>
      </c>
      <c r="B31408" t="s">
        <v>117</v>
      </c>
      <c r="C31408" s="30">
        <v>4.8360000000000003</v>
      </c>
      <c r="D31408" t="s">
        <v>20</v>
      </c>
      <c r="E31408">
        <v>2027</v>
      </c>
      <c r="G31408" t="s">
        <v>273</v>
      </c>
    </row>
    <row r="31409" spans="1:7">
      <c r="A31409">
        <v>72072032</v>
      </c>
      <c r="B31409" t="s">
        <v>117</v>
      </c>
      <c r="C31409" s="30">
        <v>5.2390000000000008</v>
      </c>
      <c r="D31409" t="s">
        <v>20</v>
      </c>
      <c r="E31409">
        <v>2028</v>
      </c>
      <c r="G31409" t="s">
        <v>273</v>
      </c>
    </row>
    <row r="31410" spans="1:7">
      <c r="A31410">
        <v>72072039</v>
      </c>
      <c r="B31410" t="s">
        <v>117</v>
      </c>
      <c r="C31410" s="30">
        <v>4.0199999999999996</v>
      </c>
      <c r="D31410" t="s">
        <v>20</v>
      </c>
      <c r="G31410" t="s">
        <v>273</v>
      </c>
    </row>
    <row r="31411" spans="1:7">
      <c r="A31411">
        <v>72072039</v>
      </c>
      <c r="B31411" t="s">
        <v>117</v>
      </c>
      <c r="C31411" s="30">
        <v>4.4219999999999997</v>
      </c>
      <c r="D31411" t="s">
        <v>20</v>
      </c>
      <c r="E31411">
        <v>2026</v>
      </c>
      <c r="G31411" t="s">
        <v>273</v>
      </c>
    </row>
    <row r="31412" spans="1:7">
      <c r="A31412">
        <v>72072039</v>
      </c>
      <c r="B31412" t="s">
        <v>117</v>
      </c>
      <c r="C31412" s="30">
        <v>4.8239999999999998</v>
      </c>
      <c r="D31412" t="s">
        <v>20</v>
      </c>
      <c r="E31412">
        <v>2027</v>
      </c>
      <c r="G31412" t="s">
        <v>273</v>
      </c>
    </row>
    <row r="31413" spans="1:7">
      <c r="A31413">
        <v>72072039</v>
      </c>
      <c r="B31413" t="s">
        <v>117</v>
      </c>
      <c r="C31413" s="30">
        <v>5.2259999999999991</v>
      </c>
      <c r="D31413" t="s">
        <v>20</v>
      </c>
      <c r="E31413">
        <v>2028</v>
      </c>
      <c r="G31413" t="s">
        <v>273</v>
      </c>
    </row>
    <row r="31414" spans="1:7">
      <c r="A31414">
        <v>72072052</v>
      </c>
      <c r="B31414" t="s">
        <v>117</v>
      </c>
      <c r="C31414" s="30">
        <v>4.03</v>
      </c>
      <c r="D31414" t="s">
        <v>20</v>
      </c>
      <c r="G31414" t="s">
        <v>273</v>
      </c>
    </row>
    <row r="31415" spans="1:7">
      <c r="A31415">
        <v>72072052</v>
      </c>
      <c r="B31415" t="s">
        <v>117</v>
      </c>
      <c r="C31415" s="30">
        <v>4.4330000000000007</v>
      </c>
      <c r="D31415" t="s">
        <v>20</v>
      </c>
      <c r="E31415">
        <v>2026</v>
      </c>
      <c r="G31415" t="s">
        <v>273</v>
      </c>
    </row>
    <row r="31416" spans="1:7">
      <c r="A31416">
        <v>72072052</v>
      </c>
      <c r="B31416" t="s">
        <v>117</v>
      </c>
      <c r="C31416" s="30">
        <v>4.8360000000000003</v>
      </c>
      <c r="D31416" t="s">
        <v>20</v>
      </c>
      <c r="E31416">
        <v>2027</v>
      </c>
      <c r="G31416" t="s">
        <v>273</v>
      </c>
    </row>
    <row r="31417" spans="1:7">
      <c r="A31417">
        <v>72072052</v>
      </c>
      <c r="B31417" t="s">
        <v>117</v>
      </c>
      <c r="C31417" s="30">
        <v>5.2390000000000008</v>
      </c>
      <c r="D31417" t="s">
        <v>20</v>
      </c>
      <c r="E31417">
        <v>2028</v>
      </c>
      <c r="G31417" t="s">
        <v>273</v>
      </c>
    </row>
    <row r="31418" spans="1:7">
      <c r="A31418">
        <v>72072059</v>
      </c>
      <c r="B31418" t="s">
        <v>117</v>
      </c>
      <c r="C31418" s="30">
        <v>4.0199999999999996</v>
      </c>
      <c r="D31418" t="s">
        <v>20</v>
      </c>
      <c r="G31418" t="s">
        <v>273</v>
      </c>
    </row>
    <row r="31419" spans="1:7">
      <c r="A31419">
        <v>72072059</v>
      </c>
      <c r="B31419" t="s">
        <v>117</v>
      </c>
      <c r="C31419" s="30">
        <v>4.4219999999999997</v>
      </c>
      <c r="D31419" t="s">
        <v>20</v>
      </c>
      <c r="E31419">
        <v>2026</v>
      </c>
      <c r="G31419" t="s">
        <v>273</v>
      </c>
    </row>
    <row r="31420" spans="1:7">
      <c r="A31420">
        <v>72072059</v>
      </c>
      <c r="B31420" t="s">
        <v>117</v>
      </c>
      <c r="C31420" s="30">
        <v>4.8239999999999998</v>
      </c>
      <c r="D31420" t="s">
        <v>20</v>
      </c>
      <c r="E31420">
        <v>2027</v>
      </c>
      <c r="G31420" t="s">
        <v>273</v>
      </c>
    </row>
    <row r="31421" spans="1:7">
      <c r="A31421">
        <v>72072059</v>
      </c>
      <c r="B31421" t="s">
        <v>117</v>
      </c>
      <c r="C31421" s="30">
        <v>5.2259999999999991</v>
      </c>
      <c r="D31421" t="s">
        <v>20</v>
      </c>
      <c r="E31421">
        <v>2028</v>
      </c>
      <c r="G31421" t="s">
        <v>273</v>
      </c>
    </row>
    <row r="31422" spans="1:7">
      <c r="A31422">
        <v>72072080</v>
      </c>
      <c r="B31422" t="s">
        <v>117</v>
      </c>
      <c r="C31422" s="30">
        <v>4.03</v>
      </c>
      <c r="D31422" t="s">
        <v>20</v>
      </c>
      <c r="G31422" t="s">
        <v>273</v>
      </c>
    </row>
    <row r="31423" spans="1:7">
      <c r="A31423">
        <v>72072080</v>
      </c>
      <c r="B31423" t="s">
        <v>117</v>
      </c>
      <c r="C31423" s="30">
        <v>4.4330000000000007</v>
      </c>
      <c r="D31423" t="s">
        <v>20</v>
      </c>
      <c r="E31423">
        <v>2026</v>
      </c>
      <c r="G31423" t="s">
        <v>273</v>
      </c>
    </row>
    <row r="31424" spans="1:7">
      <c r="A31424">
        <v>72072080</v>
      </c>
      <c r="B31424" t="s">
        <v>117</v>
      </c>
      <c r="C31424" s="30">
        <v>4.8360000000000003</v>
      </c>
      <c r="D31424" t="s">
        <v>20</v>
      </c>
      <c r="E31424">
        <v>2027</v>
      </c>
      <c r="G31424" t="s">
        <v>273</v>
      </c>
    </row>
    <row r="31425" spans="1:7">
      <c r="A31425">
        <v>72072080</v>
      </c>
      <c r="B31425" t="s">
        <v>117</v>
      </c>
      <c r="C31425" s="30">
        <v>5.2390000000000008</v>
      </c>
      <c r="D31425" t="s">
        <v>20</v>
      </c>
      <c r="E31425">
        <v>2028</v>
      </c>
      <c r="G31425" t="s">
        <v>273</v>
      </c>
    </row>
    <row r="31426" spans="1:7">
      <c r="A31426">
        <v>7208</v>
      </c>
      <c r="B31426" t="s">
        <v>117</v>
      </c>
      <c r="C31426" s="30">
        <v>4.1399999999999997</v>
      </c>
      <c r="D31426" t="s">
        <v>20</v>
      </c>
      <c r="G31426" t="s">
        <v>273</v>
      </c>
    </row>
    <row r="31427" spans="1:7">
      <c r="A31427">
        <v>7208</v>
      </c>
      <c r="B31427" t="s">
        <v>117</v>
      </c>
      <c r="C31427" s="30">
        <v>4.5539999999999994</v>
      </c>
      <c r="D31427" t="s">
        <v>20</v>
      </c>
      <c r="E31427">
        <v>2026</v>
      </c>
      <c r="G31427" t="s">
        <v>273</v>
      </c>
    </row>
    <row r="31428" spans="1:7">
      <c r="A31428">
        <v>7208</v>
      </c>
      <c r="B31428" t="s">
        <v>117</v>
      </c>
      <c r="C31428" s="30">
        <v>4.968</v>
      </c>
      <c r="D31428" t="s">
        <v>20</v>
      </c>
      <c r="E31428">
        <v>2027</v>
      </c>
      <c r="G31428" t="s">
        <v>273</v>
      </c>
    </row>
    <row r="31429" spans="1:7">
      <c r="A31429">
        <v>7208</v>
      </c>
      <c r="B31429" t="s">
        <v>117</v>
      </c>
      <c r="C31429" s="30">
        <v>5.3819999999999997</v>
      </c>
      <c r="D31429" t="s">
        <v>20</v>
      </c>
      <c r="E31429">
        <v>2028</v>
      </c>
      <c r="G31429" t="s">
        <v>273</v>
      </c>
    </row>
    <row r="31430" spans="1:7">
      <c r="A31430">
        <v>7209</v>
      </c>
      <c r="B31430" t="s">
        <v>117</v>
      </c>
      <c r="C31430" s="30">
        <v>4.22</v>
      </c>
      <c r="D31430" t="s">
        <v>20</v>
      </c>
      <c r="G31430" t="s">
        <v>273</v>
      </c>
    </row>
    <row r="31431" spans="1:7">
      <c r="A31431">
        <v>7209</v>
      </c>
      <c r="B31431" t="s">
        <v>117</v>
      </c>
      <c r="C31431" s="30">
        <v>4.6419999999999995</v>
      </c>
      <c r="D31431" t="s">
        <v>20</v>
      </c>
      <c r="E31431">
        <v>2026</v>
      </c>
      <c r="G31431" t="s">
        <v>273</v>
      </c>
    </row>
    <row r="31432" spans="1:7">
      <c r="A31432">
        <v>7209</v>
      </c>
      <c r="B31432" t="s">
        <v>117</v>
      </c>
      <c r="C31432" s="30">
        <v>5.0640000000000001</v>
      </c>
      <c r="D31432" t="s">
        <v>20</v>
      </c>
      <c r="E31432">
        <v>2027</v>
      </c>
      <c r="G31432" t="s">
        <v>273</v>
      </c>
    </row>
    <row r="31433" spans="1:7">
      <c r="A31433">
        <v>7209</v>
      </c>
      <c r="B31433" t="s">
        <v>117</v>
      </c>
      <c r="C31433" s="30">
        <v>5.4859999999999998</v>
      </c>
      <c r="D31433" t="s">
        <v>20</v>
      </c>
      <c r="E31433">
        <v>2028</v>
      </c>
      <c r="G31433" t="s">
        <v>273</v>
      </c>
    </row>
    <row r="31434" spans="1:7">
      <c r="A31434">
        <v>7210</v>
      </c>
      <c r="B31434" t="s">
        <v>117</v>
      </c>
      <c r="C31434" s="30">
        <v>4.22</v>
      </c>
      <c r="D31434" t="s">
        <v>20</v>
      </c>
      <c r="G31434" t="s">
        <v>273</v>
      </c>
    </row>
    <row r="31435" spans="1:7">
      <c r="A31435">
        <v>7210</v>
      </c>
      <c r="B31435" t="s">
        <v>117</v>
      </c>
      <c r="C31435" s="30">
        <v>4.6419999999999995</v>
      </c>
      <c r="D31435" t="s">
        <v>20</v>
      </c>
      <c r="E31435">
        <v>2026</v>
      </c>
      <c r="G31435" t="s">
        <v>273</v>
      </c>
    </row>
    <row r="31436" spans="1:7">
      <c r="A31436">
        <v>7210</v>
      </c>
      <c r="B31436" t="s">
        <v>117</v>
      </c>
      <c r="C31436" s="30">
        <v>5.0640000000000001</v>
      </c>
      <c r="D31436" t="s">
        <v>20</v>
      </c>
      <c r="E31436">
        <v>2027</v>
      </c>
      <c r="G31436" t="s">
        <v>273</v>
      </c>
    </row>
    <row r="31437" spans="1:7">
      <c r="A31437">
        <v>7210</v>
      </c>
      <c r="B31437" t="s">
        <v>117</v>
      </c>
      <c r="C31437" s="30">
        <v>5.4859999999999998</v>
      </c>
      <c r="D31437" t="s">
        <v>20</v>
      </c>
      <c r="E31437">
        <v>2028</v>
      </c>
      <c r="G31437" t="s">
        <v>273</v>
      </c>
    </row>
    <row r="31438" spans="1:7">
      <c r="A31438">
        <v>72111300</v>
      </c>
      <c r="B31438" t="s">
        <v>117</v>
      </c>
      <c r="C31438" s="30">
        <v>4.1399999999999997</v>
      </c>
      <c r="D31438" t="s">
        <v>20</v>
      </c>
      <c r="G31438" t="s">
        <v>273</v>
      </c>
    </row>
    <row r="31439" spans="1:7">
      <c r="A31439">
        <v>72111300</v>
      </c>
      <c r="B31439" t="s">
        <v>117</v>
      </c>
      <c r="C31439" s="30">
        <v>4.5539999999999994</v>
      </c>
      <c r="D31439" t="s">
        <v>20</v>
      </c>
      <c r="E31439">
        <v>2026</v>
      </c>
      <c r="G31439" t="s">
        <v>273</v>
      </c>
    </row>
    <row r="31440" spans="1:7">
      <c r="A31440">
        <v>72111300</v>
      </c>
      <c r="B31440" t="s">
        <v>117</v>
      </c>
      <c r="C31440" s="30">
        <v>4.968</v>
      </c>
      <c r="D31440" t="s">
        <v>20</v>
      </c>
      <c r="E31440">
        <v>2027</v>
      </c>
      <c r="G31440" t="s">
        <v>273</v>
      </c>
    </row>
    <row r="31441" spans="1:7">
      <c r="A31441">
        <v>72111300</v>
      </c>
      <c r="B31441" t="s">
        <v>117</v>
      </c>
      <c r="C31441" s="30">
        <v>5.3819999999999997</v>
      </c>
      <c r="D31441" t="s">
        <v>20</v>
      </c>
      <c r="E31441">
        <v>2028</v>
      </c>
      <c r="G31441" t="s">
        <v>273</v>
      </c>
    </row>
    <row r="31442" spans="1:7">
      <c r="A31442">
        <v>72111400</v>
      </c>
      <c r="B31442" t="s">
        <v>117</v>
      </c>
      <c r="C31442" s="30">
        <v>4.1399999999999997</v>
      </c>
      <c r="D31442" t="s">
        <v>20</v>
      </c>
      <c r="G31442" t="s">
        <v>273</v>
      </c>
    </row>
    <row r="31443" spans="1:7">
      <c r="A31443">
        <v>72111400</v>
      </c>
      <c r="B31443" t="s">
        <v>117</v>
      </c>
      <c r="C31443" s="30">
        <v>4.5539999999999994</v>
      </c>
      <c r="D31443" t="s">
        <v>20</v>
      </c>
      <c r="E31443">
        <v>2026</v>
      </c>
      <c r="G31443" t="s">
        <v>273</v>
      </c>
    </row>
    <row r="31444" spans="1:7">
      <c r="A31444">
        <v>72111400</v>
      </c>
      <c r="B31444" t="s">
        <v>117</v>
      </c>
      <c r="C31444" s="30">
        <v>4.968</v>
      </c>
      <c r="D31444" t="s">
        <v>20</v>
      </c>
      <c r="E31444">
        <v>2027</v>
      </c>
      <c r="G31444" t="s">
        <v>273</v>
      </c>
    </row>
    <row r="31445" spans="1:7">
      <c r="A31445">
        <v>72111400</v>
      </c>
      <c r="B31445" t="s">
        <v>117</v>
      </c>
      <c r="C31445" s="30">
        <v>5.3819999999999997</v>
      </c>
      <c r="D31445" t="s">
        <v>20</v>
      </c>
      <c r="E31445">
        <v>2028</v>
      </c>
      <c r="G31445" t="s">
        <v>273</v>
      </c>
    </row>
    <row r="31446" spans="1:7">
      <c r="A31446">
        <v>72111900</v>
      </c>
      <c r="B31446" t="s">
        <v>117</v>
      </c>
      <c r="C31446" s="30">
        <v>4.1399999999999997</v>
      </c>
      <c r="D31446" t="s">
        <v>20</v>
      </c>
      <c r="G31446" t="s">
        <v>273</v>
      </c>
    </row>
    <row r="31447" spans="1:7">
      <c r="A31447">
        <v>72111900</v>
      </c>
      <c r="B31447" t="s">
        <v>117</v>
      </c>
      <c r="C31447" s="30">
        <v>4.5539999999999994</v>
      </c>
      <c r="D31447" t="s">
        <v>20</v>
      </c>
      <c r="E31447">
        <v>2026</v>
      </c>
      <c r="G31447" t="s">
        <v>273</v>
      </c>
    </row>
    <row r="31448" spans="1:7">
      <c r="A31448">
        <v>72111900</v>
      </c>
      <c r="B31448" t="s">
        <v>117</v>
      </c>
      <c r="C31448" s="30">
        <v>4.968</v>
      </c>
      <c r="D31448" t="s">
        <v>20</v>
      </c>
      <c r="E31448">
        <v>2027</v>
      </c>
      <c r="G31448" t="s">
        <v>273</v>
      </c>
    </row>
    <row r="31449" spans="1:7">
      <c r="A31449">
        <v>72111900</v>
      </c>
      <c r="B31449" t="s">
        <v>117</v>
      </c>
      <c r="C31449" s="30">
        <v>5.3819999999999997</v>
      </c>
      <c r="D31449" t="s">
        <v>20</v>
      </c>
      <c r="E31449">
        <v>2028</v>
      </c>
      <c r="G31449" t="s">
        <v>273</v>
      </c>
    </row>
    <row r="31450" spans="1:7">
      <c r="A31450">
        <v>721123</v>
      </c>
      <c r="B31450" t="s">
        <v>117</v>
      </c>
      <c r="C31450" s="30">
        <v>4.22</v>
      </c>
      <c r="D31450" t="s">
        <v>20</v>
      </c>
      <c r="G31450" t="s">
        <v>273</v>
      </c>
    </row>
    <row r="31451" spans="1:7">
      <c r="A31451">
        <v>721123</v>
      </c>
      <c r="B31451" t="s">
        <v>117</v>
      </c>
      <c r="C31451" s="30">
        <v>4.6419999999999995</v>
      </c>
      <c r="D31451" t="s">
        <v>20</v>
      </c>
      <c r="E31451">
        <v>2026</v>
      </c>
      <c r="G31451" t="s">
        <v>273</v>
      </c>
    </row>
    <row r="31452" spans="1:7">
      <c r="A31452">
        <v>721123</v>
      </c>
      <c r="B31452" t="s">
        <v>117</v>
      </c>
      <c r="C31452" s="30">
        <v>5.0640000000000001</v>
      </c>
      <c r="D31452" t="s">
        <v>20</v>
      </c>
      <c r="E31452">
        <v>2027</v>
      </c>
      <c r="G31452" t="s">
        <v>273</v>
      </c>
    </row>
    <row r="31453" spans="1:7">
      <c r="A31453">
        <v>721123</v>
      </c>
      <c r="B31453" t="s">
        <v>117</v>
      </c>
      <c r="C31453" s="30">
        <v>5.4859999999999998</v>
      </c>
      <c r="D31453" t="s">
        <v>20</v>
      </c>
      <c r="E31453">
        <v>2028</v>
      </c>
      <c r="G31453" t="s">
        <v>273</v>
      </c>
    </row>
    <row r="31454" spans="1:7">
      <c r="A31454">
        <v>72112900</v>
      </c>
      <c r="B31454" t="s">
        <v>117</v>
      </c>
      <c r="C31454" s="30">
        <v>4.22</v>
      </c>
      <c r="D31454" t="s">
        <v>20</v>
      </c>
      <c r="G31454" t="s">
        <v>273</v>
      </c>
    </row>
    <row r="31455" spans="1:7">
      <c r="A31455">
        <v>72112900</v>
      </c>
      <c r="B31455" t="s">
        <v>117</v>
      </c>
      <c r="C31455" s="30">
        <v>4.6419999999999995</v>
      </c>
      <c r="D31455" t="s">
        <v>20</v>
      </c>
      <c r="E31455">
        <v>2026</v>
      </c>
      <c r="G31455" t="s">
        <v>273</v>
      </c>
    </row>
    <row r="31456" spans="1:7">
      <c r="A31456">
        <v>72112900</v>
      </c>
      <c r="B31456" t="s">
        <v>117</v>
      </c>
      <c r="C31456" s="30">
        <v>5.0640000000000001</v>
      </c>
      <c r="D31456" t="s">
        <v>20</v>
      </c>
      <c r="E31456">
        <v>2027</v>
      </c>
      <c r="G31456" t="s">
        <v>273</v>
      </c>
    </row>
    <row r="31457" spans="1:7">
      <c r="A31457">
        <v>72112900</v>
      </c>
      <c r="B31457" t="s">
        <v>117</v>
      </c>
      <c r="C31457" s="30">
        <v>5.4859999999999998</v>
      </c>
      <c r="D31457" t="s">
        <v>20</v>
      </c>
      <c r="E31457">
        <v>2028</v>
      </c>
      <c r="G31457" t="s">
        <v>273</v>
      </c>
    </row>
    <row r="31458" spans="1:7">
      <c r="A31458">
        <v>721190</v>
      </c>
      <c r="B31458" t="s">
        <v>117</v>
      </c>
      <c r="C31458" s="30">
        <v>4.22</v>
      </c>
      <c r="D31458" t="s">
        <v>20</v>
      </c>
      <c r="G31458" t="s">
        <v>273</v>
      </c>
    </row>
    <row r="31459" spans="1:7">
      <c r="A31459">
        <v>721190</v>
      </c>
      <c r="B31459" t="s">
        <v>117</v>
      </c>
      <c r="C31459" s="30">
        <v>4.6419999999999995</v>
      </c>
      <c r="D31459" t="s">
        <v>20</v>
      </c>
      <c r="E31459">
        <v>2026</v>
      </c>
      <c r="G31459" t="s">
        <v>273</v>
      </c>
    </row>
    <row r="31460" spans="1:7">
      <c r="A31460">
        <v>721190</v>
      </c>
      <c r="B31460" t="s">
        <v>117</v>
      </c>
      <c r="C31460" s="30">
        <v>5.0640000000000001</v>
      </c>
      <c r="D31460" t="s">
        <v>20</v>
      </c>
      <c r="E31460">
        <v>2027</v>
      </c>
      <c r="G31460" t="s">
        <v>273</v>
      </c>
    </row>
    <row r="31461" spans="1:7">
      <c r="A31461">
        <v>721190</v>
      </c>
      <c r="B31461" t="s">
        <v>117</v>
      </c>
      <c r="C31461" s="30">
        <v>5.4859999999999998</v>
      </c>
      <c r="D31461" t="s">
        <v>20</v>
      </c>
      <c r="E31461">
        <v>2028</v>
      </c>
      <c r="G31461" t="s">
        <v>273</v>
      </c>
    </row>
    <row r="31462" spans="1:7">
      <c r="A31462">
        <v>7212</v>
      </c>
      <c r="B31462" t="s">
        <v>117</v>
      </c>
      <c r="C31462" s="30">
        <v>4.22</v>
      </c>
      <c r="D31462" t="s">
        <v>20</v>
      </c>
      <c r="G31462" t="s">
        <v>273</v>
      </c>
    </row>
    <row r="31463" spans="1:7">
      <c r="A31463">
        <v>7212</v>
      </c>
      <c r="B31463" t="s">
        <v>117</v>
      </c>
      <c r="C31463" s="30">
        <v>4.6419999999999995</v>
      </c>
      <c r="D31463" t="s">
        <v>20</v>
      </c>
      <c r="E31463">
        <v>2026</v>
      </c>
      <c r="G31463" t="s">
        <v>273</v>
      </c>
    </row>
    <row r="31464" spans="1:7">
      <c r="A31464">
        <v>7212</v>
      </c>
      <c r="B31464" t="s">
        <v>117</v>
      </c>
      <c r="C31464" s="30">
        <v>5.0640000000000001</v>
      </c>
      <c r="D31464" t="s">
        <v>20</v>
      </c>
      <c r="E31464">
        <v>2027</v>
      </c>
      <c r="G31464" t="s">
        <v>273</v>
      </c>
    </row>
    <row r="31465" spans="1:7">
      <c r="A31465">
        <v>7212</v>
      </c>
      <c r="B31465" t="s">
        <v>117</v>
      </c>
      <c r="C31465" s="30">
        <v>5.4859999999999998</v>
      </c>
      <c r="D31465" t="s">
        <v>20</v>
      </c>
      <c r="E31465">
        <v>2028</v>
      </c>
      <c r="G31465" t="s">
        <v>273</v>
      </c>
    </row>
    <row r="31466" spans="1:7">
      <c r="A31466">
        <v>7213</v>
      </c>
      <c r="B31466" t="s">
        <v>117</v>
      </c>
      <c r="C31466" s="30">
        <v>4.03</v>
      </c>
      <c r="D31466" t="s">
        <v>20</v>
      </c>
      <c r="G31466" t="s">
        <v>273</v>
      </c>
    </row>
    <row r="31467" spans="1:7">
      <c r="A31467">
        <v>7213</v>
      </c>
      <c r="B31467" t="s">
        <v>117</v>
      </c>
      <c r="C31467" s="30">
        <v>4.4330000000000007</v>
      </c>
      <c r="D31467" t="s">
        <v>20</v>
      </c>
      <c r="E31467">
        <v>2026</v>
      </c>
      <c r="G31467" t="s">
        <v>273</v>
      </c>
    </row>
    <row r="31468" spans="1:7">
      <c r="A31468">
        <v>7213</v>
      </c>
      <c r="B31468" t="s">
        <v>117</v>
      </c>
      <c r="C31468" s="30">
        <v>4.8360000000000003</v>
      </c>
      <c r="D31468" t="s">
        <v>20</v>
      </c>
      <c r="E31468">
        <v>2027</v>
      </c>
      <c r="G31468" t="s">
        <v>273</v>
      </c>
    </row>
    <row r="31469" spans="1:7">
      <c r="A31469">
        <v>7213</v>
      </c>
      <c r="B31469" t="s">
        <v>117</v>
      </c>
      <c r="C31469" s="30">
        <v>5.2390000000000008</v>
      </c>
      <c r="D31469" t="s">
        <v>20</v>
      </c>
      <c r="E31469">
        <v>2028</v>
      </c>
      <c r="G31469" t="s">
        <v>273</v>
      </c>
    </row>
    <row r="31470" spans="1:7">
      <c r="A31470">
        <v>72141000</v>
      </c>
      <c r="B31470" t="s">
        <v>117</v>
      </c>
      <c r="C31470" s="30">
        <v>4.0199999999999996</v>
      </c>
      <c r="D31470" t="s">
        <v>20</v>
      </c>
      <c r="G31470" t="s">
        <v>273</v>
      </c>
    </row>
    <row r="31471" spans="1:7">
      <c r="A31471">
        <v>72141000</v>
      </c>
      <c r="B31471" t="s">
        <v>117</v>
      </c>
      <c r="C31471" s="30">
        <v>4.4219999999999997</v>
      </c>
      <c r="D31471" t="s">
        <v>20</v>
      </c>
      <c r="E31471">
        <v>2026</v>
      </c>
      <c r="G31471" t="s">
        <v>273</v>
      </c>
    </row>
    <row r="31472" spans="1:7">
      <c r="A31472">
        <v>72141000</v>
      </c>
      <c r="B31472" t="s">
        <v>117</v>
      </c>
      <c r="C31472" s="30">
        <v>4.8239999999999998</v>
      </c>
      <c r="D31472" t="s">
        <v>20</v>
      </c>
      <c r="E31472">
        <v>2027</v>
      </c>
      <c r="G31472" t="s">
        <v>273</v>
      </c>
    </row>
    <row r="31473" spans="1:7">
      <c r="A31473">
        <v>72141000</v>
      </c>
      <c r="B31473" t="s">
        <v>117</v>
      </c>
      <c r="C31473" s="30">
        <v>5.2259999999999991</v>
      </c>
      <c r="D31473" t="s">
        <v>20</v>
      </c>
      <c r="E31473">
        <v>2028</v>
      </c>
      <c r="G31473" t="s">
        <v>273</v>
      </c>
    </row>
    <row r="31474" spans="1:7">
      <c r="A31474">
        <v>72142000</v>
      </c>
      <c r="B31474" t="s">
        <v>117</v>
      </c>
      <c r="C31474" s="30">
        <v>4.03</v>
      </c>
      <c r="D31474" t="s">
        <v>20</v>
      </c>
      <c r="G31474" t="s">
        <v>273</v>
      </c>
    </row>
    <row r="31475" spans="1:7">
      <c r="A31475">
        <v>72142000</v>
      </c>
      <c r="B31475" t="s">
        <v>117</v>
      </c>
      <c r="C31475" s="30">
        <v>4.4330000000000007</v>
      </c>
      <c r="D31475" t="s">
        <v>20</v>
      </c>
      <c r="E31475">
        <v>2026</v>
      </c>
      <c r="G31475" t="s">
        <v>273</v>
      </c>
    </row>
    <row r="31476" spans="1:7">
      <c r="A31476">
        <v>72142000</v>
      </c>
      <c r="B31476" t="s">
        <v>117</v>
      </c>
      <c r="C31476" s="30">
        <v>4.8360000000000003</v>
      </c>
      <c r="D31476" t="s">
        <v>20</v>
      </c>
      <c r="E31476">
        <v>2027</v>
      </c>
      <c r="G31476" t="s">
        <v>273</v>
      </c>
    </row>
    <row r="31477" spans="1:7">
      <c r="A31477">
        <v>72142000</v>
      </c>
      <c r="B31477" t="s">
        <v>117</v>
      </c>
      <c r="C31477" s="30">
        <v>5.2390000000000008</v>
      </c>
      <c r="D31477" t="s">
        <v>20</v>
      </c>
      <c r="E31477">
        <v>2028</v>
      </c>
      <c r="G31477" t="s">
        <v>273</v>
      </c>
    </row>
    <row r="31478" spans="1:7">
      <c r="A31478">
        <v>72143000</v>
      </c>
      <c r="B31478" t="s">
        <v>117</v>
      </c>
      <c r="C31478" s="30">
        <v>4.03</v>
      </c>
      <c r="D31478" t="s">
        <v>20</v>
      </c>
      <c r="G31478" t="s">
        <v>273</v>
      </c>
    </row>
    <row r="31479" spans="1:7">
      <c r="A31479">
        <v>72143000</v>
      </c>
      <c r="B31479" t="s">
        <v>117</v>
      </c>
      <c r="C31479" s="30">
        <v>4.4330000000000007</v>
      </c>
      <c r="D31479" t="s">
        <v>20</v>
      </c>
      <c r="E31479">
        <v>2026</v>
      </c>
      <c r="G31479" t="s">
        <v>273</v>
      </c>
    </row>
    <row r="31480" spans="1:7">
      <c r="A31480">
        <v>72143000</v>
      </c>
      <c r="B31480" t="s">
        <v>117</v>
      </c>
      <c r="C31480" s="30">
        <v>4.8360000000000003</v>
      </c>
      <c r="D31480" t="s">
        <v>20</v>
      </c>
      <c r="E31480">
        <v>2027</v>
      </c>
      <c r="G31480" t="s">
        <v>273</v>
      </c>
    </row>
    <row r="31481" spans="1:7">
      <c r="A31481">
        <v>72143000</v>
      </c>
      <c r="B31481" t="s">
        <v>117</v>
      </c>
      <c r="C31481" s="30">
        <v>5.2390000000000008</v>
      </c>
      <c r="D31481" t="s">
        <v>20</v>
      </c>
      <c r="E31481">
        <v>2028</v>
      </c>
      <c r="G31481" t="s">
        <v>273</v>
      </c>
    </row>
    <row r="31482" spans="1:7">
      <c r="A31482">
        <v>721491</v>
      </c>
      <c r="B31482" t="s">
        <v>117</v>
      </c>
      <c r="C31482" s="30">
        <v>4.03</v>
      </c>
      <c r="D31482" t="s">
        <v>20</v>
      </c>
      <c r="G31482" t="s">
        <v>273</v>
      </c>
    </row>
    <row r="31483" spans="1:7">
      <c r="A31483">
        <v>721491</v>
      </c>
      <c r="B31483" t="s">
        <v>117</v>
      </c>
      <c r="C31483" s="30">
        <v>4.4330000000000007</v>
      </c>
      <c r="D31483" t="s">
        <v>20</v>
      </c>
      <c r="E31483">
        <v>2026</v>
      </c>
      <c r="G31483" t="s">
        <v>273</v>
      </c>
    </row>
    <row r="31484" spans="1:7">
      <c r="A31484">
        <v>721491</v>
      </c>
      <c r="B31484" t="s">
        <v>117</v>
      </c>
      <c r="C31484" s="30">
        <v>4.8360000000000003</v>
      </c>
      <c r="D31484" t="s">
        <v>20</v>
      </c>
      <c r="E31484">
        <v>2027</v>
      </c>
      <c r="G31484" t="s">
        <v>273</v>
      </c>
    </row>
    <row r="31485" spans="1:7">
      <c r="A31485">
        <v>721491</v>
      </c>
      <c r="B31485" t="s">
        <v>117</v>
      </c>
      <c r="C31485" s="30">
        <v>5.2390000000000008</v>
      </c>
      <c r="D31485" t="s">
        <v>20</v>
      </c>
      <c r="E31485">
        <v>2028</v>
      </c>
      <c r="G31485" t="s">
        <v>273</v>
      </c>
    </row>
    <row r="31486" spans="1:7">
      <c r="A31486">
        <v>721499</v>
      </c>
      <c r="B31486" t="s">
        <v>117</v>
      </c>
      <c r="C31486" s="30">
        <v>4.03</v>
      </c>
      <c r="D31486" t="s">
        <v>20</v>
      </c>
      <c r="G31486" t="s">
        <v>273</v>
      </c>
    </row>
    <row r="31487" spans="1:7">
      <c r="A31487">
        <v>721499</v>
      </c>
      <c r="B31487" t="s">
        <v>117</v>
      </c>
      <c r="C31487" s="30">
        <v>4.4330000000000007</v>
      </c>
      <c r="D31487" t="s">
        <v>20</v>
      </c>
      <c r="E31487">
        <v>2026</v>
      </c>
      <c r="G31487" t="s">
        <v>273</v>
      </c>
    </row>
    <row r="31488" spans="1:7">
      <c r="A31488">
        <v>721499</v>
      </c>
      <c r="B31488" t="s">
        <v>117</v>
      </c>
      <c r="C31488" s="30">
        <v>4.8360000000000003</v>
      </c>
      <c r="D31488" t="s">
        <v>20</v>
      </c>
      <c r="E31488">
        <v>2027</v>
      </c>
      <c r="G31488" t="s">
        <v>273</v>
      </c>
    </row>
    <row r="31489" spans="1:7">
      <c r="A31489">
        <v>721499</v>
      </c>
      <c r="B31489" t="s">
        <v>117</v>
      </c>
      <c r="C31489" s="30">
        <v>5.2390000000000008</v>
      </c>
      <c r="D31489" t="s">
        <v>20</v>
      </c>
      <c r="E31489">
        <v>2028</v>
      </c>
      <c r="G31489" t="s">
        <v>273</v>
      </c>
    </row>
    <row r="31490" spans="1:7">
      <c r="A31490">
        <v>7215</v>
      </c>
      <c r="B31490" t="s">
        <v>117</v>
      </c>
      <c r="C31490" s="30">
        <v>4.03</v>
      </c>
      <c r="D31490" t="s">
        <v>20</v>
      </c>
      <c r="G31490" t="s">
        <v>273</v>
      </c>
    </row>
    <row r="31491" spans="1:7">
      <c r="A31491">
        <v>7215</v>
      </c>
      <c r="B31491" t="s">
        <v>117</v>
      </c>
      <c r="C31491" s="30">
        <v>4.4330000000000007</v>
      </c>
      <c r="D31491" t="s">
        <v>20</v>
      </c>
      <c r="E31491">
        <v>2026</v>
      </c>
      <c r="G31491" t="s">
        <v>273</v>
      </c>
    </row>
    <row r="31492" spans="1:7">
      <c r="A31492">
        <v>7215</v>
      </c>
      <c r="B31492" t="s">
        <v>117</v>
      </c>
      <c r="C31492" s="30">
        <v>4.8360000000000003</v>
      </c>
      <c r="D31492" t="s">
        <v>20</v>
      </c>
      <c r="E31492">
        <v>2027</v>
      </c>
      <c r="G31492" t="s">
        <v>273</v>
      </c>
    </row>
    <row r="31493" spans="1:7">
      <c r="A31493">
        <v>7215</v>
      </c>
      <c r="B31493" t="s">
        <v>117</v>
      </c>
      <c r="C31493" s="30">
        <v>5.2390000000000008</v>
      </c>
      <c r="D31493" t="s">
        <v>20</v>
      </c>
      <c r="E31493">
        <v>2028</v>
      </c>
      <c r="G31493" t="s">
        <v>273</v>
      </c>
    </row>
    <row r="31494" spans="1:7">
      <c r="A31494">
        <v>7216</v>
      </c>
      <c r="B31494" t="s">
        <v>117</v>
      </c>
      <c r="C31494" s="30">
        <v>4.03</v>
      </c>
      <c r="D31494" t="s">
        <v>20</v>
      </c>
      <c r="G31494" t="s">
        <v>273</v>
      </c>
    </row>
    <row r="31495" spans="1:7">
      <c r="A31495">
        <v>7216</v>
      </c>
      <c r="B31495" t="s">
        <v>117</v>
      </c>
      <c r="C31495" s="30">
        <v>4.4330000000000007</v>
      </c>
      <c r="D31495" t="s">
        <v>20</v>
      </c>
      <c r="E31495">
        <v>2026</v>
      </c>
      <c r="G31495" t="s">
        <v>273</v>
      </c>
    </row>
    <row r="31496" spans="1:7">
      <c r="A31496">
        <v>7216</v>
      </c>
      <c r="B31496" t="s">
        <v>117</v>
      </c>
      <c r="C31496" s="30">
        <v>4.8360000000000003</v>
      </c>
      <c r="D31496" t="s">
        <v>20</v>
      </c>
      <c r="E31496">
        <v>2027</v>
      </c>
      <c r="G31496" t="s">
        <v>273</v>
      </c>
    </row>
    <row r="31497" spans="1:7">
      <c r="A31497">
        <v>7216</v>
      </c>
      <c r="B31497" t="s">
        <v>117</v>
      </c>
      <c r="C31497" s="30">
        <v>5.2390000000000008</v>
      </c>
      <c r="D31497" t="s">
        <v>20</v>
      </c>
      <c r="E31497">
        <v>2028</v>
      </c>
      <c r="G31497" t="s">
        <v>273</v>
      </c>
    </row>
    <row r="31498" spans="1:7">
      <c r="A31498">
        <v>721710</v>
      </c>
      <c r="B31498" t="s">
        <v>117</v>
      </c>
      <c r="C31498" s="30">
        <v>4.03</v>
      </c>
      <c r="D31498" t="s">
        <v>20</v>
      </c>
      <c r="G31498" t="s">
        <v>273</v>
      </c>
    </row>
    <row r="31499" spans="1:7">
      <c r="A31499">
        <v>721710</v>
      </c>
      <c r="B31499" t="s">
        <v>117</v>
      </c>
      <c r="C31499" s="30">
        <v>4.4330000000000007</v>
      </c>
      <c r="D31499" t="s">
        <v>20</v>
      </c>
      <c r="E31499">
        <v>2026</v>
      </c>
      <c r="G31499" t="s">
        <v>273</v>
      </c>
    </row>
    <row r="31500" spans="1:7">
      <c r="A31500">
        <v>721710</v>
      </c>
      <c r="B31500" t="s">
        <v>117</v>
      </c>
      <c r="C31500" s="30">
        <v>4.8360000000000003</v>
      </c>
      <c r="D31500" t="s">
        <v>20</v>
      </c>
      <c r="E31500">
        <v>2027</v>
      </c>
      <c r="G31500" t="s">
        <v>273</v>
      </c>
    </row>
    <row r="31501" spans="1:7">
      <c r="A31501">
        <v>721710</v>
      </c>
      <c r="B31501" t="s">
        <v>117</v>
      </c>
      <c r="C31501" s="30">
        <v>5.2390000000000008</v>
      </c>
      <c r="D31501" t="s">
        <v>20</v>
      </c>
      <c r="E31501">
        <v>2028</v>
      </c>
      <c r="G31501" t="s">
        <v>273</v>
      </c>
    </row>
    <row r="31502" spans="1:7">
      <c r="A31502">
        <v>721720</v>
      </c>
      <c r="B31502" t="s">
        <v>117</v>
      </c>
      <c r="C31502" s="30">
        <v>4.03</v>
      </c>
      <c r="D31502" t="s">
        <v>20</v>
      </c>
      <c r="G31502" t="s">
        <v>273</v>
      </c>
    </row>
    <row r="31503" spans="1:7">
      <c r="A31503">
        <v>721720</v>
      </c>
      <c r="B31503" t="s">
        <v>117</v>
      </c>
      <c r="C31503" s="30">
        <v>4.4330000000000007</v>
      </c>
      <c r="D31503" t="s">
        <v>20</v>
      </c>
      <c r="E31503">
        <v>2026</v>
      </c>
      <c r="G31503" t="s">
        <v>273</v>
      </c>
    </row>
    <row r="31504" spans="1:7">
      <c r="A31504">
        <v>721720</v>
      </c>
      <c r="B31504" t="s">
        <v>117</v>
      </c>
      <c r="C31504" s="30">
        <v>4.8360000000000003</v>
      </c>
      <c r="D31504" t="s">
        <v>20</v>
      </c>
      <c r="E31504">
        <v>2027</v>
      </c>
      <c r="G31504" t="s">
        <v>273</v>
      </c>
    </row>
    <row r="31505" spans="1:7">
      <c r="A31505">
        <v>721720</v>
      </c>
      <c r="B31505" t="s">
        <v>117</v>
      </c>
      <c r="C31505" s="30">
        <v>5.2390000000000008</v>
      </c>
      <c r="D31505" t="s">
        <v>20</v>
      </c>
      <c r="E31505">
        <v>2028</v>
      </c>
      <c r="G31505" t="s">
        <v>273</v>
      </c>
    </row>
    <row r="31506" spans="1:7">
      <c r="A31506">
        <v>721730</v>
      </c>
      <c r="B31506" t="s">
        <v>117</v>
      </c>
      <c r="C31506" s="30">
        <v>4.03</v>
      </c>
      <c r="D31506" t="s">
        <v>20</v>
      </c>
      <c r="G31506" t="s">
        <v>273</v>
      </c>
    </row>
    <row r="31507" spans="1:7">
      <c r="A31507">
        <v>721730</v>
      </c>
      <c r="B31507" t="s">
        <v>117</v>
      </c>
      <c r="C31507" s="30">
        <v>4.4330000000000007</v>
      </c>
      <c r="D31507" t="s">
        <v>20</v>
      </c>
      <c r="E31507">
        <v>2026</v>
      </c>
      <c r="G31507" t="s">
        <v>273</v>
      </c>
    </row>
    <row r="31508" spans="1:7">
      <c r="A31508">
        <v>721730</v>
      </c>
      <c r="B31508" t="s">
        <v>117</v>
      </c>
      <c r="C31508" s="30">
        <v>4.8360000000000003</v>
      </c>
      <c r="D31508" t="s">
        <v>20</v>
      </c>
      <c r="E31508">
        <v>2027</v>
      </c>
      <c r="G31508" t="s">
        <v>273</v>
      </c>
    </row>
    <row r="31509" spans="1:7">
      <c r="A31509">
        <v>721730</v>
      </c>
      <c r="B31509" t="s">
        <v>117</v>
      </c>
      <c r="C31509" s="30">
        <v>5.2390000000000008</v>
      </c>
      <c r="D31509" t="s">
        <v>20</v>
      </c>
      <c r="E31509">
        <v>2028</v>
      </c>
      <c r="G31509" t="s">
        <v>273</v>
      </c>
    </row>
    <row r="31510" spans="1:7">
      <c r="A31510">
        <v>721790</v>
      </c>
      <c r="B31510" t="s">
        <v>117</v>
      </c>
      <c r="C31510" s="30">
        <v>4.03</v>
      </c>
      <c r="D31510" t="s">
        <v>20</v>
      </c>
      <c r="G31510" t="s">
        <v>273</v>
      </c>
    </row>
    <row r="31511" spans="1:7">
      <c r="A31511">
        <v>721790</v>
      </c>
      <c r="B31511" t="s">
        <v>117</v>
      </c>
      <c r="C31511" s="30">
        <v>4.4330000000000007</v>
      </c>
      <c r="D31511" t="s">
        <v>20</v>
      </c>
      <c r="E31511">
        <v>2026</v>
      </c>
      <c r="G31511" t="s">
        <v>273</v>
      </c>
    </row>
    <row r="31512" spans="1:7">
      <c r="A31512">
        <v>721790</v>
      </c>
      <c r="B31512" t="s">
        <v>117</v>
      </c>
      <c r="C31512" s="30">
        <v>4.8360000000000003</v>
      </c>
      <c r="D31512" t="s">
        <v>20</v>
      </c>
      <c r="E31512">
        <v>2027</v>
      </c>
      <c r="G31512" t="s">
        <v>273</v>
      </c>
    </row>
    <row r="31513" spans="1:7">
      <c r="A31513">
        <v>721790</v>
      </c>
      <c r="B31513" t="s">
        <v>117</v>
      </c>
      <c r="C31513" s="30">
        <v>5.2390000000000008</v>
      </c>
      <c r="D31513" t="s">
        <v>20</v>
      </c>
      <c r="E31513">
        <v>2028</v>
      </c>
      <c r="G31513" t="s">
        <v>273</v>
      </c>
    </row>
    <row r="31514" spans="1:7">
      <c r="A31514">
        <v>72181000</v>
      </c>
      <c r="B31514" t="s">
        <v>117</v>
      </c>
      <c r="C31514" s="30">
        <v>3.62</v>
      </c>
      <c r="G31514" t="s">
        <v>273</v>
      </c>
    </row>
    <row r="31515" spans="1:7">
      <c r="A31515">
        <v>72181000</v>
      </c>
      <c r="B31515" t="s">
        <v>117</v>
      </c>
      <c r="C31515" s="30">
        <v>3.9820000000000002</v>
      </c>
      <c r="E31515">
        <v>2026</v>
      </c>
      <c r="G31515" t="s">
        <v>273</v>
      </c>
    </row>
    <row r="31516" spans="1:7">
      <c r="A31516">
        <v>72181000</v>
      </c>
      <c r="B31516" t="s">
        <v>117</v>
      </c>
      <c r="C31516" s="30">
        <v>4.3440000000000003</v>
      </c>
      <c r="E31516">
        <v>2027</v>
      </c>
      <c r="G31516" t="s">
        <v>273</v>
      </c>
    </row>
    <row r="31517" spans="1:7">
      <c r="A31517">
        <v>72181000</v>
      </c>
      <c r="B31517" t="s">
        <v>117</v>
      </c>
      <c r="C31517" s="30">
        <v>4.7060000000000004</v>
      </c>
      <c r="E31517">
        <v>2028</v>
      </c>
      <c r="G31517" t="s">
        <v>273</v>
      </c>
    </row>
    <row r="31518" spans="1:7">
      <c r="A31518">
        <v>721891</v>
      </c>
      <c r="B31518" t="s">
        <v>117</v>
      </c>
      <c r="C31518" s="30">
        <v>3.81</v>
      </c>
      <c r="G31518" t="s">
        <v>273</v>
      </c>
    </row>
    <row r="31519" spans="1:7">
      <c r="A31519">
        <v>721891</v>
      </c>
      <c r="B31519" t="s">
        <v>117</v>
      </c>
      <c r="C31519" s="30">
        <v>4.1909999999999998</v>
      </c>
      <c r="E31519">
        <v>2026</v>
      </c>
      <c r="G31519" t="s">
        <v>273</v>
      </c>
    </row>
    <row r="31520" spans="1:7">
      <c r="A31520">
        <v>721891</v>
      </c>
      <c r="B31520" t="s">
        <v>117</v>
      </c>
      <c r="C31520" s="30">
        <v>4.5720000000000001</v>
      </c>
      <c r="E31520">
        <v>2027</v>
      </c>
      <c r="G31520" t="s">
        <v>273</v>
      </c>
    </row>
    <row r="31521" spans="1:7">
      <c r="A31521">
        <v>721891</v>
      </c>
      <c r="B31521" t="s">
        <v>117</v>
      </c>
      <c r="C31521" s="30">
        <v>4.9530000000000003</v>
      </c>
      <c r="E31521">
        <v>2028</v>
      </c>
      <c r="G31521" t="s">
        <v>273</v>
      </c>
    </row>
    <row r="31522" spans="1:7">
      <c r="A31522">
        <v>72189911</v>
      </c>
      <c r="B31522" t="s">
        <v>117</v>
      </c>
      <c r="C31522" s="30">
        <v>3.81</v>
      </c>
      <c r="G31522" t="s">
        <v>273</v>
      </c>
    </row>
    <row r="31523" spans="1:7">
      <c r="A31523">
        <v>72189911</v>
      </c>
      <c r="B31523" t="s">
        <v>117</v>
      </c>
      <c r="C31523" s="30">
        <v>4.1909999999999998</v>
      </c>
      <c r="E31523">
        <v>2026</v>
      </c>
      <c r="G31523" t="s">
        <v>273</v>
      </c>
    </row>
    <row r="31524" spans="1:7">
      <c r="A31524">
        <v>72189911</v>
      </c>
      <c r="B31524" t="s">
        <v>117</v>
      </c>
      <c r="C31524" s="30">
        <v>4.5720000000000001</v>
      </c>
      <c r="E31524">
        <v>2027</v>
      </c>
      <c r="G31524" t="s">
        <v>273</v>
      </c>
    </row>
    <row r="31525" spans="1:7">
      <c r="A31525">
        <v>72189911</v>
      </c>
      <c r="B31525" t="s">
        <v>117</v>
      </c>
      <c r="C31525" s="30">
        <v>4.9530000000000003</v>
      </c>
      <c r="E31525">
        <v>2028</v>
      </c>
      <c r="G31525" t="s">
        <v>273</v>
      </c>
    </row>
    <row r="31526" spans="1:7">
      <c r="A31526">
        <v>72189919</v>
      </c>
      <c r="B31526" t="s">
        <v>117</v>
      </c>
      <c r="C31526" s="30">
        <v>3.62</v>
      </c>
      <c r="G31526" t="s">
        <v>273</v>
      </c>
    </row>
    <row r="31527" spans="1:7">
      <c r="A31527">
        <v>72189919</v>
      </c>
      <c r="B31527" t="s">
        <v>117</v>
      </c>
      <c r="C31527" s="30">
        <v>3.9820000000000002</v>
      </c>
      <c r="E31527">
        <v>2026</v>
      </c>
      <c r="G31527" t="s">
        <v>273</v>
      </c>
    </row>
    <row r="31528" spans="1:7">
      <c r="A31528">
        <v>72189919</v>
      </c>
      <c r="B31528" t="s">
        <v>117</v>
      </c>
      <c r="C31528" s="30">
        <v>4.3440000000000003</v>
      </c>
      <c r="E31528">
        <v>2027</v>
      </c>
      <c r="G31528" t="s">
        <v>273</v>
      </c>
    </row>
    <row r="31529" spans="1:7">
      <c r="A31529">
        <v>72189919</v>
      </c>
      <c r="B31529" t="s">
        <v>117</v>
      </c>
      <c r="C31529" s="30">
        <v>4.7060000000000004</v>
      </c>
      <c r="E31529">
        <v>2028</v>
      </c>
      <c r="G31529" t="s">
        <v>273</v>
      </c>
    </row>
    <row r="31530" spans="1:7">
      <c r="A31530">
        <v>72189920</v>
      </c>
      <c r="B31530" t="s">
        <v>117</v>
      </c>
      <c r="C31530" s="30">
        <v>3.81</v>
      </c>
      <c r="G31530" t="s">
        <v>273</v>
      </c>
    </row>
    <row r="31531" spans="1:7">
      <c r="A31531">
        <v>72189920</v>
      </c>
      <c r="B31531" t="s">
        <v>117</v>
      </c>
      <c r="C31531" s="30">
        <v>4.1909999999999998</v>
      </c>
      <c r="E31531">
        <v>2026</v>
      </c>
      <c r="G31531" t="s">
        <v>273</v>
      </c>
    </row>
    <row r="31532" spans="1:7">
      <c r="A31532">
        <v>72189920</v>
      </c>
      <c r="B31532" t="s">
        <v>117</v>
      </c>
      <c r="C31532" s="30">
        <v>4.5720000000000001</v>
      </c>
      <c r="E31532">
        <v>2027</v>
      </c>
      <c r="G31532" t="s">
        <v>273</v>
      </c>
    </row>
    <row r="31533" spans="1:7">
      <c r="A31533">
        <v>72189920</v>
      </c>
      <c r="B31533" t="s">
        <v>117</v>
      </c>
      <c r="C31533" s="30">
        <v>4.9530000000000003</v>
      </c>
      <c r="E31533">
        <v>2028</v>
      </c>
      <c r="G31533" t="s">
        <v>273</v>
      </c>
    </row>
    <row r="31534" spans="1:7">
      <c r="A31534">
        <v>72189980</v>
      </c>
      <c r="B31534" t="s">
        <v>117</v>
      </c>
      <c r="C31534" s="30">
        <v>3.62</v>
      </c>
      <c r="G31534" t="s">
        <v>273</v>
      </c>
    </row>
    <row r="31535" spans="1:7">
      <c r="A31535">
        <v>72189980</v>
      </c>
      <c r="B31535" t="s">
        <v>117</v>
      </c>
      <c r="C31535" s="30">
        <v>3.9820000000000002</v>
      </c>
      <c r="E31535">
        <v>2026</v>
      </c>
      <c r="G31535" t="s">
        <v>273</v>
      </c>
    </row>
    <row r="31536" spans="1:7">
      <c r="A31536">
        <v>72189980</v>
      </c>
      <c r="B31536" t="s">
        <v>117</v>
      </c>
      <c r="C31536" s="30">
        <v>4.3440000000000003</v>
      </c>
      <c r="E31536">
        <v>2027</v>
      </c>
      <c r="G31536" t="s">
        <v>273</v>
      </c>
    </row>
    <row r="31537" spans="1:7">
      <c r="A31537">
        <v>72189980</v>
      </c>
      <c r="B31537" t="s">
        <v>117</v>
      </c>
      <c r="C31537" s="30">
        <v>4.7060000000000004</v>
      </c>
      <c r="E31537">
        <v>2028</v>
      </c>
      <c r="G31537" t="s">
        <v>273</v>
      </c>
    </row>
    <row r="31538" spans="1:7">
      <c r="A31538">
        <v>72191100</v>
      </c>
      <c r="B31538" t="s">
        <v>117</v>
      </c>
      <c r="C31538" s="30">
        <v>3.81</v>
      </c>
      <c r="G31538" t="s">
        <v>273</v>
      </c>
    </row>
    <row r="31539" spans="1:7">
      <c r="A31539">
        <v>72191100</v>
      </c>
      <c r="B31539" t="s">
        <v>117</v>
      </c>
      <c r="C31539" s="30">
        <v>4.1909999999999998</v>
      </c>
      <c r="E31539">
        <v>2026</v>
      </c>
      <c r="G31539" t="s">
        <v>273</v>
      </c>
    </row>
    <row r="31540" spans="1:7">
      <c r="A31540">
        <v>72191100</v>
      </c>
      <c r="B31540" t="s">
        <v>117</v>
      </c>
      <c r="C31540" s="30">
        <v>4.5720000000000001</v>
      </c>
      <c r="E31540">
        <v>2027</v>
      </c>
      <c r="G31540" t="s">
        <v>273</v>
      </c>
    </row>
    <row r="31541" spans="1:7">
      <c r="A31541">
        <v>72191100</v>
      </c>
      <c r="B31541" t="s">
        <v>117</v>
      </c>
      <c r="C31541" s="30">
        <v>4.9530000000000003</v>
      </c>
      <c r="E31541">
        <v>2028</v>
      </c>
      <c r="G31541" t="s">
        <v>273</v>
      </c>
    </row>
    <row r="31542" spans="1:7">
      <c r="A31542">
        <v>721912</v>
      </c>
      <c r="B31542" t="s">
        <v>117</v>
      </c>
      <c r="C31542" s="30">
        <v>3.81</v>
      </c>
      <c r="G31542" t="s">
        <v>273</v>
      </c>
    </row>
    <row r="31543" spans="1:7">
      <c r="A31543">
        <v>721912</v>
      </c>
      <c r="B31543" t="s">
        <v>117</v>
      </c>
      <c r="C31543" s="30">
        <v>4.1909999999999998</v>
      </c>
      <c r="E31543">
        <v>2026</v>
      </c>
      <c r="G31543" t="s">
        <v>273</v>
      </c>
    </row>
    <row r="31544" spans="1:7">
      <c r="A31544">
        <v>721912</v>
      </c>
      <c r="B31544" t="s">
        <v>117</v>
      </c>
      <c r="C31544" s="30">
        <v>4.5720000000000001</v>
      </c>
      <c r="E31544">
        <v>2027</v>
      </c>
      <c r="G31544" t="s">
        <v>273</v>
      </c>
    </row>
    <row r="31545" spans="1:7">
      <c r="A31545">
        <v>721912</v>
      </c>
      <c r="B31545" t="s">
        <v>117</v>
      </c>
      <c r="C31545" s="30">
        <v>4.9530000000000003</v>
      </c>
      <c r="E31545">
        <v>2028</v>
      </c>
      <c r="G31545" t="s">
        <v>273</v>
      </c>
    </row>
    <row r="31546" spans="1:7">
      <c r="A31546">
        <v>721913</v>
      </c>
      <c r="B31546" t="s">
        <v>117</v>
      </c>
      <c r="C31546" s="30">
        <v>3.81</v>
      </c>
      <c r="G31546" t="s">
        <v>273</v>
      </c>
    </row>
    <row r="31547" spans="1:7">
      <c r="A31547">
        <v>721913</v>
      </c>
      <c r="B31547" t="s">
        <v>117</v>
      </c>
      <c r="C31547" s="30">
        <v>4.1909999999999998</v>
      </c>
      <c r="E31547">
        <v>2026</v>
      </c>
      <c r="G31547" t="s">
        <v>273</v>
      </c>
    </row>
    <row r="31548" spans="1:7">
      <c r="A31548">
        <v>721913</v>
      </c>
      <c r="B31548" t="s">
        <v>117</v>
      </c>
      <c r="C31548" s="30">
        <v>4.5720000000000001</v>
      </c>
      <c r="E31548">
        <v>2027</v>
      </c>
      <c r="G31548" t="s">
        <v>273</v>
      </c>
    </row>
    <row r="31549" spans="1:7">
      <c r="A31549">
        <v>721913</v>
      </c>
      <c r="B31549" t="s">
        <v>117</v>
      </c>
      <c r="C31549" s="30">
        <v>4.9530000000000003</v>
      </c>
      <c r="E31549">
        <v>2028</v>
      </c>
      <c r="G31549" t="s">
        <v>273</v>
      </c>
    </row>
    <row r="31550" spans="1:7">
      <c r="A31550">
        <v>721914</v>
      </c>
      <c r="B31550" t="s">
        <v>117</v>
      </c>
      <c r="C31550" s="30">
        <v>3.81</v>
      </c>
      <c r="G31550" t="s">
        <v>273</v>
      </c>
    </row>
    <row r="31551" spans="1:7">
      <c r="A31551">
        <v>721914</v>
      </c>
      <c r="B31551" t="s">
        <v>117</v>
      </c>
      <c r="C31551" s="30">
        <v>4.1909999999999998</v>
      </c>
      <c r="E31551">
        <v>2026</v>
      </c>
      <c r="G31551" t="s">
        <v>273</v>
      </c>
    </row>
    <row r="31552" spans="1:7">
      <c r="A31552">
        <v>721914</v>
      </c>
      <c r="B31552" t="s">
        <v>117</v>
      </c>
      <c r="C31552" s="30">
        <v>4.5720000000000001</v>
      </c>
      <c r="E31552">
        <v>2027</v>
      </c>
      <c r="G31552" t="s">
        <v>273</v>
      </c>
    </row>
    <row r="31553" spans="1:7">
      <c r="A31553">
        <v>721914</v>
      </c>
      <c r="B31553" t="s">
        <v>117</v>
      </c>
      <c r="C31553" s="30">
        <v>4.9530000000000003</v>
      </c>
      <c r="E31553">
        <v>2028</v>
      </c>
      <c r="G31553" t="s">
        <v>273</v>
      </c>
    </row>
    <row r="31554" spans="1:7">
      <c r="A31554">
        <v>721921</v>
      </c>
      <c r="B31554" t="s">
        <v>117</v>
      </c>
      <c r="C31554" s="30">
        <v>3.81</v>
      </c>
      <c r="G31554" t="s">
        <v>273</v>
      </c>
    </row>
    <row r="31555" spans="1:7">
      <c r="A31555">
        <v>721921</v>
      </c>
      <c r="B31555" t="s">
        <v>117</v>
      </c>
      <c r="C31555" s="30">
        <v>4.1909999999999998</v>
      </c>
      <c r="E31555">
        <v>2026</v>
      </c>
      <c r="G31555" t="s">
        <v>273</v>
      </c>
    </row>
    <row r="31556" spans="1:7">
      <c r="A31556">
        <v>721921</v>
      </c>
      <c r="B31556" t="s">
        <v>117</v>
      </c>
      <c r="C31556" s="30">
        <v>4.5720000000000001</v>
      </c>
      <c r="E31556">
        <v>2027</v>
      </c>
      <c r="G31556" t="s">
        <v>273</v>
      </c>
    </row>
    <row r="31557" spans="1:7">
      <c r="A31557">
        <v>721921</v>
      </c>
      <c r="B31557" t="s">
        <v>117</v>
      </c>
      <c r="C31557" s="30">
        <v>4.9530000000000003</v>
      </c>
      <c r="E31557">
        <v>2028</v>
      </c>
      <c r="G31557" t="s">
        <v>273</v>
      </c>
    </row>
    <row r="31558" spans="1:7">
      <c r="A31558">
        <v>721922</v>
      </c>
      <c r="B31558" t="s">
        <v>117</v>
      </c>
      <c r="C31558" s="30">
        <v>3.81</v>
      </c>
      <c r="G31558" t="s">
        <v>273</v>
      </c>
    </row>
    <row r="31559" spans="1:7">
      <c r="A31559">
        <v>721922</v>
      </c>
      <c r="B31559" t="s">
        <v>117</v>
      </c>
      <c r="C31559" s="30">
        <v>4.1909999999999998</v>
      </c>
      <c r="E31559">
        <v>2026</v>
      </c>
      <c r="G31559" t="s">
        <v>273</v>
      </c>
    </row>
    <row r="31560" spans="1:7">
      <c r="A31560">
        <v>721922</v>
      </c>
      <c r="B31560" t="s">
        <v>117</v>
      </c>
      <c r="C31560" s="30">
        <v>4.5720000000000001</v>
      </c>
      <c r="E31560">
        <v>2027</v>
      </c>
      <c r="G31560" t="s">
        <v>273</v>
      </c>
    </row>
    <row r="31561" spans="1:7">
      <c r="A31561">
        <v>721922</v>
      </c>
      <c r="B31561" t="s">
        <v>117</v>
      </c>
      <c r="C31561" s="30">
        <v>4.9530000000000003</v>
      </c>
      <c r="E31561">
        <v>2028</v>
      </c>
      <c r="G31561" t="s">
        <v>273</v>
      </c>
    </row>
    <row r="31562" spans="1:7">
      <c r="A31562">
        <v>72192300</v>
      </c>
      <c r="B31562" t="s">
        <v>117</v>
      </c>
      <c r="C31562" s="30">
        <v>3.81</v>
      </c>
      <c r="G31562" t="s">
        <v>273</v>
      </c>
    </row>
    <row r="31563" spans="1:7">
      <c r="A31563">
        <v>72192300</v>
      </c>
      <c r="B31563" t="s">
        <v>117</v>
      </c>
      <c r="C31563" s="30">
        <v>4.1909999999999998</v>
      </c>
      <c r="E31563">
        <v>2026</v>
      </c>
      <c r="G31563" t="s">
        <v>273</v>
      </c>
    </row>
    <row r="31564" spans="1:7">
      <c r="A31564">
        <v>72192300</v>
      </c>
      <c r="B31564" t="s">
        <v>117</v>
      </c>
      <c r="C31564" s="30">
        <v>4.5720000000000001</v>
      </c>
      <c r="E31564">
        <v>2027</v>
      </c>
      <c r="G31564" t="s">
        <v>273</v>
      </c>
    </row>
    <row r="31565" spans="1:7">
      <c r="A31565">
        <v>72192300</v>
      </c>
      <c r="B31565" t="s">
        <v>117</v>
      </c>
      <c r="C31565" s="30">
        <v>4.9530000000000003</v>
      </c>
      <c r="E31565">
        <v>2028</v>
      </c>
      <c r="G31565" t="s">
        <v>273</v>
      </c>
    </row>
    <row r="31566" spans="1:7">
      <c r="A31566">
        <v>72192400</v>
      </c>
      <c r="B31566" t="s">
        <v>117</v>
      </c>
      <c r="C31566" s="30">
        <v>3.81</v>
      </c>
      <c r="G31566" t="s">
        <v>273</v>
      </c>
    </row>
    <row r="31567" spans="1:7">
      <c r="A31567">
        <v>72192400</v>
      </c>
      <c r="B31567" t="s">
        <v>117</v>
      </c>
      <c r="C31567" s="30">
        <v>4.1909999999999998</v>
      </c>
      <c r="E31567">
        <v>2026</v>
      </c>
      <c r="G31567" t="s">
        <v>273</v>
      </c>
    </row>
    <row r="31568" spans="1:7">
      <c r="A31568">
        <v>72192400</v>
      </c>
      <c r="B31568" t="s">
        <v>117</v>
      </c>
      <c r="C31568" s="30">
        <v>4.5720000000000001</v>
      </c>
      <c r="E31568">
        <v>2027</v>
      </c>
      <c r="G31568" t="s">
        <v>273</v>
      </c>
    </row>
    <row r="31569" spans="1:7">
      <c r="A31569">
        <v>72192400</v>
      </c>
      <c r="B31569" t="s">
        <v>117</v>
      </c>
      <c r="C31569" s="30">
        <v>4.9530000000000003</v>
      </c>
      <c r="E31569">
        <v>2028</v>
      </c>
      <c r="G31569" t="s">
        <v>273</v>
      </c>
    </row>
    <row r="31570" spans="1:7">
      <c r="A31570">
        <v>72193100</v>
      </c>
      <c r="B31570" t="s">
        <v>117</v>
      </c>
      <c r="C31570" s="30">
        <v>3.89</v>
      </c>
      <c r="G31570" t="s">
        <v>273</v>
      </c>
    </row>
    <row r="31571" spans="1:7">
      <c r="A31571">
        <v>72193100</v>
      </c>
      <c r="B31571" t="s">
        <v>117</v>
      </c>
      <c r="C31571" s="30">
        <v>4.2789999999999999</v>
      </c>
      <c r="E31571">
        <v>2026</v>
      </c>
      <c r="G31571" t="s">
        <v>273</v>
      </c>
    </row>
    <row r="31572" spans="1:7">
      <c r="A31572">
        <v>72193100</v>
      </c>
      <c r="B31572" t="s">
        <v>117</v>
      </c>
      <c r="C31572" s="30">
        <v>4.6680000000000001</v>
      </c>
      <c r="E31572">
        <v>2027</v>
      </c>
      <c r="G31572" t="s">
        <v>273</v>
      </c>
    </row>
    <row r="31573" spans="1:7">
      <c r="A31573">
        <v>72193100</v>
      </c>
      <c r="B31573" t="s">
        <v>117</v>
      </c>
      <c r="C31573" s="30">
        <v>5.0570000000000004</v>
      </c>
      <c r="E31573">
        <v>2028</v>
      </c>
      <c r="G31573" t="s">
        <v>273</v>
      </c>
    </row>
    <row r="31574" spans="1:7">
      <c r="A31574">
        <v>721932</v>
      </c>
      <c r="B31574" t="s">
        <v>117</v>
      </c>
      <c r="C31574" s="30">
        <v>3.89</v>
      </c>
      <c r="G31574" t="s">
        <v>273</v>
      </c>
    </row>
    <row r="31575" spans="1:7">
      <c r="A31575">
        <v>721932</v>
      </c>
      <c r="B31575" t="s">
        <v>117</v>
      </c>
      <c r="C31575" s="30">
        <v>4.2789999999999999</v>
      </c>
      <c r="E31575">
        <v>2026</v>
      </c>
      <c r="G31575" t="s">
        <v>273</v>
      </c>
    </row>
    <row r="31576" spans="1:7">
      <c r="A31576">
        <v>721932</v>
      </c>
      <c r="B31576" t="s">
        <v>117</v>
      </c>
      <c r="C31576" s="30">
        <v>4.6680000000000001</v>
      </c>
      <c r="E31576">
        <v>2027</v>
      </c>
      <c r="G31576" t="s">
        <v>273</v>
      </c>
    </row>
    <row r="31577" spans="1:7">
      <c r="A31577">
        <v>721932</v>
      </c>
      <c r="B31577" t="s">
        <v>117</v>
      </c>
      <c r="C31577" s="30">
        <v>5.0570000000000004</v>
      </c>
      <c r="E31577">
        <v>2028</v>
      </c>
      <c r="G31577" t="s">
        <v>273</v>
      </c>
    </row>
    <row r="31578" spans="1:7">
      <c r="A31578">
        <v>721933</v>
      </c>
      <c r="B31578" t="s">
        <v>117</v>
      </c>
      <c r="C31578" s="30">
        <v>3.89</v>
      </c>
      <c r="G31578" t="s">
        <v>273</v>
      </c>
    </row>
    <row r="31579" spans="1:7">
      <c r="A31579">
        <v>721933</v>
      </c>
      <c r="B31579" t="s">
        <v>117</v>
      </c>
      <c r="C31579" s="30">
        <v>4.2789999999999999</v>
      </c>
      <c r="E31579">
        <v>2026</v>
      </c>
      <c r="G31579" t="s">
        <v>273</v>
      </c>
    </row>
    <row r="31580" spans="1:7">
      <c r="A31580">
        <v>721933</v>
      </c>
      <c r="B31580" t="s">
        <v>117</v>
      </c>
      <c r="C31580" s="30">
        <v>4.6680000000000001</v>
      </c>
      <c r="E31580">
        <v>2027</v>
      </c>
      <c r="G31580" t="s">
        <v>273</v>
      </c>
    </row>
    <row r="31581" spans="1:7">
      <c r="A31581">
        <v>721933</v>
      </c>
      <c r="B31581" t="s">
        <v>117</v>
      </c>
      <c r="C31581" s="30">
        <v>5.0570000000000004</v>
      </c>
      <c r="E31581">
        <v>2028</v>
      </c>
      <c r="G31581" t="s">
        <v>273</v>
      </c>
    </row>
    <row r="31582" spans="1:7">
      <c r="A31582">
        <v>721934</v>
      </c>
      <c r="B31582" t="s">
        <v>117</v>
      </c>
      <c r="C31582" s="30">
        <v>3.89</v>
      </c>
      <c r="G31582" t="s">
        <v>273</v>
      </c>
    </row>
    <row r="31583" spans="1:7">
      <c r="A31583">
        <v>721934</v>
      </c>
      <c r="B31583" t="s">
        <v>117</v>
      </c>
      <c r="C31583" s="30">
        <v>4.2789999999999999</v>
      </c>
      <c r="E31583">
        <v>2026</v>
      </c>
      <c r="G31583" t="s">
        <v>273</v>
      </c>
    </row>
    <row r="31584" spans="1:7">
      <c r="A31584">
        <v>721934</v>
      </c>
      <c r="B31584" t="s">
        <v>117</v>
      </c>
      <c r="C31584" s="30">
        <v>4.6680000000000001</v>
      </c>
      <c r="E31584">
        <v>2027</v>
      </c>
      <c r="G31584" t="s">
        <v>273</v>
      </c>
    </row>
    <row r="31585" spans="1:7">
      <c r="A31585">
        <v>721934</v>
      </c>
      <c r="B31585" t="s">
        <v>117</v>
      </c>
      <c r="C31585" s="30">
        <v>5.0570000000000004</v>
      </c>
      <c r="E31585">
        <v>2028</v>
      </c>
      <c r="G31585" t="s">
        <v>273</v>
      </c>
    </row>
    <row r="31586" spans="1:7">
      <c r="A31586">
        <v>721935</v>
      </c>
      <c r="B31586" t="s">
        <v>117</v>
      </c>
      <c r="C31586" s="30">
        <v>3.89</v>
      </c>
      <c r="G31586" t="s">
        <v>273</v>
      </c>
    </row>
    <row r="31587" spans="1:7">
      <c r="A31587">
        <v>721935</v>
      </c>
      <c r="B31587" t="s">
        <v>117</v>
      </c>
      <c r="C31587" s="30">
        <v>4.2789999999999999</v>
      </c>
      <c r="E31587">
        <v>2026</v>
      </c>
      <c r="G31587" t="s">
        <v>273</v>
      </c>
    </row>
    <row r="31588" spans="1:7">
      <c r="A31588">
        <v>721935</v>
      </c>
      <c r="B31588" t="s">
        <v>117</v>
      </c>
      <c r="C31588" s="30">
        <v>4.6680000000000001</v>
      </c>
      <c r="E31588">
        <v>2027</v>
      </c>
      <c r="G31588" t="s">
        <v>273</v>
      </c>
    </row>
    <row r="31589" spans="1:7">
      <c r="A31589">
        <v>721935</v>
      </c>
      <c r="B31589" t="s">
        <v>117</v>
      </c>
      <c r="C31589" s="30">
        <v>5.0570000000000004</v>
      </c>
      <c r="E31589">
        <v>2028</v>
      </c>
      <c r="G31589" t="s">
        <v>273</v>
      </c>
    </row>
    <row r="31590" spans="1:7">
      <c r="A31590">
        <v>721990</v>
      </c>
      <c r="B31590" t="s">
        <v>117</v>
      </c>
      <c r="C31590" s="30">
        <v>3.89</v>
      </c>
      <c r="G31590" t="s">
        <v>273</v>
      </c>
    </row>
    <row r="31591" spans="1:7">
      <c r="A31591">
        <v>721990</v>
      </c>
      <c r="B31591" t="s">
        <v>117</v>
      </c>
      <c r="C31591" s="30">
        <v>4.2789999999999999</v>
      </c>
      <c r="E31591">
        <v>2026</v>
      </c>
      <c r="G31591" t="s">
        <v>273</v>
      </c>
    </row>
    <row r="31592" spans="1:7">
      <c r="A31592">
        <v>721990</v>
      </c>
      <c r="B31592" t="s">
        <v>117</v>
      </c>
      <c r="C31592" s="30">
        <v>4.6680000000000001</v>
      </c>
      <c r="E31592">
        <v>2027</v>
      </c>
      <c r="G31592" t="s">
        <v>273</v>
      </c>
    </row>
    <row r="31593" spans="1:7">
      <c r="A31593">
        <v>721990</v>
      </c>
      <c r="B31593" t="s">
        <v>117</v>
      </c>
      <c r="C31593" s="30">
        <v>5.0570000000000004</v>
      </c>
      <c r="E31593">
        <v>2028</v>
      </c>
      <c r="G31593" t="s">
        <v>273</v>
      </c>
    </row>
    <row r="31594" spans="1:7">
      <c r="A31594">
        <v>72201100</v>
      </c>
      <c r="B31594" t="s">
        <v>117</v>
      </c>
      <c r="C31594" s="30">
        <v>3.81</v>
      </c>
      <c r="G31594" t="s">
        <v>273</v>
      </c>
    </row>
    <row r="31595" spans="1:7">
      <c r="A31595">
        <v>72201100</v>
      </c>
      <c r="B31595" t="s">
        <v>117</v>
      </c>
      <c r="C31595" s="30">
        <v>4.1909999999999998</v>
      </c>
      <c r="E31595">
        <v>2026</v>
      </c>
      <c r="G31595" t="s">
        <v>273</v>
      </c>
    </row>
    <row r="31596" spans="1:7">
      <c r="A31596">
        <v>72201100</v>
      </c>
      <c r="B31596" t="s">
        <v>117</v>
      </c>
      <c r="C31596" s="30">
        <v>4.5720000000000001</v>
      </c>
      <c r="E31596">
        <v>2027</v>
      </c>
      <c r="G31596" t="s">
        <v>273</v>
      </c>
    </row>
    <row r="31597" spans="1:7">
      <c r="A31597">
        <v>72201100</v>
      </c>
      <c r="B31597" t="s">
        <v>117</v>
      </c>
      <c r="C31597" s="30">
        <v>4.9530000000000003</v>
      </c>
      <c r="E31597">
        <v>2028</v>
      </c>
      <c r="G31597" t="s">
        <v>273</v>
      </c>
    </row>
    <row r="31598" spans="1:7">
      <c r="A31598">
        <v>72201200</v>
      </c>
      <c r="B31598" t="s">
        <v>117</v>
      </c>
      <c r="C31598" s="30">
        <v>3.81</v>
      </c>
      <c r="G31598" t="s">
        <v>273</v>
      </c>
    </row>
    <row r="31599" spans="1:7">
      <c r="A31599">
        <v>72201200</v>
      </c>
      <c r="B31599" t="s">
        <v>117</v>
      </c>
      <c r="C31599" s="30">
        <v>4.1909999999999998</v>
      </c>
      <c r="E31599">
        <v>2026</v>
      </c>
      <c r="G31599" t="s">
        <v>273</v>
      </c>
    </row>
    <row r="31600" spans="1:7">
      <c r="A31600">
        <v>72201200</v>
      </c>
      <c r="B31600" t="s">
        <v>117</v>
      </c>
      <c r="C31600" s="30">
        <v>4.5720000000000001</v>
      </c>
      <c r="E31600">
        <v>2027</v>
      </c>
      <c r="G31600" t="s">
        <v>273</v>
      </c>
    </row>
    <row r="31601" spans="1:7">
      <c r="A31601">
        <v>72201200</v>
      </c>
      <c r="B31601" t="s">
        <v>117</v>
      </c>
      <c r="C31601" s="30">
        <v>4.9530000000000003</v>
      </c>
      <c r="E31601">
        <v>2028</v>
      </c>
      <c r="G31601" t="s">
        <v>273</v>
      </c>
    </row>
    <row r="31602" spans="1:7">
      <c r="A31602">
        <v>722020</v>
      </c>
      <c r="B31602" t="s">
        <v>117</v>
      </c>
      <c r="C31602" s="30">
        <v>3.89</v>
      </c>
      <c r="G31602" t="s">
        <v>273</v>
      </c>
    </row>
    <row r="31603" spans="1:7">
      <c r="A31603">
        <v>722020</v>
      </c>
      <c r="B31603" t="s">
        <v>117</v>
      </c>
      <c r="C31603" s="30">
        <v>4.2789999999999999</v>
      </c>
      <c r="E31603">
        <v>2026</v>
      </c>
      <c r="G31603" t="s">
        <v>273</v>
      </c>
    </row>
    <row r="31604" spans="1:7">
      <c r="A31604">
        <v>722020</v>
      </c>
      <c r="B31604" t="s">
        <v>117</v>
      </c>
      <c r="C31604" s="30">
        <v>4.6680000000000001</v>
      </c>
      <c r="E31604">
        <v>2027</v>
      </c>
      <c r="G31604" t="s">
        <v>273</v>
      </c>
    </row>
    <row r="31605" spans="1:7">
      <c r="A31605">
        <v>722020</v>
      </c>
      <c r="B31605" t="s">
        <v>117</v>
      </c>
      <c r="C31605" s="30">
        <v>5.0570000000000004</v>
      </c>
      <c r="E31605">
        <v>2028</v>
      </c>
      <c r="G31605" t="s">
        <v>273</v>
      </c>
    </row>
    <row r="31606" spans="1:7">
      <c r="A31606">
        <v>722090</v>
      </c>
      <c r="B31606" t="s">
        <v>117</v>
      </c>
      <c r="C31606" s="30">
        <v>3.89</v>
      </c>
      <c r="G31606" t="s">
        <v>273</v>
      </c>
    </row>
    <row r="31607" spans="1:7">
      <c r="A31607">
        <v>722090</v>
      </c>
      <c r="B31607" t="s">
        <v>117</v>
      </c>
      <c r="C31607" s="30">
        <v>4.2789999999999999</v>
      </c>
      <c r="E31607">
        <v>2026</v>
      </c>
      <c r="G31607" t="s">
        <v>273</v>
      </c>
    </row>
    <row r="31608" spans="1:7">
      <c r="A31608">
        <v>722090</v>
      </c>
      <c r="B31608" t="s">
        <v>117</v>
      </c>
      <c r="C31608" s="30">
        <v>4.6680000000000001</v>
      </c>
      <c r="E31608">
        <v>2027</v>
      </c>
      <c r="G31608" t="s">
        <v>273</v>
      </c>
    </row>
    <row r="31609" spans="1:7">
      <c r="A31609">
        <v>722090</v>
      </c>
      <c r="B31609" t="s">
        <v>117</v>
      </c>
      <c r="C31609" s="30">
        <v>5.0570000000000004</v>
      </c>
      <c r="E31609">
        <v>2028</v>
      </c>
      <c r="G31609" t="s">
        <v>273</v>
      </c>
    </row>
    <row r="31610" spans="1:7">
      <c r="A31610">
        <v>7221</v>
      </c>
      <c r="B31610" t="s">
        <v>117</v>
      </c>
      <c r="C31610" s="30">
        <v>3.62</v>
      </c>
      <c r="G31610" t="s">
        <v>273</v>
      </c>
    </row>
    <row r="31611" spans="1:7">
      <c r="A31611">
        <v>7221</v>
      </c>
      <c r="B31611" t="s">
        <v>117</v>
      </c>
      <c r="C31611" s="30">
        <v>3.9820000000000002</v>
      </c>
      <c r="E31611">
        <v>2026</v>
      </c>
      <c r="G31611" t="s">
        <v>273</v>
      </c>
    </row>
    <row r="31612" spans="1:7">
      <c r="A31612">
        <v>7221</v>
      </c>
      <c r="B31612" t="s">
        <v>117</v>
      </c>
      <c r="C31612" s="30">
        <v>4.3440000000000003</v>
      </c>
      <c r="E31612">
        <v>2027</v>
      </c>
      <c r="G31612" t="s">
        <v>273</v>
      </c>
    </row>
    <row r="31613" spans="1:7">
      <c r="A31613">
        <v>7221</v>
      </c>
      <c r="B31613" t="s">
        <v>117</v>
      </c>
      <c r="C31613" s="30">
        <v>4.7060000000000004</v>
      </c>
      <c r="E31613">
        <v>2028</v>
      </c>
      <c r="G31613" t="s">
        <v>273</v>
      </c>
    </row>
    <row r="31614" spans="1:7">
      <c r="A31614">
        <v>722211</v>
      </c>
      <c r="B31614" t="s">
        <v>117</v>
      </c>
      <c r="C31614" s="30">
        <v>3.62</v>
      </c>
      <c r="G31614" t="s">
        <v>273</v>
      </c>
    </row>
    <row r="31615" spans="1:7">
      <c r="A31615">
        <v>722211</v>
      </c>
      <c r="B31615" t="s">
        <v>117</v>
      </c>
      <c r="C31615" s="30">
        <v>3.9820000000000002</v>
      </c>
      <c r="E31615">
        <v>2026</v>
      </c>
      <c r="G31615" t="s">
        <v>273</v>
      </c>
    </row>
    <row r="31616" spans="1:7">
      <c r="A31616">
        <v>722211</v>
      </c>
      <c r="B31616" t="s">
        <v>117</v>
      </c>
      <c r="C31616" s="30">
        <v>4.3440000000000003</v>
      </c>
      <c r="E31616">
        <v>2027</v>
      </c>
      <c r="G31616" t="s">
        <v>273</v>
      </c>
    </row>
    <row r="31617" spans="1:7">
      <c r="A31617">
        <v>722211</v>
      </c>
      <c r="B31617" t="s">
        <v>117</v>
      </c>
      <c r="C31617" s="30">
        <v>4.7060000000000004</v>
      </c>
      <c r="E31617">
        <v>2028</v>
      </c>
      <c r="G31617" t="s">
        <v>273</v>
      </c>
    </row>
    <row r="31618" spans="1:7">
      <c r="A31618">
        <v>722219</v>
      </c>
      <c r="B31618" t="s">
        <v>117</v>
      </c>
      <c r="C31618" s="30">
        <v>3.62</v>
      </c>
      <c r="G31618" t="s">
        <v>273</v>
      </c>
    </row>
    <row r="31619" spans="1:7">
      <c r="A31619">
        <v>722219</v>
      </c>
      <c r="B31619" t="s">
        <v>117</v>
      </c>
      <c r="C31619" s="30">
        <v>3.9820000000000002</v>
      </c>
      <c r="E31619">
        <v>2026</v>
      </c>
      <c r="G31619" t="s">
        <v>273</v>
      </c>
    </row>
    <row r="31620" spans="1:7">
      <c r="A31620">
        <v>722219</v>
      </c>
      <c r="B31620" t="s">
        <v>117</v>
      </c>
      <c r="C31620" s="30">
        <v>4.3440000000000003</v>
      </c>
      <c r="E31620">
        <v>2027</v>
      </c>
      <c r="G31620" t="s">
        <v>273</v>
      </c>
    </row>
    <row r="31621" spans="1:7">
      <c r="A31621">
        <v>722219</v>
      </c>
      <c r="B31621" t="s">
        <v>117</v>
      </c>
      <c r="C31621" s="30">
        <v>4.7060000000000004</v>
      </c>
      <c r="E31621">
        <v>2028</v>
      </c>
      <c r="G31621" t="s">
        <v>273</v>
      </c>
    </row>
    <row r="31622" spans="1:7">
      <c r="A31622">
        <v>722220</v>
      </c>
      <c r="B31622" t="s">
        <v>117</v>
      </c>
      <c r="C31622" s="30">
        <v>3.62</v>
      </c>
      <c r="G31622" t="s">
        <v>273</v>
      </c>
    </row>
    <row r="31623" spans="1:7">
      <c r="A31623">
        <v>722220</v>
      </c>
      <c r="B31623" t="s">
        <v>117</v>
      </c>
      <c r="C31623" s="30">
        <v>3.9820000000000002</v>
      </c>
      <c r="E31623">
        <v>2026</v>
      </c>
      <c r="G31623" t="s">
        <v>273</v>
      </c>
    </row>
    <row r="31624" spans="1:7">
      <c r="A31624">
        <v>722220</v>
      </c>
      <c r="B31624" t="s">
        <v>117</v>
      </c>
      <c r="C31624" s="30">
        <v>4.3440000000000003</v>
      </c>
      <c r="E31624">
        <v>2027</v>
      </c>
      <c r="G31624" t="s">
        <v>273</v>
      </c>
    </row>
    <row r="31625" spans="1:7">
      <c r="A31625">
        <v>722220</v>
      </c>
      <c r="B31625" t="s">
        <v>117</v>
      </c>
      <c r="C31625" s="30">
        <v>4.7060000000000004</v>
      </c>
      <c r="E31625">
        <v>2028</v>
      </c>
      <c r="G31625" t="s">
        <v>273</v>
      </c>
    </row>
    <row r="31626" spans="1:7">
      <c r="A31626">
        <v>722230</v>
      </c>
      <c r="B31626" t="s">
        <v>117</v>
      </c>
      <c r="C31626" s="30">
        <v>3.62</v>
      </c>
      <c r="G31626" t="s">
        <v>273</v>
      </c>
    </row>
    <row r="31627" spans="1:7">
      <c r="A31627">
        <v>722230</v>
      </c>
      <c r="B31627" t="s">
        <v>117</v>
      </c>
      <c r="C31627" s="30">
        <v>3.9820000000000002</v>
      </c>
      <c r="E31627">
        <v>2026</v>
      </c>
      <c r="G31627" t="s">
        <v>273</v>
      </c>
    </row>
    <row r="31628" spans="1:7">
      <c r="A31628">
        <v>722230</v>
      </c>
      <c r="B31628" t="s">
        <v>117</v>
      </c>
      <c r="C31628" s="30">
        <v>4.3440000000000003</v>
      </c>
      <c r="E31628">
        <v>2027</v>
      </c>
      <c r="G31628" t="s">
        <v>273</v>
      </c>
    </row>
    <row r="31629" spans="1:7">
      <c r="A31629">
        <v>722230</v>
      </c>
      <c r="B31629" t="s">
        <v>117</v>
      </c>
      <c r="C31629" s="30">
        <v>4.7060000000000004</v>
      </c>
      <c r="E31629">
        <v>2028</v>
      </c>
      <c r="G31629" t="s">
        <v>273</v>
      </c>
    </row>
    <row r="31630" spans="1:7">
      <c r="A31630">
        <v>722240</v>
      </c>
      <c r="B31630" t="s">
        <v>117</v>
      </c>
      <c r="C31630" s="30">
        <v>3.62</v>
      </c>
      <c r="G31630" t="s">
        <v>273</v>
      </c>
    </row>
    <row r="31631" spans="1:7">
      <c r="A31631">
        <v>722240</v>
      </c>
      <c r="B31631" t="s">
        <v>117</v>
      </c>
      <c r="C31631" s="30">
        <v>3.9820000000000002</v>
      </c>
      <c r="E31631">
        <v>2026</v>
      </c>
      <c r="G31631" t="s">
        <v>273</v>
      </c>
    </row>
    <row r="31632" spans="1:7">
      <c r="A31632">
        <v>722240</v>
      </c>
      <c r="B31632" t="s">
        <v>117</v>
      </c>
      <c r="C31632" s="30">
        <v>4.3440000000000003</v>
      </c>
      <c r="E31632">
        <v>2027</v>
      </c>
      <c r="G31632" t="s">
        <v>273</v>
      </c>
    </row>
    <row r="31633" spans="1:7">
      <c r="A31633">
        <v>722240</v>
      </c>
      <c r="B31633" t="s">
        <v>117</v>
      </c>
      <c r="C31633" s="30">
        <v>4.7060000000000004</v>
      </c>
      <c r="E31633">
        <v>2028</v>
      </c>
      <c r="G31633" t="s">
        <v>273</v>
      </c>
    </row>
    <row r="31634" spans="1:7">
      <c r="A31634">
        <v>722300</v>
      </c>
      <c r="B31634" t="s">
        <v>117</v>
      </c>
      <c r="C31634" s="30">
        <v>3.62</v>
      </c>
      <c r="G31634" t="s">
        <v>273</v>
      </c>
    </row>
    <row r="31635" spans="1:7">
      <c r="A31635">
        <v>722300</v>
      </c>
      <c r="B31635" t="s">
        <v>117</v>
      </c>
      <c r="C31635" s="30">
        <v>3.9820000000000002</v>
      </c>
      <c r="E31635">
        <v>2026</v>
      </c>
      <c r="G31635" t="s">
        <v>273</v>
      </c>
    </row>
    <row r="31636" spans="1:7">
      <c r="A31636">
        <v>722300</v>
      </c>
      <c r="B31636" t="s">
        <v>117</v>
      </c>
      <c r="C31636" s="30">
        <v>4.3440000000000003</v>
      </c>
      <c r="E31636">
        <v>2027</v>
      </c>
      <c r="G31636" t="s">
        <v>273</v>
      </c>
    </row>
    <row r="31637" spans="1:7">
      <c r="A31637">
        <v>722300</v>
      </c>
      <c r="B31637" t="s">
        <v>117</v>
      </c>
      <c r="C31637" s="30">
        <v>4.7060000000000004</v>
      </c>
      <c r="E31637">
        <v>2028</v>
      </c>
      <c r="G31637" t="s">
        <v>273</v>
      </c>
    </row>
    <row r="31638" spans="1:7">
      <c r="A31638">
        <v>722410</v>
      </c>
      <c r="B31638" t="s">
        <v>117</v>
      </c>
      <c r="C31638" s="30">
        <v>3.89</v>
      </c>
      <c r="D31638" t="s">
        <v>21</v>
      </c>
      <c r="G31638" t="s">
        <v>273</v>
      </c>
    </row>
    <row r="31639" spans="1:7">
      <c r="A31639">
        <v>722410</v>
      </c>
      <c r="B31639" t="s">
        <v>117</v>
      </c>
      <c r="C31639" s="30">
        <v>4.2789999999999999</v>
      </c>
      <c r="D31639" t="s">
        <v>21</v>
      </c>
      <c r="E31639">
        <v>2026</v>
      </c>
      <c r="G31639" t="s">
        <v>273</v>
      </c>
    </row>
    <row r="31640" spans="1:7">
      <c r="A31640">
        <v>722410</v>
      </c>
      <c r="B31640" t="s">
        <v>117</v>
      </c>
      <c r="C31640" s="30">
        <v>4.6680000000000001</v>
      </c>
      <c r="D31640" t="s">
        <v>21</v>
      </c>
      <c r="E31640">
        <v>2027</v>
      </c>
      <c r="G31640" t="s">
        <v>273</v>
      </c>
    </row>
    <row r="31641" spans="1:7">
      <c r="A31641">
        <v>722410</v>
      </c>
      <c r="B31641" t="s">
        <v>117</v>
      </c>
      <c r="C31641" s="30">
        <v>5.0570000000000004</v>
      </c>
      <c r="D31641" t="s">
        <v>21</v>
      </c>
      <c r="E31641">
        <v>2028</v>
      </c>
      <c r="G31641" t="s">
        <v>273</v>
      </c>
    </row>
    <row r="31642" spans="1:7">
      <c r="A31642">
        <v>72249002</v>
      </c>
      <c r="B31642" t="s">
        <v>117</v>
      </c>
      <c r="C31642" s="30">
        <v>4.08</v>
      </c>
      <c r="D31642" t="s">
        <v>21</v>
      </c>
      <c r="G31642" t="s">
        <v>273</v>
      </c>
    </row>
    <row r="31643" spans="1:7">
      <c r="A31643">
        <v>72249002</v>
      </c>
      <c r="B31643" t="s">
        <v>117</v>
      </c>
      <c r="C31643" s="30">
        <v>4.4880000000000004</v>
      </c>
      <c r="D31643" t="s">
        <v>21</v>
      </c>
      <c r="E31643">
        <v>2026</v>
      </c>
      <c r="G31643" t="s">
        <v>273</v>
      </c>
    </row>
    <row r="31644" spans="1:7">
      <c r="A31644">
        <v>72249002</v>
      </c>
      <c r="B31644" t="s">
        <v>117</v>
      </c>
      <c r="C31644" s="30">
        <v>4.8959999999999999</v>
      </c>
      <c r="D31644" t="s">
        <v>21</v>
      </c>
      <c r="E31644">
        <v>2027</v>
      </c>
      <c r="G31644" t="s">
        <v>273</v>
      </c>
    </row>
    <row r="31645" spans="1:7">
      <c r="A31645">
        <v>72249002</v>
      </c>
      <c r="B31645" t="s">
        <v>117</v>
      </c>
      <c r="C31645" s="30">
        <v>5.3040000000000003</v>
      </c>
      <c r="D31645" t="s">
        <v>21</v>
      </c>
      <c r="E31645">
        <v>2028</v>
      </c>
      <c r="G31645" t="s">
        <v>273</v>
      </c>
    </row>
    <row r="31646" spans="1:7">
      <c r="A31646">
        <v>72249003</v>
      </c>
      <c r="B31646" t="s">
        <v>117</v>
      </c>
      <c r="C31646" s="30">
        <v>4.08</v>
      </c>
      <c r="D31646" t="s">
        <v>21</v>
      </c>
      <c r="G31646" t="s">
        <v>273</v>
      </c>
    </row>
    <row r="31647" spans="1:7">
      <c r="A31647">
        <v>72249003</v>
      </c>
      <c r="B31647" t="s">
        <v>117</v>
      </c>
      <c r="C31647" s="30">
        <v>4.4880000000000004</v>
      </c>
      <c r="D31647" t="s">
        <v>21</v>
      </c>
      <c r="E31647">
        <v>2026</v>
      </c>
      <c r="G31647" t="s">
        <v>273</v>
      </c>
    </row>
    <row r="31648" spans="1:7">
      <c r="A31648">
        <v>72249003</v>
      </c>
      <c r="B31648" t="s">
        <v>117</v>
      </c>
      <c r="C31648" s="30">
        <v>4.8959999999999999</v>
      </c>
      <c r="D31648" t="s">
        <v>21</v>
      </c>
      <c r="E31648">
        <v>2027</v>
      </c>
      <c r="G31648" t="s">
        <v>273</v>
      </c>
    </row>
    <row r="31649" spans="1:7">
      <c r="A31649">
        <v>72249003</v>
      </c>
      <c r="B31649" t="s">
        <v>117</v>
      </c>
      <c r="C31649" s="30">
        <v>5.3040000000000003</v>
      </c>
      <c r="D31649" t="s">
        <v>21</v>
      </c>
      <c r="E31649">
        <v>2028</v>
      </c>
      <c r="G31649" t="s">
        <v>273</v>
      </c>
    </row>
    <row r="31650" spans="1:7">
      <c r="A31650">
        <v>72249005</v>
      </c>
      <c r="B31650" t="s">
        <v>117</v>
      </c>
      <c r="C31650" s="30">
        <v>4.08</v>
      </c>
      <c r="D31650" t="s">
        <v>21</v>
      </c>
      <c r="G31650" t="s">
        <v>273</v>
      </c>
    </row>
    <row r="31651" spans="1:7">
      <c r="A31651">
        <v>72249005</v>
      </c>
      <c r="B31651" t="s">
        <v>117</v>
      </c>
      <c r="C31651" s="30">
        <v>4.4880000000000004</v>
      </c>
      <c r="D31651" t="s">
        <v>21</v>
      </c>
      <c r="E31651">
        <v>2026</v>
      </c>
      <c r="G31651" t="s">
        <v>273</v>
      </c>
    </row>
    <row r="31652" spans="1:7">
      <c r="A31652">
        <v>72249005</v>
      </c>
      <c r="B31652" t="s">
        <v>117</v>
      </c>
      <c r="C31652" s="30">
        <v>4.8959999999999999</v>
      </c>
      <c r="D31652" t="s">
        <v>21</v>
      </c>
      <c r="E31652">
        <v>2027</v>
      </c>
      <c r="G31652" t="s">
        <v>273</v>
      </c>
    </row>
    <row r="31653" spans="1:7">
      <c r="A31653">
        <v>72249005</v>
      </c>
      <c r="B31653" t="s">
        <v>117</v>
      </c>
      <c r="C31653" s="30">
        <v>5.3040000000000003</v>
      </c>
      <c r="D31653" t="s">
        <v>21</v>
      </c>
      <c r="E31653">
        <v>2028</v>
      </c>
      <c r="G31653" t="s">
        <v>273</v>
      </c>
    </row>
    <row r="31654" spans="1:7">
      <c r="A31654">
        <v>72249007</v>
      </c>
      <c r="B31654" t="s">
        <v>117</v>
      </c>
      <c r="C31654" s="30">
        <v>4.08</v>
      </c>
      <c r="D31654" t="s">
        <v>21</v>
      </c>
      <c r="G31654" t="s">
        <v>273</v>
      </c>
    </row>
    <row r="31655" spans="1:7">
      <c r="A31655">
        <v>72249007</v>
      </c>
      <c r="B31655" t="s">
        <v>117</v>
      </c>
      <c r="C31655" s="30">
        <v>4.4880000000000004</v>
      </c>
      <c r="D31655" t="s">
        <v>21</v>
      </c>
      <c r="E31655">
        <v>2026</v>
      </c>
      <c r="G31655" t="s">
        <v>273</v>
      </c>
    </row>
    <row r="31656" spans="1:7">
      <c r="A31656">
        <v>72249007</v>
      </c>
      <c r="B31656" t="s">
        <v>117</v>
      </c>
      <c r="C31656" s="30">
        <v>4.8959999999999999</v>
      </c>
      <c r="D31656" t="s">
        <v>21</v>
      </c>
      <c r="E31656">
        <v>2027</v>
      </c>
      <c r="G31656" t="s">
        <v>273</v>
      </c>
    </row>
    <row r="31657" spans="1:7">
      <c r="A31657">
        <v>72249007</v>
      </c>
      <c r="B31657" t="s">
        <v>117</v>
      </c>
      <c r="C31657" s="30">
        <v>5.3040000000000003</v>
      </c>
      <c r="D31657" t="s">
        <v>21</v>
      </c>
      <c r="E31657">
        <v>2028</v>
      </c>
      <c r="G31657" t="s">
        <v>273</v>
      </c>
    </row>
    <row r="31658" spans="1:7">
      <c r="A31658">
        <v>72249014</v>
      </c>
      <c r="B31658" t="s">
        <v>117</v>
      </c>
      <c r="C31658" s="30">
        <v>4.08</v>
      </c>
      <c r="D31658" t="s">
        <v>21</v>
      </c>
      <c r="G31658" t="s">
        <v>273</v>
      </c>
    </row>
    <row r="31659" spans="1:7">
      <c r="A31659">
        <v>72249014</v>
      </c>
      <c r="B31659" t="s">
        <v>117</v>
      </c>
      <c r="C31659" s="30">
        <v>4.4880000000000004</v>
      </c>
      <c r="D31659" t="s">
        <v>21</v>
      </c>
      <c r="E31659">
        <v>2026</v>
      </c>
      <c r="G31659" t="s">
        <v>273</v>
      </c>
    </row>
    <row r="31660" spans="1:7">
      <c r="A31660">
        <v>72249014</v>
      </c>
      <c r="B31660" t="s">
        <v>117</v>
      </c>
      <c r="C31660" s="30">
        <v>4.8959999999999999</v>
      </c>
      <c r="D31660" t="s">
        <v>21</v>
      </c>
      <c r="E31660">
        <v>2027</v>
      </c>
      <c r="G31660" t="s">
        <v>273</v>
      </c>
    </row>
    <row r="31661" spans="1:7">
      <c r="A31661">
        <v>72249014</v>
      </c>
      <c r="B31661" t="s">
        <v>117</v>
      </c>
      <c r="C31661" s="30">
        <v>5.3040000000000003</v>
      </c>
      <c r="D31661" t="s">
        <v>21</v>
      </c>
      <c r="E31661">
        <v>2028</v>
      </c>
      <c r="G31661" t="s">
        <v>273</v>
      </c>
    </row>
    <row r="31662" spans="1:7">
      <c r="A31662">
        <v>72249018</v>
      </c>
      <c r="B31662" t="s">
        <v>117</v>
      </c>
      <c r="C31662" s="30">
        <v>3.89</v>
      </c>
      <c r="D31662" t="s">
        <v>21</v>
      </c>
      <c r="G31662" t="s">
        <v>273</v>
      </c>
    </row>
    <row r="31663" spans="1:7">
      <c r="A31663">
        <v>72249018</v>
      </c>
      <c r="B31663" t="s">
        <v>117</v>
      </c>
      <c r="C31663" s="30">
        <v>4.2789999999999999</v>
      </c>
      <c r="D31663" t="s">
        <v>21</v>
      </c>
      <c r="E31663">
        <v>2026</v>
      </c>
      <c r="G31663" t="s">
        <v>273</v>
      </c>
    </row>
    <row r="31664" spans="1:7">
      <c r="A31664">
        <v>72249018</v>
      </c>
      <c r="B31664" t="s">
        <v>117</v>
      </c>
      <c r="C31664" s="30">
        <v>4.6680000000000001</v>
      </c>
      <c r="D31664" t="s">
        <v>21</v>
      </c>
      <c r="E31664">
        <v>2027</v>
      </c>
      <c r="G31664" t="s">
        <v>273</v>
      </c>
    </row>
    <row r="31665" spans="1:7">
      <c r="A31665">
        <v>72249018</v>
      </c>
      <c r="B31665" t="s">
        <v>117</v>
      </c>
      <c r="C31665" s="30">
        <v>5.0570000000000004</v>
      </c>
      <c r="D31665" t="s">
        <v>21</v>
      </c>
      <c r="E31665">
        <v>2028</v>
      </c>
      <c r="G31665" t="s">
        <v>273</v>
      </c>
    </row>
    <row r="31666" spans="1:7">
      <c r="A31666">
        <v>72249031</v>
      </c>
      <c r="B31666" t="s">
        <v>117</v>
      </c>
      <c r="C31666" s="30">
        <v>4.08</v>
      </c>
      <c r="D31666" t="s">
        <v>21</v>
      </c>
      <c r="G31666" t="s">
        <v>273</v>
      </c>
    </row>
    <row r="31667" spans="1:7">
      <c r="A31667">
        <v>72249031</v>
      </c>
      <c r="B31667" t="s">
        <v>117</v>
      </c>
      <c r="C31667" s="30">
        <v>4.4880000000000004</v>
      </c>
      <c r="D31667" t="s">
        <v>21</v>
      </c>
      <c r="E31667">
        <v>2026</v>
      </c>
      <c r="G31667" t="s">
        <v>273</v>
      </c>
    </row>
    <row r="31668" spans="1:7">
      <c r="A31668">
        <v>72249031</v>
      </c>
      <c r="B31668" t="s">
        <v>117</v>
      </c>
      <c r="C31668" s="30">
        <v>4.8959999999999999</v>
      </c>
      <c r="D31668" t="s">
        <v>21</v>
      </c>
      <c r="E31668">
        <v>2027</v>
      </c>
      <c r="G31668" t="s">
        <v>273</v>
      </c>
    </row>
    <row r="31669" spans="1:7">
      <c r="A31669">
        <v>72249031</v>
      </c>
      <c r="B31669" t="s">
        <v>117</v>
      </c>
      <c r="C31669" s="30">
        <v>5.3040000000000003</v>
      </c>
      <c r="D31669" t="s">
        <v>21</v>
      </c>
      <c r="E31669">
        <v>2028</v>
      </c>
      <c r="G31669" t="s">
        <v>273</v>
      </c>
    </row>
    <row r="31670" spans="1:7">
      <c r="A31670">
        <v>72249038</v>
      </c>
      <c r="B31670" t="s">
        <v>117</v>
      </c>
      <c r="C31670" s="30">
        <v>4.08</v>
      </c>
      <c r="D31670" t="s">
        <v>21</v>
      </c>
      <c r="G31670" t="s">
        <v>273</v>
      </c>
    </row>
    <row r="31671" spans="1:7">
      <c r="A31671">
        <v>72249038</v>
      </c>
      <c r="B31671" t="s">
        <v>117</v>
      </c>
      <c r="C31671" s="30">
        <v>4.4880000000000004</v>
      </c>
      <c r="D31671" t="s">
        <v>21</v>
      </c>
      <c r="E31671">
        <v>2026</v>
      </c>
      <c r="G31671" t="s">
        <v>273</v>
      </c>
    </row>
    <row r="31672" spans="1:7">
      <c r="A31672">
        <v>72249038</v>
      </c>
      <c r="B31672" t="s">
        <v>117</v>
      </c>
      <c r="C31672" s="30">
        <v>4.8959999999999999</v>
      </c>
      <c r="D31672" t="s">
        <v>21</v>
      </c>
      <c r="E31672">
        <v>2027</v>
      </c>
      <c r="G31672" t="s">
        <v>273</v>
      </c>
    </row>
    <row r="31673" spans="1:7">
      <c r="A31673">
        <v>72249038</v>
      </c>
      <c r="B31673" t="s">
        <v>117</v>
      </c>
      <c r="C31673" s="30">
        <v>5.3040000000000003</v>
      </c>
      <c r="D31673" t="s">
        <v>21</v>
      </c>
      <c r="E31673">
        <v>2028</v>
      </c>
      <c r="G31673" t="s">
        <v>273</v>
      </c>
    </row>
    <row r="31674" spans="1:7">
      <c r="A31674">
        <v>72249090</v>
      </c>
      <c r="B31674" t="s">
        <v>117</v>
      </c>
      <c r="C31674" s="30">
        <v>3.89</v>
      </c>
      <c r="D31674" t="s">
        <v>21</v>
      </c>
      <c r="G31674" t="s">
        <v>273</v>
      </c>
    </row>
    <row r="31675" spans="1:7">
      <c r="A31675">
        <v>72249090</v>
      </c>
      <c r="B31675" t="s">
        <v>117</v>
      </c>
      <c r="C31675" s="30">
        <v>4.2789999999999999</v>
      </c>
      <c r="D31675" t="s">
        <v>21</v>
      </c>
      <c r="E31675">
        <v>2026</v>
      </c>
      <c r="G31675" t="s">
        <v>273</v>
      </c>
    </row>
    <row r="31676" spans="1:7">
      <c r="A31676">
        <v>72249090</v>
      </c>
      <c r="B31676" t="s">
        <v>117</v>
      </c>
      <c r="C31676" s="30">
        <v>4.6680000000000001</v>
      </c>
      <c r="D31676" t="s">
        <v>21</v>
      </c>
      <c r="E31676">
        <v>2027</v>
      </c>
      <c r="G31676" t="s">
        <v>273</v>
      </c>
    </row>
    <row r="31677" spans="1:7">
      <c r="A31677">
        <v>72249090</v>
      </c>
      <c r="B31677" t="s">
        <v>117</v>
      </c>
      <c r="C31677" s="30">
        <v>5.0570000000000004</v>
      </c>
      <c r="D31677" t="s">
        <v>21</v>
      </c>
      <c r="E31677">
        <v>2028</v>
      </c>
      <c r="G31677" t="s">
        <v>273</v>
      </c>
    </row>
    <row r="31678" spans="1:7">
      <c r="A31678">
        <v>72251100</v>
      </c>
      <c r="B31678" t="s">
        <v>117</v>
      </c>
      <c r="C31678" s="30">
        <v>5.34</v>
      </c>
      <c r="D31678" t="s">
        <v>20</v>
      </c>
      <c r="G31678" t="s">
        <v>273</v>
      </c>
    </row>
    <row r="31679" spans="1:7">
      <c r="A31679">
        <v>72251100</v>
      </c>
      <c r="B31679" t="s">
        <v>117</v>
      </c>
      <c r="C31679" s="30">
        <v>5.8739999999999997</v>
      </c>
      <c r="D31679" t="s">
        <v>20</v>
      </c>
      <c r="E31679">
        <v>2026</v>
      </c>
      <c r="G31679" t="s">
        <v>273</v>
      </c>
    </row>
    <row r="31680" spans="1:7">
      <c r="A31680">
        <v>72251100</v>
      </c>
      <c r="B31680" t="s">
        <v>117</v>
      </c>
      <c r="C31680" s="30">
        <v>6.4079999999999995</v>
      </c>
      <c r="D31680" t="s">
        <v>20</v>
      </c>
      <c r="E31680">
        <v>2027</v>
      </c>
      <c r="G31680" t="s">
        <v>273</v>
      </c>
    </row>
    <row r="31681" spans="1:7">
      <c r="A31681">
        <v>72251100</v>
      </c>
      <c r="B31681" t="s">
        <v>117</v>
      </c>
      <c r="C31681" s="30">
        <v>6.9420000000000002</v>
      </c>
      <c r="D31681" t="s">
        <v>20</v>
      </c>
      <c r="E31681">
        <v>2028</v>
      </c>
      <c r="G31681" t="s">
        <v>273</v>
      </c>
    </row>
    <row r="31682" spans="1:7">
      <c r="A31682">
        <v>72251910</v>
      </c>
      <c r="B31682" t="s">
        <v>117</v>
      </c>
      <c r="C31682" s="30">
        <v>4.08</v>
      </c>
      <c r="D31682" t="s">
        <v>20</v>
      </c>
      <c r="G31682" t="s">
        <v>273</v>
      </c>
    </row>
    <row r="31683" spans="1:7">
      <c r="A31683">
        <v>72251910</v>
      </c>
      <c r="B31683" t="s">
        <v>117</v>
      </c>
      <c r="C31683" s="30">
        <v>4.4880000000000004</v>
      </c>
      <c r="D31683" t="s">
        <v>20</v>
      </c>
      <c r="E31683">
        <v>2026</v>
      </c>
      <c r="G31683" t="s">
        <v>273</v>
      </c>
    </row>
    <row r="31684" spans="1:7">
      <c r="A31684">
        <v>72251910</v>
      </c>
      <c r="B31684" t="s">
        <v>117</v>
      </c>
      <c r="C31684" s="30">
        <v>4.8959999999999999</v>
      </c>
      <c r="D31684" t="s">
        <v>20</v>
      </c>
      <c r="E31684">
        <v>2027</v>
      </c>
      <c r="G31684" t="s">
        <v>273</v>
      </c>
    </row>
    <row r="31685" spans="1:7">
      <c r="A31685">
        <v>72251910</v>
      </c>
      <c r="B31685" t="s">
        <v>117</v>
      </c>
      <c r="C31685" s="30">
        <v>5.3040000000000003</v>
      </c>
      <c r="D31685" t="s">
        <v>20</v>
      </c>
      <c r="E31685">
        <v>2028</v>
      </c>
      <c r="G31685" t="s">
        <v>273</v>
      </c>
    </row>
    <row r="31686" spans="1:7">
      <c r="A31686">
        <v>72251990</v>
      </c>
      <c r="B31686" t="s">
        <v>117</v>
      </c>
      <c r="C31686" s="30">
        <v>4.16</v>
      </c>
      <c r="D31686" t="s">
        <v>20</v>
      </c>
      <c r="G31686" t="s">
        <v>273</v>
      </c>
    </row>
    <row r="31687" spans="1:7">
      <c r="A31687">
        <v>72251990</v>
      </c>
      <c r="B31687" t="s">
        <v>117</v>
      </c>
      <c r="C31687" s="30">
        <v>4.5760000000000005</v>
      </c>
      <c r="D31687" t="s">
        <v>20</v>
      </c>
      <c r="E31687">
        <v>2026</v>
      </c>
      <c r="G31687" t="s">
        <v>273</v>
      </c>
    </row>
    <row r="31688" spans="1:7">
      <c r="A31688">
        <v>72251990</v>
      </c>
      <c r="B31688" t="s">
        <v>117</v>
      </c>
      <c r="C31688" s="30">
        <v>4.992</v>
      </c>
      <c r="D31688" t="s">
        <v>20</v>
      </c>
      <c r="E31688">
        <v>2027</v>
      </c>
      <c r="G31688" t="s">
        <v>273</v>
      </c>
    </row>
    <row r="31689" spans="1:7">
      <c r="A31689">
        <v>72251990</v>
      </c>
      <c r="B31689" t="s">
        <v>117</v>
      </c>
      <c r="C31689" s="30">
        <v>5.4080000000000004</v>
      </c>
      <c r="D31689" t="s">
        <v>20</v>
      </c>
      <c r="E31689">
        <v>2028</v>
      </c>
      <c r="G31689" t="s">
        <v>273</v>
      </c>
    </row>
    <row r="31690" spans="1:7">
      <c r="A31690">
        <v>722530</v>
      </c>
      <c r="B31690" t="s">
        <v>117</v>
      </c>
      <c r="C31690" s="30">
        <v>4.08</v>
      </c>
      <c r="D31690" t="s">
        <v>21</v>
      </c>
      <c r="G31690" t="s">
        <v>273</v>
      </c>
    </row>
    <row r="31691" spans="1:7">
      <c r="A31691">
        <v>722530</v>
      </c>
      <c r="B31691" t="s">
        <v>117</v>
      </c>
      <c r="C31691" s="30">
        <v>4.4880000000000004</v>
      </c>
      <c r="D31691" t="s">
        <v>21</v>
      </c>
      <c r="E31691">
        <v>2026</v>
      </c>
      <c r="G31691" t="s">
        <v>273</v>
      </c>
    </row>
    <row r="31692" spans="1:7">
      <c r="A31692">
        <v>722530</v>
      </c>
      <c r="B31692" t="s">
        <v>117</v>
      </c>
      <c r="C31692" s="30">
        <v>4.8959999999999999</v>
      </c>
      <c r="D31692" t="s">
        <v>21</v>
      </c>
      <c r="E31692">
        <v>2027</v>
      </c>
      <c r="G31692" t="s">
        <v>273</v>
      </c>
    </row>
    <row r="31693" spans="1:7">
      <c r="A31693">
        <v>722530</v>
      </c>
      <c r="B31693" t="s">
        <v>117</v>
      </c>
      <c r="C31693" s="30">
        <v>5.3040000000000003</v>
      </c>
      <c r="D31693" t="s">
        <v>21</v>
      </c>
      <c r="E31693">
        <v>2028</v>
      </c>
      <c r="G31693" t="s">
        <v>273</v>
      </c>
    </row>
    <row r="31694" spans="1:7">
      <c r="A31694">
        <v>722540</v>
      </c>
      <c r="B31694" t="s">
        <v>117</v>
      </c>
      <c r="C31694" s="30">
        <v>4.08</v>
      </c>
      <c r="D31694" t="s">
        <v>21</v>
      </c>
      <c r="G31694" t="s">
        <v>273</v>
      </c>
    </row>
    <row r="31695" spans="1:7">
      <c r="A31695">
        <v>722540</v>
      </c>
      <c r="B31695" t="s">
        <v>117</v>
      </c>
      <c r="C31695" s="30">
        <v>4.4880000000000004</v>
      </c>
      <c r="D31695" t="s">
        <v>21</v>
      </c>
      <c r="E31695">
        <v>2026</v>
      </c>
      <c r="G31695" t="s">
        <v>273</v>
      </c>
    </row>
    <row r="31696" spans="1:7">
      <c r="A31696">
        <v>722540</v>
      </c>
      <c r="B31696" t="s">
        <v>117</v>
      </c>
      <c r="C31696" s="30">
        <v>4.8959999999999999</v>
      </c>
      <c r="D31696" t="s">
        <v>21</v>
      </c>
      <c r="E31696">
        <v>2027</v>
      </c>
      <c r="G31696" t="s">
        <v>273</v>
      </c>
    </row>
    <row r="31697" spans="1:7">
      <c r="A31697">
        <v>722540</v>
      </c>
      <c r="B31697" t="s">
        <v>117</v>
      </c>
      <c r="C31697" s="30">
        <v>5.3040000000000003</v>
      </c>
      <c r="D31697" t="s">
        <v>21</v>
      </c>
      <c r="E31697">
        <v>2028</v>
      </c>
      <c r="G31697" t="s">
        <v>273</v>
      </c>
    </row>
    <row r="31698" spans="1:7">
      <c r="A31698">
        <v>722550</v>
      </c>
      <c r="B31698" t="s">
        <v>117</v>
      </c>
      <c r="C31698" s="30">
        <v>4.16</v>
      </c>
      <c r="D31698" t="s">
        <v>21</v>
      </c>
      <c r="G31698" t="s">
        <v>273</v>
      </c>
    </row>
    <row r="31699" spans="1:7">
      <c r="A31699">
        <v>722550</v>
      </c>
      <c r="B31699" t="s">
        <v>117</v>
      </c>
      <c r="C31699" s="30">
        <v>4.5760000000000005</v>
      </c>
      <c r="D31699" t="s">
        <v>21</v>
      </c>
      <c r="E31699">
        <v>2026</v>
      </c>
      <c r="G31699" t="s">
        <v>273</v>
      </c>
    </row>
    <row r="31700" spans="1:7">
      <c r="A31700">
        <v>722550</v>
      </c>
      <c r="B31700" t="s">
        <v>117</v>
      </c>
      <c r="C31700" s="30">
        <v>4.992</v>
      </c>
      <c r="D31700" t="s">
        <v>21</v>
      </c>
      <c r="E31700">
        <v>2027</v>
      </c>
      <c r="G31700" t="s">
        <v>273</v>
      </c>
    </row>
    <row r="31701" spans="1:7">
      <c r="A31701">
        <v>722550</v>
      </c>
      <c r="B31701" t="s">
        <v>117</v>
      </c>
      <c r="C31701" s="30">
        <v>5.4080000000000004</v>
      </c>
      <c r="D31701" t="s">
        <v>21</v>
      </c>
      <c r="E31701">
        <v>2028</v>
      </c>
      <c r="G31701" t="s">
        <v>273</v>
      </c>
    </row>
    <row r="31702" spans="1:7">
      <c r="A31702">
        <v>72259100</v>
      </c>
      <c r="B31702" t="s">
        <v>117</v>
      </c>
      <c r="C31702" s="30">
        <v>4.16</v>
      </c>
      <c r="D31702" t="s">
        <v>21</v>
      </c>
      <c r="G31702" t="s">
        <v>273</v>
      </c>
    </row>
    <row r="31703" spans="1:7">
      <c r="A31703">
        <v>72259100</v>
      </c>
      <c r="B31703" t="s">
        <v>117</v>
      </c>
      <c r="C31703" s="30">
        <v>4.5760000000000005</v>
      </c>
      <c r="D31703" t="s">
        <v>21</v>
      </c>
      <c r="E31703">
        <v>2026</v>
      </c>
      <c r="G31703" t="s">
        <v>273</v>
      </c>
    </row>
    <row r="31704" spans="1:7">
      <c r="A31704">
        <v>72259100</v>
      </c>
      <c r="B31704" t="s">
        <v>117</v>
      </c>
      <c r="C31704" s="30">
        <v>4.992</v>
      </c>
      <c r="D31704" t="s">
        <v>21</v>
      </c>
      <c r="E31704">
        <v>2027</v>
      </c>
      <c r="G31704" t="s">
        <v>273</v>
      </c>
    </row>
    <row r="31705" spans="1:7">
      <c r="A31705">
        <v>72259100</v>
      </c>
      <c r="B31705" t="s">
        <v>117</v>
      </c>
      <c r="C31705" s="30">
        <v>5.4080000000000004</v>
      </c>
      <c r="D31705" t="s">
        <v>21</v>
      </c>
      <c r="E31705">
        <v>2028</v>
      </c>
      <c r="G31705" t="s">
        <v>273</v>
      </c>
    </row>
    <row r="31706" spans="1:7">
      <c r="A31706">
        <v>72259200</v>
      </c>
      <c r="B31706" t="s">
        <v>117</v>
      </c>
      <c r="C31706" s="30">
        <v>4.16</v>
      </c>
      <c r="D31706" t="s">
        <v>21</v>
      </c>
      <c r="G31706" t="s">
        <v>273</v>
      </c>
    </row>
    <row r="31707" spans="1:7">
      <c r="A31707">
        <v>72259200</v>
      </c>
      <c r="B31707" t="s">
        <v>117</v>
      </c>
      <c r="C31707" s="30">
        <v>4.5760000000000005</v>
      </c>
      <c r="D31707" t="s">
        <v>21</v>
      </c>
      <c r="E31707">
        <v>2026</v>
      </c>
      <c r="G31707" t="s">
        <v>273</v>
      </c>
    </row>
    <row r="31708" spans="1:7">
      <c r="A31708">
        <v>72259200</v>
      </c>
      <c r="B31708" t="s">
        <v>117</v>
      </c>
      <c r="C31708" s="30">
        <v>4.992</v>
      </c>
      <c r="D31708" t="s">
        <v>21</v>
      </c>
      <c r="E31708">
        <v>2027</v>
      </c>
      <c r="G31708" t="s">
        <v>273</v>
      </c>
    </row>
    <row r="31709" spans="1:7">
      <c r="A31709">
        <v>72259200</v>
      </c>
      <c r="B31709" t="s">
        <v>117</v>
      </c>
      <c r="C31709" s="30">
        <v>5.4080000000000004</v>
      </c>
      <c r="D31709" t="s">
        <v>21</v>
      </c>
      <c r="E31709">
        <v>2028</v>
      </c>
      <c r="G31709" t="s">
        <v>273</v>
      </c>
    </row>
    <row r="31710" spans="1:7">
      <c r="A31710">
        <v>72259900</v>
      </c>
      <c r="B31710" t="s">
        <v>117</v>
      </c>
      <c r="C31710" s="30">
        <v>4.16</v>
      </c>
      <c r="D31710" t="s">
        <v>21</v>
      </c>
      <c r="G31710" t="s">
        <v>273</v>
      </c>
    </row>
    <row r="31711" spans="1:7">
      <c r="A31711">
        <v>72259900</v>
      </c>
      <c r="B31711" t="s">
        <v>117</v>
      </c>
      <c r="C31711" s="30">
        <v>4.5760000000000005</v>
      </c>
      <c r="D31711" t="s">
        <v>21</v>
      </c>
      <c r="E31711">
        <v>2026</v>
      </c>
      <c r="G31711" t="s">
        <v>273</v>
      </c>
    </row>
    <row r="31712" spans="1:7">
      <c r="A31712">
        <v>72259900</v>
      </c>
      <c r="B31712" t="s">
        <v>117</v>
      </c>
      <c r="C31712" s="30">
        <v>4.992</v>
      </c>
      <c r="D31712" t="s">
        <v>21</v>
      </c>
      <c r="E31712">
        <v>2027</v>
      </c>
      <c r="G31712" t="s">
        <v>273</v>
      </c>
    </row>
    <row r="31713" spans="1:7">
      <c r="A31713">
        <v>72259900</v>
      </c>
      <c r="B31713" t="s">
        <v>117</v>
      </c>
      <c r="C31713" s="30">
        <v>5.4080000000000004</v>
      </c>
      <c r="D31713" t="s">
        <v>21</v>
      </c>
      <c r="E31713">
        <v>2028</v>
      </c>
      <c r="G31713" t="s">
        <v>273</v>
      </c>
    </row>
    <row r="31714" spans="1:7">
      <c r="A31714">
        <v>72261100</v>
      </c>
      <c r="B31714" t="s">
        <v>117</v>
      </c>
      <c r="C31714" s="30">
        <v>5.34</v>
      </c>
      <c r="D31714" t="s">
        <v>20</v>
      </c>
      <c r="G31714" t="s">
        <v>273</v>
      </c>
    </row>
    <row r="31715" spans="1:7">
      <c r="A31715">
        <v>72261100</v>
      </c>
      <c r="B31715" t="s">
        <v>117</v>
      </c>
      <c r="C31715" s="30">
        <v>5.8739999999999997</v>
      </c>
      <c r="D31715" t="s">
        <v>20</v>
      </c>
      <c r="E31715">
        <v>2026</v>
      </c>
      <c r="G31715" t="s">
        <v>273</v>
      </c>
    </row>
    <row r="31716" spans="1:7">
      <c r="A31716">
        <v>72261100</v>
      </c>
      <c r="B31716" t="s">
        <v>117</v>
      </c>
      <c r="C31716" s="30">
        <v>6.4079999999999995</v>
      </c>
      <c r="D31716" t="s">
        <v>20</v>
      </c>
      <c r="E31716">
        <v>2027</v>
      </c>
      <c r="G31716" t="s">
        <v>273</v>
      </c>
    </row>
    <row r="31717" spans="1:7">
      <c r="A31717">
        <v>72261100</v>
      </c>
      <c r="B31717" t="s">
        <v>117</v>
      </c>
      <c r="C31717" s="30">
        <v>6.9420000000000002</v>
      </c>
      <c r="D31717" t="s">
        <v>20</v>
      </c>
      <c r="E31717">
        <v>2028</v>
      </c>
      <c r="G31717" t="s">
        <v>273</v>
      </c>
    </row>
    <row r="31718" spans="1:7">
      <c r="A31718">
        <v>72261910</v>
      </c>
      <c r="B31718" t="s">
        <v>117</v>
      </c>
      <c r="C31718" s="30">
        <v>4.08</v>
      </c>
      <c r="D31718" t="s">
        <v>20</v>
      </c>
      <c r="G31718" t="s">
        <v>273</v>
      </c>
    </row>
    <row r="31719" spans="1:7">
      <c r="A31719">
        <v>72261910</v>
      </c>
      <c r="B31719" t="s">
        <v>117</v>
      </c>
      <c r="C31719" s="30">
        <v>4.4880000000000004</v>
      </c>
      <c r="D31719" t="s">
        <v>20</v>
      </c>
      <c r="E31719">
        <v>2026</v>
      </c>
      <c r="G31719" t="s">
        <v>273</v>
      </c>
    </row>
    <row r="31720" spans="1:7">
      <c r="A31720">
        <v>72261910</v>
      </c>
      <c r="B31720" t="s">
        <v>117</v>
      </c>
      <c r="C31720" s="30">
        <v>4.8959999999999999</v>
      </c>
      <c r="D31720" t="s">
        <v>20</v>
      </c>
      <c r="E31720">
        <v>2027</v>
      </c>
      <c r="G31720" t="s">
        <v>273</v>
      </c>
    </row>
    <row r="31721" spans="1:7">
      <c r="A31721">
        <v>72261910</v>
      </c>
      <c r="B31721" t="s">
        <v>117</v>
      </c>
      <c r="C31721" s="30">
        <v>5.3040000000000003</v>
      </c>
      <c r="D31721" t="s">
        <v>20</v>
      </c>
      <c r="E31721">
        <v>2028</v>
      </c>
      <c r="G31721" t="s">
        <v>273</v>
      </c>
    </row>
    <row r="31722" spans="1:7">
      <c r="A31722">
        <v>72261980</v>
      </c>
      <c r="B31722" t="s">
        <v>117</v>
      </c>
      <c r="C31722" s="30">
        <v>4.16</v>
      </c>
      <c r="D31722" t="s">
        <v>20</v>
      </c>
      <c r="G31722" t="s">
        <v>273</v>
      </c>
    </row>
    <row r="31723" spans="1:7">
      <c r="A31723">
        <v>72261980</v>
      </c>
      <c r="B31723" t="s">
        <v>117</v>
      </c>
      <c r="C31723" s="30">
        <v>4.5760000000000005</v>
      </c>
      <c r="D31723" t="s">
        <v>20</v>
      </c>
      <c r="E31723">
        <v>2026</v>
      </c>
      <c r="G31723" t="s">
        <v>273</v>
      </c>
    </row>
    <row r="31724" spans="1:7">
      <c r="A31724">
        <v>72261980</v>
      </c>
      <c r="B31724" t="s">
        <v>117</v>
      </c>
      <c r="C31724" s="30">
        <v>4.992</v>
      </c>
      <c r="D31724" t="s">
        <v>20</v>
      </c>
      <c r="E31724">
        <v>2027</v>
      </c>
      <c r="G31724" t="s">
        <v>273</v>
      </c>
    </row>
    <row r="31725" spans="1:7">
      <c r="A31725">
        <v>72261980</v>
      </c>
      <c r="B31725" t="s">
        <v>117</v>
      </c>
      <c r="C31725" s="30">
        <v>5.4080000000000004</v>
      </c>
      <c r="D31725" t="s">
        <v>20</v>
      </c>
      <c r="E31725">
        <v>2028</v>
      </c>
      <c r="G31725" t="s">
        <v>273</v>
      </c>
    </row>
    <row r="31726" spans="1:7">
      <c r="A31726">
        <v>72262000</v>
      </c>
      <c r="B31726" t="s">
        <v>117</v>
      </c>
      <c r="C31726" s="30">
        <v>4.08</v>
      </c>
      <c r="D31726" t="s">
        <v>21</v>
      </c>
      <c r="G31726" t="s">
        <v>273</v>
      </c>
    </row>
    <row r="31727" spans="1:7">
      <c r="A31727">
        <v>72262000</v>
      </c>
      <c r="B31727" t="s">
        <v>117</v>
      </c>
      <c r="C31727" s="30">
        <v>4.4880000000000004</v>
      </c>
      <c r="D31727" t="s">
        <v>21</v>
      </c>
      <c r="E31727">
        <v>2026</v>
      </c>
      <c r="G31727" t="s">
        <v>273</v>
      </c>
    </row>
    <row r="31728" spans="1:7">
      <c r="A31728">
        <v>72262000</v>
      </c>
      <c r="B31728" t="s">
        <v>117</v>
      </c>
      <c r="C31728" s="30">
        <v>4.8959999999999999</v>
      </c>
      <c r="D31728" t="s">
        <v>21</v>
      </c>
      <c r="E31728">
        <v>2027</v>
      </c>
      <c r="G31728" t="s">
        <v>273</v>
      </c>
    </row>
    <row r="31729" spans="1:7">
      <c r="A31729">
        <v>72262000</v>
      </c>
      <c r="B31729" t="s">
        <v>117</v>
      </c>
      <c r="C31729" s="30">
        <v>5.3040000000000003</v>
      </c>
      <c r="D31729" t="s">
        <v>21</v>
      </c>
      <c r="E31729">
        <v>2028</v>
      </c>
      <c r="G31729" t="s">
        <v>273</v>
      </c>
    </row>
    <row r="31730" spans="1:7">
      <c r="A31730">
        <v>722691</v>
      </c>
      <c r="B31730" t="s">
        <v>117</v>
      </c>
      <c r="C31730" s="30">
        <v>4.08</v>
      </c>
      <c r="D31730" t="s">
        <v>21</v>
      </c>
      <c r="G31730" t="s">
        <v>273</v>
      </c>
    </row>
    <row r="31731" spans="1:7">
      <c r="A31731">
        <v>722691</v>
      </c>
      <c r="B31731" t="s">
        <v>117</v>
      </c>
      <c r="C31731" s="30">
        <v>4.4880000000000004</v>
      </c>
      <c r="D31731" t="s">
        <v>21</v>
      </c>
      <c r="E31731">
        <v>2026</v>
      </c>
      <c r="G31731" t="s">
        <v>273</v>
      </c>
    </row>
    <row r="31732" spans="1:7">
      <c r="A31732">
        <v>722691</v>
      </c>
      <c r="B31732" t="s">
        <v>117</v>
      </c>
      <c r="C31732" s="30">
        <v>4.8959999999999999</v>
      </c>
      <c r="D31732" t="s">
        <v>21</v>
      </c>
      <c r="E31732">
        <v>2027</v>
      </c>
      <c r="G31732" t="s">
        <v>273</v>
      </c>
    </row>
    <row r="31733" spans="1:7">
      <c r="A31733">
        <v>722691</v>
      </c>
      <c r="B31733" t="s">
        <v>117</v>
      </c>
      <c r="C31733" s="30">
        <v>5.3040000000000003</v>
      </c>
      <c r="D31733" t="s">
        <v>21</v>
      </c>
      <c r="E31733">
        <v>2028</v>
      </c>
      <c r="G31733" t="s">
        <v>273</v>
      </c>
    </row>
    <row r="31734" spans="1:7">
      <c r="A31734">
        <v>72269200</v>
      </c>
      <c r="B31734" t="s">
        <v>117</v>
      </c>
      <c r="C31734" s="30">
        <v>4.16</v>
      </c>
      <c r="D31734" t="s">
        <v>21</v>
      </c>
      <c r="G31734" t="s">
        <v>273</v>
      </c>
    </row>
    <row r="31735" spans="1:7">
      <c r="A31735">
        <v>72269200</v>
      </c>
      <c r="B31735" t="s">
        <v>117</v>
      </c>
      <c r="C31735" s="30">
        <v>4.5760000000000005</v>
      </c>
      <c r="D31735" t="s">
        <v>21</v>
      </c>
      <c r="E31735">
        <v>2026</v>
      </c>
      <c r="G31735" t="s">
        <v>273</v>
      </c>
    </row>
    <row r="31736" spans="1:7">
      <c r="A31736">
        <v>72269200</v>
      </c>
      <c r="B31736" t="s">
        <v>117</v>
      </c>
      <c r="C31736" s="30">
        <v>4.992</v>
      </c>
      <c r="D31736" t="s">
        <v>21</v>
      </c>
      <c r="E31736">
        <v>2027</v>
      </c>
      <c r="G31736" t="s">
        <v>273</v>
      </c>
    </row>
    <row r="31737" spans="1:7">
      <c r="A31737">
        <v>72269200</v>
      </c>
      <c r="B31737" t="s">
        <v>117</v>
      </c>
      <c r="C31737" s="30">
        <v>5.4080000000000004</v>
      </c>
      <c r="D31737" t="s">
        <v>21</v>
      </c>
      <c r="E31737">
        <v>2028</v>
      </c>
      <c r="G31737" t="s">
        <v>273</v>
      </c>
    </row>
    <row r="31738" spans="1:7">
      <c r="A31738">
        <v>722699</v>
      </c>
      <c r="B31738" t="s">
        <v>117</v>
      </c>
      <c r="C31738" s="30">
        <v>4.16</v>
      </c>
      <c r="D31738" t="s">
        <v>21</v>
      </c>
      <c r="G31738" t="s">
        <v>273</v>
      </c>
    </row>
    <row r="31739" spans="1:7">
      <c r="A31739">
        <v>722699</v>
      </c>
      <c r="B31739" t="s">
        <v>117</v>
      </c>
      <c r="C31739" s="30">
        <v>4.5760000000000005</v>
      </c>
      <c r="D31739" t="s">
        <v>21</v>
      </c>
      <c r="E31739">
        <v>2026</v>
      </c>
      <c r="G31739" t="s">
        <v>273</v>
      </c>
    </row>
    <row r="31740" spans="1:7">
      <c r="A31740">
        <v>722699</v>
      </c>
      <c r="B31740" t="s">
        <v>117</v>
      </c>
      <c r="C31740" s="30">
        <v>4.992</v>
      </c>
      <c r="D31740" t="s">
        <v>21</v>
      </c>
      <c r="E31740">
        <v>2027</v>
      </c>
      <c r="G31740" t="s">
        <v>273</v>
      </c>
    </row>
    <row r="31741" spans="1:7">
      <c r="A31741">
        <v>722699</v>
      </c>
      <c r="B31741" t="s">
        <v>117</v>
      </c>
      <c r="C31741" s="30">
        <v>5.4080000000000004</v>
      </c>
      <c r="D31741" t="s">
        <v>21</v>
      </c>
      <c r="E31741">
        <v>2028</v>
      </c>
      <c r="G31741" t="s">
        <v>273</v>
      </c>
    </row>
    <row r="31742" spans="1:7">
      <c r="A31742">
        <v>7227</v>
      </c>
      <c r="B31742" t="s">
        <v>117</v>
      </c>
      <c r="C31742" s="30">
        <v>3.89</v>
      </c>
      <c r="D31742" t="s">
        <v>20</v>
      </c>
      <c r="G31742" t="s">
        <v>273</v>
      </c>
    </row>
    <row r="31743" spans="1:7">
      <c r="A31743">
        <v>7227</v>
      </c>
      <c r="B31743" t="s">
        <v>117</v>
      </c>
      <c r="C31743" s="30">
        <v>4.2789999999999999</v>
      </c>
      <c r="D31743" t="s">
        <v>20</v>
      </c>
      <c r="E31743">
        <v>2026</v>
      </c>
      <c r="G31743" t="s">
        <v>273</v>
      </c>
    </row>
    <row r="31744" spans="1:7">
      <c r="A31744">
        <v>7227</v>
      </c>
      <c r="B31744" t="s">
        <v>117</v>
      </c>
      <c r="C31744" s="30">
        <v>4.6680000000000001</v>
      </c>
      <c r="D31744" t="s">
        <v>20</v>
      </c>
      <c r="E31744">
        <v>2027</v>
      </c>
      <c r="G31744" t="s">
        <v>273</v>
      </c>
    </row>
    <row r="31745" spans="1:7">
      <c r="A31745">
        <v>7227</v>
      </c>
      <c r="B31745" t="s">
        <v>117</v>
      </c>
      <c r="C31745" s="30">
        <v>5.0570000000000004</v>
      </c>
      <c r="D31745" t="s">
        <v>20</v>
      </c>
      <c r="E31745">
        <v>2028</v>
      </c>
      <c r="G31745" t="s">
        <v>273</v>
      </c>
    </row>
    <row r="31746" spans="1:7">
      <c r="A31746">
        <v>72281020</v>
      </c>
      <c r="B31746" t="s">
        <v>117</v>
      </c>
      <c r="C31746" s="30">
        <v>3.89</v>
      </c>
      <c r="D31746" t="s">
        <v>21</v>
      </c>
      <c r="G31746" t="s">
        <v>273</v>
      </c>
    </row>
    <row r="31747" spans="1:7">
      <c r="A31747">
        <v>72281020</v>
      </c>
      <c r="B31747" t="s">
        <v>117</v>
      </c>
      <c r="C31747" s="30">
        <v>4.2789999999999999</v>
      </c>
      <c r="D31747" t="s">
        <v>21</v>
      </c>
      <c r="E31747">
        <v>2026</v>
      </c>
      <c r="G31747" t="s">
        <v>273</v>
      </c>
    </row>
    <row r="31748" spans="1:7">
      <c r="A31748">
        <v>72281020</v>
      </c>
      <c r="B31748" t="s">
        <v>117</v>
      </c>
      <c r="C31748" s="30">
        <v>4.6680000000000001</v>
      </c>
      <c r="D31748" t="s">
        <v>21</v>
      </c>
      <c r="E31748">
        <v>2027</v>
      </c>
      <c r="G31748" t="s">
        <v>273</v>
      </c>
    </row>
    <row r="31749" spans="1:7">
      <c r="A31749">
        <v>72281020</v>
      </c>
      <c r="B31749" t="s">
        <v>117</v>
      </c>
      <c r="C31749" s="30">
        <v>5.0570000000000004</v>
      </c>
      <c r="D31749" t="s">
        <v>21</v>
      </c>
      <c r="E31749">
        <v>2028</v>
      </c>
      <c r="G31749" t="s">
        <v>273</v>
      </c>
    </row>
    <row r="31750" spans="1:7">
      <c r="A31750">
        <v>72281050</v>
      </c>
      <c r="B31750" t="s">
        <v>117</v>
      </c>
      <c r="C31750" s="30">
        <v>3.89</v>
      </c>
      <c r="D31750" t="s">
        <v>21</v>
      </c>
      <c r="G31750" t="s">
        <v>273</v>
      </c>
    </row>
    <row r="31751" spans="1:7">
      <c r="A31751">
        <v>72281050</v>
      </c>
      <c r="B31751" t="s">
        <v>117</v>
      </c>
      <c r="C31751" s="30">
        <v>4.2789999999999999</v>
      </c>
      <c r="D31751" t="s">
        <v>21</v>
      </c>
      <c r="E31751">
        <v>2026</v>
      </c>
      <c r="G31751" t="s">
        <v>273</v>
      </c>
    </row>
    <row r="31752" spans="1:7">
      <c r="A31752">
        <v>72281050</v>
      </c>
      <c r="B31752" t="s">
        <v>117</v>
      </c>
      <c r="C31752" s="30">
        <v>4.6680000000000001</v>
      </c>
      <c r="D31752" t="s">
        <v>21</v>
      </c>
      <c r="E31752">
        <v>2027</v>
      </c>
      <c r="G31752" t="s">
        <v>273</v>
      </c>
    </row>
    <row r="31753" spans="1:7">
      <c r="A31753">
        <v>72281050</v>
      </c>
      <c r="B31753" t="s">
        <v>117</v>
      </c>
      <c r="C31753" s="30">
        <v>5.0570000000000004</v>
      </c>
      <c r="D31753" t="s">
        <v>21</v>
      </c>
      <c r="E31753">
        <v>2028</v>
      </c>
      <c r="G31753" t="s">
        <v>273</v>
      </c>
    </row>
    <row r="31754" spans="1:7">
      <c r="A31754">
        <v>72281090</v>
      </c>
      <c r="B31754" t="s">
        <v>117</v>
      </c>
      <c r="C31754" s="30">
        <v>3.89</v>
      </c>
      <c r="D31754" t="s">
        <v>21</v>
      </c>
      <c r="G31754" t="s">
        <v>273</v>
      </c>
    </row>
    <row r="31755" spans="1:7">
      <c r="A31755">
        <v>72281090</v>
      </c>
      <c r="B31755" t="s">
        <v>117</v>
      </c>
      <c r="C31755" s="30">
        <v>4.2789999999999999</v>
      </c>
      <c r="D31755" t="s">
        <v>21</v>
      </c>
      <c r="E31755">
        <v>2026</v>
      </c>
      <c r="G31755" t="s">
        <v>273</v>
      </c>
    </row>
    <row r="31756" spans="1:7">
      <c r="A31756">
        <v>72281090</v>
      </c>
      <c r="B31756" t="s">
        <v>117</v>
      </c>
      <c r="C31756" s="30">
        <v>4.6680000000000001</v>
      </c>
      <c r="D31756" t="s">
        <v>21</v>
      </c>
      <c r="E31756">
        <v>2027</v>
      </c>
      <c r="G31756" t="s">
        <v>273</v>
      </c>
    </row>
    <row r="31757" spans="1:7">
      <c r="A31757">
        <v>72281090</v>
      </c>
      <c r="B31757" t="s">
        <v>117</v>
      </c>
      <c r="C31757" s="30">
        <v>5.0570000000000004</v>
      </c>
      <c r="D31757" t="s">
        <v>21</v>
      </c>
      <c r="E31757">
        <v>2028</v>
      </c>
      <c r="G31757" t="s">
        <v>273</v>
      </c>
    </row>
    <row r="31758" spans="1:7">
      <c r="A31758">
        <v>722820</v>
      </c>
      <c r="B31758" t="s">
        <v>117</v>
      </c>
      <c r="C31758" s="30">
        <v>3.89</v>
      </c>
      <c r="D31758" t="s">
        <v>21</v>
      </c>
      <c r="G31758" t="s">
        <v>273</v>
      </c>
    </row>
    <row r="31759" spans="1:7">
      <c r="A31759">
        <v>722820</v>
      </c>
      <c r="B31759" t="s">
        <v>117</v>
      </c>
      <c r="C31759" s="30">
        <v>4.2789999999999999</v>
      </c>
      <c r="D31759" t="s">
        <v>21</v>
      </c>
      <c r="E31759">
        <v>2026</v>
      </c>
      <c r="G31759" t="s">
        <v>273</v>
      </c>
    </row>
    <row r="31760" spans="1:7">
      <c r="A31760">
        <v>722820</v>
      </c>
      <c r="B31760" t="s">
        <v>117</v>
      </c>
      <c r="C31760" s="30">
        <v>4.6680000000000001</v>
      </c>
      <c r="D31760" t="s">
        <v>21</v>
      </c>
      <c r="E31760">
        <v>2027</v>
      </c>
      <c r="G31760" t="s">
        <v>273</v>
      </c>
    </row>
    <row r="31761" spans="1:7">
      <c r="A31761">
        <v>722820</v>
      </c>
      <c r="B31761" t="s">
        <v>117</v>
      </c>
      <c r="C31761" s="30">
        <v>5.0570000000000004</v>
      </c>
      <c r="D31761" t="s">
        <v>21</v>
      </c>
      <c r="E31761">
        <v>2028</v>
      </c>
      <c r="G31761" t="s">
        <v>273</v>
      </c>
    </row>
    <row r="31762" spans="1:7">
      <c r="A31762">
        <v>722830</v>
      </c>
      <c r="B31762" t="s">
        <v>117</v>
      </c>
      <c r="C31762" s="30">
        <v>3.89</v>
      </c>
      <c r="D31762" t="s">
        <v>20</v>
      </c>
      <c r="G31762" t="s">
        <v>273</v>
      </c>
    </row>
    <row r="31763" spans="1:7">
      <c r="A31763">
        <v>722830</v>
      </c>
      <c r="B31763" t="s">
        <v>117</v>
      </c>
      <c r="C31763" s="30">
        <v>4.2789999999999999</v>
      </c>
      <c r="D31763" t="s">
        <v>20</v>
      </c>
      <c r="E31763">
        <v>2026</v>
      </c>
      <c r="G31763" t="s">
        <v>273</v>
      </c>
    </row>
    <row r="31764" spans="1:7">
      <c r="A31764">
        <v>722830</v>
      </c>
      <c r="B31764" t="s">
        <v>117</v>
      </c>
      <c r="C31764" s="30">
        <v>4.6680000000000001</v>
      </c>
      <c r="D31764" t="s">
        <v>20</v>
      </c>
      <c r="E31764">
        <v>2027</v>
      </c>
      <c r="G31764" t="s">
        <v>273</v>
      </c>
    </row>
    <row r="31765" spans="1:7">
      <c r="A31765">
        <v>722830</v>
      </c>
      <c r="B31765" t="s">
        <v>117</v>
      </c>
      <c r="C31765" s="30">
        <v>5.0570000000000004</v>
      </c>
      <c r="D31765" t="s">
        <v>20</v>
      </c>
      <c r="E31765">
        <v>2028</v>
      </c>
      <c r="G31765" t="s">
        <v>273</v>
      </c>
    </row>
    <row r="31766" spans="1:7">
      <c r="A31766">
        <v>722840</v>
      </c>
      <c r="B31766" t="s">
        <v>117</v>
      </c>
      <c r="C31766" s="30">
        <v>3.89</v>
      </c>
      <c r="D31766" t="s">
        <v>21</v>
      </c>
      <c r="G31766" t="s">
        <v>273</v>
      </c>
    </row>
    <row r="31767" spans="1:7">
      <c r="A31767">
        <v>722840</v>
      </c>
      <c r="B31767" t="s">
        <v>117</v>
      </c>
      <c r="C31767" s="30">
        <v>4.2789999999999999</v>
      </c>
      <c r="D31767" t="s">
        <v>21</v>
      </c>
      <c r="E31767">
        <v>2026</v>
      </c>
      <c r="G31767" t="s">
        <v>273</v>
      </c>
    </row>
    <row r="31768" spans="1:7">
      <c r="A31768">
        <v>722840</v>
      </c>
      <c r="B31768" t="s">
        <v>117</v>
      </c>
      <c r="C31768" s="30">
        <v>4.6680000000000001</v>
      </c>
      <c r="D31768" t="s">
        <v>21</v>
      </c>
      <c r="E31768">
        <v>2027</v>
      </c>
      <c r="G31768" t="s">
        <v>273</v>
      </c>
    </row>
    <row r="31769" spans="1:7">
      <c r="A31769">
        <v>722840</v>
      </c>
      <c r="B31769" t="s">
        <v>117</v>
      </c>
      <c r="C31769" s="30">
        <v>5.0570000000000004</v>
      </c>
      <c r="D31769" t="s">
        <v>21</v>
      </c>
      <c r="E31769">
        <v>2028</v>
      </c>
      <c r="G31769" t="s">
        <v>273</v>
      </c>
    </row>
    <row r="31770" spans="1:7">
      <c r="A31770">
        <v>722850</v>
      </c>
      <c r="B31770" t="s">
        <v>117</v>
      </c>
      <c r="C31770" s="30">
        <v>3.89</v>
      </c>
      <c r="D31770" t="s">
        <v>20</v>
      </c>
      <c r="G31770" t="s">
        <v>273</v>
      </c>
    </row>
    <row r="31771" spans="1:7">
      <c r="A31771">
        <v>722850</v>
      </c>
      <c r="B31771" t="s">
        <v>117</v>
      </c>
      <c r="C31771" s="30">
        <v>4.2789999999999999</v>
      </c>
      <c r="D31771" t="s">
        <v>20</v>
      </c>
      <c r="E31771">
        <v>2026</v>
      </c>
      <c r="G31771" t="s">
        <v>273</v>
      </c>
    </row>
    <row r="31772" spans="1:7">
      <c r="A31772">
        <v>722850</v>
      </c>
      <c r="B31772" t="s">
        <v>117</v>
      </c>
      <c r="C31772" s="30">
        <v>4.6680000000000001</v>
      </c>
      <c r="D31772" t="s">
        <v>20</v>
      </c>
      <c r="E31772">
        <v>2027</v>
      </c>
      <c r="G31772" t="s">
        <v>273</v>
      </c>
    </row>
    <row r="31773" spans="1:7">
      <c r="A31773">
        <v>722850</v>
      </c>
      <c r="B31773" t="s">
        <v>117</v>
      </c>
      <c r="C31773" s="30">
        <v>5.0570000000000004</v>
      </c>
      <c r="D31773" t="s">
        <v>20</v>
      </c>
      <c r="E31773">
        <v>2028</v>
      </c>
      <c r="G31773" t="s">
        <v>273</v>
      </c>
    </row>
    <row r="31774" spans="1:7">
      <c r="A31774">
        <v>722860</v>
      </c>
      <c r="B31774" t="s">
        <v>117</v>
      </c>
      <c r="C31774" s="30">
        <v>3.89</v>
      </c>
      <c r="D31774" t="s">
        <v>21</v>
      </c>
      <c r="G31774" t="s">
        <v>273</v>
      </c>
    </row>
    <row r="31775" spans="1:7">
      <c r="A31775">
        <v>722860</v>
      </c>
      <c r="B31775" t="s">
        <v>117</v>
      </c>
      <c r="C31775" s="30">
        <v>4.2789999999999999</v>
      </c>
      <c r="D31775" t="s">
        <v>21</v>
      </c>
      <c r="E31775">
        <v>2026</v>
      </c>
      <c r="G31775" t="s">
        <v>273</v>
      </c>
    </row>
    <row r="31776" spans="1:7">
      <c r="A31776">
        <v>722860</v>
      </c>
      <c r="B31776" t="s">
        <v>117</v>
      </c>
      <c r="C31776" s="30">
        <v>4.6680000000000001</v>
      </c>
      <c r="D31776" t="s">
        <v>21</v>
      </c>
      <c r="E31776">
        <v>2027</v>
      </c>
      <c r="G31776" t="s">
        <v>273</v>
      </c>
    </row>
    <row r="31777" spans="1:7">
      <c r="A31777">
        <v>722860</v>
      </c>
      <c r="B31777" t="s">
        <v>117</v>
      </c>
      <c r="C31777" s="30">
        <v>5.0570000000000004</v>
      </c>
      <c r="D31777" t="s">
        <v>21</v>
      </c>
      <c r="E31777">
        <v>2028</v>
      </c>
      <c r="G31777" t="s">
        <v>273</v>
      </c>
    </row>
    <row r="31778" spans="1:7">
      <c r="A31778">
        <v>722870</v>
      </c>
      <c r="B31778" t="s">
        <v>117</v>
      </c>
      <c r="C31778" s="30">
        <v>3.89</v>
      </c>
      <c r="D31778" t="s">
        <v>21</v>
      </c>
      <c r="G31778" t="s">
        <v>273</v>
      </c>
    </row>
    <row r="31779" spans="1:7">
      <c r="A31779">
        <v>722870</v>
      </c>
      <c r="B31779" t="s">
        <v>117</v>
      </c>
      <c r="C31779" s="30">
        <v>4.2789999999999999</v>
      </c>
      <c r="D31779" t="s">
        <v>21</v>
      </c>
      <c r="E31779">
        <v>2026</v>
      </c>
      <c r="G31779" t="s">
        <v>273</v>
      </c>
    </row>
    <row r="31780" spans="1:7">
      <c r="A31780">
        <v>722870</v>
      </c>
      <c r="B31780" t="s">
        <v>117</v>
      </c>
      <c r="C31780" s="30">
        <v>4.6680000000000001</v>
      </c>
      <c r="D31780" t="s">
        <v>21</v>
      </c>
      <c r="E31780">
        <v>2027</v>
      </c>
      <c r="G31780" t="s">
        <v>273</v>
      </c>
    </row>
    <row r="31781" spans="1:7">
      <c r="A31781">
        <v>722870</v>
      </c>
      <c r="B31781" t="s">
        <v>117</v>
      </c>
      <c r="C31781" s="30">
        <v>5.0570000000000004</v>
      </c>
      <c r="D31781" t="s">
        <v>21</v>
      </c>
      <c r="E31781">
        <v>2028</v>
      </c>
      <c r="G31781" t="s">
        <v>273</v>
      </c>
    </row>
    <row r="31782" spans="1:7">
      <c r="A31782">
        <v>72288000</v>
      </c>
      <c r="B31782" t="s">
        <v>117</v>
      </c>
      <c r="C31782" s="30">
        <v>3.89</v>
      </c>
      <c r="D31782" t="s">
        <v>21</v>
      </c>
      <c r="G31782" t="s">
        <v>273</v>
      </c>
    </row>
    <row r="31783" spans="1:7">
      <c r="A31783">
        <v>72288000</v>
      </c>
      <c r="B31783" t="s">
        <v>117</v>
      </c>
      <c r="C31783" s="30">
        <v>4.2789999999999999</v>
      </c>
      <c r="D31783" t="s">
        <v>21</v>
      </c>
      <c r="E31783">
        <v>2026</v>
      </c>
      <c r="G31783" t="s">
        <v>273</v>
      </c>
    </row>
    <row r="31784" spans="1:7">
      <c r="A31784">
        <v>72288000</v>
      </c>
      <c r="B31784" t="s">
        <v>117</v>
      </c>
      <c r="C31784" s="30">
        <v>4.6680000000000001</v>
      </c>
      <c r="D31784" t="s">
        <v>21</v>
      </c>
      <c r="E31784">
        <v>2027</v>
      </c>
      <c r="G31784" t="s">
        <v>273</v>
      </c>
    </row>
    <row r="31785" spans="1:7">
      <c r="A31785">
        <v>72288000</v>
      </c>
      <c r="B31785" t="s">
        <v>117</v>
      </c>
      <c r="C31785" s="30">
        <v>5.0570000000000004</v>
      </c>
      <c r="D31785" t="s">
        <v>21</v>
      </c>
      <c r="E31785">
        <v>2028</v>
      </c>
      <c r="G31785" t="s">
        <v>273</v>
      </c>
    </row>
    <row r="31786" spans="1:7">
      <c r="A31786">
        <v>7229</v>
      </c>
      <c r="B31786" t="s">
        <v>117</v>
      </c>
      <c r="C31786" s="30">
        <v>3.89</v>
      </c>
      <c r="D31786" t="s">
        <v>20</v>
      </c>
      <c r="G31786" t="s">
        <v>273</v>
      </c>
    </row>
    <row r="31787" spans="1:7">
      <c r="A31787">
        <v>7229</v>
      </c>
      <c r="B31787" t="s">
        <v>117</v>
      </c>
      <c r="C31787" s="30">
        <v>4.2789999999999999</v>
      </c>
      <c r="D31787" t="s">
        <v>20</v>
      </c>
      <c r="E31787">
        <v>2026</v>
      </c>
      <c r="G31787" t="s">
        <v>273</v>
      </c>
    </row>
    <row r="31788" spans="1:7">
      <c r="A31788">
        <v>7229</v>
      </c>
      <c r="B31788" t="s">
        <v>117</v>
      </c>
      <c r="C31788" s="30">
        <v>4.6680000000000001</v>
      </c>
      <c r="D31788" t="s">
        <v>20</v>
      </c>
      <c r="E31788">
        <v>2027</v>
      </c>
      <c r="G31788" t="s">
        <v>273</v>
      </c>
    </row>
    <row r="31789" spans="1:7">
      <c r="A31789">
        <v>7229</v>
      </c>
      <c r="B31789" t="s">
        <v>117</v>
      </c>
      <c r="C31789" s="30">
        <v>5.0570000000000004</v>
      </c>
      <c r="D31789" t="s">
        <v>20</v>
      </c>
      <c r="E31789">
        <v>2028</v>
      </c>
      <c r="G31789" t="s">
        <v>273</v>
      </c>
    </row>
    <row r="31790" spans="1:7">
      <c r="A31790">
        <v>7301</v>
      </c>
      <c r="B31790" t="s">
        <v>117</v>
      </c>
      <c r="C31790" s="30">
        <v>4.22</v>
      </c>
      <c r="D31790" t="s">
        <v>20</v>
      </c>
      <c r="G31790" t="s">
        <v>273</v>
      </c>
    </row>
    <row r="31791" spans="1:7">
      <c r="A31791">
        <v>7301</v>
      </c>
      <c r="B31791" t="s">
        <v>117</v>
      </c>
      <c r="C31791" s="30">
        <v>4.6419999999999995</v>
      </c>
      <c r="D31791" t="s">
        <v>20</v>
      </c>
      <c r="E31791">
        <v>2026</v>
      </c>
      <c r="G31791" t="s">
        <v>273</v>
      </c>
    </row>
    <row r="31792" spans="1:7">
      <c r="A31792">
        <v>7301</v>
      </c>
      <c r="B31792" t="s">
        <v>117</v>
      </c>
      <c r="C31792" s="30">
        <v>5.0640000000000001</v>
      </c>
      <c r="D31792" t="s">
        <v>20</v>
      </c>
      <c r="E31792">
        <v>2027</v>
      </c>
      <c r="G31792" t="s">
        <v>273</v>
      </c>
    </row>
    <row r="31793" spans="1:7">
      <c r="A31793">
        <v>7301</v>
      </c>
      <c r="B31793" t="s">
        <v>117</v>
      </c>
      <c r="C31793" s="30">
        <v>5.4859999999999998</v>
      </c>
      <c r="D31793" t="s">
        <v>20</v>
      </c>
      <c r="E31793">
        <v>2028</v>
      </c>
      <c r="G31793" t="s">
        <v>273</v>
      </c>
    </row>
    <row r="31794" spans="1:7">
      <c r="A31794">
        <v>7302</v>
      </c>
      <c r="B31794" t="s">
        <v>117</v>
      </c>
      <c r="C31794" s="30">
        <v>4.03</v>
      </c>
      <c r="D31794" t="s">
        <v>20</v>
      </c>
      <c r="G31794" t="s">
        <v>273</v>
      </c>
    </row>
    <row r="31795" spans="1:7">
      <c r="A31795">
        <v>7302</v>
      </c>
      <c r="B31795" t="s">
        <v>117</v>
      </c>
      <c r="C31795" s="30">
        <v>4.4330000000000007</v>
      </c>
      <c r="D31795" t="s">
        <v>20</v>
      </c>
      <c r="E31795">
        <v>2026</v>
      </c>
      <c r="G31795" t="s">
        <v>273</v>
      </c>
    </row>
    <row r="31796" spans="1:7">
      <c r="A31796">
        <v>7302</v>
      </c>
      <c r="B31796" t="s">
        <v>117</v>
      </c>
      <c r="C31796" s="30">
        <v>4.8360000000000003</v>
      </c>
      <c r="D31796" t="s">
        <v>20</v>
      </c>
      <c r="E31796">
        <v>2027</v>
      </c>
      <c r="G31796" t="s">
        <v>273</v>
      </c>
    </row>
    <row r="31797" spans="1:7">
      <c r="A31797">
        <v>7302</v>
      </c>
      <c r="B31797" t="s">
        <v>117</v>
      </c>
      <c r="C31797" s="30">
        <v>5.2390000000000008</v>
      </c>
      <c r="D31797" t="s">
        <v>20</v>
      </c>
      <c r="E31797">
        <v>2028</v>
      </c>
      <c r="G31797" t="s">
        <v>273</v>
      </c>
    </row>
    <row r="31798" spans="1:7">
      <c r="A31798">
        <v>730300</v>
      </c>
      <c r="B31798" t="s">
        <v>117</v>
      </c>
      <c r="C31798" s="30">
        <v>3.48</v>
      </c>
      <c r="G31798" t="s">
        <v>273</v>
      </c>
    </row>
    <row r="31799" spans="1:7">
      <c r="A31799">
        <v>730300</v>
      </c>
      <c r="B31799" t="s">
        <v>117</v>
      </c>
      <c r="C31799" s="30">
        <v>3.8279999999999998</v>
      </c>
      <c r="E31799">
        <v>2026</v>
      </c>
      <c r="G31799" t="s">
        <v>273</v>
      </c>
    </row>
    <row r="31800" spans="1:7">
      <c r="A31800">
        <v>730300</v>
      </c>
      <c r="B31800" t="s">
        <v>117</v>
      </c>
      <c r="C31800" s="30">
        <v>4.1760000000000002</v>
      </c>
      <c r="E31800">
        <v>2027</v>
      </c>
      <c r="G31800" t="s">
        <v>273</v>
      </c>
    </row>
    <row r="31801" spans="1:7">
      <c r="A31801">
        <v>730300</v>
      </c>
      <c r="B31801" t="s">
        <v>117</v>
      </c>
      <c r="C31801" s="30">
        <v>4.524</v>
      </c>
      <c r="E31801">
        <v>2028</v>
      </c>
      <c r="G31801" t="s">
        <v>273</v>
      </c>
    </row>
    <row r="31802" spans="1:7">
      <c r="A31802">
        <v>73041100</v>
      </c>
      <c r="B31802" t="s">
        <v>117</v>
      </c>
      <c r="C31802" s="30">
        <v>3.62</v>
      </c>
      <c r="G31802" t="s">
        <v>273</v>
      </c>
    </row>
    <row r="31803" spans="1:7">
      <c r="A31803">
        <v>73041100</v>
      </c>
      <c r="B31803" t="s">
        <v>117</v>
      </c>
      <c r="C31803" s="30">
        <v>3.9820000000000002</v>
      </c>
      <c r="E31803">
        <v>2026</v>
      </c>
      <c r="G31803" t="s">
        <v>273</v>
      </c>
    </row>
    <row r="31804" spans="1:7">
      <c r="A31804">
        <v>73041100</v>
      </c>
      <c r="B31804" t="s">
        <v>117</v>
      </c>
      <c r="C31804" s="30">
        <v>4.3440000000000003</v>
      </c>
      <c r="E31804">
        <v>2027</v>
      </c>
      <c r="G31804" t="s">
        <v>273</v>
      </c>
    </row>
    <row r="31805" spans="1:7">
      <c r="A31805">
        <v>73041100</v>
      </c>
      <c r="B31805" t="s">
        <v>117</v>
      </c>
      <c r="C31805" s="30">
        <v>4.7060000000000004</v>
      </c>
      <c r="E31805">
        <v>2028</v>
      </c>
      <c r="G31805" t="s">
        <v>273</v>
      </c>
    </row>
    <row r="31806" spans="1:7">
      <c r="A31806">
        <v>730419</v>
      </c>
      <c r="B31806" t="s">
        <v>117</v>
      </c>
      <c r="C31806" s="30">
        <v>4.03</v>
      </c>
      <c r="D31806" t="s">
        <v>20</v>
      </c>
      <c r="G31806" t="s">
        <v>273</v>
      </c>
    </row>
    <row r="31807" spans="1:7">
      <c r="A31807">
        <v>730419</v>
      </c>
      <c r="B31807" t="s">
        <v>117</v>
      </c>
      <c r="C31807" s="30">
        <v>4.4330000000000007</v>
      </c>
      <c r="D31807" t="s">
        <v>20</v>
      </c>
      <c r="E31807">
        <v>2026</v>
      </c>
      <c r="G31807" t="s">
        <v>273</v>
      </c>
    </row>
    <row r="31808" spans="1:7">
      <c r="A31808">
        <v>730419</v>
      </c>
      <c r="B31808" t="s">
        <v>117</v>
      </c>
      <c r="C31808" s="30">
        <v>4.8360000000000003</v>
      </c>
      <c r="D31808" t="s">
        <v>20</v>
      </c>
      <c r="E31808">
        <v>2027</v>
      </c>
      <c r="G31808" t="s">
        <v>273</v>
      </c>
    </row>
    <row r="31809" spans="1:7">
      <c r="A31809">
        <v>730419</v>
      </c>
      <c r="B31809" t="s">
        <v>117</v>
      </c>
      <c r="C31809" s="30">
        <v>5.2390000000000008</v>
      </c>
      <c r="D31809" t="s">
        <v>20</v>
      </c>
      <c r="E31809">
        <v>2028</v>
      </c>
      <c r="G31809" t="s">
        <v>273</v>
      </c>
    </row>
    <row r="31810" spans="1:7">
      <c r="A31810">
        <v>73042200</v>
      </c>
      <c r="B31810" t="s">
        <v>117</v>
      </c>
      <c r="C31810" s="30">
        <v>3.62</v>
      </c>
      <c r="G31810" t="s">
        <v>273</v>
      </c>
    </row>
    <row r="31811" spans="1:7">
      <c r="A31811">
        <v>73042200</v>
      </c>
      <c r="B31811" t="s">
        <v>117</v>
      </c>
      <c r="C31811" s="30">
        <v>3.9820000000000002</v>
      </c>
      <c r="E31811">
        <v>2026</v>
      </c>
      <c r="G31811" t="s">
        <v>273</v>
      </c>
    </row>
    <row r="31812" spans="1:7">
      <c r="A31812">
        <v>73042200</v>
      </c>
      <c r="B31812" t="s">
        <v>117</v>
      </c>
      <c r="C31812" s="30">
        <v>4.3440000000000003</v>
      </c>
      <c r="E31812">
        <v>2027</v>
      </c>
      <c r="G31812" t="s">
        <v>273</v>
      </c>
    </row>
    <row r="31813" spans="1:7">
      <c r="A31813">
        <v>73042200</v>
      </c>
      <c r="B31813" t="s">
        <v>117</v>
      </c>
      <c r="C31813" s="30">
        <v>4.7060000000000004</v>
      </c>
      <c r="E31813">
        <v>2028</v>
      </c>
      <c r="G31813" t="s">
        <v>273</v>
      </c>
    </row>
    <row r="31814" spans="1:7">
      <c r="A31814">
        <v>73042300</v>
      </c>
      <c r="B31814" t="s">
        <v>117</v>
      </c>
      <c r="C31814" s="30">
        <v>4.03</v>
      </c>
      <c r="D31814" t="s">
        <v>20</v>
      </c>
      <c r="G31814" t="s">
        <v>273</v>
      </c>
    </row>
    <row r="31815" spans="1:7">
      <c r="A31815">
        <v>73042300</v>
      </c>
      <c r="B31815" t="s">
        <v>117</v>
      </c>
      <c r="C31815" s="30">
        <v>4.4330000000000007</v>
      </c>
      <c r="D31815" t="s">
        <v>20</v>
      </c>
      <c r="E31815">
        <v>2026</v>
      </c>
      <c r="G31815" t="s">
        <v>273</v>
      </c>
    </row>
    <row r="31816" spans="1:7">
      <c r="A31816">
        <v>73042300</v>
      </c>
      <c r="B31816" t="s">
        <v>117</v>
      </c>
      <c r="C31816" s="30">
        <v>4.8360000000000003</v>
      </c>
      <c r="D31816" t="s">
        <v>20</v>
      </c>
      <c r="E31816">
        <v>2027</v>
      </c>
      <c r="G31816" t="s">
        <v>273</v>
      </c>
    </row>
    <row r="31817" spans="1:7">
      <c r="A31817">
        <v>73042300</v>
      </c>
      <c r="B31817" t="s">
        <v>117</v>
      </c>
      <c r="C31817" s="30">
        <v>5.2390000000000008</v>
      </c>
      <c r="D31817" t="s">
        <v>20</v>
      </c>
      <c r="E31817">
        <v>2028</v>
      </c>
      <c r="G31817" t="s">
        <v>273</v>
      </c>
    </row>
    <row r="31818" spans="1:7">
      <c r="A31818">
        <v>73042400</v>
      </c>
      <c r="B31818" t="s">
        <v>117</v>
      </c>
      <c r="C31818" s="30">
        <v>3.62</v>
      </c>
      <c r="G31818" t="s">
        <v>273</v>
      </c>
    </row>
    <row r="31819" spans="1:7">
      <c r="A31819">
        <v>73042400</v>
      </c>
      <c r="B31819" t="s">
        <v>117</v>
      </c>
      <c r="C31819" s="30">
        <v>3.9820000000000002</v>
      </c>
      <c r="E31819">
        <v>2026</v>
      </c>
      <c r="G31819" t="s">
        <v>273</v>
      </c>
    </row>
    <row r="31820" spans="1:7">
      <c r="A31820">
        <v>73042400</v>
      </c>
      <c r="B31820" t="s">
        <v>117</v>
      </c>
      <c r="C31820" s="30">
        <v>4.3440000000000003</v>
      </c>
      <c r="E31820">
        <v>2027</v>
      </c>
      <c r="G31820" t="s">
        <v>273</v>
      </c>
    </row>
    <row r="31821" spans="1:7">
      <c r="A31821">
        <v>73042400</v>
      </c>
      <c r="B31821" t="s">
        <v>117</v>
      </c>
      <c r="C31821" s="30">
        <v>4.7060000000000004</v>
      </c>
      <c r="E31821">
        <v>2028</v>
      </c>
      <c r="G31821" t="s">
        <v>273</v>
      </c>
    </row>
    <row r="31822" spans="1:7">
      <c r="A31822">
        <v>730429</v>
      </c>
      <c r="B31822" t="s">
        <v>117</v>
      </c>
      <c r="C31822" s="30">
        <v>4.03</v>
      </c>
      <c r="D31822" t="s">
        <v>20</v>
      </c>
      <c r="G31822" t="s">
        <v>273</v>
      </c>
    </row>
    <row r="31823" spans="1:7">
      <c r="A31823">
        <v>730429</v>
      </c>
      <c r="B31823" t="s">
        <v>117</v>
      </c>
      <c r="C31823" s="30">
        <v>4.4330000000000007</v>
      </c>
      <c r="D31823" t="s">
        <v>20</v>
      </c>
      <c r="E31823">
        <v>2026</v>
      </c>
      <c r="G31823" t="s">
        <v>273</v>
      </c>
    </row>
    <row r="31824" spans="1:7">
      <c r="A31824">
        <v>730429</v>
      </c>
      <c r="B31824" t="s">
        <v>117</v>
      </c>
      <c r="C31824" s="30">
        <v>4.8360000000000003</v>
      </c>
      <c r="D31824" t="s">
        <v>20</v>
      </c>
      <c r="E31824">
        <v>2027</v>
      </c>
      <c r="G31824" t="s">
        <v>273</v>
      </c>
    </row>
    <row r="31825" spans="1:7">
      <c r="A31825">
        <v>730429</v>
      </c>
      <c r="B31825" t="s">
        <v>117</v>
      </c>
      <c r="C31825" s="30">
        <v>5.2390000000000008</v>
      </c>
      <c r="D31825" t="s">
        <v>20</v>
      </c>
      <c r="E31825">
        <v>2028</v>
      </c>
      <c r="G31825" t="s">
        <v>273</v>
      </c>
    </row>
    <row r="31826" spans="1:7">
      <c r="A31826">
        <v>730431</v>
      </c>
      <c r="B31826" t="s">
        <v>117</v>
      </c>
      <c r="C31826" s="30">
        <v>4.03</v>
      </c>
      <c r="D31826" t="s">
        <v>20</v>
      </c>
      <c r="G31826" t="s">
        <v>273</v>
      </c>
    </row>
    <row r="31827" spans="1:7">
      <c r="A31827">
        <v>730431</v>
      </c>
      <c r="B31827" t="s">
        <v>117</v>
      </c>
      <c r="C31827" s="30">
        <v>4.4330000000000007</v>
      </c>
      <c r="D31827" t="s">
        <v>20</v>
      </c>
      <c r="E31827">
        <v>2026</v>
      </c>
      <c r="G31827" t="s">
        <v>273</v>
      </c>
    </row>
    <row r="31828" spans="1:7">
      <c r="A31828">
        <v>730431</v>
      </c>
      <c r="B31828" t="s">
        <v>117</v>
      </c>
      <c r="C31828" s="30">
        <v>4.8360000000000003</v>
      </c>
      <c r="D31828" t="s">
        <v>20</v>
      </c>
      <c r="E31828">
        <v>2027</v>
      </c>
      <c r="G31828" t="s">
        <v>273</v>
      </c>
    </row>
    <row r="31829" spans="1:7">
      <c r="A31829">
        <v>730431</v>
      </c>
      <c r="B31829" t="s">
        <v>117</v>
      </c>
      <c r="C31829" s="30">
        <v>5.2390000000000008</v>
      </c>
      <c r="D31829" t="s">
        <v>20</v>
      </c>
      <c r="E31829">
        <v>2028</v>
      </c>
      <c r="G31829" t="s">
        <v>273</v>
      </c>
    </row>
    <row r="31830" spans="1:7">
      <c r="A31830">
        <v>730439</v>
      </c>
      <c r="B31830" t="s">
        <v>117</v>
      </c>
      <c r="C31830" s="30">
        <v>4.03</v>
      </c>
      <c r="D31830" t="s">
        <v>20</v>
      </c>
      <c r="G31830" t="s">
        <v>273</v>
      </c>
    </row>
    <row r="31831" spans="1:7">
      <c r="A31831">
        <v>730439</v>
      </c>
      <c r="B31831" t="s">
        <v>117</v>
      </c>
      <c r="C31831" s="30">
        <v>4.4330000000000007</v>
      </c>
      <c r="D31831" t="s">
        <v>20</v>
      </c>
      <c r="E31831">
        <v>2026</v>
      </c>
      <c r="G31831" t="s">
        <v>273</v>
      </c>
    </row>
    <row r="31832" spans="1:7">
      <c r="A31832">
        <v>730439</v>
      </c>
      <c r="B31832" t="s">
        <v>117</v>
      </c>
      <c r="C31832" s="30">
        <v>4.8360000000000003</v>
      </c>
      <c r="D31832" t="s">
        <v>20</v>
      </c>
      <c r="E31832">
        <v>2027</v>
      </c>
      <c r="G31832" t="s">
        <v>273</v>
      </c>
    </row>
    <row r="31833" spans="1:7">
      <c r="A31833">
        <v>730439</v>
      </c>
      <c r="B31833" t="s">
        <v>117</v>
      </c>
      <c r="C31833" s="30">
        <v>5.2390000000000008</v>
      </c>
      <c r="D31833" t="s">
        <v>20</v>
      </c>
      <c r="E31833">
        <v>2028</v>
      </c>
      <c r="G31833" t="s">
        <v>273</v>
      </c>
    </row>
    <row r="31834" spans="1:7">
      <c r="A31834">
        <v>73044100</v>
      </c>
      <c r="B31834" t="s">
        <v>117</v>
      </c>
      <c r="C31834" s="30">
        <v>3.62</v>
      </c>
      <c r="G31834" t="s">
        <v>273</v>
      </c>
    </row>
    <row r="31835" spans="1:7">
      <c r="A31835">
        <v>73044100</v>
      </c>
      <c r="B31835" t="s">
        <v>117</v>
      </c>
      <c r="C31835" s="30">
        <v>3.9820000000000002</v>
      </c>
      <c r="E31835">
        <v>2026</v>
      </c>
      <c r="G31835" t="s">
        <v>273</v>
      </c>
    </row>
    <row r="31836" spans="1:7">
      <c r="A31836">
        <v>73044100</v>
      </c>
      <c r="B31836" t="s">
        <v>117</v>
      </c>
      <c r="C31836" s="30">
        <v>4.3440000000000003</v>
      </c>
      <c r="E31836">
        <v>2027</v>
      </c>
      <c r="G31836" t="s">
        <v>273</v>
      </c>
    </row>
    <row r="31837" spans="1:7">
      <c r="A31837">
        <v>73044100</v>
      </c>
      <c r="B31837" t="s">
        <v>117</v>
      </c>
      <c r="C31837" s="30">
        <v>4.7060000000000004</v>
      </c>
      <c r="E31837">
        <v>2028</v>
      </c>
      <c r="G31837" t="s">
        <v>273</v>
      </c>
    </row>
    <row r="31838" spans="1:7">
      <c r="A31838">
        <v>730449</v>
      </c>
      <c r="B31838" t="s">
        <v>117</v>
      </c>
      <c r="C31838" s="30">
        <v>3.62</v>
      </c>
      <c r="G31838" t="s">
        <v>273</v>
      </c>
    </row>
    <row r="31839" spans="1:7">
      <c r="A31839">
        <v>730449</v>
      </c>
      <c r="B31839" t="s">
        <v>117</v>
      </c>
      <c r="C31839" s="30">
        <v>3.9820000000000002</v>
      </c>
      <c r="E31839">
        <v>2026</v>
      </c>
      <c r="G31839" t="s">
        <v>273</v>
      </c>
    </row>
    <row r="31840" spans="1:7">
      <c r="A31840">
        <v>730449</v>
      </c>
      <c r="B31840" t="s">
        <v>117</v>
      </c>
      <c r="C31840" s="30">
        <v>4.3440000000000003</v>
      </c>
      <c r="E31840">
        <v>2027</v>
      </c>
      <c r="G31840" t="s">
        <v>273</v>
      </c>
    </row>
    <row r="31841" spans="1:7">
      <c r="A31841">
        <v>730449</v>
      </c>
      <c r="B31841" t="s">
        <v>117</v>
      </c>
      <c r="C31841" s="30">
        <v>4.7060000000000004</v>
      </c>
      <c r="E31841">
        <v>2028</v>
      </c>
      <c r="G31841" t="s">
        <v>273</v>
      </c>
    </row>
    <row r="31842" spans="1:7">
      <c r="A31842">
        <v>730451</v>
      </c>
      <c r="B31842" t="s">
        <v>117</v>
      </c>
      <c r="C31842" s="30">
        <v>3.85</v>
      </c>
      <c r="D31842" t="s">
        <v>21</v>
      </c>
      <c r="G31842" t="s">
        <v>273</v>
      </c>
    </row>
    <row r="31843" spans="1:7">
      <c r="A31843">
        <v>730451</v>
      </c>
      <c r="B31843" t="s">
        <v>117</v>
      </c>
      <c r="C31843" s="30">
        <v>4.2350000000000003</v>
      </c>
      <c r="D31843" t="s">
        <v>21</v>
      </c>
      <c r="E31843">
        <v>2026</v>
      </c>
      <c r="G31843" t="s">
        <v>273</v>
      </c>
    </row>
    <row r="31844" spans="1:7">
      <c r="A31844">
        <v>730451</v>
      </c>
      <c r="B31844" t="s">
        <v>117</v>
      </c>
      <c r="C31844" s="30">
        <v>4.62</v>
      </c>
      <c r="D31844" t="s">
        <v>21</v>
      </c>
      <c r="E31844">
        <v>2027</v>
      </c>
      <c r="G31844" t="s">
        <v>273</v>
      </c>
    </row>
    <row r="31845" spans="1:7">
      <c r="A31845">
        <v>730451</v>
      </c>
      <c r="B31845" t="s">
        <v>117</v>
      </c>
      <c r="C31845" s="30">
        <v>5.0049999999999999</v>
      </c>
      <c r="D31845" t="s">
        <v>21</v>
      </c>
      <c r="E31845">
        <v>2028</v>
      </c>
      <c r="G31845" t="s">
        <v>273</v>
      </c>
    </row>
    <row r="31846" spans="1:7">
      <c r="A31846">
        <v>730459</v>
      </c>
      <c r="B31846" t="s">
        <v>117</v>
      </c>
      <c r="C31846" s="30">
        <v>3.85</v>
      </c>
      <c r="D31846" t="s">
        <v>20</v>
      </c>
      <c r="G31846" t="s">
        <v>273</v>
      </c>
    </row>
    <row r="31847" spans="1:7">
      <c r="A31847">
        <v>730459</v>
      </c>
      <c r="B31847" t="s">
        <v>117</v>
      </c>
      <c r="C31847" s="30">
        <v>4.2350000000000003</v>
      </c>
      <c r="D31847" t="s">
        <v>20</v>
      </c>
      <c r="E31847">
        <v>2026</v>
      </c>
      <c r="G31847" t="s">
        <v>273</v>
      </c>
    </row>
    <row r="31848" spans="1:7">
      <c r="A31848">
        <v>730459</v>
      </c>
      <c r="B31848" t="s">
        <v>117</v>
      </c>
      <c r="C31848" s="30">
        <v>4.62</v>
      </c>
      <c r="D31848" t="s">
        <v>20</v>
      </c>
      <c r="E31848">
        <v>2027</v>
      </c>
      <c r="G31848" t="s">
        <v>273</v>
      </c>
    </row>
    <row r="31849" spans="1:7">
      <c r="A31849">
        <v>730459</v>
      </c>
      <c r="B31849" t="s">
        <v>117</v>
      </c>
      <c r="C31849" s="30">
        <v>5.0049999999999999</v>
      </c>
      <c r="D31849" t="s">
        <v>20</v>
      </c>
      <c r="E31849">
        <v>2028</v>
      </c>
      <c r="G31849" t="s">
        <v>273</v>
      </c>
    </row>
    <row r="31850" spans="1:7">
      <c r="A31850">
        <v>73049000</v>
      </c>
      <c r="B31850" t="s">
        <v>117</v>
      </c>
      <c r="C31850" s="30">
        <v>4.03</v>
      </c>
      <c r="D31850" t="s">
        <v>20</v>
      </c>
      <c r="G31850" t="s">
        <v>273</v>
      </c>
    </row>
    <row r="31851" spans="1:7">
      <c r="A31851">
        <v>73049000</v>
      </c>
      <c r="B31851" t="s">
        <v>117</v>
      </c>
      <c r="C31851" s="30">
        <v>4.4330000000000007</v>
      </c>
      <c r="D31851" t="s">
        <v>20</v>
      </c>
      <c r="E31851">
        <v>2026</v>
      </c>
      <c r="G31851" t="s">
        <v>273</v>
      </c>
    </row>
    <row r="31852" spans="1:7">
      <c r="A31852">
        <v>73049000</v>
      </c>
      <c r="B31852" t="s">
        <v>117</v>
      </c>
      <c r="C31852" s="30">
        <v>4.8360000000000003</v>
      </c>
      <c r="D31852" t="s">
        <v>20</v>
      </c>
      <c r="E31852">
        <v>2027</v>
      </c>
      <c r="G31852" t="s">
        <v>273</v>
      </c>
    </row>
    <row r="31853" spans="1:7">
      <c r="A31853">
        <v>73049000</v>
      </c>
      <c r="B31853" t="s">
        <v>117</v>
      </c>
      <c r="C31853" s="30">
        <v>5.2390000000000008</v>
      </c>
      <c r="D31853" t="s">
        <v>20</v>
      </c>
      <c r="E31853">
        <v>2028</v>
      </c>
      <c r="G31853" t="s">
        <v>273</v>
      </c>
    </row>
    <row r="31854" spans="1:7">
      <c r="A31854">
        <v>7305</v>
      </c>
      <c r="B31854" t="s">
        <v>117</v>
      </c>
      <c r="C31854" s="30">
        <v>4.22</v>
      </c>
      <c r="D31854" t="s">
        <v>20</v>
      </c>
      <c r="G31854" t="s">
        <v>273</v>
      </c>
    </row>
    <row r="31855" spans="1:7">
      <c r="A31855">
        <v>7305</v>
      </c>
      <c r="B31855" t="s">
        <v>117</v>
      </c>
      <c r="C31855" s="30">
        <v>4.6419999999999995</v>
      </c>
      <c r="D31855" t="s">
        <v>20</v>
      </c>
      <c r="E31855">
        <v>2026</v>
      </c>
      <c r="G31855" t="s">
        <v>273</v>
      </c>
    </row>
    <row r="31856" spans="1:7">
      <c r="A31856">
        <v>7305</v>
      </c>
      <c r="B31856" t="s">
        <v>117</v>
      </c>
      <c r="C31856" s="30">
        <v>5.0640000000000001</v>
      </c>
      <c r="D31856" t="s">
        <v>20</v>
      </c>
      <c r="E31856">
        <v>2027</v>
      </c>
      <c r="G31856" t="s">
        <v>273</v>
      </c>
    </row>
    <row r="31857" spans="1:7">
      <c r="A31857">
        <v>7305</v>
      </c>
      <c r="B31857" t="s">
        <v>117</v>
      </c>
      <c r="C31857" s="30">
        <v>5.4859999999999998</v>
      </c>
      <c r="D31857" t="s">
        <v>20</v>
      </c>
      <c r="E31857">
        <v>2028</v>
      </c>
      <c r="G31857" t="s">
        <v>273</v>
      </c>
    </row>
    <row r="31858" spans="1:7">
      <c r="A31858">
        <v>73061100</v>
      </c>
      <c r="B31858" t="s">
        <v>117</v>
      </c>
      <c r="C31858" s="30">
        <v>3.89</v>
      </c>
      <c r="G31858" t="s">
        <v>273</v>
      </c>
    </row>
    <row r="31859" spans="1:7">
      <c r="A31859">
        <v>73061100</v>
      </c>
      <c r="B31859" t="s">
        <v>117</v>
      </c>
      <c r="C31859" s="30">
        <v>4.2789999999999999</v>
      </c>
      <c r="E31859">
        <v>2026</v>
      </c>
      <c r="G31859" t="s">
        <v>273</v>
      </c>
    </row>
    <row r="31860" spans="1:7">
      <c r="A31860">
        <v>73061100</v>
      </c>
      <c r="B31860" t="s">
        <v>117</v>
      </c>
      <c r="C31860" s="30">
        <v>4.6680000000000001</v>
      </c>
      <c r="E31860">
        <v>2027</v>
      </c>
      <c r="G31860" t="s">
        <v>273</v>
      </c>
    </row>
    <row r="31861" spans="1:7">
      <c r="A31861">
        <v>73061100</v>
      </c>
      <c r="B31861" t="s">
        <v>117</v>
      </c>
      <c r="C31861" s="30">
        <v>5.0570000000000004</v>
      </c>
      <c r="E31861">
        <v>2028</v>
      </c>
      <c r="G31861" t="s">
        <v>273</v>
      </c>
    </row>
    <row r="31862" spans="1:7">
      <c r="A31862">
        <v>73061900</v>
      </c>
      <c r="B31862" t="s">
        <v>117</v>
      </c>
      <c r="C31862" s="30">
        <v>4.22</v>
      </c>
      <c r="D31862" t="s">
        <v>20</v>
      </c>
      <c r="G31862" t="s">
        <v>273</v>
      </c>
    </row>
    <row r="31863" spans="1:7">
      <c r="A31863">
        <v>73061900</v>
      </c>
      <c r="B31863" t="s">
        <v>117</v>
      </c>
      <c r="C31863" s="30">
        <v>4.6419999999999995</v>
      </c>
      <c r="D31863" t="s">
        <v>20</v>
      </c>
      <c r="E31863">
        <v>2026</v>
      </c>
      <c r="G31863" t="s">
        <v>273</v>
      </c>
    </row>
    <row r="31864" spans="1:7">
      <c r="A31864">
        <v>73061900</v>
      </c>
      <c r="B31864" t="s">
        <v>117</v>
      </c>
      <c r="C31864" s="30">
        <v>5.0640000000000001</v>
      </c>
      <c r="D31864" t="s">
        <v>20</v>
      </c>
      <c r="E31864">
        <v>2027</v>
      </c>
      <c r="G31864" t="s">
        <v>273</v>
      </c>
    </row>
    <row r="31865" spans="1:7">
      <c r="A31865">
        <v>73061900</v>
      </c>
      <c r="B31865" t="s">
        <v>117</v>
      </c>
      <c r="C31865" s="30">
        <v>5.4859999999999998</v>
      </c>
      <c r="D31865" t="s">
        <v>20</v>
      </c>
      <c r="E31865">
        <v>2028</v>
      </c>
      <c r="G31865" t="s">
        <v>273</v>
      </c>
    </row>
    <row r="31866" spans="1:7">
      <c r="A31866">
        <v>73062100</v>
      </c>
      <c r="B31866" t="s">
        <v>117</v>
      </c>
      <c r="C31866" s="30">
        <v>3.89</v>
      </c>
      <c r="G31866" t="s">
        <v>273</v>
      </c>
    </row>
    <row r="31867" spans="1:7">
      <c r="A31867">
        <v>73062100</v>
      </c>
      <c r="B31867" t="s">
        <v>117</v>
      </c>
      <c r="C31867" s="30">
        <v>4.2789999999999999</v>
      </c>
      <c r="E31867">
        <v>2026</v>
      </c>
      <c r="G31867" t="s">
        <v>273</v>
      </c>
    </row>
    <row r="31868" spans="1:7">
      <c r="A31868">
        <v>73062100</v>
      </c>
      <c r="B31868" t="s">
        <v>117</v>
      </c>
      <c r="C31868" s="30">
        <v>4.6680000000000001</v>
      </c>
      <c r="E31868">
        <v>2027</v>
      </c>
      <c r="G31868" t="s">
        <v>273</v>
      </c>
    </row>
    <row r="31869" spans="1:7">
      <c r="A31869">
        <v>73062100</v>
      </c>
      <c r="B31869" t="s">
        <v>117</v>
      </c>
      <c r="C31869" s="30">
        <v>5.0570000000000004</v>
      </c>
      <c r="E31869">
        <v>2028</v>
      </c>
      <c r="G31869" t="s">
        <v>273</v>
      </c>
    </row>
    <row r="31870" spans="1:7">
      <c r="A31870">
        <v>73062900</v>
      </c>
      <c r="B31870" t="s">
        <v>117</v>
      </c>
      <c r="C31870" s="30">
        <v>4.22</v>
      </c>
      <c r="D31870" t="s">
        <v>20</v>
      </c>
      <c r="G31870" t="s">
        <v>273</v>
      </c>
    </row>
    <row r="31871" spans="1:7">
      <c r="A31871">
        <v>73062900</v>
      </c>
      <c r="B31871" t="s">
        <v>117</v>
      </c>
      <c r="C31871" s="30">
        <v>4.6419999999999995</v>
      </c>
      <c r="D31871" t="s">
        <v>20</v>
      </c>
      <c r="E31871">
        <v>2026</v>
      </c>
      <c r="G31871" t="s">
        <v>273</v>
      </c>
    </row>
    <row r="31872" spans="1:7">
      <c r="A31872">
        <v>73062900</v>
      </c>
      <c r="B31872" t="s">
        <v>117</v>
      </c>
      <c r="C31872" s="30">
        <v>5.0640000000000001</v>
      </c>
      <c r="D31872" t="s">
        <v>20</v>
      </c>
      <c r="E31872">
        <v>2027</v>
      </c>
      <c r="G31872" t="s">
        <v>273</v>
      </c>
    </row>
    <row r="31873" spans="1:7">
      <c r="A31873">
        <v>73062900</v>
      </c>
      <c r="B31873" t="s">
        <v>117</v>
      </c>
      <c r="C31873" s="30">
        <v>5.4859999999999998</v>
      </c>
      <c r="D31873" t="s">
        <v>20</v>
      </c>
      <c r="E31873">
        <v>2028</v>
      </c>
      <c r="G31873" t="s">
        <v>273</v>
      </c>
    </row>
    <row r="31874" spans="1:7">
      <c r="A31874">
        <v>73063012</v>
      </c>
      <c r="B31874" t="s">
        <v>117</v>
      </c>
      <c r="C31874" s="30">
        <v>4.22</v>
      </c>
      <c r="D31874" t="s">
        <v>20</v>
      </c>
      <c r="G31874" t="s">
        <v>273</v>
      </c>
    </row>
    <row r="31875" spans="1:7">
      <c r="A31875">
        <v>73063012</v>
      </c>
      <c r="B31875" t="s">
        <v>117</v>
      </c>
      <c r="C31875" s="30">
        <v>4.6419999999999995</v>
      </c>
      <c r="D31875" t="s">
        <v>20</v>
      </c>
      <c r="E31875">
        <v>2026</v>
      </c>
      <c r="G31875" t="s">
        <v>273</v>
      </c>
    </row>
    <row r="31876" spans="1:7">
      <c r="A31876">
        <v>73063012</v>
      </c>
      <c r="B31876" t="s">
        <v>117</v>
      </c>
      <c r="C31876" s="30">
        <v>5.0640000000000001</v>
      </c>
      <c r="D31876" t="s">
        <v>20</v>
      </c>
      <c r="E31876">
        <v>2027</v>
      </c>
      <c r="G31876" t="s">
        <v>273</v>
      </c>
    </row>
    <row r="31877" spans="1:7">
      <c r="A31877">
        <v>73063012</v>
      </c>
      <c r="B31877" t="s">
        <v>117</v>
      </c>
      <c r="C31877" s="30">
        <v>5.4859999999999998</v>
      </c>
      <c r="D31877" t="s">
        <v>20</v>
      </c>
      <c r="E31877">
        <v>2028</v>
      </c>
      <c r="G31877" t="s">
        <v>273</v>
      </c>
    </row>
    <row r="31878" spans="1:7">
      <c r="A31878">
        <v>73063018</v>
      </c>
      <c r="B31878" t="s">
        <v>117</v>
      </c>
      <c r="C31878" s="30">
        <v>4.1399999999999997</v>
      </c>
      <c r="D31878" t="s">
        <v>20</v>
      </c>
      <c r="G31878" t="s">
        <v>273</v>
      </c>
    </row>
    <row r="31879" spans="1:7">
      <c r="A31879">
        <v>73063018</v>
      </c>
      <c r="B31879" t="s">
        <v>117</v>
      </c>
      <c r="C31879" s="30">
        <v>4.5539999999999994</v>
      </c>
      <c r="D31879" t="s">
        <v>20</v>
      </c>
      <c r="E31879">
        <v>2026</v>
      </c>
      <c r="G31879" t="s">
        <v>273</v>
      </c>
    </row>
    <row r="31880" spans="1:7">
      <c r="A31880">
        <v>73063018</v>
      </c>
      <c r="B31880" t="s">
        <v>117</v>
      </c>
      <c r="C31880" s="30">
        <v>4.968</v>
      </c>
      <c r="D31880" t="s">
        <v>20</v>
      </c>
      <c r="E31880">
        <v>2027</v>
      </c>
      <c r="G31880" t="s">
        <v>273</v>
      </c>
    </row>
    <row r="31881" spans="1:7">
      <c r="A31881">
        <v>73063018</v>
      </c>
      <c r="B31881" t="s">
        <v>117</v>
      </c>
      <c r="C31881" s="30">
        <v>5.3819999999999997</v>
      </c>
      <c r="D31881" t="s">
        <v>20</v>
      </c>
      <c r="E31881">
        <v>2028</v>
      </c>
      <c r="G31881" t="s">
        <v>273</v>
      </c>
    </row>
    <row r="31882" spans="1:7">
      <c r="A31882">
        <v>73063041</v>
      </c>
      <c r="B31882" t="s">
        <v>117</v>
      </c>
      <c r="C31882" s="30">
        <v>4.22</v>
      </c>
      <c r="D31882" t="s">
        <v>20</v>
      </c>
      <c r="G31882" t="s">
        <v>273</v>
      </c>
    </row>
    <row r="31883" spans="1:7">
      <c r="A31883">
        <v>73063041</v>
      </c>
      <c r="B31883" t="s">
        <v>117</v>
      </c>
      <c r="C31883" s="30">
        <v>4.6419999999999995</v>
      </c>
      <c r="D31883" t="s">
        <v>20</v>
      </c>
      <c r="E31883">
        <v>2026</v>
      </c>
      <c r="G31883" t="s">
        <v>273</v>
      </c>
    </row>
    <row r="31884" spans="1:7">
      <c r="A31884">
        <v>73063041</v>
      </c>
      <c r="B31884" t="s">
        <v>117</v>
      </c>
      <c r="C31884" s="30">
        <v>5.0640000000000001</v>
      </c>
      <c r="D31884" t="s">
        <v>20</v>
      </c>
      <c r="E31884">
        <v>2027</v>
      </c>
      <c r="G31884" t="s">
        <v>273</v>
      </c>
    </row>
    <row r="31885" spans="1:7">
      <c r="A31885">
        <v>73063041</v>
      </c>
      <c r="B31885" t="s">
        <v>117</v>
      </c>
      <c r="C31885" s="30">
        <v>5.4859999999999998</v>
      </c>
      <c r="D31885" t="s">
        <v>20</v>
      </c>
      <c r="E31885">
        <v>2028</v>
      </c>
      <c r="G31885" t="s">
        <v>273</v>
      </c>
    </row>
    <row r="31886" spans="1:7">
      <c r="A31886">
        <v>73063049</v>
      </c>
      <c r="B31886" t="s">
        <v>117</v>
      </c>
      <c r="C31886" s="30">
        <v>4.22</v>
      </c>
      <c r="D31886" t="s">
        <v>20</v>
      </c>
      <c r="G31886" t="s">
        <v>273</v>
      </c>
    </row>
    <row r="31887" spans="1:7">
      <c r="A31887">
        <v>73063049</v>
      </c>
      <c r="B31887" t="s">
        <v>117</v>
      </c>
      <c r="C31887" s="30">
        <v>4.6419999999999995</v>
      </c>
      <c r="D31887" t="s">
        <v>20</v>
      </c>
      <c r="E31887">
        <v>2026</v>
      </c>
      <c r="G31887" t="s">
        <v>273</v>
      </c>
    </row>
    <row r="31888" spans="1:7">
      <c r="A31888">
        <v>73063049</v>
      </c>
      <c r="B31888" t="s">
        <v>117</v>
      </c>
      <c r="C31888" s="30">
        <v>5.0640000000000001</v>
      </c>
      <c r="D31888" t="s">
        <v>20</v>
      </c>
      <c r="E31888">
        <v>2027</v>
      </c>
      <c r="G31888" t="s">
        <v>273</v>
      </c>
    </row>
    <row r="31889" spans="1:7">
      <c r="A31889">
        <v>73063049</v>
      </c>
      <c r="B31889" t="s">
        <v>117</v>
      </c>
      <c r="C31889" s="30">
        <v>5.4859999999999998</v>
      </c>
      <c r="D31889" t="s">
        <v>20</v>
      </c>
      <c r="E31889">
        <v>2028</v>
      </c>
      <c r="G31889" t="s">
        <v>273</v>
      </c>
    </row>
    <row r="31890" spans="1:7">
      <c r="A31890">
        <v>73063072</v>
      </c>
      <c r="B31890" t="s">
        <v>117</v>
      </c>
      <c r="C31890" s="30">
        <v>4.22</v>
      </c>
      <c r="D31890" t="s">
        <v>20</v>
      </c>
      <c r="G31890" t="s">
        <v>273</v>
      </c>
    </row>
    <row r="31891" spans="1:7">
      <c r="A31891">
        <v>73063072</v>
      </c>
      <c r="B31891" t="s">
        <v>117</v>
      </c>
      <c r="C31891" s="30">
        <v>4.6419999999999995</v>
      </c>
      <c r="D31891" t="s">
        <v>20</v>
      </c>
      <c r="E31891">
        <v>2026</v>
      </c>
      <c r="G31891" t="s">
        <v>273</v>
      </c>
    </row>
    <row r="31892" spans="1:7">
      <c r="A31892">
        <v>73063072</v>
      </c>
      <c r="B31892" t="s">
        <v>117</v>
      </c>
      <c r="C31892" s="30">
        <v>5.0640000000000001</v>
      </c>
      <c r="D31892" t="s">
        <v>20</v>
      </c>
      <c r="E31892">
        <v>2027</v>
      </c>
      <c r="G31892" t="s">
        <v>273</v>
      </c>
    </row>
    <row r="31893" spans="1:7">
      <c r="A31893">
        <v>73063072</v>
      </c>
      <c r="B31893" t="s">
        <v>117</v>
      </c>
      <c r="C31893" s="30">
        <v>5.4859999999999998</v>
      </c>
      <c r="D31893" t="s">
        <v>20</v>
      </c>
      <c r="E31893">
        <v>2028</v>
      </c>
      <c r="G31893" t="s">
        <v>273</v>
      </c>
    </row>
    <row r="31894" spans="1:7">
      <c r="A31894">
        <v>73063077</v>
      </c>
      <c r="B31894" t="s">
        <v>117</v>
      </c>
      <c r="C31894" s="30">
        <v>4.22</v>
      </c>
      <c r="D31894" t="s">
        <v>20</v>
      </c>
      <c r="G31894" t="s">
        <v>273</v>
      </c>
    </row>
    <row r="31895" spans="1:7">
      <c r="A31895">
        <v>73063077</v>
      </c>
      <c r="B31895" t="s">
        <v>117</v>
      </c>
      <c r="C31895" s="30">
        <v>4.6419999999999995</v>
      </c>
      <c r="D31895" t="s">
        <v>20</v>
      </c>
      <c r="E31895">
        <v>2026</v>
      </c>
      <c r="G31895" t="s">
        <v>273</v>
      </c>
    </row>
    <row r="31896" spans="1:7">
      <c r="A31896">
        <v>73063077</v>
      </c>
      <c r="B31896" t="s">
        <v>117</v>
      </c>
      <c r="C31896" s="30">
        <v>5.0640000000000001</v>
      </c>
      <c r="D31896" t="s">
        <v>20</v>
      </c>
      <c r="E31896">
        <v>2027</v>
      </c>
      <c r="G31896" t="s">
        <v>273</v>
      </c>
    </row>
    <row r="31897" spans="1:7">
      <c r="A31897">
        <v>73063077</v>
      </c>
      <c r="B31897" t="s">
        <v>117</v>
      </c>
      <c r="C31897" s="30">
        <v>5.4859999999999998</v>
      </c>
      <c r="D31897" t="s">
        <v>20</v>
      </c>
      <c r="E31897">
        <v>2028</v>
      </c>
      <c r="G31897" t="s">
        <v>273</v>
      </c>
    </row>
    <row r="31898" spans="1:7">
      <c r="A31898">
        <v>73063080</v>
      </c>
      <c r="B31898" t="s">
        <v>117</v>
      </c>
      <c r="C31898" s="30">
        <v>4.22</v>
      </c>
      <c r="D31898" t="s">
        <v>20</v>
      </c>
      <c r="G31898" t="s">
        <v>273</v>
      </c>
    </row>
    <row r="31899" spans="1:7">
      <c r="A31899">
        <v>73063080</v>
      </c>
      <c r="B31899" t="s">
        <v>117</v>
      </c>
      <c r="C31899" s="30">
        <v>4.6419999999999995</v>
      </c>
      <c r="D31899" t="s">
        <v>20</v>
      </c>
      <c r="E31899">
        <v>2026</v>
      </c>
      <c r="G31899" t="s">
        <v>273</v>
      </c>
    </row>
    <row r="31900" spans="1:7">
      <c r="A31900">
        <v>73063080</v>
      </c>
      <c r="B31900" t="s">
        <v>117</v>
      </c>
      <c r="C31900" s="30">
        <v>5.0640000000000001</v>
      </c>
      <c r="D31900" t="s">
        <v>20</v>
      </c>
      <c r="E31900">
        <v>2027</v>
      </c>
      <c r="G31900" t="s">
        <v>273</v>
      </c>
    </row>
    <row r="31901" spans="1:7">
      <c r="A31901">
        <v>73063080</v>
      </c>
      <c r="B31901" t="s">
        <v>117</v>
      </c>
      <c r="C31901" s="30">
        <v>5.4859999999999998</v>
      </c>
      <c r="D31901" t="s">
        <v>20</v>
      </c>
      <c r="E31901">
        <v>2028</v>
      </c>
      <c r="G31901" t="s">
        <v>273</v>
      </c>
    </row>
    <row r="31902" spans="1:7">
      <c r="A31902">
        <v>73064020</v>
      </c>
      <c r="B31902" t="s">
        <v>117</v>
      </c>
      <c r="C31902" s="30">
        <v>3.89</v>
      </c>
      <c r="G31902" t="s">
        <v>273</v>
      </c>
    </row>
    <row r="31903" spans="1:7">
      <c r="A31903">
        <v>73064020</v>
      </c>
      <c r="B31903" t="s">
        <v>117</v>
      </c>
      <c r="C31903" s="30">
        <v>4.2789999999999999</v>
      </c>
      <c r="E31903">
        <v>2026</v>
      </c>
      <c r="G31903" t="s">
        <v>273</v>
      </c>
    </row>
    <row r="31904" spans="1:7">
      <c r="A31904">
        <v>73064020</v>
      </c>
      <c r="B31904" t="s">
        <v>117</v>
      </c>
      <c r="C31904" s="30">
        <v>4.6680000000000001</v>
      </c>
      <c r="E31904">
        <v>2027</v>
      </c>
      <c r="G31904" t="s">
        <v>273</v>
      </c>
    </row>
    <row r="31905" spans="1:7">
      <c r="A31905">
        <v>73064020</v>
      </c>
      <c r="B31905" t="s">
        <v>117</v>
      </c>
      <c r="C31905" s="30">
        <v>5.0570000000000004</v>
      </c>
      <c r="E31905">
        <v>2028</v>
      </c>
      <c r="G31905" t="s">
        <v>273</v>
      </c>
    </row>
    <row r="31906" spans="1:7">
      <c r="A31906">
        <v>73064080</v>
      </c>
      <c r="B31906" t="s">
        <v>117</v>
      </c>
      <c r="C31906" s="30">
        <v>3.81</v>
      </c>
      <c r="G31906" t="s">
        <v>273</v>
      </c>
    </row>
    <row r="31907" spans="1:7">
      <c r="A31907">
        <v>73064080</v>
      </c>
      <c r="B31907" t="s">
        <v>117</v>
      </c>
      <c r="C31907" s="30">
        <v>4.1909999999999998</v>
      </c>
      <c r="E31907">
        <v>2026</v>
      </c>
      <c r="G31907" t="s">
        <v>273</v>
      </c>
    </row>
    <row r="31908" spans="1:7">
      <c r="A31908">
        <v>73064080</v>
      </c>
      <c r="B31908" t="s">
        <v>117</v>
      </c>
      <c r="C31908" s="30">
        <v>4.5720000000000001</v>
      </c>
      <c r="E31908">
        <v>2027</v>
      </c>
      <c r="G31908" t="s">
        <v>273</v>
      </c>
    </row>
    <row r="31909" spans="1:7">
      <c r="A31909">
        <v>73064080</v>
      </c>
      <c r="B31909" t="s">
        <v>117</v>
      </c>
      <c r="C31909" s="30">
        <v>4.9530000000000003</v>
      </c>
      <c r="E31909">
        <v>2028</v>
      </c>
      <c r="G31909" t="s">
        <v>273</v>
      </c>
    </row>
    <row r="31910" spans="1:7">
      <c r="A31910">
        <v>73065021</v>
      </c>
      <c r="B31910" t="s">
        <v>117</v>
      </c>
      <c r="C31910" s="30">
        <v>4.16</v>
      </c>
      <c r="D31910" t="s">
        <v>21</v>
      </c>
      <c r="G31910" t="s">
        <v>273</v>
      </c>
    </row>
    <row r="31911" spans="1:7">
      <c r="A31911">
        <v>73065021</v>
      </c>
      <c r="B31911" t="s">
        <v>117</v>
      </c>
      <c r="C31911" s="30">
        <v>4.5760000000000005</v>
      </c>
      <c r="D31911" t="s">
        <v>21</v>
      </c>
      <c r="E31911">
        <v>2026</v>
      </c>
      <c r="G31911" t="s">
        <v>273</v>
      </c>
    </row>
    <row r="31912" spans="1:7">
      <c r="A31912">
        <v>73065021</v>
      </c>
      <c r="B31912" t="s">
        <v>117</v>
      </c>
      <c r="C31912" s="30">
        <v>4.992</v>
      </c>
      <c r="D31912" t="s">
        <v>21</v>
      </c>
      <c r="E31912">
        <v>2027</v>
      </c>
      <c r="G31912" t="s">
        <v>273</v>
      </c>
    </row>
    <row r="31913" spans="1:7">
      <c r="A31913">
        <v>73065021</v>
      </c>
      <c r="B31913" t="s">
        <v>117</v>
      </c>
      <c r="C31913" s="30">
        <v>5.4080000000000004</v>
      </c>
      <c r="D31913" t="s">
        <v>21</v>
      </c>
      <c r="E31913">
        <v>2028</v>
      </c>
      <c r="G31913" t="s">
        <v>273</v>
      </c>
    </row>
    <row r="31914" spans="1:7">
      <c r="A31914">
        <v>73065029</v>
      </c>
      <c r="B31914" t="s">
        <v>117</v>
      </c>
      <c r="C31914" s="30">
        <v>4.08</v>
      </c>
      <c r="D31914" t="s">
        <v>21</v>
      </c>
      <c r="G31914" t="s">
        <v>273</v>
      </c>
    </row>
    <row r="31915" spans="1:7">
      <c r="A31915">
        <v>73065029</v>
      </c>
      <c r="B31915" t="s">
        <v>117</v>
      </c>
      <c r="C31915" s="30">
        <v>4.4880000000000004</v>
      </c>
      <c r="D31915" t="s">
        <v>21</v>
      </c>
      <c r="E31915">
        <v>2026</v>
      </c>
      <c r="G31915" t="s">
        <v>273</v>
      </c>
    </row>
    <row r="31916" spans="1:7">
      <c r="A31916">
        <v>73065029</v>
      </c>
      <c r="B31916" t="s">
        <v>117</v>
      </c>
      <c r="C31916" s="30">
        <v>4.8959999999999999</v>
      </c>
      <c r="D31916" t="s">
        <v>21</v>
      </c>
      <c r="E31916">
        <v>2027</v>
      </c>
      <c r="G31916" t="s">
        <v>273</v>
      </c>
    </row>
    <row r="31917" spans="1:7">
      <c r="A31917">
        <v>73065029</v>
      </c>
      <c r="B31917" t="s">
        <v>117</v>
      </c>
      <c r="C31917" s="30">
        <v>5.3040000000000003</v>
      </c>
      <c r="D31917" t="s">
        <v>21</v>
      </c>
      <c r="E31917">
        <v>2028</v>
      </c>
      <c r="G31917" t="s">
        <v>273</v>
      </c>
    </row>
    <row r="31918" spans="1:7">
      <c r="A31918">
        <v>73065080</v>
      </c>
      <c r="B31918" t="s">
        <v>117</v>
      </c>
      <c r="C31918" s="30">
        <v>4.16</v>
      </c>
      <c r="D31918" t="s">
        <v>21</v>
      </c>
      <c r="G31918" t="s">
        <v>273</v>
      </c>
    </row>
    <row r="31919" spans="1:7">
      <c r="A31919">
        <v>73065080</v>
      </c>
      <c r="B31919" t="s">
        <v>117</v>
      </c>
      <c r="C31919" s="30">
        <v>4.5760000000000005</v>
      </c>
      <c r="D31919" t="s">
        <v>21</v>
      </c>
      <c r="E31919">
        <v>2026</v>
      </c>
      <c r="G31919" t="s">
        <v>273</v>
      </c>
    </row>
    <row r="31920" spans="1:7">
      <c r="A31920">
        <v>73065080</v>
      </c>
      <c r="B31920" t="s">
        <v>117</v>
      </c>
      <c r="C31920" s="30">
        <v>4.992</v>
      </c>
      <c r="D31920" t="s">
        <v>21</v>
      </c>
      <c r="E31920">
        <v>2027</v>
      </c>
      <c r="G31920" t="s">
        <v>273</v>
      </c>
    </row>
    <row r="31921" spans="1:7">
      <c r="A31921">
        <v>73065080</v>
      </c>
      <c r="B31921" t="s">
        <v>117</v>
      </c>
      <c r="C31921" s="30">
        <v>5.4080000000000004</v>
      </c>
      <c r="D31921" t="s">
        <v>21</v>
      </c>
      <c r="E31921">
        <v>2028</v>
      </c>
      <c r="G31921" t="s">
        <v>273</v>
      </c>
    </row>
    <row r="31922" spans="1:7">
      <c r="A31922">
        <v>73066110</v>
      </c>
      <c r="B31922" t="s">
        <v>117</v>
      </c>
      <c r="C31922" s="30">
        <v>3.89</v>
      </c>
      <c r="G31922" t="s">
        <v>273</v>
      </c>
    </row>
    <row r="31923" spans="1:7">
      <c r="A31923">
        <v>73066110</v>
      </c>
      <c r="B31923" t="s">
        <v>117</v>
      </c>
      <c r="C31923" s="30">
        <v>4.2789999999999999</v>
      </c>
      <c r="E31923">
        <v>2026</v>
      </c>
      <c r="G31923" t="s">
        <v>273</v>
      </c>
    </row>
    <row r="31924" spans="1:7">
      <c r="A31924">
        <v>73066110</v>
      </c>
      <c r="B31924" t="s">
        <v>117</v>
      </c>
      <c r="C31924" s="30">
        <v>4.6680000000000001</v>
      </c>
      <c r="E31924">
        <v>2027</v>
      </c>
      <c r="G31924" t="s">
        <v>273</v>
      </c>
    </row>
    <row r="31925" spans="1:7">
      <c r="A31925">
        <v>73066110</v>
      </c>
      <c r="B31925" t="s">
        <v>117</v>
      </c>
      <c r="C31925" s="30">
        <v>5.0570000000000004</v>
      </c>
      <c r="E31925">
        <v>2028</v>
      </c>
      <c r="G31925" t="s">
        <v>273</v>
      </c>
    </row>
    <row r="31926" spans="1:7">
      <c r="A31926">
        <v>73066192</v>
      </c>
      <c r="B31926" t="s">
        <v>117</v>
      </c>
      <c r="C31926" s="30">
        <v>4.22</v>
      </c>
      <c r="D31926" t="s">
        <v>20</v>
      </c>
      <c r="G31926" t="s">
        <v>273</v>
      </c>
    </row>
    <row r="31927" spans="1:7">
      <c r="A31927">
        <v>73066192</v>
      </c>
      <c r="B31927" t="s">
        <v>117</v>
      </c>
      <c r="C31927" s="30">
        <v>4.6419999999999995</v>
      </c>
      <c r="D31927" t="s">
        <v>20</v>
      </c>
      <c r="E31927">
        <v>2026</v>
      </c>
      <c r="G31927" t="s">
        <v>273</v>
      </c>
    </row>
    <row r="31928" spans="1:7">
      <c r="A31928">
        <v>73066192</v>
      </c>
      <c r="B31928" t="s">
        <v>117</v>
      </c>
      <c r="C31928" s="30">
        <v>5.0640000000000001</v>
      </c>
      <c r="D31928" t="s">
        <v>20</v>
      </c>
      <c r="E31928">
        <v>2027</v>
      </c>
      <c r="G31928" t="s">
        <v>273</v>
      </c>
    </row>
    <row r="31929" spans="1:7">
      <c r="A31929">
        <v>73066192</v>
      </c>
      <c r="B31929" t="s">
        <v>117</v>
      </c>
      <c r="C31929" s="30">
        <v>5.4859999999999998</v>
      </c>
      <c r="D31929" t="s">
        <v>20</v>
      </c>
      <c r="E31929">
        <v>2028</v>
      </c>
      <c r="G31929" t="s">
        <v>273</v>
      </c>
    </row>
    <row r="31930" spans="1:7">
      <c r="A31930">
        <v>73066199</v>
      </c>
      <c r="B31930" t="s">
        <v>117</v>
      </c>
      <c r="C31930" s="30">
        <v>4.22</v>
      </c>
      <c r="D31930" t="s">
        <v>20</v>
      </c>
      <c r="G31930" t="s">
        <v>273</v>
      </c>
    </row>
    <row r="31931" spans="1:7">
      <c r="A31931">
        <v>73066199</v>
      </c>
      <c r="B31931" t="s">
        <v>117</v>
      </c>
      <c r="C31931" s="30">
        <v>4.6419999999999995</v>
      </c>
      <c r="D31931" t="s">
        <v>20</v>
      </c>
      <c r="E31931">
        <v>2026</v>
      </c>
      <c r="G31931" t="s">
        <v>273</v>
      </c>
    </row>
    <row r="31932" spans="1:7">
      <c r="A31932">
        <v>73066199</v>
      </c>
      <c r="B31932" t="s">
        <v>117</v>
      </c>
      <c r="C31932" s="30">
        <v>5.0640000000000001</v>
      </c>
      <c r="D31932" t="s">
        <v>20</v>
      </c>
      <c r="E31932">
        <v>2027</v>
      </c>
      <c r="G31932" t="s">
        <v>273</v>
      </c>
    </row>
    <row r="31933" spans="1:7">
      <c r="A31933">
        <v>73066199</v>
      </c>
      <c r="B31933" t="s">
        <v>117</v>
      </c>
      <c r="C31933" s="30">
        <v>5.4859999999999998</v>
      </c>
      <c r="D31933" t="s">
        <v>20</v>
      </c>
      <c r="E31933">
        <v>2028</v>
      </c>
      <c r="G31933" t="s">
        <v>273</v>
      </c>
    </row>
    <row r="31934" spans="1:7">
      <c r="A31934">
        <v>73066910</v>
      </c>
      <c r="B31934" t="s">
        <v>117</v>
      </c>
      <c r="C31934" s="30">
        <v>3.89</v>
      </c>
      <c r="G31934" t="s">
        <v>273</v>
      </c>
    </row>
    <row r="31935" spans="1:7">
      <c r="A31935">
        <v>73066910</v>
      </c>
      <c r="B31935" t="s">
        <v>117</v>
      </c>
      <c r="C31935" s="30">
        <v>4.2789999999999999</v>
      </c>
      <c r="E31935">
        <v>2026</v>
      </c>
      <c r="G31935" t="s">
        <v>273</v>
      </c>
    </row>
    <row r="31936" spans="1:7">
      <c r="A31936">
        <v>73066910</v>
      </c>
      <c r="B31936" t="s">
        <v>117</v>
      </c>
      <c r="C31936" s="30">
        <v>4.6680000000000001</v>
      </c>
      <c r="E31936">
        <v>2027</v>
      </c>
      <c r="G31936" t="s">
        <v>273</v>
      </c>
    </row>
    <row r="31937" spans="1:7">
      <c r="A31937">
        <v>73066910</v>
      </c>
      <c r="B31937" t="s">
        <v>117</v>
      </c>
      <c r="C31937" s="30">
        <v>5.0570000000000004</v>
      </c>
      <c r="E31937">
        <v>2028</v>
      </c>
      <c r="G31937" t="s">
        <v>273</v>
      </c>
    </row>
    <row r="31938" spans="1:7">
      <c r="A31938">
        <v>73066990</v>
      </c>
      <c r="B31938" t="s">
        <v>117</v>
      </c>
      <c r="C31938" s="30">
        <v>4.22</v>
      </c>
      <c r="D31938" t="s">
        <v>20</v>
      </c>
      <c r="G31938" t="s">
        <v>273</v>
      </c>
    </row>
    <row r="31939" spans="1:7">
      <c r="A31939">
        <v>73066990</v>
      </c>
      <c r="B31939" t="s">
        <v>117</v>
      </c>
      <c r="C31939" s="30">
        <v>4.6419999999999995</v>
      </c>
      <c r="D31939" t="s">
        <v>20</v>
      </c>
      <c r="E31939">
        <v>2026</v>
      </c>
      <c r="G31939" t="s">
        <v>273</v>
      </c>
    </row>
    <row r="31940" spans="1:7">
      <c r="A31940">
        <v>73066990</v>
      </c>
      <c r="B31940" t="s">
        <v>117</v>
      </c>
      <c r="C31940" s="30">
        <v>5.0640000000000001</v>
      </c>
      <c r="D31940" t="s">
        <v>20</v>
      </c>
      <c r="E31940">
        <v>2027</v>
      </c>
      <c r="G31940" t="s">
        <v>273</v>
      </c>
    </row>
    <row r="31941" spans="1:7">
      <c r="A31941">
        <v>73066990</v>
      </c>
      <c r="B31941" t="s">
        <v>117</v>
      </c>
      <c r="C31941" s="30">
        <v>5.4859999999999998</v>
      </c>
      <c r="D31941" t="s">
        <v>20</v>
      </c>
      <c r="E31941">
        <v>2028</v>
      </c>
      <c r="G31941" t="s">
        <v>273</v>
      </c>
    </row>
    <row r="31942" spans="1:7">
      <c r="A31942">
        <v>73069000</v>
      </c>
      <c r="B31942" t="s">
        <v>117</v>
      </c>
      <c r="C31942" s="30">
        <v>4.22</v>
      </c>
      <c r="D31942" t="s">
        <v>20</v>
      </c>
      <c r="G31942" t="s">
        <v>273</v>
      </c>
    </row>
    <row r="31943" spans="1:7">
      <c r="A31943">
        <v>73069000</v>
      </c>
      <c r="B31943" t="s">
        <v>117</v>
      </c>
      <c r="C31943" s="30">
        <v>4.6419999999999995</v>
      </c>
      <c r="D31943" t="s">
        <v>20</v>
      </c>
      <c r="E31943">
        <v>2026</v>
      </c>
      <c r="G31943" t="s">
        <v>273</v>
      </c>
    </row>
    <row r="31944" spans="1:7">
      <c r="A31944">
        <v>73069000</v>
      </c>
      <c r="B31944" t="s">
        <v>117</v>
      </c>
      <c r="C31944" s="30">
        <v>5.0640000000000001</v>
      </c>
      <c r="D31944" t="s">
        <v>20</v>
      </c>
      <c r="E31944">
        <v>2027</v>
      </c>
      <c r="G31944" t="s">
        <v>273</v>
      </c>
    </row>
    <row r="31945" spans="1:7">
      <c r="A31945">
        <v>73069000</v>
      </c>
      <c r="B31945" t="s">
        <v>117</v>
      </c>
      <c r="C31945" s="30">
        <v>5.4859999999999998</v>
      </c>
      <c r="D31945" t="s">
        <v>20</v>
      </c>
      <c r="E31945">
        <v>2028</v>
      </c>
      <c r="G31945" t="s">
        <v>273</v>
      </c>
    </row>
    <row r="31946" spans="1:7">
      <c r="A31946">
        <v>730711</v>
      </c>
      <c r="B31946" t="s">
        <v>117</v>
      </c>
      <c r="C31946" s="30">
        <v>3.48</v>
      </c>
      <c r="G31946" t="s">
        <v>273</v>
      </c>
    </row>
    <row r="31947" spans="1:7">
      <c r="A31947">
        <v>730711</v>
      </c>
      <c r="B31947" t="s">
        <v>117</v>
      </c>
      <c r="C31947" s="30">
        <v>3.8279999999999998</v>
      </c>
      <c r="E31947">
        <v>2026</v>
      </c>
      <c r="G31947" t="s">
        <v>273</v>
      </c>
    </row>
    <row r="31948" spans="1:7">
      <c r="A31948">
        <v>730711</v>
      </c>
      <c r="B31948" t="s">
        <v>117</v>
      </c>
      <c r="C31948" s="30">
        <v>4.1760000000000002</v>
      </c>
      <c r="E31948">
        <v>2027</v>
      </c>
      <c r="G31948" t="s">
        <v>273</v>
      </c>
    </row>
    <row r="31949" spans="1:7">
      <c r="A31949">
        <v>730711</v>
      </c>
      <c r="B31949" t="s">
        <v>117</v>
      </c>
      <c r="C31949" s="30">
        <v>4.524</v>
      </c>
      <c r="E31949">
        <v>2028</v>
      </c>
      <c r="G31949" t="s">
        <v>273</v>
      </c>
    </row>
    <row r="31950" spans="1:7">
      <c r="A31950">
        <v>73071910</v>
      </c>
      <c r="B31950" t="s">
        <v>117</v>
      </c>
      <c r="C31950" s="30">
        <v>3.48</v>
      </c>
      <c r="G31950" t="s">
        <v>273</v>
      </c>
    </row>
    <row r="31951" spans="1:7">
      <c r="A31951">
        <v>73071910</v>
      </c>
      <c r="B31951" t="s">
        <v>117</v>
      </c>
      <c r="C31951" s="30">
        <v>3.8279999999999998</v>
      </c>
      <c r="E31951">
        <v>2026</v>
      </c>
      <c r="G31951" t="s">
        <v>273</v>
      </c>
    </row>
    <row r="31952" spans="1:7">
      <c r="A31952">
        <v>73071910</v>
      </c>
      <c r="B31952" t="s">
        <v>117</v>
      </c>
      <c r="C31952" s="30">
        <v>4.1760000000000002</v>
      </c>
      <c r="E31952">
        <v>2027</v>
      </c>
      <c r="G31952" t="s">
        <v>273</v>
      </c>
    </row>
    <row r="31953" spans="1:7">
      <c r="A31953">
        <v>73071910</v>
      </c>
      <c r="B31953" t="s">
        <v>117</v>
      </c>
      <c r="C31953" s="30">
        <v>4.524</v>
      </c>
      <c r="E31953">
        <v>2028</v>
      </c>
      <c r="G31953" t="s">
        <v>273</v>
      </c>
    </row>
    <row r="31954" spans="1:7">
      <c r="A31954">
        <v>73071990</v>
      </c>
      <c r="B31954" t="s">
        <v>117</v>
      </c>
      <c r="C31954" s="30">
        <v>4.0199999999999996</v>
      </c>
      <c r="D31954" t="s">
        <v>20</v>
      </c>
      <c r="G31954" t="s">
        <v>273</v>
      </c>
    </row>
    <row r="31955" spans="1:7">
      <c r="A31955">
        <v>73071990</v>
      </c>
      <c r="B31955" t="s">
        <v>117</v>
      </c>
      <c r="C31955" s="30">
        <v>4.4219999999999997</v>
      </c>
      <c r="D31955" t="s">
        <v>20</v>
      </c>
      <c r="E31955">
        <v>2026</v>
      </c>
      <c r="G31955" t="s">
        <v>273</v>
      </c>
    </row>
    <row r="31956" spans="1:7">
      <c r="A31956">
        <v>73071990</v>
      </c>
      <c r="B31956" t="s">
        <v>117</v>
      </c>
      <c r="C31956" s="30">
        <v>4.8239999999999998</v>
      </c>
      <c r="D31956" t="s">
        <v>20</v>
      </c>
      <c r="E31956">
        <v>2027</v>
      </c>
      <c r="G31956" t="s">
        <v>273</v>
      </c>
    </row>
    <row r="31957" spans="1:7">
      <c r="A31957">
        <v>73071990</v>
      </c>
      <c r="B31957" t="s">
        <v>117</v>
      </c>
      <c r="C31957" s="30">
        <v>5.2259999999999991</v>
      </c>
      <c r="D31957" t="s">
        <v>20</v>
      </c>
      <c r="E31957">
        <v>2028</v>
      </c>
      <c r="G31957" t="s">
        <v>273</v>
      </c>
    </row>
    <row r="31958" spans="1:7">
      <c r="A31958">
        <v>73072100</v>
      </c>
      <c r="B31958" t="s">
        <v>117</v>
      </c>
      <c r="C31958" s="30">
        <v>3.87</v>
      </c>
      <c r="G31958" t="s">
        <v>273</v>
      </c>
    </row>
    <row r="31959" spans="1:7">
      <c r="A31959">
        <v>73072100</v>
      </c>
      <c r="B31959" t="s">
        <v>117</v>
      </c>
      <c r="C31959" s="30">
        <v>4.2570000000000006</v>
      </c>
      <c r="E31959">
        <v>2026</v>
      </c>
      <c r="G31959" t="s">
        <v>273</v>
      </c>
    </row>
    <row r="31960" spans="1:7">
      <c r="A31960">
        <v>73072100</v>
      </c>
      <c r="B31960" t="s">
        <v>117</v>
      </c>
      <c r="C31960" s="30">
        <v>4.6440000000000001</v>
      </c>
      <c r="E31960">
        <v>2027</v>
      </c>
      <c r="G31960" t="s">
        <v>273</v>
      </c>
    </row>
    <row r="31961" spans="1:7">
      <c r="A31961">
        <v>73072100</v>
      </c>
      <c r="B31961" t="s">
        <v>117</v>
      </c>
      <c r="C31961" s="30">
        <v>5.0310000000000006</v>
      </c>
      <c r="E31961">
        <v>2028</v>
      </c>
      <c r="G31961" t="s">
        <v>273</v>
      </c>
    </row>
    <row r="31962" spans="1:7">
      <c r="A31962">
        <v>730722</v>
      </c>
      <c r="B31962" t="s">
        <v>117</v>
      </c>
      <c r="C31962" s="30">
        <v>3.87</v>
      </c>
      <c r="G31962" t="s">
        <v>273</v>
      </c>
    </row>
    <row r="31963" spans="1:7">
      <c r="A31963">
        <v>730722</v>
      </c>
      <c r="B31963" t="s">
        <v>117</v>
      </c>
      <c r="C31963" s="30">
        <v>4.2570000000000006</v>
      </c>
      <c r="E31963">
        <v>2026</v>
      </c>
      <c r="G31963" t="s">
        <v>273</v>
      </c>
    </row>
    <row r="31964" spans="1:7">
      <c r="A31964">
        <v>730722</v>
      </c>
      <c r="B31964" t="s">
        <v>117</v>
      </c>
      <c r="C31964" s="30">
        <v>4.6440000000000001</v>
      </c>
      <c r="E31964">
        <v>2027</v>
      </c>
      <c r="G31964" t="s">
        <v>273</v>
      </c>
    </row>
    <row r="31965" spans="1:7">
      <c r="A31965">
        <v>730722</v>
      </c>
      <c r="B31965" t="s">
        <v>117</v>
      </c>
      <c r="C31965" s="30">
        <v>5.0310000000000006</v>
      </c>
      <c r="E31965">
        <v>2028</v>
      </c>
      <c r="G31965" t="s">
        <v>273</v>
      </c>
    </row>
    <row r="31966" spans="1:7">
      <c r="A31966">
        <v>730723</v>
      </c>
      <c r="B31966" t="s">
        <v>117</v>
      </c>
      <c r="C31966" s="30">
        <v>3.87</v>
      </c>
      <c r="G31966" t="s">
        <v>273</v>
      </c>
    </row>
    <row r="31967" spans="1:7">
      <c r="A31967">
        <v>730723</v>
      </c>
      <c r="B31967" t="s">
        <v>117</v>
      </c>
      <c r="C31967" s="30">
        <v>4.2570000000000006</v>
      </c>
      <c r="E31967">
        <v>2026</v>
      </c>
      <c r="G31967" t="s">
        <v>273</v>
      </c>
    </row>
    <row r="31968" spans="1:7">
      <c r="A31968">
        <v>730723</v>
      </c>
      <c r="B31968" t="s">
        <v>117</v>
      </c>
      <c r="C31968" s="30">
        <v>4.6440000000000001</v>
      </c>
      <c r="E31968">
        <v>2027</v>
      </c>
      <c r="G31968" t="s">
        <v>273</v>
      </c>
    </row>
    <row r="31969" spans="1:7">
      <c r="A31969">
        <v>730723</v>
      </c>
      <c r="B31969" t="s">
        <v>117</v>
      </c>
      <c r="C31969" s="30">
        <v>5.0310000000000006</v>
      </c>
      <c r="E31969">
        <v>2028</v>
      </c>
      <c r="G31969" t="s">
        <v>273</v>
      </c>
    </row>
    <row r="31970" spans="1:7">
      <c r="A31970">
        <v>730729</v>
      </c>
      <c r="B31970" t="s">
        <v>117</v>
      </c>
      <c r="C31970" s="30">
        <v>3.87</v>
      </c>
      <c r="G31970" t="s">
        <v>273</v>
      </c>
    </row>
    <row r="31971" spans="1:7">
      <c r="A31971">
        <v>730729</v>
      </c>
      <c r="B31971" t="s">
        <v>117</v>
      </c>
      <c r="C31971" s="30">
        <v>4.2570000000000006</v>
      </c>
      <c r="E31971">
        <v>2026</v>
      </c>
      <c r="G31971" t="s">
        <v>273</v>
      </c>
    </row>
    <row r="31972" spans="1:7">
      <c r="A31972">
        <v>730729</v>
      </c>
      <c r="B31972" t="s">
        <v>117</v>
      </c>
      <c r="C31972" s="30">
        <v>4.6440000000000001</v>
      </c>
      <c r="E31972">
        <v>2027</v>
      </c>
      <c r="G31972" t="s">
        <v>273</v>
      </c>
    </row>
    <row r="31973" spans="1:7">
      <c r="A31973">
        <v>730729</v>
      </c>
      <c r="B31973" t="s">
        <v>117</v>
      </c>
      <c r="C31973" s="30">
        <v>5.0310000000000006</v>
      </c>
      <c r="E31973">
        <v>2028</v>
      </c>
      <c r="G31973" t="s">
        <v>273</v>
      </c>
    </row>
    <row r="31974" spans="1:7">
      <c r="A31974">
        <v>73079100</v>
      </c>
      <c r="B31974" t="s">
        <v>117</v>
      </c>
      <c r="C31974" s="30">
        <v>4.03</v>
      </c>
      <c r="D31974" t="s">
        <v>20</v>
      </c>
      <c r="G31974" t="s">
        <v>273</v>
      </c>
    </row>
    <row r="31975" spans="1:7">
      <c r="A31975">
        <v>73079100</v>
      </c>
      <c r="B31975" t="s">
        <v>117</v>
      </c>
      <c r="C31975" s="30">
        <v>4.4330000000000007</v>
      </c>
      <c r="D31975" t="s">
        <v>20</v>
      </c>
      <c r="E31975">
        <v>2026</v>
      </c>
      <c r="G31975" t="s">
        <v>273</v>
      </c>
    </row>
    <row r="31976" spans="1:7">
      <c r="A31976">
        <v>73079100</v>
      </c>
      <c r="B31976" t="s">
        <v>117</v>
      </c>
      <c r="C31976" s="30">
        <v>4.8360000000000003</v>
      </c>
      <c r="D31976" t="s">
        <v>20</v>
      </c>
      <c r="E31976">
        <v>2027</v>
      </c>
      <c r="G31976" t="s">
        <v>273</v>
      </c>
    </row>
    <row r="31977" spans="1:7">
      <c r="A31977">
        <v>73079100</v>
      </c>
      <c r="B31977" t="s">
        <v>117</v>
      </c>
      <c r="C31977" s="30">
        <v>5.2390000000000008</v>
      </c>
      <c r="D31977" t="s">
        <v>20</v>
      </c>
      <c r="E31977">
        <v>2028</v>
      </c>
      <c r="G31977" t="s">
        <v>273</v>
      </c>
    </row>
    <row r="31978" spans="1:7">
      <c r="A31978">
        <v>730792</v>
      </c>
      <c r="B31978" t="s">
        <v>117</v>
      </c>
      <c r="C31978" s="30">
        <v>4.03</v>
      </c>
      <c r="D31978" t="s">
        <v>20</v>
      </c>
      <c r="G31978" t="s">
        <v>273</v>
      </c>
    </row>
    <row r="31979" spans="1:7">
      <c r="A31979">
        <v>730792</v>
      </c>
      <c r="B31979" t="s">
        <v>117</v>
      </c>
      <c r="C31979" s="30">
        <v>4.4330000000000007</v>
      </c>
      <c r="D31979" t="s">
        <v>20</v>
      </c>
      <c r="E31979">
        <v>2026</v>
      </c>
      <c r="G31979" t="s">
        <v>273</v>
      </c>
    </row>
    <row r="31980" spans="1:7">
      <c r="A31980">
        <v>730792</v>
      </c>
      <c r="B31980" t="s">
        <v>117</v>
      </c>
      <c r="C31980" s="30">
        <v>4.8360000000000003</v>
      </c>
      <c r="D31980" t="s">
        <v>20</v>
      </c>
      <c r="E31980">
        <v>2027</v>
      </c>
      <c r="G31980" t="s">
        <v>273</v>
      </c>
    </row>
    <row r="31981" spans="1:7">
      <c r="A31981">
        <v>730792</v>
      </c>
      <c r="B31981" t="s">
        <v>117</v>
      </c>
      <c r="C31981" s="30">
        <v>5.2390000000000008</v>
      </c>
      <c r="D31981" t="s">
        <v>20</v>
      </c>
      <c r="E31981">
        <v>2028</v>
      </c>
      <c r="G31981" t="s">
        <v>273</v>
      </c>
    </row>
    <row r="31982" spans="1:7">
      <c r="A31982">
        <v>730793</v>
      </c>
      <c r="B31982" t="s">
        <v>117</v>
      </c>
      <c r="C31982" s="30">
        <v>4.03</v>
      </c>
      <c r="D31982" t="s">
        <v>20</v>
      </c>
      <c r="G31982" t="s">
        <v>273</v>
      </c>
    </row>
    <row r="31983" spans="1:7">
      <c r="A31983">
        <v>730793</v>
      </c>
      <c r="B31983" t="s">
        <v>117</v>
      </c>
      <c r="C31983" s="30">
        <v>4.4330000000000007</v>
      </c>
      <c r="D31983" t="s">
        <v>20</v>
      </c>
      <c r="E31983">
        <v>2026</v>
      </c>
      <c r="G31983" t="s">
        <v>273</v>
      </c>
    </row>
    <row r="31984" spans="1:7">
      <c r="A31984">
        <v>730793</v>
      </c>
      <c r="B31984" t="s">
        <v>117</v>
      </c>
      <c r="C31984" s="30">
        <v>4.8360000000000003</v>
      </c>
      <c r="D31984" t="s">
        <v>20</v>
      </c>
      <c r="E31984">
        <v>2027</v>
      </c>
      <c r="G31984" t="s">
        <v>273</v>
      </c>
    </row>
    <row r="31985" spans="1:7">
      <c r="A31985">
        <v>730793</v>
      </c>
      <c r="B31985" t="s">
        <v>117</v>
      </c>
      <c r="C31985" s="30">
        <v>5.2390000000000008</v>
      </c>
      <c r="D31985" t="s">
        <v>20</v>
      </c>
      <c r="E31985">
        <v>2028</v>
      </c>
      <c r="G31985" t="s">
        <v>273</v>
      </c>
    </row>
    <row r="31986" spans="1:7">
      <c r="A31986">
        <v>730799</v>
      </c>
      <c r="B31986" t="s">
        <v>117</v>
      </c>
      <c r="C31986" s="30">
        <v>4.03</v>
      </c>
      <c r="D31986" t="s">
        <v>20</v>
      </c>
      <c r="G31986" t="s">
        <v>273</v>
      </c>
    </row>
    <row r="31987" spans="1:7">
      <c r="A31987">
        <v>730799</v>
      </c>
      <c r="B31987" t="s">
        <v>117</v>
      </c>
      <c r="C31987" s="30">
        <v>4.4330000000000007</v>
      </c>
      <c r="D31987" t="s">
        <v>20</v>
      </c>
      <c r="E31987">
        <v>2026</v>
      </c>
      <c r="G31987" t="s">
        <v>273</v>
      </c>
    </row>
    <row r="31988" spans="1:7">
      <c r="A31988">
        <v>730799</v>
      </c>
      <c r="B31988" t="s">
        <v>117</v>
      </c>
      <c r="C31988" s="30">
        <v>4.8360000000000003</v>
      </c>
      <c r="D31988" t="s">
        <v>20</v>
      </c>
      <c r="E31988">
        <v>2027</v>
      </c>
      <c r="G31988" t="s">
        <v>273</v>
      </c>
    </row>
    <row r="31989" spans="1:7">
      <c r="A31989">
        <v>730799</v>
      </c>
      <c r="B31989" t="s">
        <v>117</v>
      </c>
      <c r="C31989" s="30">
        <v>5.2390000000000008</v>
      </c>
      <c r="D31989" t="s">
        <v>20</v>
      </c>
      <c r="E31989">
        <v>2028</v>
      </c>
      <c r="G31989" t="s">
        <v>273</v>
      </c>
    </row>
    <row r="31990" spans="1:7">
      <c r="A31990">
        <v>7308</v>
      </c>
      <c r="B31990" t="s">
        <v>117</v>
      </c>
      <c r="C31990" s="30">
        <v>4.22</v>
      </c>
      <c r="D31990" t="s">
        <v>20</v>
      </c>
      <c r="G31990" t="s">
        <v>273</v>
      </c>
    </row>
    <row r="31991" spans="1:7">
      <c r="A31991">
        <v>7308</v>
      </c>
      <c r="B31991" t="s">
        <v>117</v>
      </c>
      <c r="C31991" s="30">
        <v>4.6419999999999995</v>
      </c>
      <c r="D31991" t="s">
        <v>20</v>
      </c>
      <c r="E31991">
        <v>2026</v>
      </c>
      <c r="G31991" t="s">
        <v>273</v>
      </c>
    </row>
    <row r="31992" spans="1:7">
      <c r="A31992">
        <v>7308</v>
      </c>
      <c r="B31992" t="s">
        <v>117</v>
      </c>
      <c r="C31992" s="30">
        <v>5.0640000000000001</v>
      </c>
      <c r="D31992" t="s">
        <v>20</v>
      </c>
      <c r="E31992">
        <v>2027</v>
      </c>
      <c r="G31992" t="s">
        <v>273</v>
      </c>
    </row>
    <row r="31993" spans="1:7">
      <c r="A31993">
        <v>7308</v>
      </c>
      <c r="B31993" t="s">
        <v>117</v>
      </c>
      <c r="C31993" s="30">
        <v>5.4859999999999998</v>
      </c>
      <c r="D31993" t="s">
        <v>20</v>
      </c>
      <c r="E31993">
        <v>2028</v>
      </c>
      <c r="G31993" t="s">
        <v>273</v>
      </c>
    </row>
    <row r="31994" spans="1:7">
      <c r="A31994">
        <v>7309</v>
      </c>
      <c r="B31994" t="s">
        <v>117</v>
      </c>
      <c r="C31994" s="30">
        <v>4.22</v>
      </c>
      <c r="D31994" t="s">
        <v>20</v>
      </c>
      <c r="G31994" t="s">
        <v>273</v>
      </c>
    </row>
    <row r="31995" spans="1:7">
      <c r="A31995">
        <v>7309</v>
      </c>
      <c r="B31995" t="s">
        <v>117</v>
      </c>
      <c r="C31995" s="30">
        <v>4.6419999999999995</v>
      </c>
      <c r="D31995" t="s">
        <v>20</v>
      </c>
      <c r="E31995">
        <v>2026</v>
      </c>
      <c r="G31995" t="s">
        <v>273</v>
      </c>
    </row>
    <row r="31996" spans="1:7">
      <c r="A31996">
        <v>7309</v>
      </c>
      <c r="B31996" t="s">
        <v>117</v>
      </c>
      <c r="C31996" s="30">
        <v>5.0640000000000001</v>
      </c>
      <c r="D31996" t="s">
        <v>20</v>
      </c>
      <c r="E31996">
        <v>2027</v>
      </c>
      <c r="G31996" t="s">
        <v>273</v>
      </c>
    </row>
    <row r="31997" spans="1:7">
      <c r="A31997">
        <v>7309</v>
      </c>
      <c r="B31997" t="s">
        <v>117</v>
      </c>
      <c r="C31997" s="30">
        <v>5.4859999999999998</v>
      </c>
      <c r="D31997" t="s">
        <v>20</v>
      </c>
      <c r="E31997">
        <v>2028</v>
      </c>
      <c r="G31997" t="s">
        <v>273</v>
      </c>
    </row>
    <row r="31998" spans="1:7">
      <c r="A31998">
        <v>7310</v>
      </c>
      <c r="B31998" t="s">
        <v>117</v>
      </c>
      <c r="C31998" s="30">
        <v>4.22</v>
      </c>
      <c r="D31998" t="s">
        <v>20</v>
      </c>
      <c r="G31998" t="s">
        <v>273</v>
      </c>
    </row>
    <row r="31999" spans="1:7">
      <c r="A31999">
        <v>7310</v>
      </c>
      <c r="B31999" t="s">
        <v>117</v>
      </c>
      <c r="C31999" s="30">
        <v>4.6419999999999995</v>
      </c>
      <c r="D31999" t="s">
        <v>20</v>
      </c>
      <c r="E31999">
        <v>2026</v>
      </c>
      <c r="G31999" t="s">
        <v>273</v>
      </c>
    </row>
    <row r="32000" spans="1:7">
      <c r="A32000">
        <v>7310</v>
      </c>
      <c r="B32000" t="s">
        <v>117</v>
      </c>
      <c r="C32000" s="30">
        <v>5.0640000000000001</v>
      </c>
      <c r="D32000" t="s">
        <v>20</v>
      </c>
      <c r="E32000">
        <v>2027</v>
      </c>
      <c r="G32000" t="s">
        <v>273</v>
      </c>
    </row>
    <row r="32001" spans="1:7">
      <c r="A32001">
        <v>7310</v>
      </c>
      <c r="B32001" t="s">
        <v>117</v>
      </c>
      <c r="C32001" s="30">
        <v>5.4859999999999998</v>
      </c>
      <c r="D32001" t="s">
        <v>20</v>
      </c>
      <c r="E32001">
        <v>2028</v>
      </c>
      <c r="G32001" t="s">
        <v>273</v>
      </c>
    </row>
    <row r="32002" spans="1:7">
      <c r="A32002">
        <v>731100</v>
      </c>
      <c r="B32002" t="s">
        <v>117</v>
      </c>
      <c r="C32002" s="30">
        <v>4.03</v>
      </c>
      <c r="D32002" t="s">
        <v>20</v>
      </c>
      <c r="G32002" t="s">
        <v>273</v>
      </c>
    </row>
    <row r="32003" spans="1:7">
      <c r="A32003">
        <v>731100</v>
      </c>
      <c r="B32003" t="s">
        <v>117</v>
      </c>
      <c r="C32003" s="30">
        <v>4.4330000000000007</v>
      </c>
      <c r="D32003" t="s">
        <v>20</v>
      </c>
      <c r="E32003">
        <v>2026</v>
      </c>
      <c r="G32003" t="s">
        <v>273</v>
      </c>
    </row>
    <row r="32004" spans="1:7">
      <c r="A32004">
        <v>731100</v>
      </c>
      <c r="B32004" t="s">
        <v>117</v>
      </c>
      <c r="C32004" s="30">
        <v>4.8360000000000003</v>
      </c>
      <c r="D32004" t="s">
        <v>20</v>
      </c>
      <c r="E32004">
        <v>2027</v>
      </c>
      <c r="G32004" t="s">
        <v>273</v>
      </c>
    </row>
    <row r="32005" spans="1:7">
      <c r="A32005">
        <v>731100</v>
      </c>
      <c r="B32005" t="s">
        <v>117</v>
      </c>
      <c r="C32005" s="30">
        <v>5.2390000000000008</v>
      </c>
      <c r="D32005" t="s">
        <v>20</v>
      </c>
      <c r="E32005">
        <v>2028</v>
      </c>
      <c r="G32005" t="s">
        <v>273</v>
      </c>
    </row>
    <row r="32006" spans="1:7">
      <c r="A32006">
        <v>73181100</v>
      </c>
      <c r="B32006" t="s">
        <v>117</v>
      </c>
      <c r="C32006" s="30">
        <v>4.03</v>
      </c>
      <c r="D32006" t="s">
        <v>20</v>
      </c>
      <c r="G32006" t="s">
        <v>273</v>
      </c>
    </row>
    <row r="32007" spans="1:7">
      <c r="A32007">
        <v>73181100</v>
      </c>
      <c r="B32007" t="s">
        <v>117</v>
      </c>
      <c r="C32007" s="30">
        <v>4.4330000000000007</v>
      </c>
      <c r="D32007" t="s">
        <v>20</v>
      </c>
      <c r="E32007">
        <v>2026</v>
      </c>
      <c r="G32007" t="s">
        <v>273</v>
      </c>
    </row>
    <row r="32008" spans="1:7">
      <c r="A32008">
        <v>73181100</v>
      </c>
      <c r="B32008" t="s">
        <v>117</v>
      </c>
      <c r="C32008" s="30">
        <v>4.8360000000000003</v>
      </c>
      <c r="D32008" t="s">
        <v>20</v>
      </c>
      <c r="E32008">
        <v>2027</v>
      </c>
      <c r="G32008" t="s">
        <v>273</v>
      </c>
    </row>
    <row r="32009" spans="1:7">
      <c r="A32009">
        <v>73181100</v>
      </c>
      <c r="B32009" t="s">
        <v>117</v>
      </c>
      <c r="C32009" s="30">
        <v>5.2390000000000008</v>
      </c>
      <c r="D32009" t="s">
        <v>20</v>
      </c>
      <c r="E32009">
        <v>2028</v>
      </c>
      <c r="G32009" t="s">
        <v>273</v>
      </c>
    </row>
    <row r="32010" spans="1:7">
      <c r="A32010">
        <v>73181210</v>
      </c>
      <c r="B32010" t="s">
        <v>117</v>
      </c>
      <c r="C32010" s="30">
        <v>3.62</v>
      </c>
      <c r="G32010" t="s">
        <v>273</v>
      </c>
    </row>
    <row r="32011" spans="1:7">
      <c r="A32011">
        <v>73181210</v>
      </c>
      <c r="B32011" t="s">
        <v>117</v>
      </c>
      <c r="C32011" s="30">
        <v>3.9820000000000002</v>
      </c>
      <c r="E32011">
        <v>2026</v>
      </c>
      <c r="G32011" t="s">
        <v>273</v>
      </c>
    </row>
    <row r="32012" spans="1:7">
      <c r="A32012">
        <v>73181210</v>
      </c>
      <c r="B32012" t="s">
        <v>117</v>
      </c>
      <c r="C32012" s="30">
        <v>4.3440000000000003</v>
      </c>
      <c r="E32012">
        <v>2027</v>
      </c>
      <c r="G32012" t="s">
        <v>273</v>
      </c>
    </row>
    <row r="32013" spans="1:7">
      <c r="A32013">
        <v>73181210</v>
      </c>
      <c r="B32013" t="s">
        <v>117</v>
      </c>
      <c r="C32013" s="30">
        <v>4.7060000000000004</v>
      </c>
      <c r="E32013">
        <v>2028</v>
      </c>
      <c r="G32013" t="s">
        <v>273</v>
      </c>
    </row>
    <row r="32014" spans="1:7">
      <c r="A32014">
        <v>73181290</v>
      </c>
      <c r="B32014" t="s">
        <v>117</v>
      </c>
      <c r="C32014" s="30">
        <v>4.03</v>
      </c>
      <c r="D32014" t="s">
        <v>20</v>
      </c>
      <c r="G32014" t="s">
        <v>273</v>
      </c>
    </row>
    <row r="32015" spans="1:7">
      <c r="A32015">
        <v>73181290</v>
      </c>
      <c r="B32015" t="s">
        <v>117</v>
      </c>
      <c r="C32015" s="30">
        <v>4.4330000000000007</v>
      </c>
      <c r="D32015" t="s">
        <v>20</v>
      </c>
      <c r="E32015">
        <v>2026</v>
      </c>
      <c r="G32015" t="s">
        <v>273</v>
      </c>
    </row>
    <row r="32016" spans="1:7">
      <c r="A32016">
        <v>73181290</v>
      </c>
      <c r="B32016" t="s">
        <v>117</v>
      </c>
      <c r="C32016" s="30">
        <v>4.8360000000000003</v>
      </c>
      <c r="D32016" t="s">
        <v>20</v>
      </c>
      <c r="E32016">
        <v>2027</v>
      </c>
      <c r="G32016" t="s">
        <v>273</v>
      </c>
    </row>
    <row r="32017" spans="1:7">
      <c r="A32017">
        <v>73181290</v>
      </c>
      <c r="B32017" t="s">
        <v>117</v>
      </c>
      <c r="C32017" s="30">
        <v>5.2390000000000008</v>
      </c>
      <c r="D32017" t="s">
        <v>20</v>
      </c>
      <c r="E32017">
        <v>2028</v>
      </c>
      <c r="G32017" t="s">
        <v>273</v>
      </c>
    </row>
    <row r="32018" spans="1:7">
      <c r="A32018">
        <v>73181300</v>
      </c>
      <c r="B32018" t="s">
        <v>117</v>
      </c>
      <c r="C32018" s="30">
        <v>4.03</v>
      </c>
      <c r="D32018" t="s">
        <v>20</v>
      </c>
      <c r="G32018" t="s">
        <v>273</v>
      </c>
    </row>
    <row r="32019" spans="1:7">
      <c r="A32019">
        <v>73181300</v>
      </c>
      <c r="B32019" t="s">
        <v>117</v>
      </c>
      <c r="C32019" s="30">
        <v>4.4330000000000007</v>
      </c>
      <c r="D32019" t="s">
        <v>20</v>
      </c>
      <c r="E32019">
        <v>2026</v>
      </c>
      <c r="G32019" t="s">
        <v>273</v>
      </c>
    </row>
    <row r="32020" spans="1:7">
      <c r="A32020">
        <v>73181300</v>
      </c>
      <c r="B32020" t="s">
        <v>117</v>
      </c>
      <c r="C32020" s="30">
        <v>4.8360000000000003</v>
      </c>
      <c r="D32020" t="s">
        <v>20</v>
      </c>
      <c r="E32020">
        <v>2027</v>
      </c>
      <c r="G32020" t="s">
        <v>273</v>
      </c>
    </row>
    <row r="32021" spans="1:7">
      <c r="A32021">
        <v>73181300</v>
      </c>
      <c r="B32021" t="s">
        <v>117</v>
      </c>
      <c r="C32021" s="30">
        <v>5.2390000000000008</v>
      </c>
      <c r="D32021" t="s">
        <v>20</v>
      </c>
      <c r="E32021">
        <v>2028</v>
      </c>
      <c r="G32021" t="s">
        <v>273</v>
      </c>
    </row>
    <row r="32022" spans="1:7">
      <c r="A32022">
        <v>73181410</v>
      </c>
      <c r="B32022" t="s">
        <v>117</v>
      </c>
      <c r="C32022" s="30">
        <v>3.62</v>
      </c>
      <c r="G32022" t="s">
        <v>273</v>
      </c>
    </row>
    <row r="32023" spans="1:7">
      <c r="A32023">
        <v>73181410</v>
      </c>
      <c r="B32023" t="s">
        <v>117</v>
      </c>
      <c r="C32023" s="30">
        <v>3.9820000000000002</v>
      </c>
      <c r="E32023">
        <v>2026</v>
      </c>
      <c r="G32023" t="s">
        <v>273</v>
      </c>
    </row>
    <row r="32024" spans="1:7">
      <c r="A32024">
        <v>73181410</v>
      </c>
      <c r="B32024" t="s">
        <v>117</v>
      </c>
      <c r="C32024" s="30">
        <v>4.3440000000000003</v>
      </c>
      <c r="E32024">
        <v>2027</v>
      </c>
      <c r="G32024" t="s">
        <v>273</v>
      </c>
    </row>
    <row r="32025" spans="1:7">
      <c r="A32025">
        <v>73181410</v>
      </c>
      <c r="B32025" t="s">
        <v>117</v>
      </c>
      <c r="C32025" s="30">
        <v>4.7060000000000004</v>
      </c>
      <c r="E32025">
        <v>2028</v>
      </c>
      <c r="G32025" t="s">
        <v>273</v>
      </c>
    </row>
    <row r="32026" spans="1:7">
      <c r="A32026">
        <v>73181491</v>
      </c>
      <c r="B32026" t="s">
        <v>117</v>
      </c>
      <c r="C32026" s="30">
        <v>4.03</v>
      </c>
      <c r="D32026" t="s">
        <v>20</v>
      </c>
      <c r="G32026" t="s">
        <v>273</v>
      </c>
    </row>
    <row r="32027" spans="1:7">
      <c r="A32027">
        <v>73181491</v>
      </c>
      <c r="B32027" t="s">
        <v>117</v>
      </c>
      <c r="C32027" s="30">
        <v>4.4330000000000007</v>
      </c>
      <c r="D32027" t="s">
        <v>20</v>
      </c>
      <c r="E32027">
        <v>2026</v>
      </c>
      <c r="G32027" t="s">
        <v>273</v>
      </c>
    </row>
    <row r="32028" spans="1:7">
      <c r="A32028">
        <v>73181491</v>
      </c>
      <c r="B32028" t="s">
        <v>117</v>
      </c>
      <c r="C32028" s="30">
        <v>4.8360000000000003</v>
      </c>
      <c r="D32028" t="s">
        <v>20</v>
      </c>
      <c r="E32028">
        <v>2027</v>
      </c>
      <c r="G32028" t="s">
        <v>273</v>
      </c>
    </row>
    <row r="32029" spans="1:7">
      <c r="A32029">
        <v>73181491</v>
      </c>
      <c r="B32029" t="s">
        <v>117</v>
      </c>
      <c r="C32029" s="30">
        <v>5.2390000000000008</v>
      </c>
      <c r="D32029" t="s">
        <v>20</v>
      </c>
      <c r="E32029">
        <v>2028</v>
      </c>
      <c r="G32029" t="s">
        <v>273</v>
      </c>
    </row>
    <row r="32030" spans="1:7">
      <c r="A32030">
        <v>73181499</v>
      </c>
      <c r="B32030" t="s">
        <v>117</v>
      </c>
      <c r="C32030" s="30">
        <v>4.03</v>
      </c>
      <c r="D32030" t="s">
        <v>20</v>
      </c>
      <c r="G32030" t="s">
        <v>273</v>
      </c>
    </row>
    <row r="32031" spans="1:7">
      <c r="A32031">
        <v>73181499</v>
      </c>
      <c r="B32031" t="s">
        <v>117</v>
      </c>
      <c r="C32031" s="30">
        <v>4.4330000000000007</v>
      </c>
      <c r="D32031" t="s">
        <v>20</v>
      </c>
      <c r="E32031">
        <v>2026</v>
      </c>
      <c r="G32031" t="s">
        <v>273</v>
      </c>
    </row>
    <row r="32032" spans="1:7">
      <c r="A32032">
        <v>73181499</v>
      </c>
      <c r="B32032" t="s">
        <v>117</v>
      </c>
      <c r="C32032" s="30">
        <v>4.8360000000000003</v>
      </c>
      <c r="D32032" t="s">
        <v>20</v>
      </c>
      <c r="E32032">
        <v>2027</v>
      </c>
      <c r="G32032" t="s">
        <v>273</v>
      </c>
    </row>
    <row r="32033" spans="1:7">
      <c r="A32033">
        <v>73181499</v>
      </c>
      <c r="B32033" t="s">
        <v>117</v>
      </c>
      <c r="C32033" s="30">
        <v>5.2390000000000008</v>
      </c>
      <c r="D32033" t="s">
        <v>20</v>
      </c>
      <c r="E32033">
        <v>2028</v>
      </c>
      <c r="G32033" t="s">
        <v>273</v>
      </c>
    </row>
    <row r="32034" spans="1:7">
      <c r="A32034">
        <v>731815</v>
      </c>
      <c r="B32034" t="s">
        <v>117</v>
      </c>
      <c r="C32034" s="30">
        <v>4.03</v>
      </c>
      <c r="D32034" t="s">
        <v>20</v>
      </c>
      <c r="G32034" t="s">
        <v>273</v>
      </c>
    </row>
    <row r="32035" spans="1:7">
      <c r="A32035">
        <v>731815</v>
      </c>
      <c r="B32035" t="s">
        <v>117</v>
      </c>
      <c r="C32035" s="30">
        <v>4.4330000000000007</v>
      </c>
      <c r="D32035" t="s">
        <v>20</v>
      </c>
      <c r="E32035">
        <v>2026</v>
      </c>
      <c r="G32035" t="s">
        <v>273</v>
      </c>
    </row>
    <row r="32036" spans="1:7">
      <c r="A32036">
        <v>731815</v>
      </c>
      <c r="B32036" t="s">
        <v>117</v>
      </c>
      <c r="C32036" s="30">
        <v>4.8360000000000003</v>
      </c>
      <c r="D32036" t="s">
        <v>20</v>
      </c>
      <c r="E32036">
        <v>2027</v>
      </c>
      <c r="G32036" t="s">
        <v>273</v>
      </c>
    </row>
    <row r="32037" spans="1:7">
      <c r="A32037">
        <v>731815</v>
      </c>
      <c r="B32037" t="s">
        <v>117</v>
      </c>
      <c r="C32037" s="30">
        <v>5.2390000000000008</v>
      </c>
      <c r="D32037" t="s">
        <v>20</v>
      </c>
      <c r="E32037">
        <v>2028</v>
      </c>
      <c r="G32037" t="s">
        <v>273</v>
      </c>
    </row>
    <row r="32038" spans="1:7">
      <c r="A32038">
        <v>731816</v>
      </c>
      <c r="B32038" t="s">
        <v>117</v>
      </c>
      <c r="C32038" s="30">
        <v>4.03</v>
      </c>
      <c r="D32038" t="s">
        <v>20</v>
      </c>
      <c r="G32038" t="s">
        <v>273</v>
      </c>
    </row>
    <row r="32039" spans="1:7">
      <c r="A32039">
        <v>731816</v>
      </c>
      <c r="B32039" t="s">
        <v>117</v>
      </c>
      <c r="C32039" s="30">
        <v>4.4330000000000007</v>
      </c>
      <c r="D32039" t="s">
        <v>20</v>
      </c>
      <c r="E32039">
        <v>2026</v>
      </c>
      <c r="G32039" t="s">
        <v>273</v>
      </c>
    </row>
    <row r="32040" spans="1:7">
      <c r="A32040">
        <v>731816</v>
      </c>
      <c r="B32040" t="s">
        <v>117</v>
      </c>
      <c r="C32040" s="30">
        <v>4.8360000000000003</v>
      </c>
      <c r="D32040" t="s">
        <v>20</v>
      </c>
      <c r="E32040">
        <v>2027</v>
      </c>
      <c r="G32040" t="s">
        <v>273</v>
      </c>
    </row>
    <row r="32041" spans="1:7">
      <c r="A32041">
        <v>731816</v>
      </c>
      <c r="B32041" t="s">
        <v>117</v>
      </c>
      <c r="C32041" s="30">
        <v>5.2390000000000008</v>
      </c>
      <c r="D32041" t="s">
        <v>20</v>
      </c>
      <c r="E32041">
        <v>2028</v>
      </c>
      <c r="G32041" t="s">
        <v>273</v>
      </c>
    </row>
    <row r="32042" spans="1:7">
      <c r="A32042">
        <v>73181900</v>
      </c>
      <c r="B32042" t="s">
        <v>117</v>
      </c>
      <c r="C32042" s="30">
        <v>4.03</v>
      </c>
      <c r="D32042" t="s">
        <v>20</v>
      </c>
      <c r="G32042" t="s">
        <v>273</v>
      </c>
    </row>
    <row r="32043" spans="1:7">
      <c r="A32043">
        <v>73181900</v>
      </c>
      <c r="B32043" t="s">
        <v>117</v>
      </c>
      <c r="C32043" s="30">
        <v>4.4330000000000007</v>
      </c>
      <c r="D32043" t="s">
        <v>20</v>
      </c>
      <c r="E32043">
        <v>2026</v>
      </c>
      <c r="G32043" t="s">
        <v>273</v>
      </c>
    </row>
    <row r="32044" spans="1:7">
      <c r="A32044">
        <v>73181900</v>
      </c>
      <c r="B32044" t="s">
        <v>117</v>
      </c>
      <c r="C32044" s="30">
        <v>4.8360000000000003</v>
      </c>
      <c r="D32044" t="s">
        <v>20</v>
      </c>
      <c r="E32044">
        <v>2027</v>
      </c>
      <c r="G32044" t="s">
        <v>273</v>
      </c>
    </row>
    <row r="32045" spans="1:7">
      <c r="A32045">
        <v>73181900</v>
      </c>
      <c r="B32045" t="s">
        <v>117</v>
      </c>
      <c r="C32045" s="30">
        <v>5.2390000000000008</v>
      </c>
      <c r="D32045" t="s">
        <v>20</v>
      </c>
      <c r="E32045">
        <v>2028</v>
      </c>
      <c r="G32045" t="s">
        <v>273</v>
      </c>
    </row>
    <row r="32046" spans="1:7">
      <c r="A32046">
        <v>73182100</v>
      </c>
      <c r="B32046" t="s">
        <v>117</v>
      </c>
      <c r="C32046" s="30">
        <v>4.03</v>
      </c>
      <c r="D32046" t="s">
        <v>20</v>
      </c>
      <c r="G32046" t="s">
        <v>273</v>
      </c>
    </row>
    <row r="32047" spans="1:7">
      <c r="A32047">
        <v>73182100</v>
      </c>
      <c r="B32047" t="s">
        <v>117</v>
      </c>
      <c r="C32047" s="30">
        <v>4.4330000000000007</v>
      </c>
      <c r="D32047" t="s">
        <v>20</v>
      </c>
      <c r="E32047">
        <v>2026</v>
      </c>
      <c r="G32047" t="s">
        <v>273</v>
      </c>
    </row>
    <row r="32048" spans="1:7">
      <c r="A32048">
        <v>73182100</v>
      </c>
      <c r="B32048" t="s">
        <v>117</v>
      </c>
      <c r="C32048" s="30">
        <v>4.8360000000000003</v>
      </c>
      <c r="D32048" t="s">
        <v>20</v>
      </c>
      <c r="E32048">
        <v>2027</v>
      </c>
      <c r="G32048" t="s">
        <v>273</v>
      </c>
    </row>
    <row r="32049" spans="1:7">
      <c r="A32049">
        <v>73182100</v>
      </c>
      <c r="B32049" t="s">
        <v>117</v>
      </c>
      <c r="C32049" s="30">
        <v>5.2390000000000008</v>
      </c>
      <c r="D32049" t="s">
        <v>20</v>
      </c>
      <c r="E32049">
        <v>2028</v>
      </c>
      <c r="G32049" t="s">
        <v>273</v>
      </c>
    </row>
    <row r="32050" spans="1:7">
      <c r="A32050">
        <v>73182200</v>
      </c>
      <c r="B32050" t="s">
        <v>117</v>
      </c>
      <c r="C32050" s="30">
        <v>4.03</v>
      </c>
      <c r="D32050" t="s">
        <v>20</v>
      </c>
      <c r="G32050" t="s">
        <v>273</v>
      </c>
    </row>
    <row r="32051" spans="1:7">
      <c r="A32051">
        <v>73182200</v>
      </c>
      <c r="B32051" t="s">
        <v>117</v>
      </c>
      <c r="C32051" s="30">
        <v>4.4330000000000007</v>
      </c>
      <c r="D32051" t="s">
        <v>20</v>
      </c>
      <c r="E32051">
        <v>2026</v>
      </c>
      <c r="G32051" t="s">
        <v>273</v>
      </c>
    </row>
    <row r="32052" spans="1:7">
      <c r="A32052">
        <v>73182200</v>
      </c>
      <c r="B32052" t="s">
        <v>117</v>
      </c>
      <c r="C32052" s="30">
        <v>4.8360000000000003</v>
      </c>
      <c r="D32052" t="s">
        <v>20</v>
      </c>
      <c r="E32052">
        <v>2027</v>
      </c>
      <c r="G32052" t="s">
        <v>273</v>
      </c>
    </row>
    <row r="32053" spans="1:7">
      <c r="A32053">
        <v>73182200</v>
      </c>
      <c r="B32053" t="s">
        <v>117</v>
      </c>
      <c r="C32053" s="30">
        <v>5.2390000000000008</v>
      </c>
      <c r="D32053" t="s">
        <v>20</v>
      </c>
      <c r="E32053">
        <v>2028</v>
      </c>
      <c r="G32053" t="s">
        <v>273</v>
      </c>
    </row>
    <row r="32054" spans="1:7">
      <c r="A32054">
        <v>73182300</v>
      </c>
      <c r="B32054" t="s">
        <v>117</v>
      </c>
      <c r="C32054" s="30">
        <v>4.03</v>
      </c>
      <c r="D32054" t="s">
        <v>20</v>
      </c>
      <c r="G32054" t="s">
        <v>273</v>
      </c>
    </row>
    <row r="32055" spans="1:7">
      <c r="A32055">
        <v>73182300</v>
      </c>
      <c r="B32055" t="s">
        <v>117</v>
      </c>
      <c r="C32055" s="30">
        <v>4.4330000000000007</v>
      </c>
      <c r="D32055" t="s">
        <v>20</v>
      </c>
      <c r="E32055">
        <v>2026</v>
      </c>
      <c r="G32055" t="s">
        <v>273</v>
      </c>
    </row>
    <row r="32056" spans="1:7">
      <c r="A32056">
        <v>73182300</v>
      </c>
      <c r="B32056" t="s">
        <v>117</v>
      </c>
      <c r="C32056" s="30">
        <v>4.8360000000000003</v>
      </c>
      <c r="D32056" t="s">
        <v>20</v>
      </c>
      <c r="E32056">
        <v>2027</v>
      </c>
      <c r="G32056" t="s">
        <v>273</v>
      </c>
    </row>
    <row r="32057" spans="1:7">
      <c r="A32057">
        <v>73182300</v>
      </c>
      <c r="B32057" t="s">
        <v>117</v>
      </c>
      <c r="C32057" s="30">
        <v>5.2390000000000008</v>
      </c>
      <c r="D32057" t="s">
        <v>20</v>
      </c>
      <c r="E32057">
        <v>2028</v>
      </c>
      <c r="G32057" t="s">
        <v>273</v>
      </c>
    </row>
    <row r="32058" spans="1:7">
      <c r="A32058">
        <v>73182400</v>
      </c>
      <c r="B32058" t="s">
        <v>117</v>
      </c>
      <c r="C32058" s="30">
        <v>4.03</v>
      </c>
      <c r="D32058" t="s">
        <v>20</v>
      </c>
      <c r="G32058" t="s">
        <v>273</v>
      </c>
    </row>
    <row r="32059" spans="1:7">
      <c r="A32059">
        <v>73182400</v>
      </c>
      <c r="B32059" t="s">
        <v>117</v>
      </c>
      <c r="C32059" s="30">
        <v>4.4330000000000007</v>
      </c>
      <c r="D32059" t="s">
        <v>20</v>
      </c>
      <c r="E32059">
        <v>2026</v>
      </c>
      <c r="G32059" t="s">
        <v>273</v>
      </c>
    </row>
    <row r="32060" spans="1:7">
      <c r="A32060">
        <v>73182400</v>
      </c>
      <c r="B32060" t="s">
        <v>117</v>
      </c>
      <c r="C32060" s="30">
        <v>4.8360000000000003</v>
      </c>
      <c r="D32060" t="s">
        <v>20</v>
      </c>
      <c r="E32060">
        <v>2027</v>
      </c>
      <c r="G32060" t="s">
        <v>273</v>
      </c>
    </row>
    <row r="32061" spans="1:7">
      <c r="A32061">
        <v>73182400</v>
      </c>
      <c r="B32061" t="s">
        <v>117</v>
      </c>
      <c r="C32061" s="30">
        <v>5.2390000000000008</v>
      </c>
      <c r="D32061" t="s">
        <v>20</v>
      </c>
      <c r="E32061">
        <v>2028</v>
      </c>
      <c r="G32061" t="s">
        <v>273</v>
      </c>
    </row>
    <row r="32062" spans="1:7">
      <c r="A32062">
        <v>73182900</v>
      </c>
      <c r="B32062" t="s">
        <v>117</v>
      </c>
      <c r="C32062" s="30">
        <v>4.03</v>
      </c>
      <c r="D32062" t="s">
        <v>20</v>
      </c>
      <c r="G32062" t="s">
        <v>273</v>
      </c>
    </row>
    <row r="32063" spans="1:7">
      <c r="A32063">
        <v>73182900</v>
      </c>
      <c r="B32063" t="s">
        <v>117</v>
      </c>
      <c r="C32063" s="30">
        <v>4.4330000000000007</v>
      </c>
      <c r="D32063" t="s">
        <v>20</v>
      </c>
      <c r="E32063">
        <v>2026</v>
      </c>
      <c r="G32063" t="s">
        <v>273</v>
      </c>
    </row>
    <row r="32064" spans="1:7">
      <c r="A32064">
        <v>73182900</v>
      </c>
      <c r="B32064" t="s">
        <v>117</v>
      </c>
      <c r="C32064" s="30">
        <v>4.8360000000000003</v>
      </c>
      <c r="D32064" t="s">
        <v>20</v>
      </c>
      <c r="E32064">
        <v>2027</v>
      </c>
      <c r="G32064" t="s">
        <v>273</v>
      </c>
    </row>
    <row r="32065" spans="1:7">
      <c r="A32065">
        <v>73182900</v>
      </c>
      <c r="B32065" t="s">
        <v>117</v>
      </c>
      <c r="C32065" s="30">
        <v>5.2390000000000008</v>
      </c>
      <c r="D32065" t="s">
        <v>20</v>
      </c>
      <c r="E32065">
        <v>2028</v>
      </c>
      <c r="G32065" t="s">
        <v>273</v>
      </c>
    </row>
    <row r="32066" spans="1:7">
      <c r="A32066">
        <v>73261100</v>
      </c>
      <c r="B32066" t="s">
        <v>117</v>
      </c>
      <c r="C32066" s="30">
        <v>4.0199999999999996</v>
      </c>
      <c r="D32066" t="s">
        <v>20</v>
      </c>
      <c r="G32066" t="s">
        <v>273</v>
      </c>
    </row>
    <row r="32067" spans="1:7">
      <c r="A32067">
        <v>73261100</v>
      </c>
      <c r="B32067" t="s">
        <v>117</v>
      </c>
      <c r="C32067" s="30">
        <v>4.4219999999999997</v>
      </c>
      <c r="D32067" t="s">
        <v>20</v>
      </c>
      <c r="E32067">
        <v>2026</v>
      </c>
      <c r="G32067" t="s">
        <v>273</v>
      </c>
    </row>
    <row r="32068" spans="1:7">
      <c r="A32068">
        <v>73261100</v>
      </c>
      <c r="B32068" t="s">
        <v>117</v>
      </c>
      <c r="C32068" s="30">
        <v>4.8239999999999998</v>
      </c>
      <c r="D32068" t="s">
        <v>20</v>
      </c>
      <c r="E32068">
        <v>2027</v>
      </c>
      <c r="G32068" t="s">
        <v>273</v>
      </c>
    </row>
    <row r="32069" spans="1:7">
      <c r="A32069">
        <v>73261100</v>
      </c>
      <c r="B32069" t="s">
        <v>117</v>
      </c>
      <c r="C32069" s="30">
        <v>5.2259999999999991</v>
      </c>
      <c r="D32069" t="s">
        <v>20</v>
      </c>
      <c r="E32069">
        <v>2028</v>
      </c>
      <c r="G32069" t="s">
        <v>273</v>
      </c>
    </row>
    <row r="32070" spans="1:7">
      <c r="A32070">
        <v>732619</v>
      </c>
      <c r="B32070" t="s">
        <v>117</v>
      </c>
      <c r="C32070" s="30">
        <v>4.0199999999999996</v>
      </c>
      <c r="D32070" t="s">
        <v>20</v>
      </c>
      <c r="G32070" t="s">
        <v>273</v>
      </c>
    </row>
    <row r="32071" spans="1:7">
      <c r="A32071">
        <v>732619</v>
      </c>
      <c r="B32071" t="s">
        <v>117</v>
      </c>
      <c r="C32071" s="30">
        <v>4.4219999999999997</v>
      </c>
      <c r="D32071" t="s">
        <v>20</v>
      </c>
      <c r="E32071">
        <v>2026</v>
      </c>
      <c r="G32071" t="s">
        <v>273</v>
      </c>
    </row>
    <row r="32072" spans="1:7">
      <c r="A32072">
        <v>732619</v>
      </c>
      <c r="B32072" t="s">
        <v>117</v>
      </c>
      <c r="C32072" s="30">
        <v>4.8239999999999998</v>
      </c>
      <c r="D32072" t="s">
        <v>20</v>
      </c>
      <c r="E32072">
        <v>2027</v>
      </c>
      <c r="G32072" t="s">
        <v>273</v>
      </c>
    </row>
    <row r="32073" spans="1:7">
      <c r="A32073">
        <v>732619</v>
      </c>
      <c r="B32073" t="s">
        <v>117</v>
      </c>
      <c r="C32073" s="30">
        <v>5.2259999999999991</v>
      </c>
      <c r="D32073" t="s">
        <v>20</v>
      </c>
      <c r="E32073">
        <v>2028</v>
      </c>
      <c r="G32073" t="s">
        <v>273</v>
      </c>
    </row>
    <row r="32074" spans="1:7">
      <c r="A32074">
        <v>73262000</v>
      </c>
      <c r="B32074" t="s">
        <v>117</v>
      </c>
      <c r="C32074" s="30">
        <v>4.03</v>
      </c>
      <c r="D32074" t="s">
        <v>20</v>
      </c>
      <c r="G32074" t="s">
        <v>273</v>
      </c>
    </row>
    <row r="32075" spans="1:7">
      <c r="A32075">
        <v>73262000</v>
      </c>
      <c r="B32075" t="s">
        <v>117</v>
      </c>
      <c r="C32075" s="30">
        <v>4.4330000000000007</v>
      </c>
      <c r="D32075" t="s">
        <v>20</v>
      </c>
      <c r="E32075">
        <v>2026</v>
      </c>
      <c r="G32075" t="s">
        <v>273</v>
      </c>
    </row>
    <row r="32076" spans="1:7">
      <c r="A32076">
        <v>73262000</v>
      </c>
      <c r="B32076" t="s">
        <v>117</v>
      </c>
      <c r="C32076" s="30">
        <v>4.8360000000000003</v>
      </c>
      <c r="D32076" t="s">
        <v>20</v>
      </c>
      <c r="E32076">
        <v>2027</v>
      </c>
      <c r="G32076" t="s">
        <v>273</v>
      </c>
    </row>
    <row r="32077" spans="1:7">
      <c r="A32077">
        <v>73262000</v>
      </c>
      <c r="B32077" t="s">
        <v>117</v>
      </c>
      <c r="C32077" s="30">
        <v>5.2390000000000008</v>
      </c>
      <c r="D32077" t="s">
        <v>20</v>
      </c>
      <c r="E32077">
        <v>2028</v>
      </c>
      <c r="G32077" t="s">
        <v>273</v>
      </c>
    </row>
    <row r="32078" spans="1:7">
      <c r="A32078">
        <v>73269030</v>
      </c>
      <c r="B32078" t="s">
        <v>117</v>
      </c>
      <c r="C32078" s="30">
        <v>4.03</v>
      </c>
      <c r="D32078" t="s">
        <v>20</v>
      </c>
      <c r="G32078" t="s">
        <v>273</v>
      </c>
    </row>
    <row r="32079" spans="1:7">
      <c r="A32079">
        <v>73269030</v>
      </c>
      <c r="B32079" t="s">
        <v>117</v>
      </c>
      <c r="C32079" s="30">
        <v>4.4330000000000007</v>
      </c>
      <c r="D32079" t="s">
        <v>20</v>
      </c>
      <c r="E32079">
        <v>2026</v>
      </c>
      <c r="G32079" t="s">
        <v>273</v>
      </c>
    </row>
    <row r="32080" spans="1:7">
      <c r="A32080">
        <v>73269030</v>
      </c>
      <c r="B32080" t="s">
        <v>117</v>
      </c>
      <c r="C32080" s="30">
        <v>4.8360000000000003</v>
      </c>
      <c r="D32080" t="s">
        <v>20</v>
      </c>
      <c r="E32080">
        <v>2027</v>
      </c>
      <c r="G32080" t="s">
        <v>273</v>
      </c>
    </row>
    <row r="32081" spans="1:7">
      <c r="A32081">
        <v>73269030</v>
      </c>
      <c r="B32081" t="s">
        <v>117</v>
      </c>
      <c r="C32081" s="30">
        <v>5.2390000000000008</v>
      </c>
      <c r="D32081" t="s">
        <v>20</v>
      </c>
      <c r="E32081">
        <v>2028</v>
      </c>
      <c r="G32081" t="s">
        <v>273</v>
      </c>
    </row>
    <row r="32082" spans="1:7">
      <c r="A32082">
        <v>73269040</v>
      </c>
      <c r="B32082" t="s">
        <v>117</v>
      </c>
      <c r="C32082" s="30">
        <v>4.03</v>
      </c>
      <c r="D32082" t="s">
        <v>20</v>
      </c>
      <c r="G32082" t="s">
        <v>273</v>
      </c>
    </row>
    <row r="32083" spans="1:7">
      <c r="A32083">
        <v>73269040</v>
      </c>
      <c r="B32083" t="s">
        <v>117</v>
      </c>
      <c r="C32083" s="30">
        <v>4.4330000000000007</v>
      </c>
      <c r="D32083" t="s">
        <v>20</v>
      </c>
      <c r="E32083">
        <v>2026</v>
      </c>
      <c r="G32083" t="s">
        <v>273</v>
      </c>
    </row>
    <row r="32084" spans="1:7">
      <c r="A32084">
        <v>73269040</v>
      </c>
      <c r="B32084" t="s">
        <v>117</v>
      </c>
      <c r="C32084" s="30">
        <v>4.8360000000000003</v>
      </c>
      <c r="D32084" t="s">
        <v>20</v>
      </c>
      <c r="E32084">
        <v>2027</v>
      </c>
      <c r="G32084" t="s">
        <v>273</v>
      </c>
    </row>
    <row r="32085" spans="1:7">
      <c r="A32085">
        <v>73269040</v>
      </c>
      <c r="B32085" t="s">
        <v>117</v>
      </c>
      <c r="C32085" s="30">
        <v>5.2390000000000008</v>
      </c>
      <c r="D32085" t="s">
        <v>20</v>
      </c>
      <c r="E32085">
        <v>2028</v>
      </c>
      <c r="G32085" t="s">
        <v>273</v>
      </c>
    </row>
    <row r="32086" spans="1:7">
      <c r="A32086">
        <v>73269050</v>
      </c>
      <c r="B32086" t="s">
        <v>117</v>
      </c>
      <c r="C32086" s="30">
        <v>4.03</v>
      </c>
      <c r="D32086" t="s">
        <v>20</v>
      </c>
      <c r="G32086" t="s">
        <v>273</v>
      </c>
    </row>
    <row r="32087" spans="1:7">
      <c r="A32087">
        <v>73269050</v>
      </c>
      <c r="B32087" t="s">
        <v>117</v>
      </c>
      <c r="C32087" s="30">
        <v>4.4330000000000007</v>
      </c>
      <c r="D32087" t="s">
        <v>20</v>
      </c>
      <c r="E32087">
        <v>2026</v>
      </c>
      <c r="G32087" t="s">
        <v>273</v>
      </c>
    </row>
    <row r="32088" spans="1:7">
      <c r="A32088">
        <v>73269050</v>
      </c>
      <c r="B32088" t="s">
        <v>117</v>
      </c>
      <c r="C32088" s="30">
        <v>4.8360000000000003</v>
      </c>
      <c r="D32088" t="s">
        <v>20</v>
      </c>
      <c r="E32088">
        <v>2027</v>
      </c>
      <c r="G32088" t="s">
        <v>273</v>
      </c>
    </row>
    <row r="32089" spans="1:7">
      <c r="A32089">
        <v>73269050</v>
      </c>
      <c r="B32089" t="s">
        <v>117</v>
      </c>
      <c r="C32089" s="30">
        <v>5.2390000000000008</v>
      </c>
      <c r="D32089" t="s">
        <v>20</v>
      </c>
      <c r="E32089">
        <v>2028</v>
      </c>
      <c r="G32089" t="s">
        <v>273</v>
      </c>
    </row>
    <row r="32090" spans="1:7">
      <c r="A32090">
        <v>73269060</v>
      </c>
      <c r="B32090" t="s">
        <v>117</v>
      </c>
      <c r="C32090" s="30">
        <v>4.03</v>
      </c>
      <c r="D32090" t="s">
        <v>20</v>
      </c>
      <c r="G32090" t="s">
        <v>273</v>
      </c>
    </row>
    <row r="32091" spans="1:7">
      <c r="A32091">
        <v>73269060</v>
      </c>
      <c r="B32091" t="s">
        <v>117</v>
      </c>
      <c r="C32091" s="30">
        <v>4.4330000000000007</v>
      </c>
      <c r="D32091" t="s">
        <v>20</v>
      </c>
      <c r="E32091">
        <v>2026</v>
      </c>
      <c r="G32091" t="s">
        <v>273</v>
      </c>
    </row>
    <row r="32092" spans="1:7">
      <c r="A32092">
        <v>73269060</v>
      </c>
      <c r="B32092" t="s">
        <v>117</v>
      </c>
      <c r="C32092" s="30">
        <v>4.8360000000000003</v>
      </c>
      <c r="D32092" t="s">
        <v>20</v>
      </c>
      <c r="E32092">
        <v>2027</v>
      </c>
      <c r="G32092" t="s">
        <v>273</v>
      </c>
    </row>
    <row r="32093" spans="1:7">
      <c r="A32093">
        <v>73269060</v>
      </c>
      <c r="B32093" t="s">
        <v>117</v>
      </c>
      <c r="C32093" s="30">
        <v>5.2390000000000008</v>
      </c>
      <c r="D32093" t="s">
        <v>20</v>
      </c>
      <c r="E32093">
        <v>2028</v>
      </c>
      <c r="G32093" t="s">
        <v>273</v>
      </c>
    </row>
    <row r="32094" spans="1:7">
      <c r="A32094">
        <v>73269092</v>
      </c>
      <c r="B32094" t="s">
        <v>117</v>
      </c>
      <c r="C32094" s="30">
        <v>4.0199999999999996</v>
      </c>
      <c r="D32094" t="s">
        <v>20</v>
      </c>
      <c r="G32094" t="s">
        <v>273</v>
      </c>
    </row>
    <row r="32095" spans="1:7">
      <c r="A32095">
        <v>73269092</v>
      </c>
      <c r="B32095" t="s">
        <v>117</v>
      </c>
      <c r="C32095" s="30">
        <v>4.4219999999999997</v>
      </c>
      <c r="D32095" t="s">
        <v>20</v>
      </c>
      <c r="E32095">
        <v>2026</v>
      </c>
      <c r="G32095" t="s">
        <v>273</v>
      </c>
    </row>
    <row r="32096" spans="1:7">
      <c r="A32096">
        <v>73269092</v>
      </c>
      <c r="B32096" t="s">
        <v>117</v>
      </c>
      <c r="C32096" s="30">
        <v>4.8239999999999998</v>
      </c>
      <c r="D32096" t="s">
        <v>20</v>
      </c>
      <c r="E32096">
        <v>2027</v>
      </c>
      <c r="G32096" t="s">
        <v>273</v>
      </c>
    </row>
    <row r="32097" spans="1:7">
      <c r="A32097">
        <v>73269092</v>
      </c>
      <c r="B32097" t="s">
        <v>117</v>
      </c>
      <c r="C32097" s="30">
        <v>5.2259999999999991</v>
      </c>
      <c r="D32097" t="s">
        <v>20</v>
      </c>
      <c r="E32097">
        <v>2028</v>
      </c>
      <c r="G32097" t="s">
        <v>273</v>
      </c>
    </row>
    <row r="32098" spans="1:7">
      <c r="A32098">
        <v>73269094</v>
      </c>
      <c r="B32098" t="s">
        <v>117</v>
      </c>
      <c r="C32098" s="30">
        <v>4.0199999999999996</v>
      </c>
      <c r="D32098" t="s">
        <v>20</v>
      </c>
      <c r="G32098" t="s">
        <v>273</v>
      </c>
    </row>
    <row r="32099" spans="1:7">
      <c r="A32099">
        <v>73269094</v>
      </c>
      <c r="B32099" t="s">
        <v>117</v>
      </c>
      <c r="C32099" s="30">
        <v>4.4219999999999997</v>
      </c>
      <c r="D32099" t="s">
        <v>20</v>
      </c>
      <c r="E32099">
        <v>2026</v>
      </c>
      <c r="G32099" t="s">
        <v>273</v>
      </c>
    </row>
    <row r="32100" spans="1:7">
      <c r="A32100">
        <v>73269094</v>
      </c>
      <c r="B32100" t="s">
        <v>117</v>
      </c>
      <c r="C32100" s="30">
        <v>4.8239999999999998</v>
      </c>
      <c r="D32100" t="s">
        <v>20</v>
      </c>
      <c r="E32100">
        <v>2027</v>
      </c>
      <c r="G32100" t="s">
        <v>273</v>
      </c>
    </row>
    <row r="32101" spans="1:7">
      <c r="A32101">
        <v>73269094</v>
      </c>
      <c r="B32101" t="s">
        <v>117</v>
      </c>
      <c r="C32101" s="30">
        <v>5.2259999999999991</v>
      </c>
      <c r="D32101" t="s">
        <v>20</v>
      </c>
      <c r="E32101">
        <v>2028</v>
      </c>
      <c r="G32101" t="s">
        <v>273</v>
      </c>
    </row>
    <row r="32102" spans="1:7">
      <c r="A32102">
        <v>73269096</v>
      </c>
      <c r="B32102" t="s">
        <v>117</v>
      </c>
      <c r="C32102" s="30">
        <v>4.0199999999999996</v>
      </c>
      <c r="D32102" t="s">
        <v>20</v>
      </c>
      <c r="G32102" t="s">
        <v>273</v>
      </c>
    </row>
    <row r="32103" spans="1:7">
      <c r="A32103">
        <v>73269096</v>
      </c>
      <c r="B32103" t="s">
        <v>117</v>
      </c>
      <c r="C32103" s="30">
        <v>4.4219999999999997</v>
      </c>
      <c r="D32103" t="s">
        <v>20</v>
      </c>
      <c r="E32103">
        <v>2026</v>
      </c>
      <c r="G32103" t="s">
        <v>273</v>
      </c>
    </row>
    <row r="32104" spans="1:7">
      <c r="A32104">
        <v>73269096</v>
      </c>
      <c r="B32104" t="s">
        <v>117</v>
      </c>
      <c r="C32104" s="30">
        <v>4.8239999999999998</v>
      </c>
      <c r="D32104" t="s">
        <v>20</v>
      </c>
      <c r="E32104">
        <v>2027</v>
      </c>
      <c r="G32104" t="s">
        <v>273</v>
      </c>
    </row>
    <row r="32105" spans="1:7">
      <c r="A32105">
        <v>73269096</v>
      </c>
      <c r="B32105" t="s">
        <v>117</v>
      </c>
      <c r="C32105" s="30">
        <v>5.2259999999999991</v>
      </c>
      <c r="D32105" t="s">
        <v>20</v>
      </c>
      <c r="E32105">
        <v>2028</v>
      </c>
      <c r="G32105" t="s">
        <v>273</v>
      </c>
    </row>
    <row r="32106" spans="1:7">
      <c r="A32106">
        <v>73269098</v>
      </c>
      <c r="B32106" t="s">
        <v>117</v>
      </c>
      <c r="C32106" s="30">
        <v>4.22</v>
      </c>
      <c r="D32106" t="s">
        <v>20</v>
      </c>
      <c r="G32106" t="s">
        <v>273</v>
      </c>
    </row>
    <row r="32107" spans="1:7">
      <c r="A32107">
        <v>73269098</v>
      </c>
      <c r="B32107" t="s">
        <v>117</v>
      </c>
      <c r="C32107" s="30">
        <v>4.6419999999999995</v>
      </c>
      <c r="D32107" t="s">
        <v>20</v>
      </c>
      <c r="E32107">
        <v>2026</v>
      </c>
      <c r="G32107" t="s">
        <v>273</v>
      </c>
    </row>
    <row r="32108" spans="1:7">
      <c r="A32108">
        <v>73269098</v>
      </c>
      <c r="B32108" t="s">
        <v>117</v>
      </c>
      <c r="C32108" s="30">
        <v>5.0640000000000001</v>
      </c>
      <c r="D32108" t="s">
        <v>20</v>
      </c>
      <c r="E32108">
        <v>2027</v>
      </c>
      <c r="G32108" t="s">
        <v>273</v>
      </c>
    </row>
    <row r="32109" spans="1:7">
      <c r="A32109">
        <v>73269098</v>
      </c>
      <c r="B32109" t="s">
        <v>117</v>
      </c>
      <c r="C32109" s="30">
        <v>5.4859999999999998</v>
      </c>
      <c r="D32109" t="s">
        <v>20</v>
      </c>
      <c r="E32109">
        <v>2028</v>
      </c>
      <c r="G32109" t="s">
        <v>273</v>
      </c>
    </row>
    <row r="32110" spans="1:7">
      <c r="A32110">
        <v>2523100090</v>
      </c>
      <c r="B32110" t="s">
        <v>119</v>
      </c>
      <c r="C32110">
        <v>0.9</v>
      </c>
      <c r="D32110" t="s">
        <v>13</v>
      </c>
      <c r="G32110" t="s">
        <v>270</v>
      </c>
    </row>
    <row r="32111" spans="1:7">
      <c r="A32111">
        <v>2523100090</v>
      </c>
      <c r="B32111" t="s">
        <v>119</v>
      </c>
      <c r="C32111">
        <v>0.99</v>
      </c>
      <c r="D32111" t="s">
        <v>13</v>
      </c>
      <c r="E32111">
        <v>2026</v>
      </c>
      <c r="G32111" t="s">
        <v>270</v>
      </c>
    </row>
    <row r="32112" spans="1:7">
      <c r="A32112">
        <v>2523100090</v>
      </c>
      <c r="B32112" t="s">
        <v>119</v>
      </c>
      <c r="C32112">
        <v>1.08</v>
      </c>
      <c r="D32112" t="s">
        <v>13</v>
      </c>
      <c r="E32112">
        <v>2027</v>
      </c>
      <c r="G32112" t="s">
        <v>270</v>
      </c>
    </row>
    <row r="32113" spans="1:7">
      <c r="A32113">
        <v>2523100090</v>
      </c>
      <c r="B32113" t="s">
        <v>119</v>
      </c>
      <c r="C32113">
        <v>1.1700000000000002</v>
      </c>
      <c r="D32113" t="s">
        <v>13</v>
      </c>
      <c r="E32113">
        <v>2028</v>
      </c>
      <c r="G32113" t="s">
        <v>270</v>
      </c>
    </row>
    <row r="32114" spans="1:7">
      <c r="A32114">
        <v>25232900</v>
      </c>
      <c r="B32114" t="s">
        <v>119</v>
      </c>
      <c r="C32114" s="30">
        <v>1.06</v>
      </c>
      <c r="G32114" t="s">
        <v>270</v>
      </c>
    </row>
    <row r="32115" spans="1:7">
      <c r="A32115">
        <v>25232900</v>
      </c>
      <c r="B32115" t="s">
        <v>119</v>
      </c>
      <c r="C32115" s="30">
        <v>1.1660000000000001</v>
      </c>
      <c r="E32115">
        <v>2026</v>
      </c>
      <c r="G32115" t="s">
        <v>270</v>
      </c>
    </row>
    <row r="32116" spans="1:7">
      <c r="A32116">
        <v>25232900</v>
      </c>
      <c r="B32116" t="s">
        <v>119</v>
      </c>
      <c r="C32116" s="30">
        <v>1.272</v>
      </c>
      <c r="E32116">
        <v>2027</v>
      </c>
      <c r="G32116" t="s">
        <v>270</v>
      </c>
    </row>
    <row r="32117" spans="1:7">
      <c r="A32117">
        <v>25232900</v>
      </c>
      <c r="B32117" t="s">
        <v>119</v>
      </c>
      <c r="C32117" s="30">
        <v>1.3780000000000001</v>
      </c>
      <c r="E32117">
        <v>2028</v>
      </c>
      <c r="G32117" t="s">
        <v>270</v>
      </c>
    </row>
    <row r="32118" spans="1:7">
      <c r="A32118">
        <v>2523900090</v>
      </c>
      <c r="B32118" t="s">
        <v>119</v>
      </c>
      <c r="C32118" s="30">
        <v>1.02</v>
      </c>
      <c r="D32118" t="s">
        <v>13</v>
      </c>
      <c r="G32118" t="s">
        <v>270</v>
      </c>
    </row>
    <row r="32119" spans="1:7">
      <c r="A32119">
        <v>2523900090</v>
      </c>
      <c r="B32119" t="s">
        <v>119</v>
      </c>
      <c r="C32119" s="30">
        <v>1.1220000000000001</v>
      </c>
      <c r="D32119" t="s">
        <v>13</v>
      </c>
      <c r="E32119">
        <v>2026</v>
      </c>
      <c r="G32119" t="s">
        <v>270</v>
      </c>
    </row>
    <row r="32120" spans="1:7">
      <c r="A32120">
        <v>2523900090</v>
      </c>
      <c r="B32120" t="s">
        <v>119</v>
      </c>
      <c r="C32120" s="30">
        <v>1.224</v>
      </c>
      <c r="D32120" t="s">
        <v>13</v>
      </c>
      <c r="E32120">
        <v>2027</v>
      </c>
      <c r="G32120" t="s">
        <v>270</v>
      </c>
    </row>
    <row r="32121" spans="1:7">
      <c r="A32121">
        <v>2523900090</v>
      </c>
      <c r="B32121" t="s">
        <v>119</v>
      </c>
      <c r="C32121" s="30">
        <v>1.3260000000000001</v>
      </c>
      <c r="D32121" t="s">
        <v>13</v>
      </c>
      <c r="E32121">
        <v>2028</v>
      </c>
      <c r="G32121" t="s">
        <v>270</v>
      </c>
    </row>
    <row r="32122" spans="1:7">
      <c r="A32122">
        <v>28080000</v>
      </c>
      <c r="B32122" t="s">
        <v>119</v>
      </c>
      <c r="C32122" s="30">
        <v>2.11</v>
      </c>
      <c r="G32122" t="s">
        <v>271</v>
      </c>
    </row>
    <row r="32123" spans="1:7">
      <c r="A32123">
        <v>28080000</v>
      </c>
      <c r="B32123" t="s">
        <v>119</v>
      </c>
      <c r="C32123" s="30">
        <v>2.1311</v>
      </c>
      <c r="E32123">
        <v>2026</v>
      </c>
      <c r="G32123" t="s">
        <v>271</v>
      </c>
    </row>
    <row r="32124" spans="1:7">
      <c r="A32124">
        <v>28080000</v>
      </c>
      <c r="B32124" t="s">
        <v>119</v>
      </c>
      <c r="C32124" s="30">
        <v>2.1311</v>
      </c>
      <c r="E32124">
        <v>2027</v>
      </c>
      <c r="G32124" t="s">
        <v>271</v>
      </c>
    </row>
    <row r="32125" spans="1:7">
      <c r="A32125">
        <v>28080000</v>
      </c>
      <c r="B32125" t="s">
        <v>119</v>
      </c>
      <c r="C32125" s="30">
        <v>2.1311</v>
      </c>
      <c r="E32125">
        <v>2028</v>
      </c>
      <c r="G32125" t="s">
        <v>271</v>
      </c>
    </row>
    <row r="32126" spans="1:7">
      <c r="A32126">
        <v>28142000</v>
      </c>
      <c r="B32126" t="s">
        <v>119</v>
      </c>
      <c r="C32126">
        <v>0.77</v>
      </c>
      <c r="G32126" t="s">
        <v>271</v>
      </c>
    </row>
    <row r="32127" spans="1:7">
      <c r="A32127">
        <v>28142000</v>
      </c>
      <c r="B32127" t="s">
        <v>119</v>
      </c>
      <c r="C32127">
        <v>0.77770000000000006</v>
      </c>
      <c r="E32127">
        <v>2026</v>
      </c>
      <c r="G32127" t="s">
        <v>271</v>
      </c>
    </row>
    <row r="32128" spans="1:7">
      <c r="A32128">
        <v>28142000</v>
      </c>
      <c r="B32128" t="s">
        <v>119</v>
      </c>
      <c r="C32128">
        <v>0.77770000000000006</v>
      </c>
      <c r="E32128">
        <v>2027</v>
      </c>
      <c r="G32128" t="s">
        <v>271</v>
      </c>
    </row>
    <row r="32129" spans="1:7">
      <c r="A32129">
        <v>28142000</v>
      </c>
      <c r="B32129" t="s">
        <v>119</v>
      </c>
      <c r="C32129">
        <v>0.77770000000000006</v>
      </c>
      <c r="E32129">
        <v>2028</v>
      </c>
      <c r="G32129" t="s">
        <v>271</v>
      </c>
    </row>
    <row r="32130" spans="1:7">
      <c r="A32130">
        <v>28342100</v>
      </c>
      <c r="B32130" t="s">
        <v>119</v>
      </c>
      <c r="C32130" s="30">
        <v>1.88</v>
      </c>
      <c r="G32130" t="s">
        <v>271</v>
      </c>
    </row>
    <row r="32131" spans="1:7">
      <c r="A32131">
        <v>28342100</v>
      </c>
      <c r="B32131" t="s">
        <v>119</v>
      </c>
      <c r="C32131" s="30">
        <v>1.8987999999999998</v>
      </c>
      <c r="E32131">
        <v>2026</v>
      </c>
      <c r="G32131" t="s">
        <v>271</v>
      </c>
    </row>
    <row r="32132" spans="1:7">
      <c r="A32132">
        <v>28342100</v>
      </c>
      <c r="B32132" t="s">
        <v>119</v>
      </c>
      <c r="C32132" s="30">
        <v>1.8987999999999998</v>
      </c>
      <c r="E32132">
        <v>2027</v>
      </c>
      <c r="G32132" t="s">
        <v>271</v>
      </c>
    </row>
    <row r="32133" spans="1:7">
      <c r="A32133">
        <v>28342100</v>
      </c>
      <c r="B32133" t="s">
        <v>119</v>
      </c>
      <c r="C32133" s="30">
        <v>1.8987999999999998</v>
      </c>
      <c r="E32133">
        <v>2028</v>
      </c>
      <c r="G32133" t="s">
        <v>271</v>
      </c>
    </row>
    <row r="32134" spans="1:7">
      <c r="A32134">
        <v>31021012</v>
      </c>
      <c r="B32134" t="s">
        <v>119</v>
      </c>
      <c r="C32134">
        <v>0.56999999999999995</v>
      </c>
      <c r="G32134" t="s">
        <v>271</v>
      </c>
    </row>
    <row r="32135" spans="1:7">
      <c r="A32135">
        <v>31021012</v>
      </c>
      <c r="B32135" t="s">
        <v>119</v>
      </c>
      <c r="C32135">
        <v>0.57569999999999999</v>
      </c>
      <c r="E32135">
        <v>2026</v>
      </c>
      <c r="G32135" t="s">
        <v>271</v>
      </c>
    </row>
    <row r="32136" spans="1:7">
      <c r="A32136">
        <v>31021012</v>
      </c>
      <c r="B32136" t="s">
        <v>119</v>
      </c>
      <c r="C32136">
        <v>0.57569999999999999</v>
      </c>
      <c r="E32136">
        <v>2027</v>
      </c>
      <c r="G32136" t="s">
        <v>271</v>
      </c>
    </row>
    <row r="32137" spans="1:7">
      <c r="A32137">
        <v>31021012</v>
      </c>
      <c r="B32137" t="s">
        <v>119</v>
      </c>
      <c r="C32137">
        <v>0.57569999999999999</v>
      </c>
      <c r="E32137">
        <v>2028</v>
      </c>
      <c r="G32137" t="s">
        <v>271</v>
      </c>
    </row>
    <row r="32138" spans="1:7">
      <c r="A32138">
        <v>31021015</v>
      </c>
      <c r="B32138" t="s">
        <v>119</v>
      </c>
      <c r="C32138">
        <v>0.92</v>
      </c>
      <c r="G32138" t="s">
        <v>271</v>
      </c>
    </row>
    <row r="32139" spans="1:7">
      <c r="A32139">
        <v>31021015</v>
      </c>
      <c r="B32139" t="s">
        <v>119</v>
      </c>
      <c r="C32139">
        <v>0.92920000000000003</v>
      </c>
      <c r="E32139">
        <v>2026</v>
      </c>
      <c r="G32139" t="s">
        <v>271</v>
      </c>
    </row>
    <row r="32140" spans="1:7">
      <c r="A32140">
        <v>31021015</v>
      </c>
      <c r="B32140" t="s">
        <v>119</v>
      </c>
      <c r="C32140">
        <v>0.92920000000000003</v>
      </c>
      <c r="E32140">
        <v>2027</v>
      </c>
      <c r="G32140" t="s">
        <v>271</v>
      </c>
    </row>
    <row r="32141" spans="1:7">
      <c r="A32141">
        <v>31021015</v>
      </c>
      <c r="B32141" t="s">
        <v>119</v>
      </c>
      <c r="C32141">
        <v>0.92920000000000003</v>
      </c>
      <c r="E32141">
        <v>2028</v>
      </c>
      <c r="G32141" t="s">
        <v>271</v>
      </c>
    </row>
    <row r="32142" spans="1:7">
      <c r="A32142">
        <v>31021019</v>
      </c>
      <c r="B32142" t="s">
        <v>119</v>
      </c>
      <c r="C32142" s="30">
        <v>1.72</v>
      </c>
      <c r="G32142" t="s">
        <v>271</v>
      </c>
    </row>
    <row r="32143" spans="1:7">
      <c r="A32143">
        <v>31021019</v>
      </c>
      <c r="B32143" t="s">
        <v>119</v>
      </c>
      <c r="C32143" s="30">
        <v>1.7372000000000001</v>
      </c>
      <c r="E32143">
        <v>2026</v>
      </c>
      <c r="G32143" t="s">
        <v>271</v>
      </c>
    </row>
    <row r="32144" spans="1:7">
      <c r="A32144">
        <v>31021019</v>
      </c>
      <c r="B32144" t="s">
        <v>119</v>
      </c>
      <c r="C32144" s="30">
        <v>1.7372000000000001</v>
      </c>
      <c r="E32144">
        <v>2027</v>
      </c>
      <c r="G32144" t="s">
        <v>271</v>
      </c>
    </row>
    <row r="32145" spans="1:7">
      <c r="A32145">
        <v>31021019</v>
      </c>
      <c r="B32145" t="s">
        <v>119</v>
      </c>
      <c r="C32145" s="30">
        <v>1.7372000000000001</v>
      </c>
      <c r="E32145">
        <v>2028</v>
      </c>
      <c r="G32145" t="s">
        <v>271</v>
      </c>
    </row>
    <row r="32146" spans="1:7">
      <c r="A32146">
        <v>31021090</v>
      </c>
      <c r="B32146" t="s">
        <v>119</v>
      </c>
      <c r="C32146" s="30">
        <v>1.69</v>
      </c>
      <c r="G32146" t="s">
        <v>271</v>
      </c>
    </row>
    <row r="32147" spans="1:7">
      <c r="A32147">
        <v>31021090</v>
      </c>
      <c r="B32147" t="s">
        <v>119</v>
      </c>
      <c r="C32147" s="30">
        <v>1.7068999999999999</v>
      </c>
      <c r="E32147">
        <v>2026</v>
      </c>
      <c r="G32147" t="s">
        <v>271</v>
      </c>
    </row>
    <row r="32148" spans="1:7">
      <c r="A32148">
        <v>31021090</v>
      </c>
      <c r="B32148" t="s">
        <v>119</v>
      </c>
      <c r="C32148" s="30">
        <v>1.7068999999999999</v>
      </c>
      <c r="E32148">
        <v>2027</v>
      </c>
      <c r="G32148" t="s">
        <v>271</v>
      </c>
    </row>
    <row r="32149" spans="1:7">
      <c r="A32149">
        <v>31021090</v>
      </c>
      <c r="B32149" t="s">
        <v>119</v>
      </c>
      <c r="C32149" s="30">
        <v>1.7068999999999999</v>
      </c>
      <c r="E32149">
        <v>2028</v>
      </c>
      <c r="G32149" t="s">
        <v>271</v>
      </c>
    </row>
    <row r="32150" spans="1:7">
      <c r="A32150">
        <v>31022100</v>
      </c>
      <c r="B32150" t="s">
        <v>119</v>
      </c>
      <c r="C32150">
        <v>0.79</v>
      </c>
      <c r="G32150" t="s">
        <v>271</v>
      </c>
    </row>
    <row r="32151" spans="1:7">
      <c r="A32151">
        <v>31022100</v>
      </c>
      <c r="B32151" t="s">
        <v>119</v>
      </c>
      <c r="C32151">
        <v>0.79790000000000005</v>
      </c>
      <c r="E32151">
        <v>2026</v>
      </c>
      <c r="G32151" t="s">
        <v>271</v>
      </c>
    </row>
    <row r="32152" spans="1:7">
      <c r="A32152">
        <v>31022100</v>
      </c>
      <c r="B32152" t="s">
        <v>119</v>
      </c>
      <c r="C32152">
        <v>0.79790000000000005</v>
      </c>
      <c r="E32152">
        <v>2027</v>
      </c>
      <c r="G32152" t="s">
        <v>271</v>
      </c>
    </row>
    <row r="32153" spans="1:7">
      <c r="A32153">
        <v>31022100</v>
      </c>
      <c r="B32153" t="s">
        <v>119</v>
      </c>
      <c r="C32153">
        <v>0.79790000000000005</v>
      </c>
      <c r="E32153">
        <v>2028</v>
      </c>
      <c r="G32153" t="s">
        <v>271</v>
      </c>
    </row>
    <row r="32154" spans="1:7">
      <c r="A32154">
        <v>31022900</v>
      </c>
      <c r="B32154" t="s">
        <v>119</v>
      </c>
      <c r="C32154" s="30">
        <v>1.37</v>
      </c>
      <c r="G32154" t="s">
        <v>271</v>
      </c>
    </row>
    <row r="32155" spans="1:7">
      <c r="A32155">
        <v>31022900</v>
      </c>
      <c r="B32155" t="s">
        <v>119</v>
      </c>
      <c r="C32155" s="30">
        <v>1.3837000000000002</v>
      </c>
      <c r="E32155">
        <v>2026</v>
      </c>
      <c r="G32155" t="s">
        <v>271</v>
      </c>
    </row>
    <row r="32156" spans="1:7">
      <c r="A32156">
        <v>31022900</v>
      </c>
      <c r="B32156" t="s">
        <v>119</v>
      </c>
      <c r="C32156" s="30">
        <v>1.3837000000000002</v>
      </c>
      <c r="E32156">
        <v>2027</v>
      </c>
      <c r="G32156" t="s">
        <v>271</v>
      </c>
    </row>
    <row r="32157" spans="1:7">
      <c r="A32157">
        <v>31022900</v>
      </c>
      <c r="B32157" t="s">
        <v>119</v>
      </c>
      <c r="C32157" s="30">
        <v>1.3837000000000002</v>
      </c>
      <c r="E32157">
        <v>2028</v>
      </c>
      <c r="G32157" t="s">
        <v>271</v>
      </c>
    </row>
    <row r="32158" spans="1:7">
      <c r="A32158">
        <v>31023010</v>
      </c>
      <c r="B32158" t="s">
        <v>119</v>
      </c>
      <c r="C32158" s="30">
        <v>1.45</v>
      </c>
      <c r="G32158" t="s">
        <v>271</v>
      </c>
    </row>
    <row r="32159" spans="1:7">
      <c r="A32159">
        <v>31023010</v>
      </c>
      <c r="B32159" t="s">
        <v>119</v>
      </c>
      <c r="C32159" s="30">
        <v>1.4644999999999999</v>
      </c>
      <c r="E32159">
        <v>2026</v>
      </c>
      <c r="G32159" t="s">
        <v>271</v>
      </c>
    </row>
    <row r="32160" spans="1:7">
      <c r="A32160">
        <v>31023010</v>
      </c>
      <c r="B32160" t="s">
        <v>119</v>
      </c>
      <c r="C32160" s="30">
        <v>1.4644999999999999</v>
      </c>
      <c r="E32160">
        <v>2027</v>
      </c>
      <c r="G32160" t="s">
        <v>271</v>
      </c>
    </row>
    <row r="32161" spans="1:7">
      <c r="A32161">
        <v>31023010</v>
      </c>
      <c r="B32161" t="s">
        <v>119</v>
      </c>
      <c r="C32161" s="30">
        <v>1.4644999999999999</v>
      </c>
      <c r="E32161">
        <v>2028</v>
      </c>
      <c r="G32161" t="s">
        <v>271</v>
      </c>
    </row>
    <row r="32162" spans="1:7">
      <c r="A32162">
        <v>31023090</v>
      </c>
      <c r="B32162" t="s">
        <v>119</v>
      </c>
      <c r="C32162" s="30">
        <v>2.23</v>
      </c>
      <c r="G32162" t="s">
        <v>271</v>
      </c>
    </row>
    <row r="32163" spans="1:7">
      <c r="A32163">
        <v>31023090</v>
      </c>
      <c r="B32163" t="s">
        <v>119</v>
      </c>
      <c r="C32163" s="30">
        <v>2.2523</v>
      </c>
      <c r="E32163">
        <v>2026</v>
      </c>
      <c r="G32163" t="s">
        <v>271</v>
      </c>
    </row>
    <row r="32164" spans="1:7">
      <c r="A32164">
        <v>31023090</v>
      </c>
      <c r="B32164" t="s">
        <v>119</v>
      </c>
      <c r="C32164" s="30">
        <v>2.2523</v>
      </c>
      <c r="E32164">
        <v>2027</v>
      </c>
      <c r="G32164" t="s">
        <v>271</v>
      </c>
    </row>
    <row r="32165" spans="1:7">
      <c r="A32165">
        <v>31023090</v>
      </c>
      <c r="B32165" t="s">
        <v>119</v>
      </c>
      <c r="C32165" s="30">
        <v>2.2523</v>
      </c>
      <c r="E32165">
        <v>2028</v>
      </c>
      <c r="G32165" t="s">
        <v>271</v>
      </c>
    </row>
    <row r="32166" spans="1:7">
      <c r="A32166">
        <v>31024010</v>
      </c>
      <c r="B32166" t="s">
        <v>119</v>
      </c>
      <c r="C32166" s="30">
        <v>1.92</v>
      </c>
      <c r="G32166" t="s">
        <v>271</v>
      </c>
    </row>
    <row r="32167" spans="1:7">
      <c r="A32167">
        <v>31024010</v>
      </c>
      <c r="B32167" t="s">
        <v>119</v>
      </c>
      <c r="C32167" s="30">
        <v>1.9392</v>
      </c>
      <c r="E32167">
        <v>2026</v>
      </c>
      <c r="G32167" t="s">
        <v>271</v>
      </c>
    </row>
    <row r="32168" spans="1:7">
      <c r="A32168">
        <v>31024010</v>
      </c>
      <c r="B32168" t="s">
        <v>119</v>
      </c>
      <c r="C32168" s="30">
        <v>1.9392</v>
      </c>
      <c r="E32168">
        <v>2027</v>
      </c>
      <c r="G32168" t="s">
        <v>271</v>
      </c>
    </row>
    <row r="32169" spans="1:7">
      <c r="A32169">
        <v>31024010</v>
      </c>
      <c r="B32169" t="s">
        <v>119</v>
      </c>
      <c r="C32169" s="30">
        <v>1.9392</v>
      </c>
      <c r="E32169">
        <v>2028</v>
      </c>
      <c r="G32169" t="s">
        <v>271</v>
      </c>
    </row>
    <row r="32170" spans="1:7">
      <c r="A32170">
        <v>31024090</v>
      </c>
      <c r="B32170" t="s">
        <v>119</v>
      </c>
      <c r="C32170" s="30">
        <v>1.92</v>
      </c>
      <c r="G32170" t="s">
        <v>271</v>
      </c>
    </row>
    <row r="32171" spans="1:7">
      <c r="A32171">
        <v>31024090</v>
      </c>
      <c r="B32171" t="s">
        <v>119</v>
      </c>
      <c r="C32171" s="30">
        <v>1.9392</v>
      </c>
      <c r="E32171">
        <v>2026</v>
      </c>
      <c r="G32171" t="s">
        <v>271</v>
      </c>
    </row>
    <row r="32172" spans="1:7">
      <c r="A32172">
        <v>31024090</v>
      </c>
      <c r="B32172" t="s">
        <v>119</v>
      </c>
      <c r="C32172" s="30">
        <v>1.9392</v>
      </c>
      <c r="E32172">
        <v>2027</v>
      </c>
      <c r="G32172" t="s">
        <v>271</v>
      </c>
    </row>
    <row r="32173" spans="1:7">
      <c r="A32173">
        <v>31024090</v>
      </c>
      <c r="B32173" t="s">
        <v>119</v>
      </c>
      <c r="C32173" s="30">
        <v>1.9392</v>
      </c>
      <c r="E32173">
        <v>2028</v>
      </c>
      <c r="G32173" t="s">
        <v>271</v>
      </c>
    </row>
    <row r="32174" spans="1:7">
      <c r="A32174">
        <v>31025000</v>
      </c>
      <c r="B32174" t="s">
        <v>119</v>
      </c>
      <c r="C32174" s="30">
        <v>3.29</v>
      </c>
      <c r="G32174" t="s">
        <v>271</v>
      </c>
    </row>
    <row r="32175" spans="1:7">
      <c r="A32175">
        <v>31025000</v>
      </c>
      <c r="B32175" t="s">
        <v>119</v>
      </c>
      <c r="C32175" s="30">
        <v>3.3229000000000002</v>
      </c>
      <c r="E32175">
        <v>2026</v>
      </c>
      <c r="G32175" t="s">
        <v>271</v>
      </c>
    </row>
    <row r="32176" spans="1:7">
      <c r="A32176">
        <v>31025000</v>
      </c>
      <c r="B32176" t="s">
        <v>119</v>
      </c>
      <c r="C32176" s="30">
        <v>3.3229000000000002</v>
      </c>
      <c r="E32176">
        <v>2027</v>
      </c>
      <c r="G32176" t="s">
        <v>271</v>
      </c>
    </row>
    <row r="32177" spans="1:7">
      <c r="A32177">
        <v>31025000</v>
      </c>
      <c r="B32177" t="s">
        <v>119</v>
      </c>
      <c r="C32177" s="30">
        <v>3.3229000000000002</v>
      </c>
      <c r="E32177">
        <v>2028</v>
      </c>
      <c r="G32177" t="s">
        <v>271</v>
      </c>
    </row>
    <row r="32178" spans="1:7">
      <c r="A32178">
        <v>31026000</v>
      </c>
      <c r="B32178" t="s">
        <v>119</v>
      </c>
      <c r="C32178" s="30">
        <v>1.87</v>
      </c>
      <c r="G32178" t="s">
        <v>271</v>
      </c>
    </row>
    <row r="32179" spans="1:7">
      <c r="A32179">
        <v>31026000</v>
      </c>
      <c r="B32179" t="s">
        <v>119</v>
      </c>
      <c r="C32179" s="30">
        <v>1.8887</v>
      </c>
      <c r="E32179">
        <v>2026</v>
      </c>
      <c r="G32179" t="s">
        <v>271</v>
      </c>
    </row>
    <row r="32180" spans="1:7">
      <c r="A32180">
        <v>31026000</v>
      </c>
      <c r="B32180" t="s">
        <v>119</v>
      </c>
      <c r="C32180" s="30">
        <v>1.8887</v>
      </c>
      <c r="E32180">
        <v>2027</v>
      </c>
      <c r="G32180" t="s">
        <v>271</v>
      </c>
    </row>
    <row r="32181" spans="1:7">
      <c r="A32181">
        <v>31026000</v>
      </c>
      <c r="B32181" t="s">
        <v>119</v>
      </c>
      <c r="C32181" s="30">
        <v>1.8887</v>
      </c>
      <c r="E32181">
        <v>2028</v>
      </c>
      <c r="G32181" t="s">
        <v>271</v>
      </c>
    </row>
    <row r="32182" spans="1:7">
      <c r="A32182">
        <v>31028000</v>
      </c>
      <c r="B32182" t="s">
        <v>119</v>
      </c>
      <c r="C32182" s="30">
        <v>1.55</v>
      </c>
      <c r="G32182" t="s">
        <v>271</v>
      </c>
    </row>
    <row r="32183" spans="1:7">
      <c r="A32183">
        <v>31028000</v>
      </c>
      <c r="B32183" t="s">
        <v>119</v>
      </c>
      <c r="C32183" s="30">
        <v>1.5655000000000001</v>
      </c>
      <c r="E32183">
        <v>2026</v>
      </c>
      <c r="G32183" t="s">
        <v>271</v>
      </c>
    </row>
    <row r="32184" spans="1:7">
      <c r="A32184">
        <v>31028000</v>
      </c>
      <c r="B32184" t="s">
        <v>119</v>
      </c>
      <c r="C32184" s="30">
        <v>1.5655000000000001</v>
      </c>
      <c r="E32184">
        <v>2027</v>
      </c>
      <c r="G32184" t="s">
        <v>271</v>
      </c>
    </row>
    <row r="32185" spans="1:7">
      <c r="A32185">
        <v>31028000</v>
      </c>
      <c r="B32185" t="s">
        <v>119</v>
      </c>
      <c r="C32185" s="30">
        <v>1.5655000000000001</v>
      </c>
      <c r="E32185">
        <v>2028</v>
      </c>
      <c r="G32185" t="s">
        <v>271</v>
      </c>
    </row>
    <row r="32186" spans="1:7">
      <c r="A32186">
        <v>31029000</v>
      </c>
      <c r="B32186" t="s">
        <v>119</v>
      </c>
      <c r="C32186" s="30">
        <v>1.69</v>
      </c>
      <c r="G32186" t="s">
        <v>271</v>
      </c>
    </row>
    <row r="32187" spans="1:7">
      <c r="A32187">
        <v>31029000</v>
      </c>
      <c r="B32187" t="s">
        <v>119</v>
      </c>
      <c r="C32187" s="30">
        <v>1.7068999999999999</v>
      </c>
      <c r="E32187">
        <v>2026</v>
      </c>
      <c r="G32187" t="s">
        <v>271</v>
      </c>
    </row>
    <row r="32188" spans="1:7">
      <c r="A32188">
        <v>31029000</v>
      </c>
      <c r="B32188" t="s">
        <v>119</v>
      </c>
      <c r="C32188" s="30">
        <v>1.7068999999999999</v>
      </c>
      <c r="E32188">
        <v>2027</v>
      </c>
      <c r="G32188" t="s">
        <v>271</v>
      </c>
    </row>
    <row r="32189" spans="1:7">
      <c r="A32189">
        <v>31029000</v>
      </c>
      <c r="B32189" t="s">
        <v>119</v>
      </c>
      <c r="C32189" s="30">
        <v>1.7068999999999999</v>
      </c>
      <c r="E32189">
        <v>2028</v>
      </c>
      <c r="G32189" t="s">
        <v>271</v>
      </c>
    </row>
    <row r="32190" spans="1:7">
      <c r="A32190">
        <v>31051000</v>
      </c>
      <c r="B32190" t="s">
        <v>119</v>
      </c>
      <c r="C32190">
        <v>0.84</v>
      </c>
      <c r="G32190" t="s">
        <v>271</v>
      </c>
    </row>
    <row r="32191" spans="1:7">
      <c r="A32191">
        <v>31051000</v>
      </c>
      <c r="B32191" t="s">
        <v>119</v>
      </c>
      <c r="C32191">
        <v>0.84839999999999993</v>
      </c>
      <c r="E32191">
        <v>2026</v>
      </c>
      <c r="G32191" t="s">
        <v>271</v>
      </c>
    </row>
    <row r="32192" spans="1:7">
      <c r="A32192">
        <v>31051000</v>
      </c>
      <c r="B32192" t="s">
        <v>119</v>
      </c>
      <c r="C32192">
        <v>0.84839999999999993</v>
      </c>
      <c r="E32192">
        <v>2027</v>
      </c>
      <c r="G32192" t="s">
        <v>271</v>
      </c>
    </row>
    <row r="32193" spans="1:7">
      <c r="A32193">
        <v>31051000</v>
      </c>
      <c r="B32193" t="s">
        <v>119</v>
      </c>
      <c r="C32193">
        <v>0.84839999999999993</v>
      </c>
      <c r="E32193">
        <v>2028</v>
      </c>
      <c r="G32193" t="s">
        <v>271</v>
      </c>
    </row>
    <row r="32194" spans="1:7">
      <c r="A32194">
        <v>31052010</v>
      </c>
      <c r="B32194" t="s">
        <v>119</v>
      </c>
      <c r="C32194" s="30">
        <v>1.02</v>
      </c>
      <c r="G32194" t="s">
        <v>271</v>
      </c>
    </row>
    <row r="32195" spans="1:7">
      <c r="A32195">
        <v>31052010</v>
      </c>
      <c r="B32195" t="s">
        <v>119</v>
      </c>
      <c r="C32195" s="30">
        <v>1.0302</v>
      </c>
      <c r="E32195">
        <v>2026</v>
      </c>
      <c r="G32195" t="s">
        <v>271</v>
      </c>
    </row>
    <row r="32196" spans="1:7">
      <c r="A32196">
        <v>31052010</v>
      </c>
      <c r="B32196" t="s">
        <v>119</v>
      </c>
      <c r="C32196" s="30">
        <v>1.0302</v>
      </c>
      <c r="E32196">
        <v>2027</v>
      </c>
      <c r="G32196" t="s">
        <v>271</v>
      </c>
    </row>
    <row r="32197" spans="1:7">
      <c r="A32197">
        <v>31052010</v>
      </c>
      <c r="B32197" t="s">
        <v>119</v>
      </c>
      <c r="C32197" s="30">
        <v>1.0302</v>
      </c>
      <c r="E32197">
        <v>2028</v>
      </c>
      <c r="G32197" t="s">
        <v>271</v>
      </c>
    </row>
    <row r="32198" spans="1:7">
      <c r="A32198">
        <v>31052090</v>
      </c>
      <c r="B32198" t="s">
        <v>119</v>
      </c>
      <c r="C32198">
        <v>0.7</v>
      </c>
      <c r="G32198" t="s">
        <v>271</v>
      </c>
    </row>
    <row r="32199" spans="1:7">
      <c r="A32199">
        <v>31052090</v>
      </c>
      <c r="B32199" t="s">
        <v>119</v>
      </c>
      <c r="C32199">
        <v>0.70699999999999996</v>
      </c>
      <c r="E32199">
        <v>2026</v>
      </c>
      <c r="G32199" t="s">
        <v>271</v>
      </c>
    </row>
    <row r="32200" spans="1:7">
      <c r="A32200">
        <v>31052090</v>
      </c>
      <c r="B32200" t="s">
        <v>119</v>
      </c>
      <c r="C32200">
        <v>0.70699999999999996</v>
      </c>
      <c r="E32200">
        <v>2027</v>
      </c>
      <c r="G32200" t="s">
        <v>271</v>
      </c>
    </row>
    <row r="32201" spans="1:7">
      <c r="A32201">
        <v>31052090</v>
      </c>
      <c r="B32201" t="s">
        <v>119</v>
      </c>
      <c r="C32201">
        <v>0.70699999999999996</v>
      </c>
      <c r="E32201">
        <v>2028</v>
      </c>
      <c r="G32201" t="s">
        <v>271</v>
      </c>
    </row>
    <row r="32202" spans="1:7">
      <c r="A32202">
        <v>31053000</v>
      </c>
      <c r="B32202" t="s">
        <v>119</v>
      </c>
      <c r="C32202">
        <v>0.63</v>
      </c>
      <c r="G32202" t="s">
        <v>271</v>
      </c>
    </row>
    <row r="32203" spans="1:7">
      <c r="A32203">
        <v>31053000</v>
      </c>
      <c r="B32203" t="s">
        <v>119</v>
      </c>
      <c r="C32203">
        <v>0.63629999999999998</v>
      </c>
      <c r="E32203">
        <v>2026</v>
      </c>
      <c r="G32203" t="s">
        <v>271</v>
      </c>
    </row>
    <row r="32204" spans="1:7">
      <c r="A32204">
        <v>31053000</v>
      </c>
      <c r="B32204" t="s">
        <v>119</v>
      </c>
      <c r="C32204">
        <v>0.63629999999999998</v>
      </c>
      <c r="E32204">
        <v>2027</v>
      </c>
      <c r="G32204" t="s">
        <v>271</v>
      </c>
    </row>
    <row r="32205" spans="1:7">
      <c r="A32205">
        <v>31053000</v>
      </c>
      <c r="B32205" t="s">
        <v>119</v>
      </c>
      <c r="C32205">
        <v>0.63629999999999998</v>
      </c>
      <c r="E32205">
        <v>2028</v>
      </c>
      <c r="G32205" t="s">
        <v>271</v>
      </c>
    </row>
    <row r="32206" spans="1:7">
      <c r="A32206">
        <v>31054000</v>
      </c>
      <c r="B32206" t="s">
        <v>119</v>
      </c>
      <c r="C32206">
        <v>0.41</v>
      </c>
      <c r="G32206" t="s">
        <v>271</v>
      </c>
    </row>
    <row r="32207" spans="1:7">
      <c r="A32207">
        <v>31054000</v>
      </c>
      <c r="B32207" t="s">
        <v>119</v>
      </c>
      <c r="C32207">
        <v>0.41409999999999997</v>
      </c>
      <c r="E32207">
        <v>2026</v>
      </c>
      <c r="G32207" t="s">
        <v>271</v>
      </c>
    </row>
    <row r="32208" spans="1:7">
      <c r="A32208">
        <v>31054000</v>
      </c>
      <c r="B32208" t="s">
        <v>119</v>
      </c>
      <c r="C32208">
        <v>0.41409999999999997</v>
      </c>
      <c r="E32208">
        <v>2027</v>
      </c>
      <c r="G32208" t="s">
        <v>271</v>
      </c>
    </row>
    <row r="32209" spans="1:7">
      <c r="A32209">
        <v>31054000</v>
      </c>
      <c r="B32209" t="s">
        <v>119</v>
      </c>
      <c r="C32209">
        <v>0.41409999999999997</v>
      </c>
      <c r="E32209">
        <v>2028</v>
      </c>
      <c r="G32209" t="s">
        <v>271</v>
      </c>
    </row>
    <row r="32210" spans="1:7">
      <c r="A32210">
        <v>31055100</v>
      </c>
      <c r="B32210" t="s">
        <v>119</v>
      </c>
      <c r="C32210" s="30">
        <v>1.38</v>
      </c>
      <c r="G32210" t="s">
        <v>271</v>
      </c>
    </row>
    <row r="32211" spans="1:7">
      <c r="A32211">
        <v>31055100</v>
      </c>
      <c r="B32211" t="s">
        <v>119</v>
      </c>
      <c r="C32211" s="30">
        <v>1.3937999999999999</v>
      </c>
      <c r="E32211">
        <v>2026</v>
      </c>
      <c r="G32211" t="s">
        <v>271</v>
      </c>
    </row>
    <row r="32212" spans="1:7">
      <c r="A32212">
        <v>31055100</v>
      </c>
      <c r="B32212" t="s">
        <v>119</v>
      </c>
      <c r="C32212" s="30">
        <v>1.3937999999999999</v>
      </c>
      <c r="E32212">
        <v>2027</v>
      </c>
      <c r="G32212" t="s">
        <v>271</v>
      </c>
    </row>
    <row r="32213" spans="1:7">
      <c r="A32213">
        <v>31055100</v>
      </c>
      <c r="B32213" t="s">
        <v>119</v>
      </c>
      <c r="C32213" s="30">
        <v>1.3937999999999999</v>
      </c>
      <c r="E32213">
        <v>2028</v>
      </c>
      <c r="G32213" t="s">
        <v>271</v>
      </c>
    </row>
    <row r="32214" spans="1:7">
      <c r="A32214">
        <v>31055900</v>
      </c>
      <c r="B32214" t="s">
        <v>119</v>
      </c>
      <c r="C32214">
        <v>0.75</v>
      </c>
      <c r="G32214" t="s">
        <v>271</v>
      </c>
    </row>
    <row r="32215" spans="1:7">
      <c r="A32215">
        <v>31055900</v>
      </c>
      <c r="B32215" t="s">
        <v>119</v>
      </c>
      <c r="C32215">
        <v>0.75750000000000006</v>
      </c>
      <c r="E32215">
        <v>2026</v>
      </c>
      <c r="G32215" t="s">
        <v>271</v>
      </c>
    </row>
    <row r="32216" spans="1:7">
      <c r="A32216">
        <v>31055900</v>
      </c>
      <c r="B32216" t="s">
        <v>119</v>
      </c>
      <c r="C32216">
        <v>0.75750000000000006</v>
      </c>
      <c r="E32216">
        <v>2027</v>
      </c>
      <c r="G32216" t="s">
        <v>271</v>
      </c>
    </row>
    <row r="32217" spans="1:7">
      <c r="A32217">
        <v>31055900</v>
      </c>
      <c r="B32217" t="s">
        <v>119</v>
      </c>
      <c r="C32217">
        <v>0.75750000000000006</v>
      </c>
      <c r="E32217">
        <v>2028</v>
      </c>
      <c r="G32217" t="s">
        <v>271</v>
      </c>
    </row>
    <row r="32218" spans="1:7">
      <c r="A32218">
        <v>31059020</v>
      </c>
      <c r="B32218" t="s">
        <v>119</v>
      </c>
      <c r="C32218" s="30">
        <v>1.29</v>
      </c>
      <c r="G32218" t="s">
        <v>271</v>
      </c>
    </row>
    <row r="32219" spans="1:7">
      <c r="A32219">
        <v>31059020</v>
      </c>
      <c r="B32219" t="s">
        <v>119</v>
      </c>
      <c r="C32219" s="30">
        <v>1.3028999999999999</v>
      </c>
      <c r="E32219">
        <v>2026</v>
      </c>
      <c r="G32219" t="s">
        <v>271</v>
      </c>
    </row>
    <row r="32220" spans="1:7">
      <c r="A32220">
        <v>31059020</v>
      </c>
      <c r="B32220" t="s">
        <v>119</v>
      </c>
      <c r="C32220" s="30">
        <v>1.3028999999999999</v>
      </c>
      <c r="E32220">
        <v>2027</v>
      </c>
      <c r="G32220" t="s">
        <v>271</v>
      </c>
    </row>
    <row r="32221" spans="1:7">
      <c r="A32221">
        <v>31059020</v>
      </c>
      <c r="B32221" t="s">
        <v>119</v>
      </c>
      <c r="C32221" s="30">
        <v>1.3028999999999999</v>
      </c>
      <c r="E32221">
        <v>2028</v>
      </c>
      <c r="G32221" t="s">
        <v>271</v>
      </c>
    </row>
    <row r="32222" spans="1:7">
      <c r="A32222">
        <v>31059080</v>
      </c>
      <c r="B32222" t="s">
        <v>119</v>
      </c>
      <c r="C32222">
        <v>0.68</v>
      </c>
      <c r="G32222" t="s">
        <v>271</v>
      </c>
    </row>
    <row r="32223" spans="1:7">
      <c r="A32223">
        <v>31059080</v>
      </c>
      <c r="B32223" t="s">
        <v>119</v>
      </c>
      <c r="C32223">
        <v>0.68680000000000008</v>
      </c>
      <c r="E32223">
        <v>2026</v>
      </c>
      <c r="G32223" t="s">
        <v>271</v>
      </c>
    </row>
    <row r="32224" spans="1:7">
      <c r="A32224">
        <v>31059080</v>
      </c>
      <c r="B32224" t="s">
        <v>119</v>
      </c>
      <c r="C32224">
        <v>0.68680000000000008</v>
      </c>
      <c r="E32224">
        <v>2027</v>
      </c>
      <c r="G32224" t="s">
        <v>271</v>
      </c>
    </row>
    <row r="32225" spans="1:7">
      <c r="A32225">
        <v>31059080</v>
      </c>
      <c r="B32225" t="s">
        <v>119</v>
      </c>
      <c r="C32225">
        <v>0.68680000000000008</v>
      </c>
      <c r="E32225">
        <v>2028</v>
      </c>
      <c r="G32225" t="s">
        <v>271</v>
      </c>
    </row>
    <row r="32226" spans="1:7">
      <c r="A32226">
        <v>7601</v>
      </c>
      <c r="B32226" t="s">
        <v>119</v>
      </c>
      <c r="C32226">
        <v>0.36</v>
      </c>
      <c r="D32226" t="s">
        <v>19</v>
      </c>
      <c r="G32226" t="s">
        <v>25</v>
      </c>
    </row>
    <row r="32227" spans="1:7">
      <c r="A32227">
        <v>7601</v>
      </c>
      <c r="B32227" t="s">
        <v>119</v>
      </c>
      <c r="C32227">
        <v>0.39599999999999996</v>
      </c>
      <c r="D32227" t="s">
        <v>19</v>
      </c>
      <c r="E32227">
        <v>2026</v>
      </c>
      <c r="G32227" t="s">
        <v>25</v>
      </c>
    </row>
    <row r="32228" spans="1:7">
      <c r="A32228">
        <v>7601</v>
      </c>
      <c r="B32228" t="s">
        <v>119</v>
      </c>
      <c r="C32228">
        <v>0.432</v>
      </c>
      <c r="D32228" t="s">
        <v>19</v>
      </c>
      <c r="E32228">
        <v>2027</v>
      </c>
      <c r="G32228" t="s">
        <v>25</v>
      </c>
    </row>
    <row r="32229" spans="1:7">
      <c r="A32229">
        <v>7601</v>
      </c>
      <c r="B32229" t="s">
        <v>119</v>
      </c>
      <c r="C32229">
        <v>0.46799999999999997</v>
      </c>
      <c r="D32229" t="s">
        <v>19</v>
      </c>
      <c r="E32229">
        <v>2028</v>
      </c>
      <c r="G32229" t="s">
        <v>25</v>
      </c>
    </row>
    <row r="32230" spans="1:7">
      <c r="A32230">
        <v>7603</v>
      </c>
      <c r="B32230" t="s">
        <v>119</v>
      </c>
      <c r="C32230" s="30">
        <v>1.05</v>
      </c>
      <c r="D32230" t="s">
        <v>19</v>
      </c>
      <c r="G32230" t="s">
        <v>25</v>
      </c>
    </row>
    <row r="32231" spans="1:7">
      <c r="A32231">
        <v>7603</v>
      </c>
      <c r="B32231" t="s">
        <v>119</v>
      </c>
      <c r="C32231" s="30">
        <v>1.155</v>
      </c>
      <c r="D32231" t="s">
        <v>19</v>
      </c>
      <c r="E32231">
        <v>2026</v>
      </c>
      <c r="G32231" t="s">
        <v>25</v>
      </c>
    </row>
    <row r="32232" spans="1:7">
      <c r="A32232">
        <v>7603</v>
      </c>
      <c r="B32232" t="s">
        <v>119</v>
      </c>
      <c r="C32232" s="30">
        <v>1.26</v>
      </c>
      <c r="D32232" t="s">
        <v>19</v>
      </c>
      <c r="E32232">
        <v>2027</v>
      </c>
      <c r="G32232" t="s">
        <v>25</v>
      </c>
    </row>
    <row r="32233" spans="1:7">
      <c r="A32233">
        <v>7603</v>
      </c>
      <c r="B32233" t="s">
        <v>119</v>
      </c>
      <c r="C32233" s="30">
        <v>1.365</v>
      </c>
      <c r="D32233" t="s">
        <v>19</v>
      </c>
      <c r="E32233">
        <v>2028</v>
      </c>
      <c r="G32233" t="s">
        <v>25</v>
      </c>
    </row>
    <row r="32234" spans="1:7">
      <c r="A32234">
        <v>76041010</v>
      </c>
      <c r="B32234" t="s">
        <v>119</v>
      </c>
      <c r="C32234" s="30">
        <v>1.28</v>
      </c>
      <c r="D32234" t="s">
        <v>19</v>
      </c>
      <c r="G32234" t="s">
        <v>25</v>
      </c>
    </row>
    <row r="32235" spans="1:7">
      <c r="A32235">
        <v>76041010</v>
      </c>
      <c r="B32235" t="s">
        <v>119</v>
      </c>
      <c r="C32235" s="30">
        <v>1.4080000000000001</v>
      </c>
      <c r="D32235" t="s">
        <v>19</v>
      </c>
      <c r="E32235">
        <v>2026</v>
      </c>
      <c r="G32235" t="s">
        <v>25</v>
      </c>
    </row>
    <row r="32236" spans="1:7">
      <c r="A32236">
        <v>76041010</v>
      </c>
      <c r="B32236" t="s">
        <v>119</v>
      </c>
      <c r="C32236" s="30">
        <v>1.536</v>
      </c>
      <c r="D32236" t="s">
        <v>19</v>
      </c>
      <c r="E32236">
        <v>2027</v>
      </c>
      <c r="G32236" t="s">
        <v>25</v>
      </c>
    </row>
    <row r="32237" spans="1:7">
      <c r="A32237">
        <v>76041010</v>
      </c>
      <c r="B32237" t="s">
        <v>119</v>
      </c>
      <c r="C32237" s="30">
        <v>1.6640000000000001</v>
      </c>
      <c r="D32237" t="s">
        <v>19</v>
      </c>
      <c r="E32237">
        <v>2028</v>
      </c>
      <c r="G32237" t="s">
        <v>25</v>
      </c>
    </row>
    <row r="32238" spans="1:7">
      <c r="A32238">
        <v>76041090</v>
      </c>
      <c r="B32238" t="s">
        <v>119</v>
      </c>
      <c r="C32238" s="30">
        <v>1.29</v>
      </c>
      <c r="D32238" t="s">
        <v>19</v>
      </c>
      <c r="G32238" t="s">
        <v>25</v>
      </c>
    </row>
    <row r="32239" spans="1:7">
      <c r="A32239">
        <v>76041090</v>
      </c>
      <c r="B32239" t="s">
        <v>119</v>
      </c>
      <c r="C32239" s="30">
        <v>1.419</v>
      </c>
      <c r="D32239" t="s">
        <v>19</v>
      </c>
      <c r="E32239">
        <v>2026</v>
      </c>
      <c r="G32239" t="s">
        <v>25</v>
      </c>
    </row>
    <row r="32240" spans="1:7">
      <c r="A32240">
        <v>76041090</v>
      </c>
      <c r="B32240" t="s">
        <v>119</v>
      </c>
      <c r="C32240" s="30">
        <v>1.548</v>
      </c>
      <c r="D32240" t="s">
        <v>19</v>
      </c>
      <c r="E32240">
        <v>2027</v>
      </c>
      <c r="G32240" t="s">
        <v>25</v>
      </c>
    </row>
    <row r="32241" spans="1:7">
      <c r="A32241">
        <v>76041090</v>
      </c>
      <c r="B32241" t="s">
        <v>119</v>
      </c>
      <c r="C32241" s="30">
        <v>1.677</v>
      </c>
      <c r="D32241" t="s">
        <v>19</v>
      </c>
      <c r="E32241">
        <v>2028</v>
      </c>
      <c r="G32241" t="s">
        <v>25</v>
      </c>
    </row>
    <row r="32242" spans="1:7">
      <c r="A32242">
        <v>76042100</v>
      </c>
      <c r="B32242" t="s">
        <v>119</v>
      </c>
      <c r="C32242" s="30">
        <v>1.29</v>
      </c>
      <c r="D32242" t="s">
        <v>19</v>
      </c>
      <c r="G32242" t="s">
        <v>25</v>
      </c>
    </row>
    <row r="32243" spans="1:7">
      <c r="A32243">
        <v>76042100</v>
      </c>
      <c r="B32243" t="s">
        <v>119</v>
      </c>
      <c r="C32243" s="30">
        <v>1.419</v>
      </c>
      <c r="D32243" t="s">
        <v>19</v>
      </c>
      <c r="E32243">
        <v>2026</v>
      </c>
      <c r="G32243" t="s">
        <v>25</v>
      </c>
    </row>
    <row r="32244" spans="1:7">
      <c r="A32244">
        <v>76042100</v>
      </c>
      <c r="B32244" t="s">
        <v>119</v>
      </c>
      <c r="C32244" s="30">
        <v>1.548</v>
      </c>
      <c r="D32244" t="s">
        <v>19</v>
      </c>
      <c r="E32244">
        <v>2027</v>
      </c>
      <c r="G32244" t="s">
        <v>25</v>
      </c>
    </row>
    <row r="32245" spans="1:7">
      <c r="A32245">
        <v>76042100</v>
      </c>
      <c r="B32245" t="s">
        <v>119</v>
      </c>
      <c r="C32245" s="30">
        <v>1.677</v>
      </c>
      <c r="D32245" t="s">
        <v>19</v>
      </c>
      <c r="E32245">
        <v>2028</v>
      </c>
      <c r="G32245" t="s">
        <v>25</v>
      </c>
    </row>
    <row r="32246" spans="1:7">
      <c r="A32246">
        <v>76042910</v>
      </c>
      <c r="B32246" t="s">
        <v>119</v>
      </c>
      <c r="C32246" s="30">
        <v>1.28</v>
      </c>
      <c r="D32246" t="s">
        <v>19</v>
      </c>
      <c r="G32246" t="s">
        <v>25</v>
      </c>
    </row>
    <row r="32247" spans="1:7">
      <c r="A32247">
        <v>76042910</v>
      </c>
      <c r="B32247" t="s">
        <v>119</v>
      </c>
      <c r="C32247" s="30">
        <v>1.4080000000000001</v>
      </c>
      <c r="D32247" t="s">
        <v>19</v>
      </c>
      <c r="E32247">
        <v>2026</v>
      </c>
      <c r="G32247" t="s">
        <v>25</v>
      </c>
    </row>
    <row r="32248" spans="1:7">
      <c r="A32248">
        <v>76042910</v>
      </c>
      <c r="B32248" t="s">
        <v>119</v>
      </c>
      <c r="C32248" s="30">
        <v>1.536</v>
      </c>
      <c r="D32248" t="s">
        <v>19</v>
      </c>
      <c r="E32248">
        <v>2027</v>
      </c>
      <c r="G32248" t="s">
        <v>25</v>
      </c>
    </row>
    <row r="32249" spans="1:7">
      <c r="A32249">
        <v>76042910</v>
      </c>
      <c r="B32249" t="s">
        <v>119</v>
      </c>
      <c r="C32249" s="30">
        <v>1.6640000000000001</v>
      </c>
      <c r="D32249" t="s">
        <v>19</v>
      </c>
      <c r="E32249">
        <v>2028</v>
      </c>
      <c r="G32249" t="s">
        <v>25</v>
      </c>
    </row>
    <row r="32250" spans="1:7">
      <c r="A32250">
        <v>76042990</v>
      </c>
      <c r="B32250" t="s">
        <v>119</v>
      </c>
      <c r="C32250" s="30">
        <v>1.29</v>
      </c>
      <c r="D32250" t="s">
        <v>19</v>
      </c>
      <c r="G32250" t="s">
        <v>25</v>
      </c>
    </row>
    <row r="32251" spans="1:7">
      <c r="A32251">
        <v>76042990</v>
      </c>
      <c r="B32251" t="s">
        <v>119</v>
      </c>
      <c r="C32251" s="30">
        <v>1.419</v>
      </c>
      <c r="D32251" t="s">
        <v>19</v>
      </c>
      <c r="E32251">
        <v>2026</v>
      </c>
      <c r="G32251" t="s">
        <v>25</v>
      </c>
    </row>
    <row r="32252" spans="1:7">
      <c r="A32252">
        <v>76042990</v>
      </c>
      <c r="B32252" t="s">
        <v>119</v>
      </c>
      <c r="C32252" s="30">
        <v>1.548</v>
      </c>
      <c r="D32252" t="s">
        <v>19</v>
      </c>
      <c r="E32252">
        <v>2027</v>
      </c>
      <c r="G32252" t="s">
        <v>25</v>
      </c>
    </row>
    <row r="32253" spans="1:7">
      <c r="A32253">
        <v>76042990</v>
      </c>
      <c r="B32253" t="s">
        <v>119</v>
      </c>
      <c r="C32253" s="30">
        <v>1.677</v>
      </c>
      <c r="D32253" t="s">
        <v>19</v>
      </c>
      <c r="E32253">
        <v>2028</v>
      </c>
      <c r="G32253" t="s">
        <v>25</v>
      </c>
    </row>
    <row r="32254" spans="1:7">
      <c r="A32254">
        <v>7605</v>
      </c>
      <c r="B32254" t="s">
        <v>119</v>
      </c>
      <c r="C32254" s="30">
        <v>1.28</v>
      </c>
      <c r="D32254" t="s">
        <v>19</v>
      </c>
      <c r="G32254" t="s">
        <v>25</v>
      </c>
    </row>
    <row r="32255" spans="1:7">
      <c r="A32255">
        <v>7605</v>
      </c>
      <c r="B32255" t="s">
        <v>119</v>
      </c>
      <c r="C32255" s="30">
        <v>1.4080000000000001</v>
      </c>
      <c r="D32255" t="s">
        <v>19</v>
      </c>
      <c r="E32255">
        <v>2026</v>
      </c>
      <c r="G32255" t="s">
        <v>25</v>
      </c>
    </row>
    <row r="32256" spans="1:7">
      <c r="A32256">
        <v>7605</v>
      </c>
      <c r="B32256" t="s">
        <v>119</v>
      </c>
      <c r="C32256" s="30">
        <v>1.536</v>
      </c>
      <c r="D32256" t="s">
        <v>19</v>
      </c>
      <c r="E32256">
        <v>2027</v>
      </c>
      <c r="G32256" t="s">
        <v>25</v>
      </c>
    </row>
    <row r="32257" spans="1:7">
      <c r="A32257">
        <v>7605</v>
      </c>
      <c r="B32257" t="s">
        <v>119</v>
      </c>
      <c r="C32257" s="30">
        <v>1.6640000000000001</v>
      </c>
      <c r="D32257" t="s">
        <v>19</v>
      </c>
      <c r="E32257">
        <v>2028</v>
      </c>
      <c r="G32257" t="s">
        <v>25</v>
      </c>
    </row>
    <row r="32258" spans="1:7">
      <c r="A32258">
        <v>7606</v>
      </c>
      <c r="B32258" t="s">
        <v>119</v>
      </c>
      <c r="C32258" s="30">
        <v>1.73</v>
      </c>
      <c r="D32258" t="s">
        <v>19</v>
      </c>
      <c r="G32258" t="s">
        <v>25</v>
      </c>
    </row>
    <row r="32259" spans="1:7">
      <c r="A32259">
        <v>7606</v>
      </c>
      <c r="B32259" t="s">
        <v>119</v>
      </c>
      <c r="C32259" s="30">
        <v>1.903</v>
      </c>
      <c r="D32259" t="s">
        <v>19</v>
      </c>
      <c r="E32259">
        <v>2026</v>
      </c>
      <c r="G32259" t="s">
        <v>25</v>
      </c>
    </row>
    <row r="32260" spans="1:7">
      <c r="A32260">
        <v>7606</v>
      </c>
      <c r="B32260" t="s">
        <v>119</v>
      </c>
      <c r="C32260" s="30">
        <v>2.0760000000000001</v>
      </c>
      <c r="D32260" t="s">
        <v>19</v>
      </c>
      <c r="E32260">
        <v>2027</v>
      </c>
      <c r="G32260" t="s">
        <v>25</v>
      </c>
    </row>
    <row r="32261" spans="1:7">
      <c r="A32261">
        <v>7606</v>
      </c>
      <c r="B32261" t="s">
        <v>119</v>
      </c>
      <c r="C32261" s="30">
        <v>2.2490000000000001</v>
      </c>
      <c r="D32261" t="s">
        <v>19</v>
      </c>
      <c r="E32261">
        <v>2028</v>
      </c>
      <c r="G32261" t="s">
        <v>25</v>
      </c>
    </row>
    <row r="32262" spans="1:7">
      <c r="A32262">
        <v>7607</v>
      </c>
      <c r="B32262" t="s">
        <v>119</v>
      </c>
      <c r="C32262" s="30">
        <v>1.73</v>
      </c>
      <c r="D32262" t="s">
        <v>19</v>
      </c>
      <c r="G32262" t="s">
        <v>25</v>
      </c>
    </row>
    <row r="32263" spans="1:7">
      <c r="A32263">
        <v>7607</v>
      </c>
      <c r="B32263" t="s">
        <v>119</v>
      </c>
      <c r="C32263" s="30">
        <v>1.903</v>
      </c>
      <c r="D32263" t="s">
        <v>19</v>
      </c>
      <c r="E32263">
        <v>2026</v>
      </c>
      <c r="G32263" t="s">
        <v>25</v>
      </c>
    </row>
    <row r="32264" spans="1:7">
      <c r="A32264">
        <v>7607</v>
      </c>
      <c r="B32264" t="s">
        <v>119</v>
      </c>
      <c r="C32264" s="30">
        <v>2.0760000000000001</v>
      </c>
      <c r="D32264" t="s">
        <v>19</v>
      </c>
      <c r="E32264">
        <v>2027</v>
      </c>
      <c r="G32264" t="s">
        <v>25</v>
      </c>
    </row>
    <row r="32265" spans="1:7">
      <c r="A32265">
        <v>7607</v>
      </c>
      <c r="B32265" t="s">
        <v>119</v>
      </c>
      <c r="C32265" s="30">
        <v>2.2490000000000001</v>
      </c>
      <c r="D32265" t="s">
        <v>19</v>
      </c>
      <c r="E32265">
        <v>2028</v>
      </c>
      <c r="G32265" t="s">
        <v>25</v>
      </c>
    </row>
    <row r="32266" spans="1:7">
      <c r="A32266">
        <v>7608</v>
      </c>
      <c r="B32266" t="s">
        <v>119</v>
      </c>
      <c r="C32266" s="30">
        <v>1.29</v>
      </c>
      <c r="D32266" t="s">
        <v>19</v>
      </c>
      <c r="G32266" t="s">
        <v>25</v>
      </c>
    </row>
    <row r="32267" spans="1:7">
      <c r="A32267">
        <v>7608</v>
      </c>
      <c r="B32267" t="s">
        <v>119</v>
      </c>
      <c r="C32267" s="30">
        <v>1.419</v>
      </c>
      <c r="D32267" t="s">
        <v>19</v>
      </c>
      <c r="E32267">
        <v>2026</v>
      </c>
      <c r="G32267" t="s">
        <v>25</v>
      </c>
    </row>
    <row r="32268" spans="1:7">
      <c r="A32268">
        <v>7608</v>
      </c>
      <c r="B32268" t="s">
        <v>119</v>
      </c>
      <c r="C32268" s="30">
        <v>1.548</v>
      </c>
      <c r="D32268" t="s">
        <v>19</v>
      </c>
      <c r="E32268">
        <v>2027</v>
      </c>
      <c r="G32268" t="s">
        <v>25</v>
      </c>
    </row>
    <row r="32269" spans="1:7">
      <c r="A32269">
        <v>7608</v>
      </c>
      <c r="B32269" t="s">
        <v>119</v>
      </c>
      <c r="C32269" s="30">
        <v>1.677</v>
      </c>
      <c r="D32269" t="s">
        <v>19</v>
      </c>
      <c r="E32269">
        <v>2028</v>
      </c>
      <c r="G32269" t="s">
        <v>25</v>
      </c>
    </row>
    <row r="32270" spans="1:7">
      <c r="A32270">
        <v>76090000</v>
      </c>
      <c r="B32270" t="s">
        <v>119</v>
      </c>
      <c r="C32270" s="30">
        <v>1.29</v>
      </c>
      <c r="D32270" t="s">
        <v>19</v>
      </c>
      <c r="G32270" t="s">
        <v>25</v>
      </c>
    </row>
    <row r="32271" spans="1:7">
      <c r="A32271">
        <v>76090000</v>
      </c>
      <c r="B32271" t="s">
        <v>119</v>
      </c>
      <c r="C32271" s="30">
        <v>1.419</v>
      </c>
      <c r="D32271" t="s">
        <v>19</v>
      </c>
      <c r="E32271">
        <v>2026</v>
      </c>
      <c r="G32271" t="s">
        <v>25</v>
      </c>
    </row>
    <row r="32272" spans="1:7">
      <c r="A32272">
        <v>76090000</v>
      </c>
      <c r="B32272" t="s">
        <v>119</v>
      </c>
      <c r="C32272" s="30">
        <v>1.548</v>
      </c>
      <c r="D32272" t="s">
        <v>19</v>
      </c>
      <c r="E32272">
        <v>2027</v>
      </c>
      <c r="G32272" t="s">
        <v>25</v>
      </c>
    </row>
    <row r="32273" spans="1:7">
      <c r="A32273">
        <v>76090000</v>
      </c>
      <c r="B32273" t="s">
        <v>119</v>
      </c>
      <c r="C32273" s="30">
        <v>1.677</v>
      </c>
      <c r="D32273" t="s">
        <v>19</v>
      </c>
      <c r="E32273">
        <v>2028</v>
      </c>
      <c r="G32273" t="s">
        <v>25</v>
      </c>
    </row>
    <row r="32274" spans="1:7">
      <c r="A32274">
        <v>76101000</v>
      </c>
      <c r="B32274" t="s">
        <v>119</v>
      </c>
      <c r="C32274" s="30">
        <v>1.29</v>
      </c>
      <c r="D32274" t="s">
        <v>19</v>
      </c>
      <c r="G32274" t="s">
        <v>25</v>
      </c>
    </row>
    <row r="32275" spans="1:7">
      <c r="A32275">
        <v>76101000</v>
      </c>
      <c r="B32275" t="s">
        <v>119</v>
      </c>
      <c r="C32275" s="30">
        <v>1.419</v>
      </c>
      <c r="D32275" t="s">
        <v>19</v>
      </c>
      <c r="E32275">
        <v>2026</v>
      </c>
      <c r="G32275" t="s">
        <v>25</v>
      </c>
    </row>
    <row r="32276" spans="1:7">
      <c r="A32276">
        <v>76101000</v>
      </c>
      <c r="B32276" t="s">
        <v>119</v>
      </c>
      <c r="C32276" s="30">
        <v>1.548</v>
      </c>
      <c r="D32276" t="s">
        <v>19</v>
      </c>
      <c r="E32276">
        <v>2027</v>
      </c>
      <c r="G32276" t="s">
        <v>25</v>
      </c>
    </row>
    <row r="32277" spans="1:7">
      <c r="A32277">
        <v>76101000</v>
      </c>
      <c r="B32277" t="s">
        <v>119</v>
      </c>
      <c r="C32277" s="30">
        <v>1.677</v>
      </c>
      <c r="D32277" t="s">
        <v>19</v>
      </c>
      <c r="E32277">
        <v>2028</v>
      </c>
      <c r="G32277" t="s">
        <v>25</v>
      </c>
    </row>
    <row r="32278" spans="1:7">
      <c r="A32278">
        <v>761090</v>
      </c>
      <c r="B32278" t="s">
        <v>119</v>
      </c>
      <c r="C32278" s="30">
        <v>1.29</v>
      </c>
      <c r="D32278" t="s">
        <v>19</v>
      </c>
      <c r="G32278" t="s">
        <v>25</v>
      </c>
    </row>
    <row r="32279" spans="1:7">
      <c r="A32279">
        <v>761090</v>
      </c>
      <c r="B32279" t="s">
        <v>119</v>
      </c>
      <c r="C32279" s="30">
        <v>1.419</v>
      </c>
      <c r="D32279" t="s">
        <v>19</v>
      </c>
      <c r="E32279">
        <v>2026</v>
      </c>
      <c r="G32279" t="s">
        <v>25</v>
      </c>
    </row>
    <row r="32280" spans="1:7">
      <c r="A32280">
        <v>761090</v>
      </c>
      <c r="B32280" t="s">
        <v>119</v>
      </c>
      <c r="C32280" s="30">
        <v>1.548</v>
      </c>
      <c r="D32280" t="s">
        <v>19</v>
      </c>
      <c r="E32280">
        <v>2027</v>
      </c>
      <c r="G32280" t="s">
        <v>25</v>
      </c>
    </row>
    <row r="32281" spans="1:7">
      <c r="A32281">
        <v>761090</v>
      </c>
      <c r="B32281" t="s">
        <v>119</v>
      </c>
      <c r="C32281" s="30">
        <v>1.677</v>
      </c>
      <c r="D32281" t="s">
        <v>19</v>
      </c>
      <c r="E32281">
        <v>2028</v>
      </c>
      <c r="G32281" t="s">
        <v>25</v>
      </c>
    </row>
    <row r="32282" spans="1:7">
      <c r="A32282">
        <v>76109010</v>
      </c>
      <c r="B32282" t="s">
        <v>119</v>
      </c>
      <c r="C32282" s="30">
        <v>1.29</v>
      </c>
      <c r="D32282" t="s">
        <v>19</v>
      </c>
      <c r="G32282" t="s">
        <v>25</v>
      </c>
    </row>
    <row r="32283" spans="1:7">
      <c r="A32283">
        <v>76109010</v>
      </c>
      <c r="B32283" t="s">
        <v>119</v>
      </c>
      <c r="C32283" s="30">
        <v>1.419</v>
      </c>
      <c r="D32283" t="s">
        <v>19</v>
      </c>
      <c r="E32283">
        <v>2026</v>
      </c>
      <c r="G32283" t="s">
        <v>25</v>
      </c>
    </row>
    <row r="32284" spans="1:7">
      <c r="A32284">
        <v>76109010</v>
      </c>
      <c r="B32284" t="s">
        <v>119</v>
      </c>
      <c r="C32284" s="30">
        <v>1.548</v>
      </c>
      <c r="D32284" t="s">
        <v>19</v>
      </c>
      <c r="E32284">
        <v>2027</v>
      </c>
      <c r="G32284" t="s">
        <v>25</v>
      </c>
    </row>
    <row r="32285" spans="1:7">
      <c r="A32285">
        <v>76109010</v>
      </c>
      <c r="B32285" t="s">
        <v>119</v>
      </c>
      <c r="C32285" s="30">
        <v>1.677</v>
      </c>
      <c r="D32285" t="s">
        <v>19</v>
      </c>
      <c r="E32285">
        <v>2028</v>
      </c>
      <c r="G32285" t="s">
        <v>25</v>
      </c>
    </row>
    <row r="32286" spans="1:7">
      <c r="A32286">
        <v>76109090</v>
      </c>
      <c r="B32286" t="s">
        <v>119</v>
      </c>
      <c r="C32286" s="30">
        <v>1.29</v>
      </c>
      <c r="D32286" t="s">
        <v>19</v>
      </c>
      <c r="G32286" t="s">
        <v>25</v>
      </c>
    </row>
    <row r="32287" spans="1:7">
      <c r="A32287">
        <v>76109090</v>
      </c>
      <c r="B32287" t="s">
        <v>119</v>
      </c>
      <c r="C32287" s="30">
        <v>1.419</v>
      </c>
      <c r="D32287" t="s">
        <v>19</v>
      </c>
      <c r="E32287">
        <v>2026</v>
      </c>
      <c r="G32287" t="s">
        <v>25</v>
      </c>
    </row>
    <row r="32288" spans="1:7">
      <c r="A32288">
        <v>76109090</v>
      </c>
      <c r="B32288" t="s">
        <v>119</v>
      </c>
      <c r="C32288" s="30">
        <v>1.548</v>
      </c>
      <c r="D32288" t="s">
        <v>19</v>
      </c>
      <c r="E32288">
        <v>2027</v>
      </c>
      <c r="G32288" t="s">
        <v>25</v>
      </c>
    </row>
    <row r="32289" spans="1:7">
      <c r="A32289">
        <v>76109090</v>
      </c>
      <c r="B32289" t="s">
        <v>119</v>
      </c>
      <c r="C32289" s="30">
        <v>1.677</v>
      </c>
      <c r="D32289" t="s">
        <v>19</v>
      </c>
      <c r="E32289">
        <v>2028</v>
      </c>
      <c r="G32289" t="s">
        <v>25</v>
      </c>
    </row>
    <row r="32290" spans="1:7">
      <c r="A32290">
        <v>76110000</v>
      </c>
      <c r="B32290" t="s">
        <v>119</v>
      </c>
      <c r="C32290" s="30">
        <v>1.73</v>
      </c>
      <c r="D32290" t="s">
        <v>19</v>
      </c>
      <c r="G32290" t="s">
        <v>25</v>
      </c>
    </row>
    <row r="32291" spans="1:7">
      <c r="A32291">
        <v>76110000</v>
      </c>
      <c r="B32291" t="s">
        <v>119</v>
      </c>
      <c r="C32291" s="30">
        <v>1.903</v>
      </c>
      <c r="D32291" t="s">
        <v>19</v>
      </c>
      <c r="E32291">
        <v>2026</v>
      </c>
      <c r="G32291" t="s">
        <v>25</v>
      </c>
    </row>
    <row r="32292" spans="1:7">
      <c r="A32292">
        <v>76110000</v>
      </c>
      <c r="B32292" t="s">
        <v>119</v>
      </c>
      <c r="C32292" s="30">
        <v>2.0760000000000001</v>
      </c>
      <c r="D32292" t="s">
        <v>19</v>
      </c>
      <c r="E32292">
        <v>2027</v>
      </c>
      <c r="G32292" t="s">
        <v>25</v>
      </c>
    </row>
    <row r="32293" spans="1:7">
      <c r="A32293">
        <v>76110000</v>
      </c>
      <c r="B32293" t="s">
        <v>119</v>
      </c>
      <c r="C32293" s="30">
        <v>2.2490000000000001</v>
      </c>
      <c r="D32293" t="s">
        <v>19</v>
      </c>
      <c r="E32293">
        <v>2028</v>
      </c>
      <c r="G32293" t="s">
        <v>25</v>
      </c>
    </row>
    <row r="32294" spans="1:7">
      <c r="A32294">
        <v>7612</v>
      </c>
      <c r="B32294" t="s">
        <v>119</v>
      </c>
      <c r="C32294" s="30">
        <v>1.73</v>
      </c>
      <c r="D32294" t="s">
        <v>19</v>
      </c>
      <c r="G32294" t="s">
        <v>25</v>
      </c>
    </row>
    <row r="32295" spans="1:7">
      <c r="A32295">
        <v>7612</v>
      </c>
      <c r="B32295" t="s">
        <v>119</v>
      </c>
      <c r="C32295" s="30">
        <v>1.903</v>
      </c>
      <c r="D32295" t="s">
        <v>19</v>
      </c>
      <c r="E32295">
        <v>2026</v>
      </c>
      <c r="G32295" t="s">
        <v>25</v>
      </c>
    </row>
    <row r="32296" spans="1:7">
      <c r="A32296">
        <v>7612</v>
      </c>
      <c r="B32296" t="s">
        <v>119</v>
      </c>
      <c r="C32296" s="30">
        <v>2.0760000000000001</v>
      </c>
      <c r="D32296" t="s">
        <v>19</v>
      </c>
      <c r="E32296">
        <v>2027</v>
      </c>
      <c r="G32296" t="s">
        <v>25</v>
      </c>
    </row>
    <row r="32297" spans="1:7">
      <c r="A32297">
        <v>7612</v>
      </c>
      <c r="B32297" t="s">
        <v>119</v>
      </c>
      <c r="C32297" s="30">
        <v>2.2490000000000001</v>
      </c>
      <c r="D32297" t="s">
        <v>19</v>
      </c>
      <c r="E32297">
        <v>2028</v>
      </c>
      <c r="G32297" t="s">
        <v>25</v>
      </c>
    </row>
    <row r="32298" spans="1:7">
      <c r="A32298">
        <v>76130000</v>
      </c>
      <c r="B32298" t="s">
        <v>119</v>
      </c>
      <c r="C32298" s="30">
        <v>1.73</v>
      </c>
      <c r="D32298" t="s">
        <v>19</v>
      </c>
      <c r="G32298" t="s">
        <v>25</v>
      </c>
    </row>
    <row r="32299" spans="1:7">
      <c r="A32299">
        <v>76130000</v>
      </c>
      <c r="B32299" t="s">
        <v>119</v>
      </c>
      <c r="C32299" s="30">
        <v>1.903</v>
      </c>
      <c r="D32299" t="s">
        <v>19</v>
      </c>
      <c r="E32299">
        <v>2026</v>
      </c>
      <c r="G32299" t="s">
        <v>25</v>
      </c>
    </row>
    <row r="32300" spans="1:7">
      <c r="A32300">
        <v>76130000</v>
      </c>
      <c r="B32300" t="s">
        <v>119</v>
      </c>
      <c r="C32300" s="30">
        <v>2.0760000000000001</v>
      </c>
      <c r="D32300" t="s">
        <v>19</v>
      </c>
      <c r="E32300">
        <v>2027</v>
      </c>
      <c r="G32300" t="s">
        <v>25</v>
      </c>
    </row>
    <row r="32301" spans="1:7">
      <c r="A32301">
        <v>76130000</v>
      </c>
      <c r="B32301" t="s">
        <v>119</v>
      </c>
      <c r="C32301" s="30">
        <v>2.2490000000000001</v>
      </c>
      <c r="D32301" t="s">
        <v>19</v>
      </c>
      <c r="E32301">
        <v>2028</v>
      </c>
      <c r="G32301" t="s">
        <v>25</v>
      </c>
    </row>
    <row r="32302" spans="1:7">
      <c r="A32302">
        <v>7614</v>
      </c>
      <c r="B32302" t="s">
        <v>119</v>
      </c>
      <c r="C32302" s="30">
        <v>1.28</v>
      </c>
      <c r="D32302" t="s">
        <v>19</v>
      </c>
      <c r="G32302" t="s">
        <v>25</v>
      </c>
    </row>
    <row r="32303" spans="1:7">
      <c r="A32303">
        <v>7614</v>
      </c>
      <c r="B32303" t="s">
        <v>119</v>
      </c>
      <c r="C32303" s="30">
        <v>1.4080000000000001</v>
      </c>
      <c r="D32303" t="s">
        <v>19</v>
      </c>
      <c r="E32303">
        <v>2026</v>
      </c>
      <c r="G32303" t="s">
        <v>25</v>
      </c>
    </row>
    <row r="32304" spans="1:7">
      <c r="A32304">
        <v>7614</v>
      </c>
      <c r="B32304" t="s">
        <v>119</v>
      </c>
      <c r="C32304" s="30">
        <v>1.536</v>
      </c>
      <c r="D32304" t="s">
        <v>19</v>
      </c>
      <c r="E32304">
        <v>2027</v>
      </c>
      <c r="G32304" t="s">
        <v>25</v>
      </c>
    </row>
    <row r="32305" spans="1:7">
      <c r="A32305">
        <v>7614</v>
      </c>
      <c r="B32305" t="s">
        <v>119</v>
      </c>
      <c r="C32305" s="30">
        <v>1.6640000000000001</v>
      </c>
      <c r="D32305" t="s">
        <v>19</v>
      </c>
      <c r="E32305">
        <v>2028</v>
      </c>
      <c r="G32305" t="s">
        <v>25</v>
      </c>
    </row>
    <row r="32306" spans="1:7">
      <c r="A32306">
        <v>76161000</v>
      </c>
      <c r="B32306" t="s">
        <v>119</v>
      </c>
      <c r="C32306" s="30">
        <v>1.73</v>
      </c>
      <c r="D32306" t="s">
        <v>19</v>
      </c>
      <c r="G32306" t="s">
        <v>25</v>
      </c>
    </row>
    <row r="32307" spans="1:7">
      <c r="A32307">
        <v>76161000</v>
      </c>
      <c r="B32307" t="s">
        <v>119</v>
      </c>
      <c r="C32307" s="30">
        <v>1.903</v>
      </c>
      <c r="D32307" t="s">
        <v>19</v>
      </c>
      <c r="E32307">
        <v>2026</v>
      </c>
      <c r="G32307" t="s">
        <v>25</v>
      </c>
    </row>
    <row r="32308" spans="1:7">
      <c r="A32308">
        <v>76161000</v>
      </c>
      <c r="B32308" t="s">
        <v>119</v>
      </c>
      <c r="C32308" s="30">
        <v>2.0760000000000001</v>
      </c>
      <c r="D32308" t="s">
        <v>19</v>
      </c>
      <c r="E32308">
        <v>2027</v>
      </c>
      <c r="G32308" t="s">
        <v>25</v>
      </c>
    </row>
    <row r="32309" spans="1:7">
      <c r="A32309">
        <v>76161000</v>
      </c>
      <c r="B32309" t="s">
        <v>119</v>
      </c>
      <c r="C32309" s="30">
        <v>2.2490000000000001</v>
      </c>
      <c r="D32309" t="s">
        <v>19</v>
      </c>
      <c r="E32309">
        <v>2028</v>
      </c>
      <c r="G32309" t="s">
        <v>25</v>
      </c>
    </row>
    <row r="32310" spans="1:7">
      <c r="A32310">
        <v>76169100</v>
      </c>
      <c r="B32310" t="s">
        <v>119</v>
      </c>
      <c r="C32310" s="30">
        <v>1.73</v>
      </c>
      <c r="D32310" t="s">
        <v>19</v>
      </c>
      <c r="G32310" t="s">
        <v>25</v>
      </c>
    </row>
    <row r="32311" spans="1:7">
      <c r="A32311">
        <v>76169100</v>
      </c>
      <c r="B32311" t="s">
        <v>119</v>
      </c>
      <c r="C32311" s="30">
        <v>1.903</v>
      </c>
      <c r="D32311" t="s">
        <v>19</v>
      </c>
      <c r="E32311">
        <v>2026</v>
      </c>
      <c r="G32311" t="s">
        <v>25</v>
      </c>
    </row>
    <row r="32312" spans="1:7">
      <c r="A32312">
        <v>76169100</v>
      </c>
      <c r="B32312" t="s">
        <v>119</v>
      </c>
      <c r="C32312" s="30">
        <v>2.0760000000000001</v>
      </c>
      <c r="D32312" t="s">
        <v>19</v>
      </c>
      <c r="E32312">
        <v>2027</v>
      </c>
      <c r="G32312" t="s">
        <v>25</v>
      </c>
    </row>
    <row r="32313" spans="1:7">
      <c r="A32313">
        <v>76169100</v>
      </c>
      <c r="B32313" t="s">
        <v>119</v>
      </c>
      <c r="C32313" s="30">
        <v>2.2490000000000001</v>
      </c>
      <c r="D32313" t="s">
        <v>19</v>
      </c>
      <c r="E32313">
        <v>2028</v>
      </c>
      <c r="G32313" t="s">
        <v>25</v>
      </c>
    </row>
    <row r="32314" spans="1:7">
      <c r="A32314">
        <v>76169910</v>
      </c>
      <c r="B32314" t="s">
        <v>119</v>
      </c>
      <c r="C32314" s="30">
        <v>1.05</v>
      </c>
      <c r="D32314" t="s">
        <v>19</v>
      </c>
      <c r="G32314" t="s">
        <v>25</v>
      </c>
    </row>
    <row r="32315" spans="1:7">
      <c r="A32315">
        <v>76169910</v>
      </c>
      <c r="B32315" t="s">
        <v>119</v>
      </c>
      <c r="C32315" s="30">
        <v>1.155</v>
      </c>
      <c r="D32315" t="s">
        <v>19</v>
      </c>
      <c r="E32315">
        <v>2026</v>
      </c>
      <c r="G32315" t="s">
        <v>25</v>
      </c>
    </row>
    <row r="32316" spans="1:7">
      <c r="A32316">
        <v>76169910</v>
      </c>
      <c r="B32316" t="s">
        <v>119</v>
      </c>
      <c r="C32316" s="30">
        <v>1.26</v>
      </c>
      <c r="D32316" t="s">
        <v>19</v>
      </c>
      <c r="E32316">
        <v>2027</v>
      </c>
      <c r="G32316" t="s">
        <v>25</v>
      </c>
    </row>
    <row r="32317" spans="1:7">
      <c r="A32317">
        <v>76169910</v>
      </c>
      <c r="B32317" t="s">
        <v>119</v>
      </c>
      <c r="C32317" s="30">
        <v>1.365</v>
      </c>
      <c r="D32317" t="s">
        <v>19</v>
      </c>
      <c r="E32317">
        <v>2028</v>
      </c>
      <c r="G32317" t="s">
        <v>25</v>
      </c>
    </row>
    <row r="32318" spans="1:7">
      <c r="A32318">
        <v>76169990</v>
      </c>
      <c r="B32318" t="s">
        <v>119</v>
      </c>
      <c r="C32318" s="30">
        <v>1.73</v>
      </c>
      <c r="D32318" t="s">
        <v>19</v>
      </c>
      <c r="G32318" t="s">
        <v>25</v>
      </c>
    </row>
    <row r="32319" spans="1:7">
      <c r="A32319">
        <v>76169990</v>
      </c>
      <c r="B32319" t="s">
        <v>119</v>
      </c>
      <c r="C32319" s="30">
        <v>1.903</v>
      </c>
      <c r="D32319" t="s">
        <v>19</v>
      </c>
      <c r="E32319">
        <v>2026</v>
      </c>
      <c r="G32319" t="s">
        <v>25</v>
      </c>
    </row>
    <row r="32320" spans="1:7">
      <c r="A32320">
        <v>76169990</v>
      </c>
      <c r="B32320" t="s">
        <v>119</v>
      </c>
      <c r="C32320" s="30">
        <v>2.0760000000000001</v>
      </c>
      <c r="D32320" t="s">
        <v>19</v>
      </c>
      <c r="E32320">
        <v>2027</v>
      </c>
      <c r="G32320" t="s">
        <v>25</v>
      </c>
    </row>
    <row r="32321" spans="1:7">
      <c r="A32321">
        <v>76169990</v>
      </c>
      <c r="B32321" t="s">
        <v>119</v>
      </c>
      <c r="C32321" s="30">
        <v>2.2490000000000001</v>
      </c>
      <c r="D32321" t="s">
        <v>19</v>
      </c>
      <c r="E32321">
        <v>2028</v>
      </c>
      <c r="G32321" t="s">
        <v>25</v>
      </c>
    </row>
    <row r="32322" spans="1:7">
      <c r="A32322">
        <v>28041000</v>
      </c>
      <c r="B32322" t="s">
        <v>119</v>
      </c>
      <c r="C32322" s="30">
        <v>10.82</v>
      </c>
      <c r="G32322" t="s">
        <v>272</v>
      </c>
    </row>
    <row r="32323" spans="1:7">
      <c r="A32323">
        <v>28041000</v>
      </c>
      <c r="B32323" t="s">
        <v>119</v>
      </c>
      <c r="C32323" s="30">
        <v>11.902000000000001</v>
      </c>
      <c r="E32323">
        <v>2026</v>
      </c>
      <c r="G32323" t="s">
        <v>272</v>
      </c>
    </row>
    <row r="32324" spans="1:7">
      <c r="A32324">
        <v>28041000</v>
      </c>
      <c r="B32324" t="s">
        <v>119</v>
      </c>
      <c r="C32324" s="30">
        <v>12.984</v>
      </c>
      <c r="E32324">
        <v>2027</v>
      </c>
      <c r="G32324" t="s">
        <v>272</v>
      </c>
    </row>
    <row r="32325" spans="1:7">
      <c r="A32325">
        <v>28041000</v>
      </c>
      <c r="B32325" t="s">
        <v>119</v>
      </c>
      <c r="C32325" s="30">
        <v>14.066000000000001</v>
      </c>
      <c r="E32325">
        <v>2028</v>
      </c>
      <c r="G32325" t="s">
        <v>272</v>
      </c>
    </row>
    <row r="32326" spans="1:7">
      <c r="A32326">
        <v>2523100090</v>
      </c>
      <c r="B32326" t="s">
        <v>120</v>
      </c>
      <c r="C32326">
        <v>0.87</v>
      </c>
      <c r="D32326" t="s">
        <v>13</v>
      </c>
      <c r="G32326" t="s">
        <v>270</v>
      </c>
    </row>
    <row r="32327" spans="1:7">
      <c r="A32327">
        <v>2523100090</v>
      </c>
      <c r="B32327" t="s">
        <v>120</v>
      </c>
      <c r="C32327">
        <v>0.95699999999999996</v>
      </c>
      <c r="D32327" t="s">
        <v>13</v>
      </c>
      <c r="E32327">
        <v>2026</v>
      </c>
      <c r="G32327" t="s">
        <v>270</v>
      </c>
    </row>
    <row r="32328" spans="1:7">
      <c r="A32328">
        <v>2523100090</v>
      </c>
      <c r="B32328" t="s">
        <v>120</v>
      </c>
      <c r="C32328">
        <v>1.044</v>
      </c>
      <c r="D32328" t="s">
        <v>13</v>
      </c>
      <c r="E32328">
        <v>2027</v>
      </c>
      <c r="G32328" t="s">
        <v>270</v>
      </c>
    </row>
    <row r="32329" spans="1:7">
      <c r="A32329">
        <v>2523100090</v>
      </c>
      <c r="B32329" t="s">
        <v>120</v>
      </c>
      <c r="C32329">
        <v>1.131</v>
      </c>
      <c r="D32329" t="s">
        <v>13</v>
      </c>
      <c r="E32329">
        <v>2028</v>
      </c>
      <c r="G32329" t="s">
        <v>270</v>
      </c>
    </row>
    <row r="32330" spans="1:7">
      <c r="A32330">
        <v>25232900</v>
      </c>
      <c r="B32330" t="s">
        <v>120</v>
      </c>
      <c r="C32330">
        <v>0.9</v>
      </c>
      <c r="G32330" t="s">
        <v>270</v>
      </c>
    </row>
    <row r="32331" spans="1:7">
      <c r="A32331">
        <v>25232900</v>
      </c>
      <c r="B32331" t="s">
        <v>120</v>
      </c>
      <c r="C32331">
        <v>0.99</v>
      </c>
      <c r="E32331">
        <v>2026</v>
      </c>
      <c r="G32331" t="s">
        <v>270</v>
      </c>
    </row>
    <row r="32332" spans="1:7">
      <c r="A32332">
        <v>25232900</v>
      </c>
      <c r="B32332" t="s">
        <v>120</v>
      </c>
      <c r="C32332">
        <v>1.08</v>
      </c>
      <c r="E32332">
        <v>2027</v>
      </c>
      <c r="G32332" t="s">
        <v>270</v>
      </c>
    </row>
    <row r="32333" spans="1:7">
      <c r="A32333">
        <v>25232900</v>
      </c>
      <c r="B32333" t="s">
        <v>120</v>
      </c>
      <c r="C32333">
        <v>1.1700000000000002</v>
      </c>
      <c r="E32333">
        <v>2028</v>
      </c>
      <c r="G32333" t="s">
        <v>270</v>
      </c>
    </row>
    <row r="32334" spans="1:7">
      <c r="A32334">
        <v>2523900090</v>
      </c>
      <c r="B32334" t="s">
        <v>120</v>
      </c>
      <c r="C32334">
        <v>0.87</v>
      </c>
      <c r="D32334" t="s">
        <v>13</v>
      </c>
      <c r="G32334" t="s">
        <v>270</v>
      </c>
    </row>
    <row r="32335" spans="1:7">
      <c r="A32335">
        <v>2523900090</v>
      </c>
      <c r="B32335" t="s">
        <v>120</v>
      </c>
      <c r="C32335">
        <v>0.95699999999999996</v>
      </c>
      <c r="D32335" t="s">
        <v>13</v>
      </c>
      <c r="E32335">
        <v>2026</v>
      </c>
      <c r="G32335" t="s">
        <v>270</v>
      </c>
    </row>
    <row r="32336" spans="1:7">
      <c r="A32336">
        <v>2523900090</v>
      </c>
      <c r="B32336" t="s">
        <v>120</v>
      </c>
      <c r="C32336">
        <v>1.044</v>
      </c>
      <c r="D32336" t="s">
        <v>13</v>
      </c>
      <c r="E32336">
        <v>2027</v>
      </c>
      <c r="G32336" t="s">
        <v>270</v>
      </c>
    </row>
    <row r="32337" spans="1:7">
      <c r="A32337">
        <v>2523900090</v>
      </c>
      <c r="B32337" t="s">
        <v>120</v>
      </c>
      <c r="C32337">
        <v>1.131</v>
      </c>
      <c r="D32337" t="s">
        <v>13</v>
      </c>
      <c r="E32337">
        <v>2028</v>
      </c>
      <c r="G32337" t="s">
        <v>270</v>
      </c>
    </row>
    <row r="32338" spans="1:7">
      <c r="A32338">
        <v>28080000</v>
      </c>
      <c r="B32338" t="s">
        <v>120</v>
      </c>
      <c r="C32338" s="30">
        <v>1.96</v>
      </c>
      <c r="G32338" t="s">
        <v>271</v>
      </c>
    </row>
    <row r="32339" spans="1:7">
      <c r="A32339">
        <v>28080000</v>
      </c>
      <c r="B32339" t="s">
        <v>120</v>
      </c>
      <c r="C32339" s="30">
        <v>1.9796</v>
      </c>
      <c r="E32339">
        <v>2026</v>
      </c>
      <c r="G32339" t="s">
        <v>271</v>
      </c>
    </row>
    <row r="32340" spans="1:7">
      <c r="A32340">
        <v>28080000</v>
      </c>
      <c r="B32340" t="s">
        <v>120</v>
      </c>
      <c r="C32340" s="30">
        <v>1.9796</v>
      </c>
      <c r="E32340">
        <v>2027</v>
      </c>
      <c r="G32340" t="s">
        <v>271</v>
      </c>
    </row>
    <row r="32341" spans="1:7">
      <c r="A32341">
        <v>28080000</v>
      </c>
      <c r="B32341" t="s">
        <v>120</v>
      </c>
      <c r="C32341" s="30">
        <v>1.9796</v>
      </c>
      <c r="E32341">
        <v>2028</v>
      </c>
      <c r="G32341" t="s">
        <v>271</v>
      </c>
    </row>
    <row r="32342" spans="1:7">
      <c r="A32342">
        <v>28142000</v>
      </c>
      <c r="B32342" t="s">
        <v>120</v>
      </c>
      <c r="C32342">
        <v>0.64</v>
      </c>
      <c r="G32342" t="s">
        <v>271</v>
      </c>
    </row>
    <row r="32343" spans="1:7">
      <c r="A32343">
        <v>28142000</v>
      </c>
      <c r="B32343" t="s">
        <v>120</v>
      </c>
      <c r="C32343">
        <v>0.64639999999999997</v>
      </c>
      <c r="E32343">
        <v>2026</v>
      </c>
      <c r="G32343" t="s">
        <v>271</v>
      </c>
    </row>
    <row r="32344" spans="1:7">
      <c r="A32344">
        <v>28142000</v>
      </c>
      <c r="B32344" t="s">
        <v>120</v>
      </c>
      <c r="C32344">
        <v>0.64639999999999997</v>
      </c>
      <c r="E32344">
        <v>2027</v>
      </c>
      <c r="G32344" t="s">
        <v>271</v>
      </c>
    </row>
    <row r="32345" spans="1:7">
      <c r="A32345">
        <v>28142000</v>
      </c>
      <c r="B32345" t="s">
        <v>120</v>
      </c>
      <c r="C32345">
        <v>0.64639999999999997</v>
      </c>
      <c r="E32345">
        <v>2028</v>
      </c>
      <c r="G32345" t="s">
        <v>271</v>
      </c>
    </row>
    <row r="32346" spans="1:7">
      <c r="A32346">
        <v>28342100</v>
      </c>
      <c r="B32346" t="s">
        <v>120</v>
      </c>
      <c r="C32346" s="30">
        <v>1.7</v>
      </c>
      <c r="G32346" t="s">
        <v>271</v>
      </c>
    </row>
    <row r="32347" spans="1:7">
      <c r="A32347">
        <v>28342100</v>
      </c>
      <c r="B32347" t="s">
        <v>120</v>
      </c>
      <c r="C32347" s="30">
        <v>1.7169999999999999</v>
      </c>
      <c r="E32347">
        <v>2026</v>
      </c>
      <c r="G32347" t="s">
        <v>271</v>
      </c>
    </row>
    <row r="32348" spans="1:7">
      <c r="A32348">
        <v>28342100</v>
      </c>
      <c r="B32348" t="s">
        <v>120</v>
      </c>
      <c r="C32348" s="30">
        <v>1.7169999999999999</v>
      </c>
      <c r="E32348">
        <v>2027</v>
      </c>
      <c r="G32348" t="s">
        <v>271</v>
      </c>
    </row>
    <row r="32349" spans="1:7">
      <c r="A32349">
        <v>28342100</v>
      </c>
      <c r="B32349" t="s">
        <v>120</v>
      </c>
      <c r="C32349" s="30">
        <v>1.7169999999999999</v>
      </c>
      <c r="E32349">
        <v>2028</v>
      </c>
      <c r="G32349" t="s">
        <v>271</v>
      </c>
    </row>
    <row r="32350" spans="1:7">
      <c r="A32350">
        <v>31021012</v>
      </c>
      <c r="B32350" t="s">
        <v>120</v>
      </c>
      <c r="C32350">
        <v>0.49</v>
      </c>
      <c r="G32350" t="s">
        <v>271</v>
      </c>
    </row>
    <row r="32351" spans="1:7">
      <c r="A32351">
        <v>31021012</v>
      </c>
      <c r="B32351" t="s">
        <v>120</v>
      </c>
      <c r="C32351">
        <v>0.49490000000000001</v>
      </c>
      <c r="E32351">
        <v>2026</v>
      </c>
      <c r="G32351" t="s">
        <v>271</v>
      </c>
    </row>
    <row r="32352" spans="1:7">
      <c r="A32352">
        <v>31021012</v>
      </c>
      <c r="B32352" t="s">
        <v>120</v>
      </c>
      <c r="C32352">
        <v>0.49490000000000001</v>
      </c>
      <c r="E32352">
        <v>2027</v>
      </c>
      <c r="G32352" t="s">
        <v>271</v>
      </c>
    </row>
    <row r="32353" spans="1:7">
      <c r="A32353">
        <v>31021012</v>
      </c>
      <c r="B32353" t="s">
        <v>120</v>
      </c>
      <c r="C32353">
        <v>0.49490000000000001</v>
      </c>
      <c r="E32353">
        <v>2028</v>
      </c>
      <c r="G32353" t="s">
        <v>271</v>
      </c>
    </row>
    <row r="32354" spans="1:7">
      <c r="A32354">
        <v>31021015</v>
      </c>
      <c r="B32354" t="s">
        <v>120</v>
      </c>
      <c r="C32354">
        <v>0.79</v>
      </c>
      <c r="G32354" t="s">
        <v>271</v>
      </c>
    </row>
    <row r="32355" spans="1:7">
      <c r="A32355">
        <v>31021015</v>
      </c>
      <c r="B32355" t="s">
        <v>120</v>
      </c>
      <c r="C32355">
        <v>0.79790000000000005</v>
      </c>
      <c r="E32355">
        <v>2026</v>
      </c>
      <c r="G32355" t="s">
        <v>271</v>
      </c>
    </row>
    <row r="32356" spans="1:7">
      <c r="A32356">
        <v>31021015</v>
      </c>
      <c r="B32356" t="s">
        <v>120</v>
      </c>
      <c r="C32356">
        <v>0.79790000000000005</v>
      </c>
      <c r="E32356">
        <v>2027</v>
      </c>
      <c r="G32356" t="s">
        <v>271</v>
      </c>
    </row>
    <row r="32357" spans="1:7">
      <c r="A32357">
        <v>31021015</v>
      </c>
      <c r="B32357" t="s">
        <v>120</v>
      </c>
      <c r="C32357">
        <v>0.79790000000000005</v>
      </c>
      <c r="E32357">
        <v>2028</v>
      </c>
      <c r="G32357" t="s">
        <v>271</v>
      </c>
    </row>
    <row r="32358" spans="1:7">
      <c r="A32358">
        <v>31021019</v>
      </c>
      <c r="B32358" t="s">
        <v>120</v>
      </c>
      <c r="C32358" s="30">
        <v>1.48</v>
      </c>
      <c r="G32358" t="s">
        <v>271</v>
      </c>
    </row>
    <row r="32359" spans="1:7">
      <c r="A32359">
        <v>31021019</v>
      </c>
      <c r="B32359" t="s">
        <v>120</v>
      </c>
      <c r="C32359" s="30">
        <v>1.4947999999999999</v>
      </c>
      <c r="E32359">
        <v>2026</v>
      </c>
      <c r="G32359" t="s">
        <v>271</v>
      </c>
    </row>
    <row r="32360" spans="1:7">
      <c r="A32360">
        <v>31021019</v>
      </c>
      <c r="B32360" t="s">
        <v>120</v>
      </c>
      <c r="C32360" s="30">
        <v>1.4947999999999999</v>
      </c>
      <c r="E32360">
        <v>2027</v>
      </c>
      <c r="G32360" t="s">
        <v>271</v>
      </c>
    </row>
    <row r="32361" spans="1:7">
      <c r="A32361">
        <v>31021019</v>
      </c>
      <c r="B32361" t="s">
        <v>120</v>
      </c>
      <c r="C32361" s="30">
        <v>1.4947999999999999</v>
      </c>
      <c r="E32361">
        <v>2028</v>
      </c>
      <c r="G32361" t="s">
        <v>271</v>
      </c>
    </row>
    <row r="32362" spans="1:7">
      <c r="A32362">
        <v>31021090</v>
      </c>
      <c r="B32362" t="s">
        <v>120</v>
      </c>
      <c r="C32362" s="30">
        <v>1.44</v>
      </c>
      <c r="G32362" t="s">
        <v>271</v>
      </c>
    </row>
    <row r="32363" spans="1:7">
      <c r="A32363">
        <v>31021090</v>
      </c>
      <c r="B32363" t="s">
        <v>120</v>
      </c>
      <c r="C32363" s="30">
        <v>1.4543999999999999</v>
      </c>
      <c r="E32363">
        <v>2026</v>
      </c>
      <c r="G32363" t="s">
        <v>271</v>
      </c>
    </row>
    <row r="32364" spans="1:7">
      <c r="A32364">
        <v>31021090</v>
      </c>
      <c r="B32364" t="s">
        <v>120</v>
      </c>
      <c r="C32364" s="30">
        <v>1.4543999999999999</v>
      </c>
      <c r="E32364">
        <v>2027</v>
      </c>
      <c r="G32364" t="s">
        <v>271</v>
      </c>
    </row>
    <row r="32365" spans="1:7">
      <c r="A32365">
        <v>31021090</v>
      </c>
      <c r="B32365" t="s">
        <v>120</v>
      </c>
      <c r="C32365" s="30">
        <v>1.4543999999999999</v>
      </c>
      <c r="E32365">
        <v>2028</v>
      </c>
      <c r="G32365" t="s">
        <v>271</v>
      </c>
    </row>
    <row r="32366" spans="1:7">
      <c r="A32366">
        <v>31022100</v>
      </c>
      <c r="B32366" t="s">
        <v>120</v>
      </c>
      <c r="C32366">
        <v>0.66</v>
      </c>
      <c r="G32366" t="s">
        <v>271</v>
      </c>
    </row>
    <row r="32367" spans="1:7">
      <c r="A32367">
        <v>31022100</v>
      </c>
      <c r="B32367" t="s">
        <v>120</v>
      </c>
      <c r="C32367">
        <v>0.66660000000000008</v>
      </c>
      <c r="E32367">
        <v>2026</v>
      </c>
      <c r="G32367" t="s">
        <v>271</v>
      </c>
    </row>
    <row r="32368" spans="1:7">
      <c r="A32368">
        <v>31022100</v>
      </c>
      <c r="B32368" t="s">
        <v>120</v>
      </c>
      <c r="C32368">
        <v>0.66660000000000008</v>
      </c>
      <c r="E32368">
        <v>2027</v>
      </c>
      <c r="G32368" t="s">
        <v>271</v>
      </c>
    </row>
    <row r="32369" spans="1:7">
      <c r="A32369">
        <v>31022100</v>
      </c>
      <c r="B32369" t="s">
        <v>120</v>
      </c>
      <c r="C32369">
        <v>0.66660000000000008</v>
      </c>
      <c r="E32369">
        <v>2028</v>
      </c>
      <c r="G32369" t="s">
        <v>271</v>
      </c>
    </row>
    <row r="32370" spans="1:7">
      <c r="A32370">
        <v>31022900</v>
      </c>
      <c r="B32370" t="s">
        <v>120</v>
      </c>
      <c r="C32370" s="30">
        <v>1.2</v>
      </c>
      <c r="G32370" t="s">
        <v>271</v>
      </c>
    </row>
    <row r="32371" spans="1:7">
      <c r="A32371">
        <v>31022900</v>
      </c>
      <c r="B32371" t="s">
        <v>120</v>
      </c>
      <c r="C32371" s="30">
        <v>1.212</v>
      </c>
      <c r="E32371">
        <v>2026</v>
      </c>
      <c r="G32371" t="s">
        <v>271</v>
      </c>
    </row>
    <row r="32372" spans="1:7">
      <c r="A32372">
        <v>31022900</v>
      </c>
      <c r="B32372" t="s">
        <v>120</v>
      </c>
      <c r="C32372" s="30">
        <v>1.212</v>
      </c>
      <c r="E32372">
        <v>2027</v>
      </c>
      <c r="G32372" t="s">
        <v>271</v>
      </c>
    </row>
    <row r="32373" spans="1:7">
      <c r="A32373">
        <v>31022900</v>
      </c>
      <c r="B32373" t="s">
        <v>120</v>
      </c>
      <c r="C32373" s="30">
        <v>1.212</v>
      </c>
      <c r="E32373">
        <v>2028</v>
      </c>
      <c r="G32373" t="s">
        <v>271</v>
      </c>
    </row>
    <row r="32374" spans="1:7">
      <c r="A32374">
        <v>31023010</v>
      </c>
      <c r="B32374" t="s">
        <v>120</v>
      </c>
      <c r="C32374" s="30">
        <v>1.3</v>
      </c>
      <c r="G32374" t="s">
        <v>271</v>
      </c>
    </row>
    <row r="32375" spans="1:7">
      <c r="A32375">
        <v>31023010</v>
      </c>
      <c r="B32375" t="s">
        <v>120</v>
      </c>
      <c r="C32375" s="30">
        <v>1.3130000000000002</v>
      </c>
      <c r="E32375">
        <v>2026</v>
      </c>
      <c r="G32375" t="s">
        <v>271</v>
      </c>
    </row>
    <row r="32376" spans="1:7">
      <c r="A32376">
        <v>31023010</v>
      </c>
      <c r="B32376" t="s">
        <v>120</v>
      </c>
      <c r="C32376" s="30">
        <v>1.3130000000000002</v>
      </c>
      <c r="E32376">
        <v>2027</v>
      </c>
      <c r="G32376" t="s">
        <v>271</v>
      </c>
    </row>
    <row r="32377" spans="1:7">
      <c r="A32377">
        <v>31023010</v>
      </c>
      <c r="B32377" t="s">
        <v>120</v>
      </c>
      <c r="C32377" s="30">
        <v>1.3130000000000002</v>
      </c>
      <c r="E32377">
        <v>2028</v>
      </c>
      <c r="G32377" t="s">
        <v>271</v>
      </c>
    </row>
    <row r="32378" spans="1:7">
      <c r="A32378">
        <v>31023090</v>
      </c>
      <c r="B32378" t="s">
        <v>120</v>
      </c>
      <c r="C32378" s="30">
        <v>2.0099999999999998</v>
      </c>
      <c r="G32378" t="s">
        <v>271</v>
      </c>
    </row>
    <row r="32379" spans="1:7">
      <c r="A32379">
        <v>31023090</v>
      </c>
      <c r="B32379" t="s">
        <v>120</v>
      </c>
      <c r="C32379" s="30">
        <v>2.0301</v>
      </c>
      <c r="E32379">
        <v>2026</v>
      </c>
      <c r="G32379" t="s">
        <v>271</v>
      </c>
    </row>
    <row r="32380" spans="1:7">
      <c r="A32380">
        <v>31023090</v>
      </c>
      <c r="B32380" t="s">
        <v>120</v>
      </c>
      <c r="C32380" s="30">
        <v>2.0301</v>
      </c>
      <c r="E32380">
        <v>2027</v>
      </c>
      <c r="G32380" t="s">
        <v>271</v>
      </c>
    </row>
    <row r="32381" spans="1:7">
      <c r="A32381">
        <v>31023090</v>
      </c>
      <c r="B32381" t="s">
        <v>120</v>
      </c>
      <c r="C32381" s="30">
        <v>2.0301</v>
      </c>
      <c r="E32381">
        <v>2028</v>
      </c>
      <c r="G32381" t="s">
        <v>271</v>
      </c>
    </row>
    <row r="32382" spans="1:7">
      <c r="A32382">
        <v>31024010</v>
      </c>
      <c r="B32382" t="s">
        <v>120</v>
      </c>
      <c r="C32382" s="30">
        <v>1.74</v>
      </c>
      <c r="G32382" t="s">
        <v>271</v>
      </c>
    </row>
    <row r="32383" spans="1:7">
      <c r="A32383">
        <v>31024010</v>
      </c>
      <c r="B32383" t="s">
        <v>120</v>
      </c>
      <c r="C32383" s="30">
        <v>1.7574000000000001</v>
      </c>
      <c r="E32383">
        <v>2026</v>
      </c>
      <c r="G32383" t="s">
        <v>271</v>
      </c>
    </row>
    <row r="32384" spans="1:7">
      <c r="A32384">
        <v>31024010</v>
      </c>
      <c r="B32384" t="s">
        <v>120</v>
      </c>
      <c r="C32384" s="30">
        <v>1.7574000000000001</v>
      </c>
      <c r="E32384">
        <v>2027</v>
      </c>
      <c r="G32384" t="s">
        <v>271</v>
      </c>
    </row>
    <row r="32385" spans="1:7">
      <c r="A32385">
        <v>31024010</v>
      </c>
      <c r="B32385" t="s">
        <v>120</v>
      </c>
      <c r="C32385" s="30">
        <v>1.7574000000000001</v>
      </c>
      <c r="E32385">
        <v>2028</v>
      </c>
      <c r="G32385" t="s">
        <v>271</v>
      </c>
    </row>
    <row r="32386" spans="1:7">
      <c r="A32386">
        <v>31024090</v>
      </c>
      <c r="B32386" t="s">
        <v>120</v>
      </c>
      <c r="C32386" s="30">
        <v>1.74</v>
      </c>
      <c r="G32386" t="s">
        <v>271</v>
      </c>
    </row>
    <row r="32387" spans="1:7">
      <c r="A32387">
        <v>31024090</v>
      </c>
      <c r="B32387" t="s">
        <v>120</v>
      </c>
      <c r="C32387" s="30">
        <v>1.7574000000000001</v>
      </c>
      <c r="E32387">
        <v>2026</v>
      </c>
      <c r="G32387" t="s">
        <v>271</v>
      </c>
    </row>
    <row r="32388" spans="1:7">
      <c r="A32388">
        <v>31024090</v>
      </c>
      <c r="B32388" t="s">
        <v>120</v>
      </c>
      <c r="C32388" s="30">
        <v>1.7574000000000001</v>
      </c>
      <c r="E32388">
        <v>2027</v>
      </c>
      <c r="G32388" t="s">
        <v>271</v>
      </c>
    </row>
    <row r="32389" spans="1:7">
      <c r="A32389">
        <v>31024090</v>
      </c>
      <c r="B32389" t="s">
        <v>120</v>
      </c>
      <c r="C32389" s="30">
        <v>1.7574000000000001</v>
      </c>
      <c r="E32389">
        <v>2028</v>
      </c>
      <c r="G32389" t="s">
        <v>271</v>
      </c>
    </row>
    <row r="32390" spans="1:7">
      <c r="A32390">
        <v>31025000</v>
      </c>
      <c r="B32390" t="s">
        <v>120</v>
      </c>
      <c r="C32390" s="30">
        <v>3.06</v>
      </c>
      <c r="G32390" t="s">
        <v>271</v>
      </c>
    </row>
    <row r="32391" spans="1:7">
      <c r="A32391">
        <v>31025000</v>
      </c>
      <c r="B32391" t="s">
        <v>120</v>
      </c>
      <c r="C32391" s="30">
        <v>3.0906000000000002</v>
      </c>
      <c r="E32391">
        <v>2026</v>
      </c>
      <c r="G32391" t="s">
        <v>271</v>
      </c>
    </row>
    <row r="32392" spans="1:7">
      <c r="A32392">
        <v>31025000</v>
      </c>
      <c r="B32392" t="s">
        <v>120</v>
      </c>
      <c r="C32392" s="30">
        <v>3.0906000000000002</v>
      </c>
      <c r="E32392">
        <v>2027</v>
      </c>
      <c r="G32392" t="s">
        <v>271</v>
      </c>
    </row>
    <row r="32393" spans="1:7">
      <c r="A32393">
        <v>31025000</v>
      </c>
      <c r="B32393" t="s">
        <v>120</v>
      </c>
      <c r="C32393" s="30">
        <v>3.0906000000000002</v>
      </c>
      <c r="E32393">
        <v>2028</v>
      </c>
      <c r="G32393" t="s">
        <v>271</v>
      </c>
    </row>
    <row r="32394" spans="1:7">
      <c r="A32394">
        <v>31026000</v>
      </c>
      <c r="B32394" t="s">
        <v>120</v>
      </c>
      <c r="C32394" s="30">
        <v>1.68</v>
      </c>
      <c r="G32394" t="s">
        <v>271</v>
      </c>
    </row>
    <row r="32395" spans="1:7">
      <c r="A32395">
        <v>31026000</v>
      </c>
      <c r="B32395" t="s">
        <v>120</v>
      </c>
      <c r="C32395" s="30">
        <v>1.6967999999999999</v>
      </c>
      <c r="E32395">
        <v>2026</v>
      </c>
      <c r="G32395" t="s">
        <v>271</v>
      </c>
    </row>
    <row r="32396" spans="1:7">
      <c r="A32396">
        <v>31026000</v>
      </c>
      <c r="B32396" t="s">
        <v>120</v>
      </c>
      <c r="C32396" s="30">
        <v>1.6967999999999999</v>
      </c>
      <c r="E32396">
        <v>2027</v>
      </c>
      <c r="G32396" t="s">
        <v>271</v>
      </c>
    </row>
    <row r="32397" spans="1:7">
      <c r="A32397">
        <v>31026000</v>
      </c>
      <c r="B32397" t="s">
        <v>120</v>
      </c>
      <c r="C32397" s="30">
        <v>1.6967999999999999</v>
      </c>
      <c r="E32397">
        <v>2028</v>
      </c>
      <c r="G32397" t="s">
        <v>271</v>
      </c>
    </row>
    <row r="32398" spans="1:7">
      <c r="A32398">
        <v>31028000</v>
      </c>
      <c r="B32398" t="s">
        <v>120</v>
      </c>
      <c r="C32398" s="30">
        <v>1.36</v>
      </c>
      <c r="G32398" t="s">
        <v>271</v>
      </c>
    </row>
    <row r="32399" spans="1:7">
      <c r="A32399">
        <v>31028000</v>
      </c>
      <c r="B32399" t="s">
        <v>120</v>
      </c>
      <c r="C32399" s="30">
        <v>1.3736000000000002</v>
      </c>
      <c r="E32399">
        <v>2026</v>
      </c>
      <c r="G32399" t="s">
        <v>271</v>
      </c>
    </row>
    <row r="32400" spans="1:7">
      <c r="A32400">
        <v>31028000</v>
      </c>
      <c r="B32400" t="s">
        <v>120</v>
      </c>
      <c r="C32400" s="30">
        <v>1.3736000000000002</v>
      </c>
      <c r="E32400">
        <v>2027</v>
      </c>
      <c r="G32400" t="s">
        <v>271</v>
      </c>
    </row>
    <row r="32401" spans="1:7">
      <c r="A32401">
        <v>31028000</v>
      </c>
      <c r="B32401" t="s">
        <v>120</v>
      </c>
      <c r="C32401" s="30">
        <v>1.3736000000000002</v>
      </c>
      <c r="E32401">
        <v>2028</v>
      </c>
      <c r="G32401" t="s">
        <v>271</v>
      </c>
    </row>
    <row r="32402" spans="1:7">
      <c r="A32402">
        <v>31029000</v>
      </c>
      <c r="B32402" t="s">
        <v>120</v>
      </c>
      <c r="C32402" s="30">
        <v>1.48</v>
      </c>
      <c r="G32402" t="s">
        <v>271</v>
      </c>
    </row>
    <row r="32403" spans="1:7">
      <c r="A32403">
        <v>31029000</v>
      </c>
      <c r="B32403" t="s">
        <v>120</v>
      </c>
      <c r="C32403" s="30">
        <v>1.4947999999999999</v>
      </c>
      <c r="E32403">
        <v>2026</v>
      </c>
      <c r="G32403" t="s">
        <v>271</v>
      </c>
    </row>
    <row r="32404" spans="1:7">
      <c r="A32404">
        <v>31029000</v>
      </c>
      <c r="B32404" t="s">
        <v>120</v>
      </c>
      <c r="C32404" s="30">
        <v>1.4947999999999999</v>
      </c>
      <c r="E32404">
        <v>2027</v>
      </c>
      <c r="G32404" t="s">
        <v>271</v>
      </c>
    </row>
    <row r="32405" spans="1:7">
      <c r="A32405">
        <v>31029000</v>
      </c>
      <c r="B32405" t="s">
        <v>120</v>
      </c>
      <c r="C32405" s="30">
        <v>1.4947999999999999</v>
      </c>
      <c r="E32405">
        <v>2028</v>
      </c>
      <c r="G32405" t="s">
        <v>271</v>
      </c>
    </row>
    <row r="32406" spans="1:7">
      <c r="A32406">
        <v>31051000</v>
      </c>
      <c r="B32406" t="s">
        <v>120</v>
      </c>
      <c r="C32406">
        <v>0.73</v>
      </c>
      <c r="G32406" t="s">
        <v>271</v>
      </c>
    </row>
    <row r="32407" spans="1:7">
      <c r="A32407">
        <v>31051000</v>
      </c>
      <c r="B32407" t="s">
        <v>120</v>
      </c>
      <c r="C32407">
        <v>0.73729999999999996</v>
      </c>
      <c r="E32407">
        <v>2026</v>
      </c>
      <c r="G32407" t="s">
        <v>271</v>
      </c>
    </row>
    <row r="32408" spans="1:7">
      <c r="A32408">
        <v>31051000</v>
      </c>
      <c r="B32408" t="s">
        <v>120</v>
      </c>
      <c r="C32408">
        <v>0.73729999999999996</v>
      </c>
      <c r="E32408">
        <v>2027</v>
      </c>
      <c r="G32408" t="s">
        <v>271</v>
      </c>
    </row>
    <row r="32409" spans="1:7">
      <c r="A32409">
        <v>31051000</v>
      </c>
      <c r="B32409" t="s">
        <v>120</v>
      </c>
      <c r="C32409">
        <v>0.73729999999999996</v>
      </c>
      <c r="E32409">
        <v>2028</v>
      </c>
      <c r="G32409" t="s">
        <v>271</v>
      </c>
    </row>
    <row r="32410" spans="1:7">
      <c r="A32410">
        <v>31052010</v>
      </c>
      <c r="B32410" t="s">
        <v>120</v>
      </c>
      <c r="C32410">
        <v>0.9</v>
      </c>
      <c r="G32410" t="s">
        <v>271</v>
      </c>
    </row>
    <row r="32411" spans="1:7">
      <c r="A32411">
        <v>31052010</v>
      </c>
      <c r="B32411" t="s">
        <v>120</v>
      </c>
      <c r="C32411">
        <v>0.90900000000000003</v>
      </c>
      <c r="E32411">
        <v>2026</v>
      </c>
      <c r="G32411" t="s">
        <v>271</v>
      </c>
    </row>
    <row r="32412" spans="1:7">
      <c r="A32412">
        <v>31052010</v>
      </c>
      <c r="B32412" t="s">
        <v>120</v>
      </c>
      <c r="C32412">
        <v>0.90900000000000003</v>
      </c>
      <c r="E32412">
        <v>2027</v>
      </c>
      <c r="G32412" t="s">
        <v>271</v>
      </c>
    </row>
    <row r="32413" spans="1:7">
      <c r="A32413">
        <v>31052010</v>
      </c>
      <c r="B32413" t="s">
        <v>120</v>
      </c>
      <c r="C32413">
        <v>0.90900000000000003</v>
      </c>
      <c r="E32413">
        <v>2028</v>
      </c>
      <c r="G32413" t="s">
        <v>271</v>
      </c>
    </row>
    <row r="32414" spans="1:7">
      <c r="A32414">
        <v>31052090</v>
      </c>
      <c r="B32414" t="s">
        <v>120</v>
      </c>
      <c r="C32414">
        <v>0.61</v>
      </c>
      <c r="G32414" t="s">
        <v>271</v>
      </c>
    </row>
    <row r="32415" spans="1:7">
      <c r="A32415">
        <v>31052090</v>
      </c>
      <c r="B32415" t="s">
        <v>120</v>
      </c>
      <c r="C32415">
        <v>0.61609999999999998</v>
      </c>
      <c r="E32415">
        <v>2026</v>
      </c>
      <c r="G32415" t="s">
        <v>271</v>
      </c>
    </row>
    <row r="32416" spans="1:7">
      <c r="A32416">
        <v>31052090</v>
      </c>
      <c r="B32416" t="s">
        <v>120</v>
      </c>
      <c r="C32416">
        <v>0.61609999999999998</v>
      </c>
      <c r="E32416">
        <v>2027</v>
      </c>
      <c r="G32416" t="s">
        <v>271</v>
      </c>
    </row>
    <row r="32417" spans="1:7">
      <c r="A32417">
        <v>31052090</v>
      </c>
      <c r="B32417" t="s">
        <v>120</v>
      </c>
      <c r="C32417">
        <v>0.61609999999999998</v>
      </c>
      <c r="E32417">
        <v>2028</v>
      </c>
      <c r="G32417" t="s">
        <v>271</v>
      </c>
    </row>
    <row r="32418" spans="1:7">
      <c r="A32418">
        <v>31053000</v>
      </c>
      <c r="B32418" t="s">
        <v>120</v>
      </c>
      <c r="C32418">
        <v>0.52</v>
      </c>
      <c r="G32418" t="s">
        <v>271</v>
      </c>
    </row>
    <row r="32419" spans="1:7">
      <c r="A32419">
        <v>31053000</v>
      </c>
      <c r="B32419" t="s">
        <v>120</v>
      </c>
      <c r="C32419">
        <v>0.5252</v>
      </c>
      <c r="E32419">
        <v>2026</v>
      </c>
      <c r="G32419" t="s">
        <v>271</v>
      </c>
    </row>
    <row r="32420" spans="1:7">
      <c r="A32420">
        <v>31053000</v>
      </c>
      <c r="B32420" t="s">
        <v>120</v>
      </c>
      <c r="C32420">
        <v>0.5252</v>
      </c>
      <c r="E32420">
        <v>2027</v>
      </c>
      <c r="G32420" t="s">
        <v>271</v>
      </c>
    </row>
    <row r="32421" spans="1:7">
      <c r="A32421">
        <v>31053000</v>
      </c>
      <c r="B32421" t="s">
        <v>120</v>
      </c>
      <c r="C32421">
        <v>0.5252</v>
      </c>
      <c r="E32421">
        <v>2028</v>
      </c>
      <c r="G32421" t="s">
        <v>271</v>
      </c>
    </row>
    <row r="32422" spans="1:7">
      <c r="A32422">
        <v>31054000</v>
      </c>
      <c r="B32422" t="s">
        <v>120</v>
      </c>
      <c r="C32422">
        <v>0.34</v>
      </c>
      <c r="G32422" t="s">
        <v>271</v>
      </c>
    </row>
    <row r="32423" spans="1:7">
      <c r="A32423">
        <v>31054000</v>
      </c>
      <c r="B32423" t="s">
        <v>120</v>
      </c>
      <c r="C32423">
        <v>0.34340000000000004</v>
      </c>
      <c r="E32423">
        <v>2026</v>
      </c>
      <c r="G32423" t="s">
        <v>271</v>
      </c>
    </row>
    <row r="32424" spans="1:7">
      <c r="A32424">
        <v>31054000</v>
      </c>
      <c r="B32424" t="s">
        <v>120</v>
      </c>
      <c r="C32424">
        <v>0.34340000000000004</v>
      </c>
      <c r="E32424">
        <v>2027</v>
      </c>
      <c r="G32424" t="s">
        <v>271</v>
      </c>
    </row>
    <row r="32425" spans="1:7">
      <c r="A32425">
        <v>31054000</v>
      </c>
      <c r="B32425" t="s">
        <v>120</v>
      </c>
      <c r="C32425">
        <v>0.34340000000000004</v>
      </c>
      <c r="E32425">
        <v>2028</v>
      </c>
      <c r="G32425" t="s">
        <v>271</v>
      </c>
    </row>
    <row r="32426" spans="1:7">
      <c r="A32426">
        <v>31055100</v>
      </c>
      <c r="B32426" t="s">
        <v>120</v>
      </c>
      <c r="C32426" s="30">
        <v>1.22</v>
      </c>
      <c r="G32426" t="s">
        <v>271</v>
      </c>
    </row>
    <row r="32427" spans="1:7">
      <c r="A32427">
        <v>31055100</v>
      </c>
      <c r="B32427" t="s">
        <v>120</v>
      </c>
      <c r="C32427" s="30">
        <v>1.2322</v>
      </c>
      <c r="E32427">
        <v>2026</v>
      </c>
      <c r="G32427" t="s">
        <v>271</v>
      </c>
    </row>
    <row r="32428" spans="1:7">
      <c r="A32428">
        <v>31055100</v>
      </c>
      <c r="B32428" t="s">
        <v>120</v>
      </c>
      <c r="C32428" s="30">
        <v>1.2322</v>
      </c>
      <c r="E32428">
        <v>2027</v>
      </c>
      <c r="G32428" t="s">
        <v>271</v>
      </c>
    </row>
    <row r="32429" spans="1:7">
      <c r="A32429">
        <v>31055100</v>
      </c>
      <c r="B32429" t="s">
        <v>120</v>
      </c>
      <c r="C32429" s="30">
        <v>1.2322</v>
      </c>
      <c r="E32429">
        <v>2028</v>
      </c>
      <c r="G32429" t="s">
        <v>271</v>
      </c>
    </row>
    <row r="32430" spans="1:7">
      <c r="A32430">
        <v>31055900</v>
      </c>
      <c r="B32430" t="s">
        <v>120</v>
      </c>
      <c r="C32430">
        <v>0.64</v>
      </c>
      <c r="G32430" t="s">
        <v>271</v>
      </c>
    </row>
    <row r="32431" spans="1:7">
      <c r="A32431">
        <v>31055900</v>
      </c>
      <c r="B32431" t="s">
        <v>120</v>
      </c>
      <c r="C32431">
        <v>0.64639999999999997</v>
      </c>
      <c r="E32431">
        <v>2026</v>
      </c>
      <c r="G32431" t="s">
        <v>271</v>
      </c>
    </row>
    <row r="32432" spans="1:7">
      <c r="A32432">
        <v>31055900</v>
      </c>
      <c r="B32432" t="s">
        <v>120</v>
      </c>
      <c r="C32432">
        <v>0.64639999999999997</v>
      </c>
      <c r="E32432">
        <v>2027</v>
      </c>
      <c r="G32432" t="s">
        <v>271</v>
      </c>
    </row>
    <row r="32433" spans="1:7">
      <c r="A32433">
        <v>31055900</v>
      </c>
      <c r="B32433" t="s">
        <v>120</v>
      </c>
      <c r="C32433">
        <v>0.64639999999999997</v>
      </c>
      <c r="E32433">
        <v>2028</v>
      </c>
      <c r="G32433" t="s">
        <v>271</v>
      </c>
    </row>
    <row r="32434" spans="1:7">
      <c r="A32434">
        <v>31059020</v>
      </c>
      <c r="B32434" t="s">
        <v>120</v>
      </c>
      <c r="C32434" s="30">
        <v>1.1499999999999999</v>
      </c>
      <c r="G32434" t="s">
        <v>271</v>
      </c>
    </row>
    <row r="32435" spans="1:7">
      <c r="A32435">
        <v>31059020</v>
      </c>
      <c r="B32435" t="s">
        <v>120</v>
      </c>
      <c r="C32435" s="30">
        <v>1.1615</v>
      </c>
      <c r="E32435">
        <v>2026</v>
      </c>
      <c r="G32435" t="s">
        <v>271</v>
      </c>
    </row>
    <row r="32436" spans="1:7">
      <c r="A32436">
        <v>31059020</v>
      </c>
      <c r="B32436" t="s">
        <v>120</v>
      </c>
      <c r="C32436" s="30">
        <v>1.1615</v>
      </c>
      <c r="E32436">
        <v>2027</v>
      </c>
      <c r="G32436" t="s">
        <v>271</v>
      </c>
    </row>
    <row r="32437" spans="1:7">
      <c r="A32437">
        <v>31059020</v>
      </c>
      <c r="B32437" t="s">
        <v>120</v>
      </c>
      <c r="C32437" s="30">
        <v>1.1615</v>
      </c>
      <c r="E32437">
        <v>2028</v>
      </c>
      <c r="G32437" t="s">
        <v>271</v>
      </c>
    </row>
    <row r="32438" spans="1:7">
      <c r="A32438">
        <v>31059080</v>
      </c>
      <c r="B32438" t="s">
        <v>120</v>
      </c>
      <c r="C32438">
        <v>0.6</v>
      </c>
      <c r="G32438" t="s">
        <v>271</v>
      </c>
    </row>
    <row r="32439" spans="1:7">
      <c r="A32439">
        <v>31059080</v>
      </c>
      <c r="B32439" t="s">
        <v>120</v>
      </c>
      <c r="C32439">
        <v>0.60599999999999998</v>
      </c>
      <c r="E32439">
        <v>2026</v>
      </c>
      <c r="G32439" t="s">
        <v>271</v>
      </c>
    </row>
    <row r="32440" spans="1:7">
      <c r="A32440">
        <v>31059080</v>
      </c>
      <c r="B32440" t="s">
        <v>120</v>
      </c>
      <c r="C32440">
        <v>0.60599999999999998</v>
      </c>
      <c r="E32440">
        <v>2027</v>
      </c>
      <c r="G32440" t="s">
        <v>271</v>
      </c>
    </row>
    <row r="32441" spans="1:7">
      <c r="A32441">
        <v>31059080</v>
      </c>
      <c r="B32441" t="s">
        <v>120</v>
      </c>
      <c r="C32441">
        <v>0.60599999999999998</v>
      </c>
      <c r="E32441">
        <v>2028</v>
      </c>
      <c r="G32441" t="s">
        <v>271</v>
      </c>
    </row>
    <row r="32442" spans="1:7">
      <c r="A32442">
        <v>28041000</v>
      </c>
      <c r="B32442" t="s">
        <v>120</v>
      </c>
      <c r="C32442" s="30">
        <v>10.82</v>
      </c>
      <c r="G32442" t="s">
        <v>272</v>
      </c>
    </row>
    <row r="32443" spans="1:7">
      <c r="A32443">
        <v>28041000</v>
      </c>
      <c r="B32443" t="s">
        <v>120</v>
      </c>
      <c r="C32443" s="30">
        <v>11.902000000000001</v>
      </c>
      <c r="E32443">
        <v>2026</v>
      </c>
      <c r="G32443" t="s">
        <v>272</v>
      </c>
    </row>
    <row r="32444" spans="1:7">
      <c r="A32444">
        <v>28041000</v>
      </c>
      <c r="B32444" t="s">
        <v>120</v>
      </c>
      <c r="C32444" s="30">
        <v>12.984</v>
      </c>
      <c r="E32444">
        <v>2027</v>
      </c>
      <c r="G32444" t="s">
        <v>272</v>
      </c>
    </row>
    <row r="32445" spans="1:7">
      <c r="A32445">
        <v>28041000</v>
      </c>
      <c r="B32445" t="s">
        <v>120</v>
      </c>
      <c r="C32445" s="30">
        <v>14.066000000000001</v>
      </c>
      <c r="E32445">
        <v>2028</v>
      </c>
      <c r="G32445" t="s">
        <v>272</v>
      </c>
    </row>
    <row r="32446" spans="1:7">
      <c r="A32446">
        <v>25232900</v>
      </c>
      <c r="B32446" t="s">
        <v>121</v>
      </c>
      <c r="C32446" s="30">
        <v>1.24</v>
      </c>
      <c r="G32446" t="s">
        <v>270</v>
      </c>
    </row>
    <row r="32447" spans="1:7">
      <c r="A32447">
        <v>25232900</v>
      </c>
      <c r="B32447" t="s">
        <v>121</v>
      </c>
      <c r="C32447" s="30">
        <v>1.3640000000000001</v>
      </c>
      <c r="E32447">
        <v>2026</v>
      </c>
      <c r="G32447" t="s">
        <v>270</v>
      </c>
    </row>
    <row r="32448" spans="1:7">
      <c r="A32448">
        <v>25232900</v>
      </c>
      <c r="B32448" t="s">
        <v>121</v>
      </c>
      <c r="C32448" s="30">
        <v>1.488</v>
      </c>
      <c r="E32448">
        <v>2027</v>
      </c>
      <c r="G32448" t="s">
        <v>270</v>
      </c>
    </row>
    <row r="32449" spans="1:7">
      <c r="A32449">
        <v>25232900</v>
      </c>
      <c r="B32449" t="s">
        <v>121</v>
      </c>
      <c r="C32449" s="30">
        <v>1.6120000000000001</v>
      </c>
      <c r="E32449">
        <v>2028</v>
      </c>
      <c r="G32449" t="s">
        <v>270</v>
      </c>
    </row>
    <row r="32450" spans="1:7">
      <c r="A32450">
        <v>2523900090</v>
      </c>
      <c r="B32450" t="s">
        <v>121</v>
      </c>
      <c r="C32450" s="30">
        <v>1.18</v>
      </c>
      <c r="D32450" t="s">
        <v>13</v>
      </c>
      <c r="G32450" t="s">
        <v>270</v>
      </c>
    </row>
    <row r="32451" spans="1:7">
      <c r="A32451">
        <v>2523900090</v>
      </c>
      <c r="B32451" t="s">
        <v>121</v>
      </c>
      <c r="C32451" s="30">
        <v>1.298</v>
      </c>
      <c r="D32451" t="s">
        <v>13</v>
      </c>
      <c r="E32451">
        <v>2026</v>
      </c>
      <c r="G32451" t="s">
        <v>270</v>
      </c>
    </row>
    <row r="32452" spans="1:7">
      <c r="A32452">
        <v>2523900090</v>
      </c>
      <c r="B32452" t="s">
        <v>121</v>
      </c>
      <c r="C32452" s="30">
        <v>1.4159999999999999</v>
      </c>
      <c r="D32452" t="s">
        <v>13</v>
      </c>
      <c r="E32452">
        <v>2027</v>
      </c>
      <c r="G32452" t="s">
        <v>270</v>
      </c>
    </row>
    <row r="32453" spans="1:7">
      <c r="A32453">
        <v>2523900090</v>
      </c>
      <c r="B32453" t="s">
        <v>121</v>
      </c>
      <c r="C32453" s="30">
        <v>1.534</v>
      </c>
      <c r="D32453" t="s">
        <v>13</v>
      </c>
      <c r="E32453">
        <v>2028</v>
      </c>
      <c r="G32453" t="s">
        <v>270</v>
      </c>
    </row>
    <row r="32454" spans="1:7">
      <c r="A32454">
        <v>28080000</v>
      </c>
      <c r="B32454" t="s">
        <v>121</v>
      </c>
      <c r="C32454" s="30">
        <v>1.84</v>
      </c>
      <c r="G32454" t="s">
        <v>271</v>
      </c>
    </row>
    <row r="32455" spans="1:7">
      <c r="A32455">
        <v>28080000</v>
      </c>
      <c r="B32455" t="s">
        <v>121</v>
      </c>
      <c r="C32455" s="30">
        <v>1.8584000000000001</v>
      </c>
      <c r="E32455">
        <v>2026</v>
      </c>
      <c r="G32455" t="s">
        <v>271</v>
      </c>
    </row>
    <row r="32456" spans="1:7">
      <c r="A32456">
        <v>28080000</v>
      </c>
      <c r="B32456" t="s">
        <v>121</v>
      </c>
      <c r="C32456" s="30">
        <v>1.8584000000000001</v>
      </c>
      <c r="E32456">
        <v>2027</v>
      </c>
      <c r="G32456" t="s">
        <v>271</v>
      </c>
    </row>
    <row r="32457" spans="1:7">
      <c r="A32457">
        <v>28080000</v>
      </c>
      <c r="B32457" t="s">
        <v>121</v>
      </c>
      <c r="C32457" s="30">
        <v>1.8584000000000001</v>
      </c>
      <c r="E32457">
        <v>2028</v>
      </c>
      <c r="G32457" t="s">
        <v>271</v>
      </c>
    </row>
    <row r="32458" spans="1:7">
      <c r="A32458">
        <v>28142000</v>
      </c>
      <c r="B32458" t="s">
        <v>121</v>
      </c>
      <c r="C32458">
        <v>0.72</v>
      </c>
      <c r="G32458" t="s">
        <v>271</v>
      </c>
    </row>
    <row r="32459" spans="1:7">
      <c r="A32459">
        <v>28142000</v>
      </c>
      <c r="B32459" t="s">
        <v>121</v>
      </c>
      <c r="C32459">
        <v>0.72719999999999996</v>
      </c>
      <c r="E32459">
        <v>2026</v>
      </c>
      <c r="G32459" t="s">
        <v>271</v>
      </c>
    </row>
    <row r="32460" spans="1:7">
      <c r="A32460">
        <v>28142000</v>
      </c>
      <c r="B32460" t="s">
        <v>121</v>
      </c>
      <c r="C32460">
        <v>0.72719999999999996</v>
      </c>
      <c r="E32460">
        <v>2027</v>
      </c>
      <c r="G32460" t="s">
        <v>271</v>
      </c>
    </row>
    <row r="32461" spans="1:7">
      <c r="A32461">
        <v>28142000</v>
      </c>
      <c r="B32461" t="s">
        <v>121</v>
      </c>
      <c r="C32461">
        <v>0.72719999999999996</v>
      </c>
      <c r="E32461">
        <v>2028</v>
      </c>
      <c r="G32461" t="s">
        <v>271</v>
      </c>
    </row>
    <row r="32462" spans="1:7">
      <c r="A32462">
        <v>28342100</v>
      </c>
      <c r="B32462" t="s">
        <v>121</v>
      </c>
      <c r="C32462" s="30">
        <v>1.63</v>
      </c>
      <c r="G32462" t="s">
        <v>271</v>
      </c>
    </row>
    <row r="32463" spans="1:7">
      <c r="A32463">
        <v>28342100</v>
      </c>
      <c r="B32463" t="s">
        <v>121</v>
      </c>
      <c r="C32463" s="30">
        <v>1.6462999999999999</v>
      </c>
      <c r="E32463">
        <v>2026</v>
      </c>
      <c r="G32463" t="s">
        <v>271</v>
      </c>
    </row>
    <row r="32464" spans="1:7">
      <c r="A32464">
        <v>28342100</v>
      </c>
      <c r="B32464" t="s">
        <v>121</v>
      </c>
      <c r="C32464" s="30">
        <v>1.6462999999999999</v>
      </c>
      <c r="E32464">
        <v>2027</v>
      </c>
      <c r="G32464" t="s">
        <v>271</v>
      </c>
    </row>
    <row r="32465" spans="1:7">
      <c r="A32465">
        <v>28342100</v>
      </c>
      <c r="B32465" t="s">
        <v>121</v>
      </c>
      <c r="C32465" s="30">
        <v>1.6462999999999999</v>
      </c>
      <c r="E32465">
        <v>2028</v>
      </c>
      <c r="G32465" t="s">
        <v>271</v>
      </c>
    </row>
    <row r="32466" spans="1:7">
      <c r="A32466">
        <v>31021012</v>
      </c>
      <c r="B32466" t="s">
        <v>121</v>
      </c>
      <c r="C32466">
        <v>0.45</v>
      </c>
      <c r="G32466" t="s">
        <v>271</v>
      </c>
    </row>
    <row r="32467" spans="1:7">
      <c r="A32467">
        <v>31021012</v>
      </c>
      <c r="B32467" t="s">
        <v>121</v>
      </c>
      <c r="C32467">
        <v>0.45450000000000002</v>
      </c>
      <c r="E32467">
        <v>2026</v>
      </c>
      <c r="G32467" t="s">
        <v>271</v>
      </c>
    </row>
    <row r="32468" spans="1:7">
      <c r="A32468">
        <v>31021012</v>
      </c>
      <c r="B32468" t="s">
        <v>121</v>
      </c>
      <c r="C32468">
        <v>0.45450000000000002</v>
      </c>
      <c r="E32468">
        <v>2027</v>
      </c>
      <c r="G32468" t="s">
        <v>271</v>
      </c>
    </row>
    <row r="32469" spans="1:7">
      <c r="A32469">
        <v>31021012</v>
      </c>
      <c r="B32469" t="s">
        <v>121</v>
      </c>
      <c r="C32469">
        <v>0.45450000000000002</v>
      </c>
      <c r="E32469">
        <v>2028</v>
      </c>
      <c r="G32469" t="s">
        <v>271</v>
      </c>
    </row>
    <row r="32470" spans="1:7">
      <c r="A32470">
        <v>31021015</v>
      </c>
      <c r="B32470" t="s">
        <v>121</v>
      </c>
      <c r="C32470">
        <v>0.73</v>
      </c>
      <c r="G32470" t="s">
        <v>271</v>
      </c>
    </row>
    <row r="32471" spans="1:7">
      <c r="A32471">
        <v>31021015</v>
      </c>
      <c r="B32471" t="s">
        <v>121</v>
      </c>
      <c r="C32471">
        <v>0.73729999999999996</v>
      </c>
      <c r="E32471">
        <v>2026</v>
      </c>
      <c r="G32471" t="s">
        <v>271</v>
      </c>
    </row>
    <row r="32472" spans="1:7">
      <c r="A32472">
        <v>31021015</v>
      </c>
      <c r="B32472" t="s">
        <v>121</v>
      </c>
      <c r="C32472">
        <v>0.73729999999999996</v>
      </c>
      <c r="E32472">
        <v>2027</v>
      </c>
      <c r="G32472" t="s">
        <v>271</v>
      </c>
    </row>
    <row r="32473" spans="1:7">
      <c r="A32473">
        <v>31021015</v>
      </c>
      <c r="B32473" t="s">
        <v>121</v>
      </c>
      <c r="C32473">
        <v>0.73729999999999996</v>
      </c>
      <c r="E32473">
        <v>2028</v>
      </c>
      <c r="G32473" t="s">
        <v>271</v>
      </c>
    </row>
    <row r="32474" spans="1:7">
      <c r="A32474">
        <v>31021019</v>
      </c>
      <c r="B32474" t="s">
        <v>121</v>
      </c>
      <c r="C32474" s="30">
        <v>1.36</v>
      </c>
      <c r="G32474" t="s">
        <v>271</v>
      </c>
    </row>
    <row r="32475" spans="1:7">
      <c r="A32475">
        <v>31021019</v>
      </c>
      <c r="B32475" t="s">
        <v>121</v>
      </c>
      <c r="C32475" s="30">
        <v>1.3736000000000002</v>
      </c>
      <c r="E32475">
        <v>2026</v>
      </c>
      <c r="G32475" t="s">
        <v>271</v>
      </c>
    </row>
    <row r="32476" spans="1:7">
      <c r="A32476">
        <v>31021019</v>
      </c>
      <c r="B32476" t="s">
        <v>121</v>
      </c>
      <c r="C32476" s="30">
        <v>1.3736000000000002</v>
      </c>
      <c r="E32476">
        <v>2027</v>
      </c>
      <c r="G32476" t="s">
        <v>271</v>
      </c>
    </row>
    <row r="32477" spans="1:7">
      <c r="A32477">
        <v>31021019</v>
      </c>
      <c r="B32477" t="s">
        <v>121</v>
      </c>
      <c r="C32477" s="30">
        <v>1.3736000000000002</v>
      </c>
      <c r="E32477">
        <v>2028</v>
      </c>
      <c r="G32477" t="s">
        <v>271</v>
      </c>
    </row>
    <row r="32478" spans="1:7">
      <c r="A32478">
        <v>31021090</v>
      </c>
      <c r="B32478" t="s">
        <v>121</v>
      </c>
      <c r="C32478" s="30">
        <v>1.34</v>
      </c>
      <c r="G32478" t="s">
        <v>271</v>
      </c>
    </row>
    <row r="32479" spans="1:7">
      <c r="A32479">
        <v>31021090</v>
      </c>
      <c r="B32479" t="s">
        <v>121</v>
      </c>
      <c r="C32479" s="30">
        <v>1.3534000000000002</v>
      </c>
      <c r="E32479">
        <v>2026</v>
      </c>
      <c r="G32479" t="s">
        <v>271</v>
      </c>
    </row>
    <row r="32480" spans="1:7">
      <c r="A32480">
        <v>31021090</v>
      </c>
      <c r="B32480" t="s">
        <v>121</v>
      </c>
      <c r="C32480" s="30">
        <v>1.3534000000000002</v>
      </c>
      <c r="E32480">
        <v>2027</v>
      </c>
      <c r="G32480" t="s">
        <v>271</v>
      </c>
    </row>
    <row r="32481" spans="1:7">
      <c r="A32481">
        <v>31021090</v>
      </c>
      <c r="B32481" t="s">
        <v>121</v>
      </c>
      <c r="C32481" s="30">
        <v>1.3534000000000002</v>
      </c>
      <c r="E32481">
        <v>2028</v>
      </c>
      <c r="G32481" t="s">
        <v>271</v>
      </c>
    </row>
    <row r="32482" spans="1:7">
      <c r="A32482">
        <v>31022100</v>
      </c>
      <c r="B32482" t="s">
        <v>121</v>
      </c>
      <c r="C32482">
        <v>0.62</v>
      </c>
      <c r="G32482" t="s">
        <v>271</v>
      </c>
    </row>
    <row r="32483" spans="1:7">
      <c r="A32483">
        <v>31022100</v>
      </c>
      <c r="B32483" t="s">
        <v>121</v>
      </c>
      <c r="C32483">
        <v>0.62619999999999998</v>
      </c>
      <c r="E32483">
        <v>2026</v>
      </c>
      <c r="G32483" t="s">
        <v>271</v>
      </c>
    </row>
    <row r="32484" spans="1:7">
      <c r="A32484">
        <v>31022100</v>
      </c>
      <c r="B32484" t="s">
        <v>121</v>
      </c>
      <c r="C32484">
        <v>0.62619999999999998</v>
      </c>
      <c r="E32484">
        <v>2027</v>
      </c>
      <c r="G32484" t="s">
        <v>271</v>
      </c>
    </row>
    <row r="32485" spans="1:7">
      <c r="A32485">
        <v>31022100</v>
      </c>
      <c r="B32485" t="s">
        <v>121</v>
      </c>
      <c r="C32485">
        <v>0.62619999999999998</v>
      </c>
      <c r="E32485">
        <v>2028</v>
      </c>
      <c r="G32485" t="s">
        <v>271</v>
      </c>
    </row>
    <row r="32486" spans="1:7">
      <c r="A32486">
        <v>31022900</v>
      </c>
      <c r="B32486" t="s">
        <v>121</v>
      </c>
      <c r="C32486" s="30">
        <v>1.1299999999999999</v>
      </c>
      <c r="G32486" t="s">
        <v>271</v>
      </c>
    </row>
    <row r="32487" spans="1:7">
      <c r="A32487">
        <v>31022900</v>
      </c>
      <c r="B32487" t="s">
        <v>121</v>
      </c>
      <c r="C32487" s="30">
        <v>1.1413</v>
      </c>
      <c r="E32487">
        <v>2026</v>
      </c>
      <c r="G32487" t="s">
        <v>271</v>
      </c>
    </row>
    <row r="32488" spans="1:7">
      <c r="A32488">
        <v>31022900</v>
      </c>
      <c r="B32488" t="s">
        <v>121</v>
      </c>
      <c r="C32488" s="30">
        <v>1.1413</v>
      </c>
      <c r="E32488">
        <v>2027</v>
      </c>
      <c r="G32488" t="s">
        <v>271</v>
      </c>
    </row>
    <row r="32489" spans="1:7">
      <c r="A32489">
        <v>31022900</v>
      </c>
      <c r="B32489" t="s">
        <v>121</v>
      </c>
      <c r="C32489" s="30">
        <v>1.1413</v>
      </c>
      <c r="E32489">
        <v>2028</v>
      </c>
      <c r="G32489" t="s">
        <v>271</v>
      </c>
    </row>
    <row r="32490" spans="1:7">
      <c r="A32490">
        <v>31023010</v>
      </c>
      <c r="B32490" t="s">
        <v>121</v>
      </c>
      <c r="C32490" s="30">
        <v>1.22</v>
      </c>
      <c r="G32490" t="s">
        <v>271</v>
      </c>
    </row>
    <row r="32491" spans="1:7">
      <c r="A32491">
        <v>31023010</v>
      </c>
      <c r="B32491" t="s">
        <v>121</v>
      </c>
      <c r="C32491" s="30">
        <v>1.2322</v>
      </c>
      <c r="E32491">
        <v>2026</v>
      </c>
      <c r="G32491" t="s">
        <v>271</v>
      </c>
    </row>
    <row r="32492" spans="1:7">
      <c r="A32492">
        <v>31023010</v>
      </c>
      <c r="B32492" t="s">
        <v>121</v>
      </c>
      <c r="C32492" s="30">
        <v>1.2322</v>
      </c>
      <c r="E32492">
        <v>2027</v>
      </c>
      <c r="G32492" t="s">
        <v>271</v>
      </c>
    </row>
    <row r="32493" spans="1:7">
      <c r="A32493">
        <v>31023010</v>
      </c>
      <c r="B32493" t="s">
        <v>121</v>
      </c>
      <c r="C32493" s="30">
        <v>1.2322</v>
      </c>
      <c r="E32493">
        <v>2028</v>
      </c>
      <c r="G32493" t="s">
        <v>271</v>
      </c>
    </row>
    <row r="32494" spans="1:7">
      <c r="A32494">
        <v>31023090</v>
      </c>
      <c r="B32494" t="s">
        <v>121</v>
      </c>
      <c r="C32494" s="30">
        <v>1.88</v>
      </c>
      <c r="G32494" t="s">
        <v>271</v>
      </c>
    </row>
    <row r="32495" spans="1:7">
      <c r="A32495">
        <v>31023090</v>
      </c>
      <c r="B32495" t="s">
        <v>121</v>
      </c>
      <c r="C32495" s="30">
        <v>1.8987999999999998</v>
      </c>
      <c r="E32495">
        <v>2026</v>
      </c>
      <c r="G32495" t="s">
        <v>271</v>
      </c>
    </row>
    <row r="32496" spans="1:7">
      <c r="A32496">
        <v>31023090</v>
      </c>
      <c r="B32496" t="s">
        <v>121</v>
      </c>
      <c r="C32496" s="30">
        <v>1.8987999999999998</v>
      </c>
      <c r="E32496">
        <v>2027</v>
      </c>
      <c r="G32496" t="s">
        <v>271</v>
      </c>
    </row>
    <row r="32497" spans="1:7">
      <c r="A32497">
        <v>31023090</v>
      </c>
      <c r="B32497" t="s">
        <v>121</v>
      </c>
      <c r="C32497" s="30">
        <v>1.8987999999999998</v>
      </c>
      <c r="E32497">
        <v>2028</v>
      </c>
      <c r="G32497" t="s">
        <v>271</v>
      </c>
    </row>
    <row r="32498" spans="1:7">
      <c r="A32498">
        <v>31024010</v>
      </c>
      <c r="B32498" t="s">
        <v>121</v>
      </c>
      <c r="C32498" s="30">
        <v>1.57</v>
      </c>
      <c r="G32498" t="s">
        <v>271</v>
      </c>
    </row>
    <row r="32499" spans="1:7">
      <c r="A32499">
        <v>31024010</v>
      </c>
      <c r="B32499" t="s">
        <v>121</v>
      </c>
      <c r="C32499" s="30">
        <v>1.5857000000000001</v>
      </c>
      <c r="E32499">
        <v>2026</v>
      </c>
      <c r="G32499" t="s">
        <v>271</v>
      </c>
    </row>
    <row r="32500" spans="1:7">
      <c r="A32500">
        <v>31024010</v>
      </c>
      <c r="B32500" t="s">
        <v>121</v>
      </c>
      <c r="C32500" s="30">
        <v>1.5857000000000001</v>
      </c>
      <c r="E32500">
        <v>2027</v>
      </c>
      <c r="G32500" t="s">
        <v>271</v>
      </c>
    </row>
    <row r="32501" spans="1:7">
      <c r="A32501">
        <v>31024010</v>
      </c>
      <c r="B32501" t="s">
        <v>121</v>
      </c>
      <c r="C32501" s="30">
        <v>1.5857000000000001</v>
      </c>
      <c r="E32501">
        <v>2028</v>
      </c>
      <c r="G32501" t="s">
        <v>271</v>
      </c>
    </row>
    <row r="32502" spans="1:7">
      <c r="A32502">
        <v>31024090</v>
      </c>
      <c r="B32502" t="s">
        <v>121</v>
      </c>
      <c r="C32502" s="30">
        <v>1.57</v>
      </c>
      <c r="G32502" t="s">
        <v>271</v>
      </c>
    </row>
    <row r="32503" spans="1:7">
      <c r="A32503">
        <v>31024090</v>
      </c>
      <c r="B32503" t="s">
        <v>121</v>
      </c>
      <c r="C32503" s="30">
        <v>1.5857000000000001</v>
      </c>
      <c r="E32503">
        <v>2026</v>
      </c>
      <c r="G32503" t="s">
        <v>271</v>
      </c>
    </row>
    <row r="32504" spans="1:7">
      <c r="A32504">
        <v>31024090</v>
      </c>
      <c r="B32504" t="s">
        <v>121</v>
      </c>
      <c r="C32504" s="30">
        <v>1.5857000000000001</v>
      </c>
      <c r="E32504">
        <v>2027</v>
      </c>
      <c r="G32504" t="s">
        <v>271</v>
      </c>
    </row>
    <row r="32505" spans="1:7">
      <c r="A32505">
        <v>31024090</v>
      </c>
      <c r="B32505" t="s">
        <v>121</v>
      </c>
      <c r="C32505" s="30">
        <v>1.5857000000000001</v>
      </c>
      <c r="E32505">
        <v>2028</v>
      </c>
      <c r="G32505" t="s">
        <v>271</v>
      </c>
    </row>
    <row r="32506" spans="1:7">
      <c r="A32506">
        <v>31025000</v>
      </c>
      <c r="B32506" t="s">
        <v>121</v>
      </c>
      <c r="C32506" s="30">
        <v>2.87</v>
      </c>
      <c r="G32506" t="s">
        <v>271</v>
      </c>
    </row>
    <row r="32507" spans="1:7">
      <c r="A32507">
        <v>31025000</v>
      </c>
      <c r="B32507" t="s">
        <v>121</v>
      </c>
      <c r="C32507" s="30">
        <v>2.8987000000000003</v>
      </c>
      <c r="E32507">
        <v>2026</v>
      </c>
      <c r="G32507" t="s">
        <v>271</v>
      </c>
    </row>
    <row r="32508" spans="1:7">
      <c r="A32508">
        <v>31025000</v>
      </c>
      <c r="B32508" t="s">
        <v>121</v>
      </c>
      <c r="C32508" s="30">
        <v>2.8987000000000003</v>
      </c>
      <c r="E32508">
        <v>2027</v>
      </c>
      <c r="G32508" t="s">
        <v>271</v>
      </c>
    </row>
    <row r="32509" spans="1:7">
      <c r="A32509">
        <v>31025000</v>
      </c>
      <c r="B32509" t="s">
        <v>121</v>
      </c>
      <c r="C32509" s="30">
        <v>2.8987000000000003</v>
      </c>
      <c r="E32509">
        <v>2028</v>
      </c>
      <c r="G32509" t="s">
        <v>271</v>
      </c>
    </row>
    <row r="32510" spans="1:7">
      <c r="A32510">
        <v>31026000</v>
      </c>
      <c r="B32510" t="s">
        <v>121</v>
      </c>
      <c r="C32510" s="30">
        <v>1.57</v>
      </c>
      <c r="G32510" t="s">
        <v>271</v>
      </c>
    </row>
    <row r="32511" spans="1:7">
      <c r="A32511">
        <v>31026000</v>
      </c>
      <c r="B32511" t="s">
        <v>121</v>
      </c>
      <c r="C32511" s="30">
        <v>1.5857000000000001</v>
      </c>
      <c r="E32511">
        <v>2026</v>
      </c>
      <c r="G32511" t="s">
        <v>271</v>
      </c>
    </row>
    <row r="32512" spans="1:7">
      <c r="A32512">
        <v>31026000</v>
      </c>
      <c r="B32512" t="s">
        <v>121</v>
      </c>
      <c r="C32512" s="30">
        <v>1.5857000000000001</v>
      </c>
      <c r="E32512">
        <v>2027</v>
      </c>
      <c r="G32512" t="s">
        <v>271</v>
      </c>
    </row>
    <row r="32513" spans="1:7">
      <c r="A32513">
        <v>31026000</v>
      </c>
      <c r="B32513" t="s">
        <v>121</v>
      </c>
      <c r="C32513" s="30">
        <v>1.5857000000000001</v>
      </c>
      <c r="E32513">
        <v>2028</v>
      </c>
      <c r="G32513" t="s">
        <v>271</v>
      </c>
    </row>
    <row r="32514" spans="1:7">
      <c r="A32514">
        <v>31028000</v>
      </c>
      <c r="B32514" t="s">
        <v>121</v>
      </c>
      <c r="C32514" s="30">
        <v>1.28</v>
      </c>
      <c r="G32514" t="s">
        <v>271</v>
      </c>
    </row>
    <row r="32515" spans="1:7">
      <c r="A32515">
        <v>31028000</v>
      </c>
      <c r="B32515" t="s">
        <v>121</v>
      </c>
      <c r="C32515" s="30">
        <v>1.2927999999999999</v>
      </c>
      <c r="E32515">
        <v>2026</v>
      </c>
      <c r="G32515" t="s">
        <v>271</v>
      </c>
    </row>
    <row r="32516" spans="1:7">
      <c r="A32516">
        <v>31028000</v>
      </c>
      <c r="B32516" t="s">
        <v>121</v>
      </c>
      <c r="C32516" s="30">
        <v>1.2927999999999999</v>
      </c>
      <c r="E32516">
        <v>2027</v>
      </c>
      <c r="G32516" t="s">
        <v>271</v>
      </c>
    </row>
    <row r="32517" spans="1:7">
      <c r="A32517">
        <v>31028000</v>
      </c>
      <c r="B32517" t="s">
        <v>121</v>
      </c>
      <c r="C32517" s="30">
        <v>1.2927999999999999</v>
      </c>
      <c r="E32517">
        <v>2028</v>
      </c>
      <c r="G32517" t="s">
        <v>271</v>
      </c>
    </row>
    <row r="32518" spans="1:7">
      <c r="A32518">
        <v>31029000</v>
      </c>
      <c r="B32518" t="s">
        <v>121</v>
      </c>
      <c r="C32518" s="30">
        <v>1.37</v>
      </c>
      <c r="G32518" t="s">
        <v>271</v>
      </c>
    </row>
    <row r="32519" spans="1:7">
      <c r="A32519">
        <v>31029000</v>
      </c>
      <c r="B32519" t="s">
        <v>121</v>
      </c>
      <c r="C32519" s="30">
        <v>1.3837000000000002</v>
      </c>
      <c r="E32519">
        <v>2026</v>
      </c>
      <c r="G32519" t="s">
        <v>271</v>
      </c>
    </row>
    <row r="32520" spans="1:7">
      <c r="A32520">
        <v>31029000</v>
      </c>
      <c r="B32520" t="s">
        <v>121</v>
      </c>
      <c r="C32520" s="30">
        <v>1.3837000000000002</v>
      </c>
      <c r="E32520">
        <v>2027</v>
      </c>
      <c r="G32520" t="s">
        <v>271</v>
      </c>
    </row>
    <row r="32521" spans="1:7">
      <c r="A32521">
        <v>31029000</v>
      </c>
      <c r="B32521" t="s">
        <v>121</v>
      </c>
      <c r="C32521" s="30">
        <v>1.3837000000000002</v>
      </c>
      <c r="E32521">
        <v>2028</v>
      </c>
      <c r="G32521" t="s">
        <v>271</v>
      </c>
    </row>
    <row r="32522" spans="1:7">
      <c r="A32522">
        <v>31051000</v>
      </c>
      <c r="B32522" t="s">
        <v>121</v>
      </c>
      <c r="C32522">
        <v>0.66</v>
      </c>
      <c r="G32522" t="s">
        <v>271</v>
      </c>
    </row>
    <row r="32523" spans="1:7">
      <c r="A32523">
        <v>31051000</v>
      </c>
      <c r="B32523" t="s">
        <v>121</v>
      </c>
      <c r="C32523">
        <v>0.66660000000000008</v>
      </c>
      <c r="E32523">
        <v>2026</v>
      </c>
      <c r="G32523" t="s">
        <v>271</v>
      </c>
    </row>
    <row r="32524" spans="1:7">
      <c r="A32524">
        <v>31051000</v>
      </c>
      <c r="B32524" t="s">
        <v>121</v>
      </c>
      <c r="C32524">
        <v>0.66660000000000008</v>
      </c>
      <c r="E32524">
        <v>2027</v>
      </c>
      <c r="G32524" t="s">
        <v>271</v>
      </c>
    </row>
    <row r="32525" spans="1:7">
      <c r="A32525">
        <v>31051000</v>
      </c>
      <c r="B32525" t="s">
        <v>121</v>
      </c>
      <c r="C32525">
        <v>0.66660000000000008</v>
      </c>
      <c r="E32525">
        <v>2028</v>
      </c>
      <c r="G32525" t="s">
        <v>271</v>
      </c>
    </row>
    <row r="32526" spans="1:7">
      <c r="A32526">
        <v>31052010</v>
      </c>
      <c r="B32526" t="s">
        <v>121</v>
      </c>
      <c r="C32526">
        <v>0.78</v>
      </c>
      <c r="G32526" t="s">
        <v>271</v>
      </c>
    </row>
    <row r="32527" spans="1:7">
      <c r="A32527">
        <v>31052010</v>
      </c>
      <c r="B32527" t="s">
        <v>121</v>
      </c>
      <c r="C32527">
        <v>0.78780000000000006</v>
      </c>
      <c r="E32527">
        <v>2026</v>
      </c>
      <c r="G32527" t="s">
        <v>271</v>
      </c>
    </row>
    <row r="32528" spans="1:7">
      <c r="A32528">
        <v>31052010</v>
      </c>
      <c r="B32528" t="s">
        <v>121</v>
      </c>
      <c r="C32528">
        <v>0.78780000000000006</v>
      </c>
      <c r="E32528">
        <v>2027</v>
      </c>
      <c r="G32528" t="s">
        <v>271</v>
      </c>
    </row>
    <row r="32529" spans="1:7">
      <c r="A32529">
        <v>31052010</v>
      </c>
      <c r="B32529" t="s">
        <v>121</v>
      </c>
      <c r="C32529">
        <v>0.78780000000000006</v>
      </c>
      <c r="E32529">
        <v>2028</v>
      </c>
      <c r="G32529" t="s">
        <v>271</v>
      </c>
    </row>
    <row r="32530" spans="1:7">
      <c r="A32530">
        <v>31052090</v>
      </c>
      <c r="B32530" t="s">
        <v>121</v>
      </c>
      <c r="C32530">
        <v>0.52</v>
      </c>
      <c r="G32530" t="s">
        <v>271</v>
      </c>
    </row>
    <row r="32531" spans="1:7">
      <c r="A32531">
        <v>31052090</v>
      </c>
      <c r="B32531" t="s">
        <v>121</v>
      </c>
      <c r="C32531">
        <v>0.5252</v>
      </c>
      <c r="E32531">
        <v>2026</v>
      </c>
      <c r="G32531" t="s">
        <v>271</v>
      </c>
    </row>
    <row r="32532" spans="1:7">
      <c r="A32532">
        <v>31052090</v>
      </c>
      <c r="B32532" t="s">
        <v>121</v>
      </c>
      <c r="C32532">
        <v>0.5252</v>
      </c>
      <c r="E32532">
        <v>2027</v>
      </c>
      <c r="G32532" t="s">
        <v>271</v>
      </c>
    </row>
    <row r="32533" spans="1:7">
      <c r="A32533">
        <v>31052090</v>
      </c>
      <c r="B32533" t="s">
        <v>121</v>
      </c>
      <c r="C32533">
        <v>0.5252</v>
      </c>
      <c r="E32533">
        <v>2028</v>
      </c>
      <c r="G32533" t="s">
        <v>271</v>
      </c>
    </row>
    <row r="32534" spans="1:7">
      <c r="A32534">
        <v>31053000</v>
      </c>
      <c r="B32534" t="s">
        <v>121</v>
      </c>
      <c r="C32534">
        <v>0.53</v>
      </c>
      <c r="G32534" t="s">
        <v>271</v>
      </c>
    </row>
    <row r="32535" spans="1:7">
      <c r="A32535">
        <v>31053000</v>
      </c>
      <c r="B32535" t="s">
        <v>121</v>
      </c>
      <c r="C32535">
        <v>0.5353</v>
      </c>
      <c r="E32535">
        <v>2026</v>
      </c>
      <c r="G32535" t="s">
        <v>271</v>
      </c>
    </row>
    <row r="32536" spans="1:7">
      <c r="A32536">
        <v>31053000</v>
      </c>
      <c r="B32536" t="s">
        <v>121</v>
      </c>
      <c r="C32536">
        <v>0.5353</v>
      </c>
      <c r="E32536">
        <v>2027</v>
      </c>
      <c r="G32536" t="s">
        <v>271</v>
      </c>
    </row>
    <row r="32537" spans="1:7">
      <c r="A32537">
        <v>31053000</v>
      </c>
      <c r="B32537" t="s">
        <v>121</v>
      </c>
      <c r="C32537">
        <v>0.5353</v>
      </c>
      <c r="E32537">
        <v>2028</v>
      </c>
      <c r="G32537" t="s">
        <v>271</v>
      </c>
    </row>
    <row r="32538" spans="1:7">
      <c r="A32538">
        <v>31054000</v>
      </c>
      <c r="B32538" t="s">
        <v>121</v>
      </c>
      <c r="C32538">
        <v>0.32</v>
      </c>
      <c r="G32538" t="s">
        <v>271</v>
      </c>
    </row>
    <row r="32539" spans="1:7">
      <c r="A32539">
        <v>31054000</v>
      </c>
      <c r="B32539" t="s">
        <v>121</v>
      </c>
      <c r="C32539">
        <v>0.32319999999999999</v>
      </c>
      <c r="E32539">
        <v>2026</v>
      </c>
      <c r="G32539" t="s">
        <v>271</v>
      </c>
    </row>
    <row r="32540" spans="1:7">
      <c r="A32540">
        <v>31054000</v>
      </c>
      <c r="B32540" t="s">
        <v>121</v>
      </c>
      <c r="C32540">
        <v>0.32319999999999999</v>
      </c>
      <c r="E32540">
        <v>2027</v>
      </c>
      <c r="G32540" t="s">
        <v>271</v>
      </c>
    </row>
    <row r="32541" spans="1:7">
      <c r="A32541">
        <v>31054000</v>
      </c>
      <c r="B32541" t="s">
        <v>121</v>
      </c>
      <c r="C32541">
        <v>0.32319999999999999</v>
      </c>
      <c r="E32541">
        <v>2028</v>
      </c>
      <c r="G32541" t="s">
        <v>271</v>
      </c>
    </row>
    <row r="32542" spans="1:7">
      <c r="A32542">
        <v>31055100</v>
      </c>
      <c r="B32542" t="s">
        <v>121</v>
      </c>
      <c r="C32542" s="30">
        <v>1.07</v>
      </c>
      <c r="G32542" t="s">
        <v>271</v>
      </c>
    </row>
    <row r="32543" spans="1:7">
      <c r="A32543">
        <v>31055100</v>
      </c>
      <c r="B32543" t="s">
        <v>121</v>
      </c>
      <c r="C32543" s="30">
        <v>1.0807</v>
      </c>
      <c r="E32543">
        <v>2026</v>
      </c>
      <c r="G32543" t="s">
        <v>271</v>
      </c>
    </row>
    <row r="32544" spans="1:7">
      <c r="A32544">
        <v>31055100</v>
      </c>
      <c r="B32544" t="s">
        <v>121</v>
      </c>
      <c r="C32544" s="30">
        <v>1.0807</v>
      </c>
      <c r="E32544">
        <v>2027</v>
      </c>
      <c r="G32544" t="s">
        <v>271</v>
      </c>
    </row>
    <row r="32545" spans="1:7">
      <c r="A32545">
        <v>31055100</v>
      </c>
      <c r="B32545" t="s">
        <v>121</v>
      </c>
      <c r="C32545" s="30">
        <v>1.0807</v>
      </c>
      <c r="E32545">
        <v>2028</v>
      </c>
      <c r="G32545" t="s">
        <v>271</v>
      </c>
    </row>
    <row r="32546" spans="1:7">
      <c r="A32546">
        <v>31055900</v>
      </c>
      <c r="B32546" t="s">
        <v>121</v>
      </c>
      <c r="C32546">
        <v>0.55000000000000004</v>
      </c>
      <c r="G32546" t="s">
        <v>271</v>
      </c>
    </row>
    <row r="32547" spans="1:7">
      <c r="A32547">
        <v>31055900</v>
      </c>
      <c r="B32547" t="s">
        <v>121</v>
      </c>
      <c r="C32547">
        <v>0.5555000000000001</v>
      </c>
      <c r="E32547">
        <v>2026</v>
      </c>
      <c r="G32547" t="s">
        <v>271</v>
      </c>
    </row>
    <row r="32548" spans="1:7">
      <c r="A32548">
        <v>31055900</v>
      </c>
      <c r="B32548" t="s">
        <v>121</v>
      </c>
      <c r="C32548">
        <v>0.5555000000000001</v>
      </c>
      <c r="E32548">
        <v>2027</v>
      </c>
      <c r="G32548" t="s">
        <v>271</v>
      </c>
    </row>
    <row r="32549" spans="1:7">
      <c r="A32549">
        <v>31055900</v>
      </c>
      <c r="B32549" t="s">
        <v>121</v>
      </c>
      <c r="C32549">
        <v>0.5555000000000001</v>
      </c>
      <c r="E32549">
        <v>2028</v>
      </c>
      <c r="G32549" t="s">
        <v>271</v>
      </c>
    </row>
    <row r="32550" spans="1:7">
      <c r="A32550">
        <v>31059020</v>
      </c>
      <c r="B32550" t="s">
        <v>121</v>
      </c>
      <c r="C32550" s="30">
        <v>1.07</v>
      </c>
      <c r="G32550" t="s">
        <v>271</v>
      </c>
    </row>
    <row r="32551" spans="1:7">
      <c r="A32551">
        <v>31059020</v>
      </c>
      <c r="B32551" t="s">
        <v>121</v>
      </c>
      <c r="C32551" s="30">
        <v>1.0807</v>
      </c>
      <c r="E32551">
        <v>2026</v>
      </c>
      <c r="G32551" t="s">
        <v>271</v>
      </c>
    </row>
    <row r="32552" spans="1:7">
      <c r="A32552">
        <v>31059020</v>
      </c>
      <c r="B32552" t="s">
        <v>121</v>
      </c>
      <c r="C32552" s="30">
        <v>1.0807</v>
      </c>
      <c r="E32552">
        <v>2027</v>
      </c>
      <c r="G32552" t="s">
        <v>271</v>
      </c>
    </row>
    <row r="32553" spans="1:7">
      <c r="A32553">
        <v>31059020</v>
      </c>
      <c r="B32553" t="s">
        <v>121</v>
      </c>
      <c r="C32553" s="30">
        <v>1.0807</v>
      </c>
      <c r="E32553">
        <v>2028</v>
      </c>
      <c r="G32553" t="s">
        <v>271</v>
      </c>
    </row>
    <row r="32554" spans="1:7">
      <c r="A32554">
        <v>31059080</v>
      </c>
      <c r="B32554" t="s">
        <v>121</v>
      </c>
      <c r="C32554">
        <v>0.53</v>
      </c>
      <c r="G32554" t="s">
        <v>271</v>
      </c>
    </row>
    <row r="32555" spans="1:7">
      <c r="A32555">
        <v>31059080</v>
      </c>
      <c r="B32555" t="s">
        <v>121</v>
      </c>
      <c r="C32555">
        <v>0.5353</v>
      </c>
      <c r="E32555">
        <v>2026</v>
      </c>
      <c r="G32555" t="s">
        <v>271</v>
      </c>
    </row>
    <row r="32556" spans="1:7">
      <c r="A32556">
        <v>31059080</v>
      </c>
      <c r="B32556" t="s">
        <v>121</v>
      </c>
      <c r="C32556">
        <v>0.5353</v>
      </c>
      <c r="E32556">
        <v>2027</v>
      </c>
      <c r="G32556" t="s">
        <v>271</v>
      </c>
    </row>
    <row r="32557" spans="1:7">
      <c r="A32557">
        <v>31059080</v>
      </c>
      <c r="B32557" t="s">
        <v>121</v>
      </c>
      <c r="C32557">
        <v>0.5353</v>
      </c>
      <c r="E32557">
        <v>2028</v>
      </c>
      <c r="G32557" t="s">
        <v>271</v>
      </c>
    </row>
    <row r="32558" spans="1:7">
      <c r="A32558">
        <v>28041000</v>
      </c>
      <c r="B32558" t="s">
        <v>121</v>
      </c>
      <c r="C32558" s="30">
        <v>10.82</v>
      </c>
      <c r="G32558" t="s">
        <v>272</v>
      </c>
    </row>
    <row r="32559" spans="1:7">
      <c r="A32559">
        <v>28041000</v>
      </c>
      <c r="B32559" t="s">
        <v>121</v>
      </c>
      <c r="C32559" s="30">
        <v>11.902000000000001</v>
      </c>
      <c r="E32559">
        <v>2026</v>
      </c>
      <c r="G32559" t="s">
        <v>272</v>
      </c>
    </row>
    <row r="32560" spans="1:7">
      <c r="A32560">
        <v>28041000</v>
      </c>
      <c r="B32560" t="s">
        <v>121</v>
      </c>
      <c r="C32560" s="30">
        <v>12.984</v>
      </c>
      <c r="E32560">
        <v>2027</v>
      </c>
      <c r="G32560" t="s">
        <v>272</v>
      </c>
    </row>
    <row r="32561" spans="1:7">
      <c r="A32561">
        <v>28041000</v>
      </c>
      <c r="B32561" t="s">
        <v>121</v>
      </c>
      <c r="C32561" s="30">
        <v>14.066000000000001</v>
      </c>
      <c r="E32561">
        <v>2028</v>
      </c>
      <c r="G32561" t="s">
        <v>272</v>
      </c>
    </row>
    <row r="32562" spans="1:7">
      <c r="A32562">
        <v>2523100090</v>
      </c>
      <c r="B32562" t="s">
        <v>122</v>
      </c>
      <c r="C32562" s="30">
        <v>1.33</v>
      </c>
      <c r="D32562" t="s">
        <v>13</v>
      </c>
      <c r="G32562" t="s">
        <v>270</v>
      </c>
    </row>
    <row r="32563" spans="1:7">
      <c r="A32563">
        <v>2523100090</v>
      </c>
      <c r="B32563" t="s">
        <v>122</v>
      </c>
      <c r="C32563" s="30">
        <v>1.4630000000000001</v>
      </c>
      <c r="D32563" t="s">
        <v>13</v>
      </c>
      <c r="E32563">
        <v>2026</v>
      </c>
      <c r="G32563" t="s">
        <v>270</v>
      </c>
    </row>
    <row r="32564" spans="1:7">
      <c r="A32564">
        <v>2523100090</v>
      </c>
      <c r="B32564" t="s">
        <v>122</v>
      </c>
      <c r="C32564" s="30">
        <v>1.5960000000000001</v>
      </c>
      <c r="D32564" t="s">
        <v>13</v>
      </c>
      <c r="E32564">
        <v>2027</v>
      </c>
      <c r="G32564" t="s">
        <v>270</v>
      </c>
    </row>
    <row r="32565" spans="1:7">
      <c r="A32565">
        <v>2523100090</v>
      </c>
      <c r="B32565" t="s">
        <v>122</v>
      </c>
      <c r="C32565" s="30">
        <v>1.7290000000000001</v>
      </c>
      <c r="D32565" t="s">
        <v>13</v>
      </c>
      <c r="E32565">
        <v>2028</v>
      </c>
      <c r="G32565" t="s">
        <v>270</v>
      </c>
    </row>
    <row r="32566" spans="1:7">
      <c r="A32566">
        <v>25232900</v>
      </c>
      <c r="B32566" t="s">
        <v>122</v>
      </c>
      <c r="C32566" s="30">
        <v>1.38</v>
      </c>
      <c r="G32566" t="s">
        <v>270</v>
      </c>
    </row>
    <row r="32567" spans="1:7">
      <c r="A32567">
        <v>25232900</v>
      </c>
      <c r="B32567" t="s">
        <v>122</v>
      </c>
      <c r="C32567" s="30">
        <v>1.5179999999999998</v>
      </c>
      <c r="E32567">
        <v>2026</v>
      </c>
      <c r="G32567" t="s">
        <v>270</v>
      </c>
    </row>
    <row r="32568" spans="1:7">
      <c r="A32568">
        <v>25232900</v>
      </c>
      <c r="B32568" t="s">
        <v>122</v>
      </c>
      <c r="C32568" s="30">
        <v>1.6559999999999999</v>
      </c>
      <c r="E32568">
        <v>2027</v>
      </c>
      <c r="G32568" t="s">
        <v>270</v>
      </c>
    </row>
    <row r="32569" spans="1:7">
      <c r="A32569">
        <v>25232900</v>
      </c>
      <c r="B32569" t="s">
        <v>122</v>
      </c>
      <c r="C32569" s="30">
        <v>1.7939999999999998</v>
      </c>
      <c r="E32569">
        <v>2028</v>
      </c>
      <c r="G32569" t="s">
        <v>270</v>
      </c>
    </row>
    <row r="32570" spans="1:7">
      <c r="A32570">
        <v>2523900090</v>
      </c>
      <c r="B32570" t="s">
        <v>122</v>
      </c>
      <c r="C32570" s="30">
        <v>1.32</v>
      </c>
      <c r="D32570" t="s">
        <v>13</v>
      </c>
      <c r="G32570" t="s">
        <v>270</v>
      </c>
    </row>
    <row r="32571" spans="1:7">
      <c r="A32571">
        <v>2523900090</v>
      </c>
      <c r="B32571" t="s">
        <v>122</v>
      </c>
      <c r="C32571" s="30">
        <v>1.4520000000000002</v>
      </c>
      <c r="D32571" t="s">
        <v>13</v>
      </c>
      <c r="E32571">
        <v>2026</v>
      </c>
      <c r="G32571" t="s">
        <v>270</v>
      </c>
    </row>
    <row r="32572" spans="1:7">
      <c r="A32572">
        <v>2523900090</v>
      </c>
      <c r="B32572" t="s">
        <v>122</v>
      </c>
      <c r="C32572" s="30">
        <v>1.5840000000000001</v>
      </c>
      <c r="D32572" t="s">
        <v>13</v>
      </c>
      <c r="E32572">
        <v>2027</v>
      </c>
      <c r="G32572" t="s">
        <v>270</v>
      </c>
    </row>
    <row r="32573" spans="1:7">
      <c r="A32573">
        <v>2523900090</v>
      </c>
      <c r="B32573" t="s">
        <v>122</v>
      </c>
      <c r="C32573" s="30">
        <v>1.7160000000000002</v>
      </c>
      <c r="D32573" t="s">
        <v>13</v>
      </c>
      <c r="E32573">
        <v>2028</v>
      </c>
      <c r="G32573" t="s">
        <v>270</v>
      </c>
    </row>
    <row r="32574" spans="1:7">
      <c r="A32574">
        <v>28080000</v>
      </c>
      <c r="B32574" t="s">
        <v>122</v>
      </c>
      <c r="C32574" s="30">
        <v>2.52</v>
      </c>
      <c r="G32574" t="s">
        <v>271</v>
      </c>
    </row>
    <row r="32575" spans="1:7">
      <c r="A32575">
        <v>28080000</v>
      </c>
      <c r="B32575" t="s">
        <v>122</v>
      </c>
      <c r="C32575" s="30">
        <v>2.5451999999999999</v>
      </c>
      <c r="E32575">
        <v>2026</v>
      </c>
      <c r="G32575" t="s">
        <v>271</v>
      </c>
    </row>
    <row r="32576" spans="1:7">
      <c r="A32576">
        <v>28080000</v>
      </c>
      <c r="B32576" t="s">
        <v>122</v>
      </c>
      <c r="C32576" s="30">
        <v>2.5451999999999999</v>
      </c>
      <c r="E32576">
        <v>2027</v>
      </c>
      <c r="G32576" t="s">
        <v>271</v>
      </c>
    </row>
    <row r="32577" spans="1:7">
      <c r="A32577">
        <v>28080000</v>
      </c>
      <c r="B32577" t="s">
        <v>122</v>
      </c>
      <c r="C32577" s="30">
        <v>2.5451999999999999</v>
      </c>
      <c r="E32577">
        <v>2028</v>
      </c>
      <c r="G32577" t="s">
        <v>271</v>
      </c>
    </row>
    <row r="32578" spans="1:7">
      <c r="A32578">
        <v>28141000</v>
      </c>
      <c r="B32578" t="s">
        <v>122</v>
      </c>
      <c r="C32578" s="30">
        <v>2.14</v>
      </c>
      <c r="G32578" t="s">
        <v>271</v>
      </c>
    </row>
    <row r="32579" spans="1:7">
      <c r="A32579">
        <v>28141000</v>
      </c>
      <c r="B32579" t="s">
        <v>122</v>
      </c>
      <c r="C32579" s="30">
        <v>2.1614</v>
      </c>
      <c r="E32579">
        <v>2026</v>
      </c>
      <c r="G32579" t="s">
        <v>271</v>
      </c>
    </row>
    <row r="32580" spans="1:7">
      <c r="A32580">
        <v>28141000</v>
      </c>
      <c r="B32580" t="s">
        <v>122</v>
      </c>
      <c r="C32580" s="30">
        <v>2.1614</v>
      </c>
      <c r="E32580">
        <v>2027</v>
      </c>
      <c r="G32580" t="s">
        <v>271</v>
      </c>
    </row>
    <row r="32581" spans="1:7">
      <c r="A32581">
        <v>28141000</v>
      </c>
      <c r="B32581" t="s">
        <v>122</v>
      </c>
      <c r="C32581" s="30">
        <v>2.1614</v>
      </c>
      <c r="E32581">
        <v>2028</v>
      </c>
      <c r="G32581" t="s">
        <v>271</v>
      </c>
    </row>
    <row r="32582" spans="1:7">
      <c r="A32582">
        <v>28142000</v>
      </c>
      <c r="B32582" t="s">
        <v>122</v>
      </c>
      <c r="C32582">
        <v>0.64</v>
      </c>
      <c r="G32582" t="s">
        <v>271</v>
      </c>
    </row>
    <row r="32583" spans="1:7">
      <c r="A32583">
        <v>28142000</v>
      </c>
      <c r="B32583" t="s">
        <v>122</v>
      </c>
      <c r="C32583">
        <v>0.64639999999999997</v>
      </c>
      <c r="E32583">
        <v>2026</v>
      </c>
      <c r="G32583" t="s">
        <v>271</v>
      </c>
    </row>
    <row r="32584" spans="1:7">
      <c r="A32584">
        <v>28142000</v>
      </c>
      <c r="B32584" t="s">
        <v>122</v>
      </c>
      <c r="C32584">
        <v>0.64639999999999997</v>
      </c>
      <c r="E32584">
        <v>2027</v>
      </c>
      <c r="G32584" t="s">
        <v>271</v>
      </c>
    </row>
    <row r="32585" spans="1:7">
      <c r="A32585">
        <v>28142000</v>
      </c>
      <c r="B32585" t="s">
        <v>122</v>
      </c>
      <c r="C32585">
        <v>0.64639999999999997</v>
      </c>
      <c r="E32585">
        <v>2028</v>
      </c>
      <c r="G32585" t="s">
        <v>271</v>
      </c>
    </row>
    <row r="32586" spans="1:7">
      <c r="A32586">
        <v>28342100</v>
      </c>
      <c r="B32586" t="s">
        <v>122</v>
      </c>
      <c r="C32586" s="30">
        <v>2.08</v>
      </c>
      <c r="G32586" t="s">
        <v>271</v>
      </c>
    </row>
    <row r="32587" spans="1:7">
      <c r="A32587">
        <v>28342100</v>
      </c>
      <c r="B32587" t="s">
        <v>122</v>
      </c>
      <c r="C32587" s="30">
        <v>2.1008</v>
      </c>
      <c r="E32587">
        <v>2026</v>
      </c>
      <c r="G32587" t="s">
        <v>271</v>
      </c>
    </row>
    <row r="32588" spans="1:7">
      <c r="A32588">
        <v>28342100</v>
      </c>
      <c r="B32588" t="s">
        <v>122</v>
      </c>
      <c r="C32588" s="30">
        <v>2.1008</v>
      </c>
      <c r="E32588">
        <v>2027</v>
      </c>
      <c r="G32588" t="s">
        <v>271</v>
      </c>
    </row>
    <row r="32589" spans="1:7">
      <c r="A32589">
        <v>28342100</v>
      </c>
      <c r="B32589" t="s">
        <v>122</v>
      </c>
      <c r="C32589" s="30">
        <v>2.1008</v>
      </c>
      <c r="E32589">
        <v>2028</v>
      </c>
      <c r="G32589" t="s">
        <v>271</v>
      </c>
    </row>
    <row r="32590" spans="1:7">
      <c r="A32590">
        <v>31021012</v>
      </c>
      <c r="B32590" t="s">
        <v>122</v>
      </c>
      <c r="C32590">
        <v>0.49</v>
      </c>
      <c r="G32590" t="s">
        <v>271</v>
      </c>
    </row>
    <row r="32591" spans="1:7">
      <c r="A32591">
        <v>31021012</v>
      </c>
      <c r="B32591" t="s">
        <v>122</v>
      </c>
      <c r="C32591">
        <v>0.49490000000000001</v>
      </c>
      <c r="E32591">
        <v>2026</v>
      </c>
      <c r="G32591" t="s">
        <v>271</v>
      </c>
    </row>
    <row r="32592" spans="1:7">
      <c r="A32592">
        <v>31021012</v>
      </c>
      <c r="B32592" t="s">
        <v>122</v>
      </c>
      <c r="C32592">
        <v>0.49490000000000001</v>
      </c>
      <c r="E32592">
        <v>2027</v>
      </c>
      <c r="G32592" t="s">
        <v>271</v>
      </c>
    </row>
    <row r="32593" spans="1:7">
      <c r="A32593">
        <v>31021012</v>
      </c>
      <c r="B32593" t="s">
        <v>122</v>
      </c>
      <c r="C32593">
        <v>0.49490000000000001</v>
      </c>
      <c r="E32593">
        <v>2028</v>
      </c>
      <c r="G32593" t="s">
        <v>271</v>
      </c>
    </row>
    <row r="32594" spans="1:7">
      <c r="A32594">
        <v>31021015</v>
      </c>
      <c r="B32594" t="s">
        <v>122</v>
      </c>
      <c r="C32594">
        <v>0.78</v>
      </c>
      <c r="G32594" t="s">
        <v>271</v>
      </c>
    </row>
    <row r="32595" spans="1:7">
      <c r="A32595">
        <v>31021015</v>
      </c>
      <c r="B32595" t="s">
        <v>122</v>
      </c>
      <c r="C32595">
        <v>0.78780000000000006</v>
      </c>
      <c r="E32595">
        <v>2026</v>
      </c>
      <c r="G32595" t="s">
        <v>271</v>
      </c>
    </row>
    <row r="32596" spans="1:7">
      <c r="A32596">
        <v>31021015</v>
      </c>
      <c r="B32596" t="s">
        <v>122</v>
      </c>
      <c r="C32596">
        <v>0.78780000000000006</v>
      </c>
      <c r="E32596">
        <v>2027</v>
      </c>
      <c r="G32596" t="s">
        <v>271</v>
      </c>
    </row>
    <row r="32597" spans="1:7">
      <c r="A32597">
        <v>31021015</v>
      </c>
      <c r="B32597" t="s">
        <v>122</v>
      </c>
      <c r="C32597">
        <v>0.78780000000000006</v>
      </c>
      <c r="E32597">
        <v>2028</v>
      </c>
      <c r="G32597" t="s">
        <v>271</v>
      </c>
    </row>
    <row r="32598" spans="1:7">
      <c r="A32598">
        <v>31021019</v>
      </c>
      <c r="B32598" t="s">
        <v>122</v>
      </c>
      <c r="C32598" s="30">
        <v>1.48</v>
      </c>
      <c r="G32598" t="s">
        <v>271</v>
      </c>
    </row>
    <row r="32599" spans="1:7">
      <c r="A32599">
        <v>31021019</v>
      </c>
      <c r="B32599" t="s">
        <v>122</v>
      </c>
      <c r="C32599" s="30">
        <v>1.4947999999999999</v>
      </c>
      <c r="E32599">
        <v>2026</v>
      </c>
      <c r="G32599" t="s">
        <v>271</v>
      </c>
    </row>
    <row r="32600" spans="1:7">
      <c r="A32600">
        <v>31021019</v>
      </c>
      <c r="B32600" t="s">
        <v>122</v>
      </c>
      <c r="C32600" s="30">
        <v>1.4947999999999999</v>
      </c>
      <c r="E32600">
        <v>2027</v>
      </c>
      <c r="G32600" t="s">
        <v>271</v>
      </c>
    </row>
    <row r="32601" spans="1:7">
      <c r="A32601">
        <v>31021019</v>
      </c>
      <c r="B32601" t="s">
        <v>122</v>
      </c>
      <c r="C32601" s="30">
        <v>1.4947999999999999</v>
      </c>
      <c r="E32601">
        <v>2028</v>
      </c>
      <c r="G32601" t="s">
        <v>271</v>
      </c>
    </row>
    <row r="32602" spans="1:7">
      <c r="A32602">
        <v>31021090</v>
      </c>
      <c r="B32602" t="s">
        <v>122</v>
      </c>
      <c r="C32602" s="30">
        <v>1.45</v>
      </c>
      <c r="G32602" t="s">
        <v>271</v>
      </c>
    </row>
    <row r="32603" spans="1:7">
      <c r="A32603">
        <v>31021090</v>
      </c>
      <c r="B32603" t="s">
        <v>122</v>
      </c>
      <c r="C32603" s="30">
        <v>1.4644999999999999</v>
      </c>
      <c r="E32603">
        <v>2026</v>
      </c>
      <c r="G32603" t="s">
        <v>271</v>
      </c>
    </row>
    <row r="32604" spans="1:7">
      <c r="A32604">
        <v>31021090</v>
      </c>
      <c r="B32604" t="s">
        <v>122</v>
      </c>
      <c r="C32604" s="30">
        <v>1.4644999999999999</v>
      </c>
      <c r="E32604">
        <v>2027</v>
      </c>
      <c r="G32604" t="s">
        <v>271</v>
      </c>
    </row>
    <row r="32605" spans="1:7">
      <c r="A32605">
        <v>31021090</v>
      </c>
      <c r="B32605" t="s">
        <v>122</v>
      </c>
      <c r="C32605" s="30">
        <v>1.4644999999999999</v>
      </c>
      <c r="E32605">
        <v>2028</v>
      </c>
      <c r="G32605" t="s">
        <v>271</v>
      </c>
    </row>
    <row r="32606" spans="1:7">
      <c r="A32606">
        <v>31022100</v>
      </c>
      <c r="B32606" t="s">
        <v>122</v>
      </c>
      <c r="C32606">
        <v>0.69</v>
      </c>
      <c r="G32606" t="s">
        <v>271</v>
      </c>
    </row>
    <row r="32607" spans="1:7">
      <c r="A32607">
        <v>31022100</v>
      </c>
      <c r="B32607" t="s">
        <v>122</v>
      </c>
      <c r="C32607">
        <v>0.69689999999999996</v>
      </c>
      <c r="E32607">
        <v>2026</v>
      </c>
      <c r="G32607" t="s">
        <v>271</v>
      </c>
    </row>
    <row r="32608" spans="1:7">
      <c r="A32608">
        <v>31022100</v>
      </c>
      <c r="B32608" t="s">
        <v>122</v>
      </c>
      <c r="C32608">
        <v>0.69689999999999996</v>
      </c>
      <c r="E32608">
        <v>2027</v>
      </c>
      <c r="G32608" t="s">
        <v>271</v>
      </c>
    </row>
    <row r="32609" spans="1:7">
      <c r="A32609">
        <v>31022100</v>
      </c>
      <c r="B32609" t="s">
        <v>122</v>
      </c>
      <c r="C32609">
        <v>0.69689999999999996</v>
      </c>
      <c r="E32609">
        <v>2028</v>
      </c>
      <c r="G32609" t="s">
        <v>271</v>
      </c>
    </row>
    <row r="32610" spans="1:7">
      <c r="A32610">
        <v>31022900</v>
      </c>
      <c r="B32610" t="s">
        <v>122</v>
      </c>
      <c r="C32610" s="30">
        <v>1.4</v>
      </c>
      <c r="G32610" t="s">
        <v>271</v>
      </c>
    </row>
    <row r="32611" spans="1:7">
      <c r="A32611">
        <v>31022900</v>
      </c>
      <c r="B32611" t="s">
        <v>122</v>
      </c>
      <c r="C32611" s="30">
        <v>1.4139999999999999</v>
      </c>
      <c r="E32611">
        <v>2026</v>
      </c>
      <c r="G32611" t="s">
        <v>271</v>
      </c>
    </row>
    <row r="32612" spans="1:7">
      <c r="A32612">
        <v>31022900</v>
      </c>
      <c r="B32612" t="s">
        <v>122</v>
      </c>
      <c r="C32612" s="30">
        <v>1.4139999999999999</v>
      </c>
      <c r="E32612">
        <v>2027</v>
      </c>
      <c r="G32612" t="s">
        <v>271</v>
      </c>
    </row>
    <row r="32613" spans="1:7">
      <c r="A32613">
        <v>31022900</v>
      </c>
      <c r="B32613" t="s">
        <v>122</v>
      </c>
      <c r="C32613" s="30">
        <v>1.4139999999999999</v>
      </c>
      <c r="E32613">
        <v>2028</v>
      </c>
      <c r="G32613" t="s">
        <v>271</v>
      </c>
    </row>
    <row r="32614" spans="1:7">
      <c r="A32614">
        <v>31023010</v>
      </c>
      <c r="B32614" t="s">
        <v>122</v>
      </c>
      <c r="C32614" s="30">
        <v>1.6</v>
      </c>
      <c r="G32614" t="s">
        <v>271</v>
      </c>
    </row>
    <row r="32615" spans="1:7">
      <c r="A32615">
        <v>31023010</v>
      </c>
      <c r="B32615" t="s">
        <v>122</v>
      </c>
      <c r="C32615" s="30">
        <v>1.6160000000000001</v>
      </c>
      <c r="E32615">
        <v>2026</v>
      </c>
      <c r="G32615" t="s">
        <v>271</v>
      </c>
    </row>
    <row r="32616" spans="1:7">
      <c r="A32616">
        <v>31023010</v>
      </c>
      <c r="B32616" t="s">
        <v>122</v>
      </c>
      <c r="C32616" s="30">
        <v>1.6160000000000001</v>
      </c>
      <c r="E32616">
        <v>2027</v>
      </c>
      <c r="G32616" t="s">
        <v>271</v>
      </c>
    </row>
    <row r="32617" spans="1:7">
      <c r="A32617">
        <v>31023010</v>
      </c>
      <c r="B32617" t="s">
        <v>122</v>
      </c>
      <c r="C32617" s="30">
        <v>1.6160000000000001</v>
      </c>
      <c r="E32617">
        <v>2028</v>
      </c>
      <c r="G32617" t="s">
        <v>271</v>
      </c>
    </row>
    <row r="32618" spans="1:7">
      <c r="A32618">
        <v>31023090</v>
      </c>
      <c r="B32618" t="s">
        <v>122</v>
      </c>
      <c r="C32618" s="30">
        <v>2.46</v>
      </c>
      <c r="G32618" t="s">
        <v>271</v>
      </c>
    </row>
    <row r="32619" spans="1:7">
      <c r="A32619">
        <v>31023090</v>
      </c>
      <c r="B32619" t="s">
        <v>122</v>
      </c>
      <c r="C32619" s="30">
        <v>2.4845999999999999</v>
      </c>
      <c r="E32619">
        <v>2026</v>
      </c>
      <c r="G32619" t="s">
        <v>271</v>
      </c>
    </row>
    <row r="32620" spans="1:7">
      <c r="A32620">
        <v>31023090</v>
      </c>
      <c r="B32620" t="s">
        <v>122</v>
      </c>
      <c r="C32620" s="30">
        <v>2.4845999999999999</v>
      </c>
      <c r="E32620">
        <v>2027</v>
      </c>
      <c r="G32620" t="s">
        <v>271</v>
      </c>
    </row>
    <row r="32621" spans="1:7">
      <c r="A32621">
        <v>31023090</v>
      </c>
      <c r="B32621" t="s">
        <v>122</v>
      </c>
      <c r="C32621" s="30">
        <v>2.4845999999999999</v>
      </c>
      <c r="E32621">
        <v>2028</v>
      </c>
      <c r="G32621" t="s">
        <v>271</v>
      </c>
    </row>
    <row r="32622" spans="1:7">
      <c r="A32622">
        <v>31024010</v>
      </c>
      <c r="B32622" t="s">
        <v>122</v>
      </c>
      <c r="C32622" s="30">
        <v>2.12</v>
      </c>
      <c r="G32622" t="s">
        <v>271</v>
      </c>
    </row>
    <row r="32623" spans="1:7">
      <c r="A32623">
        <v>31024010</v>
      </c>
      <c r="B32623" t="s">
        <v>122</v>
      </c>
      <c r="C32623" s="30">
        <v>2.1412</v>
      </c>
      <c r="E32623">
        <v>2026</v>
      </c>
      <c r="G32623" t="s">
        <v>271</v>
      </c>
    </row>
    <row r="32624" spans="1:7">
      <c r="A32624">
        <v>31024010</v>
      </c>
      <c r="B32624" t="s">
        <v>122</v>
      </c>
      <c r="C32624" s="30">
        <v>2.1412</v>
      </c>
      <c r="E32624">
        <v>2027</v>
      </c>
      <c r="G32624" t="s">
        <v>271</v>
      </c>
    </row>
    <row r="32625" spans="1:7">
      <c r="A32625">
        <v>31024010</v>
      </c>
      <c r="B32625" t="s">
        <v>122</v>
      </c>
      <c r="C32625" s="30">
        <v>2.1412</v>
      </c>
      <c r="E32625">
        <v>2028</v>
      </c>
      <c r="G32625" t="s">
        <v>271</v>
      </c>
    </row>
    <row r="32626" spans="1:7">
      <c r="A32626">
        <v>31024090</v>
      </c>
      <c r="B32626" t="s">
        <v>122</v>
      </c>
      <c r="C32626" s="30">
        <v>2.12</v>
      </c>
      <c r="G32626" t="s">
        <v>271</v>
      </c>
    </row>
    <row r="32627" spans="1:7">
      <c r="A32627">
        <v>31024090</v>
      </c>
      <c r="B32627" t="s">
        <v>122</v>
      </c>
      <c r="C32627" s="30">
        <v>2.1412</v>
      </c>
      <c r="E32627">
        <v>2026</v>
      </c>
      <c r="G32627" t="s">
        <v>271</v>
      </c>
    </row>
    <row r="32628" spans="1:7">
      <c r="A32628">
        <v>31024090</v>
      </c>
      <c r="B32628" t="s">
        <v>122</v>
      </c>
      <c r="C32628" s="30">
        <v>2.1412</v>
      </c>
      <c r="E32628">
        <v>2027</v>
      </c>
      <c r="G32628" t="s">
        <v>271</v>
      </c>
    </row>
    <row r="32629" spans="1:7">
      <c r="A32629">
        <v>31024090</v>
      </c>
      <c r="B32629" t="s">
        <v>122</v>
      </c>
      <c r="C32629" s="30">
        <v>2.1412</v>
      </c>
      <c r="E32629">
        <v>2028</v>
      </c>
      <c r="G32629" t="s">
        <v>271</v>
      </c>
    </row>
    <row r="32630" spans="1:7">
      <c r="A32630">
        <v>31025000</v>
      </c>
      <c r="B32630" t="s">
        <v>122</v>
      </c>
      <c r="C32630" s="30">
        <v>3.93</v>
      </c>
      <c r="G32630" t="s">
        <v>271</v>
      </c>
    </row>
    <row r="32631" spans="1:7">
      <c r="A32631">
        <v>31025000</v>
      </c>
      <c r="B32631" t="s">
        <v>122</v>
      </c>
      <c r="C32631" s="30">
        <v>3.9693000000000001</v>
      </c>
      <c r="E32631">
        <v>2026</v>
      </c>
      <c r="G32631" t="s">
        <v>271</v>
      </c>
    </row>
    <row r="32632" spans="1:7">
      <c r="A32632">
        <v>31025000</v>
      </c>
      <c r="B32632" t="s">
        <v>122</v>
      </c>
      <c r="C32632" s="30">
        <v>3.9693000000000001</v>
      </c>
      <c r="E32632">
        <v>2027</v>
      </c>
      <c r="G32632" t="s">
        <v>271</v>
      </c>
    </row>
    <row r="32633" spans="1:7">
      <c r="A32633">
        <v>31025000</v>
      </c>
      <c r="B32633" t="s">
        <v>122</v>
      </c>
      <c r="C32633" s="30">
        <v>3.9693000000000001</v>
      </c>
      <c r="E32633">
        <v>2028</v>
      </c>
      <c r="G32633" t="s">
        <v>271</v>
      </c>
    </row>
    <row r="32634" spans="1:7">
      <c r="A32634">
        <v>31026000</v>
      </c>
      <c r="B32634" t="s">
        <v>122</v>
      </c>
      <c r="C32634" s="30">
        <v>2.0699999999999998</v>
      </c>
      <c r="G32634" t="s">
        <v>271</v>
      </c>
    </row>
    <row r="32635" spans="1:7">
      <c r="A32635">
        <v>31026000</v>
      </c>
      <c r="B32635" t="s">
        <v>122</v>
      </c>
      <c r="C32635" s="30">
        <v>2.0907</v>
      </c>
      <c r="E32635">
        <v>2026</v>
      </c>
      <c r="G32635" t="s">
        <v>271</v>
      </c>
    </row>
    <row r="32636" spans="1:7">
      <c r="A32636">
        <v>31026000</v>
      </c>
      <c r="B32636" t="s">
        <v>122</v>
      </c>
      <c r="C32636" s="30">
        <v>2.0907</v>
      </c>
      <c r="E32636">
        <v>2027</v>
      </c>
      <c r="G32636" t="s">
        <v>271</v>
      </c>
    </row>
    <row r="32637" spans="1:7">
      <c r="A32637">
        <v>31026000</v>
      </c>
      <c r="B32637" t="s">
        <v>122</v>
      </c>
      <c r="C32637" s="30">
        <v>2.0907</v>
      </c>
      <c r="E32637">
        <v>2028</v>
      </c>
      <c r="G32637" t="s">
        <v>271</v>
      </c>
    </row>
    <row r="32638" spans="1:7">
      <c r="A32638">
        <v>31028000</v>
      </c>
      <c r="B32638" t="s">
        <v>122</v>
      </c>
      <c r="C32638" s="30">
        <v>1.57</v>
      </c>
      <c r="G32638" t="s">
        <v>271</v>
      </c>
    </row>
    <row r="32639" spans="1:7">
      <c r="A32639">
        <v>31028000</v>
      </c>
      <c r="B32639" t="s">
        <v>122</v>
      </c>
      <c r="C32639" s="30">
        <v>1.5857000000000001</v>
      </c>
      <c r="E32639">
        <v>2026</v>
      </c>
      <c r="G32639" t="s">
        <v>271</v>
      </c>
    </row>
    <row r="32640" spans="1:7">
      <c r="A32640">
        <v>31028000</v>
      </c>
      <c r="B32640" t="s">
        <v>122</v>
      </c>
      <c r="C32640" s="30">
        <v>1.5857000000000001</v>
      </c>
      <c r="E32640">
        <v>2027</v>
      </c>
      <c r="G32640" t="s">
        <v>271</v>
      </c>
    </row>
    <row r="32641" spans="1:7">
      <c r="A32641">
        <v>31028000</v>
      </c>
      <c r="B32641" t="s">
        <v>122</v>
      </c>
      <c r="C32641" s="30">
        <v>1.5857000000000001</v>
      </c>
      <c r="E32641">
        <v>2028</v>
      </c>
      <c r="G32641" t="s">
        <v>271</v>
      </c>
    </row>
    <row r="32642" spans="1:7">
      <c r="A32642">
        <v>31029000</v>
      </c>
      <c r="B32642" t="s">
        <v>122</v>
      </c>
      <c r="C32642" s="30">
        <v>1.63</v>
      </c>
      <c r="G32642" t="s">
        <v>271</v>
      </c>
    </row>
    <row r="32643" spans="1:7">
      <c r="A32643">
        <v>31029000</v>
      </c>
      <c r="B32643" t="s">
        <v>122</v>
      </c>
      <c r="C32643" s="30">
        <v>1.6462999999999999</v>
      </c>
      <c r="E32643">
        <v>2026</v>
      </c>
      <c r="G32643" t="s">
        <v>271</v>
      </c>
    </row>
    <row r="32644" spans="1:7">
      <c r="A32644">
        <v>31029000</v>
      </c>
      <c r="B32644" t="s">
        <v>122</v>
      </c>
      <c r="C32644" s="30">
        <v>1.6462999999999999</v>
      </c>
      <c r="E32644">
        <v>2027</v>
      </c>
      <c r="G32644" t="s">
        <v>271</v>
      </c>
    </row>
    <row r="32645" spans="1:7">
      <c r="A32645">
        <v>31029000</v>
      </c>
      <c r="B32645" t="s">
        <v>122</v>
      </c>
      <c r="C32645" s="30">
        <v>1.6462999999999999</v>
      </c>
      <c r="E32645">
        <v>2028</v>
      </c>
      <c r="G32645" t="s">
        <v>271</v>
      </c>
    </row>
    <row r="32646" spans="1:7">
      <c r="A32646">
        <v>31051000</v>
      </c>
      <c r="B32646" t="s">
        <v>122</v>
      </c>
      <c r="C32646">
        <v>0.85</v>
      </c>
      <c r="G32646" t="s">
        <v>271</v>
      </c>
    </row>
    <row r="32647" spans="1:7">
      <c r="A32647">
        <v>31051000</v>
      </c>
      <c r="B32647" t="s">
        <v>122</v>
      </c>
      <c r="C32647">
        <v>0.85849999999999993</v>
      </c>
      <c r="E32647">
        <v>2026</v>
      </c>
      <c r="G32647" t="s">
        <v>271</v>
      </c>
    </row>
    <row r="32648" spans="1:7">
      <c r="A32648">
        <v>31051000</v>
      </c>
      <c r="B32648" t="s">
        <v>122</v>
      </c>
      <c r="C32648">
        <v>0.85849999999999993</v>
      </c>
      <c r="E32648">
        <v>2027</v>
      </c>
      <c r="G32648" t="s">
        <v>271</v>
      </c>
    </row>
    <row r="32649" spans="1:7">
      <c r="A32649">
        <v>31051000</v>
      </c>
      <c r="B32649" t="s">
        <v>122</v>
      </c>
      <c r="C32649">
        <v>0.85849999999999993</v>
      </c>
      <c r="E32649">
        <v>2028</v>
      </c>
      <c r="G32649" t="s">
        <v>271</v>
      </c>
    </row>
    <row r="32650" spans="1:7">
      <c r="A32650">
        <v>31052010</v>
      </c>
      <c r="B32650" t="s">
        <v>122</v>
      </c>
      <c r="C32650" s="30">
        <v>1.1100000000000001</v>
      </c>
      <c r="G32650" t="s">
        <v>271</v>
      </c>
    </row>
    <row r="32651" spans="1:7">
      <c r="A32651">
        <v>31052010</v>
      </c>
      <c r="B32651" t="s">
        <v>122</v>
      </c>
      <c r="C32651" s="30">
        <v>1.1211000000000002</v>
      </c>
      <c r="E32651">
        <v>2026</v>
      </c>
      <c r="G32651" t="s">
        <v>271</v>
      </c>
    </row>
    <row r="32652" spans="1:7">
      <c r="A32652">
        <v>31052010</v>
      </c>
      <c r="B32652" t="s">
        <v>122</v>
      </c>
      <c r="C32652" s="30">
        <v>1.1211000000000002</v>
      </c>
      <c r="E32652">
        <v>2027</v>
      </c>
      <c r="G32652" t="s">
        <v>271</v>
      </c>
    </row>
    <row r="32653" spans="1:7">
      <c r="A32653">
        <v>31052010</v>
      </c>
      <c r="B32653" t="s">
        <v>122</v>
      </c>
      <c r="C32653" s="30">
        <v>1.1211000000000002</v>
      </c>
      <c r="E32653">
        <v>2028</v>
      </c>
      <c r="G32653" t="s">
        <v>271</v>
      </c>
    </row>
    <row r="32654" spans="1:7">
      <c r="A32654">
        <v>31052090</v>
      </c>
      <c r="B32654" t="s">
        <v>122</v>
      </c>
      <c r="C32654">
        <v>0.76</v>
      </c>
      <c r="G32654" t="s">
        <v>271</v>
      </c>
    </row>
    <row r="32655" spans="1:7">
      <c r="A32655">
        <v>31052090</v>
      </c>
      <c r="B32655" t="s">
        <v>122</v>
      </c>
      <c r="C32655">
        <v>0.76760000000000006</v>
      </c>
      <c r="E32655">
        <v>2026</v>
      </c>
      <c r="G32655" t="s">
        <v>271</v>
      </c>
    </row>
    <row r="32656" spans="1:7">
      <c r="A32656">
        <v>31052090</v>
      </c>
      <c r="B32656" t="s">
        <v>122</v>
      </c>
      <c r="C32656">
        <v>0.76760000000000006</v>
      </c>
      <c r="E32656">
        <v>2027</v>
      </c>
      <c r="G32656" t="s">
        <v>271</v>
      </c>
    </row>
    <row r="32657" spans="1:7">
      <c r="A32657">
        <v>31052090</v>
      </c>
      <c r="B32657" t="s">
        <v>122</v>
      </c>
      <c r="C32657">
        <v>0.76760000000000006</v>
      </c>
      <c r="E32657">
        <v>2028</v>
      </c>
      <c r="G32657" t="s">
        <v>271</v>
      </c>
    </row>
    <row r="32658" spans="1:7">
      <c r="A32658">
        <v>31053000</v>
      </c>
      <c r="B32658" t="s">
        <v>122</v>
      </c>
      <c r="C32658">
        <v>0.54</v>
      </c>
      <c r="G32658" t="s">
        <v>271</v>
      </c>
    </row>
    <row r="32659" spans="1:7">
      <c r="A32659">
        <v>31053000</v>
      </c>
      <c r="B32659" t="s">
        <v>122</v>
      </c>
      <c r="C32659">
        <v>0.5454</v>
      </c>
      <c r="E32659">
        <v>2026</v>
      </c>
      <c r="G32659" t="s">
        <v>271</v>
      </c>
    </row>
    <row r="32660" spans="1:7">
      <c r="A32660">
        <v>31053000</v>
      </c>
      <c r="B32660" t="s">
        <v>122</v>
      </c>
      <c r="C32660">
        <v>0.5454</v>
      </c>
      <c r="E32660">
        <v>2027</v>
      </c>
      <c r="G32660" t="s">
        <v>271</v>
      </c>
    </row>
    <row r="32661" spans="1:7">
      <c r="A32661">
        <v>31053000</v>
      </c>
      <c r="B32661" t="s">
        <v>122</v>
      </c>
      <c r="C32661">
        <v>0.5454</v>
      </c>
      <c r="E32661">
        <v>2028</v>
      </c>
      <c r="G32661" t="s">
        <v>271</v>
      </c>
    </row>
    <row r="32662" spans="1:7">
      <c r="A32662">
        <v>31054000</v>
      </c>
      <c r="B32662" t="s">
        <v>122</v>
      </c>
      <c r="C32662">
        <v>0.36</v>
      </c>
      <c r="G32662" t="s">
        <v>271</v>
      </c>
    </row>
    <row r="32663" spans="1:7">
      <c r="A32663">
        <v>31054000</v>
      </c>
      <c r="B32663" t="s">
        <v>122</v>
      </c>
      <c r="C32663">
        <v>0.36359999999999998</v>
      </c>
      <c r="E32663">
        <v>2026</v>
      </c>
      <c r="G32663" t="s">
        <v>271</v>
      </c>
    </row>
    <row r="32664" spans="1:7">
      <c r="A32664">
        <v>31054000</v>
      </c>
      <c r="B32664" t="s">
        <v>122</v>
      </c>
      <c r="C32664">
        <v>0.36359999999999998</v>
      </c>
      <c r="E32664">
        <v>2027</v>
      </c>
      <c r="G32664" t="s">
        <v>271</v>
      </c>
    </row>
    <row r="32665" spans="1:7">
      <c r="A32665">
        <v>31054000</v>
      </c>
      <c r="B32665" t="s">
        <v>122</v>
      </c>
      <c r="C32665">
        <v>0.36359999999999998</v>
      </c>
      <c r="E32665">
        <v>2028</v>
      </c>
      <c r="G32665" t="s">
        <v>271</v>
      </c>
    </row>
    <row r="32666" spans="1:7">
      <c r="A32666">
        <v>31055100</v>
      </c>
      <c r="B32666" t="s">
        <v>122</v>
      </c>
      <c r="C32666" s="30">
        <v>1.51</v>
      </c>
      <c r="G32666" t="s">
        <v>271</v>
      </c>
    </row>
    <row r="32667" spans="1:7">
      <c r="A32667">
        <v>31055100</v>
      </c>
      <c r="B32667" t="s">
        <v>122</v>
      </c>
      <c r="C32667" s="30">
        <v>1.5251000000000001</v>
      </c>
      <c r="E32667">
        <v>2026</v>
      </c>
      <c r="G32667" t="s">
        <v>271</v>
      </c>
    </row>
    <row r="32668" spans="1:7">
      <c r="A32668">
        <v>31055100</v>
      </c>
      <c r="B32668" t="s">
        <v>122</v>
      </c>
      <c r="C32668" s="30">
        <v>1.5251000000000001</v>
      </c>
      <c r="E32668">
        <v>2027</v>
      </c>
      <c r="G32668" t="s">
        <v>271</v>
      </c>
    </row>
    <row r="32669" spans="1:7">
      <c r="A32669">
        <v>31055100</v>
      </c>
      <c r="B32669" t="s">
        <v>122</v>
      </c>
      <c r="C32669" s="30">
        <v>1.5251000000000001</v>
      </c>
      <c r="E32669">
        <v>2028</v>
      </c>
      <c r="G32669" t="s">
        <v>271</v>
      </c>
    </row>
    <row r="32670" spans="1:7">
      <c r="A32670">
        <v>31055900</v>
      </c>
      <c r="B32670" t="s">
        <v>122</v>
      </c>
      <c r="C32670">
        <v>0.66</v>
      </c>
      <c r="G32670" t="s">
        <v>271</v>
      </c>
    </row>
    <row r="32671" spans="1:7">
      <c r="A32671">
        <v>31055900</v>
      </c>
      <c r="B32671" t="s">
        <v>122</v>
      </c>
      <c r="C32671">
        <v>0.66660000000000008</v>
      </c>
      <c r="E32671">
        <v>2026</v>
      </c>
      <c r="G32671" t="s">
        <v>271</v>
      </c>
    </row>
    <row r="32672" spans="1:7">
      <c r="A32672">
        <v>31055900</v>
      </c>
      <c r="B32672" t="s">
        <v>122</v>
      </c>
      <c r="C32672">
        <v>0.66660000000000008</v>
      </c>
      <c r="E32672">
        <v>2027</v>
      </c>
      <c r="G32672" t="s">
        <v>271</v>
      </c>
    </row>
    <row r="32673" spans="1:7">
      <c r="A32673">
        <v>31055900</v>
      </c>
      <c r="B32673" t="s">
        <v>122</v>
      </c>
      <c r="C32673">
        <v>0.66660000000000008</v>
      </c>
      <c r="E32673">
        <v>2028</v>
      </c>
      <c r="G32673" t="s">
        <v>271</v>
      </c>
    </row>
    <row r="32674" spans="1:7">
      <c r="A32674">
        <v>31059020</v>
      </c>
      <c r="B32674" t="s">
        <v>122</v>
      </c>
      <c r="C32674" s="30">
        <v>1.41</v>
      </c>
      <c r="G32674" t="s">
        <v>271</v>
      </c>
    </row>
    <row r="32675" spans="1:7">
      <c r="A32675">
        <v>31059020</v>
      </c>
      <c r="B32675" t="s">
        <v>122</v>
      </c>
      <c r="C32675" s="30">
        <v>1.4240999999999999</v>
      </c>
      <c r="E32675">
        <v>2026</v>
      </c>
      <c r="G32675" t="s">
        <v>271</v>
      </c>
    </row>
    <row r="32676" spans="1:7">
      <c r="A32676">
        <v>31059020</v>
      </c>
      <c r="B32676" t="s">
        <v>122</v>
      </c>
      <c r="C32676" s="30">
        <v>1.4240999999999999</v>
      </c>
      <c r="E32676">
        <v>2027</v>
      </c>
      <c r="G32676" t="s">
        <v>271</v>
      </c>
    </row>
    <row r="32677" spans="1:7">
      <c r="A32677">
        <v>31059020</v>
      </c>
      <c r="B32677" t="s">
        <v>122</v>
      </c>
      <c r="C32677" s="30">
        <v>1.4240999999999999</v>
      </c>
      <c r="E32677">
        <v>2028</v>
      </c>
      <c r="G32677" t="s">
        <v>271</v>
      </c>
    </row>
    <row r="32678" spans="1:7">
      <c r="A32678">
        <v>31059080</v>
      </c>
      <c r="B32678" t="s">
        <v>122</v>
      </c>
      <c r="C32678">
        <v>0.74</v>
      </c>
      <c r="G32678" t="s">
        <v>271</v>
      </c>
    </row>
    <row r="32679" spans="1:7">
      <c r="A32679">
        <v>31059080</v>
      </c>
      <c r="B32679" t="s">
        <v>122</v>
      </c>
      <c r="C32679">
        <v>0.74739999999999995</v>
      </c>
      <c r="E32679">
        <v>2026</v>
      </c>
      <c r="G32679" t="s">
        <v>271</v>
      </c>
    </row>
    <row r="32680" spans="1:7">
      <c r="A32680">
        <v>31059080</v>
      </c>
      <c r="B32680" t="s">
        <v>122</v>
      </c>
      <c r="C32680">
        <v>0.74739999999999995</v>
      </c>
      <c r="E32680">
        <v>2027</v>
      </c>
      <c r="G32680" t="s">
        <v>271</v>
      </c>
    </row>
    <row r="32681" spans="1:7">
      <c r="A32681">
        <v>31059080</v>
      </c>
      <c r="B32681" t="s">
        <v>122</v>
      </c>
      <c r="C32681">
        <v>0.74739999999999995</v>
      </c>
      <c r="E32681">
        <v>2028</v>
      </c>
      <c r="G32681" t="s">
        <v>271</v>
      </c>
    </row>
    <row r="32682" spans="1:7">
      <c r="A32682">
        <v>7601</v>
      </c>
      <c r="B32682" t="s">
        <v>122</v>
      </c>
      <c r="C32682">
        <v>0.36</v>
      </c>
      <c r="D32682" t="s">
        <v>19</v>
      </c>
      <c r="G32682" t="s">
        <v>25</v>
      </c>
    </row>
    <row r="32683" spans="1:7">
      <c r="A32683">
        <v>7601</v>
      </c>
      <c r="B32683" t="s">
        <v>122</v>
      </c>
      <c r="C32683">
        <v>0.39599999999999996</v>
      </c>
      <c r="D32683" t="s">
        <v>19</v>
      </c>
      <c r="E32683">
        <v>2026</v>
      </c>
      <c r="G32683" t="s">
        <v>25</v>
      </c>
    </row>
    <row r="32684" spans="1:7">
      <c r="A32684">
        <v>7601</v>
      </c>
      <c r="B32684" t="s">
        <v>122</v>
      </c>
      <c r="C32684">
        <v>0.432</v>
      </c>
      <c r="D32684" t="s">
        <v>19</v>
      </c>
      <c r="E32684">
        <v>2027</v>
      </c>
      <c r="G32684" t="s">
        <v>25</v>
      </c>
    </row>
    <row r="32685" spans="1:7">
      <c r="A32685">
        <v>7601</v>
      </c>
      <c r="B32685" t="s">
        <v>122</v>
      </c>
      <c r="C32685">
        <v>0.46799999999999997</v>
      </c>
      <c r="D32685" t="s">
        <v>19</v>
      </c>
      <c r="E32685">
        <v>2028</v>
      </c>
      <c r="G32685" t="s">
        <v>25</v>
      </c>
    </row>
    <row r="32686" spans="1:7">
      <c r="A32686">
        <v>7603</v>
      </c>
      <c r="B32686" t="s">
        <v>122</v>
      </c>
      <c r="C32686">
        <v>0.49</v>
      </c>
      <c r="D32686" t="s">
        <v>19</v>
      </c>
      <c r="G32686" t="s">
        <v>25</v>
      </c>
    </row>
    <row r="32687" spans="1:7">
      <c r="A32687">
        <v>7603</v>
      </c>
      <c r="B32687" t="s">
        <v>122</v>
      </c>
      <c r="C32687">
        <v>0.53900000000000003</v>
      </c>
      <c r="D32687" t="s">
        <v>19</v>
      </c>
      <c r="E32687">
        <v>2026</v>
      </c>
      <c r="G32687" t="s">
        <v>25</v>
      </c>
    </row>
    <row r="32688" spans="1:7">
      <c r="A32688">
        <v>7603</v>
      </c>
      <c r="B32688" t="s">
        <v>122</v>
      </c>
      <c r="C32688">
        <v>0.58799999999999997</v>
      </c>
      <c r="D32688" t="s">
        <v>19</v>
      </c>
      <c r="E32688">
        <v>2027</v>
      </c>
      <c r="G32688" t="s">
        <v>25</v>
      </c>
    </row>
    <row r="32689" spans="1:7">
      <c r="A32689">
        <v>7603</v>
      </c>
      <c r="B32689" t="s">
        <v>122</v>
      </c>
      <c r="C32689">
        <v>0.63700000000000001</v>
      </c>
      <c r="D32689" t="s">
        <v>19</v>
      </c>
      <c r="E32689">
        <v>2028</v>
      </c>
      <c r="G32689" t="s">
        <v>25</v>
      </c>
    </row>
    <row r="32690" spans="1:7">
      <c r="A32690">
        <v>76041010</v>
      </c>
      <c r="B32690" t="s">
        <v>122</v>
      </c>
      <c r="C32690">
        <v>0.71</v>
      </c>
      <c r="D32690" t="s">
        <v>19</v>
      </c>
      <c r="G32690" t="s">
        <v>25</v>
      </c>
    </row>
    <row r="32691" spans="1:7">
      <c r="A32691">
        <v>76041010</v>
      </c>
      <c r="B32691" t="s">
        <v>122</v>
      </c>
      <c r="C32691">
        <v>0.78099999999999992</v>
      </c>
      <c r="D32691" t="s">
        <v>19</v>
      </c>
      <c r="E32691">
        <v>2026</v>
      </c>
      <c r="G32691" t="s">
        <v>25</v>
      </c>
    </row>
    <row r="32692" spans="1:7">
      <c r="A32692">
        <v>76041010</v>
      </c>
      <c r="B32692" t="s">
        <v>122</v>
      </c>
      <c r="C32692">
        <v>0.85199999999999998</v>
      </c>
      <c r="D32692" t="s">
        <v>19</v>
      </c>
      <c r="E32692">
        <v>2027</v>
      </c>
      <c r="G32692" t="s">
        <v>25</v>
      </c>
    </row>
    <row r="32693" spans="1:7">
      <c r="A32693">
        <v>76041010</v>
      </c>
      <c r="B32693" t="s">
        <v>122</v>
      </c>
      <c r="C32693">
        <v>0.92299999999999993</v>
      </c>
      <c r="D32693" t="s">
        <v>19</v>
      </c>
      <c r="E32693">
        <v>2028</v>
      </c>
      <c r="G32693" t="s">
        <v>25</v>
      </c>
    </row>
    <row r="32694" spans="1:7">
      <c r="A32694">
        <v>76041090</v>
      </c>
      <c r="B32694" t="s">
        <v>122</v>
      </c>
      <c r="C32694">
        <v>0.73</v>
      </c>
      <c r="D32694" t="s">
        <v>19</v>
      </c>
      <c r="G32694" t="s">
        <v>25</v>
      </c>
    </row>
    <row r="32695" spans="1:7">
      <c r="A32695">
        <v>76041090</v>
      </c>
      <c r="B32695" t="s">
        <v>122</v>
      </c>
      <c r="C32695">
        <v>0.80299999999999994</v>
      </c>
      <c r="D32695" t="s">
        <v>19</v>
      </c>
      <c r="E32695">
        <v>2026</v>
      </c>
      <c r="G32695" t="s">
        <v>25</v>
      </c>
    </row>
    <row r="32696" spans="1:7">
      <c r="A32696">
        <v>76041090</v>
      </c>
      <c r="B32696" t="s">
        <v>122</v>
      </c>
      <c r="C32696">
        <v>0.876</v>
      </c>
      <c r="D32696" t="s">
        <v>19</v>
      </c>
      <c r="E32696">
        <v>2027</v>
      </c>
      <c r="G32696" t="s">
        <v>25</v>
      </c>
    </row>
    <row r="32697" spans="1:7">
      <c r="A32697">
        <v>76041090</v>
      </c>
      <c r="B32697" t="s">
        <v>122</v>
      </c>
      <c r="C32697">
        <v>0.94899999999999995</v>
      </c>
      <c r="D32697" t="s">
        <v>19</v>
      </c>
      <c r="E32697">
        <v>2028</v>
      </c>
      <c r="G32697" t="s">
        <v>25</v>
      </c>
    </row>
    <row r="32698" spans="1:7">
      <c r="A32698">
        <v>76042100</v>
      </c>
      <c r="B32698" t="s">
        <v>122</v>
      </c>
      <c r="C32698">
        <v>0.73</v>
      </c>
      <c r="D32698" t="s">
        <v>19</v>
      </c>
      <c r="G32698" t="s">
        <v>25</v>
      </c>
    </row>
    <row r="32699" spans="1:7">
      <c r="A32699">
        <v>76042100</v>
      </c>
      <c r="B32699" t="s">
        <v>122</v>
      </c>
      <c r="C32699">
        <v>0.80299999999999994</v>
      </c>
      <c r="D32699" t="s">
        <v>19</v>
      </c>
      <c r="E32699">
        <v>2026</v>
      </c>
      <c r="G32699" t="s">
        <v>25</v>
      </c>
    </row>
    <row r="32700" spans="1:7">
      <c r="A32700">
        <v>76042100</v>
      </c>
      <c r="B32700" t="s">
        <v>122</v>
      </c>
      <c r="C32700">
        <v>0.876</v>
      </c>
      <c r="D32700" t="s">
        <v>19</v>
      </c>
      <c r="E32700">
        <v>2027</v>
      </c>
      <c r="G32700" t="s">
        <v>25</v>
      </c>
    </row>
    <row r="32701" spans="1:7">
      <c r="A32701">
        <v>76042100</v>
      </c>
      <c r="B32701" t="s">
        <v>122</v>
      </c>
      <c r="C32701">
        <v>0.94899999999999995</v>
      </c>
      <c r="D32701" t="s">
        <v>19</v>
      </c>
      <c r="E32701">
        <v>2028</v>
      </c>
      <c r="G32701" t="s">
        <v>25</v>
      </c>
    </row>
    <row r="32702" spans="1:7">
      <c r="A32702">
        <v>76042910</v>
      </c>
      <c r="B32702" t="s">
        <v>122</v>
      </c>
      <c r="C32702">
        <v>0.71</v>
      </c>
      <c r="D32702" t="s">
        <v>19</v>
      </c>
      <c r="G32702" t="s">
        <v>25</v>
      </c>
    </row>
    <row r="32703" spans="1:7">
      <c r="A32703">
        <v>76042910</v>
      </c>
      <c r="B32703" t="s">
        <v>122</v>
      </c>
      <c r="C32703">
        <v>0.78099999999999992</v>
      </c>
      <c r="D32703" t="s">
        <v>19</v>
      </c>
      <c r="E32703">
        <v>2026</v>
      </c>
      <c r="G32703" t="s">
        <v>25</v>
      </c>
    </row>
    <row r="32704" spans="1:7">
      <c r="A32704">
        <v>76042910</v>
      </c>
      <c r="B32704" t="s">
        <v>122</v>
      </c>
      <c r="C32704">
        <v>0.85199999999999998</v>
      </c>
      <c r="D32704" t="s">
        <v>19</v>
      </c>
      <c r="E32704">
        <v>2027</v>
      </c>
      <c r="G32704" t="s">
        <v>25</v>
      </c>
    </row>
    <row r="32705" spans="1:7">
      <c r="A32705">
        <v>76042910</v>
      </c>
      <c r="B32705" t="s">
        <v>122</v>
      </c>
      <c r="C32705">
        <v>0.92299999999999993</v>
      </c>
      <c r="D32705" t="s">
        <v>19</v>
      </c>
      <c r="E32705">
        <v>2028</v>
      </c>
      <c r="G32705" t="s">
        <v>25</v>
      </c>
    </row>
    <row r="32706" spans="1:7">
      <c r="A32706">
        <v>76042990</v>
      </c>
      <c r="B32706" t="s">
        <v>122</v>
      </c>
      <c r="C32706">
        <v>0.73</v>
      </c>
      <c r="D32706" t="s">
        <v>19</v>
      </c>
      <c r="G32706" t="s">
        <v>25</v>
      </c>
    </row>
    <row r="32707" spans="1:7">
      <c r="A32707">
        <v>76042990</v>
      </c>
      <c r="B32707" t="s">
        <v>122</v>
      </c>
      <c r="C32707">
        <v>0.80299999999999994</v>
      </c>
      <c r="D32707" t="s">
        <v>19</v>
      </c>
      <c r="E32707">
        <v>2026</v>
      </c>
      <c r="G32707" t="s">
        <v>25</v>
      </c>
    </row>
    <row r="32708" spans="1:7">
      <c r="A32708">
        <v>76042990</v>
      </c>
      <c r="B32708" t="s">
        <v>122</v>
      </c>
      <c r="C32708">
        <v>0.876</v>
      </c>
      <c r="D32708" t="s">
        <v>19</v>
      </c>
      <c r="E32708">
        <v>2027</v>
      </c>
      <c r="G32708" t="s">
        <v>25</v>
      </c>
    </row>
    <row r="32709" spans="1:7">
      <c r="A32709">
        <v>76042990</v>
      </c>
      <c r="B32709" t="s">
        <v>122</v>
      </c>
      <c r="C32709">
        <v>0.94899999999999995</v>
      </c>
      <c r="D32709" t="s">
        <v>19</v>
      </c>
      <c r="E32709">
        <v>2028</v>
      </c>
      <c r="G32709" t="s">
        <v>25</v>
      </c>
    </row>
    <row r="32710" spans="1:7">
      <c r="A32710">
        <v>7605</v>
      </c>
      <c r="B32710" t="s">
        <v>122</v>
      </c>
      <c r="C32710">
        <v>0.71</v>
      </c>
      <c r="D32710" t="s">
        <v>19</v>
      </c>
      <c r="G32710" t="s">
        <v>25</v>
      </c>
    </row>
    <row r="32711" spans="1:7">
      <c r="A32711">
        <v>7605</v>
      </c>
      <c r="B32711" t="s">
        <v>122</v>
      </c>
      <c r="C32711">
        <v>0.78099999999999992</v>
      </c>
      <c r="D32711" t="s">
        <v>19</v>
      </c>
      <c r="E32711">
        <v>2026</v>
      </c>
      <c r="G32711" t="s">
        <v>25</v>
      </c>
    </row>
    <row r="32712" spans="1:7">
      <c r="A32712">
        <v>7605</v>
      </c>
      <c r="B32712" t="s">
        <v>122</v>
      </c>
      <c r="C32712">
        <v>0.85199999999999998</v>
      </c>
      <c r="D32712" t="s">
        <v>19</v>
      </c>
      <c r="E32712">
        <v>2027</v>
      </c>
      <c r="G32712" t="s">
        <v>25</v>
      </c>
    </row>
    <row r="32713" spans="1:7">
      <c r="A32713">
        <v>7605</v>
      </c>
      <c r="B32713" t="s">
        <v>122</v>
      </c>
      <c r="C32713">
        <v>0.92299999999999993</v>
      </c>
      <c r="D32713" t="s">
        <v>19</v>
      </c>
      <c r="E32713">
        <v>2028</v>
      </c>
      <c r="G32713" t="s">
        <v>25</v>
      </c>
    </row>
    <row r="32714" spans="1:7">
      <c r="A32714">
        <v>7606</v>
      </c>
      <c r="B32714" t="s">
        <v>122</v>
      </c>
      <c r="C32714" s="30">
        <v>1.17</v>
      </c>
      <c r="D32714" t="s">
        <v>19</v>
      </c>
      <c r="G32714" t="s">
        <v>25</v>
      </c>
    </row>
    <row r="32715" spans="1:7">
      <c r="A32715">
        <v>7606</v>
      </c>
      <c r="B32715" t="s">
        <v>122</v>
      </c>
      <c r="C32715" s="30">
        <v>1.2869999999999999</v>
      </c>
      <c r="D32715" t="s">
        <v>19</v>
      </c>
      <c r="E32715">
        <v>2026</v>
      </c>
      <c r="G32715" t="s">
        <v>25</v>
      </c>
    </row>
    <row r="32716" spans="1:7">
      <c r="A32716">
        <v>7606</v>
      </c>
      <c r="B32716" t="s">
        <v>122</v>
      </c>
      <c r="C32716" s="30">
        <v>1.4039999999999999</v>
      </c>
      <c r="D32716" t="s">
        <v>19</v>
      </c>
      <c r="E32716">
        <v>2027</v>
      </c>
      <c r="G32716" t="s">
        <v>25</v>
      </c>
    </row>
    <row r="32717" spans="1:7">
      <c r="A32717">
        <v>7606</v>
      </c>
      <c r="B32717" t="s">
        <v>122</v>
      </c>
      <c r="C32717" s="30">
        <v>1.5209999999999999</v>
      </c>
      <c r="D32717" t="s">
        <v>19</v>
      </c>
      <c r="E32717">
        <v>2028</v>
      </c>
      <c r="G32717" t="s">
        <v>25</v>
      </c>
    </row>
    <row r="32718" spans="1:7">
      <c r="A32718">
        <v>7607</v>
      </c>
      <c r="B32718" t="s">
        <v>122</v>
      </c>
      <c r="C32718" s="30">
        <v>1.17</v>
      </c>
      <c r="D32718" t="s">
        <v>19</v>
      </c>
      <c r="G32718" t="s">
        <v>25</v>
      </c>
    </row>
    <row r="32719" spans="1:7">
      <c r="A32719">
        <v>7607</v>
      </c>
      <c r="B32719" t="s">
        <v>122</v>
      </c>
      <c r="C32719" s="30">
        <v>1.2869999999999999</v>
      </c>
      <c r="D32719" t="s">
        <v>19</v>
      </c>
      <c r="E32719">
        <v>2026</v>
      </c>
      <c r="G32719" t="s">
        <v>25</v>
      </c>
    </row>
    <row r="32720" spans="1:7">
      <c r="A32720">
        <v>7607</v>
      </c>
      <c r="B32720" t="s">
        <v>122</v>
      </c>
      <c r="C32720" s="30">
        <v>1.4039999999999999</v>
      </c>
      <c r="D32720" t="s">
        <v>19</v>
      </c>
      <c r="E32720">
        <v>2027</v>
      </c>
      <c r="G32720" t="s">
        <v>25</v>
      </c>
    </row>
    <row r="32721" spans="1:7">
      <c r="A32721">
        <v>7607</v>
      </c>
      <c r="B32721" t="s">
        <v>122</v>
      </c>
      <c r="C32721" s="30">
        <v>1.5209999999999999</v>
      </c>
      <c r="D32721" t="s">
        <v>19</v>
      </c>
      <c r="E32721">
        <v>2028</v>
      </c>
      <c r="G32721" t="s">
        <v>25</v>
      </c>
    </row>
    <row r="32722" spans="1:7">
      <c r="A32722">
        <v>7608</v>
      </c>
      <c r="B32722" t="s">
        <v>122</v>
      </c>
      <c r="C32722">
        <v>0.73</v>
      </c>
      <c r="D32722" t="s">
        <v>19</v>
      </c>
      <c r="G32722" t="s">
        <v>25</v>
      </c>
    </row>
    <row r="32723" spans="1:7">
      <c r="A32723">
        <v>7608</v>
      </c>
      <c r="B32723" t="s">
        <v>122</v>
      </c>
      <c r="C32723">
        <v>0.80299999999999994</v>
      </c>
      <c r="D32723" t="s">
        <v>19</v>
      </c>
      <c r="E32723">
        <v>2026</v>
      </c>
      <c r="G32723" t="s">
        <v>25</v>
      </c>
    </row>
    <row r="32724" spans="1:7">
      <c r="A32724">
        <v>7608</v>
      </c>
      <c r="B32724" t="s">
        <v>122</v>
      </c>
      <c r="C32724">
        <v>0.876</v>
      </c>
      <c r="D32724" t="s">
        <v>19</v>
      </c>
      <c r="E32724">
        <v>2027</v>
      </c>
      <c r="G32724" t="s">
        <v>25</v>
      </c>
    </row>
    <row r="32725" spans="1:7">
      <c r="A32725">
        <v>7608</v>
      </c>
      <c r="B32725" t="s">
        <v>122</v>
      </c>
      <c r="C32725">
        <v>0.94899999999999995</v>
      </c>
      <c r="D32725" t="s">
        <v>19</v>
      </c>
      <c r="E32725">
        <v>2028</v>
      </c>
      <c r="G32725" t="s">
        <v>25</v>
      </c>
    </row>
    <row r="32726" spans="1:7">
      <c r="A32726">
        <v>76090000</v>
      </c>
      <c r="B32726" t="s">
        <v>122</v>
      </c>
      <c r="C32726">
        <v>0.73</v>
      </c>
      <c r="D32726" t="s">
        <v>19</v>
      </c>
      <c r="G32726" t="s">
        <v>25</v>
      </c>
    </row>
    <row r="32727" spans="1:7">
      <c r="A32727">
        <v>76090000</v>
      </c>
      <c r="B32727" t="s">
        <v>122</v>
      </c>
      <c r="C32727">
        <v>0.80299999999999994</v>
      </c>
      <c r="D32727" t="s">
        <v>19</v>
      </c>
      <c r="E32727">
        <v>2026</v>
      </c>
      <c r="G32727" t="s">
        <v>25</v>
      </c>
    </row>
    <row r="32728" spans="1:7">
      <c r="A32728">
        <v>76090000</v>
      </c>
      <c r="B32728" t="s">
        <v>122</v>
      </c>
      <c r="C32728">
        <v>0.876</v>
      </c>
      <c r="D32728" t="s">
        <v>19</v>
      </c>
      <c r="E32728">
        <v>2027</v>
      </c>
      <c r="G32728" t="s">
        <v>25</v>
      </c>
    </row>
    <row r="32729" spans="1:7">
      <c r="A32729">
        <v>76090000</v>
      </c>
      <c r="B32729" t="s">
        <v>122</v>
      </c>
      <c r="C32729">
        <v>0.94899999999999995</v>
      </c>
      <c r="D32729" t="s">
        <v>19</v>
      </c>
      <c r="E32729">
        <v>2028</v>
      </c>
      <c r="G32729" t="s">
        <v>25</v>
      </c>
    </row>
    <row r="32730" spans="1:7">
      <c r="A32730">
        <v>76101000</v>
      </c>
      <c r="B32730" t="s">
        <v>122</v>
      </c>
      <c r="C32730">
        <v>0.73</v>
      </c>
      <c r="D32730" t="s">
        <v>19</v>
      </c>
      <c r="G32730" t="s">
        <v>25</v>
      </c>
    </row>
    <row r="32731" spans="1:7">
      <c r="A32731">
        <v>76101000</v>
      </c>
      <c r="B32731" t="s">
        <v>122</v>
      </c>
      <c r="C32731">
        <v>0.80299999999999994</v>
      </c>
      <c r="D32731" t="s">
        <v>19</v>
      </c>
      <c r="E32731">
        <v>2026</v>
      </c>
      <c r="G32731" t="s">
        <v>25</v>
      </c>
    </row>
    <row r="32732" spans="1:7">
      <c r="A32732">
        <v>76101000</v>
      </c>
      <c r="B32732" t="s">
        <v>122</v>
      </c>
      <c r="C32732">
        <v>0.876</v>
      </c>
      <c r="D32732" t="s">
        <v>19</v>
      </c>
      <c r="E32732">
        <v>2027</v>
      </c>
      <c r="G32732" t="s">
        <v>25</v>
      </c>
    </row>
    <row r="32733" spans="1:7">
      <c r="A32733">
        <v>76101000</v>
      </c>
      <c r="B32733" t="s">
        <v>122</v>
      </c>
      <c r="C32733">
        <v>0.94899999999999995</v>
      </c>
      <c r="D32733" t="s">
        <v>19</v>
      </c>
      <c r="E32733">
        <v>2028</v>
      </c>
      <c r="G32733" t="s">
        <v>25</v>
      </c>
    </row>
    <row r="32734" spans="1:7">
      <c r="A32734">
        <v>761090</v>
      </c>
      <c r="B32734" t="s">
        <v>122</v>
      </c>
      <c r="C32734">
        <v>0.73</v>
      </c>
      <c r="D32734" t="s">
        <v>19</v>
      </c>
      <c r="G32734" t="s">
        <v>25</v>
      </c>
    </row>
    <row r="32735" spans="1:7">
      <c r="A32735">
        <v>761090</v>
      </c>
      <c r="B32735" t="s">
        <v>122</v>
      </c>
      <c r="C32735">
        <v>0.80299999999999994</v>
      </c>
      <c r="D32735" t="s">
        <v>19</v>
      </c>
      <c r="E32735">
        <v>2026</v>
      </c>
      <c r="G32735" t="s">
        <v>25</v>
      </c>
    </row>
    <row r="32736" spans="1:7">
      <c r="A32736">
        <v>761090</v>
      </c>
      <c r="B32736" t="s">
        <v>122</v>
      </c>
      <c r="C32736">
        <v>0.876</v>
      </c>
      <c r="D32736" t="s">
        <v>19</v>
      </c>
      <c r="E32736">
        <v>2027</v>
      </c>
      <c r="G32736" t="s">
        <v>25</v>
      </c>
    </row>
    <row r="32737" spans="1:7">
      <c r="A32737">
        <v>761090</v>
      </c>
      <c r="B32737" t="s">
        <v>122</v>
      </c>
      <c r="C32737">
        <v>0.94899999999999995</v>
      </c>
      <c r="D32737" t="s">
        <v>19</v>
      </c>
      <c r="E32737">
        <v>2028</v>
      </c>
      <c r="G32737" t="s">
        <v>25</v>
      </c>
    </row>
    <row r="32738" spans="1:7">
      <c r="A32738">
        <v>76109010</v>
      </c>
      <c r="B32738" t="s">
        <v>122</v>
      </c>
      <c r="C32738">
        <v>0.73</v>
      </c>
      <c r="D32738" t="s">
        <v>19</v>
      </c>
      <c r="G32738" t="s">
        <v>25</v>
      </c>
    </row>
    <row r="32739" spans="1:7">
      <c r="A32739">
        <v>76109010</v>
      </c>
      <c r="B32739" t="s">
        <v>122</v>
      </c>
      <c r="C32739">
        <v>0.80299999999999994</v>
      </c>
      <c r="D32739" t="s">
        <v>19</v>
      </c>
      <c r="E32739">
        <v>2026</v>
      </c>
      <c r="G32739" t="s">
        <v>25</v>
      </c>
    </row>
    <row r="32740" spans="1:7">
      <c r="A32740">
        <v>76109010</v>
      </c>
      <c r="B32740" t="s">
        <v>122</v>
      </c>
      <c r="C32740">
        <v>0.876</v>
      </c>
      <c r="D32740" t="s">
        <v>19</v>
      </c>
      <c r="E32740">
        <v>2027</v>
      </c>
      <c r="G32740" t="s">
        <v>25</v>
      </c>
    </row>
    <row r="32741" spans="1:7">
      <c r="A32741">
        <v>76109010</v>
      </c>
      <c r="B32741" t="s">
        <v>122</v>
      </c>
      <c r="C32741">
        <v>0.94899999999999995</v>
      </c>
      <c r="D32741" t="s">
        <v>19</v>
      </c>
      <c r="E32741">
        <v>2028</v>
      </c>
      <c r="G32741" t="s">
        <v>25</v>
      </c>
    </row>
    <row r="32742" spans="1:7">
      <c r="A32742">
        <v>76109090</v>
      </c>
      <c r="B32742" t="s">
        <v>122</v>
      </c>
      <c r="C32742">
        <v>0.73</v>
      </c>
      <c r="D32742" t="s">
        <v>19</v>
      </c>
      <c r="G32742" t="s">
        <v>25</v>
      </c>
    </row>
    <row r="32743" spans="1:7">
      <c r="A32743">
        <v>76109090</v>
      </c>
      <c r="B32743" t="s">
        <v>122</v>
      </c>
      <c r="C32743">
        <v>0.80299999999999994</v>
      </c>
      <c r="D32743" t="s">
        <v>19</v>
      </c>
      <c r="E32743">
        <v>2026</v>
      </c>
      <c r="G32743" t="s">
        <v>25</v>
      </c>
    </row>
    <row r="32744" spans="1:7">
      <c r="A32744">
        <v>76109090</v>
      </c>
      <c r="B32744" t="s">
        <v>122</v>
      </c>
      <c r="C32744">
        <v>0.876</v>
      </c>
      <c r="D32744" t="s">
        <v>19</v>
      </c>
      <c r="E32744">
        <v>2027</v>
      </c>
      <c r="G32744" t="s">
        <v>25</v>
      </c>
    </row>
    <row r="32745" spans="1:7">
      <c r="A32745">
        <v>76109090</v>
      </c>
      <c r="B32745" t="s">
        <v>122</v>
      </c>
      <c r="C32745">
        <v>0.94899999999999995</v>
      </c>
      <c r="D32745" t="s">
        <v>19</v>
      </c>
      <c r="E32745">
        <v>2028</v>
      </c>
      <c r="G32745" t="s">
        <v>25</v>
      </c>
    </row>
    <row r="32746" spans="1:7">
      <c r="A32746">
        <v>76110000</v>
      </c>
      <c r="B32746" t="s">
        <v>122</v>
      </c>
      <c r="C32746" s="30">
        <v>1.17</v>
      </c>
      <c r="D32746" t="s">
        <v>19</v>
      </c>
      <c r="G32746" t="s">
        <v>25</v>
      </c>
    </row>
    <row r="32747" spans="1:7">
      <c r="A32747">
        <v>76110000</v>
      </c>
      <c r="B32747" t="s">
        <v>122</v>
      </c>
      <c r="C32747" s="30">
        <v>1.2869999999999999</v>
      </c>
      <c r="D32747" t="s">
        <v>19</v>
      </c>
      <c r="E32747">
        <v>2026</v>
      </c>
      <c r="G32747" t="s">
        <v>25</v>
      </c>
    </row>
    <row r="32748" spans="1:7">
      <c r="A32748">
        <v>76110000</v>
      </c>
      <c r="B32748" t="s">
        <v>122</v>
      </c>
      <c r="C32748" s="30">
        <v>1.4039999999999999</v>
      </c>
      <c r="D32748" t="s">
        <v>19</v>
      </c>
      <c r="E32748">
        <v>2027</v>
      </c>
      <c r="G32748" t="s">
        <v>25</v>
      </c>
    </row>
    <row r="32749" spans="1:7">
      <c r="A32749">
        <v>76110000</v>
      </c>
      <c r="B32749" t="s">
        <v>122</v>
      </c>
      <c r="C32749" s="30">
        <v>1.5209999999999999</v>
      </c>
      <c r="D32749" t="s">
        <v>19</v>
      </c>
      <c r="E32749">
        <v>2028</v>
      </c>
      <c r="G32749" t="s">
        <v>25</v>
      </c>
    </row>
    <row r="32750" spans="1:7">
      <c r="A32750">
        <v>7612</v>
      </c>
      <c r="B32750" t="s">
        <v>122</v>
      </c>
      <c r="C32750" s="30">
        <v>1.17</v>
      </c>
      <c r="D32750" t="s">
        <v>19</v>
      </c>
      <c r="G32750" t="s">
        <v>25</v>
      </c>
    </row>
    <row r="32751" spans="1:7">
      <c r="A32751">
        <v>7612</v>
      </c>
      <c r="B32751" t="s">
        <v>122</v>
      </c>
      <c r="C32751" s="30">
        <v>1.2869999999999999</v>
      </c>
      <c r="D32751" t="s">
        <v>19</v>
      </c>
      <c r="E32751">
        <v>2026</v>
      </c>
      <c r="G32751" t="s">
        <v>25</v>
      </c>
    </row>
    <row r="32752" spans="1:7">
      <c r="A32752">
        <v>7612</v>
      </c>
      <c r="B32752" t="s">
        <v>122</v>
      </c>
      <c r="C32752" s="30">
        <v>1.4039999999999999</v>
      </c>
      <c r="D32752" t="s">
        <v>19</v>
      </c>
      <c r="E32752">
        <v>2027</v>
      </c>
      <c r="G32752" t="s">
        <v>25</v>
      </c>
    </row>
    <row r="32753" spans="1:7">
      <c r="A32753">
        <v>7612</v>
      </c>
      <c r="B32753" t="s">
        <v>122</v>
      </c>
      <c r="C32753" s="30">
        <v>1.5209999999999999</v>
      </c>
      <c r="D32753" t="s">
        <v>19</v>
      </c>
      <c r="E32753">
        <v>2028</v>
      </c>
      <c r="G32753" t="s">
        <v>25</v>
      </c>
    </row>
    <row r="32754" spans="1:7">
      <c r="A32754">
        <v>76130000</v>
      </c>
      <c r="B32754" t="s">
        <v>122</v>
      </c>
      <c r="C32754" s="30">
        <v>1.17</v>
      </c>
      <c r="D32754" t="s">
        <v>19</v>
      </c>
      <c r="G32754" t="s">
        <v>25</v>
      </c>
    </row>
    <row r="32755" spans="1:7">
      <c r="A32755">
        <v>76130000</v>
      </c>
      <c r="B32755" t="s">
        <v>122</v>
      </c>
      <c r="C32755" s="30">
        <v>1.2869999999999999</v>
      </c>
      <c r="D32755" t="s">
        <v>19</v>
      </c>
      <c r="E32755">
        <v>2026</v>
      </c>
      <c r="G32755" t="s">
        <v>25</v>
      </c>
    </row>
    <row r="32756" spans="1:7">
      <c r="A32756">
        <v>76130000</v>
      </c>
      <c r="B32756" t="s">
        <v>122</v>
      </c>
      <c r="C32756" s="30">
        <v>1.4039999999999999</v>
      </c>
      <c r="D32756" t="s">
        <v>19</v>
      </c>
      <c r="E32756">
        <v>2027</v>
      </c>
      <c r="G32756" t="s">
        <v>25</v>
      </c>
    </row>
    <row r="32757" spans="1:7">
      <c r="A32757">
        <v>76130000</v>
      </c>
      <c r="B32757" t="s">
        <v>122</v>
      </c>
      <c r="C32757" s="30">
        <v>1.5209999999999999</v>
      </c>
      <c r="D32757" t="s">
        <v>19</v>
      </c>
      <c r="E32757">
        <v>2028</v>
      </c>
      <c r="G32757" t="s">
        <v>25</v>
      </c>
    </row>
    <row r="32758" spans="1:7">
      <c r="A32758">
        <v>7614</v>
      </c>
      <c r="B32758" t="s">
        <v>122</v>
      </c>
      <c r="C32758">
        <v>0.71</v>
      </c>
      <c r="D32758" t="s">
        <v>19</v>
      </c>
      <c r="G32758" t="s">
        <v>25</v>
      </c>
    </row>
    <row r="32759" spans="1:7">
      <c r="A32759">
        <v>7614</v>
      </c>
      <c r="B32759" t="s">
        <v>122</v>
      </c>
      <c r="C32759">
        <v>0.78099999999999992</v>
      </c>
      <c r="D32759" t="s">
        <v>19</v>
      </c>
      <c r="E32759">
        <v>2026</v>
      </c>
      <c r="G32759" t="s">
        <v>25</v>
      </c>
    </row>
    <row r="32760" spans="1:7">
      <c r="A32760">
        <v>7614</v>
      </c>
      <c r="B32760" t="s">
        <v>122</v>
      </c>
      <c r="C32760">
        <v>0.85199999999999998</v>
      </c>
      <c r="D32760" t="s">
        <v>19</v>
      </c>
      <c r="E32760">
        <v>2027</v>
      </c>
      <c r="G32760" t="s">
        <v>25</v>
      </c>
    </row>
    <row r="32761" spans="1:7">
      <c r="A32761">
        <v>7614</v>
      </c>
      <c r="B32761" t="s">
        <v>122</v>
      </c>
      <c r="C32761">
        <v>0.92299999999999993</v>
      </c>
      <c r="D32761" t="s">
        <v>19</v>
      </c>
      <c r="E32761">
        <v>2028</v>
      </c>
      <c r="G32761" t="s">
        <v>25</v>
      </c>
    </row>
    <row r="32762" spans="1:7">
      <c r="A32762">
        <v>76161000</v>
      </c>
      <c r="B32762" t="s">
        <v>122</v>
      </c>
      <c r="C32762" s="30">
        <v>1.17</v>
      </c>
      <c r="D32762" t="s">
        <v>19</v>
      </c>
      <c r="G32762" t="s">
        <v>25</v>
      </c>
    </row>
    <row r="32763" spans="1:7">
      <c r="A32763">
        <v>76161000</v>
      </c>
      <c r="B32763" t="s">
        <v>122</v>
      </c>
      <c r="C32763" s="30">
        <v>1.2869999999999999</v>
      </c>
      <c r="D32763" t="s">
        <v>19</v>
      </c>
      <c r="E32763">
        <v>2026</v>
      </c>
      <c r="G32763" t="s">
        <v>25</v>
      </c>
    </row>
    <row r="32764" spans="1:7">
      <c r="A32764">
        <v>76161000</v>
      </c>
      <c r="B32764" t="s">
        <v>122</v>
      </c>
      <c r="C32764" s="30">
        <v>1.4039999999999999</v>
      </c>
      <c r="D32764" t="s">
        <v>19</v>
      </c>
      <c r="E32764">
        <v>2027</v>
      </c>
      <c r="G32764" t="s">
        <v>25</v>
      </c>
    </row>
    <row r="32765" spans="1:7">
      <c r="A32765">
        <v>76161000</v>
      </c>
      <c r="B32765" t="s">
        <v>122</v>
      </c>
      <c r="C32765" s="30">
        <v>1.5209999999999999</v>
      </c>
      <c r="D32765" t="s">
        <v>19</v>
      </c>
      <c r="E32765">
        <v>2028</v>
      </c>
      <c r="G32765" t="s">
        <v>25</v>
      </c>
    </row>
    <row r="32766" spans="1:7">
      <c r="A32766">
        <v>76169100</v>
      </c>
      <c r="B32766" t="s">
        <v>122</v>
      </c>
      <c r="C32766" s="30">
        <v>1.17</v>
      </c>
      <c r="D32766" t="s">
        <v>19</v>
      </c>
      <c r="G32766" t="s">
        <v>25</v>
      </c>
    </row>
    <row r="32767" spans="1:7">
      <c r="A32767">
        <v>76169100</v>
      </c>
      <c r="B32767" t="s">
        <v>122</v>
      </c>
      <c r="C32767" s="30">
        <v>1.2869999999999999</v>
      </c>
      <c r="D32767" t="s">
        <v>19</v>
      </c>
      <c r="E32767">
        <v>2026</v>
      </c>
      <c r="G32767" t="s">
        <v>25</v>
      </c>
    </row>
    <row r="32768" spans="1:7">
      <c r="A32768">
        <v>76169100</v>
      </c>
      <c r="B32768" t="s">
        <v>122</v>
      </c>
      <c r="C32768" s="30">
        <v>1.4039999999999999</v>
      </c>
      <c r="D32768" t="s">
        <v>19</v>
      </c>
      <c r="E32768">
        <v>2027</v>
      </c>
      <c r="G32768" t="s">
        <v>25</v>
      </c>
    </row>
    <row r="32769" spans="1:7">
      <c r="A32769">
        <v>76169100</v>
      </c>
      <c r="B32769" t="s">
        <v>122</v>
      </c>
      <c r="C32769" s="30">
        <v>1.5209999999999999</v>
      </c>
      <c r="D32769" t="s">
        <v>19</v>
      </c>
      <c r="E32769">
        <v>2028</v>
      </c>
      <c r="G32769" t="s">
        <v>25</v>
      </c>
    </row>
    <row r="32770" spans="1:7">
      <c r="A32770">
        <v>76169910</v>
      </c>
      <c r="B32770" t="s">
        <v>122</v>
      </c>
      <c r="C32770">
        <v>0.49</v>
      </c>
      <c r="D32770" t="s">
        <v>19</v>
      </c>
      <c r="G32770" t="s">
        <v>25</v>
      </c>
    </row>
    <row r="32771" spans="1:7">
      <c r="A32771">
        <v>76169910</v>
      </c>
      <c r="B32771" t="s">
        <v>122</v>
      </c>
      <c r="C32771">
        <v>0.53900000000000003</v>
      </c>
      <c r="D32771" t="s">
        <v>19</v>
      </c>
      <c r="E32771">
        <v>2026</v>
      </c>
      <c r="G32771" t="s">
        <v>25</v>
      </c>
    </row>
    <row r="32772" spans="1:7">
      <c r="A32772">
        <v>76169910</v>
      </c>
      <c r="B32772" t="s">
        <v>122</v>
      </c>
      <c r="C32772">
        <v>0.58799999999999997</v>
      </c>
      <c r="D32772" t="s">
        <v>19</v>
      </c>
      <c r="E32772">
        <v>2027</v>
      </c>
      <c r="G32772" t="s">
        <v>25</v>
      </c>
    </row>
    <row r="32773" spans="1:7">
      <c r="A32773">
        <v>76169910</v>
      </c>
      <c r="B32773" t="s">
        <v>122</v>
      </c>
      <c r="C32773">
        <v>0.63700000000000001</v>
      </c>
      <c r="D32773" t="s">
        <v>19</v>
      </c>
      <c r="E32773">
        <v>2028</v>
      </c>
      <c r="G32773" t="s">
        <v>25</v>
      </c>
    </row>
    <row r="32774" spans="1:7">
      <c r="A32774">
        <v>76169990</v>
      </c>
      <c r="B32774" t="s">
        <v>122</v>
      </c>
      <c r="C32774" s="30">
        <v>1.17</v>
      </c>
      <c r="D32774" t="s">
        <v>19</v>
      </c>
      <c r="G32774" t="s">
        <v>25</v>
      </c>
    </row>
    <row r="32775" spans="1:7">
      <c r="A32775">
        <v>76169990</v>
      </c>
      <c r="B32775" t="s">
        <v>122</v>
      </c>
      <c r="C32775" s="30">
        <v>1.2869999999999999</v>
      </c>
      <c r="D32775" t="s">
        <v>19</v>
      </c>
      <c r="E32775">
        <v>2026</v>
      </c>
      <c r="G32775" t="s">
        <v>25</v>
      </c>
    </row>
    <row r="32776" spans="1:7">
      <c r="A32776">
        <v>76169990</v>
      </c>
      <c r="B32776" t="s">
        <v>122</v>
      </c>
      <c r="C32776" s="30">
        <v>1.4039999999999999</v>
      </c>
      <c r="D32776" t="s">
        <v>19</v>
      </c>
      <c r="E32776">
        <v>2027</v>
      </c>
      <c r="G32776" t="s">
        <v>25</v>
      </c>
    </row>
    <row r="32777" spans="1:7">
      <c r="A32777">
        <v>76169990</v>
      </c>
      <c r="B32777" t="s">
        <v>122</v>
      </c>
      <c r="C32777" s="30">
        <v>1.5209999999999999</v>
      </c>
      <c r="D32777" t="s">
        <v>19</v>
      </c>
      <c r="E32777">
        <v>2028</v>
      </c>
      <c r="G32777" t="s">
        <v>25</v>
      </c>
    </row>
    <row r="32778" spans="1:7">
      <c r="A32778">
        <v>28041000</v>
      </c>
      <c r="B32778" t="s">
        <v>122</v>
      </c>
      <c r="C32778" s="30">
        <v>10.82</v>
      </c>
      <c r="G32778" t="s">
        <v>272</v>
      </c>
    </row>
    <row r="32779" spans="1:7">
      <c r="A32779">
        <v>28041000</v>
      </c>
      <c r="B32779" t="s">
        <v>122</v>
      </c>
      <c r="C32779" s="30">
        <v>11.902000000000001</v>
      </c>
      <c r="E32779">
        <v>2026</v>
      </c>
      <c r="G32779" t="s">
        <v>272</v>
      </c>
    </row>
    <row r="32780" spans="1:7">
      <c r="A32780">
        <v>28041000</v>
      </c>
      <c r="B32780" t="s">
        <v>122</v>
      </c>
      <c r="C32780" s="30">
        <v>12.984</v>
      </c>
      <c r="E32780">
        <v>2027</v>
      </c>
      <c r="G32780" t="s">
        <v>272</v>
      </c>
    </row>
    <row r="32781" spans="1:7">
      <c r="A32781">
        <v>28041000</v>
      </c>
      <c r="B32781" t="s">
        <v>122</v>
      </c>
      <c r="C32781" s="30">
        <v>14.066000000000001</v>
      </c>
      <c r="E32781">
        <v>2028</v>
      </c>
      <c r="G32781" t="s">
        <v>272</v>
      </c>
    </row>
    <row r="32782" spans="1:7">
      <c r="A32782">
        <v>2523100090</v>
      </c>
      <c r="B32782" t="s">
        <v>123</v>
      </c>
      <c r="C32782">
        <v>0.86</v>
      </c>
      <c r="D32782" t="s">
        <v>13</v>
      </c>
      <c r="G32782" t="s">
        <v>270</v>
      </c>
    </row>
    <row r="32783" spans="1:7">
      <c r="A32783">
        <v>2523100090</v>
      </c>
      <c r="B32783" t="s">
        <v>123</v>
      </c>
      <c r="C32783">
        <v>0.94599999999999995</v>
      </c>
      <c r="D32783" t="s">
        <v>13</v>
      </c>
      <c r="E32783">
        <v>2026</v>
      </c>
      <c r="G32783" t="s">
        <v>270</v>
      </c>
    </row>
    <row r="32784" spans="1:7">
      <c r="A32784">
        <v>2523100090</v>
      </c>
      <c r="B32784" t="s">
        <v>123</v>
      </c>
      <c r="C32784">
        <v>1.032</v>
      </c>
      <c r="D32784" t="s">
        <v>13</v>
      </c>
      <c r="E32784">
        <v>2027</v>
      </c>
      <c r="G32784" t="s">
        <v>270</v>
      </c>
    </row>
    <row r="32785" spans="1:7">
      <c r="A32785">
        <v>2523100090</v>
      </c>
      <c r="B32785" t="s">
        <v>123</v>
      </c>
      <c r="C32785">
        <v>1.1180000000000001</v>
      </c>
      <c r="D32785" t="s">
        <v>13</v>
      </c>
      <c r="E32785">
        <v>2028</v>
      </c>
      <c r="G32785" t="s">
        <v>270</v>
      </c>
    </row>
    <row r="32786" spans="1:7">
      <c r="A32786">
        <v>25232900</v>
      </c>
      <c r="B32786" t="s">
        <v>123</v>
      </c>
      <c r="C32786">
        <v>0.89</v>
      </c>
      <c r="G32786" t="s">
        <v>270</v>
      </c>
    </row>
    <row r="32787" spans="1:7">
      <c r="A32787">
        <v>25232900</v>
      </c>
      <c r="B32787" t="s">
        <v>123</v>
      </c>
      <c r="C32787">
        <v>0.97899999999999998</v>
      </c>
      <c r="E32787">
        <v>2026</v>
      </c>
      <c r="G32787" t="s">
        <v>270</v>
      </c>
    </row>
    <row r="32788" spans="1:7">
      <c r="A32788">
        <v>25232900</v>
      </c>
      <c r="B32788" t="s">
        <v>123</v>
      </c>
      <c r="C32788">
        <v>1.0680000000000001</v>
      </c>
      <c r="E32788">
        <v>2027</v>
      </c>
      <c r="G32788" t="s">
        <v>270</v>
      </c>
    </row>
    <row r="32789" spans="1:7">
      <c r="A32789">
        <v>25232900</v>
      </c>
      <c r="B32789" t="s">
        <v>123</v>
      </c>
      <c r="C32789">
        <v>1.157</v>
      </c>
      <c r="E32789">
        <v>2028</v>
      </c>
      <c r="G32789" t="s">
        <v>270</v>
      </c>
    </row>
    <row r="32790" spans="1:7">
      <c r="A32790">
        <v>28080000</v>
      </c>
      <c r="B32790" t="s">
        <v>123</v>
      </c>
      <c r="C32790" s="30">
        <v>2.16</v>
      </c>
      <c r="G32790" t="s">
        <v>271</v>
      </c>
    </row>
    <row r="32791" spans="1:7">
      <c r="A32791">
        <v>28080000</v>
      </c>
      <c r="B32791" t="s">
        <v>123</v>
      </c>
      <c r="C32791" s="30">
        <v>2.1816</v>
      </c>
      <c r="E32791">
        <v>2026</v>
      </c>
      <c r="G32791" t="s">
        <v>271</v>
      </c>
    </row>
    <row r="32792" spans="1:7">
      <c r="A32792">
        <v>28080000</v>
      </c>
      <c r="B32792" t="s">
        <v>123</v>
      </c>
      <c r="C32792" s="30">
        <v>2.1816</v>
      </c>
      <c r="E32792">
        <v>2027</v>
      </c>
      <c r="G32792" t="s">
        <v>271</v>
      </c>
    </row>
    <row r="32793" spans="1:7">
      <c r="A32793">
        <v>28080000</v>
      </c>
      <c r="B32793" t="s">
        <v>123</v>
      </c>
      <c r="C32793" s="30">
        <v>2.1816</v>
      </c>
      <c r="E32793">
        <v>2028</v>
      </c>
      <c r="G32793" t="s">
        <v>271</v>
      </c>
    </row>
    <row r="32794" spans="1:7">
      <c r="A32794">
        <v>28141000</v>
      </c>
      <c r="B32794" t="s">
        <v>123</v>
      </c>
      <c r="C32794" s="30">
        <v>2.2000000000000002</v>
      </c>
      <c r="G32794" t="s">
        <v>271</v>
      </c>
    </row>
    <row r="32795" spans="1:7">
      <c r="A32795">
        <v>28141000</v>
      </c>
      <c r="B32795" t="s">
        <v>123</v>
      </c>
      <c r="C32795" s="30">
        <v>2.2220000000000004</v>
      </c>
      <c r="E32795">
        <v>2026</v>
      </c>
      <c r="G32795" t="s">
        <v>271</v>
      </c>
    </row>
    <row r="32796" spans="1:7">
      <c r="A32796">
        <v>28141000</v>
      </c>
      <c r="B32796" t="s">
        <v>123</v>
      </c>
      <c r="C32796" s="30">
        <v>2.2220000000000004</v>
      </c>
      <c r="E32796">
        <v>2027</v>
      </c>
      <c r="G32796" t="s">
        <v>271</v>
      </c>
    </row>
    <row r="32797" spans="1:7">
      <c r="A32797">
        <v>28141000</v>
      </c>
      <c r="B32797" t="s">
        <v>123</v>
      </c>
      <c r="C32797" s="30">
        <v>2.2220000000000004</v>
      </c>
      <c r="E32797">
        <v>2028</v>
      </c>
      <c r="G32797" t="s">
        <v>271</v>
      </c>
    </row>
    <row r="32798" spans="1:7">
      <c r="A32798">
        <v>28142000</v>
      </c>
      <c r="B32798" t="s">
        <v>123</v>
      </c>
      <c r="C32798">
        <v>0.66</v>
      </c>
      <c r="G32798" t="s">
        <v>271</v>
      </c>
    </row>
    <row r="32799" spans="1:7">
      <c r="A32799">
        <v>28142000</v>
      </c>
      <c r="B32799" t="s">
        <v>123</v>
      </c>
      <c r="C32799">
        <v>0.66660000000000008</v>
      </c>
      <c r="E32799">
        <v>2026</v>
      </c>
      <c r="G32799" t="s">
        <v>271</v>
      </c>
    </row>
    <row r="32800" spans="1:7">
      <c r="A32800">
        <v>28142000</v>
      </c>
      <c r="B32800" t="s">
        <v>123</v>
      </c>
      <c r="C32800">
        <v>0.66660000000000008</v>
      </c>
      <c r="E32800">
        <v>2027</v>
      </c>
      <c r="G32800" t="s">
        <v>271</v>
      </c>
    </row>
    <row r="32801" spans="1:7">
      <c r="A32801">
        <v>28142000</v>
      </c>
      <c r="B32801" t="s">
        <v>123</v>
      </c>
      <c r="C32801">
        <v>0.66660000000000008</v>
      </c>
      <c r="E32801">
        <v>2028</v>
      </c>
      <c r="G32801" t="s">
        <v>271</v>
      </c>
    </row>
    <row r="32802" spans="1:7">
      <c r="A32802">
        <v>28342100</v>
      </c>
      <c r="B32802" t="s">
        <v>123</v>
      </c>
      <c r="C32802" s="30">
        <v>1.83</v>
      </c>
      <c r="G32802" t="s">
        <v>271</v>
      </c>
    </row>
    <row r="32803" spans="1:7">
      <c r="A32803">
        <v>28342100</v>
      </c>
      <c r="B32803" t="s">
        <v>123</v>
      </c>
      <c r="C32803" s="30">
        <v>1.8483000000000001</v>
      </c>
      <c r="E32803">
        <v>2026</v>
      </c>
      <c r="G32803" t="s">
        <v>271</v>
      </c>
    </row>
    <row r="32804" spans="1:7">
      <c r="A32804">
        <v>28342100</v>
      </c>
      <c r="B32804" t="s">
        <v>123</v>
      </c>
      <c r="C32804" s="30">
        <v>1.8483000000000001</v>
      </c>
      <c r="E32804">
        <v>2027</v>
      </c>
      <c r="G32804" t="s">
        <v>271</v>
      </c>
    </row>
    <row r="32805" spans="1:7">
      <c r="A32805">
        <v>28342100</v>
      </c>
      <c r="B32805" t="s">
        <v>123</v>
      </c>
      <c r="C32805" s="30">
        <v>1.8483000000000001</v>
      </c>
      <c r="E32805">
        <v>2028</v>
      </c>
      <c r="G32805" t="s">
        <v>271</v>
      </c>
    </row>
    <row r="32806" spans="1:7">
      <c r="A32806">
        <v>31021012</v>
      </c>
      <c r="B32806" t="s">
        <v>123</v>
      </c>
      <c r="C32806">
        <v>0.46</v>
      </c>
      <c r="G32806" t="s">
        <v>271</v>
      </c>
    </row>
    <row r="32807" spans="1:7">
      <c r="A32807">
        <v>31021012</v>
      </c>
      <c r="B32807" t="s">
        <v>123</v>
      </c>
      <c r="C32807">
        <v>0.46460000000000001</v>
      </c>
      <c r="E32807">
        <v>2026</v>
      </c>
      <c r="G32807" t="s">
        <v>271</v>
      </c>
    </row>
    <row r="32808" spans="1:7">
      <c r="A32808">
        <v>31021012</v>
      </c>
      <c r="B32808" t="s">
        <v>123</v>
      </c>
      <c r="C32808">
        <v>0.46460000000000001</v>
      </c>
      <c r="E32808">
        <v>2027</v>
      </c>
      <c r="G32808" t="s">
        <v>271</v>
      </c>
    </row>
    <row r="32809" spans="1:7">
      <c r="A32809">
        <v>31021012</v>
      </c>
      <c r="B32809" t="s">
        <v>123</v>
      </c>
      <c r="C32809">
        <v>0.46460000000000001</v>
      </c>
      <c r="E32809">
        <v>2028</v>
      </c>
      <c r="G32809" t="s">
        <v>271</v>
      </c>
    </row>
    <row r="32810" spans="1:7">
      <c r="A32810">
        <v>31021015</v>
      </c>
      <c r="B32810" t="s">
        <v>123</v>
      </c>
      <c r="C32810">
        <v>0.74</v>
      </c>
      <c r="G32810" t="s">
        <v>271</v>
      </c>
    </row>
    <row r="32811" spans="1:7">
      <c r="A32811">
        <v>31021015</v>
      </c>
      <c r="B32811" t="s">
        <v>123</v>
      </c>
      <c r="C32811">
        <v>0.74739999999999995</v>
      </c>
      <c r="E32811">
        <v>2026</v>
      </c>
      <c r="G32811" t="s">
        <v>271</v>
      </c>
    </row>
    <row r="32812" spans="1:7">
      <c r="A32812">
        <v>31021015</v>
      </c>
      <c r="B32812" t="s">
        <v>123</v>
      </c>
      <c r="C32812">
        <v>0.74739999999999995</v>
      </c>
      <c r="E32812">
        <v>2027</v>
      </c>
      <c r="G32812" t="s">
        <v>271</v>
      </c>
    </row>
    <row r="32813" spans="1:7">
      <c r="A32813">
        <v>31021015</v>
      </c>
      <c r="B32813" t="s">
        <v>123</v>
      </c>
      <c r="C32813">
        <v>0.74739999999999995</v>
      </c>
      <c r="E32813">
        <v>2028</v>
      </c>
      <c r="G32813" t="s">
        <v>271</v>
      </c>
    </row>
    <row r="32814" spans="1:7">
      <c r="A32814">
        <v>31021019</v>
      </c>
      <c r="B32814" t="s">
        <v>123</v>
      </c>
      <c r="C32814" s="30">
        <v>1.39</v>
      </c>
      <c r="G32814" t="s">
        <v>271</v>
      </c>
    </row>
    <row r="32815" spans="1:7">
      <c r="A32815">
        <v>31021019</v>
      </c>
      <c r="B32815" t="s">
        <v>123</v>
      </c>
      <c r="C32815" s="30">
        <v>1.4038999999999999</v>
      </c>
      <c r="E32815">
        <v>2026</v>
      </c>
      <c r="G32815" t="s">
        <v>271</v>
      </c>
    </row>
    <row r="32816" spans="1:7">
      <c r="A32816">
        <v>31021019</v>
      </c>
      <c r="B32816" t="s">
        <v>123</v>
      </c>
      <c r="C32816" s="30">
        <v>1.4038999999999999</v>
      </c>
      <c r="E32816">
        <v>2027</v>
      </c>
      <c r="G32816" t="s">
        <v>271</v>
      </c>
    </row>
    <row r="32817" spans="1:7">
      <c r="A32817">
        <v>31021019</v>
      </c>
      <c r="B32817" t="s">
        <v>123</v>
      </c>
      <c r="C32817" s="30">
        <v>1.4038999999999999</v>
      </c>
      <c r="E32817">
        <v>2028</v>
      </c>
      <c r="G32817" t="s">
        <v>271</v>
      </c>
    </row>
    <row r="32818" spans="1:7">
      <c r="A32818">
        <v>31021090</v>
      </c>
      <c r="B32818" t="s">
        <v>123</v>
      </c>
      <c r="C32818" s="30">
        <v>1.36</v>
      </c>
      <c r="G32818" t="s">
        <v>271</v>
      </c>
    </row>
    <row r="32819" spans="1:7">
      <c r="A32819">
        <v>31021090</v>
      </c>
      <c r="B32819" t="s">
        <v>123</v>
      </c>
      <c r="C32819" s="30">
        <v>1.3736000000000002</v>
      </c>
      <c r="E32819">
        <v>2026</v>
      </c>
      <c r="G32819" t="s">
        <v>271</v>
      </c>
    </row>
    <row r="32820" spans="1:7">
      <c r="A32820">
        <v>31021090</v>
      </c>
      <c r="B32820" t="s">
        <v>123</v>
      </c>
      <c r="C32820" s="30">
        <v>1.3736000000000002</v>
      </c>
      <c r="E32820">
        <v>2027</v>
      </c>
      <c r="G32820" t="s">
        <v>271</v>
      </c>
    </row>
    <row r="32821" spans="1:7">
      <c r="A32821">
        <v>31021090</v>
      </c>
      <c r="B32821" t="s">
        <v>123</v>
      </c>
      <c r="C32821" s="30">
        <v>1.3736000000000002</v>
      </c>
      <c r="E32821">
        <v>2028</v>
      </c>
      <c r="G32821" t="s">
        <v>271</v>
      </c>
    </row>
    <row r="32822" spans="1:7">
      <c r="A32822">
        <v>31022100</v>
      </c>
      <c r="B32822" t="s">
        <v>123</v>
      </c>
      <c r="C32822">
        <v>0.66</v>
      </c>
      <c r="G32822" t="s">
        <v>271</v>
      </c>
    </row>
    <row r="32823" spans="1:7">
      <c r="A32823">
        <v>31022100</v>
      </c>
      <c r="B32823" t="s">
        <v>123</v>
      </c>
      <c r="C32823">
        <v>0.66660000000000008</v>
      </c>
      <c r="E32823">
        <v>2026</v>
      </c>
      <c r="G32823" t="s">
        <v>271</v>
      </c>
    </row>
    <row r="32824" spans="1:7">
      <c r="A32824">
        <v>31022100</v>
      </c>
      <c r="B32824" t="s">
        <v>123</v>
      </c>
      <c r="C32824">
        <v>0.66660000000000008</v>
      </c>
      <c r="E32824">
        <v>2027</v>
      </c>
      <c r="G32824" t="s">
        <v>271</v>
      </c>
    </row>
    <row r="32825" spans="1:7">
      <c r="A32825">
        <v>31022100</v>
      </c>
      <c r="B32825" t="s">
        <v>123</v>
      </c>
      <c r="C32825">
        <v>0.66660000000000008</v>
      </c>
      <c r="E32825">
        <v>2028</v>
      </c>
      <c r="G32825" t="s">
        <v>271</v>
      </c>
    </row>
    <row r="32826" spans="1:7">
      <c r="A32826">
        <v>31022900</v>
      </c>
      <c r="B32826" t="s">
        <v>123</v>
      </c>
      <c r="C32826" s="30">
        <v>1.27</v>
      </c>
      <c r="G32826" t="s">
        <v>271</v>
      </c>
    </row>
    <row r="32827" spans="1:7">
      <c r="A32827">
        <v>31022900</v>
      </c>
      <c r="B32827" t="s">
        <v>123</v>
      </c>
      <c r="C32827" s="30">
        <v>1.2827</v>
      </c>
      <c r="E32827">
        <v>2026</v>
      </c>
      <c r="G32827" t="s">
        <v>271</v>
      </c>
    </row>
    <row r="32828" spans="1:7">
      <c r="A32828">
        <v>31022900</v>
      </c>
      <c r="B32828" t="s">
        <v>123</v>
      </c>
      <c r="C32828" s="30">
        <v>1.2827</v>
      </c>
      <c r="E32828">
        <v>2027</v>
      </c>
      <c r="G32828" t="s">
        <v>271</v>
      </c>
    </row>
    <row r="32829" spans="1:7">
      <c r="A32829">
        <v>31022900</v>
      </c>
      <c r="B32829" t="s">
        <v>123</v>
      </c>
      <c r="C32829" s="30">
        <v>1.2827</v>
      </c>
      <c r="E32829">
        <v>2028</v>
      </c>
      <c r="G32829" t="s">
        <v>271</v>
      </c>
    </row>
    <row r="32830" spans="1:7">
      <c r="A32830">
        <v>31023010</v>
      </c>
      <c r="B32830" t="s">
        <v>123</v>
      </c>
      <c r="C32830" s="30">
        <v>1.41</v>
      </c>
      <c r="G32830" t="s">
        <v>271</v>
      </c>
    </row>
    <row r="32831" spans="1:7">
      <c r="A32831">
        <v>31023010</v>
      </c>
      <c r="B32831" t="s">
        <v>123</v>
      </c>
      <c r="C32831" s="30">
        <v>1.4240999999999999</v>
      </c>
      <c r="E32831">
        <v>2026</v>
      </c>
      <c r="G32831" t="s">
        <v>271</v>
      </c>
    </row>
    <row r="32832" spans="1:7">
      <c r="A32832">
        <v>31023010</v>
      </c>
      <c r="B32832" t="s">
        <v>123</v>
      </c>
      <c r="C32832" s="30">
        <v>1.4240999999999999</v>
      </c>
      <c r="E32832">
        <v>2027</v>
      </c>
      <c r="G32832" t="s">
        <v>271</v>
      </c>
    </row>
    <row r="32833" spans="1:7">
      <c r="A32833">
        <v>31023010</v>
      </c>
      <c r="B32833" t="s">
        <v>123</v>
      </c>
      <c r="C32833" s="30">
        <v>1.4240999999999999</v>
      </c>
      <c r="E32833">
        <v>2028</v>
      </c>
      <c r="G32833" t="s">
        <v>271</v>
      </c>
    </row>
    <row r="32834" spans="1:7">
      <c r="A32834">
        <v>31023090</v>
      </c>
      <c r="B32834" t="s">
        <v>123</v>
      </c>
      <c r="C32834" s="30">
        <v>2.17</v>
      </c>
      <c r="G32834" t="s">
        <v>271</v>
      </c>
    </row>
    <row r="32835" spans="1:7">
      <c r="A32835">
        <v>31023090</v>
      </c>
      <c r="B32835" t="s">
        <v>123</v>
      </c>
      <c r="C32835" s="30">
        <v>2.1917</v>
      </c>
      <c r="E32835">
        <v>2026</v>
      </c>
      <c r="G32835" t="s">
        <v>271</v>
      </c>
    </row>
    <row r="32836" spans="1:7">
      <c r="A32836">
        <v>31023090</v>
      </c>
      <c r="B32836" t="s">
        <v>123</v>
      </c>
      <c r="C32836" s="30">
        <v>2.1917</v>
      </c>
      <c r="E32836">
        <v>2027</v>
      </c>
      <c r="G32836" t="s">
        <v>271</v>
      </c>
    </row>
    <row r="32837" spans="1:7">
      <c r="A32837">
        <v>31023090</v>
      </c>
      <c r="B32837" t="s">
        <v>123</v>
      </c>
      <c r="C32837" s="30">
        <v>2.1917</v>
      </c>
      <c r="E32837">
        <v>2028</v>
      </c>
      <c r="G32837" t="s">
        <v>271</v>
      </c>
    </row>
    <row r="32838" spans="1:7">
      <c r="A32838">
        <v>31024010</v>
      </c>
      <c r="B32838" t="s">
        <v>123</v>
      </c>
      <c r="C32838" s="30">
        <v>1.85</v>
      </c>
      <c r="G32838" t="s">
        <v>271</v>
      </c>
    </row>
    <row r="32839" spans="1:7">
      <c r="A32839">
        <v>31024010</v>
      </c>
      <c r="B32839" t="s">
        <v>123</v>
      </c>
      <c r="C32839" s="30">
        <v>1.8685</v>
      </c>
      <c r="E32839">
        <v>2026</v>
      </c>
      <c r="G32839" t="s">
        <v>271</v>
      </c>
    </row>
    <row r="32840" spans="1:7">
      <c r="A32840">
        <v>31024010</v>
      </c>
      <c r="B32840" t="s">
        <v>123</v>
      </c>
      <c r="C32840" s="30">
        <v>1.8685</v>
      </c>
      <c r="E32840">
        <v>2027</v>
      </c>
      <c r="G32840" t="s">
        <v>271</v>
      </c>
    </row>
    <row r="32841" spans="1:7">
      <c r="A32841">
        <v>31024010</v>
      </c>
      <c r="B32841" t="s">
        <v>123</v>
      </c>
      <c r="C32841" s="30">
        <v>1.8685</v>
      </c>
      <c r="E32841">
        <v>2028</v>
      </c>
      <c r="G32841" t="s">
        <v>271</v>
      </c>
    </row>
    <row r="32842" spans="1:7">
      <c r="A32842">
        <v>31024090</v>
      </c>
      <c r="B32842" t="s">
        <v>123</v>
      </c>
      <c r="C32842" s="30">
        <v>1.85</v>
      </c>
      <c r="G32842" t="s">
        <v>271</v>
      </c>
    </row>
    <row r="32843" spans="1:7">
      <c r="A32843">
        <v>31024090</v>
      </c>
      <c r="B32843" t="s">
        <v>123</v>
      </c>
      <c r="C32843" s="30">
        <v>1.8685</v>
      </c>
      <c r="E32843">
        <v>2026</v>
      </c>
      <c r="G32843" t="s">
        <v>271</v>
      </c>
    </row>
    <row r="32844" spans="1:7">
      <c r="A32844">
        <v>31024090</v>
      </c>
      <c r="B32844" t="s">
        <v>123</v>
      </c>
      <c r="C32844" s="30">
        <v>1.8685</v>
      </c>
      <c r="E32844">
        <v>2027</v>
      </c>
      <c r="G32844" t="s">
        <v>271</v>
      </c>
    </row>
    <row r="32845" spans="1:7">
      <c r="A32845">
        <v>31024090</v>
      </c>
      <c r="B32845" t="s">
        <v>123</v>
      </c>
      <c r="C32845" s="30">
        <v>1.8685</v>
      </c>
      <c r="E32845">
        <v>2028</v>
      </c>
      <c r="G32845" t="s">
        <v>271</v>
      </c>
    </row>
    <row r="32846" spans="1:7">
      <c r="A32846">
        <v>31025000</v>
      </c>
      <c r="B32846" t="s">
        <v>123</v>
      </c>
      <c r="C32846" s="30">
        <v>3.37</v>
      </c>
      <c r="G32846" t="s">
        <v>271</v>
      </c>
    </row>
    <row r="32847" spans="1:7">
      <c r="A32847">
        <v>31025000</v>
      </c>
      <c r="B32847" t="s">
        <v>123</v>
      </c>
      <c r="C32847" s="30">
        <v>3.4037000000000002</v>
      </c>
      <c r="E32847">
        <v>2026</v>
      </c>
      <c r="G32847" t="s">
        <v>271</v>
      </c>
    </row>
    <row r="32848" spans="1:7">
      <c r="A32848">
        <v>31025000</v>
      </c>
      <c r="B32848" t="s">
        <v>123</v>
      </c>
      <c r="C32848" s="30">
        <v>3.4037000000000002</v>
      </c>
      <c r="E32848">
        <v>2027</v>
      </c>
      <c r="G32848" t="s">
        <v>271</v>
      </c>
    </row>
    <row r="32849" spans="1:7">
      <c r="A32849">
        <v>31025000</v>
      </c>
      <c r="B32849" t="s">
        <v>123</v>
      </c>
      <c r="C32849" s="30">
        <v>3.4037000000000002</v>
      </c>
      <c r="E32849">
        <v>2028</v>
      </c>
      <c r="G32849" t="s">
        <v>271</v>
      </c>
    </row>
    <row r="32850" spans="1:7">
      <c r="A32850">
        <v>31026000</v>
      </c>
      <c r="B32850" t="s">
        <v>123</v>
      </c>
      <c r="C32850" s="30">
        <v>1.82</v>
      </c>
      <c r="G32850" t="s">
        <v>271</v>
      </c>
    </row>
    <row r="32851" spans="1:7">
      <c r="A32851">
        <v>31026000</v>
      </c>
      <c r="B32851" t="s">
        <v>123</v>
      </c>
      <c r="C32851" s="30">
        <v>1.8382000000000001</v>
      </c>
      <c r="E32851">
        <v>2026</v>
      </c>
      <c r="G32851" t="s">
        <v>271</v>
      </c>
    </row>
    <row r="32852" spans="1:7">
      <c r="A32852">
        <v>31026000</v>
      </c>
      <c r="B32852" t="s">
        <v>123</v>
      </c>
      <c r="C32852" s="30">
        <v>1.8382000000000001</v>
      </c>
      <c r="E32852">
        <v>2027</v>
      </c>
      <c r="G32852" t="s">
        <v>271</v>
      </c>
    </row>
    <row r="32853" spans="1:7">
      <c r="A32853">
        <v>31026000</v>
      </c>
      <c r="B32853" t="s">
        <v>123</v>
      </c>
      <c r="C32853" s="30">
        <v>1.8382000000000001</v>
      </c>
      <c r="E32853">
        <v>2028</v>
      </c>
      <c r="G32853" t="s">
        <v>271</v>
      </c>
    </row>
    <row r="32854" spans="1:7">
      <c r="A32854">
        <v>31028000</v>
      </c>
      <c r="B32854" t="s">
        <v>123</v>
      </c>
      <c r="C32854" s="30">
        <v>1.41</v>
      </c>
      <c r="G32854" t="s">
        <v>271</v>
      </c>
    </row>
    <row r="32855" spans="1:7">
      <c r="A32855">
        <v>31028000</v>
      </c>
      <c r="B32855" t="s">
        <v>123</v>
      </c>
      <c r="C32855" s="30">
        <v>1.4240999999999999</v>
      </c>
      <c r="E32855">
        <v>2026</v>
      </c>
      <c r="G32855" t="s">
        <v>271</v>
      </c>
    </row>
    <row r="32856" spans="1:7">
      <c r="A32856">
        <v>31028000</v>
      </c>
      <c r="B32856" t="s">
        <v>123</v>
      </c>
      <c r="C32856" s="30">
        <v>1.4240999999999999</v>
      </c>
      <c r="E32856">
        <v>2027</v>
      </c>
      <c r="G32856" t="s">
        <v>271</v>
      </c>
    </row>
    <row r="32857" spans="1:7">
      <c r="A32857">
        <v>31028000</v>
      </c>
      <c r="B32857" t="s">
        <v>123</v>
      </c>
      <c r="C32857" s="30">
        <v>1.4240999999999999</v>
      </c>
      <c r="E32857">
        <v>2028</v>
      </c>
      <c r="G32857" t="s">
        <v>271</v>
      </c>
    </row>
    <row r="32858" spans="1:7">
      <c r="A32858">
        <v>31029000</v>
      </c>
      <c r="B32858" t="s">
        <v>123</v>
      </c>
      <c r="C32858" s="30">
        <v>1.48</v>
      </c>
      <c r="G32858" t="s">
        <v>271</v>
      </c>
    </row>
    <row r="32859" spans="1:7">
      <c r="A32859">
        <v>31029000</v>
      </c>
      <c r="B32859" t="s">
        <v>123</v>
      </c>
      <c r="C32859" s="30">
        <v>1.4947999999999999</v>
      </c>
      <c r="E32859">
        <v>2026</v>
      </c>
      <c r="G32859" t="s">
        <v>271</v>
      </c>
    </row>
    <row r="32860" spans="1:7">
      <c r="A32860">
        <v>31029000</v>
      </c>
      <c r="B32860" t="s">
        <v>123</v>
      </c>
      <c r="C32860" s="30">
        <v>1.4947999999999999</v>
      </c>
      <c r="E32860">
        <v>2027</v>
      </c>
      <c r="G32860" t="s">
        <v>271</v>
      </c>
    </row>
    <row r="32861" spans="1:7">
      <c r="A32861">
        <v>31029000</v>
      </c>
      <c r="B32861" t="s">
        <v>123</v>
      </c>
      <c r="C32861" s="30">
        <v>1.4947999999999999</v>
      </c>
      <c r="E32861">
        <v>2028</v>
      </c>
      <c r="G32861" t="s">
        <v>271</v>
      </c>
    </row>
    <row r="32862" spans="1:7">
      <c r="A32862">
        <v>31051000</v>
      </c>
      <c r="B32862" t="s">
        <v>123</v>
      </c>
      <c r="C32862">
        <v>0.77</v>
      </c>
      <c r="G32862" t="s">
        <v>271</v>
      </c>
    </row>
    <row r="32863" spans="1:7">
      <c r="A32863">
        <v>31051000</v>
      </c>
      <c r="B32863" t="s">
        <v>123</v>
      </c>
      <c r="C32863">
        <v>0.77770000000000006</v>
      </c>
      <c r="E32863">
        <v>2026</v>
      </c>
      <c r="G32863" t="s">
        <v>271</v>
      </c>
    </row>
    <row r="32864" spans="1:7">
      <c r="A32864">
        <v>31051000</v>
      </c>
      <c r="B32864" t="s">
        <v>123</v>
      </c>
      <c r="C32864">
        <v>0.77770000000000006</v>
      </c>
      <c r="E32864">
        <v>2027</v>
      </c>
      <c r="G32864" t="s">
        <v>271</v>
      </c>
    </row>
    <row r="32865" spans="1:7">
      <c r="A32865">
        <v>31051000</v>
      </c>
      <c r="B32865" t="s">
        <v>123</v>
      </c>
      <c r="C32865">
        <v>0.77770000000000006</v>
      </c>
      <c r="E32865">
        <v>2028</v>
      </c>
      <c r="G32865" t="s">
        <v>271</v>
      </c>
    </row>
    <row r="32866" spans="1:7">
      <c r="A32866">
        <v>31052010</v>
      </c>
      <c r="B32866" t="s">
        <v>123</v>
      </c>
      <c r="C32866">
        <v>0.97</v>
      </c>
      <c r="G32866" t="s">
        <v>271</v>
      </c>
    </row>
    <row r="32867" spans="1:7">
      <c r="A32867">
        <v>31052010</v>
      </c>
      <c r="B32867" t="s">
        <v>123</v>
      </c>
      <c r="C32867">
        <v>0.97970000000000002</v>
      </c>
      <c r="E32867">
        <v>2026</v>
      </c>
      <c r="G32867" t="s">
        <v>271</v>
      </c>
    </row>
    <row r="32868" spans="1:7">
      <c r="A32868">
        <v>31052010</v>
      </c>
      <c r="B32868" t="s">
        <v>123</v>
      </c>
      <c r="C32868">
        <v>0.97970000000000002</v>
      </c>
      <c r="E32868">
        <v>2027</v>
      </c>
      <c r="G32868" t="s">
        <v>271</v>
      </c>
    </row>
    <row r="32869" spans="1:7">
      <c r="A32869">
        <v>31052010</v>
      </c>
      <c r="B32869" t="s">
        <v>123</v>
      </c>
      <c r="C32869">
        <v>0.97970000000000002</v>
      </c>
      <c r="E32869">
        <v>2028</v>
      </c>
      <c r="G32869" t="s">
        <v>271</v>
      </c>
    </row>
    <row r="32870" spans="1:7">
      <c r="A32870">
        <v>31052090</v>
      </c>
      <c r="B32870" t="s">
        <v>123</v>
      </c>
      <c r="C32870">
        <v>0.67</v>
      </c>
      <c r="G32870" t="s">
        <v>271</v>
      </c>
    </row>
    <row r="32871" spans="1:7">
      <c r="A32871">
        <v>31052090</v>
      </c>
      <c r="B32871" t="s">
        <v>123</v>
      </c>
      <c r="C32871">
        <v>0.67670000000000008</v>
      </c>
      <c r="E32871">
        <v>2026</v>
      </c>
      <c r="G32871" t="s">
        <v>271</v>
      </c>
    </row>
    <row r="32872" spans="1:7">
      <c r="A32872">
        <v>31052090</v>
      </c>
      <c r="B32872" t="s">
        <v>123</v>
      </c>
      <c r="C32872">
        <v>0.67670000000000008</v>
      </c>
      <c r="E32872">
        <v>2027</v>
      </c>
      <c r="G32872" t="s">
        <v>271</v>
      </c>
    </row>
    <row r="32873" spans="1:7">
      <c r="A32873">
        <v>31052090</v>
      </c>
      <c r="B32873" t="s">
        <v>123</v>
      </c>
      <c r="C32873">
        <v>0.67670000000000008</v>
      </c>
      <c r="E32873">
        <v>2028</v>
      </c>
      <c r="G32873" t="s">
        <v>271</v>
      </c>
    </row>
    <row r="32874" spans="1:7">
      <c r="A32874">
        <v>31053000</v>
      </c>
      <c r="B32874" t="s">
        <v>123</v>
      </c>
      <c r="C32874">
        <v>0.54</v>
      </c>
      <c r="G32874" t="s">
        <v>271</v>
      </c>
    </row>
    <row r="32875" spans="1:7">
      <c r="A32875">
        <v>31053000</v>
      </c>
      <c r="B32875" t="s">
        <v>123</v>
      </c>
      <c r="C32875">
        <v>0.5454</v>
      </c>
      <c r="E32875">
        <v>2026</v>
      </c>
      <c r="G32875" t="s">
        <v>271</v>
      </c>
    </row>
    <row r="32876" spans="1:7">
      <c r="A32876">
        <v>31053000</v>
      </c>
      <c r="B32876" t="s">
        <v>123</v>
      </c>
      <c r="C32876">
        <v>0.5454</v>
      </c>
      <c r="E32876">
        <v>2027</v>
      </c>
      <c r="G32876" t="s">
        <v>271</v>
      </c>
    </row>
    <row r="32877" spans="1:7">
      <c r="A32877">
        <v>31053000</v>
      </c>
      <c r="B32877" t="s">
        <v>123</v>
      </c>
      <c r="C32877">
        <v>0.5454</v>
      </c>
      <c r="E32877">
        <v>2028</v>
      </c>
      <c r="G32877" t="s">
        <v>271</v>
      </c>
    </row>
    <row r="32878" spans="1:7">
      <c r="A32878">
        <v>31054000</v>
      </c>
      <c r="B32878" t="s">
        <v>123</v>
      </c>
      <c r="C32878">
        <v>0.36</v>
      </c>
      <c r="G32878" t="s">
        <v>271</v>
      </c>
    </row>
    <row r="32879" spans="1:7">
      <c r="A32879">
        <v>31054000</v>
      </c>
      <c r="B32879" t="s">
        <v>123</v>
      </c>
      <c r="C32879">
        <v>0.36359999999999998</v>
      </c>
      <c r="E32879">
        <v>2026</v>
      </c>
      <c r="G32879" t="s">
        <v>271</v>
      </c>
    </row>
    <row r="32880" spans="1:7">
      <c r="A32880">
        <v>31054000</v>
      </c>
      <c r="B32880" t="s">
        <v>123</v>
      </c>
      <c r="C32880">
        <v>0.36359999999999998</v>
      </c>
      <c r="E32880">
        <v>2027</v>
      </c>
      <c r="G32880" t="s">
        <v>271</v>
      </c>
    </row>
    <row r="32881" spans="1:7">
      <c r="A32881">
        <v>31054000</v>
      </c>
      <c r="B32881" t="s">
        <v>123</v>
      </c>
      <c r="C32881">
        <v>0.36359999999999998</v>
      </c>
      <c r="E32881">
        <v>2028</v>
      </c>
      <c r="G32881" t="s">
        <v>271</v>
      </c>
    </row>
    <row r="32882" spans="1:7">
      <c r="A32882">
        <v>31055100</v>
      </c>
      <c r="B32882" t="s">
        <v>123</v>
      </c>
      <c r="C32882" s="30">
        <v>1.32</v>
      </c>
      <c r="G32882" t="s">
        <v>271</v>
      </c>
    </row>
    <row r="32883" spans="1:7">
      <c r="A32883">
        <v>31055100</v>
      </c>
      <c r="B32883" t="s">
        <v>123</v>
      </c>
      <c r="C32883" s="30">
        <v>1.3332000000000002</v>
      </c>
      <c r="E32883">
        <v>2026</v>
      </c>
      <c r="G32883" t="s">
        <v>271</v>
      </c>
    </row>
    <row r="32884" spans="1:7">
      <c r="A32884">
        <v>31055100</v>
      </c>
      <c r="B32884" t="s">
        <v>123</v>
      </c>
      <c r="C32884" s="30">
        <v>1.3332000000000002</v>
      </c>
      <c r="E32884">
        <v>2027</v>
      </c>
      <c r="G32884" t="s">
        <v>271</v>
      </c>
    </row>
    <row r="32885" spans="1:7">
      <c r="A32885">
        <v>31055100</v>
      </c>
      <c r="B32885" t="s">
        <v>123</v>
      </c>
      <c r="C32885" s="30">
        <v>1.3332000000000002</v>
      </c>
      <c r="E32885">
        <v>2028</v>
      </c>
      <c r="G32885" t="s">
        <v>271</v>
      </c>
    </row>
    <row r="32886" spans="1:7">
      <c r="A32886">
        <v>31055900</v>
      </c>
      <c r="B32886" t="s">
        <v>123</v>
      </c>
      <c r="C32886">
        <v>0.64</v>
      </c>
      <c r="G32886" t="s">
        <v>271</v>
      </c>
    </row>
    <row r="32887" spans="1:7">
      <c r="A32887">
        <v>31055900</v>
      </c>
      <c r="B32887" t="s">
        <v>123</v>
      </c>
      <c r="C32887">
        <v>0.64639999999999997</v>
      </c>
      <c r="E32887">
        <v>2026</v>
      </c>
      <c r="G32887" t="s">
        <v>271</v>
      </c>
    </row>
    <row r="32888" spans="1:7">
      <c r="A32888">
        <v>31055900</v>
      </c>
      <c r="B32888" t="s">
        <v>123</v>
      </c>
      <c r="C32888">
        <v>0.64639999999999997</v>
      </c>
      <c r="E32888">
        <v>2027</v>
      </c>
      <c r="G32888" t="s">
        <v>271</v>
      </c>
    </row>
    <row r="32889" spans="1:7">
      <c r="A32889">
        <v>31055900</v>
      </c>
      <c r="B32889" t="s">
        <v>123</v>
      </c>
      <c r="C32889">
        <v>0.64639999999999997</v>
      </c>
      <c r="E32889">
        <v>2028</v>
      </c>
      <c r="G32889" t="s">
        <v>271</v>
      </c>
    </row>
    <row r="32890" spans="1:7">
      <c r="A32890">
        <v>31059020</v>
      </c>
      <c r="B32890" t="s">
        <v>123</v>
      </c>
      <c r="C32890" s="30">
        <v>1.25</v>
      </c>
      <c r="G32890" t="s">
        <v>271</v>
      </c>
    </row>
    <row r="32891" spans="1:7">
      <c r="A32891">
        <v>31059020</v>
      </c>
      <c r="B32891" t="s">
        <v>123</v>
      </c>
      <c r="C32891" s="30">
        <v>1.2625</v>
      </c>
      <c r="E32891">
        <v>2026</v>
      </c>
      <c r="G32891" t="s">
        <v>271</v>
      </c>
    </row>
    <row r="32892" spans="1:7">
      <c r="A32892">
        <v>31059020</v>
      </c>
      <c r="B32892" t="s">
        <v>123</v>
      </c>
      <c r="C32892" s="30">
        <v>1.2625</v>
      </c>
      <c r="E32892">
        <v>2027</v>
      </c>
      <c r="G32892" t="s">
        <v>271</v>
      </c>
    </row>
    <row r="32893" spans="1:7">
      <c r="A32893">
        <v>31059020</v>
      </c>
      <c r="B32893" t="s">
        <v>123</v>
      </c>
      <c r="C32893" s="30">
        <v>1.2625</v>
      </c>
      <c r="E32893">
        <v>2028</v>
      </c>
      <c r="G32893" t="s">
        <v>271</v>
      </c>
    </row>
    <row r="32894" spans="1:7">
      <c r="A32894">
        <v>31059080</v>
      </c>
      <c r="B32894" t="s">
        <v>123</v>
      </c>
      <c r="C32894">
        <v>0.65</v>
      </c>
      <c r="G32894" t="s">
        <v>271</v>
      </c>
    </row>
    <row r="32895" spans="1:7">
      <c r="A32895">
        <v>31059080</v>
      </c>
      <c r="B32895" t="s">
        <v>123</v>
      </c>
      <c r="C32895">
        <v>0.65650000000000008</v>
      </c>
      <c r="E32895">
        <v>2026</v>
      </c>
      <c r="G32895" t="s">
        <v>271</v>
      </c>
    </row>
    <row r="32896" spans="1:7">
      <c r="A32896">
        <v>31059080</v>
      </c>
      <c r="B32896" t="s">
        <v>123</v>
      </c>
      <c r="C32896">
        <v>0.65650000000000008</v>
      </c>
      <c r="E32896">
        <v>2027</v>
      </c>
      <c r="G32896" t="s">
        <v>271</v>
      </c>
    </row>
    <row r="32897" spans="1:7">
      <c r="A32897">
        <v>31059080</v>
      </c>
      <c r="B32897" t="s">
        <v>123</v>
      </c>
      <c r="C32897">
        <v>0.65650000000000008</v>
      </c>
      <c r="E32897">
        <v>2028</v>
      </c>
      <c r="G32897" t="s">
        <v>271</v>
      </c>
    </row>
    <row r="32898" spans="1:7">
      <c r="A32898">
        <v>7601</v>
      </c>
      <c r="B32898" t="s">
        <v>123</v>
      </c>
      <c r="C32898">
        <v>0.36</v>
      </c>
      <c r="D32898" t="s">
        <v>19</v>
      </c>
      <c r="G32898" t="s">
        <v>25</v>
      </c>
    </row>
    <row r="32899" spans="1:7">
      <c r="A32899">
        <v>7601</v>
      </c>
      <c r="B32899" t="s">
        <v>123</v>
      </c>
      <c r="C32899">
        <v>0.39599999999999996</v>
      </c>
      <c r="D32899" t="s">
        <v>19</v>
      </c>
      <c r="E32899">
        <v>2026</v>
      </c>
      <c r="G32899" t="s">
        <v>25</v>
      </c>
    </row>
    <row r="32900" spans="1:7">
      <c r="A32900">
        <v>7601</v>
      </c>
      <c r="B32900" t="s">
        <v>123</v>
      </c>
      <c r="C32900">
        <v>0.432</v>
      </c>
      <c r="D32900" t="s">
        <v>19</v>
      </c>
      <c r="E32900">
        <v>2027</v>
      </c>
      <c r="G32900" t="s">
        <v>25</v>
      </c>
    </row>
    <row r="32901" spans="1:7">
      <c r="A32901">
        <v>7601</v>
      </c>
      <c r="B32901" t="s">
        <v>123</v>
      </c>
      <c r="C32901">
        <v>0.46799999999999997</v>
      </c>
      <c r="D32901" t="s">
        <v>19</v>
      </c>
      <c r="E32901">
        <v>2028</v>
      </c>
      <c r="G32901" t="s">
        <v>25</v>
      </c>
    </row>
    <row r="32902" spans="1:7">
      <c r="A32902">
        <v>7603</v>
      </c>
      <c r="B32902" t="s">
        <v>123</v>
      </c>
      <c r="C32902">
        <v>0.47</v>
      </c>
      <c r="D32902" t="s">
        <v>19</v>
      </c>
      <c r="G32902" t="s">
        <v>25</v>
      </c>
    </row>
    <row r="32903" spans="1:7">
      <c r="A32903">
        <v>7603</v>
      </c>
      <c r="B32903" t="s">
        <v>123</v>
      </c>
      <c r="C32903">
        <v>0.51700000000000002</v>
      </c>
      <c r="D32903" t="s">
        <v>19</v>
      </c>
      <c r="E32903">
        <v>2026</v>
      </c>
      <c r="G32903" t="s">
        <v>25</v>
      </c>
    </row>
    <row r="32904" spans="1:7">
      <c r="A32904">
        <v>7603</v>
      </c>
      <c r="B32904" t="s">
        <v>123</v>
      </c>
      <c r="C32904">
        <v>0.56399999999999995</v>
      </c>
      <c r="D32904" t="s">
        <v>19</v>
      </c>
      <c r="E32904">
        <v>2027</v>
      </c>
      <c r="G32904" t="s">
        <v>25</v>
      </c>
    </row>
    <row r="32905" spans="1:7">
      <c r="A32905">
        <v>7603</v>
      </c>
      <c r="B32905" t="s">
        <v>123</v>
      </c>
      <c r="C32905">
        <v>0.61099999999999999</v>
      </c>
      <c r="D32905" t="s">
        <v>19</v>
      </c>
      <c r="E32905">
        <v>2028</v>
      </c>
      <c r="G32905" t="s">
        <v>25</v>
      </c>
    </row>
    <row r="32906" spans="1:7">
      <c r="A32906">
        <v>76041010</v>
      </c>
      <c r="B32906" t="s">
        <v>123</v>
      </c>
      <c r="C32906">
        <v>0.69</v>
      </c>
      <c r="D32906" t="s">
        <v>19</v>
      </c>
      <c r="G32906" t="s">
        <v>25</v>
      </c>
    </row>
    <row r="32907" spans="1:7">
      <c r="A32907">
        <v>76041010</v>
      </c>
      <c r="B32907" t="s">
        <v>123</v>
      </c>
      <c r="C32907">
        <v>0.7589999999999999</v>
      </c>
      <c r="D32907" t="s">
        <v>19</v>
      </c>
      <c r="E32907">
        <v>2026</v>
      </c>
      <c r="G32907" t="s">
        <v>25</v>
      </c>
    </row>
    <row r="32908" spans="1:7">
      <c r="A32908">
        <v>76041010</v>
      </c>
      <c r="B32908" t="s">
        <v>123</v>
      </c>
      <c r="C32908">
        <v>0.82799999999999996</v>
      </c>
      <c r="D32908" t="s">
        <v>19</v>
      </c>
      <c r="E32908">
        <v>2027</v>
      </c>
      <c r="G32908" t="s">
        <v>25</v>
      </c>
    </row>
    <row r="32909" spans="1:7">
      <c r="A32909">
        <v>76041010</v>
      </c>
      <c r="B32909" t="s">
        <v>123</v>
      </c>
      <c r="C32909">
        <v>0.89699999999999991</v>
      </c>
      <c r="D32909" t="s">
        <v>19</v>
      </c>
      <c r="E32909">
        <v>2028</v>
      </c>
      <c r="G32909" t="s">
        <v>25</v>
      </c>
    </row>
    <row r="32910" spans="1:7">
      <c r="A32910">
        <v>76041090</v>
      </c>
      <c r="B32910" t="s">
        <v>123</v>
      </c>
      <c r="C32910">
        <v>0.71</v>
      </c>
      <c r="D32910" t="s">
        <v>19</v>
      </c>
      <c r="G32910" t="s">
        <v>25</v>
      </c>
    </row>
    <row r="32911" spans="1:7">
      <c r="A32911">
        <v>76041090</v>
      </c>
      <c r="B32911" t="s">
        <v>123</v>
      </c>
      <c r="C32911">
        <v>0.78099999999999992</v>
      </c>
      <c r="D32911" t="s">
        <v>19</v>
      </c>
      <c r="E32911">
        <v>2026</v>
      </c>
      <c r="G32911" t="s">
        <v>25</v>
      </c>
    </row>
    <row r="32912" spans="1:7">
      <c r="A32912">
        <v>76041090</v>
      </c>
      <c r="B32912" t="s">
        <v>123</v>
      </c>
      <c r="C32912">
        <v>0.85199999999999998</v>
      </c>
      <c r="D32912" t="s">
        <v>19</v>
      </c>
      <c r="E32912">
        <v>2027</v>
      </c>
      <c r="G32912" t="s">
        <v>25</v>
      </c>
    </row>
    <row r="32913" spans="1:7">
      <c r="A32913">
        <v>76041090</v>
      </c>
      <c r="B32913" t="s">
        <v>123</v>
      </c>
      <c r="C32913">
        <v>0.92299999999999993</v>
      </c>
      <c r="D32913" t="s">
        <v>19</v>
      </c>
      <c r="E32913">
        <v>2028</v>
      </c>
      <c r="G32913" t="s">
        <v>25</v>
      </c>
    </row>
    <row r="32914" spans="1:7">
      <c r="A32914">
        <v>76042100</v>
      </c>
      <c r="B32914" t="s">
        <v>123</v>
      </c>
      <c r="C32914">
        <v>0.71</v>
      </c>
      <c r="D32914" t="s">
        <v>19</v>
      </c>
      <c r="G32914" t="s">
        <v>25</v>
      </c>
    </row>
    <row r="32915" spans="1:7">
      <c r="A32915">
        <v>76042100</v>
      </c>
      <c r="B32915" t="s">
        <v>123</v>
      </c>
      <c r="C32915">
        <v>0.78099999999999992</v>
      </c>
      <c r="D32915" t="s">
        <v>19</v>
      </c>
      <c r="E32915">
        <v>2026</v>
      </c>
      <c r="G32915" t="s">
        <v>25</v>
      </c>
    </row>
    <row r="32916" spans="1:7">
      <c r="A32916">
        <v>76042100</v>
      </c>
      <c r="B32916" t="s">
        <v>123</v>
      </c>
      <c r="C32916">
        <v>0.85199999999999998</v>
      </c>
      <c r="D32916" t="s">
        <v>19</v>
      </c>
      <c r="E32916">
        <v>2027</v>
      </c>
      <c r="G32916" t="s">
        <v>25</v>
      </c>
    </row>
    <row r="32917" spans="1:7">
      <c r="A32917">
        <v>76042100</v>
      </c>
      <c r="B32917" t="s">
        <v>123</v>
      </c>
      <c r="C32917">
        <v>0.92299999999999993</v>
      </c>
      <c r="D32917" t="s">
        <v>19</v>
      </c>
      <c r="E32917">
        <v>2028</v>
      </c>
      <c r="G32917" t="s">
        <v>25</v>
      </c>
    </row>
    <row r="32918" spans="1:7">
      <c r="A32918">
        <v>76042910</v>
      </c>
      <c r="B32918" t="s">
        <v>123</v>
      </c>
      <c r="C32918">
        <v>0.69</v>
      </c>
      <c r="D32918" t="s">
        <v>19</v>
      </c>
      <c r="G32918" t="s">
        <v>25</v>
      </c>
    </row>
    <row r="32919" spans="1:7">
      <c r="A32919">
        <v>76042910</v>
      </c>
      <c r="B32919" t="s">
        <v>123</v>
      </c>
      <c r="C32919">
        <v>0.7589999999999999</v>
      </c>
      <c r="D32919" t="s">
        <v>19</v>
      </c>
      <c r="E32919">
        <v>2026</v>
      </c>
      <c r="G32919" t="s">
        <v>25</v>
      </c>
    </row>
    <row r="32920" spans="1:7">
      <c r="A32920">
        <v>76042910</v>
      </c>
      <c r="B32920" t="s">
        <v>123</v>
      </c>
      <c r="C32920">
        <v>0.82799999999999996</v>
      </c>
      <c r="D32920" t="s">
        <v>19</v>
      </c>
      <c r="E32920">
        <v>2027</v>
      </c>
      <c r="G32920" t="s">
        <v>25</v>
      </c>
    </row>
    <row r="32921" spans="1:7">
      <c r="A32921">
        <v>76042910</v>
      </c>
      <c r="B32921" t="s">
        <v>123</v>
      </c>
      <c r="C32921">
        <v>0.89699999999999991</v>
      </c>
      <c r="D32921" t="s">
        <v>19</v>
      </c>
      <c r="E32921">
        <v>2028</v>
      </c>
      <c r="G32921" t="s">
        <v>25</v>
      </c>
    </row>
    <row r="32922" spans="1:7">
      <c r="A32922">
        <v>76042990</v>
      </c>
      <c r="B32922" t="s">
        <v>123</v>
      </c>
      <c r="C32922">
        <v>0.71</v>
      </c>
      <c r="D32922" t="s">
        <v>19</v>
      </c>
      <c r="G32922" t="s">
        <v>25</v>
      </c>
    </row>
    <row r="32923" spans="1:7">
      <c r="A32923">
        <v>76042990</v>
      </c>
      <c r="B32923" t="s">
        <v>123</v>
      </c>
      <c r="C32923">
        <v>0.78099999999999992</v>
      </c>
      <c r="D32923" t="s">
        <v>19</v>
      </c>
      <c r="E32923">
        <v>2026</v>
      </c>
      <c r="G32923" t="s">
        <v>25</v>
      </c>
    </row>
    <row r="32924" spans="1:7">
      <c r="A32924">
        <v>76042990</v>
      </c>
      <c r="B32924" t="s">
        <v>123</v>
      </c>
      <c r="C32924">
        <v>0.85199999999999998</v>
      </c>
      <c r="D32924" t="s">
        <v>19</v>
      </c>
      <c r="E32924">
        <v>2027</v>
      </c>
      <c r="G32924" t="s">
        <v>25</v>
      </c>
    </row>
    <row r="32925" spans="1:7">
      <c r="A32925">
        <v>76042990</v>
      </c>
      <c r="B32925" t="s">
        <v>123</v>
      </c>
      <c r="C32925">
        <v>0.92299999999999993</v>
      </c>
      <c r="D32925" t="s">
        <v>19</v>
      </c>
      <c r="E32925">
        <v>2028</v>
      </c>
      <c r="G32925" t="s">
        <v>25</v>
      </c>
    </row>
    <row r="32926" spans="1:7">
      <c r="A32926">
        <v>7605</v>
      </c>
      <c r="B32926" t="s">
        <v>123</v>
      </c>
      <c r="C32926">
        <v>0.69</v>
      </c>
      <c r="D32926" t="s">
        <v>19</v>
      </c>
      <c r="G32926" t="s">
        <v>25</v>
      </c>
    </row>
    <row r="32927" spans="1:7">
      <c r="A32927">
        <v>7605</v>
      </c>
      <c r="B32927" t="s">
        <v>123</v>
      </c>
      <c r="C32927">
        <v>0.7589999999999999</v>
      </c>
      <c r="D32927" t="s">
        <v>19</v>
      </c>
      <c r="E32927">
        <v>2026</v>
      </c>
      <c r="G32927" t="s">
        <v>25</v>
      </c>
    </row>
    <row r="32928" spans="1:7">
      <c r="A32928">
        <v>7605</v>
      </c>
      <c r="B32928" t="s">
        <v>123</v>
      </c>
      <c r="C32928">
        <v>0.82799999999999996</v>
      </c>
      <c r="D32928" t="s">
        <v>19</v>
      </c>
      <c r="E32928">
        <v>2027</v>
      </c>
      <c r="G32928" t="s">
        <v>25</v>
      </c>
    </row>
    <row r="32929" spans="1:7">
      <c r="A32929">
        <v>7605</v>
      </c>
      <c r="B32929" t="s">
        <v>123</v>
      </c>
      <c r="C32929">
        <v>0.89699999999999991</v>
      </c>
      <c r="D32929" t="s">
        <v>19</v>
      </c>
      <c r="E32929">
        <v>2028</v>
      </c>
      <c r="G32929" t="s">
        <v>25</v>
      </c>
    </row>
    <row r="32930" spans="1:7">
      <c r="A32930">
        <v>7606</v>
      </c>
      <c r="B32930" t="s">
        <v>123</v>
      </c>
      <c r="C32930" s="30">
        <v>1.1499999999999999</v>
      </c>
      <c r="D32930" t="s">
        <v>19</v>
      </c>
      <c r="G32930" t="s">
        <v>25</v>
      </c>
    </row>
    <row r="32931" spans="1:7">
      <c r="A32931">
        <v>7606</v>
      </c>
      <c r="B32931" t="s">
        <v>123</v>
      </c>
      <c r="C32931" s="30">
        <v>1.2649999999999999</v>
      </c>
      <c r="D32931" t="s">
        <v>19</v>
      </c>
      <c r="E32931">
        <v>2026</v>
      </c>
      <c r="G32931" t="s">
        <v>25</v>
      </c>
    </row>
    <row r="32932" spans="1:7">
      <c r="A32932">
        <v>7606</v>
      </c>
      <c r="B32932" t="s">
        <v>123</v>
      </c>
      <c r="C32932" s="30">
        <v>1.38</v>
      </c>
      <c r="D32932" t="s">
        <v>19</v>
      </c>
      <c r="E32932">
        <v>2027</v>
      </c>
      <c r="G32932" t="s">
        <v>25</v>
      </c>
    </row>
    <row r="32933" spans="1:7">
      <c r="A32933">
        <v>7606</v>
      </c>
      <c r="B32933" t="s">
        <v>123</v>
      </c>
      <c r="C32933" s="30">
        <v>1.4949999999999999</v>
      </c>
      <c r="D32933" t="s">
        <v>19</v>
      </c>
      <c r="E32933">
        <v>2028</v>
      </c>
      <c r="G32933" t="s">
        <v>25</v>
      </c>
    </row>
    <row r="32934" spans="1:7">
      <c r="A32934">
        <v>7607</v>
      </c>
      <c r="B32934" t="s">
        <v>123</v>
      </c>
      <c r="C32934" s="30">
        <v>1.1499999999999999</v>
      </c>
      <c r="D32934" t="s">
        <v>19</v>
      </c>
      <c r="G32934" t="s">
        <v>25</v>
      </c>
    </row>
    <row r="32935" spans="1:7">
      <c r="A32935">
        <v>7607</v>
      </c>
      <c r="B32935" t="s">
        <v>123</v>
      </c>
      <c r="C32935" s="30">
        <v>1.2649999999999999</v>
      </c>
      <c r="D32935" t="s">
        <v>19</v>
      </c>
      <c r="E32935">
        <v>2026</v>
      </c>
      <c r="G32935" t="s">
        <v>25</v>
      </c>
    </row>
    <row r="32936" spans="1:7">
      <c r="A32936">
        <v>7607</v>
      </c>
      <c r="B32936" t="s">
        <v>123</v>
      </c>
      <c r="C32936" s="30">
        <v>1.38</v>
      </c>
      <c r="D32936" t="s">
        <v>19</v>
      </c>
      <c r="E32936">
        <v>2027</v>
      </c>
      <c r="G32936" t="s">
        <v>25</v>
      </c>
    </row>
    <row r="32937" spans="1:7">
      <c r="A32937">
        <v>7607</v>
      </c>
      <c r="B32937" t="s">
        <v>123</v>
      </c>
      <c r="C32937" s="30">
        <v>1.4949999999999999</v>
      </c>
      <c r="D32937" t="s">
        <v>19</v>
      </c>
      <c r="E32937">
        <v>2028</v>
      </c>
      <c r="G32937" t="s">
        <v>25</v>
      </c>
    </row>
    <row r="32938" spans="1:7">
      <c r="A32938">
        <v>7608</v>
      </c>
      <c r="B32938" t="s">
        <v>123</v>
      </c>
      <c r="C32938">
        <v>0.71</v>
      </c>
      <c r="D32938" t="s">
        <v>19</v>
      </c>
      <c r="G32938" t="s">
        <v>25</v>
      </c>
    </row>
    <row r="32939" spans="1:7">
      <c r="A32939">
        <v>7608</v>
      </c>
      <c r="B32939" t="s">
        <v>123</v>
      </c>
      <c r="C32939">
        <v>0.78099999999999992</v>
      </c>
      <c r="D32939" t="s">
        <v>19</v>
      </c>
      <c r="E32939">
        <v>2026</v>
      </c>
      <c r="G32939" t="s">
        <v>25</v>
      </c>
    </row>
    <row r="32940" spans="1:7">
      <c r="A32940">
        <v>7608</v>
      </c>
      <c r="B32940" t="s">
        <v>123</v>
      </c>
      <c r="C32940">
        <v>0.85199999999999998</v>
      </c>
      <c r="D32940" t="s">
        <v>19</v>
      </c>
      <c r="E32940">
        <v>2027</v>
      </c>
      <c r="G32940" t="s">
        <v>25</v>
      </c>
    </row>
    <row r="32941" spans="1:7">
      <c r="A32941">
        <v>7608</v>
      </c>
      <c r="B32941" t="s">
        <v>123</v>
      </c>
      <c r="C32941">
        <v>0.92299999999999993</v>
      </c>
      <c r="D32941" t="s">
        <v>19</v>
      </c>
      <c r="E32941">
        <v>2028</v>
      </c>
      <c r="G32941" t="s">
        <v>25</v>
      </c>
    </row>
    <row r="32942" spans="1:7">
      <c r="A32942">
        <v>76090000</v>
      </c>
      <c r="B32942" t="s">
        <v>123</v>
      </c>
      <c r="C32942">
        <v>0.71</v>
      </c>
      <c r="D32942" t="s">
        <v>19</v>
      </c>
      <c r="G32942" t="s">
        <v>25</v>
      </c>
    </row>
    <row r="32943" spans="1:7">
      <c r="A32943">
        <v>76090000</v>
      </c>
      <c r="B32943" t="s">
        <v>123</v>
      </c>
      <c r="C32943">
        <v>0.78099999999999992</v>
      </c>
      <c r="D32943" t="s">
        <v>19</v>
      </c>
      <c r="E32943">
        <v>2026</v>
      </c>
      <c r="G32943" t="s">
        <v>25</v>
      </c>
    </row>
    <row r="32944" spans="1:7">
      <c r="A32944">
        <v>76090000</v>
      </c>
      <c r="B32944" t="s">
        <v>123</v>
      </c>
      <c r="C32944">
        <v>0.85199999999999998</v>
      </c>
      <c r="D32944" t="s">
        <v>19</v>
      </c>
      <c r="E32944">
        <v>2027</v>
      </c>
      <c r="G32944" t="s">
        <v>25</v>
      </c>
    </row>
    <row r="32945" spans="1:7">
      <c r="A32945">
        <v>76090000</v>
      </c>
      <c r="B32945" t="s">
        <v>123</v>
      </c>
      <c r="C32945">
        <v>0.92299999999999993</v>
      </c>
      <c r="D32945" t="s">
        <v>19</v>
      </c>
      <c r="E32945">
        <v>2028</v>
      </c>
      <c r="G32945" t="s">
        <v>25</v>
      </c>
    </row>
    <row r="32946" spans="1:7">
      <c r="A32946">
        <v>76101000</v>
      </c>
      <c r="B32946" t="s">
        <v>123</v>
      </c>
      <c r="C32946">
        <v>0.71</v>
      </c>
      <c r="D32946" t="s">
        <v>19</v>
      </c>
      <c r="G32946" t="s">
        <v>25</v>
      </c>
    </row>
    <row r="32947" spans="1:7">
      <c r="A32947">
        <v>76101000</v>
      </c>
      <c r="B32947" t="s">
        <v>123</v>
      </c>
      <c r="C32947">
        <v>0.78099999999999992</v>
      </c>
      <c r="D32947" t="s">
        <v>19</v>
      </c>
      <c r="E32947">
        <v>2026</v>
      </c>
      <c r="G32947" t="s">
        <v>25</v>
      </c>
    </row>
    <row r="32948" spans="1:7">
      <c r="A32948">
        <v>76101000</v>
      </c>
      <c r="B32948" t="s">
        <v>123</v>
      </c>
      <c r="C32948">
        <v>0.85199999999999998</v>
      </c>
      <c r="D32948" t="s">
        <v>19</v>
      </c>
      <c r="E32948">
        <v>2027</v>
      </c>
      <c r="G32948" t="s">
        <v>25</v>
      </c>
    </row>
    <row r="32949" spans="1:7">
      <c r="A32949">
        <v>76101000</v>
      </c>
      <c r="B32949" t="s">
        <v>123</v>
      </c>
      <c r="C32949">
        <v>0.92299999999999993</v>
      </c>
      <c r="D32949" t="s">
        <v>19</v>
      </c>
      <c r="E32949">
        <v>2028</v>
      </c>
      <c r="G32949" t="s">
        <v>25</v>
      </c>
    </row>
    <row r="32950" spans="1:7">
      <c r="A32950">
        <v>761090</v>
      </c>
      <c r="B32950" t="s">
        <v>123</v>
      </c>
      <c r="C32950">
        <v>0.71</v>
      </c>
      <c r="D32950" t="s">
        <v>19</v>
      </c>
      <c r="G32950" t="s">
        <v>25</v>
      </c>
    </row>
    <row r="32951" spans="1:7">
      <c r="A32951">
        <v>761090</v>
      </c>
      <c r="B32951" t="s">
        <v>123</v>
      </c>
      <c r="C32951">
        <v>0.78099999999999992</v>
      </c>
      <c r="D32951" t="s">
        <v>19</v>
      </c>
      <c r="E32951">
        <v>2026</v>
      </c>
      <c r="G32951" t="s">
        <v>25</v>
      </c>
    </row>
    <row r="32952" spans="1:7">
      <c r="A32952">
        <v>761090</v>
      </c>
      <c r="B32952" t="s">
        <v>123</v>
      </c>
      <c r="C32952">
        <v>0.85199999999999998</v>
      </c>
      <c r="D32952" t="s">
        <v>19</v>
      </c>
      <c r="E32952">
        <v>2027</v>
      </c>
      <c r="G32952" t="s">
        <v>25</v>
      </c>
    </row>
    <row r="32953" spans="1:7">
      <c r="A32953">
        <v>761090</v>
      </c>
      <c r="B32953" t="s">
        <v>123</v>
      </c>
      <c r="C32953">
        <v>0.92299999999999993</v>
      </c>
      <c r="D32953" t="s">
        <v>19</v>
      </c>
      <c r="E32953">
        <v>2028</v>
      </c>
      <c r="G32953" t="s">
        <v>25</v>
      </c>
    </row>
    <row r="32954" spans="1:7">
      <c r="A32954">
        <v>76109010</v>
      </c>
      <c r="B32954" t="s">
        <v>123</v>
      </c>
      <c r="C32954">
        <v>0.71</v>
      </c>
      <c r="D32954" t="s">
        <v>19</v>
      </c>
      <c r="G32954" t="s">
        <v>25</v>
      </c>
    </row>
    <row r="32955" spans="1:7">
      <c r="A32955">
        <v>76109010</v>
      </c>
      <c r="B32955" t="s">
        <v>123</v>
      </c>
      <c r="C32955">
        <v>0.78099999999999992</v>
      </c>
      <c r="D32955" t="s">
        <v>19</v>
      </c>
      <c r="E32955">
        <v>2026</v>
      </c>
      <c r="G32955" t="s">
        <v>25</v>
      </c>
    </row>
    <row r="32956" spans="1:7">
      <c r="A32956">
        <v>76109010</v>
      </c>
      <c r="B32956" t="s">
        <v>123</v>
      </c>
      <c r="C32956">
        <v>0.85199999999999998</v>
      </c>
      <c r="D32956" t="s">
        <v>19</v>
      </c>
      <c r="E32956">
        <v>2027</v>
      </c>
      <c r="G32956" t="s">
        <v>25</v>
      </c>
    </row>
    <row r="32957" spans="1:7">
      <c r="A32957">
        <v>76109010</v>
      </c>
      <c r="B32957" t="s">
        <v>123</v>
      </c>
      <c r="C32957">
        <v>0.92299999999999993</v>
      </c>
      <c r="D32957" t="s">
        <v>19</v>
      </c>
      <c r="E32957">
        <v>2028</v>
      </c>
      <c r="G32957" t="s">
        <v>25</v>
      </c>
    </row>
    <row r="32958" spans="1:7">
      <c r="A32958">
        <v>76109090</v>
      </c>
      <c r="B32958" t="s">
        <v>123</v>
      </c>
      <c r="C32958">
        <v>0.71</v>
      </c>
      <c r="D32958" t="s">
        <v>19</v>
      </c>
      <c r="G32958" t="s">
        <v>25</v>
      </c>
    </row>
    <row r="32959" spans="1:7">
      <c r="A32959">
        <v>76109090</v>
      </c>
      <c r="B32959" t="s">
        <v>123</v>
      </c>
      <c r="C32959">
        <v>0.78099999999999992</v>
      </c>
      <c r="D32959" t="s">
        <v>19</v>
      </c>
      <c r="E32959">
        <v>2026</v>
      </c>
      <c r="G32959" t="s">
        <v>25</v>
      </c>
    </row>
    <row r="32960" spans="1:7">
      <c r="A32960">
        <v>76109090</v>
      </c>
      <c r="B32960" t="s">
        <v>123</v>
      </c>
      <c r="C32960">
        <v>0.85199999999999998</v>
      </c>
      <c r="D32960" t="s">
        <v>19</v>
      </c>
      <c r="E32960">
        <v>2027</v>
      </c>
      <c r="G32960" t="s">
        <v>25</v>
      </c>
    </row>
    <row r="32961" spans="1:7">
      <c r="A32961">
        <v>76109090</v>
      </c>
      <c r="B32961" t="s">
        <v>123</v>
      </c>
      <c r="C32961">
        <v>0.92299999999999993</v>
      </c>
      <c r="D32961" t="s">
        <v>19</v>
      </c>
      <c r="E32961">
        <v>2028</v>
      </c>
      <c r="G32961" t="s">
        <v>25</v>
      </c>
    </row>
    <row r="32962" spans="1:7">
      <c r="A32962">
        <v>76110000</v>
      </c>
      <c r="B32962" t="s">
        <v>123</v>
      </c>
      <c r="C32962" s="30">
        <v>1.1499999999999999</v>
      </c>
      <c r="D32962" t="s">
        <v>19</v>
      </c>
      <c r="G32962" t="s">
        <v>25</v>
      </c>
    </row>
    <row r="32963" spans="1:7">
      <c r="A32963">
        <v>76110000</v>
      </c>
      <c r="B32963" t="s">
        <v>123</v>
      </c>
      <c r="C32963" s="30">
        <v>1.2649999999999999</v>
      </c>
      <c r="D32963" t="s">
        <v>19</v>
      </c>
      <c r="E32963">
        <v>2026</v>
      </c>
      <c r="G32963" t="s">
        <v>25</v>
      </c>
    </row>
    <row r="32964" spans="1:7">
      <c r="A32964">
        <v>76110000</v>
      </c>
      <c r="B32964" t="s">
        <v>123</v>
      </c>
      <c r="C32964" s="30">
        <v>1.38</v>
      </c>
      <c r="D32964" t="s">
        <v>19</v>
      </c>
      <c r="E32964">
        <v>2027</v>
      </c>
      <c r="G32964" t="s">
        <v>25</v>
      </c>
    </row>
    <row r="32965" spans="1:7">
      <c r="A32965">
        <v>76110000</v>
      </c>
      <c r="B32965" t="s">
        <v>123</v>
      </c>
      <c r="C32965" s="30">
        <v>1.4949999999999999</v>
      </c>
      <c r="D32965" t="s">
        <v>19</v>
      </c>
      <c r="E32965">
        <v>2028</v>
      </c>
      <c r="G32965" t="s">
        <v>25</v>
      </c>
    </row>
    <row r="32966" spans="1:7">
      <c r="A32966">
        <v>7612</v>
      </c>
      <c r="B32966" t="s">
        <v>123</v>
      </c>
      <c r="C32966" s="30">
        <v>1.1499999999999999</v>
      </c>
      <c r="D32966" t="s">
        <v>19</v>
      </c>
      <c r="G32966" t="s">
        <v>25</v>
      </c>
    </row>
    <row r="32967" spans="1:7">
      <c r="A32967">
        <v>7612</v>
      </c>
      <c r="B32967" t="s">
        <v>123</v>
      </c>
      <c r="C32967" s="30">
        <v>1.2649999999999999</v>
      </c>
      <c r="D32967" t="s">
        <v>19</v>
      </c>
      <c r="E32967">
        <v>2026</v>
      </c>
      <c r="G32967" t="s">
        <v>25</v>
      </c>
    </row>
    <row r="32968" spans="1:7">
      <c r="A32968">
        <v>7612</v>
      </c>
      <c r="B32968" t="s">
        <v>123</v>
      </c>
      <c r="C32968" s="30">
        <v>1.38</v>
      </c>
      <c r="D32968" t="s">
        <v>19</v>
      </c>
      <c r="E32968">
        <v>2027</v>
      </c>
      <c r="G32968" t="s">
        <v>25</v>
      </c>
    </row>
    <row r="32969" spans="1:7">
      <c r="A32969">
        <v>7612</v>
      </c>
      <c r="B32969" t="s">
        <v>123</v>
      </c>
      <c r="C32969" s="30">
        <v>1.4949999999999999</v>
      </c>
      <c r="D32969" t="s">
        <v>19</v>
      </c>
      <c r="E32969">
        <v>2028</v>
      </c>
      <c r="G32969" t="s">
        <v>25</v>
      </c>
    </row>
    <row r="32970" spans="1:7">
      <c r="A32970">
        <v>76130000</v>
      </c>
      <c r="B32970" t="s">
        <v>123</v>
      </c>
      <c r="C32970" s="30">
        <v>1.1499999999999999</v>
      </c>
      <c r="D32970" t="s">
        <v>19</v>
      </c>
      <c r="G32970" t="s">
        <v>25</v>
      </c>
    </row>
    <row r="32971" spans="1:7">
      <c r="A32971">
        <v>76130000</v>
      </c>
      <c r="B32971" t="s">
        <v>123</v>
      </c>
      <c r="C32971" s="30">
        <v>1.2649999999999999</v>
      </c>
      <c r="D32971" t="s">
        <v>19</v>
      </c>
      <c r="E32971">
        <v>2026</v>
      </c>
      <c r="G32971" t="s">
        <v>25</v>
      </c>
    </row>
    <row r="32972" spans="1:7">
      <c r="A32972">
        <v>76130000</v>
      </c>
      <c r="B32972" t="s">
        <v>123</v>
      </c>
      <c r="C32972" s="30">
        <v>1.38</v>
      </c>
      <c r="D32972" t="s">
        <v>19</v>
      </c>
      <c r="E32972">
        <v>2027</v>
      </c>
      <c r="G32972" t="s">
        <v>25</v>
      </c>
    </row>
    <row r="32973" spans="1:7">
      <c r="A32973">
        <v>76130000</v>
      </c>
      <c r="B32973" t="s">
        <v>123</v>
      </c>
      <c r="C32973" s="30">
        <v>1.4949999999999999</v>
      </c>
      <c r="D32973" t="s">
        <v>19</v>
      </c>
      <c r="E32973">
        <v>2028</v>
      </c>
      <c r="G32973" t="s">
        <v>25</v>
      </c>
    </row>
    <row r="32974" spans="1:7">
      <c r="A32974">
        <v>7614</v>
      </c>
      <c r="B32974" t="s">
        <v>123</v>
      </c>
      <c r="C32974">
        <v>0.69</v>
      </c>
      <c r="D32974" t="s">
        <v>19</v>
      </c>
      <c r="G32974" t="s">
        <v>25</v>
      </c>
    </row>
    <row r="32975" spans="1:7">
      <c r="A32975">
        <v>7614</v>
      </c>
      <c r="B32975" t="s">
        <v>123</v>
      </c>
      <c r="C32975">
        <v>0.7589999999999999</v>
      </c>
      <c r="D32975" t="s">
        <v>19</v>
      </c>
      <c r="E32975">
        <v>2026</v>
      </c>
      <c r="G32975" t="s">
        <v>25</v>
      </c>
    </row>
    <row r="32976" spans="1:7">
      <c r="A32976">
        <v>7614</v>
      </c>
      <c r="B32976" t="s">
        <v>123</v>
      </c>
      <c r="C32976">
        <v>0.82799999999999996</v>
      </c>
      <c r="D32976" t="s">
        <v>19</v>
      </c>
      <c r="E32976">
        <v>2027</v>
      </c>
      <c r="G32976" t="s">
        <v>25</v>
      </c>
    </row>
    <row r="32977" spans="1:7">
      <c r="A32977">
        <v>7614</v>
      </c>
      <c r="B32977" t="s">
        <v>123</v>
      </c>
      <c r="C32977">
        <v>0.89699999999999991</v>
      </c>
      <c r="D32977" t="s">
        <v>19</v>
      </c>
      <c r="E32977">
        <v>2028</v>
      </c>
      <c r="G32977" t="s">
        <v>25</v>
      </c>
    </row>
    <row r="32978" spans="1:7">
      <c r="A32978">
        <v>76161000</v>
      </c>
      <c r="B32978" t="s">
        <v>123</v>
      </c>
      <c r="C32978" s="30">
        <v>1.1499999999999999</v>
      </c>
      <c r="D32978" t="s">
        <v>19</v>
      </c>
      <c r="G32978" t="s">
        <v>25</v>
      </c>
    </row>
    <row r="32979" spans="1:7">
      <c r="A32979">
        <v>76161000</v>
      </c>
      <c r="B32979" t="s">
        <v>123</v>
      </c>
      <c r="C32979" s="30">
        <v>1.2649999999999999</v>
      </c>
      <c r="D32979" t="s">
        <v>19</v>
      </c>
      <c r="E32979">
        <v>2026</v>
      </c>
      <c r="G32979" t="s">
        <v>25</v>
      </c>
    </row>
    <row r="32980" spans="1:7">
      <c r="A32980">
        <v>76161000</v>
      </c>
      <c r="B32980" t="s">
        <v>123</v>
      </c>
      <c r="C32980" s="30">
        <v>1.38</v>
      </c>
      <c r="D32980" t="s">
        <v>19</v>
      </c>
      <c r="E32980">
        <v>2027</v>
      </c>
      <c r="G32980" t="s">
        <v>25</v>
      </c>
    </row>
    <row r="32981" spans="1:7">
      <c r="A32981">
        <v>76161000</v>
      </c>
      <c r="B32981" t="s">
        <v>123</v>
      </c>
      <c r="C32981" s="30">
        <v>1.4949999999999999</v>
      </c>
      <c r="D32981" t="s">
        <v>19</v>
      </c>
      <c r="E32981">
        <v>2028</v>
      </c>
      <c r="G32981" t="s">
        <v>25</v>
      </c>
    </row>
    <row r="32982" spans="1:7">
      <c r="A32982">
        <v>76169100</v>
      </c>
      <c r="B32982" t="s">
        <v>123</v>
      </c>
      <c r="C32982" s="30">
        <v>1.1499999999999999</v>
      </c>
      <c r="D32982" t="s">
        <v>19</v>
      </c>
      <c r="G32982" t="s">
        <v>25</v>
      </c>
    </row>
    <row r="32983" spans="1:7">
      <c r="A32983">
        <v>76169100</v>
      </c>
      <c r="B32983" t="s">
        <v>123</v>
      </c>
      <c r="C32983" s="30">
        <v>1.2649999999999999</v>
      </c>
      <c r="D32983" t="s">
        <v>19</v>
      </c>
      <c r="E32983">
        <v>2026</v>
      </c>
      <c r="G32983" t="s">
        <v>25</v>
      </c>
    </row>
    <row r="32984" spans="1:7">
      <c r="A32984">
        <v>76169100</v>
      </c>
      <c r="B32984" t="s">
        <v>123</v>
      </c>
      <c r="C32984" s="30">
        <v>1.38</v>
      </c>
      <c r="D32984" t="s">
        <v>19</v>
      </c>
      <c r="E32984">
        <v>2027</v>
      </c>
      <c r="G32984" t="s">
        <v>25</v>
      </c>
    </row>
    <row r="32985" spans="1:7">
      <c r="A32985">
        <v>76169100</v>
      </c>
      <c r="B32985" t="s">
        <v>123</v>
      </c>
      <c r="C32985" s="30">
        <v>1.4949999999999999</v>
      </c>
      <c r="D32985" t="s">
        <v>19</v>
      </c>
      <c r="E32985">
        <v>2028</v>
      </c>
      <c r="G32985" t="s">
        <v>25</v>
      </c>
    </row>
    <row r="32986" spans="1:7">
      <c r="A32986">
        <v>76169910</v>
      </c>
      <c r="B32986" t="s">
        <v>123</v>
      </c>
      <c r="C32986">
        <v>0.47</v>
      </c>
      <c r="D32986" t="s">
        <v>19</v>
      </c>
      <c r="G32986" t="s">
        <v>25</v>
      </c>
    </row>
    <row r="32987" spans="1:7">
      <c r="A32987">
        <v>76169910</v>
      </c>
      <c r="B32987" t="s">
        <v>123</v>
      </c>
      <c r="C32987">
        <v>0.51700000000000002</v>
      </c>
      <c r="D32987" t="s">
        <v>19</v>
      </c>
      <c r="E32987">
        <v>2026</v>
      </c>
      <c r="G32987" t="s">
        <v>25</v>
      </c>
    </row>
    <row r="32988" spans="1:7">
      <c r="A32988">
        <v>76169910</v>
      </c>
      <c r="B32988" t="s">
        <v>123</v>
      </c>
      <c r="C32988">
        <v>0.56399999999999995</v>
      </c>
      <c r="D32988" t="s">
        <v>19</v>
      </c>
      <c r="E32988">
        <v>2027</v>
      </c>
      <c r="G32988" t="s">
        <v>25</v>
      </c>
    </row>
    <row r="32989" spans="1:7">
      <c r="A32989">
        <v>76169910</v>
      </c>
      <c r="B32989" t="s">
        <v>123</v>
      </c>
      <c r="C32989">
        <v>0.61099999999999999</v>
      </c>
      <c r="D32989" t="s">
        <v>19</v>
      </c>
      <c r="E32989">
        <v>2028</v>
      </c>
      <c r="G32989" t="s">
        <v>25</v>
      </c>
    </row>
    <row r="32990" spans="1:7">
      <c r="A32990">
        <v>76169990</v>
      </c>
      <c r="B32990" t="s">
        <v>123</v>
      </c>
      <c r="C32990" s="30">
        <v>1.1499999999999999</v>
      </c>
      <c r="D32990" t="s">
        <v>19</v>
      </c>
      <c r="G32990" t="s">
        <v>25</v>
      </c>
    </row>
    <row r="32991" spans="1:7">
      <c r="A32991">
        <v>76169990</v>
      </c>
      <c r="B32991" t="s">
        <v>123</v>
      </c>
      <c r="C32991" s="30">
        <v>1.2649999999999999</v>
      </c>
      <c r="D32991" t="s">
        <v>19</v>
      </c>
      <c r="E32991">
        <v>2026</v>
      </c>
      <c r="G32991" t="s">
        <v>25</v>
      </c>
    </row>
    <row r="32992" spans="1:7">
      <c r="A32992">
        <v>76169990</v>
      </c>
      <c r="B32992" t="s">
        <v>123</v>
      </c>
      <c r="C32992" s="30">
        <v>1.38</v>
      </c>
      <c r="D32992" t="s">
        <v>19</v>
      </c>
      <c r="E32992">
        <v>2027</v>
      </c>
      <c r="G32992" t="s">
        <v>25</v>
      </c>
    </row>
    <row r="32993" spans="1:7">
      <c r="A32993">
        <v>76169990</v>
      </c>
      <c r="B32993" t="s">
        <v>123</v>
      </c>
      <c r="C32993" s="30">
        <v>1.4949999999999999</v>
      </c>
      <c r="D32993" t="s">
        <v>19</v>
      </c>
      <c r="E32993">
        <v>2028</v>
      </c>
      <c r="G32993" t="s">
        <v>25</v>
      </c>
    </row>
    <row r="32994" spans="1:7">
      <c r="A32994">
        <v>28041000</v>
      </c>
      <c r="B32994" t="s">
        <v>123</v>
      </c>
      <c r="C32994" s="30">
        <v>10.82</v>
      </c>
      <c r="G32994" t="s">
        <v>272</v>
      </c>
    </row>
    <row r="32995" spans="1:7">
      <c r="A32995">
        <v>28041000</v>
      </c>
      <c r="B32995" t="s">
        <v>123</v>
      </c>
      <c r="C32995" s="30">
        <v>11.902000000000001</v>
      </c>
      <c r="E32995">
        <v>2026</v>
      </c>
      <c r="G32995" t="s">
        <v>272</v>
      </c>
    </row>
    <row r="32996" spans="1:7">
      <c r="A32996">
        <v>28041000</v>
      </c>
      <c r="B32996" t="s">
        <v>123</v>
      </c>
      <c r="C32996" s="30">
        <v>12.984</v>
      </c>
      <c r="E32996">
        <v>2027</v>
      </c>
      <c r="G32996" t="s">
        <v>272</v>
      </c>
    </row>
    <row r="32997" spans="1:7">
      <c r="A32997">
        <v>28041000</v>
      </c>
      <c r="B32997" t="s">
        <v>123</v>
      </c>
      <c r="C32997" s="30">
        <v>14.066000000000001</v>
      </c>
      <c r="E32997">
        <v>2028</v>
      </c>
      <c r="G32997" t="s">
        <v>272</v>
      </c>
    </row>
    <row r="32998" spans="1:7">
      <c r="A32998">
        <v>26011200</v>
      </c>
      <c r="B32998" t="s">
        <v>123</v>
      </c>
      <c r="C32998">
        <v>0.22</v>
      </c>
      <c r="G32998" t="s">
        <v>273</v>
      </c>
    </row>
    <row r="32999" spans="1:7">
      <c r="A32999">
        <v>26011200</v>
      </c>
      <c r="B32999" t="s">
        <v>123</v>
      </c>
      <c r="C32999">
        <v>0.24199999999999999</v>
      </c>
      <c r="E32999">
        <v>2026</v>
      </c>
      <c r="G32999" t="s">
        <v>273</v>
      </c>
    </row>
    <row r="33000" spans="1:7">
      <c r="A33000">
        <v>26011200</v>
      </c>
      <c r="B33000" t="s">
        <v>123</v>
      </c>
      <c r="C33000">
        <v>0.26400000000000001</v>
      </c>
      <c r="E33000">
        <v>2027</v>
      </c>
      <c r="G33000" t="s">
        <v>273</v>
      </c>
    </row>
    <row r="33001" spans="1:7">
      <c r="A33001">
        <v>26011200</v>
      </c>
      <c r="B33001" t="s">
        <v>123</v>
      </c>
      <c r="C33001">
        <v>0.28600000000000003</v>
      </c>
      <c r="E33001">
        <v>2028</v>
      </c>
      <c r="G33001" t="s">
        <v>273</v>
      </c>
    </row>
    <row r="33002" spans="1:7">
      <c r="A33002">
        <v>7201</v>
      </c>
      <c r="B33002" t="s">
        <v>123</v>
      </c>
      <c r="C33002" s="30">
        <v>1.86</v>
      </c>
      <c r="G33002" t="s">
        <v>273</v>
      </c>
    </row>
    <row r="33003" spans="1:7">
      <c r="A33003">
        <v>7201</v>
      </c>
      <c r="B33003" t="s">
        <v>123</v>
      </c>
      <c r="C33003" s="30">
        <v>2.0460000000000003</v>
      </c>
      <c r="E33003">
        <v>2026</v>
      </c>
      <c r="G33003" t="s">
        <v>273</v>
      </c>
    </row>
    <row r="33004" spans="1:7">
      <c r="A33004">
        <v>7201</v>
      </c>
      <c r="B33004" t="s">
        <v>123</v>
      </c>
      <c r="C33004" s="30">
        <v>2.2320000000000002</v>
      </c>
      <c r="E33004">
        <v>2027</v>
      </c>
      <c r="G33004" t="s">
        <v>273</v>
      </c>
    </row>
    <row r="33005" spans="1:7">
      <c r="A33005">
        <v>7201</v>
      </c>
      <c r="B33005" t="s">
        <v>123</v>
      </c>
      <c r="C33005" s="30">
        <v>2.4180000000000001</v>
      </c>
      <c r="E33005">
        <v>2028</v>
      </c>
      <c r="G33005" t="s">
        <v>273</v>
      </c>
    </row>
    <row r="33006" spans="1:7">
      <c r="A33006">
        <v>7205</v>
      </c>
      <c r="B33006" t="s">
        <v>123</v>
      </c>
      <c r="C33006" s="30">
        <v>1.87</v>
      </c>
      <c r="D33006" t="s">
        <v>20</v>
      </c>
      <c r="G33006" t="s">
        <v>273</v>
      </c>
    </row>
    <row r="33007" spans="1:7">
      <c r="A33007">
        <v>7205</v>
      </c>
      <c r="B33007" t="s">
        <v>123</v>
      </c>
      <c r="C33007" s="30">
        <v>2.0569999999999999</v>
      </c>
      <c r="D33007" t="s">
        <v>20</v>
      </c>
      <c r="E33007">
        <v>2026</v>
      </c>
      <c r="G33007" t="s">
        <v>273</v>
      </c>
    </row>
    <row r="33008" spans="1:7">
      <c r="A33008">
        <v>7205</v>
      </c>
      <c r="B33008" t="s">
        <v>123</v>
      </c>
      <c r="C33008" s="30">
        <v>2.2440000000000002</v>
      </c>
      <c r="D33008" t="s">
        <v>20</v>
      </c>
      <c r="E33008">
        <v>2027</v>
      </c>
      <c r="G33008" t="s">
        <v>273</v>
      </c>
    </row>
    <row r="33009" spans="1:7">
      <c r="A33009">
        <v>7205</v>
      </c>
      <c r="B33009" t="s">
        <v>123</v>
      </c>
      <c r="C33009" s="30">
        <v>2.431</v>
      </c>
      <c r="D33009" t="s">
        <v>20</v>
      </c>
      <c r="E33009">
        <v>2028</v>
      </c>
      <c r="G33009" t="s">
        <v>273</v>
      </c>
    </row>
    <row r="33010" spans="1:7">
      <c r="A33010">
        <v>72061000</v>
      </c>
      <c r="B33010" t="s">
        <v>123</v>
      </c>
      <c r="C33010" s="30">
        <v>1.94</v>
      </c>
      <c r="D33010" t="s">
        <v>20</v>
      </c>
      <c r="G33010" t="s">
        <v>273</v>
      </c>
    </row>
    <row r="33011" spans="1:7">
      <c r="A33011">
        <v>72061000</v>
      </c>
      <c r="B33011" t="s">
        <v>123</v>
      </c>
      <c r="C33011" s="30">
        <v>2.1339999999999999</v>
      </c>
      <c r="D33011" t="s">
        <v>20</v>
      </c>
      <c r="E33011">
        <v>2026</v>
      </c>
      <c r="G33011" t="s">
        <v>273</v>
      </c>
    </row>
    <row r="33012" spans="1:7">
      <c r="A33012">
        <v>72061000</v>
      </c>
      <c r="B33012" t="s">
        <v>123</v>
      </c>
      <c r="C33012" s="30">
        <v>2.3279999999999998</v>
      </c>
      <c r="D33012" t="s">
        <v>20</v>
      </c>
      <c r="E33012">
        <v>2027</v>
      </c>
      <c r="G33012" t="s">
        <v>273</v>
      </c>
    </row>
    <row r="33013" spans="1:7">
      <c r="A33013">
        <v>72061000</v>
      </c>
      <c r="B33013" t="s">
        <v>123</v>
      </c>
      <c r="C33013" s="30">
        <v>2.5219999999999998</v>
      </c>
      <c r="D33013" t="s">
        <v>20</v>
      </c>
      <c r="E33013">
        <v>2028</v>
      </c>
      <c r="G33013" t="s">
        <v>273</v>
      </c>
    </row>
    <row r="33014" spans="1:7">
      <c r="A33014">
        <v>72069000</v>
      </c>
      <c r="B33014" t="s">
        <v>123</v>
      </c>
      <c r="C33014" s="30">
        <v>1.94</v>
      </c>
      <c r="D33014" t="s">
        <v>20</v>
      </c>
      <c r="G33014" t="s">
        <v>273</v>
      </c>
    </row>
    <row r="33015" spans="1:7">
      <c r="A33015">
        <v>72069000</v>
      </c>
      <c r="B33015" t="s">
        <v>123</v>
      </c>
      <c r="C33015" s="30">
        <v>2.1339999999999999</v>
      </c>
      <c r="D33015" t="s">
        <v>20</v>
      </c>
      <c r="E33015">
        <v>2026</v>
      </c>
      <c r="G33015" t="s">
        <v>273</v>
      </c>
    </row>
    <row r="33016" spans="1:7">
      <c r="A33016">
        <v>72069000</v>
      </c>
      <c r="B33016" t="s">
        <v>123</v>
      </c>
      <c r="C33016" s="30">
        <v>2.3279999999999998</v>
      </c>
      <c r="D33016" t="s">
        <v>20</v>
      </c>
      <c r="E33016">
        <v>2027</v>
      </c>
      <c r="G33016" t="s">
        <v>273</v>
      </c>
    </row>
    <row r="33017" spans="1:7">
      <c r="A33017">
        <v>72069000</v>
      </c>
      <c r="B33017" t="s">
        <v>123</v>
      </c>
      <c r="C33017" s="30">
        <v>2.5219999999999998</v>
      </c>
      <c r="D33017" t="s">
        <v>20</v>
      </c>
      <c r="E33017">
        <v>2028</v>
      </c>
      <c r="G33017" t="s">
        <v>273</v>
      </c>
    </row>
    <row r="33018" spans="1:7">
      <c r="A33018">
        <v>72071111</v>
      </c>
      <c r="B33018" t="s">
        <v>123</v>
      </c>
      <c r="C33018" s="30">
        <v>2.298</v>
      </c>
      <c r="D33018" t="s">
        <v>20</v>
      </c>
      <c r="G33018" t="s">
        <v>273</v>
      </c>
    </row>
    <row r="33019" spans="1:7">
      <c r="A33019">
        <v>72071111</v>
      </c>
      <c r="B33019" t="s">
        <v>123</v>
      </c>
      <c r="C33019" s="30">
        <v>2.5278</v>
      </c>
      <c r="D33019" t="s">
        <v>20</v>
      </c>
      <c r="E33019">
        <v>2026</v>
      </c>
      <c r="G33019" t="s">
        <v>273</v>
      </c>
    </row>
    <row r="33020" spans="1:7">
      <c r="A33020">
        <v>72071111</v>
      </c>
      <c r="B33020" t="s">
        <v>123</v>
      </c>
      <c r="C33020" s="30">
        <v>2.7576000000000001</v>
      </c>
      <c r="D33020" t="s">
        <v>20</v>
      </c>
      <c r="E33020">
        <v>2027</v>
      </c>
      <c r="G33020" t="s">
        <v>273</v>
      </c>
    </row>
    <row r="33021" spans="1:7">
      <c r="A33021">
        <v>72071111</v>
      </c>
      <c r="B33021" t="s">
        <v>123</v>
      </c>
      <c r="C33021" s="30">
        <v>2.9874000000000001</v>
      </c>
      <c r="D33021" t="s">
        <v>20</v>
      </c>
      <c r="E33021">
        <v>2028</v>
      </c>
      <c r="G33021" t="s">
        <v>273</v>
      </c>
    </row>
    <row r="33022" spans="1:7">
      <c r="A33022">
        <v>72071114</v>
      </c>
      <c r="B33022" t="s">
        <v>123</v>
      </c>
      <c r="C33022" s="30">
        <v>2.298</v>
      </c>
      <c r="D33022" t="s">
        <v>20</v>
      </c>
      <c r="G33022" t="s">
        <v>273</v>
      </c>
    </row>
    <row r="33023" spans="1:7">
      <c r="A33023">
        <v>72071114</v>
      </c>
      <c r="B33023" t="s">
        <v>123</v>
      </c>
      <c r="C33023" s="30">
        <v>2.5278</v>
      </c>
      <c r="D33023" t="s">
        <v>20</v>
      </c>
      <c r="E33023">
        <v>2026</v>
      </c>
      <c r="G33023" t="s">
        <v>273</v>
      </c>
    </row>
    <row r="33024" spans="1:7">
      <c r="A33024">
        <v>72071114</v>
      </c>
      <c r="B33024" t="s">
        <v>123</v>
      </c>
      <c r="C33024" s="30">
        <v>2.7576000000000001</v>
      </c>
      <c r="D33024" t="s">
        <v>20</v>
      </c>
      <c r="E33024">
        <v>2027</v>
      </c>
      <c r="G33024" t="s">
        <v>273</v>
      </c>
    </row>
    <row r="33025" spans="1:7">
      <c r="A33025">
        <v>72071114</v>
      </c>
      <c r="B33025" t="s">
        <v>123</v>
      </c>
      <c r="C33025" s="30">
        <v>2.9874000000000001</v>
      </c>
      <c r="D33025" t="s">
        <v>20</v>
      </c>
      <c r="E33025">
        <v>2028</v>
      </c>
      <c r="G33025" t="s">
        <v>273</v>
      </c>
    </row>
    <row r="33026" spans="1:7">
      <c r="A33026">
        <v>72071116</v>
      </c>
      <c r="B33026" t="s">
        <v>123</v>
      </c>
      <c r="C33026" s="30">
        <v>2.298</v>
      </c>
      <c r="D33026" t="s">
        <v>20</v>
      </c>
      <c r="G33026" t="s">
        <v>273</v>
      </c>
    </row>
    <row r="33027" spans="1:7">
      <c r="A33027">
        <v>72071116</v>
      </c>
      <c r="B33027" t="s">
        <v>123</v>
      </c>
      <c r="C33027" s="30">
        <v>2.5278</v>
      </c>
      <c r="D33027" t="s">
        <v>20</v>
      </c>
      <c r="E33027">
        <v>2026</v>
      </c>
      <c r="G33027" t="s">
        <v>273</v>
      </c>
    </row>
    <row r="33028" spans="1:7">
      <c r="A33028">
        <v>72071116</v>
      </c>
      <c r="B33028" t="s">
        <v>123</v>
      </c>
      <c r="C33028" s="30">
        <v>2.7576000000000001</v>
      </c>
      <c r="D33028" t="s">
        <v>20</v>
      </c>
      <c r="E33028">
        <v>2027</v>
      </c>
      <c r="G33028" t="s">
        <v>273</v>
      </c>
    </row>
    <row r="33029" spans="1:7">
      <c r="A33029">
        <v>72071116</v>
      </c>
      <c r="B33029" t="s">
        <v>123</v>
      </c>
      <c r="C33029" s="30">
        <v>2.9874000000000001</v>
      </c>
      <c r="D33029" t="s">
        <v>20</v>
      </c>
      <c r="E33029">
        <v>2028</v>
      </c>
      <c r="G33029" t="s">
        <v>273</v>
      </c>
    </row>
    <row r="33030" spans="1:7">
      <c r="A33030">
        <v>72071190</v>
      </c>
      <c r="B33030" t="s">
        <v>123</v>
      </c>
      <c r="C33030" s="30">
        <v>2.4740000000000002</v>
      </c>
      <c r="D33030" t="s">
        <v>20</v>
      </c>
      <c r="G33030" t="s">
        <v>273</v>
      </c>
    </row>
    <row r="33031" spans="1:7">
      <c r="A33031">
        <v>72071190</v>
      </c>
      <c r="B33031" t="s">
        <v>123</v>
      </c>
      <c r="C33031" s="30">
        <v>2.7214</v>
      </c>
      <c r="D33031" t="s">
        <v>20</v>
      </c>
      <c r="E33031">
        <v>2026</v>
      </c>
      <c r="G33031" t="s">
        <v>273</v>
      </c>
    </row>
    <row r="33032" spans="1:7">
      <c r="A33032">
        <v>72071190</v>
      </c>
      <c r="B33032" t="s">
        <v>123</v>
      </c>
      <c r="C33032" s="30">
        <v>2.9688000000000003</v>
      </c>
      <c r="D33032" t="s">
        <v>20</v>
      </c>
      <c r="E33032">
        <v>2027</v>
      </c>
      <c r="G33032" t="s">
        <v>273</v>
      </c>
    </row>
    <row r="33033" spans="1:7">
      <c r="A33033">
        <v>72071190</v>
      </c>
      <c r="B33033" t="s">
        <v>123</v>
      </c>
      <c r="C33033" s="30">
        <v>3.2162000000000002</v>
      </c>
      <c r="D33033" t="s">
        <v>20</v>
      </c>
      <c r="E33033">
        <v>2028</v>
      </c>
      <c r="G33033" t="s">
        <v>273</v>
      </c>
    </row>
    <row r="33034" spans="1:7">
      <c r="A33034">
        <v>72071210</v>
      </c>
      <c r="B33034" t="s">
        <v>123</v>
      </c>
      <c r="C33034" s="30">
        <v>2.298</v>
      </c>
      <c r="D33034" t="s">
        <v>20</v>
      </c>
      <c r="G33034" t="s">
        <v>273</v>
      </c>
    </row>
    <row r="33035" spans="1:7">
      <c r="A33035">
        <v>72071210</v>
      </c>
      <c r="B33035" t="s">
        <v>123</v>
      </c>
      <c r="C33035" s="30">
        <v>2.5278</v>
      </c>
      <c r="D33035" t="s">
        <v>20</v>
      </c>
      <c r="E33035">
        <v>2026</v>
      </c>
      <c r="G33035" t="s">
        <v>273</v>
      </c>
    </row>
    <row r="33036" spans="1:7">
      <c r="A33036">
        <v>72071210</v>
      </c>
      <c r="B33036" t="s">
        <v>123</v>
      </c>
      <c r="C33036" s="30">
        <v>2.7576000000000001</v>
      </c>
      <c r="D33036" t="s">
        <v>20</v>
      </c>
      <c r="E33036">
        <v>2027</v>
      </c>
      <c r="G33036" t="s">
        <v>273</v>
      </c>
    </row>
    <row r="33037" spans="1:7">
      <c r="A33037">
        <v>72071210</v>
      </c>
      <c r="B33037" t="s">
        <v>123</v>
      </c>
      <c r="C33037" s="30">
        <v>2.9874000000000001</v>
      </c>
      <c r="D33037" t="s">
        <v>20</v>
      </c>
      <c r="E33037">
        <v>2028</v>
      </c>
      <c r="G33037" t="s">
        <v>273</v>
      </c>
    </row>
    <row r="33038" spans="1:7">
      <c r="A33038">
        <v>72071290</v>
      </c>
      <c r="B33038" t="s">
        <v>123</v>
      </c>
      <c r="C33038" s="30">
        <v>2.4740000000000002</v>
      </c>
      <c r="D33038" t="s">
        <v>20</v>
      </c>
      <c r="G33038" t="s">
        <v>273</v>
      </c>
    </row>
    <row r="33039" spans="1:7">
      <c r="A33039">
        <v>72071290</v>
      </c>
      <c r="B33039" t="s">
        <v>123</v>
      </c>
      <c r="C33039" s="30">
        <v>2.7214</v>
      </c>
      <c r="D33039" t="s">
        <v>20</v>
      </c>
      <c r="E33039">
        <v>2026</v>
      </c>
      <c r="G33039" t="s">
        <v>273</v>
      </c>
    </row>
    <row r="33040" spans="1:7">
      <c r="A33040">
        <v>72071290</v>
      </c>
      <c r="B33040" t="s">
        <v>123</v>
      </c>
      <c r="C33040" s="30">
        <v>2.9688000000000003</v>
      </c>
      <c r="D33040" t="s">
        <v>20</v>
      </c>
      <c r="E33040">
        <v>2027</v>
      </c>
      <c r="G33040" t="s">
        <v>273</v>
      </c>
    </row>
    <row r="33041" spans="1:7">
      <c r="A33041">
        <v>72071290</v>
      </c>
      <c r="B33041" t="s">
        <v>123</v>
      </c>
      <c r="C33041" s="30">
        <v>3.2162000000000002</v>
      </c>
      <c r="D33041" t="s">
        <v>20</v>
      </c>
      <c r="E33041">
        <v>2028</v>
      </c>
      <c r="G33041" t="s">
        <v>273</v>
      </c>
    </row>
    <row r="33042" spans="1:7">
      <c r="A33042">
        <v>72071912</v>
      </c>
      <c r="B33042" t="s">
        <v>123</v>
      </c>
      <c r="C33042" s="30">
        <v>2.298</v>
      </c>
      <c r="D33042" t="s">
        <v>20</v>
      </c>
      <c r="G33042" t="s">
        <v>273</v>
      </c>
    </row>
    <row r="33043" spans="1:7">
      <c r="A33043">
        <v>72071912</v>
      </c>
      <c r="B33043" t="s">
        <v>123</v>
      </c>
      <c r="C33043" s="30">
        <v>2.5278</v>
      </c>
      <c r="D33043" t="s">
        <v>20</v>
      </c>
      <c r="E33043">
        <v>2026</v>
      </c>
      <c r="G33043" t="s">
        <v>273</v>
      </c>
    </row>
    <row r="33044" spans="1:7">
      <c r="A33044">
        <v>72071912</v>
      </c>
      <c r="B33044" t="s">
        <v>123</v>
      </c>
      <c r="C33044" s="30">
        <v>2.7576000000000001</v>
      </c>
      <c r="D33044" t="s">
        <v>20</v>
      </c>
      <c r="E33044">
        <v>2027</v>
      </c>
      <c r="G33044" t="s">
        <v>273</v>
      </c>
    </row>
    <row r="33045" spans="1:7">
      <c r="A33045">
        <v>72071912</v>
      </c>
      <c r="B33045" t="s">
        <v>123</v>
      </c>
      <c r="C33045" s="30">
        <v>2.9874000000000001</v>
      </c>
      <c r="D33045" t="s">
        <v>20</v>
      </c>
      <c r="E33045">
        <v>2028</v>
      </c>
      <c r="G33045" t="s">
        <v>273</v>
      </c>
    </row>
    <row r="33046" spans="1:7">
      <c r="A33046">
        <v>72071919</v>
      </c>
      <c r="B33046" t="s">
        <v>123</v>
      </c>
      <c r="C33046" s="30">
        <v>2.4740000000000002</v>
      </c>
      <c r="D33046" t="s">
        <v>20</v>
      </c>
      <c r="G33046" t="s">
        <v>273</v>
      </c>
    </row>
    <row r="33047" spans="1:7">
      <c r="A33047">
        <v>72071919</v>
      </c>
      <c r="B33047" t="s">
        <v>123</v>
      </c>
      <c r="C33047" s="30">
        <v>2.7214</v>
      </c>
      <c r="D33047" t="s">
        <v>20</v>
      </c>
      <c r="E33047">
        <v>2026</v>
      </c>
      <c r="G33047" t="s">
        <v>273</v>
      </c>
    </row>
    <row r="33048" spans="1:7">
      <c r="A33048">
        <v>72071919</v>
      </c>
      <c r="B33048" t="s">
        <v>123</v>
      </c>
      <c r="C33048" s="30">
        <v>2.9688000000000003</v>
      </c>
      <c r="D33048" t="s">
        <v>20</v>
      </c>
      <c r="E33048">
        <v>2027</v>
      </c>
      <c r="G33048" t="s">
        <v>273</v>
      </c>
    </row>
    <row r="33049" spans="1:7">
      <c r="A33049">
        <v>72071919</v>
      </c>
      <c r="B33049" t="s">
        <v>123</v>
      </c>
      <c r="C33049" s="30">
        <v>3.2162000000000002</v>
      </c>
      <c r="D33049" t="s">
        <v>20</v>
      </c>
      <c r="E33049">
        <v>2028</v>
      </c>
      <c r="G33049" t="s">
        <v>273</v>
      </c>
    </row>
    <row r="33050" spans="1:7">
      <c r="A33050">
        <v>72071980</v>
      </c>
      <c r="B33050" t="s">
        <v>123</v>
      </c>
      <c r="C33050" s="30">
        <v>2.298</v>
      </c>
      <c r="D33050" t="s">
        <v>20</v>
      </c>
      <c r="G33050" t="s">
        <v>273</v>
      </c>
    </row>
    <row r="33051" spans="1:7">
      <c r="A33051">
        <v>72071980</v>
      </c>
      <c r="B33051" t="s">
        <v>123</v>
      </c>
      <c r="C33051" s="30">
        <v>2.5278</v>
      </c>
      <c r="D33051" t="s">
        <v>20</v>
      </c>
      <c r="E33051">
        <v>2026</v>
      </c>
      <c r="G33051" t="s">
        <v>273</v>
      </c>
    </row>
    <row r="33052" spans="1:7">
      <c r="A33052">
        <v>72071980</v>
      </c>
      <c r="B33052" t="s">
        <v>123</v>
      </c>
      <c r="C33052" s="30">
        <v>2.7576000000000001</v>
      </c>
      <c r="D33052" t="s">
        <v>20</v>
      </c>
      <c r="E33052">
        <v>2027</v>
      </c>
      <c r="G33052" t="s">
        <v>273</v>
      </c>
    </row>
    <row r="33053" spans="1:7">
      <c r="A33053">
        <v>72071980</v>
      </c>
      <c r="B33053" t="s">
        <v>123</v>
      </c>
      <c r="C33053" s="30">
        <v>2.9874000000000001</v>
      </c>
      <c r="D33053" t="s">
        <v>20</v>
      </c>
      <c r="E33053">
        <v>2028</v>
      </c>
      <c r="G33053" t="s">
        <v>273</v>
      </c>
    </row>
    <row r="33054" spans="1:7">
      <c r="A33054">
        <v>72072011</v>
      </c>
      <c r="B33054" t="s">
        <v>123</v>
      </c>
      <c r="C33054" s="30">
        <v>2.298</v>
      </c>
      <c r="D33054" t="s">
        <v>20</v>
      </c>
      <c r="G33054" t="s">
        <v>273</v>
      </c>
    </row>
    <row r="33055" spans="1:7">
      <c r="A33055">
        <v>72072011</v>
      </c>
      <c r="B33055" t="s">
        <v>123</v>
      </c>
      <c r="C33055" s="30">
        <v>2.5278</v>
      </c>
      <c r="D33055" t="s">
        <v>20</v>
      </c>
      <c r="E33055">
        <v>2026</v>
      </c>
      <c r="G33055" t="s">
        <v>273</v>
      </c>
    </row>
    <row r="33056" spans="1:7">
      <c r="A33056">
        <v>72072011</v>
      </c>
      <c r="B33056" t="s">
        <v>123</v>
      </c>
      <c r="C33056" s="30">
        <v>2.7576000000000001</v>
      </c>
      <c r="D33056" t="s">
        <v>20</v>
      </c>
      <c r="E33056">
        <v>2027</v>
      </c>
      <c r="G33056" t="s">
        <v>273</v>
      </c>
    </row>
    <row r="33057" spans="1:7">
      <c r="A33057">
        <v>72072011</v>
      </c>
      <c r="B33057" t="s">
        <v>123</v>
      </c>
      <c r="C33057" s="30">
        <v>2.9874000000000001</v>
      </c>
      <c r="D33057" t="s">
        <v>20</v>
      </c>
      <c r="E33057">
        <v>2028</v>
      </c>
      <c r="G33057" t="s">
        <v>273</v>
      </c>
    </row>
    <row r="33058" spans="1:7">
      <c r="A33058">
        <v>72072015</v>
      </c>
      <c r="B33058" t="s">
        <v>123</v>
      </c>
      <c r="C33058" s="30">
        <v>2.298</v>
      </c>
      <c r="D33058" t="s">
        <v>20</v>
      </c>
      <c r="G33058" t="s">
        <v>273</v>
      </c>
    </row>
    <row r="33059" spans="1:7">
      <c r="A33059">
        <v>72072015</v>
      </c>
      <c r="B33059" t="s">
        <v>123</v>
      </c>
      <c r="C33059" s="30">
        <v>2.5278</v>
      </c>
      <c r="D33059" t="s">
        <v>20</v>
      </c>
      <c r="E33059">
        <v>2026</v>
      </c>
      <c r="G33059" t="s">
        <v>273</v>
      </c>
    </row>
    <row r="33060" spans="1:7">
      <c r="A33060">
        <v>72072015</v>
      </c>
      <c r="B33060" t="s">
        <v>123</v>
      </c>
      <c r="C33060" s="30">
        <v>2.7576000000000001</v>
      </c>
      <c r="D33060" t="s">
        <v>20</v>
      </c>
      <c r="E33060">
        <v>2027</v>
      </c>
      <c r="G33060" t="s">
        <v>273</v>
      </c>
    </row>
    <row r="33061" spans="1:7">
      <c r="A33061">
        <v>72072015</v>
      </c>
      <c r="B33061" t="s">
        <v>123</v>
      </c>
      <c r="C33061" s="30">
        <v>2.9874000000000001</v>
      </c>
      <c r="D33061" t="s">
        <v>20</v>
      </c>
      <c r="E33061">
        <v>2028</v>
      </c>
      <c r="G33061" t="s">
        <v>273</v>
      </c>
    </row>
    <row r="33062" spans="1:7">
      <c r="A33062">
        <v>72072017</v>
      </c>
      <c r="B33062" t="s">
        <v>123</v>
      </c>
      <c r="C33062" s="30">
        <v>2.298</v>
      </c>
      <c r="D33062" t="s">
        <v>20</v>
      </c>
      <c r="G33062" t="s">
        <v>273</v>
      </c>
    </row>
    <row r="33063" spans="1:7">
      <c r="A33063">
        <v>72072017</v>
      </c>
      <c r="B33063" t="s">
        <v>123</v>
      </c>
      <c r="C33063" s="30">
        <v>2.5278</v>
      </c>
      <c r="D33063" t="s">
        <v>20</v>
      </c>
      <c r="E33063">
        <v>2026</v>
      </c>
      <c r="G33063" t="s">
        <v>273</v>
      </c>
    </row>
    <row r="33064" spans="1:7">
      <c r="A33064">
        <v>72072017</v>
      </c>
      <c r="B33064" t="s">
        <v>123</v>
      </c>
      <c r="C33064" s="30">
        <v>2.7576000000000001</v>
      </c>
      <c r="D33064" t="s">
        <v>20</v>
      </c>
      <c r="E33064">
        <v>2027</v>
      </c>
      <c r="G33064" t="s">
        <v>273</v>
      </c>
    </row>
    <row r="33065" spans="1:7">
      <c r="A33065">
        <v>72072017</v>
      </c>
      <c r="B33065" t="s">
        <v>123</v>
      </c>
      <c r="C33065" s="30">
        <v>2.9874000000000001</v>
      </c>
      <c r="D33065" t="s">
        <v>20</v>
      </c>
      <c r="E33065">
        <v>2028</v>
      </c>
      <c r="G33065" t="s">
        <v>273</v>
      </c>
    </row>
    <row r="33066" spans="1:7">
      <c r="A33066">
        <v>72072019</v>
      </c>
      <c r="B33066" t="s">
        <v>123</v>
      </c>
      <c r="C33066" s="30">
        <v>2.4740000000000002</v>
      </c>
      <c r="D33066" t="s">
        <v>20</v>
      </c>
      <c r="G33066" t="s">
        <v>273</v>
      </c>
    </row>
    <row r="33067" spans="1:7">
      <c r="A33067">
        <v>72072019</v>
      </c>
      <c r="B33067" t="s">
        <v>123</v>
      </c>
      <c r="C33067" s="30">
        <v>2.7214</v>
      </c>
      <c r="D33067" t="s">
        <v>20</v>
      </c>
      <c r="E33067">
        <v>2026</v>
      </c>
      <c r="G33067" t="s">
        <v>273</v>
      </c>
    </row>
    <row r="33068" spans="1:7">
      <c r="A33068">
        <v>72072019</v>
      </c>
      <c r="B33068" t="s">
        <v>123</v>
      </c>
      <c r="C33068" s="30">
        <v>2.9688000000000003</v>
      </c>
      <c r="D33068" t="s">
        <v>20</v>
      </c>
      <c r="E33068">
        <v>2027</v>
      </c>
      <c r="G33068" t="s">
        <v>273</v>
      </c>
    </row>
    <row r="33069" spans="1:7">
      <c r="A33069">
        <v>72072019</v>
      </c>
      <c r="B33069" t="s">
        <v>123</v>
      </c>
      <c r="C33069" s="30">
        <v>3.2162000000000002</v>
      </c>
      <c r="D33069" t="s">
        <v>20</v>
      </c>
      <c r="E33069">
        <v>2028</v>
      </c>
      <c r="G33069" t="s">
        <v>273</v>
      </c>
    </row>
    <row r="33070" spans="1:7">
      <c r="A33070">
        <v>72072032</v>
      </c>
      <c r="B33070" t="s">
        <v>123</v>
      </c>
      <c r="C33070" s="30">
        <v>2.298</v>
      </c>
      <c r="D33070" t="s">
        <v>20</v>
      </c>
      <c r="G33070" t="s">
        <v>273</v>
      </c>
    </row>
    <row r="33071" spans="1:7">
      <c r="A33071">
        <v>72072032</v>
      </c>
      <c r="B33071" t="s">
        <v>123</v>
      </c>
      <c r="C33071" s="30">
        <v>2.5278</v>
      </c>
      <c r="D33071" t="s">
        <v>20</v>
      </c>
      <c r="E33071">
        <v>2026</v>
      </c>
      <c r="G33071" t="s">
        <v>273</v>
      </c>
    </row>
    <row r="33072" spans="1:7">
      <c r="A33072">
        <v>72072032</v>
      </c>
      <c r="B33072" t="s">
        <v>123</v>
      </c>
      <c r="C33072" s="30">
        <v>2.7576000000000001</v>
      </c>
      <c r="D33072" t="s">
        <v>20</v>
      </c>
      <c r="E33072">
        <v>2027</v>
      </c>
      <c r="G33072" t="s">
        <v>273</v>
      </c>
    </row>
    <row r="33073" spans="1:7">
      <c r="A33073">
        <v>72072032</v>
      </c>
      <c r="B33073" t="s">
        <v>123</v>
      </c>
      <c r="C33073" s="30">
        <v>2.9874000000000001</v>
      </c>
      <c r="D33073" t="s">
        <v>20</v>
      </c>
      <c r="E33073">
        <v>2028</v>
      </c>
      <c r="G33073" t="s">
        <v>273</v>
      </c>
    </row>
    <row r="33074" spans="1:7">
      <c r="A33074">
        <v>72072039</v>
      </c>
      <c r="B33074" t="s">
        <v>123</v>
      </c>
      <c r="C33074" s="30">
        <v>2.4740000000000002</v>
      </c>
      <c r="D33074" t="s">
        <v>20</v>
      </c>
      <c r="G33074" t="s">
        <v>273</v>
      </c>
    </row>
    <row r="33075" spans="1:7">
      <c r="A33075">
        <v>72072039</v>
      </c>
      <c r="B33075" t="s">
        <v>123</v>
      </c>
      <c r="C33075" s="30">
        <v>2.7214</v>
      </c>
      <c r="D33075" t="s">
        <v>20</v>
      </c>
      <c r="E33075">
        <v>2026</v>
      </c>
      <c r="G33075" t="s">
        <v>273</v>
      </c>
    </row>
    <row r="33076" spans="1:7">
      <c r="A33076">
        <v>72072039</v>
      </c>
      <c r="B33076" t="s">
        <v>123</v>
      </c>
      <c r="C33076" s="30">
        <v>2.9688000000000003</v>
      </c>
      <c r="D33076" t="s">
        <v>20</v>
      </c>
      <c r="E33076">
        <v>2027</v>
      </c>
      <c r="G33076" t="s">
        <v>273</v>
      </c>
    </row>
    <row r="33077" spans="1:7">
      <c r="A33077">
        <v>72072039</v>
      </c>
      <c r="B33077" t="s">
        <v>123</v>
      </c>
      <c r="C33077" s="30">
        <v>3.2162000000000002</v>
      </c>
      <c r="D33077" t="s">
        <v>20</v>
      </c>
      <c r="E33077">
        <v>2028</v>
      </c>
      <c r="G33077" t="s">
        <v>273</v>
      </c>
    </row>
    <row r="33078" spans="1:7">
      <c r="A33078">
        <v>72072052</v>
      </c>
      <c r="B33078" t="s">
        <v>123</v>
      </c>
      <c r="C33078" s="30">
        <v>2.298</v>
      </c>
      <c r="D33078" t="s">
        <v>20</v>
      </c>
      <c r="G33078" t="s">
        <v>273</v>
      </c>
    </row>
    <row r="33079" spans="1:7">
      <c r="A33079">
        <v>72072052</v>
      </c>
      <c r="B33079" t="s">
        <v>123</v>
      </c>
      <c r="C33079" s="30">
        <v>2.5278</v>
      </c>
      <c r="D33079" t="s">
        <v>20</v>
      </c>
      <c r="E33079">
        <v>2026</v>
      </c>
      <c r="G33079" t="s">
        <v>273</v>
      </c>
    </row>
    <row r="33080" spans="1:7">
      <c r="A33080">
        <v>72072052</v>
      </c>
      <c r="B33080" t="s">
        <v>123</v>
      </c>
      <c r="C33080" s="30">
        <v>2.7576000000000001</v>
      </c>
      <c r="D33080" t="s">
        <v>20</v>
      </c>
      <c r="E33080">
        <v>2027</v>
      </c>
      <c r="G33080" t="s">
        <v>273</v>
      </c>
    </row>
    <row r="33081" spans="1:7">
      <c r="A33081">
        <v>72072052</v>
      </c>
      <c r="B33081" t="s">
        <v>123</v>
      </c>
      <c r="C33081" s="30">
        <v>2.9874000000000001</v>
      </c>
      <c r="D33081" t="s">
        <v>20</v>
      </c>
      <c r="E33081">
        <v>2028</v>
      </c>
      <c r="G33081" t="s">
        <v>273</v>
      </c>
    </row>
    <row r="33082" spans="1:7">
      <c r="A33082">
        <v>72072059</v>
      </c>
      <c r="B33082" t="s">
        <v>123</v>
      </c>
      <c r="C33082" s="30">
        <v>2.4740000000000002</v>
      </c>
      <c r="D33082" t="s">
        <v>20</v>
      </c>
      <c r="G33082" t="s">
        <v>273</v>
      </c>
    </row>
    <row r="33083" spans="1:7">
      <c r="A33083">
        <v>72072059</v>
      </c>
      <c r="B33083" t="s">
        <v>123</v>
      </c>
      <c r="C33083" s="30">
        <v>2.7214</v>
      </c>
      <c r="D33083" t="s">
        <v>20</v>
      </c>
      <c r="E33083">
        <v>2026</v>
      </c>
      <c r="G33083" t="s">
        <v>273</v>
      </c>
    </row>
    <row r="33084" spans="1:7">
      <c r="A33084">
        <v>72072059</v>
      </c>
      <c r="B33084" t="s">
        <v>123</v>
      </c>
      <c r="C33084" s="30">
        <v>2.9688000000000003</v>
      </c>
      <c r="D33084" t="s">
        <v>20</v>
      </c>
      <c r="E33084">
        <v>2027</v>
      </c>
      <c r="G33084" t="s">
        <v>273</v>
      </c>
    </row>
    <row r="33085" spans="1:7">
      <c r="A33085">
        <v>72072059</v>
      </c>
      <c r="B33085" t="s">
        <v>123</v>
      </c>
      <c r="C33085" s="30">
        <v>3.2162000000000002</v>
      </c>
      <c r="D33085" t="s">
        <v>20</v>
      </c>
      <c r="E33085">
        <v>2028</v>
      </c>
      <c r="G33085" t="s">
        <v>273</v>
      </c>
    </row>
    <row r="33086" spans="1:7">
      <c r="A33086">
        <v>72072080</v>
      </c>
      <c r="B33086" t="s">
        <v>123</v>
      </c>
      <c r="C33086" s="30">
        <v>2.298</v>
      </c>
      <c r="D33086" t="s">
        <v>20</v>
      </c>
      <c r="G33086" t="s">
        <v>273</v>
      </c>
    </row>
    <row r="33087" spans="1:7">
      <c r="A33087">
        <v>72072080</v>
      </c>
      <c r="B33087" t="s">
        <v>123</v>
      </c>
      <c r="C33087" s="30">
        <v>2.5278</v>
      </c>
      <c r="D33087" t="s">
        <v>20</v>
      </c>
      <c r="E33087">
        <v>2026</v>
      </c>
      <c r="G33087" t="s">
        <v>273</v>
      </c>
    </row>
    <row r="33088" spans="1:7">
      <c r="A33088">
        <v>72072080</v>
      </c>
      <c r="B33088" t="s">
        <v>123</v>
      </c>
      <c r="C33088" s="30">
        <v>2.7576000000000001</v>
      </c>
      <c r="D33088" t="s">
        <v>20</v>
      </c>
      <c r="E33088">
        <v>2027</v>
      </c>
      <c r="G33088" t="s">
        <v>273</v>
      </c>
    </row>
    <row r="33089" spans="1:7">
      <c r="A33089">
        <v>72072080</v>
      </c>
      <c r="B33089" t="s">
        <v>123</v>
      </c>
      <c r="C33089" s="30">
        <v>2.9874000000000001</v>
      </c>
      <c r="D33089" t="s">
        <v>20</v>
      </c>
      <c r="E33089">
        <v>2028</v>
      </c>
      <c r="G33089" t="s">
        <v>273</v>
      </c>
    </row>
    <row r="33090" spans="1:7">
      <c r="A33090">
        <v>7208</v>
      </c>
      <c r="B33090" t="s">
        <v>123</v>
      </c>
      <c r="C33090" s="30">
        <v>2.31</v>
      </c>
      <c r="D33090" t="s">
        <v>20</v>
      </c>
      <c r="G33090" t="s">
        <v>273</v>
      </c>
    </row>
    <row r="33091" spans="1:7">
      <c r="A33091">
        <v>7208</v>
      </c>
      <c r="B33091" t="s">
        <v>123</v>
      </c>
      <c r="C33091" s="30">
        <v>2.5409999999999999</v>
      </c>
      <c r="D33091" t="s">
        <v>20</v>
      </c>
      <c r="E33091">
        <v>2026</v>
      </c>
      <c r="G33091" t="s">
        <v>273</v>
      </c>
    </row>
    <row r="33092" spans="1:7">
      <c r="A33092">
        <v>7208</v>
      </c>
      <c r="B33092" t="s">
        <v>123</v>
      </c>
      <c r="C33092" s="30">
        <v>2.7720000000000002</v>
      </c>
      <c r="D33092" t="s">
        <v>20</v>
      </c>
      <c r="E33092">
        <v>2027</v>
      </c>
      <c r="G33092" t="s">
        <v>273</v>
      </c>
    </row>
    <row r="33093" spans="1:7">
      <c r="A33093">
        <v>7208</v>
      </c>
      <c r="B33093" t="s">
        <v>123</v>
      </c>
      <c r="C33093" s="30">
        <v>3.0030000000000001</v>
      </c>
      <c r="D33093" t="s">
        <v>20</v>
      </c>
      <c r="E33093">
        <v>2028</v>
      </c>
      <c r="G33093" t="s">
        <v>273</v>
      </c>
    </row>
    <row r="33094" spans="1:7">
      <c r="A33094">
        <v>7209</v>
      </c>
      <c r="B33094" t="s">
        <v>123</v>
      </c>
      <c r="C33094" s="30">
        <v>2.3330000000000002</v>
      </c>
      <c r="D33094" t="s">
        <v>20</v>
      </c>
      <c r="G33094" t="s">
        <v>273</v>
      </c>
    </row>
    <row r="33095" spans="1:7">
      <c r="A33095">
        <v>7209</v>
      </c>
      <c r="B33095" t="s">
        <v>123</v>
      </c>
      <c r="C33095" s="30">
        <v>2.5663</v>
      </c>
      <c r="D33095" t="s">
        <v>20</v>
      </c>
      <c r="E33095">
        <v>2026</v>
      </c>
      <c r="G33095" t="s">
        <v>273</v>
      </c>
    </row>
    <row r="33096" spans="1:7">
      <c r="A33096">
        <v>7209</v>
      </c>
      <c r="B33096" t="s">
        <v>123</v>
      </c>
      <c r="C33096" s="30">
        <v>2.7996000000000003</v>
      </c>
      <c r="D33096" t="s">
        <v>20</v>
      </c>
      <c r="E33096">
        <v>2027</v>
      </c>
      <c r="G33096" t="s">
        <v>273</v>
      </c>
    </row>
    <row r="33097" spans="1:7">
      <c r="A33097">
        <v>7209</v>
      </c>
      <c r="B33097" t="s">
        <v>123</v>
      </c>
      <c r="C33097" s="30">
        <v>3.0329000000000002</v>
      </c>
      <c r="D33097" t="s">
        <v>20</v>
      </c>
      <c r="E33097">
        <v>2028</v>
      </c>
      <c r="G33097" t="s">
        <v>273</v>
      </c>
    </row>
    <row r="33098" spans="1:7">
      <c r="A33098">
        <v>7210</v>
      </c>
      <c r="B33098" t="s">
        <v>123</v>
      </c>
      <c r="C33098" s="30">
        <v>2.3330000000000002</v>
      </c>
      <c r="D33098" t="s">
        <v>20</v>
      </c>
      <c r="G33098" t="s">
        <v>273</v>
      </c>
    </row>
    <row r="33099" spans="1:7">
      <c r="A33099">
        <v>7210</v>
      </c>
      <c r="B33099" t="s">
        <v>123</v>
      </c>
      <c r="C33099" s="30">
        <v>2.5663</v>
      </c>
      <c r="D33099" t="s">
        <v>20</v>
      </c>
      <c r="E33099">
        <v>2026</v>
      </c>
      <c r="G33099" t="s">
        <v>273</v>
      </c>
    </row>
    <row r="33100" spans="1:7">
      <c r="A33100">
        <v>7210</v>
      </c>
      <c r="B33100" t="s">
        <v>123</v>
      </c>
      <c r="C33100" s="30">
        <v>2.7996000000000003</v>
      </c>
      <c r="D33100" t="s">
        <v>20</v>
      </c>
      <c r="E33100">
        <v>2027</v>
      </c>
      <c r="G33100" t="s">
        <v>273</v>
      </c>
    </row>
    <row r="33101" spans="1:7">
      <c r="A33101">
        <v>7210</v>
      </c>
      <c r="B33101" t="s">
        <v>123</v>
      </c>
      <c r="C33101" s="30">
        <v>3.0329000000000002</v>
      </c>
      <c r="D33101" t="s">
        <v>20</v>
      </c>
      <c r="E33101">
        <v>2028</v>
      </c>
      <c r="G33101" t="s">
        <v>273</v>
      </c>
    </row>
    <row r="33102" spans="1:7">
      <c r="A33102">
        <v>72111300</v>
      </c>
      <c r="B33102" t="s">
        <v>123</v>
      </c>
      <c r="C33102" s="30">
        <v>2.31</v>
      </c>
      <c r="D33102" t="s">
        <v>20</v>
      </c>
      <c r="G33102" t="s">
        <v>273</v>
      </c>
    </row>
    <row r="33103" spans="1:7">
      <c r="A33103">
        <v>72111300</v>
      </c>
      <c r="B33103" t="s">
        <v>123</v>
      </c>
      <c r="C33103" s="30">
        <v>2.5409999999999999</v>
      </c>
      <c r="D33103" t="s">
        <v>20</v>
      </c>
      <c r="E33103">
        <v>2026</v>
      </c>
      <c r="G33103" t="s">
        <v>273</v>
      </c>
    </row>
    <row r="33104" spans="1:7">
      <c r="A33104">
        <v>72111300</v>
      </c>
      <c r="B33104" t="s">
        <v>123</v>
      </c>
      <c r="C33104" s="30">
        <v>2.7720000000000002</v>
      </c>
      <c r="D33104" t="s">
        <v>20</v>
      </c>
      <c r="E33104">
        <v>2027</v>
      </c>
      <c r="G33104" t="s">
        <v>273</v>
      </c>
    </row>
    <row r="33105" spans="1:7">
      <c r="A33105">
        <v>72111300</v>
      </c>
      <c r="B33105" t="s">
        <v>123</v>
      </c>
      <c r="C33105" s="30">
        <v>3.0030000000000001</v>
      </c>
      <c r="D33105" t="s">
        <v>20</v>
      </c>
      <c r="E33105">
        <v>2028</v>
      </c>
      <c r="G33105" t="s">
        <v>273</v>
      </c>
    </row>
    <row r="33106" spans="1:7">
      <c r="A33106">
        <v>72111400</v>
      </c>
      <c r="B33106" t="s">
        <v>123</v>
      </c>
      <c r="C33106" s="30">
        <v>2.31</v>
      </c>
      <c r="D33106" t="s">
        <v>20</v>
      </c>
      <c r="G33106" t="s">
        <v>273</v>
      </c>
    </row>
    <row r="33107" spans="1:7">
      <c r="A33107">
        <v>72111400</v>
      </c>
      <c r="B33107" t="s">
        <v>123</v>
      </c>
      <c r="C33107" s="30">
        <v>2.5409999999999999</v>
      </c>
      <c r="D33107" t="s">
        <v>20</v>
      </c>
      <c r="E33107">
        <v>2026</v>
      </c>
      <c r="G33107" t="s">
        <v>273</v>
      </c>
    </row>
    <row r="33108" spans="1:7">
      <c r="A33108">
        <v>72111400</v>
      </c>
      <c r="B33108" t="s">
        <v>123</v>
      </c>
      <c r="C33108" s="30">
        <v>2.7720000000000002</v>
      </c>
      <c r="D33108" t="s">
        <v>20</v>
      </c>
      <c r="E33108">
        <v>2027</v>
      </c>
      <c r="G33108" t="s">
        <v>273</v>
      </c>
    </row>
    <row r="33109" spans="1:7">
      <c r="A33109">
        <v>72111400</v>
      </c>
      <c r="B33109" t="s">
        <v>123</v>
      </c>
      <c r="C33109" s="30">
        <v>3.0030000000000001</v>
      </c>
      <c r="D33109" t="s">
        <v>20</v>
      </c>
      <c r="E33109">
        <v>2028</v>
      </c>
      <c r="G33109" t="s">
        <v>273</v>
      </c>
    </row>
    <row r="33110" spans="1:7">
      <c r="A33110">
        <v>72111900</v>
      </c>
      <c r="B33110" t="s">
        <v>123</v>
      </c>
      <c r="C33110" s="30">
        <v>2.31</v>
      </c>
      <c r="D33110" t="s">
        <v>20</v>
      </c>
      <c r="G33110" t="s">
        <v>273</v>
      </c>
    </row>
    <row r="33111" spans="1:7">
      <c r="A33111">
        <v>72111900</v>
      </c>
      <c r="B33111" t="s">
        <v>123</v>
      </c>
      <c r="C33111" s="30">
        <v>2.5409999999999999</v>
      </c>
      <c r="D33111" t="s">
        <v>20</v>
      </c>
      <c r="E33111">
        <v>2026</v>
      </c>
      <c r="G33111" t="s">
        <v>273</v>
      </c>
    </row>
    <row r="33112" spans="1:7">
      <c r="A33112">
        <v>72111900</v>
      </c>
      <c r="B33112" t="s">
        <v>123</v>
      </c>
      <c r="C33112" s="30">
        <v>2.7720000000000002</v>
      </c>
      <c r="D33112" t="s">
        <v>20</v>
      </c>
      <c r="E33112">
        <v>2027</v>
      </c>
      <c r="G33112" t="s">
        <v>273</v>
      </c>
    </row>
    <row r="33113" spans="1:7">
      <c r="A33113">
        <v>72111900</v>
      </c>
      <c r="B33113" t="s">
        <v>123</v>
      </c>
      <c r="C33113" s="30">
        <v>3.0030000000000001</v>
      </c>
      <c r="D33113" t="s">
        <v>20</v>
      </c>
      <c r="E33113">
        <v>2028</v>
      </c>
      <c r="G33113" t="s">
        <v>273</v>
      </c>
    </row>
    <row r="33114" spans="1:7">
      <c r="A33114">
        <v>721123</v>
      </c>
      <c r="B33114" t="s">
        <v>123</v>
      </c>
      <c r="C33114" s="30">
        <v>2.3330000000000002</v>
      </c>
      <c r="D33114" t="s">
        <v>20</v>
      </c>
      <c r="G33114" t="s">
        <v>273</v>
      </c>
    </row>
    <row r="33115" spans="1:7">
      <c r="A33115">
        <v>721123</v>
      </c>
      <c r="B33115" t="s">
        <v>123</v>
      </c>
      <c r="C33115" s="30">
        <v>2.5663</v>
      </c>
      <c r="D33115" t="s">
        <v>20</v>
      </c>
      <c r="E33115">
        <v>2026</v>
      </c>
      <c r="G33115" t="s">
        <v>273</v>
      </c>
    </row>
    <row r="33116" spans="1:7">
      <c r="A33116">
        <v>721123</v>
      </c>
      <c r="B33116" t="s">
        <v>123</v>
      </c>
      <c r="C33116" s="30">
        <v>2.7996000000000003</v>
      </c>
      <c r="D33116" t="s">
        <v>20</v>
      </c>
      <c r="E33116">
        <v>2027</v>
      </c>
      <c r="G33116" t="s">
        <v>273</v>
      </c>
    </row>
    <row r="33117" spans="1:7">
      <c r="A33117">
        <v>721123</v>
      </c>
      <c r="B33117" t="s">
        <v>123</v>
      </c>
      <c r="C33117" s="30">
        <v>3.0329000000000002</v>
      </c>
      <c r="D33117" t="s">
        <v>20</v>
      </c>
      <c r="E33117">
        <v>2028</v>
      </c>
      <c r="G33117" t="s">
        <v>273</v>
      </c>
    </row>
    <row r="33118" spans="1:7">
      <c r="A33118">
        <v>72112900</v>
      </c>
      <c r="B33118" t="s">
        <v>123</v>
      </c>
      <c r="C33118" s="30">
        <v>2.3330000000000002</v>
      </c>
      <c r="D33118" t="s">
        <v>20</v>
      </c>
      <c r="G33118" t="s">
        <v>273</v>
      </c>
    </row>
    <row r="33119" spans="1:7">
      <c r="A33119">
        <v>72112900</v>
      </c>
      <c r="B33119" t="s">
        <v>123</v>
      </c>
      <c r="C33119" s="30">
        <v>2.5663</v>
      </c>
      <c r="D33119" t="s">
        <v>20</v>
      </c>
      <c r="E33119">
        <v>2026</v>
      </c>
      <c r="G33119" t="s">
        <v>273</v>
      </c>
    </row>
    <row r="33120" spans="1:7">
      <c r="A33120">
        <v>72112900</v>
      </c>
      <c r="B33120" t="s">
        <v>123</v>
      </c>
      <c r="C33120" s="30">
        <v>2.7996000000000003</v>
      </c>
      <c r="D33120" t="s">
        <v>20</v>
      </c>
      <c r="E33120">
        <v>2027</v>
      </c>
      <c r="G33120" t="s">
        <v>273</v>
      </c>
    </row>
    <row r="33121" spans="1:7">
      <c r="A33121">
        <v>72112900</v>
      </c>
      <c r="B33121" t="s">
        <v>123</v>
      </c>
      <c r="C33121" s="30">
        <v>3.0329000000000002</v>
      </c>
      <c r="D33121" t="s">
        <v>20</v>
      </c>
      <c r="E33121">
        <v>2028</v>
      </c>
      <c r="G33121" t="s">
        <v>273</v>
      </c>
    </row>
    <row r="33122" spans="1:7">
      <c r="A33122">
        <v>721190</v>
      </c>
      <c r="B33122" t="s">
        <v>123</v>
      </c>
      <c r="C33122" s="30">
        <v>2.3330000000000002</v>
      </c>
      <c r="D33122" t="s">
        <v>20</v>
      </c>
      <c r="G33122" t="s">
        <v>273</v>
      </c>
    </row>
    <row r="33123" spans="1:7">
      <c r="A33123">
        <v>721190</v>
      </c>
      <c r="B33123" t="s">
        <v>123</v>
      </c>
      <c r="C33123" s="30">
        <v>2.5663</v>
      </c>
      <c r="D33123" t="s">
        <v>20</v>
      </c>
      <c r="E33123">
        <v>2026</v>
      </c>
      <c r="G33123" t="s">
        <v>273</v>
      </c>
    </row>
    <row r="33124" spans="1:7">
      <c r="A33124">
        <v>721190</v>
      </c>
      <c r="B33124" t="s">
        <v>123</v>
      </c>
      <c r="C33124" s="30">
        <v>2.7996000000000003</v>
      </c>
      <c r="D33124" t="s">
        <v>20</v>
      </c>
      <c r="E33124">
        <v>2027</v>
      </c>
      <c r="G33124" t="s">
        <v>273</v>
      </c>
    </row>
    <row r="33125" spans="1:7">
      <c r="A33125">
        <v>721190</v>
      </c>
      <c r="B33125" t="s">
        <v>123</v>
      </c>
      <c r="C33125" s="30">
        <v>3.0329000000000002</v>
      </c>
      <c r="D33125" t="s">
        <v>20</v>
      </c>
      <c r="E33125">
        <v>2028</v>
      </c>
      <c r="G33125" t="s">
        <v>273</v>
      </c>
    </row>
    <row r="33126" spans="1:7">
      <c r="A33126">
        <v>7212</v>
      </c>
      <c r="B33126" t="s">
        <v>123</v>
      </c>
      <c r="C33126" s="30">
        <v>2.3330000000000002</v>
      </c>
      <c r="D33126" t="s">
        <v>20</v>
      </c>
      <c r="G33126" t="s">
        <v>273</v>
      </c>
    </row>
    <row r="33127" spans="1:7">
      <c r="A33127">
        <v>7212</v>
      </c>
      <c r="B33127" t="s">
        <v>123</v>
      </c>
      <c r="C33127" s="30">
        <v>2.5663</v>
      </c>
      <c r="D33127" t="s">
        <v>20</v>
      </c>
      <c r="E33127">
        <v>2026</v>
      </c>
      <c r="G33127" t="s">
        <v>273</v>
      </c>
    </row>
    <row r="33128" spans="1:7">
      <c r="A33128">
        <v>7212</v>
      </c>
      <c r="B33128" t="s">
        <v>123</v>
      </c>
      <c r="C33128" s="30">
        <v>2.7996000000000003</v>
      </c>
      <c r="D33128" t="s">
        <v>20</v>
      </c>
      <c r="E33128">
        <v>2027</v>
      </c>
      <c r="G33128" t="s">
        <v>273</v>
      </c>
    </row>
    <row r="33129" spans="1:7">
      <c r="A33129">
        <v>7212</v>
      </c>
      <c r="B33129" t="s">
        <v>123</v>
      </c>
      <c r="C33129" s="30">
        <v>3.0329000000000002</v>
      </c>
      <c r="D33129" t="s">
        <v>20</v>
      </c>
      <c r="E33129">
        <v>2028</v>
      </c>
      <c r="G33129" t="s">
        <v>273</v>
      </c>
    </row>
    <row r="33130" spans="1:7">
      <c r="A33130">
        <v>7213</v>
      </c>
      <c r="B33130" t="s">
        <v>123</v>
      </c>
      <c r="C33130" s="30">
        <v>2.298</v>
      </c>
      <c r="D33130" t="s">
        <v>20</v>
      </c>
      <c r="G33130" t="s">
        <v>273</v>
      </c>
    </row>
    <row r="33131" spans="1:7">
      <c r="A33131">
        <v>7213</v>
      </c>
      <c r="B33131" t="s">
        <v>123</v>
      </c>
      <c r="C33131" s="30">
        <v>2.5278</v>
      </c>
      <c r="D33131" t="s">
        <v>20</v>
      </c>
      <c r="E33131">
        <v>2026</v>
      </c>
      <c r="G33131" t="s">
        <v>273</v>
      </c>
    </row>
    <row r="33132" spans="1:7">
      <c r="A33132">
        <v>7213</v>
      </c>
      <c r="B33132" t="s">
        <v>123</v>
      </c>
      <c r="C33132" s="30">
        <v>2.7576000000000001</v>
      </c>
      <c r="D33132" t="s">
        <v>20</v>
      </c>
      <c r="E33132">
        <v>2027</v>
      </c>
      <c r="G33132" t="s">
        <v>273</v>
      </c>
    </row>
    <row r="33133" spans="1:7">
      <c r="A33133">
        <v>7213</v>
      </c>
      <c r="B33133" t="s">
        <v>123</v>
      </c>
      <c r="C33133" s="30">
        <v>2.9874000000000001</v>
      </c>
      <c r="D33133" t="s">
        <v>20</v>
      </c>
      <c r="E33133">
        <v>2028</v>
      </c>
      <c r="G33133" t="s">
        <v>273</v>
      </c>
    </row>
    <row r="33134" spans="1:7">
      <c r="A33134">
        <v>72141000</v>
      </c>
      <c r="B33134" t="s">
        <v>123</v>
      </c>
      <c r="C33134" s="30">
        <v>2.4740000000000002</v>
      </c>
      <c r="D33134" t="s">
        <v>20</v>
      </c>
      <c r="G33134" t="s">
        <v>273</v>
      </c>
    </row>
    <row r="33135" spans="1:7">
      <c r="A33135">
        <v>72141000</v>
      </c>
      <c r="B33135" t="s">
        <v>123</v>
      </c>
      <c r="C33135" s="30">
        <v>2.7214</v>
      </c>
      <c r="D33135" t="s">
        <v>20</v>
      </c>
      <c r="E33135">
        <v>2026</v>
      </c>
      <c r="G33135" t="s">
        <v>273</v>
      </c>
    </row>
    <row r="33136" spans="1:7">
      <c r="A33136">
        <v>72141000</v>
      </c>
      <c r="B33136" t="s">
        <v>123</v>
      </c>
      <c r="C33136" s="30">
        <v>2.9688000000000003</v>
      </c>
      <c r="D33136" t="s">
        <v>20</v>
      </c>
      <c r="E33136">
        <v>2027</v>
      </c>
      <c r="G33136" t="s">
        <v>273</v>
      </c>
    </row>
    <row r="33137" spans="1:7">
      <c r="A33137">
        <v>72141000</v>
      </c>
      <c r="B33137" t="s">
        <v>123</v>
      </c>
      <c r="C33137" s="30">
        <v>3.2162000000000002</v>
      </c>
      <c r="D33137" t="s">
        <v>20</v>
      </c>
      <c r="E33137">
        <v>2028</v>
      </c>
      <c r="G33137" t="s">
        <v>273</v>
      </c>
    </row>
    <row r="33138" spans="1:7">
      <c r="A33138">
        <v>72142000</v>
      </c>
      <c r="B33138" t="s">
        <v>123</v>
      </c>
      <c r="C33138" s="30">
        <v>2.298</v>
      </c>
      <c r="D33138" t="s">
        <v>20</v>
      </c>
      <c r="G33138" t="s">
        <v>273</v>
      </c>
    </row>
    <row r="33139" spans="1:7">
      <c r="A33139">
        <v>72142000</v>
      </c>
      <c r="B33139" t="s">
        <v>123</v>
      </c>
      <c r="C33139" s="30">
        <v>2.5278</v>
      </c>
      <c r="D33139" t="s">
        <v>20</v>
      </c>
      <c r="E33139">
        <v>2026</v>
      </c>
      <c r="G33139" t="s">
        <v>273</v>
      </c>
    </row>
    <row r="33140" spans="1:7">
      <c r="A33140">
        <v>72142000</v>
      </c>
      <c r="B33140" t="s">
        <v>123</v>
      </c>
      <c r="C33140" s="30">
        <v>2.7576000000000001</v>
      </c>
      <c r="D33140" t="s">
        <v>20</v>
      </c>
      <c r="E33140">
        <v>2027</v>
      </c>
      <c r="G33140" t="s">
        <v>273</v>
      </c>
    </row>
    <row r="33141" spans="1:7">
      <c r="A33141">
        <v>72142000</v>
      </c>
      <c r="B33141" t="s">
        <v>123</v>
      </c>
      <c r="C33141" s="30">
        <v>2.9874000000000001</v>
      </c>
      <c r="D33141" t="s">
        <v>20</v>
      </c>
      <c r="E33141">
        <v>2028</v>
      </c>
      <c r="G33141" t="s">
        <v>273</v>
      </c>
    </row>
    <row r="33142" spans="1:7">
      <c r="A33142">
        <v>72143000</v>
      </c>
      <c r="B33142" t="s">
        <v>123</v>
      </c>
      <c r="C33142" s="30">
        <v>2.298</v>
      </c>
      <c r="D33142" t="s">
        <v>20</v>
      </c>
      <c r="G33142" t="s">
        <v>273</v>
      </c>
    </row>
    <row r="33143" spans="1:7">
      <c r="A33143">
        <v>72143000</v>
      </c>
      <c r="B33143" t="s">
        <v>123</v>
      </c>
      <c r="C33143" s="30">
        <v>2.5278</v>
      </c>
      <c r="D33143" t="s">
        <v>20</v>
      </c>
      <c r="E33143">
        <v>2026</v>
      </c>
      <c r="G33143" t="s">
        <v>273</v>
      </c>
    </row>
    <row r="33144" spans="1:7">
      <c r="A33144">
        <v>72143000</v>
      </c>
      <c r="B33144" t="s">
        <v>123</v>
      </c>
      <c r="C33144" s="30">
        <v>2.7576000000000001</v>
      </c>
      <c r="D33144" t="s">
        <v>20</v>
      </c>
      <c r="E33144">
        <v>2027</v>
      </c>
      <c r="G33144" t="s">
        <v>273</v>
      </c>
    </row>
    <row r="33145" spans="1:7">
      <c r="A33145">
        <v>72143000</v>
      </c>
      <c r="B33145" t="s">
        <v>123</v>
      </c>
      <c r="C33145" s="30">
        <v>2.9874000000000001</v>
      </c>
      <c r="D33145" t="s">
        <v>20</v>
      </c>
      <c r="E33145">
        <v>2028</v>
      </c>
      <c r="G33145" t="s">
        <v>273</v>
      </c>
    </row>
    <row r="33146" spans="1:7">
      <c r="A33146">
        <v>721491</v>
      </c>
      <c r="B33146" t="s">
        <v>123</v>
      </c>
      <c r="C33146" s="30">
        <v>2.298</v>
      </c>
      <c r="D33146" t="s">
        <v>20</v>
      </c>
      <c r="G33146" t="s">
        <v>273</v>
      </c>
    </row>
    <row r="33147" spans="1:7">
      <c r="A33147">
        <v>721491</v>
      </c>
      <c r="B33147" t="s">
        <v>123</v>
      </c>
      <c r="C33147" s="30">
        <v>2.5278</v>
      </c>
      <c r="D33147" t="s">
        <v>20</v>
      </c>
      <c r="E33147">
        <v>2026</v>
      </c>
      <c r="G33147" t="s">
        <v>273</v>
      </c>
    </row>
    <row r="33148" spans="1:7">
      <c r="A33148">
        <v>721491</v>
      </c>
      <c r="B33148" t="s">
        <v>123</v>
      </c>
      <c r="C33148" s="30">
        <v>2.7576000000000001</v>
      </c>
      <c r="D33148" t="s">
        <v>20</v>
      </c>
      <c r="E33148">
        <v>2027</v>
      </c>
      <c r="G33148" t="s">
        <v>273</v>
      </c>
    </row>
    <row r="33149" spans="1:7">
      <c r="A33149">
        <v>721491</v>
      </c>
      <c r="B33149" t="s">
        <v>123</v>
      </c>
      <c r="C33149" s="30">
        <v>2.9874000000000001</v>
      </c>
      <c r="D33149" t="s">
        <v>20</v>
      </c>
      <c r="E33149">
        <v>2028</v>
      </c>
      <c r="G33149" t="s">
        <v>273</v>
      </c>
    </row>
    <row r="33150" spans="1:7">
      <c r="A33150">
        <v>721499</v>
      </c>
      <c r="B33150" t="s">
        <v>123</v>
      </c>
      <c r="C33150" s="30">
        <v>2.298</v>
      </c>
      <c r="D33150" t="s">
        <v>20</v>
      </c>
      <c r="G33150" t="s">
        <v>273</v>
      </c>
    </row>
    <row r="33151" spans="1:7">
      <c r="A33151">
        <v>721499</v>
      </c>
      <c r="B33151" t="s">
        <v>123</v>
      </c>
      <c r="C33151" s="30">
        <v>2.5278</v>
      </c>
      <c r="D33151" t="s">
        <v>20</v>
      </c>
      <c r="E33151">
        <v>2026</v>
      </c>
      <c r="G33151" t="s">
        <v>273</v>
      </c>
    </row>
    <row r="33152" spans="1:7">
      <c r="A33152">
        <v>721499</v>
      </c>
      <c r="B33152" t="s">
        <v>123</v>
      </c>
      <c r="C33152" s="30">
        <v>2.7576000000000001</v>
      </c>
      <c r="D33152" t="s">
        <v>20</v>
      </c>
      <c r="E33152">
        <v>2027</v>
      </c>
      <c r="G33152" t="s">
        <v>273</v>
      </c>
    </row>
    <row r="33153" spans="1:7">
      <c r="A33153">
        <v>721499</v>
      </c>
      <c r="B33153" t="s">
        <v>123</v>
      </c>
      <c r="C33153" s="30">
        <v>2.9874000000000001</v>
      </c>
      <c r="D33153" t="s">
        <v>20</v>
      </c>
      <c r="E33153">
        <v>2028</v>
      </c>
      <c r="G33153" t="s">
        <v>273</v>
      </c>
    </row>
    <row r="33154" spans="1:7">
      <c r="A33154">
        <v>7215</v>
      </c>
      <c r="B33154" t="s">
        <v>123</v>
      </c>
      <c r="C33154" s="30">
        <v>2.298</v>
      </c>
      <c r="D33154" t="s">
        <v>20</v>
      </c>
      <c r="G33154" t="s">
        <v>273</v>
      </c>
    </row>
    <row r="33155" spans="1:7">
      <c r="A33155">
        <v>7215</v>
      </c>
      <c r="B33155" t="s">
        <v>123</v>
      </c>
      <c r="C33155" s="30">
        <v>2.5278</v>
      </c>
      <c r="D33155" t="s">
        <v>20</v>
      </c>
      <c r="E33155">
        <v>2026</v>
      </c>
      <c r="G33155" t="s">
        <v>273</v>
      </c>
    </row>
    <row r="33156" spans="1:7">
      <c r="A33156">
        <v>7215</v>
      </c>
      <c r="B33156" t="s">
        <v>123</v>
      </c>
      <c r="C33156" s="30">
        <v>2.7576000000000001</v>
      </c>
      <c r="D33156" t="s">
        <v>20</v>
      </c>
      <c r="E33156">
        <v>2027</v>
      </c>
      <c r="G33156" t="s">
        <v>273</v>
      </c>
    </row>
    <row r="33157" spans="1:7">
      <c r="A33157">
        <v>7215</v>
      </c>
      <c r="B33157" t="s">
        <v>123</v>
      </c>
      <c r="C33157" s="30">
        <v>2.9874000000000001</v>
      </c>
      <c r="D33157" t="s">
        <v>20</v>
      </c>
      <c r="E33157">
        <v>2028</v>
      </c>
      <c r="G33157" t="s">
        <v>273</v>
      </c>
    </row>
    <row r="33158" spans="1:7">
      <c r="A33158">
        <v>7216</v>
      </c>
      <c r="B33158" t="s">
        <v>123</v>
      </c>
      <c r="C33158" s="30">
        <v>2.298</v>
      </c>
      <c r="D33158" t="s">
        <v>20</v>
      </c>
      <c r="G33158" t="s">
        <v>273</v>
      </c>
    </row>
    <row r="33159" spans="1:7">
      <c r="A33159">
        <v>7216</v>
      </c>
      <c r="B33159" t="s">
        <v>123</v>
      </c>
      <c r="C33159" s="30">
        <v>2.5278</v>
      </c>
      <c r="D33159" t="s">
        <v>20</v>
      </c>
      <c r="E33159">
        <v>2026</v>
      </c>
      <c r="G33159" t="s">
        <v>273</v>
      </c>
    </row>
    <row r="33160" spans="1:7">
      <c r="A33160">
        <v>7216</v>
      </c>
      <c r="B33160" t="s">
        <v>123</v>
      </c>
      <c r="C33160" s="30">
        <v>2.7576000000000001</v>
      </c>
      <c r="D33160" t="s">
        <v>20</v>
      </c>
      <c r="E33160">
        <v>2027</v>
      </c>
      <c r="G33160" t="s">
        <v>273</v>
      </c>
    </row>
    <row r="33161" spans="1:7">
      <c r="A33161">
        <v>7216</v>
      </c>
      <c r="B33161" t="s">
        <v>123</v>
      </c>
      <c r="C33161" s="30">
        <v>2.9874000000000001</v>
      </c>
      <c r="D33161" t="s">
        <v>20</v>
      </c>
      <c r="E33161">
        <v>2028</v>
      </c>
      <c r="G33161" t="s">
        <v>273</v>
      </c>
    </row>
    <row r="33162" spans="1:7">
      <c r="A33162">
        <v>721710</v>
      </c>
      <c r="B33162" t="s">
        <v>123</v>
      </c>
      <c r="C33162" s="30">
        <v>2.298</v>
      </c>
      <c r="D33162" t="s">
        <v>20</v>
      </c>
      <c r="G33162" t="s">
        <v>273</v>
      </c>
    </row>
    <row r="33163" spans="1:7">
      <c r="A33163">
        <v>721710</v>
      </c>
      <c r="B33163" t="s">
        <v>123</v>
      </c>
      <c r="C33163" s="30">
        <v>2.5278</v>
      </c>
      <c r="D33163" t="s">
        <v>20</v>
      </c>
      <c r="E33163">
        <v>2026</v>
      </c>
      <c r="G33163" t="s">
        <v>273</v>
      </c>
    </row>
    <row r="33164" spans="1:7">
      <c r="A33164">
        <v>721710</v>
      </c>
      <c r="B33164" t="s">
        <v>123</v>
      </c>
      <c r="C33164" s="30">
        <v>2.7576000000000001</v>
      </c>
      <c r="D33164" t="s">
        <v>20</v>
      </c>
      <c r="E33164">
        <v>2027</v>
      </c>
      <c r="G33164" t="s">
        <v>273</v>
      </c>
    </row>
    <row r="33165" spans="1:7">
      <c r="A33165">
        <v>721710</v>
      </c>
      <c r="B33165" t="s">
        <v>123</v>
      </c>
      <c r="C33165" s="30">
        <v>2.9874000000000001</v>
      </c>
      <c r="D33165" t="s">
        <v>20</v>
      </c>
      <c r="E33165">
        <v>2028</v>
      </c>
      <c r="G33165" t="s">
        <v>273</v>
      </c>
    </row>
    <row r="33166" spans="1:7">
      <c r="A33166">
        <v>721720</v>
      </c>
      <c r="B33166" t="s">
        <v>123</v>
      </c>
      <c r="C33166" s="30">
        <v>2.298</v>
      </c>
      <c r="D33166" t="s">
        <v>20</v>
      </c>
      <c r="G33166" t="s">
        <v>273</v>
      </c>
    </row>
    <row r="33167" spans="1:7">
      <c r="A33167">
        <v>721720</v>
      </c>
      <c r="B33167" t="s">
        <v>123</v>
      </c>
      <c r="C33167" s="30">
        <v>2.5278</v>
      </c>
      <c r="D33167" t="s">
        <v>20</v>
      </c>
      <c r="E33167">
        <v>2026</v>
      </c>
      <c r="G33167" t="s">
        <v>273</v>
      </c>
    </row>
    <row r="33168" spans="1:7">
      <c r="A33168">
        <v>721720</v>
      </c>
      <c r="B33168" t="s">
        <v>123</v>
      </c>
      <c r="C33168" s="30">
        <v>2.7576000000000001</v>
      </c>
      <c r="D33168" t="s">
        <v>20</v>
      </c>
      <c r="E33168">
        <v>2027</v>
      </c>
      <c r="G33168" t="s">
        <v>273</v>
      </c>
    </row>
    <row r="33169" spans="1:7">
      <c r="A33169">
        <v>721720</v>
      </c>
      <c r="B33169" t="s">
        <v>123</v>
      </c>
      <c r="C33169" s="30">
        <v>2.9874000000000001</v>
      </c>
      <c r="D33169" t="s">
        <v>20</v>
      </c>
      <c r="E33169">
        <v>2028</v>
      </c>
      <c r="G33169" t="s">
        <v>273</v>
      </c>
    </row>
    <row r="33170" spans="1:7">
      <c r="A33170">
        <v>721730</v>
      </c>
      <c r="B33170" t="s">
        <v>123</v>
      </c>
      <c r="C33170" s="30">
        <v>2.298</v>
      </c>
      <c r="D33170" t="s">
        <v>20</v>
      </c>
      <c r="G33170" t="s">
        <v>273</v>
      </c>
    </row>
    <row r="33171" spans="1:7">
      <c r="A33171">
        <v>721730</v>
      </c>
      <c r="B33171" t="s">
        <v>123</v>
      </c>
      <c r="C33171" s="30">
        <v>2.5278</v>
      </c>
      <c r="D33171" t="s">
        <v>20</v>
      </c>
      <c r="E33171">
        <v>2026</v>
      </c>
      <c r="G33171" t="s">
        <v>273</v>
      </c>
    </row>
    <row r="33172" spans="1:7">
      <c r="A33172">
        <v>721730</v>
      </c>
      <c r="B33172" t="s">
        <v>123</v>
      </c>
      <c r="C33172" s="30">
        <v>2.7576000000000001</v>
      </c>
      <c r="D33172" t="s">
        <v>20</v>
      </c>
      <c r="E33172">
        <v>2027</v>
      </c>
      <c r="G33172" t="s">
        <v>273</v>
      </c>
    </row>
    <row r="33173" spans="1:7">
      <c r="A33173">
        <v>721730</v>
      </c>
      <c r="B33173" t="s">
        <v>123</v>
      </c>
      <c r="C33173" s="30">
        <v>2.9874000000000001</v>
      </c>
      <c r="D33173" t="s">
        <v>20</v>
      </c>
      <c r="E33173">
        <v>2028</v>
      </c>
      <c r="G33173" t="s">
        <v>273</v>
      </c>
    </row>
    <row r="33174" spans="1:7">
      <c r="A33174">
        <v>721790</v>
      </c>
      <c r="B33174" t="s">
        <v>123</v>
      </c>
      <c r="C33174" s="30">
        <v>2.298</v>
      </c>
      <c r="D33174" t="s">
        <v>20</v>
      </c>
      <c r="G33174" t="s">
        <v>273</v>
      </c>
    </row>
    <row r="33175" spans="1:7">
      <c r="A33175">
        <v>721790</v>
      </c>
      <c r="B33175" t="s">
        <v>123</v>
      </c>
      <c r="C33175" s="30">
        <v>2.5278</v>
      </c>
      <c r="D33175" t="s">
        <v>20</v>
      </c>
      <c r="E33175">
        <v>2026</v>
      </c>
      <c r="G33175" t="s">
        <v>273</v>
      </c>
    </row>
    <row r="33176" spans="1:7">
      <c r="A33176">
        <v>721790</v>
      </c>
      <c r="B33176" t="s">
        <v>123</v>
      </c>
      <c r="C33176" s="30">
        <v>2.7576000000000001</v>
      </c>
      <c r="D33176" t="s">
        <v>20</v>
      </c>
      <c r="E33176">
        <v>2027</v>
      </c>
      <c r="G33176" t="s">
        <v>273</v>
      </c>
    </row>
    <row r="33177" spans="1:7">
      <c r="A33177">
        <v>721790</v>
      </c>
      <c r="B33177" t="s">
        <v>123</v>
      </c>
      <c r="C33177" s="30">
        <v>2.9874000000000001</v>
      </c>
      <c r="D33177" t="s">
        <v>20</v>
      </c>
      <c r="E33177">
        <v>2028</v>
      </c>
      <c r="G33177" t="s">
        <v>273</v>
      </c>
    </row>
    <row r="33178" spans="1:7">
      <c r="A33178">
        <v>722410</v>
      </c>
      <c r="B33178" t="s">
        <v>123</v>
      </c>
      <c r="C33178" s="30">
        <v>2.2799999999999998</v>
      </c>
      <c r="D33178" t="s">
        <v>21</v>
      </c>
      <c r="G33178" t="s">
        <v>273</v>
      </c>
    </row>
    <row r="33179" spans="1:7">
      <c r="A33179">
        <v>722410</v>
      </c>
      <c r="B33179" t="s">
        <v>123</v>
      </c>
      <c r="C33179" s="30">
        <v>2.508</v>
      </c>
      <c r="D33179" t="s">
        <v>21</v>
      </c>
      <c r="E33179">
        <v>2026</v>
      </c>
      <c r="G33179" t="s">
        <v>273</v>
      </c>
    </row>
    <row r="33180" spans="1:7">
      <c r="A33180">
        <v>722410</v>
      </c>
      <c r="B33180" t="s">
        <v>123</v>
      </c>
      <c r="C33180" s="30">
        <v>2.7359999999999998</v>
      </c>
      <c r="D33180" t="s">
        <v>21</v>
      </c>
      <c r="E33180">
        <v>2027</v>
      </c>
      <c r="G33180" t="s">
        <v>273</v>
      </c>
    </row>
    <row r="33181" spans="1:7">
      <c r="A33181">
        <v>722410</v>
      </c>
      <c r="B33181" t="s">
        <v>123</v>
      </c>
      <c r="C33181" s="30">
        <v>2.964</v>
      </c>
      <c r="D33181" t="s">
        <v>21</v>
      </c>
      <c r="E33181">
        <v>2028</v>
      </c>
      <c r="G33181" t="s">
        <v>273</v>
      </c>
    </row>
    <row r="33182" spans="1:7">
      <c r="A33182">
        <v>72249002</v>
      </c>
      <c r="B33182" t="s">
        <v>123</v>
      </c>
      <c r="C33182" s="30">
        <v>2.15</v>
      </c>
      <c r="D33182" t="s">
        <v>21</v>
      </c>
      <c r="G33182" t="s">
        <v>273</v>
      </c>
    </row>
    <row r="33183" spans="1:7">
      <c r="A33183">
        <v>72249002</v>
      </c>
      <c r="B33183" t="s">
        <v>123</v>
      </c>
      <c r="C33183" s="30">
        <v>2.3649999999999998</v>
      </c>
      <c r="D33183" t="s">
        <v>21</v>
      </c>
      <c r="E33183">
        <v>2026</v>
      </c>
      <c r="G33183" t="s">
        <v>273</v>
      </c>
    </row>
    <row r="33184" spans="1:7">
      <c r="A33184">
        <v>72249002</v>
      </c>
      <c r="B33184" t="s">
        <v>123</v>
      </c>
      <c r="C33184" s="30">
        <v>2.58</v>
      </c>
      <c r="D33184" t="s">
        <v>21</v>
      </c>
      <c r="E33184">
        <v>2027</v>
      </c>
      <c r="G33184" t="s">
        <v>273</v>
      </c>
    </row>
    <row r="33185" spans="1:7">
      <c r="A33185">
        <v>72249002</v>
      </c>
      <c r="B33185" t="s">
        <v>123</v>
      </c>
      <c r="C33185" s="30">
        <v>2.7949999999999999</v>
      </c>
      <c r="D33185" t="s">
        <v>21</v>
      </c>
      <c r="E33185">
        <v>2028</v>
      </c>
      <c r="G33185" t="s">
        <v>273</v>
      </c>
    </row>
    <row r="33186" spans="1:7">
      <c r="A33186">
        <v>72249003</v>
      </c>
      <c r="B33186" t="s">
        <v>123</v>
      </c>
      <c r="C33186" s="30">
        <v>2.15</v>
      </c>
      <c r="D33186" t="s">
        <v>21</v>
      </c>
      <c r="G33186" t="s">
        <v>273</v>
      </c>
    </row>
    <row r="33187" spans="1:7">
      <c r="A33187">
        <v>72249003</v>
      </c>
      <c r="B33187" t="s">
        <v>123</v>
      </c>
      <c r="C33187" s="30">
        <v>2.3649999999999998</v>
      </c>
      <c r="D33187" t="s">
        <v>21</v>
      </c>
      <c r="E33187">
        <v>2026</v>
      </c>
      <c r="G33187" t="s">
        <v>273</v>
      </c>
    </row>
    <row r="33188" spans="1:7">
      <c r="A33188">
        <v>72249003</v>
      </c>
      <c r="B33188" t="s">
        <v>123</v>
      </c>
      <c r="C33188" s="30">
        <v>2.58</v>
      </c>
      <c r="D33188" t="s">
        <v>21</v>
      </c>
      <c r="E33188">
        <v>2027</v>
      </c>
      <c r="G33188" t="s">
        <v>273</v>
      </c>
    </row>
    <row r="33189" spans="1:7">
      <c r="A33189">
        <v>72249003</v>
      </c>
      <c r="B33189" t="s">
        <v>123</v>
      </c>
      <c r="C33189" s="30">
        <v>2.7949999999999999</v>
      </c>
      <c r="D33189" t="s">
        <v>21</v>
      </c>
      <c r="E33189">
        <v>2028</v>
      </c>
      <c r="G33189" t="s">
        <v>273</v>
      </c>
    </row>
    <row r="33190" spans="1:7">
      <c r="A33190">
        <v>72249005</v>
      </c>
      <c r="B33190" t="s">
        <v>123</v>
      </c>
      <c r="C33190" s="30">
        <v>2.15</v>
      </c>
      <c r="D33190" t="s">
        <v>21</v>
      </c>
      <c r="G33190" t="s">
        <v>273</v>
      </c>
    </row>
    <row r="33191" spans="1:7">
      <c r="A33191">
        <v>72249005</v>
      </c>
      <c r="B33191" t="s">
        <v>123</v>
      </c>
      <c r="C33191" s="30">
        <v>2.3649999999999998</v>
      </c>
      <c r="D33191" t="s">
        <v>21</v>
      </c>
      <c r="E33191">
        <v>2026</v>
      </c>
      <c r="G33191" t="s">
        <v>273</v>
      </c>
    </row>
    <row r="33192" spans="1:7">
      <c r="A33192">
        <v>72249005</v>
      </c>
      <c r="B33192" t="s">
        <v>123</v>
      </c>
      <c r="C33192" s="30">
        <v>2.58</v>
      </c>
      <c r="D33192" t="s">
        <v>21</v>
      </c>
      <c r="E33192">
        <v>2027</v>
      </c>
      <c r="G33192" t="s">
        <v>273</v>
      </c>
    </row>
    <row r="33193" spans="1:7">
      <c r="A33193">
        <v>72249005</v>
      </c>
      <c r="B33193" t="s">
        <v>123</v>
      </c>
      <c r="C33193" s="30">
        <v>2.7949999999999999</v>
      </c>
      <c r="D33193" t="s">
        <v>21</v>
      </c>
      <c r="E33193">
        <v>2028</v>
      </c>
      <c r="G33193" t="s">
        <v>273</v>
      </c>
    </row>
    <row r="33194" spans="1:7">
      <c r="A33194">
        <v>72249007</v>
      </c>
      <c r="B33194" t="s">
        <v>123</v>
      </c>
      <c r="C33194" s="30">
        <v>2.15</v>
      </c>
      <c r="D33194" t="s">
        <v>21</v>
      </c>
      <c r="G33194" t="s">
        <v>273</v>
      </c>
    </row>
    <row r="33195" spans="1:7">
      <c r="A33195">
        <v>72249007</v>
      </c>
      <c r="B33195" t="s">
        <v>123</v>
      </c>
      <c r="C33195" s="30">
        <v>2.3649999999999998</v>
      </c>
      <c r="D33195" t="s">
        <v>21</v>
      </c>
      <c r="E33195">
        <v>2026</v>
      </c>
      <c r="G33195" t="s">
        <v>273</v>
      </c>
    </row>
    <row r="33196" spans="1:7">
      <c r="A33196">
        <v>72249007</v>
      </c>
      <c r="B33196" t="s">
        <v>123</v>
      </c>
      <c r="C33196" s="30">
        <v>2.58</v>
      </c>
      <c r="D33196" t="s">
        <v>21</v>
      </c>
      <c r="E33196">
        <v>2027</v>
      </c>
      <c r="G33196" t="s">
        <v>273</v>
      </c>
    </row>
    <row r="33197" spans="1:7">
      <c r="A33197">
        <v>72249007</v>
      </c>
      <c r="B33197" t="s">
        <v>123</v>
      </c>
      <c r="C33197" s="30">
        <v>2.7949999999999999</v>
      </c>
      <c r="D33197" t="s">
        <v>21</v>
      </c>
      <c r="E33197">
        <v>2028</v>
      </c>
      <c r="G33197" t="s">
        <v>273</v>
      </c>
    </row>
    <row r="33198" spans="1:7">
      <c r="A33198">
        <v>72249014</v>
      </c>
      <c r="B33198" t="s">
        <v>123</v>
      </c>
      <c r="C33198" s="30">
        <v>2.15</v>
      </c>
      <c r="D33198" t="s">
        <v>21</v>
      </c>
      <c r="G33198" t="s">
        <v>273</v>
      </c>
    </row>
    <row r="33199" spans="1:7">
      <c r="A33199">
        <v>72249014</v>
      </c>
      <c r="B33199" t="s">
        <v>123</v>
      </c>
      <c r="C33199" s="30">
        <v>2.3649999999999998</v>
      </c>
      <c r="D33199" t="s">
        <v>21</v>
      </c>
      <c r="E33199">
        <v>2026</v>
      </c>
      <c r="G33199" t="s">
        <v>273</v>
      </c>
    </row>
    <row r="33200" spans="1:7">
      <c r="A33200">
        <v>72249014</v>
      </c>
      <c r="B33200" t="s">
        <v>123</v>
      </c>
      <c r="C33200" s="30">
        <v>2.58</v>
      </c>
      <c r="D33200" t="s">
        <v>21</v>
      </c>
      <c r="E33200">
        <v>2027</v>
      </c>
      <c r="G33200" t="s">
        <v>273</v>
      </c>
    </row>
    <row r="33201" spans="1:7">
      <c r="A33201">
        <v>72249014</v>
      </c>
      <c r="B33201" t="s">
        <v>123</v>
      </c>
      <c r="C33201" s="30">
        <v>2.7949999999999999</v>
      </c>
      <c r="D33201" t="s">
        <v>21</v>
      </c>
      <c r="E33201">
        <v>2028</v>
      </c>
      <c r="G33201" t="s">
        <v>273</v>
      </c>
    </row>
    <row r="33202" spans="1:7">
      <c r="A33202">
        <v>72249018</v>
      </c>
      <c r="B33202" t="s">
        <v>123</v>
      </c>
      <c r="C33202" s="30">
        <v>2.2799999999999998</v>
      </c>
      <c r="D33202" t="s">
        <v>21</v>
      </c>
      <c r="G33202" t="s">
        <v>273</v>
      </c>
    </row>
    <row r="33203" spans="1:7">
      <c r="A33203">
        <v>72249018</v>
      </c>
      <c r="B33203" t="s">
        <v>123</v>
      </c>
      <c r="C33203" s="30">
        <v>2.508</v>
      </c>
      <c r="D33203" t="s">
        <v>21</v>
      </c>
      <c r="E33203">
        <v>2026</v>
      </c>
      <c r="G33203" t="s">
        <v>273</v>
      </c>
    </row>
    <row r="33204" spans="1:7">
      <c r="A33204">
        <v>72249018</v>
      </c>
      <c r="B33204" t="s">
        <v>123</v>
      </c>
      <c r="C33204" s="30">
        <v>2.7359999999999998</v>
      </c>
      <c r="D33204" t="s">
        <v>21</v>
      </c>
      <c r="E33204">
        <v>2027</v>
      </c>
      <c r="G33204" t="s">
        <v>273</v>
      </c>
    </row>
    <row r="33205" spans="1:7">
      <c r="A33205">
        <v>72249018</v>
      </c>
      <c r="B33205" t="s">
        <v>123</v>
      </c>
      <c r="C33205" s="30">
        <v>2.964</v>
      </c>
      <c r="D33205" t="s">
        <v>21</v>
      </c>
      <c r="E33205">
        <v>2028</v>
      </c>
      <c r="G33205" t="s">
        <v>273</v>
      </c>
    </row>
    <row r="33206" spans="1:7">
      <c r="A33206">
        <v>72249031</v>
      </c>
      <c r="B33206" t="s">
        <v>123</v>
      </c>
      <c r="C33206" s="30">
        <v>2.15</v>
      </c>
      <c r="D33206" t="s">
        <v>21</v>
      </c>
      <c r="G33206" t="s">
        <v>273</v>
      </c>
    </row>
    <row r="33207" spans="1:7">
      <c r="A33207">
        <v>72249031</v>
      </c>
      <c r="B33207" t="s">
        <v>123</v>
      </c>
      <c r="C33207" s="30">
        <v>2.3649999999999998</v>
      </c>
      <c r="D33207" t="s">
        <v>21</v>
      </c>
      <c r="E33207">
        <v>2026</v>
      </c>
      <c r="G33207" t="s">
        <v>273</v>
      </c>
    </row>
    <row r="33208" spans="1:7">
      <c r="A33208">
        <v>72249031</v>
      </c>
      <c r="B33208" t="s">
        <v>123</v>
      </c>
      <c r="C33208" s="30">
        <v>2.58</v>
      </c>
      <c r="D33208" t="s">
        <v>21</v>
      </c>
      <c r="E33208">
        <v>2027</v>
      </c>
      <c r="G33208" t="s">
        <v>273</v>
      </c>
    </row>
    <row r="33209" spans="1:7">
      <c r="A33209">
        <v>72249031</v>
      </c>
      <c r="B33209" t="s">
        <v>123</v>
      </c>
      <c r="C33209" s="30">
        <v>2.7949999999999999</v>
      </c>
      <c r="D33209" t="s">
        <v>21</v>
      </c>
      <c r="E33209">
        <v>2028</v>
      </c>
      <c r="G33209" t="s">
        <v>273</v>
      </c>
    </row>
    <row r="33210" spans="1:7">
      <c r="A33210">
        <v>72249038</v>
      </c>
      <c r="B33210" t="s">
        <v>123</v>
      </c>
      <c r="C33210" s="30">
        <v>2.15</v>
      </c>
      <c r="D33210" t="s">
        <v>21</v>
      </c>
      <c r="G33210" t="s">
        <v>273</v>
      </c>
    </row>
    <row r="33211" spans="1:7">
      <c r="A33211">
        <v>72249038</v>
      </c>
      <c r="B33211" t="s">
        <v>123</v>
      </c>
      <c r="C33211" s="30">
        <v>2.3649999999999998</v>
      </c>
      <c r="D33211" t="s">
        <v>21</v>
      </c>
      <c r="E33211">
        <v>2026</v>
      </c>
      <c r="G33211" t="s">
        <v>273</v>
      </c>
    </row>
    <row r="33212" spans="1:7">
      <c r="A33212">
        <v>72249038</v>
      </c>
      <c r="B33212" t="s">
        <v>123</v>
      </c>
      <c r="C33212" s="30">
        <v>2.58</v>
      </c>
      <c r="D33212" t="s">
        <v>21</v>
      </c>
      <c r="E33212">
        <v>2027</v>
      </c>
      <c r="G33212" t="s">
        <v>273</v>
      </c>
    </row>
    <row r="33213" spans="1:7">
      <c r="A33213">
        <v>72249038</v>
      </c>
      <c r="B33213" t="s">
        <v>123</v>
      </c>
      <c r="C33213" s="30">
        <v>2.7949999999999999</v>
      </c>
      <c r="D33213" t="s">
        <v>21</v>
      </c>
      <c r="E33213">
        <v>2028</v>
      </c>
      <c r="G33213" t="s">
        <v>273</v>
      </c>
    </row>
    <row r="33214" spans="1:7">
      <c r="A33214">
        <v>72249090</v>
      </c>
      <c r="B33214" t="s">
        <v>123</v>
      </c>
      <c r="C33214" s="30">
        <v>2.2799999999999998</v>
      </c>
      <c r="D33214" t="s">
        <v>21</v>
      </c>
      <c r="G33214" t="s">
        <v>273</v>
      </c>
    </row>
    <row r="33215" spans="1:7">
      <c r="A33215">
        <v>72249090</v>
      </c>
      <c r="B33215" t="s">
        <v>123</v>
      </c>
      <c r="C33215" s="30">
        <v>2.508</v>
      </c>
      <c r="D33215" t="s">
        <v>21</v>
      </c>
      <c r="E33215">
        <v>2026</v>
      </c>
      <c r="G33215" t="s">
        <v>273</v>
      </c>
    </row>
    <row r="33216" spans="1:7">
      <c r="A33216">
        <v>72249090</v>
      </c>
      <c r="B33216" t="s">
        <v>123</v>
      </c>
      <c r="C33216" s="30">
        <v>2.7359999999999998</v>
      </c>
      <c r="D33216" t="s">
        <v>21</v>
      </c>
      <c r="E33216">
        <v>2027</v>
      </c>
      <c r="G33216" t="s">
        <v>273</v>
      </c>
    </row>
    <row r="33217" spans="1:7">
      <c r="A33217">
        <v>72249090</v>
      </c>
      <c r="B33217" t="s">
        <v>123</v>
      </c>
      <c r="C33217" s="30">
        <v>2.964</v>
      </c>
      <c r="D33217" t="s">
        <v>21</v>
      </c>
      <c r="E33217">
        <v>2028</v>
      </c>
      <c r="G33217" t="s">
        <v>273</v>
      </c>
    </row>
    <row r="33218" spans="1:7">
      <c r="A33218">
        <v>72251100</v>
      </c>
      <c r="B33218" t="s">
        <v>123</v>
      </c>
      <c r="C33218" s="30">
        <v>2.83</v>
      </c>
      <c r="D33218" t="s">
        <v>20</v>
      </c>
      <c r="G33218" t="s">
        <v>273</v>
      </c>
    </row>
    <row r="33219" spans="1:7">
      <c r="A33219">
        <v>72251100</v>
      </c>
      <c r="B33219" t="s">
        <v>123</v>
      </c>
      <c r="C33219" s="30">
        <v>3.113</v>
      </c>
      <c r="D33219" t="s">
        <v>20</v>
      </c>
      <c r="E33219">
        <v>2026</v>
      </c>
      <c r="G33219" t="s">
        <v>273</v>
      </c>
    </row>
    <row r="33220" spans="1:7">
      <c r="A33220">
        <v>72251100</v>
      </c>
      <c r="B33220" t="s">
        <v>123</v>
      </c>
      <c r="C33220" s="30">
        <v>3.3959999999999999</v>
      </c>
      <c r="D33220" t="s">
        <v>20</v>
      </c>
      <c r="E33220">
        <v>2027</v>
      </c>
      <c r="G33220" t="s">
        <v>273</v>
      </c>
    </row>
    <row r="33221" spans="1:7">
      <c r="A33221">
        <v>72251100</v>
      </c>
      <c r="B33221" t="s">
        <v>123</v>
      </c>
      <c r="C33221" s="30">
        <v>3.6790000000000003</v>
      </c>
      <c r="D33221" t="s">
        <v>20</v>
      </c>
      <c r="E33221">
        <v>2028</v>
      </c>
      <c r="G33221" t="s">
        <v>273</v>
      </c>
    </row>
    <row r="33222" spans="1:7">
      <c r="A33222">
        <v>72251910</v>
      </c>
      <c r="B33222" t="s">
        <v>123</v>
      </c>
      <c r="C33222" s="30">
        <v>2.3639999999999999</v>
      </c>
      <c r="D33222" t="s">
        <v>20</v>
      </c>
      <c r="G33222" t="s">
        <v>273</v>
      </c>
    </row>
    <row r="33223" spans="1:7">
      <c r="A33223">
        <v>72251910</v>
      </c>
      <c r="B33223" t="s">
        <v>123</v>
      </c>
      <c r="C33223" s="30">
        <v>2.6004</v>
      </c>
      <c r="D33223" t="s">
        <v>20</v>
      </c>
      <c r="E33223">
        <v>2026</v>
      </c>
      <c r="G33223" t="s">
        <v>273</v>
      </c>
    </row>
    <row r="33224" spans="1:7">
      <c r="A33224">
        <v>72251910</v>
      </c>
      <c r="B33224" t="s">
        <v>123</v>
      </c>
      <c r="C33224" s="30">
        <v>2.8367999999999998</v>
      </c>
      <c r="D33224" t="s">
        <v>20</v>
      </c>
      <c r="E33224">
        <v>2027</v>
      </c>
      <c r="G33224" t="s">
        <v>273</v>
      </c>
    </row>
    <row r="33225" spans="1:7">
      <c r="A33225">
        <v>72251910</v>
      </c>
      <c r="B33225" t="s">
        <v>123</v>
      </c>
      <c r="C33225" s="30">
        <v>3.0731999999999999</v>
      </c>
      <c r="D33225" t="s">
        <v>20</v>
      </c>
      <c r="E33225">
        <v>2028</v>
      </c>
      <c r="G33225" t="s">
        <v>273</v>
      </c>
    </row>
    <row r="33226" spans="1:7">
      <c r="A33226">
        <v>72251990</v>
      </c>
      <c r="B33226" t="s">
        <v>123</v>
      </c>
      <c r="C33226" s="30">
        <v>2.3639999999999999</v>
      </c>
      <c r="D33226" t="s">
        <v>20</v>
      </c>
      <c r="G33226" t="s">
        <v>273</v>
      </c>
    </row>
    <row r="33227" spans="1:7">
      <c r="A33227">
        <v>72251990</v>
      </c>
      <c r="B33227" t="s">
        <v>123</v>
      </c>
      <c r="C33227" s="30">
        <v>2.6004</v>
      </c>
      <c r="D33227" t="s">
        <v>20</v>
      </c>
      <c r="E33227">
        <v>2026</v>
      </c>
      <c r="G33227" t="s">
        <v>273</v>
      </c>
    </row>
    <row r="33228" spans="1:7">
      <c r="A33228">
        <v>72251990</v>
      </c>
      <c r="B33228" t="s">
        <v>123</v>
      </c>
      <c r="C33228" s="30">
        <v>2.8367999999999998</v>
      </c>
      <c r="D33228" t="s">
        <v>20</v>
      </c>
      <c r="E33228">
        <v>2027</v>
      </c>
      <c r="G33228" t="s">
        <v>273</v>
      </c>
    </row>
    <row r="33229" spans="1:7">
      <c r="A33229">
        <v>72251990</v>
      </c>
      <c r="B33229" t="s">
        <v>123</v>
      </c>
      <c r="C33229" s="30">
        <v>3.0731999999999999</v>
      </c>
      <c r="D33229" t="s">
        <v>20</v>
      </c>
      <c r="E33229">
        <v>2028</v>
      </c>
      <c r="G33229" t="s">
        <v>273</v>
      </c>
    </row>
    <row r="33230" spans="1:7">
      <c r="A33230">
        <v>722530</v>
      </c>
      <c r="B33230" t="s">
        <v>123</v>
      </c>
      <c r="C33230" s="30">
        <v>2.3639999999999999</v>
      </c>
      <c r="D33230" t="s">
        <v>21</v>
      </c>
      <c r="G33230" t="s">
        <v>273</v>
      </c>
    </row>
    <row r="33231" spans="1:7">
      <c r="A33231">
        <v>722530</v>
      </c>
      <c r="B33231" t="s">
        <v>123</v>
      </c>
      <c r="C33231" s="30">
        <v>2.6004</v>
      </c>
      <c r="D33231" t="s">
        <v>21</v>
      </c>
      <c r="E33231">
        <v>2026</v>
      </c>
      <c r="G33231" t="s">
        <v>273</v>
      </c>
    </row>
    <row r="33232" spans="1:7">
      <c r="A33232">
        <v>722530</v>
      </c>
      <c r="B33232" t="s">
        <v>123</v>
      </c>
      <c r="C33232" s="30">
        <v>2.8367999999999998</v>
      </c>
      <c r="D33232" t="s">
        <v>21</v>
      </c>
      <c r="E33232">
        <v>2027</v>
      </c>
      <c r="G33232" t="s">
        <v>273</v>
      </c>
    </row>
    <row r="33233" spans="1:7">
      <c r="A33233">
        <v>722530</v>
      </c>
      <c r="B33233" t="s">
        <v>123</v>
      </c>
      <c r="C33233" s="30">
        <v>3.0731999999999999</v>
      </c>
      <c r="D33233" t="s">
        <v>21</v>
      </c>
      <c r="E33233">
        <v>2028</v>
      </c>
      <c r="G33233" t="s">
        <v>273</v>
      </c>
    </row>
    <row r="33234" spans="1:7">
      <c r="A33234">
        <v>722540</v>
      </c>
      <c r="B33234" t="s">
        <v>123</v>
      </c>
      <c r="C33234" s="30">
        <v>2.3639999999999999</v>
      </c>
      <c r="D33234" t="s">
        <v>21</v>
      </c>
      <c r="G33234" t="s">
        <v>273</v>
      </c>
    </row>
    <row r="33235" spans="1:7">
      <c r="A33235">
        <v>722540</v>
      </c>
      <c r="B33235" t="s">
        <v>123</v>
      </c>
      <c r="C33235" s="30">
        <v>2.6004</v>
      </c>
      <c r="D33235" t="s">
        <v>21</v>
      </c>
      <c r="E33235">
        <v>2026</v>
      </c>
      <c r="G33235" t="s">
        <v>273</v>
      </c>
    </row>
    <row r="33236" spans="1:7">
      <c r="A33236">
        <v>722540</v>
      </c>
      <c r="B33236" t="s">
        <v>123</v>
      </c>
      <c r="C33236" s="30">
        <v>2.8367999999999998</v>
      </c>
      <c r="D33236" t="s">
        <v>21</v>
      </c>
      <c r="E33236">
        <v>2027</v>
      </c>
      <c r="G33236" t="s">
        <v>273</v>
      </c>
    </row>
    <row r="33237" spans="1:7">
      <c r="A33237">
        <v>722540</v>
      </c>
      <c r="B33237" t="s">
        <v>123</v>
      </c>
      <c r="C33237" s="30">
        <v>3.0731999999999999</v>
      </c>
      <c r="D33237" t="s">
        <v>21</v>
      </c>
      <c r="E33237">
        <v>2028</v>
      </c>
      <c r="G33237" t="s">
        <v>273</v>
      </c>
    </row>
    <row r="33238" spans="1:7">
      <c r="A33238">
        <v>722550</v>
      </c>
      <c r="B33238" t="s">
        <v>123</v>
      </c>
      <c r="C33238" s="30">
        <v>2.3639999999999999</v>
      </c>
      <c r="D33238" t="s">
        <v>21</v>
      </c>
      <c r="G33238" t="s">
        <v>273</v>
      </c>
    </row>
    <row r="33239" spans="1:7">
      <c r="A33239">
        <v>722550</v>
      </c>
      <c r="B33239" t="s">
        <v>123</v>
      </c>
      <c r="C33239" s="30">
        <v>2.6004</v>
      </c>
      <c r="D33239" t="s">
        <v>21</v>
      </c>
      <c r="E33239">
        <v>2026</v>
      </c>
      <c r="G33239" t="s">
        <v>273</v>
      </c>
    </row>
    <row r="33240" spans="1:7">
      <c r="A33240">
        <v>722550</v>
      </c>
      <c r="B33240" t="s">
        <v>123</v>
      </c>
      <c r="C33240" s="30">
        <v>2.8367999999999998</v>
      </c>
      <c r="D33240" t="s">
        <v>21</v>
      </c>
      <c r="E33240">
        <v>2027</v>
      </c>
      <c r="G33240" t="s">
        <v>273</v>
      </c>
    </row>
    <row r="33241" spans="1:7">
      <c r="A33241">
        <v>722550</v>
      </c>
      <c r="B33241" t="s">
        <v>123</v>
      </c>
      <c r="C33241" s="30">
        <v>3.0731999999999999</v>
      </c>
      <c r="D33241" t="s">
        <v>21</v>
      </c>
      <c r="E33241">
        <v>2028</v>
      </c>
      <c r="G33241" t="s">
        <v>273</v>
      </c>
    </row>
    <row r="33242" spans="1:7">
      <c r="A33242">
        <v>72259100</v>
      </c>
      <c r="B33242" t="s">
        <v>123</v>
      </c>
      <c r="C33242" s="30">
        <v>2.3639999999999999</v>
      </c>
      <c r="D33242" t="s">
        <v>21</v>
      </c>
      <c r="G33242" t="s">
        <v>273</v>
      </c>
    </row>
    <row r="33243" spans="1:7">
      <c r="A33243">
        <v>72259100</v>
      </c>
      <c r="B33243" t="s">
        <v>123</v>
      </c>
      <c r="C33243" s="30">
        <v>2.6004</v>
      </c>
      <c r="D33243" t="s">
        <v>21</v>
      </c>
      <c r="E33243">
        <v>2026</v>
      </c>
      <c r="G33243" t="s">
        <v>273</v>
      </c>
    </row>
    <row r="33244" spans="1:7">
      <c r="A33244">
        <v>72259100</v>
      </c>
      <c r="B33244" t="s">
        <v>123</v>
      </c>
      <c r="C33244" s="30">
        <v>2.8367999999999998</v>
      </c>
      <c r="D33244" t="s">
        <v>21</v>
      </c>
      <c r="E33244">
        <v>2027</v>
      </c>
      <c r="G33244" t="s">
        <v>273</v>
      </c>
    </row>
    <row r="33245" spans="1:7">
      <c r="A33245">
        <v>72259100</v>
      </c>
      <c r="B33245" t="s">
        <v>123</v>
      </c>
      <c r="C33245" s="30">
        <v>3.0731999999999999</v>
      </c>
      <c r="D33245" t="s">
        <v>21</v>
      </c>
      <c r="E33245">
        <v>2028</v>
      </c>
      <c r="G33245" t="s">
        <v>273</v>
      </c>
    </row>
    <row r="33246" spans="1:7">
      <c r="A33246">
        <v>72259200</v>
      </c>
      <c r="B33246" t="s">
        <v>123</v>
      </c>
      <c r="C33246" s="30">
        <v>2.3639999999999999</v>
      </c>
      <c r="D33246" t="s">
        <v>21</v>
      </c>
      <c r="G33246" t="s">
        <v>273</v>
      </c>
    </row>
    <row r="33247" spans="1:7">
      <c r="A33247">
        <v>72259200</v>
      </c>
      <c r="B33247" t="s">
        <v>123</v>
      </c>
      <c r="C33247" s="30">
        <v>2.6004</v>
      </c>
      <c r="D33247" t="s">
        <v>21</v>
      </c>
      <c r="E33247">
        <v>2026</v>
      </c>
      <c r="G33247" t="s">
        <v>273</v>
      </c>
    </row>
    <row r="33248" spans="1:7">
      <c r="A33248">
        <v>72259200</v>
      </c>
      <c r="B33248" t="s">
        <v>123</v>
      </c>
      <c r="C33248" s="30">
        <v>2.8367999999999998</v>
      </c>
      <c r="D33248" t="s">
        <v>21</v>
      </c>
      <c r="E33248">
        <v>2027</v>
      </c>
      <c r="G33248" t="s">
        <v>273</v>
      </c>
    </row>
    <row r="33249" spans="1:7">
      <c r="A33249">
        <v>72259200</v>
      </c>
      <c r="B33249" t="s">
        <v>123</v>
      </c>
      <c r="C33249" s="30">
        <v>3.0731999999999999</v>
      </c>
      <c r="D33249" t="s">
        <v>21</v>
      </c>
      <c r="E33249">
        <v>2028</v>
      </c>
      <c r="G33249" t="s">
        <v>273</v>
      </c>
    </row>
    <row r="33250" spans="1:7">
      <c r="A33250">
        <v>72259900</v>
      </c>
      <c r="B33250" t="s">
        <v>123</v>
      </c>
      <c r="C33250" s="30">
        <v>2.3639999999999999</v>
      </c>
      <c r="D33250" t="s">
        <v>21</v>
      </c>
      <c r="G33250" t="s">
        <v>273</v>
      </c>
    </row>
    <row r="33251" spans="1:7">
      <c r="A33251">
        <v>72259900</v>
      </c>
      <c r="B33251" t="s">
        <v>123</v>
      </c>
      <c r="C33251" s="30">
        <v>2.6004</v>
      </c>
      <c r="D33251" t="s">
        <v>21</v>
      </c>
      <c r="E33251">
        <v>2026</v>
      </c>
      <c r="G33251" t="s">
        <v>273</v>
      </c>
    </row>
    <row r="33252" spans="1:7">
      <c r="A33252">
        <v>72259900</v>
      </c>
      <c r="B33252" t="s">
        <v>123</v>
      </c>
      <c r="C33252" s="30">
        <v>2.8367999999999998</v>
      </c>
      <c r="D33252" t="s">
        <v>21</v>
      </c>
      <c r="E33252">
        <v>2027</v>
      </c>
      <c r="G33252" t="s">
        <v>273</v>
      </c>
    </row>
    <row r="33253" spans="1:7">
      <c r="A33253">
        <v>72259900</v>
      </c>
      <c r="B33253" t="s">
        <v>123</v>
      </c>
      <c r="C33253" s="30">
        <v>3.0731999999999999</v>
      </c>
      <c r="D33253" t="s">
        <v>21</v>
      </c>
      <c r="E33253">
        <v>2028</v>
      </c>
      <c r="G33253" t="s">
        <v>273</v>
      </c>
    </row>
    <row r="33254" spans="1:7">
      <c r="A33254">
        <v>72261100</v>
      </c>
      <c r="B33254" t="s">
        <v>123</v>
      </c>
      <c r="C33254" s="30">
        <v>2.83</v>
      </c>
      <c r="D33254" t="s">
        <v>20</v>
      </c>
      <c r="G33254" t="s">
        <v>273</v>
      </c>
    </row>
    <row r="33255" spans="1:7">
      <c r="A33255">
        <v>72261100</v>
      </c>
      <c r="B33255" t="s">
        <v>123</v>
      </c>
      <c r="C33255" s="30">
        <v>3.113</v>
      </c>
      <c r="D33255" t="s">
        <v>20</v>
      </c>
      <c r="E33255">
        <v>2026</v>
      </c>
      <c r="G33255" t="s">
        <v>273</v>
      </c>
    </row>
    <row r="33256" spans="1:7">
      <c r="A33256">
        <v>72261100</v>
      </c>
      <c r="B33256" t="s">
        <v>123</v>
      </c>
      <c r="C33256" s="30">
        <v>3.3959999999999999</v>
      </c>
      <c r="D33256" t="s">
        <v>20</v>
      </c>
      <c r="E33256">
        <v>2027</v>
      </c>
      <c r="G33256" t="s">
        <v>273</v>
      </c>
    </row>
    <row r="33257" spans="1:7">
      <c r="A33257">
        <v>72261100</v>
      </c>
      <c r="B33257" t="s">
        <v>123</v>
      </c>
      <c r="C33257" s="30">
        <v>3.6790000000000003</v>
      </c>
      <c r="D33257" t="s">
        <v>20</v>
      </c>
      <c r="E33257">
        <v>2028</v>
      </c>
      <c r="G33257" t="s">
        <v>273</v>
      </c>
    </row>
    <row r="33258" spans="1:7">
      <c r="A33258">
        <v>72261910</v>
      </c>
      <c r="B33258" t="s">
        <v>123</v>
      </c>
      <c r="C33258" s="30">
        <v>2.15</v>
      </c>
      <c r="D33258" t="s">
        <v>20</v>
      </c>
      <c r="G33258" t="s">
        <v>273</v>
      </c>
    </row>
    <row r="33259" spans="1:7">
      <c r="A33259">
        <v>72261910</v>
      </c>
      <c r="B33259" t="s">
        <v>123</v>
      </c>
      <c r="C33259" s="30">
        <v>2.3649999999999998</v>
      </c>
      <c r="D33259" t="s">
        <v>20</v>
      </c>
      <c r="E33259">
        <v>2026</v>
      </c>
      <c r="G33259" t="s">
        <v>273</v>
      </c>
    </row>
    <row r="33260" spans="1:7">
      <c r="A33260">
        <v>72261910</v>
      </c>
      <c r="B33260" t="s">
        <v>123</v>
      </c>
      <c r="C33260" s="30">
        <v>2.58</v>
      </c>
      <c r="D33260" t="s">
        <v>20</v>
      </c>
      <c r="E33260">
        <v>2027</v>
      </c>
      <c r="G33260" t="s">
        <v>273</v>
      </c>
    </row>
    <row r="33261" spans="1:7">
      <c r="A33261">
        <v>72261910</v>
      </c>
      <c r="B33261" t="s">
        <v>123</v>
      </c>
      <c r="C33261" s="30">
        <v>2.7949999999999999</v>
      </c>
      <c r="D33261" t="s">
        <v>20</v>
      </c>
      <c r="E33261">
        <v>2028</v>
      </c>
      <c r="G33261" t="s">
        <v>273</v>
      </c>
    </row>
    <row r="33262" spans="1:7">
      <c r="A33262">
        <v>72261980</v>
      </c>
      <c r="B33262" t="s">
        <v>123</v>
      </c>
      <c r="C33262" s="30">
        <v>2.17</v>
      </c>
      <c r="D33262" t="s">
        <v>20</v>
      </c>
      <c r="G33262" t="s">
        <v>273</v>
      </c>
    </row>
    <row r="33263" spans="1:7">
      <c r="A33263">
        <v>72261980</v>
      </c>
      <c r="B33263" t="s">
        <v>123</v>
      </c>
      <c r="C33263" s="30">
        <v>2.387</v>
      </c>
      <c r="D33263" t="s">
        <v>20</v>
      </c>
      <c r="E33263">
        <v>2026</v>
      </c>
      <c r="G33263" t="s">
        <v>273</v>
      </c>
    </row>
    <row r="33264" spans="1:7">
      <c r="A33264">
        <v>72261980</v>
      </c>
      <c r="B33264" t="s">
        <v>123</v>
      </c>
      <c r="C33264" s="30">
        <v>2.6040000000000001</v>
      </c>
      <c r="D33264" t="s">
        <v>20</v>
      </c>
      <c r="E33264">
        <v>2027</v>
      </c>
      <c r="G33264" t="s">
        <v>273</v>
      </c>
    </row>
    <row r="33265" spans="1:7">
      <c r="A33265">
        <v>72261980</v>
      </c>
      <c r="B33265" t="s">
        <v>123</v>
      </c>
      <c r="C33265" s="30">
        <v>2.8209999999999997</v>
      </c>
      <c r="D33265" t="s">
        <v>20</v>
      </c>
      <c r="E33265">
        <v>2028</v>
      </c>
      <c r="G33265" t="s">
        <v>273</v>
      </c>
    </row>
    <row r="33266" spans="1:7">
      <c r="A33266">
        <v>72262000</v>
      </c>
      <c r="B33266" t="s">
        <v>123</v>
      </c>
      <c r="C33266" s="30">
        <v>2.15</v>
      </c>
      <c r="D33266" t="s">
        <v>21</v>
      </c>
      <c r="G33266" t="s">
        <v>273</v>
      </c>
    </row>
    <row r="33267" spans="1:7">
      <c r="A33267">
        <v>72262000</v>
      </c>
      <c r="B33267" t="s">
        <v>123</v>
      </c>
      <c r="C33267" s="30">
        <v>2.3649999999999998</v>
      </c>
      <c r="D33267" t="s">
        <v>21</v>
      </c>
      <c r="E33267">
        <v>2026</v>
      </c>
      <c r="G33267" t="s">
        <v>273</v>
      </c>
    </row>
    <row r="33268" spans="1:7">
      <c r="A33268">
        <v>72262000</v>
      </c>
      <c r="B33268" t="s">
        <v>123</v>
      </c>
      <c r="C33268" s="30">
        <v>2.58</v>
      </c>
      <c r="D33268" t="s">
        <v>21</v>
      </c>
      <c r="E33268">
        <v>2027</v>
      </c>
      <c r="G33268" t="s">
        <v>273</v>
      </c>
    </row>
    <row r="33269" spans="1:7">
      <c r="A33269">
        <v>72262000</v>
      </c>
      <c r="B33269" t="s">
        <v>123</v>
      </c>
      <c r="C33269" s="30">
        <v>2.7949999999999999</v>
      </c>
      <c r="D33269" t="s">
        <v>21</v>
      </c>
      <c r="E33269">
        <v>2028</v>
      </c>
      <c r="G33269" t="s">
        <v>273</v>
      </c>
    </row>
    <row r="33270" spans="1:7">
      <c r="A33270">
        <v>722691</v>
      </c>
      <c r="B33270" t="s">
        <v>123</v>
      </c>
      <c r="C33270" s="30">
        <v>2.15</v>
      </c>
      <c r="D33270" t="s">
        <v>21</v>
      </c>
      <c r="G33270" t="s">
        <v>273</v>
      </c>
    </row>
    <row r="33271" spans="1:7">
      <c r="A33271">
        <v>722691</v>
      </c>
      <c r="B33271" t="s">
        <v>123</v>
      </c>
      <c r="C33271" s="30">
        <v>2.3649999999999998</v>
      </c>
      <c r="D33271" t="s">
        <v>21</v>
      </c>
      <c r="E33271">
        <v>2026</v>
      </c>
      <c r="G33271" t="s">
        <v>273</v>
      </c>
    </row>
    <row r="33272" spans="1:7">
      <c r="A33272">
        <v>722691</v>
      </c>
      <c r="B33272" t="s">
        <v>123</v>
      </c>
      <c r="C33272" s="30">
        <v>2.58</v>
      </c>
      <c r="D33272" t="s">
        <v>21</v>
      </c>
      <c r="E33272">
        <v>2027</v>
      </c>
      <c r="G33272" t="s">
        <v>273</v>
      </c>
    </row>
    <row r="33273" spans="1:7">
      <c r="A33273">
        <v>722691</v>
      </c>
      <c r="B33273" t="s">
        <v>123</v>
      </c>
      <c r="C33273" s="30">
        <v>2.7949999999999999</v>
      </c>
      <c r="D33273" t="s">
        <v>21</v>
      </c>
      <c r="E33273">
        <v>2028</v>
      </c>
      <c r="G33273" t="s">
        <v>273</v>
      </c>
    </row>
    <row r="33274" spans="1:7">
      <c r="A33274">
        <v>72269200</v>
      </c>
      <c r="B33274" t="s">
        <v>123</v>
      </c>
      <c r="C33274" s="30">
        <v>2.17</v>
      </c>
      <c r="D33274" t="s">
        <v>21</v>
      </c>
      <c r="G33274" t="s">
        <v>273</v>
      </c>
    </row>
    <row r="33275" spans="1:7">
      <c r="A33275">
        <v>72269200</v>
      </c>
      <c r="B33275" t="s">
        <v>123</v>
      </c>
      <c r="C33275" s="30">
        <v>2.387</v>
      </c>
      <c r="D33275" t="s">
        <v>21</v>
      </c>
      <c r="E33275">
        <v>2026</v>
      </c>
      <c r="G33275" t="s">
        <v>273</v>
      </c>
    </row>
    <row r="33276" spans="1:7">
      <c r="A33276">
        <v>72269200</v>
      </c>
      <c r="B33276" t="s">
        <v>123</v>
      </c>
      <c r="C33276" s="30">
        <v>2.6040000000000001</v>
      </c>
      <c r="D33276" t="s">
        <v>21</v>
      </c>
      <c r="E33276">
        <v>2027</v>
      </c>
      <c r="G33276" t="s">
        <v>273</v>
      </c>
    </row>
    <row r="33277" spans="1:7">
      <c r="A33277">
        <v>72269200</v>
      </c>
      <c r="B33277" t="s">
        <v>123</v>
      </c>
      <c r="C33277" s="30">
        <v>2.8209999999999997</v>
      </c>
      <c r="D33277" t="s">
        <v>21</v>
      </c>
      <c r="E33277">
        <v>2028</v>
      </c>
      <c r="G33277" t="s">
        <v>273</v>
      </c>
    </row>
    <row r="33278" spans="1:7">
      <c r="A33278">
        <v>722699</v>
      </c>
      <c r="B33278" t="s">
        <v>123</v>
      </c>
      <c r="C33278" s="30">
        <v>2.17</v>
      </c>
      <c r="D33278" t="s">
        <v>21</v>
      </c>
      <c r="G33278" t="s">
        <v>273</v>
      </c>
    </row>
    <row r="33279" spans="1:7">
      <c r="A33279">
        <v>722699</v>
      </c>
      <c r="B33279" t="s">
        <v>123</v>
      </c>
      <c r="C33279" s="30">
        <v>2.387</v>
      </c>
      <c r="D33279" t="s">
        <v>21</v>
      </c>
      <c r="E33279">
        <v>2026</v>
      </c>
      <c r="G33279" t="s">
        <v>273</v>
      </c>
    </row>
    <row r="33280" spans="1:7">
      <c r="A33280">
        <v>722699</v>
      </c>
      <c r="B33280" t="s">
        <v>123</v>
      </c>
      <c r="C33280" s="30">
        <v>2.6040000000000001</v>
      </c>
      <c r="D33280" t="s">
        <v>21</v>
      </c>
      <c r="E33280">
        <v>2027</v>
      </c>
      <c r="G33280" t="s">
        <v>273</v>
      </c>
    </row>
    <row r="33281" spans="1:7">
      <c r="A33281">
        <v>722699</v>
      </c>
      <c r="B33281" t="s">
        <v>123</v>
      </c>
      <c r="C33281" s="30">
        <v>2.8209999999999997</v>
      </c>
      <c r="D33281" t="s">
        <v>21</v>
      </c>
      <c r="E33281">
        <v>2028</v>
      </c>
      <c r="G33281" t="s">
        <v>273</v>
      </c>
    </row>
    <row r="33282" spans="1:7">
      <c r="A33282">
        <v>7227</v>
      </c>
      <c r="B33282" t="s">
        <v>123</v>
      </c>
      <c r="C33282" s="30">
        <v>2.17</v>
      </c>
      <c r="D33282" t="s">
        <v>20</v>
      </c>
      <c r="G33282" t="s">
        <v>273</v>
      </c>
    </row>
    <row r="33283" spans="1:7">
      <c r="A33283">
        <v>7227</v>
      </c>
      <c r="B33283" t="s">
        <v>123</v>
      </c>
      <c r="C33283" s="30">
        <v>2.387</v>
      </c>
      <c r="D33283" t="s">
        <v>20</v>
      </c>
      <c r="E33283">
        <v>2026</v>
      </c>
      <c r="G33283" t="s">
        <v>273</v>
      </c>
    </row>
    <row r="33284" spans="1:7">
      <c r="A33284">
        <v>7227</v>
      </c>
      <c r="B33284" t="s">
        <v>123</v>
      </c>
      <c r="C33284" s="30">
        <v>2.6040000000000001</v>
      </c>
      <c r="D33284" t="s">
        <v>20</v>
      </c>
      <c r="E33284">
        <v>2027</v>
      </c>
      <c r="G33284" t="s">
        <v>273</v>
      </c>
    </row>
    <row r="33285" spans="1:7">
      <c r="A33285">
        <v>7227</v>
      </c>
      <c r="B33285" t="s">
        <v>123</v>
      </c>
      <c r="C33285" s="30">
        <v>2.8209999999999997</v>
      </c>
      <c r="D33285" t="s">
        <v>20</v>
      </c>
      <c r="E33285">
        <v>2028</v>
      </c>
      <c r="G33285" t="s">
        <v>273</v>
      </c>
    </row>
    <row r="33286" spans="1:7">
      <c r="A33286">
        <v>72281020</v>
      </c>
      <c r="B33286" t="s">
        <v>123</v>
      </c>
      <c r="C33286" s="30">
        <v>2.17</v>
      </c>
      <c r="D33286" t="s">
        <v>21</v>
      </c>
      <c r="G33286" t="s">
        <v>273</v>
      </c>
    </row>
    <row r="33287" spans="1:7">
      <c r="A33287">
        <v>72281020</v>
      </c>
      <c r="B33287" t="s">
        <v>123</v>
      </c>
      <c r="C33287" s="30">
        <v>2.387</v>
      </c>
      <c r="D33287" t="s">
        <v>21</v>
      </c>
      <c r="E33287">
        <v>2026</v>
      </c>
      <c r="G33287" t="s">
        <v>273</v>
      </c>
    </row>
    <row r="33288" spans="1:7">
      <c r="A33288">
        <v>72281020</v>
      </c>
      <c r="B33288" t="s">
        <v>123</v>
      </c>
      <c r="C33288" s="30">
        <v>2.6040000000000001</v>
      </c>
      <c r="D33288" t="s">
        <v>21</v>
      </c>
      <c r="E33288">
        <v>2027</v>
      </c>
      <c r="G33288" t="s">
        <v>273</v>
      </c>
    </row>
    <row r="33289" spans="1:7">
      <c r="A33289">
        <v>72281020</v>
      </c>
      <c r="B33289" t="s">
        <v>123</v>
      </c>
      <c r="C33289" s="30">
        <v>2.8209999999999997</v>
      </c>
      <c r="D33289" t="s">
        <v>21</v>
      </c>
      <c r="E33289">
        <v>2028</v>
      </c>
      <c r="G33289" t="s">
        <v>273</v>
      </c>
    </row>
    <row r="33290" spans="1:7">
      <c r="A33290">
        <v>72281050</v>
      </c>
      <c r="B33290" t="s">
        <v>123</v>
      </c>
      <c r="C33290" s="30">
        <v>2.2799999999999998</v>
      </c>
      <c r="D33290" t="s">
        <v>21</v>
      </c>
      <c r="G33290" t="s">
        <v>273</v>
      </c>
    </row>
    <row r="33291" spans="1:7">
      <c r="A33291">
        <v>72281050</v>
      </c>
      <c r="B33291" t="s">
        <v>123</v>
      </c>
      <c r="C33291" s="30">
        <v>2.508</v>
      </c>
      <c r="D33291" t="s">
        <v>21</v>
      </c>
      <c r="E33291">
        <v>2026</v>
      </c>
      <c r="G33291" t="s">
        <v>273</v>
      </c>
    </row>
    <row r="33292" spans="1:7">
      <c r="A33292">
        <v>72281050</v>
      </c>
      <c r="B33292" t="s">
        <v>123</v>
      </c>
      <c r="C33292" s="30">
        <v>2.7359999999999998</v>
      </c>
      <c r="D33292" t="s">
        <v>21</v>
      </c>
      <c r="E33292">
        <v>2027</v>
      </c>
      <c r="G33292" t="s">
        <v>273</v>
      </c>
    </row>
    <row r="33293" spans="1:7">
      <c r="A33293">
        <v>72281050</v>
      </c>
      <c r="B33293" t="s">
        <v>123</v>
      </c>
      <c r="C33293" s="30">
        <v>2.964</v>
      </c>
      <c r="D33293" t="s">
        <v>21</v>
      </c>
      <c r="E33293">
        <v>2028</v>
      </c>
      <c r="G33293" t="s">
        <v>273</v>
      </c>
    </row>
    <row r="33294" spans="1:7">
      <c r="A33294">
        <v>72281090</v>
      </c>
      <c r="B33294" t="s">
        <v>123</v>
      </c>
      <c r="C33294" s="30">
        <v>2.17</v>
      </c>
      <c r="D33294" t="s">
        <v>21</v>
      </c>
      <c r="G33294" t="s">
        <v>273</v>
      </c>
    </row>
    <row r="33295" spans="1:7">
      <c r="A33295">
        <v>72281090</v>
      </c>
      <c r="B33295" t="s">
        <v>123</v>
      </c>
      <c r="C33295" s="30">
        <v>2.387</v>
      </c>
      <c r="D33295" t="s">
        <v>21</v>
      </c>
      <c r="E33295">
        <v>2026</v>
      </c>
      <c r="G33295" t="s">
        <v>273</v>
      </c>
    </row>
    <row r="33296" spans="1:7">
      <c r="A33296">
        <v>72281090</v>
      </c>
      <c r="B33296" t="s">
        <v>123</v>
      </c>
      <c r="C33296" s="30">
        <v>2.6040000000000001</v>
      </c>
      <c r="D33296" t="s">
        <v>21</v>
      </c>
      <c r="E33296">
        <v>2027</v>
      </c>
      <c r="G33296" t="s">
        <v>273</v>
      </c>
    </row>
    <row r="33297" spans="1:7">
      <c r="A33297">
        <v>72281090</v>
      </c>
      <c r="B33297" t="s">
        <v>123</v>
      </c>
      <c r="C33297" s="30">
        <v>2.8209999999999997</v>
      </c>
      <c r="D33297" t="s">
        <v>21</v>
      </c>
      <c r="E33297">
        <v>2028</v>
      </c>
      <c r="G33297" t="s">
        <v>273</v>
      </c>
    </row>
    <row r="33298" spans="1:7">
      <c r="A33298">
        <v>722820</v>
      </c>
      <c r="B33298" t="s">
        <v>123</v>
      </c>
      <c r="C33298" s="30">
        <v>2.17</v>
      </c>
      <c r="D33298" t="s">
        <v>21</v>
      </c>
      <c r="G33298" t="s">
        <v>273</v>
      </c>
    </row>
    <row r="33299" spans="1:7">
      <c r="A33299">
        <v>722820</v>
      </c>
      <c r="B33299" t="s">
        <v>123</v>
      </c>
      <c r="C33299" s="30">
        <v>2.387</v>
      </c>
      <c r="D33299" t="s">
        <v>21</v>
      </c>
      <c r="E33299">
        <v>2026</v>
      </c>
      <c r="G33299" t="s">
        <v>273</v>
      </c>
    </row>
    <row r="33300" spans="1:7">
      <c r="A33300">
        <v>722820</v>
      </c>
      <c r="B33300" t="s">
        <v>123</v>
      </c>
      <c r="C33300" s="30">
        <v>2.6040000000000001</v>
      </c>
      <c r="D33300" t="s">
        <v>21</v>
      </c>
      <c r="E33300">
        <v>2027</v>
      </c>
      <c r="G33300" t="s">
        <v>273</v>
      </c>
    </row>
    <row r="33301" spans="1:7">
      <c r="A33301">
        <v>722820</v>
      </c>
      <c r="B33301" t="s">
        <v>123</v>
      </c>
      <c r="C33301" s="30">
        <v>2.8209999999999997</v>
      </c>
      <c r="D33301" t="s">
        <v>21</v>
      </c>
      <c r="E33301">
        <v>2028</v>
      </c>
      <c r="G33301" t="s">
        <v>273</v>
      </c>
    </row>
    <row r="33302" spans="1:7">
      <c r="A33302">
        <v>722830</v>
      </c>
      <c r="B33302" t="s">
        <v>123</v>
      </c>
      <c r="C33302" s="30">
        <v>2.17</v>
      </c>
      <c r="D33302" t="s">
        <v>20</v>
      </c>
      <c r="G33302" t="s">
        <v>273</v>
      </c>
    </row>
    <row r="33303" spans="1:7">
      <c r="A33303">
        <v>722830</v>
      </c>
      <c r="B33303" t="s">
        <v>123</v>
      </c>
      <c r="C33303" s="30">
        <v>2.387</v>
      </c>
      <c r="D33303" t="s">
        <v>20</v>
      </c>
      <c r="E33303">
        <v>2026</v>
      </c>
      <c r="G33303" t="s">
        <v>273</v>
      </c>
    </row>
    <row r="33304" spans="1:7">
      <c r="A33304">
        <v>722830</v>
      </c>
      <c r="B33304" t="s">
        <v>123</v>
      </c>
      <c r="C33304" s="30">
        <v>2.6040000000000001</v>
      </c>
      <c r="D33304" t="s">
        <v>20</v>
      </c>
      <c r="E33304">
        <v>2027</v>
      </c>
      <c r="G33304" t="s">
        <v>273</v>
      </c>
    </row>
    <row r="33305" spans="1:7">
      <c r="A33305">
        <v>722830</v>
      </c>
      <c r="B33305" t="s">
        <v>123</v>
      </c>
      <c r="C33305" s="30">
        <v>2.8209999999999997</v>
      </c>
      <c r="D33305" t="s">
        <v>20</v>
      </c>
      <c r="E33305">
        <v>2028</v>
      </c>
      <c r="G33305" t="s">
        <v>273</v>
      </c>
    </row>
    <row r="33306" spans="1:7">
      <c r="A33306">
        <v>722840</v>
      </c>
      <c r="B33306" t="s">
        <v>123</v>
      </c>
      <c r="C33306" s="30">
        <v>2.2799999999999998</v>
      </c>
      <c r="D33306" t="s">
        <v>21</v>
      </c>
      <c r="G33306" t="s">
        <v>273</v>
      </c>
    </row>
    <row r="33307" spans="1:7">
      <c r="A33307">
        <v>722840</v>
      </c>
      <c r="B33307" t="s">
        <v>123</v>
      </c>
      <c r="C33307" s="30">
        <v>2.508</v>
      </c>
      <c r="D33307" t="s">
        <v>21</v>
      </c>
      <c r="E33307">
        <v>2026</v>
      </c>
      <c r="G33307" t="s">
        <v>273</v>
      </c>
    </row>
    <row r="33308" spans="1:7">
      <c r="A33308">
        <v>722840</v>
      </c>
      <c r="B33308" t="s">
        <v>123</v>
      </c>
      <c r="C33308" s="30">
        <v>2.7359999999999998</v>
      </c>
      <c r="D33308" t="s">
        <v>21</v>
      </c>
      <c r="E33308">
        <v>2027</v>
      </c>
      <c r="G33308" t="s">
        <v>273</v>
      </c>
    </row>
    <row r="33309" spans="1:7">
      <c r="A33309">
        <v>722840</v>
      </c>
      <c r="B33309" t="s">
        <v>123</v>
      </c>
      <c r="C33309" s="30">
        <v>2.964</v>
      </c>
      <c r="D33309" t="s">
        <v>21</v>
      </c>
      <c r="E33309">
        <v>2028</v>
      </c>
      <c r="G33309" t="s">
        <v>273</v>
      </c>
    </row>
    <row r="33310" spans="1:7">
      <c r="A33310">
        <v>722850</v>
      </c>
      <c r="B33310" t="s">
        <v>123</v>
      </c>
      <c r="C33310" s="30">
        <v>2.17</v>
      </c>
      <c r="D33310" t="s">
        <v>20</v>
      </c>
      <c r="G33310" t="s">
        <v>273</v>
      </c>
    </row>
    <row r="33311" spans="1:7">
      <c r="A33311">
        <v>722850</v>
      </c>
      <c r="B33311" t="s">
        <v>123</v>
      </c>
      <c r="C33311" s="30">
        <v>2.387</v>
      </c>
      <c r="D33311" t="s">
        <v>20</v>
      </c>
      <c r="E33311">
        <v>2026</v>
      </c>
      <c r="G33311" t="s">
        <v>273</v>
      </c>
    </row>
    <row r="33312" spans="1:7">
      <c r="A33312">
        <v>722850</v>
      </c>
      <c r="B33312" t="s">
        <v>123</v>
      </c>
      <c r="C33312" s="30">
        <v>2.6040000000000001</v>
      </c>
      <c r="D33312" t="s">
        <v>20</v>
      </c>
      <c r="E33312">
        <v>2027</v>
      </c>
      <c r="G33312" t="s">
        <v>273</v>
      </c>
    </row>
    <row r="33313" spans="1:7">
      <c r="A33313">
        <v>722850</v>
      </c>
      <c r="B33313" t="s">
        <v>123</v>
      </c>
      <c r="C33313" s="30">
        <v>2.8209999999999997</v>
      </c>
      <c r="D33313" t="s">
        <v>20</v>
      </c>
      <c r="E33313">
        <v>2028</v>
      </c>
      <c r="G33313" t="s">
        <v>273</v>
      </c>
    </row>
    <row r="33314" spans="1:7">
      <c r="A33314">
        <v>722860</v>
      </c>
      <c r="B33314" t="s">
        <v>123</v>
      </c>
      <c r="C33314" s="30">
        <v>2.17</v>
      </c>
      <c r="D33314" t="s">
        <v>21</v>
      </c>
      <c r="G33314" t="s">
        <v>273</v>
      </c>
    </row>
    <row r="33315" spans="1:7">
      <c r="A33315">
        <v>722860</v>
      </c>
      <c r="B33315" t="s">
        <v>123</v>
      </c>
      <c r="C33315" s="30">
        <v>2.387</v>
      </c>
      <c r="D33315" t="s">
        <v>21</v>
      </c>
      <c r="E33315">
        <v>2026</v>
      </c>
      <c r="G33315" t="s">
        <v>273</v>
      </c>
    </row>
    <row r="33316" spans="1:7">
      <c r="A33316">
        <v>722860</v>
      </c>
      <c r="B33316" t="s">
        <v>123</v>
      </c>
      <c r="C33316" s="30">
        <v>2.6040000000000001</v>
      </c>
      <c r="D33316" t="s">
        <v>21</v>
      </c>
      <c r="E33316">
        <v>2027</v>
      </c>
      <c r="G33316" t="s">
        <v>273</v>
      </c>
    </row>
    <row r="33317" spans="1:7">
      <c r="A33317">
        <v>722860</v>
      </c>
      <c r="B33317" t="s">
        <v>123</v>
      </c>
      <c r="C33317" s="30">
        <v>2.8209999999999997</v>
      </c>
      <c r="D33317" t="s">
        <v>21</v>
      </c>
      <c r="E33317">
        <v>2028</v>
      </c>
      <c r="G33317" t="s">
        <v>273</v>
      </c>
    </row>
    <row r="33318" spans="1:7">
      <c r="A33318">
        <v>722870</v>
      </c>
      <c r="B33318" t="s">
        <v>123</v>
      </c>
      <c r="C33318" s="30">
        <v>2.17</v>
      </c>
      <c r="D33318" t="s">
        <v>21</v>
      </c>
      <c r="G33318" t="s">
        <v>273</v>
      </c>
    </row>
    <row r="33319" spans="1:7">
      <c r="A33319">
        <v>722870</v>
      </c>
      <c r="B33319" t="s">
        <v>123</v>
      </c>
      <c r="C33319" s="30">
        <v>2.387</v>
      </c>
      <c r="D33319" t="s">
        <v>21</v>
      </c>
      <c r="E33319">
        <v>2026</v>
      </c>
      <c r="G33319" t="s">
        <v>273</v>
      </c>
    </row>
    <row r="33320" spans="1:7">
      <c r="A33320">
        <v>722870</v>
      </c>
      <c r="B33320" t="s">
        <v>123</v>
      </c>
      <c r="C33320" s="30">
        <v>2.6040000000000001</v>
      </c>
      <c r="D33320" t="s">
        <v>21</v>
      </c>
      <c r="E33320">
        <v>2027</v>
      </c>
      <c r="G33320" t="s">
        <v>273</v>
      </c>
    </row>
    <row r="33321" spans="1:7">
      <c r="A33321">
        <v>722870</v>
      </c>
      <c r="B33321" t="s">
        <v>123</v>
      </c>
      <c r="C33321" s="30">
        <v>2.8209999999999997</v>
      </c>
      <c r="D33321" t="s">
        <v>21</v>
      </c>
      <c r="E33321">
        <v>2028</v>
      </c>
      <c r="G33321" t="s">
        <v>273</v>
      </c>
    </row>
    <row r="33322" spans="1:7">
      <c r="A33322">
        <v>72288000</v>
      </c>
      <c r="B33322" t="s">
        <v>123</v>
      </c>
      <c r="C33322" s="30">
        <v>2.17</v>
      </c>
      <c r="D33322" t="s">
        <v>21</v>
      </c>
      <c r="G33322" t="s">
        <v>273</v>
      </c>
    </row>
    <row r="33323" spans="1:7">
      <c r="A33323">
        <v>72288000</v>
      </c>
      <c r="B33323" t="s">
        <v>123</v>
      </c>
      <c r="C33323" s="30">
        <v>2.387</v>
      </c>
      <c r="D33323" t="s">
        <v>21</v>
      </c>
      <c r="E33323">
        <v>2026</v>
      </c>
      <c r="G33323" t="s">
        <v>273</v>
      </c>
    </row>
    <row r="33324" spans="1:7">
      <c r="A33324">
        <v>72288000</v>
      </c>
      <c r="B33324" t="s">
        <v>123</v>
      </c>
      <c r="C33324" s="30">
        <v>2.6040000000000001</v>
      </c>
      <c r="D33324" t="s">
        <v>21</v>
      </c>
      <c r="E33324">
        <v>2027</v>
      </c>
      <c r="G33324" t="s">
        <v>273</v>
      </c>
    </row>
    <row r="33325" spans="1:7">
      <c r="A33325">
        <v>72288000</v>
      </c>
      <c r="B33325" t="s">
        <v>123</v>
      </c>
      <c r="C33325" s="30">
        <v>2.8209999999999997</v>
      </c>
      <c r="D33325" t="s">
        <v>21</v>
      </c>
      <c r="E33325">
        <v>2028</v>
      </c>
      <c r="G33325" t="s">
        <v>273</v>
      </c>
    </row>
    <row r="33326" spans="1:7">
      <c r="A33326">
        <v>7229</v>
      </c>
      <c r="B33326" t="s">
        <v>123</v>
      </c>
      <c r="C33326" s="30">
        <v>2.17</v>
      </c>
      <c r="D33326" t="s">
        <v>20</v>
      </c>
      <c r="G33326" t="s">
        <v>273</v>
      </c>
    </row>
    <row r="33327" spans="1:7">
      <c r="A33327">
        <v>7229</v>
      </c>
      <c r="B33327" t="s">
        <v>123</v>
      </c>
      <c r="C33327" s="30">
        <v>2.387</v>
      </c>
      <c r="D33327" t="s">
        <v>20</v>
      </c>
      <c r="E33327">
        <v>2026</v>
      </c>
      <c r="G33327" t="s">
        <v>273</v>
      </c>
    </row>
    <row r="33328" spans="1:7">
      <c r="A33328">
        <v>7229</v>
      </c>
      <c r="B33328" t="s">
        <v>123</v>
      </c>
      <c r="C33328" s="30">
        <v>2.6040000000000001</v>
      </c>
      <c r="D33328" t="s">
        <v>20</v>
      </c>
      <c r="E33328">
        <v>2027</v>
      </c>
      <c r="G33328" t="s">
        <v>273</v>
      </c>
    </row>
    <row r="33329" spans="1:7">
      <c r="A33329">
        <v>7229</v>
      </c>
      <c r="B33329" t="s">
        <v>123</v>
      </c>
      <c r="C33329" s="30">
        <v>2.8209999999999997</v>
      </c>
      <c r="D33329" t="s">
        <v>20</v>
      </c>
      <c r="E33329">
        <v>2028</v>
      </c>
      <c r="G33329" t="s">
        <v>273</v>
      </c>
    </row>
    <row r="33330" spans="1:7">
      <c r="A33330">
        <v>7301</v>
      </c>
      <c r="B33330" t="s">
        <v>123</v>
      </c>
      <c r="C33330" s="30">
        <v>2.3330000000000002</v>
      </c>
      <c r="D33330" t="s">
        <v>20</v>
      </c>
      <c r="G33330" t="s">
        <v>273</v>
      </c>
    </row>
    <row r="33331" spans="1:7">
      <c r="A33331">
        <v>7301</v>
      </c>
      <c r="B33331" t="s">
        <v>123</v>
      </c>
      <c r="C33331" s="30">
        <v>2.5663</v>
      </c>
      <c r="D33331" t="s">
        <v>20</v>
      </c>
      <c r="E33331">
        <v>2026</v>
      </c>
      <c r="G33331" t="s">
        <v>273</v>
      </c>
    </row>
    <row r="33332" spans="1:7">
      <c r="A33332">
        <v>7301</v>
      </c>
      <c r="B33332" t="s">
        <v>123</v>
      </c>
      <c r="C33332" s="30">
        <v>2.7996000000000003</v>
      </c>
      <c r="D33332" t="s">
        <v>20</v>
      </c>
      <c r="E33332">
        <v>2027</v>
      </c>
      <c r="G33332" t="s">
        <v>273</v>
      </c>
    </row>
    <row r="33333" spans="1:7">
      <c r="A33333">
        <v>7301</v>
      </c>
      <c r="B33333" t="s">
        <v>123</v>
      </c>
      <c r="C33333" s="30">
        <v>3.0329000000000002</v>
      </c>
      <c r="D33333" t="s">
        <v>20</v>
      </c>
      <c r="E33333">
        <v>2028</v>
      </c>
      <c r="G33333" t="s">
        <v>273</v>
      </c>
    </row>
    <row r="33334" spans="1:7">
      <c r="A33334">
        <v>7302</v>
      </c>
      <c r="B33334" t="s">
        <v>123</v>
      </c>
      <c r="C33334" s="30">
        <v>2.383</v>
      </c>
      <c r="D33334" t="s">
        <v>20</v>
      </c>
      <c r="G33334" t="s">
        <v>273</v>
      </c>
    </row>
    <row r="33335" spans="1:7">
      <c r="A33335">
        <v>7302</v>
      </c>
      <c r="B33335" t="s">
        <v>123</v>
      </c>
      <c r="C33335" s="30">
        <v>2.6213000000000002</v>
      </c>
      <c r="D33335" t="s">
        <v>20</v>
      </c>
      <c r="E33335">
        <v>2026</v>
      </c>
      <c r="G33335" t="s">
        <v>273</v>
      </c>
    </row>
    <row r="33336" spans="1:7">
      <c r="A33336">
        <v>7302</v>
      </c>
      <c r="B33336" t="s">
        <v>123</v>
      </c>
      <c r="C33336" s="30">
        <v>2.8595999999999999</v>
      </c>
      <c r="D33336" t="s">
        <v>20</v>
      </c>
      <c r="E33336">
        <v>2027</v>
      </c>
      <c r="G33336" t="s">
        <v>273</v>
      </c>
    </row>
    <row r="33337" spans="1:7">
      <c r="A33337">
        <v>7302</v>
      </c>
      <c r="B33337" t="s">
        <v>123</v>
      </c>
      <c r="C33337" s="30">
        <v>3.0979000000000001</v>
      </c>
      <c r="D33337" t="s">
        <v>20</v>
      </c>
      <c r="E33337">
        <v>2028</v>
      </c>
      <c r="G33337" t="s">
        <v>273</v>
      </c>
    </row>
    <row r="33338" spans="1:7">
      <c r="A33338">
        <v>730300</v>
      </c>
      <c r="B33338" t="s">
        <v>123</v>
      </c>
      <c r="C33338" s="30">
        <v>2.4729999999999999</v>
      </c>
      <c r="G33338" t="s">
        <v>273</v>
      </c>
    </row>
    <row r="33339" spans="1:7">
      <c r="A33339">
        <v>730300</v>
      </c>
      <c r="B33339" t="s">
        <v>123</v>
      </c>
      <c r="C33339" s="30">
        <v>2.7202999999999999</v>
      </c>
      <c r="E33339">
        <v>2026</v>
      </c>
      <c r="G33339" t="s">
        <v>273</v>
      </c>
    </row>
    <row r="33340" spans="1:7">
      <c r="A33340">
        <v>730300</v>
      </c>
      <c r="B33340" t="s">
        <v>123</v>
      </c>
      <c r="C33340" s="30">
        <v>2.9676</v>
      </c>
      <c r="E33340">
        <v>2027</v>
      </c>
      <c r="G33340" t="s">
        <v>273</v>
      </c>
    </row>
    <row r="33341" spans="1:7">
      <c r="A33341">
        <v>730300</v>
      </c>
      <c r="B33341" t="s">
        <v>123</v>
      </c>
      <c r="C33341" s="30">
        <v>3.2148999999999996</v>
      </c>
      <c r="E33341">
        <v>2028</v>
      </c>
      <c r="G33341" t="s">
        <v>273</v>
      </c>
    </row>
    <row r="33342" spans="1:7">
      <c r="A33342">
        <v>73041100</v>
      </c>
      <c r="B33342" t="s">
        <v>123</v>
      </c>
      <c r="C33342" s="30">
        <v>2.5129999999999999</v>
      </c>
      <c r="G33342" t="s">
        <v>273</v>
      </c>
    </row>
    <row r="33343" spans="1:7">
      <c r="A33343">
        <v>73041100</v>
      </c>
      <c r="B33343" t="s">
        <v>123</v>
      </c>
      <c r="C33343" s="30">
        <v>2.7643</v>
      </c>
      <c r="E33343">
        <v>2026</v>
      </c>
      <c r="G33343" t="s">
        <v>273</v>
      </c>
    </row>
    <row r="33344" spans="1:7">
      <c r="A33344">
        <v>73041100</v>
      </c>
      <c r="B33344" t="s">
        <v>123</v>
      </c>
      <c r="C33344" s="30">
        <v>3.0156000000000001</v>
      </c>
      <c r="E33344">
        <v>2027</v>
      </c>
      <c r="G33344" t="s">
        <v>273</v>
      </c>
    </row>
    <row r="33345" spans="1:7">
      <c r="A33345">
        <v>73041100</v>
      </c>
      <c r="B33345" t="s">
        <v>123</v>
      </c>
      <c r="C33345" s="30">
        <v>3.2668999999999997</v>
      </c>
      <c r="E33345">
        <v>2028</v>
      </c>
      <c r="G33345" t="s">
        <v>273</v>
      </c>
    </row>
    <row r="33346" spans="1:7">
      <c r="A33346">
        <v>730419</v>
      </c>
      <c r="B33346" t="s">
        <v>123</v>
      </c>
      <c r="C33346" s="30">
        <v>2.3130000000000002</v>
      </c>
      <c r="D33346" t="s">
        <v>20</v>
      </c>
      <c r="G33346" t="s">
        <v>273</v>
      </c>
    </row>
    <row r="33347" spans="1:7">
      <c r="A33347">
        <v>730419</v>
      </c>
      <c r="B33347" t="s">
        <v>123</v>
      </c>
      <c r="C33347" s="30">
        <v>2.5443000000000002</v>
      </c>
      <c r="D33347" t="s">
        <v>20</v>
      </c>
      <c r="E33347">
        <v>2026</v>
      </c>
      <c r="G33347" t="s">
        <v>273</v>
      </c>
    </row>
    <row r="33348" spans="1:7">
      <c r="A33348">
        <v>730419</v>
      </c>
      <c r="B33348" t="s">
        <v>123</v>
      </c>
      <c r="C33348" s="30">
        <v>2.7756000000000003</v>
      </c>
      <c r="D33348" t="s">
        <v>20</v>
      </c>
      <c r="E33348">
        <v>2027</v>
      </c>
      <c r="G33348" t="s">
        <v>273</v>
      </c>
    </row>
    <row r="33349" spans="1:7">
      <c r="A33349">
        <v>730419</v>
      </c>
      <c r="B33349" t="s">
        <v>123</v>
      </c>
      <c r="C33349" s="30">
        <v>3.0069000000000004</v>
      </c>
      <c r="D33349" t="s">
        <v>20</v>
      </c>
      <c r="E33349">
        <v>2028</v>
      </c>
      <c r="G33349" t="s">
        <v>273</v>
      </c>
    </row>
    <row r="33350" spans="1:7">
      <c r="A33350">
        <v>73042200</v>
      </c>
      <c r="B33350" t="s">
        <v>123</v>
      </c>
      <c r="C33350" s="30">
        <v>2.5129999999999999</v>
      </c>
      <c r="G33350" t="s">
        <v>273</v>
      </c>
    </row>
    <row r="33351" spans="1:7">
      <c r="A33351">
        <v>73042200</v>
      </c>
      <c r="B33351" t="s">
        <v>123</v>
      </c>
      <c r="C33351" s="30">
        <v>2.7643</v>
      </c>
      <c r="E33351">
        <v>2026</v>
      </c>
      <c r="G33351" t="s">
        <v>273</v>
      </c>
    </row>
    <row r="33352" spans="1:7">
      <c r="A33352">
        <v>73042200</v>
      </c>
      <c r="B33352" t="s">
        <v>123</v>
      </c>
      <c r="C33352" s="30">
        <v>3.0156000000000001</v>
      </c>
      <c r="E33352">
        <v>2027</v>
      </c>
      <c r="G33352" t="s">
        <v>273</v>
      </c>
    </row>
    <row r="33353" spans="1:7">
      <c r="A33353">
        <v>73042200</v>
      </c>
      <c r="B33353" t="s">
        <v>123</v>
      </c>
      <c r="C33353" s="30">
        <v>3.2668999999999997</v>
      </c>
      <c r="E33353">
        <v>2028</v>
      </c>
      <c r="G33353" t="s">
        <v>273</v>
      </c>
    </row>
    <row r="33354" spans="1:7">
      <c r="A33354">
        <v>73042300</v>
      </c>
      <c r="B33354" t="s">
        <v>123</v>
      </c>
      <c r="C33354" s="30">
        <v>2.3130000000000002</v>
      </c>
      <c r="D33354" t="s">
        <v>20</v>
      </c>
      <c r="G33354" t="s">
        <v>273</v>
      </c>
    </row>
    <row r="33355" spans="1:7">
      <c r="A33355">
        <v>73042300</v>
      </c>
      <c r="B33355" t="s">
        <v>123</v>
      </c>
      <c r="C33355" s="30">
        <v>2.5443000000000002</v>
      </c>
      <c r="D33355" t="s">
        <v>20</v>
      </c>
      <c r="E33355">
        <v>2026</v>
      </c>
      <c r="G33355" t="s">
        <v>273</v>
      </c>
    </row>
    <row r="33356" spans="1:7">
      <c r="A33356">
        <v>73042300</v>
      </c>
      <c r="B33356" t="s">
        <v>123</v>
      </c>
      <c r="C33356" s="30">
        <v>2.7756000000000003</v>
      </c>
      <c r="D33356" t="s">
        <v>20</v>
      </c>
      <c r="E33356">
        <v>2027</v>
      </c>
      <c r="G33356" t="s">
        <v>273</v>
      </c>
    </row>
    <row r="33357" spans="1:7">
      <c r="A33357">
        <v>73042300</v>
      </c>
      <c r="B33357" t="s">
        <v>123</v>
      </c>
      <c r="C33357" s="30">
        <v>3.0069000000000004</v>
      </c>
      <c r="D33357" t="s">
        <v>20</v>
      </c>
      <c r="E33357">
        <v>2028</v>
      </c>
      <c r="G33357" t="s">
        <v>273</v>
      </c>
    </row>
    <row r="33358" spans="1:7">
      <c r="A33358">
        <v>73042400</v>
      </c>
      <c r="B33358" t="s">
        <v>123</v>
      </c>
      <c r="C33358" s="30">
        <v>2.5129999999999999</v>
      </c>
      <c r="G33358" t="s">
        <v>273</v>
      </c>
    </row>
    <row r="33359" spans="1:7">
      <c r="A33359">
        <v>73042400</v>
      </c>
      <c r="B33359" t="s">
        <v>123</v>
      </c>
      <c r="C33359" s="30">
        <v>2.7643</v>
      </c>
      <c r="E33359">
        <v>2026</v>
      </c>
      <c r="G33359" t="s">
        <v>273</v>
      </c>
    </row>
    <row r="33360" spans="1:7">
      <c r="A33360">
        <v>73042400</v>
      </c>
      <c r="B33360" t="s">
        <v>123</v>
      </c>
      <c r="C33360" s="30">
        <v>3.0156000000000001</v>
      </c>
      <c r="E33360">
        <v>2027</v>
      </c>
      <c r="G33360" t="s">
        <v>273</v>
      </c>
    </row>
    <row r="33361" spans="1:7">
      <c r="A33361">
        <v>73042400</v>
      </c>
      <c r="B33361" t="s">
        <v>123</v>
      </c>
      <c r="C33361" s="30">
        <v>3.2668999999999997</v>
      </c>
      <c r="E33361">
        <v>2028</v>
      </c>
      <c r="G33361" t="s">
        <v>273</v>
      </c>
    </row>
    <row r="33362" spans="1:7">
      <c r="A33362">
        <v>730429</v>
      </c>
      <c r="B33362" t="s">
        <v>123</v>
      </c>
      <c r="C33362" s="30">
        <v>2.3130000000000002</v>
      </c>
      <c r="D33362" t="s">
        <v>20</v>
      </c>
      <c r="G33362" t="s">
        <v>273</v>
      </c>
    </row>
    <row r="33363" spans="1:7">
      <c r="A33363">
        <v>730429</v>
      </c>
      <c r="B33363" t="s">
        <v>123</v>
      </c>
      <c r="C33363" s="30">
        <v>2.5443000000000002</v>
      </c>
      <c r="D33363" t="s">
        <v>20</v>
      </c>
      <c r="E33363">
        <v>2026</v>
      </c>
      <c r="G33363" t="s">
        <v>273</v>
      </c>
    </row>
    <row r="33364" spans="1:7">
      <c r="A33364">
        <v>730429</v>
      </c>
      <c r="B33364" t="s">
        <v>123</v>
      </c>
      <c r="C33364" s="30">
        <v>2.7756000000000003</v>
      </c>
      <c r="D33364" t="s">
        <v>20</v>
      </c>
      <c r="E33364">
        <v>2027</v>
      </c>
      <c r="G33364" t="s">
        <v>273</v>
      </c>
    </row>
    <row r="33365" spans="1:7">
      <c r="A33365">
        <v>730429</v>
      </c>
      <c r="B33365" t="s">
        <v>123</v>
      </c>
      <c r="C33365" s="30">
        <v>3.0069000000000004</v>
      </c>
      <c r="D33365" t="s">
        <v>20</v>
      </c>
      <c r="E33365">
        <v>2028</v>
      </c>
      <c r="G33365" t="s">
        <v>273</v>
      </c>
    </row>
    <row r="33366" spans="1:7">
      <c r="A33366">
        <v>730431</v>
      </c>
      <c r="B33366" t="s">
        <v>123</v>
      </c>
      <c r="C33366" s="30">
        <v>2.3130000000000002</v>
      </c>
      <c r="D33366" t="s">
        <v>20</v>
      </c>
      <c r="G33366" t="s">
        <v>273</v>
      </c>
    </row>
    <row r="33367" spans="1:7">
      <c r="A33367">
        <v>730431</v>
      </c>
      <c r="B33367" t="s">
        <v>123</v>
      </c>
      <c r="C33367" s="30">
        <v>2.5443000000000002</v>
      </c>
      <c r="D33367" t="s">
        <v>20</v>
      </c>
      <c r="E33367">
        <v>2026</v>
      </c>
      <c r="G33367" t="s">
        <v>273</v>
      </c>
    </row>
    <row r="33368" spans="1:7">
      <c r="A33368">
        <v>730431</v>
      </c>
      <c r="B33368" t="s">
        <v>123</v>
      </c>
      <c r="C33368" s="30">
        <v>2.7756000000000003</v>
      </c>
      <c r="D33368" t="s">
        <v>20</v>
      </c>
      <c r="E33368">
        <v>2027</v>
      </c>
      <c r="G33368" t="s">
        <v>273</v>
      </c>
    </row>
    <row r="33369" spans="1:7">
      <c r="A33369">
        <v>730431</v>
      </c>
      <c r="B33369" t="s">
        <v>123</v>
      </c>
      <c r="C33369" s="30">
        <v>3.0069000000000004</v>
      </c>
      <c r="D33369" t="s">
        <v>20</v>
      </c>
      <c r="E33369">
        <v>2028</v>
      </c>
      <c r="G33369" t="s">
        <v>273</v>
      </c>
    </row>
    <row r="33370" spans="1:7">
      <c r="A33370">
        <v>730439</v>
      </c>
      <c r="B33370" t="s">
        <v>123</v>
      </c>
      <c r="C33370" s="30">
        <v>2.3130000000000002</v>
      </c>
      <c r="D33370" t="s">
        <v>20</v>
      </c>
      <c r="G33370" t="s">
        <v>273</v>
      </c>
    </row>
    <row r="33371" spans="1:7">
      <c r="A33371">
        <v>730439</v>
      </c>
      <c r="B33371" t="s">
        <v>123</v>
      </c>
      <c r="C33371" s="30">
        <v>2.5443000000000002</v>
      </c>
      <c r="D33371" t="s">
        <v>20</v>
      </c>
      <c r="E33371">
        <v>2026</v>
      </c>
      <c r="G33371" t="s">
        <v>273</v>
      </c>
    </row>
    <row r="33372" spans="1:7">
      <c r="A33372">
        <v>730439</v>
      </c>
      <c r="B33372" t="s">
        <v>123</v>
      </c>
      <c r="C33372" s="30">
        <v>2.7756000000000003</v>
      </c>
      <c r="D33372" t="s">
        <v>20</v>
      </c>
      <c r="E33372">
        <v>2027</v>
      </c>
      <c r="G33372" t="s">
        <v>273</v>
      </c>
    </row>
    <row r="33373" spans="1:7">
      <c r="A33373">
        <v>730439</v>
      </c>
      <c r="B33373" t="s">
        <v>123</v>
      </c>
      <c r="C33373" s="30">
        <v>3.0069000000000004</v>
      </c>
      <c r="D33373" t="s">
        <v>20</v>
      </c>
      <c r="E33373">
        <v>2028</v>
      </c>
      <c r="G33373" t="s">
        <v>273</v>
      </c>
    </row>
    <row r="33374" spans="1:7">
      <c r="A33374">
        <v>73044100</v>
      </c>
      <c r="B33374" t="s">
        <v>123</v>
      </c>
      <c r="C33374" s="30">
        <v>2.5129999999999999</v>
      </c>
      <c r="G33374" t="s">
        <v>273</v>
      </c>
    </row>
    <row r="33375" spans="1:7">
      <c r="A33375">
        <v>73044100</v>
      </c>
      <c r="B33375" t="s">
        <v>123</v>
      </c>
      <c r="C33375" s="30">
        <v>2.7643</v>
      </c>
      <c r="E33375">
        <v>2026</v>
      </c>
      <c r="G33375" t="s">
        <v>273</v>
      </c>
    </row>
    <row r="33376" spans="1:7">
      <c r="A33376">
        <v>73044100</v>
      </c>
      <c r="B33376" t="s">
        <v>123</v>
      </c>
      <c r="C33376" s="30">
        <v>3.0156000000000001</v>
      </c>
      <c r="E33376">
        <v>2027</v>
      </c>
      <c r="G33376" t="s">
        <v>273</v>
      </c>
    </row>
    <row r="33377" spans="1:7">
      <c r="A33377">
        <v>73044100</v>
      </c>
      <c r="B33377" t="s">
        <v>123</v>
      </c>
      <c r="C33377" s="30">
        <v>3.2668999999999997</v>
      </c>
      <c r="E33377">
        <v>2028</v>
      </c>
      <c r="G33377" t="s">
        <v>273</v>
      </c>
    </row>
    <row r="33378" spans="1:7">
      <c r="A33378">
        <v>730449</v>
      </c>
      <c r="B33378" t="s">
        <v>123</v>
      </c>
      <c r="C33378" s="30">
        <v>2.5129999999999999</v>
      </c>
      <c r="G33378" t="s">
        <v>273</v>
      </c>
    </row>
    <row r="33379" spans="1:7">
      <c r="A33379">
        <v>730449</v>
      </c>
      <c r="B33379" t="s">
        <v>123</v>
      </c>
      <c r="C33379" s="30">
        <v>2.7643</v>
      </c>
      <c r="E33379">
        <v>2026</v>
      </c>
      <c r="G33379" t="s">
        <v>273</v>
      </c>
    </row>
    <row r="33380" spans="1:7">
      <c r="A33380">
        <v>730449</v>
      </c>
      <c r="B33380" t="s">
        <v>123</v>
      </c>
      <c r="C33380" s="30">
        <v>3.0156000000000001</v>
      </c>
      <c r="E33380">
        <v>2027</v>
      </c>
      <c r="G33380" t="s">
        <v>273</v>
      </c>
    </row>
    <row r="33381" spans="1:7">
      <c r="A33381">
        <v>730449</v>
      </c>
      <c r="B33381" t="s">
        <v>123</v>
      </c>
      <c r="C33381" s="30">
        <v>3.2668999999999997</v>
      </c>
      <c r="E33381">
        <v>2028</v>
      </c>
      <c r="G33381" t="s">
        <v>273</v>
      </c>
    </row>
    <row r="33382" spans="1:7">
      <c r="A33382">
        <v>730451</v>
      </c>
      <c r="B33382" t="s">
        <v>123</v>
      </c>
      <c r="C33382" s="30">
        <v>2.2330000000000001</v>
      </c>
      <c r="D33382" t="s">
        <v>21</v>
      </c>
      <c r="G33382" t="s">
        <v>273</v>
      </c>
    </row>
    <row r="33383" spans="1:7">
      <c r="A33383">
        <v>730451</v>
      </c>
      <c r="B33383" t="s">
        <v>123</v>
      </c>
      <c r="C33383" s="30">
        <v>2.4563000000000001</v>
      </c>
      <c r="D33383" t="s">
        <v>21</v>
      </c>
      <c r="E33383">
        <v>2026</v>
      </c>
      <c r="G33383" t="s">
        <v>273</v>
      </c>
    </row>
    <row r="33384" spans="1:7">
      <c r="A33384">
        <v>730451</v>
      </c>
      <c r="B33384" t="s">
        <v>123</v>
      </c>
      <c r="C33384" s="30">
        <v>2.6796000000000002</v>
      </c>
      <c r="D33384" t="s">
        <v>21</v>
      </c>
      <c r="E33384">
        <v>2027</v>
      </c>
      <c r="G33384" t="s">
        <v>273</v>
      </c>
    </row>
    <row r="33385" spans="1:7">
      <c r="A33385">
        <v>730451</v>
      </c>
      <c r="B33385" t="s">
        <v>123</v>
      </c>
      <c r="C33385" s="30">
        <v>2.9029000000000003</v>
      </c>
      <c r="D33385" t="s">
        <v>21</v>
      </c>
      <c r="E33385">
        <v>2028</v>
      </c>
      <c r="G33385" t="s">
        <v>273</v>
      </c>
    </row>
    <row r="33386" spans="1:7">
      <c r="A33386">
        <v>730459</v>
      </c>
      <c r="B33386" t="s">
        <v>123</v>
      </c>
      <c r="C33386" s="30">
        <v>2.2330000000000001</v>
      </c>
      <c r="D33386" t="s">
        <v>20</v>
      </c>
      <c r="G33386" t="s">
        <v>273</v>
      </c>
    </row>
    <row r="33387" spans="1:7">
      <c r="A33387">
        <v>730459</v>
      </c>
      <c r="B33387" t="s">
        <v>123</v>
      </c>
      <c r="C33387" s="30">
        <v>2.4563000000000001</v>
      </c>
      <c r="D33387" t="s">
        <v>20</v>
      </c>
      <c r="E33387">
        <v>2026</v>
      </c>
      <c r="G33387" t="s">
        <v>273</v>
      </c>
    </row>
    <row r="33388" spans="1:7">
      <c r="A33388">
        <v>730459</v>
      </c>
      <c r="B33388" t="s">
        <v>123</v>
      </c>
      <c r="C33388" s="30">
        <v>2.6796000000000002</v>
      </c>
      <c r="D33388" t="s">
        <v>20</v>
      </c>
      <c r="E33388">
        <v>2027</v>
      </c>
      <c r="G33388" t="s">
        <v>273</v>
      </c>
    </row>
    <row r="33389" spans="1:7">
      <c r="A33389">
        <v>730459</v>
      </c>
      <c r="B33389" t="s">
        <v>123</v>
      </c>
      <c r="C33389" s="30">
        <v>2.9029000000000003</v>
      </c>
      <c r="D33389" t="s">
        <v>20</v>
      </c>
      <c r="E33389">
        <v>2028</v>
      </c>
      <c r="G33389" t="s">
        <v>273</v>
      </c>
    </row>
    <row r="33390" spans="1:7">
      <c r="A33390">
        <v>73049000</v>
      </c>
      <c r="B33390" t="s">
        <v>123</v>
      </c>
      <c r="C33390" s="30">
        <v>2.3130000000000002</v>
      </c>
      <c r="D33390" t="s">
        <v>20</v>
      </c>
      <c r="G33390" t="s">
        <v>273</v>
      </c>
    </row>
    <row r="33391" spans="1:7">
      <c r="A33391">
        <v>73049000</v>
      </c>
      <c r="B33391" t="s">
        <v>123</v>
      </c>
      <c r="C33391" s="30">
        <v>2.5443000000000002</v>
      </c>
      <c r="D33391" t="s">
        <v>20</v>
      </c>
      <c r="E33391">
        <v>2026</v>
      </c>
      <c r="G33391" t="s">
        <v>273</v>
      </c>
    </row>
    <row r="33392" spans="1:7">
      <c r="A33392">
        <v>73049000</v>
      </c>
      <c r="B33392" t="s">
        <v>123</v>
      </c>
      <c r="C33392" s="30">
        <v>2.7756000000000003</v>
      </c>
      <c r="D33392" t="s">
        <v>20</v>
      </c>
      <c r="E33392">
        <v>2027</v>
      </c>
      <c r="G33392" t="s">
        <v>273</v>
      </c>
    </row>
    <row r="33393" spans="1:7">
      <c r="A33393">
        <v>73049000</v>
      </c>
      <c r="B33393" t="s">
        <v>123</v>
      </c>
      <c r="C33393" s="30">
        <v>3.0069000000000004</v>
      </c>
      <c r="D33393" t="s">
        <v>20</v>
      </c>
      <c r="E33393">
        <v>2028</v>
      </c>
      <c r="G33393" t="s">
        <v>273</v>
      </c>
    </row>
    <row r="33394" spans="1:7">
      <c r="A33394">
        <v>7305</v>
      </c>
      <c r="B33394" t="s">
        <v>123</v>
      </c>
      <c r="C33394" s="30">
        <v>2.3330000000000002</v>
      </c>
      <c r="D33394" t="s">
        <v>20</v>
      </c>
      <c r="G33394" t="s">
        <v>273</v>
      </c>
    </row>
    <row r="33395" spans="1:7">
      <c r="A33395">
        <v>7305</v>
      </c>
      <c r="B33395" t="s">
        <v>123</v>
      </c>
      <c r="C33395" s="30">
        <v>2.5663</v>
      </c>
      <c r="D33395" t="s">
        <v>20</v>
      </c>
      <c r="E33395">
        <v>2026</v>
      </c>
      <c r="G33395" t="s">
        <v>273</v>
      </c>
    </row>
    <row r="33396" spans="1:7">
      <c r="A33396">
        <v>7305</v>
      </c>
      <c r="B33396" t="s">
        <v>123</v>
      </c>
      <c r="C33396" s="30">
        <v>2.7996000000000003</v>
      </c>
      <c r="D33396" t="s">
        <v>20</v>
      </c>
      <c r="E33396">
        <v>2027</v>
      </c>
      <c r="G33396" t="s">
        <v>273</v>
      </c>
    </row>
    <row r="33397" spans="1:7">
      <c r="A33397">
        <v>7305</v>
      </c>
      <c r="B33397" t="s">
        <v>123</v>
      </c>
      <c r="C33397" s="30">
        <v>3.0329000000000002</v>
      </c>
      <c r="D33397" t="s">
        <v>20</v>
      </c>
      <c r="E33397">
        <v>2028</v>
      </c>
      <c r="G33397" t="s">
        <v>273</v>
      </c>
    </row>
    <row r="33398" spans="1:7">
      <c r="A33398">
        <v>73061100</v>
      </c>
      <c r="B33398" t="s">
        <v>123</v>
      </c>
      <c r="C33398" s="30">
        <v>2.5430000000000001</v>
      </c>
      <c r="G33398" t="s">
        <v>273</v>
      </c>
    </row>
    <row r="33399" spans="1:7">
      <c r="A33399">
        <v>73061100</v>
      </c>
      <c r="B33399" t="s">
        <v>123</v>
      </c>
      <c r="C33399" s="30">
        <v>2.7973000000000003</v>
      </c>
      <c r="E33399">
        <v>2026</v>
      </c>
      <c r="G33399" t="s">
        <v>273</v>
      </c>
    </row>
    <row r="33400" spans="1:7">
      <c r="A33400">
        <v>73061100</v>
      </c>
      <c r="B33400" t="s">
        <v>123</v>
      </c>
      <c r="C33400" s="30">
        <v>3.0516000000000001</v>
      </c>
      <c r="E33400">
        <v>2027</v>
      </c>
      <c r="G33400" t="s">
        <v>273</v>
      </c>
    </row>
    <row r="33401" spans="1:7">
      <c r="A33401">
        <v>73061100</v>
      </c>
      <c r="B33401" t="s">
        <v>123</v>
      </c>
      <c r="C33401" s="30">
        <v>3.3059000000000003</v>
      </c>
      <c r="E33401">
        <v>2028</v>
      </c>
      <c r="G33401" t="s">
        <v>273</v>
      </c>
    </row>
    <row r="33402" spans="1:7">
      <c r="A33402">
        <v>73061900</v>
      </c>
      <c r="B33402" t="s">
        <v>123</v>
      </c>
      <c r="C33402" s="30">
        <v>2.3330000000000002</v>
      </c>
      <c r="D33402" t="s">
        <v>20</v>
      </c>
      <c r="G33402" t="s">
        <v>273</v>
      </c>
    </row>
    <row r="33403" spans="1:7">
      <c r="A33403">
        <v>73061900</v>
      </c>
      <c r="B33403" t="s">
        <v>123</v>
      </c>
      <c r="C33403" s="30">
        <v>2.5663</v>
      </c>
      <c r="D33403" t="s">
        <v>20</v>
      </c>
      <c r="E33403">
        <v>2026</v>
      </c>
      <c r="G33403" t="s">
        <v>273</v>
      </c>
    </row>
    <row r="33404" spans="1:7">
      <c r="A33404">
        <v>73061900</v>
      </c>
      <c r="B33404" t="s">
        <v>123</v>
      </c>
      <c r="C33404" s="30">
        <v>2.7996000000000003</v>
      </c>
      <c r="D33404" t="s">
        <v>20</v>
      </c>
      <c r="E33404">
        <v>2027</v>
      </c>
      <c r="G33404" t="s">
        <v>273</v>
      </c>
    </row>
    <row r="33405" spans="1:7">
      <c r="A33405">
        <v>73061900</v>
      </c>
      <c r="B33405" t="s">
        <v>123</v>
      </c>
      <c r="C33405" s="30">
        <v>3.0329000000000002</v>
      </c>
      <c r="D33405" t="s">
        <v>20</v>
      </c>
      <c r="E33405">
        <v>2028</v>
      </c>
      <c r="G33405" t="s">
        <v>273</v>
      </c>
    </row>
    <row r="33406" spans="1:7">
      <c r="A33406">
        <v>73062100</v>
      </c>
      <c r="B33406" t="s">
        <v>123</v>
      </c>
      <c r="C33406" s="30">
        <v>2.5430000000000001</v>
      </c>
      <c r="G33406" t="s">
        <v>273</v>
      </c>
    </row>
    <row r="33407" spans="1:7">
      <c r="A33407">
        <v>73062100</v>
      </c>
      <c r="B33407" t="s">
        <v>123</v>
      </c>
      <c r="C33407" s="30">
        <v>2.7973000000000003</v>
      </c>
      <c r="E33407">
        <v>2026</v>
      </c>
      <c r="G33407" t="s">
        <v>273</v>
      </c>
    </row>
    <row r="33408" spans="1:7">
      <c r="A33408">
        <v>73062100</v>
      </c>
      <c r="B33408" t="s">
        <v>123</v>
      </c>
      <c r="C33408" s="30">
        <v>3.0516000000000001</v>
      </c>
      <c r="E33408">
        <v>2027</v>
      </c>
      <c r="G33408" t="s">
        <v>273</v>
      </c>
    </row>
    <row r="33409" spans="1:7">
      <c r="A33409">
        <v>73062100</v>
      </c>
      <c r="B33409" t="s">
        <v>123</v>
      </c>
      <c r="C33409" s="30">
        <v>3.3059000000000003</v>
      </c>
      <c r="E33409">
        <v>2028</v>
      </c>
      <c r="G33409" t="s">
        <v>273</v>
      </c>
    </row>
    <row r="33410" spans="1:7">
      <c r="A33410">
        <v>73062900</v>
      </c>
      <c r="B33410" t="s">
        <v>123</v>
      </c>
      <c r="C33410" s="30">
        <v>2.3330000000000002</v>
      </c>
      <c r="D33410" t="s">
        <v>20</v>
      </c>
      <c r="G33410" t="s">
        <v>273</v>
      </c>
    </row>
    <row r="33411" spans="1:7">
      <c r="A33411">
        <v>73062900</v>
      </c>
      <c r="B33411" t="s">
        <v>123</v>
      </c>
      <c r="C33411" s="30">
        <v>2.5663</v>
      </c>
      <c r="D33411" t="s">
        <v>20</v>
      </c>
      <c r="E33411">
        <v>2026</v>
      </c>
      <c r="G33411" t="s">
        <v>273</v>
      </c>
    </row>
    <row r="33412" spans="1:7">
      <c r="A33412">
        <v>73062900</v>
      </c>
      <c r="B33412" t="s">
        <v>123</v>
      </c>
      <c r="C33412" s="30">
        <v>2.7996000000000003</v>
      </c>
      <c r="D33412" t="s">
        <v>20</v>
      </c>
      <c r="E33412">
        <v>2027</v>
      </c>
      <c r="G33412" t="s">
        <v>273</v>
      </c>
    </row>
    <row r="33413" spans="1:7">
      <c r="A33413">
        <v>73062900</v>
      </c>
      <c r="B33413" t="s">
        <v>123</v>
      </c>
      <c r="C33413" s="30">
        <v>3.0329000000000002</v>
      </c>
      <c r="D33413" t="s">
        <v>20</v>
      </c>
      <c r="E33413">
        <v>2028</v>
      </c>
      <c r="G33413" t="s">
        <v>273</v>
      </c>
    </row>
    <row r="33414" spans="1:7">
      <c r="A33414">
        <v>73063012</v>
      </c>
      <c r="B33414" t="s">
        <v>123</v>
      </c>
      <c r="C33414" s="30">
        <v>2.3330000000000002</v>
      </c>
      <c r="D33414" t="s">
        <v>20</v>
      </c>
      <c r="G33414" t="s">
        <v>273</v>
      </c>
    </row>
    <row r="33415" spans="1:7">
      <c r="A33415">
        <v>73063012</v>
      </c>
      <c r="B33415" t="s">
        <v>123</v>
      </c>
      <c r="C33415" s="30">
        <v>2.5663</v>
      </c>
      <c r="D33415" t="s">
        <v>20</v>
      </c>
      <c r="E33415">
        <v>2026</v>
      </c>
      <c r="G33415" t="s">
        <v>273</v>
      </c>
    </row>
    <row r="33416" spans="1:7">
      <c r="A33416">
        <v>73063012</v>
      </c>
      <c r="B33416" t="s">
        <v>123</v>
      </c>
      <c r="C33416" s="30">
        <v>2.7996000000000003</v>
      </c>
      <c r="D33416" t="s">
        <v>20</v>
      </c>
      <c r="E33416">
        <v>2027</v>
      </c>
      <c r="G33416" t="s">
        <v>273</v>
      </c>
    </row>
    <row r="33417" spans="1:7">
      <c r="A33417">
        <v>73063012</v>
      </c>
      <c r="B33417" t="s">
        <v>123</v>
      </c>
      <c r="C33417" s="30">
        <v>3.0329000000000002</v>
      </c>
      <c r="D33417" t="s">
        <v>20</v>
      </c>
      <c r="E33417">
        <v>2028</v>
      </c>
      <c r="G33417" t="s">
        <v>273</v>
      </c>
    </row>
    <row r="33418" spans="1:7">
      <c r="A33418">
        <v>73063018</v>
      </c>
      <c r="B33418" t="s">
        <v>123</v>
      </c>
      <c r="C33418" s="30">
        <v>2.3130000000000002</v>
      </c>
      <c r="D33418" t="s">
        <v>20</v>
      </c>
      <c r="G33418" t="s">
        <v>273</v>
      </c>
    </row>
    <row r="33419" spans="1:7">
      <c r="A33419">
        <v>73063018</v>
      </c>
      <c r="B33419" t="s">
        <v>123</v>
      </c>
      <c r="C33419" s="30">
        <v>2.5443000000000002</v>
      </c>
      <c r="D33419" t="s">
        <v>20</v>
      </c>
      <c r="E33419">
        <v>2026</v>
      </c>
      <c r="G33419" t="s">
        <v>273</v>
      </c>
    </row>
    <row r="33420" spans="1:7">
      <c r="A33420">
        <v>73063018</v>
      </c>
      <c r="B33420" t="s">
        <v>123</v>
      </c>
      <c r="C33420" s="30">
        <v>2.7756000000000003</v>
      </c>
      <c r="D33420" t="s">
        <v>20</v>
      </c>
      <c r="E33420">
        <v>2027</v>
      </c>
      <c r="G33420" t="s">
        <v>273</v>
      </c>
    </row>
    <row r="33421" spans="1:7">
      <c r="A33421">
        <v>73063018</v>
      </c>
      <c r="B33421" t="s">
        <v>123</v>
      </c>
      <c r="C33421" s="30">
        <v>3.0069000000000004</v>
      </c>
      <c r="D33421" t="s">
        <v>20</v>
      </c>
      <c r="E33421">
        <v>2028</v>
      </c>
      <c r="G33421" t="s">
        <v>273</v>
      </c>
    </row>
    <row r="33422" spans="1:7">
      <c r="A33422">
        <v>73063041</v>
      </c>
      <c r="B33422" t="s">
        <v>123</v>
      </c>
      <c r="C33422" s="30">
        <v>2.3330000000000002</v>
      </c>
      <c r="D33422" t="s">
        <v>20</v>
      </c>
      <c r="G33422" t="s">
        <v>273</v>
      </c>
    </row>
    <row r="33423" spans="1:7">
      <c r="A33423">
        <v>73063041</v>
      </c>
      <c r="B33423" t="s">
        <v>123</v>
      </c>
      <c r="C33423" s="30">
        <v>2.5663</v>
      </c>
      <c r="D33423" t="s">
        <v>20</v>
      </c>
      <c r="E33423">
        <v>2026</v>
      </c>
      <c r="G33423" t="s">
        <v>273</v>
      </c>
    </row>
    <row r="33424" spans="1:7">
      <c r="A33424">
        <v>73063041</v>
      </c>
      <c r="B33424" t="s">
        <v>123</v>
      </c>
      <c r="C33424" s="30">
        <v>2.7996000000000003</v>
      </c>
      <c r="D33424" t="s">
        <v>20</v>
      </c>
      <c r="E33424">
        <v>2027</v>
      </c>
      <c r="G33424" t="s">
        <v>273</v>
      </c>
    </row>
    <row r="33425" spans="1:7">
      <c r="A33425">
        <v>73063041</v>
      </c>
      <c r="B33425" t="s">
        <v>123</v>
      </c>
      <c r="C33425" s="30">
        <v>3.0329000000000002</v>
      </c>
      <c r="D33425" t="s">
        <v>20</v>
      </c>
      <c r="E33425">
        <v>2028</v>
      </c>
      <c r="G33425" t="s">
        <v>273</v>
      </c>
    </row>
    <row r="33426" spans="1:7">
      <c r="A33426">
        <v>73063049</v>
      </c>
      <c r="B33426" t="s">
        <v>123</v>
      </c>
      <c r="C33426" s="30">
        <v>2.3330000000000002</v>
      </c>
      <c r="D33426" t="s">
        <v>20</v>
      </c>
      <c r="G33426" t="s">
        <v>273</v>
      </c>
    </row>
    <row r="33427" spans="1:7">
      <c r="A33427">
        <v>73063049</v>
      </c>
      <c r="B33427" t="s">
        <v>123</v>
      </c>
      <c r="C33427" s="30">
        <v>2.5663</v>
      </c>
      <c r="D33427" t="s">
        <v>20</v>
      </c>
      <c r="E33427">
        <v>2026</v>
      </c>
      <c r="G33427" t="s">
        <v>273</v>
      </c>
    </row>
    <row r="33428" spans="1:7">
      <c r="A33428">
        <v>73063049</v>
      </c>
      <c r="B33428" t="s">
        <v>123</v>
      </c>
      <c r="C33428" s="30">
        <v>2.7996000000000003</v>
      </c>
      <c r="D33428" t="s">
        <v>20</v>
      </c>
      <c r="E33428">
        <v>2027</v>
      </c>
      <c r="G33428" t="s">
        <v>273</v>
      </c>
    </row>
    <row r="33429" spans="1:7">
      <c r="A33429">
        <v>73063049</v>
      </c>
      <c r="B33429" t="s">
        <v>123</v>
      </c>
      <c r="C33429" s="30">
        <v>3.0329000000000002</v>
      </c>
      <c r="D33429" t="s">
        <v>20</v>
      </c>
      <c r="E33429">
        <v>2028</v>
      </c>
      <c r="G33429" t="s">
        <v>273</v>
      </c>
    </row>
    <row r="33430" spans="1:7">
      <c r="A33430">
        <v>73063072</v>
      </c>
      <c r="B33430" t="s">
        <v>123</v>
      </c>
      <c r="C33430" s="30">
        <v>2.3330000000000002</v>
      </c>
      <c r="D33430" t="s">
        <v>20</v>
      </c>
      <c r="G33430" t="s">
        <v>273</v>
      </c>
    </row>
    <row r="33431" spans="1:7">
      <c r="A33431">
        <v>73063072</v>
      </c>
      <c r="B33431" t="s">
        <v>123</v>
      </c>
      <c r="C33431" s="30">
        <v>2.5663</v>
      </c>
      <c r="D33431" t="s">
        <v>20</v>
      </c>
      <c r="E33431">
        <v>2026</v>
      </c>
      <c r="G33431" t="s">
        <v>273</v>
      </c>
    </row>
    <row r="33432" spans="1:7">
      <c r="A33432">
        <v>73063072</v>
      </c>
      <c r="B33432" t="s">
        <v>123</v>
      </c>
      <c r="C33432" s="30">
        <v>2.7996000000000003</v>
      </c>
      <c r="D33432" t="s">
        <v>20</v>
      </c>
      <c r="E33432">
        <v>2027</v>
      </c>
      <c r="G33432" t="s">
        <v>273</v>
      </c>
    </row>
    <row r="33433" spans="1:7">
      <c r="A33433">
        <v>73063072</v>
      </c>
      <c r="B33433" t="s">
        <v>123</v>
      </c>
      <c r="C33433" s="30">
        <v>3.0329000000000002</v>
      </c>
      <c r="D33433" t="s">
        <v>20</v>
      </c>
      <c r="E33433">
        <v>2028</v>
      </c>
      <c r="G33433" t="s">
        <v>273</v>
      </c>
    </row>
    <row r="33434" spans="1:7">
      <c r="A33434">
        <v>73063077</v>
      </c>
      <c r="B33434" t="s">
        <v>123</v>
      </c>
      <c r="C33434" s="30">
        <v>2.3330000000000002</v>
      </c>
      <c r="D33434" t="s">
        <v>20</v>
      </c>
      <c r="G33434" t="s">
        <v>273</v>
      </c>
    </row>
    <row r="33435" spans="1:7">
      <c r="A33435">
        <v>73063077</v>
      </c>
      <c r="B33435" t="s">
        <v>123</v>
      </c>
      <c r="C33435" s="30">
        <v>2.5663</v>
      </c>
      <c r="D33435" t="s">
        <v>20</v>
      </c>
      <c r="E33435">
        <v>2026</v>
      </c>
      <c r="G33435" t="s">
        <v>273</v>
      </c>
    </row>
    <row r="33436" spans="1:7">
      <c r="A33436">
        <v>73063077</v>
      </c>
      <c r="B33436" t="s">
        <v>123</v>
      </c>
      <c r="C33436" s="30">
        <v>2.7996000000000003</v>
      </c>
      <c r="D33436" t="s">
        <v>20</v>
      </c>
      <c r="E33436">
        <v>2027</v>
      </c>
      <c r="G33436" t="s">
        <v>273</v>
      </c>
    </row>
    <row r="33437" spans="1:7">
      <c r="A33437">
        <v>73063077</v>
      </c>
      <c r="B33437" t="s">
        <v>123</v>
      </c>
      <c r="C33437" s="30">
        <v>3.0329000000000002</v>
      </c>
      <c r="D33437" t="s">
        <v>20</v>
      </c>
      <c r="E33437">
        <v>2028</v>
      </c>
      <c r="G33437" t="s">
        <v>273</v>
      </c>
    </row>
    <row r="33438" spans="1:7">
      <c r="A33438">
        <v>73063080</v>
      </c>
      <c r="B33438" t="s">
        <v>123</v>
      </c>
      <c r="C33438" s="30">
        <v>2.3330000000000002</v>
      </c>
      <c r="D33438" t="s">
        <v>20</v>
      </c>
      <c r="G33438" t="s">
        <v>273</v>
      </c>
    </row>
    <row r="33439" spans="1:7">
      <c r="A33439">
        <v>73063080</v>
      </c>
      <c r="B33439" t="s">
        <v>123</v>
      </c>
      <c r="C33439" s="30">
        <v>2.5663</v>
      </c>
      <c r="D33439" t="s">
        <v>20</v>
      </c>
      <c r="E33439">
        <v>2026</v>
      </c>
      <c r="G33439" t="s">
        <v>273</v>
      </c>
    </row>
    <row r="33440" spans="1:7">
      <c r="A33440">
        <v>73063080</v>
      </c>
      <c r="B33440" t="s">
        <v>123</v>
      </c>
      <c r="C33440" s="30">
        <v>2.7996000000000003</v>
      </c>
      <c r="D33440" t="s">
        <v>20</v>
      </c>
      <c r="E33440">
        <v>2027</v>
      </c>
      <c r="G33440" t="s">
        <v>273</v>
      </c>
    </row>
    <row r="33441" spans="1:7">
      <c r="A33441">
        <v>73063080</v>
      </c>
      <c r="B33441" t="s">
        <v>123</v>
      </c>
      <c r="C33441" s="30">
        <v>3.0329000000000002</v>
      </c>
      <c r="D33441" t="s">
        <v>20</v>
      </c>
      <c r="E33441">
        <v>2028</v>
      </c>
      <c r="G33441" t="s">
        <v>273</v>
      </c>
    </row>
    <row r="33442" spans="1:7">
      <c r="A33442">
        <v>73064020</v>
      </c>
      <c r="B33442" t="s">
        <v>123</v>
      </c>
      <c r="C33442" s="30">
        <v>2.5430000000000001</v>
      </c>
      <c r="G33442" t="s">
        <v>273</v>
      </c>
    </row>
    <row r="33443" spans="1:7">
      <c r="A33443">
        <v>73064020</v>
      </c>
      <c r="B33443" t="s">
        <v>123</v>
      </c>
      <c r="C33443" s="30">
        <v>2.7973000000000003</v>
      </c>
      <c r="E33443">
        <v>2026</v>
      </c>
      <c r="G33443" t="s">
        <v>273</v>
      </c>
    </row>
    <row r="33444" spans="1:7">
      <c r="A33444">
        <v>73064020</v>
      </c>
      <c r="B33444" t="s">
        <v>123</v>
      </c>
      <c r="C33444" s="30">
        <v>3.0516000000000001</v>
      </c>
      <c r="E33444">
        <v>2027</v>
      </c>
      <c r="G33444" t="s">
        <v>273</v>
      </c>
    </row>
    <row r="33445" spans="1:7">
      <c r="A33445">
        <v>73064020</v>
      </c>
      <c r="B33445" t="s">
        <v>123</v>
      </c>
      <c r="C33445" s="30">
        <v>3.3059000000000003</v>
      </c>
      <c r="E33445">
        <v>2028</v>
      </c>
      <c r="G33445" t="s">
        <v>273</v>
      </c>
    </row>
    <row r="33446" spans="1:7">
      <c r="A33446">
        <v>73064080</v>
      </c>
      <c r="B33446" t="s">
        <v>123</v>
      </c>
      <c r="C33446" s="30">
        <v>2.5230000000000001</v>
      </c>
      <c r="G33446" t="s">
        <v>273</v>
      </c>
    </row>
    <row r="33447" spans="1:7">
      <c r="A33447">
        <v>73064080</v>
      </c>
      <c r="B33447" t="s">
        <v>123</v>
      </c>
      <c r="C33447" s="30">
        <v>2.7753000000000001</v>
      </c>
      <c r="E33447">
        <v>2026</v>
      </c>
      <c r="G33447" t="s">
        <v>273</v>
      </c>
    </row>
    <row r="33448" spans="1:7">
      <c r="A33448">
        <v>73064080</v>
      </c>
      <c r="B33448" t="s">
        <v>123</v>
      </c>
      <c r="C33448" s="30">
        <v>3.0276000000000001</v>
      </c>
      <c r="E33448">
        <v>2027</v>
      </c>
      <c r="G33448" t="s">
        <v>273</v>
      </c>
    </row>
    <row r="33449" spans="1:7">
      <c r="A33449">
        <v>73064080</v>
      </c>
      <c r="B33449" t="s">
        <v>123</v>
      </c>
      <c r="C33449" s="30">
        <v>3.2799</v>
      </c>
      <c r="E33449">
        <v>2028</v>
      </c>
      <c r="G33449" t="s">
        <v>273</v>
      </c>
    </row>
    <row r="33450" spans="1:7">
      <c r="A33450">
        <v>73065021</v>
      </c>
      <c r="B33450" t="s">
        <v>123</v>
      </c>
      <c r="C33450" s="30">
        <v>2.2730000000000001</v>
      </c>
      <c r="D33450" t="s">
        <v>21</v>
      </c>
      <c r="G33450" t="s">
        <v>273</v>
      </c>
    </row>
    <row r="33451" spans="1:7">
      <c r="A33451">
        <v>73065021</v>
      </c>
      <c r="B33451" t="s">
        <v>123</v>
      </c>
      <c r="C33451" s="30">
        <v>2.5003000000000002</v>
      </c>
      <c r="D33451" t="s">
        <v>21</v>
      </c>
      <c r="E33451">
        <v>2026</v>
      </c>
      <c r="G33451" t="s">
        <v>273</v>
      </c>
    </row>
    <row r="33452" spans="1:7">
      <c r="A33452">
        <v>73065021</v>
      </c>
      <c r="B33452" t="s">
        <v>123</v>
      </c>
      <c r="C33452" s="30">
        <v>2.7276000000000002</v>
      </c>
      <c r="D33452" t="s">
        <v>21</v>
      </c>
      <c r="E33452">
        <v>2027</v>
      </c>
      <c r="G33452" t="s">
        <v>273</v>
      </c>
    </row>
    <row r="33453" spans="1:7">
      <c r="A33453">
        <v>73065021</v>
      </c>
      <c r="B33453" t="s">
        <v>123</v>
      </c>
      <c r="C33453" s="30">
        <v>2.9549000000000003</v>
      </c>
      <c r="D33453" t="s">
        <v>21</v>
      </c>
      <c r="E33453">
        <v>2028</v>
      </c>
      <c r="G33453" t="s">
        <v>273</v>
      </c>
    </row>
    <row r="33454" spans="1:7">
      <c r="A33454">
        <v>73065029</v>
      </c>
      <c r="B33454" t="s">
        <v>123</v>
      </c>
      <c r="C33454" s="30">
        <v>2.2530000000000001</v>
      </c>
      <c r="D33454" t="s">
        <v>21</v>
      </c>
      <c r="G33454" t="s">
        <v>273</v>
      </c>
    </row>
    <row r="33455" spans="1:7">
      <c r="A33455">
        <v>73065029</v>
      </c>
      <c r="B33455" t="s">
        <v>123</v>
      </c>
      <c r="C33455" s="30">
        <v>2.4782999999999999</v>
      </c>
      <c r="D33455" t="s">
        <v>21</v>
      </c>
      <c r="E33455">
        <v>2026</v>
      </c>
      <c r="G33455" t="s">
        <v>273</v>
      </c>
    </row>
    <row r="33456" spans="1:7">
      <c r="A33456">
        <v>73065029</v>
      </c>
      <c r="B33456" t="s">
        <v>123</v>
      </c>
      <c r="C33456" s="30">
        <v>2.7036000000000002</v>
      </c>
      <c r="D33456" t="s">
        <v>21</v>
      </c>
      <c r="E33456">
        <v>2027</v>
      </c>
      <c r="G33456" t="s">
        <v>273</v>
      </c>
    </row>
    <row r="33457" spans="1:7">
      <c r="A33457">
        <v>73065029</v>
      </c>
      <c r="B33457" t="s">
        <v>123</v>
      </c>
      <c r="C33457" s="30">
        <v>2.9289000000000001</v>
      </c>
      <c r="D33457" t="s">
        <v>21</v>
      </c>
      <c r="E33457">
        <v>2028</v>
      </c>
      <c r="G33457" t="s">
        <v>273</v>
      </c>
    </row>
    <row r="33458" spans="1:7">
      <c r="A33458">
        <v>73065080</v>
      </c>
      <c r="B33458" t="s">
        <v>123</v>
      </c>
      <c r="C33458" s="30">
        <v>2.2730000000000001</v>
      </c>
      <c r="D33458" t="s">
        <v>21</v>
      </c>
      <c r="G33458" t="s">
        <v>273</v>
      </c>
    </row>
    <row r="33459" spans="1:7">
      <c r="A33459">
        <v>73065080</v>
      </c>
      <c r="B33459" t="s">
        <v>123</v>
      </c>
      <c r="C33459" s="30">
        <v>2.5003000000000002</v>
      </c>
      <c r="D33459" t="s">
        <v>21</v>
      </c>
      <c r="E33459">
        <v>2026</v>
      </c>
      <c r="G33459" t="s">
        <v>273</v>
      </c>
    </row>
    <row r="33460" spans="1:7">
      <c r="A33460">
        <v>73065080</v>
      </c>
      <c r="B33460" t="s">
        <v>123</v>
      </c>
      <c r="C33460" s="30">
        <v>2.7276000000000002</v>
      </c>
      <c r="D33460" t="s">
        <v>21</v>
      </c>
      <c r="E33460">
        <v>2027</v>
      </c>
      <c r="G33460" t="s">
        <v>273</v>
      </c>
    </row>
    <row r="33461" spans="1:7">
      <c r="A33461">
        <v>73065080</v>
      </c>
      <c r="B33461" t="s">
        <v>123</v>
      </c>
      <c r="C33461" s="30">
        <v>2.9549000000000003</v>
      </c>
      <c r="D33461" t="s">
        <v>21</v>
      </c>
      <c r="E33461">
        <v>2028</v>
      </c>
      <c r="G33461" t="s">
        <v>273</v>
      </c>
    </row>
    <row r="33462" spans="1:7">
      <c r="A33462">
        <v>73066110</v>
      </c>
      <c r="B33462" t="s">
        <v>123</v>
      </c>
      <c r="C33462" s="30">
        <v>2.5430000000000001</v>
      </c>
      <c r="G33462" t="s">
        <v>273</v>
      </c>
    </row>
    <row r="33463" spans="1:7">
      <c r="A33463">
        <v>73066110</v>
      </c>
      <c r="B33463" t="s">
        <v>123</v>
      </c>
      <c r="C33463" s="30">
        <v>2.7973000000000003</v>
      </c>
      <c r="E33463">
        <v>2026</v>
      </c>
      <c r="G33463" t="s">
        <v>273</v>
      </c>
    </row>
    <row r="33464" spans="1:7">
      <c r="A33464">
        <v>73066110</v>
      </c>
      <c r="B33464" t="s">
        <v>123</v>
      </c>
      <c r="C33464" s="30">
        <v>3.0516000000000001</v>
      </c>
      <c r="E33464">
        <v>2027</v>
      </c>
      <c r="G33464" t="s">
        <v>273</v>
      </c>
    </row>
    <row r="33465" spans="1:7">
      <c r="A33465">
        <v>73066110</v>
      </c>
      <c r="B33465" t="s">
        <v>123</v>
      </c>
      <c r="C33465" s="30">
        <v>3.3059000000000003</v>
      </c>
      <c r="E33465">
        <v>2028</v>
      </c>
      <c r="G33465" t="s">
        <v>273</v>
      </c>
    </row>
    <row r="33466" spans="1:7">
      <c r="A33466">
        <v>73066192</v>
      </c>
      <c r="B33466" t="s">
        <v>123</v>
      </c>
      <c r="C33466" s="30">
        <v>2.3330000000000002</v>
      </c>
      <c r="D33466" t="s">
        <v>20</v>
      </c>
      <c r="G33466" t="s">
        <v>273</v>
      </c>
    </row>
    <row r="33467" spans="1:7">
      <c r="A33467">
        <v>73066192</v>
      </c>
      <c r="B33467" t="s">
        <v>123</v>
      </c>
      <c r="C33467" s="30">
        <v>2.5663</v>
      </c>
      <c r="D33467" t="s">
        <v>20</v>
      </c>
      <c r="E33467">
        <v>2026</v>
      </c>
      <c r="G33467" t="s">
        <v>273</v>
      </c>
    </row>
    <row r="33468" spans="1:7">
      <c r="A33468">
        <v>73066192</v>
      </c>
      <c r="B33468" t="s">
        <v>123</v>
      </c>
      <c r="C33468" s="30">
        <v>2.7996000000000003</v>
      </c>
      <c r="D33468" t="s">
        <v>20</v>
      </c>
      <c r="E33468">
        <v>2027</v>
      </c>
      <c r="G33468" t="s">
        <v>273</v>
      </c>
    </row>
    <row r="33469" spans="1:7">
      <c r="A33469">
        <v>73066192</v>
      </c>
      <c r="B33469" t="s">
        <v>123</v>
      </c>
      <c r="C33469" s="30">
        <v>3.0329000000000002</v>
      </c>
      <c r="D33469" t="s">
        <v>20</v>
      </c>
      <c r="E33469">
        <v>2028</v>
      </c>
      <c r="G33469" t="s">
        <v>273</v>
      </c>
    </row>
    <row r="33470" spans="1:7">
      <c r="A33470">
        <v>73066199</v>
      </c>
      <c r="B33470" t="s">
        <v>123</v>
      </c>
      <c r="C33470" s="30">
        <v>2.3330000000000002</v>
      </c>
      <c r="D33470" t="s">
        <v>20</v>
      </c>
      <c r="G33470" t="s">
        <v>273</v>
      </c>
    </row>
    <row r="33471" spans="1:7">
      <c r="A33471">
        <v>73066199</v>
      </c>
      <c r="B33471" t="s">
        <v>123</v>
      </c>
      <c r="C33471" s="30">
        <v>2.5663</v>
      </c>
      <c r="D33471" t="s">
        <v>20</v>
      </c>
      <c r="E33471">
        <v>2026</v>
      </c>
      <c r="G33471" t="s">
        <v>273</v>
      </c>
    </row>
    <row r="33472" spans="1:7">
      <c r="A33472">
        <v>73066199</v>
      </c>
      <c r="B33472" t="s">
        <v>123</v>
      </c>
      <c r="C33472" s="30">
        <v>2.7996000000000003</v>
      </c>
      <c r="D33472" t="s">
        <v>20</v>
      </c>
      <c r="E33472">
        <v>2027</v>
      </c>
      <c r="G33472" t="s">
        <v>273</v>
      </c>
    </row>
    <row r="33473" spans="1:7">
      <c r="A33473">
        <v>73066199</v>
      </c>
      <c r="B33473" t="s">
        <v>123</v>
      </c>
      <c r="C33473" s="30">
        <v>3.0329000000000002</v>
      </c>
      <c r="D33473" t="s">
        <v>20</v>
      </c>
      <c r="E33473">
        <v>2028</v>
      </c>
      <c r="G33473" t="s">
        <v>273</v>
      </c>
    </row>
    <row r="33474" spans="1:7">
      <c r="A33474">
        <v>73066910</v>
      </c>
      <c r="B33474" t="s">
        <v>123</v>
      </c>
      <c r="C33474" s="30">
        <v>2.5430000000000001</v>
      </c>
      <c r="G33474" t="s">
        <v>273</v>
      </c>
    </row>
    <row r="33475" spans="1:7">
      <c r="A33475">
        <v>73066910</v>
      </c>
      <c r="B33475" t="s">
        <v>123</v>
      </c>
      <c r="C33475" s="30">
        <v>2.7973000000000003</v>
      </c>
      <c r="E33475">
        <v>2026</v>
      </c>
      <c r="G33475" t="s">
        <v>273</v>
      </c>
    </row>
    <row r="33476" spans="1:7">
      <c r="A33476">
        <v>73066910</v>
      </c>
      <c r="B33476" t="s">
        <v>123</v>
      </c>
      <c r="C33476" s="30">
        <v>3.0516000000000001</v>
      </c>
      <c r="E33476">
        <v>2027</v>
      </c>
      <c r="G33476" t="s">
        <v>273</v>
      </c>
    </row>
    <row r="33477" spans="1:7">
      <c r="A33477">
        <v>73066910</v>
      </c>
      <c r="B33477" t="s">
        <v>123</v>
      </c>
      <c r="C33477" s="30">
        <v>3.3059000000000003</v>
      </c>
      <c r="E33477">
        <v>2028</v>
      </c>
      <c r="G33477" t="s">
        <v>273</v>
      </c>
    </row>
    <row r="33478" spans="1:7">
      <c r="A33478">
        <v>73066990</v>
      </c>
      <c r="B33478" t="s">
        <v>123</v>
      </c>
      <c r="C33478" s="30">
        <v>2.3330000000000002</v>
      </c>
      <c r="D33478" t="s">
        <v>20</v>
      </c>
      <c r="G33478" t="s">
        <v>273</v>
      </c>
    </row>
    <row r="33479" spans="1:7">
      <c r="A33479">
        <v>73066990</v>
      </c>
      <c r="B33479" t="s">
        <v>123</v>
      </c>
      <c r="C33479" s="30">
        <v>2.5663</v>
      </c>
      <c r="D33479" t="s">
        <v>20</v>
      </c>
      <c r="E33479">
        <v>2026</v>
      </c>
      <c r="G33479" t="s">
        <v>273</v>
      </c>
    </row>
    <row r="33480" spans="1:7">
      <c r="A33480">
        <v>73066990</v>
      </c>
      <c r="B33480" t="s">
        <v>123</v>
      </c>
      <c r="C33480" s="30">
        <v>2.7996000000000003</v>
      </c>
      <c r="D33480" t="s">
        <v>20</v>
      </c>
      <c r="E33480">
        <v>2027</v>
      </c>
      <c r="G33480" t="s">
        <v>273</v>
      </c>
    </row>
    <row r="33481" spans="1:7">
      <c r="A33481">
        <v>73066990</v>
      </c>
      <c r="B33481" t="s">
        <v>123</v>
      </c>
      <c r="C33481" s="30">
        <v>3.0329000000000002</v>
      </c>
      <c r="D33481" t="s">
        <v>20</v>
      </c>
      <c r="E33481">
        <v>2028</v>
      </c>
      <c r="G33481" t="s">
        <v>273</v>
      </c>
    </row>
    <row r="33482" spans="1:7">
      <c r="A33482">
        <v>73069000</v>
      </c>
      <c r="B33482" t="s">
        <v>123</v>
      </c>
      <c r="C33482" s="30">
        <v>2.3330000000000002</v>
      </c>
      <c r="D33482" t="s">
        <v>20</v>
      </c>
      <c r="G33482" t="s">
        <v>273</v>
      </c>
    </row>
    <row r="33483" spans="1:7">
      <c r="A33483">
        <v>73069000</v>
      </c>
      <c r="B33483" t="s">
        <v>123</v>
      </c>
      <c r="C33483" s="30">
        <v>2.5663</v>
      </c>
      <c r="D33483" t="s">
        <v>20</v>
      </c>
      <c r="E33483">
        <v>2026</v>
      </c>
      <c r="G33483" t="s">
        <v>273</v>
      </c>
    </row>
    <row r="33484" spans="1:7">
      <c r="A33484">
        <v>73069000</v>
      </c>
      <c r="B33484" t="s">
        <v>123</v>
      </c>
      <c r="C33484" s="30">
        <v>2.7996000000000003</v>
      </c>
      <c r="D33484" t="s">
        <v>20</v>
      </c>
      <c r="E33484">
        <v>2027</v>
      </c>
      <c r="G33484" t="s">
        <v>273</v>
      </c>
    </row>
    <row r="33485" spans="1:7">
      <c r="A33485">
        <v>73069000</v>
      </c>
      <c r="B33485" t="s">
        <v>123</v>
      </c>
      <c r="C33485" s="30">
        <v>3.0329000000000002</v>
      </c>
      <c r="D33485" t="s">
        <v>20</v>
      </c>
      <c r="E33485">
        <v>2028</v>
      </c>
      <c r="G33485" t="s">
        <v>273</v>
      </c>
    </row>
    <row r="33486" spans="1:7">
      <c r="A33486">
        <v>730711</v>
      </c>
      <c r="B33486" t="s">
        <v>123</v>
      </c>
      <c r="C33486" s="30">
        <v>2.3730000000000002</v>
      </c>
      <c r="G33486" t="s">
        <v>273</v>
      </c>
    </row>
    <row r="33487" spans="1:7">
      <c r="A33487">
        <v>730711</v>
      </c>
      <c r="B33487" t="s">
        <v>123</v>
      </c>
      <c r="C33487" s="30">
        <v>2.6103000000000001</v>
      </c>
      <c r="E33487">
        <v>2026</v>
      </c>
      <c r="G33487" t="s">
        <v>273</v>
      </c>
    </row>
    <row r="33488" spans="1:7">
      <c r="A33488">
        <v>730711</v>
      </c>
      <c r="B33488" t="s">
        <v>123</v>
      </c>
      <c r="C33488" s="30">
        <v>2.8476000000000004</v>
      </c>
      <c r="E33488">
        <v>2027</v>
      </c>
      <c r="G33488" t="s">
        <v>273</v>
      </c>
    </row>
    <row r="33489" spans="1:7">
      <c r="A33489">
        <v>730711</v>
      </c>
      <c r="B33489" t="s">
        <v>123</v>
      </c>
      <c r="C33489" s="30">
        <v>3.0849000000000002</v>
      </c>
      <c r="E33489">
        <v>2028</v>
      </c>
      <c r="G33489" t="s">
        <v>273</v>
      </c>
    </row>
    <row r="33490" spans="1:7">
      <c r="A33490">
        <v>73071910</v>
      </c>
      <c r="B33490" t="s">
        <v>123</v>
      </c>
      <c r="C33490" s="30">
        <v>2.3730000000000002</v>
      </c>
      <c r="G33490" t="s">
        <v>273</v>
      </c>
    </row>
    <row r="33491" spans="1:7">
      <c r="A33491">
        <v>73071910</v>
      </c>
      <c r="B33491" t="s">
        <v>123</v>
      </c>
      <c r="C33491" s="30">
        <v>2.6103000000000001</v>
      </c>
      <c r="E33491">
        <v>2026</v>
      </c>
      <c r="G33491" t="s">
        <v>273</v>
      </c>
    </row>
    <row r="33492" spans="1:7">
      <c r="A33492">
        <v>73071910</v>
      </c>
      <c r="B33492" t="s">
        <v>123</v>
      </c>
      <c r="C33492" s="30">
        <v>2.8476000000000004</v>
      </c>
      <c r="E33492">
        <v>2027</v>
      </c>
      <c r="G33492" t="s">
        <v>273</v>
      </c>
    </row>
    <row r="33493" spans="1:7">
      <c r="A33493">
        <v>73071910</v>
      </c>
      <c r="B33493" t="s">
        <v>123</v>
      </c>
      <c r="C33493" s="30">
        <v>3.0849000000000002</v>
      </c>
      <c r="E33493">
        <v>2028</v>
      </c>
      <c r="G33493" t="s">
        <v>273</v>
      </c>
    </row>
    <row r="33494" spans="1:7">
      <c r="A33494">
        <v>73071990</v>
      </c>
      <c r="B33494" t="s">
        <v>123</v>
      </c>
      <c r="C33494" s="30">
        <v>2.4529999999999998</v>
      </c>
      <c r="D33494" t="s">
        <v>20</v>
      </c>
      <c r="G33494" t="s">
        <v>273</v>
      </c>
    </row>
    <row r="33495" spans="1:7">
      <c r="A33495">
        <v>73071990</v>
      </c>
      <c r="B33495" t="s">
        <v>123</v>
      </c>
      <c r="C33495" s="30">
        <v>2.6982999999999997</v>
      </c>
      <c r="D33495" t="s">
        <v>20</v>
      </c>
      <c r="E33495">
        <v>2026</v>
      </c>
      <c r="G33495" t="s">
        <v>273</v>
      </c>
    </row>
    <row r="33496" spans="1:7">
      <c r="A33496">
        <v>73071990</v>
      </c>
      <c r="B33496" t="s">
        <v>123</v>
      </c>
      <c r="C33496" s="30">
        <v>2.9436</v>
      </c>
      <c r="D33496" t="s">
        <v>20</v>
      </c>
      <c r="E33496">
        <v>2027</v>
      </c>
      <c r="G33496" t="s">
        <v>273</v>
      </c>
    </row>
    <row r="33497" spans="1:7">
      <c r="A33497">
        <v>73071990</v>
      </c>
      <c r="B33497" t="s">
        <v>123</v>
      </c>
      <c r="C33497" s="30">
        <v>3.1888999999999998</v>
      </c>
      <c r="D33497" t="s">
        <v>20</v>
      </c>
      <c r="E33497">
        <v>2028</v>
      </c>
      <c r="G33497" t="s">
        <v>273</v>
      </c>
    </row>
    <row r="33498" spans="1:7">
      <c r="A33498">
        <v>73072100</v>
      </c>
      <c r="B33498" t="s">
        <v>123</v>
      </c>
      <c r="C33498" s="30">
        <v>2.5430000000000001</v>
      </c>
      <c r="G33498" t="s">
        <v>273</v>
      </c>
    </row>
    <row r="33499" spans="1:7">
      <c r="A33499">
        <v>73072100</v>
      </c>
      <c r="B33499" t="s">
        <v>123</v>
      </c>
      <c r="C33499" s="30">
        <v>2.7973000000000003</v>
      </c>
      <c r="E33499">
        <v>2026</v>
      </c>
      <c r="G33499" t="s">
        <v>273</v>
      </c>
    </row>
    <row r="33500" spans="1:7">
      <c r="A33500">
        <v>73072100</v>
      </c>
      <c r="B33500" t="s">
        <v>123</v>
      </c>
      <c r="C33500" s="30">
        <v>3.0516000000000001</v>
      </c>
      <c r="E33500">
        <v>2027</v>
      </c>
      <c r="G33500" t="s">
        <v>273</v>
      </c>
    </row>
    <row r="33501" spans="1:7">
      <c r="A33501">
        <v>73072100</v>
      </c>
      <c r="B33501" t="s">
        <v>123</v>
      </c>
      <c r="C33501" s="30">
        <v>3.3059000000000003</v>
      </c>
      <c r="E33501">
        <v>2028</v>
      </c>
      <c r="G33501" t="s">
        <v>273</v>
      </c>
    </row>
    <row r="33502" spans="1:7">
      <c r="A33502">
        <v>730722</v>
      </c>
      <c r="B33502" t="s">
        <v>123</v>
      </c>
      <c r="C33502" s="30">
        <v>2.5430000000000001</v>
      </c>
      <c r="G33502" t="s">
        <v>273</v>
      </c>
    </row>
    <row r="33503" spans="1:7">
      <c r="A33503">
        <v>730722</v>
      </c>
      <c r="B33503" t="s">
        <v>123</v>
      </c>
      <c r="C33503" s="30">
        <v>2.7973000000000003</v>
      </c>
      <c r="E33503">
        <v>2026</v>
      </c>
      <c r="G33503" t="s">
        <v>273</v>
      </c>
    </row>
    <row r="33504" spans="1:7">
      <c r="A33504">
        <v>730722</v>
      </c>
      <c r="B33504" t="s">
        <v>123</v>
      </c>
      <c r="C33504" s="30">
        <v>3.0516000000000001</v>
      </c>
      <c r="E33504">
        <v>2027</v>
      </c>
      <c r="G33504" t="s">
        <v>273</v>
      </c>
    </row>
    <row r="33505" spans="1:7">
      <c r="A33505">
        <v>730722</v>
      </c>
      <c r="B33505" t="s">
        <v>123</v>
      </c>
      <c r="C33505" s="30">
        <v>3.3059000000000003</v>
      </c>
      <c r="E33505">
        <v>2028</v>
      </c>
      <c r="G33505" t="s">
        <v>273</v>
      </c>
    </row>
    <row r="33506" spans="1:7">
      <c r="A33506">
        <v>730723</v>
      </c>
      <c r="B33506" t="s">
        <v>123</v>
      </c>
      <c r="C33506" s="30">
        <v>2.5430000000000001</v>
      </c>
      <c r="G33506" t="s">
        <v>273</v>
      </c>
    </row>
    <row r="33507" spans="1:7">
      <c r="A33507">
        <v>730723</v>
      </c>
      <c r="B33507" t="s">
        <v>123</v>
      </c>
      <c r="C33507" s="30">
        <v>2.7973000000000003</v>
      </c>
      <c r="E33507">
        <v>2026</v>
      </c>
      <c r="G33507" t="s">
        <v>273</v>
      </c>
    </row>
    <row r="33508" spans="1:7">
      <c r="A33508">
        <v>730723</v>
      </c>
      <c r="B33508" t="s">
        <v>123</v>
      </c>
      <c r="C33508" s="30">
        <v>3.0516000000000001</v>
      </c>
      <c r="E33508">
        <v>2027</v>
      </c>
      <c r="G33508" t="s">
        <v>273</v>
      </c>
    </row>
    <row r="33509" spans="1:7">
      <c r="A33509">
        <v>730723</v>
      </c>
      <c r="B33509" t="s">
        <v>123</v>
      </c>
      <c r="C33509" s="30">
        <v>3.3059000000000003</v>
      </c>
      <c r="E33509">
        <v>2028</v>
      </c>
      <c r="G33509" t="s">
        <v>273</v>
      </c>
    </row>
    <row r="33510" spans="1:7">
      <c r="A33510">
        <v>730729</v>
      </c>
      <c r="B33510" t="s">
        <v>123</v>
      </c>
      <c r="C33510" s="30">
        <v>2.5430000000000001</v>
      </c>
      <c r="G33510" t="s">
        <v>273</v>
      </c>
    </row>
    <row r="33511" spans="1:7">
      <c r="A33511">
        <v>730729</v>
      </c>
      <c r="B33511" t="s">
        <v>123</v>
      </c>
      <c r="C33511" s="30">
        <v>2.7973000000000003</v>
      </c>
      <c r="E33511">
        <v>2026</v>
      </c>
      <c r="G33511" t="s">
        <v>273</v>
      </c>
    </row>
    <row r="33512" spans="1:7">
      <c r="A33512">
        <v>730729</v>
      </c>
      <c r="B33512" t="s">
        <v>123</v>
      </c>
      <c r="C33512" s="30">
        <v>3.0516000000000001</v>
      </c>
      <c r="E33512">
        <v>2027</v>
      </c>
      <c r="G33512" t="s">
        <v>273</v>
      </c>
    </row>
    <row r="33513" spans="1:7">
      <c r="A33513">
        <v>730729</v>
      </c>
      <c r="B33513" t="s">
        <v>123</v>
      </c>
      <c r="C33513" s="30">
        <v>3.3059000000000003</v>
      </c>
      <c r="E33513">
        <v>2028</v>
      </c>
      <c r="G33513" t="s">
        <v>273</v>
      </c>
    </row>
    <row r="33514" spans="1:7">
      <c r="A33514">
        <v>73079100</v>
      </c>
      <c r="B33514" t="s">
        <v>123</v>
      </c>
      <c r="C33514" s="30">
        <v>2.3130000000000002</v>
      </c>
      <c r="D33514" t="s">
        <v>20</v>
      </c>
      <c r="G33514" t="s">
        <v>273</v>
      </c>
    </row>
    <row r="33515" spans="1:7">
      <c r="A33515">
        <v>73079100</v>
      </c>
      <c r="B33515" t="s">
        <v>123</v>
      </c>
      <c r="C33515" s="30">
        <v>2.5443000000000002</v>
      </c>
      <c r="D33515" t="s">
        <v>20</v>
      </c>
      <c r="E33515">
        <v>2026</v>
      </c>
      <c r="G33515" t="s">
        <v>273</v>
      </c>
    </row>
    <row r="33516" spans="1:7">
      <c r="A33516">
        <v>73079100</v>
      </c>
      <c r="B33516" t="s">
        <v>123</v>
      </c>
      <c r="C33516" s="30">
        <v>2.7756000000000003</v>
      </c>
      <c r="D33516" t="s">
        <v>20</v>
      </c>
      <c r="E33516">
        <v>2027</v>
      </c>
      <c r="G33516" t="s">
        <v>273</v>
      </c>
    </row>
    <row r="33517" spans="1:7">
      <c r="A33517">
        <v>73079100</v>
      </c>
      <c r="B33517" t="s">
        <v>123</v>
      </c>
      <c r="C33517" s="30">
        <v>3.0069000000000004</v>
      </c>
      <c r="D33517" t="s">
        <v>20</v>
      </c>
      <c r="E33517">
        <v>2028</v>
      </c>
      <c r="G33517" t="s">
        <v>273</v>
      </c>
    </row>
    <row r="33518" spans="1:7">
      <c r="A33518">
        <v>730792</v>
      </c>
      <c r="B33518" t="s">
        <v>123</v>
      </c>
      <c r="C33518" s="30">
        <v>2.3130000000000002</v>
      </c>
      <c r="D33518" t="s">
        <v>20</v>
      </c>
      <c r="G33518" t="s">
        <v>273</v>
      </c>
    </row>
    <row r="33519" spans="1:7">
      <c r="A33519">
        <v>730792</v>
      </c>
      <c r="B33519" t="s">
        <v>123</v>
      </c>
      <c r="C33519" s="30">
        <v>2.5443000000000002</v>
      </c>
      <c r="D33519" t="s">
        <v>20</v>
      </c>
      <c r="E33519">
        <v>2026</v>
      </c>
      <c r="G33519" t="s">
        <v>273</v>
      </c>
    </row>
    <row r="33520" spans="1:7">
      <c r="A33520">
        <v>730792</v>
      </c>
      <c r="B33520" t="s">
        <v>123</v>
      </c>
      <c r="C33520" s="30">
        <v>2.7756000000000003</v>
      </c>
      <c r="D33520" t="s">
        <v>20</v>
      </c>
      <c r="E33520">
        <v>2027</v>
      </c>
      <c r="G33520" t="s">
        <v>273</v>
      </c>
    </row>
    <row r="33521" spans="1:7">
      <c r="A33521">
        <v>730792</v>
      </c>
      <c r="B33521" t="s">
        <v>123</v>
      </c>
      <c r="C33521" s="30">
        <v>3.0069000000000004</v>
      </c>
      <c r="D33521" t="s">
        <v>20</v>
      </c>
      <c r="E33521">
        <v>2028</v>
      </c>
      <c r="G33521" t="s">
        <v>273</v>
      </c>
    </row>
    <row r="33522" spans="1:7">
      <c r="A33522">
        <v>730793</v>
      </c>
      <c r="B33522" t="s">
        <v>123</v>
      </c>
      <c r="C33522" s="30">
        <v>2.3130000000000002</v>
      </c>
      <c r="D33522" t="s">
        <v>20</v>
      </c>
      <c r="G33522" t="s">
        <v>273</v>
      </c>
    </row>
    <row r="33523" spans="1:7">
      <c r="A33523">
        <v>730793</v>
      </c>
      <c r="B33523" t="s">
        <v>123</v>
      </c>
      <c r="C33523" s="30">
        <v>2.5443000000000002</v>
      </c>
      <c r="D33523" t="s">
        <v>20</v>
      </c>
      <c r="E33523">
        <v>2026</v>
      </c>
      <c r="G33523" t="s">
        <v>273</v>
      </c>
    </row>
    <row r="33524" spans="1:7">
      <c r="A33524">
        <v>730793</v>
      </c>
      <c r="B33524" t="s">
        <v>123</v>
      </c>
      <c r="C33524" s="30">
        <v>2.7756000000000003</v>
      </c>
      <c r="D33524" t="s">
        <v>20</v>
      </c>
      <c r="E33524">
        <v>2027</v>
      </c>
      <c r="G33524" t="s">
        <v>273</v>
      </c>
    </row>
    <row r="33525" spans="1:7">
      <c r="A33525">
        <v>730793</v>
      </c>
      <c r="B33525" t="s">
        <v>123</v>
      </c>
      <c r="C33525" s="30">
        <v>3.0069000000000004</v>
      </c>
      <c r="D33525" t="s">
        <v>20</v>
      </c>
      <c r="E33525">
        <v>2028</v>
      </c>
      <c r="G33525" t="s">
        <v>273</v>
      </c>
    </row>
    <row r="33526" spans="1:7">
      <c r="A33526">
        <v>730799</v>
      </c>
      <c r="B33526" t="s">
        <v>123</v>
      </c>
      <c r="C33526" s="30">
        <v>2.3130000000000002</v>
      </c>
      <c r="D33526" t="s">
        <v>20</v>
      </c>
      <c r="G33526" t="s">
        <v>273</v>
      </c>
    </row>
    <row r="33527" spans="1:7">
      <c r="A33527">
        <v>730799</v>
      </c>
      <c r="B33527" t="s">
        <v>123</v>
      </c>
      <c r="C33527" s="30">
        <v>2.5443000000000002</v>
      </c>
      <c r="D33527" t="s">
        <v>20</v>
      </c>
      <c r="E33527">
        <v>2026</v>
      </c>
      <c r="G33527" t="s">
        <v>273</v>
      </c>
    </row>
    <row r="33528" spans="1:7">
      <c r="A33528">
        <v>730799</v>
      </c>
      <c r="B33528" t="s">
        <v>123</v>
      </c>
      <c r="C33528" s="30">
        <v>2.7756000000000003</v>
      </c>
      <c r="D33528" t="s">
        <v>20</v>
      </c>
      <c r="E33528">
        <v>2027</v>
      </c>
      <c r="G33528" t="s">
        <v>273</v>
      </c>
    </row>
    <row r="33529" spans="1:7">
      <c r="A33529">
        <v>730799</v>
      </c>
      <c r="B33529" t="s">
        <v>123</v>
      </c>
      <c r="C33529" s="30">
        <v>3.0069000000000004</v>
      </c>
      <c r="D33529" t="s">
        <v>20</v>
      </c>
      <c r="E33529">
        <v>2028</v>
      </c>
      <c r="G33529" t="s">
        <v>273</v>
      </c>
    </row>
    <row r="33530" spans="1:7">
      <c r="A33530">
        <v>7308</v>
      </c>
      <c r="B33530" t="s">
        <v>123</v>
      </c>
      <c r="C33530" s="30">
        <v>2.423</v>
      </c>
      <c r="D33530" t="s">
        <v>20</v>
      </c>
      <c r="G33530" t="s">
        <v>273</v>
      </c>
    </row>
    <row r="33531" spans="1:7">
      <c r="A33531">
        <v>7308</v>
      </c>
      <c r="B33531" t="s">
        <v>123</v>
      </c>
      <c r="C33531" s="30">
        <v>2.6653000000000002</v>
      </c>
      <c r="D33531" t="s">
        <v>20</v>
      </c>
      <c r="E33531">
        <v>2026</v>
      </c>
      <c r="G33531" t="s">
        <v>273</v>
      </c>
    </row>
    <row r="33532" spans="1:7">
      <c r="A33532">
        <v>7308</v>
      </c>
      <c r="B33532" t="s">
        <v>123</v>
      </c>
      <c r="C33532" s="30">
        <v>2.9076</v>
      </c>
      <c r="D33532" t="s">
        <v>20</v>
      </c>
      <c r="E33532">
        <v>2027</v>
      </c>
      <c r="G33532" t="s">
        <v>273</v>
      </c>
    </row>
    <row r="33533" spans="1:7">
      <c r="A33533">
        <v>7308</v>
      </c>
      <c r="B33533" t="s">
        <v>123</v>
      </c>
      <c r="C33533" s="30">
        <v>3.1499000000000001</v>
      </c>
      <c r="D33533" t="s">
        <v>20</v>
      </c>
      <c r="E33533">
        <v>2028</v>
      </c>
      <c r="G33533" t="s">
        <v>273</v>
      </c>
    </row>
    <row r="33534" spans="1:7">
      <c r="A33534">
        <v>7309</v>
      </c>
      <c r="B33534" t="s">
        <v>123</v>
      </c>
      <c r="C33534" s="30">
        <v>2.4430000000000001</v>
      </c>
      <c r="D33534" t="s">
        <v>20</v>
      </c>
      <c r="G33534" t="s">
        <v>273</v>
      </c>
    </row>
    <row r="33535" spans="1:7">
      <c r="A33535">
        <v>7309</v>
      </c>
      <c r="B33535" t="s">
        <v>123</v>
      </c>
      <c r="C33535" s="30">
        <v>2.6873</v>
      </c>
      <c r="D33535" t="s">
        <v>20</v>
      </c>
      <c r="E33535">
        <v>2026</v>
      </c>
      <c r="G33535" t="s">
        <v>273</v>
      </c>
    </row>
    <row r="33536" spans="1:7">
      <c r="A33536">
        <v>7309</v>
      </c>
      <c r="B33536" t="s">
        <v>123</v>
      </c>
      <c r="C33536" s="30">
        <v>2.9316</v>
      </c>
      <c r="D33536" t="s">
        <v>20</v>
      </c>
      <c r="E33536">
        <v>2027</v>
      </c>
      <c r="G33536" t="s">
        <v>273</v>
      </c>
    </row>
    <row r="33537" spans="1:7">
      <c r="A33537">
        <v>7309</v>
      </c>
      <c r="B33537" t="s">
        <v>123</v>
      </c>
      <c r="C33537" s="30">
        <v>3.1758999999999999</v>
      </c>
      <c r="D33537" t="s">
        <v>20</v>
      </c>
      <c r="E33537">
        <v>2028</v>
      </c>
      <c r="G33537" t="s">
        <v>273</v>
      </c>
    </row>
    <row r="33538" spans="1:7">
      <c r="A33538">
        <v>7310</v>
      </c>
      <c r="B33538" t="s">
        <v>123</v>
      </c>
      <c r="C33538" s="30">
        <v>2.3330000000000002</v>
      </c>
      <c r="D33538" t="s">
        <v>20</v>
      </c>
      <c r="G33538" t="s">
        <v>273</v>
      </c>
    </row>
    <row r="33539" spans="1:7">
      <c r="A33539">
        <v>7310</v>
      </c>
      <c r="B33539" t="s">
        <v>123</v>
      </c>
      <c r="C33539" s="30">
        <v>2.5663</v>
      </c>
      <c r="D33539" t="s">
        <v>20</v>
      </c>
      <c r="E33539">
        <v>2026</v>
      </c>
      <c r="G33539" t="s">
        <v>273</v>
      </c>
    </row>
    <row r="33540" spans="1:7">
      <c r="A33540">
        <v>7310</v>
      </c>
      <c r="B33540" t="s">
        <v>123</v>
      </c>
      <c r="C33540" s="30">
        <v>2.7996000000000003</v>
      </c>
      <c r="D33540" t="s">
        <v>20</v>
      </c>
      <c r="E33540">
        <v>2027</v>
      </c>
      <c r="G33540" t="s">
        <v>273</v>
      </c>
    </row>
    <row r="33541" spans="1:7">
      <c r="A33541">
        <v>7310</v>
      </c>
      <c r="B33541" t="s">
        <v>123</v>
      </c>
      <c r="C33541" s="30">
        <v>3.0329000000000002</v>
      </c>
      <c r="D33541" t="s">
        <v>20</v>
      </c>
      <c r="E33541">
        <v>2028</v>
      </c>
      <c r="G33541" t="s">
        <v>273</v>
      </c>
    </row>
    <row r="33542" spans="1:7">
      <c r="A33542">
        <v>731100</v>
      </c>
      <c r="B33542" t="s">
        <v>123</v>
      </c>
      <c r="C33542" s="30">
        <v>2.423</v>
      </c>
      <c r="D33542" t="s">
        <v>20</v>
      </c>
      <c r="G33542" t="s">
        <v>273</v>
      </c>
    </row>
    <row r="33543" spans="1:7">
      <c r="A33543">
        <v>731100</v>
      </c>
      <c r="B33543" t="s">
        <v>123</v>
      </c>
      <c r="C33543" s="30">
        <v>2.6653000000000002</v>
      </c>
      <c r="D33543" t="s">
        <v>20</v>
      </c>
      <c r="E33543">
        <v>2026</v>
      </c>
      <c r="G33543" t="s">
        <v>273</v>
      </c>
    </row>
    <row r="33544" spans="1:7">
      <c r="A33544">
        <v>731100</v>
      </c>
      <c r="B33544" t="s">
        <v>123</v>
      </c>
      <c r="C33544" s="30">
        <v>2.9076</v>
      </c>
      <c r="D33544" t="s">
        <v>20</v>
      </c>
      <c r="E33544">
        <v>2027</v>
      </c>
      <c r="G33544" t="s">
        <v>273</v>
      </c>
    </row>
    <row r="33545" spans="1:7">
      <c r="A33545">
        <v>731100</v>
      </c>
      <c r="B33545" t="s">
        <v>123</v>
      </c>
      <c r="C33545" s="30">
        <v>3.1499000000000001</v>
      </c>
      <c r="D33545" t="s">
        <v>20</v>
      </c>
      <c r="E33545">
        <v>2028</v>
      </c>
      <c r="G33545" t="s">
        <v>273</v>
      </c>
    </row>
    <row r="33546" spans="1:7">
      <c r="A33546">
        <v>73181100</v>
      </c>
      <c r="B33546" t="s">
        <v>123</v>
      </c>
      <c r="C33546" s="30">
        <v>2.7069999999999999</v>
      </c>
      <c r="D33546" t="s">
        <v>20</v>
      </c>
      <c r="G33546" t="s">
        <v>273</v>
      </c>
    </row>
    <row r="33547" spans="1:7">
      <c r="A33547">
        <v>73181100</v>
      </c>
      <c r="B33547" t="s">
        <v>123</v>
      </c>
      <c r="C33547" s="30">
        <v>2.9777</v>
      </c>
      <c r="D33547" t="s">
        <v>20</v>
      </c>
      <c r="E33547">
        <v>2026</v>
      </c>
      <c r="G33547" t="s">
        <v>273</v>
      </c>
    </row>
    <row r="33548" spans="1:7">
      <c r="A33548">
        <v>73181100</v>
      </c>
      <c r="B33548" t="s">
        <v>123</v>
      </c>
      <c r="C33548" s="30">
        <v>3.2483999999999997</v>
      </c>
      <c r="D33548" t="s">
        <v>20</v>
      </c>
      <c r="E33548">
        <v>2027</v>
      </c>
      <c r="G33548" t="s">
        <v>273</v>
      </c>
    </row>
    <row r="33549" spans="1:7">
      <c r="A33549">
        <v>73181100</v>
      </c>
      <c r="B33549" t="s">
        <v>123</v>
      </c>
      <c r="C33549" s="30">
        <v>3.5190999999999999</v>
      </c>
      <c r="D33549" t="s">
        <v>20</v>
      </c>
      <c r="E33549">
        <v>2028</v>
      </c>
      <c r="G33549" t="s">
        <v>273</v>
      </c>
    </row>
    <row r="33550" spans="1:7">
      <c r="A33550">
        <v>73181210</v>
      </c>
      <c r="B33550" t="s">
        <v>123</v>
      </c>
      <c r="C33550" s="30">
        <v>2.7069999999999999</v>
      </c>
      <c r="G33550" t="s">
        <v>273</v>
      </c>
    </row>
    <row r="33551" spans="1:7">
      <c r="A33551">
        <v>73181210</v>
      </c>
      <c r="B33551" t="s">
        <v>123</v>
      </c>
      <c r="C33551" s="30">
        <v>2.9777</v>
      </c>
      <c r="E33551">
        <v>2026</v>
      </c>
      <c r="G33551" t="s">
        <v>273</v>
      </c>
    </row>
    <row r="33552" spans="1:7">
      <c r="A33552">
        <v>73181210</v>
      </c>
      <c r="B33552" t="s">
        <v>123</v>
      </c>
      <c r="C33552" s="30">
        <v>3.2483999999999997</v>
      </c>
      <c r="E33552">
        <v>2027</v>
      </c>
      <c r="G33552" t="s">
        <v>273</v>
      </c>
    </row>
    <row r="33553" spans="1:7">
      <c r="A33553">
        <v>73181210</v>
      </c>
      <c r="B33553" t="s">
        <v>123</v>
      </c>
      <c r="C33553" s="30">
        <v>3.5190999999999999</v>
      </c>
      <c r="E33553">
        <v>2028</v>
      </c>
      <c r="G33553" t="s">
        <v>273</v>
      </c>
    </row>
    <row r="33554" spans="1:7">
      <c r="A33554">
        <v>73181290</v>
      </c>
      <c r="B33554" t="s">
        <v>123</v>
      </c>
      <c r="C33554" s="30">
        <v>2.7069999999999999</v>
      </c>
      <c r="D33554" t="s">
        <v>20</v>
      </c>
      <c r="G33554" t="s">
        <v>273</v>
      </c>
    </row>
    <row r="33555" spans="1:7">
      <c r="A33555">
        <v>73181290</v>
      </c>
      <c r="B33555" t="s">
        <v>123</v>
      </c>
      <c r="C33555" s="30">
        <v>2.9777</v>
      </c>
      <c r="D33555" t="s">
        <v>20</v>
      </c>
      <c r="E33555">
        <v>2026</v>
      </c>
      <c r="G33555" t="s">
        <v>273</v>
      </c>
    </row>
    <row r="33556" spans="1:7">
      <c r="A33556">
        <v>73181290</v>
      </c>
      <c r="B33556" t="s">
        <v>123</v>
      </c>
      <c r="C33556" s="30">
        <v>3.2483999999999997</v>
      </c>
      <c r="D33556" t="s">
        <v>20</v>
      </c>
      <c r="E33556">
        <v>2027</v>
      </c>
      <c r="G33556" t="s">
        <v>273</v>
      </c>
    </row>
    <row r="33557" spans="1:7">
      <c r="A33557">
        <v>73181290</v>
      </c>
      <c r="B33557" t="s">
        <v>123</v>
      </c>
      <c r="C33557" s="30">
        <v>3.5190999999999999</v>
      </c>
      <c r="D33557" t="s">
        <v>20</v>
      </c>
      <c r="E33557">
        <v>2028</v>
      </c>
      <c r="G33557" t="s">
        <v>273</v>
      </c>
    </row>
    <row r="33558" spans="1:7">
      <c r="A33558">
        <v>73181300</v>
      </c>
      <c r="B33558" t="s">
        <v>123</v>
      </c>
      <c r="C33558" s="30">
        <v>2.7069999999999999</v>
      </c>
      <c r="D33558" t="s">
        <v>20</v>
      </c>
      <c r="G33558" t="s">
        <v>273</v>
      </c>
    </row>
    <row r="33559" spans="1:7">
      <c r="A33559">
        <v>73181300</v>
      </c>
      <c r="B33559" t="s">
        <v>123</v>
      </c>
      <c r="C33559" s="30">
        <v>2.9777</v>
      </c>
      <c r="D33559" t="s">
        <v>20</v>
      </c>
      <c r="E33559">
        <v>2026</v>
      </c>
      <c r="G33559" t="s">
        <v>273</v>
      </c>
    </row>
    <row r="33560" spans="1:7">
      <c r="A33560">
        <v>73181300</v>
      </c>
      <c r="B33560" t="s">
        <v>123</v>
      </c>
      <c r="C33560" s="30">
        <v>3.2483999999999997</v>
      </c>
      <c r="D33560" t="s">
        <v>20</v>
      </c>
      <c r="E33560">
        <v>2027</v>
      </c>
      <c r="G33560" t="s">
        <v>273</v>
      </c>
    </row>
    <row r="33561" spans="1:7">
      <c r="A33561">
        <v>73181300</v>
      </c>
      <c r="B33561" t="s">
        <v>123</v>
      </c>
      <c r="C33561" s="30">
        <v>3.5190999999999999</v>
      </c>
      <c r="D33561" t="s">
        <v>20</v>
      </c>
      <c r="E33561">
        <v>2028</v>
      </c>
      <c r="G33561" t="s">
        <v>273</v>
      </c>
    </row>
    <row r="33562" spans="1:7">
      <c r="A33562">
        <v>73181410</v>
      </c>
      <c r="B33562" t="s">
        <v>123</v>
      </c>
      <c r="C33562" s="30">
        <v>2.7069999999999999</v>
      </c>
      <c r="G33562" t="s">
        <v>273</v>
      </c>
    </row>
    <row r="33563" spans="1:7">
      <c r="A33563">
        <v>73181410</v>
      </c>
      <c r="B33563" t="s">
        <v>123</v>
      </c>
      <c r="C33563" s="30">
        <v>2.9777</v>
      </c>
      <c r="E33563">
        <v>2026</v>
      </c>
      <c r="G33563" t="s">
        <v>273</v>
      </c>
    </row>
    <row r="33564" spans="1:7">
      <c r="A33564">
        <v>73181410</v>
      </c>
      <c r="B33564" t="s">
        <v>123</v>
      </c>
      <c r="C33564" s="30">
        <v>3.2483999999999997</v>
      </c>
      <c r="E33564">
        <v>2027</v>
      </c>
      <c r="G33564" t="s">
        <v>273</v>
      </c>
    </row>
    <row r="33565" spans="1:7">
      <c r="A33565">
        <v>73181410</v>
      </c>
      <c r="B33565" t="s">
        <v>123</v>
      </c>
      <c r="C33565" s="30">
        <v>3.5190999999999999</v>
      </c>
      <c r="E33565">
        <v>2028</v>
      </c>
      <c r="G33565" t="s">
        <v>273</v>
      </c>
    </row>
    <row r="33566" spans="1:7">
      <c r="A33566">
        <v>73181491</v>
      </c>
      <c r="B33566" t="s">
        <v>123</v>
      </c>
      <c r="C33566" s="30">
        <v>2.7069999999999999</v>
      </c>
      <c r="D33566" t="s">
        <v>20</v>
      </c>
      <c r="G33566" t="s">
        <v>273</v>
      </c>
    </row>
    <row r="33567" spans="1:7">
      <c r="A33567">
        <v>73181491</v>
      </c>
      <c r="B33567" t="s">
        <v>123</v>
      </c>
      <c r="C33567" s="30">
        <v>2.9777</v>
      </c>
      <c r="D33567" t="s">
        <v>20</v>
      </c>
      <c r="E33567">
        <v>2026</v>
      </c>
      <c r="G33567" t="s">
        <v>273</v>
      </c>
    </row>
    <row r="33568" spans="1:7">
      <c r="A33568">
        <v>73181491</v>
      </c>
      <c r="B33568" t="s">
        <v>123</v>
      </c>
      <c r="C33568" s="30">
        <v>3.2483999999999997</v>
      </c>
      <c r="D33568" t="s">
        <v>20</v>
      </c>
      <c r="E33568">
        <v>2027</v>
      </c>
      <c r="G33568" t="s">
        <v>273</v>
      </c>
    </row>
    <row r="33569" spans="1:7">
      <c r="A33569">
        <v>73181491</v>
      </c>
      <c r="B33569" t="s">
        <v>123</v>
      </c>
      <c r="C33569" s="30">
        <v>3.5190999999999999</v>
      </c>
      <c r="D33569" t="s">
        <v>20</v>
      </c>
      <c r="E33569">
        <v>2028</v>
      </c>
      <c r="G33569" t="s">
        <v>273</v>
      </c>
    </row>
    <row r="33570" spans="1:7">
      <c r="A33570">
        <v>73181499</v>
      </c>
      <c r="B33570" t="s">
        <v>123</v>
      </c>
      <c r="C33570" s="30">
        <v>2.7069999999999999</v>
      </c>
      <c r="D33570" t="s">
        <v>20</v>
      </c>
      <c r="G33570" t="s">
        <v>273</v>
      </c>
    </row>
    <row r="33571" spans="1:7">
      <c r="A33571">
        <v>73181499</v>
      </c>
      <c r="B33571" t="s">
        <v>123</v>
      </c>
      <c r="C33571" s="30">
        <v>2.9777</v>
      </c>
      <c r="D33571" t="s">
        <v>20</v>
      </c>
      <c r="E33571">
        <v>2026</v>
      </c>
      <c r="G33571" t="s">
        <v>273</v>
      </c>
    </row>
    <row r="33572" spans="1:7">
      <c r="A33572">
        <v>73181499</v>
      </c>
      <c r="B33572" t="s">
        <v>123</v>
      </c>
      <c r="C33572" s="30">
        <v>3.2483999999999997</v>
      </c>
      <c r="D33572" t="s">
        <v>20</v>
      </c>
      <c r="E33572">
        <v>2027</v>
      </c>
      <c r="G33572" t="s">
        <v>273</v>
      </c>
    </row>
    <row r="33573" spans="1:7">
      <c r="A33573">
        <v>73181499</v>
      </c>
      <c r="B33573" t="s">
        <v>123</v>
      </c>
      <c r="C33573" s="30">
        <v>3.5190999999999999</v>
      </c>
      <c r="D33573" t="s">
        <v>20</v>
      </c>
      <c r="E33573">
        <v>2028</v>
      </c>
      <c r="G33573" t="s">
        <v>273</v>
      </c>
    </row>
    <row r="33574" spans="1:7">
      <c r="A33574">
        <v>731815</v>
      </c>
      <c r="B33574" t="s">
        <v>123</v>
      </c>
      <c r="C33574" s="30">
        <v>2.7069999999999999</v>
      </c>
      <c r="D33574" t="s">
        <v>20</v>
      </c>
      <c r="G33574" t="s">
        <v>273</v>
      </c>
    </row>
    <row r="33575" spans="1:7">
      <c r="A33575">
        <v>731815</v>
      </c>
      <c r="B33575" t="s">
        <v>123</v>
      </c>
      <c r="C33575" s="30">
        <v>2.9777</v>
      </c>
      <c r="D33575" t="s">
        <v>20</v>
      </c>
      <c r="E33575">
        <v>2026</v>
      </c>
      <c r="G33575" t="s">
        <v>273</v>
      </c>
    </row>
    <row r="33576" spans="1:7">
      <c r="A33576">
        <v>731815</v>
      </c>
      <c r="B33576" t="s">
        <v>123</v>
      </c>
      <c r="C33576" s="30">
        <v>3.2483999999999997</v>
      </c>
      <c r="D33576" t="s">
        <v>20</v>
      </c>
      <c r="E33576">
        <v>2027</v>
      </c>
      <c r="G33576" t="s">
        <v>273</v>
      </c>
    </row>
    <row r="33577" spans="1:7">
      <c r="A33577">
        <v>731815</v>
      </c>
      <c r="B33577" t="s">
        <v>123</v>
      </c>
      <c r="C33577" s="30">
        <v>3.5190999999999999</v>
      </c>
      <c r="D33577" t="s">
        <v>20</v>
      </c>
      <c r="E33577">
        <v>2028</v>
      </c>
      <c r="G33577" t="s">
        <v>273</v>
      </c>
    </row>
    <row r="33578" spans="1:7">
      <c r="A33578">
        <v>731816</v>
      </c>
      <c r="B33578" t="s">
        <v>123</v>
      </c>
      <c r="C33578" s="30">
        <v>2.7069999999999999</v>
      </c>
      <c r="D33578" t="s">
        <v>20</v>
      </c>
      <c r="G33578" t="s">
        <v>273</v>
      </c>
    </row>
    <row r="33579" spans="1:7">
      <c r="A33579">
        <v>731816</v>
      </c>
      <c r="B33579" t="s">
        <v>123</v>
      </c>
      <c r="C33579" s="30">
        <v>2.9777</v>
      </c>
      <c r="D33579" t="s">
        <v>20</v>
      </c>
      <c r="E33579">
        <v>2026</v>
      </c>
      <c r="G33579" t="s">
        <v>273</v>
      </c>
    </row>
    <row r="33580" spans="1:7">
      <c r="A33580">
        <v>731816</v>
      </c>
      <c r="B33580" t="s">
        <v>123</v>
      </c>
      <c r="C33580" s="30">
        <v>3.2483999999999997</v>
      </c>
      <c r="D33580" t="s">
        <v>20</v>
      </c>
      <c r="E33580">
        <v>2027</v>
      </c>
      <c r="G33580" t="s">
        <v>273</v>
      </c>
    </row>
    <row r="33581" spans="1:7">
      <c r="A33581">
        <v>731816</v>
      </c>
      <c r="B33581" t="s">
        <v>123</v>
      </c>
      <c r="C33581" s="30">
        <v>3.5190999999999999</v>
      </c>
      <c r="D33581" t="s">
        <v>20</v>
      </c>
      <c r="E33581">
        <v>2028</v>
      </c>
      <c r="G33581" t="s">
        <v>273</v>
      </c>
    </row>
    <row r="33582" spans="1:7">
      <c r="A33582">
        <v>73181900</v>
      </c>
      <c r="B33582" t="s">
        <v>123</v>
      </c>
      <c r="C33582" s="30">
        <v>2.7069999999999999</v>
      </c>
      <c r="D33582" t="s">
        <v>20</v>
      </c>
      <c r="G33582" t="s">
        <v>273</v>
      </c>
    </row>
    <row r="33583" spans="1:7">
      <c r="A33583">
        <v>73181900</v>
      </c>
      <c r="B33583" t="s">
        <v>123</v>
      </c>
      <c r="C33583" s="30">
        <v>2.9777</v>
      </c>
      <c r="D33583" t="s">
        <v>20</v>
      </c>
      <c r="E33583">
        <v>2026</v>
      </c>
      <c r="G33583" t="s">
        <v>273</v>
      </c>
    </row>
    <row r="33584" spans="1:7">
      <c r="A33584">
        <v>73181900</v>
      </c>
      <c r="B33584" t="s">
        <v>123</v>
      </c>
      <c r="C33584" s="30">
        <v>3.2483999999999997</v>
      </c>
      <c r="D33584" t="s">
        <v>20</v>
      </c>
      <c r="E33584">
        <v>2027</v>
      </c>
      <c r="G33584" t="s">
        <v>273</v>
      </c>
    </row>
    <row r="33585" spans="1:7">
      <c r="A33585">
        <v>73181900</v>
      </c>
      <c r="B33585" t="s">
        <v>123</v>
      </c>
      <c r="C33585" s="30">
        <v>3.5190999999999999</v>
      </c>
      <c r="D33585" t="s">
        <v>20</v>
      </c>
      <c r="E33585">
        <v>2028</v>
      </c>
      <c r="G33585" t="s">
        <v>273</v>
      </c>
    </row>
    <row r="33586" spans="1:7">
      <c r="A33586">
        <v>73182100</v>
      </c>
      <c r="B33586" t="s">
        <v>123</v>
      </c>
      <c r="C33586" s="30">
        <v>2.7069999999999999</v>
      </c>
      <c r="D33586" t="s">
        <v>20</v>
      </c>
      <c r="G33586" t="s">
        <v>273</v>
      </c>
    </row>
    <row r="33587" spans="1:7">
      <c r="A33587">
        <v>73182100</v>
      </c>
      <c r="B33587" t="s">
        <v>123</v>
      </c>
      <c r="C33587" s="30">
        <v>2.9777</v>
      </c>
      <c r="D33587" t="s">
        <v>20</v>
      </c>
      <c r="E33587">
        <v>2026</v>
      </c>
      <c r="G33587" t="s">
        <v>273</v>
      </c>
    </row>
    <row r="33588" spans="1:7">
      <c r="A33588">
        <v>73182100</v>
      </c>
      <c r="B33588" t="s">
        <v>123</v>
      </c>
      <c r="C33588" s="30">
        <v>3.2483999999999997</v>
      </c>
      <c r="D33588" t="s">
        <v>20</v>
      </c>
      <c r="E33588">
        <v>2027</v>
      </c>
      <c r="G33588" t="s">
        <v>273</v>
      </c>
    </row>
    <row r="33589" spans="1:7">
      <c r="A33589">
        <v>73182100</v>
      </c>
      <c r="B33589" t="s">
        <v>123</v>
      </c>
      <c r="C33589" s="30">
        <v>3.5190999999999999</v>
      </c>
      <c r="D33589" t="s">
        <v>20</v>
      </c>
      <c r="E33589">
        <v>2028</v>
      </c>
      <c r="G33589" t="s">
        <v>273</v>
      </c>
    </row>
    <row r="33590" spans="1:7">
      <c r="A33590">
        <v>73182200</v>
      </c>
      <c r="B33590" t="s">
        <v>123</v>
      </c>
      <c r="C33590" s="30">
        <v>2.7069999999999999</v>
      </c>
      <c r="D33590" t="s">
        <v>20</v>
      </c>
      <c r="G33590" t="s">
        <v>273</v>
      </c>
    </row>
    <row r="33591" spans="1:7">
      <c r="A33591">
        <v>73182200</v>
      </c>
      <c r="B33591" t="s">
        <v>123</v>
      </c>
      <c r="C33591" s="30">
        <v>2.9777</v>
      </c>
      <c r="D33591" t="s">
        <v>20</v>
      </c>
      <c r="E33591">
        <v>2026</v>
      </c>
      <c r="G33591" t="s">
        <v>273</v>
      </c>
    </row>
    <row r="33592" spans="1:7">
      <c r="A33592">
        <v>73182200</v>
      </c>
      <c r="B33592" t="s">
        <v>123</v>
      </c>
      <c r="C33592" s="30">
        <v>3.2483999999999997</v>
      </c>
      <c r="D33592" t="s">
        <v>20</v>
      </c>
      <c r="E33592">
        <v>2027</v>
      </c>
      <c r="G33592" t="s">
        <v>273</v>
      </c>
    </row>
    <row r="33593" spans="1:7">
      <c r="A33593">
        <v>73182200</v>
      </c>
      <c r="B33593" t="s">
        <v>123</v>
      </c>
      <c r="C33593" s="30">
        <v>3.5190999999999999</v>
      </c>
      <c r="D33593" t="s">
        <v>20</v>
      </c>
      <c r="E33593">
        <v>2028</v>
      </c>
      <c r="G33593" t="s">
        <v>273</v>
      </c>
    </row>
    <row r="33594" spans="1:7">
      <c r="A33594">
        <v>73182300</v>
      </c>
      <c r="B33594" t="s">
        <v>123</v>
      </c>
      <c r="C33594" s="30">
        <v>2.7069999999999999</v>
      </c>
      <c r="D33594" t="s">
        <v>20</v>
      </c>
      <c r="G33594" t="s">
        <v>273</v>
      </c>
    </row>
    <row r="33595" spans="1:7">
      <c r="A33595">
        <v>73182300</v>
      </c>
      <c r="B33595" t="s">
        <v>123</v>
      </c>
      <c r="C33595" s="30">
        <v>2.9777</v>
      </c>
      <c r="D33595" t="s">
        <v>20</v>
      </c>
      <c r="E33595">
        <v>2026</v>
      </c>
      <c r="G33595" t="s">
        <v>273</v>
      </c>
    </row>
    <row r="33596" spans="1:7">
      <c r="A33596">
        <v>73182300</v>
      </c>
      <c r="B33596" t="s">
        <v>123</v>
      </c>
      <c r="C33596" s="30">
        <v>3.2483999999999997</v>
      </c>
      <c r="D33596" t="s">
        <v>20</v>
      </c>
      <c r="E33596">
        <v>2027</v>
      </c>
      <c r="G33596" t="s">
        <v>273</v>
      </c>
    </row>
    <row r="33597" spans="1:7">
      <c r="A33597">
        <v>73182300</v>
      </c>
      <c r="B33597" t="s">
        <v>123</v>
      </c>
      <c r="C33597" s="30">
        <v>3.5190999999999999</v>
      </c>
      <c r="D33597" t="s">
        <v>20</v>
      </c>
      <c r="E33597">
        <v>2028</v>
      </c>
      <c r="G33597" t="s">
        <v>273</v>
      </c>
    </row>
    <row r="33598" spans="1:7">
      <c r="A33598">
        <v>73182400</v>
      </c>
      <c r="B33598" t="s">
        <v>123</v>
      </c>
      <c r="C33598" s="30">
        <v>2.7069999999999999</v>
      </c>
      <c r="D33598" t="s">
        <v>20</v>
      </c>
      <c r="G33598" t="s">
        <v>273</v>
      </c>
    </row>
    <row r="33599" spans="1:7">
      <c r="A33599">
        <v>73182400</v>
      </c>
      <c r="B33599" t="s">
        <v>123</v>
      </c>
      <c r="C33599" s="30">
        <v>2.9777</v>
      </c>
      <c r="D33599" t="s">
        <v>20</v>
      </c>
      <c r="E33599">
        <v>2026</v>
      </c>
      <c r="G33599" t="s">
        <v>273</v>
      </c>
    </row>
    <row r="33600" spans="1:7">
      <c r="A33600">
        <v>73182400</v>
      </c>
      <c r="B33600" t="s">
        <v>123</v>
      </c>
      <c r="C33600" s="30">
        <v>3.2483999999999997</v>
      </c>
      <c r="D33600" t="s">
        <v>20</v>
      </c>
      <c r="E33600">
        <v>2027</v>
      </c>
      <c r="G33600" t="s">
        <v>273</v>
      </c>
    </row>
    <row r="33601" spans="1:7">
      <c r="A33601">
        <v>73182400</v>
      </c>
      <c r="B33601" t="s">
        <v>123</v>
      </c>
      <c r="C33601" s="30">
        <v>3.5190999999999999</v>
      </c>
      <c r="D33601" t="s">
        <v>20</v>
      </c>
      <c r="E33601">
        <v>2028</v>
      </c>
      <c r="G33601" t="s">
        <v>273</v>
      </c>
    </row>
    <row r="33602" spans="1:7">
      <c r="A33602">
        <v>73182900</v>
      </c>
      <c r="B33602" t="s">
        <v>123</v>
      </c>
      <c r="C33602" s="30">
        <v>2.7069999999999999</v>
      </c>
      <c r="D33602" t="s">
        <v>20</v>
      </c>
      <c r="G33602" t="s">
        <v>273</v>
      </c>
    </row>
    <row r="33603" spans="1:7">
      <c r="A33603">
        <v>73182900</v>
      </c>
      <c r="B33603" t="s">
        <v>123</v>
      </c>
      <c r="C33603" s="30">
        <v>2.9777</v>
      </c>
      <c r="D33603" t="s">
        <v>20</v>
      </c>
      <c r="E33603">
        <v>2026</v>
      </c>
      <c r="G33603" t="s">
        <v>273</v>
      </c>
    </row>
    <row r="33604" spans="1:7">
      <c r="A33604">
        <v>73182900</v>
      </c>
      <c r="B33604" t="s">
        <v>123</v>
      </c>
      <c r="C33604" s="30">
        <v>3.2483999999999997</v>
      </c>
      <c r="D33604" t="s">
        <v>20</v>
      </c>
      <c r="E33604">
        <v>2027</v>
      </c>
      <c r="G33604" t="s">
        <v>273</v>
      </c>
    </row>
    <row r="33605" spans="1:7">
      <c r="A33605">
        <v>73182900</v>
      </c>
      <c r="B33605" t="s">
        <v>123</v>
      </c>
      <c r="C33605" s="30">
        <v>3.5190999999999999</v>
      </c>
      <c r="D33605" t="s">
        <v>20</v>
      </c>
      <c r="E33605">
        <v>2028</v>
      </c>
      <c r="G33605" t="s">
        <v>273</v>
      </c>
    </row>
    <row r="33606" spans="1:7">
      <c r="A33606">
        <v>73261100</v>
      </c>
      <c r="B33606" t="s">
        <v>123</v>
      </c>
      <c r="C33606" s="30">
        <v>2.4529999999999998</v>
      </c>
      <c r="D33606" t="s">
        <v>20</v>
      </c>
      <c r="G33606" t="s">
        <v>273</v>
      </c>
    </row>
    <row r="33607" spans="1:7">
      <c r="A33607">
        <v>73261100</v>
      </c>
      <c r="B33607" t="s">
        <v>123</v>
      </c>
      <c r="C33607" s="30">
        <v>2.6982999999999997</v>
      </c>
      <c r="D33607" t="s">
        <v>20</v>
      </c>
      <c r="E33607">
        <v>2026</v>
      </c>
      <c r="G33607" t="s">
        <v>273</v>
      </c>
    </row>
    <row r="33608" spans="1:7">
      <c r="A33608">
        <v>73261100</v>
      </c>
      <c r="B33608" t="s">
        <v>123</v>
      </c>
      <c r="C33608" s="30">
        <v>2.9436</v>
      </c>
      <c r="D33608" t="s">
        <v>20</v>
      </c>
      <c r="E33608">
        <v>2027</v>
      </c>
      <c r="G33608" t="s">
        <v>273</v>
      </c>
    </row>
    <row r="33609" spans="1:7">
      <c r="A33609">
        <v>73261100</v>
      </c>
      <c r="B33609" t="s">
        <v>123</v>
      </c>
      <c r="C33609" s="30">
        <v>3.1888999999999998</v>
      </c>
      <c r="D33609" t="s">
        <v>20</v>
      </c>
      <c r="E33609">
        <v>2028</v>
      </c>
      <c r="G33609" t="s">
        <v>273</v>
      </c>
    </row>
    <row r="33610" spans="1:7">
      <c r="A33610">
        <v>732619</v>
      </c>
      <c r="B33610" t="s">
        <v>123</v>
      </c>
      <c r="C33610" s="30">
        <v>2.4529999999999998</v>
      </c>
      <c r="D33610" t="s">
        <v>20</v>
      </c>
      <c r="G33610" t="s">
        <v>273</v>
      </c>
    </row>
    <row r="33611" spans="1:7">
      <c r="A33611">
        <v>732619</v>
      </c>
      <c r="B33611" t="s">
        <v>123</v>
      </c>
      <c r="C33611" s="30">
        <v>2.6982999999999997</v>
      </c>
      <c r="D33611" t="s">
        <v>20</v>
      </c>
      <c r="E33611">
        <v>2026</v>
      </c>
      <c r="G33611" t="s">
        <v>273</v>
      </c>
    </row>
    <row r="33612" spans="1:7">
      <c r="A33612">
        <v>732619</v>
      </c>
      <c r="B33612" t="s">
        <v>123</v>
      </c>
      <c r="C33612" s="30">
        <v>2.9436</v>
      </c>
      <c r="D33612" t="s">
        <v>20</v>
      </c>
      <c r="E33612">
        <v>2027</v>
      </c>
      <c r="G33612" t="s">
        <v>273</v>
      </c>
    </row>
    <row r="33613" spans="1:7">
      <c r="A33613">
        <v>732619</v>
      </c>
      <c r="B33613" t="s">
        <v>123</v>
      </c>
      <c r="C33613" s="30">
        <v>3.1888999999999998</v>
      </c>
      <c r="D33613" t="s">
        <v>20</v>
      </c>
      <c r="E33613">
        <v>2028</v>
      </c>
      <c r="G33613" t="s">
        <v>273</v>
      </c>
    </row>
    <row r="33614" spans="1:7">
      <c r="A33614">
        <v>73262000</v>
      </c>
      <c r="B33614" t="s">
        <v>123</v>
      </c>
      <c r="C33614" s="30">
        <v>2.3029999999999999</v>
      </c>
      <c r="D33614" t="s">
        <v>20</v>
      </c>
      <c r="G33614" t="s">
        <v>273</v>
      </c>
    </row>
    <row r="33615" spans="1:7">
      <c r="A33615">
        <v>73262000</v>
      </c>
      <c r="B33615" t="s">
        <v>123</v>
      </c>
      <c r="C33615" s="30">
        <v>2.5333000000000001</v>
      </c>
      <c r="D33615" t="s">
        <v>20</v>
      </c>
      <c r="E33615">
        <v>2026</v>
      </c>
      <c r="G33615" t="s">
        <v>273</v>
      </c>
    </row>
    <row r="33616" spans="1:7">
      <c r="A33616">
        <v>73262000</v>
      </c>
      <c r="B33616" t="s">
        <v>123</v>
      </c>
      <c r="C33616" s="30">
        <v>2.7635999999999998</v>
      </c>
      <c r="D33616" t="s">
        <v>20</v>
      </c>
      <c r="E33616">
        <v>2027</v>
      </c>
      <c r="G33616" t="s">
        <v>273</v>
      </c>
    </row>
    <row r="33617" spans="1:7">
      <c r="A33617">
        <v>73262000</v>
      </c>
      <c r="B33617" t="s">
        <v>123</v>
      </c>
      <c r="C33617" s="30">
        <v>2.9939</v>
      </c>
      <c r="D33617" t="s">
        <v>20</v>
      </c>
      <c r="E33617">
        <v>2028</v>
      </c>
      <c r="G33617" t="s">
        <v>273</v>
      </c>
    </row>
    <row r="33618" spans="1:7">
      <c r="A33618">
        <v>73269030</v>
      </c>
      <c r="B33618" t="s">
        <v>123</v>
      </c>
      <c r="C33618" s="30">
        <v>2.3029999999999999</v>
      </c>
      <c r="D33618" t="s">
        <v>20</v>
      </c>
      <c r="G33618" t="s">
        <v>273</v>
      </c>
    </row>
    <row r="33619" spans="1:7">
      <c r="A33619">
        <v>73269030</v>
      </c>
      <c r="B33619" t="s">
        <v>123</v>
      </c>
      <c r="C33619" s="30">
        <v>2.5333000000000001</v>
      </c>
      <c r="D33619" t="s">
        <v>20</v>
      </c>
      <c r="E33619">
        <v>2026</v>
      </c>
      <c r="G33619" t="s">
        <v>273</v>
      </c>
    </row>
    <row r="33620" spans="1:7">
      <c r="A33620">
        <v>73269030</v>
      </c>
      <c r="B33620" t="s">
        <v>123</v>
      </c>
      <c r="C33620" s="30">
        <v>2.7635999999999998</v>
      </c>
      <c r="D33620" t="s">
        <v>20</v>
      </c>
      <c r="E33620">
        <v>2027</v>
      </c>
      <c r="G33620" t="s">
        <v>273</v>
      </c>
    </row>
    <row r="33621" spans="1:7">
      <c r="A33621">
        <v>73269030</v>
      </c>
      <c r="B33621" t="s">
        <v>123</v>
      </c>
      <c r="C33621" s="30">
        <v>2.9939</v>
      </c>
      <c r="D33621" t="s">
        <v>20</v>
      </c>
      <c r="E33621">
        <v>2028</v>
      </c>
      <c r="G33621" t="s">
        <v>273</v>
      </c>
    </row>
    <row r="33622" spans="1:7">
      <c r="A33622">
        <v>73269040</v>
      </c>
      <c r="B33622" t="s">
        <v>123</v>
      </c>
      <c r="C33622" s="30">
        <v>2.3029999999999999</v>
      </c>
      <c r="D33622" t="s">
        <v>20</v>
      </c>
      <c r="G33622" t="s">
        <v>273</v>
      </c>
    </row>
    <row r="33623" spans="1:7">
      <c r="A33623">
        <v>73269040</v>
      </c>
      <c r="B33623" t="s">
        <v>123</v>
      </c>
      <c r="C33623" s="30">
        <v>2.5333000000000001</v>
      </c>
      <c r="D33623" t="s">
        <v>20</v>
      </c>
      <c r="E33623">
        <v>2026</v>
      </c>
      <c r="G33623" t="s">
        <v>273</v>
      </c>
    </row>
    <row r="33624" spans="1:7">
      <c r="A33624">
        <v>73269040</v>
      </c>
      <c r="B33624" t="s">
        <v>123</v>
      </c>
      <c r="C33624" s="30">
        <v>2.7635999999999998</v>
      </c>
      <c r="D33624" t="s">
        <v>20</v>
      </c>
      <c r="E33624">
        <v>2027</v>
      </c>
      <c r="G33624" t="s">
        <v>273</v>
      </c>
    </row>
    <row r="33625" spans="1:7">
      <c r="A33625">
        <v>73269040</v>
      </c>
      <c r="B33625" t="s">
        <v>123</v>
      </c>
      <c r="C33625" s="30">
        <v>2.9939</v>
      </c>
      <c r="D33625" t="s">
        <v>20</v>
      </c>
      <c r="E33625">
        <v>2028</v>
      </c>
      <c r="G33625" t="s">
        <v>273</v>
      </c>
    </row>
    <row r="33626" spans="1:7">
      <c r="A33626">
        <v>73269050</v>
      </c>
      <c r="B33626" t="s">
        <v>123</v>
      </c>
      <c r="C33626" s="30">
        <v>2.3029999999999999</v>
      </c>
      <c r="D33626" t="s">
        <v>20</v>
      </c>
      <c r="G33626" t="s">
        <v>273</v>
      </c>
    </row>
    <row r="33627" spans="1:7">
      <c r="A33627">
        <v>73269050</v>
      </c>
      <c r="B33627" t="s">
        <v>123</v>
      </c>
      <c r="C33627" s="30">
        <v>2.5333000000000001</v>
      </c>
      <c r="D33627" t="s">
        <v>20</v>
      </c>
      <c r="E33627">
        <v>2026</v>
      </c>
      <c r="G33627" t="s">
        <v>273</v>
      </c>
    </row>
    <row r="33628" spans="1:7">
      <c r="A33628">
        <v>73269050</v>
      </c>
      <c r="B33628" t="s">
        <v>123</v>
      </c>
      <c r="C33628" s="30">
        <v>2.7635999999999998</v>
      </c>
      <c r="D33628" t="s">
        <v>20</v>
      </c>
      <c r="E33628">
        <v>2027</v>
      </c>
      <c r="G33628" t="s">
        <v>273</v>
      </c>
    </row>
    <row r="33629" spans="1:7">
      <c r="A33629">
        <v>73269050</v>
      </c>
      <c r="B33629" t="s">
        <v>123</v>
      </c>
      <c r="C33629" s="30">
        <v>2.9939</v>
      </c>
      <c r="D33629" t="s">
        <v>20</v>
      </c>
      <c r="E33629">
        <v>2028</v>
      </c>
      <c r="G33629" t="s">
        <v>273</v>
      </c>
    </row>
    <row r="33630" spans="1:7">
      <c r="A33630">
        <v>73269060</v>
      </c>
      <c r="B33630" t="s">
        <v>123</v>
      </c>
      <c r="C33630" s="30">
        <v>2.3029999999999999</v>
      </c>
      <c r="D33630" t="s">
        <v>20</v>
      </c>
      <c r="G33630" t="s">
        <v>273</v>
      </c>
    </row>
    <row r="33631" spans="1:7">
      <c r="A33631">
        <v>73269060</v>
      </c>
      <c r="B33631" t="s">
        <v>123</v>
      </c>
      <c r="C33631" s="30">
        <v>2.5333000000000001</v>
      </c>
      <c r="D33631" t="s">
        <v>20</v>
      </c>
      <c r="E33631">
        <v>2026</v>
      </c>
      <c r="G33631" t="s">
        <v>273</v>
      </c>
    </row>
    <row r="33632" spans="1:7">
      <c r="A33632">
        <v>73269060</v>
      </c>
      <c r="B33632" t="s">
        <v>123</v>
      </c>
      <c r="C33632" s="30">
        <v>2.7635999999999998</v>
      </c>
      <c r="D33632" t="s">
        <v>20</v>
      </c>
      <c r="E33632">
        <v>2027</v>
      </c>
      <c r="G33632" t="s">
        <v>273</v>
      </c>
    </row>
    <row r="33633" spans="1:7">
      <c r="A33633">
        <v>73269060</v>
      </c>
      <c r="B33633" t="s">
        <v>123</v>
      </c>
      <c r="C33633" s="30">
        <v>2.9939</v>
      </c>
      <c r="D33633" t="s">
        <v>20</v>
      </c>
      <c r="E33633">
        <v>2028</v>
      </c>
      <c r="G33633" t="s">
        <v>273</v>
      </c>
    </row>
    <row r="33634" spans="1:7">
      <c r="A33634">
        <v>73269092</v>
      </c>
      <c r="B33634" t="s">
        <v>123</v>
      </c>
      <c r="C33634" s="30">
        <v>2.4529999999999998</v>
      </c>
      <c r="D33634" t="s">
        <v>20</v>
      </c>
      <c r="G33634" t="s">
        <v>273</v>
      </c>
    </row>
    <row r="33635" spans="1:7">
      <c r="A33635">
        <v>73269092</v>
      </c>
      <c r="B33635" t="s">
        <v>123</v>
      </c>
      <c r="C33635" s="30">
        <v>2.6982999999999997</v>
      </c>
      <c r="D33635" t="s">
        <v>20</v>
      </c>
      <c r="E33635">
        <v>2026</v>
      </c>
      <c r="G33635" t="s">
        <v>273</v>
      </c>
    </row>
    <row r="33636" spans="1:7">
      <c r="A33636">
        <v>73269092</v>
      </c>
      <c r="B33636" t="s">
        <v>123</v>
      </c>
      <c r="C33636" s="30">
        <v>2.9436</v>
      </c>
      <c r="D33636" t="s">
        <v>20</v>
      </c>
      <c r="E33636">
        <v>2027</v>
      </c>
      <c r="G33636" t="s">
        <v>273</v>
      </c>
    </row>
    <row r="33637" spans="1:7">
      <c r="A33637">
        <v>73269092</v>
      </c>
      <c r="B33637" t="s">
        <v>123</v>
      </c>
      <c r="C33637" s="30">
        <v>3.1888999999999998</v>
      </c>
      <c r="D33637" t="s">
        <v>20</v>
      </c>
      <c r="E33637">
        <v>2028</v>
      </c>
      <c r="G33637" t="s">
        <v>273</v>
      </c>
    </row>
    <row r="33638" spans="1:7">
      <c r="A33638">
        <v>73269094</v>
      </c>
      <c r="B33638" t="s">
        <v>123</v>
      </c>
      <c r="C33638" s="30">
        <v>2.4529999999999998</v>
      </c>
      <c r="D33638" t="s">
        <v>20</v>
      </c>
      <c r="G33638" t="s">
        <v>273</v>
      </c>
    </row>
    <row r="33639" spans="1:7">
      <c r="A33639">
        <v>73269094</v>
      </c>
      <c r="B33639" t="s">
        <v>123</v>
      </c>
      <c r="C33639" s="30">
        <v>2.6982999999999997</v>
      </c>
      <c r="D33639" t="s">
        <v>20</v>
      </c>
      <c r="E33639">
        <v>2026</v>
      </c>
      <c r="G33639" t="s">
        <v>273</v>
      </c>
    </row>
    <row r="33640" spans="1:7">
      <c r="A33640">
        <v>73269094</v>
      </c>
      <c r="B33640" t="s">
        <v>123</v>
      </c>
      <c r="C33640" s="30">
        <v>2.9436</v>
      </c>
      <c r="D33640" t="s">
        <v>20</v>
      </c>
      <c r="E33640">
        <v>2027</v>
      </c>
      <c r="G33640" t="s">
        <v>273</v>
      </c>
    </row>
    <row r="33641" spans="1:7">
      <c r="A33641">
        <v>73269094</v>
      </c>
      <c r="B33641" t="s">
        <v>123</v>
      </c>
      <c r="C33641" s="30">
        <v>3.1888999999999998</v>
      </c>
      <c r="D33641" t="s">
        <v>20</v>
      </c>
      <c r="E33641">
        <v>2028</v>
      </c>
      <c r="G33641" t="s">
        <v>273</v>
      </c>
    </row>
    <row r="33642" spans="1:7">
      <c r="A33642">
        <v>73269096</v>
      </c>
      <c r="B33642" t="s">
        <v>123</v>
      </c>
      <c r="C33642" s="30">
        <v>2.4529999999999998</v>
      </c>
      <c r="D33642" t="s">
        <v>20</v>
      </c>
      <c r="G33642" t="s">
        <v>273</v>
      </c>
    </row>
    <row r="33643" spans="1:7">
      <c r="A33643">
        <v>73269096</v>
      </c>
      <c r="B33643" t="s">
        <v>123</v>
      </c>
      <c r="C33643" s="30">
        <v>2.6982999999999997</v>
      </c>
      <c r="D33643" t="s">
        <v>20</v>
      </c>
      <c r="E33643">
        <v>2026</v>
      </c>
      <c r="G33643" t="s">
        <v>273</v>
      </c>
    </row>
    <row r="33644" spans="1:7">
      <c r="A33644">
        <v>73269096</v>
      </c>
      <c r="B33644" t="s">
        <v>123</v>
      </c>
      <c r="C33644" s="30">
        <v>2.9436</v>
      </c>
      <c r="D33644" t="s">
        <v>20</v>
      </c>
      <c r="E33644">
        <v>2027</v>
      </c>
      <c r="G33644" t="s">
        <v>273</v>
      </c>
    </row>
    <row r="33645" spans="1:7">
      <c r="A33645">
        <v>73269096</v>
      </c>
      <c r="B33645" t="s">
        <v>123</v>
      </c>
      <c r="C33645" s="30">
        <v>3.1888999999999998</v>
      </c>
      <c r="D33645" t="s">
        <v>20</v>
      </c>
      <c r="E33645">
        <v>2028</v>
      </c>
      <c r="G33645" t="s">
        <v>273</v>
      </c>
    </row>
    <row r="33646" spans="1:7">
      <c r="A33646">
        <v>73269098</v>
      </c>
      <c r="B33646" t="s">
        <v>123</v>
      </c>
      <c r="C33646" s="30">
        <v>2.3330000000000002</v>
      </c>
      <c r="D33646" t="s">
        <v>20</v>
      </c>
      <c r="G33646" t="s">
        <v>273</v>
      </c>
    </row>
    <row r="33647" spans="1:7">
      <c r="A33647">
        <v>73269098</v>
      </c>
      <c r="B33647" t="s">
        <v>123</v>
      </c>
      <c r="C33647" s="30">
        <v>2.5663</v>
      </c>
      <c r="D33647" t="s">
        <v>20</v>
      </c>
      <c r="E33647">
        <v>2026</v>
      </c>
      <c r="G33647" t="s">
        <v>273</v>
      </c>
    </row>
    <row r="33648" spans="1:7">
      <c r="A33648">
        <v>73269098</v>
      </c>
      <c r="B33648" t="s">
        <v>123</v>
      </c>
      <c r="C33648" s="30">
        <v>2.7996000000000003</v>
      </c>
      <c r="D33648" t="s">
        <v>20</v>
      </c>
      <c r="E33648">
        <v>2027</v>
      </c>
      <c r="G33648" t="s">
        <v>273</v>
      </c>
    </row>
    <row r="33649" spans="1:7">
      <c r="A33649">
        <v>73269098</v>
      </c>
      <c r="B33649" t="s">
        <v>123</v>
      </c>
      <c r="C33649" s="30">
        <v>3.0329000000000002</v>
      </c>
      <c r="D33649" t="s">
        <v>20</v>
      </c>
      <c r="E33649">
        <v>2028</v>
      </c>
      <c r="G33649" t="s">
        <v>273</v>
      </c>
    </row>
    <row r="33650" spans="1:7">
      <c r="A33650">
        <v>2523100090</v>
      </c>
      <c r="B33650" t="s">
        <v>124</v>
      </c>
      <c r="C33650" s="30">
        <v>1.36</v>
      </c>
      <c r="D33650" t="s">
        <v>13</v>
      </c>
      <c r="G33650" t="s">
        <v>270</v>
      </c>
    </row>
    <row r="33651" spans="1:7">
      <c r="A33651">
        <v>2523100090</v>
      </c>
      <c r="B33651" t="s">
        <v>124</v>
      </c>
      <c r="C33651" s="30">
        <v>1.4960000000000002</v>
      </c>
      <c r="D33651" t="s">
        <v>13</v>
      </c>
      <c r="E33651">
        <v>2026</v>
      </c>
      <c r="G33651" t="s">
        <v>270</v>
      </c>
    </row>
    <row r="33652" spans="1:7">
      <c r="A33652">
        <v>2523100090</v>
      </c>
      <c r="B33652" t="s">
        <v>124</v>
      </c>
      <c r="C33652" s="30">
        <v>1.6320000000000001</v>
      </c>
      <c r="D33652" t="s">
        <v>13</v>
      </c>
      <c r="E33652">
        <v>2027</v>
      </c>
      <c r="G33652" t="s">
        <v>270</v>
      </c>
    </row>
    <row r="33653" spans="1:7">
      <c r="A33653">
        <v>2523100090</v>
      </c>
      <c r="B33653" t="s">
        <v>124</v>
      </c>
      <c r="C33653" s="30">
        <v>1.7680000000000002</v>
      </c>
      <c r="D33653" t="s">
        <v>13</v>
      </c>
      <c r="E33653">
        <v>2028</v>
      </c>
      <c r="G33653" t="s">
        <v>270</v>
      </c>
    </row>
    <row r="33654" spans="1:7">
      <c r="A33654">
        <v>25232900</v>
      </c>
      <c r="B33654" t="s">
        <v>124</v>
      </c>
      <c r="C33654" s="30">
        <v>1.36</v>
      </c>
      <c r="G33654" t="s">
        <v>270</v>
      </c>
    </row>
    <row r="33655" spans="1:7">
      <c r="A33655">
        <v>25232900</v>
      </c>
      <c r="B33655" t="s">
        <v>124</v>
      </c>
      <c r="C33655" s="30">
        <v>1.4960000000000002</v>
      </c>
      <c r="E33655">
        <v>2026</v>
      </c>
      <c r="G33655" t="s">
        <v>270</v>
      </c>
    </row>
    <row r="33656" spans="1:7">
      <c r="A33656">
        <v>25232900</v>
      </c>
      <c r="B33656" t="s">
        <v>124</v>
      </c>
      <c r="C33656" s="30">
        <v>1.6320000000000001</v>
      </c>
      <c r="E33656">
        <v>2027</v>
      </c>
      <c r="G33656" t="s">
        <v>270</v>
      </c>
    </row>
    <row r="33657" spans="1:7">
      <c r="A33657">
        <v>25232900</v>
      </c>
      <c r="B33657" t="s">
        <v>124</v>
      </c>
      <c r="C33657" s="30">
        <v>1.7680000000000002</v>
      </c>
      <c r="E33657">
        <v>2028</v>
      </c>
      <c r="G33657" t="s">
        <v>270</v>
      </c>
    </row>
    <row r="33658" spans="1:7">
      <c r="A33658">
        <v>2523900090</v>
      </c>
      <c r="B33658" t="s">
        <v>124</v>
      </c>
      <c r="C33658" s="30">
        <v>1.3</v>
      </c>
      <c r="D33658" t="s">
        <v>13</v>
      </c>
      <c r="G33658" t="s">
        <v>270</v>
      </c>
    </row>
    <row r="33659" spans="1:7">
      <c r="A33659">
        <v>2523900090</v>
      </c>
      <c r="B33659" t="s">
        <v>124</v>
      </c>
      <c r="C33659" s="30">
        <v>1.4300000000000002</v>
      </c>
      <c r="D33659" t="s">
        <v>13</v>
      </c>
      <c r="E33659">
        <v>2026</v>
      </c>
      <c r="G33659" t="s">
        <v>270</v>
      </c>
    </row>
    <row r="33660" spans="1:7">
      <c r="A33660">
        <v>2523900090</v>
      </c>
      <c r="B33660" t="s">
        <v>124</v>
      </c>
      <c r="C33660" s="30">
        <v>1.56</v>
      </c>
      <c r="D33660" t="s">
        <v>13</v>
      </c>
      <c r="E33660">
        <v>2027</v>
      </c>
      <c r="G33660" t="s">
        <v>270</v>
      </c>
    </row>
    <row r="33661" spans="1:7">
      <c r="A33661">
        <v>2523900090</v>
      </c>
      <c r="B33661" t="s">
        <v>124</v>
      </c>
      <c r="C33661" s="30">
        <v>1.6900000000000002</v>
      </c>
      <c r="D33661" t="s">
        <v>13</v>
      </c>
      <c r="E33661">
        <v>2028</v>
      </c>
      <c r="G33661" t="s">
        <v>270</v>
      </c>
    </row>
    <row r="33662" spans="1:7">
      <c r="A33662">
        <v>28080000</v>
      </c>
      <c r="B33662" t="s">
        <v>124</v>
      </c>
      <c r="C33662" s="30">
        <v>2.74</v>
      </c>
      <c r="G33662" t="s">
        <v>271</v>
      </c>
    </row>
    <row r="33663" spans="1:7">
      <c r="A33663">
        <v>28080000</v>
      </c>
      <c r="B33663" t="s">
        <v>124</v>
      </c>
      <c r="C33663" s="30">
        <v>2.7674000000000003</v>
      </c>
      <c r="E33663">
        <v>2026</v>
      </c>
      <c r="G33663" t="s">
        <v>271</v>
      </c>
    </row>
    <row r="33664" spans="1:7">
      <c r="A33664">
        <v>28080000</v>
      </c>
      <c r="B33664" t="s">
        <v>124</v>
      </c>
      <c r="C33664" s="30">
        <v>2.7674000000000003</v>
      </c>
      <c r="E33664">
        <v>2027</v>
      </c>
      <c r="G33664" t="s">
        <v>271</v>
      </c>
    </row>
    <row r="33665" spans="1:7">
      <c r="A33665">
        <v>28080000</v>
      </c>
      <c r="B33665" t="s">
        <v>124</v>
      </c>
      <c r="C33665" s="30">
        <v>2.7674000000000003</v>
      </c>
      <c r="E33665">
        <v>2028</v>
      </c>
      <c r="G33665" t="s">
        <v>271</v>
      </c>
    </row>
    <row r="33666" spans="1:7">
      <c r="A33666">
        <v>28142000</v>
      </c>
      <c r="B33666" t="s">
        <v>124</v>
      </c>
      <c r="C33666">
        <v>0.69</v>
      </c>
      <c r="G33666" t="s">
        <v>271</v>
      </c>
    </row>
    <row r="33667" spans="1:7">
      <c r="A33667">
        <v>28142000</v>
      </c>
      <c r="B33667" t="s">
        <v>124</v>
      </c>
      <c r="C33667">
        <v>0.69689999999999996</v>
      </c>
      <c r="E33667">
        <v>2026</v>
      </c>
      <c r="G33667" t="s">
        <v>271</v>
      </c>
    </row>
    <row r="33668" spans="1:7">
      <c r="A33668">
        <v>28142000</v>
      </c>
      <c r="B33668" t="s">
        <v>124</v>
      </c>
      <c r="C33668">
        <v>0.69689999999999996</v>
      </c>
      <c r="E33668">
        <v>2027</v>
      </c>
      <c r="G33668" t="s">
        <v>271</v>
      </c>
    </row>
    <row r="33669" spans="1:7">
      <c r="A33669">
        <v>28142000</v>
      </c>
      <c r="B33669" t="s">
        <v>124</v>
      </c>
      <c r="C33669">
        <v>0.69689999999999996</v>
      </c>
      <c r="E33669">
        <v>2028</v>
      </c>
      <c r="G33669" t="s">
        <v>271</v>
      </c>
    </row>
    <row r="33670" spans="1:7">
      <c r="A33670">
        <v>28342100</v>
      </c>
      <c r="B33670" t="s">
        <v>124</v>
      </c>
      <c r="C33670" s="30">
        <v>2.23</v>
      </c>
      <c r="G33670" t="s">
        <v>271</v>
      </c>
    </row>
    <row r="33671" spans="1:7">
      <c r="A33671">
        <v>28342100</v>
      </c>
      <c r="B33671" t="s">
        <v>124</v>
      </c>
      <c r="C33671" s="30">
        <v>2.2523</v>
      </c>
      <c r="E33671">
        <v>2026</v>
      </c>
      <c r="G33671" t="s">
        <v>271</v>
      </c>
    </row>
    <row r="33672" spans="1:7">
      <c r="A33672">
        <v>28342100</v>
      </c>
      <c r="B33672" t="s">
        <v>124</v>
      </c>
      <c r="C33672" s="30">
        <v>2.2523</v>
      </c>
      <c r="E33672">
        <v>2027</v>
      </c>
      <c r="G33672" t="s">
        <v>271</v>
      </c>
    </row>
    <row r="33673" spans="1:7">
      <c r="A33673">
        <v>28342100</v>
      </c>
      <c r="B33673" t="s">
        <v>124</v>
      </c>
      <c r="C33673" s="30">
        <v>2.2523</v>
      </c>
      <c r="E33673">
        <v>2028</v>
      </c>
      <c r="G33673" t="s">
        <v>271</v>
      </c>
    </row>
    <row r="33674" spans="1:7">
      <c r="A33674">
        <v>31021012</v>
      </c>
      <c r="B33674" t="s">
        <v>124</v>
      </c>
      <c r="C33674">
        <v>0.49</v>
      </c>
      <c r="G33674" t="s">
        <v>271</v>
      </c>
    </row>
    <row r="33675" spans="1:7">
      <c r="A33675">
        <v>31021012</v>
      </c>
      <c r="B33675" t="s">
        <v>124</v>
      </c>
      <c r="C33675">
        <v>0.49490000000000001</v>
      </c>
      <c r="E33675">
        <v>2026</v>
      </c>
      <c r="G33675" t="s">
        <v>271</v>
      </c>
    </row>
    <row r="33676" spans="1:7">
      <c r="A33676">
        <v>31021012</v>
      </c>
      <c r="B33676" t="s">
        <v>124</v>
      </c>
      <c r="C33676">
        <v>0.49490000000000001</v>
      </c>
      <c r="E33676">
        <v>2027</v>
      </c>
      <c r="G33676" t="s">
        <v>271</v>
      </c>
    </row>
    <row r="33677" spans="1:7">
      <c r="A33677">
        <v>31021012</v>
      </c>
      <c r="B33677" t="s">
        <v>124</v>
      </c>
      <c r="C33677">
        <v>0.49490000000000001</v>
      </c>
      <c r="E33677">
        <v>2028</v>
      </c>
      <c r="G33677" t="s">
        <v>271</v>
      </c>
    </row>
    <row r="33678" spans="1:7">
      <c r="A33678">
        <v>31021015</v>
      </c>
      <c r="B33678" t="s">
        <v>124</v>
      </c>
      <c r="C33678">
        <v>0.8</v>
      </c>
      <c r="G33678" t="s">
        <v>271</v>
      </c>
    </row>
    <row r="33679" spans="1:7">
      <c r="A33679">
        <v>31021015</v>
      </c>
      <c r="B33679" t="s">
        <v>124</v>
      </c>
      <c r="C33679">
        <v>0.80800000000000005</v>
      </c>
      <c r="E33679">
        <v>2026</v>
      </c>
      <c r="G33679" t="s">
        <v>271</v>
      </c>
    </row>
    <row r="33680" spans="1:7">
      <c r="A33680">
        <v>31021015</v>
      </c>
      <c r="B33680" t="s">
        <v>124</v>
      </c>
      <c r="C33680">
        <v>0.80800000000000005</v>
      </c>
      <c r="E33680">
        <v>2027</v>
      </c>
      <c r="G33680" t="s">
        <v>271</v>
      </c>
    </row>
    <row r="33681" spans="1:7">
      <c r="A33681">
        <v>31021015</v>
      </c>
      <c r="B33681" t="s">
        <v>124</v>
      </c>
      <c r="C33681">
        <v>0.80800000000000005</v>
      </c>
      <c r="E33681">
        <v>2028</v>
      </c>
      <c r="G33681" t="s">
        <v>271</v>
      </c>
    </row>
    <row r="33682" spans="1:7">
      <c r="A33682">
        <v>31021019</v>
      </c>
      <c r="B33682" t="s">
        <v>124</v>
      </c>
      <c r="C33682" s="30">
        <v>1.49</v>
      </c>
      <c r="G33682" t="s">
        <v>271</v>
      </c>
    </row>
    <row r="33683" spans="1:7">
      <c r="A33683">
        <v>31021019</v>
      </c>
      <c r="B33683" t="s">
        <v>124</v>
      </c>
      <c r="C33683" s="30">
        <v>1.5048999999999999</v>
      </c>
      <c r="E33683">
        <v>2026</v>
      </c>
      <c r="G33683" t="s">
        <v>271</v>
      </c>
    </row>
    <row r="33684" spans="1:7">
      <c r="A33684">
        <v>31021019</v>
      </c>
      <c r="B33684" t="s">
        <v>124</v>
      </c>
      <c r="C33684" s="30">
        <v>1.5048999999999999</v>
      </c>
      <c r="E33684">
        <v>2027</v>
      </c>
      <c r="G33684" t="s">
        <v>271</v>
      </c>
    </row>
    <row r="33685" spans="1:7">
      <c r="A33685">
        <v>31021019</v>
      </c>
      <c r="B33685" t="s">
        <v>124</v>
      </c>
      <c r="C33685" s="30">
        <v>1.5048999999999999</v>
      </c>
      <c r="E33685">
        <v>2028</v>
      </c>
      <c r="G33685" t="s">
        <v>271</v>
      </c>
    </row>
    <row r="33686" spans="1:7">
      <c r="A33686">
        <v>31021090</v>
      </c>
      <c r="B33686" t="s">
        <v>124</v>
      </c>
      <c r="C33686" s="30">
        <v>1.45</v>
      </c>
      <c r="G33686" t="s">
        <v>271</v>
      </c>
    </row>
    <row r="33687" spans="1:7">
      <c r="A33687">
        <v>31021090</v>
      </c>
      <c r="B33687" t="s">
        <v>124</v>
      </c>
      <c r="C33687" s="30">
        <v>1.4644999999999999</v>
      </c>
      <c r="E33687">
        <v>2026</v>
      </c>
      <c r="G33687" t="s">
        <v>271</v>
      </c>
    </row>
    <row r="33688" spans="1:7">
      <c r="A33688">
        <v>31021090</v>
      </c>
      <c r="B33688" t="s">
        <v>124</v>
      </c>
      <c r="C33688" s="30">
        <v>1.4644999999999999</v>
      </c>
      <c r="E33688">
        <v>2027</v>
      </c>
      <c r="G33688" t="s">
        <v>271</v>
      </c>
    </row>
    <row r="33689" spans="1:7">
      <c r="A33689">
        <v>31021090</v>
      </c>
      <c r="B33689" t="s">
        <v>124</v>
      </c>
      <c r="C33689" s="30">
        <v>1.4644999999999999</v>
      </c>
      <c r="E33689">
        <v>2028</v>
      </c>
      <c r="G33689" t="s">
        <v>271</v>
      </c>
    </row>
    <row r="33690" spans="1:7">
      <c r="A33690">
        <v>31022100</v>
      </c>
      <c r="B33690" t="s">
        <v>124</v>
      </c>
      <c r="C33690">
        <v>0.66</v>
      </c>
      <c r="G33690" t="s">
        <v>271</v>
      </c>
    </row>
    <row r="33691" spans="1:7">
      <c r="A33691">
        <v>31022100</v>
      </c>
      <c r="B33691" t="s">
        <v>124</v>
      </c>
      <c r="C33691">
        <v>0.66660000000000008</v>
      </c>
      <c r="E33691">
        <v>2026</v>
      </c>
      <c r="G33691" t="s">
        <v>271</v>
      </c>
    </row>
    <row r="33692" spans="1:7">
      <c r="A33692">
        <v>31022100</v>
      </c>
      <c r="B33692" t="s">
        <v>124</v>
      </c>
      <c r="C33692">
        <v>0.66660000000000008</v>
      </c>
      <c r="E33692">
        <v>2027</v>
      </c>
      <c r="G33692" t="s">
        <v>271</v>
      </c>
    </row>
    <row r="33693" spans="1:7">
      <c r="A33693">
        <v>31022100</v>
      </c>
      <c r="B33693" t="s">
        <v>124</v>
      </c>
      <c r="C33693">
        <v>0.66660000000000008</v>
      </c>
      <c r="E33693">
        <v>2028</v>
      </c>
      <c r="G33693" t="s">
        <v>271</v>
      </c>
    </row>
    <row r="33694" spans="1:7">
      <c r="A33694">
        <v>31022900</v>
      </c>
      <c r="B33694" t="s">
        <v>124</v>
      </c>
      <c r="C33694" s="30">
        <v>1.44</v>
      </c>
      <c r="G33694" t="s">
        <v>271</v>
      </c>
    </row>
    <row r="33695" spans="1:7">
      <c r="A33695">
        <v>31022900</v>
      </c>
      <c r="B33695" t="s">
        <v>124</v>
      </c>
      <c r="C33695" s="30">
        <v>1.4543999999999999</v>
      </c>
      <c r="E33695">
        <v>2026</v>
      </c>
      <c r="G33695" t="s">
        <v>271</v>
      </c>
    </row>
    <row r="33696" spans="1:7">
      <c r="A33696">
        <v>31022900</v>
      </c>
      <c r="B33696" t="s">
        <v>124</v>
      </c>
      <c r="C33696" s="30">
        <v>1.4543999999999999</v>
      </c>
      <c r="E33696">
        <v>2027</v>
      </c>
      <c r="G33696" t="s">
        <v>271</v>
      </c>
    </row>
    <row r="33697" spans="1:7">
      <c r="A33697">
        <v>31022900</v>
      </c>
      <c r="B33697" t="s">
        <v>124</v>
      </c>
      <c r="C33697" s="30">
        <v>1.4543999999999999</v>
      </c>
      <c r="E33697">
        <v>2028</v>
      </c>
      <c r="G33697" t="s">
        <v>271</v>
      </c>
    </row>
    <row r="33698" spans="1:7">
      <c r="A33698">
        <v>31023010</v>
      </c>
      <c r="B33698" t="s">
        <v>124</v>
      </c>
      <c r="C33698" s="30">
        <v>1.69</v>
      </c>
      <c r="G33698" t="s">
        <v>271</v>
      </c>
    </row>
    <row r="33699" spans="1:7">
      <c r="A33699">
        <v>31023010</v>
      </c>
      <c r="B33699" t="s">
        <v>124</v>
      </c>
      <c r="C33699" s="30">
        <v>1.7068999999999999</v>
      </c>
      <c r="E33699">
        <v>2026</v>
      </c>
      <c r="G33699" t="s">
        <v>271</v>
      </c>
    </row>
    <row r="33700" spans="1:7">
      <c r="A33700">
        <v>31023010</v>
      </c>
      <c r="B33700" t="s">
        <v>124</v>
      </c>
      <c r="C33700" s="30">
        <v>1.7068999999999999</v>
      </c>
      <c r="E33700">
        <v>2027</v>
      </c>
      <c r="G33700" t="s">
        <v>271</v>
      </c>
    </row>
    <row r="33701" spans="1:7">
      <c r="A33701">
        <v>31023010</v>
      </c>
      <c r="B33701" t="s">
        <v>124</v>
      </c>
      <c r="C33701" s="30">
        <v>1.7068999999999999</v>
      </c>
      <c r="E33701">
        <v>2028</v>
      </c>
      <c r="G33701" t="s">
        <v>271</v>
      </c>
    </row>
    <row r="33702" spans="1:7">
      <c r="A33702">
        <v>31023090</v>
      </c>
      <c r="B33702" t="s">
        <v>124</v>
      </c>
      <c r="C33702" s="30">
        <v>2.6</v>
      </c>
      <c r="G33702" t="s">
        <v>271</v>
      </c>
    </row>
    <row r="33703" spans="1:7">
      <c r="A33703">
        <v>31023090</v>
      </c>
      <c r="B33703" t="s">
        <v>124</v>
      </c>
      <c r="C33703" s="30">
        <v>2.6260000000000003</v>
      </c>
      <c r="E33703">
        <v>2026</v>
      </c>
      <c r="G33703" t="s">
        <v>271</v>
      </c>
    </row>
    <row r="33704" spans="1:7">
      <c r="A33704">
        <v>31023090</v>
      </c>
      <c r="B33704" t="s">
        <v>124</v>
      </c>
      <c r="C33704" s="30">
        <v>2.6260000000000003</v>
      </c>
      <c r="E33704">
        <v>2027</v>
      </c>
      <c r="G33704" t="s">
        <v>271</v>
      </c>
    </row>
    <row r="33705" spans="1:7">
      <c r="A33705">
        <v>31023090</v>
      </c>
      <c r="B33705" t="s">
        <v>124</v>
      </c>
      <c r="C33705" s="30">
        <v>2.6260000000000003</v>
      </c>
      <c r="E33705">
        <v>2028</v>
      </c>
      <c r="G33705" t="s">
        <v>271</v>
      </c>
    </row>
    <row r="33706" spans="1:7">
      <c r="A33706">
        <v>31024010</v>
      </c>
      <c r="B33706" t="s">
        <v>124</v>
      </c>
      <c r="C33706" s="30">
        <v>2.21</v>
      </c>
      <c r="G33706" t="s">
        <v>271</v>
      </c>
    </row>
    <row r="33707" spans="1:7">
      <c r="A33707">
        <v>31024010</v>
      </c>
      <c r="B33707" t="s">
        <v>124</v>
      </c>
      <c r="C33707" s="30">
        <v>2.2321</v>
      </c>
      <c r="E33707">
        <v>2026</v>
      </c>
      <c r="G33707" t="s">
        <v>271</v>
      </c>
    </row>
    <row r="33708" spans="1:7">
      <c r="A33708">
        <v>31024010</v>
      </c>
      <c r="B33708" t="s">
        <v>124</v>
      </c>
      <c r="C33708" s="30">
        <v>2.2321</v>
      </c>
      <c r="E33708">
        <v>2027</v>
      </c>
      <c r="G33708" t="s">
        <v>271</v>
      </c>
    </row>
    <row r="33709" spans="1:7">
      <c r="A33709">
        <v>31024010</v>
      </c>
      <c r="B33709" t="s">
        <v>124</v>
      </c>
      <c r="C33709" s="30">
        <v>2.2321</v>
      </c>
      <c r="E33709">
        <v>2028</v>
      </c>
      <c r="G33709" t="s">
        <v>271</v>
      </c>
    </row>
    <row r="33710" spans="1:7">
      <c r="A33710">
        <v>31024090</v>
      </c>
      <c r="B33710" t="s">
        <v>124</v>
      </c>
      <c r="C33710" s="30">
        <v>2.21</v>
      </c>
      <c r="G33710" t="s">
        <v>271</v>
      </c>
    </row>
    <row r="33711" spans="1:7">
      <c r="A33711">
        <v>31024090</v>
      </c>
      <c r="B33711" t="s">
        <v>124</v>
      </c>
      <c r="C33711" s="30">
        <v>2.2321</v>
      </c>
      <c r="E33711">
        <v>2026</v>
      </c>
      <c r="G33711" t="s">
        <v>271</v>
      </c>
    </row>
    <row r="33712" spans="1:7">
      <c r="A33712">
        <v>31024090</v>
      </c>
      <c r="B33712" t="s">
        <v>124</v>
      </c>
      <c r="C33712" s="30">
        <v>2.2321</v>
      </c>
      <c r="E33712">
        <v>2027</v>
      </c>
      <c r="G33712" t="s">
        <v>271</v>
      </c>
    </row>
    <row r="33713" spans="1:7">
      <c r="A33713">
        <v>31024090</v>
      </c>
      <c r="B33713" t="s">
        <v>124</v>
      </c>
      <c r="C33713" s="30">
        <v>2.2321</v>
      </c>
      <c r="E33713">
        <v>2028</v>
      </c>
      <c r="G33713" t="s">
        <v>271</v>
      </c>
    </row>
    <row r="33714" spans="1:7">
      <c r="A33714">
        <v>31025000</v>
      </c>
      <c r="B33714" t="s">
        <v>124</v>
      </c>
      <c r="C33714" s="30">
        <v>4.28</v>
      </c>
      <c r="G33714" t="s">
        <v>271</v>
      </c>
    </row>
    <row r="33715" spans="1:7">
      <c r="A33715">
        <v>31025000</v>
      </c>
      <c r="B33715" t="s">
        <v>124</v>
      </c>
      <c r="C33715" s="30">
        <v>4.3228</v>
      </c>
      <c r="E33715">
        <v>2026</v>
      </c>
      <c r="G33715" t="s">
        <v>271</v>
      </c>
    </row>
    <row r="33716" spans="1:7">
      <c r="A33716">
        <v>31025000</v>
      </c>
      <c r="B33716" t="s">
        <v>124</v>
      </c>
      <c r="C33716" s="30">
        <v>4.3228</v>
      </c>
      <c r="E33716">
        <v>2027</v>
      </c>
      <c r="G33716" t="s">
        <v>271</v>
      </c>
    </row>
    <row r="33717" spans="1:7">
      <c r="A33717">
        <v>31025000</v>
      </c>
      <c r="B33717" t="s">
        <v>124</v>
      </c>
      <c r="C33717" s="30">
        <v>4.3228</v>
      </c>
      <c r="E33717">
        <v>2028</v>
      </c>
      <c r="G33717" t="s">
        <v>271</v>
      </c>
    </row>
    <row r="33718" spans="1:7">
      <c r="A33718">
        <v>31026000</v>
      </c>
      <c r="B33718" t="s">
        <v>124</v>
      </c>
      <c r="C33718" s="30">
        <v>2.1800000000000002</v>
      </c>
      <c r="G33718" t="s">
        <v>271</v>
      </c>
    </row>
    <row r="33719" spans="1:7">
      <c r="A33719">
        <v>31026000</v>
      </c>
      <c r="B33719" t="s">
        <v>124</v>
      </c>
      <c r="C33719" s="30">
        <v>2.2018</v>
      </c>
      <c r="E33719">
        <v>2026</v>
      </c>
      <c r="G33719" t="s">
        <v>271</v>
      </c>
    </row>
    <row r="33720" spans="1:7">
      <c r="A33720">
        <v>31026000</v>
      </c>
      <c r="B33720" t="s">
        <v>124</v>
      </c>
      <c r="C33720" s="30">
        <v>2.2018</v>
      </c>
      <c r="E33720">
        <v>2027</v>
      </c>
      <c r="G33720" t="s">
        <v>271</v>
      </c>
    </row>
    <row r="33721" spans="1:7">
      <c r="A33721">
        <v>31026000</v>
      </c>
      <c r="B33721" t="s">
        <v>124</v>
      </c>
      <c r="C33721" s="30">
        <v>2.2018</v>
      </c>
      <c r="E33721">
        <v>2028</v>
      </c>
      <c r="G33721" t="s">
        <v>271</v>
      </c>
    </row>
    <row r="33722" spans="1:7">
      <c r="A33722">
        <v>31028000</v>
      </c>
      <c r="B33722" t="s">
        <v>124</v>
      </c>
      <c r="C33722" s="30">
        <v>1.63</v>
      </c>
      <c r="G33722" t="s">
        <v>271</v>
      </c>
    </row>
    <row r="33723" spans="1:7">
      <c r="A33723">
        <v>31028000</v>
      </c>
      <c r="B33723" t="s">
        <v>124</v>
      </c>
      <c r="C33723" s="30">
        <v>1.6462999999999999</v>
      </c>
      <c r="E33723">
        <v>2026</v>
      </c>
      <c r="G33723" t="s">
        <v>271</v>
      </c>
    </row>
    <row r="33724" spans="1:7">
      <c r="A33724">
        <v>31028000</v>
      </c>
      <c r="B33724" t="s">
        <v>124</v>
      </c>
      <c r="C33724" s="30">
        <v>1.6462999999999999</v>
      </c>
      <c r="E33724">
        <v>2027</v>
      </c>
      <c r="G33724" t="s">
        <v>271</v>
      </c>
    </row>
    <row r="33725" spans="1:7">
      <c r="A33725">
        <v>31028000</v>
      </c>
      <c r="B33725" t="s">
        <v>124</v>
      </c>
      <c r="C33725" s="30">
        <v>1.6462999999999999</v>
      </c>
      <c r="E33725">
        <v>2028</v>
      </c>
      <c r="G33725" t="s">
        <v>271</v>
      </c>
    </row>
    <row r="33726" spans="1:7">
      <c r="A33726">
        <v>31029000</v>
      </c>
      <c r="B33726" t="s">
        <v>124</v>
      </c>
      <c r="C33726" s="30">
        <v>1.67</v>
      </c>
      <c r="G33726" t="s">
        <v>271</v>
      </c>
    </row>
    <row r="33727" spans="1:7">
      <c r="A33727">
        <v>31029000</v>
      </c>
      <c r="B33727" t="s">
        <v>124</v>
      </c>
      <c r="C33727" s="30">
        <v>1.6866999999999999</v>
      </c>
      <c r="E33727">
        <v>2026</v>
      </c>
      <c r="G33727" t="s">
        <v>271</v>
      </c>
    </row>
    <row r="33728" spans="1:7">
      <c r="A33728">
        <v>31029000</v>
      </c>
      <c r="B33728" t="s">
        <v>124</v>
      </c>
      <c r="C33728" s="30">
        <v>1.6866999999999999</v>
      </c>
      <c r="E33728">
        <v>2027</v>
      </c>
      <c r="G33728" t="s">
        <v>271</v>
      </c>
    </row>
    <row r="33729" spans="1:7">
      <c r="A33729">
        <v>31029000</v>
      </c>
      <c r="B33729" t="s">
        <v>124</v>
      </c>
      <c r="C33729" s="30">
        <v>1.6866999999999999</v>
      </c>
      <c r="E33729">
        <v>2028</v>
      </c>
      <c r="G33729" t="s">
        <v>271</v>
      </c>
    </row>
    <row r="33730" spans="1:7">
      <c r="A33730">
        <v>31051000</v>
      </c>
      <c r="B33730" t="s">
        <v>124</v>
      </c>
      <c r="C33730">
        <v>0.84</v>
      </c>
      <c r="G33730" t="s">
        <v>271</v>
      </c>
    </row>
    <row r="33731" spans="1:7">
      <c r="A33731">
        <v>31051000</v>
      </c>
      <c r="B33731" t="s">
        <v>124</v>
      </c>
      <c r="C33731">
        <v>0.84839999999999993</v>
      </c>
      <c r="E33731">
        <v>2026</v>
      </c>
      <c r="G33731" t="s">
        <v>271</v>
      </c>
    </row>
    <row r="33732" spans="1:7">
      <c r="A33732">
        <v>31051000</v>
      </c>
      <c r="B33732" t="s">
        <v>124</v>
      </c>
      <c r="C33732">
        <v>0.84839999999999993</v>
      </c>
      <c r="E33732">
        <v>2027</v>
      </c>
      <c r="G33732" t="s">
        <v>271</v>
      </c>
    </row>
    <row r="33733" spans="1:7">
      <c r="A33733">
        <v>31051000</v>
      </c>
      <c r="B33733" t="s">
        <v>124</v>
      </c>
      <c r="C33733">
        <v>0.84839999999999993</v>
      </c>
      <c r="E33733">
        <v>2028</v>
      </c>
      <c r="G33733" t="s">
        <v>271</v>
      </c>
    </row>
    <row r="33734" spans="1:7">
      <c r="A33734">
        <v>31052010</v>
      </c>
      <c r="B33734" t="s">
        <v>124</v>
      </c>
      <c r="C33734" s="30">
        <v>1.0900000000000001</v>
      </c>
      <c r="G33734" t="s">
        <v>271</v>
      </c>
    </row>
    <row r="33735" spans="1:7">
      <c r="A33735">
        <v>31052010</v>
      </c>
      <c r="B33735" t="s">
        <v>124</v>
      </c>
      <c r="C33735" s="30">
        <v>1.1009</v>
      </c>
      <c r="E33735">
        <v>2026</v>
      </c>
      <c r="G33735" t="s">
        <v>271</v>
      </c>
    </row>
    <row r="33736" spans="1:7">
      <c r="A33736">
        <v>31052010</v>
      </c>
      <c r="B33736" t="s">
        <v>124</v>
      </c>
      <c r="C33736" s="30">
        <v>1.1009</v>
      </c>
      <c r="E33736">
        <v>2027</v>
      </c>
      <c r="G33736" t="s">
        <v>271</v>
      </c>
    </row>
    <row r="33737" spans="1:7">
      <c r="A33737">
        <v>31052010</v>
      </c>
      <c r="B33737" t="s">
        <v>124</v>
      </c>
      <c r="C33737" s="30">
        <v>1.1009</v>
      </c>
      <c r="E33737">
        <v>2028</v>
      </c>
      <c r="G33737" t="s">
        <v>271</v>
      </c>
    </row>
    <row r="33738" spans="1:7">
      <c r="A33738">
        <v>31052090</v>
      </c>
      <c r="B33738" t="s">
        <v>124</v>
      </c>
      <c r="C33738">
        <v>0.74</v>
      </c>
      <c r="G33738" t="s">
        <v>271</v>
      </c>
    </row>
    <row r="33739" spans="1:7">
      <c r="A33739">
        <v>31052090</v>
      </c>
      <c r="B33739" t="s">
        <v>124</v>
      </c>
      <c r="C33739">
        <v>0.74739999999999995</v>
      </c>
      <c r="E33739">
        <v>2026</v>
      </c>
      <c r="G33739" t="s">
        <v>271</v>
      </c>
    </row>
    <row r="33740" spans="1:7">
      <c r="A33740">
        <v>31052090</v>
      </c>
      <c r="B33740" t="s">
        <v>124</v>
      </c>
      <c r="C33740">
        <v>0.74739999999999995</v>
      </c>
      <c r="E33740">
        <v>2027</v>
      </c>
      <c r="G33740" t="s">
        <v>271</v>
      </c>
    </row>
    <row r="33741" spans="1:7">
      <c r="A33741">
        <v>31052090</v>
      </c>
      <c r="B33741" t="s">
        <v>124</v>
      </c>
      <c r="C33741">
        <v>0.74739999999999995</v>
      </c>
      <c r="E33741">
        <v>2028</v>
      </c>
      <c r="G33741" t="s">
        <v>271</v>
      </c>
    </row>
    <row r="33742" spans="1:7">
      <c r="A33742">
        <v>31053000</v>
      </c>
      <c r="B33742" t="s">
        <v>124</v>
      </c>
      <c r="C33742">
        <v>0.54</v>
      </c>
      <c r="G33742" t="s">
        <v>271</v>
      </c>
    </row>
    <row r="33743" spans="1:7">
      <c r="A33743">
        <v>31053000</v>
      </c>
      <c r="B33743" t="s">
        <v>124</v>
      </c>
      <c r="C33743">
        <v>0.5454</v>
      </c>
      <c r="E33743">
        <v>2026</v>
      </c>
      <c r="G33743" t="s">
        <v>271</v>
      </c>
    </row>
    <row r="33744" spans="1:7">
      <c r="A33744">
        <v>31053000</v>
      </c>
      <c r="B33744" t="s">
        <v>124</v>
      </c>
      <c r="C33744">
        <v>0.5454</v>
      </c>
      <c r="E33744">
        <v>2027</v>
      </c>
      <c r="G33744" t="s">
        <v>271</v>
      </c>
    </row>
    <row r="33745" spans="1:7">
      <c r="A33745">
        <v>31053000</v>
      </c>
      <c r="B33745" t="s">
        <v>124</v>
      </c>
      <c r="C33745">
        <v>0.5454</v>
      </c>
      <c r="E33745">
        <v>2028</v>
      </c>
      <c r="G33745" t="s">
        <v>271</v>
      </c>
    </row>
    <row r="33746" spans="1:7">
      <c r="A33746">
        <v>31054000</v>
      </c>
      <c r="B33746" t="s">
        <v>124</v>
      </c>
      <c r="C33746">
        <v>0.34</v>
      </c>
      <c r="G33746" t="s">
        <v>271</v>
      </c>
    </row>
    <row r="33747" spans="1:7">
      <c r="A33747">
        <v>31054000</v>
      </c>
      <c r="B33747" t="s">
        <v>124</v>
      </c>
      <c r="C33747">
        <v>0.34340000000000004</v>
      </c>
      <c r="E33747">
        <v>2026</v>
      </c>
      <c r="G33747" t="s">
        <v>271</v>
      </c>
    </row>
    <row r="33748" spans="1:7">
      <c r="A33748">
        <v>31054000</v>
      </c>
      <c r="B33748" t="s">
        <v>124</v>
      </c>
      <c r="C33748">
        <v>0.34340000000000004</v>
      </c>
      <c r="E33748">
        <v>2027</v>
      </c>
      <c r="G33748" t="s">
        <v>271</v>
      </c>
    </row>
    <row r="33749" spans="1:7">
      <c r="A33749">
        <v>31054000</v>
      </c>
      <c r="B33749" t="s">
        <v>124</v>
      </c>
      <c r="C33749">
        <v>0.34340000000000004</v>
      </c>
      <c r="E33749">
        <v>2028</v>
      </c>
      <c r="G33749" t="s">
        <v>271</v>
      </c>
    </row>
    <row r="33750" spans="1:7">
      <c r="A33750">
        <v>31055100</v>
      </c>
      <c r="B33750" t="s">
        <v>124</v>
      </c>
      <c r="C33750" s="30">
        <v>1.5</v>
      </c>
      <c r="G33750" t="s">
        <v>271</v>
      </c>
    </row>
    <row r="33751" spans="1:7">
      <c r="A33751">
        <v>31055100</v>
      </c>
      <c r="B33751" t="s">
        <v>124</v>
      </c>
      <c r="C33751" s="30">
        <v>1.5150000000000001</v>
      </c>
      <c r="E33751">
        <v>2026</v>
      </c>
      <c r="G33751" t="s">
        <v>271</v>
      </c>
    </row>
    <row r="33752" spans="1:7">
      <c r="A33752">
        <v>31055100</v>
      </c>
      <c r="B33752" t="s">
        <v>124</v>
      </c>
      <c r="C33752" s="30">
        <v>1.5150000000000001</v>
      </c>
      <c r="E33752">
        <v>2027</v>
      </c>
      <c r="G33752" t="s">
        <v>271</v>
      </c>
    </row>
    <row r="33753" spans="1:7">
      <c r="A33753">
        <v>31055100</v>
      </c>
      <c r="B33753" t="s">
        <v>124</v>
      </c>
      <c r="C33753" s="30">
        <v>1.5150000000000001</v>
      </c>
      <c r="E33753">
        <v>2028</v>
      </c>
      <c r="G33753" t="s">
        <v>271</v>
      </c>
    </row>
    <row r="33754" spans="1:7">
      <c r="A33754">
        <v>31055900</v>
      </c>
      <c r="B33754" t="s">
        <v>124</v>
      </c>
      <c r="C33754">
        <v>0.64</v>
      </c>
      <c r="G33754" t="s">
        <v>271</v>
      </c>
    </row>
    <row r="33755" spans="1:7">
      <c r="A33755">
        <v>31055900</v>
      </c>
      <c r="B33755" t="s">
        <v>124</v>
      </c>
      <c r="C33755">
        <v>0.64639999999999997</v>
      </c>
      <c r="E33755">
        <v>2026</v>
      </c>
      <c r="G33755" t="s">
        <v>271</v>
      </c>
    </row>
    <row r="33756" spans="1:7">
      <c r="A33756">
        <v>31055900</v>
      </c>
      <c r="B33756" t="s">
        <v>124</v>
      </c>
      <c r="C33756">
        <v>0.64639999999999997</v>
      </c>
      <c r="E33756">
        <v>2027</v>
      </c>
      <c r="G33756" t="s">
        <v>271</v>
      </c>
    </row>
    <row r="33757" spans="1:7">
      <c r="A33757">
        <v>31055900</v>
      </c>
      <c r="B33757" t="s">
        <v>124</v>
      </c>
      <c r="C33757">
        <v>0.64639999999999997</v>
      </c>
      <c r="E33757">
        <v>2028</v>
      </c>
      <c r="G33757" t="s">
        <v>271</v>
      </c>
    </row>
    <row r="33758" spans="1:7">
      <c r="A33758">
        <v>31059020</v>
      </c>
      <c r="B33758" t="s">
        <v>124</v>
      </c>
      <c r="C33758" s="30">
        <v>1.47</v>
      </c>
      <c r="G33758" t="s">
        <v>271</v>
      </c>
    </row>
    <row r="33759" spans="1:7">
      <c r="A33759">
        <v>31059020</v>
      </c>
      <c r="B33759" t="s">
        <v>124</v>
      </c>
      <c r="C33759" s="30">
        <v>1.4846999999999999</v>
      </c>
      <c r="E33759">
        <v>2026</v>
      </c>
      <c r="G33759" t="s">
        <v>271</v>
      </c>
    </row>
    <row r="33760" spans="1:7">
      <c r="A33760">
        <v>31059020</v>
      </c>
      <c r="B33760" t="s">
        <v>124</v>
      </c>
      <c r="C33760" s="30">
        <v>1.4846999999999999</v>
      </c>
      <c r="E33760">
        <v>2027</v>
      </c>
      <c r="G33760" t="s">
        <v>271</v>
      </c>
    </row>
    <row r="33761" spans="1:7">
      <c r="A33761">
        <v>31059020</v>
      </c>
      <c r="B33761" t="s">
        <v>124</v>
      </c>
      <c r="C33761" s="30">
        <v>1.4846999999999999</v>
      </c>
      <c r="E33761">
        <v>2028</v>
      </c>
      <c r="G33761" t="s">
        <v>271</v>
      </c>
    </row>
    <row r="33762" spans="1:7">
      <c r="A33762">
        <v>31059080</v>
      </c>
      <c r="B33762" t="s">
        <v>124</v>
      </c>
      <c r="C33762">
        <v>0.75</v>
      </c>
      <c r="G33762" t="s">
        <v>271</v>
      </c>
    </row>
    <row r="33763" spans="1:7">
      <c r="A33763">
        <v>31059080</v>
      </c>
      <c r="B33763" t="s">
        <v>124</v>
      </c>
      <c r="C33763">
        <v>0.75750000000000006</v>
      </c>
      <c r="E33763">
        <v>2026</v>
      </c>
      <c r="G33763" t="s">
        <v>271</v>
      </c>
    </row>
    <row r="33764" spans="1:7">
      <c r="A33764">
        <v>31059080</v>
      </c>
      <c r="B33764" t="s">
        <v>124</v>
      </c>
      <c r="C33764">
        <v>0.75750000000000006</v>
      </c>
      <c r="E33764">
        <v>2027</v>
      </c>
      <c r="G33764" t="s">
        <v>271</v>
      </c>
    </row>
    <row r="33765" spans="1:7">
      <c r="A33765">
        <v>31059080</v>
      </c>
      <c r="B33765" t="s">
        <v>124</v>
      </c>
      <c r="C33765">
        <v>0.75750000000000006</v>
      </c>
      <c r="E33765">
        <v>2028</v>
      </c>
      <c r="G33765" t="s">
        <v>271</v>
      </c>
    </row>
    <row r="33766" spans="1:7">
      <c r="A33766">
        <v>7601</v>
      </c>
      <c r="B33766" t="s">
        <v>124</v>
      </c>
      <c r="C33766" s="30">
        <v>1.7</v>
      </c>
      <c r="D33766" t="s">
        <v>24</v>
      </c>
      <c r="G33766" t="s">
        <v>25</v>
      </c>
    </row>
    <row r="33767" spans="1:7">
      <c r="A33767">
        <v>7601</v>
      </c>
      <c r="B33767" t="s">
        <v>124</v>
      </c>
      <c r="C33767" s="30">
        <v>1.8699999999999999</v>
      </c>
      <c r="D33767" t="s">
        <v>24</v>
      </c>
      <c r="E33767">
        <v>2026</v>
      </c>
      <c r="G33767" t="s">
        <v>25</v>
      </c>
    </row>
    <row r="33768" spans="1:7">
      <c r="A33768">
        <v>7601</v>
      </c>
      <c r="B33768" t="s">
        <v>124</v>
      </c>
      <c r="C33768" s="30">
        <v>2.04</v>
      </c>
      <c r="D33768" t="s">
        <v>24</v>
      </c>
      <c r="E33768">
        <v>2027</v>
      </c>
      <c r="G33768" t="s">
        <v>25</v>
      </c>
    </row>
    <row r="33769" spans="1:7">
      <c r="A33769">
        <v>7601</v>
      </c>
      <c r="B33769" t="s">
        <v>124</v>
      </c>
      <c r="C33769" s="30">
        <v>2.21</v>
      </c>
      <c r="D33769" t="s">
        <v>24</v>
      </c>
      <c r="E33769">
        <v>2028</v>
      </c>
      <c r="G33769" t="s">
        <v>25</v>
      </c>
    </row>
    <row r="33770" spans="1:7">
      <c r="A33770">
        <v>7603</v>
      </c>
      <c r="B33770" t="s">
        <v>124</v>
      </c>
      <c r="C33770" s="30">
        <v>1.81</v>
      </c>
      <c r="D33770" t="s">
        <v>24</v>
      </c>
      <c r="G33770" t="s">
        <v>25</v>
      </c>
    </row>
    <row r="33771" spans="1:7">
      <c r="A33771">
        <v>7603</v>
      </c>
      <c r="B33771" t="s">
        <v>124</v>
      </c>
      <c r="C33771" s="30">
        <v>1.9910000000000001</v>
      </c>
      <c r="D33771" t="s">
        <v>24</v>
      </c>
      <c r="E33771">
        <v>2026</v>
      </c>
      <c r="G33771" t="s">
        <v>25</v>
      </c>
    </row>
    <row r="33772" spans="1:7">
      <c r="A33772">
        <v>7603</v>
      </c>
      <c r="B33772" t="s">
        <v>124</v>
      </c>
      <c r="C33772" s="30">
        <v>2.1720000000000002</v>
      </c>
      <c r="D33772" t="s">
        <v>24</v>
      </c>
      <c r="E33772">
        <v>2027</v>
      </c>
      <c r="G33772" t="s">
        <v>25</v>
      </c>
    </row>
    <row r="33773" spans="1:7">
      <c r="A33773">
        <v>7603</v>
      </c>
      <c r="B33773" t="s">
        <v>124</v>
      </c>
      <c r="C33773" s="30">
        <v>2.3530000000000002</v>
      </c>
      <c r="D33773" t="s">
        <v>24</v>
      </c>
      <c r="E33773">
        <v>2028</v>
      </c>
      <c r="G33773" t="s">
        <v>25</v>
      </c>
    </row>
    <row r="33774" spans="1:7">
      <c r="A33774">
        <v>76041010</v>
      </c>
      <c r="B33774" t="s">
        <v>124</v>
      </c>
      <c r="C33774" s="30">
        <v>2.04</v>
      </c>
      <c r="D33774" t="s">
        <v>24</v>
      </c>
      <c r="G33774" t="s">
        <v>25</v>
      </c>
    </row>
    <row r="33775" spans="1:7">
      <c r="A33775">
        <v>76041010</v>
      </c>
      <c r="B33775" t="s">
        <v>124</v>
      </c>
      <c r="C33775" s="30">
        <v>2.2440000000000002</v>
      </c>
      <c r="D33775" t="s">
        <v>24</v>
      </c>
      <c r="E33775">
        <v>2026</v>
      </c>
      <c r="G33775" t="s">
        <v>25</v>
      </c>
    </row>
    <row r="33776" spans="1:7">
      <c r="A33776">
        <v>76041010</v>
      </c>
      <c r="B33776" t="s">
        <v>124</v>
      </c>
      <c r="C33776" s="30">
        <v>2.448</v>
      </c>
      <c r="D33776" t="s">
        <v>24</v>
      </c>
      <c r="E33776">
        <v>2027</v>
      </c>
      <c r="G33776" t="s">
        <v>25</v>
      </c>
    </row>
    <row r="33777" spans="1:7">
      <c r="A33777">
        <v>76041010</v>
      </c>
      <c r="B33777" t="s">
        <v>124</v>
      </c>
      <c r="C33777" s="30">
        <v>2.6520000000000001</v>
      </c>
      <c r="D33777" t="s">
        <v>24</v>
      </c>
      <c r="E33777">
        <v>2028</v>
      </c>
      <c r="G33777" t="s">
        <v>25</v>
      </c>
    </row>
    <row r="33778" spans="1:7">
      <c r="A33778">
        <v>76041090</v>
      </c>
      <c r="B33778" t="s">
        <v>124</v>
      </c>
      <c r="C33778" s="30">
        <v>2.0499999999999998</v>
      </c>
      <c r="D33778" t="s">
        <v>24</v>
      </c>
      <c r="G33778" t="s">
        <v>25</v>
      </c>
    </row>
    <row r="33779" spans="1:7">
      <c r="A33779">
        <v>76041090</v>
      </c>
      <c r="B33779" t="s">
        <v>124</v>
      </c>
      <c r="C33779" s="30">
        <v>2.2549999999999999</v>
      </c>
      <c r="D33779" t="s">
        <v>24</v>
      </c>
      <c r="E33779">
        <v>2026</v>
      </c>
      <c r="G33779" t="s">
        <v>25</v>
      </c>
    </row>
    <row r="33780" spans="1:7">
      <c r="A33780">
        <v>76041090</v>
      </c>
      <c r="B33780" t="s">
        <v>124</v>
      </c>
      <c r="C33780" s="30">
        <v>2.46</v>
      </c>
      <c r="D33780" t="s">
        <v>24</v>
      </c>
      <c r="E33780">
        <v>2027</v>
      </c>
      <c r="G33780" t="s">
        <v>25</v>
      </c>
    </row>
    <row r="33781" spans="1:7">
      <c r="A33781">
        <v>76041090</v>
      </c>
      <c r="B33781" t="s">
        <v>124</v>
      </c>
      <c r="C33781" s="30">
        <v>2.6649999999999996</v>
      </c>
      <c r="D33781" t="s">
        <v>24</v>
      </c>
      <c r="E33781">
        <v>2028</v>
      </c>
      <c r="G33781" t="s">
        <v>25</v>
      </c>
    </row>
    <row r="33782" spans="1:7">
      <c r="A33782">
        <v>76042100</v>
      </c>
      <c r="B33782" t="s">
        <v>124</v>
      </c>
      <c r="C33782" s="30">
        <v>2.0499999999999998</v>
      </c>
      <c r="D33782" t="s">
        <v>24</v>
      </c>
      <c r="G33782" t="s">
        <v>25</v>
      </c>
    </row>
    <row r="33783" spans="1:7">
      <c r="A33783">
        <v>76042100</v>
      </c>
      <c r="B33783" t="s">
        <v>124</v>
      </c>
      <c r="C33783" s="30">
        <v>2.2549999999999999</v>
      </c>
      <c r="D33783" t="s">
        <v>24</v>
      </c>
      <c r="E33783">
        <v>2026</v>
      </c>
      <c r="G33783" t="s">
        <v>25</v>
      </c>
    </row>
    <row r="33784" spans="1:7">
      <c r="A33784">
        <v>76042100</v>
      </c>
      <c r="B33784" t="s">
        <v>124</v>
      </c>
      <c r="C33784" s="30">
        <v>2.46</v>
      </c>
      <c r="D33784" t="s">
        <v>24</v>
      </c>
      <c r="E33784">
        <v>2027</v>
      </c>
      <c r="G33784" t="s">
        <v>25</v>
      </c>
    </row>
    <row r="33785" spans="1:7">
      <c r="A33785">
        <v>76042100</v>
      </c>
      <c r="B33785" t="s">
        <v>124</v>
      </c>
      <c r="C33785" s="30">
        <v>2.6649999999999996</v>
      </c>
      <c r="D33785" t="s">
        <v>24</v>
      </c>
      <c r="E33785">
        <v>2028</v>
      </c>
      <c r="G33785" t="s">
        <v>25</v>
      </c>
    </row>
    <row r="33786" spans="1:7">
      <c r="A33786">
        <v>76042910</v>
      </c>
      <c r="B33786" t="s">
        <v>124</v>
      </c>
      <c r="C33786" s="30">
        <v>2.04</v>
      </c>
      <c r="D33786" t="s">
        <v>24</v>
      </c>
      <c r="G33786" t="s">
        <v>25</v>
      </c>
    </row>
    <row r="33787" spans="1:7">
      <c r="A33787">
        <v>76042910</v>
      </c>
      <c r="B33787" t="s">
        <v>124</v>
      </c>
      <c r="C33787" s="30">
        <v>2.2440000000000002</v>
      </c>
      <c r="D33787" t="s">
        <v>24</v>
      </c>
      <c r="E33787">
        <v>2026</v>
      </c>
      <c r="G33787" t="s">
        <v>25</v>
      </c>
    </row>
    <row r="33788" spans="1:7">
      <c r="A33788">
        <v>76042910</v>
      </c>
      <c r="B33788" t="s">
        <v>124</v>
      </c>
      <c r="C33788" s="30">
        <v>2.448</v>
      </c>
      <c r="D33788" t="s">
        <v>24</v>
      </c>
      <c r="E33788">
        <v>2027</v>
      </c>
      <c r="G33788" t="s">
        <v>25</v>
      </c>
    </row>
    <row r="33789" spans="1:7">
      <c r="A33789">
        <v>76042910</v>
      </c>
      <c r="B33789" t="s">
        <v>124</v>
      </c>
      <c r="C33789" s="30">
        <v>2.6520000000000001</v>
      </c>
      <c r="D33789" t="s">
        <v>24</v>
      </c>
      <c r="E33789">
        <v>2028</v>
      </c>
      <c r="G33789" t="s">
        <v>25</v>
      </c>
    </row>
    <row r="33790" spans="1:7">
      <c r="A33790">
        <v>76042990</v>
      </c>
      <c r="B33790" t="s">
        <v>124</v>
      </c>
      <c r="C33790" s="30">
        <v>2.0499999999999998</v>
      </c>
      <c r="D33790" t="s">
        <v>24</v>
      </c>
      <c r="G33790" t="s">
        <v>25</v>
      </c>
    </row>
    <row r="33791" spans="1:7">
      <c r="A33791">
        <v>76042990</v>
      </c>
      <c r="B33791" t="s">
        <v>124</v>
      </c>
      <c r="C33791" s="30">
        <v>2.2549999999999999</v>
      </c>
      <c r="D33791" t="s">
        <v>24</v>
      </c>
      <c r="E33791">
        <v>2026</v>
      </c>
      <c r="G33791" t="s">
        <v>25</v>
      </c>
    </row>
    <row r="33792" spans="1:7">
      <c r="A33792">
        <v>76042990</v>
      </c>
      <c r="B33792" t="s">
        <v>124</v>
      </c>
      <c r="C33792" s="30">
        <v>2.46</v>
      </c>
      <c r="D33792" t="s">
        <v>24</v>
      </c>
      <c r="E33792">
        <v>2027</v>
      </c>
      <c r="G33792" t="s">
        <v>25</v>
      </c>
    </row>
    <row r="33793" spans="1:7">
      <c r="A33793">
        <v>76042990</v>
      </c>
      <c r="B33793" t="s">
        <v>124</v>
      </c>
      <c r="C33793" s="30">
        <v>2.6649999999999996</v>
      </c>
      <c r="D33793" t="s">
        <v>24</v>
      </c>
      <c r="E33793">
        <v>2028</v>
      </c>
      <c r="G33793" t="s">
        <v>25</v>
      </c>
    </row>
    <row r="33794" spans="1:7">
      <c r="A33794">
        <v>7605</v>
      </c>
      <c r="B33794" t="s">
        <v>124</v>
      </c>
      <c r="C33794" s="30">
        <v>2.04</v>
      </c>
      <c r="D33794" t="s">
        <v>24</v>
      </c>
      <c r="G33794" t="s">
        <v>25</v>
      </c>
    </row>
    <row r="33795" spans="1:7">
      <c r="A33795">
        <v>7605</v>
      </c>
      <c r="B33795" t="s">
        <v>124</v>
      </c>
      <c r="C33795" s="30">
        <v>2.2440000000000002</v>
      </c>
      <c r="D33795" t="s">
        <v>24</v>
      </c>
      <c r="E33795">
        <v>2026</v>
      </c>
      <c r="G33795" t="s">
        <v>25</v>
      </c>
    </row>
    <row r="33796" spans="1:7">
      <c r="A33796">
        <v>7605</v>
      </c>
      <c r="B33796" t="s">
        <v>124</v>
      </c>
      <c r="C33796" s="30">
        <v>2.448</v>
      </c>
      <c r="D33796" t="s">
        <v>24</v>
      </c>
      <c r="E33796">
        <v>2027</v>
      </c>
      <c r="G33796" t="s">
        <v>25</v>
      </c>
    </row>
    <row r="33797" spans="1:7">
      <c r="A33797">
        <v>7605</v>
      </c>
      <c r="B33797" t="s">
        <v>124</v>
      </c>
      <c r="C33797" s="30">
        <v>2.6520000000000001</v>
      </c>
      <c r="D33797" t="s">
        <v>24</v>
      </c>
      <c r="E33797">
        <v>2028</v>
      </c>
      <c r="G33797" t="s">
        <v>25</v>
      </c>
    </row>
    <row r="33798" spans="1:7">
      <c r="A33798">
        <v>7606</v>
      </c>
      <c r="B33798" t="s">
        <v>124</v>
      </c>
      <c r="C33798" s="30">
        <v>2.4900000000000002</v>
      </c>
      <c r="D33798" t="s">
        <v>24</v>
      </c>
      <c r="G33798" t="s">
        <v>25</v>
      </c>
    </row>
    <row r="33799" spans="1:7">
      <c r="A33799">
        <v>7606</v>
      </c>
      <c r="B33799" t="s">
        <v>124</v>
      </c>
      <c r="C33799" s="30">
        <v>2.7390000000000003</v>
      </c>
      <c r="D33799" t="s">
        <v>24</v>
      </c>
      <c r="E33799">
        <v>2026</v>
      </c>
      <c r="G33799" t="s">
        <v>25</v>
      </c>
    </row>
    <row r="33800" spans="1:7">
      <c r="A33800">
        <v>7606</v>
      </c>
      <c r="B33800" t="s">
        <v>124</v>
      </c>
      <c r="C33800" s="30">
        <v>2.9880000000000004</v>
      </c>
      <c r="D33800" t="s">
        <v>24</v>
      </c>
      <c r="E33800">
        <v>2027</v>
      </c>
      <c r="G33800" t="s">
        <v>25</v>
      </c>
    </row>
    <row r="33801" spans="1:7">
      <c r="A33801">
        <v>7606</v>
      </c>
      <c r="B33801" t="s">
        <v>124</v>
      </c>
      <c r="C33801" s="30">
        <v>3.2370000000000001</v>
      </c>
      <c r="D33801" t="s">
        <v>24</v>
      </c>
      <c r="E33801">
        <v>2028</v>
      </c>
      <c r="G33801" t="s">
        <v>25</v>
      </c>
    </row>
    <row r="33802" spans="1:7">
      <c r="A33802">
        <v>7607</v>
      </c>
      <c r="B33802" t="s">
        <v>124</v>
      </c>
      <c r="C33802" s="30">
        <v>2.4900000000000002</v>
      </c>
      <c r="D33802" t="s">
        <v>24</v>
      </c>
      <c r="G33802" t="s">
        <v>25</v>
      </c>
    </row>
    <row r="33803" spans="1:7">
      <c r="A33803">
        <v>7607</v>
      </c>
      <c r="B33803" t="s">
        <v>124</v>
      </c>
      <c r="C33803" s="30">
        <v>2.7390000000000003</v>
      </c>
      <c r="D33803" t="s">
        <v>24</v>
      </c>
      <c r="E33803">
        <v>2026</v>
      </c>
      <c r="G33803" t="s">
        <v>25</v>
      </c>
    </row>
    <row r="33804" spans="1:7">
      <c r="A33804">
        <v>7607</v>
      </c>
      <c r="B33804" t="s">
        <v>124</v>
      </c>
      <c r="C33804" s="30">
        <v>2.9880000000000004</v>
      </c>
      <c r="D33804" t="s">
        <v>24</v>
      </c>
      <c r="E33804">
        <v>2027</v>
      </c>
      <c r="G33804" t="s">
        <v>25</v>
      </c>
    </row>
    <row r="33805" spans="1:7">
      <c r="A33805">
        <v>7607</v>
      </c>
      <c r="B33805" t="s">
        <v>124</v>
      </c>
      <c r="C33805" s="30">
        <v>3.2370000000000001</v>
      </c>
      <c r="D33805" t="s">
        <v>24</v>
      </c>
      <c r="E33805">
        <v>2028</v>
      </c>
      <c r="G33805" t="s">
        <v>25</v>
      </c>
    </row>
    <row r="33806" spans="1:7">
      <c r="A33806">
        <v>7608</v>
      </c>
      <c r="B33806" t="s">
        <v>124</v>
      </c>
      <c r="C33806" s="30">
        <v>2.0499999999999998</v>
      </c>
      <c r="D33806" t="s">
        <v>24</v>
      </c>
      <c r="G33806" t="s">
        <v>25</v>
      </c>
    </row>
    <row r="33807" spans="1:7">
      <c r="A33807">
        <v>7608</v>
      </c>
      <c r="B33807" t="s">
        <v>124</v>
      </c>
      <c r="C33807" s="30">
        <v>2.2549999999999999</v>
      </c>
      <c r="D33807" t="s">
        <v>24</v>
      </c>
      <c r="E33807">
        <v>2026</v>
      </c>
      <c r="G33807" t="s">
        <v>25</v>
      </c>
    </row>
    <row r="33808" spans="1:7">
      <c r="A33808">
        <v>7608</v>
      </c>
      <c r="B33808" t="s">
        <v>124</v>
      </c>
      <c r="C33808" s="30">
        <v>2.46</v>
      </c>
      <c r="D33808" t="s">
        <v>24</v>
      </c>
      <c r="E33808">
        <v>2027</v>
      </c>
      <c r="G33808" t="s">
        <v>25</v>
      </c>
    </row>
    <row r="33809" spans="1:7">
      <c r="A33809">
        <v>7608</v>
      </c>
      <c r="B33809" t="s">
        <v>124</v>
      </c>
      <c r="C33809" s="30">
        <v>2.6649999999999996</v>
      </c>
      <c r="D33809" t="s">
        <v>24</v>
      </c>
      <c r="E33809">
        <v>2028</v>
      </c>
      <c r="G33809" t="s">
        <v>25</v>
      </c>
    </row>
    <row r="33810" spans="1:7">
      <c r="A33810">
        <v>76090000</v>
      </c>
      <c r="B33810" t="s">
        <v>124</v>
      </c>
      <c r="C33810" s="30">
        <v>2.0499999999999998</v>
      </c>
      <c r="D33810" t="s">
        <v>24</v>
      </c>
      <c r="G33810" t="s">
        <v>25</v>
      </c>
    </row>
    <row r="33811" spans="1:7">
      <c r="A33811">
        <v>76090000</v>
      </c>
      <c r="B33811" t="s">
        <v>124</v>
      </c>
      <c r="C33811" s="30">
        <v>2.2549999999999999</v>
      </c>
      <c r="D33811" t="s">
        <v>24</v>
      </c>
      <c r="E33811">
        <v>2026</v>
      </c>
      <c r="G33811" t="s">
        <v>25</v>
      </c>
    </row>
    <row r="33812" spans="1:7">
      <c r="A33812">
        <v>76090000</v>
      </c>
      <c r="B33812" t="s">
        <v>124</v>
      </c>
      <c r="C33812" s="30">
        <v>2.46</v>
      </c>
      <c r="D33812" t="s">
        <v>24</v>
      </c>
      <c r="E33812">
        <v>2027</v>
      </c>
      <c r="G33812" t="s">
        <v>25</v>
      </c>
    </row>
    <row r="33813" spans="1:7">
      <c r="A33813">
        <v>76090000</v>
      </c>
      <c r="B33813" t="s">
        <v>124</v>
      </c>
      <c r="C33813" s="30">
        <v>2.6649999999999996</v>
      </c>
      <c r="D33813" t="s">
        <v>24</v>
      </c>
      <c r="E33813">
        <v>2028</v>
      </c>
      <c r="G33813" t="s">
        <v>25</v>
      </c>
    </row>
    <row r="33814" spans="1:7">
      <c r="A33814">
        <v>76101000</v>
      </c>
      <c r="B33814" t="s">
        <v>124</v>
      </c>
      <c r="C33814" s="30">
        <v>2.0499999999999998</v>
      </c>
      <c r="D33814" t="s">
        <v>24</v>
      </c>
      <c r="G33814" t="s">
        <v>25</v>
      </c>
    </row>
    <row r="33815" spans="1:7">
      <c r="A33815">
        <v>76101000</v>
      </c>
      <c r="B33815" t="s">
        <v>124</v>
      </c>
      <c r="C33815" s="30">
        <v>2.2549999999999999</v>
      </c>
      <c r="D33815" t="s">
        <v>24</v>
      </c>
      <c r="E33815">
        <v>2026</v>
      </c>
      <c r="G33815" t="s">
        <v>25</v>
      </c>
    </row>
    <row r="33816" spans="1:7">
      <c r="A33816">
        <v>76101000</v>
      </c>
      <c r="B33816" t="s">
        <v>124</v>
      </c>
      <c r="C33816" s="30">
        <v>2.46</v>
      </c>
      <c r="D33816" t="s">
        <v>24</v>
      </c>
      <c r="E33816">
        <v>2027</v>
      </c>
      <c r="G33816" t="s">
        <v>25</v>
      </c>
    </row>
    <row r="33817" spans="1:7">
      <c r="A33817">
        <v>76101000</v>
      </c>
      <c r="B33817" t="s">
        <v>124</v>
      </c>
      <c r="C33817" s="30">
        <v>2.6649999999999996</v>
      </c>
      <c r="D33817" t="s">
        <v>24</v>
      </c>
      <c r="E33817">
        <v>2028</v>
      </c>
      <c r="G33817" t="s">
        <v>25</v>
      </c>
    </row>
    <row r="33818" spans="1:7">
      <c r="A33818">
        <v>761090</v>
      </c>
      <c r="B33818" t="s">
        <v>124</v>
      </c>
      <c r="C33818" s="30">
        <v>2.0499999999999998</v>
      </c>
      <c r="D33818" t="s">
        <v>24</v>
      </c>
      <c r="G33818" t="s">
        <v>25</v>
      </c>
    </row>
    <row r="33819" spans="1:7">
      <c r="A33819">
        <v>761090</v>
      </c>
      <c r="B33819" t="s">
        <v>124</v>
      </c>
      <c r="C33819" s="30">
        <v>2.2549999999999999</v>
      </c>
      <c r="D33819" t="s">
        <v>24</v>
      </c>
      <c r="E33819">
        <v>2026</v>
      </c>
      <c r="G33819" t="s">
        <v>25</v>
      </c>
    </row>
    <row r="33820" spans="1:7">
      <c r="A33820">
        <v>761090</v>
      </c>
      <c r="B33820" t="s">
        <v>124</v>
      </c>
      <c r="C33820" s="30">
        <v>2.46</v>
      </c>
      <c r="D33820" t="s">
        <v>24</v>
      </c>
      <c r="E33820">
        <v>2027</v>
      </c>
      <c r="G33820" t="s">
        <v>25</v>
      </c>
    </row>
    <row r="33821" spans="1:7">
      <c r="A33821">
        <v>761090</v>
      </c>
      <c r="B33821" t="s">
        <v>124</v>
      </c>
      <c r="C33821" s="30">
        <v>2.6649999999999996</v>
      </c>
      <c r="D33821" t="s">
        <v>24</v>
      </c>
      <c r="E33821">
        <v>2028</v>
      </c>
      <c r="G33821" t="s">
        <v>25</v>
      </c>
    </row>
    <row r="33822" spans="1:7">
      <c r="A33822">
        <v>76109010</v>
      </c>
      <c r="B33822" t="s">
        <v>124</v>
      </c>
      <c r="C33822" s="30">
        <v>2.0499999999999998</v>
      </c>
      <c r="D33822" t="s">
        <v>24</v>
      </c>
      <c r="G33822" t="s">
        <v>25</v>
      </c>
    </row>
    <row r="33823" spans="1:7">
      <c r="A33823">
        <v>76109010</v>
      </c>
      <c r="B33823" t="s">
        <v>124</v>
      </c>
      <c r="C33823" s="30">
        <v>2.2549999999999999</v>
      </c>
      <c r="D33823" t="s">
        <v>24</v>
      </c>
      <c r="E33823">
        <v>2026</v>
      </c>
      <c r="G33823" t="s">
        <v>25</v>
      </c>
    </row>
    <row r="33824" spans="1:7">
      <c r="A33824">
        <v>76109010</v>
      </c>
      <c r="B33824" t="s">
        <v>124</v>
      </c>
      <c r="C33824" s="30">
        <v>2.46</v>
      </c>
      <c r="D33824" t="s">
        <v>24</v>
      </c>
      <c r="E33824">
        <v>2027</v>
      </c>
      <c r="G33824" t="s">
        <v>25</v>
      </c>
    </row>
    <row r="33825" spans="1:7">
      <c r="A33825">
        <v>76109010</v>
      </c>
      <c r="B33825" t="s">
        <v>124</v>
      </c>
      <c r="C33825" s="30">
        <v>2.6649999999999996</v>
      </c>
      <c r="D33825" t="s">
        <v>24</v>
      </c>
      <c r="E33825">
        <v>2028</v>
      </c>
      <c r="G33825" t="s">
        <v>25</v>
      </c>
    </row>
    <row r="33826" spans="1:7">
      <c r="A33826">
        <v>76109090</v>
      </c>
      <c r="B33826" t="s">
        <v>124</v>
      </c>
      <c r="C33826" s="30">
        <v>2.0499999999999998</v>
      </c>
      <c r="D33826" t="s">
        <v>24</v>
      </c>
      <c r="G33826" t="s">
        <v>25</v>
      </c>
    </row>
    <row r="33827" spans="1:7">
      <c r="A33827">
        <v>76109090</v>
      </c>
      <c r="B33827" t="s">
        <v>124</v>
      </c>
      <c r="C33827" s="30">
        <v>2.2549999999999999</v>
      </c>
      <c r="D33827" t="s">
        <v>24</v>
      </c>
      <c r="E33827">
        <v>2026</v>
      </c>
      <c r="G33827" t="s">
        <v>25</v>
      </c>
    </row>
    <row r="33828" spans="1:7">
      <c r="A33828">
        <v>76109090</v>
      </c>
      <c r="B33828" t="s">
        <v>124</v>
      </c>
      <c r="C33828" s="30">
        <v>2.46</v>
      </c>
      <c r="D33828" t="s">
        <v>24</v>
      </c>
      <c r="E33828">
        <v>2027</v>
      </c>
      <c r="G33828" t="s">
        <v>25</v>
      </c>
    </row>
    <row r="33829" spans="1:7">
      <c r="A33829">
        <v>76109090</v>
      </c>
      <c r="B33829" t="s">
        <v>124</v>
      </c>
      <c r="C33829" s="30">
        <v>2.6649999999999996</v>
      </c>
      <c r="D33829" t="s">
        <v>24</v>
      </c>
      <c r="E33829">
        <v>2028</v>
      </c>
      <c r="G33829" t="s">
        <v>25</v>
      </c>
    </row>
    <row r="33830" spans="1:7">
      <c r="A33830">
        <v>76110000</v>
      </c>
      <c r="B33830" t="s">
        <v>124</v>
      </c>
      <c r="C33830" s="30">
        <v>2.4900000000000002</v>
      </c>
      <c r="D33830" t="s">
        <v>24</v>
      </c>
      <c r="G33830" t="s">
        <v>25</v>
      </c>
    </row>
    <row r="33831" spans="1:7">
      <c r="A33831">
        <v>76110000</v>
      </c>
      <c r="B33831" t="s">
        <v>124</v>
      </c>
      <c r="C33831" s="30">
        <v>2.7390000000000003</v>
      </c>
      <c r="D33831" t="s">
        <v>24</v>
      </c>
      <c r="E33831">
        <v>2026</v>
      </c>
      <c r="G33831" t="s">
        <v>25</v>
      </c>
    </row>
    <row r="33832" spans="1:7">
      <c r="A33832">
        <v>76110000</v>
      </c>
      <c r="B33832" t="s">
        <v>124</v>
      </c>
      <c r="C33832" s="30">
        <v>2.9880000000000004</v>
      </c>
      <c r="D33832" t="s">
        <v>24</v>
      </c>
      <c r="E33832">
        <v>2027</v>
      </c>
      <c r="G33832" t="s">
        <v>25</v>
      </c>
    </row>
    <row r="33833" spans="1:7">
      <c r="A33833">
        <v>76110000</v>
      </c>
      <c r="B33833" t="s">
        <v>124</v>
      </c>
      <c r="C33833" s="30">
        <v>3.2370000000000001</v>
      </c>
      <c r="D33833" t="s">
        <v>24</v>
      </c>
      <c r="E33833">
        <v>2028</v>
      </c>
      <c r="G33833" t="s">
        <v>25</v>
      </c>
    </row>
    <row r="33834" spans="1:7">
      <c r="A33834">
        <v>7612</v>
      </c>
      <c r="B33834" t="s">
        <v>124</v>
      </c>
      <c r="C33834" s="30">
        <v>2.4900000000000002</v>
      </c>
      <c r="D33834" t="s">
        <v>24</v>
      </c>
      <c r="G33834" t="s">
        <v>25</v>
      </c>
    </row>
    <row r="33835" spans="1:7">
      <c r="A33835">
        <v>7612</v>
      </c>
      <c r="B33835" t="s">
        <v>124</v>
      </c>
      <c r="C33835" s="30">
        <v>2.7390000000000003</v>
      </c>
      <c r="D33835" t="s">
        <v>24</v>
      </c>
      <c r="E33835">
        <v>2026</v>
      </c>
      <c r="G33835" t="s">
        <v>25</v>
      </c>
    </row>
    <row r="33836" spans="1:7">
      <c r="A33836">
        <v>7612</v>
      </c>
      <c r="B33836" t="s">
        <v>124</v>
      </c>
      <c r="C33836" s="30">
        <v>2.9880000000000004</v>
      </c>
      <c r="D33836" t="s">
        <v>24</v>
      </c>
      <c r="E33836">
        <v>2027</v>
      </c>
      <c r="G33836" t="s">
        <v>25</v>
      </c>
    </row>
    <row r="33837" spans="1:7">
      <c r="A33837">
        <v>7612</v>
      </c>
      <c r="B33837" t="s">
        <v>124</v>
      </c>
      <c r="C33837" s="30">
        <v>3.2370000000000001</v>
      </c>
      <c r="D33837" t="s">
        <v>24</v>
      </c>
      <c r="E33837">
        <v>2028</v>
      </c>
      <c r="G33837" t="s">
        <v>25</v>
      </c>
    </row>
    <row r="33838" spans="1:7">
      <c r="A33838">
        <v>76130000</v>
      </c>
      <c r="B33838" t="s">
        <v>124</v>
      </c>
      <c r="C33838" s="30">
        <v>2.4900000000000002</v>
      </c>
      <c r="D33838" t="s">
        <v>24</v>
      </c>
      <c r="G33838" t="s">
        <v>25</v>
      </c>
    </row>
    <row r="33839" spans="1:7">
      <c r="A33839">
        <v>76130000</v>
      </c>
      <c r="B33839" t="s">
        <v>124</v>
      </c>
      <c r="C33839" s="30">
        <v>2.7390000000000003</v>
      </c>
      <c r="D33839" t="s">
        <v>24</v>
      </c>
      <c r="E33839">
        <v>2026</v>
      </c>
      <c r="G33839" t="s">
        <v>25</v>
      </c>
    </row>
    <row r="33840" spans="1:7">
      <c r="A33840">
        <v>76130000</v>
      </c>
      <c r="B33840" t="s">
        <v>124</v>
      </c>
      <c r="C33840" s="30">
        <v>2.9880000000000004</v>
      </c>
      <c r="D33840" t="s">
        <v>24</v>
      </c>
      <c r="E33840">
        <v>2027</v>
      </c>
      <c r="G33840" t="s">
        <v>25</v>
      </c>
    </row>
    <row r="33841" spans="1:7">
      <c r="A33841">
        <v>76130000</v>
      </c>
      <c r="B33841" t="s">
        <v>124</v>
      </c>
      <c r="C33841" s="30">
        <v>3.2370000000000001</v>
      </c>
      <c r="D33841" t="s">
        <v>24</v>
      </c>
      <c r="E33841">
        <v>2028</v>
      </c>
      <c r="G33841" t="s">
        <v>25</v>
      </c>
    </row>
    <row r="33842" spans="1:7">
      <c r="A33842">
        <v>7614</v>
      </c>
      <c r="B33842" t="s">
        <v>124</v>
      </c>
      <c r="C33842" s="30">
        <v>2.04</v>
      </c>
      <c r="D33842" t="s">
        <v>24</v>
      </c>
      <c r="G33842" t="s">
        <v>25</v>
      </c>
    </row>
    <row r="33843" spans="1:7">
      <c r="A33843">
        <v>7614</v>
      </c>
      <c r="B33843" t="s">
        <v>124</v>
      </c>
      <c r="C33843" s="30">
        <v>2.2440000000000002</v>
      </c>
      <c r="D33843" t="s">
        <v>24</v>
      </c>
      <c r="E33843">
        <v>2026</v>
      </c>
      <c r="G33843" t="s">
        <v>25</v>
      </c>
    </row>
    <row r="33844" spans="1:7">
      <c r="A33844">
        <v>7614</v>
      </c>
      <c r="B33844" t="s">
        <v>124</v>
      </c>
      <c r="C33844" s="30">
        <v>2.448</v>
      </c>
      <c r="D33844" t="s">
        <v>24</v>
      </c>
      <c r="E33844">
        <v>2027</v>
      </c>
      <c r="G33844" t="s">
        <v>25</v>
      </c>
    </row>
    <row r="33845" spans="1:7">
      <c r="A33845">
        <v>7614</v>
      </c>
      <c r="B33845" t="s">
        <v>124</v>
      </c>
      <c r="C33845" s="30">
        <v>2.6520000000000001</v>
      </c>
      <c r="D33845" t="s">
        <v>24</v>
      </c>
      <c r="E33845">
        <v>2028</v>
      </c>
      <c r="G33845" t="s">
        <v>25</v>
      </c>
    </row>
    <row r="33846" spans="1:7">
      <c r="A33846">
        <v>76161000</v>
      </c>
      <c r="B33846" t="s">
        <v>124</v>
      </c>
      <c r="C33846" s="30">
        <v>2.4900000000000002</v>
      </c>
      <c r="D33846" t="s">
        <v>24</v>
      </c>
      <c r="G33846" t="s">
        <v>25</v>
      </c>
    </row>
    <row r="33847" spans="1:7">
      <c r="A33847">
        <v>76161000</v>
      </c>
      <c r="B33847" t="s">
        <v>124</v>
      </c>
      <c r="C33847" s="30">
        <v>2.7390000000000003</v>
      </c>
      <c r="D33847" t="s">
        <v>24</v>
      </c>
      <c r="E33847">
        <v>2026</v>
      </c>
      <c r="G33847" t="s">
        <v>25</v>
      </c>
    </row>
    <row r="33848" spans="1:7">
      <c r="A33848">
        <v>76161000</v>
      </c>
      <c r="B33848" t="s">
        <v>124</v>
      </c>
      <c r="C33848" s="30">
        <v>2.9880000000000004</v>
      </c>
      <c r="D33848" t="s">
        <v>24</v>
      </c>
      <c r="E33848">
        <v>2027</v>
      </c>
      <c r="G33848" t="s">
        <v>25</v>
      </c>
    </row>
    <row r="33849" spans="1:7">
      <c r="A33849">
        <v>76161000</v>
      </c>
      <c r="B33849" t="s">
        <v>124</v>
      </c>
      <c r="C33849" s="30">
        <v>3.2370000000000001</v>
      </c>
      <c r="D33849" t="s">
        <v>24</v>
      </c>
      <c r="E33849">
        <v>2028</v>
      </c>
      <c r="G33849" t="s">
        <v>25</v>
      </c>
    </row>
    <row r="33850" spans="1:7">
      <c r="A33850">
        <v>76169100</v>
      </c>
      <c r="B33850" t="s">
        <v>124</v>
      </c>
      <c r="C33850" s="30">
        <v>2.4900000000000002</v>
      </c>
      <c r="D33850" t="s">
        <v>24</v>
      </c>
      <c r="G33850" t="s">
        <v>25</v>
      </c>
    </row>
    <row r="33851" spans="1:7">
      <c r="A33851">
        <v>76169100</v>
      </c>
      <c r="B33851" t="s">
        <v>124</v>
      </c>
      <c r="C33851" s="30">
        <v>2.7390000000000003</v>
      </c>
      <c r="D33851" t="s">
        <v>24</v>
      </c>
      <c r="E33851">
        <v>2026</v>
      </c>
      <c r="G33851" t="s">
        <v>25</v>
      </c>
    </row>
    <row r="33852" spans="1:7">
      <c r="A33852">
        <v>76169100</v>
      </c>
      <c r="B33852" t="s">
        <v>124</v>
      </c>
      <c r="C33852" s="30">
        <v>2.9880000000000004</v>
      </c>
      <c r="D33852" t="s">
        <v>24</v>
      </c>
      <c r="E33852">
        <v>2027</v>
      </c>
      <c r="G33852" t="s">
        <v>25</v>
      </c>
    </row>
    <row r="33853" spans="1:7">
      <c r="A33853">
        <v>76169100</v>
      </c>
      <c r="B33853" t="s">
        <v>124</v>
      </c>
      <c r="C33853" s="30">
        <v>3.2370000000000001</v>
      </c>
      <c r="D33853" t="s">
        <v>24</v>
      </c>
      <c r="E33853">
        <v>2028</v>
      </c>
      <c r="G33853" t="s">
        <v>25</v>
      </c>
    </row>
    <row r="33854" spans="1:7">
      <c r="A33854">
        <v>76169910</v>
      </c>
      <c r="B33854" t="s">
        <v>124</v>
      </c>
      <c r="C33854" s="30">
        <v>1.81</v>
      </c>
      <c r="D33854" t="s">
        <v>24</v>
      </c>
      <c r="G33854" t="s">
        <v>25</v>
      </c>
    </row>
    <row r="33855" spans="1:7">
      <c r="A33855">
        <v>76169910</v>
      </c>
      <c r="B33855" t="s">
        <v>124</v>
      </c>
      <c r="C33855" s="30">
        <v>1.9910000000000001</v>
      </c>
      <c r="D33855" t="s">
        <v>24</v>
      </c>
      <c r="E33855">
        <v>2026</v>
      </c>
      <c r="G33855" t="s">
        <v>25</v>
      </c>
    </row>
    <row r="33856" spans="1:7">
      <c r="A33856">
        <v>76169910</v>
      </c>
      <c r="B33856" t="s">
        <v>124</v>
      </c>
      <c r="C33856" s="30">
        <v>2.1720000000000002</v>
      </c>
      <c r="D33856" t="s">
        <v>24</v>
      </c>
      <c r="E33856">
        <v>2027</v>
      </c>
      <c r="G33856" t="s">
        <v>25</v>
      </c>
    </row>
    <row r="33857" spans="1:7">
      <c r="A33857">
        <v>76169910</v>
      </c>
      <c r="B33857" t="s">
        <v>124</v>
      </c>
      <c r="C33857" s="30">
        <v>2.3530000000000002</v>
      </c>
      <c r="D33857" t="s">
        <v>24</v>
      </c>
      <c r="E33857">
        <v>2028</v>
      </c>
      <c r="G33857" t="s">
        <v>25</v>
      </c>
    </row>
    <row r="33858" spans="1:7">
      <c r="A33858">
        <v>76169990</v>
      </c>
      <c r="B33858" t="s">
        <v>124</v>
      </c>
      <c r="C33858" s="30">
        <v>2.4900000000000002</v>
      </c>
      <c r="D33858" t="s">
        <v>24</v>
      </c>
      <c r="G33858" t="s">
        <v>25</v>
      </c>
    </row>
    <row r="33859" spans="1:7">
      <c r="A33859">
        <v>76169990</v>
      </c>
      <c r="B33859" t="s">
        <v>124</v>
      </c>
      <c r="C33859" s="30">
        <v>2.7390000000000003</v>
      </c>
      <c r="D33859" t="s">
        <v>24</v>
      </c>
      <c r="E33859">
        <v>2026</v>
      </c>
      <c r="G33859" t="s">
        <v>25</v>
      </c>
    </row>
    <row r="33860" spans="1:7">
      <c r="A33860">
        <v>76169990</v>
      </c>
      <c r="B33860" t="s">
        <v>124</v>
      </c>
      <c r="C33860" s="30">
        <v>2.9880000000000004</v>
      </c>
      <c r="D33860" t="s">
        <v>24</v>
      </c>
      <c r="E33860">
        <v>2027</v>
      </c>
      <c r="G33860" t="s">
        <v>25</v>
      </c>
    </row>
    <row r="33861" spans="1:7">
      <c r="A33861">
        <v>76169990</v>
      </c>
      <c r="B33861" t="s">
        <v>124</v>
      </c>
      <c r="C33861" s="30">
        <v>3.2370000000000001</v>
      </c>
      <c r="D33861" t="s">
        <v>24</v>
      </c>
      <c r="E33861">
        <v>2028</v>
      </c>
      <c r="G33861" t="s">
        <v>25</v>
      </c>
    </row>
    <row r="33862" spans="1:7">
      <c r="A33862">
        <v>28041000</v>
      </c>
      <c r="B33862" t="s">
        <v>124</v>
      </c>
      <c r="C33862" s="30">
        <v>10.82</v>
      </c>
      <c r="G33862" t="s">
        <v>272</v>
      </c>
    </row>
    <row r="33863" spans="1:7">
      <c r="A33863">
        <v>28041000</v>
      </c>
      <c r="B33863" t="s">
        <v>124</v>
      </c>
      <c r="C33863" s="30">
        <v>11.902000000000001</v>
      </c>
      <c r="E33863">
        <v>2026</v>
      </c>
      <c r="G33863" t="s">
        <v>272</v>
      </c>
    </row>
    <row r="33864" spans="1:7">
      <c r="A33864">
        <v>28041000</v>
      </c>
      <c r="B33864" t="s">
        <v>124</v>
      </c>
      <c r="C33864" s="30">
        <v>12.984</v>
      </c>
      <c r="E33864">
        <v>2027</v>
      </c>
      <c r="G33864" t="s">
        <v>272</v>
      </c>
    </row>
    <row r="33865" spans="1:7">
      <c r="A33865">
        <v>28041000</v>
      </c>
      <c r="B33865" t="s">
        <v>124</v>
      </c>
      <c r="C33865" s="30">
        <v>14.066000000000001</v>
      </c>
      <c r="E33865">
        <v>2028</v>
      </c>
      <c r="G33865" t="s">
        <v>272</v>
      </c>
    </row>
    <row r="33866" spans="1:7">
      <c r="A33866">
        <v>2523100090</v>
      </c>
      <c r="B33866" t="s">
        <v>125</v>
      </c>
      <c r="C33866">
        <v>0.88</v>
      </c>
      <c r="D33866" t="s">
        <v>13</v>
      </c>
      <c r="G33866" t="s">
        <v>270</v>
      </c>
    </row>
    <row r="33867" spans="1:7">
      <c r="A33867">
        <v>2523100090</v>
      </c>
      <c r="B33867" t="s">
        <v>125</v>
      </c>
      <c r="C33867">
        <v>0.96799999999999997</v>
      </c>
      <c r="D33867" t="s">
        <v>13</v>
      </c>
      <c r="E33867">
        <v>2026</v>
      </c>
      <c r="G33867" t="s">
        <v>270</v>
      </c>
    </row>
    <row r="33868" spans="1:7">
      <c r="A33868">
        <v>2523100090</v>
      </c>
      <c r="B33868" t="s">
        <v>125</v>
      </c>
      <c r="C33868">
        <v>1.056</v>
      </c>
      <c r="D33868" t="s">
        <v>13</v>
      </c>
      <c r="E33868">
        <v>2027</v>
      </c>
      <c r="G33868" t="s">
        <v>270</v>
      </c>
    </row>
    <row r="33869" spans="1:7">
      <c r="A33869">
        <v>2523100090</v>
      </c>
      <c r="B33869" t="s">
        <v>125</v>
      </c>
      <c r="C33869">
        <v>1.1440000000000001</v>
      </c>
      <c r="D33869" t="s">
        <v>13</v>
      </c>
      <c r="E33869">
        <v>2028</v>
      </c>
      <c r="G33869" t="s">
        <v>270</v>
      </c>
    </row>
    <row r="33870" spans="1:7">
      <c r="A33870">
        <v>25232900</v>
      </c>
      <c r="B33870" t="s">
        <v>125</v>
      </c>
      <c r="C33870">
        <v>0.9</v>
      </c>
      <c r="G33870" t="s">
        <v>270</v>
      </c>
    </row>
    <row r="33871" spans="1:7">
      <c r="A33871">
        <v>25232900</v>
      </c>
      <c r="B33871" t="s">
        <v>125</v>
      </c>
      <c r="C33871">
        <v>0.99</v>
      </c>
      <c r="E33871">
        <v>2026</v>
      </c>
      <c r="G33871" t="s">
        <v>270</v>
      </c>
    </row>
    <row r="33872" spans="1:7">
      <c r="A33872">
        <v>25232900</v>
      </c>
      <c r="B33872" t="s">
        <v>125</v>
      </c>
      <c r="C33872">
        <v>1.08</v>
      </c>
      <c r="E33872">
        <v>2027</v>
      </c>
      <c r="G33872" t="s">
        <v>270</v>
      </c>
    </row>
    <row r="33873" spans="1:7">
      <c r="A33873">
        <v>25232900</v>
      </c>
      <c r="B33873" t="s">
        <v>125</v>
      </c>
      <c r="C33873">
        <v>1.1700000000000002</v>
      </c>
      <c r="E33873">
        <v>2028</v>
      </c>
      <c r="G33873" t="s">
        <v>270</v>
      </c>
    </row>
    <row r="33874" spans="1:7">
      <c r="A33874">
        <v>2523900090</v>
      </c>
      <c r="B33874" t="s">
        <v>125</v>
      </c>
      <c r="C33874">
        <v>0.86</v>
      </c>
      <c r="D33874" t="s">
        <v>13</v>
      </c>
      <c r="G33874" t="s">
        <v>270</v>
      </c>
    </row>
    <row r="33875" spans="1:7">
      <c r="A33875">
        <v>2523900090</v>
      </c>
      <c r="B33875" t="s">
        <v>125</v>
      </c>
      <c r="C33875">
        <v>0.94599999999999995</v>
      </c>
      <c r="D33875" t="s">
        <v>13</v>
      </c>
      <c r="E33875">
        <v>2026</v>
      </c>
      <c r="G33875" t="s">
        <v>270</v>
      </c>
    </row>
    <row r="33876" spans="1:7">
      <c r="A33876">
        <v>2523900090</v>
      </c>
      <c r="B33876" t="s">
        <v>125</v>
      </c>
      <c r="C33876">
        <v>1.032</v>
      </c>
      <c r="D33876" t="s">
        <v>13</v>
      </c>
      <c r="E33876">
        <v>2027</v>
      </c>
      <c r="G33876" t="s">
        <v>270</v>
      </c>
    </row>
    <row r="33877" spans="1:7">
      <c r="A33877">
        <v>2523900090</v>
      </c>
      <c r="B33877" t="s">
        <v>125</v>
      </c>
      <c r="C33877">
        <v>1.1180000000000001</v>
      </c>
      <c r="D33877" t="s">
        <v>13</v>
      </c>
      <c r="E33877">
        <v>2028</v>
      </c>
      <c r="G33877" t="s">
        <v>270</v>
      </c>
    </row>
    <row r="33878" spans="1:7">
      <c r="A33878">
        <v>28080000</v>
      </c>
      <c r="B33878" t="s">
        <v>125</v>
      </c>
      <c r="C33878" s="30">
        <v>1.68</v>
      </c>
      <c r="G33878" t="s">
        <v>271</v>
      </c>
    </row>
    <row r="33879" spans="1:7">
      <c r="A33879">
        <v>28080000</v>
      </c>
      <c r="B33879" t="s">
        <v>125</v>
      </c>
      <c r="C33879" s="30">
        <v>1.6967999999999999</v>
      </c>
      <c r="E33879">
        <v>2026</v>
      </c>
      <c r="G33879" t="s">
        <v>271</v>
      </c>
    </row>
    <row r="33880" spans="1:7">
      <c r="A33880">
        <v>28080000</v>
      </c>
      <c r="B33880" t="s">
        <v>125</v>
      </c>
      <c r="C33880" s="30">
        <v>1.6967999999999999</v>
      </c>
      <c r="E33880">
        <v>2027</v>
      </c>
      <c r="G33880" t="s">
        <v>271</v>
      </c>
    </row>
    <row r="33881" spans="1:7">
      <c r="A33881">
        <v>28080000</v>
      </c>
      <c r="B33881" t="s">
        <v>125</v>
      </c>
      <c r="C33881" s="30">
        <v>1.6967999999999999</v>
      </c>
      <c r="E33881">
        <v>2028</v>
      </c>
      <c r="G33881" t="s">
        <v>271</v>
      </c>
    </row>
    <row r="33882" spans="1:7">
      <c r="A33882">
        <v>28142000</v>
      </c>
      <c r="B33882" t="s">
        <v>125</v>
      </c>
      <c r="C33882">
        <v>0.65</v>
      </c>
      <c r="G33882" t="s">
        <v>271</v>
      </c>
    </row>
    <row r="33883" spans="1:7">
      <c r="A33883">
        <v>28142000</v>
      </c>
      <c r="B33883" t="s">
        <v>125</v>
      </c>
      <c r="C33883">
        <v>0.65650000000000008</v>
      </c>
      <c r="E33883">
        <v>2026</v>
      </c>
      <c r="G33883" t="s">
        <v>271</v>
      </c>
    </row>
    <row r="33884" spans="1:7">
      <c r="A33884">
        <v>28142000</v>
      </c>
      <c r="B33884" t="s">
        <v>125</v>
      </c>
      <c r="C33884">
        <v>0.65650000000000008</v>
      </c>
      <c r="E33884">
        <v>2027</v>
      </c>
      <c r="G33884" t="s">
        <v>271</v>
      </c>
    </row>
    <row r="33885" spans="1:7">
      <c r="A33885">
        <v>28142000</v>
      </c>
      <c r="B33885" t="s">
        <v>125</v>
      </c>
      <c r="C33885">
        <v>0.65650000000000008</v>
      </c>
      <c r="E33885">
        <v>2028</v>
      </c>
      <c r="G33885" t="s">
        <v>271</v>
      </c>
    </row>
    <row r="33886" spans="1:7">
      <c r="A33886">
        <v>28342100</v>
      </c>
      <c r="B33886" t="s">
        <v>125</v>
      </c>
      <c r="C33886" s="30">
        <v>1.52</v>
      </c>
      <c r="G33886" t="s">
        <v>271</v>
      </c>
    </row>
    <row r="33887" spans="1:7">
      <c r="A33887">
        <v>28342100</v>
      </c>
      <c r="B33887" t="s">
        <v>125</v>
      </c>
      <c r="C33887" s="30">
        <v>1.5352000000000001</v>
      </c>
      <c r="E33887">
        <v>2026</v>
      </c>
      <c r="G33887" t="s">
        <v>271</v>
      </c>
    </row>
    <row r="33888" spans="1:7">
      <c r="A33888">
        <v>28342100</v>
      </c>
      <c r="B33888" t="s">
        <v>125</v>
      </c>
      <c r="C33888" s="30">
        <v>1.5352000000000001</v>
      </c>
      <c r="E33888">
        <v>2027</v>
      </c>
      <c r="G33888" t="s">
        <v>271</v>
      </c>
    </row>
    <row r="33889" spans="1:7">
      <c r="A33889">
        <v>28342100</v>
      </c>
      <c r="B33889" t="s">
        <v>125</v>
      </c>
      <c r="C33889" s="30">
        <v>1.5352000000000001</v>
      </c>
      <c r="E33889">
        <v>2028</v>
      </c>
      <c r="G33889" t="s">
        <v>271</v>
      </c>
    </row>
    <row r="33890" spans="1:7">
      <c r="A33890">
        <v>31021012</v>
      </c>
      <c r="B33890" t="s">
        <v>125</v>
      </c>
      <c r="C33890">
        <v>0.48</v>
      </c>
      <c r="G33890" t="s">
        <v>271</v>
      </c>
    </row>
    <row r="33891" spans="1:7">
      <c r="A33891">
        <v>31021012</v>
      </c>
      <c r="B33891" t="s">
        <v>125</v>
      </c>
      <c r="C33891">
        <v>0.48480000000000001</v>
      </c>
      <c r="E33891">
        <v>2026</v>
      </c>
      <c r="G33891" t="s">
        <v>271</v>
      </c>
    </row>
    <row r="33892" spans="1:7">
      <c r="A33892">
        <v>31021012</v>
      </c>
      <c r="B33892" t="s">
        <v>125</v>
      </c>
      <c r="C33892">
        <v>0.48480000000000001</v>
      </c>
      <c r="E33892">
        <v>2027</v>
      </c>
      <c r="G33892" t="s">
        <v>271</v>
      </c>
    </row>
    <row r="33893" spans="1:7">
      <c r="A33893">
        <v>31021012</v>
      </c>
      <c r="B33893" t="s">
        <v>125</v>
      </c>
      <c r="C33893">
        <v>0.48480000000000001</v>
      </c>
      <c r="E33893">
        <v>2028</v>
      </c>
      <c r="G33893" t="s">
        <v>271</v>
      </c>
    </row>
    <row r="33894" spans="1:7">
      <c r="A33894">
        <v>31021015</v>
      </c>
      <c r="B33894" t="s">
        <v>125</v>
      </c>
      <c r="C33894">
        <v>0.77</v>
      </c>
      <c r="G33894" t="s">
        <v>271</v>
      </c>
    </row>
    <row r="33895" spans="1:7">
      <c r="A33895">
        <v>31021015</v>
      </c>
      <c r="B33895" t="s">
        <v>125</v>
      </c>
      <c r="C33895">
        <v>0.77770000000000006</v>
      </c>
      <c r="E33895">
        <v>2026</v>
      </c>
      <c r="G33895" t="s">
        <v>271</v>
      </c>
    </row>
    <row r="33896" spans="1:7">
      <c r="A33896">
        <v>31021015</v>
      </c>
      <c r="B33896" t="s">
        <v>125</v>
      </c>
      <c r="C33896">
        <v>0.77770000000000006</v>
      </c>
      <c r="E33896">
        <v>2027</v>
      </c>
      <c r="G33896" t="s">
        <v>271</v>
      </c>
    </row>
    <row r="33897" spans="1:7">
      <c r="A33897">
        <v>31021015</v>
      </c>
      <c r="B33897" t="s">
        <v>125</v>
      </c>
      <c r="C33897">
        <v>0.77770000000000006</v>
      </c>
      <c r="E33897">
        <v>2028</v>
      </c>
      <c r="G33897" t="s">
        <v>271</v>
      </c>
    </row>
    <row r="33898" spans="1:7">
      <c r="A33898">
        <v>31021019</v>
      </c>
      <c r="B33898" t="s">
        <v>125</v>
      </c>
      <c r="C33898" s="30">
        <v>1.44</v>
      </c>
      <c r="G33898" t="s">
        <v>271</v>
      </c>
    </row>
    <row r="33899" spans="1:7">
      <c r="A33899">
        <v>31021019</v>
      </c>
      <c r="B33899" t="s">
        <v>125</v>
      </c>
      <c r="C33899" s="30">
        <v>1.4543999999999999</v>
      </c>
      <c r="E33899">
        <v>2026</v>
      </c>
      <c r="G33899" t="s">
        <v>271</v>
      </c>
    </row>
    <row r="33900" spans="1:7">
      <c r="A33900">
        <v>31021019</v>
      </c>
      <c r="B33900" t="s">
        <v>125</v>
      </c>
      <c r="C33900" s="30">
        <v>1.4543999999999999</v>
      </c>
      <c r="E33900">
        <v>2027</v>
      </c>
      <c r="G33900" t="s">
        <v>271</v>
      </c>
    </row>
    <row r="33901" spans="1:7">
      <c r="A33901">
        <v>31021019</v>
      </c>
      <c r="B33901" t="s">
        <v>125</v>
      </c>
      <c r="C33901" s="30">
        <v>1.4543999999999999</v>
      </c>
      <c r="E33901">
        <v>2028</v>
      </c>
      <c r="G33901" t="s">
        <v>271</v>
      </c>
    </row>
    <row r="33902" spans="1:7">
      <c r="A33902">
        <v>31021090</v>
      </c>
      <c r="B33902" t="s">
        <v>125</v>
      </c>
      <c r="C33902" s="30">
        <v>1.41</v>
      </c>
      <c r="G33902" t="s">
        <v>271</v>
      </c>
    </row>
    <row r="33903" spans="1:7">
      <c r="A33903">
        <v>31021090</v>
      </c>
      <c r="B33903" t="s">
        <v>125</v>
      </c>
      <c r="C33903" s="30">
        <v>1.4240999999999999</v>
      </c>
      <c r="E33903">
        <v>2026</v>
      </c>
      <c r="G33903" t="s">
        <v>271</v>
      </c>
    </row>
    <row r="33904" spans="1:7">
      <c r="A33904">
        <v>31021090</v>
      </c>
      <c r="B33904" t="s">
        <v>125</v>
      </c>
      <c r="C33904" s="30">
        <v>1.4240999999999999</v>
      </c>
      <c r="E33904">
        <v>2027</v>
      </c>
      <c r="G33904" t="s">
        <v>271</v>
      </c>
    </row>
    <row r="33905" spans="1:7">
      <c r="A33905">
        <v>31021090</v>
      </c>
      <c r="B33905" t="s">
        <v>125</v>
      </c>
      <c r="C33905" s="30">
        <v>1.4240999999999999</v>
      </c>
      <c r="E33905">
        <v>2028</v>
      </c>
      <c r="G33905" t="s">
        <v>271</v>
      </c>
    </row>
    <row r="33906" spans="1:7">
      <c r="A33906">
        <v>31022100</v>
      </c>
      <c r="B33906" t="s">
        <v>125</v>
      </c>
      <c r="C33906">
        <v>0.65</v>
      </c>
      <c r="G33906" t="s">
        <v>271</v>
      </c>
    </row>
    <row r="33907" spans="1:7">
      <c r="A33907">
        <v>31022100</v>
      </c>
      <c r="B33907" t="s">
        <v>125</v>
      </c>
      <c r="C33907">
        <v>0.65650000000000008</v>
      </c>
      <c r="E33907">
        <v>2026</v>
      </c>
      <c r="G33907" t="s">
        <v>271</v>
      </c>
    </row>
    <row r="33908" spans="1:7">
      <c r="A33908">
        <v>31022100</v>
      </c>
      <c r="B33908" t="s">
        <v>125</v>
      </c>
      <c r="C33908">
        <v>0.65650000000000008</v>
      </c>
      <c r="E33908">
        <v>2027</v>
      </c>
      <c r="G33908" t="s">
        <v>271</v>
      </c>
    </row>
    <row r="33909" spans="1:7">
      <c r="A33909">
        <v>31022100</v>
      </c>
      <c r="B33909" t="s">
        <v>125</v>
      </c>
      <c r="C33909">
        <v>0.65650000000000008</v>
      </c>
      <c r="E33909">
        <v>2028</v>
      </c>
      <c r="G33909" t="s">
        <v>271</v>
      </c>
    </row>
    <row r="33910" spans="1:7">
      <c r="A33910">
        <v>31022900</v>
      </c>
      <c r="B33910" t="s">
        <v>125</v>
      </c>
      <c r="C33910" s="30">
        <v>1.1200000000000001</v>
      </c>
      <c r="G33910" t="s">
        <v>271</v>
      </c>
    </row>
    <row r="33911" spans="1:7">
      <c r="A33911">
        <v>31022900</v>
      </c>
      <c r="B33911" t="s">
        <v>125</v>
      </c>
      <c r="C33911" s="30">
        <v>1.1312000000000002</v>
      </c>
      <c r="E33911">
        <v>2026</v>
      </c>
      <c r="G33911" t="s">
        <v>271</v>
      </c>
    </row>
    <row r="33912" spans="1:7">
      <c r="A33912">
        <v>31022900</v>
      </c>
      <c r="B33912" t="s">
        <v>125</v>
      </c>
      <c r="C33912" s="30">
        <v>1.1312000000000002</v>
      </c>
      <c r="E33912">
        <v>2027</v>
      </c>
      <c r="G33912" t="s">
        <v>271</v>
      </c>
    </row>
    <row r="33913" spans="1:7">
      <c r="A33913">
        <v>31022900</v>
      </c>
      <c r="B33913" t="s">
        <v>125</v>
      </c>
      <c r="C33913" s="30">
        <v>1.1312000000000002</v>
      </c>
      <c r="E33913">
        <v>2028</v>
      </c>
      <c r="G33913" t="s">
        <v>271</v>
      </c>
    </row>
    <row r="33914" spans="1:7">
      <c r="A33914">
        <v>31023010</v>
      </c>
      <c r="B33914" t="s">
        <v>125</v>
      </c>
      <c r="C33914" s="30">
        <v>1.17</v>
      </c>
      <c r="G33914" t="s">
        <v>271</v>
      </c>
    </row>
    <row r="33915" spans="1:7">
      <c r="A33915">
        <v>31023010</v>
      </c>
      <c r="B33915" t="s">
        <v>125</v>
      </c>
      <c r="C33915" s="30">
        <v>1.1817</v>
      </c>
      <c r="E33915">
        <v>2026</v>
      </c>
      <c r="G33915" t="s">
        <v>271</v>
      </c>
    </row>
    <row r="33916" spans="1:7">
      <c r="A33916">
        <v>31023010</v>
      </c>
      <c r="B33916" t="s">
        <v>125</v>
      </c>
      <c r="C33916" s="30">
        <v>1.1817</v>
      </c>
      <c r="E33916">
        <v>2027</v>
      </c>
      <c r="G33916" t="s">
        <v>271</v>
      </c>
    </row>
    <row r="33917" spans="1:7">
      <c r="A33917">
        <v>31023010</v>
      </c>
      <c r="B33917" t="s">
        <v>125</v>
      </c>
      <c r="C33917" s="30">
        <v>1.1817</v>
      </c>
      <c r="E33917">
        <v>2028</v>
      </c>
      <c r="G33917" t="s">
        <v>271</v>
      </c>
    </row>
    <row r="33918" spans="1:7">
      <c r="A33918">
        <v>31023090</v>
      </c>
      <c r="B33918" t="s">
        <v>125</v>
      </c>
      <c r="C33918" s="30">
        <v>1.8</v>
      </c>
      <c r="G33918" t="s">
        <v>271</v>
      </c>
    </row>
    <row r="33919" spans="1:7">
      <c r="A33919">
        <v>31023090</v>
      </c>
      <c r="B33919" t="s">
        <v>125</v>
      </c>
      <c r="C33919" s="30">
        <v>1.8180000000000001</v>
      </c>
      <c r="E33919">
        <v>2026</v>
      </c>
      <c r="G33919" t="s">
        <v>271</v>
      </c>
    </row>
    <row r="33920" spans="1:7">
      <c r="A33920">
        <v>31023090</v>
      </c>
      <c r="B33920" t="s">
        <v>125</v>
      </c>
      <c r="C33920" s="30">
        <v>1.8180000000000001</v>
      </c>
      <c r="E33920">
        <v>2027</v>
      </c>
      <c r="G33920" t="s">
        <v>271</v>
      </c>
    </row>
    <row r="33921" spans="1:7">
      <c r="A33921">
        <v>31023090</v>
      </c>
      <c r="B33921" t="s">
        <v>125</v>
      </c>
      <c r="C33921" s="30">
        <v>1.8180000000000001</v>
      </c>
      <c r="E33921">
        <v>2028</v>
      </c>
      <c r="G33921" t="s">
        <v>271</v>
      </c>
    </row>
    <row r="33922" spans="1:7">
      <c r="A33922">
        <v>31024010</v>
      </c>
      <c r="B33922" t="s">
        <v>125</v>
      </c>
      <c r="C33922" s="30">
        <v>1.55</v>
      </c>
      <c r="G33922" t="s">
        <v>271</v>
      </c>
    </row>
    <row r="33923" spans="1:7">
      <c r="A33923">
        <v>31024010</v>
      </c>
      <c r="B33923" t="s">
        <v>125</v>
      </c>
      <c r="C33923" s="30">
        <v>1.5655000000000001</v>
      </c>
      <c r="E33923">
        <v>2026</v>
      </c>
      <c r="G33923" t="s">
        <v>271</v>
      </c>
    </row>
    <row r="33924" spans="1:7">
      <c r="A33924">
        <v>31024010</v>
      </c>
      <c r="B33924" t="s">
        <v>125</v>
      </c>
      <c r="C33924" s="30">
        <v>1.5655000000000001</v>
      </c>
      <c r="E33924">
        <v>2027</v>
      </c>
      <c r="G33924" t="s">
        <v>271</v>
      </c>
    </row>
    <row r="33925" spans="1:7">
      <c r="A33925">
        <v>31024010</v>
      </c>
      <c r="B33925" t="s">
        <v>125</v>
      </c>
      <c r="C33925" s="30">
        <v>1.5655000000000001</v>
      </c>
      <c r="E33925">
        <v>2028</v>
      </c>
      <c r="G33925" t="s">
        <v>271</v>
      </c>
    </row>
    <row r="33926" spans="1:7">
      <c r="A33926">
        <v>31024090</v>
      </c>
      <c r="B33926" t="s">
        <v>125</v>
      </c>
      <c r="C33926" s="30">
        <v>1.55</v>
      </c>
      <c r="G33926" t="s">
        <v>271</v>
      </c>
    </row>
    <row r="33927" spans="1:7">
      <c r="A33927">
        <v>31024090</v>
      </c>
      <c r="B33927" t="s">
        <v>125</v>
      </c>
      <c r="C33927" s="30">
        <v>1.5655000000000001</v>
      </c>
      <c r="E33927">
        <v>2026</v>
      </c>
      <c r="G33927" t="s">
        <v>271</v>
      </c>
    </row>
    <row r="33928" spans="1:7">
      <c r="A33928">
        <v>31024090</v>
      </c>
      <c r="B33928" t="s">
        <v>125</v>
      </c>
      <c r="C33928" s="30">
        <v>1.5655000000000001</v>
      </c>
      <c r="E33928">
        <v>2027</v>
      </c>
      <c r="G33928" t="s">
        <v>271</v>
      </c>
    </row>
    <row r="33929" spans="1:7">
      <c r="A33929">
        <v>31024090</v>
      </c>
      <c r="B33929" t="s">
        <v>125</v>
      </c>
      <c r="C33929" s="30">
        <v>1.5655000000000001</v>
      </c>
      <c r="E33929">
        <v>2028</v>
      </c>
      <c r="G33929" t="s">
        <v>271</v>
      </c>
    </row>
    <row r="33930" spans="1:7">
      <c r="A33930">
        <v>31025000</v>
      </c>
      <c r="B33930" t="s">
        <v>125</v>
      </c>
      <c r="C33930" s="30">
        <v>2.63</v>
      </c>
      <c r="G33930" t="s">
        <v>271</v>
      </c>
    </row>
    <row r="33931" spans="1:7">
      <c r="A33931">
        <v>31025000</v>
      </c>
      <c r="B33931" t="s">
        <v>125</v>
      </c>
      <c r="C33931" s="30">
        <v>2.6562999999999999</v>
      </c>
      <c r="E33931">
        <v>2026</v>
      </c>
      <c r="G33931" t="s">
        <v>271</v>
      </c>
    </row>
    <row r="33932" spans="1:7">
      <c r="A33932">
        <v>31025000</v>
      </c>
      <c r="B33932" t="s">
        <v>125</v>
      </c>
      <c r="C33932" s="30">
        <v>2.6562999999999999</v>
      </c>
      <c r="E33932">
        <v>2027</v>
      </c>
      <c r="G33932" t="s">
        <v>271</v>
      </c>
    </row>
    <row r="33933" spans="1:7">
      <c r="A33933">
        <v>31025000</v>
      </c>
      <c r="B33933" t="s">
        <v>125</v>
      </c>
      <c r="C33933" s="30">
        <v>2.6562999999999999</v>
      </c>
      <c r="E33933">
        <v>2028</v>
      </c>
      <c r="G33933" t="s">
        <v>271</v>
      </c>
    </row>
    <row r="33934" spans="1:7">
      <c r="A33934">
        <v>31026000</v>
      </c>
      <c r="B33934" t="s">
        <v>125</v>
      </c>
      <c r="C33934" s="30">
        <v>1.51</v>
      </c>
      <c r="G33934" t="s">
        <v>271</v>
      </c>
    </row>
    <row r="33935" spans="1:7">
      <c r="A33935">
        <v>31026000</v>
      </c>
      <c r="B33935" t="s">
        <v>125</v>
      </c>
      <c r="C33935" s="30">
        <v>1.5251000000000001</v>
      </c>
      <c r="E33935">
        <v>2026</v>
      </c>
      <c r="G33935" t="s">
        <v>271</v>
      </c>
    </row>
    <row r="33936" spans="1:7">
      <c r="A33936">
        <v>31026000</v>
      </c>
      <c r="B33936" t="s">
        <v>125</v>
      </c>
      <c r="C33936" s="30">
        <v>1.5251000000000001</v>
      </c>
      <c r="E33936">
        <v>2027</v>
      </c>
      <c r="G33936" t="s">
        <v>271</v>
      </c>
    </row>
    <row r="33937" spans="1:7">
      <c r="A33937">
        <v>31026000</v>
      </c>
      <c r="B33937" t="s">
        <v>125</v>
      </c>
      <c r="C33937" s="30">
        <v>1.5251000000000001</v>
      </c>
      <c r="E33937">
        <v>2028</v>
      </c>
      <c r="G33937" t="s">
        <v>271</v>
      </c>
    </row>
    <row r="33938" spans="1:7">
      <c r="A33938">
        <v>31028000</v>
      </c>
      <c r="B33938" t="s">
        <v>125</v>
      </c>
      <c r="C33938" s="30">
        <v>1.26</v>
      </c>
      <c r="G33938" t="s">
        <v>271</v>
      </c>
    </row>
    <row r="33939" spans="1:7">
      <c r="A33939">
        <v>31028000</v>
      </c>
      <c r="B33939" t="s">
        <v>125</v>
      </c>
      <c r="C33939" s="30">
        <v>1.2726</v>
      </c>
      <c r="E33939">
        <v>2026</v>
      </c>
      <c r="G33939" t="s">
        <v>271</v>
      </c>
    </row>
    <row r="33940" spans="1:7">
      <c r="A33940">
        <v>31028000</v>
      </c>
      <c r="B33940" t="s">
        <v>125</v>
      </c>
      <c r="C33940" s="30">
        <v>1.2726</v>
      </c>
      <c r="E33940">
        <v>2027</v>
      </c>
      <c r="G33940" t="s">
        <v>271</v>
      </c>
    </row>
    <row r="33941" spans="1:7">
      <c r="A33941">
        <v>31028000</v>
      </c>
      <c r="B33941" t="s">
        <v>125</v>
      </c>
      <c r="C33941" s="30">
        <v>1.2726</v>
      </c>
      <c r="E33941">
        <v>2028</v>
      </c>
      <c r="G33941" t="s">
        <v>271</v>
      </c>
    </row>
    <row r="33942" spans="1:7">
      <c r="A33942">
        <v>31029000</v>
      </c>
      <c r="B33942" t="s">
        <v>125</v>
      </c>
      <c r="C33942" s="30">
        <v>1.39</v>
      </c>
      <c r="G33942" t="s">
        <v>271</v>
      </c>
    </row>
    <row r="33943" spans="1:7">
      <c r="A33943">
        <v>31029000</v>
      </c>
      <c r="B33943" t="s">
        <v>125</v>
      </c>
      <c r="C33943" s="30">
        <v>1.4038999999999999</v>
      </c>
      <c r="E33943">
        <v>2026</v>
      </c>
      <c r="G33943" t="s">
        <v>271</v>
      </c>
    </row>
    <row r="33944" spans="1:7">
      <c r="A33944">
        <v>31029000</v>
      </c>
      <c r="B33944" t="s">
        <v>125</v>
      </c>
      <c r="C33944" s="30">
        <v>1.4038999999999999</v>
      </c>
      <c r="E33944">
        <v>2027</v>
      </c>
      <c r="G33944" t="s">
        <v>271</v>
      </c>
    </row>
    <row r="33945" spans="1:7">
      <c r="A33945">
        <v>31029000</v>
      </c>
      <c r="B33945" t="s">
        <v>125</v>
      </c>
      <c r="C33945" s="30">
        <v>1.4038999999999999</v>
      </c>
      <c r="E33945">
        <v>2028</v>
      </c>
      <c r="G33945" t="s">
        <v>271</v>
      </c>
    </row>
    <row r="33946" spans="1:7">
      <c r="A33946">
        <v>31051000</v>
      </c>
      <c r="B33946" t="s">
        <v>125</v>
      </c>
      <c r="C33946">
        <v>0.68</v>
      </c>
      <c r="G33946" t="s">
        <v>271</v>
      </c>
    </row>
    <row r="33947" spans="1:7">
      <c r="A33947">
        <v>31051000</v>
      </c>
      <c r="B33947" t="s">
        <v>125</v>
      </c>
      <c r="C33947">
        <v>0.68680000000000008</v>
      </c>
      <c r="E33947">
        <v>2026</v>
      </c>
      <c r="G33947" t="s">
        <v>271</v>
      </c>
    </row>
    <row r="33948" spans="1:7">
      <c r="A33948">
        <v>31051000</v>
      </c>
      <c r="B33948" t="s">
        <v>125</v>
      </c>
      <c r="C33948">
        <v>0.68680000000000008</v>
      </c>
      <c r="E33948">
        <v>2027</v>
      </c>
      <c r="G33948" t="s">
        <v>271</v>
      </c>
    </row>
    <row r="33949" spans="1:7">
      <c r="A33949">
        <v>31051000</v>
      </c>
      <c r="B33949" t="s">
        <v>125</v>
      </c>
      <c r="C33949">
        <v>0.68680000000000008</v>
      </c>
      <c r="E33949">
        <v>2028</v>
      </c>
      <c r="G33949" t="s">
        <v>271</v>
      </c>
    </row>
    <row r="33950" spans="1:7">
      <c r="A33950">
        <v>31052010</v>
      </c>
      <c r="B33950" t="s">
        <v>125</v>
      </c>
      <c r="C33950">
        <v>0.82</v>
      </c>
      <c r="G33950" t="s">
        <v>271</v>
      </c>
    </row>
    <row r="33951" spans="1:7">
      <c r="A33951">
        <v>31052010</v>
      </c>
      <c r="B33951" t="s">
        <v>125</v>
      </c>
      <c r="C33951">
        <v>0.82819999999999994</v>
      </c>
      <c r="E33951">
        <v>2026</v>
      </c>
      <c r="G33951" t="s">
        <v>271</v>
      </c>
    </row>
    <row r="33952" spans="1:7">
      <c r="A33952">
        <v>31052010</v>
      </c>
      <c r="B33952" t="s">
        <v>125</v>
      </c>
      <c r="C33952">
        <v>0.82819999999999994</v>
      </c>
      <c r="E33952">
        <v>2027</v>
      </c>
      <c r="G33952" t="s">
        <v>271</v>
      </c>
    </row>
    <row r="33953" spans="1:7">
      <c r="A33953">
        <v>31052010</v>
      </c>
      <c r="B33953" t="s">
        <v>125</v>
      </c>
      <c r="C33953">
        <v>0.82819999999999994</v>
      </c>
      <c r="E33953">
        <v>2028</v>
      </c>
      <c r="G33953" t="s">
        <v>271</v>
      </c>
    </row>
    <row r="33954" spans="1:7">
      <c r="A33954">
        <v>31052090</v>
      </c>
      <c r="B33954" t="s">
        <v>125</v>
      </c>
      <c r="C33954">
        <v>0.56000000000000005</v>
      </c>
      <c r="G33954" t="s">
        <v>271</v>
      </c>
    </row>
    <row r="33955" spans="1:7">
      <c r="A33955">
        <v>31052090</v>
      </c>
      <c r="B33955" t="s">
        <v>125</v>
      </c>
      <c r="C33955">
        <v>0.5656000000000001</v>
      </c>
      <c r="E33955">
        <v>2026</v>
      </c>
      <c r="G33955" t="s">
        <v>271</v>
      </c>
    </row>
    <row r="33956" spans="1:7">
      <c r="A33956">
        <v>31052090</v>
      </c>
      <c r="B33956" t="s">
        <v>125</v>
      </c>
      <c r="C33956">
        <v>0.5656000000000001</v>
      </c>
      <c r="E33956">
        <v>2027</v>
      </c>
      <c r="G33956" t="s">
        <v>271</v>
      </c>
    </row>
    <row r="33957" spans="1:7">
      <c r="A33957">
        <v>31052090</v>
      </c>
      <c r="B33957" t="s">
        <v>125</v>
      </c>
      <c r="C33957">
        <v>0.5656000000000001</v>
      </c>
      <c r="E33957">
        <v>2028</v>
      </c>
      <c r="G33957" t="s">
        <v>271</v>
      </c>
    </row>
    <row r="33958" spans="1:7">
      <c r="A33958">
        <v>31053000</v>
      </c>
      <c r="B33958" t="s">
        <v>125</v>
      </c>
      <c r="C33958">
        <v>0.52</v>
      </c>
      <c r="G33958" t="s">
        <v>271</v>
      </c>
    </row>
    <row r="33959" spans="1:7">
      <c r="A33959">
        <v>31053000</v>
      </c>
      <c r="B33959" t="s">
        <v>125</v>
      </c>
      <c r="C33959">
        <v>0.5252</v>
      </c>
      <c r="E33959">
        <v>2026</v>
      </c>
      <c r="G33959" t="s">
        <v>271</v>
      </c>
    </row>
    <row r="33960" spans="1:7">
      <c r="A33960">
        <v>31053000</v>
      </c>
      <c r="B33960" t="s">
        <v>125</v>
      </c>
      <c r="C33960">
        <v>0.5252</v>
      </c>
      <c r="E33960">
        <v>2027</v>
      </c>
      <c r="G33960" t="s">
        <v>271</v>
      </c>
    </row>
    <row r="33961" spans="1:7">
      <c r="A33961">
        <v>31053000</v>
      </c>
      <c r="B33961" t="s">
        <v>125</v>
      </c>
      <c r="C33961">
        <v>0.5252</v>
      </c>
      <c r="E33961">
        <v>2028</v>
      </c>
      <c r="G33961" t="s">
        <v>271</v>
      </c>
    </row>
    <row r="33962" spans="1:7">
      <c r="A33962">
        <v>31054000</v>
      </c>
      <c r="B33962" t="s">
        <v>125</v>
      </c>
      <c r="C33962">
        <v>0.34</v>
      </c>
      <c r="G33962" t="s">
        <v>271</v>
      </c>
    </row>
    <row r="33963" spans="1:7">
      <c r="A33963">
        <v>31054000</v>
      </c>
      <c r="B33963" t="s">
        <v>125</v>
      </c>
      <c r="C33963">
        <v>0.34340000000000004</v>
      </c>
      <c r="E33963">
        <v>2026</v>
      </c>
      <c r="G33963" t="s">
        <v>271</v>
      </c>
    </row>
    <row r="33964" spans="1:7">
      <c r="A33964">
        <v>31054000</v>
      </c>
      <c r="B33964" t="s">
        <v>125</v>
      </c>
      <c r="C33964">
        <v>0.34340000000000004</v>
      </c>
      <c r="E33964">
        <v>2027</v>
      </c>
      <c r="G33964" t="s">
        <v>271</v>
      </c>
    </row>
    <row r="33965" spans="1:7">
      <c r="A33965">
        <v>31054000</v>
      </c>
      <c r="B33965" t="s">
        <v>125</v>
      </c>
      <c r="C33965">
        <v>0.34340000000000004</v>
      </c>
      <c r="E33965">
        <v>2028</v>
      </c>
      <c r="G33965" t="s">
        <v>271</v>
      </c>
    </row>
    <row r="33966" spans="1:7">
      <c r="A33966">
        <v>31055100</v>
      </c>
      <c r="B33966" t="s">
        <v>125</v>
      </c>
      <c r="C33966" s="30">
        <v>1.1000000000000001</v>
      </c>
      <c r="G33966" t="s">
        <v>271</v>
      </c>
    </row>
    <row r="33967" spans="1:7">
      <c r="A33967">
        <v>31055100</v>
      </c>
      <c r="B33967" t="s">
        <v>125</v>
      </c>
      <c r="C33967" s="30">
        <v>1.1110000000000002</v>
      </c>
      <c r="E33967">
        <v>2026</v>
      </c>
      <c r="G33967" t="s">
        <v>271</v>
      </c>
    </row>
    <row r="33968" spans="1:7">
      <c r="A33968">
        <v>31055100</v>
      </c>
      <c r="B33968" t="s">
        <v>125</v>
      </c>
      <c r="C33968" s="30">
        <v>1.1110000000000002</v>
      </c>
      <c r="E33968">
        <v>2027</v>
      </c>
      <c r="G33968" t="s">
        <v>271</v>
      </c>
    </row>
    <row r="33969" spans="1:7">
      <c r="A33969">
        <v>31055100</v>
      </c>
      <c r="B33969" t="s">
        <v>125</v>
      </c>
      <c r="C33969" s="30">
        <v>1.1110000000000002</v>
      </c>
      <c r="E33969">
        <v>2028</v>
      </c>
      <c r="G33969" t="s">
        <v>271</v>
      </c>
    </row>
    <row r="33970" spans="1:7">
      <c r="A33970">
        <v>31055900</v>
      </c>
      <c r="B33970" t="s">
        <v>125</v>
      </c>
      <c r="C33970">
        <v>0.63</v>
      </c>
      <c r="G33970" t="s">
        <v>271</v>
      </c>
    </row>
    <row r="33971" spans="1:7">
      <c r="A33971">
        <v>31055900</v>
      </c>
      <c r="B33971" t="s">
        <v>125</v>
      </c>
      <c r="C33971">
        <v>0.63629999999999998</v>
      </c>
      <c r="E33971">
        <v>2026</v>
      </c>
      <c r="G33971" t="s">
        <v>271</v>
      </c>
    </row>
    <row r="33972" spans="1:7">
      <c r="A33972">
        <v>31055900</v>
      </c>
      <c r="B33972" t="s">
        <v>125</v>
      </c>
      <c r="C33972">
        <v>0.63629999999999998</v>
      </c>
      <c r="E33972">
        <v>2027</v>
      </c>
      <c r="G33972" t="s">
        <v>271</v>
      </c>
    </row>
    <row r="33973" spans="1:7">
      <c r="A33973">
        <v>31055900</v>
      </c>
      <c r="B33973" t="s">
        <v>125</v>
      </c>
      <c r="C33973">
        <v>0.63629999999999998</v>
      </c>
      <c r="E33973">
        <v>2028</v>
      </c>
      <c r="G33973" t="s">
        <v>271</v>
      </c>
    </row>
    <row r="33974" spans="1:7">
      <c r="A33974">
        <v>31059020</v>
      </c>
      <c r="B33974" t="s">
        <v>125</v>
      </c>
      <c r="C33974" s="30">
        <v>1.04</v>
      </c>
      <c r="G33974" t="s">
        <v>271</v>
      </c>
    </row>
    <row r="33975" spans="1:7">
      <c r="A33975">
        <v>31059020</v>
      </c>
      <c r="B33975" t="s">
        <v>125</v>
      </c>
      <c r="C33975" s="30">
        <v>1.0504</v>
      </c>
      <c r="E33975">
        <v>2026</v>
      </c>
      <c r="G33975" t="s">
        <v>271</v>
      </c>
    </row>
    <row r="33976" spans="1:7">
      <c r="A33976">
        <v>31059020</v>
      </c>
      <c r="B33976" t="s">
        <v>125</v>
      </c>
      <c r="C33976" s="30">
        <v>1.0504</v>
      </c>
      <c r="E33976">
        <v>2027</v>
      </c>
      <c r="G33976" t="s">
        <v>271</v>
      </c>
    </row>
    <row r="33977" spans="1:7">
      <c r="A33977">
        <v>31059020</v>
      </c>
      <c r="B33977" t="s">
        <v>125</v>
      </c>
      <c r="C33977" s="30">
        <v>1.0504</v>
      </c>
      <c r="E33977">
        <v>2028</v>
      </c>
      <c r="G33977" t="s">
        <v>271</v>
      </c>
    </row>
    <row r="33978" spans="1:7">
      <c r="A33978">
        <v>31059080</v>
      </c>
      <c r="B33978" t="s">
        <v>125</v>
      </c>
      <c r="C33978">
        <v>0.55000000000000004</v>
      </c>
      <c r="G33978" t="s">
        <v>271</v>
      </c>
    </row>
    <row r="33979" spans="1:7">
      <c r="A33979">
        <v>31059080</v>
      </c>
      <c r="B33979" t="s">
        <v>125</v>
      </c>
      <c r="C33979">
        <v>0.5555000000000001</v>
      </c>
      <c r="E33979">
        <v>2026</v>
      </c>
      <c r="G33979" t="s">
        <v>271</v>
      </c>
    </row>
    <row r="33980" spans="1:7">
      <c r="A33980">
        <v>31059080</v>
      </c>
      <c r="B33980" t="s">
        <v>125</v>
      </c>
      <c r="C33980">
        <v>0.5555000000000001</v>
      </c>
      <c r="E33980">
        <v>2027</v>
      </c>
      <c r="G33980" t="s">
        <v>271</v>
      </c>
    </row>
    <row r="33981" spans="1:7">
      <c r="A33981">
        <v>31059080</v>
      </c>
      <c r="B33981" t="s">
        <v>125</v>
      </c>
      <c r="C33981">
        <v>0.5555000000000001</v>
      </c>
      <c r="E33981">
        <v>2028</v>
      </c>
      <c r="G33981" t="s">
        <v>271</v>
      </c>
    </row>
    <row r="33982" spans="1:7">
      <c r="A33982">
        <v>7601</v>
      </c>
      <c r="B33982" t="s">
        <v>125</v>
      </c>
      <c r="C33982">
        <v>0.36</v>
      </c>
      <c r="D33982" t="s">
        <v>19</v>
      </c>
      <c r="G33982" t="s">
        <v>25</v>
      </c>
    </row>
    <row r="33983" spans="1:7">
      <c r="A33983">
        <v>7601</v>
      </c>
      <c r="B33983" t="s">
        <v>125</v>
      </c>
      <c r="C33983">
        <v>0.39599999999999996</v>
      </c>
      <c r="D33983" t="s">
        <v>19</v>
      </c>
      <c r="E33983">
        <v>2026</v>
      </c>
      <c r="G33983" t="s">
        <v>25</v>
      </c>
    </row>
    <row r="33984" spans="1:7">
      <c r="A33984">
        <v>7601</v>
      </c>
      <c r="B33984" t="s">
        <v>125</v>
      </c>
      <c r="C33984">
        <v>0.432</v>
      </c>
      <c r="D33984" t="s">
        <v>19</v>
      </c>
      <c r="E33984">
        <v>2027</v>
      </c>
      <c r="G33984" t="s">
        <v>25</v>
      </c>
    </row>
    <row r="33985" spans="1:7">
      <c r="A33985">
        <v>7601</v>
      </c>
      <c r="B33985" t="s">
        <v>125</v>
      </c>
      <c r="C33985">
        <v>0.46799999999999997</v>
      </c>
      <c r="D33985" t="s">
        <v>19</v>
      </c>
      <c r="E33985">
        <v>2028</v>
      </c>
      <c r="G33985" t="s">
        <v>25</v>
      </c>
    </row>
    <row r="33986" spans="1:7">
      <c r="A33986">
        <v>7603</v>
      </c>
      <c r="B33986" t="s">
        <v>125</v>
      </c>
      <c r="C33986">
        <v>0.6</v>
      </c>
      <c r="D33986" t="s">
        <v>19</v>
      </c>
      <c r="G33986" t="s">
        <v>25</v>
      </c>
    </row>
    <row r="33987" spans="1:7">
      <c r="A33987">
        <v>7603</v>
      </c>
      <c r="B33987" t="s">
        <v>125</v>
      </c>
      <c r="C33987">
        <v>0.66</v>
      </c>
      <c r="D33987" t="s">
        <v>19</v>
      </c>
      <c r="E33987">
        <v>2026</v>
      </c>
      <c r="G33987" t="s">
        <v>25</v>
      </c>
    </row>
    <row r="33988" spans="1:7">
      <c r="A33988">
        <v>7603</v>
      </c>
      <c r="B33988" t="s">
        <v>125</v>
      </c>
      <c r="C33988">
        <v>0.72</v>
      </c>
      <c r="D33988" t="s">
        <v>19</v>
      </c>
      <c r="E33988">
        <v>2027</v>
      </c>
      <c r="G33988" t="s">
        <v>25</v>
      </c>
    </row>
    <row r="33989" spans="1:7">
      <c r="A33989">
        <v>7603</v>
      </c>
      <c r="B33989" t="s">
        <v>125</v>
      </c>
      <c r="C33989">
        <v>0.78</v>
      </c>
      <c r="D33989" t="s">
        <v>19</v>
      </c>
      <c r="E33989">
        <v>2028</v>
      </c>
      <c r="G33989" t="s">
        <v>25</v>
      </c>
    </row>
    <row r="33990" spans="1:7">
      <c r="A33990">
        <v>76041010</v>
      </c>
      <c r="B33990" t="s">
        <v>125</v>
      </c>
      <c r="C33990">
        <v>0.83</v>
      </c>
      <c r="D33990" t="s">
        <v>19</v>
      </c>
      <c r="G33990" t="s">
        <v>25</v>
      </c>
    </row>
    <row r="33991" spans="1:7">
      <c r="A33991">
        <v>76041010</v>
      </c>
      <c r="B33991" t="s">
        <v>125</v>
      </c>
      <c r="C33991">
        <v>0.91299999999999992</v>
      </c>
      <c r="D33991" t="s">
        <v>19</v>
      </c>
      <c r="E33991">
        <v>2026</v>
      </c>
      <c r="G33991" t="s">
        <v>25</v>
      </c>
    </row>
    <row r="33992" spans="1:7">
      <c r="A33992">
        <v>76041010</v>
      </c>
      <c r="B33992" t="s">
        <v>125</v>
      </c>
      <c r="C33992">
        <v>0.996</v>
      </c>
      <c r="D33992" t="s">
        <v>19</v>
      </c>
      <c r="E33992">
        <v>2027</v>
      </c>
      <c r="G33992" t="s">
        <v>25</v>
      </c>
    </row>
    <row r="33993" spans="1:7">
      <c r="A33993">
        <v>76041010</v>
      </c>
      <c r="B33993" t="s">
        <v>125</v>
      </c>
      <c r="C33993">
        <v>1.079</v>
      </c>
      <c r="D33993" t="s">
        <v>19</v>
      </c>
      <c r="E33993">
        <v>2028</v>
      </c>
      <c r="G33993" t="s">
        <v>25</v>
      </c>
    </row>
    <row r="33994" spans="1:7">
      <c r="A33994">
        <v>76041090</v>
      </c>
      <c r="B33994" t="s">
        <v>125</v>
      </c>
      <c r="C33994">
        <v>0.84</v>
      </c>
      <c r="D33994" t="s">
        <v>19</v>
      </c>
      <c r="G33994" t="s">
        <v>25</v>
      </c>
    </row>
    <row r="33995" spans="1:7">
      <c r="A33995">
        <v>76041090</v>
      </c>
      <c r="B33995" t="s">
        <v>125</v>
      </c>
      <c r="C33995">
        <v>0.92399999999999993</v>
      </c>
      <c r="D33995" t="s">
        <v>19</v>
      </c>
      <c r="E33995">
        <v>2026</v>
      </c>
      <c r="G33995" t="s">
        <v>25</v>
      </c>
    </row>
    <row r="33996" spans="1:7">
      <c r="A33996">
        <v>76041090</v>
      </c>
      <c r="B33996" t="s">
        <v>125</v>
      </c>
      <c r="C33996">
        <v>1.008</v>
      </c>
      <c r="D33996" t="s">
        <v>19</v>
      </c>
      <c r="E33996">
        <v>2027</v>
      </c>
      <c r="G33996" t="s">
        <v>25</v>
      </c>
    </row>
    <row r="33997" spans="1:7">
      <c r="A33997">
        <v>76041090</v>
      </c>
      <c r="B33997" t="s">
        <v>125</v>
      </c>
      <c r="C33997">
        <v>1.0920000000000001</v>
      </c>
      <c r="D33997" t="s">
        <v>19</v>
      </c>
      <c r="E33997">
        <v>2028</v>
      </c>
      <c r="G33997" t="s">
        <v>25</v>
      </c>
    </row>
    <row r="33998" spans="1:7">
      <c r="A33998">
        <v>76042100</v>
      </c>
      <c r="B33998" t="s">
        <v>125</v>
      </c>
      <c r="C33998">
        <v>0.84</v>
      </c>
      <c r="D33998" t="s">
        <v>19</v>
      </c>
      <c r="G33998" t="s">
        <v>25</v>
      </c>
    </row>
    <row r="33999" spans="1:7">
      <c r="A33999">
        <v>76042100</v>
      </c>
      <c r="B33999" t="s">
        <v>125</v>
      </c>
      <c r="C33999">
        <v>0.92399999999999993</v>
      </c>
      <c r="D33999" t="s">
        <v>19</v>
      </c>
      <c r="E33999">
        <v>2026</v>
      </c>
      <c r="G33999" t="s">
        <v>25</v>
      </c>
    </row>
    <row r="34000" spans="1:7">
      <c r="A34000">
        <v>76042100</v>
      </c>
      <c r="B34000" t="s">
        <v>125</v>
      </c>
      <c r="C34000">
        <v>1.008</v>
      </c>
      <c r="D34000" t="s">
        <v>19</v>
      </c>
      <c r="E34000">
        <v>2027</v>
      </c>
      <c r="G34000" t="s">
        <v>25</v>
      </c>
    </row>
    <row r="34001" spans="1:7">
      <c r="A34001">
        <v>76042100</v>
      </c>
      <c r="B34001" t="s">
        <v>125</v>
      </c>
      <c r="C34001">
        <v>1.0920000000000001</v>
      </c>
      <c r="D34001" t="s">
        <v>19</v>
      </c>
      <c r="E34001">
        <v>2028</v>
      </c>
      <c r="G34001" t="s">
        <v>25</v>
      </c>
    </row>
    <row r="34002" spans="1:7">
      <c r="A34002">
        <v>76042910</v>
      </c>
      <c r="B34002" t="s">
        <v>125</v>
      </c>
      <c r="C34002">
        <v>0.83</v>
      </c>
      <c r="D34002" t="s">
        <v>19</v>
      </c>
      <c r="G34002" t="s">
        <v>25</v>
      </c>
    </row>
    <row r="34003" spans="1:7">
      <c r="A34003">
        <v>76042910</v>
      </c>
      <c r="B34003" t="s">
        <v>125</v>
      </c>
      <c r="C34003">
        <v>0.91299999999999992</v>
      </c>
      <c r="D34003" t="s">
        <v>19</v>
      </c>
      <c r="E34003">
        <v>2026</v>
      </c>
      <c r="G34003" t="s">
        <v>25</v>
      </c>
    </row>
    <row r="34004" spans="1:7">
      <c r="A34004">
        <v>76042910</v>
      </c>
      <c r="B34004" t="s">
        <v>125</v>
      </c>
      <c r="C34004">
        <v>0.996</v>
      </c>
      <c r="D34004" t="s">
        <v>19</v>
      </c>
      <c r="E34004">
        <v>2027</v>
      </c>
      <c r="G34004" t="s">
        <v>25</v>
      </c>
    </row>
    <row r="34005" spans="1:7">
      <c r="A34005">
        <v>76042910</v>
      </c>
      <c r="B34005" t="s">
        <v>125</v>
      </c>
      <c r="C34005">
        <v>1.079</v>
      </c>
      <c r="D34005" t="s">
        <v>19</v>
      </c>
      <c r="E34005">
        <v>2028</v>
      </c>
      <c r="G34005" t="s">
        <v>25</v>
      </c>
    </row>
    <row r="34006" spans="1:7">
      <c r="A34006">
        <v>76042990</v>
      </c>
      <c r="B34006" t="s">
        <v>125</v>
      </c>
      <c r="C34006">
        <v>0.84</v>
      </c>
      <c r="D34006" t="s">
        <v>19</v>
      </c>
      <c r="G34006" t="s">
        <v>25</v>
      </c>
    </row>
    <row r="34007" spans="1:7">
      <c r="A34007">
        <v>76042990</v>
      </c>
      <c r="B34007" t="s">
        <v>125</v>
      </c>
      <c r="C34007">
        <v>0.92399999999999993</v>
      </c>
      <c r="D34007" t="s">
        <v>19</v>
      </c>
      <c r="E34007">
        <v>2026</v>
      </c>
      <c r="G34007" t="s">
        <v>25</v>
      </c>
    </row>
    <row r="34008" spans="1:7">
      <c r="A34008">
        <v>76042990</v>
      </c>
      <c r="B34008" t="s">
        <v>125</v>
      </c>
      <c r="C34008">
        <v>1.008</v>
      </c>
      <c r="D34008" t="s">
        <v>19</v>
      </c>
      <c r="E34008">
        <v>2027</v>
      </c>
      <c r="G34008" t="s">
        <v>25</v>
      </c>
    </row>
    <row r="34009" spans="1:7">
      <c r="A34009">
        <v>76042990</v>
      </c>
      <c r="B34009" t="s">
        <v>125</v>
      </c>
      <c r="C34009">
        <v>1.0920000000000001</v>
      </c>
      <c r="D34009" t="s">
        <v>19</v>
      </c>
      <c r="E34009">
        <v>2028</v>
      </c>
      <c r="G34009" t="s">
        <v>25</v>
      </c>
    </row>
    <row r="34010" spans="1:7">
      <c r="A34010">
        <v>7605</v>
      </c>
      <c r="B34010" t="s">
        <v>125</v>
      </c>
      <c r="C34010">
        <v>0.83</v>
      </c>
      <c r="D34010" t="s">
        <v>19</v>
      </c>
      <c r="G34010" t="s">
        <v>25</v>
      </c>
    </row>
    <row r="34011" spans="1:7">
      <c r="A34011">
        <v>7605</v>
      </c>
      <c r="B34011" t="s">
        <v>125</v>
      </c>
      <c r="C34011">
        <v>0.91299999999999992</v>
      </c>
      <c r="D34011" t="s">
        <v>19</v>
      </c>
      <c r="E34011">
        <v>2026</v>
      </c>
      <c r="G34011" t="s">
        <v>25</v>
      </c>
    </row>
    <row r="34012" spans="1:7">
      <c r="A34012">
        <v>7605</v>
      </c>
      <c r="B34012" t="s">
        <v>125</v>
      </c>
      <c r="C34012">
        <v>0.996</v>
      </c>
      <c r="D34012" t="s">
        <v>19</v>
      </c>
      <c r="E34012">
        <v>2027</v>
      </c>
      <c r="G34012" t="s">
        <v>25</v>
      </c>
    </row>
    <row r="34013" spans="1:7">
      <c r="A34013">
        <v>7605</v>
      </c>
      <c r="B34013" t="s">
        <v>125</v>
      </c>
      <c r="C34013">
        <v>1.079</v>
      </c>
      <c r="D34013" t="s">
        <v>19</v>
      </c>
      <c r="E34013">
        <v>2028</v>
      </c>
      <c r="G34013" t="s">
        <v>25</v>
      </c>
    </row>
    <row r="34014" spans="1:7">
      <c r="A34014">
        <v>7606</v>
      </c>
      <c r="B34014" t="s">
        <v>125</v>
      </c>
      <c r="C34014" s="30">
        <v>1.28</v>
      </c>
      <c r="D34014" t="s">
        <v>19</v>
      </c>
      <c r="G34014" t="s">
        <v>25</v>
      </c>
    </row>
    <row r="34015" spans="1:7">
      <c r="A34015">
        <v>7606</v>
      </c>
      <c r="B34015" t="s">
        <v>125</v>
      </c>
      <c r="C34015" s="30">
        <v>1.4080000000000001</v>
      </c>
      <c r="D34015" t="s">
        <v>19</v>
      </c>
      <c r="E34015">
        <v>2026</v>
      </c>
      <c r="G34015" t="s">
        <v>25</v>
      </c>
    </row>
    <row r="34016" spans="1:7">
      <c r="A34016">
        <v>7606</v>
      </c>
      <c r="B34016" t="s">
        <v>125</v>
      </c>
      <c r="C34016" s="30">
        <v>1.536</v>
      </c>
      <c r="D34016" t="s">
        <v>19</v>
      </c>
      <c r="E34016">
        <v>2027</v>
      </c>
      <c r="G34016" t="s">
        <v>25</v>
      </c>
    </row>
    <row r="34017" spans="1:7">
      <c r="A34017">
        <v>7606</v>
      </c>
      <c r="B34017" t="s">
        <v>125</v>
      </c>
      <c r="C34017" s="30">
        <v>1.6640000000000001</v>
      </c>
      <c r="D34017" t="s">
        <v>19</v>
      </c>
      <c r="E34017">
        <v>2028</v>
      </c>
      <c r="G34017" t="s">
        <v>25</v>
      </c>
    </row>
    <row r="34018" spans="1:7">
      <c r="A34018">
        <v>7607</v>
      </c>
      <c r="B34018" t="s">
        <v>125</v>
      </c>
      <c r="C34018" s="30">
        <v>1.28</v>
      </c>
      <c r="D34018" t="s">
        <v>19</v>
      </c>
      <c r="G34018" t="s">
        <v>25</v>
      </c>
    </row>
    <row r="34019" spans="1:7">
      <c r="A34019">
        <v>7607</v>
      </c>
      <c r="B34019" t="s">
        <v>125</v>
      </c>
      <c r="C34019" s="30">
        <v>1.4080000000000001</v>
      </c>
      <c r="D34019" t="s">
        <v>19</v>
      </c>
      <c r="E34019">
        <v>2026</v>
      </c>
      <c r="G34019" t="s">
        <v>25</v>
      </c>
    </row>
    <row r="34020" spans="1:7">
      <c r="A34020">
        <v>7607</v>
      </c>
      <c r="B34020" t="s">
        <v>125</v>
      </c>
      <c r="C34020" s="30">
        <v>1.536</v>
      </c>
      <c r="D34020" t="s">
        <v>19</v>
      </c>
      <c r="E34020">
        <v>2027</v>
      </c>
      <c r="G34020" t="s">
        <v>25</v>
      </c>
    </row>
    <row r="34021" spans="1:7">
      <c r="A34021">
        <v>7607</v>
      </c>
      <c r="B34021" t="s">
        <v>125</v>
      </c>
      <c r="C34021" s="30">
        <v>1.6640000000000001</v>
      </c>
      <c r="D34021" t="s">
        <v>19</v>
      </c>
      <c r="E34021">
        <v>2028</v>
      </c>
      <c r="G34021" t="s">
        <v>25</v>
      </c>
    </row>
    <row r="34022" spans="1:7">
      <c r="A34022">
        <v>7608</v>
      </c>
      <c r="B34022" t="s">
        <v>125</v>
      </c>
      <c r="C34022">
        <v>0.84</v>
      </c>
      <c r="D34022" t="s">
        <v>19</v>
      </c>
      <c r="G34022" t="s">
        <v>25</v>
      </c>
    </row>
    <row r="34023" spans="1:7">
      <c r="A34023">
        <v>7608</v>
      </c>
      <c r="B34023" t="s">
        <v>125</v>
      </c>
      <c r="C34023">
        <v>0.92399999999999993</v>
      </c>
      <c r="D34023" t="s">
        <v>19</v>
      </c>
      <c r="E34023">
        <v>2026</v>
      </c>
      <c r="G34023" t="s">
        <v>25</v>
      </c>
    </row>
    <row r="34024" spans="1:7">
      <c r="A34024">
        <v>7608</v>
      </c>
      <c r="B34024" t="s">
        <v>125</v>
      </c>
      <c r="C34024">
        <v>1.008</v>
      </c>
      <c r="D34024" t="s">
        <v>19</v>
      </c>
      <c r="E34024">
        <v>2027</v>
      </c>
      <c r="G34024" t="s">
        <v>25</v>
      </c>
    </row>
    <row r="34025" spans="1:7">
      <c r="A34025">
        <v>7608</v>
      </c>
      <c r="B34025" t="s">
        <v>125</v>
      </c>
      <c r="C34025">
        <v>1.0920000000000001</v>
      </c>
      <c r="D34025" t="s">
        <v>19</v>
      </c>
      <c r="E34025">
        <v>2028</v>
      </c>
      <c r="G34025" t="s">
        <v>25</v>
      </c>
    </row>
    <row r="34026" spans="1:7">
      <c r="A34026">
        <v>76090000</v>
      </c>
      <c r="B34026" t="s">
        <v>125</v>
      </c>
      <c r="C34026">
        <v>0.84</v>
      </c>
      <c r="D34026" t="s">
        <v>19</v>
      </c>
      <c r="G34026" t="s">
        <v>25</v>
      </c>
    </row>
    <row r="34027" spans="1:7">
      <c r="A34027">
        <v>76090000</v>
      </c>
      <c r="B34027" t="s">
        <v>125</v>
      </c>
      <c r="C34027">
        <v>0.92399999999999993</v>
      </c>
      <c r="D34027" t="s">
        <v>19</v>
      </c>
      <c r="E34027">
        <v>2026</v>
      </c>
      <c r="G34027" t="s">
        <v>25</v>
      </c>
    </row>
    <row r="34028" spans="1:7">
      <c r="A34028">
        <v>76090000</v>
      </c>
      <c r="B34028" t="s">
        <v>125</v>
      </c>
      <c r="C34028">
        <v>1.008</v>
      </c>
      <c r="D34028" t="s">
        <v>19</v>
      </c>
      <c r="E34028">
        <v>2027</v>
      </c>
      <c r="G34028" t="s">
        <v>25</v>
      </c>
    </row>
    <row r="34029" spans="1:7">
      <c r="A34029">
        <v>76090000</v>
      </c>
      <c r="B34029" t="s">
        <v>125</v>
      </c>
      <c r="C34029">
        <v>1.0920000000000001</v>
      </c>
      <c r="D34029" t="s">
        <v>19</v>
      </c>
      <c r="E34029">
        <v>2028</v>
      </c>
      <c r="G34029" t="s">
        <v>25</v>
      </c>
    </row>
    <row r="34030" spans="1:7">
      <c r="A34030">
        <v>76101000</v>
      </c>
      <c r="B34030" t="s">
        <v>125</v>
      </c>
      <c r="C34030">
        <v>0.84</v>
      </c>
      <c r="D34030" t="s">
        <v>19</v>
      </c>
      <c r="G34030" t="s">
        <v>25</v>
      </c>
    </row>
    <row r="34031" spans="1:7">
      <c r="A34031">
        <v>76101000</v>
      </c>
      <c r="B34031" t="s">
        <v>125</v>
      </c>
      <c r="C34031">
        <v>0.92399999999999993</v>
      </c>
      <c r="D34031" t="s">
        <v>19</v>
      </c>
      <c r="E34031">
        <v>2026</v>
      </c>
      <c r="G34031" t="s">
        <v>25</v>
      </c>
    </row>
    <row r="34032" spans="1:7">
      <c r="A34032">
        <v>76101000</v>
      </c>
      <c r="B34032" t="s">
        <v>125</v>
      </c>
      <c r="C34032">
        <v>1.008</v>
      </c>
      <c r="D34032" t="s">
        <v>19</v>
      </c>
      <c r="E34032">
        <v>2027</v>
      </c>
      <c r="G34032" t="s">
        <v>25</v>
      </c>
    </row>
    <row r="34033" spans="1:7">
      <c r="A34033">
        <v>76101000</v>
      </c>
      <c r="B34033" t="s">
        <v>125</v>
      </c>
      <c r="C34033">
        <v>1.0920000000000001</v>
      </c>
      <c r="D34033" t="s">
        <v>19</v>
      </c>
      <c r="E34033">
        <v>2028</v>
      </c>
      <c r="G34033" t="s">
        <v>25</v>
      </c>
    </row>
    <row r="34034" spans="1:7">
      <c r="A34034">
        <v>761090</v>
      </c>
      <c r="B34034" t="s">
        <v>125</v>
      </c>
      <c r="C34034">
        <v>0.84</v>
      </c>
      <c r="D34034" t="s">
        <v>19</v>
      </c>
      <c r="G34034" t="s">
        <v>25</v>
      </c>
    </row>
    <row r="34035" spans="1:7">
      <c r="A34035">
        <v>761090</v>
      </c>
      <c r="B34035" t="s">
        <v>125</v>
      </c>
      <c r="C34035">
        <v>0.92399999999999993</v>
      </c>
      <c r="D34035" t="s">
        <v>19</v>
      </c>
      <c r="E34035">
        <v>2026</v>
      </c>
      <c r="G34035" t="s">
        <v>25</v>
      </c>
    </row>
    <row r="34036" spans="1:7">
      <c r="A34036">
        <v>761090</v>
      </c>
      <c r="B34036" t="s">
        <v>125</v>
      </c>
      <c r="C34036">
        <v>1.008</v>
      </c>
      <c r="D34036" t="s">
        <v>19</v>
      </c>
      <c r="E34036">
        <v>2027</v>
      </c>
      <c r="G34036" t="s">
        <v>25</v>
      </c>
    </row>
    <row r="34037" spans="1:7">
      <c r="A34037">
        <v>761090</v>
      </c>
      <c r="B34037" t="s">
        <v>125</v>
      </c>
      <c r="C34037">
        <v>1.0920000000000001</v>
      </c>
      <c r="D34037" t="s">
        <v>19</v>
      </c>
      <c r="E34037">
        <v>2028</v>
      </c>
      <c r="G34037" t="s">
        <v>25</v>
      </c>
    </row>
    <row r="34038" spans="1:7">
      <c r="A34038">
        <v>76109010</v>
      </c>
      <c r="B34038" t="s">
        <v>125</v>
      </c>
      <c r="C34038">
        <v>0.84</v>
      </c>
      <c r="D34038" t="s">
        <v>19</v>
      </c>
      <c r="G34038" t="s">
        <v>25</v>
      </c>
    </row>
    <row r="34039" spans="1:7">
      <c r="A34039">
        <v>76109010</v>
      </c>
      <c r="B34039" t="s">
        <v>125</v>
      </c>
      <c r="C34039">
        <v>0.92399999999999993</v>
      </c>
      <c r="D34039" t="s">
        <v>19</v>
      </c>
      <c r="E34039">
        <v>2026</v>
      </c>
      <c r="G34039" t="s">
        <v>25</v>
      </c>
    </row>
    <row r="34040" spans="1:7">
      <c r="A34040">
        <v>76109010</v>
      </c>
      <c r="B34040" t="s">
        <v>125</v>
      </c>
      <c r="C34040">
        <v>1.008</v>
      </c>
      <c r="D34040" t="s">
        <v>19</v>
      </c>
      <c r="E34040">
        <v>2027</v>
      </c>
      <c r="G34040" t="s">
        <v>25</v>
      </c>
    </row>
    <row r="34041" spans="1:7">
      <c r="A34041">
        <v>76109010</v>
      </c>
      <c r="B34041" t="s">
        <v>125</v>
      </c>
      <c r="C34041">
        <v>1.0920000000000001</v>
      </c>
      <c r="D34041" t="s">
        <v>19</v>
      </c>
      <c r="E34041">
        <v>2028</v>
      </c>
      <c r="G34041" t="s">
        <v>25</v>
      </c>
    </row>
    <row r="34042" spans="1:7">
      <c r="A34042">
        <v>76109090</v>
      </c>
      <c r="B34042" t="s">
        <v>125</v>
      </c>
      <c r="C34042">
        <v>0.84</v>
      </c>
      <c r="D34042" t="s">
        <v>19</v>
      </c>
      <c r="G34042" t="s">
        <v>25</v>
      </c>
    </row>
    <row r="34043" spans="1:7">
      <c r="A34043">
        <v>76109090</v>
      </c>
      <c r="B34043" t="s">
        <v>125</v>
      </c>
      <c r="C34043">
        <v>0.92399999999999993</v>
      </c>
      <c r="D34043" t="s">
        <v>19</v>
      </c>
      <c r="E34043">
        <v>2026</v>
      </c>
      <c r="G34043" t="s">
        <v>25</v>
      </c>
    </row>
    <row r="34044" spans="1:7">
      <c r="A34044">
        <v>76109090</v>
      </c>
      <c r="B34044" t="s">
        <v>125</v>
      </c>
      <c r="C34044">
        <v>1.008</v>
      </c>
      <c r="D34044" t="s">
        <v>19</v>
      </c>
      <c r="E34044">
        <v>2027</v>
      </c>
      <c r="G34044" t="s">
        <v>25</v>
      </c>
    </row>
    <row r="34045" spans="1:7">
      <c r="A34045">
        <v>76109090</v>
      </c>
      <c r="B34045" t="s">
        <v>125</v>
      </c>
      <c r="C34045">
        <v>1.0920000000000001</v>
      </c>
      <c r="D34045" t="s">
        <v>19</v>
      </c>
      <c r="E34045">
        <v>2028</v>
      </c>
      <c r="G34045" t="s">
        <v>25</v>
      </c>
    </row>
    <row r="34046" spans="1:7">
      <c r="A34046">
        <v>76110000</v>
      </c>
      <c r="B34046" t="s">
        <v>125</v>
      </c>
      <c r="C34046" s="30">
        <v>1.28</v>
      </c>
      <c r="D34046" t="s">
        <v>19</v>
      </c>
      <c r="G34046" t="s">
        <v>25</v>
      </c>
    </row>
    <row r="34047" spans="1:7">
      <c r="A34047">
        <v>76110000</v>
      </c>
      <c r="B34047" t="s">
        <v>125</v>
      </c>
      <c r="C34047" s="30">
        <v>1.4080000000000001</v>
      </c>
      <c r="D34047" t="s">
        <v>19</v>
      </c>
      <c r="E34047">
        <v>2026</v>
      </c>
      <c r="G34047" t="s">
        <v>25</v>
      </c>
    </row>
    <row r="34048" spans="1:7">
      <c r="A34048">
        <v>76110000</v>
      </c>
      <c r="B34048" t="s">
        <v>125</v>
      </c>
      <c r="C34048" s="30">
        <v>1.536</v>
      </c>
      <c r="D34048" t="s">
        <v>19</v>
      </c>
      <c r="E34048">
        <v>2027</v>
      </c>
      <c r="G34048" t="s">
        <v>25</v>
      </c>
    </row>
    <row r="34049" spans="1:7">
      <c r="A34049">
        <v>76110000</v>
      </c>
      <c r="B34049" t="s">
        <v>125</v>
      </c>
      <c r="C34049" s="30">
        <v>1.6640000000000001</v>
      </c>
      <c r="D34049" t="s">
        <v>19</v>
      </c>
      <c r="E34049">
        <v>2028</v>
      </c>
      <c r="G34049" t="s">
        <v>25</v>
      </c>
    </row>
    <row r="34050" spans="1:7">
      <c r="A34050">
        <v>7612</v>
      </c>
      <c r="B34050" t="s">
        <v>125</v>
      </c>
      <c r="C34050" s="30">
        <v>1.28</v>
      </c>
      <c r="D34050" t="s">
        <v>19</v>
      </c>
      <c r="G34050" t="s">
        <v>25</v>
      </c>
    </row>
    <row r="34051" spans="1:7">
      <c r="A34051">
        <v>7612</v>
      </c>
      <c r="B34051" t="s">
        <v>125</v>
      </c>
      <c r="C34051" s="30">
        <v>1.4080000000000001</v>
      </c>
      <c r="D34051" t="s">
        <v>19</v>
      </c>
      <c r="E34051">
        <v>2026</v>
      </c>
      <c r="G34051" t="s">
        <v>25</v>
      </c>
    </row>
    <row r="34052" spans="1:7">
      <c r="A34052">
        <v>7612</v>
      </c>
      <c r="B34052" t="s">
        <v>125</v>
      </c>
      <c r="C34052" s="30">
        <v>1.536</v>
      </c>
      <c r="D34052" t="s">
        <v>19</v>
      </c>
      <c r="E34052">
        <v>2027</v>
      </c>
      <c r="G34052" t="s">
        <v>25</v>
      </c>
    </row>
    <row r="34053" spans="1:7">
      <c r="A34053">
        <v>7612</v>
      </c>
      <c r="B34053" t="s">
        <v>125</v>
      </c>
      <c r="C34053" s="30">
        <v>1.6640000000000001</v>
      </c>
      <c r="D34053" t="s">
        <v>19</v>
      </c>
      <c r="E34053">
        <v>2028</v>
      </c>
      <c r="G34053" t="s">
        <v>25</v>
      </c>
    </row>
    <row r="34054" spans="1:7">
      <c r="A34054">
        <v>76130000</v>
      </c>
      <c r="B34054" t="s">
        <v>125</v>
      </c>
      <c r="C34054" s="30">
        <v>1.28</v>
      </c>
      <c r="D34054" t="s">
        <v>19</v>
      </c>
      <c r="G34054" t="s">
        <v>25</v>
      </c>
    </row>
    <row r="34055" spans="1:7">
      <c r="A34055">
        <v>76130000</v>
      </c>
      <c r="B34055" t="s">
        <v>125</v>
      </c>
      <c r="C34055" s="30">
        <v>1.4080000000000001</v>
      </c>
      <c r="D34055" t="s">
        <v>19</v>
      </c>
      <c r="E34055">
        <v>2026</v>
      </c>
      <c r="G34055" t="s">
        <v>25</v>
      </c>
    </row>
    <row r="34056" spans="1:7">
      <c r="A34056">
        <v>76130000</v>
      </c>
      <c r="B34056" t="s">
        <v>125</v>
      </c>
      <c r="C34056" s="30">
        <v>1.536</v>
      </c>
      <c r="D34056" t="s">
        <v>19</v>
      </c>
      <c r="E34056">
        <v>2027</v>
      </c>
      <c r="G34056" t="s">
        <v>25</v>
      </c>
    </row>
    <row r="34057" spans="1:7">
      <c r="A34057">
        <v>76130000</v>
      </c>
      <c r="B34057" t="s">
        <v>125</v>
      </c>
      <c r="C34057" s="30">
        <v>1.6640000000000001</v>
      </c>
      <c r="D34057" t="s">
        <v>19</v>
      </c>
      <c r="E34057">
        <v>2028</v>
      </c>
      <c r="G34057" t="s">
        <v>25</v>
      </c>
    </row>
    <row r="34058" spans="1:7">
      <c r="A34058">
        <v>7614</v>
      </c>
      <c r="B34058" t="s">
        <v>125</v>
      </c>
      <c r="C34058">
        <v>0.83</v>
      </c>
      <c r="D34058" t="s">
        <v>19</v>
      </c>
      <c r="G34058" t="s">
        <v>25</v>
      </c>
    </row>
    <row r="34059" spans="1:7">
      <c r="A34059">
        <v>7614</v>
      </c>
      <c r="B34059" t="s">
        <v>125</v>
      </c>
      <c r="C34059">
        <v>0.91299999999999992</v>
      </c>
      <c r="D34059" t="s">
        <v>19</v>
      </c>
      <c r="E34059">
        <v>2026</v>
      </c>
      <c r="G34059" t="s">
        <v>25</v>
      </c>
    </row>
    <row r="34060" spans="1:7">
      <c r="A34060">
        <v>7614</v>
      </c>
      <c r="B34060" t="s">
        <v>125</v>
      </c>
      <c r="C34060">
        <v>0.996</v>
      </c>
      <c r="D34060" t="s">
        <v>19</v>
      </c>
      <c r="E34060">
        <v>2027</v>
      </c>
      <c r="G34060" t="s">
        <v>25</v>
      </c>
    </row>
    <row r="34061" spans="1:7">
      <c r="A34061">
        <v>7614</v>
      </c>
      <c r="B34061" t="s">
        <v>125</v>
      </c>
      <c r="C34061">
        <v>1.079</v>
      </c>
      <c r="D34061" t="s">
        <v>19</v>
      </c>
      <c r="E34061">
        <v>2028</v>
      </c>
      <c r="G34061" t="s">
        <v>25</v>
      </c>
    </row>
    <row r="34062" spans="1:7">
      <c r="A34062">
        <v>76161000</v>
      </c>
      <c r="B34062" t="s">
        <v>125</v>
      </c>
      <c r="C34062" s="30">
        <v>1.28</v>
      </c>
      <c r="D34062" t="s">
        <v>19</v>
      </c>
      <c r="G34062" t="s">
        <v>25</v>
      </c>
    </row>
    <row r="34063" spans="1:7">
      <c r="A34063">
        <v>76161000</v>
      </c>
      <c r="B34063" t="s">
        <v>125</v>
      </c>
      <c r="C34063" s="30">
        <v>1.4080000000000001</v>
      </c>
      <c r="D34063" t="s">
        <v>19</v>
      </c>
      <c r="E34063">
        <v>2026</v>
      </c>
      <c r="G34063" t="s">
        <v>25</v>
      </c>
    </row>
    <row r="34064" spans="1:7">
      <c r="A34064">
        <v>76161000</v>
      </c>
      <c r="B34064" t="s">
        <v>125</v>
      </c>
      <c r="C34064" s="30">
        <v>1.536</v>
      </c>
      <c r="D34064" t="s">
        <v>19</v>
      </c>
      <c r="E34064">
        <v>2027</v>
      </c>
      <c r="G34064" t="s">
        <v>25</v>
      </c>
    </row>
    <row r="34065" spans="1:7">
      <c r="A34065">
        <v>76161000</v>
      </c>
      <c r="B34065" t="s">
        <v>125</v>
      </c>
      <c r="C34065" s="30">
        <v>1.6640000000000001</v>
      </c>
      <c r="D34065" t="s">
        <v>19</v>
      </c>
      <c r="E34065">
        <v>2028</v>
      </c>
      <c r="G34065" t="s">
        <v>25</v>
      </c>
    </row>
    <row r="34066" spans="1:7">
      <c r="A34066">
        <v>76169100</v>
      </c>
      <c r="B34066" t="s">
        <v>125</v>
      </c>
      <c r="C34066" s="30">
        <v>1.28</v>
      </c>
      <c r="D34066" t="s">
        <v>19</v>
      </c>
      <c r="G34066" t="s">
        <v>25</v>
      </c>
    </row>
    <row r="34067" spans="1:7">
      <c r="A34067">
        <v>76169100</v>
      </c>
      <c r="B34067" t="s">
        <v>125</v>
      </c>
      <c r="C34067" s="30">
        <v>1.4080000000000001</v>
      </c>
      <c r="D34067" t="s">
        <v>19</v>
      </c>
      <c r="E34067">
        <v>2026</v>
      </c>
      <c r="G34067" t="s">
        <v>25</v>
      </c>
    </row>
    <row r="34068" spans="1:7">
      <c r="A34068">
        <v>76169100</v>
      </c>
      <c r="B34068" t="s">
        <v>125</v>
      </c>
      <c r="C34068" s="30">
        <v>1.536</v>
      </c>
      <c r="D34068" t="s">
        <v>19</v>
      </c>
      <c r="E34068">
        <v>2027</v>
      </c>
      <c r="G34068" t="s">
        <v>25</v>
      </c>
    </row>
    <row r="34069" spans="1:7">
      <c r="A34069">
        <v>76169100</v>
      </c>
      <c r="B34069" t="s">
        <v>125</v>
      </c>
      <c r="C34069" s="30">
        <v>1.6640000000000001</v>
      </c>
      <c r="D34069" t="s">
        <v>19</v>
      </c>
      <c r="E34069">
        <v>2028</v>
      </c>
      <c r="G34069" t="s">
        <v>25</v>
      </c>
    </row>
    <row r="34070" spans="1:7">
      <c r="A34070">
        <v>76169910</v>
      </c>
      <c r="B34070" t="s">
        <v>125</v>
      </c>
      <c r="C34070">
        <v>0.6</v>
      </c>
      <c r="D34070" t="s">
        <v>19</v>
      </c>
      <c r="G34070" t="s">
        <v>25</v>
      </c>
    </row>
    <row r="34071" spans="1:7">
      <c r="A34071">
        <v>76169910</v>
      </c>
      <c r="B34071" t="s">
        <v>125</v>
      </c>
      <c r="C34071">
        <v>0.66</v>
      </c>
      <c r="D34071" t="s">
        <v>19</v>
      </c>
      <c r="E34071">
        <v>2026</v>
      </c>
      <c r="G34071" t="s">
        <v>25</v>
      </c>
    </row>
    <row r="34072" spans="1:7">
      <c r="A34072">
        <v>76169910</v>
      </c>
      <c r="B34072" t="s">
        <v>125</v>
      </c>
      <c r="C34072">
        <v>0.72</v>
      </c>
      <c r="D34072" t="s">
        <v>19</v>
      </c>
      <c r="E34072">
        <v>2027</v>
      </c>
      <c r="G34072" t="s">
        <v>25</v>
      </c>
    </row>
    <row r="34073" spans="1:7">
      <c r="A34073">
        <v>76169910</v>
      </c>
      <c r="B34073" t="s">
        <v>125</v>
      </c>
      <c r="C34073">
        <v>0.78</v>
      </c>
      <c r="D34073" t="s">
        <v>19</v>
      </c>
      <c r="E34073">
        <v>2028</v>
      </c>
      <c r="G34073" t="s">
        <v>25</v>
      </c>
    </row>
    <row r="34074" spans="1:7">
      <c r="A34074">
        <v>76169990</v>
      </c>
      <c r="B34074" t="s">
        <v>125</v>
      </c>
      <c r="C34074" s="30">
        <v>1.28</v>
      </c>
      <c r="D34074" t="s">
        <v>19</v>
      </c>
      <c r="G34074" t="s">
        <v>25</v>
      </c>
    </row>
    <row r="34075" spans="1:7">
      <c r="A34075">
        <v>76169990</v>
      </c>
      <c r="B34075" t="s">
        <v>125</v>
      </c>
      <c r="C34075" s="30">
        <v>1.4080000000000001</v>
      </c>
      <c r="D34075" t="s">
        <v>19</v>
      </c>
      <c r="E34075">
        <v>2026</v>
      </c>
      <c r="G34075" t="s">
        <v>25</v>
      </c>
    </row>
    <row r="34076" spans="1:7">
      <c r="A34076">
        <v>76169990</v>
      </c>
      <c r="B34076" t="s">
        <v>125</v>
      </c>
      <c r="C34076" s="30">
        <v>1.536</v>
      </c>
      <c r="D34076" t="s">
        <v>19</v>
      </c>
      <c r="E34076">
        <v>2027</v>
      </c>
      <c r="G34076" t="s">
        <v>25</v>
      </c>
    </row>
    <row r="34077" spans="1:7">
      <c r="A34077">
        <v>76169990</v>
      </c>
      <c r="B34077" t="s">
        <v>125</v>
      </c>
      <c r="C34077" s="30">
        <v>1.6640000000000001</v>
      </c>
      <c r="D34077" t="s">
        <v>19</v>
      </c>
      <c r="E34077">
        <v>2028</v>
      </c>
      <c r="G34077" t="s">
        <v>25</v>
      </c>
    </row>
    <row r="34078" spans="1:7">
      <c r="A34078">
        <v>28080000</v>
      </c>
      <c r="B34078" t="s">
        <v>126</v>
      </c>
      <c r="C34078" s="30">
        <v>2.13</v>
      </c>
      <c r="G34078" t="s">
        <v>271</v>
      </c>
    </row>
    <row r="34079" spans="1:7">
      <c r="A34079">
        <v>28080000</v>
      </c>
      <c r="B34079" t="s">
        <v>126</v>
      </c>
      <c r="C34079" s="30">
        <v>2.1513</v>
      </c>
      <c r="E34079">
        <v>2026</v>
      </c>
      <c r="G34079" t="s">
        <v>271</v>
      </c>
    </row>
    <row r="34080" spans="1:7">
      <c r="A34080">
        <v>28080000</v>
      </c>
      <c r="B34080" t="s">
        <v>126</v>
      </c>
      <c r="C34080" s="30">
        <v>2.1513</v>
      </c>
      <c r="E34080">
        <v>2027</v>
      </c>
      <c r="G34080" t="s">
        <v>271</v>
      </c>
    </row>
    <row r="34081" spans="1:7">
      <c r="A34081">
        <v>28080000</v>
      </c>
      <c r="B34081" t="s">
        <v>126</v>
      </c>
      <c r="C34081" s="30">
        <v>2.1513</v>
      </c>
      <c r="E34081">
        <v>2028</v>
      </c>
      <c r="G34081" t="s">
        <v>271</v>
      </c>
    </row>
    <row r="34082" spans="1:7">
      <c r="A34082">
        <v>28141000</v>
      </c>
      <c r="B34082" t="s">
        <v>126</v>
      </c>
      <c r="C34082" s="30">
        <v>2.2400000000000002</v>
      </c>
      <c r="G34082" t="s">
        <v>271</v>
      </c>
    </row>
    <row r="34083" spans="1:7">
      <c r="A34083">
        <v>28141000</v>
      </c>
      <c r="B34083" t="s">
        <v>126</v>
      </c>
      <c r="C34083" s="30">
        <v>2.2624000000000004</v>
      </c>
      <c r="E34083">
        <v>2026</v>
      </c>
      <c r="G34083" t="s">
        <v>271</v>
      </c>
    </row>
    <row r="34084" spans="1:7">
      <c r="A34084">
        <v>28141000</v>
      </c>
      <c r="B34084" t="s">
        <v>126</v>
      </c>
      <c r="C34084" s="30">
        <v>2.2624000000000004</v>
      </c>
      <c r="E34084">
        <v>2027</v>
      </c>
      <c r="G34084" t="s">
        <v>271</v>
      </c>
    </row>
    <row r="34085" spans="1:7">
      <c r="A34085">
        <v>28141000</v>
      </c>
      <c r="B34085" t="s">
        <v>126</v>
      </c>
      <c r="C34085" s="30">
        <v>2.2624000000000004</v>
      </c>
      <c r="E34085">
        <v>2028</v>
      </c>
      <c r="G34085" t="s">
        <v>271</v>
      </c>
    </row>
    <row r="34086" spans="1:7">
      <c r="A34086">
        <v>28142000</v>
      </c>
      <c r="B34086" t="s">
        <v>126</v>
      </c>
      <c r="C34086">
        <v>0.67</v>
      </c>
      <c r="G34086" t="s">
        <v>271</v>
      </c>
    </row>
    <row r="34087" spans="1:7">
      <c r="A34087">
        <v>28142000</v>
      </c>
      <c r="B34087" t="s">
        <v>126</v>
      </c>
      <c r="C34087">
        <v>0.67670000000000008</v>
      </c>
      <c r="E34087">
        <v>2026</v>
      </c>
      <c r="G34087" t="s">
        <v>271</v>
      </c>
    </row>
    <row r="34088" spans="1:7">
      <c r="A34088">
        <v>28142000</v>
      </c>
      <c r="B34088" t="s">
        <v>126</v>
      </c>
      <c r="C34088">
        <v>0.67670000000000008</v>
      </c>
      <c r="E34088">
        <v>2027</v>
      </c>
      <c r="G34088" t="s">
        <v>271</v>
      </c>
    </row>
    <row r="34089" spans="1:7">
      <c r="A34089">
        <v>28142000</v>
      </c>
      <c r="B34089" t="s">
        <v>126</v>
      </c>
      <c r="C34089">
        <v>0.67670000000000008</v>
      </c>
      <c r="E34089">
        <v>2028</v>
      </c>
      <c r="G34089" t="s">
        <v>271</v>
      </c>
    </row>
    <row r="34090" spans="1:7">
      <c r="A34090">
        <v>28342100</v>
      </c>
      <c r="B34090" t="s">
        <v>126</v>
      </c>
      <c r="C34090" s="30">
        <v>1.84</v>
      </c>
      <c r="G34090" t="s">
        <v>271</v>
      </c>
    </row>
    <row r="34091" spans="1:7">
      <c r="A34091">
        <v>28342100</v>
      </c>
      <c r="B34091" t="s">
        <v>126</v>
      </c>
      <c r="C34091" s="30">
        <v>1.8584000000000001</v>
      </c>
      <c r="E34091">
        <v>2026</v>
      </c>
      <c r="G34091" t="s">
        <v>271</v>
      </c>
    </row>
    <row r="34092" spans="1:7">
      <c r="A34092">
        <v>28342100</v>
      </c>
      <c r="B34092" t="s">
        <v>126</v>
      </c>
      <c r="C34092" s="30">
        <v>1.8584000000000001</v>
      </c>
      <c r="E34092">
        <v>2027</v>
      </c>
      <c r="G34092" t="s">
        <v>271</v>
      </c>
    </row>
    <row r="34093" spans="1:7">
      <c r="A34093">
        <v>28342100</v>
      </c>
      <c r="B34093" t="s">
        <v>126</v>
      </c>
      <c r="C34093" s="30">
        <v>1.8584000000000001</v>
      </c>
      <c r="E34093">
        <v>2028</v>
      </c>
      <c r="G34093" t="s">
        <v>271</v>
      </c>
    </row>
    <row r="34094" spans="1:7">
      <c r="A34094">
        <v>31021012</v>
      </c>
      <c r="B34094" t="s">
        <v>126</v>
      </c>
      <c r="C34094">
        <v>0.51</v>
      </c>
      <c r="G34094" t="s">
        <v>271</v>
      </c>
    </row>
    <row r="34095" spans="1:7">
      <c r="A34095">
        <v>31021012</v>
      </c>
      <c r="B34095" t="s">
        <v>126</v>
      </c>
      <c r="C34095">
        <v>0.5151</v>
      </c>
      <c r="E34095">
        <v>2026</v>
      </c>
      <c r="G34095" t="s">
        <v>271</v>
      </c>
    </row>
    <row r="34096" spans="1:7">
      <c r="A34096">
        <v>31021012</v>
      </c>
      <c r="B34096" t="s">
        <v>126</v>
      </c>
      <c r="C34096">
        <v>0.5151</v>
      </c>
      <c r="E34096">
        <v>2027</v>
      </c>
      <c r="G34096" t="s">
        <v>271</v>
      </c>
    </row>
    <row r="34097" spans="1:7">
      <c r="A34097">
        <v>31021012</v>
      </c>
      <c r="B34097" t="s">
        <v>126</v>
      </c>
      <c r="C34097">
        <v>0.5151</v>
      </c>
      <c r="E34097">
        <v>2028</v>
      </c>
      <c r="G34097" t="s">
        <v>271</v>
      </c>
    </row>
    <row r="34098" spans="1:7">
      <c r="A34098">
        <v>31021015</v>
      </c>
      <c r="B34098" t="s">
        <v>126</v>
      </c>
      <c r="C34098">
        <v>0.82</v>
      </c>
      <c r="G34098" t="s">
        <v>271</v>
      </c>
    </row>
    <row r="34099" spans="1:7">
      <c r="A34099">
        <v>31021015</v>
      </c>
      <c r="B34099" t="s">
        <v>126</v>
      </c>
      <c r="C34099">
        <v>0.82819999999999994</v>
      </c>
      <c r="E34099">
        <v>2026</v>
      </c>
      <c r="G34099" t="s">
        <v>271</v>
      </c>
    </row>
    <row r="34100" spans="1:7">
      <c r="A34100">
        <v>31021015</v>
      </c>
      <c r="B34100" t="s">
        <v>126</v>
      </c>
      <c r="C34100">
        <v>0.82819999999999994</v>
      </c>
      <c r="E34100">
        <v>2027</v>
      </c>
      <c r="G34100" t="s">
        <v>271</v>
      </c>
    </row>
    <row r="34101" spans="1:7">
      <c r="A34101">
        <v>31021015</v>
      </c>
      <c r="B34101" t="s">
        <v>126</v>
      </c>
      <c r="C34101">
        <v>0.82819999999999994</v>
      </c>
      <c r="E34101">
        <v>2028</v>
      </c>
      <c r="G34101" t="s">
        <v>271</v>
      </c>
    </row>
    <row r="34102" spans="1:7">
      <c r="A34102">
        <v>31021019</v>
      </c>
      <c r="B34102" t="s">
        <v>126</v>
      </c>
      <c r="C34102" s="30">
        <v>1.54</v>
      </c>
      <c r="G34102" t="s">
        <v>271</v>
      </c>
    </row>
    <row r="34103" spans="1:7">
      <c r="A34103">
        <v>31021019</v>
      </c>
      <c r="B34103" t="s">
        <v>126</v>
      </c>
      <c r="C34103" s="30">
        <v>1.5554000000000001</v>
      </c>
      <c r="E34103">
        <v>2026</v>
      </c>
      <c r="G34103" t="s">
        <v>271</v>
      </c>
    </row>
    <row r="34104" spans="1:7">
      <c r="A34104">
        <v>31021019</v>
      </c>
      <c r="B34104" t="s">
        <v>126</v>
      </c>
      <c r="C34104" s="30">
        <v>1.5554000000000001</v>
      </c>
      <c r="E34104">
        <v>2027</v>
      </c>
      <c r="G34104" t="s">
        <v>271</v>
      </c>
    </row>
    <row r="34105" spans="1:7">
      <c r="A34105">
        <v>31021019</v>
      </c>
      <c r="B34105" t="s">
        <v>126</v>
      </c>
      <c r="C34105" s="30">
        <v>1.5554000000000001</v>
      </c>
      <c r="E34105">
        <v>2028</v>
      </c>
      <c r="G34105" t="s">
        <v>271</v>
      </c>
    </row>
    <row r="34106" spans="1:7">
      <c r="A34106">
        <v>31021090</v>
      </c>
      <c r="B34106" t="s">
        <v>126</v>
      </c>
      <c r="C34106" s="30">
        <v>1.51</v>
      </c>
      <c r="G34106" t="s">
        <v>271</v>
      </c>
    </row>
    <row r="34107" spans="1:7">
      <c r="A34107">
        <v>31021090</v>
      </c>
      <c r="B34107" t="s">
        <v>126</v>
      </c>
      <c r="C34107" s="30">
        <v>1.5251000000000001</v>
      </c>
      <c r="E34107">
        <v>2026</v>
      </c>
      <c r="G34107" t="s">
        <v>271</v>
      </c>
    </row>
    <row r="34108" spans="1:7">
      <c r="A34108">
        <v>31021090</v>
      </c>
      <c r="B34108" t="s">
        <v>126</v>
      </c>
      <c r="C34108" s="30">
        <v>1.5251000000000001</v>
      </c>
      <c r="E34108">
        <v>2027</v>
      </c>
      <c r="G34108" t="s">
        <v>271</v>
      </c>
    </row>
    <row r="34109" spans="1:7">
      <c r="A34109">
        <v>31021090</v>
      </c>
      <c r="B34109" t="s">
        <v>126</v>
      </c>
      <c r="C34109" s="30">
        <v>1.5251000000000001</v>
      </c>
      <c r="E34109">
        <v>2028</v>
      </c>
      <c r="G34109" t="s">
        <v>271</v>
      </c>
    </row>
    <row r="34110" spans="1:7">
      <c r="A34110">
        <v>31022100</v>
      </c>
      <c r="B34110" t="s">
        <v>126</v>
      </c>
      <c r="C34110">
        <v>0.71</v>
      </c>
      <c r="G34110" t="s">
        <v>271</v>
      </c>
    </row>
    <row r="34111" spans="1:7">
      <c r="A34111">
        <v>31022100</v>
      </c>
      <c r="B34111" t="s">
        <v>126</v>
      </c>
      <c r="C34111">
        <v>0.71709999999999996</v>
      </c>
      <c r="E34111">
        <v>2026</v>
      </c>
      <c r="G34111" t="s">
        <v>271</v>
      </c>
    </row>
    <row r="34112" spans="1:7">
      <c r="A34112">
        <v>31022100</v>
      </c>
      <c r="B34112" t="s">
        <v>126</v>
      </c>
      <c r="C34112">
        <v>0.71709999999999996</v>
      </c>
      <c r="E34112">
        <v>2027</v>
      </c>
      <c r="G34112" t="s">
        <v>271</v>
      </c>
    </row>
    <row r="34113" spans="1:7">
      <c r="A34113">
        <v>31022100</v>
      </c>
      <c r="B34113" t="s">
        <v>126</v>
      </c>
      <c r="C34113">
        <v>0.71709999999999996</v>
      </c>
      <c r="E34113">
        <v>2028</v>
      </c>
      <c r="G34113" t="s">
        <v>271</v>
      </c>
    </row>
    <row r="34114" spans="1:7">
      <c r="A34114">
        <v>31022900</v>
      </c>
      <c r="B34114" t="s">
        <v>126</v>
      </c>
      <c r="C34114" s="30">
        <v>1.31</v>
      </c>
      <c r="G34114" t="s">
        <v>271</v>
      </c>
    </row>
    <row r="34115" spans="1:7">
      <c r="A34115">
        <v>31022900</v>
      </c>
      <c r="B34115" t="s">
        <v>126</v>
      </c>
      <c r="C34115" s="30">
        <v>1.3231000000000002</v>
      </c>
      <c r="E34115">
        <v>2026</v>
      </c>
      <c r="G34115" t="s">
        <v>271</v>
      </c>
    </row>
    <row r="34116" spans="1:7">
      <c r="A34116">
        <v>31022900</v>
      </c>
      <c r="B34116" t="s">
        <v>126</v>
      </c>
      <c r="C34116" s="30">
        <v>1.3231000000000002</v>
      </c>
      <c r="E34116">
        <v>2027</v>
      </c>
      <c r="G34116" t="s">
        <v>271</v>
      </c>
    </row>
    <row r="34117" spans="1:7">
      <c r="A34117">
        <v>31022900</v>
      </c>
      <c r="B34117" t="s">
        <v>126</v>
      </c>
      <c r="C34117" s="30">
        <v>1.3231000000000002</v>
      </c>
      <c r="E34117">
        <v>2028</v>
      </c>
      <c r="G34117" t="s">
        <v>271</v>
      </c>
    </row>
    <row r="34118" spans="1:7">
      <c r="A34118">
        <v>31023010</v>
      </c>
      <c r="B34118" t="s">
        <v>126</v>
      </c>
      <c r="C34118" s="30">
        <v>1.42</v>
      </c>
      <c r="G34118" t="s">
        <v>271</v>
      </c>
    </row>
    <row r="34119" spans="1:7">
      <c r="A34119">
        <v>31023010</v>
      </c>
      <c r="B34119" t="s">
        <v>126</v>
      </c>
      <c r="C34119" s="30">
        <v>1.4341999999999999</v>
      </c>
      <c r="E34119">
        <v>2026</v>
      </c>
      <c r="G34119" t="s">
        <v>271</v>
      </c>
    </row>
    <row r="34120" spans="1:7">
      <c r="A34120">
        <v>31023010</v>
      </c>
      <c r="B34120" t="s">
        <v>126</v>
      </c>
      <c r="C34120" s="30">
        <v>1.4341999999999999</v>
      </c>
      <c r="E34120">
        <v>2027</v>
      </c>
      <c r="G34120" t="s">
        <v>271</v>
      </c>
    </row>
    <row r="34121" spans="1:7">
      <c r="A34121">
        <v>31023010</v>
      </c>
      <c r="B34121" t="s">
        <v>126</v>
      </c>
      <c r="C34121" s="30">
        <v>1.4341999999999999</v>
      </c>
      <c r="E34121">
        <v>2028</v>
      </c>
      <c r="G34121" t="s">
        <v>271</v>
      </c>
    </row>
    <row r="34122" spans="1:7">
      <c r="A34122">
        <v>31023090</v>
      </c>
      <c r="B34122" t="s">
        <v>126</v>
      </c>
      <c r="C34122" s="30">
        <v>2.19</v>
      </c>
      <c r="G34122" t="s">
        <v>271</v>
      </c>
    </row>
    <row r="34123" spans="1:7">
      <c r="A34123">
        <v>31023090</v>
      </c>
      <c r="B34123" t="s">
        <v>126</v>
      </c>
      <c r="C34123" s="30">
        <v>2.2119</v>
      </c>
      <c r="E34123">
        <v>2026</v>
      </c>
      <c r="G34123" t="s">
        <v>271</v>
      </c>
    </row>
    <row r="34124" spans="1:7">
      <c r="A34124">
        <v>31023090</v>
      </c>
      <c r="B34124" t="s">
        <v>126</v>
      </c>
      <c r="C34124" s="30">
        <v>2.2119</v>
      </c>
      <c r="E34124">
        <v>2027</v>
      </c>
      <c r="G34124" t="s">
        <v>271</v>
      </c>
    </row>
    <row r="34125" spans="1:7">
      <c r="A34125">
        <v>31023090</v>
      </c>
      <c r="B34125" t="s">
        <v>126</v>
      </c>
      <c r="C34125" s="30">
        <v>2.2119</v>
      </c>
      <c r="E34125">
        <v>2028</v>
      </c>
      <c r="G34125" t="s">
        <v>271</v>
      </c>
    </row>
    <row r="34126" spans="1:7">
      <c r="A34126">
        <v>31024010</v>
      </c>
      <c r="B34126" t="s">
        <v>126</v>
      </c>
      <c r="C34126" s="30">
        <v>1.89</v>
      </c>
      <c r="G34126" t="s">
        <v>271</v>
      </c>
    </row>
    <row r="34127" spans="1:7">
      <c r="A34127">
        <v>31024010</v>
      </c>
      <c r="B34127" t="s">
        <v>126</v>
      </c>
      <c r="C34127" s="30">
        <v>1.9088999999999998</v>
      </c>
      <c r="E34127">
        <v>2026</v>
      </c>
      <c r="G34127" t="s">
        <v>271</v>
      </c>
    </row>
    <row r="34128" spans="1:7">
      <c r="A34128">
        <v>31024010</v>
      </c>
      <c r="B34128" t="s">
        <v>126</v>
      </c>
      <c r="C34128" s="30">
        <v>1.9088999999999998</v>
      </c>
      <c r="E34128">
        <v>2027</v>
      </c>
      <c r="G34128" t="s">
        <v>271</v>
      </c>
    </row>
    <row r="34129" spans="1:7">
      <c r="A34129">
        <v>31024010</v>
      </c>
      <c r="B34129" t="s">
        <v>126</v>
      </c>
      <c r="C34129" s="30">
        <v>1.9088999999999998</v>
      </c>
      <c r="E34129">
        <v>2028</v>
      </c>
      <c r="G34129" t="s">
        <v>271</v>
      </c>
    </row>
    <row r="34130" spans="1:7">
      <c r="A34130">
        <v>31024090</v>
      </c>
      <c r="B34130" t="s">
        <v>126</v>
      </c>
      <c r="C34130" s="30">
        <v>1.89</v>
      </c>
      <c r="G34130" t="s">
        <v>271</v>
      </c>
    </row>
    <row r="34131" spans="1:7">
      <c r="A34131">
        <v>31024090</v>
      </c>
      <c r="B34131" t="s">
        <v>126</v>
      </c>
      <c r="C34131" s="30">
        <v>1.9088999999999998</v>
      </c>
      <c r="E34131">
        <v>2026</v>
      </c>
      <c r="G34131" t="s">
        <v>271</v>
      </c>
    </row>
    <row r="34132" spans="1:7">
      <c r="A34132">
        <v>31024090</v>
      </c>
      <c r="B34132" t="s">
        <v>126</v>
      </c>
      <c r="C34132" s="30">
        <v>1.9088999999999998</v>
      </c>
      <c r="E34132">
        <v>2027</v>
      </c>
      <c r="G34132" t="s">
        <v>271</v>
      </c>
    </row>
    <row r="34133" spans="1:7">
      <c r="A34133">
        <v>31024090</v>
      </c>
      <c r="B34133" t="s">
        <v>126</v>
      </c>
      <c r="C34133" s="30">
        <v>1.9088999999999998</v>
      </c>
      <c r="E34133">
        <v>2028</v>
      </c>
      <c r="G34133" t="s">
        <v>271</v>
      </c>
    </row>
    <row r="34134" spans="1:7">
      <c r="A34134">
        <v>31025000</v>
      </c>
      <c r="B34134" t="s">
        <v>126</v>
      </c>
      <c r="C34134" s="30">
        <v>3.33</v>
      </c>
      <c r="G34134" t="s">
        <v>271</v>
      </c>
    </row>
    <row r="34135" spans="1:7">
      <c r="A34135">
        <v>31025000</v>
      </c>
      <c r="B34135" t="s">
        <v>126</v>
      </c>
      <c r="C34135" s="30">
        <v>3.3633000000000002</v>
      </c>
      <c r="E34135">
        <v>2026</v>
      </c>
      <c r="G34135" t="s">
        <v>271</v>
      </c>
    </row>
    <row r="34136" spans="1:7">
      <c r="A34136">
        <v>31025000</v>
      </c>
      <c r="B34136" t="s">
        <v>126</v>
      </c>
      <c r="C34136" s="30">
        <v>3.3633000000000002</v>
      </c>
      <c r="E34136">
        <v>2027</v>
      </c>
      <c r="G34136" t="s">
        <v>271</v>
      </c>
    </row>
    <row r="34137" spans="1:7">
      <c r="A34137">
        <v>31025000</v>
      </c>
      <c r="B34137" t="s">
        <v>126</v>
      </c>
      <c r="C34137" s="30">
        <v>3.3633000000000002</v>
      </c>
      <c r="E34137">
        <v>2028</v>
      </c>
      <c r="G34137" t="s">
        <v>271</v>
      </c>
    </row>
    <row r="34138" spans="1:7">
      <c r="A34138">
        <v>31026000</v>
      </c>
      <c r="B34138" t="s">
        <v>126</v>
      </c>
      <c r="C34138" s="30">
        <v>1.84</v>
      </c>
      <c r="G34138" t="s">
        <v>271</v>
      </c>
    </row>
    <row r="34139" spans="1:7">
      <c r="A34139">
        <v>31026000</v>
      </c>
      <c r="B34139" t="s">
        <v>126</v>
      </c>
      <c r="C34139" s="30">
        <v>1.8584000000000001</v>
      </c>
      <c r="E34139">
        <v>2026</v>
      </c>
      <c r="G34139" t="s">
        <v>271</v>
      </c>
    </row>
    <row r="34140" spans="1:7">
      <c r="A34140">
        <v>31026000</v>
      </c>
      <c r="B34140" t="s">
        <v>126</v>
      </c>
      <c r="C34140" s="30">
        <v>1.8584000000000001</v>
      </c>
      <c r="E34140">
        <v>2027</v>
      </c>
      <c r="G34140" t="s">
        <v>271</v>
      </c>
    </row>
    <row r="34141" spans="1:7">
      <c r="A34141">
        <v>31026000</v>
      </c>
      <c r="B34141" t="s">
        <v>126</v>
      </c>
      <c r="C34141" s="30">
        <v>1.8584000000000001</v>
      </c>
      <c r="E34141">
        <v>2028</v>
      </c>
      <c r="G34141" t="s">
        <v>271</v>
      </c>
    </row>
    <row r="34142" spans="1:7">
      <c r="A34142">
        <v>31028000</v>
      </c>
      <c r="B34142" t="s">
        <v>126</v>
      </c>
      <c r="C34142" s="30">
        <v>1.47</v>
      </c>
      <c r="G34142" t="s">
        <v>271</v>
      </c>
    </row>
    <row r="34143" spans="1:7">
      <c r="A34143">
        <v>31028000</v>
      </c>
      <c r="B34143" t="s">
        <v>126</v>
      </c>
      <c r="C34143" s="30">
        <v>1.4846999999999999</v>
      </c>
      <c r="E34143">
        <v>2026</v>
      </c>
      <c r="G34143" t="s">
        <v>271</v>
      </c>
    </row>
    <row r="34144" spans="1:7">
      <c r="A34144">
        <v>31028000</v>
      </c>
      <c r="B34144" t="s">
        <v>126</v>
      </c>
      <c r="C34144" s="30">
        <v>1.4846999999999999</v>
      </c>
      <c r="E34144">
        <v>2027</v>
      </c>
      <c r="G34144" t="s">
        <v>271</v>
      </c>
    </row>
    <row r="34145" spans="1:7">
      <c r="A34145">
        <v>31028000</v>
      </c>
      <c r="B34145" t="s">
        <v>126</v>
      </c>
      <c r="C34145" s="30">
        <v>1.4846999999999999</v>
      </c>
      <c r="E34145">
        <v>2028</v>
      </c>
      <c r="G34145" t="s">
        <v>271</v>
      </c>
    </row>
    <row r="34146" spans="1:7">
      <c r="A34146">
        <v>31029000</v>
      </c>
      <c r="B34146" t="s">
        <v>126</v>
      </c>
      <c r="C34146" s="30">
        <v>1.58</v>
      </c>
      <c r="G34146" t="s">
        <v>271</v>
      </c>
    </row>
    <row r="34147" spans="1:7">
      <c r="A34147">
        <v>31029000</v>
      </c>
      <c r="B34147" t="s">
        <v>126</v>
      </c>
      <c r="C34147" s="30">
        <v>1.5958000000000001</v>
      </c>
      <c r="E34147">
        <v>2026</v>
      </c>
      <c r="G34147" t="s">
        <v>271</v>
      </c>
    </row>
    <row r="34148" spans="1:7">
      <c r="A34148">
        <v>31029000</v>
      </c>
      <c r="B34148" t="s">
        <v>126</v>
      </c>
      <c r="C34148" s="30">
        <v>1.5958000000000001</v>
      </c>
      <c r="E34148">
        <v>2027</v>
      </c>
      <c r="G34148" t="s">
        <v>271</v>
      </c>
    </row>
    <row r="34149" spans="1:7">
      <c r="A34149">
        <v>31029000</v>
      </c>
      <c r="B34149" t="s">
        <v>126</v>
      </c>
      <c r="C34149" s="30">
        <v>1.5958000000000001</v>
      </c>
      <c r="E34149">
        <v>2028</v>
      </c>
      <c r="G34149" t="s">
        <v>271</v>
      </c>
    </row>
    <row r="34150" spans="1:7">
      <c r="A34150">
        <v>31051000</v>
      </c>
      <c r="B34150" t="s">
        <v>126</v>
      </c>
      <c r="C34150">
        <v>0.8</v>
      </c>
      <c r="G34150" t="s">
        <v>271</v>
      </c>
    </row>
    <row r="34151" spans="1:7">
      <c r="A34151">
        <v>31051000</v>
      </c>
      <c r="B34151" t="s">
        <v>126</v>
      </c>
      <c r="C34151">
        <v>0.80800000000000005</v>
      </c>
      <c r="E34151">
        <v>2026</v>
      </c>
      <c r="G34151" t="s">
        <v>271</v>
      </c>
    </row>
    <row r="34152" spans="1:7">
      <c r="A34152">
        <v>31051000</v>
      </c>
      <c r="B34152" t="s">
        <v>126</v>
      </c>
      <c r="C34152">
        <v>0.80800000000000005</v>
      </c>
      <c r="E34152">
        <v>2027</v>
      </c>
      <c r="G34152" t="s">
        <v>271</v>
      </c>
    </row>
    <row r="34153" spans="1:7">
      <c r="A34153">
        <v>31051000</v>
      </c>
      <c r="B34153" t="s">
        <v>126</v>
      </c>
      <c r="C34153">
        <v>0.80800000000000005</v>
      </c>
      <c r="E34153">
        <v>2028</v>
      </c>
      <c r="G34153" t="s">
        <v>271</v>
      </c>
    </row>
    <row r="34154" spans="1:7">
      <c r="A34154">
        <v>31052010</v>
      </c>
      <c r="B34154" t="s">
        <v>126</v>
      </c>
      <c r="C34154" s="30">
        <v>1.01</v>
      </c>
      <c r="G34154" t="s">
        <v>271</v>
      </c>
    </row>
    <row r="34155" spans="1:7">
      <c r="A34155">
        <v>31052010</v>
      </c>
      <c r="B34155" t="s">
        <v>126</v>
      </c>
      <c r="C34155" s="30">
        <v>1.0201</v>
      </c>
      <c r="E34155">
        <v>2026</v>
      </c>
      <c r="G34155" t="s">
        <v>271</v>
      </c>
    </row>
    <row r="34156" spans="1:7">
      <c r="A34156">
        <v>31052010</v>
      </c>
      <c r="B34156" t="s">
        <v>126</v>
      </c>
      <c r="C34156" s="30">
        <v>1.0201</v>
      </c>
      <c r="E34156">
        <v>2027</v>
      </c>
      <c r="G34156" t="s">
        <v>271</v>
      </c>
    </row>
    <row r="34157" spans="1:7">
      <c r="A34157">
        <v>31052010</v>
      </c>
      <c r="B34157" t="s">
        <v>126</v>
      </c>
      <c r="C34157" s="30">
        <v>1.0201</v>
      </c>
      <c r="E34157">
        <v>2028</v>
      </c>
      <c r="G34157" t="s">
        <v>271</v>
      </c>
    </row>
    <row r="34158" spans="1:7">
      <c r="A34158">
        <v>31052090</v>
      </c>
      <c r="B34158" t="s">
        <v>126</v>
      </c>
      <c r="C34158">
        <v>0.7</v>
      </c>
      <c r="G34158" t="s">
        <v>271</v>
      </c>
    </row>
    <row r="34159" spans="1:7">
      <c r="A34159">
        <v>31052090</v>
      </c>
      <c r="B34159" t="s">
        <v>126</v>
      </c>
      <c r="C34159">
        <v>0.70699999999999996</v>
      </c>
      <c r="E34159">
        <v>2026</v>
      </c>
      <c r="G34159" t="s">
        <v>271</v>
      </c>
    </row>
    <row r="34160" spans="1:7">
      <c r="A34160">
        <v>31052090</v>
      </c>
      <c r="B34160" t="s">
        <v>126</v>
      </c>
      <c r="C34160">
        <v>0.70699999999999996</v>
      </c>
      <c r="E34160">
        <v>2027</v>
      </c>
      <c r="G34160" t="s">
        <v>271</v>
      </c>
    </row>
    <row r="34161" spans="1:7">
      <c r="A34161">
        <v>31052090</v>
      </c>
      <c r="B34161" t="s">
        <v>126</v>
      </c>
      <c r="C34161">
        <v>0.70699999999999996</v>
      </c>
      <c r="E34161">
        <v>2028</v>
      </c>
      <c r="G34161" t="s">
        <v>271</v>
      </c>
    </row>
    <row r="34162" spans="1:7">
      <c r="A34162">
        <v>31053000</v>
      </c>
      <c r="B34162" t="s">
        <v>126</v>
      </c>
      <c r="C34162">
        <v>0.56000000000000005</v>
      </c>
      <c r="G34162" t="s">
        <v>271</v>
      </c>
    </row>
    <row r="34163" spans="1:7">
      <c r="A34163">
        <v>31053000</v>
      </c>
      <c r="B34163" t="s">
        <v>126</v>
      </c>
      <c r="C34163">
        <v>0.5656000000000001</v>
      </c>
      <c r="E34163">
        <v>2026</v>
      </c>
      <c r="G34163" t="s">
        <v>271</v>
      </c>
    </row>
    <row r="34164" spans="1:7">
      <c r="A34164">
        <v>31053000</v>
      </c>
      <c r="B34164" t="s">
        <v>126</v>
      </c>
      <c r="C34164">
        <v>0.5656000000000001</v>
      </c>
      <c r="E34164">
        <v>2027</v>
      </c>
      <c r="G34164" t="s">
        <v>271</v>
      </c>
    </row>
    <row r="34165" spans="1:7">
      <c r="A34165">
        <v>31053000</v>
      </c>
      <c r="B34165" t="s">
        <v>126</v>
      </c>
      <c r="C34165">
        <v>0.5656000000000001</v>
      </c>
      <c r="E34165">
        <v>2028</v>
      </c>
      <c r="G34165" t="s">
        <v>271</v>
      </c>
    </row>
    <row r="34166" spans="1:7">
      <c r="A34166">
        <v>31054000</v>
      </c>
      <c r="B34166" t="s">
        <v>126</v>
      </c>
      <c r="C34166">
        <v>0.37</v>
      </c>
      <c r="G34166" t="s">
        <v>271</v>
      </c>
    </row>
    <row r="34167" spans="1:7">
      <c r="A34167">
        <v>31054000</v>
      </c>
      <c r="B34167" t="s">
        <v>126</v>
      </c>
      <c r="C34167">
        <v>0.37369999999999998</v>
      </c>
      <c r="E34167">
        <v>2026</v>
      </c>
      <c r="G34167" t="s">
        <v>271</v>
      </c>
    </row>
    <row r="34168" spans="1:7">
      <c r="A34168">
        <v>31054000</v>
      </c>
      <c r="B34168" t="s">
        <v>126</v>
      </c>
      <c r="C34168">
        <v>0.37369999999999998</v>
      </c>
      <c r="E34168">
        <v>2027</v>
      </c>
      <c r="G34168" t="s">
        <v>271</v>
      </c>
    </row>
    <row r="34169" spans="1:7">
      <c r="A34169">
        <v>31054000</v>
      </c>
      <c r="B34169" t="s">
        <v>126</v>
      </c>
      <c r="C34169">
        <v>0.37369999999999998</v>
      </c>
      <c r="E34169">
        <v>2028</v>
      </c>
      <c r="G34169" t="s">
        <v>271</v>
      </c>
    </row>
    <row r="34170" spans="1:7">
      <c r="A34170">
        <v>31055100</v>
      </c>
      <c r="B34170" t="s">
        <v>126</v>
      </c>
      <c r="C34170" s="30">
        <v>1.36</v>
      </c>
      <c r="G34170" t="s">
        <v>271</v>
      </c>
    </row>
    <row r="34171" spans="1:7">
      <c r="A34171">
        <v>31055100</v>
      </c>
      <c r="B34171" t="s">
        <v>126</v>
      </c>
      <c r="C34171" s="30">
        <v>1.3736000000000002</v>
      </c>
      <c r="E34171">
        <v>2026</v>
      </c>
      <c r="G34171" t="s">
        <v>271</v>
      </c>
    </row>
    <row r="34172" spans="1:7">
      <c r="A34172">
        <v>31055100</v>
      </c>
      <c r="B34172" t="s">
        <v>126</v>
      </c>
      <c r="C34172" s="30">
        <v>1.3736000000000002</v>
      </c>
      <c r="E34172">
        <v>2027</v>
      </c>
      <c r="G34172" t="s">
        <v>271</v>
      </c>
    </row>
    <row r="34173" spans="1:7">
      <c r="A34173">
        <v>31055100</v>
      </c>
      <c r="B34173" t="s">
        <v>126</v>
      </c>
      <c r="C34173" s="30">
        <v>1.3736000000000002</v>
      </c>
      <c r="E34173">
        <v>2028</v>
      </c>
      <c r="G34173" t="s">
        <v>271</v>
      </c>
    </row>
    <row r="34174" spans="1:7">
      <c r="A34174">
        <v>31055900</v>
      </c>
      <c r="B34174" t="s">
        <v>126</v>
      </c>
      <c r="C34174">
        <v>0.68</v>
      </c>
      <c r="G34174" t="s">
        <v>271</v>
      </c>
    </row>
    <row r="34175" spans="1:7">
      <c r="A34175">
        <v>31055900</v>
      </c>
      <c r="B34175" t="s">
        <v>126</v>
      </c>
      <c r="C34175">
        <v>0.68680000000000008</v>
      </c>
      <c r="E34175">
        <v>2026</v>
      </c>
      <c r="G34175" t="s">
        <v>271</v>
      </c>
    </row>
    <row r="34176" spans="1:7">
      <c r="A34176">
        <v>31055900</v>
      </c>
      <c r="B34176" t="s">
        <v>126</v>
      </c>
      <c r="C34176">
        <v>0.68680000000000008</v>
      </c>
      <c r="E34176">
        <v>2027</v>
      </c>
      <c r="G34176" t="s">
        <v>271</v>
      </c>
    </row>
    <row r="34177" spans="1:7">
      <c r="A34177">
        <v>31055900</v>
      </c>
      <c r="B34177" t="s">
        <v>126</v>
      </c>
      <c r="C34177">
        <v>0.68680000000000008</v>
      </c>
      <c r="E34177">
        <v>2028</v>
      </c>
      <c r="G34177" t="s">
        <v>271</v>
      </c>
    </row>
    <row r="34178" spans="1:7">
      <c r="A34178">
        <v>31059020</v>
      </c>
      <c r="B34178" t="s">
        <v>126</v>
      </c>
      <c r="C34178" s="30">
        <v>1.26</v>
      </c>
      <c r="G34178" t="s">
        <v>271</v>
      </c>
    </row>
    <row r="34179" spans="1:7">
      <c r="A34179">
        <v>31059020</v>
      </c>
      <c r="B34179" t="s">
        <v>126</v>
      </c>
      <c r="C34179" s="30">
        <v>1.2726</v>
      </c>
      <c r="E34179">
        <v>2026</v>
      </c>
      <c r="G34179" t="s">
        <v>271</v>
      </c>
    </row>
    <row r="34180" spans="1:7">
      <c r="A34180">
        <v>31059020</v>
      </c>
      <c r="B34180" t="s">
        <v>126</v>
      </c>
      <c r="C34180" s="30">
        <v>1.2726</v>
      </c>
      <c r="E34180">
        <v>2027</v>
      </c>
      <c r="G34180" t="s">
        <v>271</v>
      </c>
    </row>
    <row r="34181" spans="1:7">
      <c r="A34181">
        <v>31059020</v>
      </c>
      <c r="B34181" t="s">
        <v>126</v>
      </c>
      <c r="C34181" s="30">
        <v>1.2726</v>
      </c>
      <c r="E34181">
        <v>2028</v>
      </c>
      <c r="G34181" t="s">
        <v>271</v>
      </c>
    </row>
    <row r="34182" spans="1:7">
      <c r="A34182">
        <v>31059080</v>
      </c>
      <c r="B34182" t="s">
        <v>126</v>
      </c>
      <c r="C34182">
        <v>0.67</v>
      </c>
      <c r="G34182" t="s">
        <v>271</v>
      </c>
    </row>
    <row r="34183" spans="1:7">
      <c r="A34183">
        <v>31059080</v>
      </c>
      <c r="B34183" t="s">
        <v>126</v>
      </c>
      <c r="C34183">
        <v>0.67670000000000008</v>
      </c>
      <c r="E34183">
        <v>2026</v>
      </c>
      <c r="G34183" t="s">
        <v>271</v>
      </c>
    </row>
    <row r="34184" spans="1:7">
      <c r="A34184">
        <v>31059080</v>
      </c>
      <c r="B34184" t="s">
        <v>126</v>
      </c>
      <c r="C34184">
        <v>0.67670000000000008</v>
      </c>
      <c r="E34184">
        <v>2027</v>
      </c>
      <c r="G34184" t="s">
        <v>271</v>
      </c>
    </row>
    <row r="34185" spans="1:7">
      <c r="A34185">
        <v>31059080</v>
      </c>
      <c r="B34185" t="s">
        <v>126</v>
      </c>
      <c r="C34185">
        <v>0.67670000000000008</v>
      </c>
      <c r="E34185">
        <v>2028</v>
      </c>
      <c r="G34185" t="s">
        <v>271</v>
      </c>
    </row>
    <row r="34186" spans="1:7">
      <c r="A34186">
        <v>7601</v>
      </c>
      <c r="B34186" t="s">
        <v>126</v>
      </c>
      <c r="C34186">
        <v>0.36</v>
      </c>
      <c r="D34186" t="s">
        <v>19</v>
      </c>
      <c r="G34186" t="s">
        <v>25</v>
      </c>
    </row>
    <row r="34187" spans="1:7">
      <c r="A34187">
        <v>7601</v>
      </c>
      <c r="B34187" t="s">
        <v>126</v>
      </c>
      <c r="C34187">
        <v>0.39599999999999996</v>
      </c>
      <c r="D34187" t="s">
        <v>19</v>
      </c>
      <c r="E34187">
        <v>2026</v>
      </c>
      <c r="G34187" t="s">
        <v>25</v>
      </c>
    </row>
    <row r="34188" spans="1:7">
      <c r="A34188">
        <v>7601</v>
      </c>
      <c r="B34188" t="s">
        <v>126</v>
      </c>
      <c r="C34188">
        <v>0.432</v>
      </c>
      <c r="D34188" t="s">
        <v>19</v>
      </c>
      <c r="E34188">
        <v>2027</v>
      </c>
      <c r="G34188" t="s">
        <v>25</v>
      </c>
    </row>
    <row r="34189" spans="1:7">
      <c r="A34189">
        <v>7601</v>
      </c>
      <c r="B34189" t="s">
        <v>126</v>
      </c>
      <c r="C34189">
        <v>0.46799999999999997</v>
      </c>
      <c r="D34189" t="s">
        <v>19</v>
      </c>
      <c r="E34189">
        <v>2028</v>
      </c>
      <c r="G34189" t="s">
        <v>25</v>
      </c>
    </row>
    <row r="34190" spans="1:7">
      <c r="A34190">
        <v>7603</v>
      </c>
      <c r="B34190" t="s">
        <v>126</v>
      </c>
      <c r="C34190" s="30">
        <v>1.05</v>
      </c>
      <c r="D34190" t="s">
        <v>19</v>
      </c>
      <c r="G34190" t="s">
        <v>25</v>
      </c>
    </row>
    <row r="34191" spans="1:7">
      <c r="A34191">
        <v>7603</v>
      </c>
      <c r="B34191" t="s">
        <v>126</v>
      </c>
      <c r="C34191" s="30">
        <v>1.155</v>
      </c>
      <c r="D34191" t="s">
        <v>19</v>
      </c>
      <c r="E34191">
        <v>2026</v>
      </c>
      <c r="G34191" t="s">
        <v>25</v>
      </c>
    </row>
    <row r="34192" spans="1:7">
      <c r="A34192">
        <v>7603</v>
      </c>
      <c r="B34192" t="s">
        <v>126</v>
      </c>
      <c r="C34192" s="30">
        <v>1.26</v>
      </c>
      <c r="D34192" t="s">
        <v>19</v>
      </c>
      <c r="E34192">
        <v>2027</v>
      </c>
      <c r="G34192" t="s">
        <v>25</v>
      </c>
    </row>
    <row r="34193" spans="1:7">
      <c r="A34193">
        <v>7603</v>
      </c>
      <c r="B34193" t="s">
        <v>126</v>
      </c>
      <c r="C34193" s="30">
        <v>1.365</v>
      </c>
      <c r="D34193" t="s">
        <v>19</v>
      </c>
      <c r="E34193">
        <v>2028</v>
      </c>
      <c r="G34193" t="s">
        <v>25</v>
      </c>
    </row>
    <row r="34194" spans="1:7">
      <c r="A34194">
        <v>76041010</v>
      </c>
      <c r="B34194" t="s">
        <v>126</v>
      </c>
      <c r="C34194" s="30">
        <v>1.27</v>
      </c>
      <c r="D34194" t="s">
        <v>19</v>
      </c>
      <c r="G34194" t="s">
        <v>25</v>
      </c>
    </row>
    <row r="34195" spans="1:7">
      <c r="A34195">
        <v>76041010</v>
      </c>
      <c r="B34195" t="s">
        <v>126</v>
      </c>
      <c r="C34195" s="30">
        <v>1.397</v>
      </c>
      <c r="D34195" t="s">
        <v>19</v>
      </c>
      <c r="E34195">
        <v>2026</v>
      </c>
      <c r="G34195" t="s">
        <v>25</v>
      </c>
    </row>
    <row r="34196" spans="1:7">
      <c r="A34196">
        <v>76041010</v>
      </c>
      <c r="B34196" t="s">
        <v>126</v>
      </c>
      <c r="C34196" s="30">
        <v>1.524</v>
      </c>
      <c r="D34196" t="s">
        <v>19</v>
      </c>
      <c r="E34196">
        <v>2027</v>
      </c>
      <c r="G34196" t="s">
        <v>25</v>
      </c>
    </row>
    <row r="34197" spans="1:7">
      <c r="A34197">
        <v>76041010</v>
      </c>
      <c r="B34197" t="s">
        <v>126</v>
      </c>
      <c r="C34197" s="30">
        <v>1.651</v>
      </c>
      <c r="D34197" t="s">
        <v>19</v>
      </c>
      <c r="E34197">
        <v>2028</v>
      </c>
      <c r="G34197" t="s">
        <v>25</v>
      </c>
    </row>
    <row r="34198" spans="1:7">
      <c r="A34198">
        <v>76041090</v>
      </c>
      <c r="B34198" t="s">
        <v>126</v>
      </c>
      <c r="C34198" s="30">
        <v>1.29</v>
      </c>
      <c r="D34198" t="s">
        <v>19</v>
      </c>
      <c r="G34198" t="s">
        <v>25</v>
      </c>
    </row>
    <row r="34199" spans="1:7">
      <c r="A34199">
        <v>76041090</v>
      </c>
      <c r="B34199" t="s">
        <v>126</v>
      </c>
      <c r="C34199" s="30">
        <v>1.419</v>
      </c>
      <c r="D34199" t="s">
        <v>19</v>
      </c>
      <c r="E34199">
        <v>2026</v>
      </c>
      <c r="G34199" t="s">
        <v>25</v>
      </c>
    </row>
    <row r="34200" spans="1:7">
      <c r="A34200">
        <v>76041090</v>
      </c>
      <c r="B34200" t="s">
        <v>126</v>
      </c>
      <c r="C34200" s="30">
        <v>1.548</v>
      </c>
      <c r="D34200" t="s">
        <v>19</v>
      </c>
      <c r="E34200">
        <v>2027</v>
      </c>
      <c r="G34200" t="s">
        <v>25</v>
      </c>
    </row>
    <row r="34201" spans="1:7">
      <c r="A34201">
        <v>76041090</v>
      </c>
      <c r="B34201" t="s">
        <v>126</v>
      </c>
      <c r="C34201" s="30">
        <v>1.677</v>
      </c>
      <c r="D34201" t="s">
        <v>19</v>
      </c>
      <c r="E34201">
        <v>2028</v>
      </c>
      <c r="G34201" t="s">
        <v>25</v>
      </c>
    </row>
    <row r="34202" spans="1:7">
      <c r="A34202">
        <v>76042100</v>
      </c>
      <c r="B34202" t="s">
        <v>126</v>
      </c>
      <c r="C34202" s="30">
        <v>1.29</v>
      </c>
      <c r="D34202" t="s">
        <v>19</v>
      </c>
      <c r="G34202" t="s">
        <v>25</v>
      </c>
    </row>
    <row r="34203" spans="1:7">
      <c r="A34203">
        <v>76042100</v>
      </c>
      <c r="B34203" t="s">
        <v>126</v>
      </c>
      <c r="C34203" s="30">
        <v>1.419</v>
      </c>
      <c r="D34203" t="s">
        <v>19</v>
      </c>
      <c r="E34203">
        <v>2026</v>
      </c>
      <c r="G34203" t="s">
        <v>25</v>
      </c>
    </row>
    <row r="34204" spans="1:7">
      <c r="A34204">
        <v>76042100</v>
      </c>
      <c r="B34204" t="s">
        <v>126</v>
      </c>
      <c r="C34204" s="30">
        <v>1.548</v>
      </c>
      <c r="D34204" t="s">
        <v>19</v>
      </c>
      <c r="E34204">
        <v>2027</v>
      </c>
      <c r="G34204" t="s">
        <v>25</v>
      </c>
    </row>
    <row r="34205" spans="1:7">
      <c r="A34205">
        <v>76042100</v>
      </c>
      <c r="B34205" t="s">
        <v>126</v>
      </c>
      <c r="C34205" s="30">
        <v>1.677</v>
      </c>
      <c r="D34205" t="s">
        <v>19</v>
      </c>
      <c r="E34205">
        <v>2028</v>
      </c>
      <c r="G34205" t="s">
        <v>25</v>
      </c>
    </row>
    <row r="34206" spans="1:7">
      <c r="A34206">
        <v>76042910</v>
      </c>
      <c r="B34206" t="s">
        <v>126</v>
      </c>
      <c r="C34206" s="30">
        <v>1.27</v>
      </c>
      <c r="D34206" t="s">
        <v>19</v>
      </c>
      <c r="G34206" t="s">
        <v>25</v>
      </c>
    </row>
    <row r="34207" spans="1:7">
      <c r="A34207">
        <v>76042910</v>
      </c>
      <c r="B34207" t="s">
        <v>126</v>
      </c>
      <c r="C34207" s="30">
        <v>1.397</v>
      </c>
      <c r="D34207" t="s">
        <v>19</v>
      </c>
      <c r="E34207">
        <v>2026</v>
      </c>
      <c r="G34207" t="s">
        <v>25</v>
      </c>
    </row>
    <row r="34208" spans="1:7">
      <c r="A34208">
        <v>76042910</v>
      </c>
      <c r="B34208" t="s">
        <v>126</v>
      </c>
      <c r="C34208" s="30">
        <v>1.524</v>
      </c>
      <c r="D34208" t="s">
        <v>19</v>
      </c>
      <c r="E34208">
        <v>2027</v>
      </c>
      <c r="G34208" t="s">
        <v>25</v>
      </c>
    </row>
    <row r="34209" spans="1:7">
      <c r="A34209">
        <v>76042910</v>
      </c>
      <c r="B34209" t="s">
        <v>126</v>
      </c>
      <c r="C34209" s="30">
        <v>1.651</v>
      </c>
      <c r="D34209" t="s">
        <v>19</v>
      </c>
      <c r="E34209">
        <v>2028</v>
      </c>
      <c r="G34209" t="s">
        <v>25</v>
      </c>
    </row>
    <row r="34210" spans="1:7">
      <c r="A34210">
        <v>76042990</v>
      </c>
      <c r="B34210" t="s">
        <v>126</v>
      </c>
      <c r="C34210" s="30">
        <v>1.29</v>
      </c>
      <c r="D34210" t="s">
        <v>19</v>
      </c>
      <c r="G34210" t="s">
        <v>25</v>
      </c>
    </row>
    <row r="34211" spans="1:7">
      <c r="A34211">
        <v>76042990</v>
      </c>
      <c r="B34211" t="s">
        <v>126</v>
      </c>
      <c r="C34211" s="30">
        <v>1.419</v>
      </c>
      <c r="D34211" t="s">
        <v>19</v>
      </c>
      <c r="E34211">
        <v>2026</v>
      </c>
      <c r="G34211" t="s">
        <v>25</v>
      </c>
    </row>
    <row r="34212" spans="1:7">
      <c r="A34212">
        <v>76042990</v>
      </c>
      <c r="B34212" t="s">
        <v>126</v>
      </c>
      <c r="C34212" s="30">
        <v>1.548</v>
      </c>
      <c r="D34212" t="s">
        <v>19</v>
      </c>
      <c r="E34212">
        <v>2027</v>
      </c>
      <c r="G34212" t="s">
        <v>25</v>
      </c>
    </row>
    <row r="34213" spans="1:7">
      <c r="A34213">
        <v>76042990</v>
      </c>
      <c r="B34213" t="s">
        <v>126</v>
      </c>
      <c r="C34213" s="30">
        <v>1.677</v>
      </c>
      <c r="D34213" t="s">
        <v>19</v>
      </c>
      <c r="E34213">
        <v>2028</v>
      </c>
      <c r="G34213" t="s">
        <v>25</v>
      </c>
    </row>
    <row r="34214" spans="1:7">
      <c r="A34214">
        <v>7605</v>
      </c>
      <c r="B34214" t="s">
        <v>126</v>
      </c>
      <c r="C34214" s="30">
        <v>1.27</v>
      </c>
      <c r="D34214" t="s">
        <v>19</v>
      </c>
      <c r="G34214" t="s">
        <v>25</v>
      </c>
    </row>
    <row r="34215" spans="1:7">
      <c r="A34215">
        <v>7605</v>
      </c>
      <c r="B34215" t="s">
        <v>126</v>
      </c>
      <c r="C34215" s="30">
        <v>1.397</v>
      </c>
      <c r="D34215" t="s">
        <v>19</v>
      </c>
      <c r="E34215">
        <v>2026</v>
      </c>
      <c r="G34215" t="s">
        <v>25</v>
      </c>
    </row>
    <row r="34216" spans="1:7">
      <c r="A34216">
        <v>7605</v>
      </c>
      <c r="B34216" t="s">
        <v>126</v>
      </c>
      <c r="C34216" s="30">
        <v>1.524</v>
      </c>
      <c r="D34216" t="s">
        <v>19</v>
      </c>
      <c r="E34216">
        <v>2027</v>
      </c>
      <c r="G34216" t="s">
        <v>25</v>
      </c>
    </row>
    <row r="34217" spans="1:7">
      <c r="A34217">
        <v>7605</v>
      </c>
      <c r="B34217" t="s">
        <v>126</v>
      </c>
      <c r="C34217" s="30">
        <v>1.651</v>
      </c>
      <c r="D34217" t="s">
        <v>19</v>
      </c>
      <c r="E34217">
        <v>2028</v>
      </c>
      <c r="G34217" t="s">
        <v>25</v>
      </c>
    </row>
    <row r="34218" spans="1:7">
      <c r="A34218">
        <v>7606</v>
      </c>
      <c r="B34218" t="s">
        <v>126</v>
      </c>
      <c r="C34218" s="30">
        <v>1.73</v>
      </c>
      <c r="D34218" t="s">
        <v>19</v>
      </c>
      <c r="G34218" t="s">
        <v>25</v>
      </c>
    </row>
    <row r="34219" spans="1:7">
      <c r="A34219">
        <v>7606</v>
      </c>
      <c r="B34219" t="s">
        <v>126</v>
      </c>
      <c r="C34219" s="30">
        <v>1.903</v>
      </c>
      <c r="D34219" t="s">
        <v>19</v>
      </c>
      <c r="E34219">
        <v>2026</v>
      </c>
      <c r="G34219" t="s">
        <v>25</v>
      </c>
    </row>
    <row r="34220" spans="1:7">
      <c r="A34220">
        <v>7606</v>
      </c>
      <c r="B34220" t="s">
        <v>126</v>
      </c>
      <c r="C34220" s="30">
        <v>2.0760000000000001</v>
      </c>
      <c r="D34220" t="s">
        <v>19</v>
      </c>
      <c r="E34220">
        <v>2027</v>
      </c>
      <c r="G34220" t="s">
        <v>25</v>
      </c>
    </row>
    <row r="34221" spans="1:7">
      <c r="A34221">
        <v>7606</v>
      </c>
      <c r="B34221" t="s">
        <v>126</v>
      </c>
      <c r="C34221" s="30">
        <v>2.2490000000000001</v>
      </c>
      <c r="D34221" t="s">
        <v>19</v>
      </c>
      <c r="E34221">
        <v>2028</v>
      </c>
      <c r="G34221" t="s">
        <v>25</v>
      </c>
    </row>
    <row r="34222" spans="1:7">
      <c r="A34222">
        <v>7607</v>
      </c>
      <c r="B34222" t="s">
        <v>126</v>
      </c>
      <c r="C34222" s="30">
        <v>1.73</v>
      </c>
      <c r="D34222" t="s">
        <v>19</v>
      </c>
      <c r="G34222" t="s">
        <v>25</v>
      </c>
    </row>
    <row r="34223" spans="1:7">
      <c r="A34223">
        <v>7607</v>
      </c>
      <c r="B34223" t="s">
        <v>126</v>
      </c>
      <c r="C34223" s="30">
        <v>1.903</v>
      </c>
      <c r="D34223" t="s">
        <v>19</v>
      </c>
      <c r="E34223">
        <v>2026</v>
      </c>
      <c r="G34223" t="s">
        <v>25</v>
      </c>
    </row>
    <row r="34224" spans="1:7">
      <c r="A34224">
        <v>7607</v>
      </c>
      <c r="B34224" t="s">
        <v>126</v>
      </c>
      <c r="C34224" s="30">
        <v>2.0760000000000001</v>
      </c>
      <c r="D34224" t="s">
        <v>19</v>
      </c>
      <c r="E34224">
        <v>2027</v>
      </c>
      <c r="G34224" t="s">
        <v>25</v>
      </c>
    </row>
    <row r="34225" spans="1:7">
      <c r="A34225">
        <v>7607</v>
      </c>
      <c r="B34225" t="s">
        <v>126</v>
      </c>
      <c r="C34225" s="30">
        <v>2.2490000000000001</v>
      </c>
      <c r="D34225" t="s">
        <v>19</v>
      </c>
      <c r="E34225">
        <v>2028</v>
      </c>
      <c r="G34225" t="s">
        <v>25</v>
      </c>
    </row>
    <row r="34226" spans="1:7">
      <c r="A34226">
        <v>7608</v>
      </c>
      <c r="B34226" t="s">
        <v>126</v>
      </c>
      <c r="C34226" s="30">
        <v>1.29</v>
      </c>
      <c r="D34226" t="s">
        <v>19</v>
      </c>
      <c r="G34226" t="s">
        <v>25</v>
      </c>
    </row>
    <row r="34227" spans="1:7">
      <c r="A34227">
        <v>7608</v>
      </c>
      <c r="B34227" t="s">
        <v>126</v>
      </c>
      <c r="C34227" s="30">
        <v>1.419</v>
      </c>
      <c r="D34227" t="s">
        <v>19</v>
      </c>
      <c r="E34227">
        <v>2026</v>
      </c>
      <c r="G34227" t="s">
        <v>25</v>
      </c>
    </row>
    <row r="34228" spans="1:7">
      <c r="A34228">
        <v>7608</v>
      </c>
      <c r="B34228" t="s">
        <v>126</v>
      </c>
      <c r="C34228" s="30">
        <v>1.548</v>
      </c>
      <c r="D34228" t="s">
        <v>19</v>
      </c>
      <c r="E34228">
        <v>2027</v>
      </c>
      <c r="G34228" t="s">
        <v>25</v>
      </c>
    </row>
    <row r="34229" spans="1:7">
      <c r="A34229">
        <v>7608</v>
      </c>
      <c r="B34229" t="s">
        <v>126</v>
      </c>
      <c r="C34229" s="30">
        <v>1.677</v>
      </c>
      <c r="D34229" t="s">
        <v>19</v>
      </c>
      <c r="E34229">
        <v>2028</v>
      </c>
      <c r="G34229" t="s">
        <v>25</v>
      </c>
    </row>
    <row r="34230" spans="1:7">
      <c r="A34230">
        <v>76090000</v>
      </c>
      <c r="B34230" t="s">
        <v>126</v>
      </c>
      <c r="C34230" s="30">
        <v>1.29</v>
      </c>
      <c r="D34230" t="s">
        <v>19</v>
      </c>
      <c r="G34230" t="s">
        <v>25</v>
      </c>
    </row>
    <row r="34231" spans="1:7">
      <c r="A34231">
        <v>76090000</v>
      </c>
      <c r="B34231" t="s">
        <v>126</v>
      </c>
      <c r="C34231" s="30">
        <v>1.419</v>
      </c>
      <c r="D34231" t="s">
        <v>19</v>
      </c>
      <c r="E34231">
        <v>2026</v>
      </c>
      <c r="G34231" t="s">
        <v>25</v>
      </c>
    </row>
    <row r="34232" spans="1:7">
      <c r="A34232">
        <v>76090000</v>
      </c>
      <c r="B34232" t="s">
        <v>126</v>
      </c>
      <c r="C34232" s="30">
        <v>1.548</v>
      </c>
      <c r="D34232" t="s">
        <v>19</v>
      </c>
      <c r="E34232">
        <v>2027</v>
      </c>
      <c r="G34232" t="s">
        <v>25</v>
      </c>
    </row>
    <row r="34233" spans="1:7">
      <c r="A34233">
        <v>76090000</v>
      </c>
      <c r="B34233" t="s">
        <v>126</v>
      </c>
      <c r="C34233" s="30">
        <v>1.677</v>
      </c>
      <c r="D34233" t="s">
        <v>19</v>
      </c>
      <c r="E34233">
        <v>2028</v>
      </c>
      <c r="G34233" t="s">
        <v>25</v>
      </c>
    </row>
    <row r="34234" spans="1:7">
      <c r="A34234">
        <v>76101000</v>
      </c>
      <c r="B34234" t="s">
        <v>126</v>
      </c>
      <c r="C34234" s="30">
        <v>1.29</v>
      </c>
      <c r="D34234" t="s">
        <v>19</v>
      </c>
      <c r="G34234" t="s">
        <v>25</v>
      </c>
    </row>
    <row r="34235" spans="1:7">
      <c r="A34235">
        <v>76101000</v>
      </c>
      <c r="B34235" t="s">
        <v>126</v>
      </c>
      <c r="C34235" s="30">
        <v>1.419</v>
      </c>
      <c r="D34235" t="s">
        <v>19</v>
      </c>
      <c r="E34235">
        <v>2026</v>
      </c>
      <c r="G34235" t="s">
        <v>25</v>
      </c>
    </row>
    <row r="34236" spans="1:7">
      <c r="A34236">
        <v>76101000</v>
      </c>
      <c r="B34236" t="s">
        <v>126</v>
      </c>
      <c r="C34236" s="30">
        <v>1.548</v>
      </c>
      <c r="D34236" t="s">
        <v>19</v>
      </c>
      <c r="E34236">
        <v>2027</v>
      </c>
      <c r="G34236" t="s">
        <v>25</v>
      </c>
    </row>
    <row r="34237" spans="1:7">
      <c r="A34237">
        <v>76101000</v>
      </c>
      <c r="B34237" t="s">
        <v>126</v>
      </c>
      <c r="C34237" s="30">
        <v>1.677</v>
      </c>
      <c r="D34237" t="s">
        <v>19</v>
      </c>
      <c r="E34237">
        <v>2028</v>
      </c>
      <c r="G34237" t="s">
        <v>25</v>
      </c>
    </row>
    <row r="34238" spans="1:7">
      <c r="A34238">
        <v>761090</v>
      </c>
      <c r="B34238" t="s">
        <v>126</v>
      </c>
      <c r="C34238" s="30">
        <v>1.29</v>
      </c>
      <c r="D34238" t="s">
        <v>19</v>
      </c>
      <c r="G34238" t="s">
        <v>25</v>
      </c>
    </row>
    <row r="34239" spans="1:7">
      <c r="A34239">
        <v>761090</v>
      </c>
      <c r="B34239" t="s">
        <v>126</v>
      </c>
      <c r="C34239" s="30">
        <v>1.419</v>
      </c>
      <c r="D34239" t="s">
        <v>19</v>
      </c>
      <c r="E34239">
        <v>2026</v>
      </c>
      <c r="G34239" t="s">
        <v>25</v>
      </c>
    </row>
    <row r="34240" spans="1:7">
      <c r="A34240">
        <v>761090</v>
      </c>
      <c r="B34240" t="s">
        <v>126</v>
      </c>
      <c r="C34240" s="30">
        <v>1.548</v>
      </c>
      <c r="D34240" t="s">
        <v>19</v>
      </c>
      <c r="E34240">
        <v>2027</v>
      </c>
      <c r="G34240" t="s">
        <v>25</v>
      </c>
    </row>
    <row r="34241" spans="1:7">
      <c r="A34241">
        <v>761090</v>
      </c>
      <c r="B34241" t="s">
        <v>126</v>
      </c>
      <c r="C34241" s="30">
        <v>1.677</v>
      </c>
      <c r="D34241" t="s">
        <v>19</v>
      </c>
      <c r="E34241">
        <v>2028</v>
      </c>
      <c r="G34241" t="s">
        <v>25</v>
      </c>
    </row>
    <row r="34242" spans="1:7">
      <c r="A34242">
        <v>76109010</v>
      </c>
      <c r="B34242" t="s">
        <v>126</v>
      </c>
      <c r="C34242" s="30">
        <v>1.29</v>
      </c>
      <c r="D34242" t="s">
        <v>19</v>
      </c>
      <c r="G34242" t="s">
        <v>25</v>
      </c>
    </row>
    <row r="34243" spans="1:7">
      <c r="A34243">
        <v>76109010</v>
      </c>
      <c r="B34243" t="s">
        <v>126</v>
      </c>
      <c r="C34243" s="30">
        <v>1.419</v>
      </c>
      <c r="D34243" t="s">
        <v>19</v>
      </c>
      <c r="E34243">
        <v>2026</v>
      </c>
      <c r="G34243" t="s">
        <v>25</v>
      </c>
    </row>
    <row r="34244" spans="1:7">
      <c r="A34244">
        <v>76109010</v>
      </c>
      <c r="B34244" t="s">
        <v>126</v>
      </c>
      <c r="C34244" s="30">
        <v>1.548</v>
      </c>
      <c r="D34244" t="s">
        <v>19</v>
      </c>
      <c r="E34244">
        <v>2027</v>
      </c>
      <c r="G34244" t="s">
        <v>25</v>
      </c>
    </row>
    <row r="34245" spans="1:7">
      <c r="A34245">
        <v>76109010</v>
      </c>
      <c r="B34245" t="s">
        <v>126</v>
      </c>
      <c r="C34245" s="30">
        <v>1.677</v>
      </c>
      <c r="D34245" t="s">
        <v>19</v>
      </c>
      <c r="E34245">
        <v>2028</v>
      </c>
      <c r="G34245" t="s">
        <v>25</v>
      </c>
    </row>
    <row r="34246" spans="1:7">
      <c r="A34246">
        <v>76109090</v>
      </c>
      <c r="B34246" t="s">
        <v>126</v>
      </c>
      <c r="C34246" s="30">
        <v>1.29</v>
      </c>
      <c r="D34246" t="s">
        <v>19</v>
      </c>
      <c r="G34246" t="s">
        <v>25</v>
      </c>
    </row>
    <row r="34247" spans="1:7">
      <c r="A34247">
        <v>76109090</v>
      </c>
      <c r="B34247" t="s">
        <v>126</v>
      </c>
      <c r="C34247" s="30">
        <v>1.419</v>
      </c>
      <c r="D34247" t="s">
        <v>19</v>
      </c>
      <c r="E34247">
        <v>2026</v>
      </c>
      <c r="G34247" t="s">
        <v>25</v>
      </c>
    </row>
    <row r="34248" spans="1:7">
      <c r="A34248">
        <v>76109090</v>
      </c>
      <c r="B34248" t="s">
        <v>126</v>
      </c>
      <c r="C34248" s="30">
        <v>1.548</v>
      </c>
      <c r="D34248" t="s">
        <v>19</v>
      </c>
      <c r="E34248">
        <v>2027</v>
      </c>
      <c r="G34248" t="s">
        <v>25</v>
      </c>
    </row>
    <row r="34249" spans="1:7">
      <c r="A34249">
        <v>76109090</v>
      </c>
      <c r="B34249" t="s">
        <v>126</v>
      </c>
      <c r="C34249" s="30">
        <v>1.677</v>
      </c>
      <c r="D34249" t="s">
        <v>19</v>
      </c>
      <c r="E34249">
        <v>2028</v>
      </c>
      <c r="G34249" t="s">
        <v>25</v>
      </c>
    </row>
    <row r="34250" spans="1:7">
      <c r="A34250">
        <v>76110000</v>
      </c>
      <c r="B34250" t="s">
        <v>126</v>
      </c>
      <c r="C34250" s="30">
        <v>1.73</v>
      </c>
      <c r="D34250" t="s">
        <v>19</v>
      </c>
      <c r="G34250" t="s">
        <v>25</v>
      </c>
    </row>
    <row r="34251" spans="1:7">
      <c r="A34251">
        <v>76110000</v>
      </c>
      <c r="B34251" t="s">
        <v>126</v>
      </c>
      <c r="C34251" s="30">
        <v>1.903</v>
      </c>
      <c r="D34251" t="s">
        <v>19</v>
      </c>
      <c r="E34251">
        <v>2026</v>
      </c>
      <c r="G34251" t="s">
        <v>25</v>
      </c>
    </row>
    <row r="34252" spans="1:7">
      <c r="A34252">
        <v>76110000</v>
      </c>
      <c r="B34252" t="s">
        <v>126</v>
      </c>
      <c r="C34252" s="30">
        <v>2.0760000000000001</v>
      </c>
      <c r="D34252" t="s">
        <v>19</v>
      </c>
      <c r="E34252">
        <v>2027</v>
      </c>
      <c r="G34252" t="s">
        <v>25</v>
      </c>
    </row>
    <row r="34253" spans="1:7">
      <c r="A34253">
        <v>76110000</v>
      </c>
      <c r="B34253" t="s">
        <v>126</v>
      </c>
      <c r="C34253" s="30">
        <v>2.2490000000000001</v>
      </c>
      <c r="D34253" t="s">
        <v>19</v>
      </c>
      <c r="E34253">
        <v>2028</v>
      </c>
      <c r="G34253" t="s">
        <v>25</v>
      </c>
    </row>
    <row r="34254" spans="1:7">
      <c r="A34254">
        <v>7612</v>
      </c>
      <c r="B34254" t="s">
        <v>126</v>
      </c>
      <c r="C34254" s="30">
        <v>1.73</v>
      </c>
      <c r="D34254" t="s">
        <v>19</v>
      </c>
      <c r="G34254" t="s">
        <v>25</v>
      </c>
    </row>
    <row r="34255" spans="1:7">
      <c r="A34255">
        <v>7612</v>
      </c>
      <c r="B34255" t="s">
        <v>126</v>
      </c>
      <c r="C34255" s="30">
        <v>1.903</v>
      </c>
      <c r="D34255" t="s">
        <v>19</v>
      </c>
      <c r="E34255">
        <v>2026</v>
      </c>
      <c r="G34255" t="s">
        <v>25</v>
      </c>
    </row>
    <row r="34256" spans="1:7">
      <c r="A34256">
        <v>7612</v>
      </c>
      <c r="B34256" t="s">
        <v>126</v>
      </c>
      <c r="C34256" s="30">
        <v>2.0760000000000001</v>
      </c>
      <c r="D34256" t="s">
        <v>19</v>
      </c>
      <c r="E34256">
        <v>2027</v>
      </c>
      <c r="G34256" t="s">
        <v>25</v>
      </c>
    </row>
    <row r="34257" spans="1:7">
      <c r="A34257">
        <v>7612</v>
      </c>
      <c r="B34257" t="s">
        <v>126</v>
      </c>
      <c r="C34257" s="30">
        <v>2.2490000000000001</v>
      </c>
      <c r="D34257" t="s">
        <v>19</v>
      </c>
      <c r="E34257">
        <v>2028</v>
      </c>
      <c r="G34257" t="s">
        <v>25</v>
      </c>
    </row>
    <row r="34258" spans="1:7">
      <c r="A34258">
        <v>76130000</v>
      </c>
      <c r="B34258" t="s">
        <v>126</v>
      </c>
      <c r="C34258" s="30">
        <v>1.73</v>
      </c>
      <c r="D34258" t="s">
        <v>19</v>
      </c>
      <c r="G34258" t="s">
        <v>25</v>
      </c>
    </row>
    <row r="34259" spans="1:7">
      <c r="A34259">
        <v>76130000</v>
      </c>
      <c r="B34259" t="s">
        <v>126</v>
      </c>
      <c r="C34259" s="30">
        <v>1.903</v>
      </c>
      <c r="D34259" t="s">
        <v>19</v>
      </c>
      <c r="E34259">
        <v>2026</v>
      </c>
      <c r="G34259" t="s">
        <v>25</v>
      </c>
    </row>
    <row r="34260" spans="1:7">
      <c r="A34260">
        <v>76130000</v>
      </c>
      <c r="B34260" t="s">
        <v>126</v>
      </c>
      <c r="C34260" s="30">
        <v>2.0760000000000001</v>
      </c>
      <c r="D34260" t="s">
        <v>19</v>
      </c>
      <c r="E34260">
        <v>2027</v>
      </c>
      <c r="G34260" t="s">
        <v>25</v>
      </c>
    </row>
    <row r="34261" spans="1:7">
      <c r="A34261">
        <v>76130000</v>
      </c>
      <c r="B34261" t="s">
        <v>126</v>
      </c>
      <c r="C34261" s="30">
        <v>2.2490000000000001</v>
      </c>
      <c r="D34261" t="s">
        <v>19</v>
      </c>
      <c r="E34261">
        <v>2028</v>
      </c>
      <c r="G34261" t="s">
        <v>25</v>
      </c>
    </row>
    <row r="34262" spans="1:7">
      <c r="A34262">
        <v>7614</v>
      </c>
      <c r="B34262" t="s">
        <v>126</v>
      </c>
      <c r="C34262" s="30">
        <v>1.27</v>
      </c>
      <c r="D34262" t="s">
        <v>19</v>
      </c>
      <c r="G34262" t="s">
        <v>25</v>
      </c>
    </row>
    <row r="34263" spans="1:7">
      <c r="A34263">
        <v>7614</v>
      </c>
      <c r="B34263" t="s">
        <v>126</v>
      </c>
      <c r="C34263" s="30">
        <v>1.397</v>
      </c>
      <c r="D34263" t="s">
        <v>19</v>
      </c>
      <c r="E34263">
        <v>2026</v>
      </c>
      <c r="G34263" t="s">
        <v>25</v>
      </c>
    </row>
    <row r="34264" spans="1:7">
      <c r="A34264">
        <v>7614</v>
      </c>
      <c r="B34264" t="s">
        <v>126</v>
      </c>
      <c r="C34264" s="30">
        <v>1.524</v>
      </c>
      <c r="D34264" t="s">
        <v>19</v>
      </c>
      <c r="E34264">
        <v>2027</v>
      </c>
      <c r="G34264" t="s">
        <v>25</v>
      </c>
    </row>
    <row r="34265" spans="1:7">
      <c r="A34265">
        <v>7614</v>
      </c>
      <c r="B34265" t="s">
        <v>126</v>
      </c>
      <c r="C34265" s="30">
        <v>1.651</v>
      </c>
      <c r="D34265" t="s">
        <v>19</v>
      </c>
      <c r="E34265">
        <v>2028</v>
      </c>
      <c r="G34265" t="s">
        <v>25</v>
      </c>
    </row>
    <row r="34266" spans="1:7">
      <c r="A34266">
        <v>76161000</v>
      </c>
      <c r="B34266" t="s">
        <v>126</v>
      </c>
      <c r="C34266" s="30">
        <v>1.73</v>
      </c>
      <c r="D34266" t="s">
        <v>19</v>
      </c>
      <c r="G34266" t="s">
        <v>25</v>
      </c>
    </row>
    <row r="34267" spans="1:7">
      <c r="A34267">
        <v>76161000</v>
      </c>
      <c r="B34267" t="s">
        <v>126</v>
      </c>
      <c r="C34267" s="30">
        <v>1.903</v>
      </c>
      <c r="D34267" t="s">
        <v>19</v>
      </c>
      <c r="E34267">
        <v>2026</v>
      </c>
      <c r="G34267" t="s">
        <v>25</v>
      </c>
    </row>
    <row r="34268" spans="1:7">
      <c r="A34268">
        <v>76161000</v>
      </c>
      <c r="B34268" t="s">
        <v>126</v>
      </c>
      <c r="C34268" s="30">
        <v>2.0760000000000001</v>
      </c>
      <c r="D34268" t="s">
        <v>19</v>
      </c>
      <c r="E34268">
        <v>2027</v>
      </c>
      <c r="G34268" t="s">
        <v>25</v>
      </c>
    </row>
    <row r="34269" spans="1:7">
      <c r="A34269">
        <v>76161000</v>
      </c>
      <c r="B34269" t="s">
        <v>126</v>
      </c>
      <c r="C34269" s="30">
        <v>2.2490000000000001</v>
      </c>
      <c r="D34269" t="s">
        <v>19</v>
      </c>
      <c r="E34269">
        <v>2028</v>
      </c>
      <c r="G34269" t="s">
        <v>25</v>
      </c>
    </row>
    <row r="34270" spans="1:7">
      <c r="A34270">
        <v>76169100</v>
      </c>
      <c r="B34270" t="s">
        <v>126</v>
      </c>
      <c r="C34270" s="30">
        <v>1.73</v>
      </c>
      <c r="D34270" t="s">
        <v>19</v>
      </c>
      <c r="G34270" t="s">
        <v>25</v>
      </c>
    </row>
    <row r="34271" spans="1:7">
      <c r="A34271">
        <v>76169100</v>
      </c>
      <c r="B34271" t="s">
        <v>126</v>
      </c>
      <c r="C34271" s="30">
        <v>1.903</v>
      </c>
      <c r="D34271" t="s">
        <v>19</v>
      </c>
      <c r="E34271">
        <v>2026</v>
      </c>
      <c r="G34271" t="s">
        <v>25</v>
      </c>
    </row>
    <row r="34272" spans="1:7">
      <c r="A34272">
        <v>76169100</v>
      </c>
      <c r="B34272" t="s">
        <v>126</v>
      </c>
      <c r="C34272" s="30">
        <v>2.0760000000000001</v>
      </c>
      <c r="D34272" t="s">
        <v>19</v>
      </c>
      <c r="E34272">
        <v>2027</v>
      </c>
      <c r="G34272" t="s">
        <v>25</v>
      </c>
    </row>
    <row r="34273" spans="1:7">
      <c r="A34273">
        <v>76169100</v>
      </c>
      <c r="B34273" t="s">
        <v>126</v>
      </c>
      <c r="C34273" s="30">
        <v>2.2490000000000001</v>
      </c>
      <c r="D34273" t="s">
        <v>19</v>
      </c>
      <c r="E34273">
        <v>2028</v>
      </c>
      <c r="G34273" t="s">
        <v>25</v>
      </c>
    </row>
    <row r="34274" spans="1:7">
      <c r="A34274">
        <v>76169910</v>
      </c>
      <c r="B34274" t="s">
        <v>126</v>
      </c>
      <c r="C34274" s="30">
        <v>1.05</v>
      </c>
      <c r="D34274" t="s">
        <v>19</v>
      </c>
      <c r="G34274" t="s">
        <v>25</v>
      </c>
    </row>
    <row r="34275" spans="1:7">
      <c r="A34275">
        <v>76169910</v>
      </c>
      <c r="B34275" t="s">
        <v>126</v>
      </c>
      <c r="C34275" s="30">
        <v>1.155</v>
      </c>
      <c r="D34275" t="s">
        <v>19</v>
      </c>
      <c r="E34275">
        <v>2026</v>
      </c>
      <c r="G34275" t="s">
        <v>25</v>
      </c>
    </row>
    <row r="34276" spans="1:7">
      <c r="A34276">
        <v>76169910</v>
      </c>
      <c r="B34276" t="s">
        <v>126</v>
      </c>
      <c r="C34276" s="30">
        <v>1.26</v>
      </c>
      <c r="D34276" t="s">
        <v>19</v>
      </c>
      <c r="E34276">
        <v>2027</v>
      </c>
      <c r="G34276" t="s">
        <v>25</v>
      </c>
    </row>
    <row r="34277" spans="1:7">
      <c r="A34277">
        <v>76169910</v>
      </c>
      <c r="B34277" t="s">
        <v>126</v>
      </c>
      <c r="C34277" s="30">
        <v>1.365</v>
      </c>
      <c r="D34277" t="s">
        <v>19</v>
      </c>
      <c r="E34277">
        <v>2028</v>
      </c>
      <c r="G34277" t="s">
        <v>25</v>
      </c>
    </row>
    <row r="34278" spans="1:7">
      <c r="A34278">
        <v>76169990</v>
      </c>
      <c r="B34278" t="s">
        <v>126</v>
      </c>
      <c r="C34278" s="30">
        <v>1.73</v>
      </c>
      <c r="D34278" t="s">
        <v>19</v>
      </c>
      <c r="G34278" t="s">
        <v>25</v>
      </c>
    </row>
    <row r="34279" spans="1:7">
      <c r="A34279">
        <v>76169990</v>
      </c>
      <c r="B34279" t="s">
        <v>126</v>
      </c>
      <c r="C34279" s="30">
        <v>1.903</v>
      </c>
      <c r="D34279" t="s">
        <v>19</v>
      </c>
      <c r="E34279">
        <v>2026</v>
      </c>
      <c r="G34279" t="s">
        <v>25</v>
      </c>
    </row>
    <row r="34280" spans="1:7">
      <c r="A34280">
        <v>76169990</v>
      </c>
      <c r="B34280" t="s">
        <v>126</v>
      </c>
      <c r="C34280" s="30">
        <v>2.0760000000000001</v>
      </c>
      <c r="D34280" t="s">
        <v>19</v>
      </c>
      <c r="E34280">
        <v>2027</v>
      </c>
      <c r="G34280" t="s">
        <v>25</v>
      </c>
    </row>
    <row r="34281" spans="1:7">
      <c r="A34281">
        <v>76169990</v>
      </c>
      <c r="B34281" t="s">
        <v>126</v>
      </c>
      <c r="C34281" s="30">
        <v>2.2490000000000001</v>
      </c>
      <c r="D34281" t="s">
        <v>19</v>
      </c>
      <c r="E34281">
        <v>2028</v>
      </c>
      <c r="G34281" t="s">
        <v>25</v>
      </c>
    </row>
    <row r="34282" spans="1:7">
      <c r="A34282">
        <v>28041000</v>
      </c>
      <c r="B34282" t="s">
        <v>126</v>
      </c>
      <c r="C34282" s="30">
        <v>10.82</v>
      </c>
      <c r="G34282" t="s">
        <v>272</v>
      </c>
    </row>
    <row r="34283" spans="1:7">
      <c r="A34283">
        <v>28041000</v>
      </c>
      <c r="B34283" t="s">
        <v>126</v>
      </c>
      <c r="C34283" s="30">
        <v>11.902000000000001</v>
      </c>
      <c r="E34283">
        <v>2026</v>
      </c>
      <c r="G34283" t="s">
        <v>272</v>
      </c>
    </row>
    <row r="34284" spans="1:7">
      <c r="A34284">
        <v>28041000</v>
      </c>
      <c r="B34284" t="s">
        <v>126</v>
      </c>
      <c r="C34284" s="30">
        <v>12.984</v>
      </c>
      <c r="E34284">
        <v>2027</v>
      </c>
      <c r="G34284" t="s">
        <v>272</v>
      </c>
    </row>
    <row r="34285" spans="1:7">
      <c r="A34285">
        <v>28041000</v>
      </c>
      <c r="B34285" t="s">
        <v>126</v>
      </c>
      <c r="C34285" s="30">
        <v>14.066000000000001</v>
      </c>
      <c r="E34285">
        <v>2028</v>
      </c>
      <c r="G34285" t="s">
        <v>272</v>
      </c>
    </row>
    <row r="34286" spans="1:7">
      <c r="A34286">
        <v>26011200</v>
      </c>
      <c r="B34286" t="s">
        <v>126</v>
      </c>
      <c r="C34286" s="30">
        <v>1.19</v>
      </c>
      <c r="G34286" t="s">
        <v>273</v>
      </c>
    </row>
    <row r="34287" spans="1:7">
      <c r="A34287">
        <v>26011200</v>
      </c>
      <c r="B34287" t="s">
        <v>126</v>
      </c>
      <c r="C34287" s="30">
        <v>1.3089999999999999</v>
      </c>
      <c r="E34287">
        <v>2026</v>
      </c>
      <c r="G34287" t="s">
        <v>273</v>
      </c>
    </row>
    <row r="34288" spans="1:7">
      <c r="A34288">
        <v>26011200</v>
      </c>
      <c r="B34288" t="s">
        <v>126</v>
      </c>
      <c r="C34288" s="30">
        <v>1.4279999999999999</v>
      </c>
      <c r="E34288">
        <v>2027</v>
      </c>
      <c r="G34288" t="s">
        <v>273</v>
      </c>
    </row>
    <row r="34289" spans="1:7">
      <c r="A34289">
        <v>26011200</v>
      </c>
      <c r="B34289" t="s">
        <v>126</v>
      </c>
      <c r="C34289" s="30">
        <v>1.5469999999999999</v>
      </c>
      <c r="E34289">
        <v>2028</v>
      </c>
      <c r="G34289" t="s">
        <v>273</v>
      </c>
    </row>
    <row r="34290" spans="1:7">
      <c r="A34290">
        <v>720211</v>
      </c>
      <c r="B34290" t="s">
        <v>126</v>
      </c>
      <c r="C34290" s="30">
        <v>1.69</v>
      </c>
      <c r="G34290" t="s">
        <v>273</v>
      </c>
    </row>
    <row r="34291" spans="1:7">
      <c r="A34291">
        <v>720211</v>
      </c>
      <c r="B34291" t="s">
        <v>126</v>
      </c>
      <c r="C34291" s="30">
        <v>1.859</v>
      </c>
      <c r="E34291">
        <v>2026</v>
      </c>
      <c r="G34291" t="s">
        <v>273</v>
      </c>
    </row>
    <row r="34292" spans="1:7">
      <c r="A34292">
        <v>720211</v>
      </c>
      <c r="B34292" t="s">
        <v>126</v>
      </c>
      <c r="C34292" s="30">
        <v>2.028</v>
      </c>
      <c r="E34292">
        <v>2027</v>
      </c>
      <c r="G34292" t="s">
        <v>273</v>
      </c>
    </row>
    <row r="34293" spans="1:7">
      <c r="A34293">
        <v>720211</v>
      </c>
      <c r="B34293" t="s">
        <v>126</v>
      </c>
      <c r="C34293" s="30">
        <v>2.1970000000000001</v>
      </c>
      <c r="E34293">
        <v>2028</v>
      </c>
      <c r="G34293" t="s">
        <v>273</v>
      </c>
    </row>
    <row r="34294" spans="1:7">
      <c r="A34294">
        <v>720241</v>
      </c>
      <c r="B34294" t="s">
        <v>126</v>
      </c>
      <c r="C34294" s="30">
        <v>2.35</v>
      </c>
      <c r="G34294" t="s">
        <v>273</v>
      </c>
    </row>
    <row r="34295" spans="1:7">
      <c r="A34295">
        <v>720241</v>
      </c>
      <c r="B34295" t="s">
        <v>126</v>
      </c>
      <c r="C34295" s="30">
        <v>2.585</v>
      </c>
      <c r="E34295">
        <v>2026</v>
      </c>
      <c r="G34295" t="s">
        <v>273</v>
      </c>
    </row>
    <row r="34296" spans="1:7">
      <c r="A34296">
        <v>720241</v>
      </c>
      <c r="B34296" t="s">
        <v>126</v>
      </c>
      <c r="C34296" s="30">
        <v>2.8200000000000003</v>
      </c>
      <c r="E34296">
        <v>2027</v>
      </c>
      <c r="G34296" t="s">
        <v>273</v>
      </c>
    </row>
    <row r="34297" spans="1:7">
      <c r="A34297">
        <v>720241</v>
      </c>
      <c r="B34297" t="s">
        <v>126</v>
      </c>
      <c r="C34297" s="30">
        <v>3.0550000000000002</v>
      </c>
      <c r="E34297">
        <v>2028</v>
      </c>
      <c r="G34297" t="s">
        <v>273</v>
      </c>
    </row>
    <row r="34298" spans="1:7">
      <c r="A34298">
        <v>72026000</v>
      </c>
      <c r="B34298" t="s">
        <v>126</v>
      </c>
      <c r="C34298" s="30">
        <v>3.48</v>
      </c>
      <c r="G34298" t="s">
        <v>273</v>
      </c>
    </row>
    <row r="34299" spans="1:7">
      <c r="A34299">
        <v>72026000</v>
      </c>
      <c r="B34299" t="s">
        <v>126</v>
      </c>
      <c r="C34299" s="30">
        <v>3.8279999999999998</v>
      </c>
      <c r="E34299">
        <v>2026</v>
      </c>
      <c r="G34299" t="s">
        <v>273</v>
      </c>
    </row>
    <row r="34300" spans="1:7">
      <c r="A34300">
        <v>72026000</v>
      </c>
      <c r="B34300" t="s">
        <v>126</v>
      </c>
      <c r="C34300" s="30">
        <v>4.1760000000000002</v>
      </c>
      <c r="E34300">
        <v>2027</v>
      </c>
      <c r="G34300" t="s">
        <v>273</v>
      </c>
    </row>
    <row r="34301" spans="1:7">
      <c r="A34301">
        <v>72026000</v>
      </c>
      <c r="B34301" t="s">
        <v>126</v>
      </c>
      <c r="C34301" s="30">
        <v>4.524</v>
      </c>
      <c r="E34301">
        <v>2028</v>
      </c>
      <c r="G34301" t="s">
        <v>273</v>
      </c>
    </row>
    <row r="34302" spans="1:7">
      <c r="A34302">
        <v>7205</v>
      </c>
      <c r="B34302" t="s">
        <v>126</v>
      </c>
      <c r="C34302" s="30">
        <v>1.43</v>
      </c>
      <c r="D34302" t="s">
        <v>29</v>
      </c>
      <c r="G34302" t="s">
        <v>273</v>
      </c>
    </row>
    <row r="34303" spans="1:7">
      <c r="A34303">
        <v>7205</v>
      </c>
      <c r="B34303" t="s">
        <v>126</v>
      </c>
      <c r="C34303" s="30">
        <v>1.573</v>
      </c>
      <c r="D34303" t="s">
        <v>29</v>
      </c>
      <c r="E34303">
        <v>2026</v>
      </c>
      <c r="G34303" t="s">
        <v>273</v>
      </c>
    </row>
    <row r="34304" spans="1:7">
      <c r="A34304">
        <v>7205</v>
      </c>
      <c r="B34304" t="s">
        <v>126</v>
      </c>
      <c r="C34304" s="30">
        <v>1.716</v>
      </c>
      <c r="D34304" t="s">
        <v>29</v>
      </c>
      <c r="E34304">
        <v>2027</v>
      </c>
      <c r="G34304" t="s">
        <v>273</v>
      </c>
    </row>
    <row r="34305" spans="1:7">
      <c r="A34305">
        <v>7205</v>
      </c>
      <c r="B34305" t="s">
        <v>126</v>
      </c>
      <c r="C34305" s="30">
        <v>1.859</v>
      </c>
      <c r="D34305" t="s">
        <v>29</v>
      </c>
      <c r="E34305">
        <v>2028</v>
      </c>
      <c r="G34305" t="s">
        <v>273</v>
      </c>
    </row>
    <row r="34306" spans="1:7">
      <c r="A34306">
        <v>72061000</v>
      </c>
      <c r="B34306" t="s">
        <v>126</v>
      </c>
      <c r="C34306">
        <v>0.21</v>
      </c>
      <c r="D34306" t="s">
        <v>29</v>
      </c>
      <c r="G34306" t="s">
        <v>273</v>
      </c>
    </row>
    <row r="34307" spans="1:7">
      <c r="A34307">
        <v>72061000</v>
      </c>
      <c r="B34307" t="s">
        <v>126</v>
      </c>
      <c r="C34307">
        <v>0.23099999999999998</v>
      </c>
      <c r="D34307" t="s">
        <v>29</v>
      </c>
      <c r="E34307">
        <v>2026</v>
      </c>
      <c r="G34307" t="s">
        <v>273</v>
      </c>
    </row>
    <row r="34308" spans="1:7">
      <c r="A34308">
        <v>72061000</v>
      </c>
      <c r="B34308" t="s">
        <v>126</v>
      </c>
      <c r="C34308">
        <v>0.252</v>
      </c>
      <c r="D34308" t="s">
        <v>29</v>
      </c>
      <c r="E34308">
        <v>2027</v>
      </c>
      <c r="G34308" t="s">
        <v>273</v>
      </c>
    </row>
    <row r="34309" spans="1:7">
      <c r="A34309">
        <v>72061000</v>
      </c>
      <c r="B34309" t="s">
        <v>126</v>
      </c>
      <c r="C34309">
        <v>0.27300000000000002</v>
      </c>
      <c r="D34309" t="s">
        <v>29</v>
      </c>
      <c r="E34309">
        <v>2028</v>
      </c>
      <c r="G34309" t="s">
        <v>273</v>
      </c>
    </row>
    <row r="34310" spans="1:7">
      <c r="A34310">
        <v>72069000</v>
      </c>
      <c r="B34310" t="s">
        <v>126</v>
      </c>
      <c r="C34310">
        <v>0.21</v>
      </c>
      <c r="D34310" t="s">
        <v>29</v>
      </c>
      <c r="G34310" t="s">
        <v>273</v>
      </c>
    </row>
    <row r="34311" spans="1:7">
      <c r="A34311">
        <v>72069000</v>
      </c>
      <c r="B34311" t="s">
        <v>126</v>
      </c>
      <c r="C34311">
        <v>0.23099999999999998</v>
      </c>
      <c r="D34311" t="s">
        <v>29</v>
      </c>
      <c r="E34311">
        <v>2026</v>
      </c>
      <c r="G34311" t="s">
        <v>273</v>
      </c>
    </row>
    <row r="34312" spans="1:7">
      <c r="A34312">
        <v>72069000</v>
      </c>
      <c r="B34312" t="s">
        <v>126</v>
      </c>
      <c r="C34312">
        <v>0.252</v>
      </c>
      <c r="D34312" t="s">
        <v>29</v>
      </c>
      <c r="E34312">
        <v>2027</v>
      </c>
      <c r="G34312" t="s">
        <v>273</v>
      </c>
    </row>
    <row r="34313" spans="1:7">
      <c r="A34313">
        <v>72069000</v>
      </c>
      <c r="B34313" t="s">
        <v>126</v>
      </c>
      <c r="C34313">
        <v>0.27300000000000002</v>
      </c>
      <c r="D34313" t="s">
        <v>29</v>
      </c>
      <c r="E34313">
        <v>2028</v>
      </c>
      <c r="G34313" t="s">
        <v>273</v>
      </c>
    </row>
    <row r="34314" spans="1:7">
      <c r="A34314">
        <v>72071111</v>
      </c>
      <c r="B34314" t="s">
        <v>126</v>
      </c>
      <c r="C34314" s="30">
        <v>1.92</v>
      </c>
      <c r="D34314" t="s">
        <v>29</v>
      </c>
      <c r="G34314" t="s">
        <v>273</v>
      </c>
    </row>
    <row r="34315" spans="1:7">
      <c r="A34315">
        <v>72071111</v>
      </c>
      <c r="B34315" t="s">
        <v>126</v>
      </c>
      <c r="C34315" s="30">
        <v>2.1120000000000001</v>
      </c>
      <c r="D34315" t="s">
        <v>29</v>
      </c>
      <c r="E34315">
        <v>2026</v>
      </c>
      <c r="G34315" t="s">
        <v>273</v>
      </c>
    </row>
    <row r="34316" spans="1:7">
      <c r="A34316">
        <v>72071111</v>
      </c>
      <c r="B34316" t="s">
        <v>126</v>
      </c>
      <c r="C34316" s="30">
        <v>2.3039999999999998</v>
      </c>
      <c r="D34316" t="s">
        <v>29</v>
      </c>
      <c r="E34316">
        <v>2027</v>
      </c>
      <c r="G34316" t="s">
        <v>273</v>
      </c>
    </row>
    <row r="34317" spans="1:7">
      <c r="A34317">
        <v>72071111</v>
      </c>
      <c r="B34317" t="s">
        <v>126</v>
      </c>
      <c r="C34317" s="30">
        <v>2.496</v>
      </c>
      <c r="D34317" t="s">
        <v>29</v>
      </c>
      <c r="E34317">
        <v>2028</v>
      </c>
      <c r="G34317" t="s">
        <v>273</v>
      </c>
    </row>
    <row r="34318" spans="1:7">
      <c r="A34318">
        <v>72071114</v>
      </c>
      <c r="B34318" t="s">
        <v>126</v>
      </c>
      <c r="C34318" s="30">
        <v>1.92</v>
      </c>
      <c r="D34318" t="s">
        <v>29</v>
      </c>
      <c r="G34318" t="s">
        <v>273</v>
      </c>
    </row>
    <row r="34319" spans="1:7">
      <c r="A34319">
        <v>72071114</v>
      </c>
      <c r="B34319" t="s">
        <v>126</v>
      </c>
      <c r="C34319" s="30">
        <v>2.1120000000000001</v>
      </c>
      <c r="D34319" t="s">
        <v>29</v>
      </c>
      <c r="E34319">
        <v>2026</v>
      </c>
      <c r="G34319" t="s">
        <v>273</v>
      </c>
    </row>
    <row r="34320" spans="1:7">
      <c r="A34320">
        <v>72071114</v>
      </c>
      <c r="B34320" t="s">
        <v>126</v>
      </c>
      <c r="C34320" s="30">
        <v>2.3039999999999998</v>
      </c>
      <c r="D34320" t="s">
        <v>29</v>
      </c>
      <c r="E34320">
        <v>2027</v>
      </c>
      <c r="G34320" t="s">
        <v>273</v>
      </c>
    </row>
    <row r="34321" spans="1:7">
      <c r="A34321">
        <v>72071114</v>
      </c>
      <c r="B34321" t="s">
        <v>126</v>
      </c>
      <c r="C34321" s="30">
        <v>2.496</v>
      </c>
      <c r="D34321" t="s">
        <v>29</v>
      </c>
      <c r="E34321">
        <v>2028</v>
      </c>
      <c r="G34321" t="s">
        <v>273</v>
      </c>
    </row>
    <row r="34322" spans="1:7">
      <c r="A34322">
        <v>72071116</v>
      </c>
      <c r="B34322" t="s">
        <v>126</v>
      </c>
      <c r="C34322" s="30">
        <v>1.92</v>
      </c>
      <c r="D34322" t="s">
        <v>29</v>
      </c>
      <c r="G34322" t="s">
        <v>273</v>
      </c>
    </row>
    <row r="34323" spans="1:7">
      <c r="A34323">
        <v>72071116</v>
      </c>
      <c r="B34323" t="s">
        <v>126</v>
      </c>
      <c r="C34323" s="30">
        <v>2.1120000000000001</v>
      </c>
      <c r="D34323" t="s">
        <v>29</v>
      </c>
      <c r="E34323">
        <v>2026</v>
      </c>
      <c r="G34323" t="s">
        <v>273</v>
      </c>
    </row>
    <row r="34324" spans="1:7">
      <c r="A34324">
        <v>72071116</v>
      </c>
      <c r="B34324" t="s">
        <v>126</v>
      </c>
      <c r="C34324" s="30">
        <v>2.3039999999999998</v>
      </c>
      <c r="D34324" t="s">
        <v>29</v>
      </c>
      <c r="E34324">
        <v>2027</v>
      </c>
      <c r="G34324" t="s">
        <v>273</v>
      </c>
    </row>
    <row r="34325" spans="1:7">
      <c r="A34325">
        <v>72071116</v>
      </c>
      <c r="B34325" t="s">
        <v>126</v>
      </c>
      <c r="C34325" s="30">
        <v>2.496</v>
      </c>
      <c r="D34325" t="s">
        <v>29</v>
      </c>
      <c r="E34325">
        <v>2028</v>
      </c>
      <c r="G34325" t="s">
        <v>273</v>
      </c>
    </row>
    <row r="34326" spans="1:7">
      <c r="A34326">
        <v>72071190</v>
      </c>
      <c r="B34326" t="s">
        <v>126</v>
      </c>
      <c r="C34326" s="30">
        <v>1.44</v>
      </c>
      <c r="D34326" t="s">
        <v>29</v>
      </c>
      <c r="G34326" t="s">
        <v>273</v>
      </c>
    </row>
    <row r="34327" spans="1:7">
      <c r="A34327">
        <v>72071190</v>
      </c>
      <c r="B34327" t="s">
        <v>126</v>
      </c>
      <c r="C34327" s="30">
        <v>1.5839999999999999</v>
      </c>
      <c r="D34327" t="s">
        <v>29</v>
      </c>
      <c r="E34327">
        <v>2026</v>
      </c>
      <c r="G34327" t="s">
        <v>273</v>
      </c>
    </row>
    <row r="34328" spans="1:7">
      <c r="A34328">
        <v>72071190</v>
      </c>
      <c r="B34328" t="s">
        <v>126</v>
      </c>
      <c r="C34328" s="30">
        <v>1.728</v>
      </c>
      <c r="D34328" t="s">
        <v>29</v>
      </c>
      <c r="E34328">
        <v>2027</v>
      </c>
      <c r="G34328" t="s">
        <v>273</v>
      </c>
    </row>
    <row r="34329" spans="1:7">
      <c r="A34329">
        <v>72071190</v>
      </c>
      <c r="B34329" t="s">
        <v>126</v>
      </c>
      <c r="C34329" s="30">
        <v>1.8719999999999999</v>
      </c>
      <c r="D34329" t="s">
        <v>29</v>
      </c>
      <c r="E34329">
        <v>2028</v>
      </c>
      <c r="G34329" t="s">
        <v>273</v>
      </c>
    </row>
    <row r="34330" spans="1:7">
      <c r="A34330">
        <v>72071210</v>
      </c>
      <c r="B34330" t="s">
        <v>126</v>
      </c>
      <c r="C34330" s="30">
        <v>1.92</v>
      </c>
      <c r="D34330" t="s">
        <v>29</v>
      </c>
      <c r="G34330" t="s">
        <v>273</v>
      </c>
    </row>
    <row r="34331" spans="1:7">
      <c r="A34331">
        <v>72071210</v>
      </c>
      <c r="B34331" t="s">
        <v>126</v>
      </c>
      <c r="C34331" s="30">
        <v>2.1120000000000001</v>
      </c>
      <c r="D34331" t="s">
        <v>29</v>
      </c>
      <c r="E34331">
        <v>2026</v>
      </c>
      <c r="G34331" t="s">
        <v>273</v>
      </c>
    </row>
    <row r="34332" spans="1:7">
      <c r="A34332">
        <v>72071210</v>
      </c>
      <c r="B34332" t="s">
        <v>126</v>
      </c>
      <c r="C34332" s="30">
        <v>2.3039999999999998</v>
      </c>
      <c r="D34332" t="s">
        <v>29</v>
      </c>
      <c r="E34332">
        <v>2027</v>
      </c>
      <c r="G34332" t="s">
        <v>273</v>
      </c>
    </row>
    <row r="34333" spans="1:7">
      <c r="A34333">
        <v>72071210</v>
      </c>
      <c r="B34333" t="s">
        <v>126</v>
      </c>
      <c r="C34333" s="30">
        <v>2.496</v>
      </c>
      <c r="D34333" t="s">
        <v>29</v>
      </c>
      <c r="E34333">
        <v>2028</v>
      </c>
      <c r="G34333" t="s">
        <v>273</v>
      </c>
    </row>
    <row r="34334" spans="1:7">
      <c r="A34334">
        <v>72071290</v>
      </c>
      <c r="B34334" t="s">
        <v>126</v>
      </c>
      <c r="C34334" s="30">
        <v>1.44</v>
      </c>
      <c r="D34334" t="s">
        <v>29</v>
      </c>
      <c r="G34334" t="s">
        <v>273</v>
      </c>
    </row>
    <row r="34335" spans="1:7">
      <c r="A34335">
        <v>72071290</v>
      </c>
      <c r="B34335" t="s">
        <v>126</v>
      </c>
      <c r="C34335" s="30">
        <v>1.5839999999999999</v>
      </c>
      <c r="D34335" t="s">
        <v>29</v>
      </c>
      <c r="E34335">
        <v>2026</v>
      </c>
      <c r="G34335" t="s">
        <v>273</v>
      </c>
    </row>
    <row r="34336" spans="1:7">
      <c r="A34336">
        <v>72071290</v>
      </c>
      <c r="B34336" t="s">
        <v>126</v>
      </c>
      <c r="C34336" s="30">
        <v>1.728</v>
      </c>
      <c r="D34336" t="s">
        <v>29</v>
      </c>
      <c r="E34336">
        <v>2027</v>
      </c>
      <c r="G34336" t="s">
        <v>273</v>
      </c>
    </row>
    <row r="34337" spans="1:7">
      <c r="A34337">
        <v>72071290</v>
      </c>
      <c r="B34337" t="s">
        <v>126</v>
      </c>
      <c r="C34337" s="30">
        <v>1.8719999999999999</v>
      </c>
      <c r="D34337" t="s">
        <v>29</v>
      </c>
      <c r="E34337">
        <v>2028</v>
      </c>
      <c r="G34337" t="s">
        <v>273</v>
      </c>
    </row>
    <row r="34338" spans="1:7">
      <c r="A34338">
        <v>72071912</v>
      </c>
      <c r="B34338" t="s">
        <v>126</v>
      </c>
      <c r="C34338" s="30">
        <v>1.92</v>
      </c>
      <c r="D34338" t="s">
        <v>29</v>
      </c>
      <c r="G34338" t="s">
        <v>273</v>
      </c>
    </row>
    <row r="34339" spans="1:7">
      <c r="A34339">
        <v>72071912</v>
      </c>
      <c r="B34339" t="s">
        <v>126</v>
      </c>
      <c r="C34339" s="30">
        <v>2.1120000000000001</v>
      </c>
      <c r="D34339" t="s">
        <v>29</v>
      </c>
      <c r="E34339">
        <v>2026</v>
      </c>
      <c r="G34339" t="s">
        <v>273</v>
      </c>
    </row>
    <row r="34340" spans="1:7">
      <c r="A34340">
        <v>72071912</v>
      </c>
      <c r="B34340" t="s">
        <v>126</v>
      </c>
      <c r="C34340" s="30">
        <v>2.3039999999999998</v>
      </c>
      <c r="D34340" t="s">
        <v>29</v>
      </c>
      <c r="E34340">
        <v>2027</v>
      </c>
      <c r="G34340" t="s">
        <v>273</v>
      </c>
    </row>
    <row r="34341" spans="1:7">
      <c r="A34341">
        <v>72071912</v>
      </c>
      <c r="B34341" t="s">
        <v>126</v>
      </c>
      <c r="C34341" s="30">
        <v>2.496</v>
      </c>
      <c r="D34341" t="s">
        <v>29</v>
      </c>
      <c r="E34341">
        <v>2028</v>
      </c>
      <c r="G34341" t="s">
        <v>273</v>
      </c>
    </row>
    <row r="34342" spans="1:7">
      <c r="A34342">
        <v>72071919</v>
      </c>
      <c r="B34342" t="s">
        <v>126</v>
      </c>
      <c r="C34342" s="30">
        <v>1.44</v>
      </c>
      <c r="D34342" t="s">
        <v>29</v>
      </c>
      <c r="G34342" t="s">
        <v>273</v>
      </c>
    </row>
    <row r="34343" spans="1:7">
      <c r="A34343">
        <v>72071919</v>
      </c>
      <c r="B34343" t="s">
        <v>126</v>
      </c>
      <c r="C34343" s="30">
        <v>1.5839999999999999</v>
      </c>
      <c r="D34343" t="s">
        <v>29</v>
      </c>
      <c r="E34343">
        <v>2026</v>
      </c>
      <c r="G34343" t="s">
        <v>273</v>
      </c>
    </row>
    <row r="34344" spans="1:7">
      <c r="A34344">
        <v>72071919</v>
      </c>
      <c r="B34344" t="s">
        <v>126</v>
      </c>
      <c r="C34344" s="30">
        <v>1.728</v>
      </c>
      <c r="D34344" t="s">
        <v>29</v>
      </c>
      <c r="E34344">
        <v>2027</v>
      </c>
      <c r="G34344" t="s">
        <v>273</v>
      </c>
    </row>
    <row r="34345" spans="1:7">
      <c r="A34345">
        <v>72071919</v>
      </c>
      <c r="B34345" t="s">
        <v>126</v>
      </c>
      <c r="C34345" s="30">
        <v>1.8719999999999999</v>
      </c>
      <c r="D34345" t="s">
        <v>29</v>
      </c>
      <c r="E34345">
        <v>2028</v>
      </c>
      <c r="G34345" t="s">
        <v>273</v>
      </c>
    </row>
    <row r="34346" spans="1:7">
      <c r="A34346">
        <v>72071980</v>
      </c>
      <c r="B34346" t="s">
        <v>126</v>
      </c>
      <c r="C34346" s="30">
        <v>1.92</v>
      </c>
      <c r="D34346" t="s">
        <v>29</v>
      </c>
      <c r="G34346" t="s">
        <v>273</v>
      </c>
    </row>
    <row r="34347" spans="1:7">
      <c r="A34347">
        <v>72071980</v>
      </c>
      <c r="B34347" t="s">
        <v>126</v>
      </c>
      <c r="C34347" s="30">
        <v>2.1120000000000001</v>
      </c>
      <c r="D34347" t="s">
        <v>29</v>
      </c>
      <c r="E34347">
        <v>2026</v>
      </c>
      <c r="G34347" t="s">
        <v>273</v>
      </c>
    </row>
    <row r="34348" spans="1:7">
      <c r="A34348">
        <v>72071980</v>
      </c>
      <c r="B34348" t="s">
        <v>126</v>
      </c>
      <c r="C34348" s="30">
        <v>2.3039999999999998</v>
      </c>
      <c r="D34348" t="s">
        <v>29</v>
      </c>
      <c r="E34348">
        <v>2027</v>
      </c>
      <c r="G34348" t="s">
        <v>273</v>
      </c>
    </row>
    <row r="34349" spans="1:7">
      <c r="A34349">
        <v>72071980</v>
      </c>
      <c r="B34349" t="s">
        <v>126</v>
      </c>
      <c r="C34349" s="30">
        <v>2.496</v>
      </c>
      <c r="D34349" t="s">
        <v>29</v>
      </c>
      <c r="E34349">
        <v>2028</v>
      </c>
      <c r="G34349" t="s">
        <v>273</v>
      </c>
    </row>
    <row r="34350" spans="1:7">
      <c r="A34350">
        <v>72072011</v>
      </c>
      <c r="B34350" t="s">
        <v>126</v>
      </c>
      <c r="C34350" s="30">
        <v>1.92</v>
      </c>
      <c r="D34350" t="s">
        <v>29</v>
      </c>
      <c r="G34350" t="s">
        <v>273</v>
      </c>
    </row>
    <row r="34351" spans="1:7">
      <c r="A34351">
        <v>72072011</v>
      </c>
      <c r="B34351" t="s">
        <v>126</v>
      </c>
      <c r="C34351" s="30">
        <v>2.1120000000000001</v>
      </c>
      <c r="D34351" t="s">
        <v>29</v>
      </c>
      <c r="E34351">
        <v>2026</v>
      </c>
      <c r="G34351" t="s">
        <v>273</v>
      </c>
    </row>
    <row r="34352" spans="1:7">
      <c r="A34352">
        <v>72072011</v>
      </c>
      <c r="B34352" t="s">
        <v>126</v>
      </c>
      <c r="C34352" s="30">
        <v>2.3039999999999998</v>
      </c>
      <c r="D34352" t="s">
        <v>29</v>
      </c>
      <c r="E34352">
        <v>2027</v>
      </c>
      <c r="G34352" t="s">
        <v>273</v>
      </c>
    </row>
    <row r="34353" spans="1:7">
      <c r="A34353">
        <v>72072011</v>
      </c>
      <c r="B34353" t="s">
        <v>126</v>
      </c>
      <c r="C34353" s="30">
        <v>2.496</v>
      </c>
      <c r="D34353" t="s">
        <v>29</v>
      </c>
      <c r="E34353">
        <v>2028</v>
      </c>
      <c r="G34353" t="s">
        <v>273</v>
      </c>
    </row>
    <row r="34354" spans="1:7">
      <c r="A34354">
        <v>72072015</v>
      </c>
      <c r="B34354" t="s">
        <v>126</v>
      </c>
      <c r="C34354" s="30">
        <v>1.92</v>
      </c>
      <c r="D34354" t="s">
        <v>29</v>
      </c>
      <c r="G34354" t="s">
        <v>273</v>
      </c>
    </row>
    <row r="34355" spans="1:7">
      <c r="A34355">
        <v>72072015</v>
      </c>
      <c r="B34355" t="s">
        <v>126</v>
      </c>
      <c r="C34355" s="30">
        <v>2.1120000000000001</v>
      </c>
      <c r="D34355" t="s">
        <v>29</v>
      </c>
      <c r="E34355">
        <v>2026</v>
      </c>
      <c r="G34355" t="s">
        <v>273</v>
      </c>
    </row>
    <row r="34356" spans="1:7">
      <c r="A34356">
        <v>72072015</v>
      </c>
      <c r="B34356" t="s">
        <v>126</v>
      </c>
      <c r="C34356" s="30">
        <v>2.3039999999999998</v>
      </c>
      <c r="D34356" t="s">
        <v>29</v>
      </c>
      <c r="E34356">
        <v>2027</v>
      </c>
      <c r="G34356" t="s">
        <v>273</v>
      </c>
    </row>
    <row r="34357" spans="1:7">
      <c r="A34357">
        <v>72072015</v>
      </c>
      <c r="B34357" t="s">
        <v>126</v>
      </c>
      <c r="C34357" s="30">
        <v>2.496</v>
      </c>
      <c r="D34357" t="s">
        <v>29</v>
      </c>
      <c r="E34357">
        <v>2028</v>
      </c>
      <c r="G34357" t="s">
        <v>273</v>
      </c>
    </row>
    <row r="34358" spans="1:7">
      <c r="A34358">
        <v>72072017</v>
      </c>
      <c r="B34358" t="s">
        <v>126</v>
      </c>
      <c r="C34358" s="30">
        <v>1.92</v>
      </c>
      <c r="D34358" t="s">
        <v>29</v>
      </c>
      <c r="G34358" t="s">
        <v>273</v>
      </c>
    </row>
    <row r="34359" spans="1:7">
      <c r="A34359">
        <v>72072017</v>
      </c>
      <c r="B34359" t="s">
        <v>126</v>
      </c>
      <c r="C34359" s="30">
        <v>2.1120000000000001</v>
      </c>
      <c r="D34359" t="s">
        <v>29</v>
      </c>
      <c r="E34359">
        <v>2026</v>
      </c>
      <c r="G34359" t="s">
        <v>273</v>
      </c>
    </row>
    <row r="34360" spans="1:7">
      <c r="A34360">
        <v>72072017</v>
      </c>
      <c r="B34360" t="s">
        <v>126</v>
      </c>
      <c r="C34360" s="30">
        <v>2.3039999999999998</v>
      </c>
      <c r="D34360" t="s">
        <v>29</v>
      </c>
      <c r="E34360">
        <v>2027</v>
      </c>
      <c r="G34360" t="s">
        <v>273</v>
      </c>
    </row>
    <row r="34361" spans="1:7">
      <c r="A34361">
        <v>72072017</v>
      </c>
      <c r="B34361" t="s">
        <v>126</v>
      </c>
      <c r="C34361" s="30">
        <v>2.496</v>
      </c>
      <c r="D34361" t="s">
        <v>29</v>
      </c>
      <c r="E34361">
        <v>2028</v>
      </c>
      <c r="G34361" t="s">
        <v>273</v>
      </c>
    </row>
    <row r="34362" spans="1:7">
      <c r="A34362">
        <v>72072019</v>
      </c>
      <c r="B34362" t="s">
        <v>126</v>
      </c>
      <c r="C34362" s="30">
        <v>1.44</v>
      </c>
      <c r="D34362" t="s">
        <v>29</v>
      </c>
      <c r="G34362" t="s">
        <v>273</v>
      </c>
    </row>
    <row r="34363" spans="1:7">
      <c r="A34363">
        <v>72072019</v>
      </c>
      <c r="B34363" t="s">
        <v>126</v>
      </c>
      <c r="C34363" s="30">
        <v>1.5839999999999999</v>
      </c>
      <c r="D34363" t="s">
        <v>29</v>
      </c>
      <c r="E34363">
        <v>2026</v>
      </c>
      <c r="G34363" t="s">
        <v>273</v>
      </c>
    </row>
    <row r="34364" spans="1:7">
      <c r="A34364">
        <v>72072019</v>
      </c>
      <c r="B34364" t="s">
        <v>126</v>
      </c>
      <c r="C34364" s="30">
        <v>1.728</v>
      </c>
      <c r="D34364" t="s">
        <v>29</v>
      </c>
      <c r="E34364">
        <v>2027</v>
      </c>
      <c r="G34364" t="s">
        <v>273</v>
      </c>
    </row>
    <row r="34365" spans="1:7">
      <c r="A34365">
        <v>72072019</v>
      </c>
      <c r="B34365" t="s">
        <v>126</v>
      </c>
      <c r="C34365" s="30">
        <v>1.8719999999999999</v>
      </c>
      <c r="D34365" t="s">
        <v>29</v>
      </c>
      <c r="E34365">
        <v>2028</v>
      </c>
      <c r="G34365" t="s">
        <v>273</v>
      </c>
    </row>
    <row r="34366" spans="1:7">
      <c r="A34366">
        <v>72072032</v>
      </c>
      <c r="B34366" t="s">
        <v>126</v>
      </c>
      <c r="C34366" s="30">
        <v>1.92</v>
      </c>
      <c r="D34366" t="s">
        <v>29</v>
      </c>
      <c r="G34366" t="s">
        <v>273</v>
      </c>
    </row>
    <row r="34367" spans="1:7">
      <c r="A34367">
        <v>72072032</v>
      </c>
      <c r="B34367" t="s">
        <v>126</v>
      </c>
      <c r="C34367" s="30">
        <v>2.1120000000000001</v>
      </c>
      <c r="D34367" t="s">
        <v>29</v>
      </c>
      <c r="E34367">
        <v>2026</v>
      </c>
      <c r="G34367" t="s">
        <v>273</v>
      </c>
    </row>
    <row r="34368" spans="1:7">
      <c r="A34368">
        <v>72072032</v>
      </c>
      <c r="B34368" t="s">
        <v>126</v>
      </c>
      <c r="C34368" s="30">
        <v>2.3039999999999998</v>
      </c>
      <c r="D34368" t="s">
        <v>29</v>
      </c>
      <c r="E34368">
        <v>2027</v>
      </c>
      <c r="G34368" t="s">
        <v>273</v>
      </c>
    </row>
    <row r="34369" spans="1:7">
      <c r="A34369">
        <v>72072032</v>
      </c>
      <c r="B34369" t="s">
        <v>126</v>
      </c>
      <c r="C34369" s="30">
        <v>2.496</v>
      </c>
      <c r="D34369" t="s">
        <v>29</v>
      </c>
      <c r="E34369">
        <v>2028</v>
      </c>
      <c r="G34369" t="s">
        <v>273</v>
      </c>
    </row>
    <row r="34370" spans="1:7">
      <c r="A34370">
        <v>72072039</v>
      </c>
      <c r="B34370" t="s">
        <v>126</v>
      </c>
      <c r="C34370" s="30">
        <v>1.44</v>
      </c>
      <c r="D34370" t="s">
        <v>29</v>
      </c>
      <c r="G34370" t="s">
        <v>273</v>
      </c>
    </row>
    <row r="34371" spans="1:7">
      <c r="A34371">
        <v>72072039</v>
      </c>
      <c r="B34371" t="s">
        <v>126</v>
      </c>
      <c r="C34371" s="30">
        <v>1.5839999999999999</v>
      </c>
      <c r="D34371" t="s">
        <v>29</v>
      </c>
      <c r="E34371">
        <v>2026</v>
      </c>
      <c r="G34371" t="s">
        <v>273</v>
      </c>
    </row>
    <row r="34372" spans="1:7">
      <c r="A34372">
        <v>72072039</v>
      </c>
      <c r="B34372" t="s">
        <v>126</v>
      </c>
      <c r="C34372" s="30">
        <v>1.728</v>
      </c>
      <c r="D34372" t="s">
        <v>29</v>
      </c>
      <c r="E34372">
        <v>2027</v>
      </c>
      <c r="G34372" t="s">
        <v>273</v>
      </c>
    </row>
    <row r="34373" spans="1:7">
      <c r="A34373">
        <v>72072039</v>
      </c>
      <c r="B34373" t="s">
        <v>126</v>
      </c>
      <c r="C34373" s="30">
        <v>1.8719999999999999</v>
      </c>
      <c r="D34373" t="s">
        <v>29</v>
      </c>
      <c r="E34373">
        <v>2028</v>
      </c>
      <c r="G34373" t="s">
        <v>273</v>
      </c>
    </row>
    <row r="34374" spans="1:7">
      <c r="A34374">
        <v>72072052</v>
      </c>
      <c r="B34374" t="s">
        <v>126</v>
      </c>
      <c r="C34374" s="30">
        <v>1.92</v>
      </c>
      <c r="D34374" t="s">
        <v>29</v>
      </c>
      <c r="G34374" t="s">
        <v>273</v>
      </c>
    </row>
    <row r="34375" spans="1:7">
      <c r="A34375">
        <v>72072052</v>
      </c>
      <c r="B34375" t="s">
        <v>126</v>
      </c>
      <c r="C34375" s="30">
        <v>2.1120000000000001</v>
      </c>
      <c r="D34375" t="s">
        <v>29</v>
      </c>
      <c r="E34375">
        <v>2026</v>
      </c>
      <c r="G34375" t="s">
        <v>273</v>
      </c>
    </row>
    <row r="34376" spans="1:7">
      <c r="A34376">
        <v>72072052</v>
      </c>
      <c r="B34376" t="s">
        <v>126</v>
      </c>
      <c r="C34376" s="30">
        <v>2.3039999999999998</v>
      </c>
      <c r="D34376" t="s">
        <v>29</v>
      </c>
      <c r="E34376">
        <v>2027</v>
      </c>
      <c r="G34376" t="s">
        <v>273</v>
      </c>
    </row>
    <row r="34377" spans="1:7">
      <c r="A34377">
        <v>72072052</v>
      </c>
      <c r="B34377" t="s">
        <v>126</v>
      </c>
      <c r="C34377" s="30">
        <v>2.496</v>
      </c>
      <c r="D34377" t="s">
        <v>29</v>
      </c>
      <c r="E34377">
        <v>2028</v>
      </c>
      <c r="G34377" t="s">
        <v>273</v>
      </c>
    </row>
    <row r="34378" spans="1:7">
      <c r="A34378">
        <v>72072059</v>
      </c>
      <c r="B34378" t="s">
        <v>126</v>
      </c>
      <c r="C34378" s="30">
        <v>1.44</v>
      </c>
      <c r="D34378" t="s">
        <v>29</v>
      </c>
      <c r="G34378" t="s">
        <v>273</v>
      </c>
    </row>
    <row r="34379" spans="1:7">
      <c r="A34379">
        <v>72072059</v>
      </c>
      <c r="B34379" t="s">
        <v>126</v>
      </c>
      <c r="C34379" s="30">
        <v>1.5839999999999999</v>
      </c>
      <c r="D34379" t="s">
        <v>29</v>
      </c>
      <c r="E34379">
        <v>2026</v>
      </c>
      <c r="G34379" t="s">
        <v>273</v>
      </c>
    </row>
    <row r="34380" spans="1:7">
      <c r="A34380">
        <v>72072059</v>
      </c>
      <c r="B34380" t="s">
        <v>126</v>
      </c>
      <c r="C34380" s="30">
        <v>1.728</v>
      </c>
      <c r="D34380" t="s">
        <v>29</v>
      </c>
      <c r="E34380">
        <v>2027</v>
      </c>
      <c r="G34380" t="s">
        <v>273</v>
      </c>
    </row>
    <row r="34381" spans="1:7">
      <c r="A34381">
        <v>72072059</v>
      </c>
      <c r="B34381" t="s">
        <v>126</v>
      </c>
      <c r="C34381" s="30">
        <v>1.8719999999999999</v>
      </c>
      <c r="D34381" t="s">
        <v>29</v>
      </c>
      <c r="E34381">
        <v>2028</v>
      </c>
      <c r="G34381" t="s">
        <v>273</v>
      </c>
    </row>
    <row r="34382" spans="1:7">
      <c r="A34382">
        <v>72072080</v>
      </c>
      <c r="B34382" t="s">
        <v>126</v>
      </c>
      <c r="C34382" s="30">
        <v>1.92</v>
      </c>
      <c r="D34382" t="s">
        <v>29</v>
      </c>
      <c r="G34382" t="s">
        <v>273</v>
      </c>
    </row>
    <row r="34383" spans="1:7">
      <c r="A34383">
        <v>72072080</v>
      </c>
      <c r="B34383" t="s">
        <v>126</v>
      </c>
      <c r="C34383" s="30">
        <v>2.1120000000000001</v>
      </c>
      <c r="D34383" t="s">
        <v>29</v>
      </c>
      <c r="E34383">
        <v>2026</v>
      </c>
      <c r="G34383" t="s">
        <v>273</v>
      </c>
    </row>
    <row r="34384" spans="1:7">
      <c r="A34384">
        <v>72072080</v>
      </c>
      <c r="B34384" t="s">
        <v>126</v>
      </c>
      <c r="C34384" s="30">
        <v>2.3039999999999998</v>
      </c>
      <c r="D34384" t="s">
        <v>29</v>
      </c>
      <c r="E34384">
        <v>2027</v>
      </c>
      <c r="G34384" t="s">
        <v>273</v>
      </c>
    </row>
    <row r="34385" spans="1:7">
      <c r="A34385">
        <v>72072080</v>
      </c>
      <c r="B34385" t="s">
        <v>126</v>
      </c>
      <c r="C34385" s="30">
        <v>2.496</v>
      </c>
      <c r="D34385" t="s">
        <v>29</v>
      </c>
      <c r="E34385">
        <v>2028</v>
      </c>
      <c r="G34385" t="s">
        <v>273</v>
      </c>
    </row>
    <row r="34386" spans="1:7">
      <c r="A34386">
        <v>7208</v>
      </c>
      <c r="B34386" t="s">
        <v>126</v>
      </c>
      <c r="C34386" s="30">
        <v>1.92</v>
      </c>
      <c r="D34386" t="s">
        <v>29</v>
      </c>
      <c r="G34386" t="s">
        <v>273</v>
      </c>
    </row>
    <row r="34387" spans="1:7">
      <c r="A34387">
        <v>7208</v>
      </c>
      <c r="B34387" t="s">
        <v>126</v>
      </c>
      <c r="C34387" s="30">
        <v>2.1120000000000001</v>
      </c>
      <c r="D34387" t="s">
        <v>29</v>
      </c>
      <c r="E34387">
        <v>2026</v>
      </c>
      <c r="G34387" t="s">
        <v>273</v>
      </c>
    </row>
    <row r="34388" spans="1:7">
      <c r="A34388">
        <v>7208</v>
      </c>
      <c r="B34388" t="s">
        <v>126</v>
      </c>
      <c r="C34388" s="30">
        <v>2.3039999999999998</v>
      </c>
      <c r="D34388" t="s">
        <v>29</v>
      </c>
      <c r="E34388">
        <v>2027</v>
      </c>
      <c r="G34388" t="s">
        <v>273</v>
      </c>
    </row>
    <row r="34389" spans="1:7">
      <c r="A34389">
        <v>7208</v>
      </c>
      <c r="B34389" t="s">
        <v>126</v>
      </c>
      <c r="C34389" s="30">
        <v>2.496</v>
      </c>
      <c r="D34389" t="s">
        <v>29</v>
      </c>
      <c r="E34389">
        <v>2028</v>
      </c>
      <c r="G34389" t="s">
        <v>273</v>
      </c>
    </row>
    <row r="34390" spans="1:7">
      <c r="A34390">
        <v>7209</v>
      </c>
      <c r="B34390" t="s">
        <v>126</v>
      </c>
      <c r="C34390" s="30">
        <v>2.331</v>
      </c>
      <c r="D34390" t="s">
        <v>29</v>
      </c>
      <c r="G34390" t="s">
        <v>273</v>
      </c>
    </row>
    <row r="34391" spans="1:7">
      <c r="A34391">
        <v>7209</v>
      </c>
      <c r="B34391" t="s">
        <v>126</v>
      </c>
      <c r="C34391" s="30">
        <v>2.5640999999999998</v>
      </c>
      <c r="D34391" t="s">
        <v>29</v>
      </c>
      <c r="E34391">
        <v>2026</v>
      </c>
      <c r="G34391" t="s">
        <v>273</v>
      </c>
    </row>
    <row r="34392" spans="1:7">
      <c r="A34392">
        <v>7209</v>
      </c>
      <c r="B34392" t="s">
        <v>126</v>
      </c>
      <c r="C34392" s="30">
        <v>2.7972000000000001</v>
      </c>
      <c r="D34392" t="s">
        <v>29</v>
      </c>
      <c r="E34392">
        <v>2027</v>
      </c>
      <c r="G34392" t="s">
        <v>273</v>
      </c>
    </row>
    <row r="34393" spans="1:7">
      <c r="A34393">
        <v>7209</v>
      </c>
      <c r="B34393" t="s">
        <v>126</v>
      </c>
      <c r="C34393" s="30">
        <v>3.0303</v>
      </c>
      <c r="D34393" t="s">
        <v>29</v>
      </c>
      <c r="E34393">
        <v>2028</v>
      </c>
      <c r="G34393" t="s">
        <v>273</v>
      </c>
    </row>
    <row r="34394" spans="1:7">
      <c r="A34394">
        <v>7210</v>
      </c>
      <c r="B34394" t="s">
        <v>126</v>
      </c>
      <c r="C34394" s="30">
        <v>2.331</v>
      </c>
      <c r="D34394" t="s">
        <v>29</v>
      </c>
      <c r="G34394" t="s">
        <v>273</v>
      </c>
    </row>
    <row r="34395" spans="1:7">
      <c r="A34395">
        <v>7210</v>
      </c>
      <c r="B34395" t="s">
        <v>126</v>
      </c>
      <c r="C34395" s="30">
        <v>2.5640999999999998</v>
      </c>
      <c r="D34395" t="s">
        <v>29</v>
      </c>
      <c r="E34395">
        <v>2026</v>
      </c>
      <c r="G34395" t="s">
        <v>273</v>
      </c>
    </row>
    <row r="34396" spans="1:7">
      <c r="A34396">
        <v>7210</v>
      </c>
      <c r="B34396" t="s">
        <v>126</v>
      </c>
      <c r="C34396" s="30">
        <v>2.7972000000000001</v>
      </c>
      <c r="D34396" t="s">
        <v>29</v>
      </c>
      <c r="E34396">
        <v>2027</v>
      </c>
      <c r="G34396" t="s">
        <v>273</v>
      </c>
    </row>
    <row r="34397" spans="1:7">
      <c r="A34397">
        <v>7210</v>
      </c>
      <c r="B34397" t="s">
        <v>126</v>
      </c>
      <c r="C34397" s="30">
        <v>3.0303</v>
      </c>
      <c r="D34397" t="s">
        <v>29</v>
      </c>
      <c r="E34397">
        <v>2028</v>
      </c>
      <c r="G34397" t="s">
        <v>273</v>
      </c>
    </row>
    <row r="34398" spans="1:7">
      <c r="A34398">
        <v>72111300</v>
      </c>
      <c r="B34398" t="s">
        <v>126</v>
      </c>
      <c r="C34398" s="30">
        <v>1.92</v>
      </c>
      <c r="D34398" t="s">
        <v>29</v>
      </c>
      <c r="G34398" t="s">
        <v>273</v>
      </c>
    </row>
    <row r="34399" spans="1:7">
      <c r="A34399">
        <v>72111300</v>
      </c>
      <c r="B34399" t="s">
        <v>126</v>
      </c>
      <c r="C34399" s="30">
        <v>2.1120000000000001</v>
      </c>
      <c r="D34399" t="s">
        <v>29</v>
      </c>
      <c r="E34399">
        <v>2026</v>
      </c>
      <c r="G34399" t="s">
        <v>273</v>
      </c>
    </row>
    <row r="34400" spans="1:7">
      <c r="A34400">
        <v>72111300</v>
      </c>
      <c r="B34400" t="s">
        <v>126</v>
      </c>
      <c r="C34400" s="30">
        <v>2.3039999999999998</v>
      </c>
      <c r="D34400" t="s">
        <v>29</v>
      </c>
      <c r="E34400">
        <v>2027</v>
      </c>
      <c r="G34400" t="s">
        <v>273</v>
      </c>
    </row>
    <row r="34401" spans="1:7">
      <c r="A34401">
        <v>72111300</v>
      </c>
      <c r="B34401" t="s">
        <v>126</v>
      </c>
      <c r="C34401" s="30">
        <v>2.496</v>
      </c>
      <c r="D34401" t="s">
        <v>29</v>
      </c>
      <c r="E34401">
        <v>2028</v>
      </c>
      <c r="G34401" t="s">
        <v>273</v>
      </c>
    </row>
    <row r="34402" spans="1:7">
      <c r="A34402">
        <v>72111400</v>
      </c>
      <c r="B34402" t="s">
        <v>126</v>
      </c>
      <c r="C34402" s="30">
        <v>1.92</v>
      </c>
      <c r="D34402" t="s">
        <v>29</v>
      </c>
      <c r="G34402" t="s">
        <v>273</v>
      </c>
    </row>
    <row r="34403" spans="1:7">
      <c r="A34403">
        <v>72111400</v>
      </c>
      <c r="B34403" t="s">
        <v>126</v>
      </c>
      <c r="C34403" s="30">
        <v>2.1120000000000001</v>
      </c>
      <c r="D34403" t="s">
        <v>29</v>
      </c>
      <c r="E34403">
        <v>2026</v>
      </c>
      <c r="G34403" t="s">
        <v>273</v>
      </c>
    </row>
    <row r="34404" spans="1:7">
      <c r="A34404">
        <v>72111400</v>
      </c>
      <c r="B34404" t="s">
        <v>126</v>
      </c>
      <c r="C34404" s="30">
        <v>2.3039999999999998</v>
      </c>
      <c r="D34404" t="s">
        <v>29</v>
      </c>
      <c r="E34404">
        <v>2027</v>
      </c>
      <c r="G34404" t="s">
        <v>273</v>
      </c>
    </row>
    <row r="34405" spans="1:7">
      <c r="A34405">
        <v>72111400</v>
      </c>
      <c r="B34405" t="s">
        <v>126</v>
      </c>
      <c r="C34405" s="30">
        <v>2.496</v>
      </c>
      <c r="D34405" t="s">
        <v>29</v>
      </c>
      <c r="E34405">
        <v>2028</v>
      </c>
      <c r="G34405" t="s">
        <v>273</v>
      </c>
    </row>
    <row r="34406" spans="1:7">
      <c r="A34406">
        <v>72111900</v>
      </c>
      <c r="B34406" t="s">
        <v>126</v>
      </c>
      <c r="C34406" s="30">
        <v>1.92</v>
      </c>
      <c r="D34406" t="s">
        <v>29</v>
      </c>
      <c r="G34406" t="s">
        <v>273</v>
      </c>
    </row>
    <row r="34407" spans="1:7">
      <c r="A34407">
        <v>72111900</v>
      </c>
      <c r="B34407" t="s">
        <v>126</v>
      </c>
      <c r="C34407" s="30">
        <v>2.1120000000000001</v>
      </c>
      <c r="D34407" t="s">
        <v>29</v>
      </c>
      <c r="E34407">
        <v>2026</v>
      </c>
      <c r="G34407" t="s">
        <v>273</v>
      </c>
    </row>
    <row r="34408" spans="1:7">
      <c r="A34408">
        <v>72111900</v>
      </c>
      <c r="B34408" t="s">
        <v>126</v>
      </c>
      <c r="C34408" s="30">
        <v>2.3039999999999998</v>
      </c>
      <c r="D34408" t="s">
        <v>29</v>
      </c>
      <c r="E34408">
        <v>2027</v>
      </c>
      <c r="G34408" t="s">
        <v>273</v>
      </c>
    </row>
    <row r="34409" spans="1:7">
      <c r="A34409">
        <v>72111900</v>
      </c>
      <c r="B34409" t="s">
        <v>126</v>
      </c>
      <c r="C34409" s="30">
        <v>2.496</v>
      </c>
      <c r="D34409" t="s">
        <v>29</v>
      </c>
      <c r="E34409">
        <v>2028</v>
      </c>
      <c r="G34409" t="s">
        <v>273</v>
      </c>
    </row>
    <row r="34410" spans="1:7">
      <c r="A34410">
        <v>721123</v>
      </c>
      <c r="B34410" t="s">
        <v>126</v>
      </c>
      <c r="C34410" s="30">
        <v>2.331</v>
      </c>
      <c r="D34410" t="s">
        <v>29</v>
      </c>
      <c r="G34410" t="s">
        <v>273</v>
      </c>
    </row>
    <row r="34411" spans="1:7">
      <c r="A34411">
        <v>721123</v>
      </c>
      <c r="B34411" t="s">
        <v>126</v>
      </c>
      <c r="C34411" s="30">
        <v>2.5640999999999998</v>
      </c>
      <c r="D34411" t="s">
        <v>29</v>
      </c>
      <c r="E34411">
        <v>2026</v>
      </c>
      <c r="G34411" t="s">
        <v>273</v>
      </c>
    </row>
    <row r="34412" spans="1:7">
      <c r="A34412">
        <v>721123</v>
      </c>
      <c r="B34412" t="s">
        <v>126</v>
      </c>
      <c r="C34412" s="30">
        <v>2.7972000000000001</v>
      </c>
      <c r="D34412" t="s">
        <v>29</v>
      </c>
      <c r="E34412">
        <v>2027</v>
      </c>
      <c r="G34412" t="s">
        <v>273</v>
      </c>
    </row>
    <row r="34413" spans="1:7">
      <c r="A34413">
        <v>721123</v>
      </c>
      <c r="B34413" t="s">
        <v>126</v>
      </c>
      <c r="C34413" s="30">
        <v>3.0303</v>
      </c>
      <c r="D34413" t="s">
        <v>29</v>
      </c>
      <c r="E34413">
        <v>2028</v>
      </c>
      <c r="G34413" t="s">
        <v>273</v>
      </c>
    </row>
    <row r="34414" spans="1:7">
      <c r="A34414">
        <v>72112900</v>
      </c>
      <c r="B34414" t="s">
        <v>126</v>
      </c>
      <c r="C34414" s="30">
        <v>2.331</v>
      </c>
      <c r="D34414" t="s">
        <v>29</v>
      </c>
      <c r="G34414" t="s">
        <v>273</v>
      </c>
    </row>
    <row r="34415" spans="1:7">
      <c r="A34415">
        <v>72112900</v>
      </c>
      <c r="B34415" t="s">
        <v>126</v>
      </c>
      <c r="C34415" s="30">
        <v>2.5640999999999998</v>
      </c>
      <c r="D34415" t="s">
        <v>29</v>
      </c>
      <c r="E34415">
        <v>2026</v>
      </c>
      <c r="G34415" t="s">
        <v>273</v>
      </c>
    </row>
    <row r="34416" spans="1:7">
      <c r="A34416">
        <v>72112900</v>
      </c>
      <c r="B34416" t="s">
        <v>126</v>
      </c>
      <c r="C34416" s="30">
        <v>2.7972000000000001</v>
      </c>
      <c r="D34416" t="s">
        <v>29</v>
      </c>
      <c r="E34416">
        <v>2027</v>
      </c>
      <c r="G34416" t="s">
        <v>273</v>
      </c>
    </row>
    <row r="34417" spans="1:7">
      <c r="A34417">
        <v>72112900</v>
      </c>
      <c r="B34417" t="s">
        <v>126</v>
      </c>
      <c r="C34417" s="30">
        <v>3.0303</v>
      </c>
      <c r="D34417" t="s">
        <v>29</v>
      </c>
      <c r="E34417">
        <v>2028</v>
      </c>
      <c r="G34417" t="s">
        <v>273</v>
      </c>
    </row>
    <row r="34418" spans="1:7">
      <c r="A34418">
        <v>721190</v>
      </c>
      <c r="B34418" t="s">
        <v>126</v>
      </c>
      <c r="C34418" s="30">
        <v>2.331</v>
      </c>
      <c r="D34418" t="s">
        <v>29</v>
      </c>
      <c r="G34418" t="s">
        <v>273</v>
      </c>
    </row>
    <row r="34419" spans="1:7">
      <c r="A34419">
        <v>721190</v>
      </c>
      <c r="B34419" t="s">
        <v>126</v>
      </c>
      <c r="C34419" s="30">
        <v>2.5640999999999998</v>
      </c>
      <c r="D34419" t="s">
        <v>29</v>
      </c>
      <c r="E34419">
        <v>2026</v>
      </c>
      <c r="G34419" t="s">
        <v>273</v>
      </c>
    </row>
    <row r="34420" spans="1:7">
      <c r="A34420">
        <v>721190</v>
      </c>
      <c r="B34420" t="s">
        <v>126</v>
      </c>
      <c r="C34420" s="30">
        <v>2.7972000000000001</v>
      </c>
      <c r="D34420" t="s">
        <v>29</v>
      </c>
      <c r="E34420">
        <v>2027</v>
      </c>
      <c r="G34420" t="s">
        <v>273</v>
      </c>
    </row>
    <row r="34421" spans="1:7">
      <c r="A34421">
        <v>721190</v>
      </c>
      <c r="B34421" t="s">
        <v>126</v>
      </c>
      <c r="C34421" s="30">
        <v>3.0303</v>
      </c>
      <c r="D34421" t="s">
        <v>29</v>
      </c>
      <c r="E34421">
        <v>2028</v>
      </c>
      <c r="G34421" t="s">
        <v>273</v>
      </c>
    </row>
    <row r="34422" spans="1:7">
      <c r="A34422">
        <v>7212</v>
      </c>
      <c r="B34422" t="s">
        <v>126</v>
      </c>
      <c r="C34422" s="30">
        <v>2.331</v>
      </c>
      <c r="D34422" t="s">
        <v>29</v>
      </c>
      <c r="G34422" t="s">
        <v>273</v>
      </c>
    </row>
    <row r="34423" spans="1:7">
      <c r="A34423">
        <v>7212</v>
      </c>
      <c r="B34423" t="s">
        <v>126</v>
      </c>
      <c r="C34423" s="30">
        <v>2.5640999999999998</v>
      </c>
      <c r="D34423" t="s">
        <v>29</v>
      </c>
      <c r="E34423">
        <v>2026</v>
      </c>
      <c r="G34423" t="s">
        <v>273</v>
      </c>
    </row>
    <row r="34424" spans="1:7">
      <c r="A34424">
        <v>7212</v>
      </c>
      <c r="B34424" t="s">
        <v>126</v>
      </c>
      <c r="C34424" s="30">
        <v>2.7972000000000001</v>
      </c>
      <c r="D34424" t="s">
        <v>29</v>
      </c>
      <c r="E34424">
        <v>2027</v>
      </c>
      <c r="G34424" t="s">
        <v>273</v>
      </c>
    </row>
    <row r="34425" spans="1:7">
      <c r="A34425">
        <v>7212</v>
      </c>
      <c r="B34425" t="s">
        <v>126</v>
      </c>
      <c r="C34425" s="30">
        <v>3.0303</v>
      </c>
      <c r="D34425" t="s">
        <v>29</v>
      </c>
      <c r="E34425">
        <v>2028</v>
      </c>
      <c r="G34425" t="s">
        <v>273</v>
      </c>
    </row>
    <row r="34426" spans="1:7">
      <c r="A34426">
        <v>7213</v>
      </c>
      <c r="B34426" t="s">
        <v>126</v>
      </c>
      <c r="C34426" s="30">
        <v>1.92</v>
      </c>
      <c r="D34426" t="s">
        <v>29</v>
      </c>
      <c r="G34426" t="s">
        <v>273</v>
      </c>
    </row>
    <row r="34427" spans="1:7">
      <c r="A34427">
        <v>7213</v>
      </c>
      <c r="B34427" t="s">
        <v>126</v>
      </c>
      <c r="C34427" s="30">
        <v>2.1120000000000001</v>
      </c>
      <c r="D34427" t="s">
        <v>29</v>
      </c>
      <c r="E34427">
        <v>2026</v>
      </c>
      <c r="G34427" t="s">
        <v>273</v>
      </c>
    </row>
    <row r="34428" spans="1:7">
      <c r="A34428">
        <v>7213</v>
      </c>
      <c r="B34428" t="s">
        <v>126</v>
      </c>
      <c r="C34428" s="30">
        <v>2.3039999999999998</v>
      </c>
      <c r="D34428" t="s">
        <v>29</v>
      </c>
      <c r="E34428">
        <v>2027</v>
      </c>
      <c r="G34428" t="s">
        <v>273</v>
      </c>
    </row>
    <row r="34429" spans="1:7">
      <c r="A34429">
        <v>7213</v>
      </c>
      <c r="B34429" t="s">
        <v>126</v>
      </c>
      <c r="C34429" s="30">
        <v>2.496</v>
      </c>
      <c r="D34429" t="s">
        <v>29</v>
      </c>
      <c r="E34429">
        <v>2028</v>
      </c>
      <c r="G34429" t="s">
        <v>273</v>
      </c>
    </row>
    <row r="34430" spans="1:7">
      <c r="A34430">
        <v>72141000</v>
      </c>
      <c r="B34430" t="s">
        <v>126</v>
      </c>
      <c r="C34430" s="30">
        <v>1.44</v>
      </c>
      <c r="D34430" t="s">
        <v>29</v>
      </c>
      <c r="G34430" t="s">
        <v>273</v>
      </c>
    </row>
    <row r="34431" spans="1:7">
      <c r="A34431">
        <v>72141000</v>
      </c>
      <c r="B34431" t="s">
        <v>126</v>
      </c>
      <c r="C34431" s="30">
        <v>1.5839999999999999</v>
      </c>
      <c r="D34431" t="s">
        <v>29</v>
      </c>
      <c r="E34431">
        <v>2026</v>
      </c>
      <c r="G34431" t="s">
        <v>273</v>
      </c>
    </row>
    <row r="34432" spans="1:7">
      <c r="A34432">
        <v>72141000</v>
      </c>
      <c r="B34432" t="s">
        <v>126</v>
      </c>
      <c r="C34432" s="30">
        <v>1.728</v>
      </c>
      <c r="D34432" t="s">
        <v>29</v>
      </c>
      <c r="E34432">
        <v>2027</v>
      </c>
      <c r="G34432" t="s">
        <v>273</v>
      </c>
    </row>
    <row r="34433" spans="1:7">
      <c r="A34433">
        <v>72141000</v>
      </c>
      <c r="B34433" t="s">
        <v>126</v>
      </c>
      <c r="C34433" s="30">
        <v>1.8719999999999999</v>
      </c>
      <c r="D34433" t="s">
        <v>29</v>
      </c>
      <c r="E34433">
        <v>2028</v>
      </c>
      <c r="G34433" t="s">
        <v>273</v>
      </c>
    </row>
    <row r="34434" spans="1:7">
      <c r="A34434">
        <v>72142000</v>
      </c>
      <c r="B34434" t="s">
        <v>126</v>
      </c>
      <c r="C34434" s="30">
        <v>1.92</v>
      </c>
      <c r="D34434" t="s">
        <v>29</v>
      </c>
      <c r="G34434" t="s">
        <v>273</v>
      </c>
    </row>
    <row r="34435" spans="1:7">
      <c r="A34435">
        <v>72142000</v>
      </c>
      <c r="B34435" t="s">
        <v>126</v>
      </c>
      <c r="C34435" s="30">
        <v>2.1120000000000001</v>
      </c>
      <c r="D34435" t="s">
        <v>29</v>
      </c>
      <c r="E34435">
        <v>2026</v>
      </c>
      <c r="G34435" t="s">
        <v>273</v>
      </c>
    </row>
    <row r="34436" spans="1:7">
      <c r="A34436">
        <v>72142000</v>
      </c>
      <c r="B34436" t="s">
        <v>126</v>
      </c>
      <c r="C34436" s="30">
        <v>2.3039999999999998</v>
      </c>
      <c r="D34436" t="s">
        <v>29</v>
      </c>
      <c r="E34436">
        <v>2027</v>
      </c>
      <c r="G34436" t="s">
        <v>273</v>
      </c>
    </row>
    <row r="34437" spans="1:7">
      <c r="A34437">
        <v>72142000</v>
      </c>
      <c r="B34437" t="s">
        <v>126</v>
      </c>
      <c r="C34437" s="30">
        <v>2.496</v>
      </c>
      <c r="D34437" t="s">
        <v>29</v>
      </c>
      <c r="E34437">
        <v>2028</v>
      </c>
      <c r="G34437" t="s">
        <v>273</v>
      </c>
    </row>
    <row r="34438" spans="1:7">
      <c r="A34438">
        <v>72143000</v>
      </c>
      <c r="B34438" t="s">
        <v>126</v>
      </c>
      <c r="C34438" s="30">
        <v>1.92</v>
      </c>
      <c r="D34438" t="s">
        <v>29</v>
      </c>
      <c r="G34438" t="s">
        <v>273</v>
      </c>
    </row>
    <row r="34439" spans="1:7">
      <c r="A34439">
        <v>72143000</v>
      </c>
      <c r="B34439" t="s">
        <v>126</v>
      </c>
      <c r="C34439" s="30">
        <v>2.1120000000000001</v>
      </c>
      <c r="D34439" t="s">
        <v>29</v>
      </c>
      <c r="E34439">
        <v>2026</v>
      </c>
      <c r="G34439" t="s">
        <v>273</v>
      </c>
    </row>
    <row r="34440" spans="1:7">
      <c r="A34440">
        <v>72143000</v>
      </c>
      <c r="B34440" t="s">
        <v>126</v>
      </c>
      <c r="C34440" s="30">
        <v>2.3039999999999998</v>
      </c>
      <c r="D34440" t="s">
        <v>29</v>
      </c>
      <c r="E34440">
        <v>2027</v>
      </c>
      <c r="G34440" t="s">
        <v>273</v>
      </c>
    </row>
    <row r="34441" spans="1:7">
      <c r="A34441">
        <v>72143000</v>
      </c>
      <c r="B34441" t="s">
        <v>126</v>
      </c>
      <c r="C34441" s="30">
        <v>2.496</v>
      </c>
      <c r="D34441" t="s">
        <v>29</v>
      </c>
      <c r="E34441">
        <v>2028</v>
      </c>
      <c r="G34441" t="s">
        <v>273</v>
      </c>
    </row>
    <row r="34442" spans="1:7">
      <c r="A34442">
        <v>721491</v>
      </c>
      <c r="B34442" t="s">
        <v>126</v>
      </c>
      <c r="C34442" s="30">
        <v>1.92</v>
      </c>
      <c r="D34442" t="s">
        <v>29</v>
      </c>
      <c r="G34442" t="s">
        <v>273</v>
      </c>
    </row>
    <row r="34443" spans="1:7">
      <c r="A34443">
        <v>721491</v>
      </c>
      <c r="B34443" t="s">
        <v>126</v>
      </c>
      <c r="C34443" s="30">
        <v>2.1120000000000001</v>
      </c>
      <c r="D34443" t="s">
        <v>29</v>
      </c>
      <c r="E34443">
        <v>2026</v>
      </c>
      <c r="G34443" t="s">
        <v>273</v>
      </c>
    </row>
    <row r="34444" spans="1:7">
      <c r="A34444">
        <v>721491</v>
      </c>
      <c r="B34444" t="s">
        <v>126</v>
      </c>
      <c r="C34444" s="30">
        <v>2.3039999999999998</v>
      </c>
      <c r="D34444" t="s">
        <v>29</v>
      </c>
      <c r="E34444">
        <v>2027</v>
      </c>
      <c r="G34444" t="s">
        <v>273</v>
      </c>
    </row>
    <row r="34445" spans="1:7">
      <c r="A34445">
        <v>721491</v>
      </c>
      <c r="B34445" t="s">
        <v>126</v>
      </c>
      <c r="C34445" s="30">
        <v>2.496</v>
      </c>
      <c r="D34445" t="s">
        <v>29</v>
      </c>
      <c r="E34445">
        <v>2028</v>
      </c>
      <c r="G34445" t="s">
        <v>273</v>
      </c>
    </row>
    <row r="34446" spans="1:7">
      <c r="A34446">
        <v>721499</v>
      </c>
      <c r="B34446" t="s">
        <v>126</v>
      </c>
      <c r="C34446" s="30">
        <v>1.92</v>
      </c>
      <c r="D34446" t="s">
        <v>29</v>
      </c>
      <c r="G34446" t="s">
        <v>273</v>
      </c>
    </row>
    <row r="34447" spans="1:7">
      <c r="A34447">
        <v>721499</v>
      </c>
      <c r="B34447" t="s">
        <v>126</v>
      </c>
      <c r="C34447" s="30">
        <v>2.1120000000000001</v>
      </c>
      <c r="D34447" t="s">
        <v>29</v>
      </c>
      <c r="E34447">
        <v>2026</v>
      </c>
      <c r="G34447" t="s">
        <v>273</v>
      </c>
    </row>
    <row r="34448" spans="1:7">
      <c r="A34448">
        <v>721499</v>
      </c>
      <c r="B34448" t="s">
        <v>126</v>
      </c>
      <c r="C34448" s="30">
        <v>2.3039999999999998</v>
      </c>
      <c r="D34448" t="s">
        <v>29</v>
      </c>
      <c r="E34448">
        <v>2027</v>
      </c>
      <c r="G34448" t="s">
        <v>273</v>
      </c>
    </row>
    <row r="34449" spans="1:7">
      <c r="A34449">
        <v>721499</v>
      </c>
      <c r="B34449" t="s">
        <v>126</v>
      </c>
      <c r="C34449" s="30">
        <v>2.496</v>
      </c>
      <c r="D34449" t="s">
        <v>29</v>
      </c>
      <c r="E34449">
        <v>2028</v>
      </c>
      <c r="G34449" t="s">
        <v>273</v>
      </c>
    </row>
    <row r="34450" spans="1:7">
      <c r="A34450">
        <v>7215</v>
      </c>
      <c r="B34450" t="s">
        <v>126</v>
      </c>
      <c r="C34450" s="30">
        <v>1.92</v>
      </c>
      <c r="D34450" t="s">
        <v>29</v>
      </c>
      <c r="G34450" t="s">
        <v>273</v>
      </c>
    </row>
    <row r="34451" spans="1:7">
      <c r="A34451">
        <v>7215</v>
      </c>
      <c r="B34451" t="s">
        <v>126</v>
      </c>
      <c r="C34451" s="30">
        <v>2.1120000000000001</v>
      </c>
      <c r="D34451" t="s">
        <v>29</v>
      </c>
      <c r="E34451">
        <v>2026</v>
      </c>
      <c r="G34451" t="s">
        <v>273</v>
      </c>
    </row>
    <row r="34452" spans="1:7">
      <c r="A34452">
        <v>7215</v>
      </c>
      <c r="B34452" t="s">
        <v>126</v>
      </c>
      <c r="C34452" s="30">
        <v>2.3039999999999998</v>
      </c>
      <c r="D34452" t="s">
        <v>29</v>
      </c>
      <c r="E34452">
        <v>2027</v>
      </c>
      <c r="G34452" t="s">
        <v>273</v>
      </c>
    </row>
    <row r="34453" spans="1:7">
      <c r="A34453">
        <v>7215</v>
      </c>
      <c r="B34453" t="s">
        <v>126</v>
      </c>
      <c r="C34453" s="30">
        <v>2.496</v>
      </c>
      <c r="D34453" t="s">
        <v>29</v>
      </c>
      <c r="E34453">
        <v>2028</v>
      </c>
      <c r="G34453" t="s">
        <v>273</v>
      </c>
    </row>
    <row r="34454" spans="1:7">
      <c r="A34454">
        <v>7216</v>
      </c>
      <c r="B34454" t="s">
        <v>126</v>
      </c>
      <c r="C34454" s="30">
        <v>1.92</v>
      </c>
      <c r="D34454" t="s">
        <v>29</v>
      </c>
      <c r="G34454" t="s">
        <v>273</v>
      </c>
    </row>
    <row r="34455" spans="1:7">
      <c r="A34455">
        <v>7216</v>
      </c>
      <c r="B34455" t="s">
        <v>126</v>
      </c>
      <c r="C34455" s="30">
        <v>2.1120000000000001</v>
      </c>
      <c r="D34455" t="s">
        <v>29</v>
      </c>
      <c r="E34455">
        <v>2026</v>
      </c>
      <c r="G34455" t="s">
        <v>273</v>
      </c>
    </row>
    <row r="34456" spans="1:7">
      <c r="A34456">
        <v>7216</v>
      </c>
      <c r="B34456" t="s">
        <v>126</v>
      </c>
      <c r="C34456" s="30">
        <v>2.3039999999999998</v>
      </c>
      <c r="D34456" t="s">
        <v>29</v>
      </c>
      <c r="E34456">
        <v>2027</v>
      </c>
      <c r="G34456" t="s">
        <v>273</v>
      </c>
    </row>
    <row r="34457" spans="1:7">
      <c r="A34457">
        <v>7216</v>
      </c>
      <c r="B34457" t="s">
        <v>126</v>
      </c>
      <c r="C34457" s="30">
        <v>2.496</v>
      </c>
      <c r="D34457" t="s">
        <v>29</v>
      </c>
      <c r="E34457">
        <v>2028</v>
      </c>
      <c r="G34457" t="s">
        <v>273</v>
      </c>
    </row>
    <row r="34458" spans="1:7">
      <c r="A34458">
        <v>721710</v>
      </c>
      <c r="B34458" t="s">
        <v>126</v>
      </c>
      <c r="C34458" s="30">
        <v>1.92</v>
      </c>
      <c r="D34458" t="s">
        <v>29</v>
      </c>
      <c r="G34458" t="s">
        <v>273</v>
      </c>
    </row>
    <row r="34459" spans="1:7">
      <c r="A34459">
        <v>721710</v>
      </c>
      <c r="B34459" t="s">
        <v>126</v>
      </c>
      <c r="C34459" s="30">
        <v>2.1120000000000001</v>
      </c>
      <c r="D34459" t="s">
        <v>29</v>
      </c>
      <c r="E34459">
        <v>2026</v>
      </c>
      <c r="G34459" t="s">
        <v>273</v>
      </c>
    </row>
    <row r="34460" spans="1:7">
      <c r="A34460">
        <v>721710</v>
      </c>
      <c r="B34460" t="s">
        <v>126</v>
      </c>
      <c r="C34460" s="30">
        <v>2.3039999999999998</v>
      </c>
      <c r="D34460" t="s">
        <v>29</v>
      </c>
      <c r="E34460">
        <v>2027</v>
      </c>
      <c r="G34460" t="s">
        <v>273</v>
      </c>
    </row>
    <row r="34461" spans="1:7">
      <c r="A34461">
        <v>721710</v>
      </c>
      <c r="B34461" t="s">
        <v>126</v>
      </c>
      <c r="C34461" s="30">
        <v>2.496</v>
      </c>
      <c r="D34461" t="s">
        <v>29</v>
      </c>
      <c r="E34461">
        <v>2028</v>
      </c>
      <c r="G34461" t="s">
        <v>273</v>
      </c>
    </row>
    <row r="34462" spans="1:7">
      <c r="A34462">
        <v>721720</v>
      </c>
      <c r="B34462" t="s">
        <v>126</v>
      </c>
      <c r="C34462" s="30">
        <v>1.92</v>
      </c>
      <c r="D34462" t="s">
        <v>29</v>
      </c>
      <c r="G34462" t="s">
        <v>273</v>
      </c>
    </row>
    <row r="34463" spans="1:7">
      <c r="A34463">
        <v>721720</v>
      </c>
      <c r="B34463" t="s">
        <v>126</v>
      </c>
      <c r="C34463" s="30">
        <v>2.1120000000000001</v>
      </c>
      <c r="D34463" t="s">
        <v>29</v>
      </c>
      <c r="E34463">
        <v>2026</v>
      </c>
      <c r="G34463" t="s">
        <v>273</v>
      </c>
    </row>
    <row r="34464" spans="1:7">
      <c r="A34464">
        <v>721720</v>
      </c>
      <c r="B34464" t="s">
        <v>126</v>
      </c>
      <c r="C34464" s="30">
        <v>2.3039999999999998</v>
      </c>
      <c r="D34464" t="s">
        <v>29</v>
      </c>
      <c r="E34464">
        <v>2027</v>
      </c>
      <c r="G34464" t="s">
        <v>273</v>
      </c>
    </row>
    <row r="34465" spans="1:7">
      <c r="A34465">
        <v>721720</v>
      </c>
      <c r="B34465" t="s">
        <v>126</v>
      </c>
      <c r="C34465" s="30">
        <v>2.496</v>
      </c>
      <c r="D34465" t="s">
        <v>29</v>
      </c>
      <c r="E34465">
        <v>2028</v>
      </c>
      <c r="G34465" t="s">
        <v>273</v>
      </c>
    </row>
    <row r="34466" spans="1:7">
      <c r="A34466">
        <v>721730</v>
      </c>
      <c r="B34466" t="s">
        <v>126</v>
      </c>
      <c r="C34466" s="30">
        <v>1.92</v>
      </c>
      <c r="D34466" t="s">
        <v>29</v>
      </c>
      <c r="G34466" t="s">
        <v>273</v>
      </c>
    </row>
    <row r="34467" spans="1:7">
      <c r="A34467">
        <v>721730</v>
      </c>
      <c r="B34467" t="s">
        <v>126</v>
      </c>
      <c r="C34467" s="30">
        <v>2.1120000000000001</v>
      </c>
      <c r="D34467" t="s">
        <v>29</v>
      </c>
      <c r="E34467">
        <v>2026</v>
      </c>
      <c r="G34467" t="s">
        <v>273</v>
      </c>
    </row>
    <row r="34468" spans="1:7">
      <c r="A34468">
        <v>721730</v>
      </c>
      <c r="B34468" t="s">
        <v>126</v>
      </c>
      <c r="C34468" s="30">
        <v>2.3039999999999998</v>
      </c>
      <c r="D34468" t="s">
        <v>29</v>
      </c>
      <c r="E34468">
        <v>2027</v>
      </c>
      <c r="G34468" t="s">
        <v>273</v>
      </c>
    </row>
    <row r="34469" spans="1:7">
      <c r="A34469">
        <v>721730</v>
      </c>
      <c r="B34469" t="s">
        <v>126</v>
      </c>
      <c r="C34469" s="30">
        <v>2.496</v>
      </c>
      <c r="D34469" t="s">
        <v>29</v>
      </c>
      <c r="E34469">
        <v>2028</v>
      </c>
      <c r="G34469" t="s">
        <v>273</v>
      </c>
    </row>
    <row r="34470" spans="1:7">
      <c r="A34470">
        <v>721790</v>
      </c>
      <c r="B34470" t="s">
        <v>126</v>
      </c>
      <c r="C34470" s="30">
        <v>1.92</v>
      </c>
      <c r="D34470" t="s">
        <v>29</v>
      </c>
      <c r="G34470" t="s">
        <v>273</v>
      </c>
    </row>
    <row r="34471" spans="1:7">
      <c r="A34471">
        <v>721790</v>
      </c>
      <c r="B34471" t="s">
        <v>126</v>
      </c>
      <c r="C34471" s="30">
        <v>2.1120000000000001</v>
      </c>
      <c r="D34471" t="s">
        <v>29</v>
      </c>
      <c r="E34471">
        <v>2026</v>
      </c>
      <c r="G34471" t="s">
        <v>273</v>
      </c>
    </row>
    <row r="34472" spans="1:7">
      <c r="A34472">
        <v>721790</v>
      </c>
      <c r="B34472" t="s">
        <v>126</v>
      </c>
      <c r="C34472" s="30">
        <v>2.3039999999999998</v>
      </c>
      <c r="D34472" t="s">
        <v>29</v>
      </c>
      <c r="E34472">
        <v>2027</v>
      </c>
      <c r="G34472" t="s">
        <v>273</v>
      </c>
    </row>
    <row r="34473" spans="1:7">
      <c r="A34473">
        <v>721790</v>
      </c>
      <c r="B34473" t="s">
        <v>126</v>
      </c>
      <c r="C34473" s="30">
        <v>2.496</v>
      </c>
      <c r="D34473" t="s">
        <v>29</v>
      </c>
      <c r="E34473">
        <v>2028</v>
      </c>
      <c r="G34473" t="s">
        <v>273</v>
      </c>
    </row>
    <row r="34474" spans="1:7">
      <c r="A34474">
        <v>722410</v>
      </c>
      <c r="B34474" t="s">
        <v>126</v>
      </c>
      <c r="C34474" s="30">
        <v>3.39</v>
      </c>
      <c r="D34474" t="s">
        <v>30</v>
      </c>
      <c r="G34474" t="s">
        <v>273</v>
      </c>
    </row>
    <row r="34475" spans="1:7">
      <c r="A34475">
        <v>722410</v>
      </c>
      <c r="B34475" t="s">
        <v>126</v>
      </c>
      <c r="C34475" s="30">
        <v>3.7290000000000001</v>
      </c>
      <c r="D34475" t="s">
        <v>30</v>
      </c>
      <c r="E34475">
        <v>2026</v>
      </c>
      <c r="G34475" t="s">
        <v>273</v>
      </c>
    </row>
    <row r="34476" spans="1:7">
      <c r="A34476">
        <v>722410</v>
      </c>
      <c r="B34476" t="s">
        <v>126</v>
      </c>
      <c r="C34476" s="30">
        <v>4.0680000000000005</v>
      </c>
      <c r="D34476" t="s">
        <v>30</v>
      </c>
      <c r="E34476">
        <v>2027</v>
      </c>
      <c r="G34476" t="s">
        <v>273</v>
      </c>
    </row>
    <row r="34477" spans="1:7">
      <c r="A34477">
        <v>722410</v>
      </c>
      <c r="B34477" t="s">
        <v>126</v>
      </c>
      <c r="C34477" s="30">
        <v>4.407</v>
      </c>
      <c r="D34477" t="s">
        <v>30</v>
      </c>
      <c r="E34477">
        <v>2028</v>
      </c>
      <c r="G34477" t="s">
        <v>273</v>
      </c>
    </row>
    <row r="34478" spans="1:7">
      <c r="A34478">
        <v>72249002</v>
      </c>
      <c r="B34478" t="s">
        <v>126</v>
      </c>
      <c r="C34478" s="30">
        <v>3.52</v>
      </c>
      <c r="D34478" t="s">
        <v>30</v>
      </c>
      <c r="G34478" t="s">
        <v>273</v>
      </c>
    </row>
    <row r="34479" spans="1:7">
      <c r="A34479">
        <v>72249002</v>
      </c>
      <c r="B34479" t="s">
        <v>126</v>
      </c>
      <c r="C34479" s="30">
        <v>3.8719999999999999</v>
      </c>
      <c r="D34479" t="s">
        <v>30</v>
      </c>
      <c r="E34479">
        <v>2026</v>
      </c>
      <c r="G34479" t="s">
        <v>273</v>
      </c>
    </row>
    <row r="34480" spans="1:7">
      <c r="A34480">
        <v>72249002</v>
      </c>
      <c r="B34480" t="s">
        <v>126</v>
      </c>
      <c r="C34480" s="30">
        <v>4.2240000000000002</v>
      </c>
      <c r="D34480" t="s">
        <v>30</v>
      </c>
      <c r="E34480">
        <v>2027</v>
      </c>
      <c r="G34480" t="s">
        <v>273</v>
      </c>
    </row>
    <row r="34481" spans="1:7">
      <c r="A34481">
        <v>72249002</v>
      </c>
      <c r="B34481" t="s">
        <v>126</v>
      </c>
      <c r="C34481" s="30">
        <v>4.5760000000000005</v>
      </c>
      <c r="D34481" t="s">
        <v>30</v>
      </c>
      <c r="E34481">
        <v>2028</v>
      </c>
      <c r="G34481" t="s">
        <v>273</v>
      </c>
    </row>
    <row r="34482" spans="1:7">
      <c r="A34482">
        <v>72249003</v>
      </c>
      <c r="B34482" t="s">
        <v>126</v>
      </c>
      <c r="C34482" s="30">
        <v>3.52</v>
      </c>
      <c r="D34482" t="s">
        <v>30</v>
      </c>
      <c r="G34482" t="s">
        <v>273</v>
      </c>
    </row>
    <row r="34483" spans="1:7">
      <c r="A34483">
        <v>72249003</v>
      </c>
      <c r="B34483" t="s">
        <v>126</v>
      </c>
      <c r="C34483" s="30">
        <v>3.8719999999999999</v>
      </c>
      <c r="D34483" t="s">
        <v>30</v>
      </c>
      <c r="E34483">
        <v>2026</v>
      </c>
      <c r="G34483" t="s">
        <v>273</v>
      </c>
    </row>
    <row r="34484" spans="1:7">
      <c r="A34484">
        <v>72249003</v>
      </c>
      <c r="B34484" t="s">
        <v>126</v>
      </c>
      <c r="C34484" s="30">
        <v>4.2240000000000002</v>
      </c>
      <c r="D34484" t="s">
        <v>30</v>
      </c>
      <c r="E34484">
        <v>2027</v>
      </c>
      <c r="G34484" t="s">
        <v>273</v>
      </c>
    </row>
    <row r="34485" spans="1:7">
      <c r="A34485">
        <v>72249003</v>
      </c>
      <c r="B34485" t="s">
        <v>126</v>
      </c>
      <c r="C34485" s="30">
        <v>4.5760000000000005</v>
      </c>
      <c r="D34485" t="s">
        <v>30</v>
      </c>
      <c r="E34485">
        <v>2028</v>
      </c>
      <c r="G34485" t="s">
        <v>273</v>
      </c>
    </row>
    <row r="34486" spans="1:7">
      <c r="A34486">
        <v>72249005</v>
      </c>
      <c r="B34486" t="s">
        <v>126</v>
      </c>
      <c r="C34486" s="30">
        <v>3.52</v>
      </c>
      <c r="D34486" t="s">
        <v>30</v>
      </c>
      <c r="G34486" t="s">
        <v>273</v>
      </c>
    </row>
    <row r="34487" spans="1:7">
      <c r="A34487">
        <v>72249005</v>
      </c>
      <c r="B34487" t="s">
        <v>126</v>
      </c>
      <c r="C34487" s="30">
        <v>3.8719999999999999</v>
      </c>
      <c r="D34487" t="s">
        <v>30</v>
      </c>
      <c r="E34487">
        <v>2026</v>
      </c>
      <c r="G34487" t="s">
        <v>273</v>
      </c>
    </row>
    <row r="34488" spans="1:7">
      <c r="A34488">
        <v>72249005</v>
      </c>
      <c r="B34488" t="s">
        <v>126</v>
      </c>
      <c r="C34488" s="30">
        <v>4.2240000000000002</v>
      </c>
      <c r="D34488" t="s">
        <v>30</v>
      </c>
      <c r="E34488">
        <v>2027</v>
      </c>
      <c r="G34488" t="s">
        <v>273</v>
      </c>
    </row>
    <row r="34489" spans="1:7">
      <c r="A34489">
        <v>72249005</v>
      </c>
      <c r="B34489" t="s">
        <v>126</v>
      </c>
      <c r="C34489" s="30">
        <v>4.5760000000000005</v>
      </c>
      <c r="D34489" t="s">
        <v>30</v>
      </c>
      <c r="E34489">
        <v>2028</v>
      </c>
      <c r="G34489" t="s">
        <v>273</v>
      </c>
    </row>
    <row r="34490" spans="1:7">
      <c r="A34490">
        <v>72249007</v>
      </c>
      <c r="B34490" t="s">
        <v>126</v>
      </c>
      <c r="C34490" s="30">
        <v>3.52</v>
      </c>
      <c r="D34490" t="s">
        <v>30</v>
      </c>
      <c r="G34490" t="s">
        <v>273</v>
      </c>
    </row>
    <row r="34491" spans="1:7">
      <c r="A34491">
        <v>72249007</v>
      </c>
      <c r="B34491" t="s">
        <v>126</v>
      </c>
      <c r="C34491" s="30">
        <v>3.8719999999999999</v>
      </c>
      <c r="D34491" t="s">
        <v>30</v>
      </c>
      <c r="E34491">
        <v>2026</v>
      </c>
      <c r="G34491" t="s">
        <v>273</v>
      </c>
    </row>
    <row r="34492" spans="1:7">
      <c r="A34492">
        <v>72249007</v>
      </c>
      <c r="B34492" t="s">
        <v>126</v>
      </c>
      <c r="C34492" s="30">
        <v>4.2240000000000002</v>
      </c>
      <c r="D34492" t="s">
        <v>30</v>
      </c>
      <c r="E34492">
        <v>2027</v>
      </c>
      <c r="G34492" t="s">
        <v>273</v>
      </c>
    </row>
    <row r="34493" spans="1:7">
      <c r="A34493">
        <v>72249007</v>
      </c>
      <c r="B34493" t="s">
        <v>126</v>
      </c>
      <c r="C34493" s="30">
        <v>4.5760000000000005</v>
      </c>
      <c r="D34493" t="s">
        <v>30</v>
      </c>
      <c r="E34493">
        <v>2028</v>
      </c>
      <c r="G34493" t="s">
        <v>273</v>
      </c>
    </row>
    <row r="34494" spans="1:7">
      <c r="A34494">
        <v>72249014</v>
      </c>
      <c r="B34494" t="s">
        <v>126</v>
      </c>
      <c r="C34494" s="30">
        <v>3.52</v>
      </c>
      <c r="D34494" t="s">
        <v>30</v>
      </c>
      <c r="G34494" t="s">
        <v>273</v>
      </c>
    </row>
    <row r="34495" spans="1:7">
      <c r="A34495">
        <v>72249014</v>
      </c>
      <c r="B34495" t="s">
        <v>126</v>
      </c>
      <c r="C34495" s="30">
        <v>3.8719999999999999</v>
      </c>
      <c r="D34495" t="s">
        <v>30</v>
      </c>
      <c r="E34495">
        <v>2026</v>
      </c>
      <c r="G34495" t="s">
        <v>273</v>
      </c>
    </row>
    <row r="34496" spans="1:7">
      <c r="A34496">
        <v>72249014</v>
      </c>
      <c r="B34496" t="s">
        <v>126</v>
      </c>
      <c r="C34496" s="30">
        <v>4.2240000000000002</v>
      </c>
      <c r="D34496" t="s">
        <v>30</v>
      </c>
      <c r="E34496">
        <v>2027</v>
      </c>
      <c r="G34496" t="s">
        <v>273</v>
      </c>
    </row>
    <row r="34497" spans="1:7">
      <c r="A34497">
        <v>72249014</v>
      </c>
      <c r="B34497" t="s">
        <v>126</v>
      </c>
      <c r="C34497" s="30">
        <v>4.5760000000000005</v>
      </c>
      <c r="D34497" t="s">
        <v>30</v>
      </c>
      <c r="E34497">
        <v>2028</v>
      </c>
      <c r="G34497" t="s">
        <v>273</v>
      </c>
    </row>
    <row r="34498" spans="1:7">
      <c r="A34498">
        <v>72249018</v>
      </c>
      <c r="B34498" t="s">
        <v>126</v>
      </c>
      <c r="C34498" s="30">
        <v>3.39</v>
      </c>
      <c r="D34498" t="s">
        <v>30</v>
      </c>
      <c r="G34498" t="s">
        <v>273</v>
      </c>
    </row>
    <row r="34499" spans="1:7">
      <c r="A34499">
        <v>72249018</v>
      </c>
      <c r="B34499" t="s">
        <v>126</v>
      </c>
      <c r="C34499" s="30">
        <v>3.7290000000000001</v>
      </c>
      <c r="D34499" t="s">
        <v>30</v>
      </c>
      <c r="E34499">
        <v>2026</v>
      </c>
      <c r="G34499" t="s">
        <v>273</v>
      </c>
    </row>
    <row r="34500" spans="1:7">
      <c r="A34500">
        <v>72249018</v>
      </c>
      <c r="B34500" t="s">
        <v>126</v>
      </c>
      <c r="C34500" s="30">
        <v>4.0680000000000005</v>
      </c>
      <c r="D34500" t="s">
        <v>30</v>
      </c>
      <c r="E34500">
        <v>2027</v>
      </c>
      <c r="G34500" t="s">
        <v>273</v>
      </c>
    </row>
    <row r="34501" spans="1:7">
      <c r="A34501">
        <v>72249018</v>
      </c>
      <c r="B34501" t="s">
        <v>126</v>
      </c>
      <c r="C34501" s="30">
        <v>4.407</v>
      </c>
      <c r="D34501" t="s">
        <v>30</v>
      </c>
      <c r="E34501">
        <v>2028</v>
      </c>
      <c r="G34501" t="s">
        <v>273</v>
      </c>
    </row>
    <row r="34502" spans="1:7">
      <c r="A34502">
        <v>72249031</v>
      </c>
      <c r="B34502" t="s">
        <v>126</v>
      </c>
      <c r="C34502" s="30">
        <v>3.52</v>
      </c>
      <c r="D34502" t="s">
        <v>30</v>
      </c>
      <c r="G34502" t="s">
        <v>273</v>
      </c>
    </row>
    <row r="34503" spans="1:7">
      <c r="A34503">
        <v>72249031</v>
      </c>
      <c r="B34503" t="s">
        <v>126</v>
      </c>
      <c r="C34503" s="30">
        <v>3.8719999999999999</v>
      </c>
      <c r="D34503" t="s">
        <v>30</v>
      </c>
      <c r="E34503">
        <v>2026</v>
      </c>
      <c r="G34503" t="s">
        <v>273</v>
      </c>
    </row>
    <row r="34504" spans="1:7">
      <c r="A34504">
        <v>72249031</v>
      </c>
      <c r="B34504" t="s">
        <v>126</v>
      </c>
      <c r="C34504" s="30">
        <v>4.2240000000000002</v>
      </c>
      <c r="D34504" t="s">
        <v>30</v>
      </c>
      <c r="E34504">
        <v>2027</v>
      </c>
      <c r="G34504" t="s">
        <v>273</v>
      </c>
    </row>
    <row r="34505" spans="1:7">
      <c r="A34505">
        <v>72249031</v>
      </c>
      <c r="B34505" t="s">
        <v>126</v>
      </c>
      <c r="C34505" s="30">
        <v>4.5760000000000005</v>
      </c>
      <c r="D34505" t="s">
        <v>30</v>
      </c>
      <c r="E34505">
        <v>2028</v>
      </c>
      <c r="G34505" t="s">
        <v>273</v>
      </c>
    </row>
    <row r="34506" spans="1:7">
      <c r="A34506">
        <v>72249038</v>
      </c>
      <c r="B34506" t="s">
        <v>126</v>
      </c>
      <c r="C34506" s="30">
        <v>3.52</v>
      </c>
      <c r="D34506" t="s">
        <v>30</v>
      </c>
      <c r="G34506" t="s">
        <v>273</v>
      </c>
    </row>
    <row r="34507" spans="1:7">
      <c r="A34507">
        <v>72249038</v>
      </c>
      <c r="B34507" t="s">
        <v>126</v>
      </c>
      <c r="C34507" s="30">
        <v>3.8719999999999999</v>
      </c>
      <c r="D34507" t="s">
        <v>30</v>
      </c>
      <c r="E34507">
        <v>2026</v>
      </c>
      <c r="G34507" t="s">
        <v>273</v>
      </c>
    </row>
    <row r="34508" spans="1:7">
      <c r="A34508">
        <v>72249038</v>
      </c>
      <c r="B34508" t="s">
        <v>126</v>
      </c>
      <c r="C34508" s="30">
        <v>4.2240000000000002</v>
      </c>
      <c r="D34508" t="s">
        <v>30</v>
      </c>
      <c r="E34508">
        <v>2027</v>
      </c>
      <c r="G34508" t="s">
        <v>273</v>
      </c>
    </row>
    <row r="34509" spans="1:7">
      <c r="A34509">
        <v>72249038</v>
      </c>
      <c r="B34509" t="s">
        <v>126</v>
      </c>
      <c r="C34509" s="30">
        <v>4.5760000000000005</v>
      </c>
      <c r="D34509" t="s">
        <v>30</v>
      </c>
      <c r="E34509">
        <v>2028</v>
      </c>
      <c r="G34509" t="s">
        <v>273</v>
      </c>
    </row>
    <row r="34510" spans="1:7">
      <c r="A34510">
        <v>72249090</v>
      </c>
      <c r="B34510" t="s">
        <v>126</v>
      </c>
      <c r="C34510" s="30">
        <v>3.39</v>
      </c>
      <c r="D34510" t="s">
        <v>30</v>
      </c>
      <c r="G34510" t="s">
        <v>273</v>
      </c>
    </row>
    <row r="34511" spans="1:7">
      <c r="A34511">
        <v>72249090</v>
      </c>
      <c r="B34511" t="s">
        <v>126</v>
      </c>
      <c r="C34511" s="30">
        <v>3.7290000000000001</v>
      </c>
      <c r="D34511" t="s">
        <v>30</v>
      </c>
      <c r="E34511">
        <v>2026</v>
      </c>
      <c r="G34511" t="s">
        <v>273</v>
      </c>
    </row>
    <row r="34512" spans="1:7">
      <c r="A34512">
        <v>72249090</v>
      </c>
      <c r="B34512" t="s">
        <v>126</v>
      </c>
      <c r="C34512" s="30">
        <v>4.0680000000000005</v>
      </c>
      <c r="D34512" t="s">
        <v>30</v>
      </c>
      <c r="E34512">
        <v>2027</v>
      </c>
      <c r="G34512" t="s">
        <v>273</v>
      </c>
    </row>
    <row r="34513" spans="1:7">
      <c r="A34513">
        <v>72249090</v>
      </c>
      <c r="B34513" t="s">
        <v>126</v>
      </c>
      <c r="C34513" s="30">
        <v>4.407</v>
      </c>
      <c r="D34513" t="s">
        <v>30</v>
      </c>
      <c r="E34513">
        <v>2028</v>
      </c>
      <c r="G34513" t="s">
        <v>273</v>
      </c>
    </row>
    <row r="34514" spans="1:7">
      <c r="A34514">
        <v>72251100</v>
      </c>
      <c r="B34514" t="s">
        <v>126</v>
      </c>
      <c r="C34514" s="30">
        <v>4.66</v>
      </c>
      <c r="D34514" t="s">
        <v>29</v>
      </c>
      <c r="G34514" t="s">
        <v>273</v>
      </c>
    </row>
    <row r="34515" spans="1:7">
      <c r="A34515">
        <v>72251100</v>
      </c>
      <c r="B34515" t="s">
        <v>126</v>
      </c>
      <c r="C34515" s="30">
        <v>5.1260000000000003</v>
      </c>
      <c r="D34515" t="s">
        <v>29</v>
      </c>
      <c r="E34515">
        <v>2026</v>
      </c>
      <c r="G34515" t="s">
        <v>273</v>
      </c>
    </row>
    <row r="34516" spans="1:7">
      <c r="A34516">
        <v>72251100</v>
      </c>
      <c r="B34516" t="s">
        <v>126</v>
      </c>
      <c r="C34516" s="30">
        <v>5.5920000000000005</v>
      </c>
      <c r="D34516" t="s">
        <v>29</v>
      </c>
      <c r="E34516">
        <v>2027</v>
      </c>
      <c r="G34516" t="s">
        <v>273</v>
      </c>
    </row>
    <row r="34517" spans="1:7">
      <c r="A34517">
        <v>72251100</v>
      </c>
      <c r="B34517" t="s">
        <v>126</v>
      </c>
      <c r="C34517" s="30">
        <v>6.0579999999999998</v>
      </c>
      <c r="D34517" t="s">
        <v>29</v>
      </c>
      <c r="E34517">
        <v>2028</v>
      </c>
      <c r="G34517" t="s">
        <v>273</v>
      </c>
    </row>
    <row r="34518" spans="1:7">
      <c r="A34518">
        <v>72251910</v>
      </c>
      <c r="B34518" t="s">
        <v>126</v>
      </c>
      <c r="C34518" s="30">
        <v>3.52</v>
      </c>
      <c r="D34518" t="s">
        <v>29</v>
      </c>
      <c r="G34518" t="s">
        <v>273</v>
      </c>
    </row>
    <row r="34519" spans="1:7">
      <c r="A34519">
        <v>72251910</v>
      </c>
      <c r="B34519" t="s">
        <v>126</v>
      </c>
      <c r="C34519" s="30">
        <v>3.8719999999999999</v>
      </c>
      <c r="D34519" t="s">
        <v>29</v>
      </c>
      <c r="E34519">
        <v>2026</v>
      </c>
      <c r="G34519" t="s">
        <v>273</v>
      </c>
    </row>
    <row r="34520" spans="1:7">
      <c r="A34520">
        <v>72251910</v>
      </c>
      <c r="B34520" t="s">
        <v>126</v>
      </c>
      <c r="C34520" s="30">
        <v>4.2240000000000002</v>
      </c>
      <c r="D34520" t="s">
        <v>29</v>
      </c>
      <c r="E34520">
        <v>2027</v>
      </c>
      <c r="G34520" t="s">
        <v>273</v>
      </c>
    </row>
    <row r="34521" spans="1:7">
      <c r="A34521">
        <v>72251910</v>
      </c>
      <c r="B34521" t="s">
        <v>126</v>
      </c>
      <c r="C34521" s="30">
        <v>4.5760000000000005</v>
      </c>
      <c r="D34521" t="s">
        <v>29</v>
      </c>
      <c r="E34521">
        <v>2028</v>
      </c>
      <c r="G34521" t="s">
        <v>273</v>
      </c>
    </row>
    <row r="34522" spans="1:7">
      <c r="A34522">
        <v>72251990</v>
      </c>
      <c r="B34522" t="s">
        <v>126</v>
      </c>
      <c r="C34522" s="30">
        <v>3.57</v>
      </c>
      <c r="D34522" t="s">
        <v>29</v>
      </c>
      <c r="G34522" t="s">
        <v>273</v>
      </c>
    </row>
    <row r="34523" spans="1:7">
      <c r="A34523">
        <v>72251990</v>
      </c>
      <c r="B34523" t="s">
        <v>126</v>
      </c>
      <c r="C34523" s="30">
        <v>3.927</v>
      </c>
      <c r="D34523" t="s">
        <v>29</v>
      </c>
      <c r="E34523">
        <v>2026</v>
      </c>
      <c r="G34523" t="s">
        <v>273</v>
      </c>
    </row>
    <row r="34524" spans="1:7">
      <c r="A34524">
        <v>72251990</v>
      </c>
      <c r="B34524" t="s">
        <v>126</v>
      </c>
      <c r="C34524" s="30">
        <v>4.2839999999999998</v>
      </c>
      <c r="D34524" t="s">
        <v>29</v>
      </c>
      <c r="E34524">
        <v>2027</v>
      </c>
      <c r="G34524" t="s">
        <v>273</v>
      </c>
    </row>
    <row r="34525" spans="1:7">
      <c r="A34525">
        <v>72251990</v>
      </c>
      <c r="B34525" t="s">
        <v>126</v>
      </c>
      <c r="C34525" s="30">
        <v>4.641</v>
      </c>
      <c r="D34525" t="s">
        <v>29</v>
      </c>
      <c r="E34525">
        <v>2028</v>
      </c>
      <c r="G34525" t="s">
        <v>273</v>
      </c>
    </row>
    <row r="34526" spans="1:7">
      <c r="A34526">
        <v>722530</v>
      </c>
      <c r="B34526" t="s">
        <v>126</v>
      </c>
      <c r="C34526" s="30">
        <v>3.52</v>
      </c>
      <c r="D34526" t="s">
        <v>30</v>
      </c>
      <c r="G34526" t="s">
        <v>273</v>
      </c>
    </row>
    <row r="34527" spans="1:7">
      <c r="A34527">
        <v>722530</v>
      </c>
      <c r="B34527" t="s">
        <v>126</v>
      </c>
      <c r="C34527" s="30">
        <v>3.8719999999999999</v>
      </c>
      <c r="D34527" t="s">
        <v>30</v>
      </c>
      <c r="E34527">
        <v>2026</v>
      </c>
      <c r="G34527" t="s">
        <v>273</v>
      </c>
    </row>
    <row r="34528" spans="1:7">
      <c r="A34528">
        <v>722530</v>
      </c>
      <c r="B34528" t="s">
        <v>126</v>
      </c>
      <c r="C34528" s="30">
        <v>4.2240000000000002</v>
      </c>
      <c r="D34528" t="s">
        <v>30</v>
      </c>
      <c r="E34528">
        <v>2027</v>
      </c>
      <c r="G34528" t="s">
        <v>273</v>
      </c>
    </row>
    <row r="34529" spans="1:7">
      <c r="A34529">
        <v>722530</v>
      </c>
      <c r="B34529" t="s">
        <v>126</v>
      </c>
      <c r="C34529" s="30">
        <v>4.5760000000000005</v>
      </c>
      <c r="D34529" t="s">
        <v>30</v>
      </c>
      <c r="E34529">
        <v>2028</v>
      </c>
      <c r="G34529" t="s">
        <v>273</v>
      </c>
    </row>
    <row r="34530" spans="1:7">
      <c r="A34530">
        <v>722540</v>
      </c>
      <c r="B34530" t="s">
        <v>126</v>
      </c>
      <c r="C34530" s="30">
        <v>3.52</v>
      </c>
      <c r="D34530" t="s">
        <v>30</v>
      </c>
      <c r="G34530" t="s">
        <v>273</v>
      </c>
    </row>
    <row r="34531" spans="1:7">
      <c r="A34531">
        <v>722540</v>
      </c>
      <c r="B34531" t="s">
        <v>126</v>
      </c>
      <c r="C34531" s="30">
        <v>3.8719999999999999</v>
      </c>
      <c r="D34531" t="s">
        <v>30</v>
      </c>
      <c r="E34531">
        <v>2026</v>
      </c>
      <c r="G34531" t="s">
        <v>273</v>
      </c>
    </row>
    <row r="34532" spans="1:7">
      <c r="A34532">
        <v>722540</v>
      </c>
      <c r="B34532" t="s">
        <v>126</v>
      </c>
      <c r="C34532" s="30">
        <v>4.2240000000000002</v>
      </c>
      <c r="D34532" t="s">
        <v>30</v>
      </c>
      <c r="E34532">
        <v>2027</v>
      </c>
      <c r="G34532" t="s">
        <v>273</v>
      </c>
    </row>
    <row r="34533" spans="1:7">
      <c r="A34533">
        <v>722540</v>
      </c>
      <c r="B34533" t="s">
        <v>126</v>
      </c>
      <c r="C34533" s="30">
        <v>4.5760000000000005</v>
      </c>
      <c r="D34533" t="s">
        <v>30</v>
      </c>
      <c r="E34533">
        <v>2028</v>
      </c>
      <c r="G34533" t="s">
        <v>273</v>
      </c>
    </row>
    <row r="34534" spans="1:7">
      <c r="A34534">
        <v>722550</v>
      </c>
      <c r="B34534" t="s">
        <v>126</v>
      </c>
      <c r="C34534" s="30">
        <v>3.57</v>
      </c>
      <c r="D34534" t="s">
        <v>30</v>
      </c>
      <c r="G34534" t="s">
        <v>273</v>
      </c>
    </row>
    <row r="34535" spans="1:7">
      <c r="A34535">
        <v>722550</v>
      </c>
      <c r="B34535" t="s">
        <v>126</v>
      </c>
      <c r="C34535" s="30">
        <v>3.927</v>
      </c>
      <c r="D34535" t="s">
        <v>30</v>
      </c>
      <c r="E34535">
        <v>2026</v>
      </c>
      <c r="G34535" t="s">
        <v>273</v>
      </c>
    </row>
    <row r="34536" spans="1:7">
      <c r="A34536">
        <v>722550</v>
      </c>
      <c r="B34536" t="s">
        <v>126</v>
      </c>
      <c r="C34536" s="30">
        <v>4.2839999999999998</v>
      </c>
      <c r="D34536" t="s">
        <v>30</v>
      </c>
      <c r="E34536">
        <v>2027</v>
      </c>
      <c r="G34536" t="s">
        <v>273</v>
      </c>
    </row>
    <row r="34537" spans="1:7">
      <c r="A34537">
        <v>722550</v>
      </c>
      <c r="B34537" t="s">
        <v>126</v>
      </c>
      <c r="C34537" s="30">
        <v>4.641</v>
      </c>
      <c r="D34537" t="s">
        <v>30</v>
      </c>
      <c r="E34537">
        <v>2028</v>
      </c>
      <c r="G34537" t="s">
        <v>273</v>
      </c>
    </row>
    <row r="34538" spans="1:7">
      <c r="A34538">
        <v>72259100</v>
      </c>
      <c r="B34538" t="s">
        <v>126</v>
      </c>
      <c r="C34538" s="30">
        <v>3.57</v>
      </c>
      <c r="D34538" t="s">
        <v>30</v>
      </c>
      <c r="G34538" t="s">
        <v>273</v>
      </c>
    </row>
    <row r="34539" spans="1:7">
      <c r="A34539">
        <v>72259100</v>
      </c>
      <c r="B34539" t="s">
        <v>126</v>
      </c>
      <c r="C34539" s="30">
        <v>3.927</v>
      </c>
      <c r="D34539" t="s">
        <v>30</v>
      </c>
      <c r="E34539">
        <v>2026</v>
      </c>
      <c r="G34539" t="s">
        <v>273</v>
      </c>
    </row>
    <row r="34540" spans="1:7">
      <c r="A34540">
        <v>72259100</v>
      </c>
      <c r="B34540" t="s">
        <v>126</v>
      </c>
      <c r="C34540" s="30">
        <v>4.2839999999999998</v>
      </c>
      <c r="D34540" t="s">
        <v>30</v>
      </c>
      <c r="E34540">
        <v>2027</v>
      </c>
      <c r="G34540" t="s">
        <v>273</v>
      </c>
    </row>
    <row r="34541" spans="1:7">
      <c r="A34541">
        <v>72259100</v>
      </c>
      <c r="B34541" t="s">
        <v>126</v>
      </c>
      <c r="C34541" s="30">
        <v>4.641</v>
      </c>
      <c r="D34541" t="s">
        <v>30</v>
      </c>
      <c r="E34541">
        <v>2028</v>
      </c>
      <c r="G34541" t="s">
        <v>273</v>
      </c>
    </row>
    <row r="34542" spans="1:7">
      <c r="A34542">
        <v>72259200</v>
      </c>
      <c r="B34542" t="s">
        <v>126</v>
      </c>
      <c r="C34542" s="30">
        <v>3.57</v>
      </c>
      <c r="D34542" t="s">
        <v>30</v>
      </c>
      <c r="G34542" t="s">
        <v>273</v>
      </c>
    </row>
    <row r="34543" spans="1:7">
      <c r="A34543">
        <v>72259200</v>
      </c>
      <c r="B34543" t="s">
        <v>126</v>
      </c>
      <c r="C34543" s="30">
        <v>3.927</v>
      </c>
      <c r="D34543" t="s">
        <v>30</v>
      </c>
      <c r="E34543">
        <v>2026</v>
      </c>
      <c r="G34543" t="s">
        <v>273</v>
      </c>
    </row>
    <row r="34544" spans="1:7">
      <c r="A34544">
        <v>72259200</v>
      </c>
      <c r="B34544" t="s">
        <v>126</v>
      </c>
      <c r="C34544" s="30">
        <v>4.2839999999999998</v>
      </c>
      <c r="D34544" t="s">
        <v>30</v>
      </c>
      <c r="E34544">
        <v>2027</v>
      </c>
      <c r="G34544" t="s">
        <v>273</v>
      </c>
    </row>
    <row r="34545" spans="1:7">
      <c r="A34545">
        <v>72259200</v>
      </c>
      <c r="B34545" t="s">
        <v>126</v>
      </c>
      <c r="C34545" s="30">
        <v>4.641</v>
      </c>
      <c r="D34545" t="s">
        <v>30</v>
      </c>
      <c r="E34545">
        <v>2028</v>
      </c>
      <c r="G34545" t="s">
        <v>273</v>
      </c>
    </row>
    <row r="34546" spans="1:7">
      <c r="A34546">
        <v>72259900</v>
      </c>
      <c r="B34546" t="s">
        <v>126</v>
      </c>
      <c r="C34546" s="30">
        <v>3.57</v>
      </c>
      <c r="D34546" t="s">
        <v>30</v>
      </c>
      <c r="G34546" t="s">
        <v>273</v>
      </c>
    </row>
    <row r="34547" spans="1:7">
      <c r="A34547">
        <v>72259900</v>
      </c>
      <c r="B34547" t="s">
        <v>126</v>
      </c>
      <c r="C34547" s="30">
        <v>3.927</v>
      </c>
      <c r="D34547" t="s">
        <v>30</v>
      </c>
      <c r="E34547">
        <v>2026</v>
      </c>
      <c r="G34547" t="s">
        <v>273</v>
      </c>
    </row>
    <row r="34548" spans="1:7">
      <c r="A34548">
        <v>72259900</v>
      </c>
      <c r="B34548" t="s">
        <v>126</v>
      </c>
      <c r="C34548" s="30">
        <v>4.2839999999999998</v>
      </c>
      <c r="D34548" t="s">
        <v>30</v>
      </c>
      <c r="E34548">
        <v>2027</v>
      </c>
      <c r="G34548" t="s">
        <v>273</v>
      </c>
    </row>
    <row r="34549" spans="1:7">
      <c r="A34549">
        <v>72259900</v>
      </c>
      <c r="B34549" t="s">
        <v>126</v>
      </c>
      <c r="C34549" s="30">
        <v>4.641</v>
      </c>
      <c r="D34549" t="s">
        <v>30</v>
      </c>
      <c r="E34549">
        <v>2028</v>
      </c>
      <c r="G34549" t="s">
        <v>273</v>
      </c>
    </row>
    <row r="34550" spans="1:7">
      <c r="A34550">
        <v>72261100</v>
      </c>
      <c r="B34550" t="s">
        <v>126</v>
      </c>
      <c r="C34550" s="30">
        <v>4.66</v>
      </c>
      <c r="D34550" t="s">
        <v>29</v>
      </c>
      <c r="G34550" t="s">
        <v>273</v>
      </c>
    </row>
    <row r="34551" spans="1:7">
      <c r="A34551">
        <v>72261100</v>
      </c>
      <c r="B34551" t="s">
        <v>126</v>
      </c>
      <c r="C34551" s="30">
        <v>5.1260000000000003</v>
      </c>
      <c r="D34551" t="s">
        <v>29</v>
      </c>
      <c r="E34551">
        <v>2026</v>
      </c>
      <c r="G34551" t="s">
        <v>273</v>
      </c>
    </row>
    <row r="34552" spans="1:7">
      <c r="A34552">
        <v>72261100</v>
      </c>
      <c r="B34552" t="s">
        <v>126</v>
      </c>
      <c r="C34552" s="30">
        <v>5.5920000000000005</v>
      </c>
      <c r="D34552" t="s">
        <v>29</v>
      </c>
      <c r="E34552">
        <v>2027</v>
      </c>
      <c r="G34552" t="s">
        <v>273</v>
      </c>
    </row>
    <row r="34553" spans="1:7">
      <c r="A34553">
        <v>72261100</v>
      </c>
      <c r="B34553" t="s">
        <v>126</v>
      </c>
      <c r="C34553" s="30">
        <v>6.0579999999999998</v>
      </c>
      <c r="D34553" t="s">
        <v>29</v>
      </c>
      <c r="E34553">
        <v>2028</v>
      </c>
      <c r="G34553" t="s">
        <v>273</v>
      </c>
    </row>
    <row r="34554" spans="1:7">
      <c r="A34554">
        <v>72261910</v>
      </c>
      <c r="B34554" t="s">
        <v>126</v>
      </c>
      <c r="C34554" s="30">
        <v>3.52</v>
      </c>
      <c r="D34554" t="s">
        <v>29</v>
      </c>
      <c r="G34554" t="s">
        <v>273</v>
      </c>
    </row>
    <row r="34555" spans="1:7">
      <c r="A34555">
        <v>72261910</v>
      </c>
      <c r="B34555" t="s">
        <v>126</v>
      </c>
      <c r="C34555" s="30">
        <v>3.8719999999999999</v>
      </c>
      <c r="D34555" t="s">
        <v>29</v>
      </c>
      <c r="E34555">
        <v>2026</v>
      </c>
      <c r="G34555" t="s">
        <v>273</v>
      </c>
    </row>
    <row r="34556" spans="1:7">
      <c r="A34556">
        <v>72261910</v>
      </c>
      <c r="B34556" t="s">
        <v>126</v>
      </c>
      <c r="C34556" s="30">
        <v>4.2240000000000002</v>
      </c>
      <c r="D34556" t="s">
        <v>29</v>
      </c>
      <c r="E34556">
        <v>2027</v>
      </c>
      <c r="G34556" t="s">
        <v>273</v>
      </c>
    </row>
    <row r="34557" spans="1:7">
      <c r="A34557">
        <v>72261910</v>
      </c>
      <c r="B34557" t="s">
        <v>126</v>
      </c>
      <c r="C34557" s="30">
        <v>4.5760000000000005</v>
      </c>
      <c r="D34557" t="s">
        <v>29</v>
      </c>
      <c r="E34557">
        <v>2028</v>
      </c>
      <c r="G34557" t="s">
        <v>273</v>
      </c>
    </row>
    <row r="34558" spans="1:7">
      <c r="A34558">
        <v>72261980</v>
      </c>
      <c r="B34558" t="s">
        <v>126</v>
      </c>
      <c r="C34558" s="30">
        <v>3.57</v>
      </c>
      <c r="D34558" t="s">
        <v>29</v>
      </c>
      <c r="G34558" t="s">
        <v>273</v>
      </c>
    </row>
    <row r="34559" spans="1:7">
      <c r="A34559">
        <v>72261980</v>
      </c>
      <c r="B34559" t="s">
        <v>126</v>
      </c>
      <c r="C34559" s="30">
        <v>3.927</v>
      </c>
      <c r="D34559" t="s">
        <v>29</v>
      </c>
      <c r="E34559">
        <v>2026</v>
      </c>
      <c r="G34559" t="s">
        <v>273</v>
      </c>
    </row>
    <row r="34560" spans="1:7">
      <c r="A34560">
        <v>72261980</v>
      </c>
      <c r="B34560" t="s">
        <v>126</v>
      </c>
      <c r="C34560" s="30">
        <v>4.2839999999999998</v>
      </c>
      <c r="D34560" t="s">
        <v>29</v>
      </c>
      <c r="E34560">
        <v>2027</v>
      </c>
      <c r="G34560" t="s">
        <v>273</v>
      </c>
    </row>
    <row r="34561" spans="1:7">
      <c r="A34561">
        <v>72261980</v>
      </c>
      <c r="B34561" t="s">
        <v>126</v>
      </c>
      <c r="C34561" s="30">
        <v>4.641</v>
      </c>
      <c r="D34561" t="s">
        <v>29</v>
      </c>
      <c r="E34561">
        <v>2028</v>
      </c>
      <c r="G34561" t="s">
        <v>273</v>
      </c>
    </row>
    <row r="34562" spans="1:7">
      <c r="A34562">
        <v>72262000</v>
      </c>
      <c r="B34562" t="s">
        <v>126</v>
      </c>
      <c r="C34562" s="30">
        <v>3.52</v>
      </c>
      <c r="D34562" t="s">
        <v>30</v>
      </c>
      <c r="G34562" t="s">
        <v>273</v>
      </c>
    </row>
    <row r="34563" spans="1:7">
      <c r="A34563">
        <v>72262000</v>
      </c>
      <c r="B34563" t="s">
        <v>126</v>
      </c>
      <c r="C34563" s="30">
        <v>3.8719999999999999</v>
      </c>
      <c r="D34563" t="s">
        <v>30</v>
      </c>
      <c r="E34563">
        <v>2026</v>
      </c>
      <c r="G34563" t="s">
        <v>273</v>
      </c>
    </row>
    <row r="34564" spans="1:7">
      <c r="A34564">
        <v>72262000</v>
      </c>
      <c r="B34564" t="s">
        <v>126</v>
      </c>
      <c r="C34564" s="30">
        <v>4.2240000000000002</v>
      </c>
      <c r="D34564" t="s">
        <v>30</v>
      </c>
      <c r="E34564">
        <v>2027</v>
      </c>
      <c r="G34564" t="s">
        <v>273</v>
      </c>
    </row>
    <row r="34565" spans="1:7">
      <c r="A34565">
        <v>72262000</v>
      </c>
      <c r="B34565" t="s">
        <v>126</v>
      </c>
      <c r="C34565" s="30">
        <v>4.5760000000000005</v>
      </c>
      <c r="D34565" t="s">
        <v>30</v>
      </c>
      <c r="E34565">
        <v>2028</v>
      </c>
      <c r="G34565" t="s">
        <v>273</v>
      </c>
    </row>
    <row r="34566" spans="1:7">
      <c r="A34566">
        <v>722691</v>
      </c>
      <c r="B34566" t="s">
        <v>126</v>
      </c>
      <c r="C34566" s="30">
        <v>3.52</v>
      </c>
      <c r="D34566" t="s">
        <v>30</v>
      </c>
      <c r="G34566" t="s">
        <v>273</v>
      </c>
    </row>
    <row r="34567" spans="1:7">
      <c r="A34567">
        <v>722691</v>
      </c>
      <c r="B34567" t="s">
        <v>126</v>
      </c>
      <c r="C34567" s="30">
        <v>3.8719999999999999</v>
      </c>
      <c r="D34567" t="s">
        <v>30</v>
      </c>
      <c r="E34567">
        <v>2026</v>
      </c>
      <c r="G34567" t="s">
        <v>273</v>
      </c>
    </row>
    <row r="34568" spans="1:7">
      <c r="A34568">
        <v>722691</v>
      </c>
      <c r="B34568" t="s">
        <v>126</v>
      </c>
      <c r="C34568" s="30">
        <v>4.2240000000000002</v>
      </c>
      <c r="D34568" t="s">
        <v>30</v>
      </c>
      <c r="E34568">
        <v>2027</v>
      </c>
      <c r="G34568" t="s">
        <v>273</v>
      </c>
    </row>
    <row r="34569" spans="1:7">
      <c r="A34569">
        <v>722691</v>
      </c>
      <c r="B34569" t="s">
        <v>126</v>
      </c>
      <c r="C34569" s="30">
        <v>4.5760000000000005</v>
      </c>
      <c r="D34569" t="s">
        <v>30</v>
      </c>
      <c r="E34569">
        <v>2028</v>
      </c>
      <c r="G34569" t="s">
        <v>273</v>
      </c>
    </row>
    <row r="34570" spans="1:7">
      <c r="A34570">
        <v>72269200</v>
      </c>
      <c r="B34570" t="s">
        <v>126</v>
      </c>
      <c r="C34570" s="30">
        <v>3.57</v>
      </c>
      <c r="D34570" t="s">
        <v>30</v>
      </c>
      <c r="G34570" t="s">
        <v>273</v>
      </c>
    </row>
    <row r="34571" spans="1:7">
      <c r="A34571">
        <v>72269200</v>
      </c>
      <c r="B34571" t="s">
        <v>126</v>
      </c>
      <c r="C34571" s="30">
        <v>3.927</v>
      </c>
      <c r="D34571" t="s">
        <v>30</v>
      </c>
      <c r="E34571">
        <v>2026</v>
      </c>
      <c r="G34571" t="s">
        <v>273</v>
      </c>
    </row>
    <row r="34572" spans="1:7">
      <c r="A34572">
        <v>72269200</v>
      </c>
      <c r="B34572" t="s">
        <v>126</v>
      </c>
      <c r="C34572" s="30">
        <v>4.2839999999999998</v>
      </c>
      <c r="D34572" t="s">
        <v>30</v>
      </c>
      <c r="E34572">
        <v>2027</v>
      </c>
      <c r="G34572" t="s">
        <v>273</v>
      </c>
    </row>
    <row r="34573" spans="1:7">
      <c r="A34573">
        <v>72269200</v>
      </c>
      <c r="B34573" t="s">
        <v>126</v>
      </c>
      <c r="C34573" s="30">
        <v>4.641</v>
      </c>
      <c r="D34573" t="s">
        <v>30</v>
      </c>
      <c r="E34573">
        <v>2028</v>
      </c>
      <c r="G34573" t="s">
        <v>273</v>
      </c>
    </row>
    <row r="34574" spans="1:7">
      <c r="A34574">
        <v>722699</v>
      </c>
      <c r="B34574" t="s">
        <v>126</v>
      </c>
      <c r="C34574" s="30">
        <v>3.57</v>
      </c>
      <c r="D34574" t="s">
        <v>30</v>
      </c>
      <c r="G34574" t="s">
        <v>273</v>
      </c>
    </row>
    <row r="34575" spans="1:7">
      <c r="A34575">
        <v>722699</v>
      </c>
      <c r="B34575" t="s">
        <v>126</v>
      </c>
      <c r="C34575" s="30">
        <v>3.927</v>
      </c>
      <c r="D34575" t="s">
        <v>30</v>
      </c>
      <c r="E34575">
        <v>2026</v>
      </c>
      <c r="G34575" t="s">
        <v>273</v>
      </c>
    </row>
    <row r="34576" spans="1:7">
      <c r="A34576">
        <v>722699</v>
      </c>
      <c r="B34576" t="s">
        <v>126</v>
      </c>
      <c r="C34576" s="30">
        <v>4.2839999999999998</v>
      </c>
      <c r="D34576" t="s">
        <v>30</v>
      </c>
      <c r="E34576">
        <v>2027</v>
      </c>
      <c r="G34576" t="s">
        <v>273</v>
      </c>
    </row>
    <row r="34577" spans="1:7">
      <c r="A34577">
        <v>722699</v>
      </c>
      <c r="B34577" t="s">
        <v>126</v>
      </c>
      <c r="C34577" s="30">
        <v>4.641</v>
      </c>
      <c r="D34577" t="s">
        <v>30</v>
      </c>
      <c r="E34577">
        <v>2028</v>
      </c>
      <c r="G34577" t="s">
        <v>273</v>
      </c>
    </row>
    <row r="34578" spans="1:7">
      <c r="A34578">
        <v>7227</v>
      </c>
      <c r="B34578" t="s">
        <v>126</v>
      </c>
      <c r="C34578" s="30">
        <v>3.58</v>
      </c>
      <c r="D34578" t="s">
        <v>29</v>
      </c>
      <c r="G34578" t="s">
        <v>273</v>
      </c>
    </row>
    <row r="34579" spans="1:7">
      <c r="A34579">
        <v>7227</v>
      </c>
      <c r="B34579" t="s">
        <v>126</v>
      </c>
      <c r="C34579" s="30">
        <v>3.9380000000000002</v>
      </c>
      <c r="D34579" t="s">
        <v>29</v>
      </c>
      <c r="E34579">
        <v>2026</v>
      </c>
      <c r="G34579" t="s">
        <v>273</v>
      </c>
    </row>
    <row r="34580" spans="1:7">
      <c r="A34580">
        <v>7227</v>
      </c>
      <c r="B34580" t="s">
        <v>126</v>
      </c>
      <c r="C34580" s="30">
        <v>4.2960000000000003</v>
      </c>
      <c r="D34580" t="s">
        <v>29</v>
      </c>
      <c r="E34580">
        <v>2027</v>
      </c>
      <c r="G34580" t="s">
        <v>273</v>
      </c>
    </row>
    <row r="34581" spans="1:7">
      <c r="A34581">
        <v>7227</v>
      </c>
      <c r="B34581" t="s">
        <v>126</v>
      </c>
      <c r="C34581" s="30">
        <v>4.6539999999999999</v>
      </c>
      <c r="D34581" t="s">
        <v>29</v>
      </c>
      <c r="E34581">
        <v>2028</v>
      </c>
      <c r="G34581" t="s">
        <v>273</v>
      </c>
    </row>
    <row r="34582" spans="1:7">
      <c r="A34582">
        <v>72281020</v>
      </c>
      <c r="B34582" t="s">
        <v>126</v>
      </c>
      <c r="C34582" s="30">
        <v>3.58</v>
      </c>
      <c r="D34582" t="s">
        <v>30</v>
      </c>
      <c r="G34582" t="s">
        <v>273</v>
      </c>
    </row>
    <row r="34583" spans="1:7">
      <c r="A34583">
        <v>72281020</v>
      </c>
      <c r="B34583" t="s">
        <v>126</v>
      </c>
      <c r="C34583" s="30">
        <v>3.9380000000000002</v>
      </c>
      <c r="D34583" t="s">
        <v>30</v>
      </c>
      <c r="E34583">
        <v>2026</v>
      </c>
      <c r="G34583" t="s">
        <v>273</v>
      </c>
    </row>
    <row r="34584" spans="1:7">
      <c r="A34584">
        <v>72281020</v>
      </c>
      <c r="B34584" t="s">
        <v>126</v>
      </c>
      <c r="C34584" s="30">
        <v>4.2960000000000003</v>
      </c>
      <c r="D34584" t="s">
        <v>30</v>
      </c>
      <c r="E34584">
        <v>2027</v>
      </c>
      <c r="G34584" t="s">
        <v>273</v>
      </c>
    </row>
    <row r="34585" spans="1:7">
      <c r="A34585">
        <v>72281020</v>
      </c>
      <c r="B34585" t="s">
        <v>126</v>
      </c>
      <c r="C34585" s="30">
        <v>4.6539999999999999</v>
      </c>
      <c r="D34585" t="s">
        <v>30</v>
      </c>
      <c r="E34585">
        <v>2028</v>
      </c>
      <c r="G34585" t="s">
        <v>273</v>
      </c>
    </row>
    <row r="34586" spans="1:7">
      <c r="A34586">
        <v>72281050</v>
      </c>
      <c r="B34586" t="s">
        <v>126</v>
      </c>
      <c r="C34586" s="30">
        <v>3.39</v>
      </c>
      <c r="D34586" t="s">
        <v>30</v>
      </c>
      <c r="G34586" t="s">
        <v>273</v>
      </c>
    </row>
    <row r="34587" spans="1:7">
      <c r="A34587">
        <v>72281050</v>
      </c>
      <c r="B34587" t="s">
        <v>126</v>
      </c>
      <c r="C34587" s="30">
        <v>3.7290000000000001</v>
      </c>
      <c r="D34587" t="s">
        <v>30</v>
      </c>
      <c r="E34587">
        <v>2026</v>
      </c>
      <c r="G34587" t="s">
        <v>273</v>
      </c>
    </row>
    <row r="34588" spans="1:7">
      <c r="A34588">
        <v>72281050</v>
      </c>
      <c r="B34588" t="s">
        <v>126</v>
      </c>
      <c r="C34588" s="30">
        <v>4.0680000000000005</v>
      </c>
      <c r="D34588" t="s">
        <v>30</v>
      </c>
      <c r="E34588">
        <v>2027</v>
      </c>
      <c r="G34588" t="s">
        <v>273</v>
      </c>
    </row>
    <row r="34589" spans="1:7">
      <c r="A34589">
        <v>72281050</v>
      </c>
      <c r="B34589" t="s">
        <v>126</v>
      </c>
      <c r="C34589" s="30">
        <v>4.407</v>
      </c>
      <c r="D34589" t="s">
        <v>30</v>
      </c>
      <c r="E34589">
        <v>2028</v>
      </c>
      <c r="G34589" t="s">
        <v>273</v>
      </c>
    </row>
    <row r="34590" spans="1:7">
      <c r="A34590">
        <v>72281090</v>
      </c>
      <c r="B34590" t="s">
        <v>126</v>
      </c>
      <c r="C34590" s="30">
        <v>3.58</v>
      </c>
      <c r="D34590" t="s">
        <v>30</v>
      </c>
      <c r="G34590" t="s">
        <v>273</v>
      </c>
    </row>
    <row r="34591" spans="1:7">
      <c r="A34591">
        <v>72281090</v>
      </c>
      <c r="B34591" t="s">
        <v>126</v>
      </c>
      <c r="C34591" s="30">
        <v>3.9380000000000002</v>
      </c>
      <c r="D34591" t="s">
        <v>30</v>
      </c>
      <c r="E34591">
        <v>2026</v>
      </c>
      <c r="G34591" t="s">
        <v>273</v>
      </c>
    </row>
    <row r="34592" spans="1:7">
      <c r="A34592">
        <v>72281090</v>
      </c>
      <c r="B34592" t="s">
        <v>126</v>
      </c>
      <c r="C34592" s="30">
        <v>4.2960000000000003</v>
      </c>
      <c r="D34592" t="s">
        <v>30</v>
      </c>
      <c r="E34592">
        <v>2027</v>
      </c>
      <c r="G34592" t="s">
        <v>273</v>
      </c>
    </row>
    <row r="34593" spans="1:7">
      <c r="A34593">
        <v>72281090</v>
      </c>
      <c r="B34593" t="s">
        <v>126</v>
      </c>
      <c r="C34593" s="30">
        <v>4.6539999999999999</v>
      </c>
      <c r="D34593" t="s">
        <v>30</v>
      </c>
      <c r="E34593">
        <v>2028</v>
      </c>
      <c r="G34593" t="s">
        <v>273</v>
      </c>
    </row>
    <row r="34594" spans="1:7">
      <c r="A34594">
        <v>722820</v>
      </c>
      <c r="B34594" t="s">
        <v>126</v>
      </c>
      <c r="C34594" s="30">
        <v>3.58</v>
      </c>
      <c r="D34594" t="s">
        <v>30</v>
      </c>
      <c r="G34594" t="s">
        <v>273</v>
      </c>
    </row>
    <row r="34595" spans="1:7">
      <c r="A34595">
        <v>722820</v>
      </c>
      <c r="B34595" t="s">
        <v>126</v>
      </c>
      <c r="C34595" s="30">
        <v>3.9380000000000002</v>
      </c>
      <c r="D34595" t="s">
        <v>30</v>
      </c>
      <c r="E34595">
        <v>2026</v>
      </c>
      <c r="G34595" t="s">
        <v>273</v>
      </c>
    </row>
    <row r="34596" spans="1:7">
      <c r="A34596">
        <v>722820</v>
      </c>
      <c r="B34596" t="s">
        <v>126</v>
      </c>
      <c r="C34596" s="30">
        <v>4.2960000000000003</v>
      </c>
      <c r="D34596" t="s">
        <v>30</v>
      </c>
      <c r="E34596">
        <v>2027</v>
      </c>
      <c r="G34596" t="s">
        <v>273</v>
      </c>
    </row>
    <row r="34597" spans="1:7">
      <c r="A34597">
        <v>722820</v>
      </c>
      <c r="B34597" t="s">
        <v>126</v>
      </c>
      <c r="C34597" s="30">
        <v>4.6539999999999999</v>
      </c>
      <c r="D34597" t="s">
        <v>30</v>
      </c>
      <c r="E34597">
        <v>2028</v>
      </c>
      <c r="G34597" t="s">
        <v>273</v>
      </c>
    </row>
    <row r="34598" spans="1:7">
      <c r="A34598">
        <v>722830</v>
      </c>
      <c r="B34598" t="s">
        <v>126</v>
      </c>
      <c r="C34598" s="30">
        <v>3.58</v>
      </c>
      <c r="D34598" t="s">
        <v>29</v>
      </c>
      <c r="G34598" t="s">
        <v>273</v>
      </c>
    </row>
    <row r="34599" spans="1:7">
      <c r="A34599">
        <v>722830</v>
      </c>
      <c r="B34599" t="s">
        <v>126</v>
      </c>
      <c r="C34599" s="30">
        <v>3.9380000000000002</v>
      </c>
      <c r="D34599" t="s">
        <v>29</v>
      </c>
      <c r="E34599">
        <v>2026</v>
      </c>
      <c r="G34599" t="s">
        <v>273</v>
      </c>
    </row>
    <row r="34600" spans="1:7">
      <c r="A34600">
        <v>722830</v>
      </c>
      <c r="B34600" t="s">
        <v>126</v>
      </c>
      <c r="C34600" s="30">
        <v>4.2960000000000003</v>
      </c>
      <c r="D34600" t="s">
        <v>29</v>
      </c>
      <c r="E34600">
        <v>2027</v>
      </c>
      <c r="G34600" t="s">
        <v>273</v>
      </c>
    </row>
    <row r="34601" spans="1:7">
      <c r="A34601">
        <v>722830</v>
      </c>
      <c r="B34601" t="s">
        <v>126</v>
      </c>
      <c r="C34601" s="30">
        <v>4.6539999999999999</v>
      </c>
      <c r="D34601" t="s">
        <v>29</v>
      </c>
      <c r="E34601">
        <v>2028</v>
      </c>
      <c r="G34601" t="s">
        <v>273</v>
      </c>
    </row>
    <row r="34602" spans="1:7">
      <c r="A34602">
        <v>722840</v>
      </c>
      <c r="B34602" t="s">
        <v>126</v>
      </c>
      <c r="C34602" s="30">
        <v>3.39</v>
      </c>
      <c r="D34602" t="s">
        <v>30</v>
      </c>
      <c r="G34602" t="s">
        <v>273</v>
      </c>
    </row>
    <row r="34603" spans="1:7">
      <c r="A34603">
        <v>722840</v>
      </c>
      <c r="B34603" t="s">
        <v>126</v>
      </c>
      <c r="C34603" s="30">
        <v>3.7290000000000001</v>
      </c>
      <c r="D34603" t="s">
        <v>30</v>
      </c>
      <c r="E34603">
        <v>2026</v>
      </c>
      <c r="G34603" t="s">
        <v>273</v>
      </c>
    </row>
    <row r="34604" spans="1:7">
      <c r="A34604">
        <v>722840</v>
      </c>
      <c r="B34604" t="s">
        <v>126</v>
      </c>
      <c r="C34604" s="30">
        <v>4.0680000000000005</v>
      </c>
      <c r="D34604" t="s">
        <v>30</v>
      </c>
      <c r="E34604">
        <v>2027</v>
      </c>
      <c r="G34604" t="s">
        <v>273</v>
      </c>
    </row>
    <row r="34605" spans="1:7">
      <c r="A34605">
        <v>722840</v>
      </c>
      <c r="B34605" t="s">
        <v>126</v>
      </c>
      <c r="C34605" s="30">
        <v>4.407</v>
      </c>
      <c r="D34605" t="s">
        <v>30</v>
      </c>
      <c r="E34605">
        <v>2028</v>
      </c>
      <c r="G34605" t="s">
        <v>273</v>
      </c>
    </row>
    <row r="34606" spans="1:7">
      <c r="A34606">
        <v>722850</v>
      </c>
      <c r="B34606" t="s">
        <v>126</v>
      </c>
      <c r="C34606" s="30">
        <v>3.58</v>
      </c>
      <c r="D34606" t="s">
        <v>29</v>
      </c>
      <c r="G34606" t="s">
        <v>273</v>
      </c>
    </row>
    <row r="34607" spans="1:7">
      <c r="A34607">
        <v>722850</v>
      </c>
      <c r="B34607" t="s">
        <v>126</v>
      </c>
      <c r="C34607" s="30">
        <v>3.9380000000000002</v>
      </c>
      <c r="D34607" t="s">
        <v>29</v>
      </c>
      <c r="E34607">
        <v>2026</v>
      </c>
      <c r="G34607" t="s">
        <v>273</v>
      </c>
    </row>
    <row r="34608" spans="1:7">
      <c r="A34608">
        <v>722850</v>
      </c>
      <c r="B34608" t="s">
        <v>126</v>
      </c>
      <c r="C34608" s="30">
        <v>4.2960000000000003</v>
      </c>
      <c r="D34608" t="s">
        <v>29</v>
      </c>
      <c r="E34608">
        <v>2027</v>
      </c>
      <c r="G34608" t="s">
        <v>273</v>
      </c>
    </row>
    <row r="34609" spans="1:7">
      <c r="A34609">
        <v>722850</v>
      </c>
      <c r="B34609" t="s">
        <v>126</v>
      </c>
      <c r="C34609" s="30">
        <v>4.6539999999999999</v>
      </c>
      <c r="D34609" t="s">
        <v>29</v>
      </c>
      <c r="E34609">
        <v>2028</v>
      </c>
      <c r="G34609" t="s">
        <v>273</v>
      </c>
    </row>
    <row r="34610" spans="1:7">
      <c r="A34610">
        <v>722860</v>
      </c>
      <c r="B34610" t="s">
        <v>126</v>
      </c>
      <c r="C34610" s="30">
        <v>3.58</v>
      </c>
      <c r="D34610" t="s">
        <v>30</v>
      </c>
      <c r="G34610" t="s">
        <v>273</v>
      </c>
    </row>
    <row r="34611" spans="1:7">
      <c r="A34611">
        <v>722860</v>
      </c>
      <c r="B34611" t="s">
        <v>126</v>
      </c>
      <c r="C34611" s="30">
        <v>3.9380000000000002</v>
      </c>
      <c r="D34611" t="s">
        <v>30</v>
      </c>
      <c r="E34611">
        <v>2026</v>
      </c>
      <c r="G34611" t="s">
        <v>273</v>
      </c>
    </row>
    <row r="34612" spans="1:7">
      <c r="A34612">
        <v>722860</v>
      </c>
      <c r="B34612" t="s">
        <v>126</v>
      </c>
      <c r="C34612" s="30">
        <v>4.2960000000000003</v>
      </c>
      <c r="D34612" t="s">
        <v>30</v>
      </c>
      <c r="E34612">
        <v>2027</v>
      </c>
      <c r="G34612" t="s">
        <v>273</v>
      </c>
    </row>
    <row r="34613" spans="1:7">
      <c r="A34613">
        <v>722860</v>
      </c>
      <c r="B34613" t="s">
        <v>126</v>
      </c>
      <c r="C34613" s="30">
        <v>4.6539999999999999</v>
      </c>
      <c r="D34613" t="s">
        <v>30</v>
      </c>
      <c r="E34613">
        <v>2028</v>
      </c>
      <c r="G34613" t="s">
        <v>273</v>
      </c>
    </row>
    <row r="34614" spans="1:7">
      <c r="A34614">
        <v>722870</v>
      </c>
      <c r="B34614" t="s">
        <v>126</v>
      </c>
      <c r="C34614" s="30">
        <v>3.58</v>
      </c>
      <c r="D34614" t="s">
        <v>30</v>
      </c>
      <c r="G34614" t="s">
        <v>273</v>
      </c>
    </row>
    <row r="34615" spans="1:7">
      <c r="A34615">
        <v>722870</v>
      </c>
      <c r="B34615" t="s">
        <v>126</v>
      </c>
      <c r="C34615" s="30">
        <v>3.9380000000000002</v>
      </c>
      <c r="D34615" t="s">
        <v>30</v>
      </c>
      <c r="E34615">
        <v>2026</v>
      </c>
      <c r="G34615" t="s">
        <v>273</v>
      </c>
    </row>
    <row r="34616" spans="1:7">
      <c r="A34616">
        <v>722870</v>
      </c>
      <c r="B34616" t="s">
        <v>126</v>
      </c>
      <c r="C34616" s="30">
        <v>4.2960000000000003</v>
      </c>
      <c r="D34616" t="s">
        <v>30</v>
      </c>
      <c r="E34616">
        <v>2027</v>
      </c>
      <c r="G34616" t="s">
        <v>273</v>
      </c>
    </row>
    <row r="34617" spans="1:7">
      <c r="A34617">
        <v>722870</v>
      </c>
      <c r="B34617" t="s">
        <v>126</v>
      </c>
      <c r="C34617" s="30">
        <v>4.6539999999999999</v>
      </c>
      <c r="D34617" t="s">
        <v>30</v>
      </c>
      <c r="E34617">
        <v>2028</v>
      </c>
      <c r="G34617" t="s">
        <v>273</v>
      </c>
    </row>
    <row r="34618" spans="1:7">
      <c r="A34618">
        <v>72288000</v>
      </c>
      <c r="B34618" t="s">
        <v>126</v>
      </c>
      <c r="C34618" s="30">
        <v>3.58</v>
      </c>
      <c r="D34618" t="s">
        <v>30</v>
      </c>
      <c r="G34618" t="s">
        <v>273</v>
      </c>
    </row>
    <row r="34619" spans="1:7">
      <c r="A34619">
        <v>72288000</v>
      </c>
      <c r="B34619" t="s">
        <v>126</v>
      </c>
      <c r="C34619" s="30">
        <v>3.9380000000000002</v>
      </c>
      <c r="D34619" t="s">
        <v>30</v>
      </c>
      <c r="E34619">
        <v>2026</v>
      </c>
      <c r="G34619" t="s">
        <v>273</v>
      </c>
    </row>
    <row r="34620" spans="1:7">
      <c r="A34620">
        <v>72288000</v>
      </c>
      <c r="B34620" t="s">
        <v>126</v>
      </c>
      <c r="C34620" s="30">
        <v>4.2960000000000003</v>
      </c>
      <c r="D34620" t="s">
        <v>30</v>
      </c>
      <c r="E34620">
        <v>2027</v>
      </c>
      <c r="G34620" t="s">
        <v>273</v>
      </c>
    </row>
    <row r="34621" spans="1:7">
      <c r="A34621">
        <v>72288000</v>
      </c>
      <c r="B34621" t="s">
        <v>126</v>
      </c>
      <c r="C34621" s="30">
        <v>4.6539999999999999</v>
      </c>
      <c r="D34621" t="s">
        <v>30</v>
      </c>
      <c r="E34621">
        <v>2028</v>
      </c>
      <c r="G34621" t="s">
        <v>273</v>
      </c>
    </row>
    <row r="34622" spans="1:7">
      <c r="A34622">
        <v>7229</v>
      </c>
      <c r="B34622" t="s">
        <v>126</v>
      </c>
      <c r="C34622" s="30">
        <v>3.58</v>
      </c>
      <c r="D34622" t="s">
        <v>29</v>
      </c>
      <c r="G34622" t="s">
        <v>273</v>
      </c>
    </row>
    <row r="34623" spans="1:7">
      <c r="A34623">
        <v>7229</v>
      </c>
      <c r="B34623" t="s">
        <v>126</v>
      </c>
      <c r="C34623" s="30">
        <v>3.9380000000000002</v>
      </c>
      <c r="D34623" t="s">
        <v>29</v>
      </c>
      <c r="E34623">
        <v>2026</v>
      </c>
      <c r="G34623" t="s">
        <v>273</v>
      </c>
    </row>
    <row r="34624" spans="1:7">
      <c r="A34624">
        <v>7229</v>
      </c>
      <c r="B34624" t="s">
        <v>126</v>
      </c>
      <c r="C34624" s="30">
        <v>4.2960000000000003</v>
      </c>
      <c r="D34624" t="s">
        <v>29</v>
      </c>
      <c r="E34624">
        <v>2027</v>
      </c>
      <c r="G34624" t="s">
        <v>273</v>
      </c>
    </row>
    <row r="34625" spans="1:7">
      <c r="A34625">
        <v>7229</v>
      </c>
      <c r="B34625" t="s">
        <v>126</v>
      </c>
      <c r="C34625" s="30">
        <v>4.6539999999999999</v>
      </c>
      <c r="D34625" t="s">
        <v>29</v>
      </c>
      <c r="E34625">
        <v>2028</v>
      </c>
      <c r="G34625" t="s">
        <v>273</v>
      </c>
    </row>
    <row r="34626" spans="1:7">
      <c r="A34626">
        <v>7301</v>
      </c>
      <c r="B34626" t="s">
        <v>126</v>
      </c>
      <c r="C34626" s="30">
        <v>2.0390000000000001</v>
      </c>
      <c r="D34626" t="s">
        <v>29</v>
      </c>
      <c r="G34626" t="s">
        <v>273</v>
      </c>
    </row>
    <row r="34627" spans="1:7">
      <c r="A34627">
        <v>7301</v>
      </c>
      <c r="B34627" t="s">
        <v>126</v>
      </c>
      <c r="C34627" s="30">
        <v>2.2429000000000001</v>
      </c>
      <c r="D34627" t="s">
        <v>29</v>
      </c>
      <c r="E34627">
        <v>2026</v>
      </c>
      <c r="G34627" t="s">
        <v>273</v>
      </c>
    </row>
    <row r="34628" spans="1:7">
      <c r="A34628">
        <v>7301</v>
      </c>
      <c r="B34628" t="s">
        <v>126</v>
      </c>
      <c r="C34628" s="30">
        <v>2.4468000000000001</v>
      </c>
      <c r="D34628" t="s">
        <v>29</v>
      </c>
      <c r="E34628">
        <v>2027</v>
      </c>
      <c r="G34628" t="s">
        <v>273</v>
      </c>
    </row>
    <row r="34629" spans="1:7">
      <c r="A34629">
        <v>7301</v>
      </c>
      <c r="B34629" t="s">
        <v>126</v>
      </c>
      <c r="C34629" s="30">
        <v>2.6507000000000001</v>
      </c>
      <c r="D34629" t="s">
        <v>29</v>
      </c>
      <c r="E34629">
        <v>2028</v>
      </c>
      <c r="G34629" t="s">
        <v>273</v>
      </c>
    </row>
    <row r="34630" spans="1:7">
      <c r="A34630">
        <v>7302</v>
      </c>
      <c r="B34630" t="s">
        <v>126</v>
      </c>
      <c r="C34630" s="30">
        <v>3.95</v>
      </c>
      <c r="D34630" t="s">
        <v>29</v>
      </c>
      <c r="G34630" t="s">
        <v>273</v>
      </c>
    </row>
    <row r="34631" spans="1:7">
      <c r="A34631">
        <v>7302</v>
      </c>
      <c r="B34631" t="s">
        <v>126</v>
      </c>
      <c r="C34631" s="30">
        <v>4.3450000000000006</v>
      </c>
      <c r="D34631" t="s">
        <v>29</v>
      </c>
      <c r="E34631">
        <v>2026</v>
      </c>
      <c r="G34631" t="s">
        <v>273</v>
      </c>
    </row>
    <row r="34632" spans="1:7">
      <c r="A34632">
        <v>7302</v>
      </c>
      <c r="B34632" t="s">
        <v>126</v>
      </c>
      <c r="C34632" s="30">
        <v>4.74</v>
      </c>
      <c r="D34632" t="s">
        <v>29</v>
      </c>
      <c r="E34632">
        <v>2027</v>
      </c>
      <c r="G34632" t="s">
        <v>273</v>
      </c>
    </row>
    <row r="34633" spans="1:7">
      <c r="A34633">
        <v>7302</v>
      </c>
      <c r="B34633" t="s">
        <v>126</v>
      </c>
      <c r="C34633" s="30">
        <v>5.1350000000000007</v>
      </c>
      <c r="D34633" t="s">
        <v>29</v>
      </c>
      <c r="E34633">
        <v>2028</v>
      </c>
      <c r="G34633" t="s">
        <v>273</v>
      </c>
    </row>
    <row r="34634" spans="1:7">
      <c r="A34634">
        <v>730300</v>
      </c>
      <c r="B34634" t="s">
        <v>126</v>
      </c>
      <c r="C34634" s="30">
        <v>3.07</v>
      </c>
      <c r="G34634" t="s">
        <v>273</v>
      </c>
    </row>
    <row r="34635" spans="1:7">
      <c r="A34635">
        <v>730300</v>
      </c>
      <c r="B34635" t="s">
        <v>126</v>
      </c>
      <c r="C34635" s="30">
        <v>3.3769999999999998</v>
      </c>
      <c r="E34635">
        <v>2026</v>
      </c>
      <c r="G34635" t="s">
        <v>273</v>
      </c>
    </row>
    <row r="34636" spans="1:7">
      <c r="A34636">
        <v>730300</v>
      </c>
      <c r="B34636" t="s">
        <v>126</v>
      </c>
      <c r="C34636" s="30">
        <v>3.6839999999999997</v>
      </c>
      <c r="E34636">
        <v>2027</v>
      </c>
      <c r="G34636" t="s">
        <v>273</v>
      </c>
    </row>
    <row r="34637" spans="1:7">
      <c r="A34637">
        <v>730300</v>
      </c>
      <c r="B34637" t="s">
        <v>126</v>
      </c>
      <c r="C34637" s="30">
        <v>3.9909999999999997</v>
      </c>
      <c r="E34637">
        <v>2028</v>
      </c>
      <c r="G34637" t="s">
        <v>273</v>
      </c>
    </row>
    <row r="34638" spans="1:7">
      <c r="A34638">
        <v>73041100</v>
      </c>
      <c r="B34638" t="s">
        <v>126</v>
      </c>
      <c r="C34638" s="30">
        <v>4.63</v>
      </c>
      <c r="G34638" t="s">
        <v>273</v>
      </c>
    </row>
    <row r="34639" spans="1:7">
      <c r="A34639">
        <v>73041100</v>
      </c>
      <c r="B34639" t="s">
        <v>126</v>
      </c>
      <c r="C34639" s="30">
        <v>5.093</v>
      </c>
      <c r="E34639">
        <v>2026</v>
      </c>
      <c r="G34639" t="s">
        <v>273</v>
      </c>
    </row>
    <row r="34640" spans="1:7">
      <c r="A34640">
        <v>73041100</v>
      </c>
      <c r="B34640" t="s">
        <v>126</v>
      </c>
      <c r="C34640" s="30">
        <v>5.556</v>
      </c>
      <c r="E34640">
        <v>2027</v>
      </c>
      <c r="G34640" t="s">
        <v>273</v>
      </c>
    </row>
    <row r="34641" spans="1:7">
      <c r="A34641">
        <v>73041100</v>
      </c>
      <c r="B34641" t="s">
        <v>126</v>
      </c>
      <c r="C34641" s="30">
        <v>6.0190000000000001</v>
      </c>
      <c r="E34641">
        <v>2028</v>
      </c>
      <c r="G34641" t="s">
        <v>273</v>
      </c>
    </row>
    <row r="34642" spans="1:7">
      <c r="A34642">
        <v>730419</v>
      </c>
      <c r="B34642" t="s">
        <v>126</v>
      </c>
      <c r="C34642" s="30">
        <v>1.96</v>
      </c>
      <c r="D34642" t="s">
        <v>29</v>
      </c>
      <c r="G34642" t="s">
        <v>273</v>
      </c>
    </row>
    <row r="34643" spans="1:7">
      <c r="A34643">
        <v>730419</v>
      </c>
      <c r="B34643" t="s">
        <v>126</v>
      </c>
      <c r="C34643" s="30">
        <v>2.1560000000000001</v>
      </c>
      <c r="D34643" t="s">
        <v>29</v>
      </c>
      <c r="E34643">
        <v>2026</v>
      </c>
      <c r="G34643" t="s">
        <v>273</v>
      </c>
    </row>
    <row r="34644" spans="1:7">
      <c r="A34644">
        <v>730419</v>
      </c>
      <c r="B34644" t="s">
        <v>126</v>
      </c>
      <c r="C34644" s="30">
        <v>2.3519999999999999</v>
      </c>
      <c r="D34644" t="s">
        <v>29</v>
      </c>
      <c r="E34644">
        <v>2027</v>
      </c>
      <c r="G34644" t="s">
        <v>273</v>
      </c>
    </row>
    <row r="34645" spans="1:7">
      <c r="A34645">
        <v>730419</v>
      </c>
      <c r="B34645" t="s">
        <v>126</v>
      </c>
      <c r="C34645" s="30">
        <v>2.548</v>
      </c>
      <c r="D34645" t="s">
        <v>29</v>
      </c>
      <c r="E34645">
        <v>2028</v>
      </c>
      <c r="G34645" t="s">
        <v>273</v>
      </c>
    </row>
    <row r="34646" spans="1:7">
      <c r="A34646">
        <v>73042200</v>
      </c>
      <c r="B34646" t="s">
        <v>126</v>
      </c>
      <c r="C34646" s="30">
        <v>4.63</v>
      </c>
      <c r="G34646" t="s">
        <v>273</v>
      </c>
    </row>
    <row r="34647" spans="1:7">
      <c r="A34647">
        <v>73042200</v>
      </c>
      <c r="B34647" t="s">
        <v>126</v>
      </c>
      <c r="C34647" s="30">
        <v>5.093</v>
      </c>
      <c r="E34647">
        <v>2026</v>
      </c>
      <c r="G34647" t="s">
        <v>273</v>
      </c>
    </row>
    <row r="34648" spans="1:7">
      <c r="A34648">
        <v>73042200</v>
      </c>
      <c r="B34648" t="s">
        <v>126</v>
      </c>
      <c r="C34648" s="30">
        <v>5.556</v>
      </c>
      <c r="E34648">
        <v>2027</v>
      </c>
      <c r="G34648" t="s">
        <v>273</v>
      </c>
    </row>
    <row r="34649" spans="1:7">
      <c r="A34649">
        <v>73042200</v>
      </c>
      <c r="B34649" t="s">
        <v>126</v>
      </c>
      <c r="C34649" s="30">
        <v>6.0190000000000001</v>
      </c>
      <c r="E34649">
        <v>2028</v>
      </c>
      <c r="G34649" t="s">
        <v>273</v>
      </c>
    </row>
    <row r="34650" spans="1:7">
      <c r="A34650">
        <v>73042300</v>
      </c>
      <c r="B34650" t="s">
        <v>126</v>
      </c>
      <c r="C34650" s="30">
        <v>1.96</v>
      </c>
      <c r="D34650" t="s">
        <v>29</v>
      </c>
      <c r="G34650" t="s">
        <v>273</v>
      </c>
    </row>
    <row r="34651" spans="1:7">
      <c r="A34651">
        <v>73042300</v>
      </c>
      <c r="B34651" t="s">
        <v>126</v>
      </c>
      <c r="C34651" s="30">
        <v>2.1560000000000001</v>
      </c>
      <c r="D34651" t="s">
        <v>29</v>
      </c>
      <c r="E34651">
        <v>2026</v>
      </c>
      <c r="G34651" t="s">
        <v>273</v>
      </c>
    </row>
    <row r="34652" spans="1:7">
      <c r="A34652">
        <v>73042300</v>
      </c>
      <c r="B34652" t="s">
        <v>126</v>
      </c>
      <c r="C34652" s="30">
        <v>2.3519999999999999</v>
      </c>
      <c r="D34652" t="s">
        <v>29</v>
      </c>
      <c r="E34652">
        <v>2027</v>
      </c>
      <c r="G34652" t="s">
        <v>273</v>
      </c>
    </row>
    <row r="34653" spans="1:7">
      <c r="A34653">
        <v>73042300</v>
      </c>
      <c r="B34653" t="s">
        <v>126</v>
      </c>
      <c r="C34653" s="30">
        <v>2.548</v>
      </c>
      <c r="D34653" t="s">
        <v>29</v>
      </c>
      <c r="E34653">
        <v>2028</v>
      </c>
      <c r="G34653" t="s">
        <v>273</v>
      </c>
    </row>
    <row r="34654" spans="1:7">
      <c r="A34654">
        <v>73042400</v>
      </c>
      <c r="B34654" t="s">
        <v>126</v>
      </c>
      <c r="C34654" s="30">
        <v>4.63</v>
      </c>
      <c r="G34654" t="s">
        <v>273</v>
      </c>
    </row>
    <row r="34655" spans="1:7">
      <c r="A34655">
        <v>73042400</v>
      </c>
      <c r="B34655" t="s">
        <v>126</v>
      </c>
      <c r="C34655" s="30">
        <v>5.093</v>
      </c>
      <c r="E34655">
        <v>2026</v>
      </c>
      <c r="G34655" t="s">
        <v>273</v>
      </c>
    </row>
    <row r="34656" spans="1:7">
      <c r="A34656">
        <v>73042400</v>
      </c>
      <c r="B34656" t="s">
        <v>126</v>
      </c>
      <c r="C34656" s="30">
        <v>5.556</v>
      </c>
      <c r="E34656">
        <v>2027</v>
      </c>
      <c r="G34656" t="s">
        <v>273</v>
      </c>
    </row>
    <row r="34657" spans="1:7">
      <c r="A34657">
        <v>73042400</v>
      </c>
      <c r="B34657" t="s">
        <v>126</v>
      </c>
      <c r="C34657" s="30">
        <v>6.0190000000000001</v>
      </c>
      <c r="E34657">
        <v>2028</v>
      </c>
      <c r="G34657" t="s">
        <v>273</v>
      </c>
    </row>
    <row r="34658" spans="1:7">
      <c r="A34658">
        <v>730429</v>
      </c>
      <c r="B34658" t="s">
        <v>126</v>
      </c>
      <c r="C34658" s="30">
        <v>1.96</v>
      </c>
      <c r="D34658" t="s">
        <v>29</v>
      </c>
      <c r="G34658" t="s">
        <v>273</v>
      </c>
    </row>
    <row r="34659" spans="1:7">
      <c r="A34659">
        <v>730429</v>
      </c>
      <c r="B34659" t="s">
        <v>126</v>
      </c>
      <c r="C34659" s="30">
        <v>2.1560000000000001</v>
      </c>
      <c r="D34659" t="s">
        <v>29</v>
      </c>
      <c r="E34659">
        <v>2026</v>
      </c>
      <c r="G34659" t="s">
        <v>273</v>
      </c>
    </row>
    <row r="34660" spans="1:7">
      <c r="A34660">
        <v>730429</v>
      </c>
      <c r="B34660" t="s">
        <v>126</v>
      </c>
      <c r="C34660" s="30">
        <v>2.3519999999999999</v>
      </c>
      <c r="D34660" t="s">
        <v>29</v>
      </c>
      <c r="E34660">
        <v>2027</v>
      </c>
      <c r="G34660" t="s">
        <v>273</v>
      </c>
    </row>
    <row r="34661" spans="1:7">
      <c r="A34661">
        <v>730429</v>
      </c>
      <c r="B34661" t="s">
        <v>126</v>
      </c>
      <c r="C34661" s="30">
        <v>2.548</v>
      </c>
      <c r="D34661" t="s">
        <v>29</v>
      </c>
      <c r="E34661">
        <v>2028</v>
      </c>
      <c r="G34661" t="s">
        <v>273</v>
      </c>
    </row>
    <row r="34662" spans="1:7">
      <c r="A34662">
        <v>730431</v>
      </c>
      <c r="B34662" t="s">
        <v>126</v>
      </c>
      <c r="C34662" s="30">
        <v>1.96</v>
      </c>
      <c r="D34662" t="s">
        <v>29</v>
      </c>
      <c r="G34662" t="s">
        <v>273</v>
      </c>
    </row>
    <row r="34663" spans="1:7">
      <c r="A34663">
        <v>730431</v>
      </c>
      <c r="B34663" t="s">
        <v>126</v>
      </c>
      <c r="C34663" s="30">
        <v>2.1560000000000001</v>
      </c>
      <c r="D34663" t="s">
        <v>29</v>
      </c>
      <c r="E34663">
        <v>2026</v>
      </c>
      <c r="G34663" t="s">
        <v>273</v>
      </c>
    </row>
    <row r="34664" spans="1:7">
      <c r="A34664">
        <v>730431</v>
      </c>
      <c r="B34664" t="s">
        <v>126</v>
      </c>
      <c r="C34664" s="30">
        <v>2.3519999999999999</v>
      </c>
      <c r="D34664" t="s">
        <v>29</v>
      </c>
      <c r="E34664">
        <v>2027</v>
      </c>
      <c r="G34664" t="s">
        <v>273</v>
      </c>
    </row>
    <row r="34665" spans="1:7">
      <c r="A34665">
        <v>730431</v>
      </c>
      <c r="B34665" t="s">
        <v>126</v>
      </c>
      <c r="C34665" s="30">
        <v>2.548</v>
      </c>
      <c r="D34665" t="s">
        <v>29</v>
      </c>
      <c r="E34665">
        <v>2028</v>
      </c>
      <c r="G34665" t="s">
        <v>273</v>
      </c>
    </row>
    <row r="34666" spans="1:7">
      <c r="A34666">
        <v>730439</v>
      </c>
      <c r="B34666" t="s">
        <v>126</v>
      </c>
      <c r="C34666" s="30">
        <v>1.96</v>
      </c>
      <c r="D34666" t="s">
        <v>29</v>
      </c>
      <c r="G34666" t="s">
        <v>273</v>
      </c>
    </row>
    <row r="34667" spans="1:7">
      <c r="A34667">
        <v>730439</v>
      </c>
      <c r="B34667" t="s">
        <v>126</v>
      </c>
      <c r="C34667" s="30">
        <v>2.1560000000000001</v>
      </c>
      <c r="D34667" t="s">
        <v>29</v>
      </c>
      <c r="E34667">
        <v>2026</v>
      </c>
      <c r="G34667" t="s">
        <v>273</v>
      </c>
    </row>
    <row r="34668" spans="1:7">
      <c r="A34668">
        <v>730439</v>
      </c>
      <c r="B34668" t="s">
        <v>126</v>
      </c>
      <c r="C34668" s="30">
        <v>2.3519999999999999</v>
      </c>
      <c r="D34668" t="s">
        <v>29</v>
      </c>
      <c r="E34668">
        <v>2027</v>
      </c>
      <c r="G34668" t="s">
        <v>273</v>
      </c>
    </row>
    <row r="34669" spans="1:7">
      <c r="A34669">
        <v>730439</v>
      </c>
      <c r="B34669" t="s">
        <v>126</v>
      </c>
      <c r="C34669" s="30">
        <v>2.548</v>
      </c>
      <c r="D34669" t="s">
        <v>29</v>
      </c>
      <c r="E34669">
        <v>2028</v>
      </c>
      <c r="G34669" t="s">
        <v>273</v>
      </c>
    </row>
    <row r="34670" spans="1:7">
      <c r="A34670">
        <v>73044100</v>
      </c>
      <c r="B34670" t="s">
        <v>126</v>
      </c>
      <c r="C34670" s="30">
        <v>4.63</v>
      </c>
      <c r="G34670" t="s">
        <v>273</v>
      </c>
    </row>
    <row r="34671" spans="1:7">
      <c r="A34671">
        <v>73044100</v>
      </c>
      <c r="B34671" t="s">
        <v>126</v>
      </c>
      <c r="C34671" s="30">
        <v>5.093</v>
      </c>
      <c r="E34671">
        <v>2026</v>
      </c>
      <c r="G34671" t="s">
        <v>273</v>
      </c>
    </row>
    <row r="34672" spans="1:7">
      <c r="A34672">
        <v>73044100</v>
      </c>
      <c r="B34672" t="s">
        <v>126</v>
      </c>
      <c r="C34672" s="30">
        <v>5.556</v>
      </c>
      <c r="E34672">
        <v>2027</v>
      </c>
      <c r="G34672" t="s">
        <v>273</v>
      </c>
    </row>
    <row r="34673" spans="1:7">
      <c r="A34673">
        <v>73044100</v>
      </c>
      <c r="B34673" t="s">
        <v>126</v>
      </c>
      <c r="C34673" s="30">
        <v>6.0190000000000001</v>
      </c>
      <c r="E34673">
        <v>2028</v>
      </c>
      <c r="G34673" t="s">
        <v>273</v>
      </c>
    </row>
    <row r="34674" spans="1:7">
      <c r="A34674">
        <v>730449</v>
      </c>
      <c r="B34674" t="s">
        <v>126</v>
      </c>
      <c r="C34674" s="30">
        <v>4.63</v>
      </c>
      <c r="G34674" t="s">
        <v>273</v>
      </c>
    </row>
    <row r="34675" spans="1:7">
      <c r="A34675">
        <v>730449</v>
      </c>
      <c r="B34675" t="s">
        <v>126</v>
      </c>
      <c r="C34675" s="30">
        <v>5.093</v>
      </c>
      <c r="E34675">
        <v>2026</v>
      </c>
      <c r="G34675" t="s">
        <v>273</v>
      </c>
    </row>
    <row r="34676" spans="1:7">
      <c r="A34676">
        <v>730449</v>
      </c>
      <c r="B34676" t="s">
        <v>126</v>
      </c>
      <c r="C34676" s="30">
        <v>5.556</v>
      </c>
      <c r="E34676">
        <v>2027</v>
      </c>
      <c r="G34676" t="s">
        <v>273</v>
      </c>
    </row>
    <row r="34677" spans="1:7">
      <c r="A34677">
        <v>730449</v>
      </c>
      <c r="B34677" t="s">
        <v>126</v>
      </c>
      <c r="C34677" s="30">
        <v>6.0190000000000001</v>
      </c>
      <c r="E34677">
        <v>2028</v>
      </c>
      <c r="G34677" t="s">
        <v>273</v>
      </c>
    </row>
    <row r="34678" spans="1:7">
      <c r="A34678">
        <v>730451</v>
      </c>
      <c r="B34678" t="s">
        <v>126</v>
      </c>
      <c r="C34678" s="30">
        <v>1.95</v>
      </c>
      <c r="D34678" t="s">
        <v>30</v>
      </c>
      <c r="G34678" t="s">
        <v>273</v>
      </c>
    </row>
    <row r="34679" spans="1:7">
      <c r="A34679">
        <v>730451</v>
      </c>
      <c r="B34679" t="s">
        <v>126</v>
      </c>
      <c r="C34679" s="30">
        <v>2.145</v>
      </c>
      <c r="D34679" t="s">
        <v>30</v>
      </c>
      <c r="E34679">
        <v>2026</v>
      </c>
      <c r="G34679" t="s">
        <v>273</v>
      </c>
    </row>
    <row r="34680" spans="1:7">
      <c r="A34680">
        <v>730451</v>
      </c>
      <c r="B34680" t="s">
        <v>126</v>
      </c>
      <c r="C34680" s="30">
        <v>2.34</v>
      </c>
      <c r="D34680" t="s">
        <v>30</v>
      </c>
      <c r="E34680">
        <v>2027</v>
      </c>
      <c r="G34680" t="s">
        <v>273</v>
      </c>
    </row>
    <row r="34681" spans="1:7">
      <c r="A34681">
        <v>730451</v>
      </c>
      <c r="B34681" t="s">
        <v>126</v>
      </c>
      <c r="C34681" s="30">
        <v>2.5350000000000001</v>
      </c>
      <c r="D34681" t="s">
        <v>30</v>
      </c>
      <c r="E34681">
        <v>2028</v>
      </c>
      <c r="G34681" t="s">
        <v>273</v>
      </c>
    </row>
    <row r="34682" spans="1:7">
      <c r="A34682">
        <v>730459</v>
      </c>
      <c r="B34682" t="s">
        <v>126</v>
      </c>
      <c r="C34682" s="30">
        <v>1.95</v>
      </c>
      <c r="D34682" t="s">
        <v>29</v>
      </c>
      <c r="G34682" t="s">
        <v>273</v>
      </c>
    </row>
    <row r="34683" spans="1:7">
      <c r="A34683">
        <v>730459</v>
      </c>
      <c r="B34683" t="s">
        <v>126</v>
      </c>
      <c r="C34683" s="30">
        <v>2.145</v>
      </c>
      <c r="D34683" t="s">
        <v>29</v>
      </c>
      <c r="E34683">
        <v>2026</v>
      </c>
      <c r="G34683" t="s">
        <v>273</v>
      </c>
    </row>
    <row r="34684" spans="1:7">
      <c r="A34684">
        <v>730459</v>
      </c>
      <c r="B34684" t="s">
        <v>126</v>
      </c>
      <c r="C34684" s="30">
        <v>2.34</v>
      </c>
      <c r="D34684" t="s">
        <v>29</v>
      </c>
      <c r="E34684">
        <v>2027</v>
      </c>
      <c r="G34684" t="s">
        <v>273</v>
      </c>
    </row>
    <row r="34685" spans="1:7">
      <c r="A34685">
        <v>730459</v>
      </c>
      <c r="B34685" t="s">
        <v>126</v>
      </c>
      <c r="C34685" s="30">
        <v>2.5350000000000001</v>
      </c>
      <c r="D34685" t="s">
        <v>29</v>
      </c>
      <c r="E34685">
        <v>2028</v>
      </c>
      <c r="G34685" t="s">
        <v>273</v>
      </c>
    </row>
    <row r="34686" spans="1:7">
      <c r="A34686">
        <v>73049000</v>
      </c>
      <c r="B34686" t="s">
        <v>126</v>
      </c>
      <c r="C34686" s="30">
        <v>1.96</v>
      </c>
      <c r="D34686" t="s">
        <v>29</v>
      </c>
      <c r="G34686" t="s">
        <v>273</v>
      </c>
    </row>
    <row r="34687" spans="1:7">
      <c r="A34687">
        <v>73049000</v>
      </c>
      <c r="B34687" t="s">
        <v>126</v>
      </c>
      <c r="C34687" s="30">
        <v>2.1560000000000001</v>
      </c>
      <c r="D34687" t="s">
        <v>29</v>
      </c>
      <c r="E34687">
        <v>2026</v>
      </c>
      <c r="G34687" t="s">
        <v>273</v>
      </c>
    </row>
    <row r="34688" spans="1:7">
      <c r="A34688">
        <v>73049000</v>
      </c>
      <c r="B34688" t="s">
        <v>126</v>
      </c>
      <c r="C34688" s="30">
        <v>2.3519999999999999</v>
      </c>
      <c r="D34688" t="s">
        <v>29</v>
      </c>
      <c r="E34688">
        <v>2027</v>
      </c>
      <c r="G34688" t="s">
        <v>273</v>
      </c>
    </row>
    <row r="34689" spans="1:7">
      <c r="A34689">
        <v>73049000</v>
      </c>
      <c r="B34689" t="s">
        <v>126</v>
      </c>
      <c r="C34689" s="30">
        <v>2.548</v>
      </c>
      <c r="D34689" t="s">
        <v>29</v>
      </c>
      <c r="E34689">
        <v>2028</v>
      </c>
      <c r="G34689" t="s">
        <v>273</v>
      </c>
    </row>
    <row r="34690" spans="1:7">
      <c r="A34690">
        <v>7305</v>
      </c>
      <c r="B34690" t="s">
        <v>126</v>
      </c>
      <c r="C34690" s="30">
        <v>2.0790000000000002</v>
      </c>
      <c r="D34690" t="s">
        <v>29</v>
      </c>
      <c r="G34690" t="s">
        <v>273</v>
      </c>
    </row>
    <row r="34691" spans="1:7">
      <c r="A34691">
        <v>7305</v>
      </c>
      <c r="B34691" t="s">
        <v>126</v>
      </c>
      <c r="C34691" s="30">
        <v>2.2869000000000002</v>
      </c>
      <c r="D34691" t="s">
        <v>29</v>
      </c>
      <c r="E34691">
        <v>2026</v>
      </c>
      <c r="G34691" t="s">
        <v>273</v>
      </c>
    </row>
    <row r="34692" spans="1:7">
      <c r="A34692">
        <v>7305</v>
      </c>
      <c r="B34692" t="s">
        <v>126</v>
      </c>
      <c r="C34692" s="30">
        <v>2.4948000000000001</v>
      </c>
      <c r="D34692" t="s">
        <v>29</v>
      </c>
      <c r="E34692">
        <v>2027</v>
      </c>
      <c r="G34692" t="s">
        <v>273</v>
      </c>
    </row>
    <row r="34693" spans="1:7">
      <c r="A34693">
        <v>7305</v>
      </c>
      <c r="B34693" t="s">
        <v>126</v>
      </c>
      <c r="C34693" s="30">
        <v>2.7027000000000001</v>
      </c>
      <c r="D34693" t="s">
        <v>29</v>
      </c>
      <c r="E34693">
        <v>2028</v>
      </c>
      <c r="G34693" t="s">
        <v>273</v>
      </c>
    </row>
    <row r="34694" spans="1:7">
      <c r="A34694">
        <v>73061100</v>
      </c>
      <c r="B34694" t="s">
        <v>126</v>
      </c>
      <c r="C34694" s="30">
        <v>4.8099999999999996</v>
      </c>
      <c r="G34694" t="s">
        <v>273</v>
      </c>
    </row>
    <row r="34695" spans="1:7">
      <c r="A34695">
        <v>73061100</v>
      </c>
      <c r="B34695" t="s">
        <v>126</v>
      </c>
      <c r="C34695" s="30">
        <v>5.2909999999999995</v>
      </c>
      <c r="E34695">
        <v>2026</v>
      </c>
      <c r="G34695" t="s">
        <v>273</v>
      </c>
    </row>
    <row r="34696" spans="1:7">
      <c r="A34696">
        <v>73061100</v>
      </c>
      <c r="B34696" t="s">
        <v>126</v>
      </c>
      <c r="C34696" s="30">
        <v>5.7719999999999994</v>
      </c>
      <c r="E34696">
        <v>2027</v>
      </c>
      <c r="G34696" t="s">
        <v>273</v>
      </c>
    </row>
    <row r="34697" spans="1:7">
      <c r="A34697">
        <v>73061100</v>
      </c>
      <c r="B34697" t="s">
        <v>126</v>
      </c>
      <c r="C34697" s="30">
        <v>6.2529999999999992</v>
      </c>
      <c r="E34697">
        <v>2028</v>
      </c>
      <c r="G34697" t="s">
        <v>273</v>
      </c>
    </row>
    <row r="34698" spans="1:7">
      <c r="A34698">
        <v>73061900</v>
      </c>
      <c r="B34698" t="s">
        <v>126</v>
      </c>
      <c r="C34698" s="30">
        <v>2.0790000000000002</v>
      </c>
      <c r="D34698" t="s">
        <v>29</v>
      </c>
      <c r="G34698" t="s">
        <v>273</v>
      </c>
    </row>
    <row r="34699" spans="1:7">
      <c r="A34699">
        <v>73061900</v>
      </c>
      <c r="B34699" t="s">
        <v>126</v>
      </c>
      <c r="C34699" s="30">
        <v>2.2869000000000002</v>
      </c>
      <c r="D34699" t="s">
        <v>29</v>
      </c>
      <c r="E34699">
        <v>2026</v>
      </c>
      <c r="G34699" t="s">
        <v>273</v>
      </c>
    </row>
    <row r="34700" spans="1:7">
      <c r="A34700">
        <v>73061900</v>
      </c>
      <c r="B34700" t="s">
        <v>126</v>
      </c>
      <c r="C34700" s="30">
        <v>2.4948000000000001</v>
      </c>
      <c r="D34700" t="s">
        <v>29</v>
      </c>
      <c r="E34700">
        <v>2027</v>
      </c>
      <c r="G34700" t="s">
        <v>273</v>
      </c>
    </row>
    <row r="34701" spans="1:7">
      <c r="A34701">
        <v>73061900</v>
      </c>
      <c r="B34701" t="s">
        <v>126</v>
      </c>
      <c r="C34701" s="30">
        <v>2.7027000000000001</v>
      </c>
      <c r="D34701" t="s">
        <v>29</v>
      </c>
      <c r="E34701">
        <v>2028</v>
      </c>
      <c r="G34701" t="s">
        <v>273</v>
      </c>
    </row>
    <row r="34702" spans="1:7">
      <c r="A34702">
        <v>73062100</v>
      </c>
      <c r="B34702" t="s">
        <v>126</v>
      </c>
      <c r="C34702" s="30">
        <v>4.8099999999999996</v>
      </c>
      <c r="G34702" t="s">
        <v>273</v>
      </c>
    </row>
    <row r="34703" spans="1:7">
      <c r="A34703">
        <v>73062100</v>
      </c>
      <c r="B34703" t="s">
        <v>126</v>
      </c>
      <c r="C34703" s="30">
        <v>5.2909999999999995</v>
      </c>
      <c r="E34703">
        <v>2026</v>
      </c>
      <c r="G34703" t="s">
        <v>273</v>
      </c>
    </row>
    <row r="34704" spans="1:7">
      <c r="A34704">
        <v>73062100</v>
      </c>
      <c r="B34704" t="s">
        <v>126</v>
      </c>
      <c r="C34704" s="30">
        <v>5.7719999999999994</v>
      </c>
      <c r="E34704">
        <v>2027</v>
      </c>
      <c r="G34704" t="s">
        <v>273</v>
      </c>
    </row>
    <row r="34705" spans="1:7">
      <c r="A34705">
        <v>73062100</v>
      </c>
      <c r="B34705" t="s">
        <v>126</v>
      </c>
      <c r="C34705" s="30">
        <v>6.2529999999999992</v>
      </c>
      <c r="E34705">
        <v>2028</v>
      </c>
      <c r="G34705" t="s">
        <v>273</v>
      </c>
    </row>
    <row r="34706" spans="1:7">
      <c r="A34706">
        <v>73062900</v>
      </c>
      <c r="B34706" t="s">
        <v>126</v>
      </c>
      <c r="C34706" s="30">
        <v>2.0790000000000002</v>
      </c>
      <c r="D34706" t="s">
        <v>29</v>
      </c>
      <c r="G34706" t="s">
        <v>273</v>
      </c>
    </row>
    <row r="34707" spans="1:7">
      <c r="A34707">
        <v>73062900</v>
      </c>
      <c r="B34707" t="s">
        <v>126</v>
      </c>
      <c r="C34707" s="30">
        <v>2.2869000000000002</v>
      </c>
      <c r="D34707" t="s">
        <v>29</v>
      </c>
      <c r="E34707">
        <v>2026</v>
      </c>
      <c r="G34707" t="s">
        <v>273</v>
      </c>
    </row>
    <row r="34708" spans="1:7">
      <c r="A34708">
        <v>73062900</v>
      </c>
      <c r="B34708" t="s">
        <v>126</v>
      </c>
      <c r="C34708" s="30">
        <v>2.4948000000000001</v>
      </c>
      <c r="D34708" t="s">
        <v>29</v>
      </c>
      <c r="E34708">
        <v>2027</v>
      </c>
      <c r="G34708" t="s">
        <v>273</v>
      </c>
    </row>
    <row r="34709" spans="1:7">
      <c r="A34709">
        <v>73062900</v>
      </c>
      <c r="B34709" t="s">
        <v>126</v>
      </c>
      <c r="C34709" s="30">
        <v>2.7027000000000001</v>
      </c>
      <c r="D34709" t="s">
        <v>29</v>
      </c>
      <c r="E34709">
        <v>2028</v>
      </c>
      <c r="G34709" t="s">
        <v>273</v>
      </c>
    </row>
    <row r="34710" spans="1:7">
      <c r="A34710">
        <v>73063012</v>
      </c>
      <c r="B34710" t="s">
        <v>126</v>
      </c>
      <c r="C34710" s="30">
        <v>2.0790000000000002</v>
      </c>
      <c r="D34710" t="s">
        <v>29</v>
      </c>
      <c r="G34710" t="s">
        <v>273</v>
      </c>
    </row>
    <row r="34711" spans="1:7">
      <c r="A34711">
        <v>73063012</v>
      </c>
      <c r="B34711" t="s">
        <v>126</v>
      </c>
      <c r="C34711" s="30">
        <v>2.2869000000000002</v>
      </c>
      <c r="D34711" t="s">
        <v>29</v>
      </c>
      <c r="E34711">
        <v>2026</v>
      </c>
      <c r="G34711" t="s">
        <v>273</v>
      </c>
    </row>
    <row r="34712" spans="1:7">
      <c r="A34712">
        <v>73063012</v>
      </c>
      <c r="B34712" t="s">
        <v>126</v>
      </c>
      <c r="C34712" s="30">
        <v>2.4948000000000001</v>
      </c>
      <c r="D34712" t="s">
        <v>29</v>
      </c>
      <c r="E34712">
        <v>2027</v>
      </c>
      <c r="G34712" t="s">
        <v>273</v>
      </c>
    </row>
    <row r="34713" spans="1:7">
      <c r="A34713">
        <v>73063012</v>
      </c>
      <c r="B34713" t="s">
        <v>126</v>
      </c>
      <c r="C34713" s="30">
        <v>2.7027000000000001</v>
      </c>
      <c r="D34713" t="s">
        <v>29</v>
      </c>
      <c r="E34713">
        <v>2028</v>
      </c>
      <c r="G34713" t="s">
        <v>273</v>
      </c>
    </row>
    <row r="34714" spans="1:7">
      <c r="A34714">
        <v>73063018</v>
      </c>
      <c r="B34714" t="s">
        <v>126</v>
      </c>
      <c r="C34714" s="30">
        <v>2.0299999999999998</v>
      </c>
      <c r="D34714" t="s">
        <v>29</v>
      </c>
      <c r="G34714" t="s">
        <v>273</v>
      </c>
    </row>
    <row r="34715" spans="1:7">
      <c r="A34715">
        <v>73063018</v>
      </c>
      <c r="B34715" t="s">
        <v>126</v>
      </c>
      <c r="C34715" s="30">
        <v>2.2329999999999997</v>
      </c>
      <c r="D34715" t="s">
        <v>29</v>
      </c>
      <c r="E34715">
        <v>2026</v>
      </c>
      <c r="G34715" t="s">
        <v>273</v>
      </c>
    </row>
    <row r="34716" spans="1:7">
      <c r="A34716">
        <v>73063018</v>
      </c>
      <c r="B34716" t="s">
        <v>126</v>
      </c>
      <c r="C34716" s="30">
        <v>2.4359999999999999</v>
      </c>
      <c r="D34716" t="s">
        <v>29</v>
      </c>
      <c r="E34716">
        <v>2027</v>
      </c>
      <c r="G34716" t="s">
        <v>273</v>
      </c>
    </row>
    <row r="34717" spans="1:7">
      <c r="A34717">
        <v>73063018</v>
      </c>
      <c r="B34717" t="s">
        <v>126</v>
      </c>
      <c r="C34717" s="30">
        <v>2.6389999999999998</v>
      </c>
      <c r="D34717" t="s">
        <v>29</v>
      </c>
      <c r="E34717">
        <v>2028</v>
      </c>
      <c r="G34717" t="s">
        <v>273</v>
      </c>
    </row>
    <row r="34718" spans="1:7">
      <c r="A34718">
        <v>73063041</v>
      </c>
      <c r="B34718" t="s">
        <v>126</v>
      </c>
      <c r="C34718" s="30">
        <v>2.0790000000000002</v>
      </c>
      <c r="D34718" t="s">
        <v>29</v>
      </c>
      <c r="G34718" t="s">
        <v>273</v>
      </c>
    </row>
    <row r="34719" spans="1:7">
      <c r="A34719">
        <v>73063041</v>
      </c>
      <c r="B34719" t="s">
        <v>126</v>
      </c>
      <c r="C34719" s="30">
        <v>2.2869000000000002</v>
      </c>
      <c r="D34719" t="s">
        <v>29</v>
      </c>
      <c r="E34719">
        <v>2026</v>
      </c>
      <c r="G34719" t="s">
        <v>273</v>
      </c>
    </row>
    <row r="34720" spans="1:7">
      <c r="A34720">
        <v>73063041</v>
      </c>
      <c r="B34720" t="s">
        <v>126</v>
      </c>
      <c r="C34720" s="30">
        <v>2.4948000000000001</v>
      </c>
      <c r="D34720" t="s">
        <v>29</v>
      </c>
      <c r="E34720">
        <v>2027</v>
      </c>
      <c r="G34720" t="s">
        <v>273</v>
      </c>
    </row>
    <row r="34721" spans="1:7">
      <c r="A34721">
        <v>73063041</v>
      </c>
      <c r="B34721" t="s">
        <v>126</v>
      </c>
      <c r="C34721" s="30">
        <v>2.7027000000000001</v>
      </c>
      <c r="D34721" t="s">
        <v>29</v>
      </c>
      <c r="E34721">
        <v>2028</v>
      </c>
      <c r="G34721" t="s">
        <v>273</v>
      </c>
    </row>
    <row r="34722" spans="1:7">
      <c r="A34722">
        <v>73063049</v>
      </c>
      <c r="B34722" t="s">
        <v>126</v>
      </c>
      <c r="C34722" s="30">
        <v>2.0790000000000002</v>
      </c>
      <c r="D34722" t="s">
        <v>29</v>
      </c>
      <c r="G34722" t="s">
        <v>273</v>
      </c>
    </row>
    <row r="34723" spans="1:7">
      <c r="A34723">
        <v>73063049</v>
      </c>
      <c r="B34723" t="s">
        <v>126</v>
      </c>
      <c r="C34723" s="30">
        <v>2.2869000000000002</v>
      </c>
      <c r="D34723" t="s">
        <v>29</v>
      </c>
      <c r="E34723">
        <v>2026</v>
      </c>
      <c r="G34723" t="s">
        <v>273</v>
      </c>
    </row>
    <row r="34724" spans="1:7">
      <c r="A34724">
        <v>73063049</v>
      </c>
      <c r="B34724" t="s">
        <v>126</v>
      </c>
      <c r="C34724" s="30">
        <v>2.4948000000000001</v>
      </c>
      <c r="D34724" t="s">
        <v>29</v>
      </c>
      <c r="E34724">
        <v>2027</v>
      </c>
      <c r="G34724" t="s">
        <v>273</v>
      </c>
    </row>
    <row r="34725" spans="1:7">
      <c r="A34725">
        <v>73063049</v>
      </c>
      <c r="B34725" t="s">
        <v>126</v>
      </c>
      <c r="C34725" s="30">
        <v>2.7027000000000001</v>
      </c>
      <c r="D34725" t="s">
        <v>29</v>
      </c>
      <c r="E34725">
        <v>2028</v>
      </c>
      <c r="G34725" t="s">
        <v>273</v>
      </c>
    </row>
    <row r="34726" spans="1:7">
      <c r="A34726">
        <v>73063072</v>
      </c>
      <c r="B34726" t="s">
        <v>126</v>
      </c>
      <c r="C34726" s="30">
        <v>2.0790000000000002</v>
      </c>
      <c r="D34726" t="s">
        <v>29</v>
      </c>
      <c r="G34726" t="s">
        <v>273</v>
      </c>
    </row>
    <row r="34727" spans="1:7">
      <c r="A34727">
        <v>73063072</v>
      </c>
      <c r="B34727" t="s">
        <v>126</v>
      </c>
      <c r="C34727" s="30">
        <v>2.2869000000000002</v>
      </c>
      <c r="D34727" t="s">
        <v>29</v>
      </c>
      <c r="E34727">
        <v>2026</v>
      </c>
      <c r="G34727" t="s">
        <v>273</v>
      </c>
    </row>
    <row r="34728" spans="1:7">
      <c r="A34728">
        <v>73063072</v>
      </c>
      <c r="B34728" t="s">
        <v>126</v>
      </c>
      <c r="C34728" s="30">
        <v>2.4948000000000001</v>
      </c>
      <c r="D34728" t="s">
        <v>29</v>
      </c>
      <c r="E34728">
        <v>2027</v>
      </c>
      <c r="G34728" t="s">
        <v>273</v>
      </c>
    </row>
    <row r="34729" spans="1:7">
      <c r="A34729">
        <v>73063072</v>
      </c>
      <c r="B34729" t="s">
        <v>126</v>
      </c>
      <c r="C34729" s="30">
        <v>2.7027000000000001</v>
      </c>
      <c r="D34729" t="s">
        <v>29</v>
      </c>
      <c r="E34729">
        <v>2028</v>
      </c>
      <c r="G34729" t="s">
        <v>273</v>
      </c>
    </row>
    <row r="34730" spans="1:7">
      <c r="A34730">
        <v>73063077</v>
      </c>
      <c r="B34730" t="s">
        <v>126</v>
      </c>
      <c r="C34730" s="30">
        <v>2.0790000000000002</v>
      </c>
      <c r="D34730" t="s">
        <v>29</v>
      </c>
      <c r="G34730" t="s">
        <v>273</v>
      </c>
    </row>
    <row r="34731" spans="1:7">
      <c r="A34731">
        <v>73063077</v>
      </c>
      <c r="B34731" t="s">
        <v>126</v>
      </c>
      <c r="C34731" s="30">
        <v>2.2869000000000002</v>
      </c>
      <c r="D34731" t="s">
        <v>29</v>
      </c>
      <c r="E34731">
        <v>2026</v>
      </c>
      <c r="G34731" t="s">
        <v>273</v>
      </c>
    </row>
    <row r="34732" spans="1:7">
      <c r="A34732">
        <v>73063077</v>
      </c>
      <c r="B34732" t="s">
        <v>126</v>
      </c>
      <c r="C34732" s="30">
        <v>2.4948000000000001</v>
      </c>
      <c r="D34732" t="s">
        <v>29</v>
      </c>
      <c r="E34732">
        <v>2027</v>
      </c>
      <c r="G34732" t="s">
        <v>273</v>
      </c>
    </row>
    <row r="34733" spans="1:7">
      <c r="A34733">
        <v>73063077</v>
      </c>
      <c r="B34733" t="s">
        <v>126</v>
      </c>
      <c r="C34733" s="30">
        <v>2.7027000000000001</v>
      </c>
      <c r="D34733" t="s">
        <v>29</v>
      </c>
      <c r="E34733">
        <v>2028</v>
      </c>
      <c r="G34733" t="s">
        <v>273</v>
      </c>
    </row>
    <row r="34734" spans="1:7">
      <c r="A34734">
        <v>73063080</v>
      </c>
      <c r="B34734" t="s">
        <v>126</v>
      </c>
      <c r="C34734" s="30">
        <v>2.0790000000000002</v>
      </c>
      <c r="D34734" t="s">
        <v>29</v>
      </c>
      <c r="G34734" t="s">
        <v>273</v>
      </c>
    </row>
    <row r="34735" spans="1:7">
      <c r="A34735">
        <v>73063080</v>
      </c>
      <c r="B34735" t="s">
        <v>126</v>
      </c>
      <c r="C34735" s="30">
        <v>2.2869000000000002</v>
      </c>
      <c r="D34735" t="s">
        <v>29</v>
      </c>
      <c r="E34735">
        <v>2026</v>
      </c>
      <c r="G34735" t="s">
        <v>273</v>
      </c>
    </row>
    <row r="34736" spans="1:7">
      <c r="A34736">
        <v>73063080</v>
      </c>
      <c r="B34736" t="s">
        <v>126</v>
      </c>
      <c r="C34736" s="30">
        <v>2.4948000000000001</v>
      </c>
      <c r="D34736" t="s">
        <v>29</v>
      </c>
      <c r="E34736">
        <v>2027</v>
      </c>
      <c r="G34736" t="s">
        <v>273</v>
      </c>
    </row>
    <row r="34737" spans="1:7">
      <c r="A34737">
        <v>73063080</v>
      </c>
      <c r="B34737" t="s">
        <v>126</v>
      </c>
      <c r="C34737" s="30">
        <v>2.7027000000000001</v>
      </c>
      <c r="D34737" t="s">
        <v>29</v>
      </c>
      <c r="E34737">
        <v>2028</v>
      </c>
      <c r="G34737" t="s">
        <v>273</v>
      </c>
    </row>
    <row r="34738" spans="1:7">
      <c r="A34738">
        <v>73064020</v>
      </c>
      <c r="B34738" t="s">
        <v>126</v>
      </c>
      <c r="C34738" s="30">
        <v>4.8099999999999996</v>
      </c>
      <c r="G34738" t="s">
        <v>273</v>
      </c>
    </row>
    <row r="34739" spans="1:7">
      <c r="A34739">
        <v>73064020</v>
      </c>
      <c r="B34739" t="s">
        <v>126</v>
      </c>
      <c r="C34739" s="30">
        <v>5.2909999999999995</v>
      </c>
      <c r="E34739">
        <v>2026</v>
      </c>
      <c r="G34739" t="s">
        <v>273</v>
      </c>
    </row>
    <row r="34740" spans="1:7">
      <c r="A34740">
        <v>73064020</v>
      </c>
      <c r="B34740" t="s">
        <v>126</v>
      </c>
      <c r="C34740" s="30">
        <v>5.7719999999999994</v>
      </c>
      <c r="E34740">
        <v>2027</v>
      </c>
      <c r="G34740" t="s">
        <v>273</v>
      </c>
    </row>
    <row r="34741" spans="1:7">
      <c r="A34741">
        <v>73064020</v>
      </c>
      <c r="B34741" t="s">
        <v>126</v>
      </c>
      <c r="C34741" s="30">
        <v>6.2529999999999992</v>
      </c>
      <c r="E34741">
        <v>2028</v>
      </c>
      <c r="G34741" t="s">
        <v>273</v>
      </c>
    </row>
    <row r="34742" spans="1:7">
      <c r="A34742">
        <v>73064080</v>
      </c>
      <c r="B34742" t="s">
        <v>126</v>
      </c>
      <c r="C34742" s="30">
        <v>4.75</v>
      </c>
      <c r="G34742" t="s">
        <v>273</v>
      </c>
    </row>
    <row r="34743" spans="1:7">
      <c r="A34743">
        <v>73064080</v>
      </c>
      <c r="B34743" t="s">
        <v>126</v>
      </c>
      <c r="C34743" s="30">
        <v>5.2249999999999996</v>
      </c>
      <c r="E34743">
        <v>2026</v>
      </c>
      <c r="G34743" t="s">
        <v>273</v>
      </c>
    </row>
    <row r="34744" spans="1:7">
      <c r="A34744">
        <v>73064080</v>
      </c>
      <c r="B34744" t="s">
        <v>126</v>
      </c>
      <c r="C34744" s="30">
        <v>5.7</v>
      </c>
      <c r="E34744">
        <v>2027</v>
      </c>
      <c r="G34744" t="s">
        <v>273</v>
      </c>
    </row>
    <row r="34745" spans="1:7">
      <c r="A34745">
        <v>73064080</v>
      </c>
      <c r="B34745" t="s">
        <v>126</v>
      </c>
      <c r="C34745" s="30">
        <v>6.1749999999999998</v>
      </c>
      <c r="E34745">
        <v>2028</v>
      </c>
      <c r="G34745" t="s">
        <v>273</v>
      </c>
    </row>
    <row r="34746" spans="1:7">
      <c r="A34746">
        <v>73065021</v>
      </c>
      <c r="B34746" t="s">
        <v>126</v>
      </c>
      <c r="C34746" s="30">
        <v>2.13</v>
      </c>
      <c r="D34746" t="s">
        <v>30</v>
      </c>
      <c r="G34746" t="s">
        <v>273</v>
      </c>
    </row>
    <row r="34747" spans="1:7">
      <c r="A34747">
        <v>73065021</v>
      </c>
      <c r="B34747" t="s">
        <v>126</v>
      </c>
      <c r="C34747" s="30">
        <v>2.343</v>
      </c>
      <c r="D34747" t="s">
        <v>30</v>
      </c>
      <c r="E34747">
        <v>2026</v>
      </c>
      <c r="G34747" t="s">
        <v>273</v>
      </c>
    </row>
    <row r="34748" spans="1:7">
      <c r="A34748">
        <v>73065021</v>
      </c>
      <c r="B34748" t="s">
        <v>126</v>
      </c>
      <c r="C34748" s="30">
        <v>2.556</v>
      </c>
      <c r="D34748" t="s">
        <v>30</v>
      </c>
      <c r="E34748">
        <v>2027</v>
      </c>
      <c r="G34748" t="s">
        <v>273</v>
      </c>
    </row>
    <row r="34749" spans="1:7">
      <c r="A34749">
        <v>73065021</v>
      </c>
      <c r="B34749" t="s">
        <v>126</v>
      </c>
      <c r="C34749" s="30">
        <v>2.7689999999999997</v>
      </c>
      <c r="D34749" t="s">
        <v>30</v>
      </c>
      <c r="E34749">
        <v>2028</v>
      </c>
      <c r="G34749" t="s">
        <v>273</v>
      </c>
    </row>
    <row r="34750" spans="1:7">
      <c r="A34750">
        <v>73065029</v>
      </c>
      <c r="B34750" t="s">
        <v>126</v>
      </c>
      <c r="C34750" s="30">
        <v>2.0790000000000002</v>
      </c>
      <c r="D34750" t="s">
        <v>30</v>
      </c>
      <c r="G34750" t="s">
        <v>273</v>
      </c>
    </row>
    <row r="34751" spans="1:7">
      <c r="A34751">
        <v>73065029</v>
      </c>
      <c r="B34751" t="s">
        <v>126</v>
      </c>
      <c r="C34751" s="30">
        <v>2.2869000000000002</v>
      </c>
      <c r="D34751" t="s">
        <v>30</v>
      </c>
      <c r="E34751">
        <v>2026</v>
      </c>
      <c r="G34751" t="s">
        <v>273</v>
      </c>
    </row>
    <row r="34752" spans="1:7">
      <c r="A34752">
        <v>73065029</v>
      </c>
      <c r="B34752" t="s">
        <v>126</v>
      </c>
      <c r="C34752" s="30">
        <v>2.4948000000000001</v>
      </c>
      <c r="D34752" t="s">
        <v>30</v>
      </c>
      <c r="E34752">
        <v>2027</v>
      </c>
      <c r="G34752" t="s">
        <v>273</v>
      </c>
    </row>
    <row r="34753" spans="1:7">
      <c r="A34753">
        <v>73065029</v>
      </c>
      <c r="B34753" t="s">
        <v>126</v>
      </c>
      <c r="C34753" s="30">
        <v>2.7027000000000001</v>
      </c>
      <c r="D34753" t="s">
        <v>30</v>
      </c>
      <c r="E34753">
        <v>2028</v>
      </c>
      <c r="G34753" t="s">
        <v>273</v>
      </c>
    </row>
    <row r="34754" spans="1:7">
      <c r="A34754">
        <v>73065080</v>
      </c>
      <c r="B34754" t="s">
        <v>126</v>
      </c>
      <c r="C34754" s="30">
        <v>2.13</v>
      </c>
      <c r="D34754" t="s">
        <v>30</v>
      </c>
      <c r="G34754" t="s">
        <v>273</v>
      </c>
    </row>
    <row r="34755" spans="1:7">
      <c r="A34755">
        <v>73065080</v>
      </c>
      <c r="B34755" t="s">
        <v>126</v>
      </c>
      <c r="C34755" s="30">
        <v>2.343</v>
      </c>
      <c r="D34755" t="s">
        <v>30</v>
      </c>
      <c r="E34755">
        <v>2026</v>
      </c>
      <c r="G34755" t="s">
        <v>273</v>
      </c>
    </row>
    <row r="34756" spans="1:7">
      <c r="A34756">
        <v>73065080</v>
      </c>
      <c r="B34756" t="s">
        <v>126</v>
      </c>
      <c r="C34756" s="30">
        <v>2.556</v>
      </c>
      <c r="D34756" t="s">
        <v>30</v>
      </c>
      <c r="E34756">
        <v>2027</v>
      </c>
      <c r="G34756" t="s">
        <v>273</v>
      </c>
    </row>
    <row r="34757" spans="1:7">
      <c r="A34757">
        <v>73065080</v>
      </c>
      <c r="B34757" t="s">
        <v>126</v>
      </c>
      <c r="C34757" s="30">
        <v>2.7689999999999997</v>
      </c>
      <c r="D34757" t="s">
        <v>30</v>
      </c>
      <c r="E34757">
        <v>2028</v>
      </c>
      <c r="G34757" t="s">
        <v>273</v>
      </c>
    </row>
    <row r="34758" spans="1:7">
      <c r="A34758">
        <v>73066110</v>
      </c>
      <c r="B34758" t="s">
        <v>126</v>
      </c>
      <c r="C34758" s="30">
        <v>4.8099999999999996</v>
      </c>
      <c r="G34758" t="s">
        <v>273</v>
      </c>
    </row>
    <row r="34759" spans="1:7">
      <c r="A34759">
        <v>73066110</v>
      </c>
      <c r="B34759" t="s">
        <v>126</v>
      </c>
      <c r="C34759" s="30">
        <v>5.2909999999999995</v>
      </c>
      <c r="E34759">
        <v>2026</v>
      </c>
      <c r="G34759" t="s">
        <v>273</v>
      </c>
    </row>
    <row r="34760" spans="1:7">
      <c r="A34760">
        <v>73066110</v>
      </c>
      <c r="B34760" t="s">
        <v>126</v>
      </c>
      <c r="C34760" s="30">
        <v>5.7719999999999994</v>
      </c>
      <c r="E34760">
        <v>2027</v>
      </c>
      <c r="G34760" t="s">
        <v>273</v>
      </c>
    </row>
    <row r="34761" spans="1:7">
      <c r="A34761">
        <v>73066110</v>
      </c>
      <c r="B34761" t="s">
        <v>126</v>
      </c>
      <c r="C34761" s="30">
        <v>6.2529999999999992</v>
      </c>
      <c r="E34761">
        <v>2028</v>
      </c>
      <c r="G34761" t="s">
        <v>273</v>
      </c>
    </row>
    <row r="34762" spans="1:7">
      <c r="A34762">
        <v>73066192</v>
      </c>
      <c r="B34762" t="s">
        <v>126</v>
      </c>
      <c r="C34762" s="30">
        <v>2.0790000000000002</v>
      </c>
      <c r="D34762" t="s">
        <v>29</v>
      </c>
      <c r="G34762" t="s">
        <v>273</v>
      </c>
    </row>
    <row r="34763" spans="1:7">
      <c r="A34763">
        <v>73066192</v>
      </c>
      <c r="B34763" t="s">
        <v>126</v>
      </c>
      <c r="C34763" s="30">
        <v>2.2869000000000002</v>
      </c>
      <c r="D34763" t="s">
        <v>29</v>
      </c>
      <c r="E34763">
        <v>2026</v>
      </c>
      <c r="G34763" t="s">
        <v>273</v>
      </c>
    </row>
    <row r="34764" spans="1:7">
      <c r="A34764">
        <v>73066192</v>
      </c>
      <c r="B34764" t="s">
        <v>126</v>
      </c>
      <c r="C34764" s="30">
        <v>2.4948000000000001</v>
      </c>
      <c r="D34764" t="s">
        <v>29</v>
      </c>
      <c r="E34764">
        <v>2027</v>
      </c>
      <c r="G34764" t="s">
        <v>273</v>
      </c>
    </row>
    <row r="34765" spans="1:7">
      <c r="A34765">
        <v>73066192</v>
      </c>
      <c r="B34765" t="s">
        <v>126</v>
      </c>
      <c r="C34765" s="30">
        <v>2.7027000000000001</v>
      </c>
      <c r="D34765" t="s">
        <v>29</v>
      </c>
      <c r="E34765">
        <v>2028</v>
      </c>
      <c r="G34765" t="s">
        <v>273</v>
      </c>
    </row>
    <row r="34766" spans="1:7">
      <c r="A34766">
        <v>73066199</v>
      </c>
      <c r="B34766" t="s">
        <v>126</v>
      </c>
      <c r="C34766" s="30">
        <v>2.0790000000000002</v>
      </c>
      <c r="D34766" t="s">
        <v>29</v>
      </c>
      <c r="G34766" t="s">
        <v>273</v>
      </c>
    </row>
    <row r="34767" spans="1:7">
      <c r="A34767">
        <v>73066199</v>
      </c>
      <c r="B34767" t="s">
        <v>126</v>
      </c>
      <c r="C34767" s="30">
        <v>2.2869000000000002</v>
      </c>
      <c r="D34767" t="s">
        <v>29</v>
      </c>
      <c r="E34767">
        <v>2026</v>
      </c>
      <c r="G34767" t="s">
        <v>273</v>
      </c>
    </row>
    <row r="34768" spans="1:7">
      <c r="A34768">
        <v>73066199</v>
      </c>
      <c r="B34768" t="s">
        <v>126</v>
      </c>
      <c r="C34768" s="30">
        <v>2.4948000000000001</v>
      </c>
      <c r="D34768" t="s">
        <v>29</v>
      </c>
      <c r="E34768">
        <v>2027</v>
      </c>
      <c r="G34768" t="s">
        <v>273</v>
      </c>
    </row>
    <row r="34769" spans="1:7">
      <c r="A34769">
        <v>73066199</v>
      </c>
      <c r="B34769" t="s">
        <v>126</v>
      </c>
      <c r="C34769" s="30">
        <v>2.7027000000000001</v>
      </c>
      <c r="D34769" t="s">
        <v>29</v>
      </c>
      <c r="E34769">
        <v>2028</v>
      </c>
      <c r="G34769" t="s">
        <v>273</v>
      </c>
    </row>
    <row r="34770" spans="1:7">
      <c r="A34770">
        <v>73066910</v>
      </c>
      <c r="B34770" t="s">
        <v>126</v>
      </c>
      <c r="C34770" s="30">
        <v>4.8099999999999996</v>
      </c>
      <c r="G34770" t="s">
        <v>273</v>
      </c>
    </row>
    <row r="34771" spans="1:7">
      <c r="A34771">
        <v>73066910</v>
      </c>
      <c r="B34771" t="s">
        <v>126</v>
      </c>
      <c r="C34771" s="30">
        <v>5.2909999999999995</v>
      </c>
      <c r="E34771">
        <v>2026</v>
      </c>
      <c r="G34771" t="s">
        <v>273</v>
      </c>
    </row>
    <row r="34772" spans="1:7">
      <c r="A34772">
        <v>73066910</v>
      </c>
      <c r="B34772" t="s">
        <v>126</v>
      </c>
      <c r="C34772" s="30">
        <v>5.7719999999999994</v>
      </c>
      <c r="E34772">
        <v>2027</v>
      </c>
      <c r="G34772" t="s">
        <v>273</v>
      </c>
    </row>
    <row r="34773" spans="1:7">
      <c r="A34773">
        <v>73066910</v>
      </c>
      <c r="B34773" t="s">
        <v>126</v>
      </c>
      <c r="C34773" s="30">
        <v>6.2529999999999992</v>
      </c>
      <c r="E34773">
        <v>2028</v>
      </c>
      <c r="G34773" t="s">
        <v>273</v>
      </c>
    </row>
    <row r="34774" spans="1:7">
      <c r="A34774">
        <v>73066990</v>
      </c>
      <c r="B34774" t="s">
        <v>126</v>
      </c>
      <c r="C34774" s="30">
        <v>2.0790000000000002</v>
      </c>
      <c r="D34774" t="s">
        <v>29</v>
      </c>
      <c r="G34774" t="s">
        <v>273</v>
      </c>
    </row>
    <row r="34775" spans="1:7">
      <c r="A34775">
        <v>73066990</v>
      </c>
      <c r="B34775" t="s">
        <v>126</v>
      </c>
      <c r="C34775" s="30">
        <v>2.2869000000000002</v>
      </c>
      <c r="D34775" t="s">
        <v>29</v>
      </c>
      <c r="E34775">
        <v>2026</v>
      </c>
      <c r="G34775" t="s">
        <v>273</v>
      </c>
    </row>
    <row r="34776" spans="1:7">
      <c r="A34776">
        <v>73066990</v>
      </c>
      <c r="B34776" t="s">
        <v>126</v>
      </c>
      <c r="C34776" s="30">
        <v>2.4948000000000001</v>
      </c>
      <c r="D34776" t="s">
        <v>29</v>
      </c>
      <c r="E34776">
        <v>2027</v>
      </c>
      <c r="G34776" t="s">
        <v>273</v>
      </c>
    </row>
    <row r="34777" spans="1:7">
      <c r="A34777">
        <v>73066990</v>
      </c>
      <c r="B34777" t="s">
        <v>126</v>
      </c>
      <c r="C34777" s="30">
        <v>2.7027000000000001</v>
      </c>
      <c r="D34777" t="s">
        <v>29</v>
      </c>
      <c r="E34777">
        <v>2028</v>
      </c>
      <c r="G34777" t="s">
        <v>273</v>
      </c>
    </row>
    <row r="34778" spans="1:7">
      <c r="A34778">
        <v>73069000</v>
      </c>
      <c r="B34778" t="s">
        <v>126</v>
      </c>
      <c r="C34778" s="30">
        <v>2.0790000000000002</v>
      </c>
      <c r="D34778" t="s">
        <v>29</v>
      </c>
      <c r="G34778" t="s">
        <v>273</v>
      </c>
    </row>
    <row r="34779" spans="1:7">
      <c r="A34779">
        <v>73069000</v>
      </c>
      <c r="B34779" t="s">
        <v>126</v>
      </c>
      <c r="C34779" s="30">
        <v>2.2869000000000002</v>
      </c>
      <c r="D34779" t="s">
        <v>29</v>
      </c>
      <c r="E34779">
        <v>2026</v>
      </c>
      <c r="G34779" t="s">
        <v>273</v>
      </c>
    </row>
    <row r="34780" spans="1:7">
      <c r="A34780">
        <v>73069000</v>
      </c>
      <c r="B34780" t="s">
        <v>126</v>
      </c>
      <c r="C34780" s="30">
        <v>2.4948000000000001</v>
      </c>
      <c r="D34780" t="s">
        <v>29</v>
      </c>
      <c r="E34780">
        <v>2027</v>
      </c>
      <c r="G34780" t="s">
        <v>273</v>
      </c>
    </row>
    <row r="34781" spans="1:7">
      <c r="A34781">
        <v>73069000</v>
      </c>
      <c r="B34781" t="s">
        <v>126</v>
      </c>
      <c r="C34781" s="30">
        <v>2.7027000000000001</v>
      </c>
      <c r="D34781" t="s">
        <v>29</v>
      </c>
      <c r="E34781">
        <v>2028</v>
      </c>
      <c r="G34781" t="s">
        <v>273</v>
      </c>
    </row>
    <row r="34782" spans="1:7">
      <c r="A34782">
        <v>730711</v>
      </c>
      <c r="B34782" t="s">
        <v>126</v>
      </c>
      <c r="C34782" s="30">
        <v>3.07</v>
      </c>
      <c r="G34782" t="s">
        <v>273</v>
      </c>
    </row>
    <row r="34783" spans="1:7">
      <c r="A34783">
        <v>730711</v>
      </c>
      <c r="B34783" t="s">
        <v>126</v>
      </c>
      <c r="C34783" s="30">
        <v>3.3769999999999998</v>
      </c>
      <c r="E34783">
        <v>2026</v>
      </c>
      <c r="G34783" t="s">
        <v>273</v>
      </c>
    </row>
    <row r="34784" spans="1:7">
      <c r="A34784">
        <v>730711</v>
      </c>
      <c r="B34784" t="s">
        <v>126</v>
      </c>
      <c r="C34784" s="30">
        <v>3.6839999999999997</v>
      </c>
      <c r="E34784">
        <v>2027</v>
      </c>
      <c r="G34784" t="s">
        <v>273</v>
      </c>
    </row>
    <row r="34785" spans="1:7">
      <c r="A34785">
        <v>730711</v>
      </c>
      <c r="B34785" t="s">
        <v>126</v>
      </c>
      <c r="C34785" s="30">
        <v>3.9909999999999997</v>
      </c>
      <c r="E34785">
        <v>2028</v>
      </c>
      <c r="G34785" t="s">
        <v>273</v>
      </c>
    </row>
    <row r="34786" spans="1:7">
      <c r="A34786">
        <v>73071910</v>
      </c>
      <c r="B34786" t="s">
        <v>126</v>
      </c>
      <c r="C34786" s="30">
        <v>3.07</v>
      </c>
      <c r="G34786" t="s">
        <v>273</v>
      </c>
    </row>
    <row r="34787" spans="1:7">
      <c r="A34787">
        <v>73071910</v>
      </c>
      <c r="B34787" t="s">
        <v>126</v>
      </c>
      <c r="C34787" s="30">
        <v>3.3769999999999998</v>
      </c>
      <c r="E34787">
        <v>2026</v>
      </c>
      <c r="G34787" t="s">
        <v>273</v>
      </c>
    </row>
    <row r="34788" spans="1:7">
      <c r="A34788">
        <v>73071910</v>
      </c>
      <c r="B34788" t="s">
        <v>126</v>
      </c>
      <c r="C34788" s="30">
        <v>3.6839999999999997</v>
      </c>
      <c r="E34788">
        <v>2027</v>
      </c>
      <c r="G34788" t="s">
        <v>273</v>
      </c>
    </row>
    <row r="34789" spans="1:7">
      <c r="A34789">
        <v>73071910</v>
      </c>
      <c r="B34789" t="s">
        <v>126</v>
      </c>
      <c r="C34789" s="30">
        <v>3.9909999999999997</v>
      </c>
      <c r="E34789">
        <v>2028</v>
      </c>
      <c r="G34789" t="s">
        <v>273</v>
      </c>
    </row>
    <row r="34790" spans="1:7">
      <c r="A34790">
        <v>73071990</v>
      </c>
      <c r="B34790" t="s">
        <v>126</v>
      </c>
      <c r="C34790" s="30">
        <v>1.849</v>
      </c>
      <c r="D34790" t="s">
        <v>29</v>
      </c>
      <c r="G34790" t="s">
        <v>273</v>
      </c>
    </row>
    <row r="34791" spans="1:7">
      <c r="A34791">
        <v>73071990</v>
      </c>
      <c r="B34791" t="s">
        <v>126</v>
      </c>
      <c r="C34791" s="30">
        <v>2.0339</v>
      </c>
      <c r="D34791" t="s">
        <v>29</v>
      </c>
      <c r="E34791">
        <v>2026</v>
      </c>
      <c r="G34791" t="s">
        <v>273</v>
      </c>
    </row>
    <row r="34792" spans="1:7">
      <c r="A34792">
        <v>73071990</v>
      </c>
      <c r="B34792" t="s">
        <v>126</v>
      </c>
      <c r="C34792" s="30">
        <v>2.2187999999999999</v>
      </c>
      <c r="D34792" t="s">
        <v>29</v>
      </c>
      <c r="E34792">
        <v>2027</v>
      </c>
      <c r="G34792" t="s">
        <v>273</v>
      </c>
    </row>
    <row r="34793" spans="1:7">
      <c r="A34793">
        <v>73071990</v>
      </c>
      <c r="B34793" t="s">
        <v>126</v>
      </c>
      <c r="C34793" s="30">
        <v>2.4037000000000002</v>
      </c>
      <c r="D34793" t="s">
        <v>29</v>
      </c>
      <c r="E34793">
        <v>2028</v>
      </c>
      <c r="G34793" t="s">
        <v>273</v>
      </c>
    </row>
    <row r="34794" spans="1:7">
      <c r="A34794">
        <v>73072100</v>
      </c>
      <c r="B34794" t="s">
        <v>126</v>
      </c>
      <c r="C34794" s="30">
        <v>4.109</v>
      </c>
      <c r="G34794" t="s">
        <v>273</v>
      </c>
    </row>
    <row r="34795" spans="1:7">
      <c r="A34795">
        <v>73072100</v>
      </c>
      <c r="B34795" t="s">
        <v>126</v>
      </c>
      <c r="C34795" s="30">
        <v>4.5198999999999998</v>
      </c>
      <c r="E34795">
        <v>2026</v>
      </c>
      <c r="G34795" t="s">
        <v>273</v>
      </c>
    </row>
    <row r="34796" spans="1:7">
      <c r="A34796">
        <v>73072100</v>
      </c>
      <c r="B34796" t="s">
        <v>126</v>
      </c>
      <c r="C34796" s="30">
        <v>4.9307999999999996</v>
      </c>
      <c r="E34796">
        <v>2027</v>
      </c>
      <c r="G34796" t="s">
        <v>273</v>
      </c>
    </row>
    <row r="34797" spans="1:7">
      <c r="A34797">
        <v>73072100</v>
      </c>
      <c r="B34797" t="s">
        <v>126</v>
      </c>
      <c r="C34797" s="30">
        <v>5.3417000000000003</v>
      </c>
      <c r="E34797">
        <v>2028</v>
      </c>
      <c r="G34797" t="s">
        <v>273</v>
      </c>
    </row>
    <row r="34798" spans="1:7">
      <c r="A34798">
        <v>730722</v>
      </c>
      <c r="B34798" t="s">
        <v>126</v>
      </c>
      <c r="C34798" s="30">
        <v>4.109</v>
      </c>
      <c r="G34798" t="s">
        <v>273</v>
      </c>
    </row>
    <row r="34799" spans="1:7">
      <c r="A34799">
        <v>730722</v>
      </c>
      <c r="B34799" t="s">
        <v>126</v>
      </c>
      <c r="C34799" s="30">
        <v>4.5198999999999998</v>
      </c>
      <c r="E34799">
        <v>2026</v>
      </c>
      <c r="G34799" t="s">
        <v>273</v>
      </c>
    </row>
    <row r="34800" spans="1:7">
      <c r="A34800">
        <v>730722</v>
      </c>
      <c r="B34800" t="s">
        <v>126</v>
      </c>
      <c r="C34800" s="30">
        <v>4.9307999999999996</v>
      </c>
      <c r="E34800">
        <v>2027</v>
      </c>
      <c r="G34800" t="s">
        <v>273</v>
      </c>
    </row>
    <row r="34801" spans="1:7">
      <c r="A34801">
        <v>730722</v>
      </c>
      <c r="B34801" t="s">
        <v>126</v>
      </c>
      <c r="C34801" s="30">
        <v>5.3417000000000003</v>
      </c>
      <c r="E34801">
        <v>2028</v>
      </c>
      <c r="G34801" t="s">
        <v>273</v>
      </c>
    </row>
    <row r="34802" spans="1:7">
      <c r="A34802">
        <v>730723</v>
      </c>
      <c r="B34802" t="s">
        <v>126</v>
      </c>
      <c r="C34802" s="30">
        <v>4.109</v>
      </c>
      <c r="G34802" t="s">
        <v>273</v>
      </c>
    </row>
    <row r="34803" spans="1:7">
      <c r="A34803">
        <v>730723</v>
      </c>
      <c r="B34803" t="s">
        <v>126</v>
      </c>
      <c r="C34803" s="30">
        <v>4.5198999999999998</v>
      </c>
      <c r="E34803">
        <v>2026</v>
      </c>
      <c r="G34803" t="s">
        <v>273</v>
      </c>
    </row>
    <row r="34804" spans="1:7">
      <c r="A34804">
        <v>730723</v>
      </c>
      <c r="B34804" t="s">
        <v>126</v>
      </c>
      <c r="C34804" s="30">
        <v>4.9307999999999996</v>
      </c>
      <c r="E34804">
        <v>2027</v>
      </c>
      <c r="G34804" t="s">
        <v>273</v>
      </c>
    </row>
    <row r="34805" spans="1:7">
      <c r="A34805">
        <v>730723</v>
      </c>
      <c r="B34805" t="s">
        <v>126</v>
      </c>
      <c r="C34805" s="30">
        <v>5.3417000000000003</v>
      </c>
      <c r="E34805">
        <v>2028</v>
      </c>
      <c r="G34805" t="s">
        <v>273</v>
      </c>
    </row>
    <row r="34806" spans="1:7">
      <c r="A34806">
        <v>730729</v>
      </c>
      <c r="B34806" t="s">
        <v>126</v>
      </c>
      <c r="C34806" s="30">
        <v>4.109</v>
      </c>
      <c r="G34806" t="s">
        <v>273</v>
      </c>
    </row>
    <row r="34807" spans="1:7">
      <c r="A34807">
        <v>730729</v>
      </c>
      <c r="B34807" t="s">
        <v>126</v>
      </c>
      <c r="C34807" s="30">
        <v>4.5198999999999998</v>
      </c>
      <c r="E34807">
        <v>2026</v>
      </c>
      <c r="G34807" t="s">
        <v>273</v>
      </c>
    </row>
    <row r="34808" spans="1:7">
      <c r="A34808">
        <v>730729</v>
      </c>
      <c r="B34808" t="s">
        <v>126</v>
      </c>
      <c r="C34808" s="30">
        <v>4.9307999999999996</v>
      </c>
      <c r="E34808">
        <v>2027</v>
      </c>
      <c r="G34808" t="s">
        <v>273</v>
      </c>
    </row>
    <row r="34809" spans="1:7">
      <c r="A34809">
        <v>730729</v>
      </c>
      <c r="B34809" t="s">
        <v>126</v>
      </c>
      <c r="C34809" s="30">
        <v>5.3417000000000003</v>
      </c>
      <c r="E34809">
        <v>2028</v>
      </c>
      <c r="G34809" t="s">
        <v>273</v>
      </c>
    </row>
    <row r="34810" spans="1:7">
      <c r="A34810">
        <v>73079100</v>
      </c>
      <c r="B34810" t="s">
        <v>126</v>
      </c>
      <c r="C34810" s="30">
        <v>1.849</v>
      </c>
      <c r="D34810" t="s">
        <v>29</v>
      </c>
      <c r="G34810" t="s">
        <v>273</v>
      </c>
    </row>
    <row r="34811" spans="1:7">
      <c r="A34811">
        <v>73079100</v>
      </c>
      <c r="B34811" t="s">
        <v>126</v>
      </c>
      <c r="C34811" s="30">
        <v>2.0339</v>
      </c>
      <c r="D34811" t="s">
        <v>29</v>
      </c>
      <c r="E34811">
        <v>2026</v>
      </c>
      <c r="G34811" t="s">
        <v>273</v>
      </c>
    </row>
    <row r="34812" spans="1:7">
      <c r="A34812">
        <v>73079100</v>
      </c>
      <c r="B34812" t="s">
        <v>126</v>
      </c>
      <c r="C34812" s="30">
        <v>2.2187999999999999</v>
      </c>
      <c r="D34812" t="s">
        <v>29</v>
      </c>
      <c r="E34812">
        <v>2027</v>
      </c>
      <c r="G34812" t="s">
        <v>273</v>
      </c>
    </row>
    <row r="34813" spans="1:7">
      <c r="A34813">
        <v>73079100</v>
      </c>
      <c r="B34813" t="s">
        <v>126</v>
      </c>
      <c r="C34813" s="30">
        <v>2.4037000000000002</v>
      </c>
      <c r="D34813" t="s">
        <v>29</v>
      </c>
      <c r="E34813">
        <v>2028</v>
      </c>
      <c r="G34813" t="s">
        <v>273</v>
      </c>
    </row>
    <row r="34814" spans="1:7">
      <c r="A34814">
        <v>730792</v>
      </c>
      <c r="B34814" t="s">
        <v>126</v>
      </c>
      <c r="C34814" s="30">
        <v>1.849</v>
      </c>
      <c r="D34814" t="s">
        <v>29</v>
      </c>
      <c r="G34814" t="s">
        <v>273</v>
      </c>
    </row>
    <row r="34815" spans="1:7">
      <c r="A34815">
        <v>730792</v>
      </c>
      <c r="B34815" t="s">
        <v>126</v>
      </c>
      <c r="C34815" s="30">
        <v>2.0339</v>
      </c>
      <c r="D34815" t="s">
        <v>29</v>
      </c>
      <c r="E34815">
        <v>2026</v>
      </c>
      <c r="G34815" t="s">
        <v>273</v>
      </c>
    </row>
    <row r="34816" spans="1:7">
      <c r="A34816">
        <v>730792</v>
      </c>
      <c r="B34816" t="s">
        <v>126</v>
      </c>
      <c r="C34816" s="30">
        <v>2.2187999999999999</v>
      </c>
      <c r="D34816" t="s">
        <v>29</v>
      </c>
      <c r="E34816">
        <v>2027</v>
      </c>
      <c r="G34816" t="s">
        <v>273</v>
      </c>
    </row>
    <row r="34817" spans="1:7">
      <c r="A34817">
        <v>730792</v>
      </c>
      <c r="B34817" t="s">
        <v>126</v>
      </c>
      <c r="C34817" s="30">
        <v>2.4037000000000002</v>
      </c>
      <c r="D34817" t="s">
        <v>29</v>
      </c>
      <c r="E34817">
        <v>2028</v>
      </c>
      <c r="G34817" t="s">
        <v>273</v>
      </c>
    </row>
    <row r="34818" spans="1:7">
      <c r="A34818">
        <v>730793</v>
      </c>
      <c r="B34818" t="s">
        <v>126</v>
      </c>
      <c r="C34818" s="30">
        <v>1.849</v>
      </c>
      <c r="D34818" t="s">
        <v>29</v>
      </c>
      <c r="G34818" t="s">
        <v>273</v>
      </c>
    </row>
    <row r="34819" spans="1:7">
      <c r="A34819">
        <v>730793</v>
      </c>
      <c r="B34819" t="s">
        <v>126</v>
      </c>
      <c r="C34819" s="30">
        <v>2.0339</v>
      </c>
      <c r="D34819" t="s">
        <v>29</v>
      </c>
      <c r="E34819">
        <v>2026</v>
      </c>
      <c r="G34819" t="s">
        <v>273</v>
      </c>
    </row>
    <row r="34820" spans="1:7">
      <c r="A34820">
        <v>730793</v>
      </c>
      <c r="B34820" t="s">
        <v>126</v>
      </c>
      <c r="C34820" s="30">
        <v>2.2187999999999999</v>
      </c>
      <c r="D34820" t="s">
        <v>29</v>
      </c>
      <c r="E34820">
        <v>2027</v>
      </c>
      <c r="G34820" t="s">
        <v>273</v>
      </c>
    </row>
    <row r="34821" spans="1:7">
      <c r="A34821">
        <v>730793</v>
      </c>
      <c r="B34821" t="s">
        <v>126</v>
      </c>
      <c r="C34821" s="30">
        <v>2.4037000000000002</v>
      </c>
      <c r="D34821" t="s">
        <v>29</v>
      </c>
      <c r="E34821">
        <v>2028</v>
      </c>
      <c r="G34821" t="s">
        <v>273</v>
      </c>
    </row>
    <row r="34822" spans="1:7">
      <c r="A34822">
        <v>730799</v>
      </c>
      <c r="B34822" t="s">
        <v>126</v>
      </c>
      <c r="C34822" s="30">
        <v>1.849</v>
      </c>
      <c r="D34822" t="s">
        <v>29</v>
      </c>
      <c r="G34822" t="s">
        <v>273</v>
      </c>
    </row>
    <row r="34823" spans="1:7">
      <c r="A34823">
        <v>730799</v>
      </c>
      <c r="B34823" t="s">
        <v>126</v>
      </c>
      <c r="C34823" s="30">
        <v>2.0339</v>
      </c>
      <c r="D34823" t="s">
        <v>29</v>
      </c>
      <c r="E34823">
        <v>2026</v>
      </c>
      <c r="G34823" t="s">
        <v>273</v>
      </c>
    </row>
    <row r="34824" spans="1:7">
      <c r="A34824">
        <v>730799</v>
      </c>
      <c r="B34824" t="s">
        <v>126</v>
      </c>
      <c r="C34824" s="30">
        <v>2.2187999999999999</v>
      </c>
      <c r="D34824" t="s">
        <v>29</v>
      </c>
      <c r="E34824">
        <v>2027</v>
      </c>
      <c r="G34824" t="s">
        <v>273</v>
      </c>
    </row>
    <row r="34825" spans="1:7">
      <c r="A34825">
        <v>730799</v>
      </c>
      <c r="B34825" t="s">
        <v>126</v>
      </c>
      <c r="C34825" s="30">
        <v>2.4037000000000002</v>
      </c>
      <c r="D34825" t="s">
        <v>29</v>
      </c>
      <c r="E34825">
        <v>2028</v>
      </c>
      <c r="G34825" t="s">
        <v>273</v>
      </c>
    </row>
    <row r="34826" spans="1:7">
      <c r="A34826">
        <v>7308</v>
      </c>
      <c r="B34826" t="s">
        <v>126</v>
      </c>
      <c r="C34826" s="30">
        <v>4.29</v>
      </c>
      <c r="D34826" t="s">
        <v>29</v>
      </c>
      <c r="G34826" t="s">
        <v>273</v>
      </c>
    </row>
    <row r="34827" spans="1:7">
      <c r="A34827">
        <v>7308</v>
      </c>
      <c r="B34827" t="s">
        <v>126</v>
      </c>
      <c r="C34827" s="30">
        <v>4.7190000000000003</v>
      </c>
      <c r="D34827" t="s">
        <v>29</v>
      </c>
      <c r="E34827">
        <v>2026</v>
      </c>
      <c r="G34827" t="s">
        <v>273</v>
      </c>
    </row>
    <row r="34828" spans="1:7">
      <c r="A34828">
        <v>7308</v>
      </c>
      <c r="B34828" t="s">
        <v>126</v>
      </c>
      <c r="C34828" s="30">
        <v>5.1479999999999997</v>
      </c>
      <c r="D34828" t="s">
        <v>29</v>
      </c>
      <c r="E34828">
        <v>2027</v>
      </c>
      <c r="G34828" t="s">
        <v>273</v>
      </c>
    </row>
    <row r="34829" spans="1:7">
      <c r="A34829">
        <v>7308</v>
      </c>
      <c r="B34829" t="s">
        <v>126</v>
      </c>
      <c r="C34829" s="30">
        <v>5.577</v>
      </c>
      <c r="D34829" t="s">
        <v>29</v>
      </c>
      <c r="E34829">
        <v>2028</v>
      </c>
      <c r="G34829" t="s">
        <v>273</v>
      </c>
    </row>
    <row r="34830" spans="1:7">
      <c r="A34830">
        <v>7309</v>
      </c>
      <c r="B34830" t="s">
        <v>126</v>
      </c>
      <c r="C34830" s="30">
        <v>4.6399999999999997</v>
      </c>
      <c r="D34830" t="s">
        <v>29</v>
      </c>
      <c r="G34830" t="s">
        <v>273</v>
      </c>
    </row>
    <row r="34831" spans="1:7">
      <c r="A34831">
        <v>7309</v>
      </c>
      <c r="B34831" t="s">
        <v>126</v>
      </c>
      <c r="C34831" s="30">
        <v>5.1040000000000001</v>
      </c>
      <c r="D34831" t="s">
        <v>29</v>
      </c>
      <c r="E34831">
        <v>2026</v>
      </c>
      <c r="G34831" t="s">
        <v>273</v>
      </c>
    </row>
    <row r="34832" spans="1:7">
      <c r="A34832">
        <v>7309</v>
      </c>
      <c r="B34832" t="s">
        <v>126</v>
      </c>
      <c r="C34832" s="30">
        <v>5.5679999999999996</v>
      </c>
      <c r="D34832" t="s">
        <v>29</v>
      </c>
      <c r="E34832">
        <v>2027</v>
      </c>
      <c r="G34832" t="s">
        <v>273</v>
      </c>
    </row>
    <row r="34833" spans="1:7">
      <c r="A34833">
        <v>7309</v>
      </c>
      <c r="B34833" t="s">
        <v>126</v>
      </c>
      <c r="C34833" s="30">
        <v>6.032</v>
      </c>
      <c r="D34833" t="s">
        <v>29</v>
      </c>
      <c r="E34833">
        <v>2028</v>
      </c>
      <c r="G34833" t="s">
        <v>273</v>
      </c>
    </row>
    <row r="34834" spans="1:7">
      <c r="A34834">
        <v>7310</v>
      </c>
      <c r="B34834" t="s">
        <v>126</v>
      </c>
      <c r="C34834" s="30">
        <v>2.09</v>
      </c>
      <c r="D34834" t="s">
        <v>29</v>
      </c>
      <c r="G34834" t="s">
        <v>273</v>
      </c>
    </row>
    <row r="34835" spans="1:7">
      <c r="A34835">
        <v>7310</v>
      </c>
      <c r="B34835" t="s">
        <v>126</v>
      </c>
      <c r="C34835" s="30">
        <v>2.2989999999999999</v>
      </c>
      <c r="D34835" t="s">
        <v>29</v>
      </c>
      <c r="E34835">
        <v>2026</v>
      </c>
      <c r="G34835" t="s">
        <v>273</v>
      </c>
    </row>
    <row r="34836" spans="1:7">
      <c r="A34836">
        <v>7310</v>
      </c>
      <c r="B34836" t="s">
        <v>126</v>
      </c>
      <c r="C34836" s="30">
        <v>2.508</v>
      </c>
      <c r="D34836" t="s">
        <v>29</v>
      </c>
      <c r="E34836">
        <v>2027</v>
      </c>
      <c r="G34836" t="s">
        <v>273</v>
      </c>
    </row>
    <row r="34837" spans="1:7">
      <c r="A34837">
        <v>7310</v>
      </c>
      <c r="B34837" t="s">
        <v>126</v>
      </c>
      <c r="C34837" s="30">
        <v>2.7169999999999996</v>
      </c>
      <c r="D34837" t="s">
        <v>29</v>
      </c>
      <c r="E34837">
        <v>2028</v>
      </c>
      <c r="G34837" t="s">
        <v>273</v>
      </c>
    </row>
    <row r="34838" spans="1:7">
      <c r="A34838">
        <v>731100</v>
      </c>
      <c r="B34838" t="s">
        <v>126</v>
      </c>
      <c r="C34838" s="30">
        <v>4.569</v>
      </c>
      <c r="D34838" t="s">
        <v>29</v>
      </c>
      <c r="G34838" t="s">
        <v>273</v>
      </c>
    </row>
    <row r="34839" spans="1:7">
      <c r="A34839">
        <v>731100</v>
      </c>
      <c r="B34839" t="s">
        <v>126</v>
      </c>
      <c r="C34839" s="30">
        <v>5.0259</v>
      </c>
      <c r="D34839" t="s">
        <v>29</v>
      </c>
      <c r="E34839">
        <v>2026</v>
      </c>
      <c r="G34839" t="s">
        <v>273</v>
      </c>
    </row>
    <row r="34840" spans="1:7">
      <c r="A34840">
        <v>731100</v>
      </c>
      <c r="B34840" t="s">
        <v>126</v>
      </c>
      <c r="C34840" s="30">
        <v>5.4828000000000001</v>
      </c>
      <c r="D34840" t="s">
        <v>29</v>
      </c>
      <c r="E34840">
        <v>2027</v>
      </c>
      <c r="G34840" t="s">
        <v>273</v>
      </c>
    </row>
    <row r="34841" spans="1:7">
      <c r="A34841">
        <v>731100</v>
      </c>
      <c r="B34841" t="s">
        <v>126</v>
      </c>
      <c r="C34841" s="30">
        <v>5.9397000000000002</v>
      </c>
      <c r="D34841" t="s">
        <v>29</v>
      </c>
      <c r="E34841">
        <v>2028</v>
      </c>
      <c r="G34841" t="s">
        <v>273</v>
      </c>
    </row>
    <row r="34842" spans="1:7">
      <c r="A34842">
        <v>73181100</v>
      </c>
      <c r="B34842" t="s">
        <v>126</v>
      </c>
      <c r="C34842" s="30">
        <v>2.4079999999999999</v>
      </c>
      <c r="D34842" t="s">
        <v>29</v>
      </c>
      <c r="G34842" t="s">
        <v>273</v>
      </c>
    </row>
    <row r="34843" spans="1:7">
      <c r="A34843">
        <v>73181100</v>
      </c>
      <c r="B34843" t="s">
        <v>126</v>
      </c>
      <c r="C34843" s="30">
        <v>2.6488</v>
      </c>
      <c r="D34843" t="s">
        <v>29</v>
      </c>
      <c r="E34843">
        <v>2026</v>
      </c>
      <c r="G34843" t="s">
        <v>273</v>
      </c>
    </row>
    <row r="34844" spans="1:7">
      <c r="A34844">
        <v>73181100</v>
      </c>
      <c r="B34844" t="s">
        <v>126</v>
      </c>
      <c r="C34844" s="30">
        <v>2.8895999999999997</v>
      </c>
      <c r="D34844" t="s">
        <v>29</v>
      </c>
      <c r="E34844">
        <v>2027</v>
      </c>
      <c r="G34844" t="s">
        <v>273</v>
      </c>
    </row>
    <row r="34845" spans="1:7">
      <c r="A34845">
        <v>73181100</v>
      </c>
      <c r="B34845" t="s">
        <v>126</v>
      </c>
      <c r="C34845" s="30">
        <v>3.1303999999999998</v>
      </c>
      <c r="D34845" t="s">
        <v>29</v>
      </c>
      <c r="E34845">
        <v>2028</v>
      </c>
      <c r="G34845" t="s">
        <v>273</v>
      </c>
    </row>
    <row r="34846" spans="1:7">
      <c r="A34846">
        <v>73181210</v>
      </c>
      <c r="B34846" t="s">
        <v>126</v>
      </c>
      <c r="C34846" s="30">
        <v>4.6890000000000001</v>
      </c>
      <c r="G34846" t="s">
        <v>273</v>
      </c>
    </row>
    <row r="34847" spans="1:7">
      <c r="A34847">
        <v>73181210</v>
      </c>
      <c r="B34847" t="s">
        <v>126</v>
      </c>
      <c r="C34847" s="30">
        <v>5.1578999999999997</v>
      </c>
      <c r="E34847">
        <v>2026</v>
      </c>
      <c r="G34847" t="s">
        <v>273</v>
      </c>
    </row>
    <row r="34848" spans="1:7">
      <c r="A34848">
        <v>73181210</v>
      </c>
      <c r="B34848" t="s">
        <v>126</v>
      </c>
      <c r="C34848" s="30">
        <v>5.6268000000000002</v>
      </c>
      <c r="E34848">
        <v>2027</v>
      </c>
      <c r="G34848" t="s">
        <v>273</v>
      </c>
    </row>
    <row r="34849" spans="1:7">
      <c r="A34849">
        <v>73181210</v>
      </c>
      <c r="B34849" t="s">
        <v>126</v>
      </c>
      <c r="C34849" s="30">
        <v>6.0956999999999999</v>
      </c>
      <c r="E34849">
        <v>2028</v>
      </c>
      <c r="G34849" t="s">
        <v>273</v>
      </c>
    </row>
    <row r="34850" spans="1:7">
      <c r="A34850">
        <v>73181290</v>
      </c>
      <c r="B34850" t="s">
        <v>126</v>
      </c>
      <c r="C34850" s="30">
        <v>2.4079999999999999</v>
      </c>
      <c r="D34850" t="s">
        <v>29</v>
      </c>
      <c r="G34850" t="s">
        <v>273</v>
      </c>
    </row>
    <row r="34851" spans="1:7">
      <c r="A34851">
        <v>73181290</v>
      </c>
      <c r="B34851" t="s">
        <v>126</v>
      </c>
      <c r="C34851" s="30">
        <v>2.6488</v>
      </c>
      <c r="D34851" t="s">
        <v>29</v>
      </c>
      <c r="E34851">
        <v>2026</v>
      </c>
      <c r="G34851" t="s">
        <v>273</v>
      </c>
    </row>
    <row r="34852" spans="1:7">
      <c r="A34852">
        <v>73181290</v>
      </c>
      <c r="B34852" t="s">
        <v>126</v>
      </c>
      <c r="C34852" s="30">
        <v>2.8895999999999997</v>
      </c>
      <c r="D34852" t="s">
        <v>29</v>
      </c>
      <c r="E34852">
        <v>2027</v>
      </c>
      <c r="G34852" t="s">
        <v>273</v>
      </c>
    </row>
    <row r="34853" spans="1:7">
      <c r="A34853">
        <v>73181290</v>
      </c>
      <c r="B34853" t="s">
        <v>126</v>
      </c>
      <c r="C34853" s="30">
        <v>3.1303999999999998</v>
      </c>
      <c r="D34853" t="s">
        <v>29</v>
      </c>
      <c r="E34853">
        <v>2028</v>
      </c>
      <c r="G34853" t="s">
        <v>273</v>
      </c>
    </row>
    <row r="34854" spans="1:7">
      <c r="A34854">
        <v>73181300</v>
      </c>
      <c r="B34854" t="s">
        <v>126</v>
      </c>
      <c r="C34854" s="30">
        <v>2.4079999999999999</v>
      </c>
      <c r="D34854" t="s">
        <v>29</v>
      </c>
      <c r="G34854" t="s">
        <v>273</v>
      </c>
    </row>
    <row r="34855" spans="1:7">
      <c r="A34855">
        <v>73181300</v>
      </c>
      <c r="B34855" t="s">
        <v>126</v>
      </c>
      <c r="C34855" s="30">
        <v>2.6488</v>
      </c>
      <c r="D34855" t="s">
        <v>29</v>
      </c>
      <c r="E34855">
        <v>2026</v>
      </c>
      <c r="G34855" t="s">
        <v>273</v>
      </c>
    </row>
    <row r="34856" spans="1:7">
      <c r="A34856">
        <v>73181300</v>
      </c>
      <c r="B34856" t="s">
        <v>126</v>
      </c>
      <c r="C34856" s="30">
        <v>2.8895999999999997</v>
      </c>
      <c r="D34856" t="s">
        <v>29</v>
      </c>
      <c r="E34856">
        <v>2027</v>
      </c>
      <c r="G34856" t="s">
        <v>273</v>
      </c>
    </row>
    <row r="34857" spans="1:7">
      <c r="A34857">
        <v>73181300</v>
      </c>
      <c r="B34857" t="s">
        <v>126</v>
      </c>
      <c r="C34857" s="30">
        <v>3.1303999999999998</v>
      </c>
      <c r="D34857" t="s">
        <v>29</v>
      </c>
      <c r="E34857">
        <v>2028</v>
      </c>
      <c r="G34857" t="s">
        <v>273</v>
      </c>
    </row>
    <row r="34858" spans="1:7">
      <c r="A34858">
        <v>73181410</v>
      </c>
      <c r="B34858" t="s">
        <v>126</v>
      </c>
      <c r="C34858" s="30">
        <v>4.6890000000000001</v>
      </c>
      <c r="G34858" t="s">
        <v>273</v>
      </c>
    </row>
    <row r="34859" spans="1:7">
      <c r="A34859">
        <v>73181410</v>
      </c>
      <c r="B34859" t="s">
        <v>126</v>
      </c>
      <c r="C34859" s="30">
        <v>5.1578999999999997</v>
      </c>
      <c r="E34859">
        <v>2026</v>
      </c>
      <c r="G34859" t="s">
        <v>273</v>
      </c>
    </row>
    <row r="34860" spans="1:7">
      <c r="A34860">
        <v>73181410</v>
      </c>
      <c r="B34860" t="s">
        <v>126</v>
      </c>
      <c r="C34860" s="30">
        <v>5.6268000000000002</v>
      </c>
      <c r="E34860">
        <v>2027</v>
      </c>
      <c r="G34860" t="s">
        <v>273</v>
      </c>
    </row>
    <row r="34861" spans="1:7">
      <c r="A34861">
        <v>73181410</v>
      </c>
      <c r="B34861" t="s">
        <v>126</v>
      </c>
      <c r="C34861" s="30">
        <v>6.0956999999999999</v>
      </c>
      <c r="E34861">
        <v>2028</v>
      </c>
      <c r="G34861" t="s">
        <v>273</v>
      </c>
    </row>
    <row r="34862" spans="1:7">
      <c r="A34862">
        <v>73181491</v>
      </c>
      <c r="B34862" t="s">
        <v>126</v>
      </c>
      <c r="C34862" s="30">
        <v>2.4079999999999999</v>
      </c>
      <c r="D34862" t="s">
        <v>29</v>
      </c>
      <c r="G34862" t="s">
        <v>273</v>
      </c>
    </row>
    <row r="34863" spans="1:7">
      <c r="A34863">
        <v>73181491</v>
      </c>
      <c r="B34863" t="s">
        <v>126</v>
      </c>
      <c r="C34863" s="30">
        <v>2.6488</v>
      </c>
      <c r="D34863" t="s">
        <v>29</v>
      </c>
      <c r="E34863">
        <v>2026</v>
      </c>
      <c r="G34863" t="s">
        <v>273</v>
      </c>
    </row>
    <row r="34864" spans="1:7">
      <c r="A34864">
        <v>73181491</v>
      </c>
      <c r="B34864" t="s">
        <v>126</v>
      </c>
      <c r="C34864" s="30">
        <v>2.8895999999999997</v>
      </c>
      <c r="D34864" t="s">
        <v>29</v>
      </c>
      <c r="E34864">
        <v>2027</v>
      </c>
      <c r="G34864" t="s">
        <v>273</v>
      </c>
    </row>
    <row r="34865" spans="1:7">
      <c r="A34865">
        <v>73181491</v>
      </c>
      <c r="B34865" t="s">
        <v>126</v>
      </c>
      <c r="C34865" s="30">
        <v>3.1303999999999998</v>
      </c>
      <c r="D34865" t="s">
        <v>29</v>
      </c>
      <c r="E34865">
        <v>2028</v>
      </c>
      <c r="G34865" t="s">
        <v>273</v>
      </c>
    </row>
    <row r="34866" spans="1:7">
      <c r="A34866">
        <v>73181499</v>
      </c>
      <c r="B34866" t="s">
        <v>126</v>
      </c>
      <c r="C34866" s="30">
        <v>2.4079999999999999</v>
      </c>
      <c r="D34866" t="s">
        <v>29</v>
      </c>
      <c r="G34866" t="s">
        <v>273</v>
      </c>
    </row>
    <row r="34867" spans="1:7">
      <c r="A34867">
        <v>73181499</v>
      </c>
      <c r="B34867" t="s">
        <v>126</v>
      </c>
      <c r="C34867" s="30">
        <v>2.6488</v>
      </c>
      <c r="D34867" t="s">
        <v>29</v>
      </c>
      <c r="E34867">
        <v>2026</v>
      </c>
      <c r="G34867" t="s">
        <v>273</v>
      </c>
    </row>
    <row r="34868" spans="1:7">
      <c r="A34868">
        <v>73181499</v>
      </c>
      <c r="B34868" t="s">
        <v>126</v>
      </c>
      <c r="C34868" s="30">
        <v>2.8895999999999997</v>
      </c>
      <c r="D34868" t="s">
        <v>29</v>
      </c>
      <c r="E34868">
        <v>2027</v>
      </c>
      <c r="G34868" t="s">
        <v>273</v>
      </c>
    </row>
    <row r="34869" spans="1:7">
      <c r="A34869">
        <v>73181499</v>
      </c>
      <c r="B34869" t="s">
        <v>126</v>
      </c>
      <c r="C34869" s="30">
        <v>3.1303999999999998</v>
      </c>
      <c r="D34869" t="s">
        <v>29</v>
      </c>
      <c r="E34869">
        <v>2028</v>
      </c>
      <c r="G34869" t="s">
        <v>273</v>
      </c>
    </row>
    <row r="34870" spans="1:7">
      <c r="A34870">
        <v>731815</v>
      </c>
      <c r="B34870" t="s">
        <v>126</v>
      </c>
      <c r="C34870" s="30">
        <v>2.4079999999999999</v>
      </c>
      <c r="D34870" t="s">
        <v>29</v>
      </c>
      <c r="G34870" t="s">
        <v>273</v>
      </c>
    </row>
    <row r="34871" spans="1:7">
      <c r="A34871">
        <v>731815</v>
      </c>
      <c r="B34871" t="s">
        <v>126</v>
      </c>
      <c r="C34871" s="30">
        <v>2.6488</v>
      </c>
      <c r="D34871" t="s">
        <v>29</v>
      </c>
      <c r="E34871">
        <v>2026</v>
      </c>
      <c r="G34871" t="s">
        <v>273</v>
      </c>
    </row>
    <row r="34872" spans="1:7">
      <c r="A34872">
        <v>731815</v>
      </c>
      <c r="B34872" t="s">
        <v>126</v>
      </c>
      <c r="C34872" s="30">
        <v>2.8895999999999997</v>
      </c>
      <c r="D34872" t="s">
        <v>29</v>
      </c>
      <c r="E34872">
        <v>2027</v>
      </c>
      <c r="G34872" t="s">
        <v>273</v>
      </c>
    </row>
    <row r="34873" spans="1:7">
      <c r="A34873">
        <v>731815</v>
      </c>
      <c r="B34873" t="s">
        <v>126</v>
      </c>
      <c r="C34873" s="30">
        <v>3.1303999999999998</v>
      </c>
      <c r="D34873" t="s">
        <v>29</v>
      </c>
      <c r="E34873">
        <v>2028</v>
      </c>
      <c r="G34873" t="s">
        <v>273</v>
      </c>
    </row>
    <row r="34874" spans="1:7">
      <c r="A34874">
        <v>731816</v>
      </c>
      <c r="B34874" t="s">
        <v>126</v>
      </c>
      <c r="C34874" s="30">
        <v>4.4489999999999998</v>
      </c>
      <c r="D34874" t="s">
        <v>29</v>
      </c>
      <c r="G34874" t="s">
        <v>273</v>
      </c>
    </row>
    <row r="34875" spans="1:7">
      <c r="A34875">
        <v>731816</v>
      </c>
      <c r="B34875" t="s">
        <v>126</v>
      </c>
      <c r="C34875" s="30">
        <v>4.8938999999999995</v>
      </c>
      <c r="D34875" t="s">
        <v>29</v>
      </c>
      <c r="E34875">
        <v>2026</v>
      </c>
      <c r="G34875" t="s">
        <v>273</v>
      </c>
    </row>
    <row r="34876" spans="1:7">
      <c r="A34876">
        <v>731816</v>
      </c>
      <c r="B34876" t="s">
        <v>126</v>
      </c>
      <c r="C34876" s="30">
        <v>5.3388</v>
      </c>
      <c r="D34876" t="s">
        <v>29</v>
      </c>
      <c r="E34876">
        <v>2027</v>
      </c>
      <c r="G34876" t="s">
        <v>273</v>
      </c>
    </row>
    <row r="34877" spans="1:7">
      <c r="A34877">
        <v>731816</v>
      </c>
      <c r="B34877" t="s">
        <v>126</v>
      </c>
      <c r="C34877" s="30">
        <v>5.7836999999999996</v>
      </c>
      <c r="D34877" t="s">
        <v>29</v>
      </c>
      <c r="E34877">
        <v>2028</v>
      </c>
      <c r="G34877" t="s">
        <v>273</v>
      </c>
    </row>
    <row r="34878" spans="1:7">
      <c r="A34878">
        <v>73181900</v>
      </c>
      <c r="B34878" t="s">
        <v>126</v>
      </c>
      <c r="C34878" s="30">
        <v>2.4079999999999999</v>
      </c>
      <c r="D34878" t="s">
        <v>29</v>
      </c>
      <c r="G34878" t="s">
        <v>273</v>
      </c>
    </row>
    <row r="34879" spans="1:7">
      <c r="A34879">
        <v>73181900</v>
      </c>
      <c r="B34879" t="s">
        <v>126</v>
      </c>
      <c r="C34879" s="30">
        <v>2.6488</v>
      </c>
      <c r="D34879" t="s">
        <v>29</v>
      </c>
      <c r="E34879">
        <v>2026</v>
      </c>
      <c r="G34879" t="s">
        <v>273</v>
      </c>
    </row>
    <row r="34880" spans="1:7">
      <c r="A34880">
        <v>73181900</v>
      </c>
      <c r="B34880" t="s">
        <v>126</v>
      </c>
      <c r="C34880" s="30">
        <v>2.8895999999999997</v>
      </c>
      <c r="D34880" t="s">
        <v>29</v>
      </c>
      <c r="E34880">
        <v>2027</v>
      </c>
      <c r="G34880" t="s">
        <v>273</v>
      </c>
    </row>
    <row r="34881" spans="1:7">
      <c r="A34881">
        <v>73181900</v>
      </c>
      <c r="B34881" t="s">
        <v>126</v>
      </c>
      <c r="C34881" s="30">
        <v>3.1303999999999998</v>
      </c>
      <c r="D34881" t="s">
        <v>29</v>
      </c>
      <c r="E34881">
        <v>2028</v>
      </c>
      <c r="G34881" t="s">
        <v>273</v>
      </c>
    </row>
    <row r="34882" spans="1:7">
      <c r="A34882">
        <v>73182100</v>
      </c>
      <c r="B34882" t="s">
        <v>126</v>
      </c>
      <c r="C34882" s="30">
        <v>2.4079999999999999</v>
      </c>
      <c r="D34882" t="s">
        <v>29</v>
      </c>
      <c r="G34882" t="s">
        <v>273</v>
      </c>
    </row>
    <row r="34883" spans="1:7">
      <c r="A34883">
        <v>73182100</v>
      </c>
      <c r="B34883" t="s">
        <v>126</v>
      </c>
      <c r="C34883" s="30">
        <v>2.6488</v>
      </c>
      <c r="D34883" t="s">
        <v>29</v>
      </c>
      <c r="E34883">
        <v>2026</v>
      </c>
      <c r="G34883" t="s">
        <v>273</v>
      </c>
    </row>
    <row r="34884" spans="1:7">
      <c r="A34884">
        <v>73182100</v>
      </c>
      <c r="B34884" t="s">
        <v>126</v>
      </c>
      <c r="C34884" s="30">
        <v>2.8895999999999997</v>
      </c>
      <c r="D34884" t="s">
        <v>29</v>
      </c>
      <c r="E34884">
        <v>2027</v>
      </c>
      <c r="G34884" t="s">
        <v>273</v>
      </c>
    </row>
    <row r="34885" spans="1:7">
      <c r="A34885">
        <v>73182100</v>
      </c>
      <c r="B34885" t="s">
        <v>126</v>
      </c>
      <c r="C34885" s="30">
        <v>3.1303999999999998</v>
      </c>
      <c r="D34885" t="s">
        <v>29</v>
      </c>
      <c r="E34885">
        <v>2028</v>
      </c>
      <c r="G34885" t="s">
        <v>273</v>
      </c>
    </row>
    <row r="34886" spans="1:7">
      <c r="A34886">
        <v>73182200</v>
      </c>
      <c r="B34886" t="s">
        <v>126</v>
      </c>
      <c r="C34886" s="30">
        <v>2.4079999999999999</v>
      </c>
      <c r="D34886" t="s">
        <v>29</v>
      </c>
      <c r="G34886" t="s">
        <v>273</v>
      </c>
    </row>
    <row r="34887" spans="1:7">
      <c r="A34887">
        <v>73182200</v>
      </c>
      <c r="B34887" t="s">
        <v>126</v>
      </c>
      <c r="C34887" s="30">
        <v>2.6488</v>
      </c>
      <c r="D34887" t="s">
        <v>29</v>
      </c>
      <c r="E34887">
        <v>2026</v>
      </c>
      <c r="G34887" t="s">
        <v>273</v>
      </c>
    </row>
    <row r="34888" spans="1:7">
      <c r="A34888">
        <v>73182200</v>
      </c>
      <c r="B34888" t="s">
        <v>126</v>
      </c>
      <c r="C34888" s="30">
        <v>2.8895999999999997</v>
      </c>
      <c r="D34888" t="s">
        <v>29</v>
      </c>
      <c r="E34888">
        <v>2027</v>
      </c>
      <c r="G34888" t="s">
        <v>273</v>
      </c>
    </row>
    <row r="34889" spans="1:7">
      <c r="A34889">
        <v>73182200</v>
      </c>
      <c r="B34889" t="s">
        <v>126</v>
      </c>
      <c r="C34889" s="30">
        <v>3.1303999999999998</v>
      </c>
      <c r="D34889" t="s">
        <v>29</v>
      </c>
      <c r="E34889">
        <v>2028</v>
      </c>
      <c r="G34889" t="s">
        <v>273</v>
      </c>
    </row>
    <row r="34890" spans="1:7">
      <c r="A34890">
        <v>73182300</v>
      </c>
      <c r="B34890" t="s">
        <v>126</v>
      </c>
      <c r="C34890" s="30">
        <v>2.4079999999999999</v>
      </c>
      <c r="D34890" t="s">
        <v>29</v>
      </c>
      <c r="G34890" t="s">
        <v>273</v>
      </c>
    </row>
    <row r="34891" spans="1:7">
      <c r="A34891">
        <v>73182300</v>
      </c>
      <c r="B34891" t="s">
        <v>126</v>
      </c>
      <c r="C34891" s="30">
        <v>2.6488</v>
      </c>
      <c r="D34891" t="s">
        <v>29</v>
      </c>
      <c r="E34891">
        <v>2026</v>
      </c>
      <c r="G34891" t="s">
        <v>273</v>
      </c>
    </row>
    <row r="34892" spans="1:7">
      <c r="A34892">
        <v>73182300</v>
      </c>
      <c r="B34892" t="s">
        <v>126</v>
      </c>
      <c r="C34892" s="30">
        <v>2.8895999999999997</v>
      </c>
      <c r="D34892" t="s">
        <v>29</v>
      </c>
      <c r="E34892">
        <v>2027</v>
      </c>
      <c r="G34892" t="s">
        <v>273</v>
      </c>
    </row>
    <row r="34893" spans="1:7">
      <c r="A34893">
        <v>73182300</v>
      </c>
      <c r="B34893" t="s">
        <v>126</v>
      </c>
      <c r="C34893" s="30">
        <v>3.1303999999999998</v>
      </c>
      <c r="D34893" t="s">
        <v>29</v>
      </c>
      <c r="E34893">
        <v>2028</v>
      </c>
      <c r="G34893" t="s">
        <v>273</v>
      </c>
    </row>
    <row r="34894" spans="1:7">
      <c r="A34894">
        <v>73182400</v>
      </c>
      <c r="B34894" t="s">
        <v>126</v>
      </c>
      <c r="C34894" s="30">
        <v>2.4079999999999999</v>
      </c>
      <c r="D34894" t="s">
        <v>29</v>
      </c>
      <c r="G34894" t="s">
        <v>273</v>
      </c>
    </row>
    <row r="34895" spans="1:7">
      <c r="A34895">
        <v>73182400</v>
      </c>
      <c r="B34895" t="s">
        <v>126</v>
      </c>
      <c r="C34895" s="30">
        <v>2.6488</v>
      </c>
      <c r="D34895" t="s">
        <v>29</v>
      </c>
      <c r="E34895">
        <v>2026</v>
      </c>
      <c r="G34895" t="s">
        <v>273</v>
      </c>
    </row>
    <row r="34896" spans="1:7">
      <c r="A34896">
        <v>73182400</v>
      </c>
      <c r="B34896" t="s">
        <v>126</v>
      </c>
      <c r="C34896" s="30">
        <v>2.8895999999999997</v>
      </c>
      <c r="D34896" t="s">
        <v>29</v>
      </c>
      <c r="E34896">
        <v>2027</v>
      </c>
      <c r="G34896" t="s">
        <v>273</v>
      </c>
    </row>
    <row r="34897" spans="1:7">
      <c r="A34897">
        <v>73182400</v>
      </c>
      <c r="B34897" t="s">
        <v>126</v>
      </c>
      <c r="C34897" s="30">
        <v>3.1303999999999998</v>
      </c>
      <c r="D34897" t="s">
        <v>29</v>
      </c>
      <c r="E34897">
        <v>2028</v>
      </c>
      <c r="G34897" t="s">
        <v>273</v>
      </c>
    </row>
    <row r="34898" spans="1:7">
      <c r="A34898">
        <v>73182900</v>
      </c>
      <c r="B34898" t="s">
        <v>126</v>
      </c>
      <c r="C34898" s="30">
        <v>2.4079999999999999</v>
      </c>
      <c r="D34898" t="s">
        <v>29</v>
      </c>
      <c r="G34898" t="s">
        <v>273</v>
      </c>
    </row>
    <row r="34899" spans="1:7">
      <c r="A34899">
        <v>73182900</v>
      </c>
      <c r="B34899" t="s">
        <v>126</v>
      </c>
      <c r="C34899" s="30">
        <v>2.6488</v>
      </c>
      <c r="D34899" t="s">
        <v>29</v>
      </c>
      <c r="E34899">
        <v>2026</v>
      </c>
      <c r="G34899" t="s">
        <v>273</v>
      </c>
    </row>
    <row r="34900" spans="1:7">
      <c r="A34900">
        <v>73182900</v>
      </c>
      <c r="B34900" t="s">
        <v>126</v>
      </c>
      <c r="C34900" s="30">
        <v>2.8895999999999997</v>
      </c>
      <c r="D34900" t="s">
        <v>29</v>
      </c>
      <c r="E34900">
        <v>2027</v>
      </c>
      <c r="G34900" t="s">
        <v>273</v>
      </c>
    </row>
    <row r="34901" spans="1:7">
      <c r="A34901">
        <v>73182900</v>
      </c>
      <c r="B34901" t="s">
        <v>126</v>
      </c>
      <c r="C34901" s="30">
        <v>3.1303999999999998</v>
      </c>
      <c r="D34901" t="s">
        <v>29</v>
      </c>
      <c r="E34901">
        <v>2028</v>
      </c>
      <c r="G34901" t="s">
        <v>273</v>
      </c>
    </row>
    <row r="34902" spans="1:7">
      <c r="A34902">
        <v>73261100</v>
      </c>
      <c r="B34902" t="s">
        <v>126</v>
      </c>
      <c r="C34902" s="30">
        <v>1.849</v>
      </c>
      <c r="D34902" t="s">
        <v>29</v>
      </c>
      <c r="G34902" t="s">
        <v>273</v>
      </c>
    </row>
    <row r="34903" spans="1:7">
      <c r="A34903">
        <v>73261100</v>
      </c>
      <c r="B34903" t="s">
        <v>126</v>
      </c>
      <c r="C34903" s="30">
        <v>2.0339</v>
      </c>
      <c r="D34903" t="s">
        <v>29</v>
      </c>
      <c r="E34903">
        <v>2026</v>
      </c>
      <c r="G34903" t="s">
        <v>273</v>
      </c>
    </row>
    <row r="34904" spans="1:7">
      <c r="A34904">
        <v>73261100</v>
      </c>
      <c r="B34904" t="s">
        <v>126</v>
      </c>
      <c r="C34904" s="30">
        <v>2.2187999999999999</v>
      </c>
      <c r="D34904" t="s">
        <v>29</v>
      </c>
      <c r="E34904">
        <v>2027</v>
      </c>
      <c r="G34904" t="s">
        <v>273</v>
      </c>
    </row>
    <row r="34905" spans="1:7">
      <c r="A34905">
        <v>73261100</v>
      </c>
      <c r="B34905" t="s">
        <v>126</v>
      </c>
      <c r="C34905" s="30">
        <v>2.4037000000000002</v>
      </c>
      <c r="D34905" t="s">
        <v>29</v>
      </c>
      <c r="E34905">
        <v>2028</v>
      </c>
      <c r="G34905" t="s">
        <v>273</v>
      </c>
    </row>
    <row r="34906" spans="1:7">
      <c r="A34906">
        <v>732619</v>
      </c>
      <c r="B34906" t="s">
        <v>126</v>
      </c>
      <c r="C34906" s="30">
        <v>1.849</v>
      </c>
      <c r="D34906" t="s">
        <v>29</v>
      </c>
      <c r="G34906" t="s">
        <v>273</v>
      </c>
    </row>
    <row r="34907" spans="1:7">
      <c r="A34907">
        <v>732619</v>
      </c>
      <c r="B34907" t="s">
        <v>126</v>
      </c>
      <c r="C34907" s="30">
        <v>2.0339</v>
      </c>
      <c r="D34907" t="s">
        <v>29</v>
      </c>
      <c r="E34907">
        <v>2026</v>
      </c>
      <c r="G34907" t="s">
        <v>273</v>
      </c>
    </row>
    <row r="34908" spans="1:7">
      <c r="A34908">
        <v>732619</v>
      </c>
      <c r="B34908" t="s">
        <v>126</v>
      </c>
      <c r="C34908" s="30">
        <v>2.2187999999999999</v>
      </c>
      <c r="D34908" t="s">
        <v>29</v>
      </c>
      <c r="E34908">
        <v>2027</v>
      </c>
      <c r="G34908" t="s">
        <v>273</v>
      </c>
    </row>
    <row r="34909" spans="1:7">
      <c r="A34909">
        <v>732619</v>
      </c>
      <c r="B34909" t="s">
        <v>126</v>
      </c>
      <c r="C34909" s="30">
        <v>2.4037000000000002</v>
      </c>
      <c r="D34909" t="s">
        <v>29</v>
      </c>
      <c r="E34909">
        <v>2028</v>
      </c>
      <c r="G34909" t="s">
        <v>273</v>
      </c>
    </row>
    <row r="34910" spans="1:7">
      <c r="A34910">
        <v>73262000</v>
      </c>
      <c r="B34910" t="s">
        <v>126</v>
      </c>
      <c r="C34910" s="30">
        <v>1.92</v>
      </c>
      <c r="D34910" t="s">
        <v>29</v>
      </c>
      <c r="G34910" t="s">
        <v>273</v>
      </c>
    </row>
    <row r="34911" spans="1:7">
      <c r="A34911">
        <v>73262000</v>
      </c>
      <c r="B34911" t="s">
        <v>126</v>
      </c>
      <c r="C34911" s="30">
        <v>2.1120000000000001</v>
      </c>
      <c r="D34911" t="s">
        <v>29</v>
      </c>
      <c r="E34911">
        <v>2026</v>
      </c>
      <c r="G34911" t="s">
        <v>273</v>
      </c>
    </row>
    <row r="34912" spans="1:7">
      <c r="A34912">
        <v>73262000</v>
      </c>
      <c r="B34912" t="s">
        <v>126</v>
      </c>
      <c r="C34912" s="30">
        <v>2.3039999999999998</v>
      </c>
      <c r="D34912" t="s">
        <v>29</v>
      </c>
      <c r="E34912">
        <v>2027</v>
      </c>
      <c r="G34912" t="s">
        <v>273</v>
      </c>
    </row>
    <row r="34913" spans="1:7">
      <c r="A34913">
        <v>73262000</v>
      </c>
      <c r="B34913" t="s">
        <v>126</v>
      </c>
      <c r="C34913" s="30">
        <v>2.496</v>
      </c>
      <c r="D34913" t="s">
        <v>29</v>
      </c>
      <c r="E34913">
        <v>2028</v>
      </c>
      <c r="G34913" t="s">
        <v>273</v>
      </c>
    </row>
    <row r="34914" spans="1:7">
      <c r="A34914">
        <v>73269030</v>
      </c>
      <c r="B34914" t="s">
        <v>126</v>
      </c>
      <c r="C34914" s="30">
        <v>1.92</v>
      </c>
      <c r="D34914" t="s">
        <v>29</v>
      </c>
      <c r="G34914" t="s">
        <v>273</v>
      </c>
    </row>
    <row r="34915" spans="1:7">
      <c r="A34915">
        <v>73269030</v>
      </c>
      <c r="B34915" t="s">
        <v>126</v>
      </c>
      <c r="C34915" s="30">
        <v>2.1120000000000001</v>
      </c>
      <c r="D34915" t="s">
        <v>29</v>
      </c>
      <c r="E34915">
        <v>2026</v>
      </c>
      <c r="G34915" t="s">
        <v>273</v>
      </c>
    </row>
    <row r="34916" spans="1:7">
      <c r="A34916">
        <v>73269030</v>
      </c>
      <c r="B34916" t="s">
        <v>126</v>
      </c>
      <c r="C34916" s="30">
        <v>2.3039999999999998</v>
      </c>
      <c r="D34916" t="s">
        <v>29</v>
      </c>
      <c r="E34916">
        <v>2027</v>
      </c>
      <c r="G34916" t="s">
        <v>273</v>
      </c>
    </row>
    <row r="34917" spans="1:7">
      <c r="A34917">
        <v>73269030</v>
      </c>
      <c r="B34917" t="s">
        <v>126</v>
      </c>
      <c r="C34917" s="30">
        <v>2.496</v>
      </c>
      <c r="D34917" t="s">
        <v>29</v>
      </c>
      <c r="E34917">
        <v>2028</v>
      </c>
      <c r="G34917" t="s">
        <v>273</v>
      </c>
    </row>
    <row r="34918" spans="1:7">
      <c r="A34918">
        <v>73269040</v>
      </c>
      <c r="B34918" t="s">
        <v>126</v>
      </c>
      <c r="C34918" s="30">
        <v>1.92</v>
      </c>
      <c r="D34918" t="s">
        <v>29</v>
      </c>
      <c r="G34918" t="s">
        <v>273</v>
      </c>
    </row>
    <row r="34919" spans="1:7">
      <c r="A34919">
        <v>73269040</v>
      </c>
      <c r="B34919" t="s">
        <v>126</v>
      </c>
      <c r="C34919" s="30">
        <v>2.1120000000000001</v>
      </c>
      <c r="D34919" t="s">
        <v>29</v>
      </c>
      <c r="E34919">
        <v>2026</v>
      </c>
      <c r="G34919" t="s">
        <v>273</v>
      </c>
    </row>
    <row r="34920" spans="1:7">
      <c r="A34920">
        <v>73269040</v>
      </c>
      <c r="B34920" t="s">
        <v>126</v>
      </c>
      <c r="C34920" s="30">
        <v>2.3039999999999998</v>
      </c>
      <c r="D34920" t="s">
        <v>29</v>
      </c>
      <c r="E34920">
        <v>2027</v>
      </c>
      <c r="G34920" t="s">
        <v>273</v>
      </c>
    </row>
    <row r="34921" spans="1:7">
      <c r="A34921">
        <v>73269040</v>
      </c>
      <c r="B34921" t="s">
        <v>126</v>
      </c>
      <c r="C34921" s="30">
        <v>2.496</v>
      </c>
      <c r="D34921" t="s">
        <v>29</v>
      </c>
      <c r="E34921">
        <v>2028</v>
      </c>
      <c r="G34921" t="s">
        <v>273</v>
      </c>
    </row>
    <row r="34922" spans="1:7">
      <c r="A34922">
        <v>73269050</v>
      </c>
      <c r="B34922" t="s">
        <v>126</v>
      </c>
      <c r="C34922" s="30">
        <v>1.92</v>
      </c>
      <c r="D34922" t="s">
        <v>29</v>
      </c>
      <c r="G34922" t="s">
        <v>273</v>
      </c>
    </row>
    <row r="34923" spans="1:7">
      <c r="A34923">
        <v>73269050</v>
      </c>
      <c r="B34923" t="s">
        <v>126</v>
      </c>
      <c r="C34923" s="30">
        <v>2.1120000000000001</v>
      </c>
      <c r="D34923" t="s">
        <v>29</v>
      </c>
      <c r="E34923">
        <v>2026</v>
      </c>
      <c r="G34923" t="s">
        <v>273</v>
      </c>
    </row>
    <row r="34924" spans="1:7">
      <c r="A34924">
        <v>73269050</v>
      </c>
      <c r="B34924" t="s">
        <v>126</v>
      </c>
      <c r="C34924" s="30">
        <v>2.3039999999999998</v>
      </c>
      <c r="D34924" t="s">
        <v>29</v>
      </c>
      <c r="E34924">
        <v>2027</v>
      </c>
      <c r="G34924" t="s">
        <v>273</v>
      </c>
    </row>
    <row r="34925" spans="1:7">
      <c r="A34925">
        <v>73269050</v>
      </c>
      <c r="B34925" t="s">
        <v>126</v>
      </c>
      <c r="C34925" s="30">
        <v>2.496</v>
      </c>
      <c r="D34925" t="s">
        <v>29</v>
      </c>
      <c r="E34925">
        <v>2028</v>
      </c>
      <c r="G34925" t="s">
        <v>273</v>
      </c>
    </row>
    <row r="34926" spans="1:7">
      <c r="A34926">
        <v>73269060</v>
      </c>
      <c r="B34926" t="s">
        <v>126</v>
      </c>
      <c r="C34926" s="30">
        <v>1.92</v>
      </c>
      <c r="D34926" t="s">
        <v>29</v>
      </c>
      <c r="G34926" t="s">
        <v>273</v>
      </c>
    </row>
    <row r="34927" spans="1:7">
      <c r="A34927">
        <v>73269060</v>
      </c>
      <c r="B34927" t="s">
        <v>126</v>
      </c>
      <c r="C34927" s="30">
        <v>2.1120000000000001</v>
      </c>
      <c r="D34927" t="s">
        <v>29</v>
      </c>
      <c r="E34927">
        <v>2026</v>
      </c>
      <c r="G34927" t="s">
        <v>273</v>
      </c>
    </row>
    <row r="34928" spans="1:7">
      <c r="A34928">
        <v>73269060</v>
      </c>
      <c r="B34928" t="s">
        <v>126</v>
      </c>
      <c r="C34928" s="30">
        <v>2.3039999999999998</v>
      </c>
      <c r="D34928" t="s">
        <v>29</v>
      </c>
      <c r="E34928">
        <v>2027</v>
      </c>
      <c r="G34928" t="s">
        <v>273</v>
      </c>
    </row>
    <row r="34929" spans="1:7">
      <c r="A34929">
        <v>73269060</v>
      </c>
      <c r="B34929" t="s">
        <v>126</v>
      </c>
      <c r="C34929" s="30">
        <v>2.496</v>
      </c>
      <c r="D34929" t="s">
        <v>29</v>
      </c>
      <c r="E34929">
        <v>2028</v>
      </c>
      <c r="G34929" t="s">
        <v>273</v>
      </c>
    </row>
    <row r="34930" spans="1:7">
      <c r="A34930">
        <v>73269092</v>
      </c>
      <c r="B34930" t="s">
        <v>126</v>
      </c>
      <c r="C34930" s="30">
        <v>1.849</v>
      </c>
      <c r="D34930" t="s">
        <v>29</v>
      </c>
      <c r="G34930" t="s">
        <v>273</v>
      </c>
    </row>
    <row r="34931" spans="1:7">
      <c r="A34931">
        <v>73269092</v>
      </c>
      <c r="B34931" t="s">
        <v>126</v>
      </c>
      <c r="C34931" s="30">
        <v>2.0339</v>
      </c>
      <c r="D34931" t="s">
        <v>29</v>
      </c>
      <c r="E34931">
        <v>2026</v>
      </c>
      <c r="G34931" t="s">
        <v>273</v>
      </c>
    </row>
    <row r="34932" spans="1:7">
      <c r="A34932">
        <v>73269092</v>
      </c>
      <c r="B34932" t="s">
        <v>126</v>
      </c>
      <c r="C34932" s="30">
        <v>2.2187999999999999</v>
      </c>
      <c r="D34932" t="s">
        <v>29</v>
      </c>
      <c r="E34932">
        <v>2027</v>
      </c>
      <c r="G34932" t="s">
        <v>273</v>
      </c>
    </row>
    <row r="34933" spans="1:7">
      <c r="A34933">
        <v>73269092</v>
      </c>
      <c r="B34933" t="s">
        <v>126</v>
      </c>
      <c r="C34933" s="30">
        <v>2.4037000000000002</v>
      </c>
      <c r="D34933" t="s">
        <v>29</v>
      </c>
      <c r="E34933">
        <v>2028</v>
      </c>
      <c r="G34933" t="s">
        <v>273</v>
      </c>
    </row>
    <row r="34934" spans="1:7">
      <c r="A34934">
        <v>73269094</v>
      </c>
      <c r="B34934" t="s">
        <v>126</v>
      </c>
      <c r="C34934" s="30">
        <v>1.849</v>
      </c>
      <c r="D34934" t="s">
        <v>29</v>
      </c>
      <c r="G34934" t="s">
        <v>273</v>
      </c>
    </row>
    <row r="34935" spans="1:7">
      <c r="A34935">
        <v>73269094</v>
      </c>
      <c r="B34935" t="s">
        <v>126</v>
      </c>
      <c r="C34935" s="30">
        <v>2.0339</v>
      </c>
      <c r="D34935" t="s">
        <v>29</v>
      </c>
      <c r="E34935">
        <v>2026</v>
      </c>
      <c r="G34935" t="s">
        <v>273</v>
      </c>
    </row>
    <row r="34936" spans="1:7">
      <c r="A34936">
        <v>73269094</v>
      </c>
      <c r="B34936" t="s">
        <v>126</v>
      </c>
      <c r="C34936" s="30">
        <v>2.2187999999999999</v>
      </c>
      <c r="D34936" t="s">
        <v>29</v>
      </c>
      <c r="E34936">
        <v>2027</v>
      </c>
      <c r="G34936" t="s">
        <v>273</v>
      </c>
    </row>
    <row r="34937" spans="1:7">
      <c r="A34937">
        <v>73269094</v>
      </c>
      <c r="B34937" t="s">
        <v>126</v>
      </c>
      <c r="C34937" s="30">
        <v>2.4037000000000002</v>
      </c>
      <c r="D34937" t="s">
        <v>29</v>
      </c>
      <c r="E34937">
        <v>2028</v>
      </c>
      <c r="G34937" t="s">
        <v>273</v>
      </c>
    </row>
    <row r="34938" spans="1:7">
      <c r="A34938">
        <v>73269096</v>
      </c>
      <c r="B34938" t="s">
        <v>126</v>
      </c>
      <c r="C34938" s="30">
        <v>1.849</v>
      </c>
      <c r="D34938" t="s">
        <v>29</v>
      </c>
      <c r="G34938" t="s">
        <v>273</v>
      </c>
    </row>
    <row r="34939" spans="1:7">
      <c r="A34939">
        <v>73269096</v>
      </c>
      <c r="B34939" t="s">
        <v>126</v>
      </c>
      <c r="C34939" s="30">
        <v>2.0339</v>
      </c>
      <c r="D34939" t="s">
        <v>29</v>
      </c>
      <c r="E34939">
        <v>2026</v>
      </c>
      <c r="G34939" t="s">
        <v>273</v>
      </c>
    </row>
    <row r="34940" spans="1:7">
      <c r="A34940">
        <v>73269096</v>
      </c>
      <c r="B34940" t="s">
        <v>126</v>
      </c>
      <c r="C34940" s="30">
        <v>2.2187999999999999</v>
      </c>
      <c r="D34940" t="s">
        <v>29</v>
      </c>
      <c r="E34940">
        <v>2027</v>
      </c>
      <c r="G34940" t="s">
        <v>273</v>
      </c>
    </row>
    <row r="34941" spans="1:7">
      <c r="A34941">
        <v>73269096</v>
      </c>
      <c r="B34941" t="s">
        <v>126</v>
      </c>
      <c r="C34941" s="30">
        <v>2.4037000000000002</v>
      </c>
      <c r="D34941" t="s">
        <v>29</v>
      </c>
      <c r="E34941">
        <v>2028</v>
      </c>
      <c r="G34941" t="s">
        <v>273</v>
      </c>
    </row>
    <row r="34942" spans="1:7">
      <c r="A34942">
        <v>73269098</v>
      </c>
      <c r="B34942" t="s">
        <v>126</v>
      </c>
      <c r="C34942" s="30">
        <v>1.98</v>
      </c>
      <c r="D34942" t="s">
        <v>29</v>
      </c>
      <c r="G34942" t="s">
        <v>273</v>
      </c>
    </row>
    <row r="34943" spans="1:7">
      <c r="A34943">
        <v>73269098</v>
      </c>
      <c r="B34943" t="s">
        <v>126</v>
      </c>
      <c r="C34943" s="30">
        <v>2.1779999999999999</v>
      </c>
      <c r="D34943" t="s">
        <v>29</v>
      </c>
      <c r="E34943">
        <v>2026</v>
      </c>
      <c r="G34943" t="s">
        <v>273</v>
      </c>
    </row>
    <row r="34944" spans="1:7">
      <c r="A34944">
        <v>73269098</v>
      </c>
      <c r="B34944" t="s">
        <v>126</v>
      </c>
      <c r="C34944" s="30">
        <v>2.3759999999999999</v>
      </c>
      <c r="D34944" t="s">
        <v>29</v>
      </c>
      <c r="E34944">
        <v>2027</v>
      </c>
      <c r="G34944" t="s">
        <v>273</v>
      </c>
    </row>
    <row r="34945" spans="1:7">
      <c r="A34945">
        <v>73269098</v>
      </c>
      <c r="B34945" t="s">
        <v>126</v>
      </c>
      <c r="C34945" s="30">
        <v>2.5739999999999998</v>
      </c>
      <c r="D34945" t="s">
        <v>29</v>
      </c>
      <c r="E34945">
        <v>2028</v>
      </c>
      <c r="G34945" t="s">
        <v>273</v>
      </c>
    </row>
    <row r="34946" spans="1:7">
      <c r="A34946">
        <v>2523100090</v>
      </c>
      <c r="B34946" t="s">
        <v>127</v>
      </c>
      <c r="C34946">
        <v>0.88</v>
      </c>
      <c r="D34946" t="s">
        <v>13</v>
      </c>
      <c r="G34946" t="s">
        <v>270</v>
      </c>
    </row>
    <row r="34947" spans="1:7">
      <c r="A34947">
        <v>2523100090</v>
      </c>
      <c r="B34947" t="s">
        <v>127</v>
      </c>
      <c r="C34947">
        <v>0.96799999999999997</v>
      </c>
      <c r="D34947" t="s">
        <v>13</v>
      </c>
      <c r="E34947">
        <v>2026</v>
      </c>
      <c r="G34947" t="s">
        <v>270</v>
      </c>
    </row>
    <row r="34948" spans="1:7">
      <c r="A34948">
        <v>2523100090</v>
      </c>
      <c r="B34948" t="s">
        <v>127</v>
      </c>
      <c r="C34948">
        <v>1.056</v>
      </c>
      <c r="D34948" t="s">
        <v>13</v>
      </c>
      <c r="E34948">
        <v>2027</v>
      </c>
      <c r="G34948" t="s">
        <v>270</v>
      </c>
    </row>
    <row r="34949" spans="1:7">
      <c r="A34949">
        <v>2523100090</v>
      </c>
      <c r="B34949" t="s">
        <v>127</v>
      </c>
      <c r="C34949">
        <v>1.1440000000000001</v>
      </c>
      <c r="D34949" t="s">
        <v>13</v>
      </c>
      <c r="E34949">
        <v>2028</v>
      </c>
      <c r="G34949" t="s">
        <v>270</v>
      </c>
    </row>
    <row r="34950" spans="1:7">
      <c r="A34950">
        <v>25232900</v>
      </c>
      <c r="B34950" t="s">
        <v>127</v>
      </c>
      <c r="C34950" s="30">
        <v>1</v>
      </c>
      <c r="G34950" t="s">
        <v>270</v>
      </c>
    </row>
    <row r="34951" spans="1:7">
      <c r="A34951">
        <v>25232900</v>
      </c>
      <c r="B34951" t="s">
        <v>127</v>
      </c>
      <c r="C34951" s="30">
        <v>1.1000000000000001</v>
      </c>
      <c r="E34951">
        <v>2026</v>
      </c>
      <c r="G34951" t="s">
        <v>270</v>
      </c>
    </row>
    <row r="34952" spans="1:7">
      <c r="A34952">
        <v>25232900</v>
      </c>
      <c r="B34952" t="s">
        <v>127</v>
      </c>
      <c r="C34952" s="30">
        <v>1.2</v>
      </c>
      <c r="E34952">
        <v>2027</v>
      </c>
      <c r="G34952" t="s">
        <v>270</v>
      </c>
    </row>
    <row r="34953" spans="1:7">
      <c r="A34953">
        <v>25232900</v>
      </c>
      <c r="B34953" t="s">
        <v>127</v>
      </c>
      <c r="C34953" s="30">
        <v>1.3</v>
      </c>
      <c r="E34953">
        <v>2028</v>
      </c>
      <c r="G34953" t="s">
        <v>270</v>
      </c>
    </row>
    <row r="34954" spans="1:7">
      <c r="A34954">
        <v>2523900090</v>
      </c>
      <c r="B34954" t="s">
        <v>127</v>
      </c>
      <c r="C34954">
        <v>0.96</v>
      </c>
      <c r="D34954" t="s">
        <v>13</v>
      </c>
      <c r="G34954" t="s">
        <v>270</v>
      </c>
    </row>
    <row r="34955" spans="1:7">
      <c r="A34955">
        <v>2523900090</v>
      </c>
      <c r="B34955" t="s">
        <v>127</v>
      </c>
      <c r="C34955">
        <v>1.056</v>
      </c>
      <c r="D34955" t="s">
        <v>13</v>
      </c>
      <c r="E34955">
        <v>2026</v>
      </c>
      <c r="G34955" t="s">
        <v>270</v>
      </c>
    </row>
    <row r="34956" spans="1:7">
      <c r="A34956">
        <v>2523900090</v>
      </c>
      <c r="B34956" t="s">
        <v>127</v>
      </c>
      <c r="C34956">
        <v>1.1519999999999999</v>
      </c>
      <c r="D34956" t="s">
        <v>13</v>
      </c>
      <c r="E34956">
        <v>2027</v>
      </c>
      <c r="G34956" t="s">
        <v>270</v>
      </c>
    </row>
    <row r="34957" spans="1:7">
      <c r="A34957">
        <v>2523900090</v>
      </c>
      <c r="B34957" t="s">
        <v>127</v>
      </c>
      <c r="C34957">
        <v>1.248</v>
      </c>
      <c r="D34957" t="s">
        <v>13</v>
      </c>
      <c r="E34957">
        <v>2028</v>
      </c>
      <c r="G34957" t="s">
        <v>270</v>
      </c>
    </row>
    <row r="34958" spans="1:7">
      <c r="A34958">
        <v>2523100090</v>
      </c>
      <c r="B34958" t="s">
        <v>128</v>
      </c>
      <c r="C34958">
        <v>0.91</v>
      </c>
      <c r="D34958" t="s">
        <v>13</v>
      </c>
      <c r="G34958" t="s">
        <v>270</v>
      </c>
    </row>
    <row r="34959" spans="1:7">
      <c r="A34959">
        <v>2523100090</v>
      </c>
      <c r="B34959" t="s">
        <v>128</v>
      </c>
      <c r="C34959">
        <v>1.0010000000000001</v>
      </c>
      <c r="D34959" t="s">
        <v>13</v>
      </c>
      <c r="E34959">
        <v>2026</v>
      </c>
      <c r="G34959" t="s">
        <v>270</v>
      </c>
    </row>
    <row r="34960" spans="1:7">
      <c r="A34960">
        <v>2523100090</v>
      </c>
      <c r="B34960" t="s">
        <v>128</v>
      </c>
      <c r="C34960">
        <v>1.0920000000000001</v>
      </c>
      <c r="D34960" t="s">
        <v>13</v>
      </c>
      <c r="E34960">
        <v>2027</v>
      </c>
      <c r="G34960" t="s">
        <v>270</v>
      </c>
    </row>
    <row r="34961" spans="1:7">
      <c r="A34961">
        <v>2523100090</v>
      </c>
      <c r="B34961" t="s">
        <v>128</v>
      </c>
      <c r="C34961">
        <v>1.1830000000000001</v>
      </c>
      <c r="D34961" t="s">
        <v>13</v>
      </c>
      <c r="E34961">
        <v>2028</v>
      </c>
      <c r="G34961" t="s">
        <v>270</v>
      </c>
    </row>
    <row r="34962" spans="1:7">
      <c r="A34962">
        <v>25232900</v>
      </c>
      <c r="B34962" t="s">
        <v>128</v>
      </c>
      <c r="C34962">
        <v>0.95</v>
      </c>
      <c r="G34962" t="s">
        <v>270</v>
      </c>
    </row>
    <row r="34963" spans="1:7">
      <c r="A34963">
        <v>25232900</v>
      </c>
      <c r="B34963" t="s">
        <v>128</v>
      </c>
      <c r="C34963">
        <v>1.0449999999999999</v>
      </c>
      <c r="E34963">
        <v>2026</v>
      </c>
      <c r="G34963" t="s">
        <v>270</v>
      </c>
    </row>
    <row r="34964" spans="1:7">
      <c r="A34964">
        <v>25232900</v>
      </c>
      <c r="B34964" t="s">
        <v>128</v>
      </c>
      <c r="C34964">
        <v>1.1399999999999999</v>
      </c>
      <c r="E34964">
        <v>2027</v>
      </c>
      <c r="G34964" t="s">
        <v>270</v>
      </c>
    </row>
    <row r="34965" spans="1:7">
      <c r="A34965">
        <v>25232900</v>
      </c>
      <c r="B34965" t="s">
        <v>128</v>
      </c>
      <c r="C34965">
        <v>1.2349999999999999</v>
      </c>
      <c r="E34965">
        <v>2028</v>
      </c>
      <c r="G34965" t="s">
        <v>270</v>
      </c>
    </row>
    <row r="34966" spans="1:7">
      <c r="A34966">
        <v>2523900090</v>
      </c>
      <c r="B34966" t="s">
        <v>128</v>
      </c>
      <c r="C34966">
        <v>0.91</v>
      </c>
      <c r="D34966" t="s">
        <v>13</v>
      </c>
      <c r="G34966" t="s">
        <v>270</v>
      </c>
    </row>
    <row r="34967" spans="1:7">
      <c r="A34967">
        <v>2523900090</v>
      </c>
      <c r="B34967" t="s">
        <v>128</v>
      </c>
      <c r="C34967">
        <v>1.0010000000000001</v>
      </c>
      <c r="D34967" t="s">
        <v>13</v>
      </c>
      <c r="E34967">
        <v>2026</v>
      </c>
      <c r="G34967" t="s">
        <v>270</v>
      </c>
    </row>
    <row r="34968" spans="1:7">
      <c r="A34968">
        <v>2523900090</v>
      </c>
      <c r="B34968" t="s">
        <v>128</v>
      </c>
      <c r="C34968">
        <v>1.0920000000000001</v>
      </c>
      <c r="D34968" t="s">
        <v>13</v>
      </c>
      <c r="E34968">
        <v>2027</v>
      </c>
      <c r="G34968" t="s">
        <v>270</v>
      </c>
    </row>
    <row r="34969" spans="1:7">
      <c r="A34969">
        <v>2523900090</v>
      </c>
      <c r="B34969" t="s">
        <v>128</v>
      </c>
      <c r="C34969">
        <v>1.1830000000000001</v>
      </c>
      <c r="D34969" t="s">
        <v>13</v>
      </c>
      <c r="E34969">
        <v>2028</v>
      </c>
      <c r="G34969" t="s">
        <v>270</v>
      </c>
    </row>
    <row r="34970" spans="1:7">
      <c r="A34970">
        <v>28080000</v>
      </c>
      <c r="B34970" t="s">
        <v>128</v>
      </c>
      <c r="C34970" s="30">
        <v>1.92</v>
      </c>
      <c r="G34970" t="s">
        <v>271</v>
      </c>
    </row>
    <row r="34971" spans="1:7">
      <c r="A34971">
        <v>28080000</v>
      </c>
      <c r="B34971" t="s">
        <v>128</v>
      </c>
      <c r="C34971" s="30">
        <v>1.9392</v>
      </c>
      <c r="E34971">
        <v>2026</v>
      </c>
      <c r="G34971" t="s">
        <v>271</v>
      </c>
    </row>
    <row r="34972" spans="1:7">
      <c r="A34972">
        <v>28080000</v>
      </c>
      <c r="B34972" t="s">
        <v>128</v>
      </c>
      <c r="C34972" s="30">
        <v>1.9392</v>
      </c>
      <c r="E34972">
        <v>2027</v>
      </c>
      <c r="G34972" t="s">
        <v>271</v>
      </c>
    </row>
    <row r="34973" spans="1:7">
      <c r="A34973">
        <v>28080000</v>
      </c>
      <c r="B34973" t="s">
        <v>128</v>
      </c>
      <c r="C34973" s="30">
        <v>1.9392</v>
      </c>
      <c r="E34973">
        <v>2028</v>
      </c>
      <c r="G34973" t="s">
        <v>271</v>
      </c>
    </row>
    <row r="34974" spans="1:7">
      <c r="A34974">
        <v>28141000</v>
      </c>
      <c r="B34974" t="s">
        <v>128</v>
      </c>
      <c r="C34974" s="30">
        <v>2.42</v>
      </c>
      <c r="G34974" t="s">
        <v>271</v>
      </c>
    </row>
    <row r="34975" spans="1:7">
      <c r="A34975">
        <v>28141000</v>
      </c>
      <c r="B34975" t="s">
        <v>128</v>
      </c>
      <c r="C34975" s="30">
        <v>2.4441999999999999</v>
      </c>
      <c r="E34975">
        <v>2026</v>
      </c>
      <c r="G34975" t="s">
        <v>271</v>
      </c>
    </row>
    <row r="34976" spans="1:7">
      <c r="A34976">
        <v>28141000</v>
      </c>
      <c r="B34976" t="s">
        <v>128</v>
      </c>
      <c r="C34976" s="30">
        <v>2.4441999999999999</v>
      </c>
      <c r="E34976">
        <v>2027</v>
      </c>
      <c r="G34976" t="s">
        <v>271</v>
      </c>
    </row>
    <row r="34977" spans="1:7">
      <c r="A34977">
        <v>28141000</v>
      </c>
      <c r="B34977" t="s">
        <v>128</v>
      </c>
      <c r="C34977" s="30">
        <v>2.4441999999999999</v>
      </c>
      <c r="E34977">
        <v>2028</v>
      </c>
      <c r="G34977" t="s">
        <v>271</v>
      </c>
    </row>
    <row r="34978" spans="1:7">
      <c r="A34978">
        <v>28142000</v>
      </c>
      <c r="B34978" t="s">
        <v>128</v>
      </c>
      <c r="C34978">
        <v>0.73</v>
      </c>
      <c r="G34978" t="s">
        <v>271</v>
      </c>
    </row>
    <row r="34979" spans="1:7">
      <c r="A34979">
        <v>28142000</v>
      </c>
      <c r="B34979" t="s">
        <v>128</v>
      </c>
      <c r="C34979">
        <v>0.73729999999999996</v>
      </c>
      <c r="E34979">
        <v>2026</v>
      </c>
      <c r="G34979" t="s">
        <v>271</v>
      </c>
    </row>
    <row r="34980" spans="1:7">
      <c r="A34980">
        <v>28142000</v>
      </c>
      <c r="B34980" t="s">
        <v>128</v>
      </c>
      <c r="C34980">
        <v>0.73729999999999996</v>
      </c>
      <c r="E34980">
        <v>2027</v>
      </c>
      <c r="G34980" t="s">
        <v>271</v>
      </c>
    </row>
    <row r="34981" spans="1:7">
      <c r="A34981">
        <v>28142000</v>
      </c>
      <c r="B34981" t="s">
        <v>128</v>
      </c>
      <c r="C34981">
        <v>0.73729999999999996</v>
      </c>
      <c r="E34981">
        <v>2028</v>
      </c>
      <c r="G34981" t="s">
        <v>271</v>
      </c>
    </row>
    <row r="34982" spans="1:7">
      <c r="A34982">
        <v>28342100</v>
      </c>
      <c r="B34982" t="s">
        <v>128</v>
      </c>
      <c r="C34982" s="30">
        <v>1.71</v>
      </c>
      <c r="G34982" t="s">
        <v>271</v>
      </c>
    </row>
    <row r="34983" spans="1:7">
      <c r="A34983">
        <v>28342100</v>
      </c>
      <c r="B34983" t="s">
        <v>128</v>
      </c>
      <c r="C34983" s="30">
        <v>1.7271000000000001</v>
      </c>
      <c r="E34983">
        <v>2026</v>
      </c>
      <c r="G34983" t="s">
        <v>271</v>
      </c>
    </row>
    <row r="34984" spans="1:7">
      <c r="A34984">
        <v>28342100</v>
      </c>
      <c r="B34984" t="s">
        <v>128</v>
      </c>
      <c r="C34984" s="30">
        <v>1.7271000000000001</v>
      </c>
      <c r="E34984">
        <v>2027</v>
      </c>
      <c r="G34984" t="s">
        <v>271</v>
      </c>
    </row>
    <row r="34985" spans="1:7">
      <c r="A34985">
        <v>28342100</v>
      </c>
      <c r="B34985" t="s">
        <v>128</v>
      </c>
      <c r="C34985" s="30">
        <v>1.7271000000000001</v>
      </c>
      <c r="E34985">
        <v>2028</v>
      </c>
      <c r="G34985" t="s">
        <v>271</v>
      </c>
    </row>
    <row r="34986" spans="1:7">
      <c r="A34986">
        <v>31021012</v>
      </c>
      <c r="B34986" t="s">
        <v>128</v>
      </c>
      <c r="C34986">
        <v>0.53</v>
      </c>
      <c r="G34986" t="s">
        <v>271</v>
      </c>
    </row>
    <row r="34987" spans="1:7">
      <c r="A34987">
        <v>31021012</v>
      </c>
      <c r="B34987" t="s">
        <v>128</v>
      </c>
      <c r="C34987">
        <v>0.5353</v>
      </c>
      <c r="E34987">
        <v>2026</v>
      </c>
      <c r="G34987" t="s">
        <v>271</v>
      </c>
    </row>
    <row r="34988" spans="1:7">
      <c r="A34988">
        <v>31021012</v>
      </c>
      <c r="B34988" t="s">
        <v>128</v>
      </c>
      <c r="C34988">
        <v>0.5353</v>
      </c>
      <c r="E34988">
        <v>2027</v>
      </c>
      <c r="G34988" t="s">
        <v>271</v>
      </c>
    </row>
    <row r="34989" spans="1:7">
      <c r="A34989">
        <v>31021012</v>
      </c>
      <c r="B34989" t="s">
        <v>128</v>
      </c>
      <c r="C34989">
        <v>0.5353</v>
      </c>
      <c r="E34989">
        <v>2028</v>
      </c>
      <c r="G34989" t="s">
        <v>271</v>
      </c>
    </row>
    <row r="34990" spans="1:7">
      <c r="A34990">
        <v>31021015</v>
      </c>
      <c r="B34990" t="s">
        <v>128</v>
      </c>
      <c r="C34990">
        <v>0.86</v>
      </c>
      <c r="G34990" t="s">
        <v>271</v>
      </c>
    </row>
    <row r="34991" spans="1:7">
      <c r="A34991">
        <v>31021015</v>
      </c>
      <c r="B34991" t="s">
        <v>128</v>
      </c>
      <c r="C34991">
        <v>0.86860000000000004</v>
      </c>
      <c r="E34991">
        <v>2026</v>
      </c>
      <c r="G34991" t="s">
        <v>271</v>
      </c>
    </row>
    <row r="34992" spans="1:7">
      <c r="A34992">
        <v>31021015</v>
      </c>
      <c r="B34992" t="s">
        <v>128</v>
      </c>
      <c r="C34992">
        <v>0.86860000000000004</v>
      </c>
      <c r="E34992">
        <v>2027</v>
      </c>
      <c r="G34992" t="s">
        <v>271</v>
      </c>
    </row>
    <row r="34993" spans="1:7">
      <c r="A34993">
        <v>31021015</v>
      </c>
      <c r="B34993" t="s">
        <v>128</v>
      </c>
      <c r="C34993">
        <v>0.86860000000000004</v>
      </c>
      <c r="E34993">
        <v>2028</v>
      </c>
      <c r="G34993" t="s">
        <v>271</v>
      </c>
    </row>
    <row r="34994" spans="1:7">
      <c r="A34994">
        <v>31021019</v>
      </c>
      <c r="B34994" t="s">
        <v>128</v>
      </c>
      <c r="C34994" s="30">
        <v>1.61</v>
      </c>
      <c r="G34994" t="s">
        <v>271</v>
      </c>
    </row>
    <row r="34995" spans="1:7">
      <c r="A34995">
        <v>31021019</v>
      </c>
      <c r="B34995" t="s">
        <v>128</v>
      </c>
      <c r="C34995" s="30">
        <v>1.6261000000000001</v>
      </c>
      <c r="E34995">
        <v>2026</v>
      </c>
      <c r="G34995" t="s">
        <v>271</v>
      </c>
    </row>
    <row r="34996" spans="1:7">
      <c r="A34996">
        <v>31021019</v>
      </c>
      <c r="B34996" t="s">
        <v>128</v>
      </c>
      <c r="C34996" s="30">
        <v>1.6261000000000001</v>
      </c>
      <c r="E34996">
        <v>2027</v>
      </c>
      <c r="G34996" t="s">
        <v>271</v>
      </c>
    </row>
    <row r="34997" spans="1:7">
      <c r="A34997">
        <v>31021019</v>
      </c>
      <c r="B34997" t="s">
        <v>128</v>
      </c>
      <c r="C34997" s="30">
        <v>1.6261000000000001</v>
      </c>
      <c r="E34997">
        <v>2028</v>
      </c>
      <c r="G34997" t="s">
        <v>271</v>
      </c>
    </row>
    <row r="34998" spans="1:7">
      <c r="A34998">
        <v>31021090</v>
      </c>
      <c r="B34998" t="s">
        <v>128</v>
      </c>
      <c r="C34998" s="30">
        <v>1.57</v>
      </c>
      <c r="G34998" t="s">
        <v>271</v>
      </c>
    </row>
    <row r="34999" spans="1:7">
      <c r="A34999">
        <v>31021090</v>
      </c>
      <c r="B34999" t="s">
        <v>128</v>
      </c>
      <c r="C34999" s="30">
        <v>1.5857000000000001</v>
      </c>
      <c r="E34999">
        <v>2026</v>
      </c>
      <c r="G34999" t="s">
        <v>271</v>
      </c>
    </row>
    <row r="35000" spans="1:7">
      <c r="A35000">
        <v>31021090</v>
      </c>
      <c r="B35000" t="s">
        <v>128</v>
      </c>
      <c r="C35000" s="30">
        <v>1.5857000000000001</v>
      </c>
      <c r="E35000">
        <v>2027</v>
      </c>
      <c r="G35000" t="s">
        <v>271</v>
      </c>
    </row>
    <row r="35001" spans="1:7">
      <c r="A35001">
        <v>31021090</v>
      </c>
      <c r="B35001" t="s">
        <v>128</v>
      </c>
      <c r="C35001" s="30">
        <v>1.5857000000000001</v>
      </c>
      <c r="E35001">
        <v>2028</v>
      </c>
      <c r="G35001" t="s">
        <v>271</v>
      </c>
    </row>
    <row r="35002" spans="1:7">
      <c r="A35002">
        <v>31022100</v>
      </c>
      <c r="B35002" t="s">
        <v>128</v>
      </c>
      <c r="C35002">
        <v>0.71</v>
      </c>
      <c r="G35002" t="s">
        <v>271</v>
      </c>
    </row>
    <row r="35003" spans="1:7">
      <c r="A35003">
        <v>31022100</v>
      </c>
      <c r="B35003" t="s">
        <v>128</v>
      </c>
      <c r="C35003">
        <v>0.71709999999999996</v>
      </c>
      <c r="E35003">
        <v>2026</v>
      </c>
      <c r="G35003" t="s">
        <v>271</v>
      </c>
    </row>
    <row r="35004" spans="1:7">
      <c r="A35004">
        <v>31022100</v>
      </c>
      <c r="B35004" t="s">
        <v>128</v>
      </c>
      <c r="C35004">
        <v>0.71709999999999996</v>
      </c>
      <c r="E35004">
        <v>2027</v>
      </c>
      <c r="G35004" t="s">
        <v>271</v>
      </c>
    </row>
    <row r="35005" spans="1:7">
      <c r="A35005">
        <v>31022100</v>
      </c>
      <c r="B35005" t="s">
        <v>128</v>
      </c>
      <c r="C35005">
        <v>0.71709999999999996</v>
      </c>
      <c r="E35005">
        <v>2028</v>
      </c>
      <c r="G35005" t="s">
        <v>271</v>
      </c>
    </row>
    <row r="35006" spans="1:7">
      <c r="A35006">
        <v>31022900</v>
      </c>
      <c r="B35006" t="s">
        <v>128</v>
      </c>
      <c r="C35006" s="30">
        <v>1.24</v>
      </c>
      <c r="G35006" t="s">
        <v>271</v>
      </c>
    </row>
    <row r="35007" spans="1:7">
      <c r="A35007">
        <v>31022900</v>
      </c>
      <c r="B35007" t="s">
        <v>128</v>
      </c>
      <c r="C35007" s="30">
        <v>1.2524</v>
      </c>
      <c r="E35007">
        <v>2026</v>
      </c>
      <c r="G35007" t="s">
        <v>271</v>
      </c>
    </row>
    <row r="35008" spans="1:7">
      <c r="A35008">
        <v>31022900</v>
      </c>
      <c r="B35008" t="s">
        <v>128</v>
      </c>
      <c r="C35008" s="30">
        <v>1.2524</v>
      </c>
      <c r="E35008">
        <v>2027</v>
      </c>
      <c r="G35008" t="s">
        <v>271</v>
      </c>
    </row>
    <row r="35009" spans="1:7">
      <c r="A35009">
        <v>31022900</v>
      </c>
      <c r="B35009" t="s">
        <v>128</v>
      </c>
      <c r="C35009" s="30">
        <v>1.2524</v>
      </c>
      <c r="E35009">
        <v>2028</v>
      </c>
      <c r="G35009" t="s">
        <v>271</v>
      </c>
    </row>
    <row r="35010" spans="1:7">
      <c r="A35010">
        <v>31023010</v>
      </c>
      <c r="B35010" t="s">
        <v>128</v>
      </c>
      <c r="C35010" s="30">
        <v>1.31</v>
      </c>
      <c r="G35010" t="s">
        <v>271</v>
      </c>
    </row>
    <row r="35011" spans="1:7">
      <c r="A35011">
        <v>31023010</v>
      </c>
      <c r="B35011" t="s">
        <v>128</v>
      </c>
      <c r="C35011" s="30">
        <v>1.3231000000000002</v>
      </c>
      <c r="E35011">
        <v>2026</v>
      </c>
      <c r="G35011" t="s">
        <v>271</v>
      </c>
    </row>
    <row r="35012" spans="1:7">
      <c r="A35012">
        <v>31023010</v>
      </c>
      <c r="B35012" t="s">
        <v>128</v>
      </c>
      <c r="C35012" s="30">
        <v>1.3231000000000002</v>
      </c>
      <c r="E35012">
        <v>2027</v>
      </c>
      <c r="G35012" t="s">
        <v>271</v>
      </c>
    </row>
    <row r="35013" spans="1:7">
      <c r="A35013">
        <v>31023010</v>
      </c>
      <c r="B35013" t="s">
        <v>128</v>
      </c>
      <c r="C35013" s="30">
        <v>1.3231000000000002</v>
      </c>
      <c r="E35013">
        <v>2028</v>
      </c>
      <c r="G35013" t="s">
        <v>271</v>
      </c>
    </row>
    <row r="35014" spans="1:7">
      <c r="A35014">
        <v>31023090</v>
      </c>
      <c r="B35014" t="s">
        <v>128</v>
      </c>
      <c r="C35014" s="30">
        <v>2.02</v>
      </c>
      <c r="G35014" t="s">
        <v>271</v>
      </c>
    </row>
    <row r="35015" spans="1:7">
      <c r="A35015">
        <v>31023090</v>
      </c>
      <c r="B35015" t="s">
        <v>128</v>
      </c>
      <c r="C35015" s="30">
        <v>2.0402</v>
      </c>
      <c r="E35015">
        <v>2026</v>
      </c>
      <c r="G35015" t="s">
        <v>271</v>
      </c>
    </row>
    <row r="35016" spans="1:7">
      <c r="A35016">
        <v>31023090</v>
      </c>
      <c r="B35016" t="s">
        <v>128</v>
      </c>
      <c r="C35016" s="30">
        <v>2.0402</v>
      </c>
      <c r="E35016">
        <v>2027</v>
      </c>
      <c r="G35016" t="s">
        <v>271</v>
      </c>
    </row>
    <row r="35017" spans="1:7">
      <c r="A35017">
        <v>31023090</v>
      </c>
      <c r="B35017" t="s">
        <v>128</v>
      </c>
      <c r="C35017" s="30">
        <v>2.0402</v>
      </c>
      <c r="E35017">
        <v>2028</v>
      </c>
      <c r="G35017" t="s">
        <v>271</v>
      </c>
    </row>
    <row r="35018" spans="1:7">
      <c r="A35018">
        <v>31024010</v>
      </c>
      <c r="B35018" t="s">
        <v>128</v>
      </c>
      <c r="C35018" s="30">
        <v>1.72</v>
      </c>
      <c r="G35018" t="s">
        <v>271</v>
      </c>
    </row>
    <row r="35019" spans="1:7">
      <c r="A35019">
        <v>31024010</v>
      </c>
      <c r="B35019" t="s">
        <v>128</v>
      </c>
      <c r="C35019" s="30">
        <v>1.7372000000000001</v>
      </c>
      <c r="E35019">
        <v>2026</v>
      </c>
      <c r="G35019" t="s">
        <v>271</v>
      </c>
    </row>
    <row r="35020" spans="1:7">
      <c r="A35020">
        <v>31024010</v>
      </c>
      <c r="B35020" t="s">
        <v>128</v>
      </c>
      <c r="C35020" s="30">
        <v>1.7372000000000001</v>
      </c>
      <c r="E35020">
        <v>2027</v>
      </c>
      <c r="G35020" t="s">
        <v>271</v>
      </c>
    </row>
    <row r="35021" spans="1:7">
      <c r="A35021">
        <v>31024010</v>
      </c>
      <c r="B35021" t="s">
        <v>128</v>
      </c>
      <c r="C35021" s="30">
        <v>1.7372000000000001</v>
      </c>
      <c r="E35021">
        <v>2028</v>
      </c>
      <c r="G35021" t="s">
        <v>271</v>
      </c>
    </row>
    <row r="35022" spans="1:7">
      <c r="A35022">
        <v>31024090</v>
      </c>
      <c r="B35022" t="s">
        <v>128</v>
      </c>
      <c r="C35022" s="30">
        <v>1.72</v>
      </c>
      <c r="G35022" t="s">
        <v>271</v>
      </c>
    </row>
    <row r="35023" spans="1:7">
      <c r="A35023">
        <v>31024090</v>
      </c>
      <c r="B35023" t="s">
        <v>128</v>
      </c>
      <c r="C35023" s="30">
        <v>1.7372000000000001</v>
      </c>
      <c r="E35023">
        <v>2026</v>
      </c>
      <c r="G35023" t="s">
        <v>271</v>
      </c>
    </row>
    <row r="35024" spans="1:7">
      <c r="A35024">
        <v>31024090</v>
      </c>
      <c r="B35024" t="s">
        <v>128</v>
      </c>
      <c r="C35024" s="30">
        <v>1.7372000000000001</v>
      </c>
      <c r="E35024">
        <v>2027</v>
      </c>
      <c r="G35024" t="s">
        <v>271</v>
      </c>
    </row>
    <row r="35025" spans="1:7">
      <c r="A35025">
        <v>31024090</v>
      </c>
      <c r="B35025" t="s">
        <v>128</v>
      </c>
      <c r="C35025" s="30">
        <v>1.7372000000000001</v>
      </c>
      <c r="E35025">
        <v>2028</v>
      </c>
      <c r="G35025" t="s">
        <v>271</v>
      </c>
    </row>
    <row r="35026" spans="1:7">
      <c r="A35026">
        <v>31025000</v>
      </c>
      <c r="B35026" t="s">
        <v>128</v>
      </c>
      <c r="C35026" s="30">
        <v>3</v>
      </c>
      <c r="G35026" t="s">
        <v>271</v>
      </c>
    </row>
    <row r="35027" spans="1:7">
      <c r="A35027">
        <v>31025000</v>
      </c>
      <c r="B35027" t="s">
        <v>128</v>
      </c>
      <c r="C35027" s="30">
        <v>3.0300000000000002</v>
      </c>
      <c r="E35027">
        <v>2026</v>
      </c>
      <c r="G35027" t="s">
        <v>271</v>
      </c>
    </row>
    <row r="35028" spans="1:7">
      <c r="A35028">
        <v>31025000</v>
      </c>
      <c r="B35028" t="s">
        <v>128</v>
      </c>
      <c r="C35028" s="30">
        <v>3.0300000000000002</v>
      </c>
      <c r="E35028">
        <v>2027</v>
      </c>
      <c r="G35028" t="s">
        <v>271</v>
      </c>
    </row>
    <row r="35029" spans="1:7">
      <c r="A35029">
        <v>31025000</v>
      </c>
      <c r="B35029" t="s">
        <v>128</v>
      </c>
      <c r="C35029" s="30">
        <v>3.0300000000000002</v>
      </c>
      <c r="E35029">
        <v>2028</v>
      </c>
      <c r="G35029" t="s">
        <v>271</v>
      </c>
    </row>
    <row r="35030" spans="1:7">
      <c r="A35030">
        <v>31026000</v>
      </c>
      <c r="B35030" t="s">
        <v>128</v>
      </c>
      <c r="C35030" s="30">
        <v>1.7</v>
      </c>
      <c r="G35030" t="s">
        <v>271</v>
      </c>
    </row>
    <row r="35031" spans="1:7">
      <c r="A35031">
        <v>31026000</v>
      </c>
      <c r="B35031" t="s">
        <v>128</v>
      </c>
      <c r="C35031" s="30">
        <v>1.7169999999999999</v>
      </c>
      <c r="E35031">
        <v>2026</v>
      </c>
      <c r="G35031" t="s">
        <v>271</v>
      </c>
    </row>
    <row r="35032" spans="1:7">
      <c r="A35032">
        <v>31026000</v>
      </c>
      <c r="B35032" t="s">
        <v>128</v>
      </c>
      <c r="C35032" s="30">
        <v>1.7169999999999999</v>
      </c>
      <c r="E35032">
        <v>2027</v>
      </c>
      <c r="G35032" t="s">
        <v>271</v>
      </c>
    </row>
    <row r="35033" spans="1:7">
      <c r="A35033">
        <v>31026000</v>
      </c>
      <c r="B35033" t="s">
        <v>128</v>
      </c>
      <c r="C35033" s="30">
        <v>1.7169999999999999</v>
      </c>
      <c r="E35033">
        <v>2028</v>
      </c>
      <c r="G35033" t="s">
        <v>271</v>
      </c>
    </row>
    <row r="35034" spans="1:7">
      <c r="A35034">
        <v>31028000</v>
      </c>
      <c r="B35034" t="s">
        <v>128</v>
      </c>
      <c r="C35034" s="30">
        <v>1.42</v>
      </c>
      <c r="G35034" t="s">
        <v>271</v>
      </c>
    </row>
    <row r="35035" spans="1:7">
      <c r="A35035">
        <v>31028000</v>
      </c>
      <c r="B35035" t="s">
        <v>128</v>
      </c>
      <c r="C35035" s="30">
        <v>1.4341999999999999</v>
      </c>
      <c r="E35035">
        <v>2026</v>
      </c>
      <c r="G35035" t="s">
        <v>271</v>
      </c>
    </row>
    <row r="35036" spans="1:7">
      <c r="A35036">
        <v>31028000</v>
      </c>
      <c r="B35036" t="s">
        <v>128</v>
      </c>
      <c r="C35036" s="30">
        <v>1.4341999999999999</v>
      </c>
      <c r="E35036">
        <v>2027</v>
      </c>
      <c r="G35036" t="s">
        <v>271</v>
      </c>
    </row>
    <row r="35037" spans="1:7">
      <c r="A35037">
        <v>31028000</v>
      </c>
      <c r="B35037" t="s">
        <v>128</v>
      </c>
      <c r="C35037" s="30">
        <v>1.4341999999999999</v>
      </c>
      <c r="E35037">
        <v>2028</v>
      </c>
      <c r="G35037" t="s">
        <v>271</v>
      </c>
    </row>
    <row r="35038" spans="1:7">
      <c r="A35038">
        <v>31029000</v>
      </c>
      <c r="B35038" t="s">
        <v>128</v>
      </c>
      <c r="C35038" s="30">
        <v>1.55</v>
      </c>
      <c r="G35038" t="s">
        <v>271</v>
      </c>
    </row>
    <row r="35039" spans="1:7">
      <c r="A35039">
        <v>31029000</v>
      </c>
      <c r="B35039" t="s">
        <v>128</v>
      </c>
      <c r="C35039" s="30">
        <v>1.5655000000000001</v>
      </c>
      <c r="E35039">
        <v>2026</v>
      </c>
      <c r="G35039" t="s">
        <v>271</v>
      </c>
    </row>
    <row r="35040" spans="1:7">
      <c r="A35040">
        <v>31029000</v>
      </c>
      <c r="B35040" t="s">
        <v>128</v>
      </c>
      <c r="C35040" s="30">
        <v>1.5655000000000001</v>
      </c>
      <c r="E35040">
        <v>2027</v>
      </c>
      <c r="G35040" t="s">
        <v>271</v>
      </c>
    </row>
    <row r="35041" spans="1:7">
      <c r="A35041">
        <v>31029000</v>
      </c>
      <c r="B35041" t="s">
        <v>128</v>
      </c>
      <c r="C35041" s="30">
        <v>1.5655000000000001</v>
      </c>
      <c r="E35041">
        <v>2028</v>
      </c>
      <c r="G35041" t="s">
        <v>271</v>
      </c>
    </row>
    <row r="35042" spans="1:7">
      <c r="A35042">
        <v>31051000</v>
      </c>
      <c r="B35042" t="s">
        <v>128</v>
      </c>
      <c r="C35042">
        <v>0.76</v>
      </c>
      <c r="G35042" t="s">
        <v>271</v>
      </c>
    </row>
    <row r="35043" spans="1:7">
      <c r="A35043">
        <v>31051000</v>
      </c>
      <c r="B35043" t="s">
        <v>128</v>
      </c>
      <c r="C35043">
        <v>0.76760000000000006</v>
      </c>
      <c r="E35043">
        <v>2026</v>
      </c>
      <c r="G35043" t="s">
        <v>271</v>
      </c>
    </row>
    <row r="35044" spans="1:7">
      <c r="A35044">
        <v>31051000</v>
      </c>
      <c r="B35044" t="s">
        <v>128</v>
      </c>
      <c r="C35044">
        <v>0.76760000000000006</v>
      </c>
      <c r="E35044">
        <v>2027</v>
      </c>
      <c r="G35044" t="s">
        <v>271</v>
      </c>
    </row>
    <row r="35045" spans="1:7">
      <c r="A35045">
        <v>31051000</v>
      </c>
      <c r="B35045" t="s">
        <v>128</v>
      </c>
      <c r="C35045">
        <v>0.76760000000000006</v>
      </c>
      <c r="E35045">
        <v>2028</v>
      </c>
      <c r="G35045" t="s">
        <v>271</v>
      </c>
    </row>
    <row r="35046" spans="1:7">
      <c r="A35046">
        <v>31052010</v>
      </c>
      <c r="B35046" t="s">
        <v>128</v>
      </c>
      <c r="C35046">
        <v>0.91</v>
      </c>
      <c r="G35046" t="s">
        <v>271</v>
      </c>
    </row>
    <row r="35047" spans="1:7">
      <c r="A35047">
        <v>31052010</v>
      </c>
      <c r="B35047" t="s">
        <v>128</v>
      </c>
      <c r="C35047">
        <v>0.91910000000000003</v>
      </c>
      <c r="E35047">
        <v>2026</v>
      </c>
      <c r="G35047" t="s">
        <v>271</v>
      </c>
    </row>
    <row r="35048" spans="1:7">
      <c r="A35048">
        <v>31052010</v>
      </c>
      <c r="B35048" t="s">
        <v>128</v>
      </c>
      <c r="C35048">
        <v>0.91910000000000003</v>
      </c>
      <c r="E35048">
        <v>2027</v>
      </c>
      <c r="G35048" t="s">
        <v>271</v>
      </c>
    </row>
    <row r="35049" spans="1:7">
      <c r="A35049">
        <v>31052010</v>
      </c>
      <c r="B35049" t="s">
        <v>128</v>
      </c>
      <c r="C35049">
        <v>0.91910000000000003</v>
      </c>
      <c r="E35049">
        <v>2028</v>
      </c>
      <c r="G35049" t="s">
        <v>271</v>
      </c>
    </row>
    <row r="35050" spans="1:7">
      <c r="A35050">
        <v>31052090</v>
      </c>
      <c r="B35050" t="s">
        <v>128</v>
      </c>
      <c r="C35050">
        <v>0.63</v>
      </c>
      <c r="G35050" t="s">
        <v>271</v>
      </c>
    </row>
    <row r="35051" spans="1:7">
      <c r="A35051">
        <v>31052090</v>
      </c>
      <c r="B35051" t="s">
        <v>128</v>
      </c>
      <c r="C35051">
        <v>0.63629999999999998</v>
      </c>
      <c r="E35051">
        <v>2026</v>
      </c>
      <c r="G35051" t="s">
        <v>271</v>
      </c>
    </row>
    <row r="35052" spans="1:7">
      <c r="A35052">
        <v>31052090</v>
      </c>
      <c r="B35052" t="s">
        <v>128</v>
      </c>
      <c r="C35052">
        <v>0.63629999999999998</v>
      </c>
      <c r="E35052">
        <v>2027</v>
      </c>
      <c r="G35052" t="s">
        <v>271</v>
      </c>
    </row>
    <row r="35053" spans="1:7">
      <c r="A35053">
        <v>31052090</v>
      </c>
      <c r="B35053" t="s">
        <v>128</v>
      </c>
      <c r="C35053">
        <v>0.63629999999999998</v>
      </c>
      <c r="E35053">
        <v>2028</v>
      </c>
      <c r="G35053" t="s">
        <v>271</v>
      </c>
    </row>
    <row r="35054" spans="1:7">
      <c r="A35054">
        <v>31053000</v>
      </c>
      <c r="B35054" t="s">
        <v>128</v>
      </c>
      <c r="C35054">
        <v>0.57999999999999996</v>
      </c>
      <c r="G35054" t="s">
        <v>271</v>
      </c>
    </row>
    <row r="35055" spans="1:7">
      <c r="A35055">
        <v>31053000</v>
      </c>
      <c r="B35055" t="s">
        <v>128</v>
      </c>
      <c r="C35055">
        <v>0.58579999999999999</v>
      </c>
      <c r="E35055">
        <v>2026</v>
      </c>
      <c r="G35055" t="s">
        <v>271</v>
      </c>
    </row>
    <row r="35056" spans="1:7">
      <c r="A35056">
        <v>31053000</v>
      </c>
      <c r="B35056" t="s">
        <v>128</v>
      </c>
      <c r="C35056">
        <v>0.58579999999999999</v>
      </c>
      <c r="E35056">
        <v>2027</v>
      </c>
      <c r="G35056" t="s">
        <v>271</v>
      </c>
    </row>
    <row r="35057" spans="1:7">
      <c r="A35057">
        <v>31053000</v>
      </c>
      <c r="B35057" t="s">
        <v>128</v>
      </c>
      <c r="C35057">
        <v>0.58579999999999999</v>
      </c>
      <c r="E35057">
        <v>2028</v>
      </c>
      <c r="G35057" t="s">
        <v>271</v>
      </c>
    </row>
    <row r="35058" spans="1:7">
      <c r="A35058">
        <v>31054000</v>
      </c>
      <c r="B35058" t="s">
        <v>128</v>
      </c>
      <c r="C35058">
        <v>0.38</v>
      </c>
      <c r="G35058" t="s">
        <v>271</v>
      </c>
    </row>
    <row r="35059" spans="1:7">
      <c r="A35059">
        <v>31054000</v>
      </c>
      <c r="B35059" t="s">
        <v>128</v>
      </c>
      <c r="C35059">
        <v>0.38380000000000003</v>
      </c>
      <c r="E35059">
        <v>2026</v>
      </c>
      <c r="G35059" t="s">
        <v>271</v>
      </c>
    </row>
    <row r="35060" spans="1:7">
      <c r="A35060">
        <v>31054000</v>
      </c>
      <c r="B35060" t="s">
        <v>128</v>
      </c>
      <c r="C35060">
        <v>0.38380000000000003</v>
      </c>
      <c r="E35060">
        <v>2027</v>
      </c>
      <c r="G35060" t="s">
        <v>271</v>
      </c>
    </row>
    <row r="35061" spans="1:7">
      <c r="A35061">
        <v>31054000</v>
      </c>
      <c r="B35061" t="s">
        <v>128</v>
      </c>
      <c r="C35061">
        <v>0.38380000000000003</v>
      </c>
      <c r="E35061">
        <v>2028</v>
      </c>
      <c r="G35061" t="s">
        <v>271</v>
      </c>
    </row>
    <row r="35062" spans="1:7">
      <c r="A35062">
        <v>31055100</v>
      </c>
      <c r="B35062" t="s">
        <v>128</v>
      </c>
      <c r="C35062" s="30">
        <v>1.23</v>
      </c>
      <c r="G35062" t="s">
        <v>271</v>
      </c>
    </row>
    <row r="35063" spans="1:7">
      <c r="A35063">
        <v>31055100</v>
      </c>
      <c r="B35063" t="s">
        <v>128</v>
      </c>
      <c r="C35063" s="30">
        <v>1.2423</v>
      </c>
      <c r="E35063">
        <v>2026</v>
      </c>
      <c r="G35063" t="s">
        <v>271</v>
      </c>
    </row>
    <row r="35064" spans="1:7">
      <c r="A35064">
        <v>31055100</v>
      </c>
      <c r="B35064" t="s">
        <v>128</v>
      </c>
      <c r="C35064" s="30">
        <v>1.2423</v>
      </c>
      <c r="E35064">
        <v>2027</v>
      </c>
      <c r="G35064" t="s">
        <v>271</v>
      </c>
    </row>
    <row r="35065" spans="1:7">
      <c r="A35065">
        <v>31055100</v>
      </c>
      <c r="B35065" t="s">
        <v>128</v>
      </c>
      <c r="C35065" s="30">
        <v>1.2423</v>
      </c>
      <c r="E35065">
        <v>2028</v>
      </c>
      <c r="G35065" t="s">
        <v>271</v>
      </c>
    </row>
    <row r="35066" spans="1:7">
      <c r="A35066">
        <v>31055900</v>
      </c>
      <c r="B35066" t="s">
        <v>128</v>
      </c>
      <c r="C35066">
        <v>0.67</v>
      </c>
      <c r="G35066" t="s">
        <v>271</v>
      </c>
    </row>
    <row r="35067" spans="1:7">
      <c r="A35067">
        <v>31055900</v>
      </c>
      <c r="B35067" t="s">
        <v>128</v>
      </c>
      <c r="C35067">
        <v>0.67670000000000008</v>
      </c>
      <c r="E35067">
        <v>2026</v>
      </c>
      <c r="G35067" t="s">
        <v>271</v>
      </c>
    </row>
    <row r="35068" spans="1:7">
      <c r="A35068">
        <v>31055900</v>
      </c>
      <c r="B35068" t="s">
        <v>128</v>
      </c>
      <c r="C35068">
        <v>0.67670000000000008</v>
      </c>
      <c r="E35068">
        <v>2027</v>
      </c>
      <c r="G35068" t="s">
        <v>271</v>
      </c>
    </row>
    <row r="35069" spans="1:7">
      <c r="A35069">
        <v>31055900</v>
      </c>
      <c r="B35069" t="s">
        <v>128</v>
      </c>
      <c r="C35069">
        <v>0.67670000000000008</v>
      </c>
      <c r="E35069">
        <v>2028</v>
      </c>
      <c r="G35069" t="s">
        <v>271</v>
      </c>
    </row>
    <row r="35070" spans="1:7">
      <c r="A35070">
        <v>31059020</v>
      </c>
      <c r="B35070" t="s">
        <v>128</v>
      </c>
      <c r="C35070" s="30">
        <v>1.17</v>
      </c>
      <c r="G35070" t="s">
        <v>271</v>
      </c>
    </row>
    <row r="35071" spans="1:7">
      <c r="A35071">
        <v>31059020</v>
      </c>
      <c r="B35071" t="s">
        <v>128</v>
      </c>
      <c r="C35071" s="30">
        <v>1.1817</v>
      </c>
      <c r="E35071">
        <v>2026</v>
      </c>
      <c r="G35071" t="s">
        <v>271</v>
      </c>
    </row>
    <row r="35072" spans="1:7">
      <c r="A35072">
        <v>31059020</v>
      </c>
      <c r="B35072" t="s">
        <v>128</v>
      </c>
      <c r="C35072" s="30">
        <v>1.1817</v>
      </c>
      <c r="E35072">
        <v>2027</v>
      </c>
      <c r="G35072" t="s">
        <v>271</v>
      </c>
    </row>
    <row r="35073" spans="1:7">
      <c r="A35073">
        <v>31059020</v>
      </c>
      <c r="B35073" t="s">
        <v>128</v>
      </c>
      <c r="C35073" s="30">
        <v>1.1817</v>
      </c>
      <c r="E35073">
        <v>2028</v>
      </c>
      <c r="G35073" t="s">
        <v>271</v>
      </c>
    </row>
    <row r="35074" spans="1:7">
      <c r="A35074">
        <v>31059080</v>
      </c>
      <c r="B35074" t="s">
        <v>128</v>
      </c>
      <c r="C35074">
        <v>0.61</v>
      </c>
      <c r="G35074" t="s">
        <v>271</v>
      </c>
    </row>
    <row r="35075" spans="1:7">
      <c r="A35075">
        <v>31059080</v>
      </c>
      <c r="B35075" t="s">
        <v>128</v>
      </c>
      <c r="C35075">
        <v>0.61609999999999998</v>
      </c>
      <c r="E35075">
        <v>2026</v>
      </c>
      <c r="G35075" t="s">
        <v>271</v>
      </c>
    </row>
    <row r="35076" spans="1:7">
      <c r="A35076">
        <v>31059080</v>
      </c>
      <c r="B35076" t="s">
        <v>128</v>
      </c>
      <c r="C35076">
        <v>0.61609999999999998</v>
      </c>
      <c r="E35076">
        <v>2027</v>
      </c>
      <c r="G35076" t="s">
        <v>271</v>
      </c>
    </row>
    <row r="35077" spans="1:7">
      <c r="A35077">
        <v>31059080</v>
      </c>
      <c r="B35077" t="s">
        <v>128</v>
      </c>
      <c r="C35077">
        <v>0.61609999999999998</v>
      </c>
      <c r="E35077">
        <v>2028</v>
      </c>
      <c r="G35077" t="s">
        <v>271</v>
      </c>
    </row>
    <row r="35078" spans="1:7">
      <c r="A35078">
        <v>28041000</v>
      </c>
      <c r="B35078" t="s">
        <v>128</v>
      </c>
      <c r="C35078" s="30">
        <v>10.82</v>
      </c>
      <c r="G35078" t="s">
        <v>272</v>
      </c>
    </row>
    <row r="35079" spans="1:7">
      <c r="A35079">
        <v>28041000</v>
      </c>
      <c r="B35079" t="s">
        <v>128</v>
      </c>
      <c r="C35079" s="30">
        <v>11.902000000000001</v>
      </c>
      <c r="E35079">
        <v>2026</v>
      </c>
      <c r="G35079" t="s">
        <v>272</v>
      </c>
    </row>
    <row r="35080" spans="1:7">
      <c r="A35080">
        <v>28041000</v>
      </c>
      <c r="B35080" t="s">
        <v>128</v>
      </c>
      <c r="C35080" s="30">
        <v>12.984</v>
      </c>
      <c r="E35080">
        <v>2027</v>
      </c>
      <c r="G35080" t="s">
        <v>272</v>
      </c>
    </row>
    <row r="35081" spans="1:7">
      <c r="A35081">
        <v>28041000</v>
      </c>
      <c r="B35081" t="s">
        <v>128</v>
      </c>
      <c r="C35081" s="30">
        <v>14.066000000000001</v>
      </c>
      <c r="E35081">
        <v>2028</v>
      </c>
      <c r="G35081" t="s">
        <v>272</v>
      </c>
    </row>
    <row r="35082" spans="1:7">
      <c r="A35082">
        <v>2523100010</v>
      </c>
      <c r="B35082" t="s">
        <v>129</v>
      </c>
      <c r="C35082" s="30">
        <v>1.33</v>
      </c>
      <c r="D35082" t="s">
        <v>17</v>
      </c>
      <c r="G35082" t="s">
        <v>270</v>
      </c>
    </row>
    <row r="35083" spans="1:7">
      <c r="A35083">
        <v>2523100010</v>
      </c>
      <c r="B35083" t="s">
        <v>129</v>
      </c>
      <c r="C35083" s="30">
        <v>1.4630000000000001</v>
      </c>
      <c r="D35083" t="s">
        <v>17</v>
      </c>
      <c r="E35083">
        <v>2026</v>
      </c>
      <c r="G35083" t="s">
        <v>270</v>
      </c>
    </row>
    <row r="35084" spans="1:7">
      <c r="A35084">
        <v>2523100010</v>
      </c>
      <c r="B35084" t="s">
        <v>129</v>
      </c>
      <c r="C35084" s="30">
        <v>1.5960000000000001</v>
      </c>
      <c r="D35084" t="s">
        <v>17</v>
      </c>
      <c r="E35084">
        <v>2027</v>
      </c>
      <c r="G35084" t="s">
        <v>270</v>
      </c>
    </row>
    <row r="35085" spans="1:7">
      <c r="A35085">
        <v>2523100010</v>
      </c>
      <c r="B35085" t="s">
        <v>129</v>
      </c>
      <c r="C35085" s="30">
        <v>1.7290000000000001</v>
      </c>
      <c r="D35085" t="s">
        <v>17</v>
      </c>
      <c r="E35085">
        <v>2028</v>
      </c>
      <c r="G35085" t="s">
        <v>270</v>
      </c>
    </row>
    <row r="35086" spans="1:7">
      <c r="A35086">
        <v>2523100090</v>
      </c>
      <c r="B35086" t="s">
        <v>129</v>
      </c>
      <c r="C35086">
        <v>0.88</v>
      </c>
      <c r="D35086" t="s">
        <v>13</v>
      </c>
      <c r="G35086" t="s">
        <v>270</v>
      </c>
    </row>
    <row r="35087" spans="1:7">
      <c r="A35087">
        <v>2523100090</v>
      </c>
      <c r="B35087" t="s">
        <v>129</v>
      </c>
      <c r="C35087">
        <v>0.96799999999999997</v>
      </c>
      <c r="D35087" t="s">
        <v>13</v>
      </c>
      <c r="E35087">
        <v>2026</v>
      </c>
      <c r="G35087" t="s">
        <v>270</v>
      </c>
    </row>
    <row r="35088" spans="1:7">
      <c r="A35088">
        <v>2523100090</v>
      </c>
      <c r="B35088" t="s">
        <v>129</v>
      </c>
      <c r="C35088">
        <v>1.056</v>
      </c>
      <c r="D35088" t="s">
        <v>13</v>
      </c>
      <c r="E35088">
        <v>2027</v>
      </c>
      <c r="G35088" t="s">
        <v>270</v>
      </c>
    </row>
    <row r="35089" spans="1:7">
      <c r="A35089">
        <v>2523100090</v>
      </c>
      <c r="B35089" t="s">
        <v>129</v>
      </c>
      <c r="C35089">
        <v>1.1440000000000001</v>
      </c>
      <c r="D35089" t="s">
        <v>13</v>
      </c>
      <c r="E35089">
        <v>2028</v>
      </c>
      <c r="G35089" t="s">
        <v>270</v>
      </c>
    </row>
    <row r="35090" spans="1:7">
      <c r="A35090">
        <v>25232100</v>
      </c>
      <c r="B35090" t="s">
        <v>129</v>
      </c>
      <c r="C35090" s="30">
        <v>1.39</v>
      </c>
      <c r="G35090" t="s">
        <v>270</v>
      </c>
    </row>
    <row r="35091" spans="1:7">
      <c r="A35091">
        <v>25232100</v>
      </c>
      <c r="B35091" t="s">
        <v>129</v>
      </c>
      <c r="C35091" s="30">
        <v>1.5289999999999999</v>
      </c>
      <c r="E35091">
        <v>2026</v>
      </c>
      <c r="G35091" t="s">
        <v>270</v>
      </c>
    </row>
    <row r="35092" spans="1:7">
      <c r="A35092">
        <v>25232100</v>
      </c>
      <c r="B35092" t="s">
        <v>129</v>
      </c>
      <c r="C35092" s="30">
        <v>1.6679999999999999</v>
      </c>
      <c r="E35092">
        <v>2027</v>
      </c>
      <c r="G35092" t="s">
        <v>270</v>
      </c>
    </row>
    <row r="35093" spans="1:7">
      <c r="A35093">
        <v>25232100</v>
      </c>
      <c r="B35093" t="s">
        <v>129</v>
      </c>
      <c r="C35093" s="30">
        <v>1.8069999999999999</v>
      </c>
      <c r="E35093">
        <v>2028</v>
      </c>
      <c r="G35093" t="s">
        <v>270</v>
      </c>
    </row>
    <row r="35094" spans="1:7">
      <c r="A35094">
        <v>25232900</v>
      </c>
      <c r="B35094" t="s">
        <v>129</v>
      </c>
      <c r="C35094">
        <v>0.91</v>
      </c>
      <c r="G35094" t="s">
        <v>270</v>
      </c>
    </row>
    <row r="35095" spans="1:7">
      <c r="A35095">
        <v>25232900</v>
      </c>
      <c r="B35095" t="s">
        <v>129</v>
      </c>
      <c r="C35095">
        <v>1.0010000000000001</v>
      </c>
      <c r="E35095">
        <v>2026</v>
      </c>
      <c r="G35095" t="s">
        <v>270</v>
      </c>
    </row>
    <row r="35096" spans="1:7">
      <c r="A35096">
        <v>25232900</v>
      </c>
      <c r="B35096" t="s">
        <v>129</v>
      </c>
      <c r="C35096">
        <v>1.0920000000000001</v>
      </c>
      <c r="E35096">
        <v>2027</v>
      </c>
      <c r="G35096" t="s">
        <v>270</v>
      </c>
    </row>
    <row r="35097" spans="1:7">
      <c r="A35097">
        <v>25232900</v>
      </c>
      <c r="B35097" t="s">
        <v>129</v>
      </c>
      <c r="C35097">
        <v>1.1830000000000001</v>
      </c>
      <c r="E35097">
        <v>2028</v>
      </c>
      <c r="G35097" t="s">
        <v>270</v>
      </c>
    </row>
    <row r="35098" spans="1:7">
      <c r="A35098">
        <v>2523900010</v>
      </c>
      <c r="B35098" t="s">
        <v>129</v>
      </c>
      <c r="C35098" s="30">
        <v>1.46</v>
      </c>
      <c r="D35098" t="s">
        <v>17</v>
      </c>
      <c r="G35098" t="s">
        <v>270</v>
      </c>
    </row>
    <row r="35099" spans="1:7">
      <c r="A35099">
        <v>2523900010</v>
      </c>
      <c r="B35099" t="s">
        <v>129</v>
      </c>
      <c r="C35099" s="30">
        <v>1.6059999999999999</v>
      </c>
      <c r="D35099" t="s">
        <v>17</v>
      </c>
      <c r="E35099">
        <v>2026</v>
      </c>
      <c r="G35099" t="s">
        <v>270</v>
      </c>
    </row>
    <row r="35100" spans="1:7">
      <c r="A35100">
        <v>2523900010</v>
      </c>
      <c r="B35100" t="s">
        <v>129</v>
      </c>
      <c r="C35100" s="30">
        <v>1.752</v>
      </c>
      <c r="D35100" t="s">
        <v>17</v>
      </c>
      <c r="E35100">
        <v>2027</v>
      </c>
      <c r="G35100" t="s">
        <v>270</v>
      </c>
    </row>
    <row r="35101" spans="1:7">
      <c r="A35101">
        <v>2523900010</v>
      </c>
      <c r="B35101" t="s">
        <v>129</v>
      </c>
      <c r="C35101" s="30">
        <v>1.8979999999999999</v>
      </c>
      <c r="D35101" t="s">
        <v>17</v>
      </c>
      <c r="E35101">
        <v>2028</v>
      </c>
      <c r="G35101" t="s">
        <v>270</v>
      </c>
    </row>
    <row r="35102" spans="1:7">
      <c r="A35102">
        <v>2523900090</v>
      </c>
      <c r="B35102" t="s">
        <v>129</v>
      </c>
      <c r="C35102">
        <v>0.88</v>
      </c>
      <c r="D35102" t="s">
        <v>13</v>
      </c>
      <c r="G35102" t="s">
        <v>270</v>
      </c>
    </row>
    <row r="35103" spans="1:7">
      <c r="A35103">
        <v>2523900090</v>
      </c>
      <c r="B35103" t="s">
        <v>129</v>
      </c>
      <c r="C35103">
        <v>0.96799999999999997</v>
      </c>
      <c r="D35103" t="s">
        <v>13</v>
      </c>
      <c r="E35103">
        <v>2026</v>
      </c>
      <c r="G35103" t="s">
        <v>270</v>
      </c>
    </row>
    <row r="35104" spans="1:7">
      <c r="A35104">
        <v>2523900090</v>
      </c>
      <c r="B35104" t="s">
        <v>129</v>
      </c>
      <c r="C35104">
        <v>1.056</v>
      </c>
      <c r="D35104" t="s">
        <v>13</v>
      </c>
      <c r="E35104">
        <v>2027</v>
      </c>
      <c r="G35104" t="s">
        <v>270</v>
      </c>
    </row>
    <row r="35105" spans="1:7">
      <c r="A35105">
        <v>2523900090</v>
      </c>
      <c r="B35105" t="s">
        <v>129</v>
      </c>
      <c r="C35105">
        <v>1.1440000000000001</v>
      </c>
      <c r="D35105" t="s">
        <v>13</v>
      </c>
      <c r="E35105">
        <v>2028</v>
      </c>
      <c r="G35105" t="s">
        <v>270</v>
      </c>
    </row>
    <row r="35106" spans="1:7">
      <c r="A35106">
        <v>28080000</v>
      </c>
      <c r="B35106" t="s">
        <v>129</v>
      </c>
      <c r="C35106" s="30">
        <v>2.6</v>
      </c>
      <c r="G35106" t="s">
        <v>271</v>
      </c>
    </row>
    <row r="35107" spans="1:7">
      <c r="A35107">
        <v>28080000</v>
      </c>
      <c r="B35107" t="s">
        <v>129</v>
      </c>
      <c r="C35107" s="30">
        <v>2.6260000000000003</v>
      </c>
      <c r="E35107">
        <v>2026</v>
      </c>
      <c r="G35107" t="s">
        <v>271</v>
      </c>
    </row>
    <row r="35108" spans="1:7">
      <c r="A35108">
        <v>28080000</v>
      </c>
      <c r="B35108" t="s">
        <v>129</v>
      </c>
      <c r="C35108" s="30">
        <v>2.6260000000000003</v>
      </c>
      <c r="E35108">
        <v>2027</v>
      </c>
      <c r="G35108" t="s">
        <v>271</v>
      </c>
    </row>
    <row r="35109" spans="1:7">
      <c r="A35109">
        <v>28080000</v>
      </c>
      <c r="B35109" t="s">
        <v>129</v>
      </c>
      <c r="C35109" s="30">
        <v>2.6260000000000003</v>
      </c>
      <c r="E35109">
        <v>2028</v>
      </c>
      <c r="G35109" t="s">
        <v>271</v>
      </c>
    </row>
    <row r="35110" spans="1:7">
      <c r="A35110">
        <v>28141000</v>
      </c>
      <c r="B35110" t="s">
        <v>129</v>
      </c>
      <c r="C35110" s="30">
        <v>2.1</v>
      </c>
      <c r="G35110" t="s">
        <v>271</v>
      </c>
    </row>
    <row r="35111" spans="1:7">
      <c r="A35111">
        <v>28141000</v>
      </c>
      <c r="B35111" t="s">
        <v>129</v>
      </c>
      <c r="C35111" s="30">
        <v>2.121</v>
      </c>
      <c r="E35111">
        <v>2026</v>
      </c>
      <c r="G35111" t="s">
        <v>271</v>
      </c>
    </row>
    <row r="35112" spans="1:7">
      <c r="A35112">
        <v>28141000</v>
      </c>
      <c r="B35112" t="s">
        <v>129</v>
      </c>
      <c r="C35112" s="30">
        <v>2.121</v>
      </c>
      <c r="E35112">
        <v>2027</v>
      </c>
      <c r="G35112" t="s">
        <v>271</v>
      </c>
    </row>
    <row r="35113" spans="1:7">
      <c r="A35113">
        <v>28141000</v>
      </c>
      <c r="B35113" t="s">
        <v>129</v>
      </c>
      <c r="C35113" s="30">
        <v>2.121</v>
      </c>
      <c r="E35113">
        <v>2028</v>
      </c>
      <c r="G35113" t="s">
        <v>271</v>
      </c>
    </row>
    <row r="35114" spans="1:7">
      <c r="A35114">
        <v>28142000</v>
      </c>
      <c r="B35114" t="s">
        <v>129</v>
      </c>
      <c r="C35114">
        <v>0.63</v>
      </c>
      <c r="G35114" t="s">
        <v>271</v>
      </c>
    </row>
    <row r="35115" spans="1:7">
      <c r="A35115">
        <v>28142000</v>
      </c>
      <c r="B35115" t="s">
        <v>129</v>
      </c>
      <c r="C35115">
        <v>0.63629999999999998</v>
      </c>
      <c r="E35115">
        <v>2026</v>
      </c>
      <c r="G35115" t="s">
        <v>271</v>
      </c>
    </row>
    <row r="35116" spans="1:7">
      <c r="A35116">
        <v>28142000</v>
      </c>
      <c r="B35116" t="s">
        <v>129</v>
      </c>
      <c r="C35116">
        <v>0.63629999999999998</v>
      </c>
      <c r="E35116">
        <v>2027</v>
      </c>
      <c r="G35116" t="s">
        <v>271</v>
      </c>
    </row>
    <row r="35117" spans="1:7">
      <c r="A35117">
        <v>28142000</v>
      </c>
      <c r="B35117" t="s">
        <v>129</v>
      </c>
      <c r="C35117">
        <v>0.63629999999999998</v>
      </c>
      <c r="E35117">
        <v>2028</v>
      </c>
      <c r="G35117" t="s">
        <v>271</v>
      </c>
    </row>
    <row r="35118" spans="1:7">
      <c r="A35118">
        <v>28342100</v>
      </c>
      <c r="B35118" t="s">
        <v>129</v>
      </c>
      <c r="C35118" s="30">
        <v>2.12</v>
      </c>
      <c r="G35118" t="s">
        <v>271</v>
      </c>
    </row>
    <row r="35119" spans="1:7">
      <c r="A35119">
        <v>28342100</v>
      </c>
      <c r="B35119" t="s">
        <v>129</v>
      </c>
      <c r="C35119" s="30">
        <v>2.1412</v>
      </c>
      <c r="E35119">
        <v>2026</v>
      </c>
      <c r="G35119" t="s">
        <v>271</v>
      </c>
    </row>
    <row r="35120" spans="1:7">
      <c r="A35120">
        <v>28342100</v>
      </c>
      <c r="B35120" t="s">
        <v>129</v>
      </c>
      <c r="C35120" s="30">
        <v>2.1412</v>
      </c>
      <c r="E35120">
        <v>2027</v>
      </c>
      <c r="G35120" t="s">
        <v>271</v>
      </c>
    </row>
    <row r="35121" spans="1:7">
      <c r="A35121">
        <v>28342100</v>
      </c>
      <c r="B35121" t="s">
        <v>129</v>
      </c>
      <c r="C35121" s="30">
        <v>2.1412</v>
      </c>
      <c r="E35121">
        <v>2028</v>
      </c>
      <c r="G35121" t="s">
        <v>271</v>
      </c>
    </row>
    <row r="35122" spans="1:7">
      <c r="A35122">
        <v>31021012</v>
      </c>
      <c r="B35122" t="s">
        <v>129</v>
      </c>
      <c r="C35122">
        <v>0.48</v>
      </c>
      <c r="G35122" t="s">
        <v>271</v>
      </c>
    </row>
    <row r="35123" spans="1:7">
      <c r="A35123">
        <v>31021012</v>
      </c>
      <c r="B35123" t="s">
        <v>129</v>
      </c>
      <c r="C35123">
        <v>0.48480000000000001</v>
      </c>
      <c r="E35123">
        <v>2026</v>
      </c>
      <c r="G35123" t="s">
        <v>271</v>
      </c>
    </row>
    <row r="35124" spans="1:7">
      <c r="A35124">
        <v>31021012</v>
      </c>
      <c r="B35124" t="s">
        <v>129</v>
      </c>
      <c r="C35124">
        <v>0.48480000000000001</v>
      </c>
      <c r="E35124">
        <v>2027</v>
      </c>
      <c r="G35124" t="s">
        <v>271</v>
      </c>
    </row>
    <row r="35125" spans="1:7">
      <c r="A35125">
        <v>31021012</v>
      </c>
      <c r="B35125" t="s">
        <v>129</v>
      </c>
      <c r="C35125">
        <v>0.48480000000000001</v>
      </c>
      <c r="E35125">
        <v>2028</v>
      </c>
      <c r="G35125" t="s">
        <v>271</v>
      </c>
    </row>
    <row r="35126" spans="1:7">
      <c r="A35126">
        <v>31021015</v>
      </c>
      <c r="B35126" t="s">
        <v>129</v>
      </c>
      <c r="C35126">
        <v>0.78</v>
      </c>
      <c r="G35126" t="s">
        <v>271</v>
      </c>
    </row>
    <row r="35127" spans="1:7">
      <c r="A35127">
        <v>31021015</v>
      </c>
      <c r="B35127" t="s">
        <v>129</v>
      </c>
      <c r="C35127">
        <v>0.78780000000000006</v>
      </c>
      <c r="E35127">
        <v>2026</v>
      </c>
      <c r="G35127" t="s">
        <v>271</v>
      </c>
    </row>
    <row r="35128" spans="1:7">
      <c r="A35128">
        <v>31021015</v>
      </c>
      <c r="B35128" t="s">
        <v>129</v>
      </c>
      <c r="C35128">
        <v>0.78780000000000006</v>
      </c>
      <c r="E35128">
        <v>2027</v>
      </c>
      <c r="G35128" t="s">
        <v>271</v>
      </c>
    </row>
    <row r="35129" spans="1:7">
      <c r="A35129">
        <v>31021015</v>
      </c>
      <c r="B35129" t="s">
        <v>129</v>
      </c>
      <c r="C35129">
        <v>0.78780000000000006</v>
      </c>
      <c r="E35129">
        <v>2028</v>
      </c>
      <c r="G35129" t="s">
        <v>271</v>
      </c>
    </row>
    <row r="35130" spans="1:7">
      <c r="A35130">
        <v>31021019</v>
      </c>
      <c r="B35130" t="s">
        <v>129</v>
      </c>
      <c r="C35130" s="30">
        <v>1.46</v>
      </c>
      <c r="G35130" t="s">
        <v>271</v>
      </c>
    </row>
    <row r="35131" spans="1:7">
      <c r="A35131">
        <v>31021019</v>
      </c>
      <c r="B35131" t="s">
        <v>129</v>
      </c>
      <c r="C35131" s="30">
        <v>1.4745999999999999</v>
      </c>
      <c r="E35131">
        <v>2026</v>
      </c>
      <c r="G35131" t="s">
        <v>271</v>
      </c>
    </row>
    <row r="35132" spans="1:7">
      <c r="A35132">
        <v>31021019</v>
      </c>
      <c r="B35132" t="s">
        <v>129</v>
      </c>
      <c r="C35132" s="30">
        <v>1.4745999999999999</v>
      </c>
      <c r="E35132">
        <v>2027</v>
      </c>
      <c r="G35132" t="s">
        <v>271</v>
      </c>
    </row>
    <row r="35133" spans="1:7">
      <c r="A35133">
        <v>31021019</v>
      </c>
      <c r="B35133" t="s">
        <v>129</v>
      </c>
      <c r="C35133" s="30">
        <v>1.4745999999999999</v>
      </c>
      <c r="E35133">
        <v>2028</v>
      </c>
      <c r="G35133" t="s">
        <v>271</v>
      </c>
    </row>
    <row r="35134" spans="1:7">
      <c r="A35134">
        <v>31021090</v>
      </c>
      <c r="B35134" t="s">
        <v>129</v>
      </c>
      <c r="C35134" s="30">
        <v>1.43</v>
      </c>
      <c r="G35134" t="s">
        <v>271</v>
      </c>
    </row>
    <row r="35135" spans="1:7">
      <c r="A35135">
        <v>31021090</v>
      </c>
      <c r="B35135" t="s">
        <v>129</v>
      </c>
      <c r="C35135" s="30">
        <v>1.4442999999999999</v>
      </c>
      <c r="E35135">
        <v>2026</v>
      </c>
      <c r="G35135" t="s">
        <v>271</v>
      </c>
    </row>
    <row r="35136" spans="1:7">
      <c r="A35136">
        <v>31021090</v>
      </c>
      <c r="B35136" t="s">
        <v>129</v>
      </c>
      <c r="C35136" s="30">
        <v>1.4442999999999999</v>
      </c>
      <c r="E35136">
        <v>2027</v>
      </c>
      <c r="G35136" t="s">
        <v>271</v>
      </c>
    </row>
    <row r="35137" spans="1:7">
      <c r="A35137">
        <v>31021090</v>
      </c>
      <c r="B35137" t="s">
        <v>129</v>
      </c>
      <c r="C35137" s="30">
        <v>1.4442999999999999</v>
      </c>
      <c r="E35137">
        <v>2028</v>
      </c>
      <c r="G35137" t="s">
        <v>271</v>
      </c>
    </row>
    <row r="35138" spans="1:7">
      <c r="A35138">
        <v>31022100</v>
      </c>
      <c r="B35138" t="s">
        <v>129</v>
      </c>
      <c r="C35138">
        <v>0.66</v>
      </c>
      <c r="G35138" t="s">
        <v>271</v>
      </c>
    </row>
    <row r="35139" spans="1:7">
      <c r="A35139">
        <v>31022100</v>
      </c>
      <c r="B35139" t="s">
        <v>129</v>
      </c>
      <c r="C35139">
        <v>0.66660000000000008</v>
      </c>
      <c r="E35139">
        <v>2026</v>
      </c>
      <c r="G35139" t="s">
        <v>271</v>
      </c>
    </row>
    <row r="35140" spans="1:7">
      <c r="A35140">
        <v>31022100</v>
      </c>
      <c r="B35140" t="s">
        <v>129</v>
      </c>
      <c r="C35140">
        <v>0.66660000000000008</v>
      </c>
      <c r="E35140">
        <v>2027</v>
      </c>
      <c r="G35140" t="s">
        <v>271</v>
      </c>
    </row>
    <row r="35141" spans="1:7">
      <c r="A35141">
        <v>31022100</v>
      </c>
      <c r="B35141" t="s">
        <v>129</v>
      </c>
      <c r="C35141">
        <v>0.66660000000000008</v>
      </c>
      <c r="E35141">
        <v>2028</v>
      </c>
      <c r="G35141" t="s">
        <v>271</v>
      </c>
    </row>
    <row r="35142" spans="1:7">
      <c r="A35142">
        <v>31022900</v>
      </c>
      <c r="B35142" t="s">
        <v>129</v>
      </c>
      <c r="C35142" s="30">
        <v>1.4</v>
      </c>
      <c r="G35142" t="s">
        <v>271</v>
      </c>
    </row>
    <row r="35143" spans="1:7">
      <c r="A35143">
        <v>31022900</v>
      </c>
      <c r="B35143" t="s">
        <v>129</v>
      </c>
      <c r="C35143" s="30">
        <v>1.4139999999999999</v>
      </c>
      <c r="E35143">
        <v>2026</v>
      </c>
      <c r="G35143" t="s">
        <v>271</v>
      </c>
    </row>
    <row r="35144" spans="1:7">
      <c r="A35144">
        <v>31022900</v>
      </c>
      <c r="B35144" t="s">
        <v>129</v>
      </c>
      <c r="C35144" s="30">
        <v>1.4139999999999999</v>
      </c>
      <c r="E35144">
        <v>2027</v>
      </c>
      <c r="G35144" t="s">
        <v>271</v>
      </c>
    </row>
    <row r="35145" spans="1:7">
      <c r="A35145">
        <v>31022900</v>
      </c>
      <c r="B35145" t="s">
        <v>129</v>
      </c>
      <c r="C35145" s="30">
        <v>1.4139999999999999</v>
      </c>
      <c r="E35145">
        <v>2028</v>
      </c>
      <c r="G35145" t="s">
        <v>271</v>
      </c>
    </row>
    <row r="35146" spans="1:7">
      <c r="A35146">
        <v>31023010</v>
      </c>
      <c r="B35146" t="s">
        <v>129</v>
      </c>
      <c r="C35146" s="30">
        <v>1.62</v>
      </c>
      <c r="G35146" t="s">
        <v>271</v>
      </c>
    </row>
    <row r="35147" spans="1:7">
      <c r="A35147">
        <v>31023010</v>
      </c>
      <c r="B35147" t="s">
        <v>129</v>
      </c>
      <c r="C35147" s="30">
        <v>1.6362000000000001</v>
      </c>
      <c r="E35147">
        <v>2026</v>
      </c>
      <c r="G35147" t="s">
        <v>271</v>
      </c>
    </row>
    <row r="35148" spans="1:7">
      <c r="A35148">
        <v>31023010</v>
      </c>
      <c r="B35148" t="s">
        <v>129</v>
      </c>
      <c r="C35148" s="30">
        <v>1.6362000000000001</v>
      </c>
      <c r="E35148">
        <v>2027</v>
      </c>
      <c r="G35148" t="s">
        <v>271</v>
      </c>
    </row>
    <row r="35149" spans="1:7">
      <c r="A35149">
        <v>31023010</v>
      </c>
      <c r="B35149" t="s">
        <v>129</v>
      </c>
      <c r="C35149" s="30">
        <v>1.6362000000000001</v>
      </c>
      <c r="E35149">
        <v>2028</v>
      </c>
      <c r="G35149" t="s">
        <v>271</v>
      </c>
    </row>
    <row r="35150" spans="1:7">
      <c r="A35150">
        <v>31023090</v>
      </c>
      <c r="B35150" t="s">
        <v>129</v>
      </c>
      <c r="C35150" s="30">
        <v>2.4900000000000002</v>
      </c>
      <c r="G35150" t="s">
        <v>271</v>
      </c>
    </row>
    <row r="35151" spans="1:7">
      <c r="A35151">
        <v>31023090</v>
      </c>
      <c r="B35151" t="s">
        <v>129</v>
      </c>
      <c r="C35151" s="30">
        <v>2.5149000000000004</v>
      </c>
      <c r="E35151">
        <v>2026</v>
      </c>
      <c r="G35151" t="s">
        <v>271</v>
      </c>
    </row>
    <row r="35152" spans="1:7">
      <c r="A35152">
        <v>31023090</v>
      </c>
      <c r="B35152" t="s">
        <v>129</v>
      </c>
      <c r="C35152" s="30">
        <v>2.5149000000000004</v>
      </c>
      <c r="E35152">
        <v>2027</v>
      </c>
      <c r="G35152" t="s">
        <v>271</v>
      </c>
    </row>
    <row r="35153" spans="1:7">
      <c r="A35153">
        <v>31023090</v>
      </c>
      <c r="B35153" t="s">
        <v>129</v>
      </c>
      <c r="C35153" s="30">
        <v>2.5149000000000004</v>
      </c>
      <c r="E35153">
        <v>2028</v>
      </c>
      <c r="G35153" t="s">
        <v>271</v>
      </c>
    </row>
    <row r="35154" spans="1:7">
      <c r="A35154">
        <v>31024010</v>
      </c>
      <c r="B35154" t="s">
        <v>129</v>
      </c>
      <c r="C35154" s="30">
        <v>2.15</v>
      </c>
      <c r="G35154" t="s">
        <v>271</v>
      </c>
    </row>
    <row r="35155" spans="1:7">
      <c r="A35155">
        <v>31024010</v>
      </c>
      <c r="B35155" t="s">
        <v>129</v>
      </c>
      <c r="C35155" s="30">
        <v>2.1715</v>
      </c>
      <c r="E35155">
        <v>2026</v>
      </c>
      <c r="G35155" t="s">
        <v>271</v>
      </c>
    </row>
    <row r="35156" spans="1:7">
      <c r="A35156">
        <v>31024010</v>
      </c>
      <c r="B35156" t="s">
        <v>129</v>
      </c>
      <c r="C35156" s="30">
        <v>2.1715</v>
      </c>
      <c r="E35156">
        <v>2027</v>
      </c>
      <c r="G35156" t="s">
        <v>271</v>
      </c>
    </row>
    <row r="35157" spans="1:7">
      <c r="A35157">
        <v>31024010</v>
      </c>
      <c r="B35157" t="s">
        <v>129</v>
      </c>
      <c r="C35157" s="30">
        <v>2.1715</v>
      </c>
      <c r="E35157">
        <v>2028</v>
      </c>
      <c r="G35157" t="s">
        <v>271</v>
      </c>
    </row>
    <row r="35158" spans="1:7">
      <c r="A35158">
        <v>31024090</v>
      </c>
      <c r="B35158" t="s">
        <v>129</v>
      </c>
      <c r="C35158" s="30">
        <v>2.15</v>
      </c>
      <c r="G35158" t="s">
        <v>271</v>
      </c>
    </row>
    <row r="35159" spans="1:7">
      <c r="A35159">
        <v>31024090</v>
      </c>
      <c r="B35159" t="s">
        <v>129</v>
      </c>
      <c r="C35159" s="30">
        <v>2.1715</v>
      </c>
      <c r="E35159">
        <v>2026</v>
      </c>
      <c r="G35159" t="s">
        <v>271</v>
      </c>
    </row>
    <row r="35160" spans="1:7">
      <c r="A35160">
        <v>31024090</v>
      </c>
      <c r="B35160" t="s">
        <v>129</v>
      </c>
      <c r="C35160" s="30">
        <v>2.1715</v>
      </c>
      <c r="E35160">
        <v>2027</v>
      </c>
      <c r="G35160" t="s">
        <v>271</v>
      </c>
    </row>
    <row r="35161" spans="1:7">
      <c r="A35161">
        <v>31024090</v>
      </c>
      <c r="B35161" t="s">
        <v>129</v>
      </c>
      <c r="C35161" s="30">
        <v>2.1715</v>
      </c>
      <c r="E35161">
        <v>2028</v>
      </c>
      <c r="G35161" t="s">
        <v>271</v>
      </c>
    </row>
    <row r="35162" spans="1:7">
      <c r="A35162">
        <v>31025000</v>
      </c>
      <c r="B35162" t="s">
        <v>129</v>
      </c>
      <c r="C35162" s="30">
        <v>4.0599999999999996</v>
      </c>
      <c r="G35162" t="s">
        <v>271</v>
      </c>
    </row>
    <row r="35163" spans="1:7">
      <c r="A35163">
        <v>31025000</v>
      </c>
      <c r="B35163" t="s">
        <v>129</v>
      </c>
      <c r="C35163" s="30">
        <v>4.1006</v>
      </c>
      <c r="E35163">
        <v>2026</v>
      </c>
      <c r="G35163" t="s">
        <v>271</v>
      </c>
    </row>
    <row r="35164" spans="1:7">
      <c r="A35164">
        <v>31025000</v>
      </c>
      <c r="B35164" t="s">
        <v>129</v>
      </c>
      <c r="C35164" s="30">
        <v>4.1006</v>
      </c>
      <c r="E35164">
        <v>2027</v>
      </c>
      <c r="G35164" t="s">
        <v>271</v>
      </c>
    </row>
    <row r="35165" spans="1:7">
      <c r="A35165">
        <v>31025000</v>
      </c>
      <c r="B35165" t="s">
        <v>129</v>
      </c>
      <c r="C35165" s="30">
        <v>4.1006</v>
      </c>
      <c r="E35165">
        <v>2028</v>
      </c>
      <c r="G35165" t="s">
        <v>271</v>
      </c>
    </row>
    <row r="35166" spans="1:7">
      <c r="A35166">
        <v>31026000</v>
      </c>
      <c r="B35166" t="s">
        <v>129</v>
      </c>
      <c r="C35166" s="30">
        <v>2.09</v>
      </c>
      <c r="G35166" t="s">
        <v>271</v>
      </c>
    </row>
    <row r="35167" spans="1:7">
      <c r="A35167">
        <v>31026000</v>
      </c>
      <c r="B35167" t="s">
        <v>129</v>
      </c>
      <c r="C35167" s="30">
        <v>2.1109</v>
      </c>
      <c r="E35167">
        <v>2026</v>
      </c>
      <c r="G35167" t="s">
        <v>271</v>
      </c>
    </row>
    <row r="35168" spans="1:7">
      <c r="A35168">
        <v>31026000</v>
      </c>
      <c r="B35168" t="s">
        <v>129</v>
      </c>
      <c r="C35168" s="30">
        <v>2.1109</v>
      </c>
      <c r="E35168">
        <v>2027</v>
      </c>
      <c r="G35168" t="s">
        <v>271</v>
      </c>
    </row>
    <row r="35169" spans="1:7">
      <c r="A35169">
        <v>31026000</v>
      </c>
      <c r="B35169" t="s">
        <v>129</v>
      </c>
      <c r="C35169" s="30">
        <v>2.1109</v>
      </c>
      <c r="E35169">
        <v>2028</v>
      </c>
      <c r="G35169" t="s">
        <v>271</v>
      </c>
    </row>
    <row r="35170" spans="1:7">
      <c r="A35170">
        <v>31028000</v>
      </c>
      <c r="B35170" t="s">
        <v>129</v>
      </c>
      <c r="C35170" s="30">
        <v>1.58</v>
      </c>
      <c r="G35170" t="s">
        <v>271</v>
      </c>
    </row>
    <row r="35171" spans="1:7">
      <c r="A35171">
        <v>31028000</v>
      </c>
      <c r="B35171" t="s">
        <v>129</v>
      </c>
      <c r="C35171" s="30">
        <v>1.5958000000000001</v>
      </c>
      <c r="E35171">
        <v>2026</v>
      </c>
      <c r="G35171" t="s">
        <v>271</v>
      </c>
    </row>
    <row r="35172" spans="1:7">
      <c r="A35172">
        <v>31028000</v>
      </c>
      <c r="B35172" t="s">
        <v>129</v>
      </c>
      <c r="C35172" s="30">
        <v>1.5958000000000001</v>
      </c>
      <c r="E35172">
        <v>2027</v>
      </c>
      <c r="G35172" t="s">
        <v>271</v>
      </c>
    </row>
    <row r="35173" spans="1:7">
      <c r="A35173">
        <v>31028000</v>
      </c>
      <c r="B35173" t="s">
        <v>129</v>
      </c>
      <c r="C35173" s="30">
        <v>1.5958000000000001</v>
      </c>
      <c r="E35173">
        <v>2028</v>
      </c>
      <c r="G35173" t="s">
        <v>271</v>
      </c>
    </row>
    <row r="35174" spans="1:7">
      <c r="A35174">
        <v>31029000</v>
      </c>
      <c r="B35174" t="s">
        <v>129</v>
      </c>
      <c r="C35174" s="30">
        <v>1.63</v>
      </c>
      <c r="G35174" t="s">
        <v>271</v>
      </c>
    </row>
    <row r="35175" spans="1:7">
      <c r="A35175">
        <v>31029000</v>
      </c>
      <c r="B35175" t="s">
        <v>129</v>
      </c>
      <c r="C35175" s="30">
        <v>1.6462999999999999</v>
      </c>
      <c r="E35175">
        <v>2026</v>
      </c>
      <c r="G35175" t="s">
        <v>271</v>
      </c>
    </row>
    <row r="35176" spans="1:7">
      <c r="A35176">
        <v>31029000</v>
      </c>
      <c r="B35176" t="s">
        <v>129</v>
      </c>
      <c r="C35176" s="30">
        <v>1.6462999999999999</v>
      </c>
      <c r="E35176">
        <v>2027</v>
      </c>
      <c r="G35176" t="s">
        <v>271</v>
      </c>
    </row>
    <row r="35177" spans="1:7">
      <c r="A35177">
        <v>31029000</v>
      </c>
      <c r="B35177" t="s">
        <v>129</v>
      </c>
      <c r="C35177" s="30">
        <v>1.6462999999999999</v>
      </c>
      <c r="E35177">
        <v>2028</v>
      </c>
      <c r="G35177" t="s">
        <v>271</v>
      </c>
    </row>
    <row r="35178" spans="1:7">
      <c r="A35178">
        <v>31051000</v>
      </c>
      <c r="B35178" t="s">
        <v>129</v>
      </c>
      <c r="C35178">
        <v>0.83</v>
      </c>
      <c r="G35178" t="s">
        <v>271</v>
      </c>
    </row>
    <row r="35179" spans="1:7">
      <c r="A35179">
        <v>31051000</v>
      </c>
      <c r="B35179" t="s">
        <v>129</v>
      </c>
      <c r="C35179">
        <v>0.83829999999999993</v>
      </c>
      <c r="E35179">
        <v>2026</v>
      </c>
      <c r="G35179" t="s">
        <v>271</v>
      </c>
    </row>
    <row r="35180" spans="1:7">
      <c r="A35180">
        <v>31051000</v>
      </c>
      <c r="B35180" t="s">
        <v>129</v>
      </c>
      <c r="C35180">
        <v>0.83829999999999993</v>
      </c>
      <c r="E35180">
        <v>2027</v>
      </c>
      <c r="G35180" t="s">
        <v>271</v>
      </c>
    </row>
    <row r="35181" spans="1:7">
      <c r="A35181">
        <v>31051000</v>
      </c>
      <c r="B35181" t="s">
        <v>129</v>
      </c>
      <c r="C35181">
        <v>0.83829999999999993</v>
      </c>
      <c r="E35181">
        <v>2028</v>
      </c>
      <c r="G35181" t="s">
        <v>271</v>
      </c>
    </row>
    <row r="35182" spans="1:7">
      <c r="A35182">
        <v>31052010</v>
      </c>
      <c r="B35182" t="s">
        <v>129</v>
      </c>
      <c r="C35182" s="30">
        <v>1.0900000000000001</v>
      </c>
      <c r="G35182" t="s">
        <v>271</v>
      </c>
    </row>
    <row r="35183" spans="1:7">
      <c r="A35183">
        <v>31052010</v>
      </c>
      <c r="B35183" t="s">
        <v>129</v>
      </c>
      <c r="C35183" s="30">
        <v>1.1009</v>
      </c>
      <c r="E35183">
        <v>2026</v>
      </c>
      <c r="G35183" t="s">
        <v>271</v>
      </c>
    </row>
    <row r="35184" spans="1:7">
      <c r="A35184">
        <v>31052010</v>
      </c>
      <c r="B35184" t="s">
        <v>129</v>
      </c>
      <c r="C35184" s="30">
        <v>1.1009</v>
      </c>
      <c r="E35184">
        <v>2027</v>
      </c>
      <c r="G35184" t="s">
        <v>271</v>
      </c>
    </row>
    <row r="35185" spans="1:7">
      <c r="A35185">
        <v>31052010</v>
      </c>
      <c r="B35185" t="s">
        <v>129</v>
      </c>
      <c r="C35185" s="30">
        <v>1.1009</v>
      </c>
      <c r="E35185">
        <v>2028</v>
      </c>
      <c r="G35185" t="s">
        <v>271</v>
      </c>
    </row>
    <row r="35186" spans="1:7">
      <c r="A35186">
        <v>31052090</v>
      </c>
      <c r="B35186" t="s">
        <v>129</v>
      </c>
      <c r="C35186">
        <v>0.75</v>
      </c>
      <c r="G35186" t="s">
        <v>271</v>
      </c>
    </row>
    <row r="35187" spans="1:7">
      <c r="A35187">
        <v>31052090</v>
      </c>
      <c r="B35187" t="s">
        <v>129</v>
      </c>
      <c r="C35187">
        <v>0.75750000000000006</v>
      </c>
      <c r="E35187">
        <v>2026</v>
      </c>
      <c r="G35187" t="s">
        <v>271</v>
      </c>
    </row>
    <row r="35188" spans="1:7">
      <c r="A35188">
        <v>31052090</v>
      </c>
      <c r="B35188" t="s">
        <v>129</v>
      </c>
      <c r="C35188">
        <v>0.75750000000000006</v>
      </c>
      <c r="E35188">
        <v>2027</v>
      </c>
      <c r="G35188" t="s">
        <v>271</v>
      </c>
    </row>
    <row r="35189" spans="1:7">
      <c r="A35189">
        <v>31052090</v>
      </c>
      <c r="B35189" t="s">
        <v>129</v>
      </c>
      <c r="C35189">
        <v>0.75750000000000006</v>
      </c>
      <c r="E35189">
        <v>2028</v>
      </c>
      <c r="G35189" t="s">
        <v>271</v>
      </c>
    </row>
    <row r="35190" spans="1:7">
      <c r="A35190">
        <v>31053000</v>
      </c>
      <c r="B35190" t="s">
        <v>129</v>
      </c>
      <c r="C35190">
        <v>0.52</v>
      </c>
      <c r="G35190" t="s">
        <v>271</v>
      </c>
    </row>
    <row r="35191" spans="1:7">
      <c r="A35191">
        <v>31053000</v>
      </c>
      <c r="B35191" t="s">
        <v>129</v>
      </c>
      <c r="C35191">
        <v>0.5252</v>
      </c>
      <c r="E35191">
        <v>2026</v>
      </c>
      <c r="G35191" t="s">
        <v>271</v>
      </c>
    </row>
    <row r="35192" spans="1:7">
      <c r="A35192">
        <v>31053000</v>
      </c>
      <c r="B35192" t="s">
        <v>129</v>
      </c>
      <c r="C35192">
        <v>0.5252</v>
      </c>
      <c r="E35192">
        <v>2027</v>
      </c>
      <c r="G35192" t="s">
        <v>271</v>
      </c>
    </row>
    <row r="35193" spans="1:7">
      <c r="A35193">
        <v>31053000</v>
      </c>
      <c r="B35193" t="s">
        <v>129</v>
      </c>
      <c r="C35193">
        <v>0.5252</v>
      </c>
      <c r="E35193">
        <v>2028</v>
      </c>
      <c r="G35193" t="s">
        <v>271</v>
      </c>
    </row>
    <row r="35194" spans="1:7">
      <c r="A35194">
        <v>31054000</v>
      </c>
      <c r="B35194" t="s">
        <v>129</v>
      </c>
      <c r="C35194">
        <v>0.34</v>
      </c>
      <c r="G35194" t="s">
        <v>271</v>
      </c>
    </row>
    <row r="35195" spans="1:7">
      <c r="A35195">
        <v>31054000</v>
      </c>
      <c r="B35195" t="s">
        <v>129</v>
      </c>
      <c r="C35195">
        <v>0.34340000000000004</v>
      </c>
      <c r="E35195">
        <v>2026</v>
      </c>
      <c r="G35195" t="s">
        <v>271</v>
      </c>
    </row>
    <row r="35196" spans="1:7">
      <c r="A35196">
        <v>31054000</v>
      </c>
      <c r="B35196" t="s">
        <v>129</v>
      </c>
      <c r="C35196">
        <v>0.34340000000000004</v>
      </c>
      <c r="E35196">
        <v>2027</v>
      </c>
      <c r="G35196" t="s">
        <v>271</v>
      </c>
    </row>
    <row r="35197" spans="1:7">
      <c r="A35197">
        <v>31054000</v>
      </c>
      <c r="B35197" t="s">
        <v>129</v>
      </c>
      <c r="C35197">
        <v>0.34340000000000004</v>
      </c>
      <c r="E35197">
        <v>2028</v>
      </c>
      <c r="G35197" t="s">
        <v>271</v>
      </c>
    </row>
    <row r="35198" spans="1:7">
      <c r="A35198">
        <v>31055100</v>
      </c>
      <c r="B35198" t="s">
        <v>129</v>
      </c>
      <c r="C35198" s="30">
        <v>1.49</v>
      </c>
      <c r="G35198" t="s">
        <v>271</v>
      </c>
    </row>
    <row r="35199" spans="1:7">
      <c r="A35199">
        <v>31055100</v>
      </c>
      <c r="B35199" t="s">
        <v>129</v>
      </c>
      <c r="C35199" s="30">
        <v>1.5048999999999999</v>
      </c>
      <c r="E35199">
        <v>2026</v>
      </c>
      <c r="G35199" t="s">
        <v>271</v>
      </c>
    </row>
    <row r="35200" spans="1:7">
      <c r="A35200">
        <v>31055100</v>
      </c>
      <c r="B35200" t="s">
        <v>129</v>
      </c>
      <c r="C35200" s="30">
        <v>1.5048999999999999</v>
      </c>
      <c r="E35200">
        <v>2027</v>
      </c>
      <c r="G35200" t="s">
        <v>271</v>
      </c>
    </row>
    <row r="35201" spans="1:7">
      <c r="A35201">
        <v>31055100</v>
      </c>
      <c r="B35201" t="s">
        <v>129</v>
      </c>
      <c r="C35201" s="30">
        <v>1.5048999999999999</v>
      </c>
      <c r="E35201">
        <v>2028</v>
      </c>
      <c r="G35201" t="s">
        <v>271</v>
      </c>
    </row>
    <row r="35202" spans="1:7">
      <c r="A35202">
        <v>31055900</v>
      </c>
      <c r="B35202" t="s">
        <v>129</v>
      </c>
      <c r="C35202">
        <v>0.64</v>
      </c>
      <c r="G35202" t="s">
        <v>271</v>
      </c>
    </row>
    <row r="35203" spans="1:7">
      <c r="A35203">
        <v>31055900</v>
      </c>
      <c r="B35203" t="s">
        <v>129</v>
      </c>
      <c r="C35203">
        <v>0.64639999999999997</v>
      </c>
      <c r="E35203">
        <v>2026</v>
      </c>
      <c r="G35203" t="s">
        <v>271</v>
      </c>
    </row>
    <row r="35204" spans="1:7">
      <c r="A35204">
        <v>31055900</v>
      </c>
      <c r="B35204" t="s">
        <v>129</v>
      </c>
      <c r="C35204">
        <v>0.64639999999999997</v>
      </c>
      <c r="E35204">
        <v>2027</v>
      </c>
      <c r="G35204" t="s">
        <v>271</v>
      </c>
    </row>
    <row r="35205" spans="1:7">
      <c r="A35205">
        <v>31055900</v>
      </c>
      <c r="B35205" t="s">
        <v>129</v>
      </c>
      <c r="C35205">
        <v>0.64639999999999997</v>
      </c>
      <c r="E35205">
        <v>2028</v>
      </c>
      <c r="G35205" t="s">
        <v>271</v>
      </c>
    </row>
    <row r="35206" spans="1:7">
      <c r="A35206">
        <v>31059020</v>
      </c>
      <c r="B35206" t="s">
        <v>129</v>
      </c>
      <c r="C35206" s="30">
        <v>1.42</v>
      </c>
      <c r="G35206" t="s">
        <v>271</v>
      </c>
    </row>
    <row r="35207" spans="1:7">
      <c r="A35207">
        <v>31059020</v>
      </c>
      <c r="B35207" t="s">
        <v>129</v>
      </c>
      <c r="C35207" s="30">
        <v>1.4341999999999999</v>
      </c>
      <c r="E35207">
        <v>2026</v>
      </c>
      <c r="G35207" t="s">
        <v>271</v>
      </c>
    </row>
    <row r="35208" spans="1:7">
      <c r="A35208">
        <v>31059020</v>
      </c>
      <c r="B35208" t="s">
        <v>129</v>
      </c>
      <c r="C35208" s="30">
        <v>1.4341999999999999</v>
      </c>
      <c r="E35208">
        <v>2027</v>
      </c>
      <c r="G35208" t="s">
        <v>271</v>
      </c>
    </row>
    <row r="35209" spans="1:7">
      <c r="A35209">
        <v>31059020</v>
      </c>
      <c r="B35209" t="s">
        <v>129</v>
      </c>
      <c r="C35209" s="30">
        <v>1.4341999999999999</v>
      </c>
      <c r="E35209">
        <v>2028</v>
      </c>
      <c r="G35209" t="s">
        <v>271</v>
      </c>
    </row>
    <row r="35210" spans="1:7">
      <c r="A35210">
        <v>31059080</v>
      </c>
      <c r="B35210" t="s">
        <v>129</v>
      </c>
      <c r="C35210">
        <v>0.74</v>
      </c>
      <c r="G35210" t="s">
        <v>271</v>
      </c>
    </row>
    <row r="35211" spans="1:7">
      <c r="A35211">
        <v>31059080</v>
      </c>
      <c r="B35211" t="s">
        <v>129</v>
      </c>
      <c r="C35211">
        <v>0.74739999999999995</v>
      </c>
      <c r="E35211">
        <v>2026</v>
      </c>
      <c r="G35211" t="s">
        <v>271</v>
      </c>
    </row>
    <row r="35212" spans="1:7">
      <c r="A35212">
        <v>31059080</v>
      </c>
      <c r="B35212" t="s">
        <v>129</v>
      </c>
      <c r="C35212">
        <v>0.74739999999999995</v>
      </c>
      <c r="E35212">
        <v>2027</v>
      </c>
      <c r="G35212" t="s">
        <v>271</v>
      </c>
    </row>
    <row r="35213" spans="1:7">
      <c r="A35213">
        <v>31059080</v>
      </c>
      <c r="B35213" t="s">
        <v>129</v>
      </c>
      <c r="C35213">
        <v>0.74739999999999995</v>
      </c>
      <c r="E35213">
        <v>2028</v>
      </c>
      <c r="G35213" t="s">
        <v>271</v>
      </c>
    </row>
    <row r="35214" spans="1:7">
      <c r="A35214">
        <v>7601</v>
      </c>
      <c r="B35214" t="s">
        <v>129</v>
      </c>
      <c r="C35214">
        <v>0.36</v>
      </c>
      <c r="D35214" t="s">
        <v>19</v>
      </c>
      <c r="G35214" t="s">
        <v>25</v>
      </c>
    </row>
    <row r="35215" spans="1:7">
      <c r="A35215">
        <v>7601</v>
      </c>
      <c r="B35215" t="s">
        <v>129</v>
      </c>
      <c r="C35215">
        <v>0.39599999999999996</v>
      </c>
      <c r="D35215" t="s">
        <v>19</v>
      </c>
      <c r="E35215">
        <v>2026</v>
      </c>
      <c r="G35215" t="s">
        <v>25</v>
      </c>
    </row>
    <row r="35216" spans="1:7">
      <c r="A35216">
        <v>7601</v>
      </c>
      <c r="B35216" t="s">
        <v>129</v>
      </c>
      <c r="C35216">
        <v>0.432</v>
      </c>
      <c r="D35216" t="s">
        <v>19</v>
      </c>
      <c r="E35216">
        <v>2027</v>
      </c>
      <c r="G35216" t="s">
        <v>25</v>
      </c>
    </row>
    <row r="35217" spans="1:7">
      <c r="A35217">
        <v>7601</v>
      </c>
      <c r="B35217" t="s">
        <v>129</v>
      </c>
      <c r="C35217">
        <v>0.46799999999999997</v>
      </c>
      <c r="D35217" t="s">
        <v>19</v>
      </c>
      <c r="E35217">
        <v>2028</v>
      </c>
      <c r="G35217" t="s">
        <v>25</v>
      </c>
    </row>
    <row r="35218" spans="1:7">
      <c r="A35218">
        <v>7603</v>
      </c>
      <c r="B35218" t="s">
        <v>129</v>
      </c>
      <c r="C35218">
        <v>0.76</v>
      </c>
      <c r="D35218" t="s">
        <v>19</v>
      </c>
      <c r="G35218" t="s">
        <v>25</v>
      </c>
    </row>
    <row r="35219" spans="1:7">
      <c r="A35219">
        <v>7603</v>
      </c>
      <c r="B35219" t="s">
        <v>129</v>
      </c>
      <c r="C35219">
        <v>0.83599999999999997</v>
      </c>
      <c r="D35219" t="s">
        <v>19</v>
      </c>
      <c r="E35219">
        <v>2026</v>
      </c>
      <c r="G35219" t="s">
        <v>25</v>
      </c>
    </row>
    <row r="35220" spans="1:7">
      <c r="A35220">
        <v>7603</v>
      </c>
      <c r="B35220" t="s">
        <v>129</v>
      </c>
      <c r="C35220">
        <v>0.91200000000000003</v>
      </c>
      <c r="D35220" t="s">
        <v>19</v>
      </c>
      <c r="E35220">
        <v>2027</v>
      </c>
      <c r="G35220" t="s">
        <v>25</v>
      </c>
    </row>
    <row r="35221" spans="1:7">
      <c r="A35221">
        <v>7603</v>
      </c>
      <c r="B35221" t="s">
        <v>129</v>
      </c>
      <c r="C35221">
        <v>0.98799999999999999</v>
      </c>
      <c r="D35221" t="s">
        <v>19</v>
      </c>
      <c r="E35221">
        <v>2028</v>
      </c>
      <c r="G35221" t="s">
        <v>25</v>
      </c>
    </row>
    <row r="35222" spans="1:7">
      <c r="A35222">
        <v>76041010</v>
      </c>
      <c r="B35222" t="s">
        <v>129</v>
      </c>
      <c r="C35222">
        <v>0.98</v>
      </c>
      <c r="D35222" t="s">
        <v>19</v>
      </c>
      <c r="G35222" t="s">
        <v>25</v>
      </c>
    </row>
    <row r="35223" spans="1:7">
      <c r="A35223">
        <v>76041010</v>
      </c>
      <c r="B35223" t="s">
        <v>129</v>
      </c>
      <c r="C35223">
        <v>1.0780000000000001</v>
      </c>
      <c r="D35223" t="s">
        <v>19</v>
      </c>
      <c r="E35223">
        <v>2026</v>
      </c>
      <c r="G35223" t="s">
        <v>25</v>
      </c>
    </row>
    <row r="35224" spans="1:7">
      <c r="A35224">
        <v>76041010</v>
      </c>
      <c r="B35224" t="s">
        <v>129</v>
      </c>
      <c r="C35224">
        <v>1.1759999999999999</v>
      </c>
      <c r="D35224" t="s">
        <v>19</v>
      </c>
      <c r="E35224">
        <v>2027</v>
      </c>
      <c r="G35224" t="s">
        <v>25</v>
      </c>
    </row>
    <row r="35225" spans="1:7">
      <c r="A35225">
        <v>76041010</v>
      </c>
      <c r="B35225" t="s">
        <v>129</v>
      </c>
      <c r="C35225">
        <v>1.274</v>
      </c>
      <c r="D35225" t="s">
        <v>19</v>
      </c>
      <c r="E35225">
        <v>2028</v>
      </c>
      <c r="G35225" t="s">
        <v>25</v>
      </c>
    </row>
    <row r="35226" spans="1:7">
      <c r="A35226">
        <v>76041090</v>
      </c>
      <c r="B35226" t="s">
        <v>129</v>
      </c>
      <c r="C35226" s="30">
        <v>1</v>
      </c>
      <c r="D35226" t="s">
        <v>19</v>
      </c>
      <c r="G35226" t="s">
        <v>25</v>
      </c>
    </row>
    <row r="35227" spans="1:7">
      <c r="A35227">
        <v>76041090</v>
      </c>
      <c r="B35227" t="s">
        <v>129</v>
      </c>
      <c r="C35227" s="30">
        <v>1.1000000000000001</v>
      </c>
      <c r="D35227" t="s">
        <v>19</v>
      </c>
      <c r="E35227">
        <v>2026</v>
      </c>
      <c r="G35227" t="s">
        <v>25</v>
      </c>
    </row>
    <row r="35228" spans="1:7">
      <c r="A35228">
        <v>76041090</v>
      </c>
      <c r="B35228" t="s">
        <v>129</v>
      </c>
      <c r="C35228" s="30">
        <v>1.2</v>
      </c>
      <c r="D35228" t="s">
        <v>19</v>
      </c>
      <c r="E35228">
        <v>2027</v>
      </c>
      <c r="G35228" t="s">
        <v>25</v>
      </c>
    </row>
    <row r="35229" spans="1:7">
      <c r="A35229">
        <v>76041090</v>
      </c>
      <c r="B35229" t="s">
        <v>129</v>
      </c>
      <c r="C35229" s="30">
        <v>1.3</v>
      </c>
      <c r="D35229" t="s">
        <v>19</v>
      </c>
      <c r="E35229">
        <v>2028</v>
      </c>
      <c r="G35229" t="s">
        <v>25</v>
      </c>
    </row>
    <row r="35230" spans="1:7">
      <c r="A35230">
        <v>76042100</v>
      </c>
      <c r="B35230" t="s">
        <v>129</v>
      </c>
      <c r="C35230" s="30">
        <v>1</v>
      </c>
      <c r="D35230" t="s">
        <v>19</v>
      </c>
      <c r="G35230" t="s">
        <v>25</v>
      </c>
    </row>
    <row r="35231" spans="1:7">
      <c r="A35231">
        <v>76042100</v>
      </c>
      <c r="B35231" t="s">
        <v>129</v>
      </c>
      <c r="C35231" s="30">
        <v>1.1000000000000001</v>
      </c>
      <c r="D35231" t="s">
        <v>19</v>
      </c>
      <c r="E35231">
        <v>2026</v>
      </c>
      <c r="G35231" t="s">
        <v>25</v>
      </c>
    </row>
    <row r="35232" spans="1:7">
      <c r="A35232">
        <v>76042100</v>
      </c>
      <c r="B35232" t="s">
        <v>129</v>
      </c>
      <c r="C35232" s="30">
        <v>1.2</v>
      </c>
      <c r="D35232" t="s">
        <v>19</v>
      </c>
      <c r="E35232">
        <v>2027</v>
      </c>
      <c r="G35232" t="s">
        <v>25</v>
      </c>
    </row>
    <row r="35233" spans="1:7">
      <c r="A35233">
        <v>76042100</v>
      </c>
      <c r="B35233" t="s">
        <v>129</v>
      </c>
      <c r="C35233" s="30">
        <v>1.3</v>
      </c>
      <c r="D35233" t="s">
        <v>19</v>
      </c>
      <c r="E35233">
        <v>2028</v>
      </c>
      <c r="G35233" t="s">
        <v>25</v>
      </c>
    </row>
    <row r="35234" spans="1:7">
      <c r="A35234">
        <v>76042910</v>
      </c>
      <c r="B35234" t="s">
        <v>129</v>
      </c>
      <c r="C35234">
        <v>0.98</v>
      </c>
      <c r="D35234" t="s">
        <v>19</v>
      </c>
      <c r="G35234" t="s">
        <v>25</v>
      </c>
    </row>
    <row r="35235" spans="1:7">
      <c r="A35235">
        <v>76042910</v>
      </c>
      <c r="B35235" t="s">
        <v>129</v>
      </c>
      <c r="C35235">
        <v>1.0780000000000001</v>
      </c>
      <c r="D35235" t="s">
        <v>19</v>
      </c>
      <c r="E35235">
        <v>2026</v>
      </c>
      <c r="G35235" t="s">
        <v>25</v>
      </c>
    </row>
    <row r="35236" spans="1:7">
      <c r="A35236">
        <v>76042910</v>
      </c>
      <c r="B35236" t="s">
        <v>129</v>
      </c>
      <c r="C35236">
        <v>1.1759999999999999</v>
      </c>
      <c r="D35236" t="s">
        <v>19</v>
      </c>
      <c r="E35236">
        <v>2027</v>
      </c>
      <c r="G35236" t="s">
        <v>25</v>
      </c>
    </row>
    <row r="35237" spans="1:7">
      <c r="A35237">
        <v>76042910</v>
      </c>
      <c r="B35237" t="s">
        <v>129</v>
      </c>
      <c r="C35237">
        <v>1.274</v>
      </c>
      <c r="D35237" t="s">
        <v>19</v>
      </c>
      <c r="E35237">
        <v>2028</v>
      </c>
      <c r="G35237" t="s">
        <v>25</v>
      </c>
    </row>
    <row r="35238" spans="1:7">
      <c r="A35238">
        <v>76042990</v>
      </c>
      <c r="B35238" t="s">
        <v>129</v>
      </c>
      <c r="C35238" s="30">
        <v>1</v>
      </c>
      <c r="D35238" t="s">
        <v>19</v>
      </c>
      <c r="G35238" t="s">
        <v>25</v>
      </c>
    </row>
    <row r="35239" spans="1:7">
      <c r="A35239">
        <v>76042990</v>
      </c>
      <c r="B35239" t="s">
        <v>129</v>
      </c>
      <c r="C35239" s="30">
        <v>1.1000000000000001</v>
      </c>
      <c r="D35239" t="s">
        <v>19</v>
      </c>
      <c r="E35239">
        <v>2026</v>
      </c>
      <c r="G35239" t="s">
        <v>25</v>
      </c>
    </row>
    <row r="35240" spans="1:7">
      <c r="A35240">
        <v>76042990</v>
      </c>
      <c r="B35240" t="s">
        <v>129</v>
      </c>
      <c r="C35240" s="30">
        <v>1.2</v>
      </c>
      <c r="D35240" t="s">
        <v>19</v>
      </c>
      <c r="E35240">
        <v>2027</v>
      </c>
      <c r="G35240" t="s">
        <v>25</v>
      </c>
    </row>
    <row r="35241" spans="1:7">
      <c r="A35241">
        <v>76042990</v>
      </c>
      <c r="B35241" t="s">
        <v>129</v>
      </c>
      <c r="C35241" s="30">
        <v>1.3</v>
      </c>
      <c r="D35241" t="s">
        <v>19</v>
      </c>
      <c r="E35241">
        <v>2028</v>
      </c>
      <c r="G35241" t="s">
        <v>25</v>
      </c>
    </row>
    <row r="35242" spans="1:7">
      <c r="A35242">
        <v>7605</v>
      </c>
      <c r="B35242" t="s">
        <v>129</v>
      </c>
      <c r="C35242">
        <v>0.98</v>
      </c>
      <c r="D35242" t="s">
        <v>19</v>
      </c>
      <c r="G35242" t="s">
        <v>25</v>
      </c>
    </row>
    <row r="35243" spans="1:7">
      <c r="A35243">
        <v>7605</v>
      </c>
      <c r="B35243" t="s">
        <v>129</v>
      </c>
      <c r="C35243">
        <v>1.0780000000000001</v>
      </c>
      <c r="D35243" t="s">
        <v>19</v>
      </c>
      <c r="E35243">
        <v>2026</v>
      </c>
      <c r="G35243" t="s">
        <v>25</v>
      </c>
    </row>
    <row r="35244" spans="1:7">
      <c r="A35244">
        <v>7605</v>
      </c>
      <c r="B35244" t="s">
        <v>129</v>
      </c>
      <c r="C35244">
        <v>1.1759999999999999</v>
      </c>
      <c r="D35244" t="s">
        <v>19</v>
      </c>
      <c r="E35244">
        <v>2027</v>
      </c>
      <c r="G35244" t="s">
        <v>25</v>
      </c>
    </row>
    <row r="35245" spans="1:7">
      <c r="A35245">
        <v>7605</v>
      </c>
      <c r="B35245" t="s">
        <v>129</v>
      </c>
      <c r="C35245">
        <v>1.274</v>
      </c>
      <c r="D35245" t="s">
        <v>19</v>
      </c>
      <c r="E35245">
        <v>2028</v>
      </c>
      <c r="G35245" t="s">
        <v>25</v>
      </c>
    </row>
    <row r="35246" spans="1:7">
      <c r="A35246">
        <v>7606</v>
      </c>
      <c r="B35246" t="s">
        <v>129</v>
      </c>
      <c r="C35246" s="30">
        <v>1.44</v>
      </c>
      <c r="D35246" t="s">
        <v>19</v>
      </c>
      <c r="G35246" t="s">
        <v>25</v>
      </c>
    </row>
    <row r="35247" spans="1:7">
      <c r="A35247">
        <v>7606</v>
      </c>
      <c r="B35247" t="s">
        <v>129</v>
      </c>
      <c r="C35247" s="30">
        <v>1.5839999999999999</v>
      </c>
      <c r="D35247" t="s">
        <v>19</v>
      </c>
      <c r="E35247">
        <v>2026</v>
      </c>
      <c r="G35247" t="s">
        <v>25</v>
      </c>
    </row>
    <row r="35248" spans="1:7">
      <c r="A35248">
        <v>7606</v>
      </c>
      <c r="B35248" t="s">
        <v>129</v>
      </c>
      <c r="C35248" s="30">
        <v>1.728</v>
      </c>
      <c r="D35248" t="s">
        <v>19</v>
      </c>
      <c r="E35248">
        <v>2027</v>
      </c>
      <c r="G35248" t="s">
        <v>25</v>
      </c>
    </row>
    <row r="35249" spans="1:7">
      <c r="A35249">
        <v>7606</v>
      </c>
      <c r="B35249" t="s">
        <v>129</v>
      </c>
      <c r="C35249" s="30">
        <v>1.8719999999999999</v>
      </c>
      <c r="D35249" t="s">
        <v>19</v>
      </c>
      <c r="E35249">
        <v>2028</v>
      </c>
      <c r="G35249" t="s">
        <v>25</v>
      </c>
    </row>
    <row r="35250" spans="1:7">
      <c r="A35250">
        <v>7607</v>
      </c>
      <c r="B35250" t="s">
        <v>129</v>
      </c>
      <c r="C35250" s="30">
        <v>1.44</v>
      </c>
      <c r="D35250" t="s">
        <v>19</v>
      </c>
      <c r="G35250" t="s">
        <v>25</v>
      </c>
    </row>
    <row r="35251" spans="1:7">
      <c r="A35251">
        <v>7607</v>
      </c>
      <c r="B35251" t="s">
        <v>129</v>
      </c>
      <c r="C35251" s="30">
        <v>1.5839999999999999</v>
      </c>
      <c r="D35251" t="s">
        <v>19</v>
      </c>
      <c r="E35251">
        <v>2026</v>
      </c>
      <c r="G35251" t="s">
        <v>25</v>
      </c>
    </row>
    <row r="35252" spans="1:7">
      <c r="A35252">
        <v>7607</v>
      </c>
      <c r="B35252" t="s">
        <v>129</v>
      </c>
      <c r="C35252" s="30">
        <v>1.728</v>
      </c>
      <c r="D35252" t="s">
        <v>19</v>
      </c>
      <c r="E35252">
        <v>2027</v>
      </c>
      <c r="G35252" t="s">
        <v>25</v>
      </c>
    </row>
    <row r="35253" spans="1:7">
      <c r="A35253">
        <v>7607</v>
      </c>
      <c r="B35253" t="s">
        <v>129</v>
      </c>
      <c r="C35253" s="30">
        <v>1.8719999999999999</v>
      </c>
      <c r="D35253" t="s">
        <v>19</v>
      </c>
      <c r="E35253">
        <v>2028</v>
      </c>
      <c r="G35253" t="s">
        <v>25</v>
      </c>
    </row>
    <row r="35254" spans="1:7">
      <c r="A35254">
        <v>7608</v>
      </c>
      <c r="B35254" t="s">
        <v>129</v>
      </c>
      <c r="C35254" s="30">
        <v>1</v>
      </c>
      <c r="D35254" t="s">
        <v>19</v>
      </c>
      <c r="G35254" t="s">
        <v>25</v>
      </c>
    </row>
    <row r="35255" spans="1:7">
      <c r="A35255">
        <v>7608</v>
      </c>
      <c r="B35255" t="s">
        <v>129</v>
      </c>
      <c r="C35255" s="30">
        <v>1.1000000000000001</v>
      </c>
      <c r="D35255" t="s">
        <v>19</v>
      </c>
      <c r="E35255">
        <v>2026</v>
      </c>
      <c r="G35255" t="s">
        <v>25</v>
      </c>
    </row>
    <row r="35256" spans="1:7">
      <c r="A35256">
        <v>7608</v>
      </c>
      <c r="B35256" t="s">
        <v>129</v>
      </c>
      <c r="C35256" s="30">
        <v>1.2</v>
      </c>
      <c r="D35256" t="s">
        <v>19</v>
      </c>
      <c r="E35256">
        <v>2027</v>
      </c>
      <c r="G35256" t="s">
        <v>25</v>
      </c>
    </row>
    <row r="35257" spans="1:7">
      <c r="A35257">
        <v>7608</v>
      </c>
      <c r="B35257" t="s">
        <v>129</v>
      </c>
      <c r="C35257" s="30">
        <v>1.3</v>
      </c>
      <c r="D35257" t="s">
        <v>19</v>
      </c>
      <c r="E35257">
        <v>2028</v>
      </c>
      <c r="G35257" t="s">
        <v>25</v>
      </c>
    </row>
    <row r="35258" spans="1:7">
      <c r="A35258">
        <v>76090000</v>
      </c>
      <c r="B35258" t="s">
        <v>129</v>
      </c>
      <c r="C35258" s="30">
        <v>1</v>
      </c>
      <c r="D35258" t="s">
        <v>19</v>
      </c>
      <c r="G35258" t="s">
        <v>25</v>
      </c>
    </row>
    <row r="35259" spans="1:7">
      <c r="A35259">
        <v>76090000</v>
      </c>
      <c r="B35259" t="s">
        <v>129</v>
      </c>
      <c r="C35259" s="30">
        <v>1.1000000000000001</v>
      </c>
      <c r="D35259" t="s">
        <v>19</v>
      </c>
      <c r="E35259">
        <v>2026</v>
      </c>
      <c r="G35259" t="s">
        <v>25</v>
      </c>
    </row>
    <row r="35260" spans="1:7">
      <c r="A35260">
        <v>76090000</v>
      </c>
      <c r="B35260" t="s">
        <v>129</v>
      </c>
      <c r="C35260" s="30">
        <v>1.2</v>
      </c>
      <c r="D35260" t="s">
        <v>19</v>
      </c>
      <c r="E35260">
        <v>2027</v>
      </c>
      <c r="G35260" t="s">
        <v>25</v>
      </c>
    </row>
    <row r="35261" spans="1:7">
      <c r="A35261">
        <v>76090000</v>
      </c>
      <c r="B35261" t="s">
        <v>129</v>
      </c>
      <c r="C35261" s="30">
        <v>1.3</v>
      </c>
      <c r="D35261" t="s">
        <v>19</v>
      </c>
      <c r="E35261">
        <v>2028</v>
      </c>
      <c r="G35261" t="s">
        <v>25</v>
      </c>
    </row>
    <row r="35262" spans="1:7">
      <c r="A35262">
        <v>76101000</v>
      </c>
      <c r="B35262" t="s">
        <v>129</v>
      </c>
      <c r="C35262" s="30">
        <v>1</v>
      </c>
      <c r="D35262" t="s">
        <v>19</v>
      </c>
      <c r="G35262" t="s">
        <v>25</v>
      </c>
    </row>
    <row r="35263" spans="1:7">
      <c r="A35263">
        <v>76101000</v>
      </c>
      <c r="B35263" t="s">
        <v>129</v>
      </c>
      <c r="C35263" s="30">
        <v>1.1000000000000001</v>
      </c>
      <c r="D35263" t="s">
        <v>19</v>
      </c>
      <c r="E35263">
        <v>2026</v>
      </c>
      <c r="G35263" t="s">
        <v>25</v>
      </c>
    </row>
    <row r="35264" spans="1:7">
      <c r="A35264">
        <v>76101000</v>
      </c>
      <c r="B35264" t="s">
        <v>129</v>
      </c>
      <c r="C35264" s="30">
        <v>1.2</v>
      </c>
      <c r="D35264" t="s">
        <v>19</v>
      </c>
      <c r="E35264">
        <v>2027</v>
      </c>
      <c r="G35264" t="s">
        <v>25</v>
      </c>
    </row>
    <row r="35265" spans="1:7">
      <c r="A35265">
        <v>76101000</v>
      </c>
      <c r="B35265" t="s">
        <v>129</v>
      </c>
      <c r="C35265" s="30">
        <v>1.3</v>
      </c>
      <c r="D35265" t="s">
        <v>19</v>
      </c>
      <c r="E35265">
        <v>2028</v>
      </c>
      <c r="G35265" t="s">
        <v>25</v>
      </c>
    </row>
    <row r="35266" spans="1:7">
      <c r="A35266">
        <v>761090</v>
      </c>
      <c r="B35266" t="s">
        <v>129</v>
      </c>
      <c r="C35266" s="30">
        <v>1</v>
      </c>
      <c r="D35266" t="s">
        <v>19</v>
      </c>
      <c r="G35266" t="s">
        <v>25</v>
      </c>
    </row>
    <row r="35267" spans="1:7">
      <c r="A35267">
        <v>761090</v>
      </c>
      <c r="B35267" t="s">
        <v>129</v>
      </c>
      <c r="C35267" s="30">
        <v>1.1000000000000001</v>
      </c>
      <c r="D35267" t="s">
        <v>19</v>
      </c>
      <c r="E35267">
        <v>2026</v>
      </c>
      <c r="G35267" t="s">
        <v>25</v>
      </c>
    </row>
    <row r="35268" spans="1:7">
      <c r="A35268">
        <v>761090</v>
      </c>
      <c r="B35268" t="s">
        <v>129</v>
      </c>
      <c r="C35268" s="30">
        <v>1.2</v>
      </c>
      <c r="D35268" t="s">
        <v>19</v>
      </c>
      <c r="E35268">
        <v>2027</v>
      </c>
      <c r="G35268" t="s">
        <v>25</v>
      </c>
    </row>
    <row r="35269" spans="1:7">
      <c r="A35269">
        <v>761090</v>
      </c>
      <c r="B35269" t="s">
        <v>129</v>
      </c>
      <c r="C35269" s="30">
        <v>1.3</v>
      </c>
      <c r="D35269" t="s">
        <v>19</v>
      </c>
      <c r="E35269">
        <v>2028</v>
      </c>
      <c r="G35269" t="s">
        <v>25</v>
      </c>
    </row>
    <row r="35270" spans="1:7">
      <c r="A35270">
        <v>76109010</v>
      </c>
      <c r="B35270" t="s">
        <v>129</v>
      </c>
      <c r="C35270" s="30">
        <v>1</v>
      </c>
      <c r="D35270" t="s">
        <v>19</v>
      </c>
      <c r="G35270" t="s">
        <v>25</v>
      </c>
    </row>
    <row r="35271" spans="1:7">
      <c r="A35271">
        <v>76109010</v>
      </c>
      <c r="B35271" t="s">
        <v>129</v>
      </c>
      <c r="C35271" s="30">
        <v>1.1000000000000001</v>
      </c>
      <c r="D35271" t="s">
        <v>19</v>
      </c>
      <c r="E35271">
        <v>2026</v>
      </c>
      <c r="G35271" t="s">
        <v>25</v>
      </c>
    </row>
    <row r="35272" spans="1:7">
      <c r="A35272">
        <v>76109010</v>
      </c>
      <c r="B35272" t="s">
        <v>129</v>
      </c>
      <c r="C35272" s="30">
        <v>1.2</v>
      </c>
      <c r="D35272" t="s">
        <v>19</v>
      </c>
      <c r="E35272">
        <v>2027</v>
      </c>
      <c r="G35272" t="s">
        <v>25</v>
      </c>
    </row>
    <row r="35273" spans="1:7">
      <c r="A35273">
        <v>76109010</v>
      </c>
      <c r="B35273" t="s">
        <v>129</v>
      </c>
      <c r="C35273" s="30">
        <v>1.3</v>
      </c>
      <c r="D35273" t="s">
        <v>19</v>
      </c>
      <c r="E35273">
        <v>2028</v>
      </c>
      <c r="G35273" t="s">
        <v>25</v>
      </c>
    </row>
    <row r="35274" spans="1:7">
      <c r="A35274">
        <v>76109090</v>
      </c>
      <c r="B35274" t="s">
        <v>129</v>
      </c>
      <c r="C35274" s="30">
        <v>1</v>
      </c>
      <c r="D35274" t="s">
        <v>19</v>
      </c>
      <c r="G35274" t="s">
        <v>25</v>
      </c>
    </row>
    <row r="35275" spans="1:7">
      <c r="A35275">
        <v>76109090</v>
      </c>
      <c r="B35275" t="s">
        <v>129</v>
      </c>
      <c r="C35275" s="30">
        <v>1.1000000000000001</v>
      </c>
      <c r="D35275" t="s">
        <v>19</v>
      </c>
      <c r="E35275">
        <v>2026</v>
      </c>
      <c r="G35275" t="s">
        <v>25</v>
      </c>
    </row>
    <row r="35276" spans="1:7">
      <c r="A35276">
        <v>76109090</v>
      </c>
      <c r="B35276" t="s">
        <v>129</v>
      </c>
      <c r="C35276" s="30">
        <v>1.2</v>
      </c>
      <c r="D35276" t="s">
        <v>19</v>
      </c>
      <c r="E35276">
        <v>2027</v>
      </c>
      <c r="G35276" t="s">
        <v>25</v>
      </c>
    </row>
    <row r="35277" spans="1:7">
      <c r="A35277">
        <v>76109090</v>
      </c>
      <c r="B35277" t="s">
        <v>129</v>
      </c>
      <c r="C35277" s="30">
        <v>1.3</v>
      </c>
      <c r="D35277" t="s">
        <v>19</v>
      </c>
      <c r="E35277">
        <v>2028</v>
      </c>
      <c r="G35277" t="s">
        <v>25</v>
      </c>
    </row>
    <row r="35278" spans="1:7">
      <c r="A35278">
        <v>76110000</v>
      </c>
      <c r="B35278" t="s">
        <v>129</v>
      </c>
      <c r="C35278" s="30">
        <v>1.44</v>
      </c>
      <c r="D35278" t="s">
        <v>19</v>
      </c>
      <c r="G35278" t="s">
        <v>25</v>
      </c>
    </row>
    <row r="35279" spans="1:7">
      <c r="A35279">
        <v>76110000</v>
      </c>
      <c r="B35279" t="s">
        <v>129</v>
      </c>
      <c r="C35279" s="30">
        <v>1.5839999999999999</v>
      </c>
      <c r="D35279" t="s">
        <v>19</v>
      </c>
      <c r="E35279">
        <v>2026</v>
      </c>
      <c r="G35279" t="s">
        <v>25</v>
      </c>
    </row>
    <row r="35280" spans="1:7">
      <c r="A35280">
        <v>76110000</v>
      </c>
      <c r="B35280" t="s">
        <v>129</v>
      </c>
      <c r="C35280" s="30">
        <v>1.728</v>
      </c>
      <c r="D35280" t="s">
        <v>19</v>
      </c>
      <c r="E35280">
        <v>2027</v>
      </c>
      <c r="G35280" t="s">
        <v>25</v>
      </c>
    </row>
    <row r="35281" spans="1:7">
      <c r="A35281">
        <v>76110000</v>
      </c>
      <c r="B35281" t="s">
        <v>129</v>
      </c>
      <c r="C35281" s="30">
        <v>1.8719999999999999</v>
      </c>
      <c r="D35281" t="s">
        <v>19</v>
      </c>
      <c r="E35281">
        <v>2028</v>
      </c>
      <c r="G35281" t="s">
        <v>25</v>
      </c>
    </row>
    <row r="35282" spans="1:7">
      <c r="A35282">
        <v>7612</v>
      </c>
      <c r="B35282" t="s">
        <v>129</v>
      </c>
      <c r="C35282" s="30">
        <v>1.44</v>
      </c>
      <c r="D35282" t="s">
        <v>19</v>
      </c>
      <c r="G35282" t="s">
        <v>25</v>
      </c>
    </row>
    <row r="35283" spans="1:7">
      <c r="A35283">
        <v>7612</v>
      </c>
      <c r="B35283" t="s">
        <v>129</v>
      </c>
      <c r="C35283" s="30">
        <v>1.5839999999999999</v>
      </c>
      <c r="D35283" t="s">
        <v>19</v>
      </c>
      <c r="E35283">
        <v>2026</v>
      </c>
      <c r="G35283" t="s">
        <v>25</v>
      </c>
    </row>
    <row r="35284" spans="1:7">
      <c r="A35284">
        <v>7612</v>
      </c>
      <c r="B35284" t="s">
        <v>129</v>
      </c>
      <c r="C35284" s="30">
        <v>1.728</v>
      </c>
      <c r="D35284" t="s">
        <v>19</v>
      </c>
      <c r="E35284">
        <v>2027</v>
      </c>
      <c r="G35284" t="s">
        <v>25</v>
      </c>
    </row>
    <row r="35285" spans="1:7">
      <c r="A35285">
        <v>7612</v>
      </c>
      <c r="B35285" t="s">
        <v>129</v>
      </c>
      <c r="C35285" s="30">
        <v>1.8719999999999999</v>
      </c>
      <c r="D35285" t="s">
        <v>19</v>
      </c>
      <c r="E35285">
        <v>2028</v>
      </c>
      <c r="G35285" t="s">
        <v>25</v>
      </c>
    </row>
    <row r="35286" spans="1:7">
      <c r="A35286">
        <v>76130000</v>
      </c>
      <c r="B35286" t="s">
        <v>129</v>
      </c>
      <c r="C35286" s="30">
        <v>1.44</v>
      </c>
      <c r="D35286" t="s">
        <v>19</v>
      </c>
      <c r="G35286" t="s">
        <v>25</v>
      </c>
    </row>
    <row r="35287" spans="1:7">
      <c r="A35287">
        <v>76130000</v>
      </c>
      <c r="B35287" t="s">
        <v>129</v>
      </c>
      <c r="C35287" s="30">
        <v>1.5839999999999999</v>
      </c>
      <c r="D35287" t="s">
        <v>19</v>
      </c>
      <c r="E35287">
        <v>2026</v>
      </c>
      <c r="G35287" t="s">
        <v>25</v>
      </c>
    </row>
    <row r="35288" spans="1:7">
      <c r="A35288">
        <v>76130000</v>
      </c>
      <c r="B35288" t="s">
        <v>129</v>
      </c>
      <c r="C35288" s="30">
        <v>1.728</v>
      </c>
      <c r="D35288" t="s">
        <v>19</v>
      </c>
      <c r="E35288">
        <v>2027</v>
      </c>
      <c r="G35288" t="s">
        <v>25</v>
      </c>
    </row>
    <row r="35289" spans="1:7">
      <c r="A35289">
        <v>76130000</v>
      </c>
      <c r="B35289" t="s">
        <v>129</v>
      </c>
      <c r="C35289" s="30">
        <v>1.8719999999999999</v>
      </c>
      <c r="D35289" t="s">
        <v>19</v>
      </c>
      <c r="E35289">
        <v>2028</v>
      </c>
      <c r="G35289" t="s">
        <v>25</v>
      </c>
    </row>
    <row r="35290" spans="1:7">
      <c r="A35290">
        <v>7614</v>
      </c>
      <c r="B35290" t="s">
        <v>129</v>
      </c>
      <c r="C35290">
        <v>0.98</v>
      </c>
      <c r="D35290" t="s">
        <v>19</v>
      </c>
      <c r="G35290" t="s">
        <v>25</v>
      </c>
    </row>
    <row r="35291" spans="1:7">
      <c r="A35291">
        <v>7614</v>
      </c>
      <c r="B35291" t="s">
        <v>129</v>
      </c>
      <c r="C35291">
        <v>1.0780000000000001</v>
      </c>
      <c r="D35291" t="s">
        <v>19</v>
      </c>
      <c r="E35291">
        <v>2026</v>
      </c>
      <c r="G35291" t="s">
        <v>25</v>
      </c>
    </row>
    <row r="35292" spans="1:7">
      <c r="A35292">
        <v>7614</v>
      </c>
      <c r="B35292" t="s">
        <v>129</v>
      </c>
      <c r="C35292">
        <v>1.1759999999999999</v>
      </c>
      <c r="D35292" t="s">
        <v>19</v>
      </c>
      <c r="E35292">
        <v>2027</v>
      </c>
      <c r="G35292" t="s">
        <v>25</v>
      </c>
    </row>
    <row r="35293" spans="1:7">
      <c r="A35293">
        <v>7614</v>
      </c>
      <c r="B35293" t="s">
        <v>129</v>
      </c>
      <c r="C35293">
        <v>1.274</v>
      </c>
      <c r="D35293" t="s">
        <v>19</v>
      </c>
      <c r="E35293">
        <v>2028</v>
      </c>
      <c r="G35293" t="s">
        <v>25</v>
      </c>
    </row>
    <row r="35294" spans="1:7">
      <c r="A35294">
        <v>76161000</v>
      </c>
      <c r="B35294" t="s">
        <v>129</v>
      </c>
      <c r="C35294" s="30">
        <v>1.44</v>
      </c>
      <c r="D35294" t="s">
        <v>19</v>
      </c>
      <c r="G35294" t="s">
        <v>25</v>
      </c>
    </row>
    <row r="35295" spans="1:7">
      <c r="A35295">
        <v>76161000</v>
      </c>
      <c r="B35295" t="s">
        <v>129</v>
      </c>
      <c r="C35295" s="30">
        <v>1.5839999999999999</v>
      </c>
      <c r="D35295" t="s">
        <v>19</v>
      </c>
      <c r="E35295">
        <v>2026</v>
      </c>
      <c r="G35295" t="s">
        <v>25</v>
      </c>
    </row>
    <row r="35296" spans="1:7">
      <c r="A35296">
        <v>76161000</v>
      </c>
      <c r="B35296" t="s">
        <v>129</v>
      </c>
      <c r="C35296" s="30">
        <v>1.728</v>
      </c>
      <c r="D35296" t="s">
        <v>19</v>
      </c>
      <c r="E35296">
        <v>2027</v>
      </c>
      <c r="G35296" t="s">
        <v>25</v>
      </c>
    </row>
    <row r="35297" spans="1:7">
      <c r="A35297">
        <v>76161000</v>
      </c>
      <c r="B35297" t="s">
        <v>129</v>
      </c>
      <c r="C35297" s="30">
        <v>1.8719999999999999</v>
      </c>
      <c r="D35297" t="s">
        <v>19</v>
      </c>
      <c r="E35297">
        <v>2028</v>
      </c>
      <c r="G35297" t="s">
        <v>25</v>
      </c>
    </row>
    <row r="35298" spans="1:7">
      <c r="A35298">
        <v>76169100</v>
      </c>
      <c r="B35298" t="s">
        <v>129</v>
      </c>
      <c r="C35298" s="30">
        <v>1.44</v>
      </c>
      <c r="D35298" t="s">
        <v>19</v>
      </c>
      <c r="G35298" t="s">
        <v>25</v>
      </c>
    </row>
    <row r="35299" spans="1:7">
      <c r="A35299">
        <v>76169100</v>
      </c>
      <c r="B35299" t="s">
        <v>129</v>
      </c>
      <c r="C35299" s="30">
        <v>1.5839999999999999</v>
      </c>
      <c r="D35299" t="s">
        <v>19</v>
      </c>
      <c r="E35299">
        <v>2026</v>
      </c>
      <c r="G35299" t="s">
        <v>25</v>
      </c>
    </row>
    <row r="35300" spans="1:7">
      <c r="A35300">
        <v>76169100</v>
      </c>
      <c r="B35300" t="s">
        <v>129</v>
      </c>
      <c r="C35300" s="30">
        <v>1.728</v>
      </c>
      <c r="D35300" t="s">
        <v>19</v>
      </c>
      <c r="E35300">
        <v>2027</v>
      </c>
      <c r="G35300" t="s">
        <v>25</v>
      </c>
    </row>
    <row r="35301" spans="1:7">
      <c r="A35301">
        <v>76169100</v>
      </c>
      <c r="B35301" t="s">
        <v>129</v>
      </c>
      <c r="C35301" s="30">
        <v>1.8719999999999999</v>
      </c>
      <c r="D35301" t="s">
        <v>19</v>
      </c>
      <c r="E35301">
        <v>2028</v>
      </c>
      <c r="G35301" t="s">
        <v>25</v>
      </c>
    </row>
    <row r="35302" spans="1:7">
      <c r="A35302">
        <v>76169910</v>
      </c>
      <c r="B35302" t="s">
        <v>129</v>
      </c>
      <c r="C35302">
        <v>0.76</v>
      </c>
      <c r="D35302" t="s">
        <v>19</v>
      </c>
      <c r="G35302" t="s">
        <v>25</v>
      </c>
    </row>
    <row r="35303" spans="1:7">
      <c r="A35303">
        <v>76169910</v>
      </c>
      <c r="B35303" t="s">
        <v>129</v>
      </c>
      <c r="C35303">
        <v>0.83599999999999997</v>
      </c>
      <c r="D35303" t="s">
        <v>19</v>
      </c>
      <c r="E35303">
        <v>2026</v>
      </c>
      <c r="G35303" t="s">
        <v>25</v>
      </c>
    </row>
    <row r="35304" spans="1:7">
      <c r="A35304">
        <v>76169910</v>
      </c>
      <c r="B35304" t="s">
        <v>129</v>
      </c>
      <c r="C35304">
        <v>0.91200000000000003</v>
      </c>
      <c r="D35304" t="s">
        <v>19</v>
      </c>
      <c r="E35304">
        <v>2027</v>
      </c>
      <c r="G35304" t="s">
        <v>25</v>
      </c>
    </row>
    <row r="35305" spans="1:7">
      <c r="A35305">
        <v>76169910</v>
      </c>
      <c r="B35305" t="s">
        <v>129</v>
      </c>
      <c r="C35305">
        <v>0.98799999999999999</v>
      </c>
      <c r="D35305" t="s">
        <v>19</v>
      </c>
      <c r="E35305">
        <v>2028</v>
      </c>
      <c r="G35305" t="s">
        <v>25</v>
      </c>
    </row>
    <row r="35306" spans="1:7">
      <c r="A35306">
        <v>76169990</v>
      </c>
      <c r="B35306" t="s">
        <v>129</v>
      </c>
      <c r="C35306" s="30">
        <v>1.44</v>
      </c>
      <c r="D35306" t="s">
        <v>19</v>
      </c>
      <c r="G35306" t="s">
        <v>25</v>
      </c>
    </row>
    <row r="35307" spans="1:7">
      <c r="A35307">
        <v>76169990</v>
      </c>
      <c r="B35307" t="s">
        <v>129</v>
      </c>
      <c r="C35307" s="30">
        <v>1.5839999999999999</v>
      </c>
      <c r="D35307" t="s">
        <v>19</v>
      </c>
      <c r="E35307">
        <v>2026</v>
      </c>
      <c r="G35307" t="s">
        <v>25</v>
      </c>
    </row>
    <row r="35308" spans="1:7">
      <c r="A35308">
        <v>76169990</v>
      </c>
      <c r="B35308" t="s">
        <v>129</v>
      </c>
      <c r="C35308" s="30">
        <v>1.728</v>
      </c>
      <c r="D35308" t="s">
        <v>19</v>
      </c>
      <c r="E35308">
        <v>2027</v>
      </c>
      <c r="G35308" t="s">
        <v>25</v>
      </c>
    </row>
    <row r="35309" spans="1:7">
      <c r="A35309">
        <v>76169990</v>
      </c>
      <c r="B35309" t="s">
        <v>129</v>
      </c>
      <c r="C35309" s="30">
        <v>1.8719999999999999</v>
      </c>
      <c r="D35309" t="s">
        <v>19</v>
      </c>
      <c r="E35309">
        <v>2028</v>
      </c>
      <c r="G35309" t="s">
        <v>25</v>
      </c>
    </row>
    <row r="35310" spans="1:7">
      <c r="A35310">
        <v>28041000</v>
      </c>
      <c r="B35310" t="s">
        <v>129</v>
      </c>
      <c r="C35310" s="30">
        <v>10.82</v>
      </c>
      <c r="G35310" t="s">
        <v>272</v>
      </c>
    </row>
    <row r="35311" spans="1:7">
      <c r="A35311">
        <v>28041000</v>
      </c>
      <c r="B35311" t="s">
        <v>129</v>
      </c>
      <c r="C35311" s="30">
        <v>11.902000000000001</v>
      </c>
      <c r="E35311">
        <v>2026</v>
      </c>
      <c r="G35311" t="s">
        <v>272</v>
      </c>
    </row>
    <row r="35312" spans="1:7">
      <c r="A35312">
        <v>28041000</v>
      </c>
      <c r="B35312" t="s">
        <v>129</v>
      </c>
      <c r="C35312" s="30">
        <v>12.984</v>
      </c>
      <c r="E35312">
        <v>2027</v>
      </c>
      <c r="G35312" t="s">
        <v>272</v>
      </c>
    </row>
    <row r="35313" spans="1:7">
      <c r="A35313">
        <v>28041000</v>
      </c>
      <c r="B35313" t="s">
        <v>129</v>
      </c>
      <c r="C35313" s="30">
        <v>14.066000000000001</v>
      </c>
      <c r="E35313">
        <v>2028</v>
      </c>
      <c r="G35313" t="s">
        <v>272</v>
      </c>
    </row>
    <row r="35314" spans="1:7">
      <c r="A35314">
        <v>25233000</v>
      </c>
      <c r="B35314" t="s">
        <v>130</v>
      </c>
      <c r="C35314" s="30">
        <v>1.95</v>
      </c>
      <c r="G35314" t="s">
        <v>270</v>
      </c>
    </row>
    <row r="35315" spans="1:7">
      <c r="A35315">
        <v>25233000</v>
      </c>
      <c r="B35315" t="s">
        <v>130</v>
      </c>
      <c r="C35315" s="30">
        <v>2.145</v>
      </c>
      <c r="E35315">
        <v>2026</v>
      </c>
      <c r="G35315" t="s">
        <v>270</v>
      </c>
    </row>
    <row r="35316" spans="1:7">
      <c r="A35316">
        <v>25233000</v>
      </c>
      <c r="B35316" t="s">
        <v>130</v>
      </c>
      <c r="C35316" s="30">
        <v>2.34</v>
      </c>
      <c r="E35316">
        <v>2027</v>
      </c>
      <c r="G35316" t="s">
        <v>270</v>
      </c>
    </row>
    <row r="35317" spans="1:7">
      <c r="A35317">
        <v>25233000</v>
      </c>
      <c r="B35317" t="s">
        <v>130</v>
      </c>
      <c r="C35317" s="30">
        <v>2.5350000000000001</v>
      </c>
      <c r="E35317">
        <v>2028</v>
      </c>
      <c r="G35317" t="s">
        <v>270</v>
      </c>
    </row>
    <row r="35318" spans="1:7">
      <c r="A35318">
        <v>28080000</v>
      </c>
      <c r="B35318" t="s">
        <v>130</v>
      </c>
      <c r="C35318" s="30">
        <v>2.72</v>
      </c>
      <c r="G35318" t="s">
        <v>271</v>
      </c>
    </row>
    <row r="35319" spans="1:7">
      <c r="A35319">
        <v>28080000</v>
      </c>
      <c r="B35319" t="s">
        <v>130</v>
      </c>
      <c r="C35319" s="30">
        <v>2.7472000000000003</v>
      </c>
      <c r="E35319">
        <v>2026</v>
      </c>
      <c r="G35319" t="s">
        <v>271</v>
      </c>
    </row>
    <row r="35320" spans="1:7">
      <c r="A35320">
        <v>28080000</v>
      </c>
      <c r="B35320" t="s">
        <v>130</v>
      </c>
      <c r="C35320" s="30">
        <v>2.7472000000000003</v>
      </c>
      <c r="E35320">
        <v>2027</v>
      </c>
      <c r="G35320" t="s">
        <v>271</v>
      </c>
    </row>
    <row r="35321" spans="1:7">
      <c r="A35321">
        <v>28080000</v>
      </c>
      <c r="B35321" t="s">
        <v>130</v>
      </c>
      <c r="C35321" s="30">
        <v>2.7472000000000003</v>
      </c>
      <c r="E35321">
        <v>2028</v>
      </c>
      <c r="G35321" t="s">
        <v>271</v>
      </c>
    </row>
    <row r="35322" spans="1:7">
      <c r="A35322">
        <v>28141000</v>
      </c>
      <c r="B35322" t="s">
        <v>130</v>
      </c>
      <c r="C35322" s="30">
        <v>2.27</v>
      </c>
      <c r="G35322" t="s">
        <v>271</v>
      </c>
    </row>
    <row r="35323" spans="1:7">
      <c r="A35323">
        <v>28141000</v>
      </c>
      <c r="B35323" t="s">
        <v>130</v>
      </c>
      <c r="C35323" s="30">
        <v>2.2927</v>
      </c>
      <c r="E35323">
        <v>2026</v>
      </c>
      <c r="G35323" t="s">
        <v>271</v>
      </c>
    </row>
    <row r="35324" spans="1:7">
      <c r="A35324">
        <v>28141000</v>
      </c>
      <c r="B35324" t="s">
        <v>130</v>
      </c>
      <c r="C35324" s="30">
        <v>2.2927</v>
      </c>
      <c r="E35324">
        <v>2027</v>
      </c>
      <c r="G35324" t="s">
        <v>271</v>
      </c>
    </row>
    <row r="35325" spans="1:7">
      <c r="A35325">
        <v>28141000</v>
      </c>
      <c r="B35325" t="s">
        <v>130</v>
      </c>
      <c r="C35325" s="30">
        <v>2.2927</v>
      </c>
      <c r="E35325">
        <v>2028</v>
      </c>
      <c r="G35325" t="s">
        <v>271</v>
      </c>
    </row>
    <row r="35326" spans="1:7">
      <c r="A35326">
        <v>28142000</v>
      </c>
      <c r="B35326" t="s">
        <v>130</v>
      </c>
      <c r="C35326">
        <v>0.68</v>
      </c>
      <c r="G35326" t="s">
        <v>271</v>
      </c>
    </row>
    <row r="35327" spans="1:7">
      <c r="A35327">
        <v>28142000</v>
      </c>
      <c r="B35327" t="s">
        <v>130</v>
      </c>
      <c r="C35327">
        <v>0.68680000000000008</v>
      </c>
      <c r="E35327">
        <v>2026</v>
      </c>
      <c r="G35327" t="s">
        <v>271</v>
      </c>
    </row>
    <row r="35328" spans="1:7">
      <c r="A35328">
        <v>28142000</v>
      </c>
      <c r="B35328" t="s">
        <v>130</v>
      </c>
      <c r="C35328">
        <v>0.68680000000000008</v>
      </c>
      <c r="E35328">
        <v>2027</v>
      </c>
      <c r="G35328" t="s">
        <v>271</v>
      </c>
    </row>
    <row r="35329" spans="1:7">
      <c r="A35329">
        <v>28142000</v>
      </c>
      <c r="B35329" t="s">
        <v>130</v>
      </c>
      <c r="C35329">
        <v>0.68680000000000008</v>
      </c>
      <c r="E35329">
        <v>2028</v>
      </c>
      <c r="G35329" t="s">
        <v>271</v>
      </c>
    </row>
    <row r="35330" spans="1:7">
      <c r="A35330">
        <v>28342100</v>
      </c>
      <c r="B35330" t="s">
        <v>130</v>
      </c>
      <c r="C35330" s="30">
        <v>2.2200000000000002</v>
      </c>
      <c r="G35330" t="s">
        <v>271</v>
      </c>
    </row>
    <row r="35331" spans="1:7">
      <c r="A35331">
        <v>28342100</v>
      </c>
      <c r="B35331" t="s">
        <v>130</v>
      </c>
      <c r="C35331" s="30">
        <v>2.2422000000000004</v>
      </c>
      <c r="E35331">
        <v>2026</v>
      </c>
      <c r="G35331" t="s">
        <v>271</v>
      </c>
    </row>
    <row r="35332" spans="1:7">
      <c r="A35332">
        <v>28342100</v>
      </c>
      <c r="B35332" t="s">
        <v>130</v>
      </c>
      <c r="C35332" s="30">
        <v>2.2422000000000004</v>
      </c>
      <c r="E35332">
        <v>2027</v>
      </c>
      <c r="G35332" t="s">
        <v>271</v>
      </c>
    </row>
    <row r="35333" spans="1:7">
      <c r="A35333">
        <v>28342100</v>
      </c>
      <c r="B35333" t="s">
        <v>130</v>
      </c>
      <c r="C35333" s="30">
        <v>2.2422000000000004</v>
      </c>
      <c r="E35333">
        <v>2028</v>
      </c>
      <c r="G35333" t="s">
        <v>271</v>
      </c>
    </row>
    <row r="35334" spans="1:7">
      <c r="A35334">
        <v>31021012</v>
      </c>
      <c r="B35334" t="s">
        <v>130</v>
      </c>
      <c r="C35334">
        <v>0.5</v>
      </c>
      <c r="G35334" t="s">
        <v>271</v>
      </c>
    </row>
    <row r="35335" spans="1:7">
      <c r="A35335">
        <v>31021012</v>
      </c>
      <c r="B35335" t="s">
        <v>130</v>
      </c>
      <c r="C35335">
        <v>0.505</v>
      </c>
      <c r="E35335">
        <v>2026</v>
      </c>
      <c r="G35335" t="s">
        <v>271</v>
      </c>
    </row>
    <row r="35336" spans="1:7">
      <c r="A35336">
        <v>31021012</v>
      </c>
      <c r="B35336" t="s">
        <v>130</v>
      </c>
      <c r="C35336">
        <v>0.505</v>
      </c>
      <c r="E35336">
        <v>2027</v>
      </c>
      <c r="G35336" t="s">
        <v>271</v>
      </c>
    </row>
    <row r="35337" spans="1:7">
      <c r="A35337">
        <v>31021012</v>
      </c>
      <c r="B35337" t="s">
        <v>130</v>
      </c>
      <c r="C35337">
        <v>0.505</v>
      </c>
      <c r="E35337">
        <v>2028</v>
      </c>
      <c r="G35337" t="s">
        <v>271</v>
      </c>
    </row>
    <row r="35338" spans="1:7">
      <c r="A35338">
        <v>31021015</v>
      </c>
      <c r="B35338" t="s">
        <v>130</v>
      </c>
      <c r="C35338">
        <v>0.82</v>
      </c>
      <c r="G35338" t="s">
        <v>271</v>
      </c>
    </row>
    <row r="35339" spans="1:7">
      <c r="A35339">
        <v>31021015</v>
      </c>
      <c r="B35339" t="s">
        <v>130</v>
      </c>
      <c r="C35339">
        <v>0.82819999999999994</v>
      </c>
      <c r="E35339">
        <v>2026</v>
      </c>
      <c r="G35339" t="s">
        <v>271</v>
      </c>
    </row>
    <row r="35340" spans="1:7">
      <c r="A35340">
        <v>31021015</v>
      </c>
      <c r="B35340" t="s">
        <v>130</v>
      </c>
      <c r="C35340">
        <v>0.82819999999999994</v>
      </c>
      <c r="E35340">
        <v>2027</v>
      </c>
      <c r="G35340" t="s">
        <v>271</v>
      </c>
    </row>
    <row r="35341" spans="1:7">
      <c r="A35341">
        <v>31021015</v>
      </c>
      <c r="B35341" t="s">
        <v>130</v>
      </c>
      <c r="C35341">
        <v>0.82819999999999994</v>
      </c>
      <c r="E35341">
        <v>2028</v>
      </c>
      <c r="G35341" t="s">
        <v>271</v>
      </c>
    </row>
    <row r="35342" spans="1:7">
      <c r="A35342">
        <v>31021019</v>
      </c>
      <c r="B35342" t="s">
        <v>130</v>
      </c>
      <c r="C35342" s="30">
        <v>1.51</v>
      </c>
      <c r="G35342" t="s">
        <v>271</v>
      </c>
    </row>
    <row r="35343" spans="1:7">
      <c r="A35343">
        <v>31021019</v>
      </c>
      <c r="B35343" t="s">
        <v>130</v>
      </c>
      <c r="C35343" s="30">
        <v>1.5251000000000001</v>
      </c>
      <c r="E35343">
        <v>2026</v>
      </c>
      <c r="G35343" t="s">
        <v>271</v>
      </c>
    </row>
    <row r="35344" spans="1:7">
      <c r="A35344">
        <v>31021019</v>
      </c>
      <c r="B35344" t="s">
        <v>130</v>
      </c>
      <c r="C35344" s="30">
        <v>1.5251000000000001</v>
      </c>
      <c r="E35344">
        <v>2027</v>
      </c>
      <c r="G35344" t="s">
        <v>271</v>
      </c>
    </row>
    <row r="35345" spans="1:7">
      <c r="A35345">
        <v>31021019</v>
      </c>
      <c r="B35345" t="s">
        <v>130</v>
      </c>
      <c r="C35345" s="30">
        <v>1.5251000000000001</v>
      </c>
      <c r="E35345">
        <v>2028</v>
      </c>
      <c r="G35345" t="s">
        <v>271</v>
      </c>
    </row>
    <row r="35346" spans="1:7">
      <c r="A35346">
        <v>31021090</v>
      </c>
      <c r="B35346" t="s">
        <v>130</v>
      </c>
      <c r="C35346" s="30">
        <v>1.48</v>
      </c>
      <c r="G35346" t="s">
        <v>271</v>
      </c>
    </row>
    <row r="35347" spans="1:7">
      <c r="A35347">
        <v>31021090</v>
      </c>
      <c r="B35347" t="s">
        <v>130</v>
      </c>
      <c r="C35347" s="30">
        <v>1.4947999999999999</v>
      </c>
      <c r="E35347">
        <v>2026</v>
      </c>
      <c r="G35347" t="s">
        <v>271</v>
      </c>
    </row>
    <row r="35348" spans="1:7">
      <c r="A35348">
        <v>31021090</v>
      </c>
      <c r="B35348" t="s">
        <v>130</v>
      </c>
      <c r="C35348" s="30">
        <v>1.4947999999999999</v>
      </c>
      <c r="E35348">
        <v>2027</v>
      </c>
      <c r="G35348" t="s">
        <v>271</v>
      </c>
    </row>
    <row r="35349" spans="1:7">
      <c r="A35349">
        <v>31021090</v>
      </c>
      <c r="B35349" t="s">
        <v>130</v>
      </c>
      <c r="C35349" s="30">
        <v>1.4947999999999999</v>
      </c>
      <c r="E35349">
        <v>2028</v>
      </c>
      <c r="G35349" t="s">
        <v>271</v>
      </c>
    </row>
    <row r="35350" spans="1:7">
      <c r="A35350">
        <v>31022100</v>
      </c>
      <c r="B35350" t="s">
        <v>130</v>
      </c>
      <c r="C35350">
        <v>0.68</v>
      </c>
      <c r="G35350" t="s">
        <v>271</v>
      </c>
    </row>
    <row r="35351" spans="1:7">
      <c r="A35351">
        <v>31022100</v>
      </c>
      <c r="B35351" t="s">
        <v>130</v>
      </c>
      <c r="C35351">
        <v>0.68680000000000008</v>
      </c>
      <c r="E35351">
        <v>2026</v>
      </c>
      <c r="G35351" t="s">
        <v>271</v>
      </c>
    </row>
    <row r="35352" spans="1:7">
      <c r="A35352">
        <v>31022100</v>
      </c>
      <c r="B35352" t="s">
        <v>130</v>
      </c>
      <c r="C35352">
        <v>0.68680000000000008</v>
      </c>
      <c r="E35352">
        <v>2027</v>
      </c>
      <c r="G35352" t="s">
        <v>271</v>
      </c>
    </row>
    <row r="35353" spans="1:7">
      <c r="A35353">
        <v>31022100</v>
      </c>
      <c r="B35353" t="s">
        <v>130</v>
      </c>
      <c r="C35353">
        <v>0.68680000000000008</v>
      </c>
      <c r="E35353">
        <v>2028</v>
      </c>
      <c r="G35353" t="s">
        <v>271</v>
      </c>
    </row>
    <row r="35354" spans="1:7">
      <c r="A35354">
        <v>31022900</v>
      </c>
      <c r="B35354" t="s">
        <v>130</v>
      </c>
      <c r="C35354" s="30">
        <v>1.46</v>
      </c>
      <c r="G35354" t="s">
        <v>271</v>
      </c>
    </row>
    <row r="35355" spans="1:7">
      <c r="A35355">
        <v>31022900</v>
      </c>
      <c r="B35355" t="s">
        <v>130</v>
      </c>
      <c r="C35355" s="30">
        <v>1.4745999999999999</v>
      </c>
      <c r="E35355">
        <v>2026</v>
      </c>
      <c r="G35355" t="s">
        <v>271</v>
      </c>
    </row>
    <row r="35356" spans="1:7">
      <c r="A35356">
        <v>31022900</v>
      </c>
      <c r="B35356" t="s">
        <v>130</v>
      </c>
      <c r="C35356" s="30">
        <v>1.4745999999999999</v>
      </c>
      <c r="E35356">
        <v>2027</v>
      </c>
      <c r="G35356" t="s">
        <v>271</v>
      </c>
    </row>
    <row r="35357" spans="1:7">
      <c r="A35357">
        <v>31022900</v>
      </c>
      <c r="B35357" t="s">
        <v>130</v>
      </c>
      <c r="C35357" s="30">
        <v>1.4745999999999999</v>
      </c>
      <c r="E35357">
        <v>2028</v>
      </c>
      <c r="G35357" t="s">
        <v>271</v>
      </c>
    </row>
    <row r="35358" spans="1:7">
      <c r="A35358">
        <v>31023010</v>
      </c>
      <c r="B35358" t="s">
        <v>130</v>
      </c>
      <c r="C35358" s="30">
        <v>1.69</v>
      </c>
      <c r="G35358" t="s">
        <v>271</v>
      </c>
    </row>
    <row r="35359" spans="1:7">
      <c r="A35359">
        <v>31023010</v>
      </c>
      <c r="B35359" t="s">
        <v>130</v>
      </c>
      <c r="C35359" s="30">
        <v>1.7068999999999999</v>
      </c>
      <c r="E35359">
        <v>2026</v>
      </c>
      <c r="G35359" t="s">
        <v>271</v>
      </c>
    </row>
    <row r="35360" spans="1:7">
      <c r="A35360">
        <v>31023010</v>
      </c>
      <c r="B35360" t="s">
        <v>130</v>
      </c>
      <c r="C35360" s="30">
        <v>1.7068999999999999</v>
      </c>
      <c r="E35360">
        <v>2027</v>
      </c>
      <c r="G35360" t="s">
        <v>271</v>
      </c>
    </row>
    <row r="35361" spans="1:7">
      <c r="A35361">
        <v>31023010</v>
      </c>
      <c r="B35361" t="s">
        <v>130</v>
      </c>
      <c r="C35361" s="30">
        <v>1.7068999999999999</v>
      </c>
      <c r="E35361">
        <v>2028</v>
      </c>
      <c r="G35361" t="s">
        <v>271</v>
      </c>
    </row>
    <row r="35362" spans="1:7">
      <c r="A35362">
        <v>31023090</v>
      </c>
      <c r="B35362" t="s">
        <v>130</v>
      </c>
      <c r="C35362" s="30">
        <v>2.6</v>
      </c>
      <c r="G35362" t="s">
        <v>271</v>
      </c>
    </row>
    <row r="35363" spans="1:7">
      <c r="A35363">
        <v>31023090</v>
      </c>
      <c r="B35363" t="s">
        <v>130</v>
      </c>
      <c r="C35363" s="30">
        <v>2.6260000000000003</v>
      </c>
      <c r="E35363">
        <v>2026</v>
      </c>
      <c r="G35363" t="s">
        <v>271</v>
      </c>
    </row>
    <row r="35364" spans="1:7">
      <c r="A35364">
        <v>31023090</v>
      </c>
      <c r="B35364" t="s">
        <v>130</v>
      </c>
      <c r="C35364" s="30">
        <v>2.6260000000000003</v>
      </c>
      <c r="E35364">
        <v>2027</v>
      </c>
      <c r="G35364" t="s">
        <v>271</v>
      </c>
    </row>
    <row r="35365" spans="1:7">
      <c r="A35365">
        <v>31023090</v>
      </c>
      <c r="B35365" t="s">
        <v>130</v>
      </c>
      <c r="C35365" s="30">
        <v>2.6260000000000003</v>
      </c>
      <c r="E35365">
        <v>2028</v>
      </c>
      <c r="G35365" t="s">
        <v>271</v>
      </c>
    </row>
    <row r="35366" spans="1:7">
      <c r="A35366">
        <v>31024010</v>
      </c>
      <c r="B35366" t="s">
        <v>130</v>
      </c>
      <c r="C35366" s="30">
        <v>2.23</v>
      </c>
      <c r="G35366" t="s">
        <v>271</v>
      </c>
    </row>
    <row r="35367" spans="1:7">
      <c r="A35367">
        <v>31024010</v>
      </c>
      <c r="B35367" t="s">
        <v>130</v>
      </c>
      <c r="C35367" s="30">
        <v>2.2523</v>
      </c>
      <c r="E35367">
        <v>2026</v>
      </c>
      <c r="G35367" t="s">
        <v>271</v>
      </c>
    </row>
    <row r="35368" spans="1:7">
      <c r="A35368">
        <v>31024010</v>
      </c>
      <c r="B35368" t="s">
        <v>130</v>
      </c>
      <c r="C35368" s="30">
        <v>2.2523</v>
      </c>
      <c r="E35368">
        <v>2027</v>
      </c>
      <c r="G35368" t="s">
        <v>271</v>
      </c>
    </row>
    <row r="35369" spans="1:7">
      <c r="A35369">
        <v>31024010</v>
      </c>
      <c r="B35369" t="s">
        <v>130</v>
      </c>
      <c r="C35369" s="30">
        <v>2.2523</v>
      </c>
      <c r="E35369">
        <v>2028</v>
      </c>
      <c r="G35369" t="s">
        <v>271</v>
      </c>
    </row>
    <row r="35370" spans="1:7">
      <c r="A35370">
        <v>31024090</v>
      </c>
      <c r="B35370" t="s">
        <v>130</v>
      </c>
      <c r="C35370" s="30">
        <v>2.23</v>
      </c>
      <c r="G35370" t="s">
        <v>271</v>
      </c>
    </row>
    <row r="35371" spans="1:7">
      <c r="A35371">
        <v>31024090</v>
      </c>
      <c r="B35371" t="s">
        <v>130</v>
      </c>
      <c r="C35371" s="30">
        <v>2.2523</v>
      </c>
      <c r="E35371">
        <v>2026</v>
      </c>
      <c r="G35371" t="s">
        <v>271</v>
      </c>
    </row>
    <row r="35372" spans="1:7">
      <c r="A35372">
        <v>31024090</v>
      </c>
      <c r="B35372" t="s">
        <v>130</v>
      </c>
      <c r="C35372" s="30">
        <v>2.2523</v>
      </c>
      <c r="E35372">
        <v>2027</v>
      </c>
      <c r="G35372" t="s">
        <v>271</v>
      </c>
    </row>
    <row r="35373" spans="1:7">
      <c r="A35373">
        <v>31024090</v>
      </c>
      <c r="B35373" t="s">
        <v>130</v>
      </c>
      <c r="C35373" s="30">
        <v>2.2523</v>
      </c>
      <c r="E35373">
        <v>2028</v>
      </c>
      <c r="G35373" t="s">
        <v>271</v>
      </c>
    </row>
    <row r="35374" spans="1:7">
      <c r="A35374">
        <v>31025000</v>
      </c>
      <c r="B35374" t="s">
        <v>130</v>
      </c>
      <c r="C35374" s="30">
        <v>4.24</v>
      </c>
      <c r="G35374" t="s">
        <v>271</v>
      </c>
    </row>
    <row r="35375" spans="1:7">
      <c r="A35375">
        <v>31025000</v>
      </c>
      <c r="B35375" t="s">
        <v>130</v>
      </c>
      <c r="C35375" s="30">
        <v>4.2824</v>
      </c>
      <c r="E35375">
        <v>2026</v>
      </c>
      <c r="G35375" t="s">
        <v>271</v>
      </c>
    </row>
    <row r="35376" spans="1:7">
      <c r="A35376">
        <v>31025000</v>
      </c>
      <c r="B35376" t="s">
        <v>130</v>
      </c>
      <c r="C35376" s="30">
        <v>4.2824</v>
      </c>
      <c r="E35376">
        <v>2027</v>
      </c>
      <c r="G35376" t="s">
        <v>271</v>
      </c>
    </row>
    <row r="35377" spans="1:7">
      <c r="A35377">
        <v>31025000</v>
      </c>
      <c r="B35377" t="s">
        <v>130</v>
      </c>
      <c r="C35377" s="30">
        <v>4.2824</v>
      </c>
      <c r="E35377">
        <v>2028</v>
      </c>
      <c r="G35377" t="s">
        <v>271</v>
      </c>
    </row>
    <row r="35378" spans="1:7">
      <c r="A35378">
        <v>31026000</v>
      </c>
      <c r="B35378" t="s">
        <v>130</v>
      </c>
      <c r="C35378" s="30">
        <v>2.1800000000000002</v>
      </c>
      <c r="G35378" t="s">
        <v>271</v>
      </c>
    </row>
    <row r="35379" spans="1:7">
      <c r="A35379">
        <v>31026000</v>
      </c>
      <c r="B35379" t="s">
        <v>130</v>
      </c>
      <c r="C35379" s="30">
        <v>2.2018</v>
      </c>
      <c r="E35379">
        <v>2026</v>
      </c>
      <c r="G35379" t="s">
        <v>271</v>
      </c>
    </row>
    <row r="35380" spans="1:7">
      <c r="A35380">
        <v>31026000</v>
      </c>
      <c r="B35380" t="s">
        <v>130</v>
      </c>
      <c r="C35380" s="30">
        <v>2.2018</v>
      </c>
      <c r="E35380">
        <v>2027</v>
      </c>
      <c r="G35380" t="s">
        <v>271</v>
      </c>
    </row>
    <row r="35381" spans="1:7">
      <c r="A35381">
        <v>31026000</v>
      </c>
      <c r="B35381" t="s">
        <v>130</v>
      </c>
      <c r="C35381" s="30">
        <v>2.2018</v>
      </c>
      <c r="E35381">
        <v>2028</v>
      </c>
      <c r="G35381" t="s">
        <v>271</v>
      </c>
    </row>
    <row r="35382" spans="1:7">
      <c r="A35382">
        <v>31028000</v>
      </c>
      <c r="B35382" t="s">
        <v>130</v>
      </c>
      <c r="C35382" s="30">
        <v>1.64</v>
      </c>
      <c r="G35382" t="s">
        <v>271</v>
      </c>
    </row>
    <row r="35383" spans="1:7">
      <c r="A35383">
        <v>31028000</v>
      </c>
      <c r="B35383" t="s">
        <v>130</v>
      </c>
      <c r="C35383" s="30">
        <v>1.6563999999999999</v>
      </c>
      <c r="E35383">
        <v>2026</v>
      </c>
      <c r="G35383" t="s">
        <v>271</v>
      </c>
    </row>
    <row r="35384" spans="1:7">
      <c r="A35384">
        <v>31028000</v>
      </c>
      <c r="B35384" t="s">
        <v>130</v>
      </c>
      <c r="C35384" s="30">
        <v>1.6563999999999999</v>
      </c>
      <c r="E35384">
        <v>2027</v>
      </c>
      <c r="G35384" t="s">
        <v>271</v>
      </c>
    </row>
    <row r="35385" spans="1:7">
      <c r="A35385">
        <v>31028000</v>
      </c>
      <c r="B35385" t="s">
        <v>130</v>
      </c>
      <c r="C35385" s="30">
        <v>1.6563999999999999</v>
      </c>
      <c r="E35385">
        <v>2028</v>
      </c>
      <c r="G35385" t="s">
        <v>271</v>
      </c>
    </row>
    <row r="35386" spans="1:7">
      <c r="A35386">
        <v>31029000</v>
      </c>
      <c r="B35386" t="s">
        <v>130</v>
      </c>
      <c r="C35386" s="30">
        <v>1.69</v>
      </c>
      <c r="G35386" t="s">
        <v>271</v>
      </c>
    </row>
    <row r="35387" spans="1:7">
      <c r="A35387">
        <v>31029000</v>
      </c>
      <c r="B35387" t="s">
        <v>130</v>
      </c>
      <c r="C35387" s="30">
        <v>1.7068999999999999</v>
      </c>
      <c r="E35387">
        <v>2026</v>
      </c>
      <c r="G35387" t="s">
        <v>271</v>
      </c>
    </row>
    <row r="35388" spans="1:7">
      <c r="A35388">
        <v>31029000</v>
      </c>
      <c r="B35388" t="s">
        <v>130</v>
      </c>
      <c r="C35388" s="30">
        <v>1.7068999999999999</v>
      </c>
      <c r="E35388">
        <v>2027</v>
      </c>
      <c r="G35388" t="s">
        <v>271</v>
      </c>
    </row>
    <row r="35389" spans="1:7">
      <c r="A35389">
        <v>31029000</v>
      </c>
      <c r="B35389" t="s">
        <v>130</v>
      </c>
      <c r="C35389" s="30">
        <v>1.7068999999999999</v>
      </c>
      <c r="E35389">
        <v>2028</v>
      </c>
      <c r="G35389" t="s">
        <v>271</v>
      </c>
    </row>
    <row r="35390" spans="1:7">
      <c r="A35390">
        <v>31051000</v>
      </c>
      <c r="B35390" t="s">
        <v>130</v>
      </c>
      <c r="C35390">
        <v>0.86</v>
      </c>
      <c r="G35390" t="s">
        <v>271</v>
      </c>
    </row>
    <row r="35391" spans="1:7">
      <c r="A35391">
        <v>31051000</v>
      </c>
      <c r="B35391" t="s">
        <v>130</v>
      </c>
      <c r="C35391">
        <v>0.86860000000000004</v>
      </c>
      <c r="E35391">
        <v>2026</v>
      </c>
      <c r="G35391" t="s">
        <v>271</v>
      </c>
    </row>
    <row r="35392" spans="1:7">
      <c r="A35392">
        <v>31051000</v>
      </c>
      <c r="B35392" t="s">
        <v>130</v>
      </c>
      <c r="C35392">
        <v>0.86860000000000004</v>
      </c>
      <c r="E35392">
        <v>2027</v>
      </c>
      <c r="G35392" t="s">
        <v>271</v>
      </c>
    </row>
    <row r="35393" spans="1:7">
      <c r="A35393">
        <v>31051000</v>
      </c>
      <c r="B35393" t="s">
        <v>130</v>
      </c>
      <c r="C35393">
        <v>0.86860000000000004</v>
      </c>
      <c r="E35393">
        <v>2028</v>
      </c>
      <c r="G35393" t="s">
        <v>271</v>
      </c>
    </row>
    <row r="35394" spans="1:7">
      <c r="A35394">
        <v>31052010</v>
      </c>
      <c r="B35394" t="s">
        <v>130</v>
      </c>
      <c r="C35394" s="30">
        <v>1.1200000000000001</v>
      </c>
      <c r="G35394" t="s">
        <v>271</v>
      </c>
    </row>
    <row r="35395" spans="1:7">
      <c r="A35395">
        <v>31052010</v>
      </c>
      <c r="B35395" t="s">
        <v>130</v>
      </c>
      <c r="C35395" s="30">
        <v>1.1312000000000002</v>
      </c>
      <c r="E35395">
        <v>2026</v>
      </c>
      <c r="G35395" t="s">
        <v>271</v>
      </c>
    </row>
    <row r="35396" spans="1:7">
      <c r="A35396">
        <v>31052010</v>
      </c>
      <c r="B35396" t="s">
        <v>130</v>
      </c>
      <c r="C35396" s="30">
        <v>1.1312000000000002</v>
      </c>
      <c r="E35396">
        <v>2027</v>
      </c>
      <c r="G35396" t="s">
        <v>271</v>
      </c>
    </row>
    <row r="35397" spans="1:7">
      <c r="A35397">
        <v>31052010</v>
      </c>
      <c r="B35397" t="s">
        <v>130</v>
      </c>
      <c r="C35397" s="30">
        <v>1.1312000000000002</v>
      </c>
      <c r="E35397">
        <v>2028</v>
      </c>
      <c r="G35397" t="s">
        <v>271</v>
      </c>
    </row>
    <row r="35398" spans="1:7">
      <c r="A35398">
        <v>31052090</v>
      </c>
      <c r="B35398" t="s">
        <v>130</v>
      </c>
      <c r="C35398">
        <v>0.77</v>
      </c>
      <c r="G35398" t="s">
        <v>271</v>
      </c>
    </row>
    <row r="35399" spans="1:7">
      <c r="A35399">
        <v>31052090</v>
      </c>
      <c r="B35399" t="s">
        <v>130</v>
      </c>
      <c r="C35399">
        <v>0.77770000000000006</v>
      </c>
      <c r="E35399">
        <v>2026</v>
      </c>
      <c r="G35399" t="s">
        <v>271</v>
      </c>
    </row>
    <row r="35400" spans="1:7">
      <c r="A35400">
        <v>31052090</v>
      </c>
      <c r="B35400" t="s">
        <v>130</v>
      </c>
      <c r="C35400">
        <v>0.77770000000000006</v>
      </c>
      <c r="E35400">
        <v>2027</v>
      </c>
      <c r="G35400" t="s">
        <v>271</v>
      </c>
    </row>
    <row r="35401" spans="1:7">
      <c r="A35401">
        <v>31052090</v>
      </c>
      <c r="B35401" t="s">
        <v>130</v>
      </c>
      <c r="C35401">
        <v>0.77770000000000006</v>
      </c>
      <c r="E35401">
        <v>2028</v>
      </c>
      <c r="G35401" t="s">
        <v>271</v>
      </c>
    </row>
    <row r="35402" spans="1:7">
      <c r="A35402">
        <v>31053000</v>
      </c>
      <c r="B35402" t="s">
        <v>130</v>
      </c>
      <c r="C35402">
        <v>0.55000000000000004</v>
      </c>
      <c r="G35402" t="s">
        <v>271</v>
      </c>
    </row>
    <row r="35403" spans="1:7">
      <c r="A35403">
        <v>31053000</v>
      </c>
      <c r="B35403" t="s">
        <v>130</v>
      </c>
      <c r="C35403">
        <v>0.5555000000000001</v>
      </c>
      <c r="E35403">
        <v>2026</v>
      </c>
      <c r="G35403" t="s">
        <v>271</v>
      </c>
    </row>
    <row r="35404" spans="1:7">
      <c r="A35404">
        <v>31053000</v>
      </c>
      <c r="B35404" t="s">
        <v>130</v>
      </c>
      <c r="C35404">
        <v>0.5555000000000001</v>
      </c>
      <c r="E35404">
        <v>2027</v>
      </c>
      <c r="G35404" t="s">
        <v>271</v>
      </c>
    </row>
    <row r="35405" spans="1:7">
      <c r="A35405">
        <v>31053000</v>
      </c>
      <c r="B35405" t="s">
        <v>130</v>
      </c>
      <c r="C35405">
        <v>0.5555000000000001</v>
      </c>
      <c r="E35405">
        <v>2028</v>
      </c>
      <c r="G35405" t="s">
        <v>271</v>
      </c>
    </row>
    <row r="35406" spans="1:7">
      <c r="A35406">
        <v>31054000</v>
      </c>
      <c r="B35406" t="s">
        <v>130</v>
      </c>
      <c r="C35406">
        <v>0.36</v>
      </c>
      <c r="G35406" t="s">
        <v>271</v>
      </c>
    </row>
    <row r="35407" spans="1:7">
      <c r="A35407">
        <v>31054000</v>
      </c>
      <c r="B35407" t="s">
        <v>130</v>
      </c>
      <c r="C35407">
        <v>0.36359999999999998</v>
      </c>
      <c r="E35407">
        <v>2026</v>
      </c>
      <c r="G35407" t="s">
        <v>271</v>
      </c>
    </row>
    <row r="35408" spans="1:7">
      <c r="A35408">
        <v>31054000</v>
      </c>
      <c r="B35408" t="s">
        <v>130</v>
      </c>
      <c r="C35408">
        <v>0.36359999999999998</v>
      </c>
      <c r="E35408">
        <v>2027</v>
      </c>
      <c r="G35408" t="s">
        <v>271</v>
      </c>
    </row>
    <row r="35409" spans="1:7">
      <c r="A35409">
        <v>31054000</v>
      </c>
      <c r="B35409" t="s">
        <v>130</v>
      </c>
      <c r="C35409">
        <v>0.36359999999999998</v>
      </c>
      <c r="E35409">
        <v>2028</v>
      </c>
      <c r="G35409" t="s">
        <v>271</v>
      </c>
    </row>
    <row r="35410" spans="1:7">
      <c r="A35410">
        <v>31055100</v>
      </c>
      <c r="B35410" t="s">
        <v>130</v>
      </c>
      <c r="C35410" s="30">
        <v>1.54</v>
      </c>
      <c r="G35410" t="s">
        <v>271</v>
      </c>
    </row>
    <row r="35411" spans="1:7">
      <c r="A35411">
        <v>31055100</v>
      </c>
      <c r="B35411" t="s">
        <v>130</v>
      </c>
      <c r="C35411" s="30">
        <v>1.5554000000000001</v>
      </c>
      <c r="E35411">
        <v>2026</v>
      </c>
      <c r="G35411" t="s">
        <v>271</v>
      </c>
    </row>
    <row r="35412" spans="1:7">
      <c r="A35412">
        <v>31055100</v>
      </c>
      <c r="B35412" t="s">
        <v>130</v>
      </c>
      <c r="C35412" s="30">
        <v>1.5554000000000001</v>
      </c>
      <c r="E35412">
        <v>2027</v>
      </c>
      <c r="G35412" t="s">
        <v>271</v>
      </c>
    </row>
    <row r="35413" spans="1:7">
      <c r="A35413">
        <v>31055100</v>
      </c>
      <c r="B35413" t="s">
        <v>130</v>
      </c>
      <c r="C35413" s="30">
        <v>1.5554000000000001</v>
      </c>
      <c r="E35413">
        <v>2028</v>
      </c>
      <c r="G35413" t="s">
        <v>271</v>
      </c>
    </row>
    <row r="35414" spans="1:7">
      <c r="A35414">
        <v>31055900</v>
      </c>
      <c r="B35414" t="s">
        <v>130</v>
      </c>
      <c r="C35414">
        <v>0.66</v>
      </c>
      <c r="G35414" t="s">
        <v>271</v>
      </c>
    </row>
    <row r="35415" spans="1:7">
      <c r="A35415">
        <v>31055900</v>
      </c>
      <c r="B35415" t="s">
        <v>130</v>
      </c>
      <c r="C35415">
        <v>0.66660000000000008</v>
      </c>
      <c r="E35415">
        <v>2026</v>
      </c>
      <c r="G35415" t="s">
        <v>271</v>
      </c>
    </row>
    <row r="35416" spans="1:7">
      <c r="A35416">
        <v>31055900</v>
      </c>
      <c r="B35416" t="s">
        <v>130</v>
      </c>
      <c r="C35416">
        <v>0.66660000000000008</v>
      </c>
      <c r="E35416">
        <v>2027</v>
      </c>
      <c r="G35416" t="s">
        <v>271</v>
      </c>
    </row>
    <row r="35417" spans="1:7">
      <c r="A35417">
        <v>31055900</v>
      </c>
      <c r="B35417" t="s">
        <v>130</v>
      </c>
      <c r="C35417">
        <v>0.66660000000000008</v>
      </c>
      <c r="E35417">
        <v>2028</v>
      </c>
      <c r="G35417" t="s">
        <v>271</v>
      </c>
    </row>
    <row r="35418" spans="1:7">
      <c r="A35418">
        <v>31059020</v>
      </c>
      <c r="B35418" t="s">
        <v>130</v>
      </c>
      <c r="C35418" s="30">
        <v>1.48</v>
      </c>
      <c r="G35418" t="s">
        <v>271</v>
      </c>
    </row>
    <row r="35419" spans="1:7">
      <c r="A35419">
        <v>31059020</v>
      </c>
      <c r="B35419" t="s">
        <v>130</v>
      </c>
      <c r="C35419" s="30">
        <v>1.4947999999999999</v>
      </c>
      <c r="E35419">
        <v>2026</v>
      </c>
      <c r="G35419" t="s">
        <v>271</v>
      </c>
    </row>
    <row r="35420" spans="1:7">
      <c r="A35420">
        <v>31059020</v>
      </c>
      <c r="B35420" t="s">
        <v>130</v>
      </c>
      <c r="C35420" s="30">
        <v>1.4947999999999999</v>
      </c>
      <c r="E35420">
        <v>2027</v>
      </c>
      <c r="G35420" t="s">
        <v>271</v>
      </c>
    </row>
    <row r="35421" spans="1:7">
      <c r="A35421">
        <v>31059020</v>
      </c>
      <c r="B35421" t="s">
        <v>130</v>
      </c>
      <c r="C35421" s="30">
        <v>1.4947999999999999</v>
      </c>
      <c r="E35421">
        <v>2028</v>
      </c>
      <c r="G35421" t="s">
        <v>271</v>
      </c>
    </row>
    <row r="35422" spans="1:7">
      <c r="A35422">
        <v>31059080</v>
      </c>
      <c r="B35422" t="s">
        <v>130</v>
      </c>
      <c r="C35422">
        <v>0.76</v>
      </c>
      <c r="G35422" t="s">
        <v>271</v>
      </c>
    </row>
    <row r="35423" spans="1:7">
      <c r="A35423">
        <v>31059080</v>
      </c>
      <c r="B35423" t="s">
        <v>130</v>
      </c>
      <c r="C35423">
        <v>0.76760000000000006</v>
      </c>
      <c r="E35423">
        <v>2026</v>
      </c>
      <c r="G35423" t="s">
        <v>271</v>
      </c>
    </row>
    <row r="35424" spans="1:7">
      <c r="A35424">
        <v>31059080</v>
      </c>
      <c r="B35424" t="s">
        <v>130</v>
      </c>
      <c r="C35424">
        <v>0.76760000000000006</v>
      </c>
      <c r="E35424">
        <v>2027</v>
      </c>
      <c r="G35424" t="s">
        <v>271</v>
      </c>
    </row>
    <row r="35425" spans="1:7">
      <c r="A35425">
        <v>31059080</v>
      </c>
      <c r="B35425" t="s">
        <v>130</v>
      </c>
      <c r="C35425">
        <v>0.76760000000000006</v>
      </c>
      <c r="E35425">
        <v>2028</v>
      </c>
      <c r="G35425" t="s">
        <v>271</v>
      </c>
    </row>
    <row r="35426" spans="1:7">
      <c r="A35426">
        <v>7601</v>
      </c>
      <c r="B35426" t="s">
        <v>130</v>
      </c>
      <c r="C35426" s="30">
        <v>1.7</v>
      </c>
      <c r="D35426" t="s">
        <v>24</v>
      </c>
      <c r="G35426" t="s">
        <v>25</v>
      </c>
    </row>
    <row r="35427" spans="1:7">
      <c r="A35427">
        <v>7601</v>
      </c>
      <c r="B35427" t="s">
        <v>130</v>
      </c>
      <c r="C35427" s="30">
        <v>1.8699999999999999</v>
      </c>
      <c r="D35427" t="s">
        <v>24</v>
      </c>
      <c r="E35427">
        <v>2026</v>
      </c>
      <c r="G35427" t="s">
        <v>25</v>
      </c>
    </row>
    <row r="35428" spans="1:7">
      <c r="A35428">
        <v>7601</v>
      </c>
      <c r="B35428" t="s">
        <v>130</v>
      </c>
      <c r="C35428" s="30">
        <v>2.04</v>
      </c>
      <c r="D35428" t="s">
        <v>24</v>
      </c>
      <c r="E35428">
        <v>2027</v>
      </c>
      <c r="G35428" t="s">
        <v>25</v>
      </c>
    </row>
    <row r="35429" spans="1:7">
      <c r="A35429">
        <v>7601</v>
      </c>
      <c r="B35429" t="s">
        <v>130</v>
      </c>
      <c r="C35429" s="30">
        <v>2.21</v>
      </c>
      <c r="D35429" t="s">
        <v>24</v>
      </c>
      <c r="E35429">
        <v>2028</v>
      </c>
      <c r="G35429" t="s">
        <v>25</v>
      </c>
    </row>
    <row r="35430" spans="1:7">
      <c r="A35430">
        <v>7603</v>
      </c>
      <c r="B35430" t="s">
        <v>130</v>
      </c>
      <c r="C35430" s="30">
        <v>3.3690000000000002</v>
      </c>
      <c r="D35430" t="s">
        <v>24</v>
      </c>
      <c r="G35430" t="s">
        <v>25</v>
      </c>
    </row>
    <row r="35431" spans="1:7">
      <c r="A35431">
        <v>7603</v>
      </c>
      <c r="B35431" t="s">
        <v>130</v>
      </c>
      <c r="C35431" s="30">
        <v>3.7059000000000002</v>
      </c>
      <c r="D35431" t="s">
        <v>24</v>
      </c>
      <c r="E35431">
        <v>2026</v>
      </c>
      <c r="G35431" t="s">
        <v>25</v>
      </c>
    </row>
    <row r="35432" spans="1:7">
      <c r="A35432">
        <v>7603</v>
      </c>
      <c r="B35432" t="s">
        <v>130</v>
      </c>
      <c r="C35432" s="30">
        <v>4.0428000000000006</v>
      </c>
      <c r="D35432" t="s">
        <v>24</v>
      </c>
      <c r="E35432">
        <v>2027</v>
      </c>
      <c r="G35432" t="s">
        <v>25</v>
      </c>
    </row>
    <row r="35433" spans="1:7">
      <c r="A35433">
        <v>7603</v>
      </c>
      <c r="B35433" t="s">
        <v>130</v>
      </c>
      <c r="C35433" s="30">
        <v>4.3797000000000006</v>
      </c>
      <c r="D35433" t="s">
        <v>24</v>
      </c>
      <c r="E35433">
        <v>2028</v>
      </c>
      <c r="G35433" t="s">
        <v>25</v>
      </c>
    </row>
    <row r="35434" spans="1:7">
      <c r="A35434">
        <v>76041010</v>
      </c>
      <c r="B35434" t="s">
        <v>130</v>
      </c>
      <c r="C35434" s="30">
        <v>3.7410000000000001</v>
      </c>
      <c r="D35434" t="s">
        <v>24</v>
      </c>
      <c r="G35434" t="s">
        <v>25</v>
      </c>
    </row>
    <row r="35435" spans="1:7">
      <c r="A35435">
        <v>76041010</v>
      </c>
      <c r="B35435" t="s">
        <v>130</v>
      </c>
      <c r="C35435" s="30">
        <v>4.1151</v>
      </c>
      <c r="D35435" t="s">
        <v>24</v>
      </c>
      <c r="E35435">
        <v>2026</v>
      </c>
      <c r="G35435" t="s">
        <v>25</v>
      </c>
    </row>
    <row r="35436" spans="1:7">
      <c r="A35436">
        <v>76041010</v>
      </c>
      <c r="B35436" t="s">
        <v>130</v>
      </c>
      <c r="C35436" s="30">
        <v>4.4892000000000003</v>
      </c>
      <c r="D35436" t="s">
        <v>24</v>
      </c>
      <c r="E35436">
        <v>2027</v>
      </c>
      <c r="G35436" t="s">
        <v>25</v>
      </c>
    </row>
    <row r="35437" spans="1:7">
      <c r="A35437">
        <v>76041010</v>
      </c>
      <c r="B35437" t="s">
        <v>130</v>
      </c>
      <c r="C35437" s="30">
        <v>4.8633000000000006</v>
      </c>
      <c r="D35437" t="s">
        <v>24</v>
      </c>
      <c r="E35437">
        <v>2028</v>
      </c>
      <c r="G35437" t="s">
        <v>25</v>
      </c>
    </row>
    <row r="35438" spans="1:7">
      <c r="A35438">
        <v>76041090</v>
      </c>
      <c r="B35438" t="s">
        <v>130</v>
      </c>
      <c r="C35438" s="30">
        <v>3.7410000000000001</v>
      </c>
      <c r="D35438" t="s">
        <v>24</v>
      </c>
      <c r="G35438" t="s">
        <v>25</v>
      </c>
    </row>
    <row r="35439" spans="1:7">
      <c r="A35439">
        <v>76041090</v>
      </c>
      <c r="B35439" t="s">
        <v>130</v>
      </c>
      <c r="C35439" s="30">
        <v>4.1151</v>
      </c>
      <c r="D35439" t="s">
        <v>24</v>
      </c>
      <c r="E35439">
        <v>2026</v>
      </c>
      <c r="G35439" t="s">
        <v>25</v>
      </c>
    </row>
    <row r="35440" spans="1:7">
      <c r="A35440">
        <v>76041090</v>
      </c>
      <c r="B35440" t="s">
        <v>130</v>
      </c>
      <c r="C35440" s="30">
        <v>4.4892000000000003</v>
      </c>
      <c r="D35440" t="s">
        <v>24</v>
      </c>
      <c r="E35440">
        <v>2027</v>
      </c>
      <c r="G35440" t="s">
        <v>25</v>
      </c>
    </row>
    <row r="35441" spans="1:7">
      <c r="A35441">
        <v>76041090</v>
      </c>
      <c r="B35441" t="s">
        <v>130</v>
      </c>
      <c r="C35441" s="30">
        <v>4.8633000000000006</v>
      </c>
      <c r="D35441" t="s">
        <v>24</v>
      </c>
      <c r="E35441">
        <v>2028</v>
      </c>
      <c r="G35441" t="s">
        <v>25</v>
      </c>
    </row>
    <row r="35442" spans="1:7">
      <c r="A35442">
        <v>76042100</v>
      </c>
      <c r="B35442" t="s">
        <v>130</v>
      </c>
      <c r="C35442" s="30">
        <v>3.7410000000000001</v>
      </c>
      <c r="D35442" t="s">
        <v>24</v>
      </c>
      <c r="G35442" t="s">
        <v>25</v>
      </c>
    </row>
    <row r="35443" spans="1:7">
      <c r="A35443">
        <v>76042100</v>
      </c>
      <c r="B35443" t="s">
        <v>130</v>
      </c>
      <c r="C35443" s="30">
        <v>4.1151</v>
      </c>
      <c r="D35443" t="s">
        <v>24</v>
      </c>
      <c r="E35443">
        <v>2026</v>
      </c>
      <c r="G35443" t="s">
        <v>25</v>
      </c>
    </row>
    <row r="35444" spans="1:7">
      <c r="A35444">
        <v>76042100</v>
      </c>
      <c r="B35444" t="s">
        <v>130</v>
      </c>
      <c r="C35444" s="30">
        <v>4.4892000000000003</v>
      </c>
      <c r="D35444" t="s">
        <v>24</v>
      </c>
      <c r="E35444">
        <v>2027</v>
      </c>
      <c r="G35444" t="s">
        <v>25</v>
      </c>
    </row>
    <row r="35445" spans="1:7">
      <c r="A35445">
        <v>76042100</v>
      </c>
      <c r="B35445" t="s">
        <v>130</v>
      </c>
      <c r="C35445" s="30">
        <v>4.8633000000000006</v>
      </c>
      <c r="D35445" t="s">
        <v>24</v>
      </c>
      <c r="E35445">
        <v>2028</v>
      </c>
      <c r="G35445" t="s">
        <v>25</v>
      </c>
    </row>
    <row r="35446" spans="1:7">
      <c r="A35446">
        <v>76042910</v>
      </c>
      <c r="B35446" t="s">
        <v>130</v>
      </c>
      <c r="C35446" s="30">
        <v>3.7410000000000001</v>
      </c>
      <c r="D35446" t="s">
        <v>24</v>
      </c>
      <c r="G35446" t="s">
        <v>25</v>
      </c>
    </row>
    <row r="35447" spans="1:7">
      <c r="A35447">
        <v>76042910</v>
      </c>
      <c r="B35447" t="s">
        <v>130</v>
      </c>
      <c r="C35447" s="30">
        <v>4.1151</v>
      </c>
      <c r="D35447" t="s">
        <v>24</v>
      </c>
      <c r="E35447">
        <v>2026</v>
      </c>
      <c r="G35447" t="s">
        <v>25</v>
      </c>
    </row>
    <row r="35448" spans="1:7">
      <c r="A35448">
        <v>76042910</v>
      </c>
      <c r="B35448" t="s">
        <v>130</v>
      </c>
      <c r="C35448" s="30">
        <v>4.4892000000000003</v>
      </c>
      <c r="D35448" t="s">
        <v>24</v>
      </c>
      <c r="E35448">
        <v>2027</v>
      </c>
      <c r="G35448" t="s">
        <v>25</v>
      </c>
    </row>
    <row r="35449" spans="1:7">
      <c r="A35449">
        <v>76042910</v>
      </c>
      <c r="B35449" t="s">
        <v>130</v>
      </c>
      <c r="C35449" s="30">
        <v>4.8633000000000006</v>
      </c>
      <c r="D35449" t="s">
        <v>24</v>
      </c>
      <c r="E35449">
        <v>2028</v>
      </c>
      <c r="G35449" t="s">
        <v>25</v>
      </c>
    </row>
    <row r="35450" spans="1:7">
      <c r="A35450">
        <v>76042990</v>
      </c>
      <c r="B35450" t="s">
        <v>130</v>
      </c>
      <c r="C35450" s="30">
        <v>3.7410000000000001</v>
      </c>
      <c r="D35450" t="s">
        <v>24</v>
      </c>
      <c r="G35450" t="s">
        <v>25</v>
      </c>
    </row>
    <row r="35451" spans="1:7">
      <c r="A35451">
        <v>76042990</v>
      </c>
      <c r="B35451" t="s">
        <v>130</v>
      </c>
      <c r="C35451" s="30">
        <v>4.1151</v>
      </c>
      <c r="D35451" t="s">
        <v>24</v>
      </c>
      <c r="E35451">
        <v>2026</v>
      </c>
      <c r="G35451" t="s">
        <v>25</v>
      </c>
    </row>
    <row r="35452" spans="1:7">
      <c r="A35452">
        <v>76042990</v>
      </c>
      <c r="B35452" t="s">
        <v>130</v>
      </c>
      <c r="C35452" s="30">
        <v>4.4892000000000003</v>
      </c>
      <c r="D35452" t="s">
        <v>24</v>
      </c>
      <c r="E35452">
        <v>2027</v>
      </c>
      <c r="G35452" t="s">
        <v>25</v>
      </c>
    </row>
    <row r="35453" spans="1:7">
      <c r="A35453">
        <v>76042990</v>
      </c>
      <c r="B35453" t="s">
        <v>130</v>
      </c>
      <c r="C35453" s="30">
        <v>4.8633000000000006</v>
      </c>
      <c r="D35453" t="s">
        <v>24</v>
      </c>
      <c r="E35453">
        <v>2028</v>
      </c>
      <c r="G35453" t="s">
        <v>25</v>
      </c>
    </row>
    <row r="35454" spans="1:7">
      <c r="A35454">
        <v>7605</v>
      </c>
      <c r="B35454" t="s">
        <v>130</v>
      </c>
      <c r="C35454" s="30">
        <v>3.4239999999999999</v>
      </c>
      <c r="D35454" t="s">
        <v>24</v>
      </c>
      <c r="G35454" t="s">
        <v>25</v>
      </c>
    </row>
    <row r="35455" spans="1:7">
      <c r="A35455">
        <v>7605</v>
      </c>
      <c r="B35455" t="s">
        <v>130</v>
      </c>
      <c r="C35455" s="30">
        <v>3.7664</v>
      </c>
      <c r="D35455" t="s">
        <v>24</v>
      </c>
      <c r="E35455">
        <v>2026</v>
      </c>
      <c r="G35455" t="s">
        <v>25</v>
      </c>
    </row>
    <row r="35456" spans="1:7">
      <c r="A35456">
        <v>7605</v>
      </c>
      <c r="B35456" t="s">
        <v>130</v>
      </c>
      <c r="C35456" s="30">
        <v>4.1087999999999996</v>
      </c>
      <c r="D35456" t="s">
        <v>24</v>
      </c>
      <c r="E35456">
        <v>2027</v>
      </c>
      <c r="G35456" t="s">
        <v>25</v>
      </c>
    </row>
    <row r="35457" spans="1:7">
      <c r="A35457">
        <v>7605</v>
      </c>
      <c r="B35457" t="s">
        <v>130</v>
      </c>
      <c r="C35457" s="30">
        <v>4.4512</v>
      </c>
      <c r="D35457" t="s">
        <v>24</v>
      </c>
      <c r="E35457">
        <v>2028</v>
      </c>
      <c r="G35457" t="s">
        <v>25</v>
      </c>
    </row>
    <row r="35458" spans="1:7">
      <c r="A35458">
        <v>7606</v>
      </c>
      <c r="B35458" t="s">
        <v>130</v>
      </c>
      <c r="C35458" s="30">
        <v>2.714</v>
      </c>
      <c r="D35458" t="s">
        <v>24</v>
      </c>
      <c r="G35458" t="s">
        <v>25</v>
      </c>
    </row>
    <row r="35459" spans="1:7">
      <c r="A35459">
        <v>7606</v>
      </c>
      <c r="B35459" t="s">
        <v>130</v>
      </c>
      <c r="C35459" s="30">
        <v>2.9853999999999998</v>
      </c>
      <c r="D35459" t="s">
        <v>24</v>
      </c>
      <c r="E35459">
        <v>2026</v>
      </c>
      <c r="G35459" t="s">
        <v>25</v>
      </c>
    </row>
    <row r="35460" spans="1:7">
      <c r="A35460">
        <v>7606</v>
      </c>
      <c r="B35460" t="s">
        <v>130</v>
      </c>
      <c r="C35460" s="30">
        <v>3.2568000000000001</v>
      </c>
      <c r="D35460" t="s">
        <v>24</v>
      </c>
      <c r="E35460">
        <v>2027</v>
      </c>
      <c r="G35460" t="s">
        <v>25</v>
      </c>
    </row>
    <row r="35461" spans="1:7">
      <c r="A35461">
        <v>7606</v>
      </c>
      <c r="B35461" t="s">
        <v>130</v>
      </c>
      <c r="C35461" s="30">
        <v>3.5282</v>
      </c>
      <c r="D35461" t="s">
        <v>24</v>
      </c>
      <c r="E35461">
        <v>2028</v>
      </c>
      <c r="G35461" t="s">
        <v>25</v>
      </c>
    </row>
    <row r="35462" spans="1:7">
      <c r="A35462">
        <v>7607</v>
      </c>
      <c r="B35462" t="s">
        <v>130</v>
      </c>
      <c r="C35462" s="30">
        <v>3.0710000000000002</v>
      </c>
      <c r="D35462" t="s">
        <v>24</v>
      </c>
      <c r="G35462" t="s">
        <v>25</v>
      </c>
    </row>
    <row r="35463" spans="1:7">
      <c r="A35463">
        <v>7607</v>
      </c>
      <c r="B35463" t="s">
        <v>130</v>
      </c>
      <c r="C35463" s="30">
        <v>3.3781000000000003</v>
      </c>
      <c r="D35463" t="s">
        <v>24</v>
      </c>
      <c r="E35463">
        <v>2026</v>
      </c>
      <c r="G35463" t="s">
        <v>25</v>
      </c>
    </row>
    <row r="35464" spans="1:7">
      <c r="A35464">
        <v>7607</v>
      </c>
      <c r="B35464" t="s">
        <v>130</v>
      </c>
      <c r="C35464" s="30">
        <v>3.6852</v>
      </c>
      <c r="D35464" t="s">
        <v>24</v>
      </c>
      <c r="E35464">
        <v>2027</v>
      </c>
      <c r="G35464" t="s">
        <v>25</v>
      </c>
    </row>
    <row r="35465" spans="1:7">
      <c r="A35465">
        <v>7607</v>
      </c>
      <c r="B35465" t="s">
        <v>130</v>
      </c>
      <c r="C35465" s="30">
        <v>3.9923000000000002</v>
      </c>
      <c r="D35465" t="s">
        <v>24</v>
      </c>
      <c r="E35465">
        <v>2028</v>
      </c>
      <c r="G35465" t="s">
        <v>25</v>
      </c>
    </row>
    <row r="35466" spans="1:7">
      <c r="A35466">
        <v>7608</v>
      </c>
      <c r="B35466" t="s">
        <v>130</v>
      </c>
      <c r="C35466" s="30">
        <v>2.754</v>
      </c>
      <c r="D35466" t="s">
        <v>24</v>
      </c>
      <c r="G35466" t="s">
        <v>25</v>
      </c>
    </row>
    <row r="35467" spans="1:7">
      <c r="A35467">
        <v>7608</v>
      </c>
      <c r="B35467" t="s">
        <v>130</v>
      </c>
      <c r="C35467" s="30">
        <v>3.0293999999999999</v>
      </c>
      <c r="D35467" t="s">
        <v>24</v>
      </c>
      <c r="E35467">
        <v>2026</v>
      </c>
      <c r="G35467" t="s">
        <v>25</v>
      </c>
    </row>
    <row r="35468" spans="1:7">
      <c r="A35468">
        <v>7608</v>
      </c>
      <c r="B35468" t="s">
        <v>130</v>
      </c>
      <c r="C35468" s="30">
        <v>3.3048000000000002</v>
      </c>
      <c r="D35468" t="s">
        <v>24</v>
      </c>
      <c r="E35468">
        <v>2027</v>
      </c>
      <c r="G35468" t="s">
        <v>25</v>
      </c>
    </row>
    <row r="35469" spans="1:7">
      <c r="A35469">
        <v>7608</v>
      </c>
      <c r="B35469" t="s">
        <v>130</v>
      </c>
      <c r="C35469" s="30">
        <v>3.5802</v>
      </c>
      <c r="D35469" t="s">
        <v>24</v>
      </c>
      <c r="E35469">
        <v>2028</v>
      </c>
      <c r="G35469" t="s">
        <v>25</v>
      </c>
    </row>
    <row r="35470" spans="1:7">
      <c r="A35470">
        <v>76090000</v>
      </c>
      <c r="B35470" t="s">
        <v>130</v>
      </c>
      <c r="C35470" s="30">
        <v>3.7749999999999999</v>
      </c>
      <c r="D35470" t="s">
        <v>24</v>
      </c>
      <c r="G35470" t="s">
        <v>25</v>
      </c>
    </row>
    <row r="35471" spans="1:7">
      <c r="A35471">
        <v>76090000</v>
      </c>
      <c r="B35471" t="s">
        <v>130</v>
      </c>
      <c r="C35471" s="30">
        <v>4.1524999999999999</v>
      </c>
      <c r="D35471" t="s">
        <v>24</v>
      </c>
      <c r="E35471">
        <v>2026</v>
      </c>
      <c r="G35471" t="s">
        <v>25</v>
      </c>
    </row>
    <row r="35472" spans="1:7">
      <c r="A35472">
        <v>76090000</v>
      </c>
      <c r="B35472" t="s">
        <v>130</v>
      </c>
      <c r="C35472" s="30">
        <v>4.53</v>
      </c>
      <c r="D35472" t="s">
        <v>24</v>
      </c>
      <c r="E35472">
        <v>2027</v>
      </c>
      <c r="G35472" t="s">
        <v>25</v>
      </c>
    </row>
    <row r="35473" spans="1:7">
      <c r="A35473">
        <v>76090000</v>
      </c>
      <c r="B35473" t="s">
        <v>130</v>
      </c>
      <c r="C35473" s="30">
        <v>4.9074999999999998</v>
      </c>
      <c r="D35473" t="s">
        <v>24</v>
      </c>
      <c r="E35473">
        <v>2028</v>
      </c>
      <c r="G35473" t="s">
        <v>25</v>
      </c>
    </row>
    <row r="35474" spans="1:7">
      <c r="A35474">
        <v>76101000</v>
      </c>
      <c r="B35474" t="s">
        <v>130</v>
      </c>
      <c r="C35474" s="30">
        <v>2.6739999999999999</v>
      </c>
      <c r="D35474" t="s">
        <v>24</v>
      </c>
      <c r="G35474" t="s">
        <v>25</v>
      </c>
    </row>
    <row r="35475" spans="1:7">
      <c r="A35475">
        <v>76101000</v>
      </c>
      <c r="B35475" t="s">
        <v>130</v>
      </c>
      <c r="C35475" s="30">
        <v>2.9413999999999998</v>
      </c>
      <c r="D35475" t="s">
        <v>24</v>
      </c>
      <c r="E35475">
        <v>2026</v>
      </c>
      <c r="G35475" t="s">
        <v>25</v>
      </c>
    </row>
    <row r="35476" spans="1:7">
      <c r="A35476">
        <v>76101000</v>
      </c>
      <c r="B35476" t="s">
        <v>130</v>
      </c>
      <c r="C35476" s="30">
        <v>3.2088000000000001</v>
      </c>
      <c r="D35476" t="s">
        <v>24</v>
      </c>
      <c r="E35476">
        <v>2027</v>
      </c>
      <c r="G35476" t="s">
        <v>25</v>
      </c>
    </row>
    <row r="35477" spans="1:7">
      <c r="A35477">
        <v>76101000</v>
      </c>
      <c r="B35477" t="s">
        <v>130</v>
      </c>
      <c r="C35477" s="30">
        <v>3.4762</v>
      </c>
      <c r="D35477" t="s">
        <v>24</v>
      </c>
      <c r="E35477">
        <v>2028</v>
      </c>
      <c r="G35477" t="s">
        <v>25</v>
      </c>
    </row>
    <row r="35478" spans="1:7">
      <c r="A35478">
        <v>761090</v>
      </c>
      <c r="B35478" t="s">
        <v>130</v>
      </c>
      <c r="C35478" s="30">
        <v>2.6739999999999999</v>
      </c>
      <c r="D35478" t="s">
        <v>24</v>
      </c>
      <c r="G35478" t="s">
        <v>25</v>
      </c>
    </row>
    <row r="35479" spans="1:7">
      <c r="A35479">
        <v>761090</v>
      </c>
      <c r="B35479" t="s">
        <v>130</v>
      </c>
      <c r="C35479" s="30">
        <v>2.9413999999999998</v>
      </c>
      <c r="D35479" t="s">
        <v>24</v>
      </c>
      <c r="E35479">
        <v>2026</v>
      </c>
      <c r="G35479" t="s">
        <v>25</v>
      </c>
    </row>
    <row r="35480" spans="1:7">
      <c r="A35480">
        <v>761090</v>
      </c>
      <c r="B35480" t="s">
        <v>130</v>
      </c>
      <c r="C35480" s="30">
        <v>3.2088000000000001</v>
      </c>
      <c r="D35480" t="s">
        <v>24</v>
      </c>
      <c r="E35480">
        <v>2027</v>
      </c>
      <c r="G35480" t="s">
        <v>25</v>
      </c>
    </row>
    <row r="35481" spans="1:7">
      <c r="A35481">
        <v>761090</v>
      </c>
      <c r="B35481" t="s">
        <v>130</v>
      </c>
      <c r="C35481" s="30">
        <v>3.4762</v>
      </c>
      <c r="D35481" t="s">
        <v>24</v>
      </c>
      <c r="E35481">
        <v>2028</v>
      </c>
      <c r="G35481" t="s">
        <v>25</v>
      </c>
    </row>
    <row r="35482" spans="1:7">
      <c r="A35482">
        <v>76109010</v>
      </c>
      <c r="B35482" t="s">
        <v>130</v>
      </c>
      <c r="C35482" s="30">
        <v>2.6739999999999999</v>
      </c>
      <c r="D35482" t="s">
        <v>24</v>
      </c>
      <c r="G35482" t="s">
        <v>25</v>
      </c>
    </row>
    <row r="35483" spans="1:7">
      <c r="A35483">
        <v>76109010</v>
      </c>
      <c r="B35483" t="s">
        <v>130</v>
      </c>
      <c r="C35483" s="30">
        <v>2.9413999999999998</v>
      </c>
      <c r="D35483" t="s">
        <v>24</v>
      </c>
      <c r="E35483">
        <v>2026</v>
      </c>
      <c r="G35483" t="s">
        <v>25</v>
      </c>
    </row>
    <row r="35484" spans="1:7">
      <c r="A35484">
        <v>76109010</v>
      </c>
      <c r="B35484" t="s">
        <v>130</v>
      </c>
      <c r="C35484" s="30">
        <v>3.2088000000000001</v>
      </c>
      <c r="D35484" t="s">
        <v>24</v>
      </c>
      <c r="E35484">
        <v>2027</v>
      </c>
      <c r="G35484" t="s">
        <v>25</v>
      </c>
    </row>
    <row r="35485" spans="1:7">
      <c r="A35485">
        <v>76109010</v>
      </c>
      <c r="B35485" t="s">
        <v>130</v>
      </c>
      <c r="C35485" s="30">
        <v>3.4762</v>
      </c>
      <c r="D35485" t="s">
        <v>24</v>
      </c>
      <c r="E35485">
        <v>2028</v>
      </c>
      <c r="G35485" t="s">
        <v>25</v>
      </c>
    </row>
    <row r="35486" spans="1:7">
      <c r="A35486">
        <v>76109090</v>
      </c>
      <c r="B35486" t="s">
        <v>130</v>
      </c>
      <c r="C35486" s="30">
        <v>2.6739999999999999</v>
      </c>
      <c r="D35486" t="s">
        <v>24</v>
      </c>
      <c r="G35486" t="s">
        <v>25</v>
      </c>
    </row>
    <row r="35487" spans="1:7">
      <c r="A35487">
        <v>76109090</v>
      </c>
      <c r="B35487" t="s">
        <v>130</v>
      </c>
      <c r="C35487" s="30">
        <v>2.9413999999999998</v>
      </c>
      <c r="D35487" t="s">
        <v>24</v>
      </c>
      <c r="E35487">
        <v>2026</v>
      </c>
      <c r="G35487" t="s">
        <v>25</v>
      </c>
    </row>
    <row r="35488" spans="1:7">
      <c r="A35488">
        <v>76109090</v>
      </c>
      <c r="B35488" t="s">
        <v>130</v>
      </c>
      <c r="C35488" s="30">
        <v>3.2088000000000001</v>
      </c>
      <c r="D35488" t="s">
        <v>24</v>
      </c>
      <c r="E35488">
        <v>2027</v>
      </c>
      <c r="G35488" t="s">
        <v>25</v>
      </c>
    </row>
    <row r="35489" spans="1:7">
      <c r="A35489">
        <v>76109090</v>
      </c>
      <c r="B35489" t="s">
        <v>130</v>
      </c>
      <c r="C35489" s="30">
        <v>3.4762</v>
      </c>
      <c r="D35489" t="s">
        <v>24</v>
      </c>
      <c r="E35489">
        <v>2028</v>
      </c>
      <c r="G35489" t="s">
        <v>25</v>
      </c>
    </row>
    <row r="35490" spans="1:7">
      <c r="A35490">
        <v>76110000</v>
      </c>
      <c r="B35490" t="s">
        <v>130</v>
      </c>
      <c r="C35490" s="30">
        <v>4.5199999999999996</v>
      </c>
      <c r="D35490" t="s">
        <v>24</v>
      </c>
      <c r="G35490" t="s">
        <v>25</v>
      </c>
    </row>
    <row r="35491" spans="1:7">
      <c r="A35491">
        <v>76110000</v>
      </c>
      <c r="B35491" t="s">
        <v>130</v>
      </c>
      <c r="C35491" s="30">
        <v>4.9719999999999995</v>
      </c>
      <c r="D35491" t="s">
        <v>24</v>
      </c>
      <c r="E35491">
        <v>2026</v>
      </c>
      <c r="G35491" t="s">
        <v>25</v>
      </c>
    </row>
    <row r="35492" spans="1:7">
      <c r="A35492">
        <v>76110000</v>
      </c>
      <c r="B35492" t="s">
        <v>130</v>
      </c>
      <c r="C35492" s="30">
        <v>5.4239999999999995</v>
      </c>
      <c r="D35492" t="s">
        <v>24</v>
      </c>
      <c r="E35492">
        <v>2027</v>
      </c>
      <c r="G35492" t="s">
        <v>25</v>
      </c>
    </row>
    <row r="35493" spans="1:7">
      <c r="A35493">
        <v>76110000</v>
      </c>
      <c r="B35493" t="s">
        <v>130</v>
      </c>
      <c r="C35493" s="30">
        <v>5.8759999999999994</v>
      </c>
      <c r="D35493" t="s">
        <v>24</v>
      </c>
      <c r="E35493">
        <v>2028</v>
      </c>
      <c r="G35493" t="s">
        <v>25</v>
      </c>
    </row>
    <row r="35494" spans="1:7">
      <c r="A35494">
        <v>7612</v>
      </c>
      <c r="B35494" t="s">
        <v>130</v>
      </c>
      <c r="C35494" s="30">
        <v>4.5199999999999996</v>
      </c>
      <c r="D35494" t="s">
        <v>24</v>
      </c>
      <c r="G35494" t="s">
        <v>25</v>
      </c>
    </row>
    <row r="35495" spans="1:7">
      <c r="A35495">
        <v>7612</v>
      </c>
      <c r="B35495" t="s">
        <v>130</v>
      </c>
      <c r="C35495" s="30">
        <v>4.9719999999999995</v>
      </c>
      <c r="D35495" t="s">
        <v>24</v>
      </c>
      <c r="E35495">
        <v>2026</v>
      </c>
      <c r="G35495" t="s">
        <v>25</v>
      </c>
    </row>
    <row r="35496" spans="1:7">
      <c r="A35496">
        <v>7612</v>
      </c>
      <c r="B35496" t="s">
        <v>130</v>
      </c>
      <c r="C35496" s="30">
        <v>5.4239999999999995</v>
      </c>
      <c r="D35496" t="s">
        <v>24</v>
      </c>
      <c r="E35496">
        <v>2027</v>
      </c>
      <c r="G35496" t="s">
        <v>25</v>
      </c>
    </row>
    <row r="35497" spans="1:7">
      <c r="A35497">
        <v>7612</v>
      </c>
      <c r="B35497" t="s">
        <v>130</v>
      </c>
      <c r="C35497" s="30">
        <v>5.8759999999999994</v>
      </c>
      <c r="D35497" t="s">
        <v>24</v>
      </c>
      <c r="E35497">
        <v>2028</v>
      </c>
      <c r="G35497" t="s">
        <v>25</v>
      </c>
    </row>
    <row r="35498" spans="1:7">
      <c r="A35498">
        <v>76130000</v>
      </c>
      <c r="B35498" t="s">
        <v>130</v>
      </c>
      <c r="C35498" s="30">
        <v>4.5199999999999996</v>
      </c>
      <c r="D35498" t="s">
        <v>24</v>
      </c>
      <c r="G35498" t="s">
        <v>25</v>
      </c>
    </row>
    <row r="35499" spans="1:7">
      <c r="A35499">
        <v>76130000</v>
      </c>
      <c r="B35499" t="s">
        <v>130</v>
      </c>
      <c r="C35499" s="30">
        <v>4.9719999999999995</v>
      </c>
      <c r="D35499" t="s">
        <v>24</v>
      </c>
      <c r="E35499">
        <v>2026</v>
      </c>
      <c r="G35499" t="s">
        <v>25</v>
      </c>
    </row>
    <row r="35500" spans="1:7">
      <c r="A35500">
        <v>76130000</v>
      </c>
      <c r="B35500" t="s">
        <v>130</v>
      </c>
      <c r="C35500" s="30">
        <v>5.4239999999999995</v>
      </c>
      <c r="D35500" t="s">
        <v>24</v>
      </c>
      <c r="E35500">
        <v>2027</v>
      </c>
      <c r="G35500" t="s">
        <v>25</v>
      </c>
    </row>
    <row r="35501" spans="1:7">
      <c r="A35501">
        <v>76130000</v>
      </c>
      <c r="B35501" t="s">
        <v>130</v>
      </c>
      <c r="C35501" s="30">
        <v>5.8759999999999994</v>
      </c>
      <c r="D35501" t="s">
        <v>24</v>
      </c>
      <c r="E35501">
        <v>2028</v>
      </c>
      <c r="G35501" t="s">
        <v>25</v>
      </c>
    </row>
    <row r="35502" spans="1:7">
      <c r="A35502">
        <v>7614</v>
      </c>
      <c r="B35502" t="s">
        <v>130</v>
      </c>
      <c r="C35502" s="30">
        <v>3.7410000000000001</v>
      </c>
      <c r="D35502" t="s">
        <v>24</v>
      </c>
      <c r="G35502" t="s">
        <v>25</v>
      </c>
    </row>
    <row r="35503" spans="1:7">
      <c r="A35503">
        <v>7614</v>
      </c>
      <c r="B35503" t="s">
        <v>130</v>
      </c>
      <c r="C35503" s="30">
        <v>4.1151</v>
      </c>
      <c r="D35503" t="s">
        <v>24</v>
      </c>
      <c r="E35503">
        <v>2026</v>
      </c>
      <c r="G35503" t="s">
        <v>25</v>
      </c>
    </row>
    <row r="35504" spans="1:7">
      <c r="A35504">
        <v>7614</v>
      </c>
      <c r="B35504" t="s">
        <v>130</v>
      </c>
      <c r="C35504" s="30">
        <v>4.4892000000000003</v>
      </c>
      <c r="D35504" t="s">
        <v>24</v>
      </c>
      <c r="E35504">
        <v>2027</v>
      </c>
      <c r="G35504" t="s">
        <v>25</v>
      </c>
    </row>
    <row r="35505" spans="1:7">
      <c r="A35505">
        <v>7614</v>
      </c>
      <c r="B35505" t="s">
        <v>130</v>
      </c>
      <c r="C35505" s="30">
        <v>4.8633000000000006</v>
      </c>
      <c r="D35505" t="s">
        <v>24</v>
      </c>
      <c r="E35505">
        <v>2028</v>
      </c>
      <c r="G35505" t="s">
        <v>25</v>
      </c>
    </row>
    <row r="35506" spans="1:7">
      <c r="A35506">
        <v>76161000</v>
      </c>
      <c r="B35506" t="s">
        <v>130</v>
      </c>
      <c r="C35506" s="30">
        <v>3.06</v>
      </c>
      <c r="D35506" t="s">
        <v>24</v>
      </c>
      <c r="G35506" t="s">
        <v>25</v>
      </c>
    </row>
    <row r="35507" spans="1:7">
      <c r="A35507">
        <v>76161000</v>
      </c>
      <c r="B35507" t="s">
        <v>130</v>
      </c>
      <c r="C35507" s="30">
        <v>3.3660000000000001</v>
      </c>
      <c r="D35507" t="s">
        <v>24</v>
      </c>
      <c r="E35507">
        <v>2026</v>
      </c>
      <c r="G35507" t="s">
        <v>25</v>
      </c>
    </row>
    <row r="35508" spans="1:7">
      <c r="A35508">
        <v>76161000</v>
      </c>
      <c r="B35508" t="s">
        <v>130</v>
      </c>
      <c r="C35508" s="30">
        <v>3.6720000000000002</v>
      </c>
      <c r="D35508" t="s">
        <v>24</v>
      </c>
      <c r="E35508">
        <v>2027</v>
      </c>
      <c r="G35508" t="s">
        <v>25</v>
      </c>
    </row>
    <row r="35509" spans="1:7">
      <c r="A35509">
        <v>76161000</v>
      </c>
      <c r="B35509" t="s">
        <v>130</v>
      </c>
      <c r="C35509" s="30">
        <v>3.9780000000000002</v>
      </c>
      <c r="D35509" t="s">
        <v>24</v>
      </c>
      <c r="E35509">
        <v>2028</v>
      </c>
      <c r="G35509" t="s">
        <v>25</v>
      </c>
    </row>
    <row r="35510" spans="1:7">
      <c r="A35510">
        <v>76169100</v>
      </c>
      <c r="B35510" t="s">
        <v>130</v>
      </c>
      <c r="C35510" s="30">
        <v>3.06</v>
      </c>
      <c r="D35510" t="s">
        <v>24</v>
      </c>
      <c r="G35510" t="s">
        <v>25</v>
      </c>
    </row>
    <row r="35511" spans="1:7">
      <c r="A35511">
        <v>76169100</v>
      </c>
      <c r="B35511" t="s">
        <v>130</v>
      </c>
      <c r="C35511" s="30">
        <v>3.3660000000000001</v>
      </c>
      <c r="D35511" t="s">
        <v>24</v>
      </c>
      <c r="E35511">
        <v>2026</v>
      </c>
      <c r="G35511" t="s">
        <v>25</v>
      </c>
    </row>
    <row r="35512" spans="1:7">
      <c r="A35512">
        <v>76169100</v>
      </c>
      <c r="B35512" t="s">
        <v>130</v>
      </c>
      <c r="C35512" s="30">
        <v>3.6720000000000002</v>
      </c>
      <c r="D35512" t="s">
        <v>24</v>
      </c>
      <c r="E35512">
        <v>2027</v>
      </c>
      <c r="G35512" t="s">
        <v>25</v>
      </c>
    </row>
    <row r="35513" spans="1:7">
      <c r="A35513">
        <v>76169100</v>
      </c>
      <c r="B35513" t="s">
        <v>130</v>
      </c>
      <c r="C35513" s="30">
        <v>3.9780000000000002</v>
      </c>
      <c r="D35513" t="s">
        <v>24</v>
      </c>
      <c r="E35513">
        <v>2028</v>
      </c>
      <c r="G35513" t="s">
        <v>25</v>
      </c>
    </row>
    <row r="35514" spans="1:7">
      <c r="A35514">
        <v>76169910</v>
      </c>
      <c r="B35514" t="s">
        <v>130</v>
      </c>
      <c r="C35514" s="30">
        <v>3.06</v>
      </c>
      <c r="D35514" t="s">
        <v>24</v>
      </c>
      <c r="G35514" t="s">
        <v>25</v>
      </c>
    </row>
    <row r="35515" spans="1:7">
      <c r="A35515">
        <v>76169910</v>
      </c>
      <c r="B35515" t="s">
        <v>130</v>
      </c>
      <c r="C35515" s="30">
        <v>3.3660000000000001</v>
      </c>
      <c r="D35515" t="s">
        <v>24</v>
      </c>
      <c r="E35515">
        <v>2026</v>
      </c>
      <c r="G35515" t="s">
        <v>25</v>
      </c>
    </row>
    <row r="35516" spans="1:7">
      <c r="A35516">
        <v>76169910</v>
      </c>
      <c r="B35516" t="s">
        <v>130</v>
      </c>
      <c r="C35516" s="30">
        <v>3.6720000000000002</v>
      </c>
      <c r="D35516" t="s">
        <v>24</v>
      </c>
      <c r="E35516">
        <v>2027</v>
      </c>
      <c r="G35516" t="s">
        <v>25</v>
      </c>
    </row>
    <row r="35517" spans="1:7">
      <c r="A35517">
        <v>76169910</v>
      </c>
      <c r="B35517" t="s">
        <v>130</v>
      </c>
      <c r="C35517" s="30">
        <v>3.9780000000000002</v>
      </c>
      <c r="D35517" t="s">
        <v>24</v>
      </c>
      <c r="E35517">
        <v>2028</v>
      </c>
      <c r="G35517" t="s">
        <v>25</v>
      </c>
    </row>
    <row r="35518" spans="1:7">
      <c r="A35518">
        <v>76169990</v>
      </c>
      <c r="B35518" t="s">
        <v>130</v>
      </c>
      <c r="C35518" s="30">
        <v>3.06</v>
      </c>
      <c r="D35518" t="s">
        <v>24</v>
      </c>
      <c r="G35518" t="s">
        <v>25</v>
      </c>
    </row>
    <row r="35519" spans="1:7">
      <c r="A35519">
        <v>76169990</v>
      </c>
      <c r="B35519" t="s">
        <v>130</v>
      </c>
      <c r="C35519" s="30">
        <v>3.3660000000000001</v>
      </c>
      <c r="D35519" t="s">
        <v>24</v>
      </c>
      <c r="E35519">
        <v>2026</v>
      </c>
      <c r="G35519" t="s">
        <v>25</v>
      </c>
    </row>
    <row r="35520" spans="1:7">
      <c r="A35520">
        <v>76169990</v>
      </c>
      <c r="B35520" t="s">
        <v>130</v>
      </c>
      <c r="C35520" s="30">
        <v>3.6720000000000002</v>
      </c>
      <c r="D35520" t="s">
        <v>24</v>
      </c>
      <c r="E35520">
        <v>2027</v>
      </c>
      <c r="G35520" t="s">
        <v>25</v>
      </c>
    </row>
    <row r="35521" spans="1:7">
      <c r="A35521">
        <v>76169990</v>
      </c>
      <c r="B35521" t="s">
        <v>130</v>
      </c>
      <c r="C35521" s="30">
        <v>3.9780000000000002</v>
      </c>
      <c r="D35521" t="s">
        <v>24</v>
      </c>
      <c r="E35521">
        <v>2028</v>
      </c>
      <c r="G35521" t="s">
        <v>25</v>
      </c>
    </row>
    <row r="35522" spans="1:7">
      <c r="A35522">
        <v>28041000</v>
      </c>
      <c r="B35522" t="s">
        <v>130</v>
      </c>
      <c r="C35522" s="30">
        <v>10.82</v>
      </c>
      <c r="G35522" t="s">
        <v>272</v>
      </c>
    </row>
    <row r="35523" spans="1:7">
      <c r="A35523">
        <v>28041000</v>
      </c>
      <c r="B35523" t="s">
        <v>130</v>
      </c>
      <c r="C35523" s="30">
        <v>11.902000000000001</v>
      </c>
      <c r="E35523">
        <v>2026</v>
      </c>
      <c r="G35523" t="s">
        <v>272</v>
      </c>
    </row>
    <row r="35524" spans="1:7">
      <c r="A35524">
        <v>28041000</v>
      </c>
      <c r="B35524" t="s">
        <v>130</v>
      </c>
      <c r="C35524" s="30">
        <v>12.984</v>
      </c>
      <c r="E35524">
        <v>2027</v>
      </c>
      <c r="G35524" t="s">
        <v>272</v>
      </c>
    </row>
    <row r="35525" spans="1:7">
      <c r="A35525">
        <v>28041000</v>
      </c>
      <c r="B35525" t="s">
        <v>130</v>
      </c>
      <c r="C35525" s="30">
        <v>14.066000000000001</v>
      </c>
      <c r="E35525">
        <v>2028</v>
      </c>
      <c r="G35525" t="s">
        <v>272</v>
      </c>
    </row>
    <row r="35526" spans="1:7">
      <c r="A35526">
        <v>26011200</v>
      </c>
      <c r="B35526" t="s">
        <v>130</v>
      </c>
      <c r="C35526">
        <v>0.21</v>
      </c>
      <c r="G35526" t="s">
        <v>273</v>
      </c>
    </row>
    <row r="35527" spans="1:7">
      <c r="A35527">
        <v>26011200</v>
      </c>
      <c r="B35527" t="s">
        <v>130</v>
      </c>
      <c r="C35527">
        <v>0.23099999999999998</v>
      </c>
      <c r="E35527">
        <v>2026</v>
      </c>
      <c r="G35527" t="s">
        <v>273</v>
      </c>
    </row>
    <row r="35528" spans="1:7">
      <c r="A35528">
        <v>26011200</v>
      </c>
      <c r="B35528" t="s">
        <v>130</v>
      </c>
      <c r="C35528">
        <v>0.252</v>
      </c>
      <c r="E35528">
        <v>2027</v>
      </c>
      <c r="G35528" t="s">
        <v>273</v>
      </c>
    </row>
    <row r="35529" spans="1:7">
      <c r="A35529">
        <v>26011200</v>
      </c>
      <c r="B35529" t="s">
        <v>130</v>
      </c>
      <c r="C35529">
        <v>0.27300000000000002</v>
      </c>
      <c r="E35529">
        <v>2028</v>
      </c>
      <c r="G35529" t="s">
        <v>273</v>
      </c>
    </row>
    <row r="35530" spans="1:7">
      <c r="A35530">
        <v>7201</v>
      </c>
      <c r="B35530" t="s">
        <v>130</v>
      </c>
      <c r="C35530" s="30">
        <v>1.85</v>
      </c>
      <c r="G35530" t="s">
        <v>273</v>
      </c>
    </row>
    <row r="35531" spans="1:7">
      <c r="A35531">
        <v>7201</v>
      </c>
      <c r="B35531" t="s">
        <v>130</v>
      </c>
      <c r="C35531" s="30">
        <v>2.0350000000000001</v>
      </c>
      <c r="E35531">
        <v>2026</v>
      </c>
      <c r="G35531" t="s">
        <v>273</v>
      </c>
    </row>
    <row r="35532" spans="1:7">
      <c r="A35532">
        <v>7201</v>
      </c>
      <c r="B35532" t="s">
        <v>130</v>
      </c>
      <c r="C35532" s="30">
        <v>2.2200000000000002</v>
      </c>
      <c r="E35532">
        <v>2027</v>
      </c>
      <c r="G35532" t="s">
        <v>273</v>
      </c>
    </row>
    <row r="35533" spans="1:7">
      <c r="A35533">
        <v>7201</v>
      </c>
      <c r="B35533" t="s">
        <v>130</v>
      </c>
      <c r="C35533" s="30">
        <v>2.4050000000000002</v>
      </c>
      <c r="E35533">
        <v>2028</v>
      </c>
      <c r="G35533" t="s">
        <v>273</v>
      </c>
    </row>
    <row r="35534" spans="1:7">
      <c r="A35534">
        <v>720211</v>
      </c>
      <c r="B35534" t="s">
        <v>130</v>
      </c>
      <c r="C35534" s="30">
        <v>1.69</v>
      </c>
      <c r="G35534" t="s">
        <v>273</v>
      </c>
    </row>
    <row r="35535" spans="1:7">
      <c r="A35535">
        <v>720211</v>
      </c>
      <c r="B35535" t="s">
        <v>130</v>
      </c>
      <c r="C35535" s="30">
        <v>1.859</v>
      </c>
      <c r="E35535">
        <v>2026</v>
      </c>
      <c r="G35535" t="s">
        <v>273</v>
      </c>
    </row>
    <row r="35536" spans="1:7">
      <c r="A35536">
        <v>720211</v>
      </c>
      <c r="B35536" t="s">
        <v>130</v>
      </c>
      <c r="C35536" s="30">
        <v>2.028</v>
      </c>
      <c r="E35536">
        <v>2027</v>
      </c>
      <c r="G35536" t="s">
        <v>273</v>
      </c>
    </row>
    <row r="35537" spans="1:7">
      <c r="A35537">
        <v>720211</v>
      </c>
      <c r="B35537" t="s">
        <v>130</v>
      </c>
      <c r="C35537" s="30">
        <v>2.1970000000000001</v>
      </c>
      <c r="E35537">
        <v>2028</v>
      </c>
      <c r="G35537" t="s">
        <v>273</v>
      </c>
    </row>
    <row r="35538" spans="1:7">
      <c r="A35538">
        <v>720241</v>
      </c>
      <c r="B35538" t="s">
        <v>130</v>
      </c>
      <c r="C35538" s="30">
        <v>2.35</v>
      </c>
      <c r="G35538" t="s">
        <v>273</v>
      </c>
    </row>
    <row r="35539" spans="1:7">
      <c r="A35539">
        <v>720241</v>
      </c>
      <c r="B35539" t="s">
        <v>130</v>
      </c>
      <c r="C35539" s="30">
        <v>2.585</v>
      </c>
      <c r="E35539">
        <v>2026</v>
      </c>
      <c r="G35539" t="s">
        <v>273</v>
      </c>
    </row>
    <row r="35540" spans="1:7">
      <c r="A35540">
        <v>720241</v>
      </c>
      <c r="B35540" t="s">
        <v>130</v>
      </c>
      <c r="C35540" s="30">
        <v>2.8200000000000003</v>
      </c>
      <c r="E35540">
        <v>2027</v>
      </c>
      <c r="G35540" t="s">
        <v>273</v>
      </c>
    </row>
    <row r="35541" spans="1:7">
      <c r="A35541">
        <v>720241</v>
      </c>
      <c r="B35541" t="s">
        <v>130</v>
      </c>
      <c r="C35541" s="30">
        <v>3.0550000000000002</v>
      </c>
      <c r="E35541">
        <v>2028</v>
      </c>
      <c r="G35541" t="s">
        <v>273</v>
      </c>
    </row>
    <row r="35542" spans="1:7">
      <c r="A35542">
        <v>72026000</v>
      </c>
      <c r="B35542" t="s">
        <v>130</v>
      </c>
      <c r="C35542" s="30">
        <v>3.48</v>
      </c>
      <c r="G35542" t="s">
        <v>273</v>
      </c>
    </row>
    <row r="35543" spans="1:7">
      <c r="A35543">
        <v>72026000</v>
      </c>
      <c r="B35543" t="s">
        <v>130</v>
      </c>
      <c r="C35543" s="30">
        <v>3.8279999999999998</v>
      </c>
      <c r="E35543">
        <v>2026</v>
      </c>
      <c r="G35543" t="s">
        <v>273</v>
      </c>
    </row>
    <row r="35544" spans="1:7">
      <c r="A35544">
        <v>72026000</v>
      </c>
      <c r="B35544" t="s">
        <v>130</v>
      </c>
      <c r="C35544" s="30">
        <v>4.1760000000000002</v>
      </c>
      <c r="E35544">
        <v>2027</v>
      </c>
      <c r="G35544" t="s">
        <v>273</v>
      </c>
    </row>
    <row r="35545" spans="1:7">
      <c r="A35545">
        <v>72026000</v>
      </c>
      <c r="B35545" t="s">
        <v>130</v>
      </c>
      <c r="C35545" s="30">
        <v>4.524</v>
      </c>
      <c r="E35545">
        <v>2028</v>
      </c>
      <c r="G35545" t="s">
        <v>273</v>
      </c>
    </row>
    <row r="35546" spans="1:7">
      <c r="A35546">
        <v>7205</v>
      </c>
      <c r="B35546" t="s">
        <v>130</v>
      </c>
      <c r="C35546" s="30">
        <v>1.89</v>
      </c>
      <c r="D35546" t="s">
        <v>20</v>
      </c>
      <c r="G35546" t="s">
        <v>273</v>
      </c>
    </row>
    <row r="35547" spans="1:7">
      <c r="A35547">
        <v>7205</v>
      </c>
      <c r="B35547" t="s">
        <v>130</v>
      </c>
      <c r="C35547" s="30">
        <v>2.0789999999999997</v>
      </c>
      <c r="D35547" t="s">
        <v>20</v>
      </c>
      <c r="E35547">
        <v>2026</v>
      </c>
      <c r="G35547" t="s">
        <v>273</v>
      </c>
    </row>
    <row r="35548" spans="1:7">
      <c r="A35548">
        <v>7205</v>
      </c>
      <c r="B35548" t="s">
        <v>130</v>
      </c>
      <c r="C35548" s="30">
        <v>2.2679999999999998</v>
      </c>
      <c r="D35548" t="s">
        <v>20</v>
      </c>
      <c r="E35548">
        <v>2027</v>
      </c>
      <c r="G35548" t="s">
        <v>273</v>
      </c>
    </row>
    <row r="35549" spans="1:7">
      <c r="A35549">
        <v>7205</v>
      </c>
      <c r="B35549" t="s">
        <v>130</v>
      </c>
      <c r="C35549" s="30">
        <v>2.4569999999999999</v>
      </c>
      <c r="D35549" t="s">
        <v>20</v>
      </c>
      <c r="E35549">
        <v>2028</v>
      </c>
      <c r="G35549" t="s">
        <v>273</v>
      </c>
    </row>
    <row r="35550" spans="1:7">
      <c r="A35550">
        <v>72061000</v>
      </c>
      <c r="B35550" t="s">
        <v>130</v>
      </c>
      <c r="C35550" s="30">
        <v>1.96</v>
      </c>
      <c r="D35550" t="s">
        <v>20</v>
      </c>
      <c r="G35550" t="s">
        <v>273</v>
      </c>
    </row>
    <row r="35551" spans="1:7">
      <c r="A35551">
        <v>72061000</v>
      </c>
      <c r="B35551" t="s">
        <v>130</v>
      </c>
      <c r="C35551" s="30">
        <v>2.1560000000000001</v>
      </c>
      <c r="D35551" t="s">
        <v>20</v>
      </c>
      <c r="E35551">
        <v>2026</v>
      </c>
      <c r="G35551" t="s">
        <v>273</v>
      </c>
    </row>
    <row r="35552" spans="1:7">
      <c r="A35552">
        <v>72061000</v>
      </c>
      <c r="B35552" t="s">
        <v>130</v>
      </c>
      <c r="C35552" s="30">
        <v>2.3519999999999999</v>
      </c>
      <c r="D35552" t="s">
        <v>20</v>
      </c>
      <c r="E35552">
        <v>2027</v>
      </c>
      <c r="G35552" t="s">
        <v>273</v>
      </c>
    </row>
    <row r="35553" spans="1:7">
      <c r="A35553">
        <v>72061000</v>
      </c>
      <c r="B35553" t="s">
        <v>130</v>
      </c>
      <c r="C35553" s="30">
        <v>2.548</v>
      </c>
      <c r="D35553" t="s">
        <v>20</v>
      </c>
      <c r="E35553">
        <v>2028</v>
      </c>
      <c r="G35553" t="s">
        <v>273</v>
      </c>
    </row>
    <row r="35554" spans="1:7">
      <c r="A35554">
        <v>72069000</v>
      </c>
      <c r="B35554" t="s">
        <v>130</v>
      </c>
      <c r="C35554" s="30">
        <v>1.96</v>
      </c>
      <c r="D35554" t="s">
        <v>20</v>
      </c>
      <c r="G35554" t="s">
        <v>273</v>
      </c>
    </row>
    <row r="35555" spans="1:7">
      <c r="A35555">
        <v>72069000</v>
      </c>
      <c r="B35555" t="s">
        <v>130</v>
      </c>
      <c r="C35555" s="30">
        <v>2.1560000000000001</v>
      </c>
      <c r="D35555" t="s">
        <v>20</v>
      </c>
      <c r="E35555">
        <v>2026</v>
      </c>
      <c r="G35555" t="s">
        <v>273</v>
      </c>
    </row>
    <row r="35556" spans="1:7">
      <c r="A35556">
        <v>72069000</v>
      </c>
      <c r="B35556" t="s">
        <v>130</v>
      </c>
      <c r="C35556" s="30">
        <v>2.3519999999999999</v>
      </c>
      <c r="D35556" t="s">
        <v>20</v>
      </c>
      <c r="E35556">
        <v>2027</v>
      </c>
      <c r="G35556" t="s">
        <v>273</v>
      </c>
    </row>
    <row r="35557" spans="1:7">
      <c r="A35557">
        <v>72069000</v>
      </c>
      <c r="B35557" t="s">
        <v>130</v>
      </c>
      <c r="C35557" s="30">
        <v>2.548</v>
      </c>
      <c r="D35557" t="s">
        <v>20</v>
      </c>
      <c r="E35557">
        <v>2028</v>
      </c>
      <c r="G35557" t="s">
        <v>273</v>
      </c>
    </row>
    <row r="35558" spans="1:7">
      <c r="A35558">
        <v>72071111</v>
      </c>
      <c r="B35558" t="s">
        <v>130</v>
      </c>
      <c r="C35558" s="30">
        <v>2.31</v>
      </c>
      <c r="D35558" t="s">
        <v>20</v>
      </c>
      <c r="G35558" t="s">
        <v>273</v>
      </c>
    </row>
    <row r="35559" spans="1:7">
      <c r="A35559">
        <v>72071111</v>
      </c>
      <c r="B35559" t="s">
        <v>130</v>
      </c>
      <c r="C35559" s="30">
        <v>2.5409999999999999</v>
      </c>
      <c r="D35559" t="s">
        <v>20</v>
      </c>
      <c r="E35559">
        <v>2026</v>
      </c>
      <c r="G35559" t="s">
        <v>273</v>
      </c>
    </row>
    <row r="35560" spans="1:7">
      <c r="A35560">
        <v>72071111</v>
      </c>
      <c r="B35560" t="s">
        <v>130</v>
      </c>
      <c r="C35560" s="30">
        <v>2.7720000000000002</v>
      </c>
      <c r="D35560" t="s">
        <v>20</v>
      </c>
      <c r="E35560">
        <v>2027</v>
      </c>
      <c r="G35560" t="s">
        <v>273</v>
      </c>
    </row>
    <row r="35561" spans="1:7">
      <c r="A35561">
        <v>72071111</v>
      </c>
      <c r="B35561" t="s">
        <v>130</v>
      </c>
      <c r="C35561" s="30">
        <v>3.0030000000000001</v>
      </c>
      <c r="D35561" t="s">
        <v>20</v>
      </c>
      <c r="E35561">
        <v>2028</v>
      </c>
      <c r="G35561" t="s">
        <v>273</v>
      </c>
    </row>
    <row r="35562" spans="1:7">
      <c r="A35562">
        <v>72071114</v>
      </c>
      <c r="B35562" t="s">
        <v>130</v>
      </c>
      <c r="C35562" s="30">
        <v>2.31</v>
      </c>
      <c r="D35562" t="s">
        <v>20</v>
      </c>
      <c r="G35562" t="s">
        <v>273</v>
      </c>
    </row>
    <row r="35563" spans="1:7">
      <c r="A35563">
        <v>72071114</v>
      </c>
      <c r="B35563" t="s">
        <v>130</v>
      </c>
      <c r="C35563" s="30">
        <v>2.5409999999999999</v>
      </c>
      <c r="D35563" t="s">
        <v>20</v>
      </c>
      <c r="E35563">
        <v>2026</v>
      </c>
      <c r="G35563" t="s">
        <v>273</v>
      </c>
    </row>
    <row r="35564" spans="1:7">
      <c r="A35564">
        <v>72071114</v>
      </c>
      <c r="B35564" t="s">
        <v>130</v>
      </c>
      <c r="C35564" s="30">
        <v>2.7720000000000002</v>
      </c>
      <c r="D35564" t="s">
        <v>20</v>
      </c>
      <c r="E35564">
        <v>2027</v>
      </c>
      <c r="G35564" t="s">
        <v>273</v>
      </c>
    </row>
    <row r="35565" spans="1:7">
      <c r="A35565">
        <v>72071114</v>
      </c>
      <c r="B35565" t="s">
        <v>130</v>
      </c>
      <c r="C35565" s="30">
        <v>3.0030000000000001</v>
      </c>
      <c r="D35565" t="s">
        <v>20</v>
      </c>
      <c r="E35565">
        <v>2028</v>
      </c>
      <c r="G35565" t="s">
        <v>273</v>
      </c>
    </row>
    <row r="35566" spans="1:7">
      <c r="A35566">
        <v>72071116</v>
      </c>
      <c r="B35566" t="s">
        <v>130</v>
      </c>
      <c r="C35566" s="30">
        <v>2.31</v>
      </c>
      <c r="D35566" t="s">
        <v>20</v>
      </c>
      <c r="G35566" t="s">
        <v>273</v>
      </c>
    </row>
    <row r="35567" spans="1:7">
      <c r="A35567">
        <v>72071116</v>
      </c>
      <c r="B35567" t="s">
        <v>130</v>
      </c>
      <c r="C35567" s="30">
        <v>2.5409999999999999</v>
      </c>
      <c r="D35567" t="s">
        <v>20</v>
      </c>
      <c r="E35567">
        <v>2026</v>
      </c>
      <c r="G35567" t="s">
        <v>273</v>
      </c>
    </row>
    <row r="35568" spans="1:7">
      <c r="A35568">
        <v>72071116</v>
      </c>
      <c r="B35568" t="s">
        <v>130</v>
      </c>
      <c r="C35568" s="30">
        <v>2.7720000000000002</v>
      </c>
      <c r="D35568" t="s">
        <v>20</v>
      </c>
      <c r="E35568">
        <v>2027</v>
      </c>
      <c r="G35568" t="s">
        <v>273</v>
      </c>
    </row>
    <row r="35569" spans="1:7">
      <c r="A35569">
        <v>72071116</v>
      </c>
      <c r="B35569" t="s">
        <v>130</v>
      </c>
      <c r="C35569" s="30">
        <v>3.0030000000000001</v>
      </c>
      <c r="D35569" t="s">
        <v>20</v>
      </c>
      <c r="E35569">
        <v>2028</v>
      </c>
      <c r="G35569" t="s">
        <v>273</v>
      </c>
    </row>
    <row r="35570" spans="1:7">
      <c r="A35570">
        <v>72071190</v>
      </c>
      <c r="B35570" t="s">
        <v>130</v>
      </c>
      <c r="C35570" s="30">
        <v>3.0870000000000002</v>
      </c>
      <c r="D35570" t="s">
        <v>20</v>
      </c>
      <c r="G35570" t="s">
        <v>273</v>
      </c>
    </row>
    <row r="35571" spans="1:7">
      <c r="A35571">
        <v>72071190</v>
      </c>
      <c r="B35571" t="s">
        <v>130</v>
      </c>
      <c r="C35571" s="30">
        <v>3.3957000000000002</v>
      </c>
      <c r="D35571" t="s">
        <v>20</v>
      </c>
      <c r="E35571">
        <v>2026</v>
      </c>
      <c r="G35571" t="s">
        <v>273</v>
      </c>
    </row>
    <row r="35572" spans="1:7">
      <c r="A35572">
        <v>72071190</v>
      </c>
      <c r="B35572" t="s">
        <v>130</v>
      </c>
      <c r="C35572" s="30">
        <v>3.7044000000000001</v>
      </c>
      <c r="D35572" t="s">
        <v>20</v>
      </c>
      <c r="E35572">
        <v>2027</v>
      </c>
      <c r="G35572" t="s">
        <v>273</v>
      </c>
    </row>
    <row r="35573" spans="1:7">
      <c r="A35573">
        <v>72071190</v>
      </c>
      <c r="B35573" t="s">
        <v>130</v>
      </c>
      <c r="C35573" s="30">
        <v>4.0131000000000006</v>
      </c>
      <c r="D35573" t="s">
        <v>20</v>
      </c>
      <c r="E35573">
        <v>2028</v>
      </c>
      <c r="G35573" t="s">
        <v>273</v>
      </c>
    </row>
    <row r="35574" spans="1:7">
      <c r="A35574">
        <v>72071210</v>
      </c>
      <c r="B35574" t="s">
        <v>130</v>
      </c>
      <c r="C35574" s="30">
        <v>2.31</v>
      </c>
      <c r="D35574" t="s">
        <v>20</v>
      </c>
      <c r="G35574" t="s">
        <v>273</v>
      </c>
    </row>
    <row r="35575" spans="1:7">
      <c r="A35575">
        <v>72071210</v>
      </c>
      <c r="B35575" t="s">
        <v>130</v>
      </c>
      <c r="C35575" s="30">
        <v>2.5409999999999999</v>
      </c>
      <c r="D35575" t="s">
        <v>20</v>
      </c>
      <c r="E35575">
        <v>2026</v>
      </c>
      <c r="G35575" t="s">
        <v>273</v>
      </c>
    </row>
    <row r="35576" spans="1:7">
      <c r="A35576">
        <v>72071210</v>
      </c>
      <c r="B35576" t="s">
        <v>130</v>
      </c>
      <c r="C35576" s="30">
        <v>2.7720000000000002</v>
      </c>
      <c r="D35576" t="s">
        <v>20</v>
      </c>
      <c r="E35576">
        <v>2027</v>
      </c>
      <c r="G35576" t="s">
        <v>273</v>
      </c>
    </row>
    <row r="35577" spans="1:7">
      <c r="A35577">
        <v>72071210</v>
      </c>
      <c r="B35577" t="s">
        <v>130</v>
      </c>
      <c r="C35577" s="30">
        <v>3.0030000000000001</v>
      </c>
      <c r="D35577" t="s">
        <v>20</v>
      </c>
      <c r="E35577">
        <v>2028</v>
      </c>
      <c r="G35577" t="s">
        <v>273</v>
      </c>
    </row>
    <row r="35578" spans="1:7">
      <c r="A35578">
        <v>72071290</v>
      </c>
      <c r="B35578" t="s">
        <v>130</v>
      </c>
      <c r="C35578" s="30">
        <v>3.0870000000000002</v>
      </c>
      <c r="D35578" t="s">
        <v>20</v>
      </c>
      <c r="G35578" t="s">
        <v>273</v>
      </c>
    </row>
    <row r="35579" spans="1:7">
      <c r="A35579">
        <v>72071290</v>
      </c>
      <c r="B35579" t="s">
        <v>130</v>
      </c>
      <c r="C35579" s="30">
        <v>3.3957000000000002</v>
      </c>
      <c r="D35579" t="s">
        <v>20</v>
      </c>
      <c r="E35579">
        <v>2026</v>
      </c>
      <c r="G35579" t="s">
        <v>273</v>
      </c>
    </row>
    <row r="35580" spans="1:7">
      <c r="A35580">
        <v>72071290</v>
      </c>
      <c r="B35580" t="s">
        <v>130</v>
      </c>
      <c r="C35580" s="30">
        <v>3.7044000000000001</v>
      </c>
      <c r="D35580" t="s">
        <v>20</v>
      </c>
      <c r="E35580">
        <v>2027</v>
      </c>
      <c r="G35580" t="s">
        <v>273</v>
      </c>
    </row>
    <row r="35581" spans="1:7">
      <c r="A35581">
        <v>72071290</v>
      </c>
      <c r="B35581" t="s">
        <v>130</v>
      </c>
      <c r="C35581" s="30">
        <v>4.0131000000000006</v>
      </c>
      <c r="D35581" t="s">
        <v>20</v>
      </c>
      <c r="E35581">
        <v>2028</v>
      </c>
      <c r="G35581" t="s">
        <v>273</v>
      </c>
    </row>
    <row r="35582" spans="1:7">
      <c r="A35582">
        <v>72071912</v>
      </c>
      <c r="B35582" t="s">
        <v>130</v>
      </c>
      <c r="C35582" s="30">
        <v>2.31</v>
      </c>
      <c r="D35582" t="s">
        <v>20</v>
      </c>
      <c r="G35582" t="s">
        <v>273</v>
      </c>
    </row>
    <row r="35583" spans="1:7">
      <c r="A35583">
        <v>72071912</v>
      </c>
      <c r="B35583" t="s">
        <v>130</v>
      </c>
      <c r="C35583" s="30">
        <v>2.5409999999999999</v>
      </c>
      <c r="D35583" t="s">
        <v>20</v>
      </c>
      <c r="E35583">
        <v>2026</v>
      </c>
      <c r="G35583" t="s">
        <v>273</v>
      </c>
    </row>
    <row r="35584" spans="1:7">
      <c r="A35584">
        <v>72071912</v>
      </c>
      <c r="B35584" t="s">
        <v>130</v>
      </c>
      <c r="C35584" s="30">
        <v>2.7720000000000002</v>
      </c>
      <c r="D35584" t="s">
        <v>20</v>
      </c>
      <c r="E35584">
        <v>2027</v>
      </c>
      <c r="G35584" t="s">
        <v>273</v>
      </c>
    </row>
    <row r="35585" spans="1:7">
      <c r="A35585">
        <v>72071912</v>
      </c>
      <c r="B35585" t="s">
        <v>130</v>
      </c>
      <c r="C35585" s="30">
        <v>3.0030000000000001</v>
      </c>
      <c r="D35585" t="s">
        <v>20</v>
      </c>
      <c r="E35585">
        <v>2028</v>
      </c>
      <c r="G35585" t="s">
        <v>273</v>
      </c>
    </row>
    <row r="35586" spans="1:7">
      <c r="A35586">
        <v>72071919</v>
      </c>
      <c r="B35586" t="s">
        <v>130</v>
      </c>
      <c r="C35586" s="30">
        <v>3.0870000000000002</v>
      </c>
      <c r="D35586" t="s">
        <v>20</v>
      </c>
      <c r="G35586" t="s">
        <v>273</v>
      </c>
    </row>
    <row r="35587" spans="1:7">
      <c r="A35587">
        <v>72071919</v>
      </c>
      <c r="B35587" t="s">
        <v>130</v>
      </c>
      <c r="C35587" s="30">
        <v>3.3957000000000002</v>
      </c>
      <c r="D35587" t="s">
        <v>20</v>
      </c>
      <c r="E35587">
        <v>2026</v>
      </c>
      <c r="G35587" t="s">
        <v>273</v>
      </c>
    </row>
    <row r="35588" spans="1:7">
      <c r="A35588">
        <v>72071919</v>
      </c>
      <c r="B35588" t="s">
        <v>130</v>
      </c>
      <c r="C35588" s="30">
        <v>3.7044000000000001</v>
      </c>
      <c r="D35588" t="s">
        <v>20</v>
      </c>
      <c r="E35588">
        <v>2027</v>
      </c>
      <c r="G35588" t="s">
        <v>273</v>
      </c>
    </row>
    <row r="35589" spans="1:7">
      <c r="A35589">
        <v>72071919</v>
      </c>
      <c r="B35589" t="s">
        <v>130</v>
      </c>
      <c r="C35589" s="30">
        <v>4.0131000000000006</v>
      </c>
      <c r="D35589" t="s">
        <v>20</v>
      </c>
      <c r="E35589">
        <v>2028</v>
      </c>
      <c r="G35589" t="s">
        <v>273</v>
      </c>
    </row>
    <row r="35590" spans="1:7">
      <c r="A35590">
        <v>72071980</v>
      </c>
      <c r="B35590" t="s">
        <v>130</v>
      </c>
      <c r="C35590" s="30">
        <v>2.31</v>
      </c>
      <c r="D35590" t="s">
        <v>20</v>
      </c>
      <c r="G35590" t="s">
        <v>273</v>
      </c>
    </row>
    <row r="35591" spans="1:7">
      <c r="A35591">
        <v>72071980</v>
      </c>
      <c r="B35591" t="s">
        <v>130</v>
      </c>
      <c r="C35591" s="30">
        <v>2.5409999999999999</v>
      </c>
      <c r="D35591" t="s">
        <v>20</v>
      </c>
      <c r="E35591">
        <v>2026</v>
      </c>
      <c r="G35591" t="s">
        <v>273</v>
      </c>
    </row>
    <row r="35592" spans="1:7">
      <c r="A35592">
        <v>72071980</v>
      </c>
      <c r="B35592" t="s">
        <v>130</v>
      </c>
      <c r="C35592" s="30">
        <v>2.7720000000000002</v>
      </c>
      <c r="D35592" t="s">
        <v>20</v>
      </c>
      <c r="E35592">
        <v>2027</v>
      </c>
      <c r="G35592" t="s">
        <v>273</v>
      </c>
    </row>
    <row r="35593" spans="1:7">
      <c r="A35593">
        <v>72071980</v>
      </c>
      <c r="B35593" t="s">
        <v>130</v>
      </c>
      <c r="C35593" s="30">
        <v>3.0030000000000001</v>
      </c>
      <c r="D35593" t="s">
        <v>20</v>
      </c>
      <c r="E35593">
        <v>2028</v>
      </c>
      <c r="G35593" t="s">
        <v>273</v>
      </c>
    </row>
    <row r="35594" spans="1:7">
      <c r="A35594">
        <v>72072011</v>
      </c>
      <c r="B35594" t="s">
        <v>130</v>
      </c>
      <c r="C35594" s="30">
        <v>2.31</v>
      </c>
      <c r="D35594" t="s">
        <v>20</v>
      </c>
      <c r="G35594" t="s">
        <v>273</v>
      </c>
    </row>
    <row r="35595" spans="1:7">
      <c r="A35595">
        <v>72072011</v>
      </c>
      <c r="B35595" t="s">
        <v>130</v>
      </c>
      <c r="C35595" s="30">
        <v>2.5409999999999999</v>
      </c>
      <c r="D35595" t="s">
        <v>20</v>
      </c>
      <c r="E35595">
        <v>2026</v>
      </c>
      <c r="G35595" t="s">
        <v>273</v>
      </c>
    </row>
    <row r="35596" spans="1:7">
      <c r="A35596">
        <v>72072011</v>
      </c>
      <c r="B35596" t="s">
        <v>130</v>
      </c>
      <c r="C35596" s="30">
        <v>2.7720000000000002</v>
      </c>
      <c r="D35596" t="s">
        <v>20</v>
      </c>
      <c r="E35596">
        <v>2027</v>
      </c>
      <c r="G35596" t="s">
        <v>273</v>
      </c>
    </row>
    <row r="35597" spans="1:7">
      <c r="A35597">
        <v>72072011</v>
      </c>
      <c r="B35597" t="s">
        <v>130</v>
      </c>
      <c r="C35597" s="30">
        <v>3.0030000000000001</v>
      </c>
      <c r="D35597" t="s">
        <v>20</v>
      </c>
      <c r="E35597">
        <v>2028</v>
      </c>
      <c r="G35597" t="s">
        <v>273</v>
      </c>
    </row>
    <row r="35598" spans="1:7">
      <c r="A35598">
        <v>72072015</v>
      </c>
      <c r="B35598" t="s">
        <v>130</v>
      </c>
      <c r="C35598" s="30">
        <v>2.31</v>
      </c>
      <c r="D35598" t="s">
        <v>20</v>
      </c>
      <c r="G35598" t="s">
        <v>273</v>
      </c>
    </row>
    <row r="35599" spans="1:7">
      <c r="A35599">
        <v>72072015</v>
      </c>
      <c r="B35599" t="s">
        <v>130</v>
      </c>
      <c r="C35599" s="30">
        <v>2.5409999999999999</v>
      </c>
      <c r="D35599" t="s">
        <v>20</v>
      </c>
      <c r="E35599">
        <v>2026</v>
      </c>
      <c r="G35599" t="s">
        <v>273</v>
      </c>
    </row>
    <row r="35600" spans="1:7">
      <c r="A35600">
        <v>72072015</v>
      </c>
      <c r="B35600" t="s">
        <v>130</v>
      </c>
      <c r="C35600" s="30">
        <v>2.7720000000000002</v>
      </c>
      <c r="D35600" t="s">
        <v>20</v>
      </c>
      <c r="E35600">
        <v>2027</v>
      </c>
      <c r="G35600" t="s">
        <v>273</v>
      </c>
    </row>
    <row r="35601" spans="1:7">
      <c r="A35601">
        <v>72072015</v>
      </c>
      <c r="B35601" t="s">
        <v>130</v>
      </c>
      <c r="C35601" s="30">
        <v>3.0030000000000001</v>
      </c>
      <c r="D35601" t="s">
        <v>20</v>
      </c>
      <c r="E35601">
        <v>2028</v>
      </c>
      <c r="G35601" t="s">
        <v>273</v>
      </c>
    </row>
    <row r="35602" spans="1:7">
      <c r="A35602">
        <v>72072017</v>
      </c>
      <c r="B35602" t="s">
        <v>130</v>
      </c>
      <c r="C35602" s="30">
        <v>2.31</v>
      </c>
      <c r="D35602" t="s">
        <v>20</v>
      </c>
      <c r="G35602" t="s">
        <v>273</v>
      </c>
    </row>
    <row r="35603" spans="1:7">
      <c r="A35603">
        <v>72072017</v>
      </c>
      <c r="B35603" t="s">
        <v>130</v>
      </c>
      <c r="C35603" s="30">
        <v>2.5409999999999999</v>
      </c>
      <c r="D35603" t="s">
        <v>20</v>
      </c>
      <c r="E35603">
        <v>2026</v>
      </c>
      <c r="G35603" t="s">
        <v>273</v>
      </c>
    </row>
    <row r="35604" spans="1:7">
      <c r="A35604">
        <v>72072017</v>
      </c>
      <c r="B35604" t="s">
        <v>130</v>
      </c>
      <c r="C35604" s="30">
        <v>2.7720000000000002</v>
      </c>
      <c r="D35604" t="s">
        <v>20</v>
      </c>
      <c r="E35604">
        <v>2027</v>
      </c>
      <c r="G35604" t="s">
        <v>273</v>
      </c>
    </row>
    <row r="35605" spans="1:7">
      <c r="A35605">
        <v>72072017</v>
      </c>
      <c r="B35605" t="s">
        <v>130</v>
      </c>
      <c r="C35605" s="30">
        <v>3.0030000000000001</v>
      </c>
      <c r="D35605" t="s">
        <v>20</v>
      </c>
      <c r="E35605">
        <v>2028</v>
      </c>
      <c r="G35605" t="s">
        <v>273</v>
      </c>
    </row>
    <row r="35606" spans="1:7">
      <c r="A35606">
        <v>72072019</v>
      </c>
      <c r="B35606" t="s">
        <v>130</v>
      </c>
      <c r="C35606" s="30">
        <v>3.0870000000000002</v>
      </c>
      <c r="D35606" t="s">
        <v>20</v>
      </c>
      <c r="G35606" t="s">
        <v>273</v>
      </c>
    </row>
    <row r="35607" spans="1:7">
      <c r="A35607">
        <v>72072019</v>
      </c>
      <c r="B35607" t="s">
        <v>130</v>
      </c>
      <c r="C35607" s="30">
        <v>3.3957000000000002</v>
      </c>
      <c r="D35607" t="s">
        <v>20</v>
      </c>
      <c r="E35607">
        <v>2026</v>
      </c>
      <c r="G35607" t="s">
        <v>273</v>
      </c>
    </row>
    <row r="35608" spans="1:7">
      <c r="A35608">
        <v>72072019</v>
      </c>
      <c r="B35608" t="s">
        <v>130</v>
      </c>
      <c r="C35608" s="30">
        <v>3.7044000000000001</v>
      </c>
      <c r="D35608" t="s">
        <v>20</v>
      </c>
      <c r="E35608">
        <v>2027</v>
      </c>
      <c r="G35608" t="s">
        <v>273</v>
      </c>
    </row>
    <row r="35609" spans="1:7">
      <c r="A35609">
        <v>72072019</v>
      </c>
      <c r="B35609" t="s">
        <v>130</v>
      </c>
      <c r="C35609" s="30">
        <v>4.0131000000000006</v>
      </c>
      <c r="D35609" t="s">
        <v>20</v>
      </c>
      <c r="E35609">
        <v>2028</v>
      </c>
      <c r="G35609" t="s">
        <v>273</v>
      </c>
    </row>
    <row r="35610" spans="1:7">
      <c r="A35610">
        <v>72072032</v>
      </c>
      <c r="B35610" t="s">
        <v>130</v>
      </c>
      <c r="C35610" s="30">
        <v>2.31</v>
      </c>
      <c r="D35610" t="s">
        <v>20</v>
      </c>
      <c r="G35610" t="s">
        <v>273</v>
      </c>
    </row>
    <row r="35611" spans="1:7">
      <c r="A35611">
        <v>72072032</v>
      </c>
      <c r="B35611" t="s">
        <v>130</v>
      </c>
      <c r="C35611" s="30">
        <v>2.5409999999999999</v>
      </c>
      <c r="D35611" t="s">
        <v>20</v>
      </c>
      <c r="E35611">
        <v>2026</v>
      </c>
      <c r="G35611" t="s">
        <v>273</v>
      </c>
    </row>
    <row r="35612" spans="1:7">
      <c r="A35612">
        <v>72072032</v>
      </c>
      <c r="B35612" t="s">
        <v>130</v>
      </c>
      <c r="C35612" s="30">
        <v>2.7720000000000002</v>
      </c>
      <c r="D35612" t="s">
        <v>20</v>
      </c>
      <c r="E35612">
        <v>2027</v>
      </c>
      <c r="G35612" t="s">
        <v>273</v>
      </c>
    </row>
    <row r="35613" spans="1:7">
      <c r="A35613">
        <v>72072032</v>
      </c>
      <c r="B35613" t="s">
        <v>130</v>
      </c>
      <c r="C35613" s="30">
        <v>3.0030000000000001</v>
      </c>
      <c r="D35613" t="s">
        <v>20</v>
      </c>
      <c r="E35613">
        <v>2028</v>
      </c>
      <c r="G35613" t="s">
        <v>273</v>
      </c>
    </row>
    <row r="35614" spans="1:7">
      <c r="A35614">
        <v>72072039</v>
      </c>
      <c r="B35614" t="s">
        <v>130</v>
      </c>
      <c r="C35614" s="30">
        <v>3.0870000000000002</v>
      </c>
      <c r="D35614" t="s">
        <v>20</v>
      </c>
      <c r="G35614" t="s">
        <v>273</v>
      </c>
    </row>
    <row r="35615" spans="1:7">
      <c r="A35615">
        <v>72072039</v>
      </c>
      <c r="B35615" t="s">
        <v>130</v>
      </c>
      <c r="C35615" s="30">
        <v>3.3957000000000002</v>
      </c>
      <c r="D35615" t="s">
        <v>20</v>
      </c>
      <c r="E35615">
        <v>2026</v>
      </c>
      <c r="G35615" t="s">
        <v>273</v>
      </c>
    </row>
    <row r="35616" spans="1:7">
      <c r="A35616">
        <v>72072039</v>
      </c>
      <c r="B35616" t="s">
        <v>130</v>
      </c>
      <c r="C35616" s="30">
        <v>3.7044000000000001</v>
      </c>
      <c r="D35616" t="s">
        <v>20</v>
      </c>
      <c r="E35616">
        <v>2027</v>
      </c>
      <c r="G35616" t="s">
        <v>273</v>
      </c>
    </row>
    <row r="35617" spans="1:7">
      <c r="A35617">
        <v>72072039</v>
      </c>
      <c r="B35617" t="s">
        <v>130</v>
      </c>
      <c r="C35617" s="30">
        <v>4.0131000000000006</v>
      </c>
      <c r="D35617" t="s">
        <v>20</v>
      </c>
      <c r="E35617">
        <v>2028</v>
      </c>
      <c r="G35617" t="s">
        <v>273</v>
      </c>
    </row>
    <row r="35618" spans="1:7">
      <c r="A35618">
        <v>72072052</v>
      </c>
      <c r="B35618" t="s">
        <v>130</v>
      </c>
      <c r="C35618" s="30">
        <v>2.31</v>
      </c>
      <c r="D35618" t="s">
        <v>20</v>
      </c>
      <c r="G35618" t="s">
        <v>273</v>
      </c>
    </row>
    <row r="35619" spans="1:7">
      <c r="A35619">
        <v>72072052</v>
      </c>
      <c r="B35619" t="s">
        <v>130</v>
      </c>
      <c r="C35619" s="30">
        <v>2.5409999999999999</v>
      </c>
      <c r="D35619" t="s">
        <v>20</v>
      </c>
      <c r="E35619">
        <v>2026</v>
      </c>
      <c r="G35619" t="s">
        <v>273</v>
      </c>
    </row>
    <row r="35620" spans="1:7">
      <c r="A35620">
        <v>72072052</v>
      </c>
      <c r="B35620" t="s">
        <v>130</v>
      </c>
      <c r="C35620" s="30">
        <v>2.7720000000000002</v>
      </c>
      <c r="D35620" t="s">
        <v>20</v>
      </c>
      <c r="E35620">
        <v>2027</v>
      </c>
      <c r="G35620" t="s">
        <v>273</v>
      </c>
    </row>
    <row r="35621" spans="1:7">
      <c r="A35621">
        <v>72072052</v>
      </c>
      <c r="B35621" t="s">
        <v>130</v>
      </c>
      <c r="C35621" s="30">
        <v>3.0030000000000001</v>
      </c>
      <c r="D35621" t="s">
        <v>20</v>
      </c>
      <c r="E35621">
        <v>2028</v>
      </c>
      <c r="G35621" t="s">
        <v>273</v>
      </c>
    </row>
    <row r="35622" spans="1:7">
      <c r="A35622">
        <v>72072059</v>
      </c>
      <c r="B35622" t="s">
        <v>130</v>
      </c>
      <c r="C35622" s="30">
        <v>3.0870000000000002</v>
      </c>
      <c r="D35622" t="s">
        <v>20</v>
      </c>
      <c r="G35622" t="s">
        <v>273</v>
      </c>
    </row>
    <row r="35623" spans="1:7">
      <c r="A35623">
        <v>72072059</v>
      </c>
      <c r="B35623" t="s">
        <v>130</v>
      </c>
      <c r="C35623" s="30">
        <v>3.3957000000000002</v>
      </c>
      <c r="D35623" t="s">
        <v>20</v>
      </c>
      <c r="E35623">
        <v>2026</v>
      </c>
      <c r="G35623" t="s">
        <v>273</v>
      </c>
    </row>
    <row r="35624" spans="1:7">
      <c r="A35624">
        <v>72072059</v>
      </c>
      <c r="B35624" t="s">
        <v>130</v>
      </c>
      <c r="C35624" s="30">
        <v>3.7044000000000001</v>
      </c>
      <c r="D35624" t="s">
        <v>20</v>
      </c>
      <c r="E35624">
        <v>2027</v>
      </c>
      <c r="G35624" t="s">
        <v>273</v>
      </c>
    </row>
    <row r="35625" spans="1:7">
      <c r="A35625">
        <v>72072059</v>
      </c>
      <c r="B35625" t="s">
        <v>130</v>
      </c>
      <c r="C35625" s="30">
        <v>4.0131000000000006</v>
      </c>
      <c r="D35625" t="s">
        <v>20</v>
      </c>
      <c r="E35625">
        <v>2028</v>
      </c>
      <c r="G35625" t="s">
        <v>273</v>
      </c>
    </row>
    <row r="35626" spans="1:7">
      <c r="A35626">
        <v>72072080</v>
      </c>
      <c r="B35626" t="s">
        <v>130</v>
      </c>
      <c r="C35626" s="30">
        <v>2.31</v>
      </c>
      <c r="D35626" t="s">
        <v>20</v>
      </c>
      <c r="G35626" t="s">
        <v>273</v>
      </c>
    </row>
    <row r="35627" spans="1:7">
      <c r="A35627">
        <v>72072080</v>
      </c>
      <c r="B35627" t="s">
        <v>130</v>
      </c>
      <c r="C35627" s="30">
        <v>2.5409999999999999</v>
      </c>
      <c r="D35627" t="s">
        <v>20</v>
      </c>
      <c r="E35627">
        <v>2026</v>
      </c>
      <c r="G35627" t="s">
        <v>273</v>
      </c>
    </row>
    <row r="35628" spans="1:7">
      <c r="A35628">
        <v>72072080</v>
      </c>
      <c r="B35628" t="s">
        <v>130</v>
      </c>
      <c r="C35628" s="30">
        <v>2.7720000000000002</v>
      </c>
      <c r="D35628" t="s">
        <v>20</v>
      </c>
      <c r="E35628">
        <v>2027</v>
      </c>
      <c r="G35628" t="s">
        <v>273</v>
      </c>
    </row>
    <row r="35629" spans="1:7">
      <c r="A35629">
        <v>72072080</v>
      </c>
      <c r="B35629" t="s">
        <v>130</v>
      </c>
      <c r="C35629" s="30">
        <v>3.0030000000000001</v>
      </c>
      <c r="D35629" t="s">
        <v>20</v>
      </c>
      <c r="E35629">
        <v>2028</v>
      </c>
      <c r="G35629" t="s">
        <v>273</v>
      </c>
    </row>
    <row r="35630" spans="1:7">
      <c r="A35630">
        <v>7208</v>
      </c>
      <c r="B35630" t="s">
        <v>130</v>
      </c>
      <c r="C35630" s="30">
        <v>2.4279999999999999</v>
      </c>
      <c r="D35630" t="s">
        <v>20</v>
      </c>
      <c r="G35630" t="s">
        <v>273</v>
      </c>
    </row>
    <row r="35631" spans="1:7">
      <c r="A35631">
        <v>7208</v>
      </c>
      <c r="B35631" t="s">
        <v>130</v>
      </c>
      <c r="C35631" s="30">
        <v>2.6707999999999998</v>
      </c>
      <c r="D35631" t="s">
        <v>20</v>
      </c>
      <c r="E35631">
        <v>2026</v>
      </c>
      <c r="G35631" t="s">
        <v>273</v>
      </c>
    </row>
    <row r="35632" spans="1:7">
      <c r="A35632">
        <v>7208</v>
      </c>
      <c r="B35632" t="s">
        <v>130</v>
      </c>
      <c r="C35632" s="30">
        <v>2.9135999999999997</v>
      </c>
      <c r="D35632" t="s">
        <v>20</v>
      </c>
      <c r="E35632">
        <v>2027</v>
      </c>
      <c r="G35632" t="s">
        <v>273</v>
      </c>
    </row>
    <row r="35633" spans="1:7">
      <c r="A35633">
        <v>7208</v>
      </c>
      <c r="B35633" t="s">
        <v>130</v>
      </c>
      <c r="C35633" s="30">
        <v>3.1564000000000001</v>
      </c>
      <c r="D35633" t="s">
        <v>20</v>
      </c>
      <c r="E35633">
        <v>2028</v>
      </c>
      <c r="G35633" t="s">
        <v>273</v>
      </c>
    </row>
    <row r="35634" spans="1:7">
      <c r="A35634">
        <v>7209</v>
      </c>
      <c r="B35634" t="s">
        <v>130</v>
      </c>
      <c r="C35634" s="30">
        <v>2.5099999999999998</v>
      </c>
      <c r="D35634" t="s">
        <v>20</v>
      </c>
      <c r="G35634" t="s">
        <v>273</v>
      </c>
    </row>
    <row r="35635" spans="1:7">
      <c r="A35635">
        <v>7209</v>
      </c>
      <c r="B35635" t="s">
        <v>130</v>
      </c>
      <c r="C35635" s="30">
        <v>2.7609999999999997</v>
      </c>
      <c r="D35635" t="s">
        <v>20</v>
      </c>
      <c r="E35635">
        <v>2026</v>
      </c>
      <c r="G35635" t="s">
        <v>273</v>
      </c>
    </row>
    <row r="35636" spans="1:7">
      <c r="A35636">
        <v>7209</v>
      </c>
      <c r="B35636" t="s">
        <v>130</v>
      </c>
      <c r="C35636" s="30">
        <v>3.0119999999999996</v>
      </c>
      <c r="D35636" t="s">
        <v>20</v>
      </c>
      <c r="E35636">
        <v>2027</v>
      </c>
      <c r="G35636" t="s">
        <v>273</v>
      </c>
    </row>
    <row r="35637" spans="1:7">
      <c r="A35637">
        <v>7209</v>
      </c>
      <c r="B35637" t="s">
        <v>130</v>
      </c>
      <c r="C35637" s="30">
        <v>3.2629999999999999</v>
      </c>
      <c r="D35637" t="s">
        <v>20</v>
      </c>
      <c r="E35637">
        <v>2028</v>
      </c>
      <c r="G35637" t="s">
        <v>273</v>
      </c>
    </row>
    <row r="35638" spans="1:7">
      <c r="A35638">
        <v>7210</v>
      </c>
      <c r="B35638" t="s">
        <v>130</v>
      </c>
      <c r="C35638" s="30">
        <v>2.5099999999999998</v>
      </c>
      <c r="D35638" t="s">
        <v>20</v>
      </c>
      <c r="G35638" t="s">
        <v>273</v>
      </c>
    </row>
    <row r="35639" spans="1:7">
      <c r="A35639">
        <v>7210</v>
      </c>
      <c r="B35639" t="s">
        <v>130</v>
      </c>
      <c r="C35639" s="30">
        <v>2.7609999999999997</v>
      </c>
      <c r="D35639" t="s">
        <v>20</v>
      </c>
      <c r="E35639">
        <v>2026</v>
      </c>
      <c r="G35639" t="s">
        <v>273</v>
      </c>
    </row>
    <row r="35640" spans="1:7">
      <c r="A35640">
        <v>7210</v>
      </c>
      <c r="B35640" t="s">
        <v>130</v>
      </c>
      <c r="C35640" s="30">
        <v>3.0119999999999996</v>
      </c>
      <c r="D35640" t="s">
        <v>20</v>
      </c>
      <c r="E35640">
        <v>2027</v>
      </c>
      <c r="G35640" t="s">
        <v>273</v>
      </c>
    </row>
    <row r="35641" spans="1:7">
      <c r="A35641">
        <v>7210</v>
      </c>
      <c r="B35641" t="s">
        <v>130</v>
      </c>
      <c r="C35641" s="30">
        <v>3.2629999999999999</v>
      </c>
      <c r="D35641" t="s">
        <v>20</v>
      </c>
      <c r="E35641">
        <v>2028</v>
      </c>
      <c r="G35641" t="s">
        <v>273</v>
      </c>
    </row>
    <row r="35642" spans="1:7">
      <c r="A35642">
        <v>72111300</v>
      </c>
      <c r="B35642" t="s">
        <v>130</v>
      </c>
      <c r="C35642" s="30">
        <v>2.4279999999999999</v>
      </c>
      <c r="D35642" t="s">
        <v>20</v>
      </c>
      <c r="G35642" t="s">
        <v>273</v>
      </c>
    </row>
    <row r="35643" spans="1:7">
      <c r="A35643">
        <v>72111300</v>
      </c>
      <c r="B35643" t="s">
        <v>130</v>
      </c>
      <c r="C35643" s="30">
        <v>2.6707999999999998</v>
      </c>
      <c r="D35643" t="s">
        <v>20</v>
      </c>
      <c r="E35643">
        <v>2026</v>
      </c>
      <c r="G35643" t="s">
        <v>273</v>
      </c>
    </row>
    <row r="35644" spans="1:7">
      <c r="A35644">
        <v>72111300</v>
      </c>
      <c r="B35644" t="s">
        <v>130</v>
      </c>
      <c r="C35644" s="30">
        <v>2.9135999999999997</v>
      </c>
      <c r="D35644" t="s">
        <v>20</v>
      </c>
      <c r="E35644">
        <v>2027</v>
      </c>
      <c r="G35644" t="s">
        <v>273</v>
      </c>
    </row>
    <row r="35645" spans="1:7">
      <c r="A35645">
        <v>72111300</v>
      </c>
      <c r="B35645" t="s">
        <v>130</v>
      </c>
      <c r="C35645" s="30">
        <v>3.1564000000000001</v>
      </c>
      <c r="D35645" t="s">
        <v>20</v>
      </c>
      <c r="E35645">
        <v>2028</v>
      </c>
      <c r="G35645" t="s">
        <v>273</v>
      </c>
    </row>
    <row r="35646" spans="1:7">
      <c r="A35646">
        <v>72111400</v>
      </c>
      <c r="B35646" t="s">
        <v>130</v>
      </c>
      <c r="C35646" s="30">
        <v>2.4279999999999999</v>
      </c>
      <c r="D35646" t="s">
        <v>20</v>
      </c>
      <c r="G35646" t="s">
        <v>273</v>
      </c>
    </row>
    <row r="35647" spans="1:7">
      <c r="A35647">
        <v>72111400</v>
      </c>
      <c r="B35647" t="s">
        <v>130</v>
      </c>
      <c r="C35647" s="30">
        <v>2.6707999999999998</v>
      </c>
      <c r="D35647" t="s">
        <v>20</v>
      </c>
      <c r="E35647">
        <v>2026</v>
      </c>
      <c r="G35647" t="s">
        <v>273</v>
      </c>
    </row>
    <row r="35648" spans="1:7">
      <c r="A35648">
        <v>72111400</v>
      </c>
      <c r="B35648" t="s">
        <v>130</v>
      </c>
      <c r="C35648" s="30">
        <v>2.9135999999999997</v>
      </c>
      <c r="D35648" t="s">
        <v>20</v>
      </c>
      <c r="E35648">
        <v>2027</v>
      </c>
      <c r="G35648" t="s">
        <v>273</v>
      </c>
    </row>
    <row r="35649" spans="1:7">
      <c r="A35649">
        <v>72111400</v>
      </c>
      <c r="B35649" t="s">
        <v>130</v>
      </c>
      <c r="C35649" s="30">
        <v>3.1564000000000001</v>
      </c>
      <c r="D35649" t="s">
        <v>20</v>
      </c>
      <c r="E35649">
        <v>2028</v>
      </c>
      <c r="G35649" t="s">
        <v>273</v>
      </c>
    </row>
    <row r="35650" spans="1:7">
      <c r="A35650">
        <v>72111900</v>
      </c>
      <c r="B35650" t="s">
        <v>130</v>
      </c>
      <c r="C35650" s="30">
        <v>2.4279999999999999</v>
      </c>
      <c r="D35650" t="s">
        <v>20</v>
      </c>
      <c r="G35650" t="s">
        <v>273</v>
      </c>
    </row>
    <row r="35651" spans="1:7">
      <c r="A35651">
        <v>72111900</v>
      </c>
      <c r="B35651" t="s">
        <v>130</v>
      </c>
      <c r="C35651" s="30">
        <v>2.6707999999999998</v>
      </c>
      <c r="D35651" t="s">
        <v>20</v>
      </c>
      <c r="E35651">
        <v>2026</v>
      </c>
      <c r="G35651" t="s">
        <v>273</v>
      </c>
    </row>
    <row r="35652" spans="1:7">
      <c r="A35652">
        <v>72111900</v>
      </c>
      <c r="B35652" t="s">
        <v>130</v>
      </c>
      <c r="C35652" s="30">
        <v>2.9135999999999997</v>
      </c>
      <c r="D35652" t="s">
        <v>20</v>
      </c>
      <c r="E35652">
        <v>2027</v>
      </c>
      <c r="G35652" t="s">
        <v>273</v>
      </c>
    </row>
    <row r="35653" spans="1:7">
      <c r="A35653">
        <v>72111900</v>
      </c>
      <c r="B35653" t="s">
        <v>130</v>
      </c>
      <c r="C35653" s="30">
        <v>3.1564000000000001</v>
      </c>
      <c r="D35653" t="s">
        <v>20</v>
      </c>
      <c r="E35653">
        <v>2028</v>
      </c>
      <c r="G35653" t="s">
        <v>273</v>
      </c>
    </row>
    <row r="35654" spans="1:7">
      <c r="A35654">
        <v>721123</v>
      </c>
      <c r="B35654" t="s">
        <v>130</v>
      </c>
      <c r="C35654" s="30">
        <v>2.5099999999999998</v>
      </c>
      <c r="D35654" t="s">
        <v>20</v>
      </c>
      <c r="G35654" t="s">
        <v>273</v>
      </c>
    </row>
    <row r="35655" spans="1:7">
      <c r="A35655">
        <v>721123</v>
      </c>
      <c r="B35655" t="s">
        <v>130</v>
      </c>
      <c r="C35655" s="30">
        <v>2.7609999999999997</v>
      </c>
      <c r="D35655" t="s">
        <v>20</v>
      </c>
      <c r="E35655">
        <v>2026</v>
      </c>
      <c r="G35655" t="s">
        <v>273</v>
      </c>
    </row>
    <row r="35656" spans="1:7">
      <c r="A35656">
        <v>721123</v>
      </c>
      <c r="B35656" t="s">
        <v>130</v>
      </c>
      <c r="C35656" s="30">
        <v>3.0119999999999996</v>
      </c>
      <c r="D35656" t="s">
        <v>20</v>
      </c>
      <c r="E35656">
        <v>2027</v>
      </c>
      <c r="G35656" t="s">
        <v>273</v>
      </c>
    </row>
    <row r="35657" spans="1:7">
      <c r="A35657">
        <v>721123</v>
      </c>
      <c r="B35657" t="s">
        <v>130</v>
      </c>
      <c r="C35657" s="30">
        <v>3.2629999999999999</v>
      </c>
      <c r="D35657" t="s">
        <v>20</v>
      </c>
      <c r="E35657">
        <v>2028</v>
      </c>
      <c r="G35657" t="s">
        <v>273</v>
      </c>
    </row>
    <row r="35658" spans="1:7">
      <c r="A35658">
        <v>72112900</v>
      </c>
      <c r="B35658" t="s">
        <v>130</v>
      </c>
      <c r="C35658" s="30">
        <v>2.5099999999999998</v>
      </c>
      <c r="D35658" t="s">
        <v>20</v>
      </c>
      <c r="G35658" t="s">
        <v>273</v>
      </c>
    </row>
    <row r="35659" spans="1:7">
      <c r="A35659">
        <v>72112900</v>
      </c>
      <c r="B35659" t="s">
        <v>130</v>
      </c>
      <c r="C35659" s="30">
        <v>2.7609999999999997</v>
      </c>
      <c r="D35659" t="s">
        <v>20</v>
      </c>
      <c r="E35659">
        <v>2026</v>
      </c>
      <c r="G35659" t="s">
        <v>273</v>
      </c>
    </row>
    <row r="35660" spans="1:7">
      <c r="A35660">
        <v>72112900</v>
      </c>
      <c r="B35660" t="s">
        <v>130</v>
      </c>
      <c r="C35660" s="30">
        <v>3.0119999999999996</v>
      </c>
      <c r="D35660" t="s">
        <v>20</v>
      </c>
      <c r="E35660">
        <v>2027</v>
      </c>
      <c r="G35660" t="s">
        <v>273</v>
      </c>
    </row>
    <row r="35661" spans="1:7">
      <c r="A35661">
        <v>72112900</v>
      </c>
      <c r="B35661" t="s">
        <v>130</v>
      </c>
      <c r="C35661" s="30">
        <v>3.2629999999999999</v>
      </c>
      <c r="D35661" t="s">
        <v>20</v>
      </c>
      <c r="E35661">
        <v>2028</v>
      </c>
      <c r="G35661" t="s">
        <v>273</v>
      </c>
    </row>
    <row r="35662" spans="1:7">
      <c r="A35662">
        <v>721190</v>
      </c>
      <c r="B35662" t="s">
        <v>130</v>
      </c>
      <c r="C35662" s="30">
        <v>2.5099999999999998</v>
      </c>
      <c r="D35662" t="s">
        <v>20</v>
      </c>
      <c r="G35662" t="s">
        <v>273</v>
      </c>
    </row>
    <row r="35663" spans="1:7">
      <c r="A35663">
        <v>721190</v>
      </c>
      <c r="B35663" t="s">
        <v>130</v>
      </c>
      <c r="C35663" s="30">
        <v>2.7609999999999997</v>
      </c>
      <c r="D35663" t="s">
        <v>20</v>
      </c>
      <c r="E35663">
        <v>2026</v>
      </c>
      <c r="G35663" t="s">
        <v>273</v>
      </c>
    </row>
    <row r="35664" spans="1:7">
      <c r="A35664">
        <v>721190</v>
      </c>
      <c r="B35664" t="s">
        <v>130</v>
      </c>
      <c r="C35664" s="30">
        <v>3.0119999999999996</v>
      </c>
      <c r="D35664" t="s">
        <v>20</v>
      </c>
      <c r="E35664">
        <v>2027</v>
      </c>
      <c r="G35664" t="s">
        <v>273</v>
      </c>
    </row>
    <row r="35665" spans="1:7">
      <c r="A35665">
        <v>721190</v>
      </c>
      <c r="B35665" t="s">
        <v>130</v>
      </c>
      <c r="C35665" s="30">
        <v>3.2629999999999999</v>
      </c>
      <c r="D35665" t="s">
        <v>20</v>
      </c>
      <c r="E35665">
        <v>2028</v>
      </c>
      <c r="G35665" t="s">
        <v>273</v>
      </c>
    </row>
    <row r="35666" spans="1:7">
      <c r="A35666">
        <v>7212</v>
      </c>
      <c r="B35666" t="s">
        <v>130</v>
      </c>
      <c r="C35666" s="30">
        <v>2.5099999999999998</v>
      </c>
      <c r="D35666" t="s">
        <v>20</v>
      </c>
      <c r="G35666" t="s">
        <v>273</v>
      </c>
    </row>
    <row r="35667" spans="1:7">
      <c r="A35667">
        <v>7212</v>
      </c>
      <c r="B35667" t="s">
        <v>130</v>
      </c>
      <c r="C35667" s="30">
        <v>2.7609999999999997</v>
      </c>
      <c r="D35667" t="s">
        <v>20</v>
      </c>
      <c r="E35667">
        <v>2026</v>
      </c>
      <c r="G35667" t="s">
        <v>273</v>
      </c>
    </row>
    <row r="35668" spans="1:7">
      <c r="A35668">
        <v>7212</v>
      </c>
      <c r="B35668" t="s">
        <v>130</v>
      </c>
      <c r="C35668" s="30">
        <v>3.0119999999999996</v>
      </c>
      <c r="D35668" t="s">
        <v>20</v>
      </c>
      <c r="E35668">
        <v>2027</v>
      </c>
      <c r="G35668" t="s">
        <v>273</v>
      </c>
    </row>
    <row r="35669" spans="1:7">
      <c r="A35669">
        <v>7212</v>
      </c>
      <c r="B35669" t="s">
        <v>130</v>
      </c>
      <c r="C35669" s="30">
        <v>3.2629999999999999</v>
      </c>
      <c r="D35669" t="s">
        <v>20</v>
      </c>
      <c r="E35669">
        <v>2028</v>
      </c>
      <c r="G35669" t="s">
        <v>273</v>
      </c>
    </row>
    <row r="35670" spans="1:7">
      <c r="A35670">
        <v>7213</v>
      </c>
      <c r="B35670" t="s">
        <v>130</v>
      </c>
      <c r="C35670" s="30">
        <v>2.31</v>
      </c>
      <c r="D35670" t="s">
        <v>20</v>
      </c>
      <c r="G35670" t="s">
        <v>273</v>
      </c>
    </row>
    <row r="35671" spans="1:7">
      <c r="A35671">
        <v>7213</v>
      </c>
      <c r="B35671" t="s">
        <v>130</v>
      </c>
      <c r="C35671" s="30">
        <v>2.5409999999999999</v>
      </c>
      <c r="D35671" t="s">
        <v>20</v>
      </c>
      <c r="E35671">
        <v>2026</v>
      </c>
      <c r="G35671" t="s">
        <v>273</v>
      </c>
    </row>
    <row r="35672" spans="1:7">
      <c r="A35672">
        <v>7213</v>
      </c>
      <c r="B35672" t="s">
        <v>130</v>
      </c>
      <c r="C35672" s="30">
        <v>2.7720000000000002</v>
      </c>
      <c r="D35672" t="s">
        <v>20</v>
      </c>
      <c r="E35672">
        <v>2027</v>
      </c>
      <c r="G35672" t="s">
        <v>273</v>
      </c>
    </row>
    <row r="35673" spans="1:7">
      <c r="A35673">
        <v>7213</v>
      </c>
      <c r="B35673" t="s">
        <v>130</v>
      </c>
      <c r="C35673" s="30">
        <v>3.0030000000000001</v>
      </c>
      <c r="D35673" t="s">
        <v>20</v>
      </c>
      <c r="E35673">
        <v>2028</v>
      </c>
      <c r="G35673" t="s">
        <v>273</v>
      </c>
    </row>
    <row r="35674" spans="1:7">
      <c r="A35674">
        <v>72141000</v>
      </c>
      <c r="B35674" t="s">
        <v>130</v>
      </c>
      <c r="C35674" s="30">
        <v>3.0870000000000002</v>
      </c>
      <c r="D35674" t="s">
        <v>20</v>
      </c>
      <c r="G35674" t="s">
        <v>273</v>
      </c>
    </row>
    <row r="35675" spans="1:7">
      <c r="A35675">
        <v>72141000</v>
      </c>
      <c r="B35675" t="s">
        <v>130</v>
      </c>
      <c r="C35675" s="30">
        <v>3.3957000000000002</v>
      </c>
      <c r="D35675" t="s">
        <v>20</v>
      </c>
      <c r="E35675">
        <v>2026</v>
      </c>
      <c r="G35675" t="s">
        <v>273</v>
      </c>
    </row>
    <row r="35676" spans="1:7">
      <c r="A35676">
        <v>72141000</v>
      </c>
      <c r="B35676" t="s">
        <v>130</v>
      </c>
      <c r="C35676" s="30">
        <v>3.7044000000000001</v>
      </c>
      <c r="D35676" t="s">
        <v>20</v>
      </c>
      <c r="E35676">
        <v>2027</v>
      </c>
      <c r="G35676" t="s">
        <v>273</v>
      </c>
    </row>
    <row r="35677" spans="1:7">
      <c r="A35677">
        <v>72141000</v>
      </c>
      <c r="B35677" t="s">
        <v>130</v>
      </c>
      <c r="C35677" s="30">
        <v>4.0131000000000006</v>
      </c>
      <c r="D35677" t="s">
        <v>20</v>
      </c>
      <c r="E35677">
        <v>2028</v>
      </c>
      <c r="G35677" t="s">
        <v>273</v>
      </c>
    </row>
    <row r="35678" spans="1:7">
      <c r="A35678">
        <v>72142000</v>
      </c>
      <c r="B35678" t="s">
        <v>130</v>
      </c>
      <c r="C35678" s="30">
        <v>2.31</v>
      </c>
      <c r="D35678" t="s">
        <v>20</v>
      </c>
      <c r="G35678" t="s">
        <v>273</v>
      </c>
    </row>
    <row r="35679" spans="1:7">
      <c r="A35679">
        <v>72142000</v>
      </c>
      <c r="B35679" t="s">
        <v>130</v>
      </c>
      <c r="C35679" s="30">
        <v>2.5409999999999999</v>
      </c>
      <c r="D35679" t="s">
        <v>20</v>
      </c>
      <c r="E35679">
        <v>2026</v>
      </c>
      <c r="G35679" t="s">
        <v>273</v>
      </c>
    </row>
    <row r="35680" spans="1:7">
      <c r="A35680">
        <v>72142000</v>
      </c>
      <c r="B35680" t="s">
        <v>130</v>
      </c>
      <c r="C35680" s="30">
        <v>2.7720000000000002</v>
      </c>
      <c r="D35680" t="s">
        <v>20</v>
      </c>
      <c r="E35680">
        <v>2027</v>
      </c>
      <c r="G35680" t="s">
        <v>273</v>
      </c>
    </row>
    <row r="35681" spans="1:7">
      <c r="A35681">
        <v>72142000</v>
      </c>
      <c r="B35681" t="s">
        <v>130</v>
      </c>
      <c r="C35681" s="30">
        <v>3.0030000000000001</v>
      </c>
      <c r="D35681" t="s">
        <v>20</v>
      </c>
      <c r="E35681">
        <v>2028</v>
      </c>
      <c r="G35681" t="s">
        <v>273</v>
      </c>
    </row>
    <row r="35682" spans="1:7">
      <c r="A35682">
        <v>72143000</v>
      </c>
      <c r="B35682" t="s">
        <v>130</v>
      </c>
      <c r="C35682" s="30">
        <v>2.31</v>
      </c>
      <c r="D35682" t="s">
        <v>20</v>
      </c>
      <c r="G35682" t="s">
        <v>273</v>
      </c>
    </row>
    <row r="35683" spans="1:7">
      <c r="A35683">
        <v>72143000</v>
      </c>
      <c r="B35683" t="s">
        <v>130</v>
      </c>
      <c r="C35683" s="30">
        <v>2.5409999999999999</v>
      </c>
      <c r="D35683" t="s">
        <v>20</v>
      </c>
      <c r="E35683">
        <v>2026</v>
      </c>
      <c r="G35683" t="s">
        <v>273</v>
      </c>
    </row>
    <row r="35684" spans="1:7">
      <c r="A35684">
        <v>72143000</v>
      </c>
      <c r="B35684" t="s">
        <v>130</v>
      </c>
      <c r="C35684" s="30">
        <v>2.7720000000000002</v>
      </c>
      <c r="D35684" t="s">
        <v>20</v>
      </c>
      <c r="E35684">
        <v>2027</v>
      </c>
      <c r="G35684" t="s">
        <v>273</v>
      </c>
    </row>
    <row r="35685" spans="1:7">
      <c r="A35685">
        <v>72143000</v>
      </c>
      <c r="B35685" t="s">
        <v>130</v>
      </c>
      <c r="C35685" s="30">
        <v>3.0030000000000001</v>
      </c>
      <c r="D35685" t="s">
        <v>20</v>
      </c>
      <c r="E35685">
        <v>2028</v>
      </c>
      <c r="G35685" t="s">
        <v>273</v>
      </c>
    </row>
    <row r="35686" spans="1:7">
      <c r="A35686">
        <v>721491</v>
      </c>
      <c r="B35686" t="s">
        <v>130</v>
      </c>
      <c r="C35686" s="30">
        <v>2.31</v>
      </c>
      <c r="D35686" t="s">
        <v>20</v>
      </c>
      <c r="G35686" t="s">
        <v>273</v>
      </c>
    </row>
    <row r="35687" spans="1:7">
      <c r="A35687">
        <v>721491</v>
      </c>
      <c r="B35687" t="s">
        <v>130</v>
      </c>
      <c r="C35687" s="30">
        <v>2.5409999999999999</v>
      </c>
      <c r="D35687" t="s">
        <v>20</v>
      </c>
      <c r="E35687">
        <v>2026</v>
      </c>
      <c r="G35687" t="s">
        <v>273</v>
      </c>
    </row>
    <row r="35688" spans="1:7">
      <c r="A35688">
        <v>721491</v>
      </c>
      <c r="B35688" t="s">
        <v>130</v>
      </c>
      <c r="C35688" s="30">
        <v>2.7720000000000002</v>
      </c>
      <c r="D35688" t="s">
        <v>20</v>
      </c>
      <c r="E35688">
        <v>2027</v>
      </c>
      <c r="G35688" t="s">
        <v>273</v>
      </c>
    </row>
    <row r="35689" spans="1:7">
      <c r="A35689">
        <v>721491</v>
      </c>
      <c r="B35689" t="s">
        <v>130</v>
      </c>
      <c r="C35689" s="30">
        <v>3.0030000000000001</v>
      </c>
      <c r="D35689" t="s">
        <v>20</v>
      </c>
      <c r="E35689">
        <v>2028</v>
      </c>
      <c r="G35689" t="s">
        <v>273</v>
      </c>
    </row>
    <row r="35690" spans="1:7">
      <c r="A35690">
        <v>721499</v>
      </c>
      <c r="B35690" t="s">
        <v>130</v>
      </c>
      <c r="C35690" s="30">
        <v>2.31</v>
      </c>
      <c r="D35690" t="s">
        <v>20</v>
      </c>
      <c r="G35690" t="s">
        <v>273</v>
      </c>
    </row>
    <row r="35691" spans="1:7">
      <c r="A35691">
        <v>721499</v>
      </c>
      <c r="B35691" t="s">
        <v>130</v>
      </c>
      <c r="C35691" s="30">
        <v>2.5409999999999999</v>
      </c>
      <c r="D35691" t="s">
        <v>20</v>
      </c>
      <c r="E35691">
        <v>2026</v>
      </c>
      <c r="G35691" t="s">
        <v>273</v>
      </c>
    </row>
    <row r="35692" spans="1:7">
      <c r="A35692">
        <v>721499</v>
      </c>
      <c r="B35692" t="s">
        <v>130</v>
      </c>
      <c r="C35692" s="30">
        <v>2.7720000000000002</v>
      </c>
      <c r="D35692" t="s">
        <v>20</v>
      </c>
      <c r="E35692">
        <v>2027</v>
      </c>
      <c r="G35692" t="s">
        <v>273</v>
      </c>
    </row>
    <row r="35693" spans="1:7">
      <c r="A35693">
        <v>721499</v>
      </c>
      <c r="B35693" t="s">
        <v>130</v>
      </c>
      <c r="C35693" s="30">
        <v>3.0030000000000001</v>
      </c>
      <c r="D35693" t="s">
        <v>20</v>
      </c>
      <c r="E35693">
        <v>2028</v>
      </c>
      <c r="G35693" t="s">
        <v>273</v>
      </c>
    </row>
    <row r="35694" spans="1:7">
      <c r="A35694">
        <v>7215</v>
      </c>
      <c r="B35694" t="s">
        <v>130</v>
      </c>
      <c r="C35694" s="30">
        <v>2.31</v>
      </c>
      <c r="D35694" t="s">
        <v>20</v>
      </c>
      <c r="G35694" t="s">
        <v>273</v>
      </c>
    </row>
    <row r="35695" spans="1:7">
      <c r="A35695">
        <v>7215</v>
      </c>
      <c r="B35695" t="s">
        <v>130</v>
      </c>
      <c r="C35695" s="30">
        <v>2.5409999999999999</v>
      </c>
      <c r="D35695" t="s">
        <v>20</v>
      </c>
      <c r="E35695">
        <v>2026</v>
      </c>
      <c r="G35695" t="s">
        <v>273</v>
      </c>
    </row>
    <row r="35696" spans="1:7">
      <c r="A35696">
        <v>7215</v>
      </c>
      <c r="B35696" t="s">
        <v>130</v>
      </c>
      <c r="C35696" s="30">
        <v>2.7720000000000002</v>
      </c>
      <c r="D35696" t="s">
        <v>20</v>
      </c>
      <c r="E35696">
        <v>2027</v>
      </c>
      <c r="G35696" t="s">
        <v>273</v>
      </c>
    </row>
    <row r="35697" spans="1:7">
      <c r="A35697">
        <v>7215</v>
      </c>
      <c r="B35697" t="s">
        <v>130</v>
      </c>
      <c r="C35697" s="30">
        <v>3.0030000000000001</v>
      </c>
      <c r="D35697" t="s">
        <v>20</v>
      </c>
      <c r="E35697">
        <v>2028</v>
      </c>
      <c r="G35697" t="s">
        <v>273</v>
      </c>
    </row>
    <row r="35698" spans="1:7">
      <c r="A35698">
        <v>7216</v>
      </c>
      <c r="B35698" t="s">
        <v>130</v>
      </c>
      <c r="C35698" s="30">
        <v>2.31</v>
      </c>
      <c r="D35698" t="s">
        <v>20</v>
      </c>
      <c r="G35698" t="s">
        <v>273</v>
      </c>
    </row>
    <row r="35699" spans="1:7">
      <c r="A35699">
        <v>7216</v>
      </c>
      <c r="B35699" t="s">
        <v>130</v>
      </c>
      <c r="C35699" s="30">
        <v>2.5409999999999999</v>
      </c>
      <c r="D35699" t="s">
        <v>20</v>
      </c>
      <c r="E35699">
        <v>2026</v>
      </c>
      <c r="G35699" t="s">
        <v>273</v>
      </c>
    </row>
    <row r="35700" spans="1:7">
      <c r="A35700">
        <v>7216</v>
      </c>
      <c r="B35700" t="s">
        <v>130</v>
      </c>
      <c r="C35700" s="30">
        <v>2.7720000000000002</v>
      </c>
      <c r="D35700" t="s">
        <v>20</v>
      </c>
      <c r="E35700">
        <v>2027</v>
      </c>
      <c r="G35700" t="s">
        <v>273</v>
      </c>
    </row>
    <row r="35701" spans="1:7">
      <c r="A35701">
        <v>7216</v>
      </c>
      <c r="B35701" t="s">
        <v>130</v>
      </c>
      <c r="C35701" s="30">
        <v>3.0030000000000001</v>
      </c>
      <c r="D35701" t="s">
        <v>20</v>
      </c>
      <c r="E35701">
        <v>2028</v>
      </c>
      <c r="G35701" t="s">
        <v>273</v>
      </c>
    </row>
    <row r="35702" spans="1:7">
      <c r="A35702">
        <v>721710</v>
      </c>
      <c r="B35702" t="s">
        <v>130</v>
      </c>
      <c r="C35702" s="30">
        <v>2.31</v>
      </c>
      <c r="D35702" t="s">
        <v>20</v>
      </c>
      <c r="G35702" t="s">
        <v>273</v>
      </c>
    </row>
    <row r="35703" spans="1:7">
      <c r="A35703">
        <v>721710</v>
      </c>
      <c r="B35703" t="s">
        <v>130</v>
      </c>
      <c r="C35703" s="30">
        <v>2.5409999999999999</v>
      </c>
      <c r="D35703" t="s">
        <v>20</v>
      </c>
      <c r="E35703">
        <v>2026</v>
      </c>
      <c r="G35703" t="s">
        <v>273</v>
      </c>
    </row>
    <row r="35704" spans="1:7">
      <c r="A35704">
        <v>721710</v>
      </c>
      <c r="B35704" t="s">
        <v>130</v>
      </c>
      <c r="C35704" s="30">
        <v>2.7720000000000002</v>
      </c>
      <c r="D35704" t="s">
        <v>20</v>
      </c>
      <c r="E35704">
        <v>2027</v>
      </c>
      <c r="G35704" t="s">
        <v>273</v>
      </c>
    </row>
    <row r="35705" spans="1:7">
      <c r="A35705">
        <v>721710</v>
      </c>
      <c r="B35705" t="s">
        <v>130</v>
      </c>
      <c r="C35705" s="30">
        <v>3.0030000000000001</v>
      </c>
      <c r="D35705" t="s">
        <v>20</v>
      </c>
      <c r="E35705">
        <v>2028</v>
      </c>
      <c r="G35705" t="s">
        <v>273</v>
      </c>
    </row>
    <row r="35706" spans="1:7">
      <c r="A35706">
        <v>721720</v>
      </c>
      <c r="B35706" t="s">
        <v>130</v>
      </c>
      <c r="C35706" s="30">
        <v>2.31</v>
      </c>
      <c r="D35706" t="s">
        <v>20</v>
      </c>
      <c r="G35706" t="s">
        <v>273</v>
      </c>
    </row>
    <row r="35707" spans="1:7">
      <c r="A35707">
        <v>721720</v>
      </c>
      <c r="B35707" t="s">
        <v>130</v>
      </c>
      <c r="C35707" s="30">
        <v>2.5409999999999999</v>
      </c>
      <c r="D35707" t="s">
        <v>20</v>
      </c>
      <c r="E35707">
        <v>2026</v>
      </c>
      <c r="G35707" t="s">
        <v>273</v>
      </c>
    </row>
    <row r="35708" spans="1:7">
      <c r="A35708">
        <v>721720</v>
      </c>
      <c r="B35708" t="s">
        <v>130</v>
      </c>
      <c r="C35708" s="30">
        <v>2.7720000000000002</v>
      </c>
      <c r="D35708" t="s">
        <v>20</v>
      </c>
      <c r="E35708">
        <v>2027</v>
      </c>
      <c r="G35708" t="s">
        <v>273</v>
      </c>
    </row>
    <row r="35709" spans="1:7">
      <c r="A35709">
        <v>721720</v>
      </c>
      <c r="B35709" t="s">
        <v>130</v>
      </c>
      <c r="C35709" s="30">
        <v>3.0030000000000001</v>
      </c>
      <c r="D35709" t="s">
        <v>20</v>
      </c>
      <c r="E35709">
        <v>2028</v>
      </c>
      <c r="G35709" t="s">
        <v>273</v>
      </c>
    </row>
    <row r="35710" spans="1:7">
      <c r="A35710">
        <v>721730</v>
      </c>
      <c r="B35710" t="s">
        <v>130</v>
      </c>
      <c r="C35710" s="30">
        <v>2.31</v>
      </c>
      <c r="D35710" t="s">
        <v>20</v>
      </c>
      <c r="G35710" t="s">
        <v>273</v>
      </c>
    </row>
    <row r="35711" spans="1:7">
      <c r="A35711">
        <v>721730</v>
      </c>
      <c r="B35711" t="s">
        <v>130</v>
      </c>
      <c r="C35711" s="30">
        <v>2.5409999999999999</v>
      </c>
      <c r="D35711" t="s">
        <v>20</v>
      </c>
      <c r="E35711">
        <v>2026</v>
      </c>
      <c r="G35711" t="s">
        <v>273</v>
      </c>
    </row>
    <row r="35712" spans="1:7">
      <c r="A35712">
        <v>721730</v>
      </c>
      <c r="B35712" t="s">
        <v>130</v>
      </c>
      <c r="C35712" s="30">
        <v>2.7720000000000002</v>
      </c>
      <c r="D35712" t="s">
        <v>20</v>
      </c>
      <c r="E35712">
        <v>2027</v>
      </c>
      <c r="G35712" t="s">
        <v>273</v>
      </c>
    </row>
    <row r="35713" spans="1:7">
      <c r="A35713">
        <v>721730</v>
      </c>
      <c r="B35713" t="s">
        <v>130</v>
      </c>
      <c r="C35713" s="30">
        <v>3.0030000000000001</v>
      </c>
      <c r="D35713" t="s">
        <v>20</v>
      </c>
      <c r="E35713">
        <v>2028</v>
      </c>
      <c r="G35713" t="s">
        <v>273</v>
      </c>
    </row>
    <row r="35714" spans="1:7">
      <c r="A35714">
        <v>721790</v>
      </c>
      <c r="B35714" t="s">
        <v>130</v>
      </c>
      <c r="C35714" s="30">
        <v>2.31</v>
      </c>
      <c r="D35714" t="s">
        <v>20</v>
      </c>
      <c r="G35714" t="s">
        <v>273</v>
      </c>
    </row>
    <row r="35715" spans="1:7">
      <c r="A35715">
        <v>721790</v>
      </c>
      <c r="B35715" t="s">
        <v>130</v>
      </c>
      <c r="C35715" s="30">
        <v>2.5409999999999999</v>
      </c>
      <c r="D35715" t="s">
        <v>20</v>
      </c>
      <c r="E35715">
        <v>2026</v>
      </c>
      <c r="G35715" t="s">
        <v>273</v>
      </c>
    </row>
    <row r="35716" spans="1:7">
      <c r="A35716">
        <v>721790</v>
      </c>
      <c r="B35716" t="s">
        <v>130</v>
      </c>
      <c r="C35716" s="30">
        <v>2.7720000000000002</v>
      </c>
      <c r="D35716" t="s">
        <v>20</v>
      </c>
      <c r="E35716">
        <v>2027</v>
      </c>
      <c r="G35716" t="s">
        <v>273</v>
      </c>
    </row>
    <row r="35717" spans="1:7">
      <c r="A35717">
        <v>721790</v>
      </c>
      <c r="B35717" t="s">
        <v>130</v>
      </c>
      <c r="C35717" s="30">
        <v>3.0030000000000001</v>
      </c>
      <c r="D35717" t="s">
        <v>20</v>
      </c>
      <c r="E35717">
        <v>2028</v>
      </c>
      <c r="G35717" t="s">
        <v>273</v>
      </c>
    </row>
    <row r="35718" spans="1:7">
      <c r="A35718">
        <v>72181000</v>
      </c>
      <c r="B35718" t="s">
        <v>130</v>
      </c>
      <c r="C35718" s="30">
        <v>5.97</v>
      </c>
      <c r="G35718" t="s">
        <v>273</v>
      </c>
    </row>
    <row r="35719" spans="1:7">
      <c r="A35719">
        <v>72181000</v>
      </c>
      <c r="B35719" t="s">
        <v>130</v>
      </c>
      <c r="C35719" s="30">
        <v>6.5670000000000002</v>
      </c>
      <c r="E35719">
        <v>2026</v>
      </c>
      <c r="G35719" t="s">
        <v>273</v>
      </c>
    </row>
    <row r="35720" spans="1:7">
      <c r="A35720">
        <v>72181000</v>
      </c>
      <c r="B35720" t="s">
        <v>130</v>
      </c>
      <c r="C35720" s="30">
        <v>7.1639999999999997</v>
      </c>
      <c r="E35720">
        <v>2027</v>
      </c>
      <c r="G35720" t="s">
        <v>273</v>
      </c>
    </row>
    <row r="35721" spans="1:7">
      <c r="A35721">
        <v>72181000</v>
      </c>
      <c r="B35721" t="s">
        <v>130</v>
      </c>
      <c r="C35721" s="30">
        <v>7.7610000000000001</v>
      </c>
      <c r="E35721">
        <v>2028</v>
      </c>
      <c r="G35721" t="s">
        <v>273</v>
      </c>
    </row>
    <row r="35722" spans="1:7">
      <c r="A35722">
        <v>721891</v>
      </c>
      <c r="B35722" t="s">
        <v>130</v>
      </c>
      <c r="C35722" s="30">
        <v>5.47</v>
      </c>
      <c r="G35722" t="s">
        <v>273</v>
      </c>
    </row>
    <row r="35723" spans="1:7">
      <c r="A35723">
        <v>721891</v>
      </c>
      <c r="B35723" t="s">
        <v>130</v>
      </c>
      <c r="C35723" s="30">
        <v>6.0169999999999995</v>
      </c>
      <c r="E35723">
        <v>2026</v>
      </c>
      <c r="G35723" t="s">
        <v>273</v>
      </c>
    </row>
    <row r="35724" spans="1:7">
      <c r="A35724">
        <v>721891</v>
      </c>
      <c r="B35724" t="s">
        <v>130</v>
      </c>
      <c r="C35724" s="30">
        <v>6.5640000000000001</v>
      </c>
      <c r="E35724">
        <v>2027</v>
      </c>
      <c r="G35724" t="s">
        <v>273</v>
      </c>
    </row>
    <row r="35725" spans="1:7">
      <c r="A35725">
        <v>721891</v>
      </c>
      <c r="B35725" t="s">
        <v>130</v>
      </c>
      <c r="C35725" s="30">
        <v>7.1109999999999998</v>
      </c>
      <c r="E35725">
        <v>2028</v>
      </c>
      <c r="G35725" t="s">
        <v>273</v>
      </c>
    </row>
    <row r="35726" spans="1:7">
      <c r="A35726">
        <v>72189911</v>
      </c>
      <c r="B35726" t="s">
        <v>130</v>
      </c>
      <c r="C35726" s="30">
        <v>5.47</v>
      </c>
      <c r="G35726" t="s">
        <v>273</v>
      </c>
    </row>
    <row r="35727" spans="1:7">
      <c r="A35727">
        <v>72189911</v>
      </c>
      <c r="B35727" t="s">
        <v>130</v>
      </c>
      <c r="C35727" s="30">
        <v>6.0169999999999995</v>
      </c>
      <c r="E35727">
        <v>2026</v>
      </c>
      <c r="G35727" t="s">
        <v>273</v>
      </c>
    </row>
    <row r="35728" spans="1:7">
      <c r="A35728">
        <v>72189911</v>
      </c>
      <c r="B35728" t="s">
        <v>130</v>
      </c>
      <c r="C35728" s="30">
        <v>6.5640000000000001</v>
      </c>
      <c r="E35728">
        <v>2027</v>
      </c>
      <c r="G35728" t="s">
        <v>273</v>
      </c>
    </row>
    <row r="35729" spans="1:7">
      <c r="A35729">
        <v>72189911</v>
      </c>
      <c r="B35729" t="s">
        <v>130</v>
      </c>
      <c r="C35729" s="30">
        <v>7.1109999999999998</v>
      </c>
      <c r="E35729">
        <v>2028</v>
      </c>
      <c r="G35729" t="s">
        <v>273</v>
      </c>
    </row>
    <row r="35730" spans="1:7">
      <c r="A35730">
        <v>72189919</v>
      </c>
      <c r="B35730" t="s">
        <v>130</v>
      </c>
      <c r="C35730" s="30">
        <v>5.97</v>
      </c>
      <c r="G35730" t="s">
        <v>273</v>
      </c>
    </row>
    <row r="35731" spans="1:7">
      <c r="A35731">
        <v>72189919</v>
      </c>
      <c r="B35731" t="s">
        <v>130</v>
      </c>
      <c r="C35731" s="30">
        <v>6.5670000000000002</v>
      </c>
      <c r="E35731">
        <v>2026</v>
      </c>
      <c r="G35731" t="s">
        <v>273</v>
      </c>
    </row>
    <row r="35732" spans="1:7">
      <c r="A35732">
        <v>72189919</v>
      </c>
      <c r="B35732" t="s">
        <v>130</v>
      </c>
      <c r="C35732" s="30">
        <v>7.1639999999999997</v>
      </c>
      <c r="E35732">
        <v>2027</v>
      </c>
      <c r="G35732" t="s">
        <v>273</v>
      </c>
    </row>
    <row r="35733" spans="1:7">
      <c r="A35733">
        <v>72189919</v>
      </c>
      <c r="B35733" t="s">
        <v>130</v>
      </c>
      <c r="C35733" s="30">
        <v>7.7610000000000001</v>
      </c>
      <c r="E35733">
        <v>2028</v>
      </c>
      <c r="G35733" t="s">
        <v>273</v>
      </c>
    </row>
    <row r="35734" spans="1:7">
      <c r="A35734">
        <v>72189920</v>
      </c>
      <c r="B35734" t="s">
        <v>130</v>
      </c>
      <c r="C35734" s="30">
        <v>5.47</v>
      </c>
      <c r="G35734" t="s">
        <v>273</v>
      </c>
    </row>
    <row r="35735" spans="1:7">
      <c r="A35735">
        <v>72189920</v>
      </c>
      <c r="B35735" t="s">
        <v>130</v>
      </c>
      <c r="C35735" s="30">
        <v>6.0169999999999995</v>
      </c>
      <c r="E35735">
        <v>2026</v>
      </c>
      <c r="G35735" t="s">
        <v>273</v>
      </c>
    </row>
    <row r="35736" spans="1:7">
      <c r="A35736">
        <v>72189920</v>
      </c>
      <c r="B35736" t="s">
        <v>130</v>
      </c>
      <c r="C35736" s="30">
        <v>6.5640000000000001</v>
      </c>
      <c r="E35736">
        <v>2027</v>
      </c>
      <c r="G35736" t="s">
        <v>273</v>
      </c>
    </row>
    <row r="35737" spans="1:7">
      <c r="A35737">
        <v>72189920</v>
      </c>
      <c r="B35737" t="s">
        <v>130</v>
      </c>
      <c r="C35737" s="30">
        <v>7.1109999999999998</v>
      </c>
      <c r="E35737">
        <v>2028</v>
      </c>
      <c r="G35737" t="s">
        <v>273</v>
      </c>
    </row>
    <row r="35738" spans="1:7">
      <c r="A35738">
        <v>72189980</v>
      </c>
      <c r="B35738" t="s">
        <v>130</v>
      </c>
      <c r="C35738" s="30">
        <v>5.97</v>
      </c>
      <c r="G35738" t="s">
        <v>273</v>
      </c>
    </row>
    <row r="35739" spans="1:7">
      <c r="A35739">
        <v>72189980</v>
      </c>
      <c r="B35739" t="s">
        <v>130</v>
      </c>
      <c r="C35739" s="30">
        <v>6.5670000000000002</v>
      </c>
      <c r="E35739">
        <v>2026</v>
      </c>
      <c r="G35739" t="s">
        <v>273</v>
      </c>
    </row>
    <row r="35740" spans="1:7">
      <c r="A35740">
        <v>72189980</v>
      </c>
      <c r="B35740" t="s">
        <v>130</v>
      </c>
      <c r="C35740" s="30">
        <v>7.1639999999999997</v>
      </c>
      <c r="E35740">
        <v>2027</v>
      </c>
      <c r="G35740" t="s">
        <v>273</v>
      </c>
    </row>
    <row r="35741" spans="1:7">
      <c r="A35741">
        <v>72189980</v>
      </c>
      <c r="B35741" t="s">
        <v>130</v>
      </c>
      <c r="C35741" s="30">
        <v>7.7610000000000001</v>
      </c>
      <c r="E35741">
        <v>2028</v>
      </c>
      <c r="G35741" t="s">
        <v>273</v>
      </c>
    </row>
    <row r="35742" spans="1:7">
      <c r="A35742">
        <v>72191100</v>
      </c>
      <c r="B35742" t="s">
        <v>130</v>
      </c>
      <c r="C35742" s="30">
        <v>5.47</v>
      </c>
      <c r="G35742" t="s">
        <v>273</v>
      </c>
    </row>
    <row r="35743" spans="1:7">
      <c r="A35743">
        <v>72191100</v>
      </c>
      <c r="B35743" t="s">
        <v>130</v>
      </c>
      <c r="C35743" s="30">
        <v>6.0169999999999995</v>
      </c>
      <c r="E35743">
        <v>2026</v>
      </c>
      <c r="G35743" t="s">
        <v>273</v>
      </c>
    </row>
    <row r="35744" spans="1:7">
      <c r="A35744">
        <v>72191100</v>
      </c>
      <c r="B35744" t="s">
        <v>130</v>
      </c>
      <c r="C35744" s="30">
        <v>6.5640000000000001</v>
      </c>
      <c r="E35744">
        <v>2027</v>
      </c>
      <c r="G35744" t="s">
        <v>273</v>
      </c>
    </row>
    <row r="35745" spans="1:7">
      <c r="A35745">
        <v>72191100</v>
      </c>
      <c r="B35745" t="s">
        <v>130</v>
      </c>
      <c r="C35745" s="30">
        <v>7.1109999999999998</v>
      </c>
      <c r="E35745">
        <v>2028</v>
      </c>
      <c r="G35745" t="s">
        <v>273</v>
      </c>
    </row>
    <row r="35746" spans="1:7">
      <c r="A35746">
        <v>721912</v>
      </c>
      <c r="B35746" t="s">
        <v>130</v>
      </c>
      <c r="C35746" s="30">
        <v>5.47</v>
      </c>
      <c r="G35746" t="s">
        <v>273</v>
      </c>
    </row>
    <row r="35747" spans="1:7">
      <c r="A35747">
        <v>721912</v>
      </c>
      <c r="B35747" t="s">
        <v>130</v>
      </c>
      <c r="C35747" s="30">
        <v>6.0169999999999995</v>
      </c>
      <c r="E35747">
        <v>2026</v>
      </c>
      <c r="G35747" t="s">
        <v>273</v>
      </c>
    </row>
    <row r="35748" spans="1:7">
      <c r="A35748">
        <v>721912</v>
      </c>
      <c r="B35748" t="s">
        <v>130</v>
      </c>
      <c r="C35748" s="30">
        <v>6.5640000000000001</v>
      </c>
      <c r="E35748">
        <v>2027</v>
      </c>
      <c r="G35748" t="s">
        <v>273</v>
      </c>
    </row>
    <row r="35749" spans="1:7">
      <c r="A35749">
        <v>721912</v>
      </c>
      <c r="B35749" t="s">
        <v>130</v>
      </c>
      <c r="C35749" s="30">
        <v>7.1109999999999998</v>
      </c>
      <c r="E35749">
        <v>2028</v>
      </c>
      <c r="G35749" t="s">
        <v>273</v>
      </c>
    </row>
    <row r="35750" spans="1:7">
      <c r="A35750">
        <v>721913</v>
      </c>
      <c r="B35750" t="s">
        <v>130</v>
      </c>
      <c r="C35750" s="30">
        <v>5.47</v>
      </c>
      <c r="G35750" t="s">
        <v>273</v>
      </c>
    </row>
    <row r="35751" spans="1:7">
      <c r="A35751">
        <v>721913</v>
      </c>
      <c r="B35751" t="s">
        <v>130</v>
      </c>
      <c r="C35751" s="30">
        <v>6.0169999999999995</v>
      </c>
      <c r="E35751">
        <v>2026</v>
      </c>
      <c r="G35751" t="s">
        <v>273</v>
      </c>
    </row>
    <row r="35752" spans="1:7">
      <c r="A35752">
        <v>721913</v>
      </c>
      <c r="B35752" t="s">
        <v>130</v>
      </c>
      <c r="C35752" s="30">
        <v>6.5640000000000001</v>
      </c>
      <c r="E35752">
        <v>2027</v>
      </c>
      <c r="G35752" t="s">
        <v>273</v>
      </c>
    </row>
    <row r="35753" spans="1:7">
      <c r="A35753">
        <v>721913</v>
      </c>
      <c r="B35753" t="s">
        <v>130</v>
      </c>
      <c r="C35753" s="30">
        <v>7.1109999999999998</v>
      </c>
      <c r="E35753">
        <v>2028</v>
      </c>
      <c r="G35753" t="s">
        <v>273</v>
      </c>
    </row>
    <row r="35754" spans="1:7">
      <c r="A35754">
        <v>721914</v>
      </c>
      <c r="B35754" t="s">
        <v>130</v>
      </c>
      <c r="C35754" s="30">
        <v>5.47</v>
      </c>
      <c r="G35754" t="s">
        <v>273</v>
      </c>
    </row>
    <row r="35755" spans="1:7">
      <c r="A35755">
        <v>721914</v>
      </c>
      <c r="B35755" t="s">
        <v>130</v>
      </c>
      <c r="C35755" s="30">
        <v>6.0169999999999995</v>
      </c>
      <c r="E35755">
        <v>2026</v>
      </c>
      <c r="G35755" t="s">
        <v>273</v>
      </c>
    </row>
    <row r="35756" spans="1:7">
      <c r="A35756">
        <v>721914</v>
      </c>
      <c r="B35756" t="s">
        <v>130</v>
      </c>
      <c r="C35756" s="30">
        <v>6.5640000000000001</v>
      </c>
      <c r="E35756">
        <v>2027</v>
      </c>
      <c r="G35756" t="s">
        <v>273</v>
      </c>
    </row>
    <row r="35757" spans="1:7">
      <c r="A35757">
        <v>721914</v>
      </c>
      <c r="B35757" t="s">
        <v>130</v>
      </c>
      <c r="C35757" s="30">
        <v>7.1109999999999998</v>
      </c>
      <c r="E35757">
        <v>2028</v>
      </c>
      <c r="G35757" t="s">
        <v>273</v>
      </c>
    </row>
    <row r="35758" spans="1:7">
      <c r="A35758">
        <v>721921</v>
      </c>
      <c r="B35758" t="s">
        <v>130</v>
      </c>
      <c r="C35758" s="30">
        <v>5.47</v>
      </c>
      <c r="G35758" t="s">
        <v>273</v>
      </c>
    </row>
    <row r="35759" spans="1:7">
      <c r="A35759">
        <v>721921</v>
      </c>
      <c r="B35759" t="s">
        <v>130</v>
      </c>
      <c r="C35759" s="30">
        <v>6.0169999999999995</v>
      </c>
      <c r="E35759">
        <v>2026</v>
      </c>
      <c r="G35759" t="s">
        <v>273</v>
      </c>
    </row>
    <row r="35760" spans="1:7">
      <c r="A35760">
        <v>721921</v>
      </c>
      <c r="B35760" t="s">
        <v>130</v>
      </c>
      <c r="C35760" s="30">
        <v>6.5640000000000001</v>
      </c>
      <c r="E35760">
        <v>2027</v>
      </c>
      <c r="G35760" t="s">
        <v>273</v>
      </c>
    </row>
    <row r="35761" spans="1:7">
      <c r="A35761">
        <v>721921</v>
      </c>
      <c r="B35761" t="s">
        <v>130</v>
      </c>
      <c r="C35761" s="30">
        <v>7.1109999999999998</v>
      </c>
      <c r="E35761">
        <v>2028</v>
      </c>
      <c r="G35761" t="s">
        <v>273</v>
      </c>
    </row>
    <row r="35762" spans="1:7">
      <c r="A35762">
        <v>721922</v>
      </c>
      <c r="B35762" t="s">
        <v>130</v>
      </c>
      <c r="C35762" s="30">
        <v>5.47</v>
      </c>
      <c r="G35762" t="s">
        <v>273</v>
      </c>
    </row>
    <row r="35763" spans="1:7">
      <c r="A35763">
        <v>721922</v>
      </c>
      <c r="B35763" t="s">
        <v>130</v>
      </c>
      <c r="C35763" s="30">
        <v>6.0169999999999995</v>
      </c>
      <c r="E35763">
        <v>2026</v>
      </c>
      <c r="G35763" t="s">
        <v>273</v>
      </c>
    </row>
    <row r="35764" spans="1:7">
      <c r="A35764">
        <v>721922</v>
      </c>
      <c r="B35764" t="s">
        <v>130</v>
      </c>
      <c r="C35764" s="30">
        <v>6.5640000000000001</v>
      </c>
      <c r="E35764">
        <v>2027</v>
      </c>
      <c r="G35764" t="s">
        <v>273</v>
      </c>
    </row>
    <row r="35765" spans="1:7">
      <c r="A35765">
        <v>721922</v>
      </c>
      <c r="B35765" t="s">
        <v>130</v>
      </c>
      <c r="C35765" s="30">
        <v>7.1109999999999998</v>
      </c>
      <c r="E35765">
        <v>2028</v>
      </c>
      <c r="G35765" t="s">
        <v>273</v>
      </c>
    </row>
    <row r="35766" spans="1:7">
      <c r="A35766">
        <v>72192300</v>
      </c>
      <c r="B35766" t="s">
        <v>130</v>
      </c>
      <c r="C35766" s="30">
        <v>5.47</v>
      </c>
      <c r="G35766" t="s">
        <v>273</v>
      </c>
    </row>
    <row r="35767" spans="1:7">
      <c r="A35767">
        <v>72192300</v>
      </c>
      <c r="B35767" t="s">
        <v>130</v>
      </c>
      <c r="C35767" s="30">
        <v>6.0169999999999995</v>
      </c>
      <c r="E35767">
        <v>2026</v>
      </c>
      <c r="G35767" t="s">
        <v>273</v>
      </c>
    </row>
    <row r="35768" spans="1:7">
      <c r="A35768">
        <v>72192300</v>
      </c>
      <c r="B35768" t="s">
        <v>130</v>
      </c>
      <c r="C35768" s="30">
        <v>6.5640000000000001</v>
      </c>
      <c r="E35768">
        <v>2027</v>
      </c>
      <c r="G35768" t="s">
        <v>273</v>
      </c>
    </row>
    <row r="35769" spans="1:7">
      <c r="A35769">
        <v>72192300</v>
      </c>
      <c r="B35769" t="s">
        <v>130</v>
      </c>
      <c r="C35769" s="30">
        <v>7.1109999999999998</v>
      </c>
      <c r="E35769">
        <v>2028</v>
      </c>
      <c r="G35769" t="s">
        <v>273</v>
      </c>
    </row>
    <row r="35770" spans="1:7">
      <c r="A35770">
        <v>72192400</v>
      </c>
      <c r="B35770" t="s">
        <v>130</v>
      </c>
      <c r="C35770" s="30">
        <v>5.47</v>
      </c>
      <c r="G35770" t="s">
        <v>273</v>
      </c>
    </row>
    <row r="35771" spans="1:7">
      <c r="A35771">
        <v>72192400</v>
      </c>
      <c r="B35771" t="s">
        <v>130</v>
      </c>
      <c r="C35771" s="30">
        <v>6.0169999999999995</v>
      </c>
      <c r="E35771">
        <v>2026</v>
      </c>
      <c r="G35771" t="s">
        <v>273</v>
      </c>
    </row>
    <row r="35772" spans="1:7">
      <c r="A35772">
        <v>72192400</v>
      </c>
      <c r="B35772" t="s">
        <v>130</v>
      </c>
      <c r="C35772" s="30">
        <v>6.5640000000000001</v>
      </c>
      <c r="E35772">
        <v>2027</v>
      </c>
      <c r="G35772" t="s">
        <v>273</v>
      </c>
    </row>
    <row r="35773" spans="1:7">
      <c r="A35773">
        <v>72192400</v>
      </c>
      <c r="B35773" t="s">
        <v>130</v>
      </c>
      <c r="C35773" s="30">
        <v>7.1109999999999998</v>
      </c>
      <c r="E35773">
        <v>2028</v>
      </c>
      <c r="G35773" t="s">
        <v>273</v>
      </c>
    </row>
    <row r="35774" spans="1:7">
      <c r="A35774">
        <v>72193100</v>
      </c>
      <c r="B35774" t="s">
        <v>130</v>
      </c>
      <c r="C35774" s="30">
        <v>5.54</v>
      </c>
      <c r="G35774" t="s">
        <v>273</v>
      </c>
    </row>
    <row r="35775" spans="1:7">
      <c r="A35775">
        <v>72193100</v>
      </c>
      <c r="B35775" t="s">
        <v>130</v>
      </c>
      <c r="C35775" s="30">
        <v>6.0940000000000003</v>
      </c>
      <c r="E35775">
        <v>2026</v>
      </c>
      <c r="G35775" t="s">
        <v>273</v>
      </c>
    </row>
    <row r="35776" spans="1:7">
      <c r="A35776">
        <v>72193100</v>
      </c>
      <c r="B35776" t="s">
        <v>130</v>
      </c>
      <c r="C35776" s="30">
        <v>6.6479999999999997</v>
      </c>
      <c r="E35776">
        <v>2027</v>
      </c>
      <c r="G35776" t="s">
        <v>273</v>
      </c>
    </row>
    <row r="35777" spans="1:7">
      <c r="A35777">
        <v>72193100</v>
      </c>
      <c r="B35777" t="s">
        <v>130</v>
      </c>
      <c r="C35777" s="30">
        <v>7.202</v>
      </c>
      <c r="E35777">
        <v>2028</v>
      </c>
      <c r="G35777" t="s">
        <v>273</v>
      </c>
    </row>
    <row r="35778" spans="1:7">
      <c r="A35778">
        <v>721932</v>
      </c>
      <c r="B35778" t="s">
        <v>130</v>
      </c>
      <c r="C35778" s="30">
        <v>5.54</v>
      </c>
      <c r="G35778" t="s">
        <v>273</v>
      </c>
    </row>
    <row r="35779" spans="1:7">
      <c r="A35779">
        <v>721932</v>
      </c>
      <c r="B35779" t="s">
        <v>130</v>
      </c>
      <c r="C35779" s="30">
        <v>6.0940000000000003</v>
      </c>
      <c r="E35779">
        <v>2026</v>
      </c>
      <c r="G35779" t="s">
        <v>273</v>
      </c>
    </row>
    <row r="35780" spans="1:7">
      <c r="A35780">
        <v>721932</v>
      </c>
      <c r="B35780" t="s">
        <v>130</v>
      </c>
      <c r="C35780" s="30">
        <v>6.6479999999999997</v>
      </c>
      <c r="E35780">
        <v>2027</v>
      </c>
      <c r="G35780" t="s">
        <v>273</v>
      </c>
    </row>
    <row r="35781" spans="1:7">
      <c r="A35781">
        <v>721932</v>
      </c>
      <c r="B35781" t="s">
        <v>130</v>
      </c>
      <c r="C35781" s="30">
        <v>7.202</v>
      </c>
      <c r="E35781">
        <v>2028</v>
      </c>
      <c r="G35781" t="s">
        <v>273</v>
      </c>
    </row>
    <row r="35782" spans="1:7">
      <c r="A35782">
        <v>721933</v>
      </c>
      <c r="B35782" t="s">
        <v>130</v>
      </c>
      <c r="C35782" s="30">
        <v>5.54</v>
      </c>
      <c r="G35782" t="s">
        <v>273</v>
      </c>
    </row>
    <row r="35783" spans="1:7">
      <c r="A35783">
        <v>721933</v>
      </c>
      <c r="B35783" t="s">
        <v>130</v>
      </c>
      <c r="C35783" s="30">
        <v>6.0940000000000003</v>
      </c>
      <c r="E35783">
        <v>2026</v>
      </c>
      <c r="G35783" t="s">
        <v>273</v>
      </c>
    </row>
    <row r="35784" spans="1:7">
      <c r="A35784">
        <v>721933</v>
      </c>
      <c r="B35784" t="s">
        <v>130</v>
      </c>
      <c r="C35784" s="30">
        <v>6.6479999999999997</v>
      </c>
      <c r="E35784">
        <v>2027</v>
      </c>
      <c r="G35784" t="s">
        <v>273</v>
      </c>
    </row>
    <row r="35785" spans="1:7">
      <c r="A35785">
        <v>721933</v>
      </c>
      <c r="B35785" t="s">
        <v>130</v>
      </c>
      <c r="C35785" s="30">
        <v>7.202</v>
      </c>
      <c r="E35785">
        <v>2028</v>
      </c>
      <c r="G35785" t="s">
        <v>273</v>
      </c>
    </row>
    <row r="35786" spans="1:7">
      <c r="A35786">
        <v>721934</v>
      </c>
      <c r="B35786" t="s">
        <v>130</v>
      </c>
      <c r="C35786" s="30">
        <v>5.54</v>
      </c>
      <c r="G35786" t="s">
        <v>273</v>
      </c>
    </row>
    <row r="35787" spans="1:7">
      <c r="A35787">
        <v>721934</v>
      </c>
      <c r="B35787" t="s">
        <v>130</v>
      </c>
      <c r="C35787" s="30">
        <v>6.0940000000000003</v>
      </c>
      <c r="E35787">
        <v>2026</v>
      </c>
      <c r="G35787" t="s">
        <v>273</v>
      </c>
    </row>
    <row r="35788" spans="1:7">
      <c r="A35788">
        <v>721934</v>
      </c>
      <c r="B35788" t="s">
        <v>130</v>
      </c>
      <c r="C35788" s="30">
        <v>6.6479999999999997</v>
      </c>
      <c r="E35788">
        <v>2027</v>
      </c>
      <c r="G35788" t="s">
        <v>273</v>
      </c>
    </row>
    <row r="35789" spans="1:7">
      <c r="A35789">
        <v>721934</v>
      </c>
      <c r="B35789" t="s">
        <v>130</v>
      </c>
      <c r="C35789" s="30">
        <v>7.202</v>
      </c>
      <c r="E35789">
        <v>2028</v>
      </c>
      <c r="G35789" t="s">
        <v>273</v>
      </c>
    </row>
    <row r="35790" spans="1:7">
      <c r="A35790">
        <v>721935</v>
      </c>
      <c r="B35790" t="s">
        <v>130</v>
      </c>
      <c r="C35790" s="30">
        <v>5.54</v>
      </c>
      <c r="G35790" t="s">
        <v>273</v>
      </c>
    </row>
    <row r="35791" spans="1:7">
      <c r="A35791">
        <v>721935</v>
      </c>
      <c r="B35791" t="s">
        <v>130</v>
      </c>
      <c r="C35791" s="30">
        <v>6.0940000000000003</v>
      </c>
      <c r="E35791">
        <v>2026</v>
      </c>
      <c r="G35791" t="s">
        <v>273</v>
      </c>
    </row>
    <row r="35792" spans="1:7">
      <c r="A35792">
        <v>721935</v>
      </c>
      <c r="B35792" t="s">
        <v>130</v>
      </c>
      <c r="C35792" s="30">
        <v>6.6479999999999997</v>
      </c>
      <c r="E35792">
        <v>2027</v>
      </c>
      <c r="G35792" t="s">
        <v>273</v>
      </c>
    </row>
    <row r="35793" spans="1:7">
      <c r="A35793">
        <v>721935</v>
      </c>
      <c r="B35793" t="s">
        <v>130</v>
      </c>
      <c r="C35793" s="30">
        <v>7.202</v>
      </c>
      <c r="E35793">
        <v>2028</v>
      </c>
      <c r="G35793" t="s">
        <v>273</v>
      </c>
    </row>
    <row r="35794" spans="1:7">
      <c r="A35794">
        <v>721990</v>
      </c>
      <c r="B35794" t="s">
        <v>130</v>
      </c>
      <c r="C35794" s="30">
        <v>5.54</v>
      </c>
      <c r="G35794" t="s">
        <v>273</v>
      </c>
    </row>
    <row r="35795" spans="1:7">
      <c r="A35795">
        <v>721990</v>
      </c>
      <c r="B35795" t="s">
        <v>130</v>
      </c>
      <c r="C35795" s="30">
        <v>6.0940000000000003</v>
      </c>
      <c r="E35795">
        <v>2026</v>
      </c>
      <c r="G35795" t="s">
        <v>273</v>
      </c>
    </row>
    <row r="35796" spans="1:7">
      <c r="A35796">
        <v>721990</v>
      </c>
      <c r="B35796" t="s">
        <v>130</v>
      </c>
      <c r="C35796" s="30">
        <v>6.6479999999999997</v>
      </c>
      <c r="E35796">
        <v>2027</v>
      </c>
      <c r="G35796" t="s">
        <v>273</v>
      </c>
    </row>
    <row r="35797" spans="1:7">
      <c r="A35797">
        <v>721990</v>
      </c>
      <c r="B35797" t="s">
        <v>130</v>
      </c>
      <c r="C35797" s="30">
        <v>7.202</v>
      </c>
      <c r="E35797">
        <v>2028</v>
      </c>
      <c r="G35797" t="s">
        <v>273</v>
      </c>
    </row>
    <row r="35798" spans="1:7">
      <c r="A35798">
        <v>72201100</v>
      </c>
      <c r="B35798" t="s">
        <v>130</v>
      </c>
      <c r="C35798" s="30">
        <v>5.47</v>
      </c>
      <c r="G35798" t="s">
        <v>273</v>
      </c>
    </row>
    <row r="35799" spans="1:7">
      <c r="A35799">
        <v>72201100</v>
      </c>
      <c r="B35799" t="s">
        <v>130</v>
      </c>
      <c r="C35799" s="30">
        <v>6.0169999999999995</v>
      </c>
      <c r="E35799">
        <v>2026</v>
      </c>
      <c r="G35799" t="s">
        <v>273</v>
      </c>
    </row>
    <row r="35800" spans="1:7">
      <c r="A35800">
        <v>72201100</v>
      </c>
      <c r="B35800" t="s">
        <v>130</v>
      </c>
      <c r="C35800" s="30">
        <v>6.5640000000000001</v>
      </c>
      <c r="E35800">
        <v>2027</v>
      </c>
      <c r="G35800" t="s">
        <v>273</v>
      </c>
    </row>
    <row r="35801" spans="1:7">
      <c r="A35801">
        <v>72201100</v>
      </c>
      <c r="B35801" t="s">
        <v>130</v>
      </c>
      <c r="C35801" s="30">
        <v>7.1109999999999998</v>
      </c>
      <c r="E35801">
        <v>2028</v>
      </c>
      <c r="G35801" t="s">
        <v>273</v>
      </c>
    </row>
    <row r="35802" spans="1:7">
      <c r="A35802">
        <v>72201200</v>
      </c>
      <c r="B35802" t="s">
        <v>130</v>
      </c>
      <c r="C35802" s="30">
        <v>5.47</v>
      </c>
      <c r="G35802" t="s">
        <v>273</v>
      </c>
    </row>
    <row r="35803" spans="1:7">
      <c r="A35803">
        <v>72201200</v>
      </c>
      <c r="B35803" t="s">
        <v>130</v>
      </c>
      <c r="C35803" s="30">
        <v>6.0169999999999995</v>
      </c>
      <c r="E35803">
        <v>2026</v>
      </c>
      <c r="G35803" t="s">
        <v>273</v>
      </c>
    </row>
    <row r="35804" spans="1:7">
      <c r="A35804">
        <v>72201200</v>
      </c>
      <c r="B35804" t="s">
        <v>130</v>
      </c>
      <c r="C35804" s="30">
        <v>6.5640000000000001</v>
      </c>
      <c r="E35804">
        <v>2027</v>
      </c>
      <c r="G35804" t="s">
        <v>273</v>
      </c>
    </row>
    <row r="35805" spans="1:7">
      <c r="A35805">
        <v>72201200</v>
      </c>
      <c r="B35805" t="s">
        <v>130</v>
      </c>
      <c r="C35805" s="30">
        <v>7.1109999999999998</v>
      </c>
      <c r="E35805">
        <v>2028</v>
      </c>
      <c r="G35805" t="s">
        <v>273</v>
      </c>
    </row>
    <row r="35806" spans="1:7">
      <c r="A35806">
        <v>722020</v>
      </c>
      <c r="B35806" t="s">
        <v>130</v>
      </c>
      <c r="C35806" s="30">
        <v>5.54</v>
      </c>
      <c r="G35806" t="s">
        <v>273</v>
      </c>
    </row>
    <row r="35807" spans="1:7">
      <c r="A35807">
        <v>722020</v>
      </c>
      <c r="B35807" t="s">
        <v>130</v>
      </c>
      <c r="C35807" s="30">
        <v>6.0940000000000003</v>
      </c>
      <c r="E35807">
        <v>2026</v>
      </c>
      <c r="G35807" t="s">
        <v>273</v>
      </c>
    </row>
    <row r="35808" spans="1:7">
      <c r="A35808">
        <v>722020</v>
      </c>
      <c r="B35808" t="s">
        <v>130</v>
      </c>
      <c r="C35808" s="30">
        <v>6.6479999999999997</v>
      </c>
      <c r="E35808">
        <v>2027</v>
      </c>
      <c r="G35808" t="s">
        <v>273</v>
      </c>
    </row>
    <row r="35809" spans="1:7">
      <c r="A35809">
        <v>722020</v>
      </c>
      <c r="B35809" t="s">
        <v>130</v>
      </c>
      <c r="C35809" s="30">
        <v>7.202</v>
      </c>
      <c r="E35809">
        <v>2028</v>
      </c>
      <c r="G35809" t="s">
        <v>273</v>
      </c>
    </row>
    <row r="35810" spans="1:7">
      <c r="A35810">
        <v>722090</v>
      </c>
      <c r="B35810" t="s">
        <v>130</v>
      </c>
      <c r="C35810" s="30">
        <v>5.54</v>
      </c>
      <c r="G35810" t="s">
        <v>273</v>
      </c>
    </row>
    <row r="35811" spans="1:7">
      <c r="A35811">
        <v>722090</v>
      </c>
      <c r="B35811" t="s">
        <v>130</v>
      </c>
      <c r="C35811" s="30">
        <v>6.0940000000000003</v>
      </c>
      <c r="E35811">
        <v>2026</v>
      </c>
      <c r="G35811" t="s">
        <v>273</v>
      </c>
    </row>
    <row r="35812" spans="1:7">
      <c r="A35812">
        <v>722090</v>
      </c>
      <c r="B35812" t="s">
        <v>130</v>
      </c>
      <c r="C35812" s="30">
        <v>6.6479999999999997</v>
      </c>
      <c r="E35812">
        <v>2027</v>
      </c>
      <c r="G35812" t="s">
        <v>273</v>
      </c>
    </row>
    <row r="35813" spans="1:7">
      <c r="A35813">
        <v>722090</v>
      </c>
      <c r="B35813" t="s">
        <v>130</v>
      </c>
      <c r="C35813" s="30">
        <v>7.202</v>
      </c>
      <c r="E35813">
        <v>2028</v>
      </c>
      <c r="G35813" t="s">
        <v>273</v>
      </c>
    </row>
    <row r="35814" spans="1:7">
      <c r="A35814">
        <v>7221</v>
      </c>
      <c r="B35814" t="s">
        <v>130</v>
      </c>
      <c r="C35814" s="30">
        <v>5.31</v>
      </c>
      <c r="G35814" t="s">
        <v>273</v>
      </c>
    </row>
    <row r="35815" spans="1:7">
      <c r="A35815">
        <v>7221</v>
      </c>
      <c r="B35815" t="s">
        <v>130</v>
      </c>
      <c r="C35815" s="30">
        <v>5.8409999999999993</v>
      </c>
      <c r="E35815">
        <v>2026</v>
      </c>
      <c r="G35815" t="s">
        <v>273</v>
      </c>
    </row>
    <row r="35816" spans="1:7">
      <c r="A35816">
        <v>7221</v>
      </c>
      <c r="B35816" t="s">
        <v>130</v>
      </c>
      <c r="C35816" s="30">
        <v>6.3719999999999999</v>
      </c>
      <c r="E35816">
        <v>2027</v>
      </c>
      <c r="G35816" t="s">
        <v>273</v>
      </c>
    </row>
    <row r="35817" spans="1:7">
      <c r="A35817">
        <v>7221</v>
      </c>
      <c r="B35817" t="s">
        <v>130</v>
      </c>
      <c r="C35817" s="30">
        <v>6.9029999999999996</v>
      </c>
      <c r="E35817">
        <v>2028</v>
      </c>
      <c r="G35817" t="s">
        <v>273</v>
      </c>
    </row>
    <row r="35818" spans="1:7">
      <c r="A35818">
        <v>722211</v>
      </c>
      <c r="B35818" t="s">
        <v>130</v>
      </c>
      <c r="C35818" s="30">
        <v>5.31</v>
      </c>
      <c r="G35818" t="s">
        <v>273</v>
      </c>
    </row>
    <row r="35819" spans="1:7">
      <c r="A35819">
        <v>722211</v>
      </c>
      <c r="B35819" t="s">
        <v>130</v>
      </c>
      <c r="C35819" s="30">
        <v>5.8409999999999993</v>
      </c>
      <c r="E35819">
        <v>2026</v>
      </c>
      <c r="G35819" t="s">
        <v>273</v>
      </c>
    </row>
    <row r="35820" spans="1:7">
      <c r="A35820">
        <v>722211</v>
      </c>
      <c r="B35820" t="s">
        <v>130</v>
      </c>
      <c r="C35820" s="30">
        <v>6.3719999999999999</v>
      </c>
      <c r="E35820">
        <v>2027</v>
      </c>
      <c r="G35820" t="s">
        <v>273</v>
      </c>
    </row>
    <row r="35821" spans="1:7">
      <c r="A35821">
        <v>722211</v>
      </c>
      <c r="B35821" t="s">
        <v>130</v>
      </c>
      <c r="C35821" s="30">
        <v>6.9029999999999996</v>
      </c>
      <c r="E35821">
        <v>2028</v>
      </c>
      <c r="G35821" t="s">
        <v>273</v>
      </c>
    </row>
    <row r="35822" spans="1:7">
      <c r="A35822">
        <v>722219</v>
      </c>
      <c r="B35822" t="s">
        <v>130</v>
      </c>
      <c r="C35822" s="30">
        <v>5.31</v>
      </c>
      <c r="G35822" t="s">
        <v>273</v>
      </c>
    </row>
    <row r="35823" spans="1:7">
      <c r="A35823">
        <v>722219</v>
      </c>
      <c r="B35823" t="s">
        <v>130</v>
      </c>
      <c r="C35823" s="30">
        <v>5.8409999999999993</v>
      </c>
      <c r="E35823">
        <v>2026</v>
      </c>
      <c r="G35823" t="s">
        <v>273</v>
      </c>
    </row>
    <row r="35824" spans="1:7">
      <c r="A35824">
        <v>722219</v>
      </c>
      <c r="B35824" t="s">
        <v>130</v>
      </c>
      <c r="C35824" s="30">
        <v>6.3719999999999999</v>
      </c>
      <c r="E35824">
        <v>2027</v>
      </c>
      <c r="G35824" t="s">
        <v>273</v>
      </c>
    </row>
    <row r="35825" spans="1:7">
      <c r="A35825">
        <v>722219</v>
      </c>
      <c r="B35825" t="s">
        <v>130</v>
      </c>
      <c r="C35825" s="30">
        <v>6.9029999999999996</v>
      </c>
      <c r="E35825">
        <v>2028</v>
      </c>
      <c r="G35825" t="s">
        <v>273</v>
      </c>
    </row>
    <row r="35826" spans="1:7">
      <c r="A35826">
        <v>722220</v>
      </c>
      <c r="B35826" t="s">
        <v>130</v>
      </c>
      <c r="C35826" s="30">
        <v>5.31</v>
      </c>
      <c r="G35826" t="s">
        <v>273</v>
      </c>
    </row>
    <row r="35827" spans="1:7">
      <c r="A35827">
        <v>722220</v>
      </c>
      <c r="B35827" t="s">
        <v>130</v>
      </c>
      <c r="C35827" s="30">
        <v>5.8409999999999993</v>
      </c>
      <c r="E35827">
        <v>2026</v>
      </c>
      <c r="G35827" t="s">
        <v>273</v>
      </c>
    </row>
    <row r="35828" spans="1:7">
      <c r="A35828">
        <v>722220</v>
      </c>
      <c r="B35828" t="s">
        <v>130</v>
      </c>
      <c r="C35828" s="30">
        <v>6.3719999999999999</v>
      </c>
      <c r="E35828">
        <v>2027</v>
      </c>
      <c r="G35828" t="s">
        <v>273</v>
      </c>
    </row>
    <row r="35829" spans="1:7">
      <c r="A35829">
        <v>722220</v>
      </c>
      <c r="B35829" t="s">
        <v>130</v>
      </c>
      <c r="C35829" s="30">
        <v>6.9029999999999996</v>
      </c>
      <c r="E35829">
        <v>2028</v>
      </c>
      <c r="G35829" t="s">
        <v>273</v>
      </c>
    </row>
    <row r="35830" spans="1:7">
      <c r="A35830">
        <v>722230</v>
      </c>
      <c r="B35830" t="s">
        <v>130</v>
      </c>
      <c r="C35830" s="30">
        <v>5.97</v>
      </c>
      <c r="G35830" t="s">
        <v>273</v>
      </c>
    </row>
    <row r="35831" spans="1:7">
      <c r="A35831">
        <v>722230</v>
      </c>
      <c r="B35831" t="s">
        <v>130</v>
      </c>
      <c r="C35831" s="30">
        <v>6.5670000000000002</v>
      </c>
      <c r="E35831">
        <v>2026</v>
      </c>
      <c r="G35831" t="s">
        <v>273</v>
      </c>
    </row>
    <row r="35832" spans="1:7">
      <c r="A35832">
        <v>722230</v>
      </c>
      <c r="B35832" t="s">
        <v>130</v>
      </c>
      <c r="C35832" s="30">
        <v>7.1639999999999997</v>
      </c>
      <c r="E35832">
        <v>2027</v>
      </c>
      <c r="G35832" t="s">
        <v>273</v>
      </c>
    </row>
    <row r="35833" spans="1:7">
      <c r="A35833">
        <v>722230</v>
      </c>
      <c r="B35833" t="s">
        <v>130</v>
      </c>
      <c r="C35833" s="30">
        <v>7.7610000000000001</v>
      </c>
      <c r="E35833">
        <v>2028</v>
      </c>
      <c r="G35833" t="s">
        <v>273</v>
      </c>
    </row>
    <row r="35834" spans="1:7">
      <c r="A35834">
        <v>722240</v>
      </c>
      <c r="B35834" t="s">
        <v>130</v>
      </c>
      <c r="C35834" s="30">
        <v>5.31</v>
      </c>
      <c r="G35834" t="s">
        <v>273</v>
      </c>
    </row>
    <row r="35835" spans="1:7">
      <c r="A35835">
        <v>722240</v>
      </c>
      <c r="B35835" t="s">
        <v>130</v>
      </c>
      <c r="C35835" s="30">
        <v>5.8409999999999993</v>
      </c>
      <c r="E35835">
        <v>2026</v>
      </c>
      <c r="G35835" t="s">
        <v>273</v>
      </c>
    </row>
    <row r="35836" spans="1:7">
      <c r="A35836">
        <v>722240</v>
      </c>
      <c r="B35836" t="s">
        <v>130</v>
      </c>
      <c r="C35836" s="30">
        <v>6.3719999999999999</v>
      </c>
      <c r="E35836">
        <v>2027</v>
      </c>
      <c r="G35836" t="s">
        <v>273</v>
      </c>
    </row>
    <row r="35837" spans="1:7">
      <c r="A35837">
        <v>722240</v>
      </c>
      <c r="B35837" t="s">
        <v>130</v>
      </c>
      <c r="C35837" s="30">
        <v>6.9029999999999996</v>
      </c>
      <c r="E35837">
        <v>2028</v>
      </c>
      <c r="G35837" t="s">
        <v>273</v>
      </c>
    </row>
    <row r="35838" spans="1:7">
      <c r="A35838">
        <v>722300</v>
      </c>
      <c r="B35838" t="s">
        <v>130</v>
      </c>
      <c r="C35838" s="30">
        <v>5.31</v>
      </c>
      <c r="G35838" t="s">
        <v>273</v>
      </c>
    </row>
    <row r="35839" spans="1:7">
      <c r="A35839">
        <v>722300</v>
      </c>
      <c r="B35839" t="s">
        <v>130</v>
      </c>
      <c r="C35839" s="30">
        <v>5.8409999999999993</v>
      </c>
      <c r="E35839">
        <v>2026</v>
      </c>
      <c r="G35839" t="s">
        <v>273</v>
      </c>
    </row>
    <row r="35840" spans="1:7">
      <c r="A35840">
        <v>722300</v>
      </c>
      <c r="B35840" t="s">
        <v>130</v>
      </c>
      <c r="C35840" s="30">
        <v>6.3719999999999999</v>
      </c>
      <c r="E35840">
        <v>2027</v>
      </c>
      <c r="G35840" t="s">
        <v>273</v>
      </c>
    </row>
    <row r="35841" spans="1:7">
      <c r="A35841">
        <v>722300</v>
      </c>
      <c r="B35841" t="s">
        <v>130</v>
      </c>
      <c r="C35841" s="30">
        <v>6.9029999999999996</v>
      </c>
      <c r="E35841">
        <v>2028</v>
      </c>
      <c r="G35841" t="s">
        <v>273</v>
      </c>
    </row>
    <row r="35842" spans="1:7">
      <c r="A35842">
        <v>722410</v>
      </c>
      <c r="B35842" t="s">
        <v>130</v>
      </c>
      <c r="C35842" s="30">
        <v>6.95</v>
      </c>
      <c r="D35842" t="s">
        <v>21</v>
      </c>
      <c r="G35842" t="s">
        <v>273</v>
      </c>
    </row>
    <row r="35843" spans="1:7">
      <c r="A35843">
        <v>722410</v>
      </c>
      <c r="B35843" t="s">
        <v>130</v>
      </c>
      <c r="C35843" s="30">
        <v>7.6450000000000005</v>
      </c>
      <c r="D35843" t="s">
        <v>21</v>
      </c>
      <c r="E35843">
        <v>2026</v>
      </c>
      <c r="G35843" t="s">
        <v>273</v>
      </c>
    </row>
    <row r="35844" spans="1:7">
      <c r="A35844">
        <v>722410</v>
      </c>
      <c r="B35844" t="s">
        <v>130</v>
      </c>
      <c r="C35844" s="30">
        <v>8.34</v>
      </c>
      <c r="D35844" t="s">
        <v>21</v>
      </c>
      <c r="E35844">
        <v>2027</v>
      </c>
      <c r="G35844" t="s">
        <v>273</v>
      </c>
    </row>
    <row r="35845" spans="1:7">
      <c r="A35845">
        <v>722410</v>
      </c>
      <c r="B35845" t="s">
        <v>130</v>
      </c>
      <c r="C35845" s="30">
        <v>9.0350000000000001</v>
      </c>
      <c r="D35845" t="s">
        <v>21</v>
      </c>
      <c r="E35845">
        <v>2028</v>
      </c>
      <c r="G35845" t="s">
        <v>273</v>
      </c>
    </row>
    <row r="35846" spans="1:7">
      <c r="A35846">
        <v>72249002</v>
      </c>
      <c r="B35846" t="s">
        <v>130</v>
      </c>
      <c r="C35846" s="30">
        <v>6.45</v>
      </c>
      <c r="D35846" t="s">
        <v>21</v>
      </c>
      <c r="G35846" t="s">
        <v>273</v>
      </c>
    </row>
    <row r="35847" spans="1:7">
      <c r="A35847">
        <v>72249002</v>
      </c>
      <c r="B35847" t="s">
        <v>130</v>
      </c>
      <c r="C35847" s="30">
        <v>7.0950000000000006</v>
      </c>
      <c r="D35847" t="s">
        <v>21</v>
      </c>
      <c r="E35847">
        <v>2026</v>
      </c>
      <c r="G35847" t="s">
        <v>273</v>
      </c>
    </row>
    <row r="35848" spans="1:7">
      <c r="A35848">
        <v>72249002</v>
      </c>
      <c r="B35848" t="s">
        <v>130</v>
      </c>
      <c r="C35848" s="30">
        <v>7.74</v>
      </c>
      <c r="D35848" t="s">
        <v>21</v>
      </c>
      <c r="E35848">
        <v>2027</v>
      </c>
      <c r="G35848" t="s">
        <v>273</v>
      </c>
    </row>
    <row r="35849" spans="1:7">
      <c r="A35849">
        <v>72249002</v>
      </c>
      <c r="B35849" t="s">
        <v>130</v>
      </c>
      <c r="C35849" s="30">
        <v>8.3849999999999998</v>
      </c>
      <c r="D35849" t="s">
        <v>21</v>
      </c>
      <c r="E35849">
        <v>2028</v>
      </c>
      <c r="G35849" t="s">
        <v>273</v>
      </c>
    </row>
    <row r="35850" spans="1:7">
      <c r="A35850">
        <v>72249003</v>
      </c>
      <c r="B35850" t="s">
        <v>130</v>
      </c>
      <c r="C35850" s="30">
        <v>6.45</v>
      </c>
      <c r="D35850" t="s">
        <v>21</v>
      </c>
      <c r="G35850" t="s">
        <v>273</v>
      </c>
    </row>
    <row r="35851" spans="1:7">
      <c r="A35851">
        <v>72249003</v>
      </c>
      <c r="B35851" t="s">
        <v>130</v>
      </c>
      <c r="C35851" s="30">
        <v>7.0950000000000006</v>
      </c>
      <c r="D35851" t="s">
        <v>21</v>
      </c>
      <c r="E35851">
        <v>2026</v>
      </c>
      <c r="G35851" t="s">
        <v>273</v>
      </c>
    </row>
    <row r="35852" spans="1:7">
      <c r="A35852">
        <v>72249003</v>
      </c>
      <c r="B35852" t="s">
        <v>130</v>
      </c>
      <c r="C35852" s="30">
        <v>7.74</v>
      </c>
      <c r="D35852" t="s">
        <v>21</v>
      </c>
      <c r="E35852">
        <v>2027</v>
      </c>
      <c r="G35852" t="s">
        <v>273</v>
      </c>
    </row>
    <row r="35853" spans="1:7">
      <c r="A35853">
        <v>72249003</v>
      </c>
      <c r="B35853" t="s">
        <v>130</v>
      </c>
      <c r="C35853" s="30">
        <v>8.3849999999999998</v>
      </c>
      <c r="D35853" t="s">
        <v>21</v>
      </c>
      <c r="E35853">
        <v>2028</v>
      </c>
      <c r="G35853" t="s">
        <v>273</v>
      </c>
    </row>
    <row r="35854" spans="1:7">
      <c r="A35854">
        <v>72249005</v>
      </c>
      <c r="B35854" t="s">
        <v>130</v>
      </c>
      <c r="C35854" s="30">
        <v>6.45</v>
      </c>
      <c r="D35854" t="s">
        <v>21</v>
      </c>
      <c r="G35854" t="s">
        <v>273</v>
      </c>
    </row>
    <row r="35855" spans="1:7">
      <c r="A35855">
        <v>72249005</v>
      </c>
      <c r="B35855" t="s">
        <v>130</v>
      </c>
      <c r="C35855" s="30">
        <v>7.0950000000000006</v>
      </c>
      <c r="D35855" t="s">
        <v>21</v>
      </c>
      <c r="E35855">
        <v>2026</v>
      </c>
      <c r="G35855" t="s">
        <v>273</v>
      </c>
    </row>
    <row r="35856" spans="1:7">
      <c r="A35856">
        <v>72249005</v>
      </c>
      <c r="B35856" t="s">
        <v>130</v>
      </c>
      <c r="C35856" s="30">
        <v>7.74</v>
      </c>
      <c r="D35856" t="s">
        <v>21</v>
      </c>
      <c r="E35856">
        <v>2027</v>
      </c>
      <c r="G35856" t="s">
        <v>273</v>
      </c>
    </row>
    <row r="35857" spans="1:7">
      <c r="A35857">
        <v>72249005</v>
      </c>
      <c r="B35857" t="s">
        <v>130</v>
      </c>
      <c r="C35857" s="30">
        <v>8.3849999999999998</v>
      </c>
      <c r="D35857" t="s">
        <v>21</v>
      </c>
      <c r="E35857">
        <v>2028</v>
      </c>
      <c r="G35857" t="s">
        <v>273</v>
      </c>
    </row>
    <row r="35858" spans="1:7">
      <c r="A35858">
        <v>72249007</v>
      </c>
      <c r="B35858" t="s">
        <v>130</v>
      </c>
      <c r="C35858" s="30">
        <v>6.45</v>
      </c>
      <c r="D35858" t="s">
        <v>21</v>
      </c>
      <c r="G35858" t="s">
        <v>273</v>
      </c>
    </row>
    <row r="35859" spans="1:7">
      <c r="A35859">
        <v>72249007</v>
      </c>
      <c r="B35859" t="s">
        <v>130</v>
      </c>
      <c r="C35859" s="30">
        <v>7.0950000000000006</v>
      </c>
      <c r="D35859" t="s">
        <v>21</v>
      </c>
      <c r="E35859">
        <v>2026</v>
      </c>
      <c r="G35859" t="s">
        <v>273</v>
      </c>
    </row>
    <row r="35860" spans="1:7">
      <c r="A35860">
        <v>72249007</v>
      </c>
      <c r="B35860" t="s">
        <v>130</v>
      </c>
      <c r="C35860" s="30">
        <v>7.74</v>
      </c>
      <c r="D35860" t="s">
        <v>21</v>
      </c>
      <c r="E35860">
        <v>2027</v>
      </c>
      <c r="G35860" t="s">
        <v>273</v>
      </c>
    </row>
    <row r="35861" spans="1:7">
      <c r="A35861">
        <v>72249007</v>
      </c>
      <c r="B35861" t="s">
        <v>130</v>
      </c>
      <c r="C35861" s="30">
        <v>8.3849999999999998</v>
      </c>
      <c r="D35861" t="s">
        <v>21</v>
      </c>
      <c r="E35861">
        <v>2028</v>
      </c>
      <c r="G35861" t="s">
        <v>273</v>
      </c>
    </row>
    <row r="35862" spans="1:7">
      <c r="A35862">
        <v>72249014</v>
      </c>
      <c r="B35862" t="s">
        <v>130</v>
      </c>
      <c r="C35862" s="30">
        <v>6.45</v>
      </c>
      <c r="D35862" t="s">
        <v>21</v>
      </c>
      <c r="G35862" t="s">
        <v>273</v>
      </c>
    </row>
    <row r="35863" spans="1:7">
      <c r="A35863">
        <v>72249014</v>
      </c>
      <c r="B35863" t="s">
        <v>130</v>
      </c>
      <c r="C35863" s="30">
        <v>7.0950000000000006</v>
      </c>
      <c r="D35863" t="s">
        <v>21</v>
      </c>
      <c r="E35863">
        <v>2026</v>
      </c>
      <c r="G35863" t="s">
        <v>273</v>
      </c>
    </row>
    <row r="35864" spans="1:7">
      <c r="A35864">
        <v>72249014</v>
      </c>
      <c r="B35864" t="s">
        <v>130</v>
      </c>
      <c r="C35864" s="30">
        <v>7.74</v>
      </c>
      <c r="D35864" t="s">
        <v>21</v>
      </c>
      <c r="E35864">
        <v>2027</v>
      </c>
      <c r="G35864" t="s">
        <v>273</v>
      </c>
    </row>
    <row r="35865" spans="1:7">
      <c r="A35865">
        <v>72249014</v>
      </c>
      <c r="B35865" t="s">
        <v>130</v>
      </c>
      <c r="C35865" s="30">
        <v>8.3849999999999998</v>
      </c>
      <c r="D35865" t="s">
        <v>21</v>
      </c>
      <c r="E35865">
        <v>2028</v>
      </c>
      <c r="G35865" t="s">
        <v>273</v>
      </c>
    </row>
    <row r="35866" spans="1:7">
      <c r="A35866">
        <v>72249018</v>
      </c>
      <c r="B35866" t="s">
        <v>130</v>
      </c>
      <c r="C35866" s="30">
        <v>6.95</v>
      </c>
      <c r="D35866" t="s">
        <v>21</v>
      </c>
      <c r="G35866" t="s">
        <v>273</v>
      </c>
    </row>
    <row r="35867" spans="1:7">
      <c r="A35867">
        <v>72249018</v>
      </c>
      <c r="B35867" t="s">
        <v>130</v>
      </c>
      <c r="C35867" s="30">
        <v>7.6450000000000005</v>
      </c>
      <c r="D35867" t="s">
        <v>21</v>
      </c>
      <c r="E35867">
        <v>2026</v>
      </c>
      <c r="G35867" t="s">
        <v>273</v>
      </c>
    </row>
    <row r="35868" spans="1:7">
      <c r="A35868">
        <v>72249018</v>
      </c>
      <c r="B35868" t="s">
        <v>130</v>
      </c>
      <c r="C35868" s="30">
        <v>8.34</v>
      </c>
      <c r="D35868" t="s">
        <v>21</v>
      </c>
      <c r="E35868">
        <v>2027</v>
      </c>
      <c r="G35868" t="s">
        <v>273</v>
      </c>
    </row>
    <row r="35869" spans="1:7">
      <c r="A35869">
        <v>72249018</v>
      </c>
      <c r="B35869" t="s">
        <v>130</v>
      </c>
      <c r="C35869" s="30">
        <v>9.0350000000000001</v>
      </c>
      <c r="D35869" t="s">
        <v>21</v>
      </c>
      <c r="E35869">
        <v>2028</v>
      </c>
      <c r="G35869" t="s">
        <v>273</v>
      </c>
    </row>
    <row r="35870" spans="1:7">
      <c r="A35870">
        <v>72249031</v>
      </c>
      <c r="B35870" t="s">
        <v>130</v>
      </c>
      <c r="C35870" s="30">
        <v>6.45</v>
      </c>
      <c r="D35870" t="s">
        <v>21</v>
      </c>
      <c r="G35870" t="s">
        <v>273</v>
      </c>
    </row>
    <row r="35871" spans="1:7">
      <c r="A35871">
        <v>72249031</v>
      </c>
      <c r="B35871" t="s">
        <v>130</v>
      </c>
      <c r="C35871" s="30">
        <v>7.0950000000000006</v>
      </c>
      <c r="D35871" t="s">
        <v>21</v>
      </c>
      <c r="E35871">
        <v>2026</v>
      </c>
      <c r="G35871" t="s">
        <v>273</v>
      </c>
    </row>
    <row r="35872" spans="1:7">
      <c r="A35872">
        <v>72249031</v>
      </c>
      <c r="B35872" t="s">
        <v>130</v>
      </c>
      <c r="C35872" s="30">
        <v>7.74</v>
      </c>
      <c r="D35872" t="s">
        <v>21</v>
      </c>
      <c r="E35872">
        <v>2027</v>
      </c>
      <c r="G35872" t="s">
        <v>273</v>
      </c>
    </row>
    <row r="35873" spans="1:7">
      <c r="A35873">
        <v>72249031</v>
      </c>
      <c r="B35873" t="s">
        <v>130</v>
      </c>
      <c r="C35873" s="30">
        <v>8.3849999999999998</v>
      </c>
      <c r="D35873" t="s">
        <v>21</v>
      </c>
      <c r="E35873">
        <v>2028</v>
      </c>
      <c r="G35873" t="s">
        <v>273</v>
      </c>
    </row>
    <row r="35874" spans="1:7">
      <c r="A35874">
        <v>72249038</v>
      </c>
      <c r="B35874" t="s">
        <v>130</v>
      </c>
      <c r="C35874" s="30">
        <v>6.45</v>
      </c>
      <c r="D35874" t="s">
        <v>21</v>
      </c>
      <c r="G35874" t="s">
        <v>273</v>
      </c>
    </row>
    <row r="35875" spans="1:7">
      <c r="A35875">
        <v>72249038</v>
      </c>
      <c r="B35875" t="s">
        <v>130</v>
      </c>
      <c r="C35875" s="30">
        <v>7.0950000000000006</v>
      </c>
      <c r="D35875" t="s">
        <v>21</v>
      </c>
      <c r="E35875">
        <v>2026</v>
      </c>
      <c r="G35875" t="s">
        <v>273</v>
      </c>
    </row>
    <row r="35876" spans="1:7">
      <c r="A35876">
        <v>72249038</v>
      </c>
      <c r="B35876" t="s">
        <v>130</v>
      </c>
      <c r="C35876" s="30">
        <v>7.74</v>
      </c>
      <c r="D35876" t="s">
        <v>21</v>
      </c>
      <c r="E35876">
        <v>2027</v>
      </c>
      <c r="G35876" t="s">
        <v>273</v>
      </c>
    </row>
    <row r="35877" spans="1:7">
      <c r="A35877">
        <v>72249038</v>
      </c>
      <c r="B35877" t="s">
        <v>130</v>
      </c>
      <c r="C35877" s="30">
        <v>8.3849999999999998</v>
      </c>
      <c r="D35877" t="s">
        <v>21</v>
      </c>
      <c r="E35877">
        <v>2028</v>
      </c>
      <c r="G35877" t="s">
        <v>273</v>
      </c>
    </row>
    <row r="35878" spans="1:7">
      <c r="A35878">
        <v>72249090</v>
      </c>
      <c r="B35878" t="s">
        <v>130</v>
      </c>
      <c r="C35878" s="30">
        <v>6.95</v>
      </c>
      <c r="D35878" t="s">
        <v>21</v>
      </c>
      <c r="G35878" t="s">
        <v>273</v>
      </c>
    </row>
    <row r="35879" spans="1:7">
      <c r="A35879">
        <v>72249090</v>
      </c>
      <c r="B35879" t="s">
        <v>130</v>
      </c>
      <c r="C35879" s="30">
        <v>7.6450000000000005</v>
      </c>
      <c r="D35879" t="s">
        <v>21</v>
      </c>
      <c r="E35879">
        <v>2026</v>
      </c>
      <c r="G35879" t="s">
        <v>273</v>
      </c>
    </row>
    <row r="35880" spans="1:7">
      <c r="A35880">
        <v>72249090</v>
      </c>
      <c r="B35880" t="s">
        <v>130</v>
      </c>
      <c r="C35880" s="30">
        <v>8.34</v>
      </c>
      <c r="D35880" t="s">
        <v>21</v>
      </c>
      <c r="E35880">
        <v>2027</v>
      </c>
      <c r="G35880" t="s">
        <v>273</v>
      </c>
    </row>
    <row r="35881" spans="1:7">
      <c r="A35881">
        <v>72249090</v>
      </c>
      <c r="B35881" t="s">
        <v>130</v>
      </c>
      <c r="C35881" s="30">
        <v>9.0350000000000001</v>
      </c>
      <c r="D35881" t="s">
        <v>21</v>
      </c>
      <c r="E35881">
        <v>2028</v>
      </c>
      <c r="G35881" t="s">
        <v>273</v>
      </c>
    </row>
    <row r="35882" spans="1:7">
      <c r="A35882">
        <v>72251100</v>
      </c>
      <c r="B35882" t="s">
        <v>130</v>
      </c>
      <c r="C35882" s="30">
        <v>8.5</v>
      </c>
      <c r="D35882" t="s">
        <v>20</v>
      </c>
      <c r="G35882" t="s">
        <v>273</v>
      </c>
    </row>
    <row r="35883" spans="1:7">
      <c r="A35883">
        <v>72251100</v>
      </c>
      <c r="B35883" t="s">
        <v>130</v>
      </c>
      <c r="C35883" s="30">
        <v>9.35</v>
      </c>
      <c r="D35883" t="s">
        <v>20</v>
      </c>
      <c r="E35883">
        <v>2026</v>
      </c>
      <c r="G35883" t="s">
        <v>273</v>
      </c>
    </row>
    <row r="35884" spans="1:7">
      <c r="A35884">
        <v>72251100</v>
      </c>
      <c r="B35884" t="s">
        <v>130</v>
      </c>
      <c r="C35884" s="30">
        <v>10.199999999999999</v>
      </c>
      <c r="D35884" t="s">
        <v>20</v>
      </c>
      <c r="E35884">
        <v>2027</v>
      </c>
      <c r="G35884" t="s">
        <v>273</v>
      </c>
    </row>
    <row r="35885" spans="1:7">
      <c r="A35885">
        <v>72251100</v>
      </c>
      <c r="B35885" t="s">
        <v>130</v>
      </c>
      <c r="C35885" s="30">
        <v>11.05</v>
      </c>
      <c r="D35885" t="s">
        <v>20</v>
      </c>
      <c r="E35885">
        <v>2028</v>
      </c>
      <c r="G35885" t="s">
        <v>273</v>
      </c>
    </row>
    <row r="35886" spans="1:7">
      <c r="A35886">
        <v>72251910</v>
      </c>
      <c r="B35886" t="s">
        <v>130</v>
      </c>
      <c r="C35886" s="30">
        <v>6.45</v>
      </c>
      <c r="D35886" t="s">
        <v>20</v>
      </c>
      <c r="G35886" t="s">
        <v>273</v>
      </c>
    </row>
    <row r="35887" spans="1:7">
      <c r="A35887">
        <v>72251910</v>
      </c>
      <c r="B35887" t="s">
        <v>130</v>
      </c>
      <c r="C35887" s="30">
        <v>7.0950000000000006</v>
      </c>
      <c r="D35887" t="s">
        <v>20</v>
      </c>
      <c r="E35887">
        <v>2026</v>
      </c>
      <c r="G35887" t="s">
        <v>273</v>
      </c>
    </row>
    <row r="35888" spans="1:7">
      <c r="A35888">
        <v>72251910</v>
      </c>
      <c r="B35888" t="s">
        <v>130</v>
      </c>
      <c r="C35888" s="30">
        <v>7.74</v>
      </c>
      <c r="D35888" t="s">
        <v>20</v>
      </c>
      <c r="E35888">
        <v>2027</v>
      </c>
      <c r="G35888" t="s">
        <v>273</v>
      </c>
    </row>
    <row r="35889" spans="1:7">
      <c r="A35889">
        <v>72251910</v>
      </c>
      <c r="B35889" t="s">
        <v>130</v>
      </c>
      <c r="C35889" s="30">
        <v>8.3849999999999998</v>
      </c>
      <c r="D35889" t="s">
        <v>20</v>
      </c>
      <c r="E35889">
        <v>2028</v>
      </c>
      <c r="G35889" t="s">
        <v>273</v>
      </c>
    </row>
    <row r="35890" spans="1:7">
      <c r="A35890">
        <v>72251990</v>
      </c>
      <c r="B35890" t="s">
        <v>130</v>
      </c>
      <c r="C35890" s="30">
        <v>6.52</v>
      </c>
      <c r="D35890" t="s">
        <v>20</v>
      </c>
      <c r="G35890" t="s">
        <v>273</v>
      </c>
    </row>
    <row r="35891" spans="1:7">
      <c r="A35891">
        <v>72251990</v>
      </c>
      <c r="B35891" t="s">
        <v>130</v>
      </c>
      <c r="C35891" s="30">
        <v>7.1719999999999997</v>
      </c>
      <c r="D35891" t="s">
        <v>20</v>
      </c>
      <c r="E35891">
        <v>2026</v>
      </c>
      <c r="G35891" t="s">
        <v>273</v>
      </c>
    </row>
    <row r="35892" spans="1:7">
      <c r="A35892">
        <v>72251990</v>
      </c>
      <c r="B35892" t="s">
        <v>130</v>
      </c>
      <c r="C35892" s="30">
        <v>7.8239999999999998</v>
      </c>
      <c r="D35892" t="s">
        <v>20</v>
      </c>
      <c r="E35892">
        <v>2027</v>
      </c>
      <c r="G35892" t="s">
        <v>273</v>
      </c>
    </row>
    <row r="35893" spans="1:7">
      <c r="A35893">
        <v>72251990</v>
      </c>
      <c r="B35893" t="s">
        <v>130</v>
      </c>
      <c r="C35893" s="30">
        <v>8.4759999999999991</v>
      </c>
      <c r="D35893" t="s">
        <v>20</v>
      </c>
      <c r="E35893">
        <v>2028</v>
      </c>
      <c r="G35893" t="s">
        <v>273</v>
      </c>
    </row>
    <row r="35894" spans="1:7">
      <c r="A35894">
        <v>722530</v>
      </c>
      <c r="B35894" t="s">
        <v>130</v>
      </c>
      <c r="C35894" s="30">
        <v>6.45</v>
      </c>
      <c r="D35894" t="s">
        <v>21</v>
      </c>
      <c r="G35894" t="s">
        <v>273</v>
      </c>
    </row>
    <row r="35895" spans="1:7">
      <c r="A35895">
        <v>722530</v>
      </c>
      <c r="B35895" t="s">
        <v>130</v>
      </c>
      <c r="C35895" s="30">
        <v>7.0950000000000006</v>
      </c>
      <c r="D35895" t="s">
        <v>21</v>
      </c>
      <c r="E35895">
        <v>2026</v>
      </c>
      <c r="G35895" t="s">
        <v>273</v>
      </c>
    </row>
    <row r="35896" spans="1:7">
      <c r="A35896">
        <v>722530</v>
      </c>
      <c r="B35896" t="s">
        <v>130</v>
      </c>
      <c r="C35896" s="30">
        <v>7.74</v>
      </c>
      <c r="D35896" t="s">
        <v>21</v>
      </c>
      <c r="E35896">
        <v>2027</v>
      </c>
      <c r="G35896" t="s">
        <v>273</v>
      </c>
    </row>
    <row r="35897" spans="1:7">
      <c r="A35897">
        <v>722530</v>
      </c>
      <c r="B35897" t="s">
        <v>130</v>
      </c>
      <c r="C35897" s="30">
        <v>8.3849999999999998</v>
      </c>
      <c r="D35897" t="s">
        <v>21</v>
      </c>
      <c r="E35897">
        <v>2028</v>
      </c>
      <c r="G35897" t="s">
        <v>273</v>
      </c>
    </row>
    <row r="35898" spans="1:7">
      <c r="A35898">
        <v>722540</v>
      </c>
      <c r="B35898" t="s">
        <v>130</v>
      </c>
      <c r="C35898" s="30">
        <v>6.45</v>
      </c>
      <c r="D35898" t="s">
        <v>21</v>
      </c>
      <c r="G35898" t="s">
        <v>273</v>
      </c>
    </row>
    <row r="35899" spans="1:7">
      <c r="A35899">
        <v>722540</v>
      </c>
      <c r="B35899" t="s">
        <v>130</v>
      </c>
      <c r="C35899" s="30">
        <v>7.0950000000000006</v>
      </c>
      <c r="D35899" t="s">
        <v>21</v>
      </c>
      <c r="E35899">
        <v>2026</v>
      </c>
      <c r="G35899" t="s">
        <v>273</v>
      </c>
    </row>
    <row r="35900" spans="1:7">
      <c r="A35900">
        <v>722540</v>
      </c>
      <c r="B35900" t="s">
        <v>130</v>
      </c>
      <c r="C35900" s="30">
        <v>7.74</v>
      </c>
      <c r="D35900" t="s">
        <v>21</v>
      </c>
      <c r="E35900">
        <v>2027</v>
      </c>
      <c r="G35900" t="s">
        <v>273</v>
      </c>
    </row>
    <row r="35901" spans="1:7">
      <c r="A35901">
        <v>722540</v>
      </c>
      <c r="B35901" t="s">
        <v>130</v>
      </c>
      <c r="C35901" s="30">
        <v>8.3849999999999998</v>
      </c>
      <c r="D35901" t="s">
        <v>21</v>
      </c>
      <c r="E35901">
        <v>2028</v>
      </c>
      <c r="G35901" t="s">
        <v>273</v>
      </c>
    </row>
    <row r="35902" spans="1:7">
      <c r="A35902">
        <v>722550</v>
      </c>
      <c r="B35902" t="s">
        <v>130</v>
      </c>
      <c r="C35902" s="30">
        <v>6.52</v>
      </c>
      <c r="D35902" t="s">
        <v>21</v>
      </c>
      <c r="G35902" t="s">
        <v>273</v>
      </c>
    </row>
    <row r="35903" spans="1:7">
      <c r="A35903">
        <v>722550</v>
      </c>
      <c r="B35903" t="s">
        <v>130</v>
      </c>
      <c r="C35903" s="30">
        <v>7.1719999999999997</v>
      </c>
      <c r="D35903" t="s">
        <v>21</v>
      </c>
      <c r="E35903">
        <v>2026</v>
      </c>
      <c r="G35903" t="s">
        <v>273</v>
      </c>
    </row>
    <row r="35904" spans="1:7">
      <c r="A35904">
        <v>722550</v>
      </c>
      <c r="B35904" t="s">
        <v>130</v>
      </c>
      <c r="C35904" s="30">
        <v>7.8239999999999998</v>
      </c>
      <c r="D35904" t="s">
        <v>21</v>
      </c>
      <c r="E35904">
        <v>2027</v>
      </c>
      <c r="G35904" t="s">
        <v>273</v>
      </c>
    </row>
    <row r="35905" spans="1:7">
      <c r="A35905">
        <v>722550</v>
      </c>
      <c r="B35905" t="s">
        <v>130</v>
      </c>
      <c r="C35905" s="30">
        <v>8.4759999999999991</v>
      </c>
      <c r="D35905" t="s">
        <v>21</v>
      </c>
      <c r="E35905">
        <v>2028</v>
      </c>
      <c r="G35905" t="s">
        <v>273</v>
      </c>
    </row>
    <row r="35906" spans="1:7">
      <c r="A35906">
        <v>72259100</v>
      </c>
      <c r="B35906" t="s">
        <v>130</v>
      </c>
      <c r="C35906" s="30">
        <v>6.52</v>
      </c>
      <c r="D35906" t="s">
        <v>21</v>
      </c>
      <c r="G35906" t="s">
        <v>273</v>
      </c>
    </row>
    <row r="35907" spans="1:7">
      <c r="A35907">
        <v>72259100</v>
      </c>
      <c r="B35907" t="s">
        <v>130</v>
      </c>
      <c r="C35907" s="30">
        <v>7.1719999999999997</v>
      </c>
      <c r="D35907" t="s">
        <v>21</v>
      </c>
      <c r="E35907">
        <v>2026</v>
      </c>
      <c r="G35907" t="s">
        <v>273</v>
      </c>
    </row>
    <row r="35908" spans="1:7">
      <c r="A35908">
        <v>72259100</v>
      </c>
      <c r="B35908" t="s">
        <v>130</v>
      </c>
      <c r="C35908" s="30">
        <v>7.8239999999999998</v>
      </c>
      <c r="D35908" t="s">
        <v>21</v>
      </c>
      <c r="E35908">
        <v>2027</v>
      </c>
      <c r="G35908" t="s">
        <v>273</v>
      </c>
    </row>
    <row r="35909" spans="1:7">
      <c r="A35909">
        <v>72259100</v>
      </c>
      <c r="B35909" t="s">
        <v>130</v>
      </c>
      <c r="C35909" s="30">
        <v>8.4759999999999991</v>
      </c>
      <c r="D35909" t="s">
        <v>21</v>
      </c>
      <c r="E35909">
        <v>2028</v>
      </c>
      <c r="G35909" t="s">
        <v>273</v>
      </c>
    </row>
    <row r="35910" spans="1:7">
      <c r="A35910">
        <v>72259200</v>
      </c>
      <c r="B35910" t="s">
        <v>130</v>
      </c>
      <c r="C35910" s="30">
        <v>6.52</v>
      </c>
      <c r="D35910" t="s">
        <v>21</v>
      </c>
      <c r="G35910" t="s">
        <v>273</v>
      </c>
    </row>
    <row r="35911" spans="1:7">
      <c r="A35911">
        <v>72259200</v>
      </c>
      <c r="B35911" t="s">
        <v>130</v>
      </c>
      <c r="C35911" s="30">
        <v>7.1719999999999997</v>
      </c>
      <c r="D35911" t="s">
        <v>21</v>
      </c>
      <c r="E35911">
        <v>2026</v>
      </c>
      <c r="G35911" t="s">
        <v>273</v>
      </c>
    </row>
    <row r="35912" spans="1:7">
      <c r="A35912">
        <v>72259200</v>
      </c>
      <c r="B35912" t="s">
        <v>130</v>
      </c>
      <c r="C35912" s="30">
        <v>7.8239999999999998</v>
      </c>
      <c r="D35912" t="s">
        <v>21</v>
      </c>
      <c r="E35912">
        <v>2027</v>
      </c>
      <c r="G35912" t="s">
        <v>273</v>
      </c>
    </row>
    <row r="35913" spans="1:7">
      <c r="A35913">
        <v>72259200</v>
      </c>
      <c r="B35913" t="s">
        <v>130</v>
      </c>
      <c r="C35913" s="30">
        <v>8.4759999999999991</v>
      </c>
      <c r="D35913" t="s">
        <v>21</v>
      </c>
      <c r="E35913">
        <v>2028</v>
      </c>
      <c r="G35913" t="s">
        <v>273</v>
      </c>
    </row>
    <row r="35914" spans="1:7">
      <c r="A35914">
        <v>72259900</v>
      </c>
      <c r="B35914" t="s">
        <v>130</v>
      </c>
      <c r="C35914" s="30">
        <v>6.52</v>
      </c>
      <c r="D35914" t="s">
        <v>21</v>
      </c>
      <c r="G35914" t="s">
        <v>273</v>
      </c>
    </row>
    <row r="35915" spans="1:7">
      <c r="A35915">
        <v>72259900</v>
      </c>
      <c r="B35915" t="s">
        <v>130</v>
      </c>
      <c r="C35915" s="30">
        <v>7.1719999999999997</v>
      </c>
      <c r="D35915" t="s">
        <v>21</v>
      </c>
      <c r="E35915">
        <v>2026</v>
      </c>
      <c r="G35915" t="s">
        <v>273</v>
      </c>
    </row>
    <row r="35916" spans="1:7">
      <c r="A35916">
        <v>72259900</v>
      </c>
      <c r="B35916" t="s">
        <v>130</v>
      </c>
      <c r="C35916" s="30">
        <v>7.8239999999999998</v>
      </c>
      <c r="D35916" t="s">
        <v>21</v>
      </c>
      <c r="E35916">
        <v>2027</v>
      </c>
      <c r="G35916" t="s">
        <v>273</v>
      </c>
    </row>
    <row r="35917" spans="1:7">
      <c r="A35917">
        <v>72259900</v>
      </c>
      <c r="B35917" t="s">
        <v>130</v>
      </c>
      <c r="C35917" s="30">
        <v>8.4759999999999991</v>
      </c>
      <c r="D35917" t="s">
        <v>21</v>
      </c>
      <c r="E35917">
        <v>2028</v>
      </c>
      <c r="G35917" t="s">
        <v>273</v>
      </c>
    </row>
    <row r="35918" spans="1:7">
      <c r="A35918">
        <v>72261100</v>
      </c>
      <c r="B35918" t="s">
        <v>130</v>
      </c>
      <c r="C35918" s="30">
        <v>8.5</v>
      </c>
      <c r="D35918" t="s">
        <v>20</v>
      </c>
      <c r="G35918" t="s">
        <v>273</v>
      </c>
    </row>
    <row r="35919" spans="1:7">
      <c r="A35919">
        <v>72261100</v>
      </c>
      <c r="B35919" t="s">
        <v>130</v>
      </c>
      <c r="C35919" s="30">
        <v>9.35</v>
      </c>
      <c r="D35919" t="s">
        <v>20</v>
      </c>
      <c r="E35919">
        <v>2026</v>
      </c>
      <c r="G35919" t="s">
        <v>273</v>
      </c>
    </row>
    <row r="35920" spans="1:7">
      <c r="A35920">
        <v>72261100</v>
      </c>
      <c r="B35920" t="s">
        <v>130</v>
      </c>
      <c r="C35920" s="30">
        <v>10.199999999999999</v>
      </c>
      <c r="D35920" t="s">
        <v>20</v>
      </c>
      <c r="E35920">
        <v>2027</v>
      </c>
      <c r="G35920" t="s">
        <v>273</v>
      </c>
    </row>
    <row r="35921" spans="1:7">
      <c r="A35921">
        <v>72261100</v>
      </c>
      <c r="B35921" t="s">
        <v>130</v>
      </c>
      <c r="C35921" s="30">
        <v>11.05</v>
      </c>
      <c r="D35921" t="s">
        <v>20</v>
      </c>
      <c r="E35921">
        <v>2028</v>
      </c>
      <c r="G35921" t="s">
        <v>273</v>
      </c>
    </row>
    <row r="35922" spans="1:7">
      <c r="A35922">
        <v>72261910</v>
      </c>
      <c r="B35922" t="s">
        <v>130</v>
      </c>
      <c r="C35922" s="30">
        <v>6.45</v>
      </c>
      <c r="D35922" t="s">
        <v>20</v>
      </c>
      <c r="G35922" t="s">
        <v>273</v>
      </c>
    </row>
    <row r="35923" spans="1:7">
      <c r="A35923">
        <v>72261910</v>
      </c>
      <c r="B35923" t="s">
        <v>130</v>
      </c>
      <c r="C35923" s="30">
        <v>7.0950000000000006</v>
      </c>
      <c r="D35923" t="s">
        <v>20</v>
      </c>
      <c r="E35923">
        <v>2026</v>
      </c>
      <c r="G35923" t="s">
        <v>273</v>
      </c>
    </row>
    <row r="35924" spans="1:7">
      <c r="A35924">
        <v>72261910</v>
      </c>
      <c r="B35924" t="s">
        <v>130</v>
      </c>
      <c r="C35924" s="30">
        <v>7.74</v>
      </c>
      <c r="D35924" t="s">
        <v>20</v>
      </c>
      <c r="E35924">
        <v>2027</v>
      </c>
      <c r="G35924" t="s">
        <v>273</v>
      </c>
    </row>
    <row r="35925" spans="1:7">
      <c r="A35925">
        <v>72261910</v>
      </c>
      <c r="B35925" t="s">
        <v>130</v>
      </c>
      <c r="C35925" s="30">
        <v>8.3849999999999998</v>
      </c>
      <c r="D35925" t="s">
        <v>20</v>
      </c>
      <c r="E35925">
        <v>2028</v>
      </c>
      <c r="G35925" t="s">
        <v>273</v>
      </c>
    </row>
    <row r="35926" spans="1:7">
      <c r="A35926">
        <v>72261980</v>
      </c>
      <c r="B35926" t="s">
        <v>130</v>
      </c>
      <c r="C35926" s="30">
        <v>6.52</v>
      </c>
      <c r="D35926" t="s">
        <v>20</v>
      </c>
      <c r="G35926" t="s">
        <v>273</v>
      </c>
    </row>
    <row r="35927" spans="1:7">
      <c r="A35927">
        <v>72261980</v>
      </c>
      <c r="B35927" t="s">
        <v>130</v>
      </c>
      <c r="C35927" s="30">
        <v>7.1719999999999997</v>
      </c>
      <c r="D35927" t="s">
        <v>20</v>
      </c>
      <c r="E35927">
        <v>2026</v>
      </c>
      <c r="G35927" t="s">
        <v>273</v>
      </c>
    </row>
    <row r="35928" spans="1:7">
      <c r="A35928">
        <v>72261980</v>
      </c>
      <c r="B35928" t="s">
        <v>130</v>
      </c>
      <c r="C35928" s="30">
        <v>7.8239999999999998</v>
      </c>
      <c r="D35928" t="s">
        <v>20</v>
      </c>
      <c r="E35928">
        <v>2027</v>
      </c>
      <c r="G35928" t="s">
        <v>273</v>
      </c>
    </row>
    <row r="35929" spans="1:7">
      <c r="A35929">
        <v>72261980</v>
      </c>
      <c r="B35929" t="s">
        <v>130</v>
      </c>
      <c r="C35929" s="30">
        <v>8.4759999999999991</v>
      </c>
      <c r="D35929" t="s">
        <v>20</v>
      </c>
      <c r="E35929">
        <v>2028</v>
      </c>
      <c r="G35929" t="s">
        <v>273</v>
      </c>
    </row>
    <row r="35930" spans="1:7">
      <c r="A35930">
        <v>72262000</v>
      </c>
      <c r="B35930" t="s">
        <v>130</v>
      </c>
      <c r="C35930" s="30">
        <v>6.45</v>
      </c>
      <c r="D35930" t="s">
        <v>21</v>
      </c>
      <c r="G35930" t="s">
        <v>273</v>
      </c>
    </row>
    <row r="35931" spans="1:7">
      <c r="A35931">
        <v>72262000</v>
      </c>
      <c r="B35931" t="s">
        <v>130</v>
      </c>
      <c r="C35931" s="30">
        <v>7.0950000000000006</v>
      </c>
      <c r="D35931" t="s">
        <v>21</v>
      </c>
      <c r="E35931">
        <v>2026</v>
      </c>
      <c r="G35931" t="s">
        <v>273</v>
      </c>
    </row>
    <row r="35932" spans="1:7">
      <c r="A35932">
        <v>72262000</v>
      </c>
      <c r="B35932" t="s">
        <v>130</v>
      </c>
      <c r="C35932" s="30">
        <v>7.74</v>
      </c>
      <c r="D35932" t="s">
        <v>21</v>
      </c>
      <c r="E35932">
        <v>2027</v>
      </c>
      <c r="G35932" t="s">
        <v>273</v>
      </c>
    </row>
    <row r="35933" spans="1:7">
      <c r="A35933">
        <v>72262000</v>
      </c>
      <c r="B35933" t="s">
        <v>130</v>
      </c>
      <c r="C35933" s="30">
        <v>8.3849999999999998</v>
      </c>
      <c r="D35933" t="s">
        <v>21</v>
      </c>
      <c r="E35933">
        <v>2028</v>
      </c>
      <c r="G35933" t="s">
        <v>273</v>
      </c>
    </row>
    <row r="35934" spans="1:7">
      <c r="A35934">
        <v>722691</v>
      </c>
      <c r="B35934" t="s">
        <v>130</v>
      </c>
      <c r="C35934" s="30">
        <v>6.45</v>
      </c>
      <c r="D35934" t="s">
        <v>21</v>
      </c>
      <c r="G35934" t="s">
        <v>273</v>
      </c>
    </row>
    <row r="35935" spans="1:7">
      <c r="A35935">
        <v>722691</v>
      </c>
      <c r="B35935" t="s">
        <v>130</v>
      </c>
      <c r="C35935" s="30">
        <v>7.0950000000000006</v>
      </c>
      <c r="D35935" t="s">
        <v>21</v>
      </c>
      <c r="E35935">
        <v>2026</v>
      </c>
      <c r="G35935" t="s">
        <v>273</v>
      </c>
    </row>
    <row r="35936" spans="1:7">
      <c r="A35936">
        <v>722691</v>
      </c>
      <c r="B35936" t="s">
        <v>130</v>
      </c>
      <c r="C35936" s="30">
        <v>7.74</v>
      </c>
      <c r="D35936" t="s">
        <v>21</v>
      </c>
      <c r="E35936">
        <v>2027</v>
      </c>
      <c r="G35936" t="s">
        <v>273</v>
      </c>
    </row>
    <row r="35937" spans="1:7">
      <c r="A35937">
        <v>722691</v>
      </c>
      <c r="B35937" t="s">
        <v>130</v>
      </c>
      <c r="C35937" s="30">
        <v>8.3849999999999998</v>
      </c>
      <c r="D35937" t="s">
        <v>21</v>
      </c>
      <c r="E35937">
        <v>2028</v>
      </c>
      <c r="G35937" t="s">
        <v>273</v>
      </c>
    </row>
    <row r="35938" spans="1:7">
      <c r="A35938">
        <v>72269200</v>
      </c>
      <c r="B35938" t="s">
        <v>130</v>
      </c>
      <c r="C35938" s="30">
        <v>6.52</v>
      </c>
      <c r="D35938" t="s">
        <v>21</v>
      </c>
      <c r="G35938" t="s">
        <v>273</v>
      </c>
    </row>
    <row r="35939" spans="1:7">
      <c r="A35939">
        <v>72269200</v>
      </c>
      <c r="B35939" t="s">
        <v>130</v>
      </c>
      <c r="C35939" s="30">
        <v>7.1719999999999997</v>
      </c>
      <c r="D35939" t="s">
        <v>21</v>
      </c>
      <c r="E35939">
        <v>2026</v>
      </c>
      <c r="G35939" t="s">
        <v>273</v>
      </c>
    </row>
    <row r="35940" spans="1:7">
      <c r="A35940">
        <v>72269200</v>
      </c>
      <c r="B35940" t="s">
        <v>130</v>
      </c>
      <c r="C35940" s="30">
        <v>7.8239999999999998</v>
      </c>
      <c r="D35940" t="s">
        <v>21</v>
      </c>
      <c r="E35940">
        <v>2027</v>
      </c>
      <c r="G35940" t="s">
        <v>273</v>
      </c>
    </row>
    <row r="35941" spans="1:7">
      <c r="A35941">
        <v>72269200</v>
      </c>
      <c r="B35941" t="s">
        <v>130</v>
      </c>
      <c r="C35941" s="30">
        <v>8.4759999999999991</v>
      </c>
      <c r="D35941" t="s">
        <v>21</v>
      </c>
      <c r="E35941">
        <v>2028</v>
      </c>
      <c r="G35941" t="s">
        <v>273</v>
      </c>
    </row>
    <row r="35942" spans="1:7">
      <c r="A35942">
        <v>722699</v>
      </c>
      <c r="B35942" t="s">
        <v>130</v>
      </c>
      <c r="C35942" s="30">
        <v>6.52</v>
      </c>
      <c r="D35942" t="s">
        <v>21</v>
      </c>
      <c r="G35942" t="s">
        <v>273</v>
      </c>
    </row>
    <row r="35943" spans="1:7">
      <c r="A35943">
        <v>722699</v>
      </c>
      <c r="B35943" t="s">
        <v>130</v>
      </c>
      <c r="C35943" s="30">
        <v>7.1719999999999997</v>
      </c>
      <c r="D35943" t="s">
        <v>21</v>
      </c>
      <c r="E35943">
        <v>2026</v>
      </c>
      <c r="G35943" t="s">
        <v>273</v>
      </c>
    </row>
    <row r="35944" spans="1:7">
      <c r="A35944">
        <v>722699</v>
      </c>
      <c r="B35944" t="s">
        <v>130</v>
      </c>
      <c r="C35944" s="30">
        <v>7.8239999999999998</v>
      </c>
      <c r="D35944" t="s">
        <v>21</v>
      </c>
      <c r="E35944">
        <v>2027</v>
      </c>
      <c r="G35944" t="s">
        <v>273</v>
      </c>
    </row>
    <row r="35945" spans="1:7">
      <c r="A35945">
        <v>722699</v>
      </c>
      <c r="B35945" t="s">
        <v>130</v>
      </c>
      <c r="C35945" s="30">
        <v>8.4759999999999991</v>
      </c>
      <c r="D35945" t="s">
        <v>21</v>
      </c>
      <c r="E35945">
        <v>2028</v>
      </c>
      <c r="G35945" t="s">
        <v>273</v>
      </c>
    </row>
    <row r="35946" spans="1:7">
      <c r="A35946">
        <v>7227</v>
      </c>
      <c r="B35946" t="s">
        <v>130</v>
      </c>
      <c r="C35946" s="30">
        <v>6.29</v>
      </c>
      <c r="D35946" t="s">
        <v>20</v>
      </c>
      <c r="G35946" t="s">
        <v>273</v>
      </c>
    </row>
    <row r="35947" spans="1:7">
      <c r="A35947">
        <v>7227</v>
      </c>
      <c r="B35947" t="s">
        <v>130</v>
      </c>
      <c r="C35947" s="30">
        <v>6.9190000000000005</v>
      </c>
      <c r="D35947" t="s">
        <v>20</v>
      </c>
      <c r="E35947">
        <v>2026</v>
      </c>
      <c r="G35947" t="s">
        <v>273</v>
      </c>
    </row>
    <row r="35948" spans="1:7">
      <c r="A35948">
        <v>7227</v>
      </c>
      <c r="B35948" t="s">
        <v>130</v>
      </c>
      <c r="C35948" s="30">
        <v>7.548</v>
      </c>
      <c r="D35948" t="s">
        <v>20</v>
      </c>
      <c r="E35948">
        <v>2027</v>
      </c>
      <c r="G35948" t="s">
        <v>273</v>
      </c>
    </row>
    <row r="35949" spans="1:7">
      <c r="A35949">
        <v>7227</v>
      </c>
      <c r="B35949" t="s">
        <v>130</v>
      </c>
      <c r="C35949" s="30">
        <v>8.1769999999999996</v>
      </c>
      <c r="D35949" t="s">
        <v>20</v>
      </c>
      <c r="E35949">
        <v>2028</v>
      </c>
      <c r="G35949" t="s">
        <v>273</v>
      </c>
    </row>
    <row r="35950" spans="1:7">
      <c r="A35950">
        <v>72281020</v>
      </c>
      <c r="B35950" t="s">
        <v>130</v>
      </c>
      <c r="C35950" s="30">
        <v>6.29</v>
      </c>
      <c r="D35950" t="s">
        <v>21</v>
      </c>
      <c r="G35950" t="s">
        <v>273</v>
      </c>
    </row>
    <row r="35951" spans="1:7">
      <c r="A35951">
        <v>72281020</v>
      </c>
      <c r="B35951" t="s">
        <v>130</v>
      </c>
      <c r="C35951" s="30">
        <v>6.9190000000000005</v>
      </c>
      <c r="D35951" t="s">
        <v>21</v>
      </c>
      <c r="E35951">
        <v>2026</v>
      </c>
      <c r="G35951" t="s">
        <v>273</v>
      </c>
    </row>
    <row r="35952" spans="1:7">
      <c r="A35952">
        <v>72281020</v>
      </c>
      <c r="B35952" t="s">
        <v>130</v>
      </c>
      <c r="C35952" s="30">
        <v>7.548</v>
      </c>
      <c r="D35952" t="s">
        <v>21</v>
      </c>
      <c r="E35952">
        <v>2027</v>
      </c>
      <c r="G35952" t="s">
        <v>273</v>
      </c>
    </row>
    <row r="35953" spans="1:7">
      <c r="A35953">
        <v>72281020</v>
      </c>
      <c r="B35953" t="s">
        <v>130</v>
      </c>
      <c r="C35953" s="30">
        <v>8.1769999999999996</v>
      </c>
      <c r="D35953" t="s">
        <v>21</v>
      </c>
      <c r="E35953">
        <v>2028</v>
      </c>
      <c r="G35953" t="s">
        <v>273</v>
      </c>
    </row>
    <row r="35954" spans="1:7">
      <c r="A35954">
        <v>72281050</v>
      </c>
      <c r="B35954" t="s">
        <v>130</v>
      </c>
      <c r="C35954" s="30">
        <v>6.95</v>
      </c>
      <c r="D35954" t="s">
        <v>21</v>
      </c>
      <c r="G35954" t="s">
        <v>273</v>
      </c>
    </row>
    <row r="35955" spans="1:7">
      <c r="A35955">
        <v>72281050</v>
      </c>
      <c r="B35955" t="s">
        <v>130</v>
      </c>
      <c r="C35955" s="30">
        <v>7.6450000000000005</v>
      </c>
      <c r="D35955" t="s">
        <v>21</v>
      </c>
      <c r="E35955">
        <v>2026</v>
      </c>
      <c r="G35955" t="s">
        <v>273</v>
      </c>
    </row>
    <row r="35956" spans="1:7">
      <c r="A35956">
        <v>72281050</v>
      </c>
      <c r="B35956" t="s">
        <v>130</v>
      </c>
      <c r="C35956" s="30">
        <v>8.34</v>
      </c>
      <c r="D35956" t="s">
        <v>21</v>
      </c>
      <c r="E35956">
        <v>2027</v>
      </c>
      <c r="G35956" t="s">
        <v>273</v>
      </c>
    </row>
    <row r="35957" spans="1:7">
      <c r="A35957">
        <v>72281050</v>
      </c>
      <c r="B35957" t="s">
        <v>130</v>
      </c>
      <c r="C35957" s="30">
        <v>9.0350000000000001</v>
      </c>
      <c r="D35957" t="s">
        <v>21</v>
      </c>
      <c r="E35957">
        <v>2028</v>
      </c>
      <c r="G35957" t="s">
        <v>273</v>
      </c>
    </row>
    <row r="35958" spans="1:7">
      <c r="A35958">
        <v>72281090</v>
      </c>
      <c r="B35958" t="s">
        <v>130</v>
      </c>
      <c r="C35958" s="30">
        <v>6.29</v>
      </c>
      <c r="D35958" t="s">
        <v>21</v>
      </c>
      <c r="G35958" t="s">
        <v>273</v>
      </c>
    </row>
    <row r="35959" spans="1:7">
      <c r="A35959">
        <v>72281090</v>
      </c>
      <c r="B35959" t="s">
        <v>130</v>
      </c>
      <c r="C35959" s="30">
        <v>6.9190000000000005</v>
      </c>
      <c r="D35959" t="s">
        <v>21</v>
      </c>
      <c r="E35959">
        <v>2026</v>
      </c>
      <c r="G35959" t="s">
        <v>273</v>
      </c>
    </row>
    <row r="35960" spans="1:7">
      <c r="A35960">
        <v>72281090</v>
      </c>
      <c r="B35960" t="s">
        <v>130</v>
      </c>
      <c r="C35960" s="30">
        <v>7.548</v>
      </c>
      <c r="D35960" t="s">
        <v>21</v>
      </c>
      <c r="E35960">
        <v>2027</v>
      </c>
      <c r="G35960" t="s">
        <v>273</v>
      </c>
    </row>
    <row r="35961" spans="1:7">
      <c r="A35961">
        <v>72281090</v>
      </c>
      <c r="B35961" t="s">
        <v>130</v>
      </c>
      <c r="C35961" s="30">
        <v>8.1769999999999996</v>
      </c>
      <c r="D35961" t="s">
        <v>21</v>
      </c>
      <c r="E35961">
        <v>2028</v>
      </c>
      <c r="G35961" t="s">
        <v>273</v>
      </c>
    </row>
    <row r="35962" spans="1:7">
      <c r="A35962">
        <v>722820</v>
      </c>
      <c r="B35962" t="s">
        <v>130</v>
      </c>
      <c r="C35962" s="30">
        <v>6.29</v>
      </c>
      <c r="D35962" t="s">
        <v>21</v>
      </c>
      <c r="G35962" t="s">
        <v>273</v>
      </c>
    </row>
    <row r="35963" spans="1:7">
      <c r="A35963">
        <v>722820</v>
      </c>
      <c r="B35963" t="s">
        <v>130</v>
      </c>
      <c r="C35963" s="30">
        <v>6.9190000000000005</v>
      </c>
      <c r="D35963" t="s">
        <v>21</v>
      </c>
      <c r="E35963">
        <v>2026</v>
      </c>
      <c r="G35963" t="s">
        <v>273</v>
      </c>
    </row>
    <row r="35964" spans="1:7">
      <c r="A35964">
        <v>722820</v>
      </c>
      <c r="B35964" t="s">
        <v>130</v>
      </c>
      <c r="C35964" s="30">
        <v>7.548</v>
      </c>
      <c r="D35964" t="s">
        <v>21</v>
      </c>
      <c r="E35964">
        <v>2027</v>
      </c>
      <c r="G35964" t="s">
        <v>273</v>
      </c>
    </row>
    <row r="35965" spans="1:7">
      <c r="A35965">
        <v>722820</v>
      </c>
      <c r="B35965" t="s">
        <v>130</v>
      </c>
      <c r="C35965" s="30">
        <v>8.1769999999999996</v>
      </c>
      <c r="D35965" t="s">
        <v>21</v>
      </c>
      <c r="E35965">
        <v>2028</v>
      </c>
      <c r="G35965" t="s">
        <v>273</v>
      </c>
    </row>
    <row r="35966" spans="1:7">
      <c r="A35966">
        <v>722830</v>
      </c>
      <c r="B35966" t="s">
        <v>130</v>
      </c>
      <c r="C35966" s="30">
        <v>6.29</v>
      </c>
      <c r="D35966" t="s">
        <v>20</v>
      </c>
      <c r="G35966" t="s">
        <v>273</v>
      </c>
    </row>
    <row r="35967" spans="1:7">
      <c r="A35967">
        <v>722830</v>
      </c>
      <c r="B35967" t="s">
        <v>130</v>
      </c>
      <c r="C35967" s="30">
        <v>6.9190000000000005</v>
      </c>
      <c r="D35967" t="s">
        <v>20</v>
      </c>
      <c r="E35967">
        <v>2026</v>
      </c>
      <c r="G35967" t="s">
        <v>273</v>
      </c>
    </row>
    <row r="35968" spans="1:7">
      <c r="A35968">
        <v>722830</v>
      </c>
      <c r="B35968" t="s">
        <v>130</v>
      </c>
      <c r="C35968" s="30">
        <v>7.548</v>
      </c>
      <c r="D35968" t="s">
        <v>20</v>
      </c>
      <c r="E35968">
        <v>2027</v>
      </c>
      <c r="G35968" t="s">
        <v>273</v>
      </c>
    </row>
    <row r="35969" spans="1:7">
      <c r="A35969">
        <v>722830</v>
      </c>
      <c r="B35969" t="s">
        <v>130</v>
      </c>
      <c r="C35969" s="30">
        <v>8.1769999999999996</v>
      </c>
      <c r="D35969" t="s">
        <v>20</v>
      </c>
      <c r="E35969">
        <v>2028</v>
      </c>
      <c r="G35969" t="s">
        <v>273</v>
      </c>
    </row>
    <row r="35970" spans="1:7">
      <c r="A35970">
        <v>722840</v>
      </c>
      <c r="B35970" t="s">
        <v>130</v>
      </c>
      <c r="C35970" s="30">
        <v>6.95</v>
      </c>
      <c r="D35970" t="s">
        <v>21</v>
      </c>
      <c r="G35970" t="s">
        <v>273</v>
      </c>
    </row>
    <row r="35971" spans="1:7">
      <c r="A35971">
        <v>722840</v>
      </c>
      <c r="B35971" t="s">
        <v>130</v>
      </c>
      <c r="C35971" s="30">
        <v>7.6450000000000005</v>
      </c>
      <c r="D35971" t="s">
        <v>21</v>
      </c>
      <c r="E35971">
        <v>2026</v>
      </c>
      <c r="G35971" t="s">
        <v>273</v>
      </c>
    </row>
    <row r="35972" spans="1:7">
      <c r="A35972">
        <v>722840</v>
      </c>
      <c r="B35972" t="s">
        <v>130</v>
      </c>
      <c r="C35972" s="30">
        <v>8.34</v>
      </c>
      <c r="D35972" t="s">
        <v>21</v>
      </c>
      <c r="E35972">
        <v>2027</v>
      </c>
      <c r="G35972" t="s">
        <v>273</v>
      </c>
    </row>
    <row r="35973" spans="1:7">
      <c r="A35973">
        <v>722840</v>
      </c>
      <c r="B35973" t="s">
        <v>130</v>
      </c>
      <c r="C35973" s="30">
        <v>9.0350000000000001</v>
      </c>
      <c r="D35973" t="s">
        <v>21</v>
      </c>
      <c r="E35973">
        <v>2028</v>
      </c>
      <c r="G35973" t="s">
        <v>273</v>
      </c>
    </row>
    <row r="35974" spans="1:7">
      <c r="A35974">
        <v>722850</v>
      </c>
      <c r="B35974" t="s">
        <v>130</v>
      </c>
      <c r="C35974" s="30">
        <v>6.29</v>
      </c>
      <c r="D35974" t="s">
        <v>20</v>
      </c>
      <c r="G35974" t="s">
        <v>273</v>
      </c>
    </row>
    <row r="35975" spans="1:7">
      <c r="A35975">
        <v>722850</v>
      </c>
      <c r="B35975" t="s">
        <v>130</v>
      </c>
      <c r="C35975" s="30">
        <v>6.9190000000000005</v>
      </c>
      <c r="D35975" t="s">
        <v>20</v>
      </c>
      <c r="E35975">
        <v>2026</v>
      </c>
      <c r="G35975" t="s">
        <v>273</v>
      </c>
    </row>
    <row r="35976" spans="1:7">
      <c r="A35976">
        <v>722850</v>
      </c>
      <c r="B35976" t="s">
        <v>130</v>
      </c>
      <c r="C35976" s="30">
        <v>7.548</v>
      </c>
      <c r="D35976" t="s">
        <v>20</v>
      </c>
      <c r="E35976">
        <v>2027</v>
      </c>
      <c r="G35976" t="s">
        <v>273</v>
      </c>
    </row>
    <row r="35977" spans="1:7">
      <c r="A35977">
        <v>722850</v>
      </c>
      <c r="B35977" t="s">
        <v>130</v>
      </c>
      <c r="C35977" s="30">
        <v>8.1769999999999996</v>
      </c>
      <c r="D35977" t="s">
        <v>20</v>
      </c>
      <c r="E35977">
        <v>2028</v>
      </c>
      <c r="G35977" t="s">
        <v>273</v>
      </c>
    </row>
    <row r="35978" spans="1:7">
      <c r="A35978">
        <v>722860</v>
      </c>
      <c r="B35978" t="s">
        <v>130</v>
      </c>
      <c r="C35978" s="30">
        <v>6.29</v>
      </c>
      <c r="D35978" t="s">
        <v>21</v>
      </c>
      <c r="G35978" t="s">
        <v>273</v>
      </c>
    </row>
    <row r="35979" spans="1:7">
      <c r="A35979">
        <v>722860</v>
      </c>
      <c r="B35979" t="s">
        <v>130</v>
      </c>
      <c r="C35979" s="30">
        <v>6.9190000000000005</v>
      </c>
      <c r="D35979" t="s">
        <v>21</v>
      </c>
      <c r="E35979">
        <v>2026</v>
      </c>
      <c r="G35979" t="s">
        <v>273</v>
      </c>
    </row>
    <row r="35980" spans="1:7">
      <c r="A35980">
        <v>722860</v>
      </c>
      <c r="B35980" t="s">
        <v>130</v>
      </c>
      <c r="C35980" s="30">
        <v>7.548</v>
      </c>
      <c r="D35980" t="s">
        <v>21</v>
      </c>
      <c r="E35980">
        <v>2027</v>
      </c>
      <c r="G35980" t="s">
        <v>273</v>
      </c>
    </row>
    <row r="35981" spans="1:7">
      <c r="A35981">
        <v>722860</v>
      </c>
      <c r="B35981" t="s">
        <v>130</v>
      </c>
      <c r="C35981" s="30">
        <v>8.1769999999999996</v>
      </c>
      <c r="D35981" t="s">
        <v>21</v>
      </c>
      <c r="E35981">
        <v>2028</v>
      </c>
      <c r="G35981" t="s">
        <v>273</v>
      </c>
    </row>
    <row r="35982" spans="1:7">
      <c r="A35982">
        <v>722870</v>
      </c>
      <c r="B35982" t="s">
        <v>130</v>
      </c>
      <c r="C35982" s="30">
        <v>6.29</v>
      </c>
      <c r="D35982" t="s">
        <v>21</v>
      </c>
      <c r="G35982" t="s">
        <v>273</v>
      </c>
    </row>
    <row r="35983" spans="1:7">
      <c r="A35983">
        <v>722870</v>
      </c>
      <c r="B35983" t="s">
        <v>130</v>
      </c>
      <c r="C35983" s="30">
        <v>6.9190000000000005</v>
      </c>
      <c r="D35983" t="s">
        <v>21</v>
      </c>
      <c r="E35983">
        <v>2026</v>
      </c>
      <c r="G35983" t="s">
        <v>273</v>
      </c>
    </row>
    <row r="35984" spans="1:7">
      <c r="A35984">
        <v>722870</v>
      </c>
      <c r="B35984" t="s">
        <v>130</v>
      </c>
      <c r="C35984" s="30">
        <v>7.548</v>
      </c>
      <c r="D35984" t="s">
        <v>21</v>
      </c>
      <c r="E35984">
        <v>2027</v>
      </c>
      <c r="G35984" t="s">
        <v>273</v>
      </c>
    </row>
    <row r="35985" spans="1:7">
      <c r="A35985">
        <v>722870</v>
      </c>
      <c r="B35985" t="s">
        <v>130</v>
      </c>
      <c r="C35985" s="30">
        <v>8.1769999999999996</v>
      </c>
      <c r="D35985" t="s">
        <v>21</v>
      </c>
      <c r="E35985">
        <v>2028</v>
      </c>
      <c r="G35985" t="s">
        <v>273</v>
      </c>
    </row>
    <row r="35986" spans="1:7">
      <c r="A35986">
        <v>72288000</v>
      </c>
      <c r="B35986" t="s">
        <v>130</v>
      </c>
      <c r="C35986" s="30">
        <v>6.29</v>
      </c>
      <c r="D35986" t="s">
        <v>21</v>
      </c>
      <c r="G35986" t="s">
        <v>273</v>
      </c>
    </row>
    <row r="35987" spans="1:7">
      <c r="A35987">
        <v>72288000</v>
      </c>
      <c r="B35987" t="s">
        <v>130</v>
      </c>
      <c r="C35987" s="30">
        <v>6.9190000000000005</v>
      </c>
      <c r="D35987" t="s">
        <v>21</v>
      </c>
      <c r="E35987">
        <v>2026</v>
      </c>
      <c r="G35987" t="s">
        <v>273</v>
      </c>
    </row>
    <row r="35988" spans="1:7">
      <c r="A35988">
        <v>72288000</v>
      </c>
      <c r="B35988" t="s">
        <v>130</v>
      </c>
      <c r="C35988" s="30">
        <v>7.548</v>
      </c>
      <c r="D35988" t="s">
        <v>21</v>
      </c>
      <c r="E35988">
        <v>2027</v>
      </c>
      <c r="G35988" t="s">
        <v>273</v>
      </c>
    </row>
    <row r="35989" spans="1:7">
      <c r="A35989">
        <v>72288000</v>
      </c>
      <c r="B35989" t="s">
        <v>130</v>
      </c>
      <c r="C35989" s="30">
        <v>8.1769999999999996</v>
      </c>
      <c r="D35989" t="s">
        <v>21</v>
      </c>
      <c r="E35989">
        <v>2028</v>
      </c>
      <c r="G35989" t="s">
        <v>273</v>
      </c>
    </row>
    <row r="35990" spans="1:7">
      <c r="A35990">
        <v>7229</v>
      </c>
      <c r="B35990" t="s">
        <v>130</v>
      </c>
      <c r="C35990" s="30">
        <v>6.29</v>
      </c>
      <c r="D35990" t="s">
        <v>20</v>
      </c>
      <c r="G35990" t="s">
        <v>273</v>
      </c>
    </row>
    <row r="35991" spans="1:7">
      <c r="A35991">
        <v>7229</v>
      </c>
      <c r="B35991" t="s">
        <v>130</v>
      </c>
      <c r="C35991" s="30">
        <v>6.9190000000000005</v>
      </c>
      <c r="D35991" t="s">
        <v>20</v>
      </c>
      <c r="E35991">
        <v>2026</v>
      </c>
      <c r="G35991" t="s">
        <v>273</v>
      </c>
    </row>
    <row r="35992" spans="1:7">
      <c r="A35992">
        <v>7229</v>
      </c>
      <c r="B35992" t="s">
        <v>130</v>
      </c>
      <c r="C35992" s="30">
        <v>7.548</v>
      </c>
      <c r="D35992" t="s">
        <v>20</v>
      </c>
      <c r="E35992">
        <v>2027</v>
      </c>
      <c r="G35992" t="s">
        <v>273</v>
      </c>
    </row>
    <row r="35993" spans="1:7">
      <c r="A35993">
        <v>7229</v>
      </c>
      <c r="B35993" t="s">
        <v>130</v>
      </c>
      <c r="C35993" s="30">
        <v>8.1769999999999996</v>
      </c>
      <c r="D35993" t="s">
        <v>20</v>
      </c>
      <c r="E35993">
        <v>2028</v>
      </c>
      <c r="G35993" t="s">
        <v>273</v>
      </c>
    </row>
    <row r="35994" spans="1:7">
      <c r="A35994">
        <v>7301</v>
      </c>
      <c r="B35994" t="s">
        <v>130</v>
      </c>
      <c r="C35994" s="30">
        <v>2.5099999999999998</v>
      </c>
      <c r="D35994" t="s">
        <v>20</v>
      </c>
      <c r="G35994" t="s">
        <v>273</v>
      </c>
    </row>
    <row r="35995" spans="1:7">
      <c r="A35995">
        <v>7301</v>
      </c>
      <c r="B35995" t="s">
        <v>130</v>
      </c>
      <c r="C35995" s="30">
        <v>2.7609999999999997</v>
      </c>
      <c r="D35995" t="s">
        <v>20</v>
      </c>
      <c r="E35995">
        <v>2026</v>
      </c>
      <c r="G35995" t="s">
        <v>273</v>
      </c>
    </row>
    <row r="35996" spans="1:7">
      <c r="A35996">
        <v>7301</v>
      </c>
      <c r="B35996" t="s">
        <v>130</v>
      </c>
      <c r="C35996" s="30">
        <v>3.0119999999999996</v>
      </c>
      <c r="D35996" t="s">
        <v>20</v>
      </c>
      <c r="E35996">
        <v>2027</v>
      </c>
      <c r="G35996" t="s">
        <v>273</v>
      </c>
    </row>
    <row r="35997" spans="1:7">
      <c r="A35997">
        <v>7301</v>
      </c>
      <c r="B35997" t="s">
        <v>130</v>
      </c>
      <c r="C35997" s="30">
        <v>3.2629999999999999</v>
      </c>
      <c r="D35997" t="s">
        <v>20</v>
      </c>
      <c r="E35997">
        <v>2028</v>
      </c>
      <c r="G35997" t="s">
        <v>273</v>
      </c>
    </row>
    <row r="35998" spans="1:7">
      <c r="A35998">
        <v>7302</v>
      </c>
      <c r="B35998" t="s">
        <v>130</v>
      </c>
      <c r="C35998" s="30">
        <v>5.36</v>
      </c>
      <c r="D35998" t="s">
        <v>20</v>
      </c>
      <c r="G35998" t="s">
        <v>273</v>
      </c>
    </row>
    <row r="35999" spans="1:7">
      <c r="A35999">
        <v>7302</v>
      </c>
      <c r="B35999" t="s">
        <v>130</v>
      </c>
      <c r="C35999" s="30">
        <v>5.8960000000000008</v>
      </c>
      <c r="D35999" t="s">
        <v>20</v>
      </c>
      <c r="E35999">
        <v>2026</v>
      </c>
      <c r="G35999" t="s">
        <v>273</v>
      </c>
    </row>
    <row r="36000" spans="1:7">
      <c r="A36000">
        <v>7302</v>
      </c>
      <c r="B36000" t="s">
        <v>130</v>
      </c>
      <c r="C36000" s="30">
        <v>6.4320000000000004</v>
      </c>
      <c r="D36000" t="s">
        <v>20</v>
      </c>
      <c r="E36000">
        <v>2027</v>
      </c>
      <c r="G36000" t="s">
        <v>273</v>
      </c>
    </row>
    <row r="36001" spans="1:7">
      <c r="A36001">
        <v>7302</v>
      </c>
      <c r="B36001" t="s">
        <v>130</v>
      </c>
      <c r="C36001" s="30">
        <v>6.9680000000000009</v>
      </c>
      <c r="D36001" t="s">
        <v>20</v>
      </c>
      <c r="E36001">
        <v>2028</v>
      </c>
      <c r="G36001" t="s">
        <v>273</v>
      </c>
    </row>
    <row r="36002" spans="1:7">
      <c r="A36002">
        <v>730300</v>
      </c>
      <c r="B36002" t="s">
        <v>130</v>
      </c>
      <c r="C36002" s="30">
        <v>2.48</v>
      </c>
      <c r="G36002" t="s">
        <v>273</v>
      </c>
    </row>
    <row r="36003" spans="1:7">
      <c r="A36003">
        <v>730300</v>
      </c>
      <c r="B36003" t="s">
        <v>130</v>
      </c>
      <c r="C36003" s="30">
        <v>2.7280000000000002</v>
      </c>
      <c r="E36003">
        <v>2026</v>
      </c>
      <c r="G36003" t="s">
        <v>273</v>
      </c>
    </row>
    <row r="36004" spans="1:7">
      <c r="A36004">
        <v>730300</v>
      </c>
      <c r="B36004" t="s">
        <v>130</v>
      </c>
      <c r="C36004" s="30">
        <v>2.976</v>
      </c>
      <c r="E36004">
        <v>2027</v>
      </c>
      <c r="G36004" t="s">
        <v>273</v>
      </c>
    </row>
    <row r="36005" spans="1:7">
      <c r="A36005">
        <v>730300</v>
      </c>
      <c r="B36005" t="s">
        <v>130</v>
      </c>
      <c r="C36005" s="30">
        <v>3.2240000000000002</v>
      </c>
      <c r="E36005">
        <v>2028</v>
      </c>
      <c r="G36005" t="s">
        <v>273</v>
      </c>
    </row>
    <row r="36006" spans="1:7">
      <c r="A36006">
        <v>73041100</v>
      </c>
      <c r="B36006" t="s">
        <v>130</v>
      </c>
      <c r="C36006" s="30">
        <v>5.69</v>
      </c>
      <c r="G36006" t="s">
        <v>273</v>
      </c>
    </row>
    <row r="36007" spans="1:7">
      <c r="A36007">
        <v>73041100</v>
      </c>
      <c r="B36007" t="s">
        <v>130</v>
      </c>
      <c r="C36007" s="30">
        <v>6.2590000000000003</v>
      </c>
      <c r="E36007">
        <v>2026</v>
      </c>
      <c r="G36007" t="s">
        <v>273</v>
      </c>
    </row>
    <row r="36008" spans="1:7">
      <c r="A36008">
        <v>73041100</v>
      </c>
      <c r="B36008" t="s">
        <v>130</v>
      </c>
      <c r="C36008" s="30">
        <v>6.8280000000000003</v>
      </c>
      <c r="E36008">
        <v>2027</v>
      </c>
      <c r="G36008" t="s">
        <v>273</v>
      </c>
    </row>
    <row r="36009" spans="1:7">
      <c r="A36009">
        <v>73041100</v>
      </c>
      <c r="B36009" t="s">
        <v>130</v>
      </c>
      <c r="C36009" s="30">
        <v>7.3970000000000002</v>
      </c>
      <c r="E36009">
        <v>2028</v>
      </c>
      <c r="G36009" t="s">
        <v>273</v>
      </c>
    </row>
    <row r="36010" spans="1:7">
      <c r="A36010">
        <v>730419</v>
      </c>
      <c r="B36010" t="s">
        <v>130</v>
      </c>
      <c r="C36010" s="30">
        <v>2.34</v>
      </c>
      <c r="D36010" t="s">
        <v>20</v>
      </c>
      <c r="G36010" t="s">
        <v>273</v>
      </c>
    </row>
    <row r="36011" spans="1:7">
      <c r="A36011">
        <v>730419</v>
      </c>
      <c r="B36011" t="s">
        <v>130</v>
      </c>
      <c r="C36011" s="30">
        <v>2.5739999999999998</v>
      </c>
      <c r="D36011" t="s">
        <v>20</v>
      </c>
      <c r="E36011">
        <v>2026</v>
      </c>
      <c r="G36011" t="s">
        <v>273</v>
      </c>
    </row>
    <row r="36012" spans="1:7">
      <c r="A36012">
        <v>730419</v>
      </c>
      <c r="B36012" t="s">
        <v>130</v>
      </c>
      <c r="C36012" s="30">
        <v>2.8079999999999998</v>
      </c>
      <c r="D36012" t="s">
        <v>20</v>
      </c>
      <c r="E36012">
        <v>2027</v>
      </c>
      <c r="G36012" t="s">
        <v>273</v>
      </c>
    </row>
    <row r="36013" spans="1:7">
      <c r="A36013">
        <v>730419</v>
      </c>
      <c r="B36013" t="s">
        <v>130</v>
      </c>
      <c r="C36013" s="30">
        <v>3.0419999999999998</v>
      </c>
      <c r="D36013" t="s">
        <v>20</v>
      </c>
      <c r="E36013">
        <v>2028</v>
      </c>
      <c r="G36013" t="s">
        <v>273</v>
      </c>
    </row>
    <row r="36014" spans="1:7">
      <c r="A36014">
        <v>73042200</v>
      </c>
      <c r="B36014" t="s">
        <v>130</v>
      </c>
      <c r="C36014" s="30">
        <v>5.69</v>
      </c>
      <c r="G36014" t="s">
        <v>273</v>
      </c>
    </row>
    <row r="36015" spans="1:7">
      <c r="A36015">
        <v>73042200</v>
      </c>
      <c r="B36015" t="s">
        <v>130</v>
      </c>
      <c r="C36015" s="30">
        <v>6.2590000000000003</v>
      </c>
      <c r="E36015">
        <v>2026</v>
      </c>
      <c r="G36015" t="s">
        <v>273</v>
      </c>
    </row>
    <row r="36016" spans="1:7">
      <c r="A36016">
        <v>73042200</v>
      </c>
      <c r="B36016" t="s">
        <v>130</v>
      </c>
      <c r="C36016" s="30">
        <v>6.8280000000000003</v>
      </c>
      <c r="E36016">
        <v>2027</v>
      </c>
      <c r="G36016" t="s">
        <v>273</v>
      </c>
    </row>
    <row r="36017" spans="1:7">
      <c r="A36017">
        <v>73042200</v>
      </c>
      <c r="B36017" t="s">
        <v>130</v>
      </c>
      <c r="C36017" s="30">
        <v>7.3970000000000002</v>
      </c>
      <c r="E36017">
        <v>2028</v>
      </c>
      <c r="G36017" t="s">
        <v>273</v>
      </c>
    </row>
    <row r="36018" spans="1:7">
      <c r="A36018">
        <v>73042300</v>
      </c>
      <c r="B36018" t="s">
        <v>130</v>
      </c>
      <c r="C36018" s="30">
        <v>2.34</v>
      </c>
      <c r="D36018" t="s">
        <v>20</v>
      </c>
      <c r="G36018" t="s">
        <v>273</v>
      </c>
    </row>
    <row r="36019" spans="1:7">
      <c r="A36019">
        <v>73042300</v>
      </c>
      <c r="B36019" t="s">
        <v>130</v>
      </c>
      <c r="C36019" s="30">
        <v>2.5739999999999998</v>
      </c>
      <c r="D36019" t="s">
        <v>20</v>
      </c>
      <c r="E36019">
        <v>2026</v>
      </c>
      <c r="G36019" t="s">
        <v>273</v>
      </c>
    </row>
    <row r="36020" spans="1:7">
      <c r="A36020">
        <v>73042300</v>
      </c>
      <c r="B36020" t="s">
        <v>130</v>
      </c>
      <c r="C36020" s="30">
        <v>2.8079999999999998</v>
      </c>
      <c r="D36020" t="s">
        <v>20</v>
      </c>
      <c r="E36020">
        <v>2027</v>
      </c>
      <c r="G36020" t="s">
        <v>273</v>
      </c>
    </row>
    <row r="36021" spans="1:7">
      <c r="A36021">
        <v>73042300</v>
      </c>
      <c r="B36021" t="s">
        <v>130</v>
      </c>
      <c r="C36021" s="30">
        <v>3.0419999999999998</v>
      </c>
      <c r="D36021" t="s">
        <v>20</v>
      </c>
      <c r="E36021">
        <v>2028</v>
      </c>
      <c r="G36021" t="s">
        <v>273</v>
      </c>
    </row>
    <row r="36022" spans="1:7">
      <c r="A36022">
        <v>73042400</v>
      </c>
      <c r="B36022" t="s">
        <v>130</v>
      </c>
      <c r="C36022" s="30">
        <v>5.69</v>
      </c>
      <c r="G36022" t="s">
        <v>273</v>
      </c>
    </row>
    <row r="36023" spans="1:7">
      <c r="A36023">
        <v>73042400</v>
      </c>
      <c r="B36023" t="s">
        <v>130</v>
      </c>
      <c r="C36023" s="30">
        <v>6.2590000000000003</v>
      </c>
      <c r="E36023">
        <v>2026</v>
      </c>
      <c r="G36023" t="s">
        <v>273</v>
      </c>
    </row>
    <row r="36024" spans="1:7">
      <c r="A36024">
        <v>73042400</v>
      </c>
      <c r="B36024" t="s">
        <v>130</v>
      </c>
      <c r="C36024" s="30">
        <v>6.8280000000000003</v>
      </c>
      <c r="E36024">
        <v>2027</v>
      </c>
      <c r="G36024" t="s">
        <v>273</v>
      </c>
    </row>
    <row r="36025" spans="1:7">
      <c r="A36025">
        <v>73042400</v>
      </c>
      <c r="B36025" t="s">
        <v>130</v>
      </c>
      <c r="C36025" s="30">
        <v>7.3970000000000002</v>
      </c>
      <c r="E36025">
        <v>2028</v>
      </c>
      <c r="G36025" t="s">
        <v>273</v>
      </c>
    </row>
    <row r="36026" spans="1:7">
      <c r="A36026">
        <v>730429</v>
      </c>
      <c r="B36026" t="s">
        <v>130</v>
      </c>
      <c r="C36026" s="30">
        <v>2.34</v>
      </c>
      <c r="D36026" t="s">
        <v>20</v>
      </c>
      <c r="G36026" t="s">
        <v>273</v>
      </c>
    </row>
    <row r="36027" spans="1:7">
      <c r="A36027">
        <v>730429</v>
      </c>
      <c r="B36027" t="s">
        <v>130</v>
      </c>
      <c r="C36027" s="30">
        <v>2.5739999999999998</v>
      </c>
      <c r="D36027" t="s">
        <v>20</v>
      </c>
      <c r="E36027">
        <v>2026</v>
      </c>
      <c r="G36027" t="s">
        <v>273</v>
      </c>
    </row>
    <row r="36028" spans="1:7">
      <c r="A36028">
        <v>730429</v>
      </c>
      <c r="B36028" t="s">
        <v>130</v>
      </c>
      <c r="C36028" s="30">
        <v>2.8079999999999998</v>
      </c>
      <c r="D36028" t="s">
        <v>20</v>
      </c>
      <c r="E36028">
        <v>2027</v>
      </c>
      <c r="G36028" t="s">
        <v>273</v>
      </c>
    </row>
    <row r="36029" spans="1:7">
      <c r="A36029">
        <v>730429</v>
      </c>
      <c r="B36029" t="s">
        <v>130</v>
      </c>
      <c r="C36029" s="30">
        <v>3.0419999999999998</v>
      </c>
      <c r="D36029" t="s">
        <v>20</v>
      </c>
      <c r="E36029">
        <v>2028</v>
      </c>
      <c r="G36029" t="s">
        <v>273</v>
      </c>
    </row>
    <row r="36030" spans="1:7">
      <c r="A36030">
        <v>730431</v>
      </c>
      <c r="B36030" t="s">
        <v>130</v>
      </c>
      <c r="C36030" s="30">
        <v>2.34</v>
      </c>
      <c r="D36030" t="s">
        <v>20</v>
      </c>
      <c r="G36030" t="s">
        <v>273</v>
      </c>
    </row>
    <row r="36031" spans="1:7">
      <c r="A36031">
        <v>730431</v>
      </c>
      <c r="B36031" t="s">
        <v>130</v>
      </c>
      <c r="C36031" s="30">
        <v>2.5739999999999998</v>
      </c>
      <c r="D36031" t="s">
        <v>20</v>
      </c>
      <c r="E36031">
        <v>2026</v>
      </c>
      <c r="G36031" t="s">
        <v>273</v>
      </c>
    </row>
    <row r="36032" spans="1:7">
      <c r="A36032">
        <v>730431</v>
      </c>
      <c r="B36032" t="s">
        <v>130</v>
      </c>
      <c r="C36032" s="30">
        <v>2.8079999999999998</v>
      </c>
      <c r="D36032" t="s">
        <v>20</v>
      </c>
      <c r="E36032">
        <v>2027</v>
      </c>
      <c r="G36032" t="s">
        <v>273</v>
      </c>
    </row>
    <row r="36033" spans="1:7">
      <c r="A36033">
        <v>730431</v>
      </c>
      <c r="B36033" t="s">
        <v>130</v>
      </c>
      <c r="C36033" s="30">
        <v>3.0419999999999998</v>
      </c>
      <c r="D36033" t="s">
        <v>20</v>
      </c>
      <c r="E36033">
        <v>2028</v>
      </c>
      <c r="G36033" t="s">
        <v>273</v>
      </c>
    </row>
    <row r="36034" spans="1:7">
      <c r="A36034">
        <v>730439</v>
      </c>
      <c r="B36034" t="s">
        <v>130</v>
      </c>
      <c r="C36034" s="30">
        <v>2.34</v>
      </c>
      <c r="D36034" t="s">
        <v>20</v>
      </c>
      <c r="G36034" t="s">
        <v>273</v>
      </c>
    </row>
    <row r="36035" spans="1:7">
      <c r="A36035">
        <v>730439</v>
      </c>
      <c r="B36035" t="s">
        <v>130</v>
      </c>
      <c r="C36035" s="30">
        <v>2.5739999999999998</v>
      </c>
      <c r="D36035" t="s">
        <v>20</v>
      </c>
      <c r="E36035">
        <v>2026</v>
      </c>
      <c r="G36035" t="s">
        <v>273</v>
      </c>
    </row>
    <row r="36036" spans="1:7">
      <c r="A36036">
        <v>730439</v>
      </c>
      <c r="B36036" t="s">
        <v>130</v>
      </c>
      <c r="C36036" s="30">
        <v>2.8079999999999998</v>
      </c>
      <c r="D36036" t="s">
        <v>20</v>
      </c>
      <c r="E36036">
        <v>2027</v>
      </c>
      <c r="G36036" t="s">
        <v>273</v>
      </c>
    </row>
    <row r="36037" spans="1:7">
      <c r="A36037">
        <v>730439</v>
      </c>
      <c r="B36037" t="s">
        <v>130</v>
      </c>
      <c r="C36037" s="30">
        <v>3.0419999999999998</v>
      </c>
      <c r="D36037" t="s">
        <v>20</v>
      </c>
      <c r="E36037">
        <v>2028</v>
      </c>
      <c r="G36037" t="s">
        <v>273</v>
      </c>
    </row>
    <row r="36038" spans="1:7">
      <c r="A36038">
        <v>73044100</v>
      </c>
      <c r="B36038" t="s">
        <v>130</v>
      </c>
      <c r="C36038" s="30">
        <v>5.69</v>
      </c>
      <c r="G36038" t="s">
        <v>273</v>
      </c>
    </row>
    <row r="36039" spans="1:7">
      <c r="A36039">
        <v>73044100</v>
      </c>
      <c r="B36039" t="s">
        <v>130</v>
      </c>
      <c r="C36039" s="30">
        <v>6.2590000000000003</v>
      </c>
      <c r="E36039">
        <v>2026</v>
      </c>
      <c r="G36039" t="s">
        <v>273</v>
      </c>
    </row>
    <row r="36040" spans="1:7">
      <c r="A36040">
        <v>73044100</v>
      </c>
      <c r="B36040" t="s">
        <v>130</v>
      </c>
      <c r="C36040" s="30">
        <v>6.8280000000000003</v>
      </c>
      <c r="E36040">
        <v>2027</v>
      </c>
      <c r="G36040" t="s">
        <v>273</v>
      </c>
    </row>
    <row r="36041" spans="1:7">
      <c r="A36041">
        <v>73044100</v>
      </c>
      <c r="B36041" t="s">
        <v>130</v>
      </c>
      <c r="C36041" s="30">
        <v>7.3970000000000002</v>
      </c>
      <c r="E36041">
        <v>2028</v>
      </c>
      <c r="G36041" t="s">
        <v>273</v>
      </c>
    </row>
    <row r="36042" spans="1:7">
      <c r="A36042">
        <v>730449</v>
      </c>
      <c r="B36042" t="s">
        <v>130</v>
      </c>
      <c r="C36042" s="30">
        <v>5.69</v>
      </c>
      <c r="G36042" t="s">
        <v>273</v>
      </c>
    </row>
    <row r="36043" spans="1:7">
      <c r="A36043">
        <v>730449</v>
      </c>
      <c r="B36043" t="s">
        <v>130</v>
      </c>
      <c r="C36043" s="30">
        <v>6.2590000000000003</v>
      </c>
      <c r="E36043">
        <v>2026</v>
      </c>
      <c r="G36043" t="s">
        <v>273</v>
      </c>
    </row>
    <row r="36044" spans="1:7">
      <c r="A36044">
        <v>730449</v>
      </c>
      <c r="B36044" t="s">
        <v>130</v>
      </c>
      <c r="C36044" s="30">
        <v>6.8280000000000003</v>
      </c>
      <c r="E36044">
        <v>2027</v>
      </c>
      <c r="G36044" t="s">
        <v>273</v>
      </c>
    </row>
    <row r="36045" spans="1:7">
      <c r="A36045">
        <v>730449</v>
      </c>
      <c r="B36045" t="s">
        <v>130</v>
      </c>
      <c r="C36045" s="30">
        <v>7.3970000000000002</v>
      </c>
      <c r="E36045">
        <v>2028</v>
      </c>
      <c r="G36045" t="s">
        <v>273</v>
      </c>
    </row>
    <row r="36046" spans="1:7">
      <c r="A36046">
        <v>730451</v>
      </c>
      <c r="B36046" t="s">
        <v>130</v>
      </c>
      <c r="C36046" s="30">
        <v>2.36</v>
      </c>
      <c r="D36046" t="s">
        <v>21</v>
      </c>
      <c r="G36046" t="s">
        <v>273</v>
      </c>
    </row>
    <row r="36047" spans="1:7">
      <c r="A36047">
        <v>730451</v>
      </c>
      <c r="B36047" t="s">
        <v>130</v>
      </c>
      <c r="C36047" s="30">
        <v>2.5960000000000001</v>
      </c>
      <c r="D36047" t="s">
        <v>21</v>
      </c>
      <c r="E36047">
        <v>2026</v>
      </c>
      <c r="G36047" t="s">
        <v>273</v>
      </c>
    </row>
    <row r="36048" spans="1:7">
      <c r="A36048">
        <v>730451</v>
      </c>
      <c r="B36048" t="s">
        <v>130</v>
      </c>
      <c r="C36048" s="30">
        <v>2.8319999999999999</v>
      </c>
      <c r="D36048" t="s">
        <v>21</v>
      </c>
      <c r="E36048">
        <v>2027</v>
      </c>
      <c r="G36048" t="s">
        <v>273</v>
      </c>
    </row>
    <row r="36049" spans="1:7">
      <c r="A36049">
        <v>730451</v>
      </c>
      <c r="B36049" t="s">
        <v>130</v>
      </c>
      <c r="C36049" s="30">
        <v>3.0680000000000001</v>
      </c>
      <c r="D36049" t="s">
        <v>21</v>
      </c>
      <c r="E36049">
        <v>2028</v>
      </c>
      <c r="G36049" t="s">
        <v>273</v>
      </c>
    </row>
    <row r="36050" spans="1:7">
      <c r="A36050">
        <v>730459</v>
      </c>
      <c r="B36050" t="s">
        <v>130</v>
      </c>
      <c r="C36050" s="30">
        <v>2.36</v>
      </c>
      <c r="D36050" t="s">
        <v>20</v>
      </c>
      <c r="G36050" t="s">
        <v>273</v>
      </c>
    </row>
    <row r="36051" spans="1:7">
      <c r="A36051">
        <v>730459</v>
      </c>
      <c r="B36051" t="s">
        <v>130</v>
      </c>
      <c r="C36051" s="30">
        <v>2.5960000000000001</v>
      </c>
      <c r="D36051" t="s">
        <v>20</v>
      </c>
      <c r="E36051">
        <v>2026</v>
      </c>
      <c r="G36051" t="s">
        <v>273</v>
      </c>
    </row>
    <row r="36052" spans="1:7">
      <c r="A36052">
        <v>730459</v>
      </c>
      <c r="B36052" t="s">
        <v>130</v>
      </c>
      <c r="C36052" s="30">
        <v>2.8319999999999999</v>
      </c>
      <c r="D36052" t="s">
        <v>20</v>
      </c>
      <c r="E36052">
        <v>2027</v>
      </c>
      <c r="G36052" t="s">
        <v>273</v>
      </c>
    </row>
    <row r="36053" spans="1:7">
      <c r="A36053">
        <v>730459</v>
      </c>
      <c r="B36053" t="s">
        <v>130</v>
      </c>
      <c r="C36053" s="30">
        <v>3.0680000000000001</v>
      </c>
      <c r="D36053" t="s">
        <v>20</v>
      </c>
      <c r="E36053">
        <v>2028</v>
      </c>
      <c r="G36053" t="s">
        <v>273</v>
      </c>
    </row>
    <row r="36054" spans="1:7">
      <c r="A36054">
        <v>73049000</v>
      </c>
      <c r="B36054" t="s">
        <v>130</v>
      </c>
      <c r="C36054" s="30">
        <v>2.34</v>
      </c>
      <c r="D36054" t="s">
        <v>20</v>
      </c>
      <c r="G36054" t="s">
        <v>273</v>
      </c>
    </row>
    <row r="36055" spans="1:7">
      <c r="A36055">
        <v>73049000</v>
      </c>
      <c r="B36055" t="s">
        <v>130</v>
      </c>
      <c r="C36055" s="30">
        <v>2.5739999999999998</v>
      </c>
      <c r="D36055" t="s">
        <v>20</v>
      </c>
      <c r="E36055">
        <v>2026</v>
      </c>
      <c r="G36055" t="s">
        <v>273</v>
      </c>
    </row>
    <row r="36056" spans="1:7">
      <c r="A36056">
        <v>73049000</v>
      </c>
      <c r="B36056" t="s">
        <v>130</v>
      </c>
      <c r="C36056" s="30">
        <v>2.8079999999999998</v>
      </c>
      <c r="D36056" t="s">
        <v>20</v>
      </c>
      <c r="E36056">
        <v>2027</v>
      </c>
      <c r="G36056" t="s">
        <v>273</v>
      </c>
    </row>
    <row r="36057" spans="1:7">
      <c r="A36057">
        <v>73049000</v>
      </c>
      <c r="B36057" t="s">
        <v>130</v>
      </c>
      <c r="C36057" s="30">
        <v>3.0419999999999998</v>
      </c>
      <c r="D36057" t="s">
        <v>20</v>
      </c>
      <c r="E36057">
        <v>2028</v>
      </c>
      <c r="G36057" t="s">
        <v>273</v>
      </c>
    </row>
    <row r="36058" spans="1:7">
      <c r="A36058">
        <v>7305</v>
      </c>
      <c r="B36058" t="s">
        <v>130</v>
      </c>
      <c r="C36058" s="30">
        <v>2.1819999999999999</v>
      </c>
      <c r="D36058" t="s">
        <v>20</v>
      </c>
      <c r="G36058" t="s">
        <v>273</v>
      </c>
    </row>
    <row r="36059" spans="1:7">
      <c r="A36059">
        <v>7305</v>
      </c>
      <c r="B36059" t="s">
        <v>130</v>
      </c>
      <c r="C36059" s="30">
        <v>2.4001999999999999</v>
      </c>
      <c r="D36059" t="s">
        <v>20</v>
      </c>
      <c r="E36059">
        <v>2026</v>
      </c>
      <c r="G36059" t="s">
        <v>273</v>
      </c>
    </row>
    <row r="36060" spans="1:7">
      <c r="A36060">
        <v>7305</v>
      </c>
      <c r="B36060" t="s">
        <v>130</v>
      </c>
      <c r="C36060" s="30">
        <v>2.6183999999999998</v>
      </c>
      <c r="D36060" t="s">
        <v>20</v>
      </c>
      <c r="E36060">
        <v>2027</v>
      </c>
      <c r="G36060" t="s">
        <v>273</v>
      </c>
    </row>
    <row r="36061" spans="1:7">
      <c r="A36061">
        <v>7305</v>
      </c>
      <c r="B36061" t="s">
        <v>130</v>
      </c>
      <c r="C36061" s="30">
        <v>2.8365999999999998</v>
      </c>
      <c r="D36061" t="s">
        <v>20</v>
      </c>
      <c r="E36061">
        <v>2028</v>
      </c>
      <c r="G36061" t="s">
        <v>273</v>
      </c>
    </row>
    <row r="36062" spans="1:7">
      <c r="A36062">
        <v>73061100</v>
      </c>
      <c r="B36062" t="s">
        <v>130</v>
      </c>
      <c r="C36062" s="30">
        <v>5.92</v>
      </c>
      <c r="G36062" t="s">
        <v>273</v>
      </c>
    </row>
    <row r="36063" spans="1:7">
      <c r="A36063">
        <v>73061100</v>
      </c>
      <c r="B36063" t="s">
        <v>130</v>
      </c>
      <c r="C36063" s="30">
        <v>6.5119999999999996</v>
      </c>
      <c r="E36063">
        <v>2026</v>
      </c>
      <c r="G36063" t="s">
        <v>273</v>
      </c>
    </row>
    <row r="36064" spans="1:7">
      <c r="A36064">
        <v>73061100</v>
      </c>
      <c r="B36064" t="s">
        <v>130</v>
      </c>
      <c r="C36064" s="30">
        <v>7.1040000000000001</v>
      </c>
      <c r="E36064">
        <v>2027</v>
      </c>
      <c r="G36064" t="s">
        <v>273</v>
      </c>
    </row>
    <row r="36065" spans="1:7">
      <c r="A36065">
        <v>73061100</v>
      </c>
      <c r="B36065" t="s">
        <v>130</v>
      </c>
      <c r="C36065" s="30">
        <v>7.6959999999999997</v>
      </c>
      <c r="E36065">
        <v>2028</v>
      </c>
      <c r="G36065" t="s">
        <v>273</v>
      </c>
    </row>
    <row r="36066" spans="1:7">
      <c r="A36066">
        <v>73061900</v>
      </c>
      <c r="B36066" t="s">
        <v>130</v>
      </c>
      <c r="C36066" s="30">
        <v>2.2440000000000002</v>
      </c>
      <c r="D36066" t="s">
        <v>20</v>
      </c>
      <c r="G36066" t="s">
        <v>273</v>
      </c>
    </row>
    <row r="36067" spans="1:7">
      <c r="A36067">
        <v>73061900</v>
      </c>
      <c r="B36067" t="s">
        <v>130</v>
      </c>
      <c r="C36067" s="30">
        <v>2.4684000000000004</v>
      </c>
      <c r="D36067" t="s">
        <v>20</v>
      </c>
      <c r="E36067">
        <v>2026</v>
      </c>
      <c r="G36067" t="s">
        <v>273</v>
      </c>
    </row>
    <row r="36068" spans="1:7">
      <c r="A36068">
        <v>73061900</v>
      </c>
      <c r="B36068" t="s">
        <v>130</v>
      </c>
      <c r="C36068" s="30">
        <v>2.6928000000000001</v>
      </c>
      <c r="D36068" t="s">
        <v>20</v>
      </c>
      <c r="E36068">
        <v>2027</v>
      </c>
      <c r="G36068" t="s">
        <v>273</v>
      </c>
    </row>
    <row r="36069" spans="1:7">
      <c r="A36069">
        <v>73061900</v>
      </c>
      <c r="B36069" t="s">
        <v>130</v>
      </c>
      <c r="C36069" s="30">
        <v>2.9172000000000002</v>
      </c>
      <c r="D36069" t="s">
        <v>20</v>
      </c>
      <c r="E36069">
        <v>2028</v>
      </c>
      <c r="G36069" t="s">
        <v>273</v>
      </c>
    </row>
    <row r="36070" spans="1:7">
      <c r="A36070">
        <v>73062100</v>
      </c>
      <c r="B36070" t="s">
        <v>130</v>
      </c>
      <c r="C36070" s="30">
        <v>5.92</v>
      </c>
      <c r="G36070" t="s">
        <v>273</v>
      </c>
    </row>
    <row r="36071" spans="1:7">
      <c r="A36071">
        <v>73062100</v>
      </c>
      <c r="B36071" t="s">
        <v>130</v>
      </c>
      <c r="C36071" s="30">
        <v>6.5119999999999996</v>
      </c>
      <c r="E36071">
        <v>2026</v>
      </c>
      <c r="G36071" t="s">
        <v>273</v>
      </c>
    </row>
    <row r="36072" spans="1:7">
      <c r="A36072">
        <v>73062100</v>
      </c>
      <c r="B36072" t="s">
        <v>130</v>
      </c>
      <c r="C36072" s="30">
        <v>7.1040000000000001</v>
      </c>
      <c r="E36072">
        <v>2027</v>
      </c>
      <c r="G36072" t="s">
        <v>273</v>
      </c>
    </row>
    <row r="36073" spans="1:7">
      <c r="A36073">
        <v>73062100</v>
      </c>
      <c r="B36073" t="s">
        <v>130</v>
      </c>
      <c r="C36073" s="30">
        <v>7.6959999999999997</v>
      </c>
      <c r="E36073">
        <v>2028</v>
      </c>
      <c r="G36073" t="s">
        <v>273</v>
      </c>
    </row>
    <row r="36074" spans="1:7">
      <c r="A36074">
        <v>73062900</v>
      </c>
      <c r="B36074" t="s">
        <v>130</v>
      </c>
      <c r="C36074" s="30">
        <v>2.2440000000000002</v>
      </c>
      <c r="D36074" t="s">
        <v>20</v>
      </c>
      <c r="G36074" t="s">
        <v>273</v>
      </c>
    </row>
    <row r="36075" spans="1:7">
      <c r="A36075">
        <v>73062900</v>
      </c>
      <c r="B36075" t="s">
        <v>130</v>
      </c>
      <c r="C36075" s="30">
        <v>2.4684000000000004</v>
      </c>
      <c r="D36075" t="s">
        <v>20</v>
      </c>
      <c r="E36075">
        <v>2026</v>
      </c>
      <c r="G36075" t="s">
        <v>273</v>
      </c>
    </row>
    <row r="36076" spans="1:7">
      <c r="A36076">
        <v>73062900</v>
      </c>
      <c r="B36076" t="s">
        <v>130</v>
      </c>
      <c r="C36076" s="30">
        <v>2.6928000000000001</v>
      </c>
      <c r="D36076" t="s">
        <v>20</v>
      </c>
      <c r="E36076">
        <v>2027</v>
      </c>
      <c r="G36076" t="s">
        <v>273</v>
      </c>
    </row>
    <row r="36077" spans="1:7">
      <c r="A36077">
        <v>73062900</v>
      </c>
      <c r="B36077" t="s">
        <v>130</v>
      </c>
      <c r="C36077" s="30">
        <v>2.9172000000000002</v>
      </c>
      <c r="D36077" t="s">
        <v>20</v>
      </c>
      <c r="E36077">
        <v>2028</v>
      </c>
      <c r="G36077" t="s">
        <v>273</v>
      </c>
    </row>
    <row r="36078" spans="1:7">
      <c r="A36078">
        <v>73063012</v>
      </c>
      <c r="B36078" t="s">
        <v>130</v>
      </c>
      <c r="C36078" s="30">
        <v>2.2440000000000002</v>
      </c>
      <c r="D36078" t="s">
        <v>20</v>
      </c>
      <c r="G36078" t="s">
        <v>273</v>
      </c>
    </row>
    <row r="36079" spans="1:7">
      <c r="A36079">
        <v>73063012</v>
      </c>
      <c r="B36079" t="s">
        <v>130</v>
      </c>
      <c r="C36079" s="30">
        <v>2.4684000000000004</v>
      </c>
      <c r="D36079" t="s">
        <v>20</v>
      </c>
      <c r="E36079">
        <v>2026</v>
      </c>
      <c r="G36079" t="s">
        <v>273</v>
      </c>
    </row>
    <row r="36080" spans="1:7">
      <c r="A36080">
        <v>73063012</v>
      </c>
      <c r="B36080" t="s">
        <v>130</v>
      </c>
      <c r="C36080" s="30">
        <v>2.6928000000000001</v>
      </c>
      <c r="D36080" t="s">
        <v>20</v>
      </c>
      <c r="E36080">
        <v>2027</v>
      </c>
      <c r="G36080" t="s">
        <v>273</v>
      </c>
    </row>
    <row r="36081" spans="1:7">
      <c r="A36081">
        <v>73063012</v>
      </c>
      <c r="B36081" t="s">
        <v>130</v>
      </c>
      <c r="C36081" s="30">
        <v>2.9172000000000002</v>
      </c>
      <c r="D36081" t="s">
        <v>20</v>
      </c>
      <c r="E36081">
        <v>2028</v>
      </c>
      <c r="G36081" t="s">
        <v>273</v>
      </c>
    </row>
    <row r="36082" spans="1:7">
      <c r="A36082">
        <v>73063018</v>
      </c>
      <c r="B36082" t="s">
        <v>130</v>
      </c>
      <c r="C36082" s="30">
        <v>2.2440000000000002</v>
      </c>
      <c r="D36082" t="s">
        <v>20</v>
      </c>
      <c r="G36082" t="s">
        <v>273</v>
      </c>
    </row>
    <row r="36083" spans="1:7">
      <c r="A36083">
        <v>73063018</v>
      </c>
      <c r="B36083" t="s">
        <v>130</v>
      </c>
      <c r="C36083" s="30">
        <v>2.4684000000000004</v>
      </c>
      <c r="D36083" t="s">
        <v>20</v>
      </c>
      <c r="E36083">
        <v>2026</v>
      </c>
      <c r="G36083" t="s">
        <v>273</v>
      </c>
    </row>
    <row r="36084" spans="1:7">
      <c r="A36084">
        <v>73063018</v>
      </c>
      <c r="B36084" t="s">
        <v>130</v>
      </c>
      <c r="C36084" s="30">
        <v>2.6928000000000001</v>
      </c>
      <c r="D36084" t="s">
        <v>20</v>
      </c>
      <c r="E36084">
        <v>2027</v>
      </c>
      <c r="G36084" t="s">
        <v>273</v>
      </c>
    </row>
    <row r="36085" spans="1:7">
      <c r="A36085">
        <v>73063018</v>
      </c>
      <c r="B36085" t="s">
        <v>130</v>
      </c>
      <c r="C36085" s="30">
        <v>2.9172000000000002</v>
      </c>
      <c r="D36085" t="s">
        <v>20</v>
      </c>
      <c r="E36085">
        <v>2028</v>
      </c>
      <c r="G36085" t="s">
        <v>273</v>
      </c>
    </row>
    <row r="36086" spans="1:7">
      <c r="A36086">
        <v>73063041</v>
      </c>
      <c r="B36086" t="s">
        <v>130</v>
      </c>
      <c r="C36086" s="30">
        <v>2.2440000000000002</v>
      </c>
      <c r="D36086" t="s">
        <v>20</v>
      </c>
      <c r="G36086" t="s">
        <v>273</v>
      </c>
    </row>
    <row r="36087" spans="1:7">
      <c r="A36087">
        <v>73063041</v>
      </c>
      <c r="B36087" t="s">
        <v>130</v>
      </c>
      <c r="C36087" s="30">
        <v>2.4684000000000004</v>
      </c>
      <c r="D36087" t="s">
        <v>20</v>
      </c>
      <c r="E36087">
        <v>2026</v>
      </c>
      <c r="G36087" t="s">
        <v>273</v>
      </c>
    </row>
    <row r="36088" spans="1:7">
      <c r="A36088">
        <v>73063041</v>
      </c>
      <c r="B36088" t="s">
        <v>130</v>
      </c>
      <c r="C36088" s="30">
        <v>2.6928000000000001</v>
      </c>
      <c r="D36088" t="s">
        <v>20</v>
      </c>
      <c r="E36088">
        <v>2027</v>
      </c>
      <c r="G36088" t="s">
        <v>273</v>
      </c>
    </row>
    <row r="36089" spans="1:7">
      <c r="A36089">
        <v>73063041</v>
      </c>
      <c r="B36089" t="s">
        <v>130</v>
      </c>
      <c r="C36089" s="30">
        <v>2.9172000000000002</v>
      </c>
      <c r="D36089" t="s">
        <v>20</v>
      </c>
      <c r="E36089">
        <v>2028</v>
      </c>
      <c r="G36089" t="s">
        <v>273</v>
      </c>
    </row>
    <row r="36090" spans="1:7">
      <c r="A36090">
        <v>73063049</v>
      </c>
      <c r="B36090" t="s">
        <v>130</v>
      </c>
      <c r="C36090" s="30">
        <v>2.2440000000000002</v>
      </c>
      <c r="D36090" t="s">
        <v>20</v>
      </c>
      <c r="G36090" t="s">
        <v>273</v>
      </c>
    </row>
    <row r="36091" spans="1:7">
      <c r="A36091">
        <v>73063049</v>
      </c>
      <c r="B36091" t="s">
        <v>130</v>
      </c>
      <c r="C36091" s="30">
        <v>2.4684000000000004</v>
      </c>
      <c r="D36091" t="s">
        <v>20</v>
      </c>
      <c r="E36091">
        <v>2026</v>
      </c>
      <c r="G36091" t="s">
        <v>273</v>
      </c>
    </row>
    <row r="36092" spans="1:7">
      <c r="A36092">
        <v>73063049</v>
      </c>
      <c r="B36092" t="s">
        <v>130</v>
      </c>
      <c r="C36092" s="30">
        <v>2.6928000000000001</v>
      </c>
      <c r="D36092" t="s">
        <v>20</v>
      </c>
      <c r="E36092">
        <v>2027</v>
      </c>
      <c r="G36092" t="s">
        <v>273</v>
      </c>
    </row>
    <row r="36093" spans="1:7">
      <c r="A36093">
        <v>73063049</v>
      </c>
      <c r="B36093" t="s">
        <v>130</v>
      </c>
      <c r="C36093" s="30">
        <v>2.9172000000000002</v>
      </c>
      <c r="D36093" t="s">
        <v>20</v>
      </c>
      <c r="E36093">
        <v>2028</v>
      </c>
      <c r="G36093" t="s">
        <v>273</v>
      </c>
    </row>
    <row r="36094" spans="1:7">
      <c r="A36094">
        <v>73063072</v>
      </c>
      <c r="B36094" t="s">
        <v>130</v>
      </c>
      <c r="C36094" s="30">
        <v>2.2440000000000002</v>
      </c>
      <c r="D36094" t="s">
        <v>20</v>
      </c>
      <c r="G36094" t="s">
        <v>273</v>
      </c>
    </row>
    <row r="36095" spans="1:7">
      <c r="A36095">
        <v>73063072</v>
      </c>
      <c r="B36095" t="s">
        <v>130</v>
      </c>
      <c r="C36095" s="30">
        <v>2.4684000000000004</v>
      </c>
      <c r="D36095" t="s">
        <v>20</v>
      </c>
      <c r="E36095">
        <v>2026</v>
      </c>
      <c r="G36095" t="s">
        <v>273</v>
      </c>
    </row>
    <row r="36096" spans="1:7">
      <c r="A36096">
        <v>73063072</v>
      </c>
      <c r="B36096" t="s">
        <v>130</v>
      </c>
      <c r="C36096" s="30">
        <v>2.6928000000000001</v>
      </c>
      <c r="D36096" t="s">
        <v>20</v>
      </c>
      <c r="E36096">
        <v>2027</v>
      </c>
      <c r="G36096" t="s">
        <v>273</v>
      </c>
    </row>
    <row r="36097" spans="1:7">
      <c r="A36097">
        <v>73063072</v>
      </c>
      <c r="B36097" t="s">
        <v>130</v>
      </c>
      <c r="C36097" s="30">
        <v>2.9172000000000002</v>
      </c>
      <c r="D36097" t="s">
        <v>20</v>
      </c>
      <c r="E36097">
        <v>2028</v>
      </c>
      <c r="G36097" t="s">
        <v>273</v>
      </c>
    </row>
    <row r="36098" spans="1:7">
      <c r="A36098">
        <v>73063077</v>
      </c>
      <c r="B36098" t="s">
        <v>130</v>
      </c>
      <c r="C36098" s="30">
        <v>2.2440000000000002</v>
      </c>
      <c r="D36098" t="s">
        <v>20</v>
      </c>
      <c r="G36098" t="s">
        <v>273</v>
      </c>
    </row>
    <row r="36099" spans="1:7">
      <c r="A36099">
        <v>73063077</v>
      </c>
      <c r="B36099" t="s">
        <v>130</v>
      </c>
      <c r="C36099" s="30">
        <v>2.4684000000000004</v>
      </c>
      <c r="D36099" t="s">
        <v>20</v>
      </c>
      <c r="E36099">
        <v>2026</v>
      </c>
      <c r="G36099" t="s">
        <v>273</v>
      </c>
    </row>
    <row r="36100" spans="1:7">
      <c r="A36100">
        <v>73063077</v>
      </c>
      <c r="B36100" t="s">
        <v>130</v>
      </c>
      <c r="C36100" s="30">
        <v>2.6928000000000001</v>
      </c>
      <c r="D36100" t="s">
        <v>20</v>
      </c>
      <c r="E36100">
        <v>2027</v>
      </c>
      <c r="G36100" t="s">
        <v>273</v>
      </c>
    </row>
    <row r="36101" spans="1:7">
      <c r="A36101">
        <v>73063077</v>
      </c>
      <c r="B36101" t="s">
        <v>130</v>
      </c>
      <c r="C36101" s="30">
        <v>2.9172000000000002</v>
      </c>
      <c r="D36101" t="s">
        <v>20</v>
      </c>
      <c r="E36101">
        <v>2028</v>
      </c>
      <c r="G36101" t="s">
        <v>273</v>
      </c>
    </row>
    <row r="36102" spans="1:7">
      <c r="A36102">
        <v>73063080</v>
      </c>
      <c r="B36102" t="s">
        <v>130</v>
      </c>
      <c r="C36102" s="30">
        <v>2.2440000000000002</v>
      </c>
      <c r="D36102" t="s">
        <v>20</v>
      </c>
      <c r="G36102" t="s">
        <v>273</v>
      </c>
    </row>
    <row r="36103" spans="1:7">
      <c r="A36103">
        <v>73063080</v>
      </c>
      <c r="B36103" t="s">
        <v>130</v>
      </c>
      <c r="C36103" s="30">
        <v>2.4684000000000004</v>
      </c>
      <c r="D36103" t="s">
        <v>20</v>
      </c>
      <c r="E36103">
        <v>2026</v>
      </c>
      <c r="G36103" t="s">
        <v>273</v>
      </c>
    </row>
    <row r="36104" spans="1:7">
      <c r="A36104">
        <v>73063080</v>
      </c>
      <c r="B36104" t="s">
        <v>130</v>
      </c>
      <c r="C36104" s="30">
        <v>2.6928000000000001</v>
      </c>
      <c r="D36104" t="s">
        <v>20</v>
      </c>
      <c r="E36104">
        <v>2027</v>
      </c>
      <c r="G36104" t="s">
        <v>273</v>
      </c>
    </row>
    <row r="36105" spans="1:7">
      <c r="A36105">
        <v>73063080</v>
      </c>
      <c r="B36105" t="s">
        <v>130</v>
      </c>
      <c r="C36105" s="30">
        <v>2.9172000000000002</v>
      </c>
      <c r="D36105" t="s">
        <v>20</v>
      </c>
      <c r="E36105">
        <v>2028</v>
      </c>
      <c r="G36105" t="s">
        <v>273</v>
      </c>
    </row>
    <row r="36106" spans="1:7">
      <c r="A36106">
        <v>73064020</v>
      </c>
      <c r="B36106" t="s">
        <v>130</v>
      </c>
      <c r="C36106" s="30">
        <v>5.92</v>
      </c>
      <c r="G36106" t="s">
        <v>273</v>
      </c>
    </row>
    <row r="36107" spans="1:7">
      <c r="A36107">
        <v>73064020</v>
      </c>
      <c r="B36107" t="s">
        <v>130</v>
      </c>
      <c r="C36107" s="30">
        <v>6.5119999999999996</v>
      </c>
      <c r="E36107">
        <v>2026</v>
      </c>
      <c r="G36107" t="s">
        <v>273</v>
      </c>
    </row>
    <row r="36108" spans="1:7">
      <c r="A36108">
        <v>73064020</v>
      </c>
      <c r="B36108" t="s">
        <v>130</v>
      </c>
      <c r="C36108" s="30">
        <v>7.1040000000000001</v>
      </c>
      <c r="E36108">
        <v>2027</v>
      </c>
      <c r="G36108" t="s">
        <v>273</v>
      </c>
    </row>
    <row r="36109" spans="1:7">
      <c r="A36109">
        <v>73064020</v>
      </c>
      <c r="B36109" t="s">
        <v>130</v>
      </c>
      <c r="C36109" s="30">
        <v>7.6959999999999997</v>
      </c>
      <c r="E36109">
        <v>2028</v>
      </c>
      <c r="G36109" t="s">
        <v>273</v>
      </c>
    </row>
    <row r="36110" spans="1:7">
      <c r="A36110">
        <v>73064080</v>
      </c>
      <c r="B36110" t="s">
        <v>130</v>
      </c>
      <c r="C36110" s="30">
        <v>5.85</v>
      </c>
      <c r="G36110" t="s">
        <v>273</v>
      </c>
    </row>
    <row r="36111" spans="1:7">
      <c r="A36111">
        <v>73064080</v>
      </c>
      <c r="B36111" t="s">
        <v>130</v>
      </c>
      <c r="C36111" s="30">
        <v>6.4349999999999996</v>
      </c>
      <c r="E36111">
        <v>2026</v>
      </c>
      <c r="G36111" t="s">
        <v>273</v>
      </c>
    </row>
    <row r="36112" spans="1:7">
      <c r="A36112">
        <v>73064080</v>
      </c>
      <c r="B36112" t="s">
        <v>130</v>
      </c>
      <c r="C36112" s="30">
        <v>7.02</v>
      </c>
      <c r="E36112">
        <v>2027</v>
      </c>
      <c r="G36112" t="s">
        <v>273</v>
      </c>
    </row>
    <row r="36113" spans="1:7">
      <c r="A36113">
        <v>73064080</v>
      </c>
      <c r="B36113" t="s">
        <v>130</v>
      </c>
      <c r="C36113" s="30">
        <v>7.6049999999999995</v>
      </c>
      <c r="E36113">
        <v>2028</v>
      </c>
      <c r="G36113" t="s">
        <v>273</v>
      </c>
    </row>
    <row r="36114" spans="1:7">
      <c r="A36114">
        <v>73065021</v>
      </c>
      <c r="B36114" t="s">
        <v>130</v>
      </c>
      <c r="C36114" s="30">
        <v>2.2440000000000002</v>
      </c>
      <c r="D36114" t="s">
        <v>21</v>
      </c>
      <c r="G36114" t="s">
        <v>273</v>
      </c>
    </row>
    <row r="36115" spans="1:7">
      <c r="A36115">
        <v>73065021</v>
      </c>
      <c r="B36115" t="s">
        <v>130</v>
      </c>
      <c r="C36115" s="30">
        <v>2.4684000000000004</v>
      </c>
      <c r="D36115" t="s">
        <v>21</v>
      </c>
      <c r="E36115">
        <v>2026</v>
      </c>
      <c r="G36115" t="s">
        <v>273</v>
      </c>
    </row>
    <row r="36116" spans="1:7">
      <c r="A36116">
        <v>73065021</v>
      </c>
      <c r="B36116" t="s">
        <v>130</v>
      </c>
      <c r="C36116" s="30">
        <v>2.6928000000000001</v>
      </c>
      <c r="D36116" t="s">
        <v>21</v>
      </c>
      <c r="E36116">
        <v>2027</v>
      </c>
      <c r="G36116" t="s">
        <v>273</v>
      </c>
    </row>
    <row r="36117" spans="1:7">
      <c r="A36117">
        <v>73065021</v>
      </c>
      <c r="B36117" t="s">
        <v>130</v>
      </c>
      <c r="C36117" s="30">
        <v>2.9172000000000002</v>
      </c>
      <c r="D36117" t="s">
        <v>21</v>
      </c>
      <c r="E36117">
        <v>2028</v>
      </c>
      <c r="G36117" t="s">
        <v>273</v>
      </c>
    </row>
    <row r="36118" spans="1:7">
      <c r="A36118">
        <v>73065029</v>
      </c>
      <c r="B36118" t="s">
        <v>130</v>
      </c>
      <c r="C36118" s="30">
        <v>2.2440000000000002</v>
      </c>
      <c r="D36118" t="s">
        <v>21</v>
      </c>
      <c r="G36118" t="s">
        <v>273</v>
      </c>
    </row>
    <row r="36119" spans="1:7">
      <c r="A36119">
        <v>73065029</v>
      </c>
      <c r="B36119" t="s">
        <v>130</v>
      </c>
      <c r="C36119" s="30">
        <v>2.4684000000000004</v>
      </c>
      <c r="D36119" t="s">
        <v>21</v>
      </c>
      <c r="E36119">
        <v>2026</v>
      </c>
      <c r="G36119" t="s">
        <v>273</v>
      </c>
    </row>
    <row r="36120" spans="1:7">
      <c r="A36120">
        <v>73065029</v>
      </c>
      <c r="B36120" t="s">
        <v>130</v>
      </c>
      <c r="C36120" s="30">
        <v>2.6928000000000001</v>
      </c>
      <c r="D36120" t="s">
        <v>21</v>
      </c>
      <c r="E36120">
        <v>2027</v>
      </c>
      <c r="G36120" t="s">
        <v>273</v>
      </c>
    </row>
    <row r="36121" spans="1:7">
      <c r="A36121">
        <v>73065029</v>
      </c>
      <c r="B36121" t="s">
        <v>130</v>
      </c>
      <c r="C36121" s="30">
        <v>2.9172000000000002</v>
      </c>
      <c r="D36121" t="s">
        <v>21</v>
      </c>
      <c r="E36121">
        <v>2028</v>
      </c>
      <c r="G36121" t="s">
        <v>273</v>
      </c>
    </row>
    <row r="36122" spans="1:7">
      <c r="A36122">
        <v>73065080</v>
      </c>
      <c r="B36122" t="s">
        <v>130</v>
      </c>
      <c r="C36122" s="30">
        <v>2.2440000000000002</v>
      </c>
      <c r="D36122" t="s">
        <v>21</v>
      </c>
      <c r="G36122" t="s">
        <v>273</v>
      </c>
    </row>
    <row r="36123" spans="1:7">
      <c r="A36123">
        <v>73065080</v>
      </c>
      <c r="B36123" t="s">
        <v>130</v>
      </c>
      <c r="C36123" s="30">
        <v>2.4684000000000004</v>
      </c>
      <c r="D36123" t="s">
        <v>21</v>
      </c>
      <c r="E36123">
        <v>2026</v>
      </c>
      <c r="G36123" t="s">
        <v>273</v>
      </c>
    </row>
    <row r="36124" spans="1:7">
      <c r="A36124">
        <v>73065080</v>
      </c>
      <c r="B36124" t="s">
        <v>130</v>
      </c>
      <c r="C36124" s="30">
        <v>2.6928000000000001</v>
      </c>
      <c r="D36124" t="s">
        <v>21</v>
      </c>
      <c r="E36124">
        <v>2027</v>
      </c>
      <c r="G36124" t="s">
        <v>273</v>
      </c>
    </row>
    <row r="36125" spans="1:7">
      <c r="A36125">
        <v>73065080</v>
      </c>
      <c r="B36125" t="s">
        <v>130</v>
      </c>
      <c r="C36125" s="30">
        <v>2.9172000000000002</v>
      </c>
      <c r="D36125" t="s">
        <v>21</v>
      </c>
      <c r="E36125">
        <v>2028</v>
      </c>
      <c r="G36125" t="s">
        <v>273</v>
      </c>
    </row>
    <row r="36126" spans="1:7">
      <c r="A36126">
        <v>73066110</v>
      </c>
      <c r="B36126" t="s">
        <v>130</v>
      </c>
      <c r="C36126" s="30">
        <v>5.92</v>
      </c>
      <c r="G36126" t="s">
        <v>273</v>
      </c>
    </row>
    <row r="36127" spans="1:7">
      <c r="A36127">
        <v>73066110</v>
      </c>
      <c r="B36127" t="s">
        <v>130</v>
      </c>
      <c r="C36127" s="30">
        <v>6.5119999999999996</v>
      </c>
      <c r="E36127">
        <v>2026</v>
      </c>
      <c r="G36127" t="s">
        <v>273</v>
      </c>
    </row>
    <row r="36128" spans="1:7">
      <c r="A36128">
        <v>73066110</v>
      </c>
      <c r="B36128" t="s">
        <v>130</v>
      </c>
      <c r="C36128" s="30">
        <v>7.1040000000000001</v>
      </c>
      <c r="E36128">
        <v>2027</v>
      </c>
      <c r="G36128" t="s">
        <v>273</v>
      </c>
    </row>
    <row r="36129" spans="1:7">
      <c r="A36129">
        <v>73066110</v>
      </c>
      <c r="B36129" t="s">
        <v>130</v>
      </c>
      <c r="C36129" s="30">
        <v>7.6959999999999997</v>
      </c>
      <c r="E36129">
        <v>2028</v>
      </c>
      <c r="G36129" t="s">
        <v>273</v>
      </c>
    </row>
    <row r="36130" spans="1:7">
      <c r="A36130">
        <v>73066192</v>
      </c>
      <c r="B36130" t="s">
        <v>130</v>
      </c>
      <c r="C36130" s="30">
        <v>2.2440000000000002</v>
      </c>
      <c r="D36130" t="s">
        <v>20</v>
      </c>
      <c r="G36130" t="s">
        <v>273</v>
      </c>
    </row>
    <row r="36131" spans="1:7">
      <c r="A36131">
        <v>73066192</v>
      </c>
      <c r="B36131" t="s">
        <v>130</v>
      </c>
      <c r="C36131" s="30">
        <v>2.4684000000000004</v>
      </c>
      <c r="D36131" t="s">
        <v>20</v>
      </c>
      <c r="E36131">
        <v>2026</v>
      </c>
      <c r="G36131" t="s">
        <v>273</v>
      </c>
    </row>
    <row r="36132" spans="1:7">
      <c r="A36132">
        <v>73066192</v>
      </c>
      <c r="B36132" t="s">
        <v>130</v>
      </c>
      <c r="C36132" s="30">
        <v>2.6928000000000001</v>
      </c>
      <c r="D36132" t="s">
        <v>20</v>
      </c>
      <c r="E36132">
        <v>2027</v>
      </c>
      <c r="G36132" t="s">
        <v>273</v>
      </c>
    </row>
    <row r="36133" spans="1:7">
      <c r="A36133">
        <v>73066192</v>
      </c>
      <c r="B36133" t="s">
        <v>130</v>
      </c>
      <c r="C36133" s="30">
        <v>2.9172000000000002</v>
      </c>
      <c r="D36133" t="s">
        <v>20</v>
      </c>
      <c r="E36133">
        <v>2028</v>
      </c>
      <c r="G36133" t="s">
        <v>273</v>
      </c>
    </row>
    <row r="36134" spans="1:7">
      <c r="A36134">
        <v>73066199</v>
      </c>
      <c r="B36134" t="s">
        <v>130</v>
      </c>
      <c r="C36134" s="30">
        <v>2.2440000000000002</v>
      </c>
      <c r="D36134" t="s">
        <v>20</v>
      </c>
      <c r="G36134" t="s">
        <v>273</v>
      </c>
    </row>
    <row r="36135" spans="1:7">
      <c r="A36135">
        <v>73066199</v>
      </c>
      <c r="B36135" t="s">
        <v>130</v>
      </c>
      <c r="C36135" s="30">
        <v>2.4684000000000004</v>
      </c>
      <c r="D36135" t="s">
        <v>20</v>
      </c>
      <c r="E36135">
        <v>2026</v>
      </c>
      <c r="G36135" t="s">
        <v>273</v>
      </c>
    </row>
    <row r="36136" spans="1:7">
      <c r="A36136">
        <v>73066199</v>
      </c>
      <c r="B36136" t="s">
        <v>130</v>
      </c>
      <c r="C36136" s="30">
        <v>2.6928000000000001</v>
      </c>
      <c r="D36136" t="s">
        <v>20</v>
      </c>
      <c r="E36136">
        <v>2027</v>
      </c>
      <c r="G36136" t="s">
        <v>273</v>
      </c>
    </row>
    <row r="36137" spans="1:7">
      <c r="A36137">
        <v>73066199</v>
      </c>
      <c r="B36137" t="s">
        <v>130</v>
      </c>
      <c r="C36137" s="30">
        <v>2.9172000000000002</v>
      </c>
      <c r="D36137" t="s">
        <v>20</v>
      </c>
      <c r="E36137">
        <v>2028</v>
      </c>
      <c r="G36137" t="s">
        <v>273</v>
      </c>
    </row>
    <row r="36138" spans="1:7">
      <c r="A36138">
        <v>73066910</v>
      </c>
      <c r="B36138" t="s">
        <v>130</v>
      </c>
      <c r="C36138" s="30">
        <v>5.92</v>
      </c>
      <c r="G36138" t="s">
        <v>273</v>
      </c>
    </row>
    <row r="36139" spans="1:7">
      <c r="A36139">
        <v>73066910</v>
      </c>
      <c r="B36139" t="s">
        <v>130</v>
      </c>
      <c r="C36139" s="30">
        <v>6.5119999999999996</v>
      </c>
      <c r="E36139">
        <v>2026</v>
      </c>
      <c r="G36139" t="s">
        <v>273</v>
      </c>
    </row>
    <row r="36140" spans="1:7">
      <c r="A36140">
        <v>73066910</v>
      </c>
      <c r="B36140" t="s">
        <v>130</v>
      </c>
      <c r="C36140" s="30">
        <v>7.1040000000000001</v>
      </c>
      <c r="E36140">
        <v>2027</v>
      </c>
      <c r="G36140" t="s">
        <v>273</v>
      </c>
    </row>
    <row r="36141" spans="1:7">
      <c r="A36141">
        <v>73066910</v>
      </c>
      <c r="B36141" t="s">
        <v>130</v>
      </c>
      <c r="C36141" s="30">
        <v>7.6959999999999997</v>
      </c>
      <c r="E36141">
        <v>2028</v>
      </c>
      <c r="G36141" t="s">
        <v>273</v>
      </c>
    </row>
    <row r="36142" spans="1:7">
      <c r="A36142">
        <v>73066990</v>
      </c>
      <c r="B36142" t="s">
        <v>130</v>
      </c>
      <c r="C36142" s="30">
        <v>2.2440000000000002</v>
      </c>
      <c r="D36142" t="s">
        <v>20</v>
      </c>
      <c r="G36142" t="s">
        <v>273</v>
      </c>
    </row>
    <row r="36143" spans="1:7">
      <c r="A36143">
        <v>73066990</v>
      </c>
      <c r="B36143" t="s">
        <v>130</v>
      </c>
      <c r="C36143" s="30">
        <v>2.4684000000000004</v>
      </c>
      <c r="D36143" t="s">
        <v>20</v>
      </c>
      <c r="E36143">
        <v>2026</v>
      </c>
      <c r="G36143" t="s">
        <v>273</v>
      </c>
    </row>
    <row r="36144" spans="1:7">
      <c r="A36144">
        <v>73066990</v>
      </c>
      <c r="B36144" t="s">
        <v>130</v>
      </c>
      <c r="C36144" s="30">
        <v>2.6928000000000001</v>
      </c>
      <c r="D36144" t="s">
        <v>20</v>
      </c>
      <c r="E36144">
        <v>2027</v>
      </c>
      <c r="G36144" t="s">
        <v>273</v>
      </c>
    </row>
    <row r="36145" spans="1:7">
      <c r="A36145">
        <v>73066990</v>
      </c>
      <c r="B36145" t="s">
        <v>130</v>
      </c>
      <c r="C36145" s="30">
        <v>2.9172000000000002</v>
      </c>
      <c r="D36145" t="s">
        <v>20</v>
      </c>
      <c r="E36145">
        <v>2028</v>
      </c>
      <c r="G36145" t="s">
        <v>273</v>
      </c>
    </row>
    <row r="36146" spans="1:7">
      <c r="A36146">
        <v>73069000</v>
      </c>
      <c r="B36146" t="s">
        <v>130</v>
      </c>
      <c r="C36146" s="30">
        <v>2.2440000000000002</v>
      </c>
      <c r="D36146" t="s">
        <v>20</v>
      </c>
      <c r="G36146" t="s">
        <v>273</v>
      </c>
    </row>
    <row r="36147" spans="1:7">
      <c r="A36147">
        <v>73069000</v>
      </c>
      <c r="B36147" t="s">
        <v>130</v>
      </c>
      <c r="C36147" s="30">
        <v>2.4684000000000004</v>
      </c>
      <c r="D36147" t="s">
        <v>20</v>
      </c>
      <c r="E36147">
        <v>2026</v>
      </c>
      <c r="G36147" t="s">
        <v>273</v>
      </c>
    </row>
    <row r="36148" spans="1:7">
      <c r="A36148">
        <v>73069000</v>
      </c>
      <c r="B36148" t="s">
        <v>130</v>
      </c>
      <c r="C36148" s="30">
        <v>2.6928000000000001</v>
      </c>
      <c r="D36148" t="s">
        <v>20</v>
      </c>
      <c r="E36148">
        <v>2027</v>
      </c>
      <c r="G36148" t="s">
        <v>273</v>
      </c>
    </row>
    <row r="36149" spans="1:7">
      <c r="A36149">
        <v>73069000</v>
      </c>
      <c r="B36149" t="s">
        <v>130</v>
      </c>
      <c r="C36149" s="30">
        <v>2.9172000000000002</v>
      </c>
      <c r="D36149" t="s">
        <v>20</v>
      </c>
      <c r="E36149">
        <v>2028</v>
      </c>
      <c r="G36149" t="s">
        <v>273</v>
      </c>
    </row>
    <row r="36150" spans="1:7">
      <c r="A36150">
        <v>730711</v>
      </c>
      <c r="B36150" t="s">
        <v>130</v>
      </c>
      <c r="C36150" s="30">
        <v>3.1509999999999998</v>
      </c>
      <c r="G36150" t="s">
        <v>273</v>
      </c>
    </row>
    <row r="36151" spans="1:7">
      <c r="A36151">
        <v>730711</v>
      </c>
      <c r="B36151" t="s">
        <v>130</v>
      </c>
      <c r="C36151" s="30">
        <v>3.4661</v>
      </c>
      <c r="E36151">
        <v>2026</v>
      </c>
      <c r="G36151" t="s">
        <v>273</v>
      </c>
    </row>
    <row r="36152" spans="1:7">
      <c r="A36152">
        <v>730711</v>
      </c>
      <c r="B36152" t="s">
        <v>130</v>
      </c>
      <c r="C36152" s="30">
        <v>3.7811999999999997</v>
      </c>
      <c r="E36152">
        <v>2027</v>
      </c>
      <c r="G36152" t="s">
        <v>273</v>
      </c>
    </row>
    <row r="36153" spans="1:7">
      <c r="A36153">
        <v>730711</v>
      </c>
      <c r="B36153" t="s">
        <v>130</v>
      </c>
      <c r="C36153" s="30">
        <v>4.0962999999999994</v>
      </c>
      <c r="E36153">
        <v>2028</v>
      </c>
      <c r="G36153" t="s">
        <v>273</v>
      </c>
    </row>
    <row r="36154" spans="1:7">
      <c r="A36154">
        <v>73071910</v>
      </c>
      <c r="B36154" t="s">
        <v>130</v>
      </c>
      <c r="C36154" s="30">
        <v>3.1509999999999998</v>
      </c>
      <c r="G36154" t="s">
        <v>273</v>
      </c>
    </row>
    <row r="36155" spans="1:7">
      <c r="A36155">
        <v>73071910</v>
      </c>
      <c r="B36155" t="s">
        <v>130</v>
      </c>
      <c r="C36155" s="30">
        <v>3.4661</v>
      </c>
      <c r="E36155">
        <v>2026</v>
      </c>
      <c r="G36155" t="s">
        <v>273</v>
      </c>
    </row>
    <row r="36156" spans="1:7">
      <c r="A36156">
        <v>73071910</v>
      </c>
      <c r="B36156" t="s">
        <v>130</v>
      </c>
      <c r="C36156" s="30">
        <v>3.7811999999999997</v>
      </c>
      <c r="E36156">
        <v>2027</v>
      </c>
      <c r="G36156" t="s">
        <v>273</v>
      </c>
    </row>
    <row r="36157" spans="1:7">
      <c r="A36157">
        <v>73071910</v>
      </c>
      <c r="B36157" t="s">
        <v>130</v>
      </c>
      <c r="C36157" s="30">
        <v>4.0962999999999994</v>
      </c>
      <c r="E36157">
        <v>2028</v>
      </c>
      <c r="G36157" t="s">
        <v>273</v>
      </c>
    </row>
    <row r="36158" spans="1:7">
      <c r="A36158">
        <v>73071990</v>
      </c>
      <c r="B36158" t="s">
        <v>130</v>
      </c>
      <c r="C36158" s="30">
        <v>3.1509999999999998</v>
      </c>
      <c r="D36158" t="s">
        <v>20</v>
      </c>
      <c r="G36158" t="s">
        <v>273</v>
      </c>
    </row>
    <row r="36159" spans="1:7">
      <c r="A36159">
        <v>73071990</v>
      </c>
      <c r="B36159" t="s">
        <v>130</v>
      </c>
      <c r="C36159" s="30">
        <v>3.4661</v>
      </c>
      <c r="D36159" t="s">
        <v>20</v>
      </c>
      <c r="E36159">
        <v>2026</v>
      </c>
      <c r="G36159" t="s">
        <v>273</v>
      </c>
    </row>
    <row r="36160" spans="1:7">
      <c r="A36160">
        <v>73071990</v>
      </c>
      <c r="B36160" t="s">
        <v>130</v>
      </c>
      <c r="C36160" s="30">
        <v>3.7811999999999997</v>
      </c>
      <c r="D36160" t="s">
        <v>20</v>
      </c>
      <c r="E36160">
        <v>2027</v>
      </c>
      <c r="G36160" t="s">
        <v>273</v>
      </c>
    </row>
    <row r="36161" spans="1:7">
      <c r="A36161">
        <v>73071990</v>
      </c>
      <c r="B36161" t="s">
        <v>130</v>
      </c>
      <c r="C36161" s="30">
        <v>4.0962999999999994</v>
      </c>
      <c r="D36161" t="s">
        <v>20</v>
      </c>
      <c r="E36161">
        <v>2028</v>
      </c>
      <c r="G36161" t="s">
        <v>273</v>
      </c>
    </row>
    <row r="36162" spans="1:7">
      <c r="A36162">
        <v>73072100</v>
      </c>
      <c r="B36162" t="s">
        <v>130</v>
      </c>
      <c r="C36162" s="30">
        <v>3.71</v>
      </c>
      <c r="G36162" t="s">
        <v>273</v>
      </c>
    </row>
    <row r="36163" spans="1:7">
      <c r="A36163">
        <v>73072100</v>
      </c>
      <c r="B36163" t="s">
        <v>130</v>
      </c>
      <c r="C36163" s="30">
        <v>4.0810000000000004</v>
      </c>
      <c r="E36163">
        <v>2026</v>
      </c>
      <c r="G36163" t="s">
        <v>273</v>
      </c>
    </row>
    <row r="36164" spans="1:7">
      <c r="A36164">
        <v>73072100</v>
      </c>
      <c r="B36164" t="s">
        <v>130</v>
      </c>
      <c r="C36164" s="30">
        <v>4.452</v>
      </c>
      <c r="E36164">
        <v>2027</v>
      </c>
      <c r="G36164" t="s">
        <v>273</v>
      </c>
    </row>
    <row r="36165" spans="1:7">
      <c r="A36165">
        <v>73072100</v>
      </c>
      <c r="B36165" t="s">
        <v>130</v>
      </c>
      <c r="C36165" s="30">
        <v>4.8230000000000004</v>
      </c>
      <c r="E36165">
        <v>2028</v>
      </c>
      <c r="G36165" t="s">
        <v>273</v>
      </c>
    </row>
    <row r="36166" spans="1:7">
      <c r="A36166">
        <v>730722</v>
      </c>
      <c r="B36166" t="s">
        <v>130</v>
      </c>
      <c r="C36166" s="30">
        <v>3.71</v>
      </c>
      <c r="G36166" t="s">
        <v>273</v>
      </c>
    </row>
    <row r="36167" spans="1:7">
      <c r="A36167">
        <v>730722</v>
      </c>
      <c r="B36167" t="s">
        <v>130</v>
      </c>
      <c r="C36167" s="30">
        <v>4.0810000000000004</v>
      </c>
      <c r="E36167">
        <v>2026</v>
      </c>
      <c r="G36167" t="s">
        <v>273</v>
      </c>
    </row>
    <row r="36168" spans="1:7">
      <c r="A36168">
        <v>730722</v>
      </c>
      <c r="B36168" t="s">
        <v>130</v>
      </c>
      <c r="C36168" s="30">
        <v>4.452</v>
      </c>
      <c r="E36168">
        <v>2027</v>
      </c>
      <c r="G36168" t="s">
        <v>273</v>
      </c>
    </row>
    <row r="36169" spans="1:7">
      <c r="A36169">
        <v>730722</v>
      </c>
      <c r="B36169" t="s">
        <v>130</v>
      </c>
      <c r="C36169" s="30">
        <v>4.8230000000000004</v>
      </c>
      <c r="E36169">
        <v>2028</v>
      </c>
      <c r="G36169" t="s">
        <v>273</v>
      </c>
    </row>
    <row r="36170" spans="1:7">
      <c r="A36170">
        <v>730723</v>
      </c>
      <c r="B36170" t="s">
        <v>130</v>
      </c>
      <c r="C36170" s="30">
        <v>3.71</v>
      </c>
      <c r="G36170" t="s">
        <v>273</v>
      </c>
    </row>
    <row r="36171" spans="1:7">
      <c r="A36171">
        <v>730723</v>
      </c>
      <c r="B36171" t="s">
        <v>130</v>
      </c>
      <c r="C36171" s="30">
        <v>4.0810000000000004</v>
      </c>
      <c r="E36171">
        <v>2026</v>
      </c>
      <c r="G36171" t="s">
        <v>273</v>
      </c>
    </row>
    <row r="36172" spans="1:7">
      <c r="A36172">
        <v>730723</v>
      </c>
      <c r="B36172" t="s">
        <v>130</v>
      </c>
      <c r="C36172" s="30">
        <v>4.452</v>
      </c>
      <c r="E36172">
        <v>2027</v>
      </c>
      <c r="G36172" t="s">
        <v>273</v>
      </c>
    </row>
    <row r="36173" spans="1:7">
      <c r="A36173">
        <v>730723</v>
      </c>
      <c r="B36173" t="s">
        <v>130</v>
      </c>
      <c r="C36173" s="30">
        <v>4.8230000000000004</v>
      </c>
      <c r="E36173">
        <v>2028</v>
      </c>
      <c r="G36173" t="s">
        <v>273</v>
      </c>
    </row>
    <row r="36174" spans="1:7">
      <c r="A36174">
        <v>730729</v>
      </c>
      <c r="B36174" t="s">
        <v>130</v>
      </c>
      <c r="C36174" s="30">
        <v>3.71</v>
      </c>
      <c r="G36174" t="s">
        <v>273</v>
      </c>
    </row>
    <row r="36175" spans="1:7">
      <c r="A36175">
        <v>730729</v>
      </c>
      <c r="B36175" t="s">
        <v>130</v>
      </c>
      <c r="C36175" s="30">
        <v>4.0810000000000004</v>
      </c>
      <c r="E36175">
        <v>2026</v>
      </c>
      <c r="G36175" t="s">
        <v>273</v>
      </c>
    </row>
    <row r="36176" spans="1:7">
      <c r="A36176">
        <v>730729</v>
      </c>
      <c r="B36176" t="s">
        <v>130</v>
      </c>
      <c r="C36176" s="30">
        <v>4.452</v>
      </c>
      <c r="E36176">
        <v>2027</v>
      </c>
      <c r="G36176" t="s">
        <v>273</v>
      </c>
    </row>
    <row r="36177" spans="1:7">
      <c r="A36177">
        <v>730729</v>
      </c>
      <c r="B36177" t="s">
        <v>130</v>
      </c>
      <c r="C36177" s="30">
        <v>4.8230000000000004</v>
      </c>
      <c r="E36177">
        <v>2028</v>
      </c>
      <c r="G36177" t="s">
        <v>273</v>
      </c>
    </row>
    <row r="36178" spans="1:7">
      <c r="A36178">
        <v>73079100</v>
      </c>
      <c r="B36178" t="s">
        <v>130</v>
      </c>
      <c r="C36178" s="30">
        <v>3.1509999999999998</v>
      </c>
      <c r="D36178" t="s">
        <v>20</v>
      </c>
      <c r="G36178" t="s">
        <v>273</v>
      </c>
    </row>
    <row r="36179" spans="1:7">
      <c r="A36179">
        <v>73079100</v>
      </c>
      <c r="B36179" t="s">
        <v>130</v>
      </c>
      <c r="C36179" s="30">
        <v>3.4661</v>
      </c>
      <c r="D36179" t="s">
        <v>20</v>
      </c>
      <c r="E36179">
        <v>2026</v>
      </c>
      <c r="G36179" t="s">
        <v>273</v>
      </c>
    </row>
    <row r="36180" spans="1:7">
      <c r="A36180">
        <v>73079100</v>
      </c>
      <c r="B36180" t="s">
        <v>130</v>
      </c>
      <c r="C36180" s="30">
        <v>3.7811999999999997</v>
      </c>
      <c r="D36180" t="s">
        <v>20</v>
      </c>
      <c r="E36180">
        <v>2027</v>
      </c>
      <c r="G36180" t="s">
        <v>273</v>
      </c>
    </row>
    <row r="36181" spans="1:7">
      <c r="A36181">
        <v>73079100</v>
      </c>
      <c r="B36181" t="s">
        <v>130</v>
      </c>
      <c r="C36181" s="30">
        <v>4.0962999999999994</v>
      </c>
      <c r="D36181" t="s">
        <v>20</v>
      </c>
      <c r="E36181">
        <v>2028</v>
      </c>
      <c r="G36181" t="s">
        <v>273</v>
      </c>
    </row>
    <row r="36182" spans="1:7">
      <c r="A36182">
        <v>730792</v>
      </c>
      <c r="B36182" t="s">
        <v>130</v>
      </c>
      <c r="C36182" s="30">
        <v>3.1509999999999998</v>
      </c>
      <c r="D36182" t="s">
        <v>20</v>
      </c>
      <c r="G36182" t="s">
        <v>273</v>
      </c>
    </row>
    <row r="36183" spans="1:7">
      <c r="A36183">
        <v>730792</v>
      </c>
      <c r="B36183" t="s">
        <v>130</v>
      </c>
      <c r="C36183" s="30">
        <v>3.4661</v>
      </c>
      <c r="D36183" t="s">
        <v>20</v>
      </c>
      <c r="E36183">
        <v>2026</v>
      </c>
      <c r="G36183" t="s">
        <v>273</v>
      </c>
    </row>
    <row r="36184" spans="1:7">
      <c r="A36184">
        <v>730792</v>
      </c>
      <c r="B36184" t="s">
        <v>130</v>
      </c>
      <c r="C36184" s="30">
        <v>3.7811999999999997</v>
      </c>
      <c r="D36184" t="s">
        <v>20</v>
      </c>
      <c r="E36184">
        <v>2027</v>
      </c>
      <c r="G36184" t="s">
        <v>273</v>
      </c>
    </row>
    <row r="36185" spans="1:7">
      <c r="A36185">
        <v>730792</v>
      </c>
      <c r="B36185" t="s">
        <v>130</v>
      </c>
      <c r="C36185" s="30">
        <v>4.0962999999999994</v>
      </c>
      <c r="D36185" t="s">
        <v>20</v>
      </c>
      <c r="E36185">
        <v>2028</v>
      </c>
      <c r="G36185" t="s">
        <v>273</v>
      </c>
    </row>
    <row r="36186" spans="1:7">
      <c r="A36186">
        <v>730793</v>
      </c>
      <c r="B36186" t="s">
        <v>130</v>
      </c>
      <c r="C36186" s="30">
        <v>3.1509999999999998</v>
      </c>
      <c r="D36186" t="s">
        <v>20</v>
      </c>
      <c r="G36186" t="s">
        <v>273</v>
      </c>
    </row>
    <row r="36187" spans="1:7">
      <c r="A36187">
        <v>730793</v>
      </c>
      <c r="B36187" t="s">
        <v>130</v>
      </c>
      <c r="C36187" s="30">
        <v>3.4661</v>
      </c>
      <c r="D36187" t="s">
        <v>20</v>
      </c>
      <c r="E36187">
        <v>2026</v>
      </c>
      <c r="G36187" t="s">
        <v>273</v>
      </c>
    </row>
    <row r="36188" spans="1:7">
      <c r="A36188">
        <v>730793</v>
      </c>
      <c r="B36188" t="s">
        <v>130</v>
      </c>
      <c r="C36188" s="30">
        <v>3.7811999999999997</v>
      </c>
      <c r="D36188" t="s">
        <v>20</v>
      </c>
      <c r="E36188">
        <v>2027</v>
      </c>
      <c r="G36188" t="s">
        <v>273</v>
      </c>
    </row>
    <row r="36189" spans="1:7">
      <c r="A36189">
        <v>730793</v>
      </c>
      <c r="B36189" t="s">
        <v>130</v>
      </c>
      <c r="C36189" s="30">
        <v>4.0962999999999994</v>
      </c>
      <c r="D36189" t="s">
        <v>20</v>
      </c>
      <c r="E36189">
        <v>2028</v>
      </c>
      <c r="G36189" t="s">
        <v>273</v>
      </c>
    </row>
    <row r="36190" spans="1:7">
      <c r="A36190">
        <v>730799</v>
      </c>
      <c r="B36190" t="s">
        <v>130</v>
      </c>
      <c r="C36190" s="30">
        <v>3.1509999999999998</v>
      </c>
      <c r="D36190" t="s">
        <v>20</v>
      </c>
      <c r="G36190" t="s">
        <v>273</v>
      </c>
    </row>
    <row r="36191" spans="1:7">
      <c r="A36191">
        <v>730799</v>
      </c>
      <c r="B36191" t="s">
        <v>130</v>
      </c>
      <c r="C36191" s="30">
        <v>3.4661</v>
      </c>
      <c r="D36191" t="s">
        <v>20</v>
      </c>
      <c r="E36191">
        <v>2026</v>
      </c>
      <c r="G36191" t="s">
        <v>273</v>
      </c>
    </row>
    <row r="36192" spans="1:7">
      <c r="A36192">
        <v>730799</v>
      </c>
      <c r="B36192" t="s">
        <v>130</v>
      </c>
      <c r="C36192" s="30">
        <v>3.7811999999999997</v>
      </c>
      <c r="D36192" t="s">
        <v>20</v>
      </c>
      <c r="E36192">
        <v>2027</v>
      </c>
      <c r="G36192" t="s">
        <v>273</v>
      </c>
    </row>
    <row r="36193" spans="1:7">
      <c r="A36193">
        <v>730799</v>
      </c>
      <c r="B36193" t="s">
        <v>130</v>
      </c>
      <c r="C36193" s="30">
        <v>4.0962999999999994</v>
      </c>
      <c r="D36193" t="s">
        <v>20</v>
      </c>
      <c r="E36193">
        <v>2028</v>
      </c>
      <c r="G36193" t="s">
        <v>273</v>
      </c>
    </row>
    <row r="36194" spans="1:7">
      <c r="A36194">
        <v>7308</v>
      </c>
      <c r="B36194" t="s">
        <v>130</v>
      </c>
      <c r="C36194" s="30">
        <v>5.52</v>
      </c>
      <c r="D36194" t="s">
        <v>20</v>
      </c>
      <c r="G36194" t="s">
        <v>273</v>
      </c>
    </row>
    <row r="36195" spans="1:7">
      <c r="A36195">
        <v>7308</v>
      </c>
      <c r="B36195" t="s">
        <v>130</v>
      </c>
      <c r="C36195" s="30">
        <v>6.0719999999999992</v>
      </c>
      <c r="D36195" t="s">
        <v>20</v>
      </c>
      <c r="E36195">
        <v>2026</v>
      </c>
      <c r="G36195" t="s">
        <v>273</v>
      </c>
    </row>
    <row r="36196" spans="1:7">
      <c r="A36196">
        <v>7308</v>
      </c>
      <c r="B36196" t="s">
        <v>130</v>
      </c>
      <c r="C36196" s="30">
        <v>6.6239999999999997</v>
      </c>
      <c r="D36196" t="s">
        <v>20</v>
      </c>
      <c r="E36196">
        <v>2027</v>
      </c>
      <c r="G36196" t="s">
        <v>273</v>
      </c>
    </row>
    <row r="36197" spans="1:7">
      <c r="A36197">
        <v>7308</v>
      </c>
      <c r="B36197" t="s">
        <v>130</v>
      </c>
      <c r="C36197" s="30">
        <v>7.1759999999999993</v>
      </c>
      <c r="D36197" t="s">
        <v>20</v>
      </c>
      <c r="E36197">
        <v>2028</v>
      </c>
      <c r="G36197" t="s">
        <v>273</v>
      </c>
    </row>
    <row r="36198" spans="1:7">
      <c r="A36198">
        <v>7309</v>
      </c>
      <c r="B36198" t="s">
        <v>130</v>
      </c>
      <c r="C36198" s="30">
        <v>5.6</v>
      </c>
      <c r="D36198" t="s">
        <v>20</v>
      </c>
      <c r="G36198" t="s">
        <v>273</v>
      </c>
    </row>
    <row r="36199" spans="1:7">
      <c r="A36199">
        <v>7309</v>
      </c>
      <c r="B36199" t="s">
        <v>130</v>
      </c>
      <c r="C36199" s="30">
        <v>6.1599999999999993</v>
      </c>
      <c r="D36199" t="s">
        <v>20</v>
      </c>
      <c r="E36199">
        <v>2026</v>
      </c>
      <c r="G36199" t="s">
        <v>273</v>
      </c>
    </row>
    <row r="36200" spans="1:7">
      <c r="A36200">
        <v>7309</v>
      </c>
      <c r="B36200" t="s">
        <v>130</v>
      </c>
      <c r="C36200" s="30">
        <v>6.72</v>
      </c>
      <c r="D36200" t="s">
        <v>20</v>
      </c>
      <c r="E36200">
        <v>2027</v>
      </c>
      <c r="G36200" t="s">
        <v>273</v>
      </c>
    </row>
    <row r="36201" spans="1:7">
      <c r="A36201">
        <v>7309</v>
      </c>
      <c r="B36201" t="s">
        <v>130</v>
      </c>
      <c r="C36201" s="30">
        <v>7.2799999999999994</v>
      </c>
      <c r="D36201" t="s">
        <v>20</v>
      </c>
      <c r="E36201">
        <v>2028</v>
      </c>
      <c r="G36201" t="s">
        <v>273</v>
      </c>
    </row>
    <row r="36202" spans="1:7">
      <c r="A36202">
        <v>7310</v>
      </c>
      <c r="B36202" t="s">
        <v>130</v>
      </c>
      <c r="C36202" s="30">
        <v>3.03</v>
      </c>
      <c r="D36202" t="s">
        <v>20</v>
      </c>
      <c r="G36202" t="s">
        <v>273</v>
      </c>
    </row>
    <row r="36203" spans="1:7">
      <c r="A36203">
        <v>7310</v>
      </c>
      <c r="B36203" t="s">
        <v>130</v>
      </c>
      <c r="C36203" s="30">
        <v>3.3329999999999997</v>
      </c>
      <c r="D36203" t="s">
        <v>20</v>
      </c>
      <c r="E36203">
        <v>2026</v>
      </c>
      <c r="G36203" t="s">
        <v>273</v>
      </c>
    </row>
    <row r="36204" spans="1:7">
      <c r="A36204">
        <v>7310</v>
      </c>
      <c r="B36204" t="s">
        <v>130</v>
      </c>
      <c r="C36204" s="30">
        <v>3.6359999999999997</v>
      </c>
      <c r="D36204" t="s">
        <v>20</v>
      </c>
      <c r="E36204">
        <v>2027</v>
      </c>
      <c r="G36204" t="s">
        <v>273</v>
      </c>
    </row>
    <row r="36205" spans="1:7">
      <c r="A36205">
        <v>7310</v>
      </c>
      <c r="B36205" t="s">
        <v>130</v>
      </c>
      <c r="C36205" s="30">
        <v>3.9389999999999996</v>
      </c>
      <c r="D36205" t="s">
        <v>20</v>
      </c>
      <c r="E36205">
        <v>2028</v>
      </c>
      <c r="G36205" t="s">
        <v>273</v>
      </c>
    </row>
    <row r="36206" spans="1:7">
      <c r="A36206">
        <v>731100</v>
      </c>
      <c r="B36206" t="s">
        <v>130</v>
      </c>
      <c r="C36206" s="30">
        <v>5.43</v>
      </c>
      <c r="D36206" t="s">
        <v>20</v>
      </c>
      <c r="G36206" t="s">
        <v>273</v>
      </c>
    </row>
    <row r="36207" spans="1:7">
      <c r="A36207">
        <v>731100</v>
      </c>
      <c r="B36207" t="s">
        <v>130</v>
      </c>
      <c r="C36207" s="30">
        <v>5.9729999999999999</v>
      </c>
      <c r="D36207" t="s">
        <v>20</v>
      </c>
      <c r="E36207">
        <v>2026</v>
      </c>
      <c r="G36207" t="s">
        <v>273</v>
      </c>
    </row>
    <row r="36208" spans="1:7">
      <c r="A36208">
        <v>731100</v>
      </c>
      <c r="B36208" t="s">
        <v>130</v>
      </c>
      <c r="C36208" s="30">
        <v>6.516</v>
      </c>
      <c r="D36208" t="s">
        <v>20</v>
      </c>
      <c r="E36208">
        <v>2027</v>
      </c>
      <c r="G36208" t="s">
        <v>273</v>
      </c>
    </row>
    <row r="36209" spans="1:7">
      <c r="A36209">
        <v>731100</v>
      </c>
      <c r="B36209" t="s">
        <v>130</v>
      </c>
      <c r="C36209" s="30">
        <v>7.0590000000000002</v>
      </c>
      <c r="D36209" t="s">
        <v>20</v>
      </c>
      <c r="E36209">
        <v>2028</v>
      </c>
      <c r="G36209" t="s">
        <v>273</v>
      </c>
    </row>
    <row r="36210" spans="1:7">
      <c r="A36210">
        <v>73181100</v>
      </c>
      <c r="B36210" t="s">
        <v>130</v>
      </c>
      <c r="C36210" s="30">
        <v>2.8319999999999999</v>
      </c>
      <c r="D36210" t="s">
        <v>20</v>
      </c>
      <c r="G36210" t="s">
        <v>273</v>
      </c>
    </row>
    <row r="36211" spans="1:7">
      <c r="A36211">
        <v>73181100</v>
      </c>
      <c r="B36211" t="s">
        <v>130</v>
      </c>
      <c r="C36211" s="30">
        <v>3.1151999999999997</v>
      </c>
      <c r="D36211" t="s">
        <v>20</v>
      </c>
      <c r="E36211">
        <v>2026</v>
      </c>
      <c r="G36211" t="s">
        <v>273</v>
      </c>
    </row>
    <row r="36212" spans="1:7">
      <c r="A36212">
        <v>73181100</v>
      </c>
      <c r="B36212" t="s">
        <v>130</v>
      </c>
      <c r="C36212" s="30">
        <v>3.3983999999999996</v>
      </c>
      <c r="D36212" t="s">
        <v>20</v>
      </c>
      <c r="E36212">
        <v>2027</v>
      </c>
      <c r="G36212" t="s">
        <v>273</v>
      </c>
    </row>
    <row r="36213" spans="1:7">
      <c r="A36213">
        <v>73181100</v>
      </c>
      <c r="B36213" t="s">
        <v>130</v>
      </c>
      <c r="C36213" s="30">
        <v>3.6816</v>
      </c>
      <c r="D36213" t="s">
        <v>20</v>
      </c>
      <c r="E36213">
        <v>2028</v>
      </c>
      <c r="G36213" t="s">
        <v>273</v>
      </c>
    </row>
    <row r="36214" spans="1:7">
      <c r="A36214">
        <v>73181210</v>
      </c>
      <c r="B36214" t="s">
        <v>130</v>
      </c>
      <c r="C36214" s="30">
        <v>5.69</v>
      </c>
      <c r="G36214" t="s">
        <v>273</v>
      </c>
    </row>
    <row r="36215" spans="1:7">
      <c r="A36215">
        <v>73181210</v>
      </c>
      <c r="B36215" t="s">
        <v>130</v>
      </c>
      <c r="C36215" s="30">
        <v>6.2590000000000003</v>
      </c>
      <c r="E36215">
        <v>2026</v>
      </c>
      <c r="G36215" t="s">
        <v>273</v>
      </c>
    </row>
    <row r="36216" spans="1:7">
      <c r="A36216">
        <v>73181210</v>
      </c>
      <c r="B36216" t="s">
        <v>130</v>
      </c>
      <c r="C36216" s="30">
        <v>6.8280000000000003</v>
      </c>
      <c r="E36216">
        <v>2027</v>
      </c>
      <c r="G36216" t="s">
        <v>273</v>
      </c>
    </row>
    <row r="36217" spans="1:7">
      <c r="A36217">
        <v>73181210</v>
      </c>
      <c r="B36217" t="s">
        <v>130</v>
      </c>
      <c r="C36217" s="30">
        <v>7.3970000000000002</v>
      </c>
      <c r="E36217">
        <v>2028</v>
      </c>
      <c r="G36217" t="s">
        <v>273</v>
      </c>
    </row>
    <row r="36218" spans="1:7">
      <c r="A36218">
        <v>73181290</v>
      </c>
      <c r="B36218" t="s">
        <v>130</v>
      </c>
      <c r="C36218" s="30">
        <v>2.8319999999999999</v>
      </c>
      <c r="D36218" t="s">
        <v>20</v>
      </c>
      <c r="G36218" t="s">
        <v>273</v>
      </c>
    </row>
    <row r="36219" spans="1:7">
      <c r="A36219">
        <v>73181290</v>
      </c>
      <c r="B36219" t="s">
        <v>130</v>
      </c>
      <c r="C36219" s="30">
        <v>3.1151999999999997</v>
      </c>
      <c r="D36219" t="s">
        <v>20</v>
      </c>
      <c r="E36219">
        <v>2026</v>
      </c>
      <c r="G36219" t="s">
        <v>273</v>
      </c>
    </row>
    <row r="36220" spans="1:7">
      <c r="A36220">
        <v>73181290</v>
      </c>
      <c r="B36220" t="s">
        <v>130</v>
      </c>
      <c r="C36220" s="30">
        <v>3.3983999999999996</v>
      </c>
      <c r="D36220" t="s">
        <v>20</v>
      </c>
      <c r="E36220">
        <v>2027</v>
      </c>
      <c r="G36220" t="s">
        <v>273</v>
      </c>
    </row>
    <row r="36221" spans="1:7">
      <c r="A36221">
        <v>73181290</v>
      </c>
      <c r="B36221" t="s">
        <v>130</v>
      </c>
      <c r="C36221" s="30">
        <v>3.6816</v>
      </c>
      <c r="D36221" t="s">
        <v>20</v>
      </c>
      <c r="E36221">
        <v>2028</v>
      </c>
      <c r="G36221" t="s">
        <v>273</v>
      </c>
    </row>
    <row r="36222" spans="1:7">
      <c r="A36222">
        <v>73181300</v>
      </c>
      <c r="B36222" t="s">
        <v>130</v>
      </c>
      <c r="C36222" s="30">
        <v>2.8319999999999999</v>
      </c>
      <c r="D36222" t="s">
        <v>20</v>
      </c>
      <c r="G36222" t="s">
        <v>273</v>
      </c>
    </row>
    <row r="36223" spans="1:7">
      <c r="A36223">
        <v>73181300</v>
      </c>
      <c r="B36223" t="s">
        <v>130</v>
      </c>
      <c r="C36223" s="30">
        <v>3.1151999999999997</v>
      </c>
      <c r="D36223" t="s">
        <v>20</v>
      </c>
      <c r="E36223">
        <v>2026</v>
      </c>
      <c r="G36223" t="s">
        <v>273</v>
      </c>
    </row>
    <row r="36224" spans="1:7">
      <c r="A36224">
        <v>73181300</v>
      </c>
      <c r="B36224" t="s">
        <v>130</v>
      </c>
      <c r="C36224" s="30">
        <v>3.3983999999999996</v>
      </c>
      <c r="D36224" t="s">
        <v>20</v>
      </c>
      <c r="E36224">
        <v>2027</v>
      </c>
      <c r="G36224" t="s">
        <v>273</v>
      </c>
    </row>
    <row r="36225" spans="1:7">
      <c r="A36225">
        <v>73181300</v>
      </c>
      <c r="B36225" t="s">
        <v>130</v>
      </c>
      <c r="C36225" s="30">
        <v>3.6816</v>
      </c>
      <c r="D36225" t="s">
        <v>20</v>
      </c>
      <c r="E36225">
        <v>2028</v>
      </c>
      <c r="G36225" t="s">
        <v>273</v>
      </c>
    </row>
    <row r="36226" spans="1:7">
      <c r="A36226">
        <v>73181410</v>
      </c>
      <c r="B36226" t="s">
        <v>130</v>
      </c>
      <c r="C36226" s="30">
        <v>5.69</v>
      </c>
      <c r="G36226" t="s">
        <v>273</v>
      </c>
    </row>
    <row r="36227" spans="1:7">
      <c r="A36227">
        <v>73181410</v>
      </c>
      <c r="B36227" t="s">
        <v>130</v>
      </c>
      <c r="C36227" s="30">
        <v>6.2590000000000003</v>
      </c>
      <c r="E36227">
        <v>2026</v>
      </c>
      <c r="G36227" t="s">
        <v>273</v>
      </c>
    </row>
    <row r="36228" spans="1:7">
      <c r="A36228">
        <v>73181410</v>
      </c>
      <c r="B36228" t="s">
        <v>130</v>
      </c>
      <c r="C36228" s="30">
        <v>6.8280000000000003</v>
      </c>
      <c r="E36228">
        <v>2027</v>
      </c>
      <c r="G36228" t="s">
        <v>273</v>
      </c>
    </row>
    <row r="36229" spans="1:7">
      <c r="A36229">
        <v>73181410</v>
      </c>
      <c r="B36229" t="s">
        <v>130</v>
      </c>
      <c r="C36229" s="30">
        <v>7.3970000000000002</v>
      </c>
      <c r="E36229">
        <v>2028</v>
      </c>
      <c r="G36229" t="s">
        <v>273</v>
      </c>
    </row>
    <row r="36230" spans="1:7">
      <c r="A36230">
        <v>73181491</v>
      </c>
      <c r="B36230" t="s">
        <v>130</v>
      </c>
      <c r="C36230" s="30">
        <v>2.8319999999999999</v>
      </c>
      <c r="D36230" t="s">
        <v>20</v>
      </c>
      <c r="G36230" t="s">
        <v>273</v>
      </c>
    </row>
    <row r="36231" spans="1:7">
      <c r="A36231">
        <v>73181491</v>
      </c>
      <c r="B36231" t="s">
        <v>130</v>
      </c>
      <c r="C36231" s="30">
        <v>3.1151999999999997</v>
      </c>
      <c r="D36231" t="s">
        <v>20</v>
      </c>
      <c r="E36231">
        <v>2026</v>
      </c>
      <c r="G36231" t="s">
        <v>273</v>
      </c>
    </row>
    <row r="36232" spans="1:7">
      <c r="A36232">
        <v>73181491</v>
      </c>
      <c r="B36232" t="s">
        <v>130</v>
      </c>
      <c r="C36232" s="30">
        <v>3.3983999999999996</v>
      </c>
      <c r="D36232" t="s">
        <v>20</v>
      </c>
      <c r="E36232">
        <v>2027</v>
      </c>
      <c r="G36232" t="s">
        <v>273</v>
      </c>
    </row>
    <row r="36233" spans="1:7">
      <c r="A36233">
        <v>73181491</v>
      </c>
      <c r="B36233" t="s">
        <v>130</v>
      </c>
      <c r="C36233" s="30">
        <v>3.6816</v>
      </c>
      <c r="D36233" t="s">
        <v>20</v>
      </c>
      <c r="E36233">
        <v>2028</v>
      </c>
      <c r="G36233" t="s">
        <v>273</v>
      </c>
    </row>
    <row r="36234" spans="1:7">
      <c r="A36234">
        <v>73181499</v>
      </c>
      <c r="B36234" t="s">
        <v>130</v>
      </c>
      <c r="C36234" s="30">
        <v>2.8319999999999999</v>
      </c>
      <c r="D36234" t="s">
        <v>20</v>
      </c>
      <c r="G36234" t="s">
        <v>273</v>
      </c>
    </row>
    <row r="36235" spans="1:7">
      <c r="A36235">
        <v>73181499</v>
      </c>
      <c r="B36235" t="s">
        <v>130</v>
      </c>
      <c r="C36235" s="30">
        <v>3.1151999999999997</v>
      </c>
      <c r="D36235" t="s">
        <v>20</v>
      </c>
      <c r="E36235">
        <v>2026</v>
      </c>
      <c r="G36235" t="s">
        <v>273</v>
      </c>
    </row>
    <row r="36236" spans="1:7">
      <c r="A36236">
        <v>73181499</v>
      </c>
      <c r="B36236" t="s">
        <v>130</v>
      </c>
      <c r="C36236" s="30">
        <v>3.3983999999999996</v>
      </c>
      <c r="D36236" t="s">
        <v>20</v>
      </c>
      <c r="E36236">
        <v>2027</v>
      </c>
      <c r="G36236" t="s">
        <v>273</v>
      </c>
    </row>
    <row r="36237" spans="1:7">
      <c r="A36237">
        <v>73181499</v>
      </c>
      <c r="B36237" t="s">
        <v>130</v>
      </c>
      <c r="C36237" s="30">
        <v>3.6816</v>
      </c>
      <c r="D36237" t="s">
        <v>20</v>
      </c>
      <c r="E36237">
        <v>2028</v>
      </c>
      <c r="G36237" t="s">
        <v>273</v>
      </c>
    </row>
    <row r="36238" spans="1:7">
      <c r="A36238">
        <v>731815</v>
      </c>
      <c r="B36238" t="s">
        <v>130</v>
      </c>
      <c r="C36238" s="30">
        <v>5.43</v>
      </c>
      <c r="D36238" t="s">
        <v>20</v>
      </c>
      <c r="G36238" t="s">
        <v>273</v>
      </c>
    </row>
    <row r="36239" spans="1:7">
      <c r="A36239">
        <v>731815</v>
      </c>
      <c r="B36239" t="s">
        <v>130</v>
      </c>
      <c r="C36239" s="30">
        <v>5.9729999999999999</v>
      </c>
      <c r="D36239" t="s">
        <v>20</v>
      </c>
      <c r="E36239">
        <v>2026</v>
      </c>
      <c r="G36239" t="s">
        <v>273</v>
      </c>
    </row>
    <row r="36240" spans="1:7">
      <c r="A36240">
        <v>731815</v>
      </c>
      <c r="B36240" t="s">
        <v>130</v>
      </c>
      <c r="C36240" s="30">
        <v>6.516</v>
      </c>
      <c r="D36240" t="s">
        <v>20</v>
      </c>
      <c r="E36240">
        <v>2027</v>
      </c>
      <c r="G36240" t="s">
        <v>273</v>
      </c>
    </row>
    <row r="36241" spans="1:7">
      <c r="A36241">
        <v>731815</v>
      </c>
      <c r="B36241" t="s">
        <v>130</v>
      </c>
      <c r="C36241" s="30">
        <v>7.0590000000000002</v>
      </c>
      <c r="D36241" t="s">
        <v>20</v>
      </c>
      <c r="E36241">
        <v>2028</v>
      </c>
      <c r="G36241" t="s">
        <v>273</v>
      </c>
    </row>
    <row r="36242" spans="1:7">
      <c r="A36242">
        <v>731816</v>
      </c>
      <c r="B36242" t="s">
        <v>130</v>
      </c>
      <c r="C36242" s="30">
        <v>3.79</v>
      </c>
      <c r="D36242" t="s">
        <v>20</v>
      </c>
      <c r="G36242" t="s">
        <v>273</v>
      </c>
    </row>
    <row r="36243" spans="1:7">
      <c r="A36243">
        <v>731816</v>
      </c>
      <c r="B36243" t="s">
        <v>130</v>
      </c>
      <c r="C36243" s="30">
        <v>4.1690000000000005</v>
      </c>
      <c r="D36243" t="s">
        <v>20</v>
      </c>
      <c r="E36243">
        <v>2026</v>
      </c>
      <c r="G36243" t="s">
        <v>273</v>
      </c>
    </row>
    <row r="36244" spans="1:7">
      <c r="A36244">
        <v>731816</v>
      </c>
      <c r="B36244" t="s">
        <v>130</v>
      </c>
      <c r="C36244" s="30">
        <v>4.548</v>
      </c>
      <c r="D36244" t="s">
        <v>20</v>
      </c>
      <c r="E36244">
        <v>2027</v>
      </c>
      <c r="G36244" t="s">
        <v>273</v>
      </c>
    </row>
    <row r="36245" spans="1:7">
      <c r="A36245">
        <v>731816</v>
      </c>
      <c r="B36245" t="s">
        <v>130</v>
      </c>
      <c r="C36245" s="30">
        <v>4.9270000000000005</v>
      </c>
      <c r="D36245" t="s">
        <v>20</v>
      </c>
      <c r="E36245">
        <v>2028</v>
      </c>
      <c r="G36245" t="s">
        <v>273</v>
      </c>
    </row>
    <row r="36246" spans="1:7">
      <c r="A36246">
        <v>73181900</v>
      </c>
      <c r="B36246" t="s">
        <v>130</v>
      </c>
      <c r="C36246" s="30">
        <v>2.8319999999999999</v>
      </c>
      <c r="D36246" t="s">
        <v>20</v>
      </c>
      <c r="G36246" t="s">
        <v>273</v>
      </c>
    </row>
    <row r="36247" spans="1:7">
      <c r="A36247">
        <v>73181900</v>
      </c>
      <c r="B36247" t="s">
        <v>130</v>
      </c>
      <c r="C36247" s="30">
        <v>3.1151999999999997</v>
      </c>
      <c r="D36247" t="s">
        <v>20</v>
      </c>
      <c r="E36247">
        <v>2026</v>
      </c>
      <c r="G36247" t="s">
        <v>273</v>
      </c>
    </row>
    <row r="36248" spans="1:7">
      <c r="A36248">
        <v>73181900</v>
      </c>
      <c r="B36248" t="s">
        <v>130</v>
      </c>
      <c r="C36248" s="30">
        <v>3.3983999999999996</v>
      </c>
      <c r="D36248" t="s">
        <v>20</v>
      </c>
      <c r="E36248">
        <v>2027</v>
      </c>
      <c r="G36248" t="s">
        <v>273</v>
      </c>
    </row>
    <row r="36249" spans="1:7">
      <c r="A36249">
        <v>73181900</v>
      </c>
      <c r="B36249" t="s">
        <v>130</v>
      </c>
      <c r="C36249" s="30">
        <v>3.6816</v>
      </c>
      <c r="D36249" t="s">
        <v>20</v>
      </c>
      <c r="E36249">
        <v>2028</v>
      </c>
      <c r="G36249" t="s">
        <v>273</v>
      </c>
    </row>
    <row r="36250" spans="1:7">
      <c r="A36250">
        <v>73182100</v>
      </c>
      <c r="B36250" t="s">
        <v>130</v>
      </c>
      <c r="C36250" s="30">
        <v>2.8319999999999999</v>
      </c>
      <c r="D36250" t="s">
        <v>20</v>
      </c>
      <c r="G36250" t="s">
        <v>273</v>
      </c>
    </row>
    <row r="36251" spans="1:7">
      <c r="A36251">
        <v>73182100</v>
      </c>
      <c r="B36251" t="s">
        <v>130</v>
      </c>
      <c r="C36251" s="30">
        <v>3.1151999999999997</v>
      </c>
      <c r="D36251" t="s">
        <v>20</v>
      </c>
      <c r="E36251">
        <v>2026</v>
      </c>
      <c r="G36251" t="s">
        <v>273</v>
      </c>
    </row>
    <row r="36252" spans="1:7">
      <c r="A36252">
        <v>73182100</v>
      </c>
      <c r="B36252" t="s">
        <v>130</v>
      </c>
      <c r="C36252" s="30">
        <v>3.3983999999999996</v>
      </c>
      <c r="D36252" t="s">
        <v>20</v>
      </c>
      <c r="E36252">
        <v>2027</v>
      </c>
      <c r="G36252" t="s">
        <v>273</v>
      </c>
    </row>
    <row r="36253" spans="1:7">
      <c r="A36253">
        <v>73182100</v>
      </c>
      <c r="B36253" t="s">
        <v>130</v>
      </c>
      <c r="C36253" s="30">
        <v>3.6816</v>
      </c>
      <c r="D36253" t="s">
        <v>20</v>
      </c>
      <c r="E36253">
        <v>2028</v>
      </c>
      <c r="G36253" t="s">
        <v>273</v>
      </c>
    </row>
    <row r="36254" spans="1:7">
      <c r="A36254">
        <v>73182200</v>
      </c>
      <c r="B36254" t="s">
        <v>130</v>
      </c>
      <c r="C36254" s="30">
        <v>3.43</v>
      </c>
      <c r="D36254" t="s">
        <v>20</v>
      </c>
      <c r="G36254" t="s">
        <v>273</v>
      </c>
    </row>
    <row r="36255" spans="1:7">
      <c r="A36255">
        <v>73182200</v>
      </c>
      <c r="B36255" t="s">
        <v>130</v>
      </c>
      <c r="C36255" s="30">
        <v>3.7730000000000001</v>
      </c>
      <c r="D36255" t="s">
        <v>20</v>
      </c>
      <c r="E36255">
        <v>2026</v>
      </c>
      <c r="G36255" t="s">
        <v>273</v>
      </c>
    </row>
    <row r="36256" spans="1:7">
      <c r="A36256">
        <v>73182200</v>
      </c>
      <c r="B36256" t="s">
        <v>130</v>
      </c>
      <c r="C36256" s="30">
        <v>4.1160000000000005</v>
      </c>
      <c r="D36256" t="s">
        <v>20</v>
      </c>
      <c r="E36256">
        <v>2027</v>
      </c>
      <c r="G36256" t="s">
        <v>273</v>
      </c>
    </row>
    <row r="36257" spans="1:7">
      <c r="A36257">
        <v>73182200</v>
      </c>
      <c r="B36257" t="s">
        <v>130</v>
      </c>
      <c r="C36257" s="30">
        <v>4.4590000000000005</v>
      </c>
      <c r="D36257" t="s">
        <v>20</v>
      </c>
      <c r="E36257">
        <v>2028</v>
      </c>
      <c r="G36257" t="s">
        <v>273</v>
      </c>
    </row>
    <row r="36258" spans="1:7">
      <c r="A36258">
        <v>73182300</v>
      </c>
      <c r="B36258" t="s">
        <v>130</v>
      </c>
      <c r="C36258" s="30">
        <v>2.8319999999999999</v>
      </c>
      <c r="D36258" t="s">
        <v>20</v>
      </c>
      <c r="G36258" t="s">
        <v>273</v>
      </c>
    </row>
    <row r="36259" spans="1:7">
      <c r="A36259">
        <v>73182300</v>
      </c>
      <c r="B36259" t="s">
        <v>130</v>
      </c>
      <c r="C36259" s="30">
        <v>3.1151999999999997</v>
      </c>
      <c r="D36259" t="s">
        <v>20</v>
      </c>
      <c r="E36259">
        <v>2026</v>
      </c>
      <c r="G36259" t="s">
        <v>273</v>
      </c>
    </row>
    <row r="36260" spans="1:7">
      <c r="A36260">
        <v>73182300</v>
      </c>
      <c r="B36260" t="s">
        <v>130</v>
      </c>
      <c r="C36260" s="30">
        <v>3.3983999999999996</v>
      </c>
      <c r="D36260" t="s">
        <v>20</v>
      </c>
      <c r="E36260">
        <v>2027</v>
      </c>
      <c r="G36260" t="s">
        <v>273</v>
      </c>
    </row>
    <row r="36261" spans="1:7">
      <c r="A36261">
        <v>73182300</v>
      </c>
      <c r="B36261" t="s">
        <v>130</v>
      </c>
      <c r="C36261" s="30">
        <v>3.6816</v>
      </c>
      <c r="D36261" t="s">
        <v>20</v>
      </c>
      <c r="E36261">
        <v>2028</v>
      </c>
      <c r="G36261" t="s">
        <v>273</v>
      </c>
    </row>
    <row r="36262" spans="1:7">
      <c r="A36262">
        <v>73182400</v>
      </c>
      <c r="B36262" t="s">
        <v>130</v>
      </c>
      <c r="C36262" s="30">
        <v>2.8319999999999999</v>
      </c>
      <c r="D36262" t="s">
        <v>20</v>
      </c>
      <c r="G36262" t="s">
        <v>273</v>
      </c>
    </row>
    <row r="36263" spans="1:7">
      <c r="A36263">
        <v>73182400</v>
      </c>
      <c r="B36263" t="s">
        <v>130</v>
      </c>
      <c r="C36263" s="30">
        <v>3.1151999999999997</v>
      </c>
      <c r="D36263" t="s">
        <v>20</v>
      </c>
      <c r="E36263">
        <v>2026</v>
      </c>
      <c r="G36263" t="s">
        <v>273</v>
      </c>
    </row>
    <row r="36264" spans="1:7">
      <c r="A36264">
        <v>73182400</v>
      </c>
      <c r="B36264" t="s">
        <v>130</v>
      </c>
      <c r="C36264" s="30">
        <v>3.3983999999999996</v>
      </c>
      <c r="D36264" t="s">
        <v>20</v>
      </c>
      <c r="E36264">
        <v>2027</v>
      </c>
      <c r="G36264" t="s">
        <v>273</v>
      </c>
    </row>
    <row r="36265" spans="1:7">
      <c r="A36265">
        <v>73182400</v>
      </c>
      <c r="B36265" t="s">
        <v>130</v>
      </c>
      <c r="C36265" s="30">
        <v>3.6816</v>
      </c>
      <c r="D36265" t="s">
        <v>20</v>
      </c>
      <c r="E36265">
        <v>2028</v>
      </c>
      <c r="G36265" t="s">
        <v>273</v>
      </c>
    </row>
    <row r="36266" spans="1:7">
      <c r="A36266">
        <v>73182900</v>
      </c>
      <c r="B36266" t="s">
        <v>130</v>
      </c>
      <c r="C36266" s="30">
        <v>2.8319999999999999</v>
      </c>
      <c r="D36266" t="s">
        <v>20</v>
      </c>
      <c r="G36266" t="s">
        <v>273</v>
      </c>
    </row>
    <row r="36267" spans="1:7">
      <c r="A36267">
        <v>73182900</v>
      </c>
      <c r="B36267" t="s">
        <v>130</v>
      </c>
      <c r="C36267" s="30">
        <v>3.1151999999999997</v>
      </c>
      <c r="D36267" t="s">
        <v>20</v>
      </c>
      <c r="E36267">
        <v>2026</v>
      </c>
      <c r="G36267" t="s">
        <v>273</v>
      </c>
    </row>
    <row r="36268" spans="1:7">
      <c r="A36268">
        <v>73182900</v>
      </c>
      <c r="B36268" t="s">
        <v>130</v>
      </c>
      <c r="C36268" s="30">
        <v>3.3983999999999996</v>
      </c>
      <c r="D36268" t="s">
        <v>20</v>
      </c>
      <c r="E36268">
        <v>2027</v>
      </c>
      <c r="G36268" t="s">
        <v>273</v>
      </c>
    </row>
    <row r="36269" spans="1:7">
      <c r="A36269">
        <v>73182900</v>
      </c>
      <c r="B36269" t="s">
        <v>130</v>
      </c>
      <c r="C36269" s="30">
        <v>3.6816</v>
      </c>
      <c r="D36269" t="s">
        <v>20</v>
      </c>
      <c r="E36269">
        <v>2028</v>
      </c>
      <c r="G36269" t="s">
        <v>273</v>
      </c>
    </row>
    <row r="36270" spans="1:7">
      <c r="A36270">
        <v>73261100</v>
      </c>
      <c r="B36270" t="s">
        <v>130</v>
      </c>
      <c r="C36270" s="30">
        <v>3</v>
      </c>
      <c r="D36270" t="s">
        <v>20</v>
      </c>
      <c r="G36270" t="s">
        <v>273</v>
      </c>
    </row>
    <row r="36271" spans="1:7">
      <c r="A36271">
        <v>73261100</v>
      </c>
      <c r="B36271" t="s">
        <v>130</v>
      </c>
      <c r="C36271" s="30">
        <v>3.3</v>
      </c>
      <c r="D36271" t="s">
        <v>20</v>
      </c>
      <c r="E36271">
        <v>2026</v>
      </c>
      <c r="G36271" t="s">
        <v>273</v>
      </c>
    </row>
    <row r="36272" spans="1:7">
      <c r="A36272">
        <v>73261100</v>
      </c>
      <c r="B36272" t="s">
        <v>130</v>
      </c>
      <c r="C36272" s="30">
        <v>3.6</v>
      </c>
      <c r="D36272" t="s">
        <v>20</v>
      </c>
      <c r="E36272">
        <v>2027</v>
      </c>
      <c r="G36272" t="s">
        <v>273</v>
      </c>
    </row>
    <row r="36273" spans="1:7">
      <c r="A36273">
        <v>73261100</v>
      </c>
      <c r="B36273" t="s">
        <v>130</v>
      </c>
      <c r="C36273" s="30">
        <v>3.9</v>
      </c>
      <c r="D36273" t="s">
        <v>20</v>
      </c>
      <c r="E36273">
        <v>2028</v>
      </c>
      <c r="G36273" t="s">
        <v>273</v>
      </c>
    </row>
    <row r="36274" spans="1:7">
      <c r="A36274">
        <v>732619</v>
      </c>
      <c r="B36274" t="s">
        <v>130</v>
      </c>
      <c r="C36274" s="30">
        <v>3</v>
      </c>
      <c r="D36274" t="s">
        <v>20</v>
      </c>
      <c r="G36274" t="s">
        <v>273</v>
      </c>
    </row>
    <row r="36275" spans="1:7">
      <c r="A36275">
        <v>732619</v>
      </c>
      <c r="B36275" t="s">
        <v>130</v>
      </c>
      <c r="C36275" s="30">
        <v>3.3</v>
      </c>
      <c r="D36275" t="s">
        <v>20</v>
      </c>
      <c r="E36275">
        <v>2026</v>
      </c>
      <c r="G36275" t="s">
        <v>273</v>
      </c>
    </row>
    <row r="36276" spans="1:7">
      <c r="A36276">
        <v>732619</v>
      </c>
      <c r="B36276" t="s">
        <v>130</v>
      </c>
      <c r="C36276" s="30">
        <v>3.6</v>
      </c>
      <c r="D36276" t="s">
        <v>20</v>
      </c>
      <c r="E36276">
        <v>2027</v>
      </c>
      <c r="G36276" t="s">
        <v>273</v>
      </c>
    </row>
    <row r="36277" spans="1:7">
      <c r="A36277">
        <v>732619</v>
      </c>
      <c r="B36277" t="s">
        <v>130</v>
      </c>
      <c r="C36277" s="30">
        <v>3.9</v>
      </c>
      <c r="D36277" t="s">
        <v>20</v>
      </c>
      <c r="E36277">
        <v>2028</v>
      </c>
      <c r="G36277" t="s">
        <v>273</v>
      </c>
    </row>
    <row r="36278" spans="1:7">
      <c r="A36278">
        <v>73262000</v>
      </c>
      <c r="B36278" t="s">
        <v>130</v>
      </c>
      <c r="C36278" s="30">
        <v>2.5830000000000002</v>
      </c>
      <c r="D36278" t="s">
        <v>20</v>
      </c>
      <c r="G36278" t="s">
        <v>273</v>
      </c>
    </row>
    <row r="36279" spans="1:7">
      <c r="A36279">
        <v>73262000</v>
      </c>
      <c r="B36279" t="s">
        <v>130</v>
      </c>
      <c r="C36279" s="30">
        <v>2.8413000000000004</v>
      </c>
      <c r="D36279" t="s">
        <v>20</v>
      </c>
      <c r="E36279">
        <v>2026</v>
      </c>
      <c r="G36279" t="s">
        <v>273</v>
      </c>
    </row>
    <row r="36280" spans="1:7">
      <c r="A36280">
        <v>73262000</v>
      </c>
      <c r="B36280" t="s">
        <v>130</v>
      </c>
      <c r="C36280" s="30">
        <v>3.0996000000000001</v>
      </c>
      <c r="D36280" t="s">
        <v>20</v>
      </c>
      <c r="E36280">
        <v>2027</v>
      </c>
      <c r="G36280" t="s">
        <v>273</v>
      </c>
    </row>
    <row r="36281" spans="1:7">
      <c r="A36281">
        <v>73262000</v>
      </c>
      <c r="B36281" t="s">
        <v>130</v>
      </c>
      <c r="C36281" s="30">
        <v>3.3579000000000003</v>
      </c>
      <c r="D36281" t="s">
        <v>20</v>
      </c>
      <c r="E36281">
        <v>2028</v>
      </c>
      <c r="G36281" t="s">
        <v>273</v>
      </c>
    </row>
    <row r="36282" spans="1:7">
      <c r="A36282">
        <v>73269030</v>
      </c>
      <c r="B36282" t="s">
        <v>130</v>
      </c>
      <c r="C36282" s="30">
        <v>2.5830000000000002</v>
      </c>
      <c r="D36282" t="s">
        <v>20</v>
      </c>
      <c r="G36282" t="s">
        <v>273</v>
      </c>
    </row>
    <row r="36283" spans="1:7">
      <c r="A36283">
        <v>73269030</v>
      </c>
      <c r="B36283" t="s">
        <v>130</v>
      </c>
      <c r="C36283" s="30">
        <v>2.8413000000000004</v>
      </c>
      <c r="D36283" t="s">
        <v>20</v>
      </c>
      <c r="E36283">
        <v>2026</v>
      </c>
      <c r="G36283" t="s">
        <v>273</v>
      </c>
    </row>
    <row r="36284" spans="1:7">
      <c r="A36284">
        <v>73269030</v>
      </c>
      <c r="B36284" t="s">
        <v>130</v>
      </c>
      <c r="C36284" s="30">
        <v>3.0996000000000001</v>
      </c>
      <c r="D36284" t="s">
        <v>20</v>
      </c>
      <c r="E36284">
        <v>2027</v>
      </c>
      <c r="G36284" t="s">
        <v>273</v>
      </c>
    </row>
    <row r="36285" spans="1:7">
      <c r="A36285">
        <v>73269030</v>
      </c>
      <c r="B36285" t="s">
        <v>130</v>
      </c>
      <c r="C36285" s="30">
        <v>3.3579000000000003</v>
      </c>
      <c r="D36285" t="s">
        <v>20</v>
      </c>
      <c r="E36285">
        <v>2028</v>
      </c>
      <c r="G36285" t="s">
        <v>273</v>
      </c>
    </row>
    <row r="36286" spans="1:7">
      <c r="A36286">
        <v>73269040</v>
      </c>
      <c r="B36286" t="s">
        <v>130</v>
      </c>
      <c r="C36286" s="30">
        <v>2.5830000000000002</v>
      </c>
      <c r="D36286" t="s">
        <v>20</v>
      </c>
      <c r="G36286" t="s">
        <v>273</v>
      </c>
    </row>
    <row r="36287" spans="1:7">
      <c r="A36287">
        <v>73269040</v>
      </c>
      <c r="B36287" t="s">
        <v>130</v>
      </c>
      <c r="C36287" s="30">
        <v>2.8413000000000004</v>
      </c>
      <c r="D36287" t="s">
        <v>20</v>
      </c>
      <c r="E36287">
        <v>2026</v>
      </c>
      <c r="G36287" t="s">
        <v>273</v>
      </c>
    </row>
    <row r="36288" spans="1:7">
      <c r="A36288">
        <v>73269040</v>
      </c>
      <c r="B36288" t="s">
        <v>130</v>
      </c>
      <c r="C36288" s="30">
        <v>3.0996000000000001</v>
      </c>
      <c r="D36288" t="s">
        <v>20</v>
      </c>
      <c r="E36288">
        <v>2027</v>
      </c>
      <c r="G36288" t="s">
        <v>273</v>
      </c>
    </row>
    <row r="36289" spans="1:7">
      <c r="A36289">
        <v>73269040</v>
      </c>
      <c r="B36289" t="s">
        <v>130</v>
      </c>
      <c r="C36289" s="30">
        <v>3.3579000000000003</v>
      </c>
      <c r="D36289" t="s">
        <v>20</v>
      </c>
      <c r="E36289">
        <v>2028</v>
      </c>
      <c r="G36289" t="s">
        <v>273</v>
      </c>
    </row>
    <row r="36290" spans="1:7">
      <c r="A36290">
        <v>73269050</v>
      </c>
      <c r="B36290" t="s">
        <v>130</v>
      </c>
      <c r="C36290" s="30">
        <v>2.5830000000000002</v>
      </c>
      <c r="D36290" t="s">
        <v>20</v>
      </c>
      <c r="G36290" t="s">
        <v>273</v>
      </c>
    </row>
    <row r="36291" spans="1:7">
      <c r="A36291">
        <v>73269050</v>
      </c>
      <c r="B36291" t="s">
        <v>130</v>
      </c>
      <c r="C36291" s="30">
        <v>2.8413000000000004</v>
      </c>
      <c r="D36291" t="s">
        <v>20</v>
      </c>
      <c r="E36291">
        <v>2026</v>
      </c>
      <c r="G36291" t="s">
        <v>273</v>
      </c>
    </row>
    <row r="36292" spans="1:7">
      <c r="A36292">
        <v>73269050</v>
      </c>
      <c r="B36292" t="s">
        <v>130</v>
      </c>
      <c r="C36292" s="30">
        <v>3.0996000000000001</v>
      </c>
      <c r="D36292" t="s">
        <v>20</v>
      </c>
      <c r="E36292">
        <v>2027</v>
      </c>
      <c r="G36292" t="s">
        <v>273</v>
      </c>
    </row>
    <row r="36293" spans="1:7">
      <c r="A36293">
        <v>73269050</v>
      </c>
      <c r="B36293" t="s">
        <v>130</v>
      </c>
      <c r="C36293" s="30">
        <v>3.3579000000000003</v>
      </c>
      <c r="D36293" t="s">
        <v>20</v>
      </c>
      <c r="E36293">
        <v>2028</v>
      </c>
      <c r="G36293" t="s">
        <v>273</v>
      </c>
    </row>
    <row r="36294" spans="1:7">
      <c r="A36294">
        <v>73269060</v>
      </c>
      <c r="B36294" t="s">
        <v>130</v>
      </c>
      <c r="C36294" s="30">
        <v>2.5830000000000002</v>
      </c>
      <c r="D36294" t="s">
        <v>20</v>
      </c>
      <c r="G36294" t="s">
        <v>273</v>
      </c>
    </row>
    <row r="36295" spans="1:7">
      <c r="A36295">
        <v>73269060</v>
      </c>
      <c r="B36295" t="s">
        <v>130</v>
      </c>
      <c r="C36295" s="30">
        <v>2.8413000000000004</v>
      </c>
      <c r="D36295" t="s">
        <v>20</v>
      </c>
      <c r="E36295">
        <v>2026</v>
      </c>
      <c r="G36295" t="s">
        <v>273</v>
      </c>
    </row>
    <row r="36296" spans="1:7">
      <c r="A36296">
        <v>73269060</v>
      </c>
      <c r="B36296" t="s">
        <v>130</v>
      </c>
      <c r="C36296" s="30">
        <v>3.0996000000000001</v>
      </c>
      <c r="D36296" t="s">
        <v>20</v>
      </c>
      <c r="E36296">
        <v>2027</v>
      </c>
      <c r="G36296" t="s">
        <v>273</v>
      </c>
    </row>
    <row r="36297" spans="1:7">
      <c r="A36297">
        <v>73269060</v>
      </c>
      <c r="B36297" t="s">
        <v>130</v>
      </c>
      <c r="C36297" s="30">
        <v>3.3579000000000003</v>
      </c>
      <c r="D36297" t="s">
        <v>20</v>
      </c>
      <c r="E36297">
        <v>2028</v>
      </c>
      <c r="G36297" t="s">
        <v>273</v>
      </c>
    </row>
    <row r="36298" spans="1:7">
      <c r="A36298">
        <v>73269092</v>
      </c>
      <c r="B36298" t="s">
        <v>130</v>
      </c>
      <c r="C36298" s="30">
        <v>3</v>
      </c>
      <c r="D36298" t="s">
        <v>20</v>
      </c>
      <c r="G36298" t="s">
        <v>273</v>
      </c>
    </row>
    <row r="36299" spans="1:7">
      <c r="A36299">
        <v>73269092</v>
      </c>
      <c r="B36299" t="s">
        <v>130</v>
      </c>
      <c r="C36299" s="30">
        <v>3.3</v>
      </c>
      <c r="D36299" t="s">
        <v>20</v>
      </c>
      <c r="E36299">
        <v>2026</v>
      </c>
      <c r="G36299" t="s">
        <v>273</v>
      </c>
    </row>
    <row r="36300" spans="1:7">
      <c r="A36300">
        <v>73269092</v>
      </c>
      <c r="B36300" t="s">
        <v>130</v>
      </c>
      <c r="C36300" s="30">
        <v>3.6</v>
      </c>
      <c r="D36300" t="s">
        <v>20</v>
      </c>
      <c r="E36300">
        <v>2027</v>
      </c>
      <c r="G36300" t="s">
        <v>273</v>
      </c>
    </row>
    <row r="36301" spans="1:7">
      <c r="A36301">
        <v>73269092</v>
      </c>
      <c r="B36301" t="s">
        <v>130</v>
      </c>
      <c r="C36301" s="30">
        <v>3.9</v>
      </c>
      <c r="D36301" t="s">
        <v>20</v>
      </c>
      <c r="E36301">
        <v>2028</v>
      </c>
      <c r="G36301" t="s">
        <v>273</v>
      </c>
    </row>
    <row r="36302" spans="1:7">
      <c r="A36302">
        <v>73269094</v>
      </c>
      <c r="B36302" t="s">
        <v>130</v>
      </c>
      <c r="C36302" s="30">
        <v>3</v>
      </c>
      <c r="D36302" t="s">
        <v>20</v>
      </c>
      <c r="G36302" t="s">
        <v>273</v>
      </c>
    </row>
    <row r="36303" spans="1:7">
      <c r="A36303">
        <v>73269094</v>
      </c>
      <c r="B36303" t="s">
        <v>130</v>
      </c>
      <c r="C36303" s="30">
        <v>3.3</v>
      </c>
      <c r="D36303" t="s">
        <v>20</v>
      </c>
      <c r="E36303">
        <v>2026</v>
      </c>
      <c r="G36303" t="s">
        <v>273</v>
      </c>
    </row>
    <row r="36304" spans="1:7">
      <c r="A36304">
        <v>73269094</v>
      </c>
      <c r="B36304" t="s">
        <v>130</v>
      </c>
      <c r="C36304" s="30">
        <v>3.6</v>
      </c>
      <c r="D36304" t="s">
        <v>20</v>
      </c>
      <c r="E36304">
        <v>2027</v>
      </c>
      <c r="G36304" t="s">
        <v>273</v>
      </c>
    </row>
    <row r="36305" spans="1:7">
      <c r="A36305">
        <v>73269094</v>
      </c>
      <c r="B36305" t="s">
        <v>130</v>
      </c>
      <c r="C36305" s="30">
        <v>3.9</v>
      </c>
      <c r="D36305" t="s">
        <v>20</v>
      </c>
      <c r="E36305">
        <v>2028</v>
      </c>
      <c r="G36305" t="s">
        <v>273</v>
      </c>
    </row>
    <row r="36306" spans="1:7">
      <c r="A36306">
        <v>73269096</v>
      </c>
      <c r="B36306" t="s">
        <v>130</v>
      </c>
      <c r="C36306" s="30">
        <v>3</v>
      </c>
      <c r="D36306" t="s">
        <v>20</v>
      </c>
      <c r="G36306" t="s">
        <v>273</v>
      </c>
    </row>
    <row r="36307" spans="1:7">
      <c r="A36307">
        <v>73269096</v>
      </c>
      <c r="B36307" t="s">
        <v>130</v>
      </c>
      <c r="C36307" s="30">
        <v>3.3</v>
      </c>
      <c r="D36307" t="s">
        <v>20</v>
      </c>
      <c r="E36307">
        <v>2026</v>
      </c>
      <c r="G36307" t="s">
        <v>273</v>
      </c>
    </row>
    <row r="36308" spans="1:7">
      <c r="A36308">
        <v>73269096</v>
      </c>
      <c r="B36308" t="s">
        <v>130</v>
      </c>
      <c r="C36308" s="30">
        <v>3.6</v>
      </c>
      <c r="D36308" t="s">
        <v>20</v>
      </c>
      <c r="E36308">
        <v>2027</v>
      </c>
      <c r="G36308" t="s">
        <v>273</v>
      </c>
    </row>
    <row r="36309" spans="1:7">
      <c r="A36309">
        <v>73269096</v>
      </c>
      <c r="B36309" t="s">
        <v>130</v>
      </c>
      <c r="C36309" s="30">
        <v>3.9</v>
      </c>
      <c r="D36309" t="s">
        <v>20</v>
      </c>
      <c r="E36309">
        <v>2028</v>
      </c>
      <c r="G36309" t="s">
        <v>273</v>
      </c>
    </row>
    <row r="36310" spans="1:7">
      <c r="A36310">
        <v>73269098</v>
      </c>
      <c r="B36310" t="s">
        <v>130</v>
      </c>
      <c r="C36310" s="30">
        <v>2.5830000000000002</v>
      </c>
      <c r="D36310" t="s">
        <v>20</v>
      </c>
      <c r="G36310" t="s">
        <v>273</v>
      </c>
    </row>
    <row r="36311" spans="1:7">
      <c r="A36311">
        <v>73269098</v>
      </c>
      <c r="B36311" t="s">
        <v>130</v>
      </c>
      <c r="C36311" s="30">
        <v>2.8413000000000004</v>
      </c>
      <c r="D36311" t="s">
        <v>20</v>
      </c>
      <c r="E36311">
        <v>2026</v>
      </c>
      <c r="G36311" t="s">
        <v>273</v>
      </c>
    </row>
    <row r="36312" spans="1:7">
      <c r="A36312">
        <v>73269098</v>
      </c>
      <c r="B36312" t="s">
        <v>130</v>
      </c>
      <c r="C36312" s="30">
        <v>3.0996000000000001</v>
      </c>
      <c r="D36312" t="s">
        <v>20</v>
      </c>
      <c r="E36312">
        <v>2027</v>
      </c>
      <c r="G36312" t="s">
        <v>273</v>
      </c>
    </row>
    <row r="36313" spans="1:7">
      <c r="A36313">
        <v>73269098</v>
      </c>
      <c r="B36313" t="s">
        <v>130</v>
      </c>
      <c r="C36313" s="30">
        <v>3.3579000000000003</v>
      </c>
      <c r="D36313" t="s">
        <v>20</v>
      </c>
      <c r="E36313">
        <v>2028</v>
      </c>
      <c r="G36313" t="s">
        <v>273</v>
      </c>
    </row>
    <row r="36314" spans="1:7">
      <c r="A36314">
        <v>2523100090</v>
      </c>
      <c r="B36314" t="s">
        <v>131</v>
      </c>
      <c r="C36314" s="30">
        <v>1.4</v>
      </c>
      <c r="D36314" t="s">
        <v>13</v>
      </c>
      <c r="G36314" t="s">
        <v>270</v>
      </c>
    </row>
    <row r="36315" spans="1:7">
      <c r="A36315">
        <v>2523100090</v>
      </c>
      <c r="B36315" t="s">
        <v>131</v>
      </c>
      <c r="C36315" s="30">
        <v>1.5399999999999998</v>
      </c>
      <c r="D36315" t="s">
        <v>13</v>
      </c>
      <c r="E36315">
        <v>2026</v>
      </c>
      <c r="G36315" t="s">
        <v>270</v>
      </c>
    </row>
    <row r="36316" spans="1:7">
      <c r="A36316">
        <v>2523100090</v>
      </c>
      <c r="B36316" t="s">
        <v>131</v>
      </c>
      <c r="C36316" s="30">
        <v>1.68</v>
      </c>
      <c r="D36316" t="s">
        <v>13</v>
      </c>
      <c r="E36316">
        <v>2027</v>
      </c>
      <c r="G36316" t="s">
        <v>270</v>
      </c>
    </row>
    <row r="36317" spans="1:7">
      <c r="A36317">
        <v>2523100090</v>
      </c>
      <c r="B36317" t="s">
        <v>131</v>
      </c>
      <c r="C36317" s="30">
        <v>1.8199999999999998</v>
      </c>
      <c r="D36317" t="s">
        <v>13</v>
      </c>
      <c r="E36317">
        <v>2028</v>
      </c>
      <c r="G36317" t="s">
        <v>270</v>
      </c>
    </row>
    <row r="36318" spans="1:7">
      <c r="A36318">
        <v>25232900</v>
      </c>
      <c r="B36318" t="s">
        <v>131</v>
      </c>
      <c r="C36318" s="30">
        <v>1.44</v>
      </c>
      <c r="G36318" t="s">
        <v>270</v>
      </c>
    </row>
    <row r="36319" spans="1:7">
      <c r="A36319">
        <v>25232900</v>
      </c>
      <c r="B36319" t="s">
        <v>131</v>
      </c>
      <c r="C36319" s="30">
        <v>1.5839999999999999</v>
      </c>
      <c r="E36319">
        <v>2026</v>
      </c>
      <c r="G36319" t="s">
        <v>270</v>
      </c>
    </row>
    <row r="36320" spans="1:7">
      <c r="A36320">
        <v>25232900</v>
      </c>
      <c r="B36320" t="s">
        <v>131</v>
      </c>
      <c r="C36320" s="30">
        <v>1.728</v>
      </c>
      <c r="E36320">
        <v>2027</v>
      </c>
      <c r="G36320" t="s">
        <v>270</v>
      </c>
    </row>
    <row r="36321" spans="1:7">
      <c r="A36321">
        <v>25232900</v>
      </c>
      <c r="B36321" t="s">
        <v>131</v>
      </c>
      <c r="C36321" s="30">
        <v>1.8719999999999999</v>
      </c>
      <c r="E36321">
        <v>2028</v>
      </c>
      <c r="G36321" t="s">
        <v>270</v>
      </c>
    </row>
    <row r="36322" spans="1:7">
      <c r="A36322">
        <v>2523900090</v>
      </c>
      <c r="B36322" t="s">
        <v>131</v>
      </c>
      <c r="C36322" s="30">
        <v>1.38</v>
      </c>
      <c r="D36322" t="s">
        <v>13</v>
      </c>
      <c r="G36322" t="s">
        <v>270</v>
      </c>
    </row>
    <row r="36323" spans="1:7">
      <c r="A36323">
        <v>2523900090</v>
      </c>
      <c r="B36323" t="s">
        <v>131</v>
      </c>
      <c r="C36323" s="30">
        <v>1.5179999999999998</v>
      </c>
      <c r="D36323" t="s">
        <v>13</v>
      </c>
      <c r="E36323">
        <v>2026</v>
      </c>
      <c r="G36323" t="s">
        <v>270</v>
      </c>
    </row>
    <row r="36324" spans="1:7">
      <c r="A36324">
        <v>2523900090</v>
      </c>
      <c r="B36324" t="s">
        <v>131</v>
      </c>
      <c r="C36324" s="30">
        <v>1.6559999999999999</v>
      </c>
      <c r="D36324" t="s">
        <v>13</v>
      </c>
      <c r="E36324">
        <v>2027</v>
      </c>
      <c r="G36324" t="s">
        <v>270</v>
      </c>
    </row>
    <row r="36325" spans="1:7">
      <c r="A36325">
        <v>2523900090</v>
      </c>
      <c r="B36325" t="s">
        <v>131</v>
      </c>
      <c r="C36325" s="30">
        <v>1.7939999999999998</v>
      </c>
      <c r="D36325" t="s">
        <v>13</v>
      </c>
      <c r="E36325">
        <v>2028</v>
      </c>
      <c r="G36325" t="s">
        <v>270</v>
      </c>
    </row>
    <row r="36326" spans="1:7">
      <c r="A36326">
        <v>28080000</v>
      </c>
      <c r="B36326" t="s">
        <v>131</v>
      </c>
      <c r="C36326" s="30">
        <v>2.76</v>
      </c>
      <c r="G36326" t="s">
        <v>271</v>
      </c>
    </row>
    <row r="36327" spans="1:7">
      <c r="A36327">
        <v>28080000</v>
      </c>
      <c r="B36327" t="s">
        <v>131</v>
      </c>
      <c r="C36327" s="30">
        <v>2.7875999999999999</v>
      </c>
      <c r="E36327">
        <v>2026</v>
      </c>
      <c r="G36327" t="s">
        <v>271</v>
      </c>
    </row>
    <row r="36328" spans="1:7">
      <c r="A36328">
        <v>28080000</v>
      </c>
      <c r="B36328" t="s">
        <v>131</v>
      </c>
      <c r="C36328" s="30">
        <v>2.7875999999999999</v>
      </c>
      <c r="E36328">
        <v>2027</v>
      </c>
      <c r="G36328" t="s">
        <v>271</v>
      </c>
    </row>
    <row r="36329" spans="1:7">
      <c r="A36329">
        <v>28080000</v>
      </c>
      <c r="B36329" t="s">
        <v>131</v>
      </c>
      <c r="C36329" s="30">
        <v>2.7875999999999999</v>
      </c>
      <c r="E36329">
        <v>2028</v>
      </c>
      <c r="G36329" t="s">
        <v>271</v>
      </c>
    </row>
    <row r="36330" spans="1:7">
      <c r="A36330">
        <v>28141000</v>
      </c>
      <c r="B36330" t="s">
        <v>131</v>
      </c>
      <c r="C36330" s="30">
        <v>2.37</v>
      </c>
      <c r="G36330" t="s">
        <v>271</v>
      </c>
    </row>
    <row r="36331" spans="1:7">
      <c r="A36331">
        <v>28141000</v>
      </c>
      <c r="B36331" t="s">
        <v>131</v>
      </c>
      <c r="C36331" s="30">
        <v>2.3936999999999999</v>
      </c>
      <c r="E36331">
        <v>2026</v>
      </c>
      <c r="G36331" t="s">
        <v>271</v>
      </c>
    </row>
    <row r="36332" spans="1:7">
      <c r="A36332">
        <v>28141000</v>
      </c>
      <c r="B36332" t="s">
        <v>131</v>
      </c>
      <c r="C36332" s="30">
        <v>2.3936999999999999</v>
      </c>
      <c r="E36332">
        <v>2027</v>
      </c>
      <c r="G36332" t="s">
        <v>271</v>
      </c>
    </row>
    <row r="36333" spans="1:7">
      <c r="A36333">
        <v>28141000</v>
      </c>
      <c r="B36333" t="s">
        <v>131</v>
      </c>
      <c r="C36333" s="30">
        <v>2.3936999999999999</v>
      </c>
      <c r="E36333">
        <v>2028</v>
      </c>
      <c r="G36333" t="s">
        <v>271</v>
      </c>
    </row>
    <row r="36334" spans="1:7">
      <c r="A36334">
        <v>28142000</v>
      </c>
      <c r="B36334" t="s">
        <v>131</v>
      </c>
      <c r="C36334">
        <v>0.71</v>
      </c>
      <c r="G36334" t="s">
        <v>271</v>
      </c>
    </row>
    <row r="36335" spans="1:7">
      <c r="A36335">
        <v>28142000</v>
      </c>
      <c r="B36335" t="s">
        <v>131</v>
      </c>
      <c r="C36335">
        <v>0.71709999999999996</v>
      </c>
      <c r="E36335">
        <v>2026</v>
      </c>
      <c r="G36335" t="s">
        <v>271</v>
      </c>
    </row>
    <row r="36336" spans="1:7">
      <c r="A36336">
        <v>28142000</v>
      </c>
      <c r="B36336" t="s">
        <v>131</v>
      </c>
      <c r="C36336">
        <v>0.71709999999999996</v>
      </c>
      <c r="E36336">
        <v>2027</v>
      </c>
      <c r="G36336" t="s">
        <v>271</v>
      </c>
    </row>
    <row r="36337" spans="1:7">
      <c r="A36337">
        <v>28142000</v>
      </c>
      <c r="B36337" t="s">
        <v>131</v>
      </c>
      <c r="C36337">
        <v>0.71709999999999996</v>
      </c>
      <c r="E36337">
        <v>2028</v>
      </c>
      <c r="G36337" t="s">
        <v>271</v>
      </c>
    </row>
    <row r="36338" spans="1:7">
      <c r="A36338">
        <v>28342100</v>
      </c>
      <c r="B36338" t="s">
        <v>131</v>
      </c>
      <c r="C36338" s="30">
        <v>2.27</v>
      </c>
      <c r="G36338" t="s">
        <v>271</v>
      </c>
    </row>
    <row r="36339" spans="1:7">
      <c r="A36339">
        <v>28342100</v>
      </c>
      <c r="B36339" t="s">
        <v>131</v>
      </c>
      <c r="C36339" s="30">
        <v>2.2927</v>
      </c>
      <c r="E36339">
        <v>2026</v>
      </c>
      <c r="G36339" t="s">
        <v>271</v>
      </c>
    </row>
    <row r="36340" spans="1:7">
      <c r="A36340">
        <v>28342100</v>
      </c>
      <c r="B36340" t="s">
        <v>131</v>
      </c>
      <c r="C36340" s="30">
        <v>2.2927</v>
      </c>
      <c r="E36340">
        <v>2027</v>
      </c>
      <c r="G36340" t="s">
        <v>271</v>
      </c>
    </row>
    <row r="36341" spans="1:7">
      <c r="A36341">
        <v>28342100</v>
      </c>
      <c r="B36341" t="s">
        <v>131</v>
      </c>
      <c r="C36341" s="30">
        <v>2.2927</v>
      </c>
      <c r="E36341">
        <v>2028</v>
      </c>
      <c r="G36341" t="s">
        <v>271</v>
      </c>
    </row>
    <row r="36342" spans="1:7">
      <c r="A36342">
        <v>31021012</v>
      </c>
      <c r="B36342" t="s">
        <v>131</v>
      </c>
      <c r="C36342">
        <v>0.52</v>
      </c>
      <c r="G36342" t="s">
        <v>271</v>
      </c>
    </row>
    <row r="36343" spans="1:7">
      <c r="A36343">
        <v>31021012</v>
      </c>
      <c r="B36343" t="s">
        <v>131</v>
      </c>
      <c r="C36343">
        <v>0.5252</v>
      </c>
      <c r="E36343">
        <v>2026</v>
      </c>
      <c r="G36343" t="s">
        <v>271</v>
      </c>
    </row>
    <row r="36344" spans="1:7">
      <c r="A36344">
        <v>31021012</v>
      </c>
      <c r="B36344" t="s">
        <v>131</v>
      </c>
      <c r="C36344">
        <v>0.5252</v>
      </c>
      <c r="E36344">
        <v>2027</v>
      </c>
      <c r="G36344" t="s">
        <v>271</v>
      </c>
    </row>
    <row r="36345" spans="1:7">
      <c r="A36345">
        <v>31021012</v>
      </c>
      <c r="B36345" t="s">
        <v>131</v>
      </c>
      <c r="C36345">
        <v>0.5252</v>
      </c>
      <c r="E36345">
        <v>2028</v>
      </c>
      <c r="G36345" t="s">
        <v>271</v>
      </c>
    </row>
    <row r="36346" spans="1:7">
      <c r="A36346">
        <v>31021015</v>
      </c>
      <c r="B36346" t="s">
        <v>131</v>
      </c>
      <c r="C36346">
        <v>0.83</v>
      </c>
      <c r="G36346" t="s">
        <v>271</v>
      </c>
    </row>
    <row r="36347" spans="1:7">
      <c r="A36347">
        <v>31021015</v>
      </c>
      <c r="B36347" t="s">
        <v>131</v>
      </c>
      <c r="C36347">
        <v>0.83829999999999993</v>
      </c>
      <c r="E36347">
        <v>2026</v>
      </c>
      <c r="G36347" t="s">
        <v>271</v>
      </c>
    </row>
    <row r="36348" spans="1:7">
      <c r="A36348">
        <v>31021015</v>
      </c>
      <c r="B36348" t="s">
        <v>131</v>
      </c>
      <c r="C36348">
        <v>0.83829999999999993</v>
      </c>
      <c r="E36348">
        <v>2027</v>
      </c>
      <c r="G36348" t="s">
        <v>271</v>
      </c>
    </row>
    <row r="36349" spans="1:7">
      <c r="A36349">
        <v>31021015</v>
      </c>
      <c r="B36349" t="s">
        <v>131</v>
      </c>
      <c r="C36349">
        <v>0.83829999999999993</v>
      </c>
      <c r="E36349">
        <v>2028</v>
      </c>
      <c r="G36349" t="s">
        <v>271</v>
      </c>
    </row>
    <row r="36350" spans="1:7">
      <c r="A36350">
        <v>31021019</v>
      </c>
      <c r="B36350" t="s">
        <v>131</v>
      </c>
      <c r="C36350" s="30">
        <v>1.57</v>
      </c>
      <c r="G36350" t="s">
        <v>271</v>
      </c>
    </row>
    <row r="36351" spans="1:7">
      <c r="A36351">
        <v>31021019</v>
      </c>
      <c r="B36351" t="s">
        <v>131</v>
      </c>
      <c r="C36351" s="30">
        <v>1.5857000000000001</v>
      </c>
      <c r="E36351">
        <v>2026</v>
      </c>
      <c r="G36351" t="s">
        <v>271</v>
      </c>
    </row>
    <row r="36352" spans="1:7">
      <c r="A36352">
        <v>31021019</v>
      </c>
      <c r="B36352" t="s">
        <v>131</v>
      </c>
      <c r="C36352" s="30">
        <v>1.5857000000000001</v>
      </c>
      <c r="E36352">
        <v>2027</v>
      </c>
      <c r="G36352" t="s">
        <v>271</v>
      </c>
    </row>
    <row r="36353" spans="1:7">
      <c r="A36353">
        <v>31021019</v>
      </c>
      <c r="B36353" t="s">
        <v>131</v>
      </c>
      <c r="C36353" s="30">
        <v>1.5857000000000001</v>
      </c>
      <c r="E36353">
        <v>2028</v>
      </c>
      <c r="G36353" t="s">
        <v>271</v>
      </c>
    </row>
    <row r="36354" spans="1:7">
      <c r="A36354">
        <v>31021090</v>
      </c>
      <c r="B36354" t="s">
        <v>131</v>
      </c>
      <c r="C36354" s="30">
        <v>1.53</v>
      </c>
      <c r="G36354" t="s">
        <v>271</v>
      </c>
    </row>
    <row r="36355" spans="1:7">
      <c r="A36355">
        <v>31021090</v>
      </c>
      <c r="B36355" t="s">
        <v>131</v>
      </c>
      <c r="C36355" s="30">
        <v>1.5453000000000001</v>
      </c>
      <c r="E36355">
        <v>2026</v>
      </c>
      <c r="G36355" t="s">
        <v>271</v>
      </c>
    </row>
    <row r="36356" spans="1:7">
      <c r="A36356">
        <v>31021090</v>
      </c>
      <c r="B36356" t="s">
        <v>131</v>
      </c>
      <c r="C36356" s="30">
        <v>1.5453000000000001</v>
      </c>
      <c r="E36356">
        <v>2027</v>
      </c>
      <c r="G36356" t="s">
        <v>271</v>
      </c>
    </row>
    <row r="36357" spans="1:7">
      <c r="A36357">
        <v>31021090</v>
      </c>
      <c r="B36357" t="s">
        <v>131</v>
      </c>
      <c r="C36357" s="30">
        <v>1.5453000000000001</v>
      </c>
      <c r="E36357">
        <v>2028</v>
      </c>
      <c r="G36357" t="s">
        <v>271</v>
      </c>
    </row>
    <row r="36358" spans="1:7">
      <c r="A36358">
        <v>31022100</v>
      </c>
      <c r="B36358" t="s">
        <v>131</v>
      </c>
      <c r="C36358">
        <v>0.74</v>
      </c>
      <c r="G36358" t="s">
        <v>271</v>
      </c>
    </row>
    <row r="36359" spans="1:7">
      <c r="A36359">
        <v>31022100</v>
      </c>
      <c r="B36359" t="s">
        <v>131</v>
      </c>
      <c r="C36359">
        <v>0.74739999999999995</v>
      </c>
      <c r="E36359">
        <v>2026</v>
      </c>
      <c r="G36359" t="s">
        <v>271</v>
      </c>
    </row>
    <row r="36360" spans="1:7">
      <c r="A36360">
        <v>31022100</v>
      </c>
      <c r="B36360" t="s">
        <v>131</v>
      </c>
      <c r="C36360">
        <v>0.74739999999999995</v>
      </c>
      <c r="E36360">
        <v>2027</v>
      </c>
      <c r="G36360" t="s">
        <v>271</v>
      </c>
    </row>
    <row r="36361" spans="1:7">
      <c r="A36361">
        <v>31022100</v>
      </c>
      <c r="B36361" t="s">
        <v>131</v>
      </c>
      <c r="C36361">
        <v>0.74739999999999995</v>
      </c>
      <c r="E36361">
        <v>2028</v>
      </c>
      <c r="G36361" t="s">
        <v>271</v>
      </c>
    </row>
    <row r="36362" spans="1:7">
      <c r="A36362">
        <v>31022900</v>
      </c>
      <c r="B36362" t="s">
        <v>131</v>
      </c>
      <c r="C36362" s="30">
        <v>1.52</v>
      </c>
      <c r="G36362" t="s">
        <v>271</v>
      </c>
    </row>
    <row r="36363" spans="1:7">
      <c r="A36363">
        <v>31022900</v>
      </c>
      <c r="B36363" t="s">
        <v>131</v>
      </c>
      <c r="C36363" s="30">
        <v>1.5352000000000001</v>
      </c>
      <c r="E36363">
        <v>2026</v>
      </c>
      <c r="G36363" t="s">
        <v>271</v>
      </c>
    </row>
    <row r="36364" spans="1:7">
      <c r="A36364">
        <v>31022900</v>
      </c>
      <c r="B36364" t="s">
        <v>131</v>
      </c>
      <c r="C36364" s="30">
        <v>1.5352000000000001</v>
      </c>
      <c r="E36364">
        <v>2027</v>
      </c>
      <c r="G36364" t="s">
        <v>271</v>
      </c>
    </row>
    <row r="36365" spans="1:7">
      <c r="A36365">
        <v>31022900</v>
      </c>
      <c r="B36365" t="s">
        <v>131</v>
      </c>
      <c r="C36365" s="30">
        <v>1.5352000000000001</v>
      </c>
      <c r="E36365">
        <v>2028</v>
      </c>
      <c r="G36365" t="s">
        <v>271</v>
      </c>
    </row>
    <row r="36366" spans="1:7">
      <c r="A36366">
        <v>31023010</v>
      </c>
      <c r="B36366" t="s">
        <v>131</v>
      </c>
      <c r="C36366" s="30">
        <v>1.75</v>
      </c>
      <c r="G36366" t="s">
        <v>271</v>
      </c>
    </row>
    <row r="36367" spans="1:7">
      <c r="A36367">
        <v>31023010</v>
      </c>
      <c r="B36367" t="s">
        <v>131</v>
      </c>
      <c r="C36367" s="30">
        <v>1.7675000000000001</v>
      </c>
      <c r="E36367">
        <v>2026</v>
      </c>
      <c r="G36367" t="s">
        <v>271</v>
      </c>
    </row>
    <row r="36368" spans="1:7">
      <c r="A36368">
        <v>31023010</v>
      </c>
      <c r="B36368" t="s">
        <v>131</v>
      </c>
      <c r="C36368" s="30">
        <v>1.7675000000000001</v>
      </c>
      <c r="E36368">
        <v>2027</v>
      </c>
      <c r="G36368" t="s">
        <v>271</v>
      </c>
    </row>
    <row r="36369" spans="1:7">
      <c r="A36369">
        <v>31023010</v>
      </c>
      <c r="B36369" t="s">
        <v>131</v>
      </c>
      <c r="C36369" s="30">
        <v>1.7675000000000001</v>
      </c>
      <c r="E36369">
        <v>2028</v>
      </c>
      <c r="G36369" t="s">
        <v>271</v>
      </c>
    </row>
    <row r="36370" spans="1:7">
      <c r="A36370">
        <v>31023090</v>
      </c>
      <c r="B36370" t="s">
        <v>131</v>
      </c>
      <c r="C36370" s="30">
        <v>2.69</v>
      </c>
      <c r="G36370" t="s">
        <v>271</v>
      </c>
    </row>
    <row r="36371" spans="1:7">
      <c r="A36371">
        <v>31023090</v>
      </c>
      <c r="B36371" t="s">
        <v>131</v>
      </c>
      <c r="C36371" s="30">
        <v>2.7168999999999999</v>
      </c>
      <c r="E36371">
        <v>2026</v>
      </c>
      <c r="G36371" t="s">
        <v>271</v>
      </c>
    </row>
    <row r="36372" spans="1:7">
      <c r="A36372">
        <v>31023090</v>
      </c>
      <c r="B36372" t="s">
        <v>131</v>
      </c>
      <c r="C36372" s="30">
        <v>2.7168999999999999</v>
      </c>
      <c r="E36372">
        <v>2027</v>
      </c>
      <c r="G36372" t="s">
        <v>271</v>
      </c>
    </row>
    <row r="36373" spans="1:7">
      <c r="A36373">
        <v>31023090</v>
      </c>
      <c r="B36373" t="s">
        <v>131</v>
      </c>
      <c r="C36373" s="30">
        <v>2.7168999999999999</v>
      </c>
      <c r="E36373">
        <v>2028</v>
      </c>
      <c r="G36373" t="s">
        <v>271</v>
      </c>
    </row>
    <row r="36374" spans="1:7">
      <c r="A36374">
        <v>31024010</v>
      </c>
      <c r="B36374" t="s">
        <v>131</v>
      </c>
      <c r="C36374" s="30">
        <v>2.2999999999999998</v>
      </c>
      <c r="G36374" t="s">
        <v>271</v>
      </c>
    </row>
    <row r="36375" spans="1:7">
      <c r="A36375">
        <v>31024010</v>
      </c>
      <c r="B36375" t="s">
        <v>131</v>
      </c>
      <c r="C36375" s="30">
        <v>2.323</v>
      </c>
      <c r="E36375">
        <v>2026</v>
      </c>
      <c r="G36375" t="s">
        <v>271</v>
      </c>
    </row>
    <row r="36376" spans="1:7">
      <c r="A36376">
        <v>31024010</v>
      </c>
      <c r="B36376" t="s">
        <v>131</v>
      </c>
      <c r="C36376" s="30">
        <v>2.323</v>
      </c>
      <c r="E36376">
        <v>2027</v>
      </c>
      <c r="G36376" t="s">
        <v>271</v>
      </c>
    </row>
    <row r="36377" spans="1:7">
      <c r="A36377">
        <v>31024010</v>
      </c>
      <c r="B36377" t="s">
        <v>131</v>
      </c>
      <c r="C36377" s="30">
        <v>2.323</v>
      </c>
      <c r="E36377">
        <v>2028</v>
      </c>
      <c r="G36377" t="s">
        <v>271</v>
      </c>
    </row>
    <row r="36378" spans="1:7">
      <c r="A36378">
        <v>31024090</v>
      </c>
      <c r="B36378" t="s">
        <v>131</v>
      </c>
      <c r="C36378" s="30">
        <v>2.2999999999999998</v>
      </c>
      <c r="G36378" t="s">
        <v>271</v>
      </c>
    </row>
    <row r="36379" spans="1:7">
      <c r="A36379">
        <v>31024090</v>
      </c>
      <c r="B36379" t="s">
        <v>131</v>
      </c>
      <c r="C36379" s="30">
        <v>2.323</v>
      </c>
      <c r="E36379">
        <v>2026</v>
      </c>
      <c r="G36379" t="s">
        <v>271</v>
      </c>
    </row>
    <row r="36380" spans="1:7">
      <c r="A36380">
        <v>31024090</v>
      </c>
      <c r="B36380" t="s">
        <v>131</v>
      </c>
      <c r="C36380" s="30">
        <v>2.323</v>
      </c>
      <c r="E36380">
        <v>2027</v>
      </c>
      <c r="G36380" t="s">
        <v>271</v>
      </c>
    </row>
    <row r="36381" spans="1:7">
      <c r="A36381">
        <v>31024090</v>
      </c>
      <c r="B36381" t="s">
        <v>131</v>
      </c>
      <c r="C36381" s="30">
        <v>2.323</v>
      </c>
      <c r="E36381">
        <v>2028</v>
      </c>
      <c r="G36381" t="s">
        <v>271</v>
      </c>
    </row>
    <row r="36382" spans="1:7">
      <c r="A36382">
        <v>31025000</v>
      </c>
      <c r="B36382" t="s">
        <v>131</v>
      </c>
      <c r="C36382" s="30">
        <v>4.3099999999999996</v>
      </c>
      <c r="G36382" t="s">
        <v>271</v>
      </c>
    </row>
    <row r="36383" spans="1:7">
      <c r="A36383">
        <v>31025000</v>
      </c>
      <c r="B36383" t="s">
        <v>131</v>
      </c>
      <c r="C36383" s="30">
        <v>4.3530999999999995</v>
      </c>
      <c r="E36383">
        <v>2026</v>
      </c>
      <c r="G36383" t="s">
        <v>271</v>
      </c>
    </row>
    <row r="36384" spans="1:7">
      <c r="A36384">
        <v>31025000</v>
      </c>
      <c r="B36384" t="s">
        <v>131</v>
      </c>
      <c r="C36384" s="30">
        <v>4.3530999999999995</v>
      </c>
      <c r="E36384">
        <v>2027</v>
      </c>
      <c r="G36384" t="s">
        <v>271</v>
      </c>
    </row>
    <row r="36385" spans="1:7">
      <c r="A36385">
        <v>31025000</v>
      </c>
      <c r="B36385" t="s">
        <v>131</v>
      </c>
      <c r="C36385" s="30">
        <v>4.3530999999999995</v>
      </c>
      <c r="E36385">
        <v>2028</v>
      </c>
      <c r="G36385" t="s">
        <v>271</v>
      </c>
    </row>
    <row r="36386" spans="1:7">
      <c r="A36386">
        <v>31026000</v>
      </c>
      <c r="B36386" t="s">
        <v>131</v>
      </c>
      <c r="C36386" s="30">
        <v>2.2599999999999998</v>
      </c>
      <c r="G36386" t="s">
        <v>271</v>
      </c>
    </row>
    <row r="36387" spans="1:7">
      <c r="A36387">
        <v>31026000</v>
      </c>
      <c r="B36387" t="s">
        <v>131</v>
      </c>
      <c r="C36387" s="30">
        <v>2.2826</v>
      </c>
      <c r="E36387">
        <v>2026</v>
      </c>
      <c r="G36387" t="s">
        <v>271</v>
      </c>
    </row>
    <row r="36388" spans="1:7">
      <c r="A36388">
        <v>31026000</v>
      </c>
      <c r="B36388" t="s">
        <v>131</v>
      </c>
      <c r="C36388" s="30">
        <v>2.2826</v>
      </c>
      <c r="E36388">
        <v>2027</v>
      </c>
      <c r="G36388" t="s">
        <v>271</v>
      </c>
    </row>
    <row r="36389" spans="1:7">
      <c r="A36389">
        <v>31026000</v>
      </c>
      <c r="B36389" t="s">
        <v>131</v>
      </c>
      <c r="C36389" s="30">
        <v>2.2826</v>
      </c>
      <c r="E36389">
        <v>2028</v>
      </c>
      <c r="G36389" t="s">
        <v>271</v>
      </c>
    </row>
    <row r="36390" spans="1:7">
      <c r="A36390">
        <v>31028000</v>
      </c>
      <c r="B36390" t="s">
        <v>131</v>
      </c>
      <c r="C36390" s="30">
        <v>1.7</v>
      </c>
      <c r="G36390" t="s">
        <v>271</v>
      </c>
    </row>
    <row r="36391" spans="1:7">
      <c r="A36391">
        <v>31028000</v>
      </c>
      <c r="B36391" t="s">
        <v>131</v>
      </c>
      <c r="C36391" s="30">
        <v>1.7169999999999999</v>
      </c>
      <c r="E36391">
        <v>2026</v>
      </c>
      <c r="G36391" t="s">
        <v>271</v>
      </c>
    </row>
    <row r="36392" spans="1:7">
      <c r="A36392">
        <v>31028000</v>
      </c>
      <c r="B36392" t="s">
        <v>131</v>
      </c>
      <c r="C36392" s="30">
        <v>1.7169999999999999</v>
      </c>
      <c r="E36392">
        <v>2027</v>
      </c>
      <c r="G36392" t="s">
        <v>271</v>
      </c>
    </row>
    <row r="36393" spans="1:7">
      <c r="A36393">
        <v>31028000</v>
      </c>
      <c r="B36393" t="s">
        <v>131</v>
      </c>
      <c r="C36393" s="30">
        <v>1.7169999999999999</v>
      </c>
      <c r="E36393">
        <v>2028</v>
      </c>
      <c r="G36393" t="s">
        <v>271</v>
      </c>
    </row>
    <row r="36394" spans="1:7">
      <c r="A36394">
        <v>31029000</v>
      </c>
      <c r="B36394" t="s">
        <v>131</v>
      </c>
      <c r="C36394" s="30">
        <v>1.75</v>
      </c>
      <c r="G36394" t="s">
        <v>271</v>
      </c>
    </row>
    <row r="36395" spans="1:7">
      <c r="A36395">
        <v>31029000</v>
      </c>
      <c r="B36395" t="s">
        <v>131</v>
      </c>
      <c r="C36395" s="30">
        <v>1.7675000000000001</v>
      </c>
      <c r="E36395">
        <v>2026</v>
      </c>
      <c r="G36395" t="s">
        <v>271</v>
      </c>
    </row>
    <row r="36396" spans="1:7">
      <c r="A36396">
        <v>31029000</v>
      </c>
      <c r="B36396" t="s">
        <v>131</v>
      </c>
      <c r="C36396" s="30">
        <v>1.7675000000000001</v>
      </c>
      <c r="E36396">
        <v>2027</v>
      </c>
      <c r="G36396" t="s">
        <v>271</v>
      </c>
    </row>
    <row r="36397" spans="1:7">
      <c r="A36397">
        <v>31029000</v>
      </c>
      <c r="B36397" t="s">
        <v>131</v>
      </c>
      <c r="C36397" s="30">
        <v>1.7675000000000001</v>
      </c>
      <c r="E36397">
        <v>2028</v>
      </c>
      <c r="G36397" t="s">
        <v>271</v>
      </c>
    </row>
    <row r="36398" spans="1:7">
      <c r="A36398">
        <v>31051000</v>
      </c>
      <c r="B36398" t="s">
        <v>131</v>
      </c>
      <c r="C36398">
        <v>0.92</v>
      </c>
      <c r="G36398" t="s">
        <v>271</v>
      </c>
    </row>
    <row r="36399" spans="1:7">
      <c r="A36399">
        <v>31051000</v>
      </c>
      <c r="B36399" t="s">
        <v>131</v>
      </c>
      <c r="C36399">
        <v>0.92920000000000003</v>
      </c>
      <c r="E36399">
        <v>2026</v>
      </c>
      <c r="G36399" t="s">
        <v>271</v>
      </c>
    </row>
    <row r="36400" spans="1:7">
      <c r="A36400">
        <v>31051000</v>
      </c>
      <c r="B36400" t="s">
        <v>131</v>
      </c>
      <c r="C36400">
        <v>0.92920000000000003</v>
      </c>
      <c r="E36400">
        <v>2027</v>
      </c>
      <c r="G36400" t="s">
        <v>271</v>
      </c>
    </row>
    <row r="36401" spans="1:7">
      <c r="A36401">
        <v>31051000</v>
      </c>
      <c r="B36401" t="s">
        <v>131</v>
      </c>
      <c r="C36401">
        <v>0.92920000000000003</v>
      </c>
      <c r="E36401">
        <v>2028</v>
      </c>
      <c r="G36401" t="s">
        <v>271</v>
      </c>
    </row>
    <row r="36402" spans="1:7">
      <c r="A36402">
        <v>31052010</v>
      </c>
      <c r="B36402" t="s">
        <v>131</v>
      </c>
      <c r="C36402" s="30">
        <v>1.2</v>
      </c>
      <c r="G36402" t="s">
        <v>271</v>
      </c>
    </row>
    <row r="36403" spans="1:7">
      <c r="A36403">
        <v>31052010</v>
      </c>
      <c r="B36403" t="s">
        <v>131</v>
      </c>
      <c r="C36403" s="30">
        <v>1.212</v>
      </c>
      <c r="E36403">
        <v>2026</v>
      </c>
      <c r="G36403" t="s">
        <v>271</v>
      </c>
    </row>
    <row r="36404" spans="1:7">
      <c r="A36404">
        <v>31052010</v>
      </c>
      <c r="B36404" t="s">
        <v>131</v>
      </c>
      <c r="C36404" s="30">
        <v>1.212</v>
      </c>
      <c r="E36404">
        <v>2027</v>
      </c>
      <c r="G36404" t="s">
        <v>271</v>
      </c>
    </row>
    <row r="36405" spans="1:7">
      <c r="A36405">
        <v>31052010</v>
      </c>
      <c r="B36405" t="s">
        <v>131</v>
      </c>
      <c r="C36405" s="30">
        <v>1.212</v>
      </c>
      <c r="E36405">
        <v>2028</v>
      </c>
      <c r="G36405" t="s">
        <v>271</v>
      </c>
    </row>
    <row r="36406" spans="1:7">
      <c r="A36406">
        <v>31052090</v>
      </c>
      <c r="B36406" t="s">
        <v>131</v>
      </c>
      <c r="C36406">
        <v>0.82</v>
      </c>
      <c r="G36406" t="s">
        <v>271</v>
      </c>
    </row>
    <row r="36407" spans="1:7">
      <c r="A36407">
        <v>31052090</v>
      </c>
      <c r="B36407" t="s">
        <v>131</v>
      </c>
      <c r="C36407">
        <v>0.82819999999999994</v>
      </c>
      <c r="E36407">
        <v>2026</v>
      </c>
      <c r="G36407" t="s">
        <v>271</v>
      </c>
    </row>
    <row r="36408" spans="1:7">
      <c r="A36408">
        <v>31052090</v>
      </c>
      <c r="B36408" t="s">
        <v>131</v>
      </c>
      <c r="C36408">
        <v>0.82819999999999994</v>
      </c>
      <c r="E36408">
        <v>2027</v>
      </c>
      <c r="G36408" t="s">
        <v>271</v>
      </c>
    </row>
    <row r="36409" spans="1:7">
      <c r="A36409">
        <v>31052090</v>
      </c>
      <c r="B36409" t="s">
        <v>131</v>
      </c>
      <c r="C36409">
        <v>0.82819999999999994</v>
      </c>
      <c r="E36409">
        <v>2028</v>
      </c>
      <c r="G36409" t="s">
        <v>271</v>
      </c>
    </row>
    <row r="36410" spans="1:7">
      <c r="A36410">
        <v>31053000</v>
      </c>
      <c r="B36410" t="s">
        <v>131</v>
      </c>
      <c r="C36410">
        <v>0.59</v>
      </c>
      <c r="G36410" t="s">
        <v>271</v>
      </c>
    </row>
    <row r="36411" spans="1:7">
      <c r="A36411">
        <v>31053000</v>
      </c>
      <c r="B36411" t="s">
        <v>131</v>
      </c>
      <c r="C36411">
        <v>0.59589999999999999</v>
      </c>
      <c r="E36411">
        <v>2026</v>
      </c>
      <c r="G36411" t="s">
        <v>271</v>
      </c>
    </row>
    <row r="36412" spans="1:7">
      <c r="A36412">
        <v>31053000</v>
      </c>
      <c r="B36412" t="s">
        <v>131</v>
      </c>
      <c r="C36412">
        <v>0.59589999999999999</v>
      </c>
      <c r="E36412">
        <v>2027</v>
      </c>
      <c r="G36412" t="s">
        <v>271</v>
      </c>
    </row>
    <row r="36413" spans="1:7">
      <c r="A36413">
        <v>31053000</v>
      </c>
      <c r="B36413" t="s">
        <v>131</v>
      </c>
      <c r="C36413">
        <v>0.59589999999999999</v>
      </c>
      <c r="E36413">
        <v>2028</v>
      </c>
      <c r="G36413" t="s">
        <v>271</v>
      </c>
    </row>
    <row r="36414" spans="1:7">
      <c r="A36414">
        <v>31054000</v>
      </c>
      <c r="B36414" t="s">
        <v>131</v>
      </c>
      <c r="C36414">
        <v>0.39</v>
      </c>
      <c r="G36414" t="s">
        <v>271</v>
      </c>
    </row>
    <row r="36415" spans="1:7">
      <c r="A36415">
        <v>31054000</v>
      </c>
      <c r="B36415" t="s">
        <v>131</v>
      </c>
      <c r="C36415">
        <v>0.39390000000000003</v>
      </c>
      <c r="E36415">
        <v>2026</v>
      </c>
      <c r="G36415" t="s">
        <v>271</v>
      </c>
    </row>
    <row r="36416" spans="1:7">
      <c r="A36416">
        <v>31054000</v>
      </c>
      <c r="B36416" t="s">
        <v>131</v>
      </c>
      <c r="C36416">
        <v>0.39390000000000003</v>
      </c>
      <c r="E36416">
        <v>2027</v>
      </c>
      <c r="G36416" t="s">
        <v>271</v>
      </c>
    </row>
    <row r="36417" spans="1:7">
      <c r="A36417">
        <v>31054000</v>
      </c>
      <c r="B36417" t="s">
        <v>131</v>
      </c>
      <c r="C36417">
        <v>0.39390000000000003</v>
      </c>
      <c r="E36417">
        <v>2028</v>
      </c>
      <c r="G36417" t="s">
        <v>271</v>
      </c>
    </row>
    <row r="36418" spans="1:7">
      <c r="A36418">
        <v>31055100</v>
      </c>
      <c r="B36418" t="s">
        <v>131</v>
      </c>
      <c r="C36418" s="30">
        <v>1.63</v>
      </c>
      <c r="G36418" t="s">
        <v>271</v>
      </c>
    </row>
    <row r="36419" spans="1:7">
      <c r="A36419">
        <v>31055100</v>
      </c>
      <c r="B36419" t="s">
        <v>131</v>
      </c>
      <c r="C36419" s="30">
        <v>1.6462999999999999</v>
      </c>
      <c r="E36419">
        <v>2026</v>
      </c>
      <c r="G36419" t="s">
        <v>271</v>
      </c>
    </row>
    <row r="36420" spans="1:7">
      <c r="A36420">
        <v>31055100</v>
      </c>
      <c r="B36420" t="s">
        <v>131</v>
      </c>
      <c r="C36420" s="30">
        <v>1.6462999999999999</v>
      </c>
      <c r="E36420">
        <v>2027</v>
      </c>
      <c r="G36420" t="s">
        <v>271</v>
      </c>
    </row>
    <row r="36421" spans="1:7">
      <c r="A36421">
        <v>31055100</v>
      </c>
      <c r="B36421" t="s">
        <v>131</v>
      </c>
      <c r="C36421" s="30">
        <v>1.6462999999999999</v>
      </c>
      <c r="E36421">
        <v>2028</v>
      </c>
      <c r="G36421" t="s">
        <v>271</v>
      </c>
    </row>
    <row r="36422" spans="1:7">
      <c r="A36422">
        <v>31055900</v>
      </c>
      <c r="B36422" t="s">
        <v>131</v>
      </c>
      <c r="C36422">
        <v>0.71</v>
      </c>
      <c r="G36422" t="s">
        <v>271</v>
      </c>
    </row>
    <row r="36423" spans="1:7">
      <c r="A36423">
        <v>31055900</v>
      </c>
      <c r="B36423" t="s">
        <v>131</v>
      </c>
      <c r="C36423">
        <v>0.71709999999999996</v>
      </c>
      <c r="E36423">
        <v>2026</v>
      </c>
      <c r="G36423" t="s">
        <v>271</v>
      </c>
    </row>
    <row r="36424" spans="1:7">
      <c r="A36424">
        <v>31055900</v>
      </c>
      <c r="B36424" t="s">
        <v>131</v>
      </c>
      <c r="C36424">
        <v>0.71709999999999996</v>
      </c>
      <c r="E36424">
        <v>2027</v>
      </c>
      <c r="G36424" t="s">
        <v>271</v>
      </c>
    </row>
    <row r="36425" spans="1:7">
      <c r="A36425">
        <v>31055900</v>
      </c>
      <c r="B36425" t="s">
        <v>131</v>
      </c>
      <c r="C36425">
        <v>0.71709999999999996</v>
      </c>
      <c r="E36425">
        <v>2028</v>
      </c>
      <c r="G36425" t="s">
        <v>271</v>
      </c>
    </row>
    <row r="36426" spans="1:7">
      <c r="A36426">
        <v>31059020</v>
      </c>
      <c r="B36426" t="s">
        <v>131</v>
      </c>
      <c r="C36426" s="30">
        <v>1.54</v>
      </c>
      <c r="G36426" t="s">
        <v>271</v>
      </c>
    </row>
    <row r="36427" spans="1:7">
      <c r="A36427">
        <v>31059020</v>
      </c>
      <c r="B36427" t="s">
        <v>131</v>
      </c>
      <c r="C36427" s="30">
        <v>1.5554000000000001</v>
      </c>
      <c r="E36427">
        <v>2026</v>
      </c>
      <c r="G36427" t="s">
        <v>271</v>
      </c>
    </row>
    <row r="36428" spans="1:7">
      <c r="A36428">
        <v>31059020</v>
      </c>
      <c r="B36428" t="s">
        <v>131</v>
      </c>
      <c r="C36428" s="30">
        <v>1.5554000000000001</v>
      </c>
      <c r="E36428">
        <v>2027</v>
      </c>
      <c r="G36428" t="s">
        <v>271</v>
      </c>
    </row>
    <row r="36429" spans="1:7">
      <c r="A36429">
        <v>31059020</v>
      </c>
      <c r="B36429" t="s">
        <v>131</v>
      </c>
      <c r="C36429" s="30">
        <v>1.5554000000000001</v>
      </c>
      <c r="E36429">
        <v>2028</v>
      </c>
      <c r="G36429" t="s">
        <v>271</v>
      </c>
    </row>
    <row r="36430" spans="1:7">
      <c r="A36430">
        <v>31059080</v>
      </c>
      <c r="B36430" t="s">
        <v>131</v>
      </c>
      <c r="C36430">
        <v>0.81</v>
      </c>
      <c r="G36430" t="s">
        <v>271</v>
      </c>
    </row>
    <row r="36431" spans="1:7">
      <c r="A36431">
        <v>31059080</v>
      </c>
      <c r="B36431" t="s">
        <v>131</v>
      </c>
      <c r="C36431">
        <v>0.81810000000000005</v>
      </c>
      <c r="E36431">
        <v>2026</v>
      </c>
      <c r="G36431" t="s">
        <v>271</v>
      </c>
    </row>
    <row r="36432" spans="1:7">
      <c r="A36432">
        <v>31059080</v>
      </c>
      <c r="B36432" t="s">
        <v>131</v>
      </c>
      <c r="C36432">
        <v>0.81810000000000005</v>
      </c>
      <c r="E36432">
        <v>2027</v>
      </c>
      <c r="G36432" t="s">
        <v>271</v>
      </c>
    </row>
    <row r="36433" spans="1:7">
      <c r="A36433">
        <v>31059080</v>
      </c>
      <c r="B36433" t="s">
        <v>131</v>
      </c>
      <c r="C36433">
        <v>0.81810000000000005</v>
      </c>
      <c r="E36433">
        <v>2028</v>
      </c>
      <c r="G36433" t="s">
        <v>271</v>
      </c>
    </row>
    <row r="36434" spans="1:7">
      <c r="A36434">
        <v>28041000</v>
      </c>
      <c r="B36434" t="s">
        <v>131</v>
      </c>
      <c r="C36434" s="30">
        <v>10.82</v>
      </c>
      <c r="G36434" t="s">
        <v>272</v>
      </c>
    </row>
    <row r="36435" spans="1:7">
      <c r="A36435">
        <v>28041000</v>
      </c>
      <c r="B36435" t="s">
        <v>131</v>
      </c>
      <c r="C36435" s="30">
        <v>11.902000000000001</v>
      </c>
      <c r="E36435">
        <v>2026</v>
      </c>
      <c r="G36435" t="s">
        <v>272</v>
      </c>
    </row>
    <row r="36436" spans="1:7">
      <c r="A36436">
        <v>28041000</v>
      </c>
      <c r="B36436" t="s">
        <v>131</v>
      </c>
      <c r="C36436" s="30">
        <v>12.984</v>
      </c>
      <c r="E36436">
        <v>2027</v>
      </c>
      <c r="G36436" t="s">
        <v>272</v>
      </c>
    </row>
    <row r="36437" spans="1:7">
      <c r="A36437">
        <v>28041000</v>
      </c>
      <c r="B36437" t="s">
        <v>131</v>
      </c>
      <c r="C36437" s="30">
        <v>14.066000000000001</v>
      </c>
      <c r="E36437">
        <v>2028</v>
      </c>
      <c r="G36437" t="s">
        <v>272</v>
      </c>
    </row>
    <row r="36438" spans="1:7">
      <c r="A36438">
        <v>2523100090</v>
      </c>
      <c r="B36438" t="s">
        <v>132</v>
      </c>
      <c r="C36438">
        <v>0.95</v>
      </c>
      <c r="D36438" t="s">
        <v>13</v>
      </c>
      <c r="G36438" t="s">
        <v>270</v>
      </c>
    </row>
    <row r="36439" spans="1:7">
      <c r="A36439">
        <v>2523100090</v>
      </c>
      <c r="B36439" t="s">
        <v>132</v>
      </c>
      <c r="C36439">
        <v>1.0449999999999999</v>
      </c>
      <c r="D36439" t="s">
        <v>13</v>
      </c>
      <c r="E36439">
        <v>2026</v>
      </c>
      <c r="G36439" t="s">
        <v>270</v>
      </c>
    </row>
    <row r="36440" spans="1:7">
      <c r="A36440">
        <v>2523100090</v>
      </c>
      <c r="B36440" t="s">
        <v>132</v>
      </c>
      <c r="C36440">
        <v>1.1399999999999999</v>
      </c>
      <c r="D36440" t="s">
        <v>13</v>
      </c>
      <c r="E36440">
        <v>2027</v>
      </c>
      <c r="G36440" t="s">
        <v>270</v>
      </c>
    </row>
    <row r="36441" spans="1:7">
      <c r="A36441">
        <v>2523100090</v>
      </c>
      <c r="B36441" t="s">
        <v>132</v>
      </c>
      <c r="C36441">
        <v>1.2349999999999999</v>
      </c>
      <c r="D36441" t="s">
        <v>13</v>
      </c>
      <c r="E36441">
        <v>2028</v>
      </c>
      <c r="G36441" t="s">
        <v>270</v>
      </c>
    </row>
    <row r="36442" spans="1:7">
      <c r="A36442">
        <v>25232900</v>
      </c>
      <c r="B36442" t="s">
        <v>132</v>
      </c>
      <c r="C36442" s="30">
        <v>1.01</v>
      </c>
      <c r="G36442" t="s">
        <v>270</v>
      </c>
    </row>
    <row r="36443" spans="1:7">
      <c r="A36443">
        <v>25232900</v>
      </c>
      <c r="B36443" t="s">
        <v>132</v>
      </c>
      <c r="C36443" s="30">
        <v>1.111</v>
      </c>
      <c r="E36443">
        <v>2026</v>
      </c>
      <c r="G36443" t="s">
        <v>270</v>
      </c>
    </row>
    <row r="36444" spans="1:7">
      <c r="A36444">
        <v>25232900</v>
      </c>
      <c r="B36444" t="s">
        <v>132</v>
      </c>
      <c r="C36444" s="30">
        <v>1.212</v>
      </c>
      <c r="E36444">
        <v>2027</v>
      </c>
      <c r="G36444" t="s">
        <v>270</v>
      </c>
    </row>
    <row r="36445" spans="1:7">
      <c r="A36445">
        <v>25232900</v>
      </c>
      <c r="B36445" t="s">
        <v>132</v>
      </c>
      <c r="C36445" s="30">
        <v>1.3129999999999999</v>
      </c>
      <c r="E36445">
        <v>2028</v>
      </c>
      <c r="G36445" t="s">
        <v>270</v>
      </c>
    </row>
    <row r="36446" spans="1:7">
      <c r="A36446">
        <v>2523900090</v>
      </c>
      <c r="B36446" t="s">
        <v>132</v>
      </c>
      <c r="C36446">
        <v>0.97</v>
      </c>
      <c r="D36446" t="s">
        <v>13</v>
      </c>
      <c r="G36446" t="s">
        <v>270</v>
      </c>
    </row>
    <row r="36447" spans="1:7">
      <c r="A36447">
        <v>2523900090</v>
      </c>
      <c r="B36447" t="s">
        <v>132</v>
      </c>
      <c r="C36447">
        <v>1.0669999999999999</v>
      </c>
      <c r="D36447" t="s">
        <v>13</v>
      </c>
      <c r="E36447">
        <v>2026</v>
      </c>
      <c r="G36447" t="s">
        <v>270</v>
      </c>
    </row>
    <row r="36448" spans="1:7">
      <c r="A36448">
        <v>2523900090</v>
      </c>
      <c r="B36448" t="s">
        <v>132</v>
      </c>
      <c r="C36448">
        <v>1.1639999999999999</v>
      </c>
      <c r="D36448" t="s">
        <v>13</v>
      </c>
      <c r="E36448">
        <v>2027</v>
      </c>
      <c r="G36448" t="s">
        <v>270</v>
      </c>
    </row>
    <row r="36449" spans="1:7">
      <c r="A36449">
        <v>2523900090</v>
      </c>
      <c r="B36449" t="s">
        <v>132</v>
      </c>
      <c r="C36449">
        <v>1.2609999999999999</v>
      </c>
      <c r="D36449" t="s">
        <v>13</v>
      </c>
      <c r="E36449">
        <v>2028</v>
      </c>
      <c r="G36449" t="s">
        <v>270</v>
      </c>
    </row>
    <row r="36450" spans="1:7">
      <c r="A36450">
        <v>7601</v>
      </c>
      <c r="B36450" t="s">
        <v>132</v>
      </c>
      <c r="C36450">
        <v>0.36</v>
      </c>
      <c r="D36450" t="s">
        <v>19</v>
      </c>
      <c r="G36450" t="s">
        <v>25</v>
      </c>
    </row>
    <row r="36451" spans="1:7">
      <c r="A36451">
        <v>7601</v>
      </c>
      <c r="B36451" t="s">
        <v>132</v>
      </c>
      <c r="C36451">
        <v>0.39599999999999996</v>
      </c>
      <c r="D36451" t="s">
        <v>19</v>
      </c>
      <c r="E36451">
        <v>2026</v>
      </c>
      <c r="G36451" t="s">
        <v>25</v>
      </c>
    </row>
    <row r="36452" spans="1:7">
      <c r="A36452">
        <v>7601</v>
      </c>
      <c r="B36452" t="s">
        <v>132</v>
      </c>
      <c r="C36452">
        <v>0.432</v>
      </c>
      <c r="D36452" t="s">
        <v>19</v>
      </c>
      <c r="E36452">
        <v>2027</v>
      </c>
      <c r="G36452" t="s">
        <v>25</v>
      </c>
    </row>
    <row r="36453" spans="1:7">
      <c r="A36453">
        <v>7601</v>
      </c>
      <c r="B36453" t="s">
        <v>132</v>
      </c>
      <c r="C36453">
        <v>0.46799999999999997</v>
      </c>
      <c r="D36453" t="s">
        <v>19</v>
      </c>
      <c r="E36453">
        <v>2028</v>
      </c>
      <c r="G36453" t="s">
        <v>25</v>
      </c>
    </row>
    <row r="36454" spans="1:7">
      <c r="A36454">
        <v>7603</v>
      </c>
      <c r="B36454" t="s">
        <v>132</v>
      </c>
      <c r="C36454">
        <v>0.51</v>
      </c>
      <c r="D36454" t="s">
        <v>19</v>
      </c>
      <c r="G36454" t="s">
        <v>25</v>
      </c>
    </row>
    <row r="36455" spans="1:7">
      <c r="A36455">
        <v>7603</v>
      </c>
      <c r="B36455" t="s">
        <v>132</v>
      </c>
      <c r="C36455">
        <v>0.56100000000000005</v>
      </c>
      <c r="D36455" t="s">
        <v>19</v>
      </c>
      <c r="E36455">
        <v>2026</v>
      </c>
      <c r="G36455" t="s">
        <v>25</v>
      </c>
    </row>
    <row r="36456" spans="1:7">
      <c r="A36456">
        <v>7603</v>
      </c>
      <c r="B36456" t="s">
        <v>132</v>
      </c>
      <c r="C36456">
        <v>0.61199999999999999</v>
      </c>
      <c r="D36456" t="s">
        <v>19</v>
      </c>
      <c r="E36456">
        <v>2027</v>
      </c>
      <c r="G36456" t="s">
        <v>25</v>
      </c>
    </row>
    <row r="36457" spans="1:7">
      <c r="A36457">
        <v>7603</v>
      </c>
      <c r="B36457" t="s">
        <v>132</v>
      </c>
      <c r="C36457">
        <v>0.66300000000000003</v>
      </c>
      <c r="D36457" t="s">
        <v>19</v>
      </c>
      <c r="E36457">
        <v>2028</v>
      </c>
      <c r="G36457" t="s">
        <v>25</v>
      </c>
    </row>
    <row r="36458" spans="1:7">
      <c r="A36458">
        <v>76041010</v>
      </c>
      <c r="B36458" t="s">
        <v>132</v>
      </c>
      <c r="C36458">
        <v>0.73</v>
      </c>
      <c r="D36458" t="s">
        <v>19</v>
      </c>
      <c r="G36458" t="s">
        <v>25</v>
      </c>
    </row>
    <row r="36459" spans="1:7">
      <c r="A36459">
        <v>76041010</v>
      </c>
      <c r="B36459" t="s">
        <v>132</v>
      </c>
      <c r="C36459">
        <v>0.80299999999999994</v>
      </c>
      <c r="D36459" t="s">
        <v>19</v>
      </c>
      <c r="E36459">
        <v>2026</v>
      </c>
      <c r="G36459" t="s">
        <v>25</v>
      </c>
    </row>
    <row r="36460" spans="1:7">
      <c r="A36460">
        <v>76041010</v>
      </c>
      <c r="B36460" t="s">
        <v>132</v>
      </c>
      <c r="C36460">
        <v>0.876</v>
      </c>
      <c r="D36460" t="s">
        <v>19</v>
      </c>
      <c r="E36460">
        <v>2027</v>
      </c>
      <c r="G36460" t="s">
        <v>25</v>
      </c>
    </row>
    <row r="36461" spans="1:7">
      <c r="A36461">
        <v>76041010</v>
      </c>
      <c r="B36461" t="s">
        <v>132</v>
      </c>
      <c r="C36461">
        <v>0.94899999999999995</v>
      </c>
      <c r="D36461" t="s">
        <v>19</v>
      </c>
      <c r="E36461">
        <v>2028</v>
      </c>
      <c r="G36461" t="s">
        <v>25</v>
      </c>
    </row>
    <row r="36462" spans="1:7">
      <c r="A36462">
        <v>76041090</v>
      </c>
      <c r="B36462" t="s">
        <v>132</v>
      </c>
      <c r="C36462">
        <v>0.75</v>
      </c>
      <c r="D36462" t="s">
        <v>19</v>
      </c>
      <c r="G36462" t="s">
        <v>25</v>
      </c>
    </row>
    <row r="36463" spans="1:7">
      <c r="A36463">
        <v>76041090</v>
      </c>
      <c r="B36463" t="s">
        <v>132</v>
      </c>
      <c r="C36463">
        <v>0.82499999999999996</v>
      </c>
      <c r="D36463" t="s">
        <v>19</v>
      </c>
      <c r="E36463">
        <v>2026</v>
      </c>
      <c r="G36463" t="s">
        <v>25</v>
      </c>
    </row>
    <row r="36464" spans="1:7">
      <c r="A36464">
        <v>76041090</v>
      </c>
      <c r="B36464" t="s">
        <v>132</v>
      </c>
      <c r="C36464">
        <v>0.9</v>
      </c>
      <c r="D36464" t="s">
        <v>19</v>
      </c>
      <c r="E36464">
        <v>2027</v>
      </c>
      <c r="G36464" t="s">
        <v>25</v>
      </c>
    </row>
    <row r="36465" spans="1:7">
      <c r="A36465">
        <v>76041090</v>
      </c>
      <c r="B36465" t="s">
        <v>132</v>
      </c>
      <c r="C36465">
        <v>0.97499999999999998</v>
      </c>
      <c r="D36465" t="s">
        <v>19</v>
      </c>
      <c r="E36465">
        <v>2028</v>
      </c>
      <c r="G36465" t="s">
        <v>25</v>
      </c>
    </row>
    <row r="36466" spans="1:7">
      <c r="A36466">
        <v>76042100</v>
      </c>
      <c r="B36466" t="s">
        <v>132</v>
      </c>
      <c r="C36466">
        <v>0.75</v>
      </c>
      <c r="D36466" t="s">
        <v>19</v>
      </c>
      <c r="G36466" t="s">
        <v>25</v>
      </c>
    </row>
    <row r="36467" spans="1:7">
      <c r="A36467">
        <v>76042100</v>
      </c>
      <c r="B36467" t="s">
        <v>132</v>
      </c>
      <c r="C36467">
        <v>0.82499999999999996</v>
      </c>
      <c r="D36467" t="s">
        <v>19</v>
      </c>
      <c r="E36467">
        <v>2026</v>
      </c>
      <c r="G36467" t="s">
        <v>25</v>
      </c>
    </row>
    <row r="36468" spans="1:7">
      <c r="A36468">
        <v>76042100</v>
      </c>
      <c r="B36468" t="s">
        <v>132</v>
      </c>
      <c r="C36468">
        <v>0.9</v>
      </c>
      <c r="D36468" t="s">
        <v>19</v>
      </c>
      <c r="E36468">
        <v>2027</v>
      </c>
      <c r="G36468" t="s">
        <v>25</v>
      </c>
    </row>
    <row r="36469" spans="1:7">
      <c r="A36469">
        <v>76042100</v>
      </c>
      <c r="B36469" t="s">
        <v>132</v>
      </c>
      <c r="C36469">
        <v>0.97499999999999998</v>
      </c>
      <c r="D36469" t="s">
        <v>19</v>
      </c>
      <c r="E36469">
        <v>2028</v>
      </c>
      <c r="G36469" t="s">
        <v>25</v>
      </c>
    </row>
    <row r="36470" spans="1:7">
      <c r="A36470">
        <v>76042910</v>
      </c>
      <c r="B36470" t="s">
        <v>132</v>
      </c>
      <c r="C36470">
        <v>0.73</v>
      </c>
      <c r="D36470" t="s">
        <v>19</v>
      </c>
      <c r="G36470" t="s">
        <v>25</v>
      </c>
    </row>
    <row r="36471" spans="1:7">
      <c r="A36471">
        <v>76042910</v>
      </c>
      <c r="B36471" t="s">
        <v>132</v>
      </c>
      <c r="C36471">
        <v>0.80299999999999994</v>
      </c>
      <c r="D36471" t="s">
        <v>19</v>
      </c>
      <c r="E36471">
        <v>2026</v>
      </c>
      <c r="G36471" t="s">
        <v>25</v>
      </c>
    </row>
    <row r="36472" spans="1:7">
      <c r="A36472">
        <v>76042910</v>
      </c>
      <c r="B36472" t="s">
        <v>132</v>
      </c>
      <c r="C36472">
        <v>0.876</v>
      </c>
      <c r="D36472" t="s">
        <v>19</v>
      </c>
      <c r="E36472">
        <v>2027</v>
      </c>
      <c r="G36472" t="s">
        <v>25</v>
      </c>
    </row>
    <row r="36473" spans="1:7">
      <c r="A36473">
        <v>76042910</v>
      </c>
      <c r="B36473" t="s">
        <v>132</v>
      </c>
      <c r="C36473">
        <v>0.94899999999999995</v>
      </c>
      <c r="D36473" t="s">
        <v>19</v>
      </c>
      <c r="E36473">
        <v>2028</v>
      </c>
      <c r="G36473" t="s">
        <v>25</v>
      </c>
    </row>
    <row r="36474" spans="1:7">
      <c r="A36474">
        <v>76042990</v>
      </c>
      <c r="B36474" t="s">
        <v>132</v>
      </c>
      <c r="C36474">
        <v>0.75</v>
      </c>
      <c r="D36474" t="s">
        <v>19</v>
      </c>
      <c r="G36474" t="s">
        <v>25</v>
      </c>
    </row>
    <row r="36475" spans="1:7">
      <c r="A36475">
        <v>76042990</v>
      </c>
      <c r="B36475" t="s">
        <v>132</v>
      </c>
      <c r="C36475">
        <v>0.82499999999999996</v>
      </c>
      <c r="D36475" t="s">
        <v>19</v>
      </c>
      <c r="E36475">
        <v>2026</v>
      </c>
      <c r="G36475" t="s">
        <v>25</v>
      </c>
    </row>
    <row r="36476" spans="1:7">
      <c r="A36476">
        <v>76042990</v>
      </c>
      <c r="B36476" t="s">
        <v>132</v>
      </c>
      <c r="C36476">
        <v>0.9</v>
      </c>
      <c r="D36476" t="s">
        <v>19</v>
      </c>
      <c r="E36476">
        <v>2027</v>
      </c>
      <c r="G36476" t="s">
        <v>25</v>
      </c>
    </row>
    <row r="36477" spans="1:7">
      <c r="A36477">
        <v>76042990</v>
      </c>
      <c r="B36477" t="s">
        <v>132</v>
      </c>
      <c r="C36477">
        <v>0.97499999999999998</v>
      </c>
      <c r="D36477" t="s">
        <v>19</v>
      </c>
      <c r="E36477">
        <v>2028</v>
      </c>
      <c r="G36477" t="s">
        <v>25</v>
      </c>
    </row>
    <row r="36478" spans="1:7">
      <c r="A36478">
        <v>7605</v>
      </c>
      <c r="B36478" t="s">
        <v>132</v>
      </c>
      <c r="C36478">
        <v>0.73</v>
      </c>
      <c r="D36478" t="s">
        <v>19</v>
      </c>
      <c r="G36478" t="s">
        <v>25</v>
      </c>
    </row>
    <row r="36479" spans="1:7">
      <c r="A36479">
        <v>7605</v>
      </c>
      <c r="B36479" t="s">
        <v>132</v>
      </c>
      <c r="C36479">
        <v>0.80299999999999994</v>
      </c>
      <c r="D36479" t="s">
        <v>19</v>
      </c>
      <c r="E36479">
        <v>2026</v>
      </c>
      <c r="G36479" t="s">
        <v>25</v>
      </c>
    </row>
    <row r="36480" spans="1:7">
      <c r="A36480">
        <v>7605</v>
      </c>
      <c r="B36480" t="s">
        <v>132</v>
      </c>
      <c r="C36480">
        <v>0.876</v>
      </c>
      <c r="D36480" t="s">
        <v>19</v>
      </c>
      <c r="E36480">
        <v>2027</v>
      </c>
      <c r="G36480" t="s">
        <v>25</v>
      </c>
    </row>
    <row r="36481" spans="1:7">
      <c r="A36481">
        <v>7605</v>
      </c>
      <c r="B36481" t="s">
        <v>132</v>
      </c>
      <c r="C36481">
        <v>0.94899999999999995</v>
      </c>
      <c r="D36481" t="s">
        <v>19</v>
      </c>
      <c r="E36481">
        <v>2028</v>
      </c>
      <c r="G36481" t="s">
        <v>25</v>
      </c>
    </row>
    <row r="36482" spans="1:7">
      <c r="A36482">
        <v>7606</v>
      </c>
      <c r="B36482" t="s">
        <v>132</v>
      </c>
      <c r="C36482" s="30">
        <v>1.19</v>
      </c>
      <c r="D36482" t="s">
        <v>19</v>
      </c>
      <c r="G36482" t="s">
        <v>25</v>
      </c>
    </row>
    <row r="36483" spans="1:7">
      <c r="A36483">
        <v>7606</v>
      </c>
      <c r="B36483" t="s">
        <v>132</v>
      </c>
      <c r="C36483" s="30">
        <v>1.3089999999999999</v>
      </c>
      <c r="D36483" t="s">
        <v>19</v>
      </c>
      <c r="E36483">
        <v>2026</v>
      </c>
      <c r="G36483" t="s">
        <v>25</v>
      </c>
    </row>
    <row r="36484" spans="1:7">
      <c r="A36484">
        <v>7606</v>
      </c>
      <c r="B36484" t="s">
        <v>132</v>
      </c>
      <c r="C36484" s="30">
        <v>1.4279999999999999</v>
      </c>
      <c r="D36484" t="s">
        <v>19</v>
      </c>
      <c r="E36484">
        <v>2027</v>
      </c>
      <c r="G36484" t="s">
        <v>25</v>
      </c>
    </row>
    <row r="36485" spans="1:7">
      <c r="A36485">
        <v>7606</v>
      </c>
      <c r="B36485" t="s">
        <v>132</v>
      </c>
      <c r="C36485" s="30">
        <v>1.5469999999999999</v>
      </c>
      <c r="D36485" t="s">
        <v>19</v>
      </c>
      <c r="E36485">
        <v>2028</v>
      </c>
      <c r="G36485" t="s">
        <v>25</v>
      </c>
    </row>
    <row r="36486" spans="1:7">
      <c r="A36486">
        <v>7607</v>
      </c>
      <c r="B36486" t="s">
        <v>132</v>
      </c>
      <c r="C36486" s="30">
        <v>1.19</v>
      </c>
      <c r="D36486" t="s">
        <v>19</v>
      </c>
      <c r="G36486" t="s">
        <v>25</v>
      </c>
    </row>
    <row r="36487" spans="1:7">
      <c r="A36487">
        <v>7607</v>
      </c>
      <c r="B36487" t="s">
        <v>132</v>
      </c>
      <c r="C36487" s="30">
        <v>1.3089999999999999</v>
      </c>
      <c r="D36487" t="s">
        <v>19</v>
      </c>
      <c r="E36487">
        <v>2026</v>
      </c>
      <c r="G36487" t="s">
        <v>25</v>
      </c>
    </row>
    <row r="36488" spans="1:7">
      <c r="A36488">
        <v>7607</v>
      </c>
      <c r="B36488" t="s">
        <v>132</v>
      </c>
      <c r="C36488" s="30">
        <v>1.4279999999999999</v>
      </c>
      <c r="D36488" t="s">
        <v>19</v>
      </c>
      <c r="E36488">
        <v>2027</v>
      </c>
      <c r="G36488" t="s">
        <v>25</v>
      </c>
    </row>
    <row r="36489" spans="1:7">
      <c r="A36489">
        <v>7607</v>
      </c>
      <c r="B36489" t="s">
        <v>132</v>
      </c>
      <c r="C36489" s="30">
        <v>1.5469999999999999</v>
      </c>
      <c r="D36489" t="s">
        <v>19</v>
      </c>
      <c r="E36489">
        <v>2028</v>
      </c>
      <c r="G36489" t="s">
        <v>25</v>
      </c>
    </row>
    <row r="36490" spans="1:7">
      <c r="A36490">
        <v>7608</v>
      </c>
      <c r="B36490" t="s">
        <v>132</v>
      </c>
      <c r="C36490">
        <v>0.75</v>
      </c>
      <c r="D36490" t="s">
        <v>19</v>
      </c>
      <c r="G36490" t="s">
        <v>25</v>
      </c>
    </row>
    <row r="36491" spans="1:7">
      <c r="A36491">
        <v>7608</v>
      </c>
      <c r="B36491" t="s">
        <v>132</v>
      </c>
      <c r="C36491">
        <v>0.82499999999999996</v>
      </c>
      <c r="D36491" t="s">
        <v>19</v>
      </c>
      <c r="E36491">
        <v>2026</v>
      </c>
      <c r="G36491" t="s">
        <v>25</v>
      </c>
    </row>
    <row r="36492" spans="1:7">
      <c r="A36492">
        <v>7608</v>
      </c>
      <c r="B36492" t="s">
        <v>132</v>
      </c>
      <c r="C36492">
        <v>0.9</v>
      </c>
      <c r="D36492" t="s">
        <v>19</v>
      </c>
      <c r="E36492">
        <v>2027</v>
      </c>
      <c r="G36492" t="s">
        <v>25</v>
      </c>
    </row>
    <row r="36493" spans="1:7">
      <c r="A36493">
        <v>7608</v>
      </c>
      <c r="B36493" t="s">
        <v>132</v>
      </c>
      <c r="C36493">
        <v>0.97499999999999998</v>
      </c>
      <c r="D36493" t="s">
        <v>19</v>
      </c>
      <c r="E36493">
        <v>2028</v>
      </c>
      <c r="G36493" t="s">
        <v>25</v>
      </c>
    </row>
    <row r="36494" spans="1:7">
      <c r="A36494">
        <v>76090000</v>
      </c>
      <c r="B36494" t="s">
        <v>132</v>
      </c>
      <c r="C36494">
        <v>0.75</v>
      </c>
      <c r="D36494" t="s">
        <v>19</v>
      </c>
      <c r="G36494" t="s">
        <v>25</v>
      </c>
    </row>
    <row r="36495" spans="1:7">
      <c r="A36495">
        <v>76090000</v>
      </c>
      <c r="B36495" t="s">
        <v>132</v>
      </c>
      <c r="C36495">
        <v>0.82499999999999996</v>
      </c>
      <c r="D36495" t="s">
        <v>19</v>
      </c>
      <c r="E36495">
        <v>2026</v>
      </c>
      <c r="G36495" t="s">
        <v>25</v>
      </c>
    </row>
    <row r="36496" spans="1:7">
      <c r="A36496">
        <v>76090000</v>
      </c>
      <c r="B36496" t="s">
        <v>132</v>
      </c>
      <c r="C36496">
        <v>0.9</v>
      </c>
      <c r="D36496" t="s">
        <v>19</v>
      </c>
      <c r="E36496">
        <v>2027</v>
      </c>
      <c r="G36496" t="s">
        <v>25</v>
      </c>
    </row>
    <row r="36497" spans="1:7">
      <c r="A36497">
        <v>76090000</v>
      </c>
      <c r="B36497" t="s">
        <v>132</v>
      </c>
      <c r="C36497">
        <v>0.97499999999999998</v>
      </c>
      <c r="D36497" t="s">
        <v>19</v>
      </c>
      <c r="E36497">
        <v>2028</v>
      </c>
      <c r="G36497" t="s">
        <v>25</v>
      </c>
    </row>
    <row r="36498" spans="1:7">
      <c r="A36498">
        <v>76101000</v>
      </c>
      <c r="B36498" t="s">
        <v>132</v>
      </c>
      <c r="C36498">
        <v>0.75</v>
      </c>
      <c r="D36498" t="s">
        <v>19</v>
      </c>
      <c r="G36498" t="s">
        <v>25</v>
      </c>
    </row>
    <row r="36499" spans="1:7">
      <c r="A36499">
        <v>76101000</v>
      </c>
      <c r="B36499" t="s">
        <v>132</v>
      </c>
      <c r="C36499">
        <v>0.82499999999999996</v>
      </c>
      <c r="D36499" t="s">
        <v>19</v>
      </c>
      <c r="E36499">
        <v>2026</v>
      </c>
      <c r="G36499" t="s">
        <v>25</v>
      </c>
    </row>
    <row r="36500" spans="1:7">
      <c r="A36500">
        <v>76101000</v>
      </c>
      <c r="B36500" t="s">
        <v>132</v>
      </c>
      <c r="C36500">
        <v>0.9</v>
      </c>
      <c r="D36500" t="s">
        <v>19</v>
      </c>
      <c r="E36500">
        <v>2027</v>
      </c>
      <c r="G36500" t="s">
        <v>25</v>
      </c>
    </row>
    <row r="36501" spans="1:7">
      <c r="A36501">
        <v>76101000</v>
      </c>
      <c r="B36501" t="s">
        <v>132</v>
      </c>
      <c r="C36501">
        <v>0.97499999999999998</v>
      </c>
      <c r="D36501" t="s">
        <v>19</v>
      </c>
      <c r="E36501">
        <v>2028</v>
      </c>
      <c r="G36501" t="s">
        <v>25</v>
      </c>
    </row>
    <row r="36502" spans="1:7">
      <c r="A36502">
        <v>761090</v>
      </c>
      <c r="B36502" t="s">
        <v>132</v>
      </c>
      <c r="C36502">
        <v>0.75</v>
      </c>
      <c r="D36502" t="s">
        <v>19</v>
      </c>
      <c r="G36502" t="s">
        <v>25</v>
      </c>
    </row>
    <row r="36503" spans="1:7">
      <c r="A36503">
        <v>761090</v>
      </c>
      <c r="B36503" t="s">
        <v>132</v>
      </c>
      <c r="C36503">
        <v>0.82499999999999996</v>
      </c>
      <c r="D36503" t="s">
        <v>19</v>
      </c>
      <c r="E36503">
        <v>2026</v>
      </c>
      <c r="G36503" t="s">
        <v>25</v>
      </c>
    </row>
    <row r="36504" spans="1:7">
      <c r="A36504">
        <v>761090</v>
      </c>
      <c r="B36504" t="s">
        <v>132</v>
      </c>
      <c r="C36504">
        <v>0.9</v>
      </c>
      <c r="D36504" t="s">
        <v>19</v>
      </c>
      <c r="E36504">
        <v>2027</v>
      </c>
      <c r="G36504" t="s">
        <v>25</v>
      </c>
    </row>
    <row r="36505" spans="1:7">
      <c r="A36505">
        <v>761090</v>
      </c>
      <c r="B36505" t="s">
        <v>132</v>
      </c>
      <c r="C36505">
        <v>0.97499999999999998</v>
      </c>
      <c r="D36505" t="s">
        <v>19</v>
      </c>
      <c r="E36505">
        <v>2028</v>
      </c>
      <c r="G36505" t="s">
        <v>25</v>
      </c>
    </row>
    <row r="36506" spans="1:7">
      <c r="A36506">
        <v>76109010</v>
      </c>
      <c r="B36506" t="s">
        <v>132</v>
      </c>
      <c r="C36506">
        <v>0.75</v>
      </c>
      <c r="D36506" t="s">
        <v>19</v>
      </c>
      <c r="G36506" t="s">
        <v>25</v>
      </c>
    </row>
    <row r="36507" spans="1:7">
      <c r="A36507">
        <v>76109010</v>
      </c>
      <c r="B36507" t="s">
        <v>132</v>
      </c>
      <c r="C36507">
        <v>0.82499999999999996</v>
      </c>
      <c r="D36507" t="s">
        <v>19</v>
      </c>
      <c r="E36507">
        <v>2026</v>
      </c>
      <c r="G36507" t="s">
        <v>25</v>
      </c>
    </row>
    <row r="36508" spans="1:7">
      <c r="A36508">
        <v>76109010</v>
      </c>
      <c r="B36508" t="s">
        <v>132</v>
      </c>
      <c r="C36508">
        <v>0.9</v>
      </c>
      <c r="D36508" t="s">
        <v>19</v>
      </c>
      <c r="E36508">
        <v>2027</v>
      </c>
      <c r="G36508" t="s">
        <v>25</v>
      </c>
    </row>
    <row r="36509" spans="1:7">
      <c r="A36509">
        <v>76109010</v>
      </c>
      <c r="B36509" t="s">
        <v>132</v>
      </c>
      <c r="C36509">
        <v>0.97499999999999998</v>
      </c>
      <c r="D36509" t="s">
        <v>19</v>
      </c>
      <c r="E36509">
        <v>2028</v>
      </c>
      <c r="G36509" t="s">
        <v>25</v>
      </c>
    </row>
    <row r="36510" spans="1:7">
      <c r="A36510">
        <v>76109090</v>
      </c>
      <c r="B36510" t="s">
        <v>132</v>
      </c>
      <c r="C36510">
        <v>0.75</v>
      </c>
      <c r="D36510" t="s">
        <v>19</v>
      </c>
      <c r="G36510" t="s">
        <v>25</v>
      </c>
    </row>
    <row r="36511" spans="1:7">
      <c r="A36511">
        <v>76109090</v>
      </c>
      <c r="B36511" t="s">
        <v>132</v>
      </c>
      <c r="C36511">
        <v>0.82499999999999996</v>
      </c>
      <c r="D36511" t="s">
        <v>19</v>
      </c>
      <c r="E36511">
        <v>2026</v>
      </c>
      <c r="G36511" t="s">
        <v>25</v>
      </c>
    </row>
    <row r="36512" spans="1:7">
      <c r="A36512">
        <v>76109090</v>
      </c>
      <c r="B36512" t="s">
        <v>132</v>
      </c>
      <c r="C36512">
        <v>0.9</v>
      </c>
      <c r="D36512" t="s">
        <v>19</v>
      </c>
      <c r="E36512">
        <v>2027</v>
      </c>
      <c r="G36512" t="s">
        <v>25</v>
      </c>
    </row>
    <row r="36513" spans="1:7">
      <c r="A36513">
        <v>76109090</v>
      </c>
      <c r="B36513" t="s">
        <v>132</v>
      </c>
      <c r="C36513">
        <v>0.97499999999999998</v>
      </c>
      <c r="D36513" t="s">
        <v>19</v>
      </c>
      <c r="E36513">
        <v>2028</v>
      </c>
      <c r="G36513" t="s">
        <v>25</v>
      </c>
    </row>
    <row r="36514" spans="1:7">
      <c r="A36514">
        <v>76110000</v>
      </c>
      <c r="B36514" t="s">
        <v>132</v>
      </c>
      <c r="C36514" s="30">
        <v>1.19</v>
      </c>
      <c r="D36514" t="s">
        <v>19</v>
      </c>
      <c r="G36514" t="s">
        <v>25</v>
      </c>
    </row>
    <row r="36515" spans="1:7">
      <c r="A36515">
        <v>76110000</v>
      </c>
      <c r="B36515" t="s">
        <v>132</v>
      </c>
      <c r="C36515" s="30">
        <v>1.3089999999999999</v>
      </c>
      <c r="D36515" t="s">
        <v>19</v>
      </c>
      <c r="E36515">
        <v>2026</v>
      </c>
      <c r="G36515" t="s">
        <v>25</v>
      </c>
    </row>
    <row r="36516" spans="1:7">
      <c r="A36516">
        <v>76110000</v>
      </c>
      <c r="B36516" t="s">
        <v>132</v>
      </c>
      <c r="C36516" s="30">
        <v>1.4279999999999999</v>
      </c>
      <c r="D36516" t="s">
        <v>19</v>
      </c>
      <c r="E36516">
        <v>2027</v>
      </c>
      <c r="G36516" t="s">
        <v>25</v>
      </c>
    </row>
    <row r="36517" spans="1:7">
      <c r="A36517">
        <v>76110000</v>
      </c>
      <c r="B36517" t="s">
        <v>132</v>
      </c>
      <c r="C36517" s="30">
        <v>1.5469999999999999</v>
      </c>
      <c r="D36517" t="s">
        <v>19</v>
      </c>
      <c r="E36517">
        <v>2028</v>
      </c>
      <c r="G36517" t="s">
        <v>25</v>
      </c>
    </row>
    <row r="36518" spans="1:7">
      <c r="A36518">
        <v>7612</v>
      </c>
      <c r="B36518" t="s">
        <v>132</v>
      </c>
      <c r="C36518" s="30">
        <v>1.19</v>
      </c>
      <c r="D36518" t="s">
        <v>19</v>
      </c>
      <c r="G36518" t="s">
        <v>25</v>
      </c>
    </row>
    <row r="36519" spans="1:7">
      <c r="A36519">
        <v>7612</v>
      </c>
      <c r="B36519" t="s">
        <v>132</v>
      </c>
      <c r="C36519" s="30">
        <v>1.3089999999999999</v>
      </c>
      <c r="D36519" t="s">
        <v>19</v>
      </c>
      <c r="E36519">
        <v>2026</v>
      </c>
      <c r="G36519" t="s">
        <v>25</v>
      </c>
    </row>
    <row r="36520" spans="1:7">
      <c r="A36520">
        <v>7612</v>
      </c>
      <c r="B36520" t="s">
        <v>132</v>
      </c>
      <c r="C36520" s="30">
        <v>1.4279999999999999</v>
      </c>
      <c r="D36520" t="s">
        <v>19</v>
      </c>
      <c r="E36520">
        <v>2027</v>
      </c>
      <c r="G36520" t="s">
        <v>25</v>
      </c>
    </row>
    <row r="36521" spans="1:7">
      <c r="A36521">
        <v>7612</v>
      </c>
      <c r="B36521" t="s">
        <v>132</v>
      </c>
      <c r="C36521" s="30">
        <v>1.5469999999999999</v>
      </c>
      <c r="D36521" t="s">
        <v>19</v>
      </c>
      <c r="E36521">
        <v>2028</v>
      </c>
      <c r="G36521" t="s">
        <v>25</v>
      </c>
    </row>
    <row r="36522" spans="1:7">
      <c r="A36522">
        <v>76130000</v>
      </c>
      <c r="B36522" t="s">
        <v>132</v>
      </c>
      <c r="C36522" s="30">
        <v>1.19</v>
      </c>
      <c r="D36522" t="s">
        <v>19</v>
      </c>
      <c r="G36522" t="s">
        <v>25</v>
      </c>
    </row>
    <row r="36523" spans="1:7">
      <c r="A36523">
        <v>76130000</v>
      </c>
      <c r="B36523" t="s">
        <v>132</v>
      </c>
      <c r="C36523" s="30">
        <v>1.3089999999999999</v>
      </c>
      <c r="D36523" t="s">
        <v>19</v>
      </c>
      <c r="E36523">
        <v>2026</v>
      </c>
      <c r="G36523" t="s">
        <v>25</v>
      </c>
    </row>
    <row r="36524" spans="1:7">
      <c r="A36524">
        <v>76130000</v>
      </c>
      <c r="B36524" t="s">
        <v>132</v>
      </c>
      <c r="C36524" s="30">
        <v>1.4279999999999999</v>
      </c>
      <c r="D36524" t="s">
        <v>19</v>
      </c>
      <c r="E36524">
        <v>2027</v>
      </c>
      <c r="G36524" t="s">
        <v>25</v>
      </c>
    </row>
    <row r="36525" spans="1:7">
      <c r="A36525">
        <v>76130000</v>
      </c>
      <c r="B36525" t="s">
        <v>132</v>
      </c>
      <c r="C36525" s="30">
        <v>1.5469999999999999</v>
      </c>
      <c r="D36525" t="s">
        <v>19</v>
      </c>
      <c r="E36525">
        <v>2028</v>
      </c>
      <c r="G36525" t="s">
        <v>25</v>
      </c>
    </row>
    <row r="36526" spans="1:7">
      <c r="A36526">
        <v>7614</v>
      </c>
      <c r="B36526" t="s">
        <v>132</v>
      </c>
      <c r="C36526">
        <v>0.73</v>
      </c>
      <c r="D36526" t="s">
        <v>19</v>
      </c>
      <c r="G36526" t="s">
        <v>25</v>
      </c>
    </row>
    <row r="36527" spans="1:7">
      <c r="A36527">
        <v>7614</v>
      </c>
      <c r="B36527" t="s">
        <v>132</v>
      </c>
      <c r="C36527">
        <v>0.80299999999999994</v>
      </c>
      <c r="D36527" t="s">
        <v>19</v>
      </c>
      <c r="E36527">
        <v>2026</v>
      </c>
      <c r="G36527" t="s">
        <v>25</v>
      </c>
    </row>
    <row r="36528" spans="1:7">
      <c r="A36528">
        <v>7614</v>
      </c>
      <c r="B36528" t="s">
        <v>132</v>
      </c>
      <c r="C36528">
        <v>0.876</v>
      </c>
      <c r="D36528" t="s">
        <v>19</v>
      </c>
      <c r="E36528">
        <v>2027</v>
      </c>
      <c r="G36528" t="s">
        <v>25</v>
      </c>
    </row>
    <row r="36529" spans="1:7">
      <c r="A36529">
        <v>7614</v>
      </c>
      <c r="B36529" t="s">
        <v>132</v>
      </c>
      <c r="C36529">
        <v>0.94899999999999995</v>
      </c>
      <c r="D36529" t="s">
        <v>19</v>
      </c>
      <c r="E36529">
        <v>2028</v>
      </c>
      <c r="G36529" t="s">
        <v>25</v>
      </c>
    </row>
    <row r="36530" spans="1:7">
      <c r="A36530">
        <v>76161000</v>
      </c>
      <c r="B36530" t="s">
        <v>132</v>
      </c>
      <c r="C36530" s="30">
        <v>1.19</v>
      </c>
      <c r="D36530" t="s">
        <v>19</v>
      </c>
      <c r="G36530" t="s">
        <v>25</v>
      </c>
    </row>
    <row r="36531" spans="1:7">
      <c r="A36531">
        <v>76161000</v>
      </c>
      <c r="B36531" t="s">
        <v>132</v>
      </c>
      <c r="C36531" s="30">
        <v>1.3089999999999999</v>
      </c>
      <c r="D36531" t="s">
        <v>19</v>
      </c>
      <c r="E36531">
        <v>2026</v>
      </c>
      <c r="G36531" t="s">
        <v>25</v>
      </c>
    </row>
    <row r="36532" spans="1:7">
      <c r="A36532">
        <v>76161000</v>
      </c>
      <c r="B36532" t="s">
        <v>132</v>
      </c>
      <c r="C36532" s="30">
        <v>1.4279999999999999</v>
      </c>
      <c r="D36532" t="s">
        <v>19</v>
      </c>
      <c r="E36532">
        <v>2027</v>
      </c>
      <c r="G36532" t="s">
        <v>25</v>
      </c>
    </row>
    <row r="36533" spans="1:7">
      <c r="A36533">
        <v>76161000</v>
      </c>
      <c r="B36533" t="s">
        <v>132</v>
      </c>
      <c r="C36533" s="30">
        <v>1.5469999999999999</v>
      </c>
      <c r="D36533" t="s">
        <v>19</v>
      </c>
      <c r="E36533">
        <v>2028</v>
      </c>
      <c r="G36533" t="s">
        <v>25</v>
      </c>
    </row>
    <row r="36534" spans="1:7">
      <c r="A36534">
        <v>76169100</v>
      </c>
      <c r="B36534" t="s">
        <v>132</v>
      </c>
      <c r="C36534" s="30">
        <v>1.19</v>
      </c>
      <c r="D36534" t="s">
        <v>19</v>
      </c>
      <c r="G36534" t="s">
        <v>25</v>
      </c>
    </row>
    <row r="36535" spans="1:7">
      <c r="A36535">
        <v>76169100</v>
      </c>
      <c r="B36535" t="s">
        <v>132</v>
      </c>
      <c r="C36535" s="30">
        <v>1.3089999999999999</v>
      </c>
      <c r="D36535" t="s">
        <v>19</v>
      </c>
      <c r="E36535">
        <v>2026</v>
      </c>
      <c r="G36535" t="s">
        <v>25</v>
      </c>
    </row>
    <row r="36536" spans="1:7">
      <c r="A36536">
        <v>76169100</v>
      </c>
      <c r="B36536" t="s">
        <v>132</v>
      </c>
      <c r="C36536" s="30">
        <v>1.4279999999999999</v>
      </c>
      <c r="D36536" t="s">
        <v>19</v>
      </c>
      <c r="E36536">
        <v>2027</v>
      </c>
      <c r="G36536" t="s">
        <v>25</v>
      </c>
    </row>
    <row r="36537" spans="1:7">
      <c r="A36537">
        <v>76169100</v>
      </c>
      <c r="B36537" t="s">
        <v>132</v>
      </c>
      <c r="C36537" s="30">
        <v>1.5469999999999999</v>
      </c>
      <c r="D36537" t="s">
        <v>19</v>
      </c>
      <c r="E36537">
        <v>2028</v>
      </c>
      <c r="G36537" t="s">
        <v>25</v>
      </c>
    </row>
    <row r="36538" spans="1:7">
      <c r="A36538">
        <v>76169910</v>
      </c>
      <c r="B36538" t="s">
        <v>132</v>
      </c>
      <c r="C36538">
        <v>0.51</v>
      </c>
      <c r="D36538" t="s">
        <v>19</v>
      </c>
      <c r="G36538" t="s">
        <v>25</v>
      </c>
    </row>
    <row r="36539" spans="1:7">
      <c r="A36539">
        <v>76169910</v>
      </c>
      <c r="B36539" t="s">
        <v>132</v>
      </c>
      <c r="C36539">
        <v>0.56100000000000005</v>
      </c>
      <c r="D36539" t="s">
        <v>19</v>
      </c>
      <c r="E36539">
        <v>2026</v>
      </c>
      <c r="G36539" t="s">
        <v>25</v>
      </c>
    </row>
    <row r="36540" spans="1:7">
      <c r="A36540">
        <v>76169910</v>
      </c>
      <c r="B36540" t="s">
        <v>132</v>
      </c>
      <c r="C36540">
        <v>0.61199999999999999</v>
      </c>
      <c r="D36540" t="s">
        <v>19</v>
      </c>
      <c r="E36540">
        <v>2027</v>
      </c>
      <c r="G36540" t="s">
        <v>25</v>
      </c>
    </row>
    <row r="36541" spans="1:7">
      <c r="A36541">
        <v>76169910</v>
      </c>
      <c r="B36541" t="s">
        <v>132</v>
      </c>
      <c r="C36541">
        <v>0.66300000000000003</v>
      </c>
      <c r="D36541" t="s">
        <v>19</v>
      </c>
      <c r="E36541">
        <v>2028</v>
      </c>
      <c r="G36541" t="s">
        <v>25</v>
      </c>
    </row>
    <row r="36542" spans="1:7">
      <c r="A36542">
        <v>76169990</v>
      </c>
      <c r="B36542" t="s">
        <v>132</v>
      </c>
      <c r="C36542" s="30">
        <v>1.19</v>
      </c>
      <c r="D36542" t="s">
        <v>19</v>
      </c>
      <c r="G36542" t="s">
        <v>25</v>
      </c>
    </row>
    <row r="36543" spans="1:7">
      <c r="A36543">
        <v>76169990</v>
      </c>
      <c r="B36543" t="s">
        <v>132</v>
      </c>
      <c r="C36543" s="30">
        <v>1.3089999999999999</v>
      </c>
      <c r="D36543" t="s">
        <v>19</v>
      </c>
      <c r="E36543">
        <v>2026</v>
      </c>
      <c r="G36543" t="s">
        <v>25</v>
      </c>
    </row>
    <row r="36544" spans="1:7">
      <c r="A36544">
        <v>76169990</v>
      </c>
      <c r="B36544" t="s">
        <v>132</v>
      </c>
      <c r="C36544" s="30">
        <v>1.4279999999999999</v>
      </c>
      <c r="D36544" t="s">
        <v>19</v>
      </c>
      <c r="E36544">
        <v>2027</v>
      </c>
      <c r="G36544" t="s">
        <v>25</v>
      </c>
    </row>
    <row r="36545" spans="1:7">
      <c r="A36545">
        <v>76169990</v>
      </c>
      <c r="B36545" t="s">
        <v>132</v>
      </c>
      <c r="C36545" s="30">
        <v>1.5469999999999999</v>
      </c>
      <c r="D36545" t="s">
        <v>19</v>
      </c>
      <c r="E36545">
        <v>2028</v>
      </c>
      <c r="G36545" t="s">
        <v>25</v>
      </c>
    </row>
    <row r="36546" spans="1:7">
      <c r="A36546">
        <v>2523100090</v>
      </c>
      <c r="B36546" t="s">
        <v>4</v>
      </c>
      <c r="C36546" s="30">
        <v>1.37</v>
      </c>
      <c r="D36546" t="s">
        <v>13</v>
      </c>
      <c r="G36546" t="s">
        <v>270</v>
      </c>
    </row>
    <row r="36547" spans="1:7">
      <c r="A36547">
        <v>2523100090</v>
      </c>
      <c r="B36547" t="s">
        <v>4</v>
      </c>
      <c r="C36547" s="30">
        <v>1.5070000000000001</v>
      </c>
      <c r="D36547" t="s">
        <v>13</v>
      </c>
      <c r="E36547">
        <v>2026</v>
      </c>
      <c r="G36547" t="s">
        <v>270</v>
      </c>
    </row>
    <row r="36548" spans="1:7">
      <c r="A36548">
        <v>2523100090</v>
      </c>
      <c r="B36548" t="s">
        <v>4</v>
      </c>
      <c r="C36548" s="30">
        <v>1.6440000000000001</v>
      </c>
      <c r="D36548" t="s">
        <v>13</v>
      </c>
      <c r="E36548">
        <v>2027</v>
      </c>
      <c r="G36548" t="s">
        <v>270</v>
      </c>
    </row>
    <row r="36549" spans="1:7">
      <c r="A36549">
        <v>2523100090</v>
      </c>
      <c r="B36549" t="s">
        <v>4</v>
      </c>
      <c r="C36549" s="30">
        <v>1.7810000000000001</v>
      </c>
      <c r="D36549" t="s">
        <v>13</v>
      </c>
      <c r="E36549">
        <v>2028</v>
      </c>
      <c r="G36549" t="s">
        <v>270</v>
      </c>
    </row>
    <row r="36550" spans="1:7">
      <c r="A36550">
        <v>25232900</v>
      </c>
      <c r="B36550" t="s">
        <v>4</v>
      </c>
      <c r="C36550" s="30">
        <v>1.38</v>
      </c>
      <c r="G36550" t="s">
        <v>270</v>
      </c>
    </row>
    <row r="36551" spans="1:7">
      <c r="A36551">
        <v>25232900</v>
      </c>
      <c r="B36551" t="s">
        <v>4</v>
      </c>
      <c r="C36551" s="30">
        <v>1.5179999999999998</v>
      </c>
      <c r="E36551">
        <v>2026</v>
      </c>
      <c r="G36551" t="s">
        <v>270</v>
      </c>
    </row>
    <row r="36552" spans="1:7">
      <c r="A36552">
        <v>25232900</v>
      </c>
      <c r="B36552" t="s">
        <v>4</v>
      </c>
      <c r="C36552" s="30">
        <v>1.6559999999999999</v>
      </c>
      <c r="E36552">
        <v>2027</v>
      </c>
      <c r="G36552" t="s">
        <v>270</v>
      </c>
    </row>
    <row r="36553" spans="1:7">
      <c r="A36553">
        <v>25232900</v>
      </c>
      <c r="B36553" t="s">
        <v>4</v>
      </c>
      <c r="C36553" s="30">
        <v>1.7939999999999998</v>
      </c>
      <c r="E36553">
        <v>2028</v>
      </c>
      <c r="G36553" t="s">
        <v>270</v>
      </c>
    </row>
    <row r="36554" spans="1:7">
      <c r="A36554">
        <v>2523900090</v>
      </c>
      <c r="B36554" t="s">
        <v>4</v>
      </c>
      <c r="C36554" s="30">
        <v>1.32</v>
      </c>
      <c r="D36554" t="s">
        <v>13</v>
      </c>
      <c r="G36554" t="s">
        <v>270</v>
      </c>
    </row>
    <row r="36555" spans="1:7">
      <c r="A36555">
        <v>2523900090</v>
      </c>
      <c r="B36555" t="s">
        <v>4</v>
      </c>
      <c r="C36555" s="30">
        <v>1.4520000000000002</v>
      </c>
      <c r="D36555" t="s">
        <v>13</v>
      </c>
      <c r="E36555">
        <v>2026</v>
      </c>
      <c r="G36555" t="s">
        <v>270</v>
      </c>
    </row>
    <row r="36556" spans="1:7">
      <c r="A36556">
        <v>2523900090</v>
      </c>
      <c r="B36556" t="s">
        <v>4</v>
      </c>
      <c r="C36556" s="30">
        <v>1.5840000000000001</v>
      </c>
      <c r="D36556" t="s">
        <v>13</v>
      </c>
      <c r="E36556">
        <v>2027</v>
      </c>
      <c r="G36556" t="s">
        <v>270</v>
      </c>
    </row>
    <row r="36557" spans="1:7">
      <c r="A36557">
        <v>2523900090</v>
      </c>
      <c r="B36557" t="s">
        <v>4</v>
      </c>
      <c r="C36557" s="30">
        <v>1.7160000000000002</v>
      </c>
      <c r="D36557" t="s">
        <v>13</v>
      </c>
      <c r="E36557">
        <v>2028</v>
      </c>
      <c r="G36557" t="s">
        <v>270</v>
      </c>
    </row>
    <row r="36558" spans="1:7">
      <c r="A36558">
        <v>28080000</v>
      </c>
      <c r="B36558" t="s">
        <v>4</v>
      </c>
      <c r="C36558" s="30">
        <v>2.73</v>
      </c>
      <c r="G36558" t="s">
        <v>271</v>
      </c>
    </row>
    <row r="36559" spans="1:7">
      <c r="A36559">
        <v>28080000</v>
      </c>
      <c r="B36559" t="s">
        <v>4</v>
      </c>
      <c r="C36559" s="30">
        <v>2.7572999999999999</v>
      </c>
      <c r="E36559">
        <v>2026</v>
      </c>
      <c r="G36559" t="s">
        <v>271</v>
      </c>
    </row>
    <row r="36560" spans="1:7">
      <c r="A36560">
        <v>28080000</v>
      </c>
      <c r="B36560" t="s">
        <v>4</v>
      </c>
      <c r="C36560" s="30">
        <v>2.7572999999999999</v>
      </c>
      <c r="E36560">
        <v>2027</v>
      </c>
      <c r="G36560" t="s">
        <v>271</v>
      </c>
    </row>
    <row r="36561" spans="1:7">
      <c r="A36561">
        <v>28080000</v>
      </c>
      <c r="B36561" t="s">
        <v>4</v>
      </c>
      <c r="C36561" s="30">
        <v>2.7572999999999999</v>
      </c>
      <c r="E36561">
        <v>2028</v>
      </c>
      <c r="G36561" t="s">
        <v>271</v>
      </c>
    </row>
    <row r="36562" spans="1:7">
      <c r="A36562">
        <v>28141000</v>
      </c>
      <c r="B36562" t="s">
        <v>4</v>
      </c>
      <c r="C36562" s="30">
        <v>2.25</v>
      </c>
      <c r="G36562" t="s">
        <v>271</v>
      </c>
    </row>
    <row r="36563" spans="1:7">
      <c r="A36563">
        <v>28141000</v>
      </c>
      <c r="B36563" t="s">
        <v>4</v>
      </c>
      <c r="C36563" s="30">
        <v>2.2725</v>
      </c>
      <c r="E36563">
        <v>2026</v>
      </c>
      <c r="G36563" t="s">
        <v>271</v>
      </c>
    </row>
    <row r="36564" spans="1:7">
      <c r="A36564">
        <v>28141000</v>
      </c>
      <c r="B36564" t="s">
        <v>4</v>
      </c>
      <c r="C36564" s="30">
        <v>2.2725</v>
      </c>
      <c r="E36564">
        <v>2027</v>
      </c>
      <c r="G36564" t="s">
        <v>271</v>
      </c>
    </row>
    <row r="36565" spans="1:7">
      <c r="A36565">
        <v>28141000</v>
      </c>
      <c r="B36565" t="s">
        <v>4</v>
      </c>
      <c r="C36565" s="30">
        <v>2.2725</v>
      </c>
      <c r="E36565">
        <v>2028</v>
      </c>
      <c r="G36565" t="s">
        <v>271</v>
      </c>
    </row>
    <row r="36566" spans="1:7">
      <c r="A36566">
        <v>28142000</v>
      </c>
      <c r="B36566" t="s">
        <v>4</v>
      </c>
      <c r="C36566">
        <v>0.68</v>
      </c>
      <c r="G36566" t="s">
        <v>271</v>
      </c>
    </row>
    <row r="36567" spans="1:7">
      <c r="A36567">
        <v>28142000</v>
      </c>
      <c r="B36567" t="s">
        <v>4</v>
      </c>
      <c r="C36567">
        <v>0.68680000000000008</v>
      </c>
      <c r="E36567">
        <v>2026</v>
      </c>
      <c r="G36567" t="s">
        <v>271</v>
      </c>
    </row>
    <row r="36568" spans="1:7">
      <c r="A36568">
        <v>28142000</v>
      </c>
      <c r="B36568" t="s">
        <v>4</v>
      </c>
      <c r="C36568">
        <v>0.68680000000000008</v>
      </c>
      <c r="E36568">
        <v>2027</v>
      </c>
      <c r="G36568" t="s">
        <v>271</v>
      </c>
    </row>
    <row r="36569" spans="1:7">
      <c r="A36569">
        <v>28142000</v>
      </c>
      <c r="B36569" t="s">
        <v>4</v>
      </c>
      <c r="C36569">
        <v>0.68680000000000008</v>
      </c>
      <c r="E36569">
        <v>2028</v>
      </c>
      <c r="G36569" t="s">
        <v>271</v>
      </c>
    </row>
    <row r="36570" spans="1:7">
      <c r="A36570">
        <v>28342100</v>
      </c>
      <c r="B36570" t="s">
        <v>4</v>
      </c>
      <c r="C36570" s="30">
        <v>2.2200000000000002</v>
      </c>
      <c r="G36570" t="s">
        <v>271</v>
      </c>
    </row>
    <row r="36571" spans="1:7">
      <c r="A36571">
        <v>28342100</v>
      </c>
      <c r="B36571" t="s">
        <v>4</v>
      </c>
      <c r="C36571" s="30">
        <v>2.2422000000000004</v>
      </c>
      <c r="E36571">
        <v>2026</v>
      </c>
      <c r="G36571" t="s">
        <v>271</v>
      </c>
    </row>
    <row r="36572" spans="1:7">
      <c r="A36572">
        <v>28342100</v>
      </c>
      <c r="B36572" t="s">
        <v>4</v>
      </c>
      <c r="C36572" s="30">
        <v>2.2422000000000004</v>
      </c>
      <c r="E36572">
        <v>2027</v>
      </c>
      <c r="G36572" t="s">
        <v>271</v>
      </c>
    </row>
    <row r="36573" spans="1:7">
      <c r="A36573">
        <v>28342100</v>
      </c>
      <c r="B36573" t="s">
        <v>4</v>
      </c>
      <c r="C36573" s="30">
        <v>2.2422000000000004</v>
      </c>
      <c r="E36573">
        <v>2028</v>
      </c>
      <c r="G36573" t="s">
        <v>271</v>
      </c>
    </row>
    <row r="36574" spans="1:7">
      <c r="A36574">
        <v>31021012</v>
      </c>
      <c r="B36574" t="s">
        <v>4</v>
      </c>
      <c r="C36574">
        <v>0.48</v>
      </c>
      <c r="G36574" t="s">
        <v>271</v>
      </c>
    </row>
    <row r="36575" spans="1:7">
      <c r="A36575">
        <v>31021012</v>
      </c>
      <c r="B36575" t="s">
        <v>4</v>
      </c>
      <c r="C36575">
        <v>0.48480000000000001</v>
      </c>
      <c r="E36575">
        <v>2026</v>
      </c>
      <c r="G36575" t="s">
        <v>271</v>
      </c>
    </row>
    <row r="36576" spans="1:7">
      <c r="A36576">
        <v>31021012</v>
      </c>
      <c r="B36576" t="s">
        <v>4</v>
      </c>
      <c r="C36576">
        <v>0.48480000000000001</v>
      </c>
      <c r="E36576">
        <v>2027</v>
      </c>
      <c r="G36576" t="s">
        <v>271</v>
      </c>
    </row>
    <row r="36577" spans="1:7">
      <c r="A36577">
        <v>31021012</v>
      </c>
      <c r="B36577" t="s">
        <v>4</v>
      </c>
      <c r="C36577">
        <v>0.48480000000000001</v>
      </c>
      <c r="E36577">
        <v>2028</v>
      </c>
      <c r="G36577" t="s">
        <v>271</v>
      </c>
    </row>
    <row r="36578" spans="1:7">
      <c r="A36578">
        <v>31021015</v>
      </c>
      <c r="B36578" t="s">
        <v>4</v>
      </c>
      <c r="C36578">
        <v>0.78</v>
      </c>
      <c r="G36578" t="s">
        <v>271</v>
      </c>
    </row>
    <row r="36579" spans="1:7">
      <c r="A36579">
        <v>31021015</v>
      </c>
      <c r="B36579" t="s">
        <v>4</v>
      </c>
      <c r="C36579">
        <v>0.78780000000000006</v>
      </c>
      <c r="E36579">
        <v>2026</v>
      </c>
      <c r="G36579" t="s">
        <v>271</v>
      </c>
    </row>
    <row r="36580" spans="1:7">
      <c r="A36580">
        <v>31021015</v>
      </c>
      <c r="B36580" t="s">
        <v>4</v>
      </c>
      <c r="C36580">
        <v>0.78780000000000006</v>
      </c>
      <c r="E36580">
        <v>2027</v>
      </c>
      <c r="G36580" t="s">
        <v>271</v>
      </c>
    </row>
    <row r="36581" spans="1:7">
      <c r="A36581">
        <v>31021015</v>
      </c>
      <c r="B36581" t="s">
        <v>4</v>
      </c>
      <c r="C36581">
        <v>0.78780000000000006</v>
      </c>
      <c r="E36581">
        <v>2028</v>
      </c>
      <c r="G36581" t="s">
        <v>271</v>
      </c>
    </row>
    <row r="36582" spans="1:7">
      <c r="A36582">
        <v>31021019</v>
      </c>
      <c r="B36582" t="s">
        <v>4</v>
      </c>
      <c r="C36582" s="30">
        <v>1.45</v>
      </c>
      <c r="G36582" t="s">
        <v>271</v>
      </c>
    </row>
    <row r="36583" spans="1:7">
      <c r="A36583">
        <v>31021019</v>
      </c>
      <c r="B36583" t="s">
        <v>4</v>
      </c>
      <c r="C36583" s="30">
        <v>1.4644999999999999</v>
      </c>
      <c r="E36583">
        <v>2026</v>
      </c>
      <c r="G36583" t="s">
        <v>271</v>
      </c>
    </row>
    <row r="36584" spans="1:7">
      <c r="A36584">
        <v>31021019</v>
      </c>
      <c r="B36584" t="s">
        <v>4</v>
      </c>
      <c r="C36584" s="30">
        <v>1.4644999999999999</v>
      </c>
      <c r="E36584">
        <v>2027</v>
      </c>
      <c r="G36584" t="s">
        <v>271</v>
      </c>
    </row>
    <row r="36585" spans="1:7">
      <c r="A36585">
        <v>31021019</v>
      </c>
      <c r="B36585" t="s">
        <v>4</v>
      </c>
      <c r="C36585" s="30">
        <v>1.4644999999999999</v>
      </c>
      <c r="E36585">
        <v>2028</v>
      </c>
      <c r="G36585" t="s">
        <v>271</v>
      </c>
    </row>
    <row r="36586" spans="1:7">
      <c r="A36586">
        <v>31021090</v>
      </c>
      <c r="B36586" t="s">
        <v>4</v>
      </c>
      <c r="C36586" s="30">
        <v>1.42</v>
      </c>
      <c r="G36586" t="s">
        <v>271</v>
      </c>
    </row>
    <row r="36587" spans="1:7">
      <c r="A36587">
        <v>31021090</v>
      </c>
      <c r="B36587" t="s">
        <v>4</v>
      </c>
      <c r="C36587" s="30">
        <v>1.4341999999999999</v>
      </c>
      <c r="E36587">
        <v>2026</v>
      </c>
      <c r="G36587" t="s">
        <v>271</v>
      </c>
    </row>
    <row r="36588" spans="1:7">
      <c r="A36588">
        <v>31021090</v>
      </c>
      <c r="B36588" t="s">
        <v>4</v>
      </c>
      <c r="C36588" s="30">
        <v>1.4341999999999999</v>
      </c>
      <c r="E36588">
        <v>2027</v>
      </c>
      <c r="G36588" t="s">
        <v>271</v>
      </c>
    </row>
    <row r="36589" spans="1:7">
      <c r="A36589">
        <v>31021090</v>
      </c>
      <c r="B36589" t="s">
        <v>4</v>
      </c>
      <c r="C36589" s="30">
        <v>1.4341999999999999</v>
      </c>
      <c r="E36589">
        <v>2028</v>
      </c>
      <c r="G36589" t="s">
        <v>271</v>
      </c>
    </row>
    <row r="36590" spans="1:7">
      <c r="A36590">
        <v>31022100</v>
      </c>
      <c r="B36590" t="s">
        <v>4</v>
      </c>
      <c r="C36590">
        <v>0.67</v>
      </c>
      <c r="G36590" t="s">
        <v>271</v>
      </c>
    </row>
    <row r="36591" spans="1:7">
      <c r="A36591">
        <v>31022100</v>
      </c>
      <c r="B36591" t="s">
        <v>4</v>
      </c>
      <c r="C36591">
        <v>0.67670000000000008</v>
      </c>
      <c r="E36591">
        <v>2026</v>
      </c>
      <c r="G36591" t="s">
        <v>271</v>
      </c>
    </row>
    <row r="36592" spans="1:7">
      <c r="A36592">
        <v>31022100</v>
      </c>
      <c r="B36592" t="s">
        <v>4</v>
      </c>
      <c r="C36592">
        <v>0.67670000000000008</v>
      </c>
      <c r="E36592">
        <v>2027</v>
      </c>
      <c r="G36592" t="s">
        <v>271</v>
      </c>
    </row>
    <row r="36593" spans="1:7">
      <c r="A36593">
        <v>31022100</v>
      </c>
      <c r="B36593" t="s">
        <v>4</v>
      </c>
      <c r="C36593">
        <v>0.67670000000000008</v>
      </c>
      <c r="E36593">
        <v>2028</v>
      </c>
      <c r="G36593" t="s">
        <v>271</v>
      </c>
    </row>
    <row r="36594" spans="1:7">
      <c r="A36594">
        <v>31022900</v>
      </c>
      <c r="B36594" t="s">
        <v>4</v>
      </c>
      <c r="C36594" s="30">
        <v>1.45</v>
      </c>
      <c r="G36594" t="s">
        <v>271</v>
      </c>
    </row>
    <row r="36595" spans="1:7">
      <c r="A36595">
        <v>31022900</v>
      </c>
      <c r="B36595" t="s">
        <v>4</v>
      </c>
      <c r="C36595" s="30">
        <v>1.4644999999999999</v>
      </c>
      <c r="E36595">
        <v>2026</v>
      </c>
      <c r="G36595" t="s">
        <v>271</v>
      </c>
    </row>
    <row r="36596" spans="1:7">
      <c r="A36596">
        <v>31022900</v>
      </c>
      <c r="B36596" t="s">
        <v>4</v>
      </c>
      <c r="C36596" s="30">
        <v>1.4644999999999999</v>
      </c>
      <c r="E36596">
        <v>2027</v>
      </c>
      <c r="G36596" t="s">
        <v>271</v>
      </c>
    </row>
    <row r="36597" spans="1:7">
      <c r="A36597">
        <v>31022900</v>
      </c>
      <c r="B36597" t="s">
        <v>4</v>
      </c>
      <c r="C36597" s="30">
        <v>1.4644999999999999</v>
      </c>
      <c r="E36597">
        <v>2028</v>
      </c>
      <c r="G36597" t="s">
        <v>271</v>
      </c>
    </row>
    <row r="36598" spans="1:7">
      <c r="A36598">
        <v>31023010</v>
      </c>
      <c r="B36598" t="s">
        <v>4</v>
      </c>
      <c r="C36598" s="30">
        <v>1.69</v>
      </c>
      <c r="G36598" t="s">
        <v>271</v>
      </c>
    </row>
    <row r="36599" spans="1:7">
      <c r="A36599">
        <v>31023010</v>
      </c>
      <c r="B36599" t="s">
        <v>4</v>
      </c>
      <c r="C36599" s="30">
        <v>1.7068999999999999</v>
      </c>
      <c r="E36599">
        <v>2026</v>
      </c>
      <c r="G36599" t="s">
        <v>271</v>
      </c>
    </row>
    <row r="36600" spans="1:7">
      <c r="A36600">
        <v>31023010</v>
      </c>
      <c r="B36600" t="s">
        <v>4</v>
      </c>
      <c r="C36600" s="30">
        <v>1.7068999999999999</v>
      </c>
      <c r="E36600">
        <v>2027</v>
      </c>
      <c r="G36600" t="s">
        <v>271</v>
      </c>
    </row>
    <row r="36601" spans="1:7">
      <c r="A36601">
        <v>31023010</v>
      </c>
      <c r="B36601" t="s">
        <v>4</v>
      </c>
      <c r="C36601" s="30">
        <v>1.7068999999999999</v>
      </c>
      <c r="E36601">
        <v>2028</v>
      </c>
      <c r="G36601" t="s">
        <v>271</v>
      </c>
    </row>
    <row r="36602" spans="1:7">
      <c r="A36602">
        <v>31023090</v>
      </c>
      <c r="B36602" t="s">
        <v>4</v>
      </c>
      <c r="C36602" s="30">
        <v>2.6</v>
      </c>
      <c r="G36602" t="s">
        <v>271</v>
      </c>
    </row>
    <row r="36603" spans="1:7">
      <c r="A36603">
        <v>31023090</v>
      </c>
      <c r="B36603" t="s">
        <v>4</v>
      </c>
      <c r="C36603" s="30">
        <v>2.6260000000000003</v>
      </c>
      <c r="E36603">
        <v>2026</v>
      </c>
      <c r="G36603" t="s">
        <v>271</v>
      </c>
    </row>
    <row r="36604" spans="1:7">
      <c r="A36604">
        <v>31023090</v>
      </c>
      <c r="B36604" t="s">
        <v>4</v>
      </c>
      <c r="C36604" s="30">
        <v>2.6260000000000003</v>
      </c>
      <c r="E36604">
        <v>2027</v>
      </c>
      <c r="G36604" t="s">
        <v>271</v>
      </c>
    </row>
    <row r="36605" spans="1:7">
      <c r="A36605">
        <v>31023090</v>
      </c>
      <c r="B36605" t="s">
        <v>4</v>
      </c>
      <c r="C36605" s="30">
        <v>2.6260000000000003</v>
      </c>
      <c r="E36605">
        <v>2028</v>
      </c>
      <c r="G36605" t="s">
        <v>271</v>
      </c>
    </row>
    <row r="36606" spans="1:7">
      <c r="A36606">
        <v>31024010</v>
      </c>
      <c r="B36606" t="s">
        <v>4</v>
      </c>
      <c r="C36606" s="30">
        <v>2.2200000000000002</v>
      </c>
      <c r="G36606" t="s">
        <v>271</v>
      </c>
    </row>
    <row r="36607" spans="1:7">
      <c r="A36607">
        <v>31024010</v>
      </c>
      <c r="B36607" t="s">
        <v>4</v>
      </c>
      <c r="C36607" s="30">
        <v>2.2422000000000004</v>
      </c>
      <c r="E36607">
        <v>2026</v>
      </c>
      <c r="G36607" t="s">
        <v>271</v>
      </c>
    </row>
    <row r="36608" spans="1:7">
      <c r="A36608">
        <v>31024010</v>
      </c>
      <c r="B36608" t="s">
        <v>4</v>
      </c>
      <c r="C36608" s="30">
        <v>2.2422000000000004</v>
      </c>
      <c r="E36608">
        <v>2027</v>
      </c>
      <c r="G36608" t="s">
        <v>271</v>
      </c>
    </row>
    <row r="36609" spans="1:7">
      <c r="A36609">
        <v>31024010</v>
      </c>
      <c r="B36609" t="s">
        <v>4</v>
      </c>
      <c r="C36609" s="30">
        <v>2.2422000000000004</v>
      </c>
      <c r="E36609">
        <v>2028</v>
      </c>
      <c r="G36609" t="s">
        <v>271</v>
      </c>
    </row>
    <row r="36610" spans="1:7">
      <c r="A36610">
        <v>31024090</v>
      </c>
      <c r="B36610" t="s">
        <v>4</v>
      </c>
      <c r="C36610" s="30">
        <v>2.2200000000000002</v>
      </c>
      <c r="G36610" t="s">
        <v>271</v>
      </c>
    </row>
    <row r="36611" spans="1:7">
      <c r="A36611">
        <v>31024090</v>
      </c>
      <c r="B36611" t="s">
        <v>4</v>
      </c>
      <c r="C36611" s="30">
        <v>2.2422000000000004</v>
      </c>
      <c r="E36611">
        <v>2026</v>
      </c>
      <c r="G36611" t="s">
        <v>271</v>
      </c>
    </row>
    <row r="36612" spans="1:7">
      <c r="A36612">
        <v>31024090</v>
      </c>
      <c r="B36612" t="s">
        <v>4</v>
      </c>
      <c r="C36612" s="30">
        <v>2.2422000000000004</v>
      </c>
      <c r="E36612">
        <v>2027</v>
      </c>
      <c r="G36612" t="s">
        <v>271</v>
      </c>
    </row>
    <row r="36613" spans="1:7">
      <c r="A36613">
        <v>31024090</v>
      </c>
      <c r="B36613" t="s">
        <v>4</v>
      </c>
      <c r="C36613" s="30">
        <v>2.2422000000000004</v>
      </c>
      <c r="E36613">
        <v>2028</v>
      </c>
      <c r="G36613" t="s">
        <v>271</v>
      </c>
    </row>
    <row r="36614" spans="1:7">
      <c r="A36614">
        <v>31025000</v>
      </c>
      <c r="B36614" t="s">
        <v>4</v>
      </c>
      <c r="C36614" s="30">
        <v>4.2699999999999996</v>
      </c>
      <c r="G36614" t="s">
        <v>271</v>
      </c>
    </row>
    <row r="36615" spans="1:7">
      <c r="A36615">
        <v>31025000</v>
      </c>
      <c r="B36615" t="s">
        <v>4</v>
      </c>
      <c r="C36615" s="30">
        <v>4.3126999999999995</v>
      </c>
      <c r="E36615">
        <v>2026</v>
      </c>
      <c r="G36615" t="s">
        <v>271</v>
      </c>
    </row>
    <row r="36616" spans="1:7">
      <c r="A36616">
        <v>31025000</v>
      </c>
      <c r="B36616" t="s">
        <v>4</v>
      </c>
      <c r="C36616" s="30">
        <v>4.3126999999999995</v>
      </c>
      <c r="E36616">
        <v>2027</v>
      </c>
      <c r="G36616" t="s">
        <v>271</v>
      </c>
    </row>
    <row r="36617" spans="1:7">
      <c r="A36617">
        <v>31025000</v>
      </c>
      <c r="B36617" t="s">
        <v>4</v>
      </c>
      <c r="C36617" s="30">
        <v>4.3126999999999995</v>
      </c>
      <c r="E36617">
        <v>2028</v>
      </c>
      <c r="G36617" t="s">
        <v>271</v>
      </c>
    </row>
    <row r="36618" spans="1:7">
      <c r="A36618">
        <v>31026000</v>
      </c>
      <c r="B36618" t="s">
        <v>4</v>
      </c>
      <c r="C36618" s="30">
        <v>2.1800000000000002</v>
      </c>
      <c r="G36618" t="s">
        <v>271</v>
      </c>
    </row>
    <row r="36619" spans="1:7">
      <c r="A36619">
        <v>31026000</v>
      </c>
      <c r="B36619" t="s">
        <v>4</v>
      </c>
      <c r="C36619" s="30">
        <v>2.2018</v>
      </c>
      <c r="E36619">
        <v>2026</v>
      </c>
      <c r="G36619" t="s">
        <v>271</v>
      </c>
    </row>
    <row r="36620" spans="1:7">
      <c r="A36620">
        <v>31026000</v>
      </c>
      <c r="B36620" t="s">
        <v>4</v>
      </c>
      <c r="C36620" s="30">
        <v>2.2018</v>
      </c>
      <c r="E36620">
        <v>2027</v>
      </c>
      <c r="G36620" t="s">
        <v>271</v>
      </c>
    </row>
    <row r="36621" spans="1:7">
      <c r="A36621">
        <v>31026000</v>
      </c>
      <c r="B36621" t="s">
        <v>4</v>
      </c>
      <c r="C36621" s="30">
        <v>2.2018</v>
      </c>
      <c r="E36621">
        <v>2028</v>
      </c>
      <c r="G36621" t="s">
        <v>271</v>
      </c>
    </row>
    <row r="36622" spans="1:7">
      <c r="A36622">
        <v>31028000</v>
      </c>
      <c r="B36622" t="s">
        <v>4</v>
      </c>
      <c r="C36622" s="30">
        <v>1.63</v>
      </c>
      <c r="G36622" t="s">
        <v>271</v>
      </c>
    </row>
    <row r="36623" spans="1:7">
      <c r="A36623">
        <v>31028000</v>
      </c>
      <c r="B36623" t="s">
        <v>4</v>
      </c>
      <c r="C36623" s="30">
        <v>1.6462999999999999</v>
      </c>
      <c r="E36623">
        <v>2026</v>
      </c>
      <c r="G36623" t="s">
        <v>271</v>
      </c>
    </row>
    <row r="36624" spans="1:7">
      <c r="A36624">
        <v>31028000</v>
      </c>
      <c r="B36624" t="s">
        <v>4</v>
      </c>
      <c r="C36624" s="30">
        <v>1.6462999999999999</v>
      </c>
      <c r="E36624">
        <v>2027</v>
      </c>
      <c r="G36624" t="s">
        <v>271</v>
      </c>
    </row>
    <row r="36625" spans="1:7">
      <c r="A36625">
        <v>31028000</v>
      </c>
      <c r="B36625" t="s">
        <v>4</v>
      </c>
      <c r="C36625" s="30">
        <v>1.6462999999999999</v>
      </c>
      <c r="E36625">
        <v>2028</v>
      </c>
      <c r="G36625" t="s">
        <v>271</v>
      </c>
    </row>
    <row r="36626" spans="1:7">
      <c r="A36626">
        <v>31029000</v>
      </c>
      <c r="B36626" t="s">
        <v>4</v>
      </c>
      <c r="C36626" s="30">
        <v>1.66</v>
      </c>
      <c r="G36626" t="s">
        <v>271</v>
      </c>
    </row>
    <row r="36627" spans="1:7">
      <c r="A36627">
        <v>31029000</v>
      </c>
      <c r="B36627" t="s">
        <v>4</v>
      </c>
      <c r="C36627" s="30">
        <v>1.6765999999999999</v>
      </c>
      <c r="E36627">
        <v>2026</v>
      </c>
      <c r="G36627" t="s">
        <v>271</v>
      </c>
    </row>
    <row r="36628" spans="1:7">
      <c r="A36628">
        <v>31029000</v>
      </c>
      <c r="B36628" t="s">
        <v>4</v>
      </c>
      <c r="C36628" s="30">
        <v>1.6765999999999999</v>
      </c>
      <c r="E36628">
        <v>2027</v>
      </c>
      <c r="G36628" t="s">
        <v>271</v>
      </c>
    </row>
    <row r="36629" spans="1:7">
      <c r="A36629">
        <v>31029000</v>
      </c>
      <c r="B36629" t="s">
        <v>4</v>
      </c>
      <c r="C36629" s="30">
        <v>1.6765999999999999</v>
      </c>
      <c r="E36629">
        <v>2028</v>
      </c>
      <c r="G36629" t="s">
        <v>271</v>
      </c>
    </row>
    <row r="36630" spans="1:7">
      <c r="A36630">
        <v>31051000</v>
      </c>
      <c r="B36630" t="s">
        <v>4</v>
      </c>
      <c r="C36630">
        <v>0.85</v>
      </c>
      <c r="G36630" t="s">
        <v>271</v>
      </c>
    </row>
    <row r="36631" spans="1:7">
      <c r="A36631">
        <v>31051000</v>
      </c>
      <c r="B36631" t="s">
        <v>4</v>
      </c>
      <c r="C36631">
        <v>0.85849999999999993</v>
      </c>
      <c r="E36631">
        <v>2026</v>
      </c>
      <c r="G36631" t="s">
        <v>271</v>
      </c>
    </row>
    <row r="36632" spans="1:7">
      <c r="A36632">
        <v>31051000</v>
      </c>
      <c r="B36632" t="s">
        <v>4</v>
      </c>
      <c r="C36632">
        <v>0.85849999999999993</v>
      </c>
      <c r="E36632">
        <v>2027</v>
      </c>
      <c r="G36632" t="s">
        <v>271</v>
      </c>
    </row>
    <row r="36633" spans="1:7">
      <c r="A36633">
        <v>31051000</v>
      </c>
      <c r="B36633" t="s">
        <v>4</v>
      </c>
      <c r="C36633">
        <v>0.85849999999999993</v>
      </c>
      <c r="E36633">
        <v>2028</v>
      </c>
      <c r="G36633" t="s">
        <v>271</v>
      </c>
    </row>
    <row r="36634" spans="1:7">
      <c r="A36634">
        <v>31052010</v>
      </c>
      <c r="B36634" t="s">
        <v>4</v>
      </c>
      <c r="C36634" s="30">
        <v>1.1200000000000001</v>
      </c>
      <c r="G36634" t="s">
        <v>271</v>
      </c>
    </row>
    <row r="36635" spans="1:7">
      <c r="A36635">
        <v>31052010</v>
      </c>
      <c r="B36635" t="s">
        <v>4</v>
      </c>
      <c r="C36635" s="30">
        <v>1.1312000000000002</v>
      </c>
      <c r="E36635">
        <v>2026</v>
      </c>
      <c r="G36635" t="s">
        <v>271</v>
      </c>
    </row>
    <row r="36636" spans="1:7">
      <c r="A36636">
        <v>31052010</v>
      </c>
      <c r="B36636" t="s">
        <v>4</v>
      </c>
      <c r="C36636" s="30">
        <v>1.1312000000000002</v>
      </c>
      <c r="E36636">
        <v>2027</v>
      </c>
      <c r="G36636" t="s">
        <v>271</v>
      </c>
    </row>
    <row r="36637" spans="1:7">
      <c r="A36637">
        <v>31052010</v>
      </c>
      <c r="B36637" t="s">
        <v>4</v>
      </c>
      <c r="C36637" s="30">
        <v>1.1312000000000002</v>
      </c>
      <c r="E36637">
        <v>2028</v>
      </c>
      <c r="G36637" t="s">
        <v>271</v>
      </c>
    </row>
    <row r="36638" spans="1:7">
      <c r="A36638">
        <v>31052090</v>
      </c>
      <c r="B36638" t="s">
        <v>4</v>
      </c>
      <c r="C36638">
        <v>0.76</v>
      </c>
      <c r="G36638" t="s">
        <v>271</v>
      </c>
    </row>
    <row r="36639" spans="1:7">
      <c r="A36639">
        <v>31052090</v>
      </c>
      <c r="B36639" t="s">
        <v>4</v>
      </c>
      <c r="C36639">
        <v>0.76760000000000006</v>
      </c>
      <c r="E36639">
        <v>2026</v>
      </c>
      <c r="G36639" t="s">
        <v>271</v>
      </c>
    </row>
    <row r="36640" spans="1:7">
      <c r="A36640">
        <v>31052090</v>
      </c>
      <c r="B36640" t="s">
        <v>4</v>
      </c>
      <c r="C36640">
        <v>0.76760000000000006</v>
      </c>
      <c r="E36640">
        <v>2027</v>
      </c>
      <c r="G36640" t="s">
        <v>271</v>
      </c>
    </row>
    <row r="36641" spans="1:7">
      <c r="A36641">
        <v>31052090</v>
      </c>
      <c r="B36641" t="s">
        <v>4</v>
      </c>
      <c r="C36641">
        <v>0.76760000000000006</v>
      </c>
      <c r="E36641">
        <v>2028</v>
      </c>
      <c r="G36641" t="s">
        <v>271</v>
      </c>
    </row>
    <row r="36642" spans="1:7">
      <c r="A36642">
        <v>31053000</v>
      </c>
      <c r="B36642" t="s">
        <v>4</v>
      </c>
      <c r="C36642">
        <v>0.54</v>
      </c>
      <c r="G36642" t="s">
        <v>271</v>
      </c>
    </row>
    <row r="36643" spans="1:7">
      <c r="A36643">
        <v>31053000</v>
      </c>
      <c r="B36643" t="s">
        <v>4</v>
      </c>
      <c r="C36643">
        <v>0.5454</v>
      </c>
      <c r="E36643">
        <v>2026</v>
      </c>
      <c r="G36643" t="s">
        <v>271</v>
      </c>
    </row>
    <row r="36644" spans="1:7">
      <c r="A36644">
        <v>31053000</v>
      </c>
      <c r="B36644" t="s">
        <v>4</v>
      </c>
      <c r="C36644">
        <v>0.5454</v>
      </c>
      <c r="E36644">
        <v>2027</v>
      </c>
      <c r="G36644" t="s">
        <v>271</v>
      </c>
    </row>
    <row r="36645" spans="1:7">
      <c r="A36645">
        <v>31053000</v>
      </c>
      <c r="B36645" t="s">
        <v>4</v>
      </c>
      <c r="C36645">
        <v>0.5454</v>
      </c>
      <c r="E36645">
        <v>2028</v>
      </c>
      <c r="G36645" t="s">
        <v>271</v>
      </c>
    </row>
    <row r="36646" spans="1:7">
      <c r="A36646">
        <v>31054000</v>
      </c>
      <c r="B36646" t="s">
        <v>4</v>
      </c>
      <c r="C36646">
        <v>0.35</v>
      </c>
      <c r="G36646" t="s">
        <v>271</v>
      </c>
    </row>
    <row r="36647" spans="1:7">
      <c r="A36647">
        <v>31054000</v>
      </c>
      <c r="B36647" t="s">
        <v>4</v>
      </c>
      <c r="C36647">
        <v>0.35349999999999998</v>
      </c>
      <c r="E36647">
        <v>2026</v>
      </c>
      <c r="G36647" t="s">
        <v>271</v>
      </c>
    </row>
    <row r="36648" spans="1:7">
      <c r="A36648">
        <v>31054000</v>
      </c>
      <c r="B36648" t="s">
        <v>4</v>
      </c>
      <c r="C36648">
        <v>0.35349999999999998</v>
      </c>
      <c r="E36648">
        <v>2027</v>
      </c>
      <c r="G36648" t="s">
        <v>271</v>
      </c>
    </row>
    <row r="36649" spans="1:7">
      <c r="A36649">
        <v>31054000</v>
      </c>
      <c r="B36649" t="s">
        <v>4</v>
      </c>
      <c r="C36649">
        <v>0.35349999999999998</v>
      </c>
      <c r="E36649">
        <v>2028</v>
      </c>
      <c r="G36649" t="s">
        <v>271</v>
      </c>
    </row>
    <row r="36650" spans="1:7">
      <c r="A36650">
        <v>31055100</v>
      </c>
      <c r="B36650" t="s">
        <v>4</v>
      </c>
      <c r="C36650" s="30">
        <v>1.53</v>
      </c>
      <c r="G36650" t="s">
        <v>271</v>
      </c>
    </row>
    <row r="36651" spans="1:7">
      <c r="A36651">
        <v>31055100</v>
      </c>
      <c r="B36651" t="s">
        <v>4</v>
      </c>
      <c r="C36651" s="30">
        <v>1.5453000000000001</v>
      </c>
      <c r="E36651">
        <v>2026</v>
      </c>
      <c r="G36651" t="s">
        <v>271</v>
      </c>
    </row>
    <row r="36652" spans="1:7">
      <c r="A36652">
        <v>31055100</v>
      </c>
      <c r="B36652" t="s">
        <v>4</v>
      </c>
      <c r="C36652" s="30">
        <v>1.5453000000000001</v>
      </c>
      <c r="E36652">
        <v>2027</v>
      </c>
      <c r="G36652" t="s">
        <v>271</v>
      </c>
    </row>
    <row r="36653" spans="1:7">
      <c r="A36653">
        <v>31055100</v>
      </c>
      <c r="B36653" t="s">
        <v>4</v>
      </c>
      <c r="C36653" s="30">
        <v>1.5453000000000001</v>
      </c>
      <c r="E36653">
        <v>2028</v>
      </c>
      <c r="G36653" t="s">
        <v>271</v>
      </c>
    </row>
    <row r="36654" spans="1:7">
      <c r="A36654">
        <v>31055900</v>
      </c>
      <c r="B36654" t="s">
        <v>4</v>
      </c>
      <c r="C36654">
        <v>0.64</v>
      </c>
      <c r="G36654" t="s">
        <v>271</v>
      </c>
    </row>
    <row r="36655" spans="1:7">
      <c r="A36655">
        <v>31055900</v>
      </c>
      <c r="B36655" t="s">
        <v>4</v>
      </c>
      <c r="C36655">
        <v>0.64639999999999997</v>
      </c>
      <c r="E36655">
        <v>2026</v>
      </c>
      <c r="G36655" t="s">
        <v>271</v>
      </c>
    </row>
    <row r="36656" spans="1:7">
      <c r="A36656">
        <v>31055900</v>
      </c>
      <c r="B36656" t="s">
        <v>4</v>
      </c>
      <c r="C36656">
        <v>0.64639999999999997</v>
      </c>
      <c r="E36656">
        <v>2027</v>
      </c>
      <c r="G36656" t="s">
        <v>271</v>
      </c>
    </row>
    <row r="36657" spans="1:7">
      <c r="A36657">
        <v>31055900</v>
      </c>
      <c r="B36657" t="s">
        <v>4</v>
      </c>
      <c r="C36657">
        <v>0.64639999999999997</v>
      </c>
      <c r="E36657">
        <v>2028</v>
      </c>
      <c r="G36657" t="s">
        <v>271</v>
      </c>
    </row>
    <row r="36658" spans="1:7">
      <c r="A36658">
        <v>31059020</v>
      </c>
      <c r="B36658" t="s">
        <v>4</v>
      </c>
      <c r="C36658" s="30">
        <v>1.48</v>
      </c>
      <c r="G36658" t="s">
        <v>271</v>
      </c>
    </row>
    <row r="36659" spans="1:7">
      <c r="A36659">
        <v>31059020</v>
      </c>
      <c r="B36659" t="s">
        <v>4</v>
      </c>
      <c r="C36659" s="30">
        <v>1.4947999999999999</v>
      </c>
      <c r="E36659">
        <v>2026</v>
      </c>
      <c r="G36659" t="s">
        <v>271</v>
      </c>
    </row>
    <row r="36660" spans="1:7">
      <c r="A36660">
        <v>31059020</v>
      </c>
      <c r="B36660" t="s">
        <v>4</v>
      </c>
      <c r="C36660" s="30">
        <v>1.4947999999999999</v>
      </c>
      <c r="E36660">
        <v>2027</v>
      </c>
      <c r="G36660" t="s">
        <v>271</v>
      </c>
    </row>
    <row r="36661" spans="1:7">
      <c r="A36661">
        <v>31059020</v>
      </c>
      <c r="B36661" t="s">
        <v>4</v>
      </c>
      <c r="C36661" s="30">
        <v>1.4947999999999999</v>
      </c>
      <c r="E36661">
        <v>2028</v>
      </c>
      <c r="G36661" t="s">
        <v>271</v>
      </c>
    </row>
    <row r="36662" spans="1:7">
      <c r="A36662">
        <v>31059080</v>
      </c>
      <c r="B36662" t="s">
        <v>4</v>
      </c>
      <c r="C36662">
        <v>0.76</v>
      </c>
      <c r="G36662" t="s">
        <v>271</v>
      </c>
    </row>
    <row r="36663" spans="1:7">
      <c r="A36663">
        <v>31059080</v>
      </c>
      <c r="B36663" t="s">
        <v>4</v>
      </c>
      <c r="C36663">
        <v>0.76760000000000006</v>
      </c>
      <c r="E36663">
        <v>2026</v>
      </c>
      <c r="G36663" t="s">
        <v>271</v>
      </c>
    </row>
    <row r="36664" spans="1:7">
      <c r="A36664">
        <v>31059080</v>
      </c>
      <c r="B36664" t="s">
        <v>4</v>
      </c>
      <c r="C36664">
        <v>0.76760000000000006</v>
      </c>
      <c r="E36664">
        <v>2027</v>
      </c>
      <c r="G36664" t="s">
        <v>271</v>
      </c>
    </row>
    <row r="36665" spans="1:7">
      <c r="A36665">
        <v>31059080</v>
      </c>
      <c r="B36665" t="s">
        <v>4</v>
      </c>
      <c r="C36665">
        <v>0.76760000000000006</v>
      </c>
      <c r="E36665">
        <v>2028</v>
      </c>
      <c r="G36665" t="s">
        <v>271</v>
      </c>
    </row>
    <row r="36666" spans="1:7">
      <c r="A36666">
        <v>7601</v>
      </c>
      <c r="B36666" t="s">
        <v>4</v>
      </c>
      <c r="C36666">
        <v>0.36</v>
      </c>
      <c r="D36666" t="s">
        <v>19</v>
      </c>
      <c r="G36666" t="s">
        <v>25</v>
      </c>
    </row>
    <row r="36667" spans="1:7">
      <c r="A36667">
        <v>7601</v>
      </c>
      <c r="B36667" t="s">
        <v>4</v>
      </c>
      <c r="C36667">
        <v>0.39599999999999996</v>
      </c>
      <c r="D36667" t="s">
        <v>19</v>
      </c>
      <c r="E36667">
        <v>2026</v>
      </c>
      <c r="G36667" t="s">
        <v>25</v>
      </c>
    </row>
    <row r="36668" spans="1:7">
      <c r="A36668">
        <v>7601</v>
      </c>
      <c r="B36668" t="s">
        <v>4</v>
      </c>
      <c r="C36668">
        <v>0.432</v>
      </c>
      <c r="D36668" t="s">
        <v>19</v>
      </c>
      <c r="E36668">
        <v>2027</v>
      </c>
      <c r="G36668" t="s">
        <v>25</v>
      </c>
    </row>
    <row r="36669" spans="1:7">
      <c r="A36669">
        <v>7601</v>
      </c>
      <c r="B36669" t="s">
        <v>4</v>
      </c>
      <c r="C36669">
        <v>0.46799999999999997</v>
      </c>
      <c r="D36669" t="s">
        <v>19</v>
      </c>
      <c r="E36669">
        <v>2028</v>
      </c>
      <c r="G36669" t="s">
        <v>25</v>
      </c>
    </row>
    <row r="36670" spans="1:7">
      <c r="A36670">
        <v>7603</v>
      </c>
      <c r="B36670" t="s">
        <v>4</v>
      </c>
      <c r="C36670">
        <v>0.49</v>
      </c>
      <c r="D36670" t="s">
        <v>19</v>
      </c>
      <c r="G36670" t="s">
        <v>25</v>
      </c>
    </row>
    <row r="36671" spans="1:7">
      <c r="A36671">
        <v>7603</v>
      </c>
      <c r="B36671" t="s">
        <v>4</v>
      </c>
      <c r="C36671">
        <v>0.53900000000000003</v>
      </c>
      <c r="D36671" t="s">
        <v>19</v>
      </c>
      <c r="E36671">
        <v>2026</v>
      </c>
      <c r="G36671" t="s">
        <v>25</v>
      </c>
    </row>
    <row r="36672" spans="1:7">
      <c r="A36672">
        <v>7603</v>
      </c>
      <c r="B36672" t="s">
        <v>4</v>
      </c>
      <c r="C36672">
        <v>0.58799999999999997</v>
      </c>
      <c r="D36672" t="s">
        <v>19</v>
      </c>
      <c r="E36672">
        <v>2027</v>
      </c>
      <c r="G36672" t="s">
        <v>25</v>
      </c>
    </row>
    <row r="36673" spans="1:7">
      <c r="A36673">
        <v>7603</v>
      </c>
      <c r="B36673" t="s">
        <v>4</v>
      </c>
      <c r="C36673">
        <v>0.63700000000000001</v>
      </c>
      <c r="D36673" t="s">
        <v>19</v>
      </c>
      <c r="E36673">
        <v>2028</v>
      </c>
      <c r="G36673" t="s">
        <v>25</v>
      </c>
    </row>
    <row r="36674" spans="1:7">
      <c r="A36674">
        <v>76041010</v>
      </c>
      <c r="B36674" t="s">
        <v>4</v>
      </c>
      <c r="C36674">
        <v>0.72</v>
      </c>
      <c r="D36674" t="s">
        <v>19</v>
      </c>
      <c r="G36674" t="s">
        <v>25</v>
      </c>
    </row>
    <row r="36675" spans="1:7">
      <c r="A36675">
        <v>76041010</v>
      </c>
      <c r="B36675" t="s">
        <v>4</v>
      </c>
      <c r="C36675">
        <v>0.79199999999999993</v>
      </c>
      <c r="D36675" t="s">
        <v>19</v>
      </c>
      <c r="E36675">
        <v>2026</v>
      </c>
      <c r="G36675" t="s">
        <v>25</v>
      </c>
    </row>
    <row r="36676" spans="1:7">
      <c r="A36676">
        <v>76041010</v>
      </c>
      <c r="B36676" t="s">
        <v>4</v>
      </c>
      <c r="C36676">
        <v>0.86399999999999999</v>
      </c>
      <c r="D36676" t="s">
        <v>19</v>
      </c>
      <c r="E36676">
        <v>2027</v>
      </c>
      <c r="G36676" t="s">
        <v>25</v>
      </c>
    </row>
    <row r="36677" spans="1:7">
      <c r="A36677">
        <v>76041010</v>
      </c>
      <c r="B36677" t="s">
        <v>4</v>
      </c>
      <c r="C36677">
        <v>0.93599999999999994</v>
      </c>
      <c r="D36677" t="s">
        <v>19</v>
      </c>
      <c r="E36677">
        <v>2028</v>
      </c>
      <c r="G36677" t="s">
        <v>25</v>
      </c>
    </row>
    <row r="36678" spans="1:7">
      <c r="A36678">
        <v>76041090</v>
      </c>
      <c r="B36678" t="s">
        <v>4</v>
      </c>
      <c r="C36678">
        <v>0.73</v>
      </c>
      <c r="D36678" t="s">
        <v>19</v>
      </c>
      <c r="G36678" t="s">
        <v>25</v>
      </c>
    </row>
    <row r="36679" spans="1:7">
      <c r="A36679">
        <v>76041090</v>
      </c>
      <c r="B36679" t="s">
        <v>4</v>
      </c>
      <c r="C36679">
        <v>0.80299999999999994</v>
      </c>
      <c r="D36679" t="s">
        <v>19</v>
      </c>
      <c r="E36679">
        <v>2026</v>
      </c>
      <c r="G36679" t="s">
        <v>25</v>
      </c>
    </row>
    <row r="36680" spans="1:7">
      <c r="A36680">
        <v>76041090</v>
      </c>
      <c r="B36680" t="s">
        <v>4</v>
      </c>
      <c r="C36680">
        <v>0.876</v>
      </c>
      <c r="D36680" t="s">
        <v>19</v>
      </c>
      <c r="E36680">
        <v>2027</v>
      </c>
      <c r="G36680" t="s">
        <v>25</v>
      </c>
    </row>
    <row r="36681" spans="1:7">
      <c r="A36681">
        <v>76041090</v>
      </c>
      <c r="B36681" t="s">
        <v>4</v>
      </c>
      <c r="C36681">
        <v>0.94899999999999995</v>
      </c>
      <c r="D36681" t="s">
        <v>19</v>
      </c>
      <c r="E36681">
        <v>2028</v>
      </c>
      <c r="G36681" t="s">
        <v>25</v>
      </c>
    </row>
    <row r="36682" spans="1:7">
      <c r="A36682">
        <v>76042100</v>
      </c>
      <c r="B36682" t="s">
        <v>4</v>
      </c>
      <c r="C36682">
        <v>0.73</v>
      </c>
      <c r="D36682" t="s">
        <v>19</v>
      </c>
      <c r="G36682" t="s">
        <v>25</v>
      </c>
    </row>
    <row r="36683" spans="1:7">
      <c r="A36683">
        <v>76042100</v>
      </c>
      <c r="B36683" t="s">
        <v>4</v>
      </c>
      <c r="C36683">
        <v>0.80299999999999994</v>
      </c>
      <c r="D36683" t="s">
        <v>19</v>
      </c>
      <c r="E36683">
        <v>2026</v>
      </c>
      <c r="G36683" t="s">
        <v>25</v>
      </c>
    </row>
    <row r="36684" spans="1:7">
      <c r="A36684">
        <v>76042100</v>
      </c>
      <c r="B36684" t="s">
        <v>4</v>
      </c>
      <c r="C36684">
        <v>0.876</v>
      </c>
      <c r="D36684" t="s">
        <v>19</v>
      </c>
      <c r="E36684">
        <v>2027</v>
      </c>
      <c r="G36684" t="s">
        <v>25</v>
      </c>
    </row>
    <row r="36685" spans="1:7">
      <c r="A36685">
        <v>76042100</v>
      </c>
      <c r="B36685" t="s">
        <v>4</v>
      </c>
      <c r="C36685">
        <v>0.94899999999999995</v>
      </c>
      <c r="D36685" t="s">
        <v>19</v>
      </c>
      <c r="E36685">
        <v>2028</v>
      </c>
      <c r="G36685" t="s">
        <v>25</v>
      </c>
    </row>
    <row r="36686" spans="1:7">
      <c r="A36686">
        <v>76042910</v>
      </c>
      <c r="B36686" t="s">
        <v>4</v>
      </c>
      <c r="C36686">
        <v>0.72</v>
      </c>
      <c r="D36686" t="s">
        <v>19</v>
      </c>
      <c r="G36686" t="s">
        <v>25</v>
      </c>
    </row>
    <row r="36687" spans="1:7">
      <c r="A36687">
        <v>76042910</v>
      </c>
      <c r="B36687" t="s">
        <v>4</v>
      </c>
      <c r="C36687">
        <v>0.79199999999999993</v>
      </c>
      <c r="D36687" t="s">
        <v>19</v>
      </c>
      <c r="E36687">
        <v>2026</v>
      </c>
      <c r="G36687" t="s">
        <v>25</v>
      </c>
    </row>
    <row r="36688" spans="1:7">
      <c r="A36688">
        <v>76042910</v>
      </c>
      <c r="B36688" t="s">
        <v>4</v>
      </c>
      <c r="C36688">
        <v>0.86399999999999999</v>
      </c>
      <c r="D36688" t="s">
        <v>19</v>
      </c>
      <c r="E36688">
        <v>2027</v>
      </c>
      <c r="G36688" t="s">
        <v>25</v>
      </c>
    </row>
    <row r="36689" spans="1:7">
      <c r="A36689">
        <v>76042910</v>
      </c>
      <c r="B36689" t="s">
        <v>4</v>
      </c>
      <c r="C36689">
        <v>0.93599999999999994</v>
      </c>
      <c r="D36689" t="s">
        <v>19</v>
      </c>
      <c r="E36689">
        <v>2028</v>
      </c>
      <c r="G36689" t="s">
        <v>25</v>
      </c>
    </row>
    <row r="36690" spans="1:7">
      <c r="A36690">
        <v>76042990</v>
      </c>
      <c r="B36690" t="s">
        <v>4</v>
      </c>
      <c r="C36690">
        <v>0.73</v>
      </c>
      <c r="D36690" t="s">
        <v>19</v>
      </c>
      <c r="G36690" t="s">
        <v>25</v>
      </c>
    </row>
    <row r="36691" spans="1:7">
      <c r="A36691">
        <v>76042990</v>
      </c>
      <c r="B36691" t="s">
        <v>4</v>
      </c>
      <c r="C36691">
        <v>0.80299999999999994</v>
      </c>
      <c r="D36691" t="s">
        <v>19</v>
      </c>
      <c r="E36691">
        <v>2026</v>
      </c>
      <c r="G36691" t="s">
        <v>25</v>
      </c>
    </row>
    <row r="36692" spans="1:7">
      <c r="A36692">
        <v>76042990</v>
      </c>
      <c r="B36692" t="s">
        <v>4</v>
      </c>
      <c r="C36692">
        <v>0.876</v>
      </c>
      <c r="D36692" t="s">
        <v>19</v>
      </c>
      <c r="E36692">
        <v>2027</v>
      </c>
      <c r="G36692" t="s">
        <v>25</v>
      </c>
    </row>
    <row r="36693" spans="1:7">
      <c r="A36693">
        <v>76042990</v>
      </c>
      <c r="B36693" t="s">
        <v>4</v>
      </c>
      <c r="C36693">
        <v>0.94899999999999995</v>
      </c>
      <c r="D36693" t="s">
        <v>19</v>
      </c>
      <c r="E36693">
        <v>2028</v>
      </c>
      <c r="G36693" t="s">
        <v>25</v>
      </c>
    </row>
    <row r="36694" spans="1:7">
      <c r="A36694">
        <v>7605</v>
      </c>
      <c r="B36694" t="s">
        <v>4</v>
      </c>
      <c r="C36694">
        <v>0.72</v>
      </c>
      <c r="D36694" t="s">
        <v>19</v>
      </c>
      <c r="G36694" t="s">
        <v>25</v>
      </c>
    </row>
    <row r="36695" spans="1:7">
      <c r="A36695">
        <v>7605</v>
      </c>
      <c r="B36695" t="s">
        <v>4</v>
      </c>
      <c r="C36695">
        <v>0.79199999999999993</v>
      </c>
      <c r="D36695" t="s">
        <v>19</v>
      </c>
      <c r="E36695">
        <v>2026</v>
      </c>
      <c r="G36695" t="s">
        <v>25</v>
      </c>
    </row>
    <row r="36696" spans="1:7">
      <c r="A36696">
        <v>7605</v>
      </c>
      <c r="B36696" t="s">
        <v>4</v>
      </c>
      <c r="C36696">
        <v>0.86399999999999999</v>
      </c>
      <c r="D36696" t="s">
        <v>19</v>
      </c>
      <c r="E36696">
        <v>2027</v>
      </c>
      <c r="G36696" t="s">
        <v>25</v>
      </c>
    </row>
    <row r="36697" spans="1:7">
      <c r="A36697">
        <v>7605</v>
      </c>
      <c r="B36697" t="s">
        <v>4</v>
      </c>
      <c r="C36697">
        <v>0.93599999999999994</v>
      </c>
      <c r="D36697" t="s">
        <v>19</v>
      </c>
      <c r="E36697">
        <v>2028</v>
      </c>
      <c r="G36697" t="s">
        <v>25</v>
      </c>
    </row>
    <row r="36698" spans="1:7">
      <c r="A36698">
        <v>7606</v>
      </c>
      <c r="B36698" t="s">
        <v>4</v>
      </c>
      <c r="C36698" s="30">
        <v>1.18</v>
      </c>
      <c r="D36698" t="s">
        <v>19</v>
      </c>
      <c r="G36698" t="s">
        <v>25</v>
      </c>
    </row>
    <row r="36699" spans="1:7">
      <c r="A36699">
        <v>7606</v>
      </c>
      <c r="B36699" t="s">
        <v>4</v>
      </c>
      <c r="C36699" s="30">
        <v>1.298</v>
      </c>
      <c r="D36699" t="s">
        <v>19</v>
      </c>
      <c r="E36699">
        <v>2026</v>
      </c>
      <c r="G36699" t="s">
        <v>25</v>
      </c>
    </row>
    <row r="36700" spans="1:7">
      <c r="A36700">
        <v>7606</v>
      </c>
      <c r="B36700" t="s">
        <v>4</v>
      </c>
      <c r="C36700" s="30">
        <v>1.4159999999999999</v>
      </c>
      <c r="D36700" t="s">
        <v>19</v>
      </c>
      <c r="E36700">
        <v>2027</v>
      </c>
      <c r="G36700" t="s">
        <v>25</v>
      </c>
    </row>
    <row r="36701" spans="1:7">
      <c r="A36701">
        <v>7606</v>
      </c>
      <c r="B36701" t="s">
        <v>4</v>
      </c>
      <c r="C36701" s="30">
        <v>1.534</v>
      </c>
      <c r="D36701" t="s">
        <v>19</v>
      </c>
      <c r="E36701">
        <v>2028</v>
      </c>
      <c r="G36701" t="s">
        <v>25</v>
      </c>
    </row>
    <row r="36702" spans="1:7">
      <c r="A36702">
        <v>7607</v>
      </c>
      <c r="B36702" t="s">
        <v>4</v>
      </c>
      <c r="C36702" s="30">
        <v>1.18</v>
      </c>
      <c r="D36702" t="s">
        <v>19</v>
      </c>
      <c r="G36702" t="s">
        <v>25</v>
      </c>
    </row>
    <row r="36703" spans="1:7">
      <c r="A36703">
        <v>7607</v>
      </c>
      <c r="B36703" t="s">
        <v>4</v>
      </c>
      <c r="C36703" s="30">
        <v>1.298</v>
      </c>
      <c r="D36703" t="s">
        <v>19</v>
      </c>
      <c r="E36703">
        <v>2026</v>
      </c>
      <c r="G36703" t="s">
        <v>25</v>
      </c>
    </row>
    <row r="36704" spans="1:7">
      <c r="A36704">
        <v>7607</v>
      </c>
      <c r="B36704" t="s">
        <v>4</v>
      </c>
      <c r="C36704" s="30">
        <v>1.4159999999999999</v>
      </c>
      <c r="D36704" t="s">
        <v>19</v>
      </c>
      <c r="E36704">
        <v>2027</v>
      </c>
      <c r="G36704" t="s">
        <v>25</v>
      </c>
    </row>
    <row r="36705" spans="1:7">
      <c r="A36705">
        <v>7607</v>
      </c>
      <c r="B36705" t="s">
        <v>4</v>
      </c>
      <c r="C36705" s="30">
        <v>1.534</v>
      </c>
      <c r="D36705" t="s">
        <v>19</v>
      </c>
      <c r="E36705">
        <v>2028</v>
      </c>
      <c r="G36705" t="s">
        <v>25</v>
      </c>
    </row>
    <row r="36706" spans="1:7">
      <c r="A36706">
        <v>7608</v>
      </c>
      <c r="B36706" t="s">
        <v>4</v>
      </c>
      <c r="C36706">
        <v>0.73</v>
      </c>
      <c r="D36706" t="s">
        <v>19</v>
      </c>
      <c r="G36706" t="s">
        <v>25</v>
      </c>
    </row>
    <row r="36707" spans="1:7">
      <c r="A36707">
        <v>7608</v>
      </c>
      <c r="B36707" t="s">
        <v>4</v>
      </c>
      <c r="C36707">
        <v>0.80299999999999994</v>
      </c>
      <c r="D36707" t="s">
        <v>19</v>
      </c>
      <c r="E36707">
        <v>2026</v>
      </c>
      <c r="G36707" t="s">
        <v>25</v>
      </c>
    </row>
    <row r="36708" spans="1:7">
      <c r="A36708">
        <v>7608</v>
      </c>
      <c r="B36708" t="s">
        <v>4</v>
      </c>
      <c r="C36708">
        <v>0.876</v>
      </c>
      <c r="D36708" t="s">
        <v>19</v>
      </c>
      <c r="E36708">
        <v>2027</v>
      </c>
      <c r="G36708" t="s">
        <v>25</v>
      </c>
    </row>
    <row r="36709" spans="1:7">
      <c r="A36709">
        <v>7608</v>
      </c>
      <c r="B36709" t="s">
        <v>4</v>
      </c>
      <c r="C36709">
        <v>0.94899999999999995</v>
      </c>
      <c r="D36709" t="s">
        <v>19</v>
      </c>
      <c r="E36709">
        <v>2028</v>
      </c>
      <c r="G36709" t="s">
        <v>25</v>
      </c>
    </row>
    <row r="36710" spans="1:7">
      <c r="A36710">
        <v>76090000</v>
      </c>
      <c r="B36710" t="s">
        <v>4</v>
      </c>
      <c r="C36710">
        <v>0.73</v>
      </c>
      <c r="D36710" t="s">
        <v>19</v>
      </c>
      <c r="G36710" t="s">
        <v>25</v>
      </c>
    </row>
    <row r="36711" spans="1:7">
      <c r="A36711">
        <v>76090000</v>
      </c>
      <c r="B36711" t="s">
        <v>4</v>
      </c>
      <c r="C36711">
        <v>0.80299999999999994</v>
      </c>
      <c r="D36711" t="s">
        <v>19</v>
      </c>
      <c r="E36711">
        <v>2026</v>
      </c>
      <c r="G36711" t="s">
        <v>25</v>
      </c>
    </row>
    <row r="36712" spans="1:7">
      <c r="A36712">
        <v>76090000</v>
      </c>
      <c r="B36712" t="s">
        <v>4</v>
      </c>
      <c r="C36712">
        <v>0.876</v>
      </c>
      <c r="D36712" t="s">
        <v>19</v>
      </c>
      <c r="E36712">
        <v>2027</v>
      </c>
      <c r="G36712" t="s">
        <v>25</v>
      </c>
    </row>
    <row r="36713" spans="1:7">
      <c r="A36713">
        <v>76090000</v>
      </c>
      <c r="B36713" t="s">
        <v>4</v>
      </c>
      <c r="C36713">
        <v>0.94899999999999995</v>
      </c>
      <c r="D36713" t="s">
        <v>19</v>
      </c>
      <c r="E36713">
        <v>2028</v>
      </c>
      <c r="G36713" t="s">
        <v>25</v>
      </c>
    </row>
    <row r="36714" spans="1:7">
      <c r="A36714">
        <v>76101000</v>
      </c>
      <c r="B36714" t="s">
        <v>4</v>
      </c>
      <c r="C36714">
        <v>0.73</v>
      </c>
      <c r="D36714" t="s">
        <v>19</v>
      </c>
      <c r="G36714" t="s">
        <v>25</v>
      </c>
    </row>
    <row r="36715" spans="1:7">
      <c r="A36715">
        <v>76101000</v>
      </c>
      <c r="B36715" t="s">
        <v>4</v>
      </c>
      <c r="C36715">
        <v>0.80299999999999994</v>
      </c>
      <c r="D36715" t="s">
        <v>19</v>
      </c>
      <c r="E36715">
        <v>2026</v>
      </c>
      <c r="G36715" t="s">
        <v>25</v>
      </c>
    </row>
    <row r="36716" spans="1:7">
      <c r="A36716">
        <v>76101000</v>
      </c>
      <c r="B36716" t="s">
        <v>4</v>
      </c>
      <c r="C36716">
        <v>0.876</v>
      </c>
      <c r="D36716" t="s">
        <v>19</v>
      </c>
      <c r="E36716">
        <v>2027</v>
      </c>
      <c r="G36716" t="s">
        <v>25</v>
      </c>
    </row>
    <row r="36717" spans="1:7">
      <c r="A36717">
        <v>76101000</v>
      </c>
      <c r="B36717" t="s">
        <v>4</v>
      </c>
      <c r="C36717">
        <v>0.94899999999999995</v>
      </c>
      <c r="D36717" t="s">
        <v>19</v>
      </c>
      <c r="E36717">
        <v>2028</v>
      </c>
      <c r="G36717" t="s">
        <v>25</v>
      </c>
    </row>
    <row r="36718" spans="1:7">
      <c r="A36718">
        <v>761090</v>
      </c>
      <c r="B36718" t="s">
        <v>4</v>
      </c>
      <c r="C36718">
        <v>0.73</v>
      </c>
      <c r="D36718" t="s">
        <v>19</v>
      </c>
      <c r="G36718" t="s">
        <v>25</v>
      </c>
    </row>
    <row r="36719" spans="1:7">
      <c r="A36719">
        <v>761090</v>
      </c>
      <c r="B36719" t="s">
        <v>4</v>
      </c>
      <c r="C36719">
        <v>0.80299999999999994</v>
      </c>
      <c r="D36719" t="s">
        <v>19</v>
      </c>
      <c r="E36719">
        <v>2026</v>
      </c>
      <c r="G36719" t="s">
        <v>25</v>
      </c>
    </row>
    <row r="36720" spans="1:7">
      <c r="A36720">
        <v>761090</v>
      </c>
      <c r="B36720" t="s">
        <v>4</v>
      </c>
      <c r="C36720">
        <v>0.876</v>
      </c>
      <c r="D36720" t="s">
        <v>19</v>
      </c>
      <c r="E36720">
        <v>2027</v>
      </c>
      <c r="G36720" t="s">
        <v>25</v>
      </c>
    </row>
    <row r="36721" spans="1:7">
      <c r="A36721">
        <v>761090</v>
      </c>
      <c r="B36721" t="s">
        <v>4</v>
      </c>
      <c r="C36721">
        <v>0.94899999999999995</v>
      </c>
      <c r="D36721" t="s">
        <v>19</v>
      </c>
      <c r="E36721">
        <v>2028</v>
      </c>
      <c r="G36721" t="s">
        <v>25</v>
      </c>
    </row>
    <row r="36722" spans="1:7">
      <c r="A36722">
        <v>76109010</v>
      </c>
      <c r="B36722" t="s">
        <v>4</v>
      </c>
      <c r="C36722">
        <v>0.73</v>
      </c>
      <c r="D36722" t="s">
        <v>19</v>
      </c>
      <c r="G36722" t="s">
        <v>25</v>
      </c>
    </row>
    <row r="36723" spans="1:7">
      <c r="A36723">
        <v>76109010</v>
      </c>
      <c r="B36723" t="s">
        <v>4</v>
      </c>
      <c r="C36723">
        <v>0.80299999999999994</v>
      </c>
      <c r="D36723" t="s">
        <v>19</v>
      </c>
      <c r="E36723">
        <v>2026</v>
      </c>
      <c r="G36723" t="s">
        <v>25</v>
      </c>
    </row>
    <row r="36724" spans="1:7">
      <c r="A36724">
        <v>76109010</v>
      </c>
      <c r="B36724" t="s">
        <v>4</v>
      </c>
      <c r="C36724">
        <v>0.876</v>
      </c>
      <c r="D36724" t="s">
        <v>19</v>
      </c>
      <c r="E36724">
        <v>2027</v>
      </c>
      <c r="G36724" t="s">
        <v>25</v>
      </c>
    </row>
    <row r="36725" spans="1:7">
      <c r="A36725">
        <v>76109010</v>
      </c>
      <c r="B36725" t="s">
        <v>4</v>
      </c>
      <c r="C36725">
        <v>0.94899999999999995</v>
      </c>
      <c r="D36725" t="s">
        <v>19</v>
      </c>
      <c r="E36725">
        <v>2028</v>
      </c>
      <c r="G36725" t="s">
        <v>25</v>
      </c>
    </row>
    <row r="36726" spans="1:7">
      <c r="A36726">
        <v>76109090</v>
      </c>
      <c r="B36726" t="s">
        <v>4</v>
      </c>
      <c r="C36726">
        <v>0.73</v>
      </c>
      <c r="D36726" t="s">
        <v>19</v>
      </c>
      <c r="G36726" t="s">
        <v>25</v>
      </c>
    </row>
    <row r="36727" spans="1:7">
      <c r="A36727">
        <v>76109090</v>
      </c>
      <c r="B36727" t="s">
        <v>4</v>
      </c>
      <c r="C36727">
        <v>0.80299999999999994</v>
      </c>
      <c r="D36727" t="s">
        <v>19</v>
      </c>
      <c r="E36727">
        <v>2026</v>
      </c>
      <c r="G36727" t="s">
        <v>25</v>
      </c>
    </row>
    <row r="36728" spans="1:7">
      <c r="A36728">
        <v>76109090</v>
      </c>
      <c r="B36728" t="s">
        <v>4</v>
      </c>
      <c r="C36728">
        <v>0.876</v>
      </c>
      <c r="D36728" t="s">
        <v>19</v>
      </c>
      <c r="E36728">
        <v>2027</v>
      </c>
      <c r="G36728" t="s">
        <v>25</v>
      </c>
    </row>
    <row r="36729" spans="1:7">
      <c r="A36729">
        <v>76109090</v>
      </c>
      <c r="B36729" t="s">
        <v>4</v>
      </c>
      <c r="C36729">
        <v>0.94899999999999995</v>
      </c>
      <c r="D36729" t="s">
        <v>19</v>
      </c>
      <c r="E36729">
        <v>2028</v>
      </c>
      <c r="G36729" t="s">
        <v>25</v>
      </c>
    </row>
    <row r="36730" spans="1:7">
      <c r="A36730">
        <v>76110000</v>
      </c>
      <c r="B36730" t="s">
        <v>4</v>
      </c>
      <c r="C36730" s="30">
        <v>1.18</v>
      </c>
      <c r="D36730" t="s">
        <v>19</v>
      </c>
      <c r="G36730" t="s">
        <v>25</v>
      </c>
    </row>
    <row r="36731" spans="1:7">
      <c r="A36731">
        <v>76110000</v>
      </c>
      <c r="B36731" t="s">
        <v>4</v>
      </c>
      <c r="C36731" s="30">
        <v>1.298</v>
      </c>
      <c r="D36731" t="s">
        <v>19</v>
      </c>
      <c r="E36731">
        <v>2026</v>
      </c>
      <c r="G36731" t="s">
        <v>25</v>
      </c>
    </row>
    <row r="36732" spans="1:7">
      <c r="A36732">
        <v>76110000</v>
      </c>
      <c r="B36732" t="s">
        <v>4</v>
      </c>
      <c r="C36732" s="30">
        <v>1.4159999999999999</v>
      </c>
      <c r="D36732" t="s">
        <v>19</v>
      </c>
      <c r="E36732">
        <v>2027</v>
      </c>
      <c r="G36732" t="s">
        <v>25</v>
      </c>
    </row>
    <row r="36733" spans="1:7">
      <c r="A36733">
        <v>76110000</v>
      </c>
      <c r="B36733" t="s">
        <v>4</v>
      </c>
      <c r="C36733" s="30">
        <v>1.534</v>
      </c>
      <c r="D36733" t="s">
        <v>19</v>
      </c>
      <c r="E36733">
        <v>2028</v>
      </c>
      <c r="G36733" t="s">
        <v>25</v>
      </c>
    </row>
    <row r="36734" spans="1:7">
      <c r="A36734">
        <v>7612</v>
      </c>
      <c r="B36734" t="s">
        <v>4</v>
      </c>
      <c r="C36734" s="30">
        <v>1.18</v>
      </c>
      <c r="D36734" t="s">
        <v>19</v>
      </c>
      <c r="G36734" t="s">
        <v>25</v>
      </c>
    </row>
    <row r="36735" spans="1:7">
      <c r="A36735">
        <v>7612</v>
      </c>
      <c r="B36735" t="s">
        <v>4</v>
      </c>
      <c r="C36735" s="30">
        <v>1.298</v>
      </c>
      <c r="D36735" t="s">
        <v>19</v>
      </c>
      <c r="E36735">
        <v>2026</v>
      </c>
      <c r="G36735" t="s">
        <v>25</v>
      </c>
    </row>
    <row r="36736" spans="1:7">
      <c r="A36736">
        <v>7612</v>
      </c>
      <c r="B36736" t="s">
        <v>4</v>
      </c>
      <c r="C36736" s="30">
        <v>1.4159999999999999</v>
      </c>
      <c r="D36736" t="s">
        <v>19</v>
      </c>
      <c r="E36736">
        <v>2027</v>
      </c>
      <c r="G36736" t="s">
        <v>25</v>
      </c>
    </row>
    <row r="36737" spans="1:7">
      <c r="A36737">
        <v>7612</v>
      </c>
      <c r="B36737" t="s">
        <v>4</v>
      </c>
      <c r="C36737" s="30">
        <v>1.534</v>
      </c>
      <c r="D36737" t="s">
        <v>19</v>
      </c>
      <c r="E36737">
        <v>2028</v>
      </c>
      <c r="G36737" t="s">
        <v>25</v>
      </c>
    </row>
    <row r="36738" spans="1:7">
      <c r="A36738">
        <v>76130000</v>
      </c>
      <c r="B36738" t="s">
        <v>4</v>
      </c>
      <c r="C36738" s="30">
        <v>1.18</v>
      </c>
      <c r="D36738" t="s">
        <v>19</v>
      </c>
      <c r="G36738" t="s">
        <v>25</v>
      </c>
    </row>
    <row r="36739" spans="1:7">
      <c r="A36739">
        <v>76130000</v>
      </c>
      <c r="B36739" t="s">
        <v>4</v>
      </c>
      <c r="C36739" s="30">
        <v>1.298</v>
      </c>
      <c r="D36739" t="s">
        <v>19</v>
      </c>
      <c r="E36739">
        <v>2026</v>
      </c>
      <c r="G36739" t="s">
        <v>25</v>
      </c>
    </row>
    <row r="36740" spans="1:7">
      <c r="A36740">
        <v>76130000</v>
      </c>
      <c r="B36740" t="s">
        <v>4</v>
      </c>
      <c r="C36740" s="30">
        <v>1.4159999999999999</v>
      </c>
      <c r="D36740" t="s">
        <v>19</v>
      </c>
      <c r="E36740">
        <v>2027</v>
      </c>
      <c r="G36740" t="s">
        <v>25</v>
      </c>
    </row>
    <row r="36741" spans="1:7">
      <c r="A36741">
        <v>76130000</v>
      </c>
      <c r="B36741" t="s">
        <v>4</v>
      </c>
      <c r="C36741" s="30">
        <v>1.534</v>
      </c>
      <c r="D36741" t="s">
        <v>19</v>
      </c>
      <c r="E36741">
        <v>2028</v>
      </c>
      <c r="G36741" t="s">
        <v>25</v>
      </c>
    </row>
    <row r="36742" spans="1:7">
      <c r="A36742">
        <v>7614</v>
      </c>
      <c r="B36742" t="s">
        <v>4</v>
      </c>
      <c r="C36742">
        <v>0.72</v>
      </c>
      <c r="D36742" t="s">
        <v>19</v>
      </c>
      <c r="G36742" t="s">
        <v>25</v>
      </c>
    </row>
    <row r="36743" spans="1:7">
      <c r="A36743">
        <v>7614</v>
      </c>
      <c r="B36743" t="s">
        <v>4</v>
      </c>
      <c r="C36743">
        <v>0.79199999999999993</v>
      </c>
      <c r="D36743" t="s">
        <v>19</v>
      </c>
      <c r="E36743">
        <v>2026</v>
      </c>
      <c r="G36743" t="s">
        <v>25</v>
      </c>
    </row>
    <row r="36744" spans="1:7">
      <c r="A36744">
        <v>7614</v>
      </c>
      <c r="B36744" t="s">
        <v>4</v>
      </c>
      <c r="C36744">
        <v>0.86399999999999999</v>
      </c>
      <c r="D36744" t="s">
        <v>19</v>
      </c>
      <c r="E36744">
        <v>2027</v>
      </c>
      <c r="G36744" t="s">
        <v>25</v>
      </c>
    </row>
    <row r="36745" spans="1:7">
      <c r="A36745">
        <v>7614</v>
      </c>
      <c r="B36745" t="s">
        <v>4</v>
      </c>
      <c r="C36745">
        <v>0.93599999999999994</v>
      </c>
      <c r="D36745" t="s">
        <v>19</v>
      </c>
      <c r="E36745">
        <v>2028</v>
      </c>
      <c r="G36745" t="s">
        <v>25</v>
      </c>
    </row>
    <row r="36746" spans="1:7">
      <c r="A36746">
        <v>76161000</v>
      </c>
      <c r="B36746" t="s">
        <v>4</v>
      </c>
      <c r="C36746" s="30">
        <v>1.18</v>
      </c>
      <c r="D36746" t="s">
        <v>19</v>
      </c>
      <c r="G36746" t="s">
        <v>25</v>
      </c>
    </row>
    <row r="36747" spans="1:7">
      <c r="A36747">
        <v>76161000</v>
      </c>
      <c r="B36747" t="s">
        <v>4</v>
      </c>
      <c r="C36747" s="30">
        <v>1.298</v>
      </c>
      <c r="D36747" t="s">
        <v>19</v>
      </c>
      <c r="E36747">
        <v>2026</v>
      </c>
      <c r="G36747" t="s">
        <v>25</v>
      </c>
    </row>
    <row r="36748" spans="1:7">
      <c r="A36748">
        <v>76161000</v>
      </c>
      <c r="B36748" t="s">
        <v>4</v>
      </c>
      <c r="C36748" s="30">
        <v>1.4159999999999999</v>
      </c>
      <c r="D36748" t="s">
        <v>19</v>
      </c>
      <c r="E36748">
        <v>2027</v>
      </c>
      <c r="G36748" t="s">
        <v>25</v>
      </c>
    </row>
    <row r="36749" spans="1:7">
      <c r="A36749">
        <v>76161000</v>
      </c>
      <c r="B36749" t="s">
        <v>4</v>
      </c>
      <c r="C36749" s="30">
        <v>1.534</v>
      </c>
      <c r="D36749" t="s">
        <v>19</v>
      </c>
      <c r="E36749">
        <v>2028</v>
      </c>
      <c r="G36749" t="s">
        <v>25</v>
      </c>
    </row>
    <row r="36750" spans="1:7">
      <c r="A36750">
        <v>76169100</v>
      </c>
      <c r="B36750" t="s">
        <v>4</v>
      </c>
      <c r="C36750" s="30">
        <v>1.18</v>
      </c>
      <c r="D36750" t="s">
        <v>19</v>
      </c>
      <c r="G36750" t="s">
        <v>25</v>
      </c>
    </row>
    <row r="36751" spans="1:7">
      <c r="A36751">
        <v>76169100</v>
      </c>
      <c r="B36751" t="s">
        <v>4</v>
      </c>
      <c r="C36751" s="30">
        <v>1.298</v>
      </c>
      <c r="D36751" t="s">
        <v>19</v>
      </c>
      <c r="E36751">
        <v>2026</v>
      </c>
      <c r="G36751" t="s">
        <v>25</v>
      </c>
    </row>
    <row r="36752" spans="1:7">
      <c r="A36752">
        <v>76169100</v>
      </c>
      <c r="B36752" t="s">
        <v>4</v>
      </c>
      <c r="C36752" s="30">
        <v>1.4159999999999999</v>
      </c>
      <c r="D36752" t="s">
        <v>19</v>
      </c>
      <c r="E36752">
        <v>2027</v>
      </c>
      <c r="G36752" t="s">
        <v>25</v>
      </c>
    </row>
    <row r="36753" spans="1:7">
      <c r="A36753">
        <v>76169100</v>
      </c>
      <c r="B36753" t="s">
        <v>4</v>
      </c>
      <c r="C36753" s="30">
        <v>1.534</v>
      </c>
      <c r="D36753" t="s">
        <v>19</v>
      </c>
      <c r="E36753">
        <v>2028</v>
      </c>
      <c r="G36753" t="s">
        <v>25</v>
      </c>
    </row>
    <row r="36754" spans="1:7">
      <c r="A36754">
        <v>76169910</v>
      </c>
      <c r="B36754" t="s">
        <v>4</v>
      </c>
      <c r="C36754">
        <v>0.49</v>
      </c>
      <c r="D36754" t="s">
        <v>19</v>
      </c>
      <c r="G36754" t="s">
        <v>25</v>
      </c>
    </row>
    <row r="36755" spans="1:7">
      <c r="A36755">
        <v>76169910</v>
      </c>
      <c r="B36755" t="s">
        <v>4</v>
      </c>
      <c r="C36755">
        <v>0.53900000000000003</v>
      </c>
      <c r="D36755" t="s">
        <v>19</v>
      </c>
      <c r="E36755">
        <v>2026</v>
      </c>
      <c r="G36755" t="s">
        <v>25</v>
      </c>
    </row>
    <row r="36756" spans="1:7">
      <c r="A36756">
        <v>76169910</v>
      </c>
      <c r="B36756" t="s">
        <v>4</v>
      </c>
      <c r="C36756">
        <v>0.58799999999999997</v>
      </c>
      <c r="D36756" t="s">
        <v>19</v>
      </c>
      <c r="E36756">
        <v>2027</v>
      </c>
      <c r="G36756" t="s">
        <v>25</v>
      </c>
    </row>
    <row r="36757" spans="1:7">
      <c r="A36757">
        <v>76169910</v>
      </c>
      <c r="B36757" t="s">
        <v>4</v>
      </c>
      <c r="C36757">
        <v>0.63700000000000001</v>
      </c>
      <c r="D36757" t="s">
        <v>19</v>
      </c>
      <c r="E36757">
        <v>2028</v>
      </c>
      <c r="G36757" t="s">
        <v>25</v>
      </c>
    </row>
    <row r="36758" spans="1:7">
      <c r="A36758">
        <v>76169990</v>
      </c>
      <c r="B36758" t="s">
        <v>4</v>
      </c>
      <c r="C36758" s="30">
        <v>1.18</v>
      </c>
      <c r="D36758" t="s">
        <v>19</v>
      </c>
      <c r="G36758" t="s">
        <v>25</v>
      </c>
    </row>
    <row r="36759" spans="1:7">
      <c r="A36759">
        <v>76169990</v>
      </c>
      <c r="B36759" t="s">
        <v>4</v>
      </c>
      <c r="C36759" s="30">
        <v>1.298</v>
      </c>
      <c r="D36759" t="s">
        <v>19</v>
      </c>
      <c r="E36759">
        <v>2026</v>
      </c>
      <c r="G36759" t="s">
        <v>25</v>
      </c>
    </row>
    <row r="36760" spans="1:7">
      <c r="A36760">
        <v>76169990</v>
      </c>
      <c r="B36760" t="s">
        <v>4</v>
      </c>
      <c r="C36760" s="30">
        <v>1.4159999999999999</v>
      </c>
      <c r="D36760" t="s">
        <v>19</v>
      </c>
      <c r="E36760">
        <v>2027</v>
      </c>
      <c r="G36760" t="s">
        <v>25</v>
      </c>
    </row>
    <row r="36761" spans="1:7">
      <c r="A36761">
        <v>76169990</v>
      </c>
      <c r="B36761" t="s">
        <v>4</v>
      </c>
      <c r="C36761" s="30">
        <v>1.534</v>
      </c>
      <c r="D36761" t="s">
        <v>19</v>
      </c>
      <c r="E36761">
        <v>2028</v>
      </c>
      <c r="G36761" t="s">
        <v>25</v>
      </c>
    </row>
    <row r="36762" spans="1:7">
      <c r="A36762">
        <v>28041000</v>
      </c>
      <c r="B36762" t="s">
        <v>4</v>
      </c>
      <c r="C36762" s="30">
        <v>10.82</v>
      </c>
      <c r="G36762" t="s">
        <v>272</v>
      </c>
    </row>
    <row r="36763" spans="1:7">
      <c r="A36763">
        <v>28041000</v>
      </c>
      <c r="B36763" t="s">
        <v>4</v>
      </c>
      <c r="C36763" s="30">
        <v>11.902000000000001</v>
      </c>
      <c r="E36763">
        <v>2026</v>
      </c>
      <c r="G36763" t="s">
        <v>272</v>
      </c>
    </row>
    <row r="36764" spans="1:7">
      <c r="A36764">
        <v>28041000</v>
      </c>
      <c r="B36764" t="s">
        <v>4</v>
      </c>
      <c r="C36764" s="30">
        <v>12.984</v>
      </c>
      <c r="E36764">
        <v>2027</v>
      </c>
      <c r="G36764" t="s">
        <v>272</v>
      </c>
    </row>
    <row r="36765" spans="1:7">
      <c r="A36765">
        <v>28041000</v>
      </c>
      <c r="B36765" t="s">
        <v>4</v>
      </c>
      <c r="C36765" s="30">
        <v>14.066000000000001</v>
      </c>
      <c r="E36765">
        <v>2028</v>
      </c>
      <c r="G36765" t="s">
        <v>272</v>
      </c>
    </row>
    <row r="36766" spans="1:7">
      <c r="A36766">
        <v>26011200</v>
      </c>
      <c r="B36766" t="s">
        <v>4</v>
      </c>
      <c r="C36766">
        <v>0.12</v>
      </c>
      <c r="G36766" t="s">
        <v>273</v>
      </c>
    </row>
    <row r="36767" spans="1:7">
      <c r="A36767">
        <v>26011200</v>
      </c>
      <c r="B36767" t="s">
        <v>4</v>
      </c>
      <c r="C36767">
        <v>0.13200000000000001</v>
      </c>
      <c r="E36767">
        <v>2026</v>
      </c>
      <c r="G36767" t="s">
        <v>273</v>
      </c>
    </row>
    <row r="36768" spans="1:7">
      <c r="A36768">
        <v>26011200</v>
      </c>
      <c r="B36768" t="s">
        <v>4</v>
      </c>
      <c r="C36768">
        <v>0.14399999999999999</v>
      </c>
      <c r="E36768">
        <v>2027</v>
      </c>
      <c r="G36768" t="s">
        <v>273</v>
      </c>
    </row>
    <row r="36769" spans="1:7">
      <c r="A36769">
        <v>26011200</v>
      </c>
      <c r="B36769" t="s">
        <v>4</v>
      </c>
      <c r="C36769">
        <v>0.156</v>
      </c>
      <c r="E36769">
        <v>2028</v>
      </c>
      <c r="G36769" t="s">
        <v>273</v>
      </c>
    </row>
    <row r="36770" spans="1:7">
      <c r="A36770">
        <v>7201</v>
      </c>
      <c r="B36770" t="s">
        <v>4</v>
      </c>
      <c r="C36770" s="30">
        <v>2.173</v>
      </c>
      <c r="G36770" t="s">
        <v>273</v>
      </c>
    </row>
    <row r="36771" spans="1:7">
      <c r="A36771">
        <v>7201</v>
      </c>
      <c r="B36771" t="s">
        <v>4</v>
      </c>
      <c r="C36771" s="30">
        <v>2.3902999999999999</v>
      </c>
      <c r="E36771">
        <v>2026</v>
      </c>
      <c r="G36771" t="s">
        <v>273</v>
      </c>
    </row>
    <row r="36772" spans="1:7">
      <c r="A36772">
        <v>7201</v>
      </c>
      <c r="B36772" t="s">
        <v>4</v>
      </c>
      <c r="C36772" s="30">
        <v>2.6076000000000001</v>
      </c>
      <c r="E36772">
        <v>2027</v>
      </c>
      <c r="G36772" t="s">
        <v>273</v>
      </c>
    </row>
    <row r="36773" spans="1:7">
      <c r="A36773">
        <v>7201</v>
      </c>
      <c r="B36773" t="s">
        <v>4</v>
      </c>
      <c r="C36773" s="30">
        <v>2.8249</v>
      </c>
      <c r="E36773">
        <v>2028</v>
      </c>
      <c r="G36773" t="s">
        <v>273</v>
      </c>
    </row>
    <row r="36774" spans="1:7">
      <c r="A36774">
        <v>720211</v>
      </c>
      <c r="B36774" t="s">
        <v>4</v>
      </c>
      <c r="C36774" s="30">
        <v>1.69</v>
      </c>
      <c r="G36774" t="s">
        <v>273</v>
      </c>
    </row>
    <row r="36775" spans="1:7">
      <c r="A36775">
        <v>720211</v>
      </c>
      <c r="B36775" t="s">
        <v>4</v>
      </c>
      <c r="C36775" s="30">
        <v>1.859</v>
      </c>
      <c r="E36775">
        <v>2026</v>
      </c>
      <c r="G36775" t="s">
        <v>273</v>
      </c>
    </row>
    <row r="36776" spans="1:7">
      <c r="A36776">
        <v>720211</v>
      </c>
      <c r="B36776" t="s">
        <v>4</v>
      </c>
      <c r="C36776" s="30">
        <v>2.028</v>
      </c>
      <c r="E36776">
        <v>2027</v>
      </c>
      <c r="G36776" t="s">
        <v>273</v>
      </c>
    </row>
    <row r="36777" spans="1:7">
      <c r="A36777">
        <v>720211</v>
      </c>
      <c r="B36777" t="s">
        <v>4</v>
      </c>
      <c r="C36777" s="30">
        <v>2.1970000000000001</v>
      </c>
      <c r="E36777">
        <v>2028</v>
      </c>
      <c r="G36777" t="s">
        <v>273</v>
      </c>
    </row>
    <row r="36778" spans="1:7">
      <c r="A36778">
        <v>720241</v>
      </c>
      <c r="B36778" t="s">
        <v>4</v>
      </c>
      <c r="C36778" s="30">
        <v>2.35</v>
      </c>
      <c r="G36778" t="s">
        <v>273</v>
      </c>
    </row>
    <row r="36779" spans="1:7">
      <c r="A36779">
        <v>720241</v>
      </c>
      <c r="B36779" t="s">
        <v>4</v>
      </c>
      <c r="C36779" s="30">
        <v>2.585</v>
      </c>
      <c r="E36779">
        <v>2026</v>
      </c>
      <c r="G36779" t="s">
        <v>273</v>
      </c>
    </row>
    <row r="36780" spans="1:7">
      <c r="A36780">
        <v>720241</v>
      </c>
      <c r="B36780" t="s">
        <v>4</v>
      </c>
      <c r="C36780" s="30">
        <v>2.8200000000000003</v>
      </c>
      <c r="E36780">
        <v>2027</v>
      </c>
      <c r="G36780" t="s">
        <v>273</v>
      </c>
    </row>
    <row r="36781" spans="1:7">
      <c r="A36781">
        <v>720241</v>
      </c>
      <c r="B36781" t="s">
        <v>4</v>
      </c>
      <c r="C36781" s="30">
        <v>3.0550000000000002</v>
      </c>
      <c r="E36781">
        <v>2028</v>
      </c>
      <c r="G36781" t="s">
        <v>273</v>
      </c>
    </row>
    <row r="36782" spans="1:7">
      <c r="A36782">
        <v>72026000</v>
      </c>
      <c r="B36782" t="s">
        <v>4</v>
      </c>
      <c r="C36782" s="30">
        <v>3.48</v>
      </c>
      <c r="G36782" t="s">
        <v>273</v>
      </c>
    </row>
    <row r="36783" spans="1:7">
      <c r="A36783">
        <v>72026000</v>
      </c>
      <c r="B36783" t="s">
        <v>4</v>
      </c>
      <c r="C36783" s="30">
        <v>3.8279999999999998</v>
      </c>
      <c r="E36783">
        <v>2026</v>
      </c>
      <c r="G36783" t="s">
        <v>273</v>
      </c>
    </row>
    <row r="36784" spans="1:7">
      <c r="A36784">
        <v>72026000</v>
      </c>
      <c r="B36784" t="s">
        <v>4</v>
      </c>
      <c r="C36784" s="30">
        <v>4.1760000000000002</v>
      </c>
      <c r="E36784">
        <v>2027</v>
      </c>
      <c r="G36784" t="s">
        <v>273</v>
      </c>
    </row>
    <row r="36785" spans="1:7">
      <c r="A36785">
        <v>72026000</v>
      </c>
      <c r="B36785" t="s">
        <v>4</v>
      </c>
      <c r="C36785" s="30">
        <v>4.524</v>
      </c>
      <c r="E36785">
        <v>2028</v>
      </c>
      <c r="G36785" t="s">
        <v>273</v>
      </c>
    </row>
    <row r="36786" spans="1:7">
      <c r="A36786">
        <v>7205</v>
      </c>
      <c r="B36786" t="s">
        <v>4</v>
      </c>
      <c r="C36786" s="30">
        <v>1.91</v>
      </c>
      <c r="D36786" t="s">
        <v>20</v>
      </c>
      <c r="G36786" t="s">
        <v>273</v>
      </c>
    </row>
    <row r="36787" spans="1:7">
      <c r="A36787">
        <v>7205</v>
      </c>
      <c r="B36787" t="s">
        <v>4</v>
      </c>
      <c r="C36787" s="30">
        <v>2.101</v>
      </c>
      <c r="D36787" t="s">
        <v>20</v>
      </c>
      <c r="E36787">
        <v>2026</v>
      </c>
      <c r="G36787" t="s">
        <v>273</v>
      </c>
    </row>
    <row r="36788" spans="1:7">
      <c r="A36788">
        <v>7205</v>
      </c>
      <c r="B36788" t="s">
        <v>4</v>
      </c>
      <c r="C36788" s="30">
        <v>2.2919999999999998</v>
      </c>
      <c r="D36788" t="s">
        <v>20</v>
      </c>
      <c r="E36788">
        <v>2027</v>
      </c>
      <c r="G36788" t="s">
        <v>273</v>
      </c>
    </row>
    <row r="36789" spans="1:7">
      <c r="A36789">
        <v>7205</v>
      </c>
      <c r="B36789" t="s">
        <v>4</v>
      </c>
      <c r="C36789" s="30">
        <v>2.4830000000000001</v>
      </c>
      <c r="D36789" t="s">
        <v>20</v>
      </c>
      <c r="E36789">
        <v>2028</v>
      </c>
      <c r="G36789" t="s">
        <v>273</v>
      </c>
    </row>
    <row r="36790" spans="1:7">
      <c r="A36790">
        <v>72061000</v>
      </c>
      <c r="B36790" t="s">
        <v>4</v>
      </c>
      <c r="C36790" s="30">
        <v>1.97</v>
      </c>
      <c r="D36790" t="s">
        <v>20</v>
      </c>
      <c r="G36790" t="s">
        <v>273</v>
      </c>
    </row>
    <row r="36791" spans="1:7">
      <c r="A36791">
        <v>72061000</v>
      </c>
      <c r="B36791" t="s">
        <v>4</v>
      </c>
      <c r="C36791" s="30">
        <v>2.1669999999999998</v>
      </c>
      <c r="D36791" t="s">
        <v>20</v>
      </c>
      <c r="E36791">
        <v>2026</v>
      </c>
      <c r="G36791" t="s">
        <v>273</v>
      </c>
    </row>
    <row r="36792" spans="1:7">
      <c r="A36792">
        <v>72061000</v>
      </c>
      <c r="B36792" t="s">
        <v>4</v>
      </c>
      <c r="C36792" s="30">
        <v>2.3639999999999999</v>
      </c>
      <c r="D36792" t="s">
        <v>20</v>
      </c>
      <c r="E36792">
        <v>2027</v>
      </c>
      <c r="G36792" t="s">
        <v>273</v>
      </c>
    </row>
    <row r="36793" spans="1:7">
      <c r="A36793">
        <v>72061000</v>
      </c>
      <c r="B36793" t="s">
        <v>4</v>
      </c>
      <c r="C36793" s="30">
        <v>2.5609999999999999</v>
      </c>
      <c r="D36793" t="s">
        <v>20</v>
      </c>
      <c r="E36793">
        <v>2028</v>
      </c>
      <c r="G36793" t="s">
        <v>273</v>
      </c>
    </row>
    <row r="36794" spans="1:7">
      <c r="A36794">
        <v>72069000</v>
      </c>
      <c r="B36794" t="s">
        <v>4</v>
      </c>
      <c r="C36794" s="30">
        <v>1.97</v>
      </c>
      <c r="D36794" t="s">
        <v>20</v>
      </c>
      <c r="G36794" t="s">
        <v>273</v>
      </c>
    </row>
    <row r="36795" spans="1:7">
      <c r="A36795">
        <v>72069000</v>
      </c>
      <c r="B36795" t="s">
        <v>4</v>
      </c>
      <c r="C36795" s="30">
        <v>2.1669999999999998</v>
      </c>
      <c r="D36795" t="s">
        <v>20</v>
      </c>
      <c r="E36795">
        <v>2026</v>
      </c>
      <c r="G36795" t="s">
        <v>273</v>
      </c>
    </row>
    <row r="36796" spans="1:7">
      <c r="A36796">
        <v>72069000</v>
      </c>
      <c r="B36796" t="s">
        <v>4</v>
      </c>
      <c r="C36796" s="30">
        <v>2.3639999999999999</v>
      </c>
      <c r="D36796" t="s">
        <v>20</v>
      </c>
      <c r="E36796">
        <v>2027</v>
      </c>
      <c r="G36796" t="s">
        <v>273</v>
      </c>
    </row>
    <row r="36797" spans="1:7">
      <c r="A36797">
        <v>72069000</v>
      </c>
      <c r="B36797" t="s">
        <v>4</v>
      </c>
      <c r="C36797" s="30">
        <v>2.5609999999999999</v>
      </c>
      <c r="D36797" t="s">
        <v>20</v>
      </c>
      <c r="E36797">
        <v>2028</v>
      </c>
      <c r="G36797" t="s">
        <v>273</v>
      </c>
    </row>
    <row r="36798" spans="1:7">
      <c r="A36798">
        <v>72071111</v>
      </c>
      <c r="B36798" t="s">
        <v>4</v>
      </c>
      <c r="C36798" s="30">
        <v>2.3969999999999998</v>
      </c>
      <c r="D36798" t="s">
        <v>20</v>
      </c>
      <c r="G36798" t="s">
        <v>273</v>
      </c>
    </row>
    <row r="36799" spans="1:7">
      <c r="A36799">
        <v>72071111</v>
      </c>
      <c r="B36799" t="s">
        <v>4</v>
      </c>
      <c r="C36799" s="30">
        <v>2.6366999999999998</v>
      </c>
      <c r="D36799" t="s">
        <v>20</v>
      </c>
      <c r="E36799">
        <v>2026</v>
      </c>
      <c r="G36799" t="s">
        <v>273</v>
      </c>
    </row>
    <row r="36800" spans="1:7">
      <c r="A36800">
        <v>72071111</v>
      </c>
      <c r="B36800" t="s">
        <v>4</v>
      </c>
      <c r="C36800" s="30">
        <v>2.8763999999999998</v>
      </c>
      <c r="D36800" t="s">
        <v>20</v>
      </c>
      <c r="E36800">
        <v>2027</v>
      </c>
      <c r="G36800" t="s">
        <v>273</v>
      </c>
    </row>
    <row r="36801" spans="1:7">
      <c r="A36801">
        <v>72071111</v>
      </c>
      <c r="B36801" t="s">
        <v>4</v>
      </c>
      <c r="C36801" s="30">
        <v>3.1160999999999999</v>
      </c>
      <c r="D36801" t="s">
        <v>20</v>
      </c>
      <c r="E36801">
        <v>2028</v>
      </c>
      <c r="G36801" t="s">
        <v>273</v>
      </c>
    </row>
    <row r="36802" spans="1:7">
      <c r="A36802">
        <v>72071114</v>
      </c>
      <c r="B36802" t="s">
        <v>4</v>
      </c>
      <c r="C36802" s="30">
        <v>2.3969999999999998</v>
      </c>
      <c r="D36802" t="s">
        <v>20</v>
      </c>
      <c r="G36802" t="s">
        <v>273</v>
      </c>
    </row>
    <row r="36803" spans="1:7">
      <c r="A36803">
        <v>72071114</v>
      </c>
      <c r="B36803" t="s">
        <v>4</v>
      </c>
      <c r="C36803" s="30">
        <v>2.6366999999999998</v>
      </c>
      <c r="D36803" t="s">
        <v>20</v>
      </c>
      <c r="E36803">
        <v>2026</v>
      </c>
      <c r="G36803" t="s">
        <v>273</v>
      </c>
    </row>
    <row r="36804" spans="1:7">
      <c r="A36804">
        <v>72071114</v>
      </c>
      <c r="B36804" t="s">
        <v>4</v>
      </c>
      <c r="C36804" s="30">
        <v>2.8763999999999998</v>
      </c>
      <c r="D36804" t="s">
        <v>20</v>
      </c>
      <c r="E36804">
        <v>2027</v>
      </c>
      <c r="G36804" t="s">
        <v>273</v>
      </c>
    </row>
    <row r="36805" spans="1:7">
      <c r="A36805">
        <v>72071114</v>
      </c>
      <c r="B36805" t="s">
        <v>4</v>
      </c>
      <c r="C36805" s="30">
        <v>3.1160999999999999</v>
      </c>
      <c r="D36805" t="s">
        <v>20</v>
      </c>
      <c r="E36805">
        <v>2028</v>
      </c>
      <c r="G36805" t="s">
        <v>273</v>
      </c>
    </row>
    <row r="36806" spans="1:7">
      <c r="A36806">
        <v>72071116</v>
      </c>
      <c r="B36806" t="s">
        <v>4</v>
      </c>
      <c r="C36806" s="30">
        <v>2.3969999999999998</v>
      </c>
      <c r="D36806" t="s">
        <v>20</v>
      </c>
      <c r="G36806" t="s">
        <v>273</v>
      </c>
    </row>
    <row r="36807" spans="1:7">
      <c r="A36807">
        <v>72071116</v>
      </c>
      <c r="B36807" t="s">
        <v>4</v>
      </c>
      <c r="C36807" s="30">
        <v>2.6366999999999998</v>
      </c>
      <c r="D36807" t="s">
        <v>20</v>
      </c>
      <c r="E36807">
        <v>2026</v>
      </c>
      <c r="G36807" t="s">
        <v>273</v>
      </c>
    </row>
    <row r="36808" spans="1:7">
      <c r="A36808">
        <v>72071116</v>
      </c>
      <c r="B36808" t="s">
        <v>4</v>
      </c>
      <c r="C36808" s="30">
        <v>2.8763999999999998</v>
      </c>
      <c r="D36808" t="s">
        <v>20</v>
      </c>
      <c r="E36808">
        <v>2027</v>
      </c>
      <c r="G36808" t="s">
        <v>273</v>
      </c>
    </row>
    <row r="36809" spans="1:7">
      <c r="A36809">
        <v>72071116</v>
      </c>
      <c r="B36809" t="s">
        <v>4</v>
      </c>
      <c r="C36809" s="30">
        <v>3.1160999999999999</v>
      </c>
      <c r="D36809" t="s">
        <v>20</v>
      </c>
      <c r="E36809">
        <v>2028</v>
      </c>
      <c r="G36809" t="s">
        <v>273</v>
      </c>
    </row>
    <row r="36810" spans="1:7">
      <c r="A36810">
        <v>72071190</v>
      </c>
      <c r="B36810" t="s">
        <v>4</v>
      </c>
      <c r="C36810" s="30">
        <v>2.3969999999999998</v>
      </c>
      <c r="D36810" t="s">
        <v>20</v>
      </c>
      <c r="G36810" t="s">
        <v>273</v>
      </c>
    </row>
    <row r="36811" spans="1:7">
      <c r="A36811">
        <v>72071190</v>
      </c>
      <c r="B36811" t="s">
        <v>4</v>
      </c>
      <c r="C36811" s="30">
        <v>2.6366999999999998</v>
      </c>
      <c r="D36811" t="s">
        <v>20</v>
      </c>
      <c r="E36811">
        <v>2026</v>
      </c>
      <c r="G36811" t="s">
        <v>273</v>
      </c>
    </row>
    <row r="36812" spans="1:7">
      <c r="A36812">
        <v>72071190</v>
      </c>
      <c r="B36812" t="s">
        <v>4</v>
      </c>
      <c r="C36812" s="30">
        <v>2.8763999999999998</v>
      </c>
      <c r="D36812" t="s">
        <v>20</v>
      </c>
      <c r="E36812">
        <v>2027</v>
      </c>
      <c r="G36812" t="s">
        <v>273</v>
      </c>
    </row>
    <row r="36813" spans="1:7">
      <c r="A36813">
        <v>72071190</v>
      </c>
      <c r="B36813" t="s">
        <v>4</v>
      </c>
      <c r="C36813" s="30">
        <v>3.1160999999999999</v>
      </c>
      <c r="D36813" t="s">
        <v>20</v>
      </c>
      <c r="E36813">
        <v>2028</v>
      </c>
      <c r="G36813" t="s">
        <v>273</v>
      </c>
    </row>
    <row r="36814" spans="1:7">
      <c r="A36814">
        <v>72071210</v>
      </c>
      <c r="B36814" t="s">
        <v>4</v>
      </c>
      <c r="C36814" s="30">
        <v>2.3969999999999998</v>
      </c>
      <c r="D36814" t="s">
        <v>20</v>
      </c>
      <c r="G36814" t="s">
        <v>273</v>
      </c>
    </row>
    <row r="36815" spans="1:7">
      <c r="A36815">
        <v>72071210</v>
      </c>
      <c r="B36815" t="s">
        <v>4</v>
      </c>
      <c r="C36815" s="30">
        <v>2.6366999999999998</v>
      </c>
      <c r="D36815" t="s">
        <v>20</v>
      </c>
      <c r="E36815">
        <v>2026</v>
      </c>
      <c r="G36815" t="s">
        <v>273</v>
      </c>
    </row>
    <row r="36816" spans="1:7">
      <c r="A36816">
        <v>72071210</v>
      </c>
      <c r="B36816" t="s">
        <v>4</v>
      </c>
      <c r="C36816" s="30">
        <v>2.8763999999999998</v>
      </c>
      <c r="D36816" t="s">
        <v>20</v>
      </c>
      <c r="E36816">
        <v>2027</v>
      </c>
      <c r="G36816" t="s">
        <v>273</v>
      </c>
    </row>
    <row r="36817" spans="1:7">
      <c r="A36817">
        <v>72071210</v>
      </c>
      <c r="B36817" t="s">
        <v>4</v>
      </c>
      <c r="C36817" s="30">
        <v>3.1160999999999999</v>
      </c>
      <c r="D36817" t="s">
        <v>20</v>
      </c>
      <c r="E36817">
        <v>2028</v>
      </c>
      <c r="G36817" t="s">
        <v>273</v>
      </c>
    </row>
    <row r="36818" spans="1:7">
      <c r="A36818">
        <v>72071290</v>
      </c>
      <c r="B36818" t="s">
        <v>4</v>
      </c>
      <c r="C36818" s="30">
        <v>2.3969999999999998</v>
      </c>
      <c r="D36818" t="s">
        <v>20</v>
      </c>
      <c r="G36818" t="s">
        <v>273</v>
      </c>
    </row>
    <row r="36819" spans="1:7">
      <c r="A36819">
        <v>72071290</v>
      </c>
      <c r="B36819" t="s">
        <v>4</v>
      </c>
      <c r="C36819" s="30">
        <v>2.6366999999999998</v>
      </c>
      <c r="D36819" t="s">
        <v>20</v>
      </c>
      <c r="E36819">
        <v>2026</v>
      </c>
      <c r="G36819" t="s">
        <v>273</v>
      </c>
    </row>
    <row r="36820" spans="1:7">
      <c r="A36820">
        <v>72071290</v>
      </c>
      <c r="B36820" t="s">
        <v>4</v>
      </c>
      <c r="C36820" s="30">
        <v>2.8763999999999998</v>
      </c>
      <c r="D36820" t="s">
        <v>20</v>
      </c>
      <c r="E36820">
        <v>2027</v>
      </c>
      <c r="G36820" t="s">
        <v>273</v>
      </c>
    </row>
    <row r="36821" spans="1:7">
      <c r="A36821">
        <v>72071290</v>
      </c>
      <c r="B36821" t="s">
        <v>4</v>
      </c>
      <c r="C36821" s="30">
        <v>3.1160999999999999</v>
      </c>
      <c r="D36821" t="s">
        <v>20</v>
      </c>
      <c r="E36821">
        <v>2028</v>
      </c>
      <c r="G36821" t="s">
        <v>273</v>
      </c>
    </row>
    <row r="36822" spans="1:7">
      <c r="A36822">
        <v>72071912</v>
      </c>
      <c r="B36822" t="s">
        <v>4</v>
      </c>
      <c r="C36822" s="30">
        <v>2.3969999999999998</v>
      </c>
      <c r="D36822" t="s">
        <v>20</v>
      </c>
      <c r="G36822" t="s">
        <v>273</v>
      </c>
    </row>
    <row r="36823" spans="1:7">
      <c r="A36823">
        <v>72071912</v>
      </c>
      <c r="B36823" t="s">
        <v>4</v>
      </c>
      <c r="C36823" s="30">
        <v>2.6366999999999998</v>
      </c>
      <c r="D36823" t="s">
        <v>20</v>
      </c>
      <c r="E36823">
        <v>2026</v>
      </c>
      <c r="G36823" t="s">
        <v>273</v>
      </c>
    </row>
    <row r="36824" spans="1:7">
      <c r="A36824">
        <v>72071912</v>
      </c>
      <c r="B36824" t="s">
        <v>4</v>
      </c>
      <c r="C36824" s="30">
        <v>2.8763999999999998</v>
      </c>
      <c r="D36824" t="s">
        <v>20</v>
      </c>
      <c r="E36824">
        <v>2027</v>
      </c>
      <c r="G36824" t="s">
        <v>273</v>
      </c>
    </row>
    <row r="36825" spans="1:7">
      <c r="A36825">
        <v>72071912</v>
      </c>
      <c r="B36825" t="s">
        <v>4</v>
      </c>
      <c r="C36825" s="30">
        <v>3.1160999999999999</v>
      </c>
      <c r="D36825" t="s">
        <v>20</v>
      </c>
      <c r="E36825">
        <v>2028</v>
      </c>
      <c r="G36825" t="s">
        <v>273</v>
      </c>
    </row>
    <row r="36826" spans="1:7">
      <c r="A36826">
        <v>72071919</v>
      </c>
      <c r="B36826" t="s">
        <v>4</v>
      </c>
      <c r="C36826" s="30">
        <v>2.3969999999999998</v>
      </c>
      <c r="D36826" t="s">
        <v>20</v>
      </c>
      <c r="G36826" t="s">
        <v>273</v>
      </c>
    </row>
    <row r="36827" spans="1:7">
      <c r="A36827">
        <v>72071919</v>
      </c>
      <c r="B36827" t="s">
        <v>4</v>
      </c>
      <c r="C36827" s="30">
        <v>2.6366999999999998</v>
      </c>
      <c r="D36827" t="s">
        <v>20</v>
      </c>
      <c r="E36827">
        <v>2026</v>
      </c>
      <c r="G36827" t="s">
        <v>273</v>
      </c>
    </row>
    <row r="36828" spans="1:7">
      <c r="A36828">
        <v>72071919</v>
      </c>
      <c r="B36828" t="s">
        <v>4</v>
      </c>
      <c r="C36828" s="30">
        <v>2.8763999999999998</v>
      </c>
      <c r="D36828" t="s">
        <v>20</v>
      </c>
      <c r="E36828">
        <v>2027</v>
      </c>
      <c r="G36828" t="s">
        <v>273</v>
      </c>
    </row>
    <row r="36829" spans="1:7">
      <c r="A36829">
        <v>72071919</v>
      </c>
      <c r="B36829" t="s">
        <v>4</v>
      </c>
      <c r="C36829" s="30">
        <v>3.1160999999999999</v>
      </c>
      <c r="D36829" t="s">
        <v>20</v>
      </c>
      <c r="E36829">
        <v>2028</v>
      </c>
      <c r="G36829" t="s">
        <v>273</v>
      </c>
    </row>
    <row r="36830" spans="1:7">
      <c r="A36830">
        <v>72071980</v>
      </c>
      <c r="B36830" t="s">
        <v>4</v>
      </c>
      <c r="C36830" s="30">
        <v>2.3969999999999998</v>
      </c>
      <c r="D36830" t="s">
        <v>20</v>
      </c>
      <c r="G36830" t="s">
        <v>273</v>
      </c>
    </row>
    <row r="36831" spans="1:7">
      <c r="A36831">
        <v>72071980</v>
      </c>
      <c r="B36831" t="s">
        <v>4</v>
      </c>
      <c r="C36831" s="30">
        <v>2.6366999999999998</v>
      </c>
      <c r="D36831" t="s">
        <v>20</v>
      </c>
      <c r="E36831">
        <v>2026</v>
      </c>
      <c r="G36831" t="s">
        <v>273</v>
      </c>
    </row>
    <row r="36832" spans="1:7">
      <c r="A36832">
        <v>72071980</v>
      </c>
      <c r="B36832" t="s">
        <v>4</v>
      </c>
      <c r="C36832" s="30">
        <v>2.8763999999999998</v>
      </c>
      <c r="D36832" t="s">
        <v>20</v>
      </c>
      <c r="E36832">
        <v>2027</v>
      </c>
      <c r="G36832" t="s">
        <v>273</v>
      </c>
    </row>
    <row r="36833" spans="1:7">
      <c r="A36833">
        <v>72071980</v>
      </c>
      <c r="B36833" t="s">
        <v>4</v>
      </c>
      <c r="C36833" s="30">
        <v>3.1160999999999999</v>
      </c>
      <c r="D36833" t="s">
        <v>20</v>
      </c>
      <c r="E36833">
        <v>2028</v>
      </c>
      <c r="G36833" t="s">
        <v>273</v>
      </c>
    </row>
    <row r="36834" spans="1:7">
      <c r="A36834">
        <v>72072011</v>
      </c>
      <c r="B36834" t="s">
        <v>4</v>
      </c>
      <c r="C36834" s="30">
        <v>2.3969999999999998</v>
      </c>
      <c r="D36834" t="s">
        <v>20</v>
      </c>
      <c r="G36834" t="s">
        <v>273</v>
      </c>
    </row>
    <row r="36835" spans="1:7">
      <c r="A36835">
        <v>72072011</v>
      </c>
      <c r="B36835" t="s">
        <v>4</v>
      </c>
      <c r="C36835" s="30">
        <v>2.6366999999999998</v>
      </c>
      <c r="D36835" t="s">
        <v>20</v>
      </c>
      <c r="E36835">
        <v>2026</v>
      </c>
      <c r="G36835" t="s">
        <v>273</v>
      </c>
    </row>
    <row r="36836" spans="1:7">
      <c r="A36836">
        <v>72072011</v>
      </c>
      <c r="B36836" t="s">
        <v>4</v>
      </c>
      <c r="C36836" s="30">
        <v>2.8763999999999998</v>
      </c>
      <c r="D36836" t="s">
        <v>20</v>
      </c>
      <c r="E36836">
        <v>2027</v>
      </c>
      <c r="G36836" t="s">
        <v>273</v>
      </c>
    </row>
    <row r="36837" spans="1:7">
      <c r="A36837">
        <v>72072011</v>
      </c>
      <c r="B36837" t="s">
        <v>4</v>
      </c>
      <c r="C36837" s="30">
        <v>3.1160999999999999</v>
      </c>
      <c r="D36837" t="s">
        <v>20</v>
      </c>
      <c r="E36837">
        <v>2028</v>
      </c>
      <c r="G36837" t="s">
        <v>273</v>
      </c>
    </row>
    <row r="36838" spans="1:7">
      <c r="A36838">
        <v>72072015</v>
      </c>
      <c r="B36838" t="s">
        <v>4</v>
      </c>
      <c r="C36838" s="30">
        <v>2.3969999999999998</v>
      </c>
      <c r="D36838" t="s">
        <v>20</v>
      </c>
      <c r="G36838" t="s">
        <v>273</v>
      </c>
    </row>
    <row r="36839" spans="1:7">
      <c r="A36839">
        <v>72072015</v>
      </c>
      <c r="B36839" t="s">
        <v>4</v>
      </c>
      <c r="C36839" s="30">
        <v>2.6366999999999998</v>
      </c>
      <c r="D36839" t="s">
        <v>20</v>
      </c>
      <c r="E36839">
        <v>2026</v>
      </c>
      <c r="G36839" t="s">
        <v>273</v>
      </c>
    </row>
    <row r="36840" spans="1:7">
      <c r="A36840">
        <v>72072015</v>
      </c>
      <c r="B36840" t="s">
        <v>4</v>
      </c>
      <c r="C36840" s="30">
        <v>2.8763999999999998</v>
      </c>
      <c r="D36840" t="s">
        <v>20</v>
      </c>
      <c r="E36840">
        <v>2027</v>
      </c>
      <c r="G36840" t="s">
        <v>273</v>
      </c>
    </row>
    <row r="36841" spans="1:7">
      <c r="A36841">
        <v>72072015</v>
      </c>
      <c r="B36841" t="s">
        <v>4</v>
      </c>
      <c r="C36841" s="30">
        <v>3.1160999999999999</v>
      </c>
      <c r="D36841" t="s">
        <v>20</v>
      </c>
      <c r="E36841">
        <v>2028</v>
      </c>
      <c r="G36841" t="s">
        <v>273</v>
      </c>
    </row>
    <row r="36842" spans="1:7">
      <c r="A36842">
        <v>72072017</v>
      </c>
      <c r="B36842" t="s">
        <v>4</v>
      </c>
      <c r="C36842" s="30">
        <v>2.3969999999999998</v>
      </c>
      <c r="D36842" t="s">
        <v>20</v>
      </c>
      <c r="G36842" t="s">
        <v>273</v>
      </c>
    </row>
    <row r="36843" spans="1:7">
      <c r="A36843">
        <v>72072017</v>
      </c>
      <c r="B36843" t="s">
        <v>4</v>
      </c>
      <c r="C36843" s="30">
        <v>2.6366999999999998</v>
      </c>
      <c r="D36843" t="s">
        <v>20</v>
      </c>
      <c r="E36843">
        <v>2026</v>
      </c>
      <c r="G36843" t="s">
        <v>273</v>
      </c>
    </row>
    <row r="36844" spans="1:7">
      <c r="A36844">
        <v>72072017</v>
      </c>
      <c r="B36844" t="s">
        <v>4</v>
      </c>
      <c r="C36844" s="30">
        <v>2.8763999999999998</v>
      </c>
      <c r="D36844" t="s">
        <v>20</v>
      </c>
      <c r="E36844">
        <v>2027</v>
      </c>
      <c r="G36844" t="s">
        <v>273</v>
      </c>
    </row>
    <row r="36845" spans="1:7">
      <c r="A36845">
        <v>72072017</v>
      </c>
      <c r="B36845" t="s">
        <v>4</v>
      </c>
      <c r="C36845" s="30">
        <v>3.1160999999999999</v>
      </c>
      <c r="D36845" t="s">
        <v>20</v>
      </c>
      <c r="E36845">
        <v>2028</v>
      </c>
      <c r="G36845" t="s">
        <v>273</v>
      </c>
    </row>
    <row r="36846" spans="1:7">
      <c r="A36846">
        <v>72072019</v>
      </c>
      <c r="B36846" t="s">
        <v>4</v>
      </c>
      <c r="C36846" s="30">
        <v>2.3969999999999998</v>
      </c>
      <c r="D36846" t="s">
        <v>20</v>
      </c>
      <c r="G36846" t="s">
        <v>273</v>
      </c>
    </row>
    <row r="36847" spans="1:7">
      <c r="A36847">
        <v>72072019</v>
      </c>
      <c r="B36847" t="s">
        <v>4</v>
      </c>
      <c r="C36847" s="30">
        <v>2.6366999999999998</v>
      </c>
      <c r="D36847" t="s">
        <v>20</v>
      </c>
      <c r="E36847">
        <v>2026</v>
      </c>
      <c r="G36847" t="s">
        <v>273</v>
      </c>
    </row>
    <row r="36848" spans="1:7">
      <c r="A36848">
        <v>72072019</v>
      </c>
      <c r="B36848" t="s">
        <v>4</v>
      </c>
      <c r="C36848" s="30">
        <v>2.8763999999999998</v>
      </c>
      <c r="D36848" t="s">
        <v>20</v>
      </c>
      <c r="E36848">
        <v>2027</v>
      </c>
      <c r="G36848" t="s">
        <v>273</v>
      </c>
    </row>
    <row r="36849" spans="1:7">
      <c r="A36849">
        <v>72072019</v>
      </c>
      <c r="B36849" t="s">
        <v>4</v>
      </c>
      <c r="C36849" s="30">
        <v>3.1160999999999999</v>
      </c>
      <c r="D36849" t="s">
        <v>20</v>
      </c>
      <c r="E36849">
        <v>2028</v>
      </c>
      <c r="G36849" t="s">
        <v>273</v>
      </c>
    </row>
    <row r="36850" spans="1:7">
      <c r="A36850">
        <v>72072032</v>
      </c>
      <c r="B36850" t="s">
        <v>4</v>
      </c>
      <c r="C36850" s="30">
        <v>2.3969999999999998</v>
      </c>
      <c r="D36850" t="s">
        <v>20</v>
      </c>
      <c r="G36850" t="s">
        <v>273</v>
      </c>
    </row>
    <row r="36851" spans="1:7">
      <c r="A36851">
        <v>72072032</v>
      </c>
      <c r="B36851" t="s">
        <v>4</v>
      </c>
      <c r="C36851" s="30">
        <v>2.6366999999999998</v>
      </c>
      <c r="D36851" t="s">
        <v>20</v>
      </c>
      <c r="E36851">
        <v>2026</v>
      </c>
      <c r="G36851" t="s">
        <v>273</v>
      </c>
    </row>
    <row r="36852" spans="1:7">
      <c r="A36852">
        <v>72072032</v>
      </c>
      <c r="B36852" t="s">
        <v>4</v>
      </c>
      <c r="C36852" s="30">
        <v>2.8763999999999998</v>
      </c>
      <c r="D36852" t="s">
        <v>20</v>
      </c>
      <c r="E36852">
        <v>2027</v>
      </c>
      <c r="G36852" t="s">
        <v>273</v>
      </c>
    </row>
    <row r="36853" spans="1:7">
      <c r="A36853">
        <v>72072032</v>
      </c>
      <c r="B36853" t="s">
        <v>4</v>
      </c>
      <c r="C36853" s="30">
        <v>3.1160999999999999</v>
      </c>
      <c r="D36853" t="s">
        <v>20</v>
      </c>
      <c r="E36853">
        <v>2028</v>
      </c>
      <c r="G36853" t="s">
        <v>273</v>
      </c>
    </row>
    <row r="36854" spans="1:7">
      <c r="A36854">
        <v>72072039</v>
      </c>
      <c r="B36854" t="s">
        <v>4</v>
      </c>
      <c r="C36854" s="30">
        <v>2.3969999999999998</v>
      </c>
      <c r="D36854" t="s">
        <v>20</v>
      </c>
      <c r="G36854" t="s">
        <v>273</v>
      </c>
    </row>
    <row r="36855" spans="1:7">
      <c r="A36855">
        <v>72072039</v>
      </c>
      <c r="B36855" t="s">
        <v>4</v>
      </c>
      <c r="C36855" s="30">
        <v>2.6366999999999998</v>
      </c>
      <c r="D36855" t="s">
        <v>20</v>
      </c>
      <c r="E36855">
        <v>2026</v>
      </c>
      <c r="G36855" t="s">
        <v>273</v>
      </c>
    </row>
    <row r="36856" spans="1:7">
      <c r="A36856">
        <v>72072039</v>
      </c>
      <c r="B36856" t="s">
        <v>4</v>
      </c>
      <c r="C36856" s="30">
        <v>2.8763999999999998</v>
      </c>
      <c r="D36856" t="s">
        <v>20</v>
      </c>
      <c r="E36856">
        <v>2027</v>
      </c>
      <c r="G36856" t="s">
        <v>273</v>
      </c>
    </row>
    <row r="36857" spans="1:7">
      <c r="A36857">
        <v>72072039</v>
      </c>
      <c r="B36857" t="s">
        <v>4</v>
      </c>
      <c r="C36857" s="30">
        <v>3.1160999999999999</v>
      </c>
      <c r="D36857" t="s">
        <v>20</v>
      </c>
      <c r="E36857">
        <v>2028</v>
      </c>
      <c r="G36857" t="s">
        <v>273</v>
      </c>
    </row>
    <row r="36858" spans="1:7">
      <c r="A36858">
        <v>72072052</v>
      </c>
      <c r="B36858" t="s">
        <v>4</v>
      </c>
      <c r="C36858" s="30">
        <v>2.3969999999999998</v>
      </c>
      <c r="D36858" t="s">
        <v>20</v>
      </c>
      <c r="G36858" t="s">
        <v>273</v>
      </c>
    </row>
    <row r="36859" spans="1:7">
      <c r="A36859">
        <v>72072052</v>
      </c>
      <c r="B36859" t="s">
        <v>4</v>
      </c>
      <c r="C36859" s="30">
        <v>2.6366999999999998</v>
      </c>
      <c r="D36859" t="s">
        <v>20</v>
      </c>
      <c r="E36859">
        <v>2026</v>
      </c>
      <c r="G36859" t="s">
        <v>273</v>
      </c>
    </row>
    <row r="36860" spans="1:7">
      <c r="A36860">
        <v>72072052</v>
      </c>
      <c r="B36860" t="s">
        <v>4</v>
      </c>
      <c r="C36860" s="30">
        <v>2.8763999999999998</v>
      </c>
      <c r="D36860" t="s">
        <v>20</v>
      </c>
      <c r="E36860">
        <v>2027</v>
      </c>
      <c r="G36860" t="s">
        <v>273</v>
      </c>
    </row>
    <row r="36861" spans="1:7">
      <c r="A36861">
        <v>72072052</v>
      </c>
      <c r="B36861" t="s">
        <v>4</v>
      </c>
      <c r="C36861" s="30">
        <v>3.1160999999999999</v>
      </c>
      <c r="D36861" t="s">
        <v>20</v>
      </c>
      <c r="E36861">
        <v>2028</v>
      </c>
      <c r="G36861" t="s">
        <v>273</v>
      </c>
    </row>
    <row r="36862" spans="1:7">
      <c r="A36862">
        <v>72072059</v>
      </c>
      <c r="B36862" t="s">
        <v>4</v>
      </c>
      <c r="C36862" s="30">
        <v>2.3969999999999998</v>
      </c>
      <c r="D36862" t="s">
        <v>20</v>
      </c>
      <c r="G36862" t="s">
        <v>273</v>
      </c>
    </row>
    <row r="36863" spans="1:7">
      <c r="A36863">
        <v>72072059</v>
      </c>
      <c r="B36863" t="s">
        <v>4</v>
      </c>
      <c r="C36863" s="30">
        <v>2.6366999999999998</v>
      </c>
      <c r="D36863" t="s">
        <v>20</v>
      </c>
      <c r="E36863">
        <v>2026</v>
      </c>
      <c r="G36863" t="s">
        <v>273</v>
      </c>
    </row>
    <row r="36864" spans="1:7">
      <c r="A36864">
        <v>72072059</v>
      </c>
      <c r="B36864" t="s">
        <v>4</v>
      </c>
      <c r="C36864" s="30">
        <v>2.8763999999999998</v>
      </c>
      <c r="D36864" t="s">
        <v>20</v>
      </c>
      <c r="E36864">
        <v>2027</v>
      </c>
      <c r="G36864" t="s">
        <v>273</v>
      </c>
    </row>
    <row r="36865" spans="1:7">
      <c r="A36865">
        <v>72072059</v>
      </c>
      <c r="B36865" t="s">
        <v>4</v>
      </c>
      <c r="C36865" s="30">
        <v>3.1160999999999999</v>
      </c>
      <c r="D36865" t="s">
        <v>20</v>
      </c>
      <c r="E36865">
        <v>2028</v>
      </c>
      <c r="G36865" t="s">
        <v>273</v>
      </c>
    </row>
    <row r="36866" spans="1:7">
      <c r="A36866">
        <v>72072080</v>
      </c>
      <c r="B36866" t="s">
        <v>4</v>
      </c>
      <c r="C36866" s="30">
        <v>2.3969999999999998</v>
      </c>
      <c r="D36866" t="s">
        <v>20</v>
      </c>
      <c r="G36866" t="s">
        <v>273</v>
      </c>
    </row>
    <row r="36867" spans="1:7">
      <c r="A36867">
        <v>72072080</v>
      </c>
      <c r="B36867" t="s">
        <v>4</v>
      </c>
      <c r="C36867" s="30">
        <v>2.6366999999999998</v>
      </c>
      <c r="D36867" t="s">
        <v>20</v>
      </c>
      <c r="E36867">
        <v>2026</v>
      </c>
      <c r="G36867" t="s">
        <v>273</v>
      </c>
    </row>
    <row r="36868" spans="1:7">
      <c r="A36868">
        <v>72072080</v>
      </c>
      <c r="B36868" t="s">
        <v>4</v>
      </c>
      <c r="C36868" s="30">
        <v>2.8763999999999998</v>
      </c>
      <c r="D36868" t="s">
        <v>20</v>
      </c>
      <c r="E36868">
        <v>2027</v>
      </c>
      <c r="G36868" t="s">
        <v>273</v>
      </c>
    </row>
    <row r="36869" spans="1:7">
      <c r="A36869">
        <v>72072080</v>
      </c>
      <c r="B36869" t="s">
        <v>4</v>
      </c>
      <c r="C36869" s="30">
        <v>3.1160999999999999</v>
      </c>
      <c r="D36869" t="s">
        <v>20</v>
      </c>
      <c r="E36869">
        <v>2028</v>
      </c>
      <c r="G36869" t="s">
        <v>273</v>
      </c>
    </row>
    <row r="36870" spans="1:7">
      <c r="A36870">
        <v>7208</v>
      </c>
      <c r="B36870" t="s">
        <v>4</v>
      </c>
      <c r="C36870" s="30">
        <v>2.4830000000000001</v>
      </c>
      <c r="D36870" t="s">
        <v>20</v>
      </c>
      <c r="G36870" t="s">
        <v>273</v>
      </c>
    </row>
    <row r="36871" spans="1:7">
      <c r="A36871">
        <v>7208</v>
      </c>
      <c r="B36871" t="s">
        <v>4</v>
      </c>
      <c r="C36871" s="30">
        <v>2.7313000000000001</v>
      </c>
      <c r="D36871" t="s">
        <v>20</v>
      </c>
      <c r="E36871">
        <v>2026</v>
      </c>
      <c r="G36871" t="s">
        <v>273</v>
      </c>
    </row>
    <row r="36872" spans="1:7">
      <c r="A36872">
        <v>7208</v>
      </c>
      <c r="B36872" t="s">
        <v>4</v>
      </c>
      <c r="C36872" s="30">
        <v>2.9796</v>
      </c>
      <c r="D36872" t="s">
        <v>20</v>
      </c>
      <c r="E36872">
        <v>2027</v>
      </c>
      <c r="G36872" t="s">
        <v>273</v>
      </c>
    </row>
    <row r="36873" spans="1:7">
      <c r="A36873">
        <v>7208</v>
      </c>
      <c r="B36873" t="s">
        <v>4</v>
      </c>
      <c r="C36873" s="30">
        <v>3.2279</v>
      </c>
      <c r="D36873" t="s">
        <v>20</v>
      </c>
      <c r="E36873">
        <v>2028</v>
      </c>
      <c r="G36873" t="s">
        <v>273</v>
      </c>
    </row>
    <row r="36874" spans="1:7">
      <c r="A36874">
        <v>7209</v>
      </c>
      <c r="B36874" t="s">
        <v>4</v>
      </c>
      <c r="C36874" s="30">
        <v>2.544</v>
      </c>
      <c r="D36874" t="s">
        <v>20</v>
      </c>
      <c r="G36874" t="s">
        <v>273</v>
      </c>
    </row>
    <row r="36875" spans="1:7">
      <c r="A36875">
        <v>7209</v>
      </c>
      <c r="B36875" t="s">
        <v>4</v>
      </c>
      <c r="C36875" s="30">
        <v>2.7984</v>
      </c>
      <c r="D36875" t="s">
        <v>20</v>
      </c>
      <c r="E36875">
        <v>2026</v>
      </c>
      <c r="G36875" t="s">
        <v>273</v>
      </c>
    </row>
    <row r="36876" spans="1:7">
      <c r="A36876">
        <v>7209</v>
      </c>
      <c r="B36876" t="s">
        <v>4</v>
      </c>
      <c r="C36876" s="30">
        <v>3.0528</v>
      </c>
      <c r="D36876" t="s">
        <v>20</v>
      </c>
      <c r="E36876">
        <v>2027</v>
      </c>
      <c r="G36876" t="s">
        <v>273</v>
      </c>
    </row>
    <row r="36877" spans="1:7">
      <c r="A36877">
        <v>7209</v>
      </c>
      <c r="B36877" t="s">
        <v>4</v>
      </c>
      <c r="C36877" s="30">
        <v>3.3071999999999999</v>
      </c>
      <c r="D36877" t="s">
        <v>20</v>
      </c>
      <c r="E36877">
        <v>2028</v>
      </c>
      <c r="G36877" t="s">
        <v>273</v>
      </c>
    </row>
    <row r="36878" spans="1:7">
      <c r="A36878">
        <v>7210</v>
      </c>
      <c r="B36878" t="s">
        <v>4</v>
      </c>
      <c r="C36878" s="30">
        <v>2.544</v>
      </c>
      <c r="D36878" t="s">
        <v>20</v>
      </c>
      <c r="G36878" t="s">
        <v>273</v>
      </c>
    </row>
    <row r="36879" spans="1:7">
      <c r="A36879">
        <v>7210</v>
      </c>
      <c r="B36879" t="s">
        <v>4</v>
      </c>
      <c r="C36879" s="30">
        <v>2.7984</v>
      </c>
      <c r="D36879" t="s">
        <v>20</v>
      </c>
      <c r="E36879">
        <v>2026</v>
      </c>
      <c r="G36879" t="s">
        <v>273</v>
      </c>
    </row>
    <row r="36880" spans="1:7">
      <c r="A36880">
        <v>7210</v>
      </c>
      <c r="B36880" t="s">
        <v>4</v>
      </c>
      <c r="C36880" s="30">
        <v>3.0528</v>
      </c>
      <c r="D36880" t="s">
        <v>20</v>
      </c>
      <c r="E36880">
        <v>2027</v>
      </c>
      <c r="G36880" t="s">
        <v>273</v>
      </c>
    </row>
    <row r="36881" spans="1:7">
      <c r="A36881">
        <v>7210</v>
      </c>
      <c r="B36881" t="s">
        <v>4</v>
      </c>
      <c r="C36881" s="30">
        <v>3.3071999999999999</v>
      </c>
      <c r="D36881" t="s">
        <v>20</v>
      </c>
      <c r="E36881">
        <v>2028</v>
      </c>
      <c r="G36881" t="s">
        <v>273</v>
      </c>
    </row>
    <row r="36882" spans="1:7">
      <c r="A36882">
        <v>72111300</v>
      </c>
      <c r="B36882" t="s">
        <v>4</v>
      </c>
      <c r="C36882" s="30">
        <v>2.4830000000000001</v>
      </c>
      <c r="D36882" t="s">
        <v>20</v>
      </c>
      <c r="G36882" t="s">
        <v>273</v>
      </c>
    </row>
    <row r="36883" spans="1:7">
      <c r="A36883">
        <v>72111300</v>
      </c>
      <c r="B36883" t="s">
        <v>4</v>
      </c>
      <c r="C36883" s="30">
        <v>2.7313000000000001</v>
      </c>
      <c r="D36883" t="s">
        <v>20</v>
      </c>
      <c r="E36883">
        <v>2026</v>
      </c>
      <c r="G36883" t="s">
        <v>273</v>
      </c>
    </row>
    <row r="36884" spans="1:7">
      <c r="A36884">
        <v>72111300</v>
      </c>
      <c r="B36884" t="s">
        <v>4</v>
      </c>
      <c r="C36884" s="30">
        <v>2.9796</v>
      </c>
      <c r="D36884" t="s">
        <v>20</v>
      </c>
      <c r="E36884">
        <v>2027</v>
      </c>
      <c r="G36884" t="s">
        <v>273</v>
      </c>
    </row>
    <row r="36885" spans="1:7">
      <c r="A36885">
        <v>72111300</v>
      </c>
      <c r="B36885" t="s">
        <v>4</v>
      </c>
      <c r="C36885" s="30">
        <v>3.2279</v>
      </c>
      <c r="D36885" t="s">
        <v>20</v>
      </c>
      <c r="E36885">
        <v>2028</v>
      </c>
      <c r="G36885" t="s">
        <v>273</v>
      </c>
    </row>
    <row r="36886" spans="1:7">
      <c r="A36886">
        <v>72111400</v>
      </c>
      <c r="B36886" t="s">
        <v>4</v>
      </c>
      <c r="C36886" s="30">
        <v>2.4830000000000001</v>
      </c>
      <c r="D36886" t="s">
        <v>20</v>
      </c>
      <c r="G36886" t="s">
        <v>273</v>
      </c>
    </row>
    <row r="36887" spans="1:7">
      <c r="A36887">
        <v>72111400</v>
      </c>
      <c r="B36887" t="s">
        <v>4</v>
      </c>
      <c r="C36887" s="30">
        <v>2.7313000000000001</v>
      </c>
      <c r="D36887" t="s">
        <v>20</v>
      </c>
      <c r="E36887">
        <v>2026</v>
      </c>
      <c r="G36887" t="s">
        <v>273</v>
      </c>
    </row>
    <row r="36888" spans="1:7">
      <c r="A36888">
        <v>72111400</v>
      </c>
      <c r="B36888" t="s">
        <v>4</v>
      </c>
      <c r="C36888" s="30">
        <v>2.9796</v>
      </c>
      <c r="D36888" t="s">
        <v>20</v>
      </c>
      <c r="E36888">
        <v>2027</v>
      </c>
      <c r="G36888" t="s">
        <v>273</v>
      </c>
    </row>
    <row r="36889" spans="1:7">
      <c r="A36889">
        <v>72111400</v>
      </c>
      <c r="B36889" t="s">
        <v>4</v>
      </c>
      <c r="C36889" s="30">
        <v>3.2279</v>
      </c>
      <c r="D36889" t="s">
        <v>20</v>
      </c>
      <c r="E36889">
        <v>2028</v>
      </c>
      <c r="G36889" t="s">
        <v>273</v>
      </c>
    </row>
    <row r="36890" spans="1:7">
      <c r="A36890">
        <v>72111900</v>
      </c>
      <c r="B36890" t="s">
        <v>4</v>
      </c>
      <c r="C36890" s="30">
        <v>2.4830000000000001</v>
      </c>
      <c r="D36890" t="s">
        <v>20</v>
      </c>
      <c r="G36890" t="s">
        <v>273</v>
      </c>
    </row>
    <row r="36891" spans="1:7">
      <c r="A36891">
        <v>72111900</v>
      </c>
      <c r="B36891" t="s">
        <v>4</v>
      </c>
      <c r="C36891" s="30">
        <v>2.7313000000000001</v>
      </c>
      <c r="D36891" t="s">
        <v>20</v>
      </c>
      <c r="E36891">
        <v>2026</v>
      </c>
      <c r="G36891" t="s">
        <v>273</v>
      </c>
    </row>
    <row r="36892" spans="1:7">
      <c r="A36892">
        <v>72111900</v>
      </c>
      <c r="B36892" t="s">
        <v>4</v>
      </c>
      <c r="C36892" s="30">
        <v>2.9796</v>
      </c>
      <c r="D36892" t="s">
        <v>20</v>
      </c>
      <c r="E36892">
        <v>2027</v>
      </c>
      <c r="G36892" t="s">
        <v>273</v>
      </c>
    </row>
    <row r="36893" spans="1:7">
      <c r="A36893">
        <v>72111900</v>
      </c>
      <c r="B36893" t="s">
        <v>4</v>
      </c>
      <c r="C36893" s="30">
        <v>3.2279</v>
      </c>
      <c r="D36893" t="s">
        <v>20</v>
      </c>
      <c r="E36893">
        <v>2028</v>
      </c>
      <c r="G36893" t="s">
        <v>273</v>
      </c>
    </row>
    <row r="36894" spans="1:7">
      <c r="A36894">
        <v>721123</v>
      </c>
      <c r="B36894" t="s">
        <v>4</v>
      </c>
      <c r="C36894" s="30">
        <v>2.544</v>
      </c>
      <c r="D36894" t="s">
        <v>20</v>
      </c>
      <c r="G36894" t="s">
        <v>273</v>
      </c>
    </row>
    <row r="36895" spans="1:7">
      <c r="A36895">
        <v>721123</v>
      </c>
      <c r="B36895" t="s">
        <v>4</v>
      </c>
      <c r="C36895" s="30">
        <v>2.7984</v>
      </c>
      <c r="D36895" t="s">
        <v>20</v>
      </c>
      <c r="E36895">
        <v>2026</v>
      </c>
      <c r="G36895" t="s">
        <v>273</v>
      </c>
    </row>
    <row r="36896" spans="1:7">
      <c r="A36896">
        <v>721123</v>
      </c>
      <c r="B36896" t="s">
        <v>4</v>
      </c>
      <c r="C36896" s="30">
        <v>3.0528</v>
      </c>
      <c r="D36896" t="s">
        <v>20</v>
      </c>
      <c r="E36896">
        <v>2027</v>
      </c>
      <c r="G36896" t="s">
        <v>273</v>
      </c>
    </row>
    <row r="36897" spans="1:7">
      <c r="A36897">
        <v>721123</v>
      </c>
      <c r="B36897" t="s">
        <v>4</v>
      </c>
      <c r="C36897" s="30">
        <v>3.3071999999999999</v>
      </c>
      <c r="D36897" t="s">
        <v>20</v>
      </c>
      <c r="E36897">
        <v>2028</v>
      </c>
      <c r="G36897" t="s">
        <v>273</v>
      </c>
    </row>
    <row r="36898" spans="1:7">
      <c r="A36898">
        <v>72112900</v>
      </c>
      <c r="B36898" t="s">
        <v>4</v>
      </c>
      <c r="C36898" s="30">
        <v>2.544</v>
      </c>
      <c r="D36898" t="s">
        <v>20</v>
      </c>
      <c r="G36898" t="s">
        <v>273</v>
      </c>
    </row>
    <row r="36899" spans="1:7">
      <c r="A36899">
        <v>72112900</v>
      </c>
      <c r="B36899" t="s">
        <v>4</v>
      </c>
      <c r="C36899" s="30">
        <v>2.7984</v>
      </c>
      <c r="D36899" t="s">
        <v>20</v>
      </c>
      <c r="E36899">
        <v>2026</v>
      </c>
      <c r="G36899" t="s">
        <v>273</v>
      </c>
    </row>
    <row r="36900" spans="1:7">
      <c r="A36900">
        <v>72112900</v>
      </c>
      <c r="B36900" t="s">
        <v>4</v>
      </c>
      <c r="C36900" s="30">
        <v>3.0528</v>
      </c>
      <c r="D36900" t="s">
        <v>20</v>
      </c>
      <c r="E36900">
        <v>2027</v>
      </c>
      <c r="G36900" t="s">
        <v>273</v>
      </c>
    </row>
    <row r="36901" spans="1:7">
      <c r="A36901">
        <v>72112900</v>
      </c>
      <c r="B36901" t="s">
        <v>4</v>
      </c>
      <c r="C36901" s="30">
        <v>3.3071999999999999</v>
      </c>
      <c r="D36901" t="s">
        <v>20</v>
      </c>
      <c r="E36901">
        <v>2028</v>
      </c>
      <c r="G36901" t="s">
        <v>273</v>
      </c>
    </row>
    <row r="36902" spans="1:7">
      <c r="A36902">
        <v>721190</v>
      </c>
      <c r="B36902" t="s">
        <v>4</v>
      </c>
      <c r="C36902" s="30">
        <v>2.544</v>
      </c>
      <c r="D36902" t="s">
        <v>20</v>
      </c>
      <c r="G36902" t="s">
        <v>273</v>
      </c>
    </row>
    <row r="36903" spans="1:7">
      <c r="A36903">
        <v>721190</v>
      </c>
      <c r="B36903" t="s">
        <v>4</v>
      </c>
      <c r="C36903" s="30">
        <v>2.7984</v>
      </c>
      <c r="D36903" t="s">
        <v>20</v>
      </c>
      <c r="E36903">
        <v>2026</v>
      </c>
      <c r="G36903" t="s">
        <v>273</v>
      </c>
    </row>
    <row r="36904" spans="1:7">
      <c r="A36904">
        <v>721190</v>
      </c>
      <c r="B36904" t="s">
        <v>4</v>
      </c>
      <c r="C36904" s="30">
        <v>3.0528</v>
      </c>
      <c r="D36904" t="s">
        <v>20</v>
      </c>
      <c r="E36904">
        <v>2027</v>
      </c>
      <c r="G36904" t="s">
        <v>273</v>
      </c>
    </row>
    <row r="36905" spans="1:7">
      <c r="A36905">
        <v>721190</v>
      </c>
      <c r="B36905" t="s">
        <v>4</v>
      </c>
      <c r="C36905" s="30">
        <v>3.3071999999999999</v>
      </c>
      <c r="D36905" t="s">
        <v>20</v>
      </c>
      <c r="E36905">
        <v>2028</v>
      </c>
      <c r="G36905" t="s">
        <v>273</v>
      </c>
    </row>
    <row r="36906" spans="1:7">
      <c r="A36906">
        <v>7212</v>
      </c>
      <c r="B36906" t="s">
        <v>4</v>
      </c>
      <c r="C36906" s="30">
        <v>2.544</v>
      </c>
      <c r="D36906" t="s">
        <v>20</v>
      </c>
      <c r="G36906" t="s">
        <v>273</v>
      </c>
    </row>
    <row r="36907" spans="1:7">
      <c r="A36907">
        <v>7212</v>
      </c>
      <c r="B36907" t="s">
        <v>4</v>
      </c>
      <c r="C36907" s="30">
        <v>2.7984</v>
      </c>
      <c r="D36907" t="s">
        <v>20</v>
      </c>
      <c r="E36907">
        <v>2026</v>
      </c>
      <c r="G36907" t="s">
        <v>273</v>
      </c>
    </row>
    <row r="36908" spans="1:7">
      <c r="A36908">
        <v>7212</v>
      </c>
      <c r="B36908" t="s">
        <v>4</v>
      </c>
      <c r="C36908" s="30">
        <v>3.0528</v>
      </c>
      <c r="D36908" t="s">
        <v>20</v>
      </c>
      <c r="E36908">
        <v>2027</v>
      </c>
      <c r="G36908" t="s">
        <v>273</v>
      </c>
    </row>
    <row r="36909" spans="1:7">
      <c r="A36909">
        <v>7212</v>
      </c>
      <c r="B36909" t="s">
        <v>4</v>
      </c>
      <c r="C36909" s="30">
        <v>3.3071999999999999</v>
      </c>
      <c r="D36909" t="s">
        <v>20</v>
      </c>
      <c r="E36909">
        <v>2028</v>
      </c>
      <c r="G36909" t="s">
        <v>273</v>
      </c>
    </row>
    <row r="36910" spans="1:7">
      <c r="A36910">
        <v>7213</v>
      </c>
      <c r="B36910" t="s">
        <v>4</v>
      </c>
      <c r="C36910" s="30">
        <v>2.3969999999999998</v>
      </c>
      <c r="D36910" t="s">
        <v>20</v>
      </c>
      <c r="G36910" t="s">
        <v>273</v>
      </c>
    </row>
    <row r="36911" spans="1:7">
      <c r="A36911">
        <v>7213</v>
      </c>
      <c r="B36911" t="s">
        <v>4</v>
      </c>
      <c r="C36911" s="30">
        <v>2.6366999999999998</v>
      </c>
      <c r="D36911" t="s">
        <v>20</v>
      </c>
      <c r="E36911">
        <v>2026</v>
      </c>
      <c r="G36911" t="s">
        <v>273</v>
      </c>
    </row>
    <row r="36912" spans="1:7">
      <c r="A36912">
        <v>7213</v>
      </c>
      <c r="B36912" t="s">
        <v>4</v>
      </c>
      <c r="C36912" s="30">
        <v>2.8763999999999998</v>
      </c>
      <c r="D36912" t="s">
        <v>20</v>
      </c>
      <c r="E36912">
        <v>2027</v>
      </c>
      <c r="G36912" t="s">
        <v>273</v>
      </c>
    </row>
    <row r="36913" spans="1:7">
      <c r="A36913">
        <v>7213</v>
      </c>
      <c r="B36913" t="s">
        <v>4</v>
      </c>
      <c r="C36913" s="30">
        <v>3.1160999999999999</v>
      </c>
      <c r="D36913" t="s">
        <v>20</v>
      </c>
      <c r="E36913">
        <v>2028</v>
      </c>
      <c r="G36913" t="s">
        <v>273</v>
      </c>
    </row>
    <row r="36914" spans="1:7">
      <c r="A36914">
        <v>72141000</v>
      </c>
      <c r="B36914" t="s">
        <v>4</v>
      </c>
      <c r="C36914" s="30">
        <v>2.3969999999999998</v>
      </c>
      <c r="D36914" t="s">
        <v>20</v>
      </c>
      <c r="G36914" t="s">
        <v>273</v>
      </c>
    </row>
    <row r="36915" spans="1:7">
      <c r="A36915">
        <v>72141000</v>
      </c>
      <c r="B36915" t="s">
        <v>4</v>
      </c>
      <c r="C36915" s="30">
        <v>2.6366999999999998</v>
      </c>
      <c r="D36915" t="s">
        <v>20</v>
      </c>
      <c r="E36915">
        <v>2026</v>
      </c>
      <c r="G36915" t="s">
        <v>273</v>
      </c>
    </row>
    <row r="36916" spans="1:7">
      <c r="A36916">
        <v>72141000</v>
      </c>
      <c r="B36916" t="s">
        <v>4</v>
      </c>
      <c r="C36916" s="30">
        <v>2.8763999999999998</v>
      </c>
      <c r="D36916" t="s">
        <v>20</v>
      </c>
      <c r="E36916">
        <v>2027</v>
      </c>
      <c r="G36916" t="s">
        <v>273</v>
      </c>
    </row>
    <row r="36917" spans="1:7">
      <c r="A36917">
        <v>72141000</v>
      </c>
      <c r="B36917" t="s">
        <v>4</v>
      </c>
      <c r="C36917" s="30">
        <v>3.1160999999999999</v>
      </c>
      <c r="D36917" t="s">
        <v>20</v>
      </c>
      <c r="E36917">
        <v>2028</v>
      </c>
      <c r="G36917" t="s">
        <v>273</v>
      </c>
    </row>
    <row r="36918" spans="1:7">
      <c r="A36918">
        <v>72142000</v>
      </c>
      <c r="B36918" t="s">
        <v>4</v>
      </c>
      <c r="C36918" s="30">
        <v>2.3969999999999998</v>
      </c>
      <c r="D36918" t="s">
        <v>20</v>
      </c>
      <c r="G36918" t="s">
        <v>273</v>
      </c>
    </row>
    <row r="36919" spans="1:7">
      <c r="A36919">
        <v>72142000</v>
      </c>
      <c r="B36919" t="s">
        <v>4</v>
      </c>
      <c r="C36919" s="30">
        <v>2.6366999999999998</v>
      </c>
      <c r="D36919" t="s">
        <v>20</v>
      </c>
      <c r="E36919">
        <v>2026</v>
      </c>
      <c r="G36919" t="s">
        <v>273</v>
      </c>
    </row>
    <row r="36920" spans="1:7">
      <c r="A36920">
        <v>72142000</v>
      </c>
      <c r="B36920" t="s">
        <v>4</v>
      </c>
      <c r="C36920" s="30">
        <v>2.8763999999999998</v>
      </c>
      <c r="D36920" t="s">
        <v>20</v>
      </c>
      <c r="E36920">
        <v>2027</v>
      </c>
      <c r="G36920" t="s">
        <v>273</v>
      </c>
    </row>
    <row r="36921" spans="1:7">
      <c r="A36921">
        <v>72142000</v>
      </c>
      <c r="B36921" t="s">
        <v>4</v>
      </c>
      <c r="C36921" s="30">
        <v>3.1160999999999999</v>
      </c>
      <c r="D36921" t="s">
        <v>20</v>
      </c>
      <c r="E36921">
        <v>2028</v>
      </c>
      <c r="G36921" t="s">
        <v>273</v>
      </c>
    </row>
    <row r="36922" spans="1:7">
      <c r="A36922">
        <v>72143000</v>
      </c>
      <c r="B36922" t="s">
        <v>4</v>
      </c>
      <c r="C36922" s="30">
        <v>2.3969999999999998</v>
      </c>
      <c r="D36922" t="s">
        <v>20</v>
      </c>
      <c r="G36922" t="s">
        <v>273</v>
      </c>
    </row>
    <row r="36923" spans="1:7">
      <c r="A36923">
        <v>72143000</v>
      </c>
      <c r="B36923" t="s">
        <v>4</v>
      </c>
      <c r="C36923" s="30">
        <v>2.6366999999999998</v>
      </c>
      <c r="D36923" t="s">
        <v>20</v>
      </c>
      <c r="E36923">
        <v>2026</v>
      </c>
      <c r="G36923" t="s">
        <v>273</v>
      </c>
    </row>
    <row r="36924" spans="1:7">
      <c r="A36924">
        <v>72143000</v>
      </c>
      <c r="B36924" t="s">
        <v>4</v>
      </c>
      <c r="C36924" s="30">
        <v>2.8763999999999998</v>
      </c>
      <c r="D36924" t="s">
        <v>20</v>
      </c>
      <c r="E36924">
        <v>2027</v>
      </c>
      <c r="G36924" t="s">
        <v>273</v>
      </c>
    </row>
    <row r="36925" spans="1:7">
      <c r="A36925">
        <v>72143000</v>
      </c>
      <c r="B36925" t="s">
        <v>4</v>
      </c>
      <c r="C36925" s="30">
        <v>3.1160999999999999</v>
      </c>
      <c r="D36925" t="s">
        <v>20</v>
      </c>
      <c r="E36925">
        <v>2028</v>
      </c>
      <c r="G36925" t="s">
        <v>273</v>
      </c>
    </row>
    <row r="36926" spans="1:7">
      <c r="A36926">
        <v>721491</v>
      </c>
      <c r="B36926" t="s">
        <v>4</v>
      </c>
      <c r="C36926" s="30">
        <v>2.3969999999999998</v>
      </c>
      <c r="D36926" t="s">
        <v>20</v>
      </c>
      <c r="G36926" t="s">
        <v>273</v>
      </c>
    </row>
    <row r="36927" spans="1:7">
      <c r="A36927">
        <v>721491</v>
      </c>
      <c r="B36927" t="s">
        <v>4</v>
      </c>
      <c r="C36927" s="30">
        <v>2.6366999999999998</v>
      </c>
      <c r="D36927" t="s">
        <v>20</v>
      </c>
      <c r="E36927">
        <v>2026</v>
      </c>
      <c r="G36927" t="s">
        <v>273</v>
      </c>
    </row>
    <row r="36928" spans="1:7">
      <c r="A36928">
        <v>721491</v>
      </c>
      <c r="B36928" t="s">
        <v>4</v>
      </c>
      <c r="C36928" s="30">
        <v>2.8763999999999998</v>
      </c>
      <c r="D36928" t="s">
        <v>20</v>
      </c>
      <c r="E36928">
        <v>2027</v>
      </c>
      <c r="G36928" t="s">
        <v>273</v>
      </c>
    </row>
    <row r="36929" spans="1:7">
      <c r="A36929">
        <v>721491</v>
      </c>
      <c r="B36929" t="s">
        <v>4</v>
      </c>
      <c r="C36929" s="30">
        <v>3.1160999999999999</v>
      </c>
      <c r="D36929" t="s">
        <v>20</v>
      </c>
      <c r="E36929">
        <v>2028</v>
      </c>
      <c r="G36929" t="s">
        <v>273</v>
      </c>
    </row>
    <row r="36930" spans="1:7">
      <c r="A36930">
        <v>721499</v>
      </c>
      <c r="B36930" t="s">
        <v>4</v>
      </c>
      <c r="C36930" s="30">
        <v>2.3969999999999998</v>
      </c>
      <c r="D36930" t="s">
        <v>20</v>
      </c>
      <c r="G36930" t="s">
        <v>273</v>
      </c>
    </row>
    <row r="36931" spans="1:7">
      <c r="A36931">
        <v>721499</v>
      </c>
      <c r="B36931" t="s">
        <v>4</v>
      </c>
      <c r="C36931" s="30">
        <v>2.6366999999999998</v>
      </c>
      <c r="D36931" t="s">
        <v>20</v>
      </c>
      <c r="E36931">
        <v>2026</v>
      </c>
      <c r="G36931" t="s">
        <v>273</v>
      </c>
    </row>
    <row r="36932" spans="1:7">
      <c r="A36932">
        <v>721499</v>
      </c>
      <c r="B36932" t="s">
        <v>4</v>
      </c>
      <c r="C36932" s="30">
        <v>2.8763999999999998</v>
      </c>
      <c r="D36932" t="s">
        <v>20</v>
      </c>
      <c r="E36932">
        <v>2027</v>
      </c>
      <c r="G36932" t="s">
        <v>273</v>
      </c>
    </row>
    <row r="36933" spans="1:7">
      <c r="A36933">
        <v>721499</v>
      </c>
      <c r="B36933" t="s">
        <v>4</v>
      </c>
      <c r="C36933" s="30">
        <v>3.1160999999999999</v>
      </c>
      <c r="D36933" t="s">
        <v>20</v>
      </c>
      <c r="E36933">
        <v>2028</v>
      </c>
      <c r="G36933" t="s">
        <v>273</v>
      </c>
    </row>
    <row r="36934" spans="1:7">
      <c r="A36934">
        <v>7215</v>
      </c>
      <c r="B36934" t="s">
        <v>4</v>
      </c>
      <c r="C36934" s="30">
        <v>2.3969999999999998</v>
      </c>
      <c r="D36934" t="s">
        <v>20</v>
      </c>
      <c r="G36934" t="s">
        <v>273</v>
      </c>
    </row>
    <row r="36935" spans="1:7">
      <c r="A36935">
        <v>7215</v>
      </c>
      <c r="B36935" t="s">
        <v>4</v>
      </c>
      <c r="C36935" s="30">
        <v>2.6366999999999998</v>
      </c>
      <c r="D36935" t="s">
        <v>20</v>
      </c>
      <c r="E36935">
        <v>2026</v>
      </c>
      <c r="G36935" t="s">
        <v>273</v>
      </c>
    </row>
    <row r="36936" spans="1:7">
      <c r="A36936">
        <v>7215</v>
      </c>
      <c r="B36936" t="s">
        <v>4</v>
      </c>
      <c r="C36936" s="30">
        <v>2.8763999999999998</v>
      </c>
      <c r="D36936" t="s">
        <v>20</v>
      </c>
      <c r="E36936">
        <v>2027</v>
      </c>
      <c r="G36936" t="s">
        <v>273</v>
      </c>
    </row>
    <row r="36937" spans="1:7">
      <c r="A36937">
        <v>7215</v>
      </c>
      <c r="B36937" t="s">
        <v>4</v>
      </c>
      <c r="C36937" s="30">
        <v>3.1160999999999999</v>
      </c>
      <c r="D36937" t="s">
        <v>20</v>
      </c>
      <c r="E36937">
        <v>2028</v>
      </c>
      <c r="G36937" t="s">
        <v>273</v>
      </c>
    </row>
    <row r="36938" spans="1:7">
      <c r="A36938">
        <v>7216</v>
      </c>
      <c r="B36938" t="s">
        <v>4</v>
      </c>
      <c r="C36938" s="30">
        <v>2.3969999999999998</v>
      </c>
      <c r="D36938" t="s">
        <v>20</v>
      </c>
      <c r="G36938" t="s">
        <v>273</v>
      </c>
    </row>
    <row r="36939" spans="1:7">
      <c r="A36939">
        <v>7216</v>
      </c>
      <c r="B36939" t="s">
        <v>4</v>
      </c>
      <c r="C36939" s="30">
        <v>2.6366999999999998</v>
      </c>
      <c r="D36939" t="s">
        <v>20</v>
      </c>
      <c r="E36939">
        <v>2026</v>
      </c>
      <c r="G36939" t="s">
        <v>273</v>
      </c>
    </row>
    <row r="36940" spans="1:7">
      <c r="A36940">
        <v>7216</v>
      </c>
      <c r="B36940" t="s">
        <v>4</v>
      </c>
      <c r="C36940" s="30">
        <v>2.8763999999999998</v>
      </c>
      <c r="D36940" t="s">
        <v>20</v>
      </c>
      <c r="E36940">
        <v>2027</v>
      </c>
      <c r="G36940" t="s">
        <v>273</v>
      </c>
    </row>
    <row r="36941" spans="1:7">
      <c r="A36941">
        <v>7216</v>
      </c>
      <c r="B36941" t="s">
        <v>4</v>
      </c>
      <c r="C36941" s="30">
        <v>3.1160999999999999</v>
      </c>
      <c r="D36941" t="s">
        <v>20</v>
      </c>
      <c r="E36941">
        <v>2028</v>
      </c>
      <c r="G36941" t="s">
        <v>273</v>
      </c>
    </row>
    <row r="36942" spans="1:7">
      <c r="A36942">
        <v>721710</v>
      </c>
      <c r="B36942" t="s">
        <v>4</v>
      </c>
      <c r="C36942" s="30">
        <v>2.3969999999999998</v>
      </c>
      <c r="D36942" t="s">
        <v>20</v>
      </c>
      <c r="G36942" t="s">
        <v>273</v>
      </c>
    </row>
    <row r="36943" spans="1:7">
      <c r="A36943">
        <v>721710</v>
      </c>
      <c r="B36943" t="s">
        <v>4</v>
      </c>
      <c r="C36943" s="30">
        <v>2.6366999999999998</v>
      </c>
      <c r="D36943" t="s">
        <v>20</v>
      </c>
      <c r="E36943">
        <v>2026</v>
      </c>
      <c r="G36943" t="s">
        <v>273</v>
      </c>
    </row>
    <row r="36944" spans="1:7">
      <c r="A36944">
        <v>721710</v>
      </c>
      <c r="B36944" t="s">
        <v>4</v>
      </c>
      <c r="C36944" s="30">
        <v>2.8763999999999998</v>
      </c>
      <c r="D36944" t="s">
        <v>20</v>
      </c>
      <c r="E36944">
        <v>2027</v>
      </c>
      <c r="G36944" t="s">
        <v>273</v>
      </c>
    </row>
    <row r="36945" spans="1:7">
      <c r="A36945">
        <v>721710</v>
      </c>
      <c r="B36945" t="s">
        <v>4</v>
      </c>
      <c r="C36945" s="30">
        <v>3.1160999999999999</v>
      </c>
      <c r="D36945" t="s">
        <v>20</v>
      </c>
      <c r="E36945">
        <v>2028</v>
      </c>
      <c r="G36945" t="s">
        <v>273</v>
      </c>
    </row>
    <row r="36946" spans="1:7">
      <c r="A36946">
        <v>721720</v>
      </c>
      <c r="B36946" t="s">
        <v>4</v>
      </c>
      <c r="C36946" s="30">
        <v>2.3969999999999998</v>
      </c>
      <c r="D36946" t="s">
        <v>20</v>
      </c>
      <c r="G36946" t="s">
        <v>273</v>
      </c>
    </row>
    <row r="36947" spans="1:7">
      <c r="A36947">
        <v>721720</v>
      </c>
      <c r="B36947" t="s">
        <v>4</v>
      </c>
      <c r="C36947" s="30">
        <v>2.6366999999999998</v>
      </c>
      <c r="D36947" t="s">
        <v>20</v>
      </c>
      <c r="E36947">
        <v>2026</v>
      </c>
      <c r="G36947" t="s">
        <v>273</v>
      </c>
    </row>
    <row r="36948" spans="1:7">
      <c r="A36948">
        <v>721720</v>
      </c>
      <c r="B36948" t="s">
        <v>4</v>
      </c>
      <c r="C36948" s="30">
        <v>2.8763999999999998</v>
      </c>
      <c r="D36948" t="s">
        <v>20</v>
      </c>
      <c r="E36948">
        <v>2027</v>
      </c>
      <c r="G36948" t="s">
        <v>273</v>
      </c>
    </row>
    <row r="36949" spans="1:7">
      <c r="A36949">
        <v>721720</v>
      </c>
      <c r="B36949" t="s">
        <v>4</v>
      </c>
      <c r="C36949" s="30">
        <v>3.1160999999999999</v>
      </c>
      <c r="D36949" t="s">
        <v>20</v>
      </c>
      <c r="E36949">
        <v>2028</v>
      </c>
      <c r="G36949" t="s">
        <v>273</v>
      </c>
    </row>
    <row r="36950" spans="1:7">
      <c r="A36950">
        <v>721730</v>
      </c>
      <c r="B36950" t="s">
        <v>4</v>
      </c>
      <c r="C36950" s="30">
        <v>2.3969999999999998</v>
      </c>
      <c r="D36950" t="s">
        <v>20</v>
      </c>
      <c r="G36950" t="s">
        <v>273</v>
      </c>
    </row>
    <row r="36951" spans="1:7">
      <c r="A36951">
        <v>721730</v>
      </c>
      <c r="B36951" t="s">
        <v>4</v>
      </c>
      <c r="C36951" s="30">
        <v>2.6366999999999998</v>
      </c>
      <c r="D36951" t="s">
        <v>20</v>
      </c>
      <c r="E36951">
        <v>2026</v>
      </c>
      <c r="G36951" t="s">
        <v>273</v>
      </c>
    </row>
    <row r="36952" spans="1:7">
      <c r="A36952">
        <v>721730</v>
      </c>
      <c r="B36952" t="s">
        <v>4</v>
      </c>
      <c r="C36952" s="30">
        <v>2.8763999999999998</v>
      </c>
      <c r="D36952" t="s">
        <v>20</v>
      </c>
      <c r="E36952">
        <v>2027</v>
      </c>
      <c r="G36952" t="s">
        <v>273</v>
      </c>
    </row>
    <row r="36953" spans="1:7">
      <c r="A36953">
        <v>721730</v>
      </c>
      <c r="B36953" t="s">
        <v>4</v>
      </c>
      <c r="C36953" s="30">
        <v>3.1160999999999999</v>
      </c>
      <c r="D36953" t="s">
        <v>20</v>
      </c>
      <c r="E36953">
        <v>2028</v>
      </c>
      <c r="G36953" t="s">
        <v>273</v>
      </c>
    </row>
    <row r="36954" spans="1:7">
      <c r="A36954">
        <v>721790</v>
      </c>
      <c r="B36954" t="s">
        <v>4</v>
      </c>
      <c r="C36954" s="30">
        <v>2.3969999999999998</v>
      </c>
      <c r="D36954" t="s">
        <v>20</v>
      </c>
      <c r="G36954" t="s">
        <v>273</v>
      </c>
    </row>
    <row r="36955" spans="1:7">
      <c r="A36955">
        <v>721790</v>
      </c>
      <c r="B36955" t="s">
        <v>4</v>
      </c>
      <c r="C36955" s="30">
        <v>2.6366999999999998</v>
      </c>
      <c r="D36955" t="s">
        <v>20</v>
      </c>
      <c r="E36955">
        <v>2026</v>
      </c>
      <c r="G36955" t="s">
        <v>273</v>
      </c>
    </row>
    <row r="36956" spans="1:7">
      <c r="A36956">
        <v>721790</v>
      </c>
      <c r="B36956" t="s">
        <v>4</v>
      </c>
      <c r="C36956" s="30">
        <v>2.8763999999999998</v>
      </c>
      <c r="D36956" t="s">
        <v>20</v>
      </c>
      <c r="E36956">
        <v>2027</v>
      </c>
      <c r="G36956" t="s">
        <v>273</v>
      </c>
    </row>
    <row r="36957" spans="1:7">
      <c r="A36957">
        <v>721790</v>
      </c>
      <c r="B36957" t="s">
        <v>4</v>
      </c>
      <c r="C36957" s="30">
        <v>3.1160999999999999</v>
      </c>
      <c r="D36957" t="s">
        <v>20</v>
      </c>
      <c r="E36957">
        <v>2028</v>
      </c>
      <c r="G36957" t="s">
        <v>273</v>
      </c>
    </row>
    <row r="36958" spans="1:7">
      <c r="A36958">
        <v>72181000</v>
      </c>
      <c r="B36958" t="s">
        <v>4</v>
      </c>
      <c r="C36958" s="30">
        <v>3.11</v>
      </c>
      <c r="G36958" t="s">
        <v>273</v>
      </c>
    </row>
    <row r="36959" spans="1:7">
      <c r="A36959">
        <v>72181000</v>
      </c>
      <c r="B36959" t="s">
        <v>4</v>
      </c>
      <c r="C36959" s="30">
        <v>3.4209999999999998</v>
      </c>
      <c r="E36959">
        <v>2026</v>
      </c>
      <c r="G36959" t="s">
        <v>273</v>
      </c>
    </row>
    <row r="36960" spans="1:7">
      <c r="A36960">
        <v>72181000</v>
      </c>
      <c r="B36960" t="s">
        <v>4</v>
      </c>
      <c r="C36960" s="30">
        <v>3.7319999999999998</v>
      </c>
      <c r="E36960">
        <v>2027</v>
      </c>
      <c r="G36960" t="s">
        <v>273</v>
      </c>
    </row>
    <row r="36961" spans="1:7">
      <c r="A36961">
        <v>72181000</v>
      </c>
      <c r="B36961" t="s">
        <v>4</v>
      </c>
      <c r="C36961" s="30">
        <v>4.0430000000000001</v>
      </c>
      <c r="E36961">
        <v>2028</v>
      </c>
      <c r="G36961" t="s">
        <v>273</v>
      </c>
    </row>
    <row r="36962" spans="1:7">
      <c r="A36962">
        <v>721891</v>
      </c>
      <c r="B36962" t="s">
        <v>4</v>
      </c>
      <c r="C36962" s="30">
        <v>3.23</v>
      </c>
      <c r="G36962" t="s">
        <v>273</v>
      </c>
    </row>
    <row r="36963" spans="1:7">
      <c r="A36963">
        <v>721891</v>
      </c>
      <c r="B36963" t="s">
        <v>4</v>
      </c>
      <c r="C36963" s="30">
        <v>3.5529999999999999</v>
      </c>
      <c r="E36963">
        <v>2026</v>
      </c>
      <c r="G36963" t="s">
        <v>273</v>
      </c>
    </row>
    <row r="36964" spans="1:7">
      <c r="A36964">
        <v>721891</v>
      </c>
      <c r="B36964" t="s">
        <v>4</v>
      </c>
      <c r="C36964" s="30">
        <v>3.8759999999999999</v>
      </c>
      <c r="E36964">
        <v>2027</v>
      </c>
      <c r="G36964" t="s">
        <v>273</v>
      </c>
    </row>
    <row r="36965" spans="1:7">
      <c r="A36965">
        <v>721891</v>
      </c>
      <c r="B36965" t="s">
        <v>4</v>
      </c>
      <c r="C36965" s="30">
        <v>4.1989999999999998</v>
      </c>
      <c r="E36965">
        <v>2028</v>
      </c>
      <c r="G36965" t="s">
        <v>273</v>
      </c>
    </row>
    <row r="36966" spans="1:7">
      <c r="A36966">
        <v>72189911</v>
      </c>
      <c r="B36966" t="s">
        <v>4</v>
      </c>
      <c r="C36966" s="30">
        <v>3.23</v>
      </c>
      <c r="G36966" t="s">
        <v>273</v>
      </c>
    </row>
    <row r="36967" spans="1:7">
      <c r="A36967">
        <v>72189911</v>
      </c>
      <c r="B36967" t="s">
        <v>4</v>
      </c>
      <c r="C36967" s="30">
        <v>3.5529999999999999</v>
      </c>
      <c r="E36967">
        <v>2026</v>
      </c>
      <c r="G36967" t="s">
        <v>273</v>
      </c>
    </row>
    <row r="36968" spans="1:7">
      <c r="A36968">
        <v>72189911</v>
      </c>
      <c r="B36968" t="s">
        <v>4</v>
      </c>
      <c r="C36968" s="30">
        <v>3.8759999999999999</v>
      </c>
      <c r="E36968">
        <v>2027</v>
      </c>
      <c r="G36968" t="s">
        <v>273</v>
      </c>
    </row>
    <row r="36969" spans="1:7">
      <c r="A36969">
        <v>72189911</v>
      </c>
      <c r="B36969" t="s">
        <v>4</v>
      </c>
      <c r="C36969" s="30">
        <v>4.1989999999999998</v>
      </c>
      <c r="E36969">
        <v>2028</v>
      </c>
      <c r="G36969" t="s">
        <v>273</v>
      </c>
    </row>
    <row r="36970" spans="1:7">
      <c r="A36970">
        <v>72189919</v>
      </c>
      <c r="B36970" t="s">
        <v>4</v>
      </c>
      <c r="C36970" s="30">
        <v>3.11</v>
      </c>
      <c r="G36970" t="s">
        <v>273</v>
      </c>
    </row>
    <row r="36971" spans="1:7">
      <c r="A36971">
        <v>72189919</v>
      </c>
      <c r="B36971" t="s">
        <v>4</v>
      </c>
      <c r="C36971" s="30">
        <v>3.4209999999999998</v>
      </c>
      <c r="E36971">
        <v>2026</v>
      </c>
      <c r="G36971" t="s">
        <v>273</v>
      </c>
    </row>
    <row r="36972" spans="1:7">
      <c r="A36972">
        <v>72189919</v>
      </c>
      <c r="B36972" t="s">
        <v>4</v>
      </c>
      <c r="C36972" s="30">
        <v>3.7319999999999998</v>
      </c>
      <c r="E36972">
        <v>2027</v>
      </c>
      <c r="G36972" t="s">
        <v>273</v>
      </c>
    </row>
    <row r="36973" spans="1:7">
      <c r="A36973">
        <v>72189919</v>
      </c>
      <c r="B36973" t="s">
        <v>4</v>
      </c>
      <c r="C36973" s="30">
        <v>4.0430000000000001</v>
      </c>
      <c r="E36973">
        <v>2028</v>
      </c>
      <c r="G36973" t="s">
        <v>273</v>
      </c>
    </row>
    <row r="36974" spans="1:7">
      <c r="A36974">
        <v>72189920</v>
      </c>
      <c r="B36974" t="s">
        <v>4</v>
      </c>
      <c r="C36974" s="30">
        <v>3.23</v>
      </c>
      <c r="G36974" t="s">
        <v>273</v>
      </c>
    </row>
    <row r="36975" spans="1:7">
      <c r="A36975">
        <v>72189920</v>
      </c>
      <c r="B36975" t="s">
        <v>4</v>
      </c>
      <c r="C36975" s="30">
        <v>3.5529999999999999</v>
      </c>
      <c r="E36975">
        <v>2026</v>
      </c>
      <c r="G36975" t="s">
        <v>273</v>
      </c>
    </row>
    <row r="36976" spans="1:7">
      <c r="A36976">
        <v>72189920</v>
      </c>
      <c r="B36976" t="s">
        <v>4</v>
      </c>
      <c r="C36976" s="30">
        <v>3.8759999999999999</v>
      </c>
      <c r="E36976">
        <v>2027</v>
      </c>
      <c r="G36976" t="s">
        <v>273</v>
      </c>
    </row>
    <row r="36977" spans="1:7">
      <c r="A36977">
        <v>72189920</v>
      </c>
      <c r="B36977" t="s">
        <v>4</v>
      </c>
      <c r="C36977" s="30">
        <v>4.1989999999999998</v>
      </c>
      <c r="E36977">
        <v>2028</v>
      </c>
      <c r="G36977" t="s">
        <v>273</v>
      </c>
    </row>
    <row r="36978" spans="1:7">
      <c r="A36978">
        <v>72189980</v>
      </c>
      <c r="B36978" t="s">
        <v>4</v>
      </c>
      <c r="C36978" s="30">
        <v>3.11</v>
      </c>
      <c r="G36978" t="s">
        <v>273</v>
      </c>
    </row>
    <row r="36979" spans="1:7">
      <c r="A36979">
        <v>72189980</v>
      </c>
      <c r="B36979" t="s">
        <v>4</v>
      </c>
      <c r="C36979" s="30">
        <v>3.4209999999999998</v>
      </c>
      <c r="E36979">
        <v>2026</v>
      </c>
      <c r="G36979" t="s">
        <v>273</v>
      </c>
    </row>
    <row r="36980" spans="1:7">
      <c r="A36980">
        <v>72189980</v>
      </c>
      <c r="B36980" t="s">
        <v>4</v>
      </c>
      <c r="C36980" s="30">
        <v>3.7319999999999998</v>
      </c>
      <c r="E36980">
        <v>2027</v>
      </c>
      <c r="G36980" t="s">
        <v>273</v>
      </c>
    </row>
    <row r="36981" spans="1:7">
      <c r="A36981">
        <v>72189980</v>
      </c>
      <c r="B36981" t="s">
        <v>4</v>
      </c>
      <c r="C36981" s="30">
        <v>4.0430000000000001</v>
      </c>
      <c r="E36981">
        <v>2028</v>
      </c>
      <c r="G36981" t="s">
        <v>273</v>
      </c>
    </row>
    <row r="36982" spans="1:7">
      <c r="A36982">
        <v>72191100</v>
      </c>
      <c r="B36982" t="s">
        <v>4</v>
      </c>
      <c r="C36982" s="30">
        <v>3.23</v>
      </c>
      <c r="G36982" t="s">
        <v>273</v>
      </c>
    </row>
    <row r="36983" spans="1:7">
      <c r="A36983">
        <v>72191100</v>
      </c>
      <c r="B36983" t="s">
        <v>4</v>
      </c>
      <c r="C36983" s="30">
        <v>3.5529999999999999</v>
      </c>
      <c r="E36983">
        <v>2026</v>
      </c>
      <c r="G36983" t="s">
        <v>273</v>
      </c>
    </row>
    <row r="36984" spans="1:7">
      <c r="A36984">
        <v>72191100</v>
      </c>
      <c r="B36984" t="s">
        <v>4</v>
      </c>
      <c r="C36984" s="30">
        <v>3.8759999999999999</v>
      </c>
      <c r="E36984">
        <v>2027</v>
      </c>
      <c r="G36984" t="s">
        <v>273</v>
      </c>
    </row>
    <row r="36985" spans="1:7">
      <c r="A36985">
        <v>72191100</v>
      </c>
      <c r="B36985" t="s">
        <v>4</v>
      </c>
      <c r="C36985" s="30">
        <v>4.1989999999999998</v>
      </c>
      <c r="E36985">
        <v>2028</v>
      </c>
      <c r="G36985" t="s">
        <v>273</v>
      </c>
    </row>
    <row r="36986" spans="1:7">
      <c r="A36986">
        <v>721912</v>
      </c>
      <c r="B36986" t="s">
        <v>4</v>
      </c>
      <c r="C36986" s="30">
        <v>3.23</v>
      </c>
      <c r="G36986" t="s">
        <v>273</v>
      </c>
    </row>
    <row r="36987" spans="1:7">
      <c r="A36987">
        <v>721912</v>
      </c>
      <c r="B36987" t="s">
        <v>4</v>
      </c>
      <c r="C36987" s="30">
        <v>3.5529999999999999</v>
      </c>
      <c r="E36987">
        <v>2026</v>
      </c>
      <c r="G36987" t="s">
        <v>273</v>
      </c>
    </row>
    <row r="36988" spans="1:7">
      <c r="A36988">
        <v>721912</v>
      </c>
      <c r="B36988" t="s">
        <v>4</v>
      </c>
      <c r="C36988" s="30">
        <v>3.8759999999999999</v>
      </c>
      <c r="E36988">
        <v>2027</v>
      </c>
      <c r="G36988" t="s">
        <v>273</v>
      </c>
    </row>
    <row r="36989" spans="1:7">
      <c r="A36989">
        <v>721912</v>
      </c>
      <c r="B36989" t="s">
        <v>4</v>
      </c>
      <c r="C36989" s="30">
        <v>4.1989999999999998</v>
      </c>
      <c r="E36989">
        <v>2028</v>
      </c>
      <c r="G36989" t="s">
        <v>273</v>
      </c>
    </row>
    <row r="36990" spans="1:7">
      <c r="A36990">
        <v>721913</v>
      </c>
      <c r="B36990" t="s">
        <v>4</v>
      </c>
      <c r="C36990" s="30">
        <v>3.23</v>
      </c>
      <c r="G36990" t="s">
        <v>273</v>
      </c>
    </row>
    <row r="36991" spans="1:7">
      <c r="A36991">
        <v>721913</v>
      </c>
      <c r="B36991" t="s">
        <v>4</v>
      </c>
      <c r="C36991" s="30">
        <v>3.5529999999999999</v>
      </c>
      <c r="E36991">
        <v>2026</v>
      </c>
      <c r="G36991" t="s">
        <v>273</v>
      </c>
    </row>
    <row r="36992" spans="1:7">
      <c r="A36992">
        <v>721913</v>
      </c>
      <c r="B36992" t="s">
        <v>4</v>
      </c>
      <c r="C36992" s="30">
        <v>3.8759999999999999</v>
      </c>
      <c r="E36992">
        <v>2027</v>
      </c>
      <c r="G36992" t="s">
        <v>273</v>
      </c>
    </row>
    <row r="36993" spans="1:7">
      <c r="A36993">
        <v>721913</v>
      </c>
      <c r="B36993" t="s">
        <v>4</v>
      </c>
      <c r="C36993" s="30">
        <v>4.1989999999999998</v>
      </c>
      <c r="E36993">
        <v>2028</v>
      </c>
      <c r="G36993" t="s">
        <v>273</v>
      </c>
    </row>
    <row r="36994" spans="1:7">
      <c r="A36994">
        <v>721914</v>
      </c>
      <c r="B36994" t="s">
        <v>4</v>
      </c>
      <c r="C36994" s="30">
        <v>3.23</v>
      </c>
      <c r="G36994" t="s">
        <v>273</v>
      </c>
    </row>
    <row r="36995" spans="1:7">
      <c r="A36995">
        <v>721914</v>
      </c>
      <c r="B36995" t="s">
        <v>4</v>
      </c>
      <c r="C36995" s="30">
        <v>3.5529999999999999</v>
      </c>
      <c r="E36995">
        <v>2026</v>
      </c>
      <c r="G36995" t="s">
        <v>273</v>
      </c>
    </row>
    <row r="36996" spans="1:7">
      <c r="A36996">
        <v>721914</v>
      </c>
      <c r="B36996" t="s">
        <v>4</v>
      </c>
      <c r="C36996" s="30">
        <v>3.8759999999999999</v>
      </c>
      <c r="E36996">
        <v>2027</v>
      </c>
      <c r="G36996" t="s">
        <v>273</v>
      </c>
    </row>
    <row r="36997" spans="1:7">
      <c r="A36997">
        <v>721914</v>
      </c>
      <c r="B36997" t="s">
        <v>4</v>
      </c>
      <c r="C36997" s="30">
        <v>4.1989999999999998</v>
      </c>
      <c r="E36997">
        <v>2028</v>
      </c>
      <c r="G36997" t="s">
        <v>273</v>
      </c>
    </row>
    <row r="36998" spans="1:7">
      <c r="A36998">
        <v>721921</v>
      </c>
      <c r="B36998" t="s">
        <v>4</v>
      </c>
      <c r="C36998" s="30">
        <v>3.23</v>
      </c>
      <c r="G36998" t="s">
        <v>273</v>
      </c>
    </row>
    <row r="36999" spans="1:7">
      <c r="A36999">
        <v>721921</v>
      </c>
      <c r="B36999" t="s">
        <v>4</v>
      </c>
      <c r="C36999" s="30">
        <v>3.5529999999999999</v>
      </c>
      <c r="E36999">
        <v>2026</v>
      </c>
      <c r="G36999" t="s">
        <v>273</v>
      </c>
    </row>
    <row r="37000" spans="1:7">
      <c r="A37000">
        <v>721921</v>
      </c>
      <c r="B37000" t="s">
        <v>4</v>
      </c>
      <c r="C37000" s="30">
        <v>3.8759999999999999</v>
      </c>
      <c r="E37000">
        <v>2027</v>
      </c>
      <c r="G37000" t="s">
        <v>273</v>
      </c>
    </row>
    <row r="37001" spans="1:7">
      <c r="A37001">
        <v>721921</v>
      </c>
      <c r="B37001" t="s">
        <v>4</v>
      </c>
      <c r="C37001" s="30">
        <v>4.1989999999999998</v>
      </c>
      <c r="E37001">
        <v>2028</v>
      </c>
      <c r="G37001" t="s">
        <v>273</v>
      </c>
    </row>
    <row r="37002" spans="1:7">
      <c r="A37002">
        <v>721922</v>
      </c>
      <c r="B37002" t="s">
        <v>4</v>
      </c>
      <c r="C37002" s="30">
        <v>3.23</v>
      </c>
      <c r="G37002" t="s">
        <v>273</v>
      </c>
    </row>
    <row r="37003" spans="1:7">
      <c r="A37003">
        <v>721922</v>
      </c>
      <c r="B37003" t="s">
        <v>4</v>
      </c>
      <c r="C37003" s="30">
        <v>3.5529999999999999</v>
      </c>
      <c r="E37003">
        <v>2026</v>
      </c>
      <c r="G37003" t="s">
        <v>273</v>
      </c>
    </row>
    <row r="37004" spans="1:7">
      <c r="A37004">
        <v>721922</v>
      </c>
      <c r="B37004" t="s">
        <v>4</v>
      </c>
      <c r="C37004" s="30">
        <v>3.8759999999999999</v>
      </c>
      <c r="E37004">
        <v>2027</v>
      </c>
      <c r="G37004" t="s">
        <v>273</v>
      </c>
    </row>
    <row r="37005" spans="1:7">
      <c r="A37005">
        <v>721922</v>
      </c>
      <c r="B37005" t="s">
        <v>4</v>
      </c>
      <c r="C37005" s="30">
        <v>4.1989999999999998</v>
      </c>
      <c r="E37005">
        <v>2028</v>
      </c>
      <c r="G37005" t="s">
        <v>273</v>
      </c>
    </row>
    <row r="37006" spans="1:7">
      <c r="A37006">
        <v>72192300</v>
      </c>
      <c r="B37006" t="s">
        <v>4</v>
      </c>
      <c r="C37006" s="30">
        <v>3.23</v>
      </c>
      <c r="G37006" t="s">
        <v>273</v>
      </c>
    </row>
    <row r="37007" spans="1:7">
      <c r="A37007">
        <v>72192300</v>
      </c>
      <c r="B37007" t="s">
        <v>4</v>
      </c>
      <c r="C37007" s="30">
        <v>3.5529999999999999</v>
      </c>
      <c r="E37007">
        <v>2026</v>
      </c>
      <c r="G37007" t="s">
        <v>273</v>
      </c>
    </row>
    <row r="37008" spans="1:7">
      <c r="A37008">
        <v>72192300</v>
      </c>
      <c r="B37008" t="s">
        <v>4</v>
      </c>
      <c r="C37008" s="30">
        <v>3.8759999999999999</v>
      </c>
      <c r="E37008">
        <v>2027</v>
      </c>
      <c r="G37008" t="s">
        <v>273</v>
      </c>
    </row>
    <row r="37009" spans="1:7">
      <c r="A37009">
        <v>72192300</v>
      </c>
      <c r="B37009" t="s">
        <v>4</v>
      </c>
      <c r="C37009" s="30">
        <v>4.1989999999999998</v>
      </c>
      <c r="E37009">
        <v>2028</v>
      </c>
      <c r="G37009" t="s">
        <v>273</v>
      </c>
    </row>
    <row r="37010" spans="1:7">
      <c r="A37010">
        <v>72192400</v>
      </c>
      <c r="B37010" t="s">
        <v>4</v>
      </c>
      <c r="C37010" s="30">
        <v>3.23</v>
      </c>
      <c r="G37010" t="s">
        <v>273</v>
      </c>
    </row>
    <row r="37011" spans="1:7">
      <c r="A37011">
        <v>72192400</v>
      </c>
      <c r="B37011" t="s">
        <v>4</v>
      </c>
      <c r="C37011" s="30">
        <v>3.5529999999999999</v>
      </c>
      <c r="E37011">
        <v>2026</v>
      </c>
      <c r="G37011" t="s">
        <v>273</v>
      </c>
    </row>
    <row r="37012" spans="1:7">
      <c r="A37012">
        <v>72192400</v>
      </c>
      <c r="B37012" t="s">
        <v>4</v>
      </c>
      <c r="C37012" s="30">
        <v>3.8759999999999999</v>
      </c>
      <c r="E37012">
        <v>2027</v>
      </c>
      <c r="G37012" t="s">
        <v>273</v>
      </c>
    </row>
    <row r="37013" spans="1:7">
      <c r="A37013">
        <v>72192400</v>
      </c>
      <c r="B37013" t="s">
        <v>4</v>
      </c>
      <c r="C37013" s="30">
        <v>4.1989999999999998</v>
      </c>
      <c r="E37013">
        <v>2028</v>
      </c>
      <c r="G37013" t="s">
        <v>273</v>
      </c>
    </row>
    <row r="37014" spans="1:7">
      <c r="A37014">
        <v>72193100</v>
      </c>
      <c r="B37014" t="s">
        <v>4</v>
      </c>
      <c r="C37014" s="30">
        <v>3.28</v>
      </c>
      <c r="G37014" t="s">
        <v>273</v>
      </c>
    </row>
    <row r="37015" spans="1:7">
      <c r="A37015">
        <v>72193100</v>
      </c>
      <c r="B37015" t="s">
        <v>4</v>
      </c>
      <c r="C37015" s="30">
        <v>3.6079999999999997</v>
      </c>
      <c r="E37015">
        <v>2026</v>
      </c>
      <c r="G37015" t="s">
        <v>273</v>
      </c>
    </row>
    <row r="37016" spans="1:7">
      <c r="A37016">
        <v>72193100</v>
      </c>
      <c r="B37016" t="s">
        <v>4</v>
      </c>
      <c r="C37016" s="30">
        <v>3.9359999999999999</v>
      </c>
      <c r="E37016">
        <v>2027</v>
      </c>
      <c r="G37016" t="s">
        <v>273</v>
      </c>
    </row>
    <row r="37017" spans="1:7">
      <c r="A37017">
        <v>72193100</v>
      </c>
      <c r="B37017" t="s">
        <v>4</v>
      </c>
      <c r="C37017" s="30">
        <v>4.2640000000000002</v>
      </c>
      <c r="E37017">
        <v>2028</v>
      </c>
      <c r="G37017" t="s">
        <v>273</v>
      </c>
    </row>
    <row r="37018" spans="1:7">
      <c r="A37018">
        <v>721932</v>
      </c>
      <c r="B37018" t="s">
        <v>4</v>
      </c>
      <c r="C37018" s="30">
        <v>3.28</v>
      </c>
      <c r="G37018" t="s">
        <v>273</v>
      </c>
    </row>
    <row r="37019" spans="1:7">
      <c r="A37019">
        <v>721932</v>
      </c>
      <c r="B37019" t="s">
        <v>4</v>
      </c>
      <c r="C37019" s="30">
        <v>3.6079999999999997</v>
      </c>
      <c r="E37019">
        <v>2026</v>
      </c>
      <c r="G37019" t="s">
        <v>273</v>
      </c>
    </row>
    <row r="37020" spans="1:7">
      <c r="A37020">
        <v>721932</v>
      </c>
      <c r="B37020" t="s">
        <v>4</v>
      </c>
      <c r="C37020" s="30">
        <v>3.9359999999999999</v>
      </c>
      <c r="E37020">
        <v>2027</v>
      </c>
      <c r="G37020" t="s">
        <v>273</v>
      </c>
    </row>
    <row r="37021" spans="1:7">
      <c r="A37021">
        <v>721932</v>
      </c>
      <c r="B37021" t="s">
        <v>4</v>
      </c>
      <c r="C37021" s="30">
        <v>4.2640000000000002</v>
      </c>
      <c r="E37021">
        <v>2028</v>
      </c>
      <c r="G37021" t="s">
        <v>273</v>
      </c>
    </row>
    <row r="37022" spans="1:7">
      <c r="A37022">
        <v>721933</v>
      </c>
      <c r="B37022" t="s">
        <v>4</v>
      </c>
      <c r="C37022" s="30">
        <v>3.28</v>
      </c>
      <c r="G37022" t="s">
        <v>273</v>
      </c>
    </row>
    <row r="37023" spans="1:7">
      <c r="A37023">
        <v>721933</v>
      </c>
      <c r="B37023" t="s">
        <v>4</v>
      </c>
      <c r="C37023" s="30">
        <v>3.6079999999999997</v>
      </c>
      <c r="E37023">
        <v>2026</v>
      </c>
      <c r="G37023" t="s">
        <v>273</v>
      </c>
    </row>
    <row r="37024" spans="1:7">
      <c r="A37024">
        <v>721933</v>
      </c>
      <c r="B37024" t="s">
        <v>4</v>
      </c>
      <c r="C37024" s="30">
        <v>3.9359999999999999</v>
      </c>
      <c r="E37024">
        <v>2027</v>
      </c>
      <c r="G37024" t="s">
        <v>273</v>
      </c>
    </row>
    <row r="37025" spans="1:7">
      <c r="A37025">
        <v>721933</v>
      </c>
      <c r="B37025" t="s">
        <v>4</v>
      </c>
      <c r="C37025" s="30">
        <v>4.2640000000000002</v>
      </c>
      <c r="E37025">
        <v>2028</v>
      </c>
      <c r="G37025" t="s">
        <v>273</v>
      </c>
    </row>
    <row r="37026" spans="1:7">
      <c r="A37026">
        <v>721934</v>
      </c>
      <c r="B37026" t="s">
        <v>4</v>
      </c>
      <c r="C37026" s="30">
        <v>3.28</v>
      </c>
      <c r="G37026" t="s">
        <v>273</v>
      </c>
    </row>
    <row r="37027" spans="1:7">
      <c r="A37027">
        <v>721934</v>
      </c>
      <c r="B37027" t="s">
        <v>4</v>
      </c>
      <c r="C37027" s="30">
        <v>3.6079999999999997</v>
      </c>
      <c r="E37027">
        <v>2026</v>
      </c>
      <c r="G37027" t="s">
        <v>273</v>
      </c>
    </row>
    <row r="37028" spans="1:7">
      <c r="A37028">
        <v>721934</v>
      </c>
      <c r="B37028" t="s">
        <v>4</v>
      </c>
      <c r="C37028" s="30">
        <v>3.9359999999999999</v>
      </c>
      <c r="E37028">
        <v>2027</v>
      </c>
      <c r="G37028" t="s">
        <v>273</v>
      </c>
    </row>
    <row r="37029" spans="1:7">
      <c r="A37029">
        <v>721934</v>
      </c>
      <c r="B37029" t="s">
        <v>4</v>
      </c>
      <c r="C37029" s="30">
        <v>4.2640000000000002</v>
      </c>
      <c r="E37029">
        <v>2028</v>
      </c>
      <c r="G37029" t="s">
        <v>273</v>
      </c>
    </row>
    <row r="37030" spans="1:7">
      <c r="A37030">
        <v>721935</v>
      </c>
      <c r="B37030" t="s">
        <v>4</v>
      </c>
      <c r="C37030" s="30">
        <v>3.28</v>
      </c>
      <c r="G37030" t="s">
        <v>273</v>
      </c>
    </row>
    <row r="37031" spans="1:7">
      <c r="A37031">
        <v>721935</v>
      </c>
      <c r="B37031" t="s">
        <v>4</v>
      </c>
      <c r="C37031" s="30">
        <v>3.6079999999999997</v>
      </c>
      <c r="E37031">
        <v>2026</v>
      </c>
      <c r="G37031" t="s">
        <v>273</v>
      </c>
    </row>
    <row r="37032" spans="1:7">
      <c r="A37032">
        <v>721935</v>
      </c>
      <c r="B37032" t="s">
        <v>4</v>
      </c>
      <c r="C37032" s="30">
        <v>3.9359999999999999</v>
      </c>
      <c r="E37032">
        <v>2027</v>
      </c>
      <c r="G37032" t="s">
        <v>273</v>
      </c>
    </row>
    <row r="37033" spans="1:7">
      <c r="A37033">
        <v>721935</v>
      </c>
      <c r="B37033" t="s">
        <v>4</v>
      </c>
      <c r="C37033" s="30">
        <v>4.2640000000000002</v>
      </c>
      <c r="E37033">
        <v>2028</v>
      </c>
      <c r="G37033" t="s">
        <v>273</v>
      </c>
    </row>
    <row r="37034" spans="1:7">
      <c r="A37034">
        <v>721990</v>
      </c>
      <c r="B37034" t="s">
        <v>4</v>
      </c>
      <c r="C37034" s="30">
        <v>3.28</v>
      </c>
      <c r="G37034" t="s">
        <v>273</v>
      </c>
    </row>
    <row r="37035" spans="1:7">
      <c r="A37035">
        <v>721990</v>
      </c>
      <c r="B37035" t="s">
        <v>4</v>
      </c>
      <c r="C37035" s="30">
        <v>3.6079999999999997</v>
      </c>
      <c r="E37035">
        <v>2026</v>
      </c>
      <c r="G37035" t="s">
        <v>273</v>
      </c>
    </row>
    <row r="37036" spans="1:7">
      <c r="A37036">
        <v>721990</v>
      </c>
      <c r="B37036" t="s">
        <v>4</v>
      </c>
      <c r="C37036" s="30">
        <v>3.9359999999999999</v>
      </c>
      <c r="E37036">
        <v>2027</v>
      </c>
      <c r="G37036" t="s">
        <v>273</v>
      </c>
    </row>
    <row r="37037" spans="1:7">
      <c r="A37037">
        <v>721990</v>
      </c>
      <c r="B37037" t="s">
        <v>4</v>
      </c>
      <c r="C37037" s="30">
        <v>4.2640000000000002</v>
      </c>
      <c r="E37037">
        <v>2028</v>
      </c>
      <c r="G37037" t="s">
        <v>273</v>
      </c>
    </row>
    <row r="37038" spans="1:7">
      <c r="A37038">
        <v>72201100</v>
      </c>
      <c r="B37038" t="s">
        <v>4</v>
      </c>
      <c r="C37038" s="30">
        <v>3.23</v>
      </c>
      <c r="G37038" t="s">
        <v>273</v>
      </c>
    </row>
    <row r="37039" spans="1:7">
      <c r="A37039">
        <v>72201100</v>
      </c>
      <c r="B37039" t="s">
        <v>4</v>
      </c>
      <c r="C37039" s="30">
        <v>3.5529999999999999</v>
      </c>
      <c r="E37039">
        <v>2026</v>
      </c>
      <c r="G37039" t="s">
        <v>273</v>
      </c>
    </row>
    <row r="37040" spans="1:7">
      <c r="A37040">
        <v>72201100</v>
      </c>
      <c r="B37040" t="s">
        <v>4</v>
      </c>
      <c r="C37040" s="30">
        <v>3.8759999999999999</v>
      </c>
      <c r="E37040">
        <v>2027</v>
      </c>
      <c r="G37040" t="s">
        <v>273</v>
      </c>
    </row>
    <row r="37041" spans="1:7">
      <c r="A37041">
        <v>72201100</v>
      </c>
      <c r="B37041" t="s">
        <v>4</v>
      </c>
      <c r="C37041" s="30">
        <v>4.1989999999999998</v>
      </c>
      <c r="E37041">
        <v>2028</v>
      </c>
      <c r="G37041" t="s">
        <v>273</v>
      </c>
    </row>
    <row r="37042" spans="1:7">
      <c r="A37042">
        <v>72201200</v>
      </c>
      <c r="B37042" t="s">
        <v>4</v>
      </c>
      <c r="C37042" s="30">
        <v>3.23</v>
      </c>
      <c r="G37042" t="s">
        <v>273</v>
      </c>
    </row>
    <row r="37043" spans="1:7">
      <c r="A37043">
        <v>72201200</v>
      </c>
      <c r="B37043" t="s">
        <v>4</v>
      </c>
      <c r="C37043" s="30">
        <v>3.5529999999999999</v>
      </c>
      <c r="E37043">
        <v>2026</v>
      </c>
      <c r="G37043" t="s">
        <v>273</v>
      </c>
    </row>
    <row r="37044" spans="1:7">
      <c r="A37044">
        <v>72201200</v>
      </c>
      <c r="B37044" t="s">
        <v>4</v>
      </c>
      <c r="C37044" s="30">
        <v>3.8759999999999999</v>
      </c>
      <c r="E37044">
        <v>2027</v>
      </c>
      <c r="G37044" t="s">
        <v>273</v>
      </c>
    </row>
    <row r="37045" spans="1:7">
      <c r="A37045">
        <v>72201200</v>
      </c>
      <c r="B37045" t="s">
        <v>4</v>
      </c>
      <c r="C37045" s="30">
        <v>4.1989999999999998</v>
      </c>
      <c r="E37045">
        <v>2028</v>
      </c>
      <c r="G37045" t="s">
        <v>273</v>
      </c>
    </row>
    <row r="37046" spans="1:7">
      <c r="A37046">
        <v>722020</v>
      </c>
      <c r="B37046" t="s">
        <v>4</v>
      </c>
      <c r="C37046" s="30">
        <v>3.28</v>
      </c>
      <c r="G37046" t="s">
        <v>273</v>
      </c>
    </row>
    <row r="37047" spans="1:7">
      <c r="A37047">
        <v>722020</v>
      </c>
      <c r="B37047" t="s">
        <v>4</v>
      </c>
      <c r="C37047" s="30">
        <v>3.6079999999999997</v>
      </c>
      <c r="E37047">
        <v>2026</v>
      </c>
      <c r="G37047" t="s">
        <v>273</v>
      </c>
    </row>
    <row r="37048" spans="1:7">
      <c r="A37048">
        <v>722020</v>
      </c>
      <c r="B37048" t="s">
        <v>4</v>
      </c>
      <c r="C37048" s="30">
        <v>3.9359999999999999</v>
      </c>
      <c r="E37048">
        <v>2027</v>
      </c>
      <c r="G37048" t="s">
        <v>273</v>
      </c>
    </row>
    <row r="37049" spans="1:7">
      <c r="A37049">
        <v>722020</v>
      </c>
      <c r="B37049" t="s">
        <v>4</v>
      </c>
      <c r="C37049" s="30">
        <v>4.2640000000000002</v>
      </c>
      <c r="E37049">
        <v>2028</v>
      </c>
      <c r="G37049" t="s">
        <v>273</v>
      </c>
    </row>
    <row r="37050" spans="1:7">
      <c r="A37050">
        <v>722090</v>
      </c>
      <c r="B37050" t="s">
        <v>4</v>
      </c>
      <c r="C37050" s="30">
        <v>3.28</v>
      </c>
      <c r="G37050" t="s">
        <v>273</v>
      </c>
    </row>
    <row r="37051" spans="1:7">
      <c r="A37051">
        <v>722090</v>
      </c>
      <c r="B37051" t="s">
        <v>4</v>
      </c>
      <c r="C37051" s="30">
        <v>3.6079999999999997</v>
      </c>
      <c r="E37051">
        <v>2026</v>
      </c>
      <c r="G37051" t="s">
        <v>273</v>
      </c>
    </row>
    <row r="37052" spans="1:7">
      <c r="A37052">
        <v>722090</v>
      </c>
      <c r="B37052" t="s">
        <v>4</v>
      </c>
      <c r="C37052" s="30">
        <v>3.9359999999999999</v>
      </c>
      <c r="E37052">
        <v>2027</v>
      </c>
      <c r="G37052" t="s">
        <v>273</v>
      </c>
    </row>
    <row r="37053" spans="1:7">
      <c r="A37053">
        <v>722090</v>
      </c>
      <c r="B37053" t="s">
        <v>4</v>
      </c>
      <c r="C37053" s="30">
        <v>4.2640000000000002</v>
      </c>
      <c r="E37053">
        <v>2028</v>
      </c>
      <c r="G37053" t="s">
        <v>273</v>
      </c>
    </row>
    <row r="37054" spans="1:7">
      <c r="A37054">
        <v>7221</v>
      </c>
      <c r="B37054" t="s">
        <v>4</v>
      </c>
      <c r="C37054" s="30">
        <v>3.11</v>
      </c>
      <c r="G37054" t="s">
        <v>273</v>
      </c>
    </row>
    <row r="37055" spans="1:7">
      <c r="A37055">
        <v>7221</v>
      </c>
      <c r="B37055" t="s">
        <v>4</v>
      </c>
      <c r="C37055" s="30">
        <v>3.4209999999999998</v>
      </c>
      <c r="E37055">
        <v>2026</v>
      </c>
      <c r="G37055" t="s">
        <v>273</v>
      </c>
    </row>
    <row r="37056" spans="1:7">
      <c r="A37056">
        <v>7221</v>
      </c>
      <c r="B37056" t="s">
        <v>4</v>
      </c>
      <c r="C37056" s="30">
        <v>3.7319999999999998</v>
      </c>
      <c r="E37056">
        <v>2027</v>
      </c>
      <c r="G37056" t="s">
        <v>273</v>
      </c>
    </row>
    <row r="37057" spans="1:7">
      <c r="A37057">
        <v>7221</v>
      </c>
      <c r="B37057" t="s">
        <v>4</v>
      </c>
      <c r="C37057" s="30">
        <v>4.0430000000000001</v>
      </c>
      <c r="E37057">
        <v>2028</v>
      </c>
      <c r="G37057" t="s">
        <v>273</v>
      </c>
    </row>
    <row r="37058" spans="1:7">
      <c r="A37058">
        <v>722211</v>
      </c>
      <c r="B37058" t="s">
        <v>4</v>
      </c>
      <c r="C37058" s="30">
        <v>3.11</v>
      </c>
      <c r="G37058" t="s">
        <v>273</v>
      </c>
    </row>
    <row r="37059" spans="1:7">
      <c r="A37059">
        <v>722211</v>
      </c>
      <c r="B37059" t="s">
        <v>4</v>
      </c>
      <c r="C37059" s="30">
        <v>3.4209999999999998</v>
      </c>
      <c r="E37059">
        <v>2026</v>
      </c>
      <c r="G37059" t="s">
        <v>273</v>
      </c>
    </row>
    <row r="37060" spans="1:7">
      <c r="A37060">
        <v>722211</v>
      </c>
      <c r="B37060" t="s">
        <v>4</v>
      </c>
      <c r="C37060" s="30">
        <v>3.7319999999999998</v>
      </c>
      <c r="E37060">
        <v>2027</v>
      </c>
      <c r="G37060" t="s">
        <v>273</v>
      </c>
    </row>
    <row r="37061" spans="1:7">
      <c r="A37061">
        <v>722211</v>
      </c>
      <c r="B37061" t="s">
        <v>4</v>
      </c>
      <c r="C37061" s="30">
        <v>4.0430000000000001</v>
      </c>
      <c r="E37061">
        <v>2028</v>
      </c>
      <c r="G37061" t="s">
        <v>273</v>
      </c>
    </row>
    <row r="37062" spans="1:7">
      <c r="A37062">
        <v>722219</v>
      </c>
      <c r="B37062" t="s">
        <v>4</v>
      </c>
      <c r="C37062" s="30">
        <v>3.11</v>
      </c>
      <c r="G37062" t="s">
        <v>273</v>
      </c>
    </row>
    <row r="37063" spans="1:7">
      <c r="A37063">
        <v>722219</v>
      </c>
      <c r="B37063" t="s">
        <v>4</v>
      </c>
      <c r="C37063" s="30">
        <v>3.4209999999999998</v>
      </c>
      <c r="E37063">
        <v>2026</v>
      </c>
      <c r="G37063" t="s">
        <v>273</v>
      </c>
    </row>
    <row r="37064" spans="1:7">
      <c r="A37064">
        <v>722219</v>
      </c>
      <c r="B37064" t="s">
        <v>4</v>
      </c>
      <c r="C37064" s="30">
        <v>3.7319999999999998</v>
      </c>
      <c r="E37064">
        <v>2027</v>
      </c>
      <c r="G37064" t="s">
        <v>273</v>
      </c>
    </row>
    <row r="37065" spans="1:7">
      <c r="A37065">
        <v>722219</v>
      </c>
      <c r="B37065" t="s">
        <v>4</v>
      </c>
      <c r="C37065" s="30">
        <v>4.0430000000000001</v>
      </c>
      <c r="E37065">
        <v>2028</v>
      </c>
      <c r="G37065" t="s">
        <v>273</v>
      </c>
    </row>
    <row r="37066" spans="1:7">
      <c r="A37066">
        <v>722220</v>
      </c>
      <c r="B37066" t="s">
        <v>4</v>
      </c>
      <c r="C37066" s="30">
        <v>3.11</v>
      </c>
      <c r="G37066" t="s">
        <v>273</v>
      </c>
    </row>
    <row r="37067" spans="1:7">
      <c r="A37067">
        <v>722220</v>
      </c>
      <c r="B37067" t="s">
        <v>4</v>
      </c>
      <c r="C37067" s="30">
        <v>3.4209999999999998</v>
      </c>
      <c r="E37067">
        <v>2026</v>
      </c>
      <c r="G37067" t="s">
        <v>273</v>
      </c>
    </row>
    <row r="37068" spans="1:7">
      <c r="A37068">
        <v>722220</v>
      </c>
      <c r="B37068" t="s">
        <v>4</v>
      </c>
      <c r="C37068" s="30">
        <v>3.7319999999999998</v>
      </c>
      <c r="E37068">
        <v>2027</v>
      </c>
      <c r="G37068" t="s">
        <v>273</v>
      </c>
    </row>
    <row r="37069" spans="1:7">
      <c r="A37069">
        <v>722220</v>
      </c>
      <c r="B37069" t="s">
        <v>4</v>
      </c>
      <c r="C37069" s="30">
        <v>4.0430000000000001</v>
      </c>
      <c r="E37069">
        <v>2028</v>
      </c>
      <c r="G37069" t="s">
        <v>273</v>
      </c>
    </row>
    <row r="37070" spans="1:7">
      <c r="A37070">
        <v>722230</v>
      </c>
      <c r="B37070" t="s">
        <v>4</v>
      </c>
      <c r="C37070" s="30">
        <v>3.11</v>
      </c>
      <c r="G37070" t="s">
        <v>273</v>
      </c>
    </row>
    <row r="37071" spans="1:7">
      <c r="A37071">
        <v>722230</v>
      </c>
      <c r="B37071" t="s">
        <v>4</v>
      </c>
      <c r="C37071" s="30">
        <v>3.4209999999999998</v>
      </c>
      <c r="E37071">
        <v>2026</v>
      </c>
      <c r="G37071" t="s">
        <v>273</v>
      </c>
    </row>
    <row r="37072" spans="1:7">
      <c r="A37072">
        <v>722230</v>
      </c>
      <c r="B37072" t="s">
        <v>4</v>
      </c>
      <c r="C37072" s="30">
        <v>3.7319999999999998</v>
      </c>
      <c r="E37072">
        <v>2027</v>
      </c>
      <c r="G37072" t="s">
        <v>273</v>
      </c>
    </row>
    <row r="37073" spans="1:7">
      <c r="A37073">
        <v>722230</v>
      </c>
      <c r="B37073" t="s">
        <v>4</v>
      </c>
      <c r="C37073" s="30">
        <v>4.0430000000000001</v>
      </c>
      <c r="E37073">
        <v>2028</v>
      </c>
      <c r="G37073" t="s">
        <v>273</v>
      </c>
    </row>
    <row r="37074" spans="1:7">
      <c r="A37074">
        <v>722240</v>
      </c>
      <c r="B37074" t="s">
        <v>4</v>
      </c>
      <c r="C37074" s="30">
        <v>3.11</v>
      </c>
      <c r="G37074" t="s">
        <v>273</v>
      </c>
    </row>
    <row r="37075" spans="1:7">
      <c r="A37075">
        <v>722240</v>
      </c>
      <c r="B37075" t="s">
        <v>4</v>
      </c>
      <c r="C37075" s="30">
        <v>3.4209999999999998</v>
      </c>
      <c r="E37075">
        <v>2026</v>
      </c>
      <c r="G37075" t="s">
        <v>273</v>
      </c>
    </row>
    <row r="37076" spans="1:7">
      <c r="A37076">
        <v>722240</v>
      </c>
      <c r="B37076" t="s">
        <v>4</v>
      </c>
      <c r="C37076" s="30">
        <v>3.7319999999999998</v>
      </c>
      <c r="E37076">
        <v>2027</v>
      </c>
      <c r="G37076" t="s">
        <v>273</v>
      </c>
    </row>
    <row r="37077" spans="1:7">
      <c r="A37077">
        <v>722240</v>
      </c>
      <c r="B37077" t="s">
        <v>4</v>
      </c>
      <c r="C37077" s="30">
        <v>4.0430000000000001</v>
      </c>
      <c r="E37077">
        <v>2028</v>
      </c>
      <c r="G37077" t="s">
        <v>273</v>
      </c>
    </row>
    <row r="37078" spans="1:7">
      <c r="A37078">
        <v>722300</v>
      </c>
      <c r="B37078" t="s">
        <v>4</v>
      </c>
      <c r="C37078" s="30">
        <v>3.11</v>
      </c>
      <c r="G37078" t="s">
        <v>273</v>
      </c>
    </row>
    <row r="37079" spans="1:7">
      <c r="A37079">
        <v>722300</v>
      </c>
      <c r="B37079" t="s">
        <v>4</v>
      </c>
      <c r="C37079" s="30">
        <v>3.4209999999999998</v>
      </c>
      <c r="E37079">
        <v>2026</v>
      </c>
      <c r="G37079" t="s">
        <v>273</v>
      </c>
    </row>
    <row r="37080" spans="1:7">
      <c r="A37080">
        <v>722300</v>
      </c>
      <c r="B37080" t="s">
        <v>4</v>
      </c>
      <c r="C37080" s="30">
        <v>3.7319999999999998</v>
      </c>
      <c r="E37080">
        <v>2027</v>
      </c>
      <c r="G37080" t="s">
        <v>273</v>
      </c>
    </row>
    <row r="37081" spans="1:7">
      <c r="A37081">
        <v>722300</v>
      </c>
      <c r="B37081" t="s">
        <v>4</v>
      </c>
      <c r="C37081" s="30">
        <v>4.0430000000000001</v>
      </c>
      <c r="E37081">
        <v>2028</v>
      </c>
      <c r="G37081" t="s">
        <v>273</v>
      </c>
    </row>
    <row r="37082" spans="1:7">
      <c r="A37082">
        <v>722410</v>
      </c>
      <c r="B37082" t="s">
        <v>4</v>
      </c>
      <c r="C37082" s="30">
        <v>3.42</v>
      </c>
      <c r="D37082" t="s">
        <v>21</v>
      </c>
      <c r="G37082" t="s">
        <v>273</v>
      </c>
    </row>
    <row r="37083" spans="1:7">
      <c r="A37083">
        <v>722410</v>
      </c>
      <c r="B37083" t="s">
        <v>4</v>
      </c>
      <c r="C37083" s="30">
        <v>3.762</v>
      </c>
      <c r="D37083" t="s">
        <v>21</v>
      </c>
      <c r="E37083">
        <v>2026</v>
      </c>
      <c r="G37083" t="s">
        <v>273</v>
      </c>
    </row>
    <row r="37084" spans="1:7">
      <c r="A37084">
        <v>722410</v>
      </c>
      <c r="B37084" t="s">
        <v>4</v>
      </c>
      <c r="C37084" s="30">
        <v>4.1040000000000001</v>
      </c>
      <c r="D37084" t="s">
        <v>21</v>
      </c>
      <c r="E37084">
        <v>2027</v>
      </c>
      <c r="G37084" t="s">
        <v>273</v>
      </c>
    </row>
    <row r="37085" spans="1:7">
      <c r="A37085">
        <v>722410</v>
      </c>
      <c r="B37085" t="s">
        <v>4</v>
      </c>
      <c r="C37085" s="30">
        <v>4.4459999999999997</v>
      </c>
      <c r="D37085" t="s">
        <v>21</v>
      </c>
      <c r="E37085">
        <v>2028</v>
      </c>
      <c r="G37085" t="s">
        <v>273</v>
      </c>
    </row>
    <row r="37086" spans="1:7">
      <c r="A37086">
        <v>72249002</v>
      </c>
      <c r="B37086" t="s">
        <v>4</v>
      </c>
      <c r="C37086" s="30">
        <v>3.54</v>
      </c>
      <c r="D37086" t="s">
        <v>21</v>
      </c>
      <c r="G37086" t="s">
        <v>273</v>
      </c>
    </row>
    <row r="37087" spans="1:7">
      <c r="A37087">
        <v>72249002</v>
      </c>
      <c r="B37087" t="s">
        <v>4</v>
      </c>
      <c r="C37087" s="30">
        <v>3.8940000000000001</v>
      </c>
      <c r="D37087" t="s">
        <v>21</v>
      </c>
      <c r="E37087">
        <v>2026</v>
      </c>
      <c r="G37087" t="s">
        <v>273</v>
      </c>
    </row>
    <row r="37088" spans="1:7">
      <c r="A37088">
        <v>72249002</v>
      </c>
      <c r="B37088" t="s">
        <v>4</v>
      </c>
      <c r="C37088" s="30">
        <v>4.2480000000000002</v>
      </c>
      <c r="D37088" t="s">
        <v>21</v>
      </c>
      <c r="E37088">
        <v>2027</v>
      </c>
      <c r="G37088" t="s">
        <v>273</v>
      </c>
    </row>
    <row r="37089" spans="1:7">
      <c r="A37089">
        <v>72249002</v>
      </c>
      <c r="B37089" t="s">
        <v>4</v>
      </c>
      <c r="C37089" s="30">
        <v>4.6020000000000003</v>
      </c>
      <c r="D37089" t="s">
        <v>21</v>
      </c>
      <c r="E37089">
        <v>2028</v>
      </c>
      <c r="G37089" t="s">
        <v>273</v>
      </c>
    </row>
    <row r="37090" spans="1:7">
      <c r="A37090">
        <v>72249003</v>
      </c>
      <c r="B37090" t="s">
        <v>4</v>
      </c>
      <c r="C37090" s="30">
        <v>3.54</v>
      </c>
      <c r="D37090" t="s">
        <v>21</v>
      </c>
      <c r="G37090" t="s">
        <v>273</v>
      </c>
    </row>
    <row r="37091" spans="1:7">
      <c r="A37091">
        <v>72249003</v>
      </c>
      <c r="B37091" t="s">
        <v>4</v>
      </c>
      <c r="C37091" s="30">
        <v>3.8940000000000001</v>
      </c>
      <c r="D37091" t="s">
        <v>21</v>
      </c>
      <c r="E37091">
        <v>2026</v>
      </c>
      <c r="G37091" t="s">
        <v>273</v>
      </c>
    </row>
    <row r="37092" spans="1:7">
      <c r="A37092">
        <v>72249003</v>
      </c>
      <c r="B37092" t="s">
        <v>4</v>
      </c>
      <c r="C37092" s="30">
        <v>4.2480000000000002</v>
      </c>
      <c r="D37092" t="s">
        <v>21</v>
      </c>
      <c r="E37092">
        <v>2027</v>
      </c>
      <c r="G37092" t="s">
        <v>273</v>
      </c>
    </row>
    <row r="37093" spans="1:7">
      <c r="A37093">
        <v>72249003</v>
      </c>
      <c r="B37093" t="s">
        <v>4</v>
      </c>
      <c r="C37093" s="30">
        <v>4.6020000000000003</v>
      </c>
      <c r="D37093" t="s">
        <v>21</v>
      </c>
      <c r="E37093">
        <v>2028</v>
      </c>
      <c r="G37093" t="s">
        <v>273</v>
      </c>
    </row>
    <row r="37094" spans="1:7">
      <c r="A37094">
        <v>72249005</v>
      </c>
      <c r="B37094" t="s">
        <v>4</v>
      </c>
      <c r="C37094" s="30">
        <v>3.54</v>
      </c>
      <c r="D37094" t="s">
        <v>21</v>
      </c>
      <c r="G37094" t="s">
        <v>273</v>
      </c>
    </row>
    <row r="37095" spans="1:7">
      <c r="A37095">
        <v>72249005</v>
      </c>
      <c r="B37095" t="s">
        <v>4</v>
      </c>
      <c r="C37095" s="30">
        <v>3.8940000000000001</v>
      </c>
      <c r="D37095" t="s">
        <v>21</v>
      </c>
      <c r="E37095">
        <v>2026</v>
      </c>
      <c r="G37095" t="s">
        <v>273</v>
      </c>
    </row>
    <row r="37096" spans="1:7">
      <c r="A37096">
        <v>72249005</v>
      </c>
      <c r="B37096" t="s">
        <v>4</v>
      </c>
      <c r="C37096" s="30">
        <v>4.2480000000000002</v>
      </c>
      <c r="D37096" t="s">
        <v>21</v>
      </c>
      <c r="E37096">
        <v>2027</v>
      </c>
      <c r="G37096" t="s">
        <v>273</v>
      </c>
    </row>
    <row r="37097" spans="1:7">
      <c r="A37097">
        <v>72249005</v>
      </c>
      <c r="B37097" t="s">
        <v>4</v>
      </c>
      <c r="C37097" s="30">
        <v>4.6020000000000003</v>
      </c>
      <c r="D37097" t="s">
        <v>21</v>
      </c>
      <c r="E37097">
        <v>2028</v>
      </c>
      <c r="G37097" t="s">
        <v>273</v>
      </c>
    </row>
    <row r="37098" spans="1:7">
      <c r="A37098">
        <v>72249007</v>
      </c>
      <c r="B37098" t="s">
        <v>4</v>
      </c>
      <c r="C37098" s="30">
        <v>3.54</v>
      </c>
      <c r="D37098" t="s">
        <v>21</v>
      </c>
      <c r="G37098" t="s">
        <v>273</v>
      </c>
    </row>
    <row r="37099" spans="1:7">
      <c r="A37099">
        <v>72249007</v>
      </c>
      <c r="B37099" t="s">
        <v>4</v>
      </c>
      <c r="C37099" s="30">
        <v>3.8940000000000001</v>
      </c>
      <c r="D37099" t="s">
        <v>21</v>
      </c>
      <c r="E37099">
        <v>2026</v>
      </c>
      <c r="G37099" t="s">
        <v>273</v>
      </c>
    </row>
    <row r="37100" spans="1:7">
      <c r="A37100">
        <v>72249007</v>
      </c>
      <c r="B37100" t="s">
        <v>4</v>
      </c>
      <c r="C37100" s="30">
        <v>4.2480000000000002</v>
      </c>
      <c r="D37100" t="s">
        <v>21</v>
      </c>
      <c r="E37100">
        <v>2027</v>
      </c>
      <c r="G37100" t="s">
        <v>273</v>
      </c>
    </row>
    <row r="37101" spans="1:7">
      <c r="A37101">
        <v>72249007</v>
      </c>
      <c r="B37101" t="s">
        <v>4</v>
      </c>
      <c r="C37101" s="30">
        <v>4.6020000000000003</v>
      </c>
      <c r="D37101" t="s">
        <v>21</v>
      </c>
      <c r="E37101">
        <v>2028</v>
      </c>
      <c r="G37101" t="s">
        <v>273</v>
      </c>
    </row>
    <row r="37102" spans="1:7">
      <c r="A37102">
        <v>72249014</v>
      </c>
      <c r="B37102" t="s">
        <v>4</v>
      </c>
      <c r="C37102" s="30">
        <v>3.54</v>
      </c>
      <c r="D37102" t="s">
        <v>21</v>
      </c>
      <c r="G37102" t="s">
        <v>273</v>
      </c>
    </row>
    <row r="37103" spans="1:7">
      <c r="A37103">
        <v>72249014</v>
      </c>
      <c r="B37103" t="s">
        <v>4</v>
      </c>
      <c r="C37103" s="30">
        <v>3.8940000000000001</v>
      </c>
      <c r="D37103" t="s">
        <v>21</v>
      </c>
      <c r="E37103">
        <v>2026</v>
      </c>
      <c r="G37103" t="s">
        <v>273</v>
      </c>
    </row>
    <row r="37104" spans="1:7">
      <c r="A37104">
        <v>72249014</v>
      </c>
      <c r="B37104" t="s">
        <v>4</v>
      </c>
      <c r="C37104" s="30">
        <v>4.2480000000000002</v>
      </c>
      <c r="D37104" t="s">
        <v>21</v>
      </c>
      <c r="E37104">
        <v>2027</v>
      </c>
      <c r="G37104" t="s">
        <v>273</v>
      </c>
    </row>
    <row r="37105" spans="1:7">
      <c r="A37105">
        <v>72249014</v>
      </c>
      <c r="B37105" t="s">
        <v>4</v>
      </c>
      <c r="C37105" s="30">
        <v>4.6020000000000003</v>
      </c>
      <c r="D37105" t="s">
        <v>21</v>
      </c>
      <c r="E37105">
        <v>2028</v>
      </c>
      <c r="G37105" t="s">
        <v>273</v>
      </c>
    </row>
    <row r="37106" spans="1:7">
      <c r="A37106">
        <v>72249018</v>
      </c>
      <c r="B37106" t="s">
        <v>4</v>
      </c>
      <c r="C37106" s="30">
        <v>3.42</v>
      </c>
      <c r="D37106" t="s">
        <v>21</v>
      </c>
      <c r="G37106" t="s">
        <v>273</v>
      </c>
    </row>
    <row r="37107" spans="1:7">
      <c r="A37107">
        <v>72249018</v>
      </c>
      <c r="B37107" t="s">
        <v>4</v>
      </c>
      <c r="C37107" s="30">
        <v>3.762</v>
      </c>
      <c r="D37107" t="s">
        <v>21</v>
      </c>
      <c r="E37107">
        <v>2026</v>
      </c>
      <c r="G37107" t="s">
        <v>273</v>
      </c>
    </row>
    <row r="37108" spans="1:7">
      <c r="A37108">
        <v>72249018</v>
      </c>
      <c r="B37108" t="s">
        <v>4</v>
      </c>
      <c r="C37108" s="30">
        <v>4.1040000000000001</v>
      </c>
      <c r="D37108" t="s">
        <v>21</v>
      </c>
      <c r="E37108">
        <v>2027</v>
      </c>
      <c r="G37108" t="s">
        <v>273</v>
      </c>
    </row>
    <row r="37109" spans="1:7">
      <c r="A37109">
        <v>72249018</v>
      </c>
      <c r="B37109" t="s">
        <v>4</v>
      </c>
      <c r="C37109" s="30">
        <v>4.4459999999999997</v>
      </c>
      <c r="D37109" t="s">
        <v>21</v>
      </c>
      <c r="E37109">
        <v>2028</v>
      </c>
      <c r="G37109" t="s">
        <v>273</v>
      </c>
    </row>
    <row r="37110" spans="1:7">
      <c r="A37110">
        <v>72249031</v>
      </c>
      <c r="B37110" t="s">
        <v>4</v>
      </c>
      <c r="C37110" s="30">
        <v>3.54</v>
      </c>
      <c r="D37110" t="s">
        <v>21</v>
      </c>
      <c r="G37110" t="s">
        <v>273</v>
      </c>
    </row>
    <row r="37111" spans="1:7">
      <c r="A37111">
        <v>72249031</v>
      </c>
      <c r="B37111" t="s">
        <v>4</v>
      </c>
      <c r="C37111" s="30">
        <v>3.8940000000000001</v>
      </c>
      <c r="D37111" t="s">
        <v>21</v>
      </c>
      <c r="E37111">
        <v>2026</v>
      </c>
      <c r="G37111" t="s">
        <v>273</v>
      </c>
    </row>
    <row r="37112" spans="1:7">
      <c r="A37112">
        <v>72249031</v>
      </c>
      <c r="B37112" t="s">
        <v>4</v>
      </c>
      <c r="C37112" s="30">
        <v>4.2480000000000002</v>
      </c>
      <c r="D37112" t="s">
        <v>21</v>
      </c>
      <c r="E37112">
        <v>2027</v>
      </c>
      <c r="G37112" t="s">
        <v>273</v>
      </c>
    </row>
    <row r="37113" spans="1:7">
      <c r="A37113">
        <v>72249031</v>
      </c>
      <c r="B37113" t="s">
        <v>4</v>
      </c>
      <c r="C37113" s="30">
        <v>4.6020000000000003</v>
      </c>
      <c r="D37113" t="s">
        <v>21</v>
      </c>
      <c r="E37113">
        <v>2028</v>
      </c>
      <c r="G37113" t="s">
        <v>273</v>
      </c>
    </row>
    <row r="37114" spans="1:7">
      <c r="A37114">
        <v>72249038</v>
      </c>
      <c r="B37114" t="s">
        <v>4</v>
      </c>
      <c r="C37114" s="30">
        <v>3.54</v>
      </c>
      <c r="D37114" t="s">
        <v>21</v>
      </c>
      <c r="G37114" t="s">
        <v>273</v>
      </c>
    </row>
    <row r="37115" spans="1:7">
      <c r="A37115">
        <v>72249038</v>
      </c>
      <c r="B37115" t="s">
        <v>4</v>
      </c>
      <c r="C37115" s="30">
        <v>3.8940000000000001</v>
      </c>
      <c r="D37115" t="s">
        <v>21</v>
      </c>
      <c r="E37115">
        <v>2026</v>
      </c>
      <c r="G37115" t="s">
        <v>273</v>
      </c>
    </row>
    <row r="37116" spans="1:7">
      <c r="A37116">
        <v>72249038</v>
      </c>
      <c r="B37116" t="s">
        <v>4</v>
      </c>
      <c r="C37116" s="30">
        <v>4.2480000000000002</v>
      </c>
      <c r="D37116" t="s">
        <v>21</v>
      </c>
      <c r="E37116">
        <v>2027</v>
      </c>
      <c r="G37116" t="s">
        <v>273</v>
      </c>
    </row>
    <row r="37117" spans="1:7">
      <c r="A37117">
        <v>72249038</v>
      </c>
      <c r="B37117" t="s">
        <v>4</v>
      </c>
      <c r="C37117" s="30">
        <v>4.6020000000000003</v>
      </c>
      <c r="D37117" t="s">
        <v>21</v>
      </c>
      <c r="E37117">
        <v>2028</v>
      </c>
      <c r="G37117" t="s">
        <v>273</v>
      </c>
    </row>
    <row r="37118" spans="1:7">
      <c r="A37118">
        <v>72249090</v>
      </c>
      <c r="B37118" t="s">
        <v>4</v>
      </c>
      <c r="C37118" s="30">
        <v>3.42</v>
      </c>
      <c r="D37118" t="s">
        <v>21</v>
      </c>
      <c r="G37118" t="s">
        <v>273</v>
      </c>
    </row>
    <row r="37119" spans="1:7">
      <c r="A37119">
        <v>72249090</v>
      </c>
      <c r="B37119" t="s">
        <v>4</v>
      </c>
      <c r="C37119" s="30">
        <v>3.762</v>
      </c>
      <c r="D37119" t="s">
        <v>21</v>
      </c>
      <c r="E37119">
        <v>2026</v>
      </c>
      <c r="G37119" t="s">
        <v>273</v>
      </c>
    </row>
    <row r="37120" spans="1:7">
      <c r="A37120">
        <v>72249090</v>
      </c>
      <c r="B37120" t="s">
        <v>4</v>
      </c>
      <c r="C37120" s="30">
        <v>4.1040000000000001</v>
      </c>
      <c r="D37120" t="s">
        <v>21</v>
      </c>
      <c r="E37120">
        <v>2027</v>
      </c>
      <c r="G37120" t="s">
        <v>273</v>
      </c>
    </row>
    <row r="37121" spans="1:7">
      <c r="A37121">
        <v>72249090</v>
      </c>
      <c r="B37121" t="s">
        <v>4</v>
      </c>
      <c r="C37121" s="30">
        <v>4.4459999999999997</v>
      </c>
      <c r="D37121" t="s">
        <v>21</v>
      </c>
      <c r="E37121">
        <v>2028</v>
      </c>
      <c r="G37121" t="s">
        <v>273</v>
      </c>
    </row>
    <row r="37122" spans="1:7">
      <c r="A37122">
        <v>72251100</v>
      </c>
      <c r="B37122" t="s">
        <v>4</v>
      </c>
      <c r="C37122" s="30">
        <v>4.6500000000000004</v>
      </c>
      <c r="D37122" t="s">
        <v>20</v>
      </c>
      <c r="G37122" t="s">
        <v>273</v>
      </c>
    </row>
    <row r="37123" spans="1:7">
      <c r="A37123">
        <v>72251100</v>
      </c>
      <c r="B37123" t="s">
        <v>4</v>
      </c>
      <c r="C37123" s="30">
        <v>5.1150000000000002</v>
      </c>
      <c r="D37123" t="s">
        <v>20</v>
      </c>
      <c r="E37123">
        <v>2026</v>
      </c>
      <c r="G37123" t="s">
        <v>273</v>
      </c>
    </row>
    <row r="37124" spans="1:7">
      <c r="A37124">
        <v>72251100</v>
      </c>
      <c r="B37124" t="s">
        <v>4</v>
      </c>
      <c r="C37124" s="30">
        <v>5.58</v>
      </c>
      <c r="D37124" t="s">
        <v>20</v>
      </c>
      <c r="E37124">
        <v>2027</v>
      </c>
      <c r="G37124" t="s">
        <v>273</v>
      </c>
    </row>
    <row r="37125" spans="1:7">
      <c r="A37125">
        <v>72251100</v>
      </c>
      <c r="B37125" t="s">
        <v>4</v>
      </c>
      <c r="C37125" s="30">
        <v>6.0450000000000008</v>
      </c>
      <c r="D37125" t="s">
        <v>20</v>
      </c>
      <c r="E37125">
        <v>2028</v>
      </c>
      <c r="G37125" t="s">
        <v>273</v>
      </c>
    </row>
    <row r="37126" spans="1:7">
      <c r="A37126">
        <v>72251910</v>
      </c>
      <c r="B37126" t="s">
        <v>4</v>
      </c>
      <c r="C37126" s="30">
        <v>3.54</v>
      </c>
      <c r="D37126" t="s">
        <v>20</v>
      </c>
      <c r="G37126" t="s">
        <v>273</v>
      </c>
    </row>
    <row r="37127" spans="1:7">
      <c r="A37127">
        <v>72251910</v>
      </c>
      <c r="B37127" t="s">
        <v>4</v>
      </c>
      <c r="C37127" s="30">
        <v>3.8940000000000001</v>
      </c>
      <c r="D37127" t="s">
        <v>20</v>
      </c>
      <c r="E37127">
        <v>2026</v>
      </c>
      <c r="G37127" t="s">
        <v>273</v>
      </c>
    </row>
    <row r="37128" spans="1:7">
      <c r="A37128">
        <v>72251910</v>
      </c>
      <c r="B37128" t="s">
        <v>4</v>
      </c>
      <c r="C37128" s="30">
        <v>4.2480000000000002</v>
      </c>
      <c r="D37128" t="s">
        <v>20</v>
      </c>
      <c r="E37128">
        <v>2027</v>
      </c>
      <c r="G37128" t="s">
        <v>273</v>
      </c>
    </row>
    <row r="37129" spans="1:7">
      <c r="A37129">
        <v>72251910</v>
      </c>
      <c r="B37129" t="s">
        <v>4</v>
      </c>
      <c r="C37129" s="30">
        <v>4.6020000000000003</v>
      </c>
      <c r="D37129" t="s">
        <v>20</v>
      </c>
      <c r="E37129">
        <v>2028</v>
      </c>
      <c r="G37129" t="s">
        <v>273</v>
      </c>
    </row>
    <row r="37130" spans="1:7">
      <c r="A37130">
        <v>72251990</v>
      </c>
      <c r="B37130" t="s">
        <v>4</v>
      </c>
      <c r="C37130" s="30">
        <v>3.59</v>
      </c>
      <c r="D37130" t="s">
        <v>20</v>
      </c>
      <c r="G37130" t="s">
        <v>273</v>
      </c>
    </row>
    <row r="37131" spans="1:7">
      <c r="A37131">
        <v>72251990</v>
      </c>
      <c r="B37131" t="s">
        <v>4</v>
      </c>
      <c r="C37131" s="30">
        <v>3.9489999999999998</v>
      </c>
      <c r="D37131" t="s">
        <v>20</v>
      </c>
      <c r="E37131">
        <v>2026</v>
      </c>
      <c r="G37131" t="s">
        <v>273</v>
      </c>
    </row>
    <row r="37132" spans="1:7">
      <c r="A37132">
        <v>72251990</v>
      </c>
      <c r="B37132" t="s">
        <v>4</v>
      </c>
      <c r="C37132" s="30">
        <v>4.3079999999999998</v>
      </c>
      <c r="D37132" t="s">
        <v>20</v>
      </c>
      <c r="E37132">
        <v>2027</v>
      </c>
      <c r="G37132" t="s">
        <v>273</v>
      </c>
    </row>
    <row r="37133" spans="1:7">
      <c r="A37133">
        <v>72251990</v>
      </c>
      <c r="B37133" t="s">
        <v>4</v>
      </c>
      <c r="C37133" s="30">
        <v>4.6669999999999998</v>
      </c>
      <c r="D37133" t="s">
        <v>20</v>
      </c>
      <c r="E37133">
        <v>2028</v>
      </c>
      <c r="G37133" t="s">
        <v>273</v>
      </c>
    </row>
    <row r="37134" spans="1:7">
      <c r="A37134">
        <v>722530</v>
      </c>
      <c r="B37134" t="s">
        <v>4</v>
      </c>
      <c r="C37134" s="30">
        <v>3.54</v>
      </c>
      <c r="D37134" t="s">
        <v>21</v>
      </c>
      <c r="G37134" t="s">
        <v>273</v>
      </c>
    </row>
    <row r="37135" spans="1:7">
      <c r="A37135">
        <v>722530</v>
      </c>
      <c r="B37135" t="s">
        <v>4</v>
      </c>
      <c r="C37135" s="30">
        <v>3.8940000000000001</v>
      </c>
      <c r="D37135" t="s">
        <v>21</v>
      </c>
      <c r="E37135">
        <v>2026</v>
      </c>
      <c r="G37135" t="s">
        <v>273</v>
      </c>
    </row>
    <row r="37136" spans="1:7">
      <c r="A37136">
        <v>722530</v>
      </c>
      <c r="B37136" t="s">
        <v>4</v>
      </c>
      <c r="C37136" s="30">
        <v>4.2480000000000002</v>
      </c>
      <c r="D37136" t="s">
        <v>21</v>
      </c>
      <c r="E37136">
        <v>2027</v>
      </c>
      <c r="G37136" t="s">
        <v>273</v>
      </c>
    </row>
    <row r="37137" spans="1:7">
      <c r="A37137">
        <v>722530</v>
      </c>
      <c r="B37137" t="s">
        <v>4</v>
      </c>
      <c r="C37137" s="30">
        <v>4.6020000000000003</v>
      </c>
      <c r="D37137" t="s">
        <v>21</v>
      </c>
      <c r="E37137">
        <v>2028</v>
      </c>
      <c r="G37137" t="s">
        <v>273</v>
      </c>
    </row>
    <row r="37138" spans="1:7">
      <c r="A37138">
        <v>722540</v>
      </c>
      <c r="B37138" t="s">
        <v>4</v>
      </c>
      <c r="C37138" s="30">
        <v>3.54</v>
      </c>
      <c r="D37138" t="s">
        <v>21</v>
      </c>
      <c r="G37138" t="s">
        <v>273</v>
      </c>
    </row>
    <row r="37139" spans="1:7">
      <c r="A37139">
        <v>722540</v>
      </c>
      <c r="B37139" t="s">
        <v>4</v>
      </c>
      <c r="C37139" s="30">
        <v>3.8940000000000001</v>
      </c>
      <c r="D37139" t="s">
        <v>21</v>
      </c>
      <c r="E37139">
        <v>2026</v>
      </c>
      <c r="G37139" t="s">
        <v>273</v>
      </c>
    </row>
    <row r="37140" spans="1:7">
      <c r="A37140">
        <v>722540</v>
      </c>
      <c r="B37140" t="s">
        <v>4</v>
      </c>
      <c r="C37140" s="30">
        <v>4.2480000000000002</v>
      </c>
      <c r="D37140" t="s">
        <v>21</v>
      </c>
      <c r="E37140">
        <v>2027</v>
      </c>
      <c r="G37140" t="s">
        <v>273</v>
      </c>
    </row>
    <row r="37141" spans="1:7">
      <c r="A37141">
        <v>722540</v>
      </c>
      <c r="B37141" t="s">
        <v>4</v>
      </c>
      <c r="C37141" s="30">
        <v>4.6020000000000003</v>
      </c>
      <c r="D37141" t="s">
        <v>21</v>
      </c>
      <c r="E37141">
        <v>2028</v>
      </c>
      <c r="G37141" t="s">
        <v>273</v>
      </c>
    </row>
    <row r="37142" spans="1:7">
      <c r="A37142">
        <v>722550</v>
      </c>
      <c r="B37142" t="s">
        <v>4</v>
      </c>
      <c r="C37142" s="30">
        <v>3.59</v>
      </c>
      <c r="D37142" t="s">
        <v>21</v>
      </c>
      <c r="G37142" t="s">
        <v>273</v>
      </c>
    </row>
    <row r="37143" spans="1:7">
      <c r="A37143">
        <v>722550</v>
      </c>
      <c r="B37143" t="s">
        <v>4</v>
      </c>
      <c r="C37143" s="30">
        <v>3.9489999999999998</v>
      </c>
      <c r="D37143" t="s">
        <v>21</v>
      </c>
      <c r="E37143">
        <v>2026</v>
      </c>
      <c r="G37143" t="s">
        <v>273</v>
      </c>
    </row>
    <row r="37144" spans="1:7">
      <c r="A37144">
        <v>722550</v>
      </c>
      <c r="B37144" t="s">
        <v>4</v>
      </c>
      <c r="C37144" s="30">
        <v>4.3079999999999998</v>
      </c>
      <c r="D37144" t="s">
        <v>21</v>
      </c>
      <c r="E37144">
        <v>2027</v>
      </c>
      <c r="G37144" t="s">
        <v>273</v>
      </c>
    </row>
    <row r="37145" spans="1:7">
      <c r="A37145">
        <v>722550</v>
      </c>
      <c r="B37145" t="s">
        <v>4</v>
      </c>
      <c r="C37145" s="30">
        <v>4.6669999999999998</v>
      </c>
      <c r="D37145" t="s">
        <v>21</v>
      </c>
      <c r="E37145">
        <v>2028</v>
      </c>
      <c r="G37145" t="s">
        <v>273</v>
      </c>
    </row>
    <row r="37146" spans="1:7">
      <c r="A37146">
        <v>72259100</v>
      </c>
      <c r="B37146" t="s">
        <v>4</v>
      </c>
      <c r="C37146" s="30">
        <v>3.59</v>
      </c>
      <c r="D37146" t="s">
        <v>21</v>
      </c>
      <c r="G37146" t="s">
        <v>273</v>
      </c>
    </row>
    <row r="37147" spans="1:7">
      <c r="A37147">
        <v>72259100</v>
      </c>
      <c r="B37147" t="s">
        <v>4</v>
      </c>
      <c r="C37147" s="30">
        <v>3.9489999999999998</v>
      </c>
      <c r="D37147" t="s">
        <v>21</v>
      </c>
      <c r="E37147">
        <v>2026</v>
      </c>
      <c r="G37147" t="s">
        <v>273</v>
      </c>
    </row>
    <row r="37148" spans="1:7">
      <c r="A37148">
        <v>72259100</v>
      </c>
      <c r="B37148" t="s">
        <v>4</v>
      </c>
      <c r="C37148" s="30">
        <v>4.3079999999999998</v>
      </c>
      <c r="D37148" t="s">
        <v>21</v>
      </c>
      <c r="E37148">
        <v>2027</v>
      </c>
      <c r="G37148" t="s">
        <v>273</v>
      </c>
    </row>
    <row r="37149" spans="1:7">
      <c r="A37149">
        <v>72259100</v>
      </c>
      <c r="B37149" t="s">
        <v>4</v>
      </c>
      <c r="C37149" s="30">
        <v>4.6669999999999998</v>
      </c>
      <c r="D37149" t="s">
        <v>21</v>
      </c>
      <c r="E37149">
        <v>2028</v>
      </c>
      <c r="G37149" t="s">
        <v>273</v>
      </c>
    </row>
    <row r="37150" spans="1:7">
      <c r="A37150">
        <v>72259200</v>
      </c>
      <c r="B37150" t="s">
        <v>4</v>
      </c>
      <c r="C37150" s="30">
        <v>3.59</v>
      </c>
      <c r="D37150" t="s">
        <v>21</v>
      </c>
      <c r="G37150" t="s">
        <v>273</v>
      </c>
    </row>
    <row r="37151" spans="1:7">
      <c r="A37151">
        <v>72259200</v>
      </c>
      <c r="B37151" t="s">
        <v>4</v>
      </c>
      <c r="C37151" s="30">
        <v>3.9489999999999998</v>
      </c>
      <c r="D37151" t="s">
        <v>21</v>
      </c>
      <c r="E37151">
        <v>2026</v>
      </c>
      <c r="G37151" t="s">
        <v>273</v>
      </c>
    </row>
    <row r="37152" spans="1:7">
      <c r="A37152">
        <v>72259200</v>
      </c>
      <c r="B37152" t="s">
        <v>4</v>
      </c>
      <c r="C37152" s="30">
        <v>4.3079999999999998</v>
      </c>
      <c r="D37152" t="s">
        <v>21</v>
      </c>
      <c r="E37152">
        <v>2027</v>
      </c>
      <c r="G37152" t="s">
        <v>273</v>
      </c>
    </row>
    <row r="37153" spans="1:7">
      <c r="A37153">
        <v>72259200</v>
      </c>
      <c r="B37153" t="s">
        <v>4</v>
      </c>
      <c r="C37153" s="30">
        <v>4.6669999999999998</v>
      </c>
      <c r="D37153" t="s">
        <v>21</v>
      </c>
      <c r="E37153">
        <v>2028</v>
      </c>
      <c r="G37153" t="s">
        <v>273</v>
      </c>
    </row>
    <row r="37154" spans="1:7">
      <c r="A37154">
        <v>72259900</v>
      </c>
      <c r="B37154" t="s">
        <v>4</v>
      </c>
      <c r="C37154" s="30">
        <v>3.59</v>
      </c>
      <c r="D37154" t="s">
        <v>21</v>
      </c>
      <c r="G37154" t="s">
        <v>273</v>
      </c>
    </row>
    <row r="37155" spans="1:7">
      <c r="A37155">
        <v>72259900</v>
      </c>
      <c r="B37155" t="s">
        <v>4</v>
      </c>
      <c r="C37155" s="30">
        <v>3.9489999999999998</v>
      </c>
      <c r="D37155" t="s">
        <v>21</v>
      </c>
      <c r="E37155">
        <v>2026</v>
      </c>
      <c r="G37155" t="s">
        <v>273</v>
      </c>
    </row>
    <row r="37156" spans="1:7">
      <c r="A37156">
        <v>72259900</v>
      </c>
      <c r="B37156" t="s">
        <v>4</v>
      </c>
      <c r="C37156" s="30">
        <v>4.3079999999999998</v>
      </c>
      <c r="D37156" t="s">
        <v>21</v>
      </c>
      <c r="E37156">
        <v>2027</v>
      </c>
      <c r="G37156" t="s">
        <v>273</v>
      </c>
    </row>
    <row r="37157" spans="1:7">
      <c r="A37157">
        <v>72259900</v>
      </c>
      <c r="B37157" t="s">
        <v>4</v>
      </c>
      <c r="C37157" s="30">
        <v>4.6669999999999998</v>
      </c>
      <c r="D37157" t="s">
        <v>21</v>
      </c>
      <c r="E37157">
        <v>2028</v>
      </c>
      <c r="G37157" t="s">
        <v>273</v>
      </c>
    </row>
    <row r="37158" spans="1:7">
      <c r="A37158">
        <v>72261100</v>
      </c>
      <c r="B37158" t="s">
        <v>4</v>
      </c>
      <c r="C37158" s="30">
        <v>4.6500000000000004</v>
      </c>
      <c r="D37158" t="s">
        <v>20</v>
      </c>
      <c r="G37158" t="s">
        <v>273</v>
      </c>
    </row>
    <row r="37159" spans="1:7">
      <c r="A37159">
        <v>72261100</v>
      </c>
      <c r="B37159" t="s">
        <v>4</v>
      </c>
      <c r="C37159" s="30">
        <v>5.1150000000000002</v>
      </c>
      <c r="D37159" t="s">
        <v>20</v>
      </c>
      <c r="E37159">
        <v>2026</v>
      </c>
      <c r="G37159" t="s">
        <v>273</v>
      </c>
    </row>
    <row r="37160" spans="1:7">
      <c r="A37160">
        <v>72261100</v>
      </c>
      <c r="B37160" t="s">
        <v>4</v>
      </c>
      <c r="C37160" s="30">
        <v>5.58</v>
      </c>
      <c r="D37160" t="s">
        <v>20</v>
      </c>
      <c r="E37160">
        <v>2027</v>
      </c>
      <c r="G37160" t="s">
        <v>273</v>
      </c>
    </row>
    <row r="37161" spans="1:7">
      <c r="A37161">
        <v>72261100</v>
      </c>
      <c r="B37161" t="s">
        <v>4</v>
      </c>
      <c r="C37161" s="30">
        <v>6.0450000000000008</v>
      </c>
      <c r="D37161" t="s">
        <v>20</v>
      </c>
      <c r="E37161">
        <v>2028</v>
      </c>
      <c r="G37161" t="s">
        <v>273</v>
      </c>
    </row>
    <row r="37162" spans="1:7">
      <c r="A37162">
        <v>72261910</v>
      </c>
      <c r="B37162" t="s">
        <v>4</v>
      </c>
      <c r="C37162" s="30">
        <v>3.54</v>
      </c>
      <c r="D37162" t="s">
        <v>20</v>
      </c>
      <c r="G37162" t="s">
        <v>273</v>
      </c>
    </row>
    <row r="37163" spans="1:7">
      <c r="A37163">
        <v>72261910</v>
      </c>
      <c r="B37163" t="s">
        <v>4</v>
      </c>
      <c r="C37163" s="30">
        <v>3.8940000000000001</v>
      </c>
      <c r="D37163" t="s">
        <v>20</v>
      </c>
      <c r="E37163">
        <v>2026</v>
      </c>
      <c r="G37163" t="s">
        <v>273</v>
      </c>
    </row>
    <row r="37164" spans="1:7">
      <c r="A37164">
        <v>72261910</v>
      </c>
      <c r="B37164" t="s">
        <v>4</v>
      </c>
      <c r="C37164" s="30">
        <v>4.2480000000000002</v>
      </c>
      <c r="D37164" t="s">
        <v>20</v>
      </c>
      <c r="E37164">
        <v>2027</v>
      </c>
      <c r="G37164" t="s">
        <v>273</v>
      </c>
    </row>
    <row r="37165" spans="1:7">
      <c r="A37165">
        <v>72261910</v>
      </c>
      <c r="B37165" t="s">
        <v>4</v>
      </c>
      <c r="C37165" s="30">
        <v>4.6020000000000003</v>
      </c>
      <c r="D37165" t="s">
        <v>20</v>
      </c>
      <c r="E37165">
        <v>2028</v>
      </c>
      <c r="G37165" t="s">
        <v>273</v>
      </c>
    </row>
    <row r="37166" spans="1:7">
      <c r="A37166">
        <v>72261980</v>
      </c>
      <c r="B37166" t="s">
        <v>4</v>
      </c>
      <c r="C37166" s="30">
        <v>3.59</v>
      </c>
      <c r="D37166" t="s">
        <v>20</v>
      </c>
      <c r="G37166" t="s">
        <v>273</v>
      </c>
    </row>
    <row r="37167" spans="1:7">
      <c r="A37167">
        <v>72261980</v>
      </c>
      <c r="B37167" t="s">
        <v>4</v>
      </c>
      <c r="C37167" s="30">
        <v>3.9489999999999998</v>
      </c>
      <c r="D37167" t="s">
        <v>20</v>
      </c>
      <c r="E37167">
        <v>2026</v>
      </c>
      <c r="G37167" t="s">
        <v>273</v>
      </c>
    </row>
    <row r="37168" spans="1:7">
      <c r="A37168">
        <v>72261980</v>
      </c>
      <c r="B37168" t="s">
        <v>4</v>
      </c>
      <c r="C37168" s="30">
        <v>4.3079999999999998</v>
      </c>
      <c r="D37168" t="s">
        <v>20</v>
      </c>
      <c r="E37168">
        <v>2027</v>
      </c>
      <c r="G37168" t="s">
        <v>273</v>
      </c>
    </row>
    <row r="37169" spans="1:7">
      <c r="A37169">
        <v>72261980</v>
      </c>
      <c r="B37169" t="s">
        <v>4</v>
      </c>
      <c r="C37169" s="30">
        <v>4.6669999999999998</v>
      </c>
      <c r="D37169" t="s">
        <v>20</v>
      </c>
      <c r="E37169">
        <v>2028</v>
      </c>
      <c r="G37169" t="s">
        <v>273</v>
      </c>
    </row>
    <row r="37170" spans="1:7">
      <c r="A37170">
        <v>72262000</v>
      </c>
      <c r="B37170" t="s">
        <v>4</v>
      </c>
      <c r="C37170" s="30">
        <v>3.54</v>
      </c>
      <c r="D37170" t="s">
        <v>21</v>
      </c>
      <c r="G37170" t="s">
        <v>273</v>
      </c>
    </row>
    <row r="37171" spans="1:7">
      <c r="A37171">
        <v>72262000</v>
      </c>
      <c r="B37171" t="s">
        <v>4</v>
      </c>
      <c r="C37171" s="30">
        <v>3.8940000000000001</v>
      </c>
      <c r="D37171" t="s">
        <v>21</v>
      </c>
      <c r="E37171">
        <v>2026</v>
      </c>
      <c r="G37171" t="s">
        <v>273</v>
      </c>
    </row>
    <row r="37172" spans="1:7">
      <c r="A37172">
        <v>72262000</v>
      </c>
      <c r="B37172" t="s">
        <v>4</v>
      </c>
      <c r="C37172" s="30">
        <v>4.2480000000000002</v>
      </c>
      <c r="D37172" t="s">
        <v>21</v>
      </c>
      <c r="E37172">
        <v>2027</v>
      </c>
      <c r="G37172" t="s">
        <v>273</v>
      </c>
    </row>
    <row r="37173" spans="1:7">
      <c r="A37173">
        <v>72262000</v>
      </c>
      <c r="B37173" t="s">
        <v>4</v>
      </c>
      <c r="C37173" s="30">
        <v>4.6020000000000003</v>
      </c>
      <c r="D37173" t="s">
        <v>21</v>
      </c>
      <c r="E37173">
        <v>2028</v>
      </c>
      <c r="G37173" t="s">
        <v>273</v>
      </c>
    </row>
    <row r="37174" spans="1:7">
      <c r="A37174">
        <v>722691</v>
      </c>
      <c r="B37174" t="s">
        <v>4</v>
      </c>
      <c r="C37174" s="30">
        <v>3.54</v>
      </c>
      <c r="D37174" t="s">
        <v>21</v>
      </c>
      <c r="G37174" t="s">
        <v>273</v>
      </c>
    </row>
    <row r="37175" spans="1:7">
      <c r="A37175">
        <v>722691</v>
      </c>
      <c r="B37175" t="s">
        <v>4</v>
      </c>
      <c r="C37175" s="30">
        <v>3.8940000000000001</v>
      </c>
      <c r="D37175" t="s">
        <v>21</v>
      </c>
      <c r="E37175">
        <v>2026</v>
      </c>
      <c r="G37175" t="s">
        <v>273</v>
      </c>
    </row>
    <row r="37176" spans="1:7">
      <c r="A37176">
        <v>722691</v>
      </c>
      <c r="B37176" t="s">
        <v>4</v>
      </c>
      <c r="C37176" s="30">
        <v>4.2480000000000002</v>
      </c>
      <c r="D37176" t="s">
        <v>21</v>
      </c>
      <c r="E37176">
        <v>2027</v>
      </c>
      <c r="G37176" t="s">
        <v>273</v>
      </c>
    </row>
    <row r="37177" spans="1:7">
      <c r="A37177">
        <v>722691</v>
      </c>
      <c r="B37177" t="s">
        <v>4</v>
      </c>
      <c r="C37177" s="30">
        <v>4.6020000000000003</v>
      </c>
      <c r="D37177" t="s">
        <v>21</v>
      </c>
      <c r="E37177">
        <v>2028</v>
      </c>
      <c r="G37177" t="s">
        <v>273</v>
      </c>
    </row>
    <row r="37178" spans="1:7">
      <c r="A37178">
        <v>72269200</v>
      </c>
      <c r="B37178" t="s">
        <v>4</v>
      </c>
      <c r="C37178" s="30">
        <v>3.59</v>
      </c>
      <c r="D37178" t="s">
        <v>21</v>
      </c>
      <c r="G37178" t="s">
        <v>273</v>
      </c>
    </row>
    <row r="37179" spans="1:7">
      <c r="A37179">
        <v>72269200</v>
      </c>
      <c r="B37179" t="s">
        <v>4</v>
      </c>
      <c r="C37179" s="30">
        <v>3.9489999999999998</v>
      </c>
      <c r="D37179" t="s">
        <v>21</v>
      </c>
      <c r="E37179">
        <v>2026</v>
      </c>
      <c r="G37179" t="s">
        <v>273</v>
      </c>
    </row>
    <row r="37180" spans="1:7">
      <c r="A37180">
        <v>72269200</v>
      </c>
      <c r="B37180" t="s">
        <v>4</v>
      </c>
      <c r="C37180" s="30">
        <v>4.3079999999999998</v>
      </c>
      <c r="D37180" t="s">
        <v>21</v>
      </c>
      <c r="E37180">
        <v>2027</v>
      </c>
      <c r="G37180" t="s">
        <v>273</v>
      </c>
    </row>
    <row r="37181" spans="1:7">
      <c r="A37181">
        <v>72269200</v>
      </c>
      <c r="B37181" t="s">
        <v>4</v>
      </c>
      <c r="C37181" s="30">
        <v>4.6669999999999998</v>
      </c>
      <c r="D37181" t="s">
        <v>21</v>
      </c>
      <c r="E37181">
        <v>2028</v>
      </c>
      <c r="G37181" t="s">
        <v>273</v>
      </c>
    </row>
    <row r="37182" spans="1:7">
      <c r="A37182">
        <v>722699</v>
      </c>
      <c r="B37182" t="s">
        <v>4</v>
      </c>
      <c r="C37182" s="30">
        <v>3.59</v>
      </c>
      <c r="D37182" t="s">
        <v>21</v>
      </c>
      <c r="G37182" t="s">
        <v>273</v>
      </c>
    </row>
    <row r="37183" spans="1:7">
      <c r="A37183">
        <v>722699</v>
      </c>
      <c r="B37183" t="s">
        <v>4</v>
      </c>
      <c r="C37183" s="30">
        <v>3.9489999999999998</v>
      </c>
      <c r="D37183" t="s">
        <v>21</v>
      </c>
      <c r="E37183">
        <v>2026</v>
      </c>
      <c r="G37183" t="s">
        <v>273</v>
      </c>
    </row>
    <row r="37184" spans="1:7">
      <c r="A37184">
        <v>722699</v>
      </c>
      <c r="B37184" t="s">
        <v>4</v>
      </c>
      <c r="C37184" s="30">
        <v>4.3079999999999998</v>
      </c>
      <c r="D37184" t="s">
        <v>21</v>
      </c>
      <c r="E37184">
        <v>2027</v>
      </c>
      <c r="G37184" t="s">
        <v>273</v>
      </c>
    </row>
    <row r="37185" spans="1:7">
      <c r="A37185">
        <v>722699</v>
      </c>
      <c r="B37185" t="s">
        <v>4</v>
      </c>
      <c r="C37185" s="30">
        <v>4.6669999999999998</v>
      </c>
      <c r="D37185" t="s">
        <v>21</v>
      </c>
      <c r="E37185">
        <v>2028</v>
      </c>
      <c r="G37185" t="s">
        <v>273</v>
      </c>
    </row>
    <row r="37186" spans="1:7">
      <c r="A37186">
        <v>7227</v>
      </c>
      <c r="B37186" t="s">
        <v>4</v>
      </c>
      <c r="C37186" s="30">
        <v>3.42</v>
      </c>
      <c r="D37186" t="s">
        <v>20</v>
      </c>
      <c r="G37186" t="s">
        <v>273</v>
      </c>
    </row>
    <row r="37187" spans="1:7">
      <c r="A37187">
        <v>7227</v>
      </c>
      <c r="B37187" t="s">
        <v>4</v>
      </c>
      <c r="C37187" s="30">
        <v>3.762</v>
      </c>
      <c r="D37187" t="s">
        <v>20</v>
      </c>
      <c r="E37187">
        <v>2026</v>
      </c>
      <c r="G37187" t="s">
        <v>273</v>
      </c>
    </row>
    <row r="37188" spans="1:7">
      <c r="A37188">
        <v>7227</v>
      </c>
      <c r="B37188" t="s">
        <v>4</v>
      </c>
      <c r="C37188" s="30">
        <v>4.1040000000000001</v>
      </c>
      <c r="D37188" t="s">
        <v>20</v>
      </c>
      <c r="E37188">
        <v>2027</v>
      </c>
      <c r="G37188" t="s">
        <v>273</v>
      </c>
    </row>
    <row r="37189" spans="1:7">
      <c r="A37189">
        <v>7227</v>
      </c>
      <c r="B37189" t="s">
        <v>4</v>
      </c>
      <c r="C37189" s="30">
        <v>4.4459999999999997</v>
      </c>
      <c r="D37189" t="s">
        <v>20</v>
      </c>
      <c r="E37189">
        <v>2028</v>
      </c>
      <c r="G37189" t="s">
        <v>273</v>
      </c>
    </row>
    <row r="37190" spans="1:7">
      <c r="A37190">
        <v>72281020</v>
      </c>
      <c r="B37190" t="s">
        <v>4</v>
      </c>
      <c r="C37190" s="30">
        <v>3.42</v>
      </c>
      <c r="D37190" t="s">
        <v>21</v>
      </c>
      <c r="G37190" t="s">
        <v>273</v>
      </c>
    </row>
    <row r="37191" spans="1:7">
      <c r="A37191">
        <v>72281020</v>
      </c>
      <c r="B37191" t="s">
        <v>4</v>
      </c>
      <c r="C37191" s="30">
        <v>3.762</v>
      </c>
      <c r="D37191" t="s">
        <v>21</v>
      </c>
      <c r="E37191">
        <v>2026</v>
      </c>
      <c r="G37191" t="s">
        <v>273</v>
      </c>
    </row>
    <row r="37192" spans="1:7">
      <c r="A37192">
        <v>72281020</v>
      </c>
      <c r="B37192" t="s">
        <v>4</v>
      </c>
      <c r="C37192" s="30">
        <v>4.1040000000000001</v>
      </c>
      <c r="D37192" t="s">
        <v>21</v>
      </c>
      <c r="E37192">
        <v>2027</v>
      </c>
      <c r="G37192" t="s">
        <v>273</v>
      </c>
    </row>
    <row r="37193" spans="1:7">
      <c r="A37193">
        <v>72281020</v>
      </c>
      <c r="B37193" t="s">
        <v>4</v>
      </c>
      <c r="C37193" s="30">
        <v>4.4459999999999997</v>
      </c>
      <c r="D37193" t="s">
        <v>21</v>
      </c>
      <c r="E37193">
        <v>2028</v>
      </c>
      <c r="G37193" t="s">
        <v>273</v>
      </c>
    </row>
    <row r="37194" spans="1:7">
      <c r="A37194">
        <v>72281050</v>
      </c>
      <c r="B37194" t="s">
        <v>4</v>
      </c>
      <c r="C37194" s="30">
        <v>3.42</v>
      </c>
      <c r="D37194" t="s">
        <v>21</v>
      </c>
      <c r="G37194" t="s">
        <v>273</v>
      </c>
    </row>
    <row r="37195" spans="1:7">
      <c r="A37195">
        <v>72281050</v>
      </c>
      <c r="B37195" t="s">
        <v>4</v>
      </c>
      <c r="C37195" s="30">
        <v>3.762</v>
      </c>
      <c r="D37195" t="s">
        <v>21</v>
      </c>
      <c r="E37195">
        <v>2026</v>
      </c>
      <c r="G37195" t="s">
        <v>273</v>
      </c>
    </row>
    <row r="37196" spans="1:7">
      <c r="A37196">
        <v>72281050</v>
      </c>
      <c r="B37196" t="s">
        <v>4</v>
      </c>
      <c r="C37196" s="30">
        <v>4.1040000000000001</v>
      </c>
      <c r="D37196" t="s">
        <v>21</v>
      </c>
      <c r="E37196">
        <v>2027</v>
      </c>
      <c r="G37196" t="s">
        <v>273</v>
      </c>
    </row>
    <row r="37197" spans="1:7">
      <c r="A37197">
        <v>72281050</v>
      </c>
      <c r="B37197" t="s">
        <v>4</v>
      </c>
      <c r="C37197" s="30">
        <v>4.4459999999999997</v>
      </c>
      <c r="D37197" t="s">
        <v>21</v>
      </c>
      <c r="E37197">
        <v>2028</v>
      </c>
      <c r="G37197" t="s">
        <v>273</v>
      </c>
    </row>
    <row r="37198" spans="1:7">
      <c r="A37198">
        <v>72281090</v>
      </c>
      <c r="B37198" t="s">
        <v>4</v>
      </c>
      <c r="C37198" s="30">
        <v>3.42</v>
      </c>
      <c r="D37198" t="s">
        <v>21</v>
      </c>
      <c r="G37198" t="s">
        <v>273</v>
      </c>
    </row>
    <row r="37199" spans="1:7">
      <c r="A37199">
        <v>72281090</v>
      </c>
      <c r="B37199" t="s">
        <v>4</v>
      </c>
      <c r="C37199" s="30">
        <v>3.762</v>
      </c>
      <c r="D37199" t="s">
        <v>21</v>
      </c>
      <c r="E37199">
        <v>2026</v>
      </c>
      <c r="G37199" t="s">
        <v>273</v>
      </c>
    </row>
    <row r="37200" spans="1:7">
      <c r="A37200">
        <v>72281090</v>
      </c>
      <c r="B37200" t="s">
        <v>4</v>
      </c>
      <c r="C37200" s="30">
        <v>4.1040000000000001</v>
      </c>
      <c r="D37200" t="s">
        <v>21</v>
      </c>
      <c r="E37200">
        <v>2027</v>
      </c>
      <c r="G37200" t="s">
        <v>273</v>
      </c>
    </row>
    <row r="37201" spans="1:7">
      <c r="A37201">
        <v>72281090</v>
      </c>
      <c r="B37201" t="s">
        <v>4</v>
      </c>
      <c r="C37201" s="30">
        <v>4.4459999999999997</v>
      </c>
      <c r="D37201" t="s">
        <v>21</v>
      </c>
      <c r="E37201">
        <v>2028</v>
      </c>
      <c r="G37201" t="s">
        <v>273</v>
      </c>
    </row>
    <row r="37202" spans="1:7">
      <c r="A37202">
        <v>722820</v>
      </c>
      <c r="B37202" t="s">
        <v>4</v>
      </c>
      <c r="C37202" s="30">
        <v>3.42</v>
      </c>
      <c r="D37202" t="s">
        <v>21</v>
      </c>
      <c r="G37202" t="s">
        <v>273</v>
      </c>
    </row>
    <row r="37203" spans="1:7">
      <c r="A37203">
        <v>722820</v>
      </c>
      <c r="B37203" t="s">
        <v>4</v>
      </c>
      <c r="C37203" s="30">
        <v>3.762</v>
      </c>
      <c r="D37203" t="s">
        <v>21</v>
      </c>
      <c r="E37203">
        <v>2026</v>
      </c>
      <c r="G37203" t="s">
        <v>273</v>
      </c>
    </row>
    <row r="37204" spans="1:7">
      <c r="A37204">
        <v>722820</v>
      </c>
      <c r="B37204" t="s">
        <v>4</v>
      </c>
      <c r="C37204" s="30">
        <v>4.1040000000000001</v>
      </c>
      <c r="D37204" t="s">
        <v>21</v>
      </c>
      <c r="E37204">
        <v>2027</v>
      </c>
      <c r="G37204" t="s">
        <v>273</v>
      </c>
    </row>
    <row r="37205" spans="1:7">
      <c r="A37205">
        <v>722820</v>
      </c>
      <c r="B37205" t="s">
        <v>4</v>
      </c>
      <c r="C37205" s="30">
        <v>4.4459999999999997</v>
      </c>
      <c r="D37205" t="s">
        <v>21</v>
      </c>
      <c r="E37205">
        <v>2028</v>
      </c>
      <c r="G37205" t="s">
        <v>273</v>
      </c>
    </row>
    <row r="37206" spans="1:7">
      <c r="A37206">
        <v>722830</v>
      </c>
      <c r="B37206" t="s">
        <v>4</v>
      </c>
      <c r="C37206" s="30">
        <v>3.42</v>
      </c>
      <c r="D37206" t="s">
        <v>20</v>
      </c>
      <c r="G37206" t="s">
        <v>273</v>
      </c>
    </row>
    <row r="37207" spans="1:7">
      <c r="A37207">
        <v>722830</v>
      </c>
      <c r="B37207" t="s">
        <v>4</v>
      </c>
      <c r="C37207" s="30">
        <v>3.762</v>
      </c>
      <c r="D37207" t="s">
        <v>20</v>
      </c>
      <c r="E37207">
        <v>2026</v>
      </c>
      <c r="G37207" t="s">
        <v>273</v>
      </c>
    </row>
    <row r="37208" spans="1:7">
      <c r="A37208">
        <v>722830</v>
      </c>
      <c r="B37208" t="s">
        <v>4</v>
      </c>
      <c r="C37208" s="30">
        <v>4.1040000000000001</v>
      </c>
      <c r="D37208" t="s">
        <v>20</v>
      </c>
      <c r="E37208">
        <v>2027</v>
      </c>
      <c r="G37208" t="s">
        <v>273</v>
      </c>
    </row>
    <row r="37209" spans="1:7">
      <c r="A37209">
        <v>722830</v>
      </c>
      <c r="B37209" t="s">
        <v>4</v>
      </c>
      <c r="C37209" s="30">
        <v>4.4459999999999997</v>
      </c>
      <c r="D37209" t="s">
        <v>20</v>
      </c>
      <c r="E37209">
        <v>2028</v>
      </c>
      <c r="G37209" t="s">
        <v>273</v>
      </c>
    </row>
    <row r="37210" spans="1:7">
      <c r="A37210">
        <v>722840</v>
      </c>
      <c r="B37210" t="s">
        <v>4</v>
      </c>
      <c r="C37210" s="30">
        <v>3.42</v>
      </c>
      <c r="D37210" t="s">
        <v>21</v>
      </c>
      <c r="G37210" t="s">
        <v>273</v>
      </c>
    </row>
    <row r="37211" spans="1:7">
      <c r="A37211">
        <v>722840</v>
      </c>
      <c r="B37211" t="s">
        <v>4</v>
      </c>
      <c r="C37211" s="30">
        <v>3.762</v>
      </c>
      <c r="D37211" t="s">
        <v>21</v>
      </c>
      <c r="E37211">
        <v>2026</v>
      </c>
      <c r="G37211" t="s">
        <v>273</v>
      </c>
    </row>
    <row r="37212" spans="1:7">
      <c r="A37212">
        <v>722840</v>
      </c>
      <c r="B37212" t="s">
        <v>4</v>
      </c>
      <c r="C37212" s="30">
        <v>4.1040000000000001</v>
      </c>
      <c r="D37212" t="s">
        <v>21</v>
      </c>
      <c r="E37212">
        <v>2027</v>
      </c>
      <c r="G37212" t="s">
        <v>273</v>
      </c>
    </row>
    <row r="37213" spans="1:7">
      <c r="A37213">
        <v>722840</v>
      </c>
      <c r="B37213" t="s">
        <v>4</v>
      </c>
      <c r="C37213" s="30">
        <v>4.4459999999999997</v>
      </c>
      <c r="D37213" t="s">
        <v>21</v>
      </c>
      <c r="E37213">
        <v>2028</v>
      </c>
      <c r="G37213" t="s">
        <v>273</v>
      </c>
    </row>
    <row r="37214" spans="1:7">
      <c r="A37214">
        <v>722850</v>
      </c>
      <c r="B37214" t="s">
        <v>4</v>
      </c>
      <c r="C37214" s="30">
        <v>3.42</v>
      </c>
      <c r="D37214" t="s">
        <v>20</v>
      </c>
      <c r="G37214" t="s">
        <v>273</v>
      </c>
    </row>
    <row r="37215" spans="1:7">
      <c r="A37215">
        <v>722850</v>
      </c>
      <c r="B37215" t="s">
        <v>4</v>
      </c>
      <c r="C37215" s="30">
        <v>3.762</v>
      </c>
      <c r="D37215" t="s">
        <v>20</v>
      </c>
      <c r="E37215">
        <v>2026</v>
      </c>
      <c r="G37215" t="s">
        <v>273</v>
      </c>
    </row>
    <row r="37216" spans="1:7">
      <c r="A37216">
        <v>722850</v>
      </c>
      <c r="B37216" t="s">
        <v>4</v>
      </c>
      <c r="C37216" s="30">
        <v>4.1040000000000001</v>
      </c>
      <c r="D37216" t="s">
        <v>20</v>
      </c>
      <c r="E37216">
        <v>2027</v>
      </c>
      <c r="G37216" t="s">
        <v>273</v>
      </c>
    </row>
    <row r="37217" spans="1:7">
      <c r="A37217">
        <v>722850</v>
      </c>
      <c r="B37217" t="s">
        <v>4</v>
      </c>
      <c r="C37217" s="30">
        <v>4.4459999999999997</v>
      </c>
      <c r="D37217" t="s">
        <v>20</v>
      </c>
      <c r="E37217">
        <v>2028</v>
      </c>
      <c r="G37217" t="s">
        <v>273</v>
      </c>
    </row>
    <row r="37218" spans="1:7">
      <c r="A37218">
        <v>722860</v>
      </c>
      <c r="B37218" t="s">
        <v>4</v>
      </c>
      <c r="C37218" s="30">
        <v>3.42</v>
      </c>
      <c r="D37218" t="s">
        <v>21</v>
      </c>
      <c r="G37218" t="s">
        <v>273</v>
      </c>
    </row>
    <row r="37219" spans="1:7">
      <c r="A37219">
        <v>722860</v>
      </c>
      <c r="B37219" t="s">
        <v>4</v>
      </c>
      <c r="C37219" s="30">
        <v>3.762</v>
      </c>
      <c r="D37219" t="s">
        <v>21</v>
      </c>
      <c r="E37219">
        <v>2026</v>
      </c>
      <c r="G37219" t="s">
        <v>273</v>
      </c>
    </row>
    <row r="37220" spans="1:7">
      <c r="A37220">
        <v>722860</v>
      </c>
      <c r="B37220" t="s">
        <v>4</v>
      </c>
      <c r="C37220" s="30">
        <v>4.1040000000000001</v>
      </c>
      <c r="D37220" t="s">
        <v>21</v>
      </c>
      <c r="E37220">
        <v>2027</v>
      </c>
      <c r="G37220" t="s">
        <v>273</v>
      </c>
    </row>
    <row r="37221" spans="1:7">
      <c r="A37221">
        <v>722860</v>
      </c>
      <c r="B37221" t="s">
        <v>4</v>
      </c>
      <c r="C37221" s="30">
        <v>4.4459999999999997</v>
      </c>
      <c r="D37221" t="s">
        <v>21</v>
      </c>
      <c r="E37221">
        <v>2028</v>
      </c>
      <c r="G37221" t="s">
        <v>273</v>
      </c>
    </row>
    <row r="37222" spans="1:7">
      <c r="A37222">
        <v>722870</v>
      </c>
      <c r="B37222" t="s">
        <v>4</v>
      </c>
      <c r="C37222" s="30">
        <v>3.42</v>
      </c>
      <c r="D37222" t="s">
        <v>21</v>
      </c>
      <c r="G37222" t="s">
        <v>273</v>
      </c>
    </row>
    <row r="37223" spans="1:7">
      <c r="A37223">
        <v>722870</v>
      </c>
      <c r="B37223" t="s">
        <v>4</v>
      </c>
      <c r="C37223" s="30">
        <v>3.762</v>
      </c>
      <c r="D37223" t="s">
        <v>21</v>
      </c>
      <c r="E37223">
        <v>2026</v>
      </c>
      <c r="G37223" t="s">
        <v>273</v>
      </c>
    </row>
    <row r="37224" spans="1:7">
      <c r="A37224">
        <v>722870</v>
      </c>
      <c r="B37224" t="s">
        <v>4</v>
      </c>
      <c r="C37224" s="30">
        <v>4.1040000000000001</v>
      </c>
      <c r="D37224" t="s">
        <v>21</v>
      </c>
      <c r="E37224">
        <v>2027</v>
      </c>
      <c r="G37224" t="s">
        <v>273</v>
      </c>
    </row>
    <row r="37225" spans="1:7">
      <c r="A37225">
        <v>722870</v>
      </c>
      <c r="B37225" t="s">
        <v>4</v>
      </c>
      <c r="C37225" s="30">
        <v>4.4459999999999997</v>
      </c>
      <c r="D37225" t="s">
        <v>21</v>
      </c>
      <c r="E37225">
        <v>2028</v>
      </c>
      <c r="G37225" t="s">
        <v>273</v>
      </c>
    </row>
    <row r="37226" spans="1:7">
      <c r="A37226">
        <v>72288000</v>
      </c>
      <c r="B37226" t="s">
        <v>4</v>
      </c>
      <c r="C37226" s="30">
        <v>3.42</v>
      </c>
      <c r="D37226" t="s">
        <v>21</v>
      </c>
      <c r="G37226" t="s">
        <v>273</v>
      </c>
    </row>
    <row r="37227" spans="1:7">
      <c r="A37227">
        <v>72288000</v>
      </c>
      <c r="B37227" t="s">
        <v>4</v>
      </c>
      <c r="C37227" s="30">
        <v>3.762</v>
      </c>
      <c r="D37227" t="s">
        <v>21</v>
      </c>
      <c r="E37227">
        <v>2026</v>
      </c>
      <c r="G37227" t="s">
        <v>273</v>
      </c>
    </row>
    <row r="37228" spans="1:7">
      <c r="A37228">
        <v>72288000</v>
      </c>
      <c r="B37228" t="s">
        <v>4</v>
      </c>
      <c r="C37228" s="30">
        <v>4.1040000000000001</v>
      </c>
      <c r="D37228" t="s">
        <v>21</v>
      </c>
      <c r="E37228">
        <v>2027</v>
      </c>
      <c r="G37228" t="s">
        <v>273</v>
      </c>
    </row>
    <row r="37229" spans="1:7">
      <c r="A37229">
        <v>72288000</v>
      </c>
      <c r="B37229" t="s">
        <v>4</v>
      </c>
      <c r="C37229" s="30">
        <v>4.4459999999999997</v>
      </c>
      <c r="D37229" t="s">
        <v>21</v>
      </c>
      <c r="E37229">
        <v>2028</v>
      </c>
      <c r="G37229" t="s">
        <v>273</v>
      </c>
    </row>
    <row r="37230" spans="1:7">
      <c r="A37230">
        <v>7229</v>
      </c>
      <c r="B37230" t="s">
        <v>4</v>
      </c>
      <c r="C37230" s="30">
        <v>3.42</v>
      </c>
      <c r="D37230" t="s">
        <v>20</v>
      </c>
      <c r="G37230" t="s">
        <v>273</v>
      </c>
    </row>
    <row r="37231" spans="1:7">
      <c r="A37231">
        <v>7229</v>
      </c>
      <c r="B37231" t="s">
        <v>4</v>
      </c>
      <c r="C37231" s="30">
        <v>3.762</v>
      </c>
      <c r="D37231" t="s">
        <v>20</v>
      </c>
      <c r="E37231">
        <v>2026</v>
      </c>
      <c r="G37231" t="s">
        <v>273</v>
      </c>
    </row>
    <row r="37232" spans="1:7">
      <c r="A37232">
        <v>7229</v>
      </c>
      <c r="B37232" t="s">
        <v>4</v>
      </c>
      <c r="C37232" s="30">
        <v>4.1040000000000001</v>
      </c>
      <c r="D37232" t="s">
        <v>20</v>
      </c>
      <c r="E37232">
        <v>2027</v>
      </c>
      <c r="G37232" t="s">
        <v>273</v>
      </c>
    </row>
    <row r="37233" spans="1:7">
      <c r="A37233">
        <v>7229</v>
      </c>
      <c r="B37233" t="s">
        <v>4</v>
      </c>
      <c r="C37233" s="30">
        <v>4.4459999999999997</v>
      </c>
      <c r="D37233" t="s">
        <v>20</v>
      </c>
      <c r="E37233">
        <v>2028</v>
      </c>
      <c r="G37233" t="s">
        <v>273</v>
      </c>
    </row>
    <row r="37234" spans="1:7">
      <c r="A37234">
        <v>7301</v>
      </c>
      <c r="B37234" t="s">
        <v>4</v>
      </c>
      <c r="C37234" s="30">
        <v>2.5430000000000001</v>
      </c>
      <c r="D37234" t="s">
        <v>20</v>
      </c>
      <c r="G37234" t="s">
        <v>273</v>
      </c>
    </row>
    <row r="37235" spans="1:7">
      <c r="A37235">
        <v>7301</v>
      </c>
      <c r="B37235" t="s">
        <v>4</v>
      </c>
      <c r="C37235" s="30">
        <v>2.7973000000000003</v>
      </c>
      <c r="D37235" t="s">
        <v>20</v>
      </c>
      <c r="E37235">
        <v>2026</v>
      </c>
      <c r="G37235" t="s">
        <v>273</v>
      </c>
    </row>
    <row r="37236" spans="1:7">
      <c r="A37236">
        <v>7301</v>
      </c>
      <c r="B37236" t="s">
        <v>4</v>
      </c>
      <c r="C37236" s="30">
        <v>3.0516000000000001</v>
      </c>
      <c r="D37236" t="s">
        <v>20</v>
      </c>
      <c r="E37236">
        <v>2027</v>
      </c>
      <c r="G37236" t="s">
        <v>273</v>
      </c>
    </row>
    <row r="37237" spans="1:7">
      <c r="A37237">
        <v>7301</v>
      </c>
      <c r="B37237" t="s">
        <v>4</v>
      </c>
      <c r="C37237" s="30">
        <v>3.3059000000000003</v>
      </c>
      <c r="D37237" t="s">
        <v>20</v>
      </c>
      <c r="E37237">
        <v>2028</v>
      </c>
      <c r="G37237" t="s">
        <v>273</v>
      </c>
    </row>
    <row r="37238" spans="1:7">
      <c r="A37238">
        <v>7302</v>
      </c>
      <c r="B37238" t="s">
        <v>4</v>
      </c>
      <c r="C37238" s="30">
        <v>3.2130000000000001</v>
      </c>
      <c r="D37238" t="s">
        <v>20</v>
      </c>
      <c r="G37238" t="s">
        <v>273</v>
      </c>
    </row>
    <row r="37239" spans="1:7">
      <c r="A37239">
        <v>7302</v>
      </c>
      <c r="B37239" t="s">
        <v>4</v>
      </c>
      <c r="C37239" s="30">
        <v>3.5343</v>
      </c>
      <c r="D37239" t="s">
        <v>20</v>
      </c>
      <c r="E37239">
        <v>2026</v>
      </c>
      <c r="G37239" t="s">
        <v>273</v>
      </c>
    </row>
    <row r="37240" spans="1:7">
      <c r="A37240">
        <v>7302</v>
      </c>
      <c r="B37240" t="s">
        <v>4</v>
      </c>
      <c r="C37240" s="30">
        <v>3.8555999999999999</v>
      </c>
      <c r="D37240" t="s">
        <v>20</v>
      </c>
      <c r="E37240">
        <v>2027</v>
      </c>
      <c r="G37240" t="s">
        <v>273</v>
      </c>
    </row>
    <row r="37241" spans="1:7">
      <c r="A37241">
        <v>7302</v>
      </c>
      <c r="B37241" t="s">
        <v>4</v>
      </c>
      <c r="C37241" s="30">
        <v>4.1768999999999998</v>
      </c>
      <c r="D37241" t="s">
        <v>20</v>
      </c>
      <c r="E37241">
        <v>2028</v>
      </c>
      <c r="G37241" t="s">
        <v>273</v>
      </c>
    </row>
    <row r="37242" spans="1:7">
      <c r="A37242">
        <v>730300</v>
      </c>
      <c r="B37242" t="s">
        <v>4</v>
      </c>
      <c r="C37242" s="30">
        <v>2.1829999999999998</v>
      </c>
      <c r="G37242" t="s">
        <v>273</v>
      </c>
    </row>
    <row r="37243" spans="1:7">
      <c r="A37243">
        <v>730300</v>
      </c>
      <c r="B37243" t="s">
        <v>4</v>
      </c>
      <c r="C37243" s="30">
        <v>2.4013</v>
      </c>
      <c r="E37243">
        <v>2026</v>
      </c>
      <c r="G37243" t="s">
        <v>273</v>
      </c>
    </row>
    <row r="37244" spans="1:7">
      <c r="A37244">
        <v>730300</v>
      </c>
      <c r="B37244" t="s">
        <v>4</v>
      </c>
      <c r="C37244" s="30">
        <v>2.6195999999999997</v>
      </c>
      <c r="E37244">
        <v>2027</v>
      </c>
      <c r="G37244" t="s">
        <v>273</v>
      </c>
    </row>
    <row r="37245" spans="1:7">
      <c r="A37245">
        <v>730300</v>
      </c>
      <c r="B37245" t="s">
        <v>4</v>
      </c>
      <c r="C37245" s="30">
        <v>2.8378999999999999</v>
      </c>
      <c r="E37245">
        <v>2028</v>
      </c>
      <c r="G37245" t="s">
        <v>273</v>
      </c>
    </row>
    <row r="37246" spans="1:7">
      <c r="A37246">
        <v>73041100</v>
      </c>
      <c r="B37246" t="s">
        <v>4</v>
      </c>
      <c r="C37246" s="30">
        <v>3.5630000000000002</v>
      </c>
      <c r="G37246" t="s">
        <v>273</v>
      </c>
    </row>
    <row r="37247" spans="1:7">
      <c r="A37247">
        <v>73041100</v>
      </c>
      <c r="B37247" t="s">
        <v>4</v>
      </c>
      <c r="C37247" s="30">
        <v>3.9193000000000002</v>
      </c>
      <c r="E37247">
        <v>2026</v>
      </c>
      <c r="G37247" t="s">
        <v>273</v>
      </c>
    </row>
    <row r="37248" spans="1:7">
      <c r="A37248">
        <v>73041100</v>
      </c>
      <c r="B37248" t="s">
        <v>4</v>
      </c>
      <c r="C37248" s="30">
        <v>4.2755999999999998</v>
      </c>
      <c r="E37248">
        <v>2027</v>
      </c>
      <c r="G37248" t="s">
        <v>273</v>
      </c>
    </row>
    <row r="37249" spans="1:7">
      <c r="A37249">
        <v>73041100</v>
      </c>
      <c r="B37249" t="s">
        <v>4</v>
      </c>
      <c r="C37249" s="30">
        <v>4.6318999999999999</v>
      </c>
      <c r="E37249">
        <v>2028</v>
      </c>
      <c r="G37249" t="s">
        <v>273</v>
      </c>
    </row>
    <row r="37250" spans="1:7">
      <c r="A37250">
        <v>730419</v>
      </c>
      <c r="B37250" t="s">
        <v>4</v>
      </c>
      <c r="C37250" s="30">
        <v>2.5960000000000001</v>
      </c>
      <c r="D37250" t="s">
        <v>20</v>
      </c>
      <c r="G37250" t="s">
        <v>273</v>
      </c>
    </row>
    <row r="37251" spans="1:7">
      <c r="A37251">
        <v>730419</v>
      </c>
      <c r="B37251" t="s">
        <v>4</v>
      </c>
      <c r="C37251" s="30">
        <v>2.8555999999999999</v>
      </c>
      <c r="D37251" t="s">
        <v>20</v>
      </c>
      <c r="E37251">
        <v>2026</v>
      </c>
      <c r="G37251" t="s">
        <v>273</v>
      </c>
    </row>
    <row r="37252" spans="1:7">
      <c r="A37252">
        <v>730419</v>
      </c>
      <c r="B37252" t="s">
        <v>4</v>
      </c>
      <c r="C37252" s="30">
        <v>3.1152000000000002</v>
      </c>
      <c r="D37252" t="s">
        <v>20</v>
      </c>
      <c r="E37252">
        <v>2027</v>
      </c>
      <c r="G37252" t="s">
        <v>273</v>
      </c>
    </row>
    <row r="37253" spans="1:7">
      <c r="A37253">
        <v>730419</v>
      </c>
      <c r="B37253" t="s">
        <v>4</v>
      </c>
      <c r="C37253" s="30">
        <v>3.3748</v>
      </c>
      <c r="D37253" t="s">
        <v>20</v>
      </c>
      <c r="E37253">
        <v>2028</v>
      </c>
      <c r="G37253" t="s">
        <v>273</v>
      </c>
    </row>
    <row r="37254" spans="1:7">
      <c r="A37254">
        <v>73042200</v>
      </c>
      <c r="B37254" t="s">
        <v>4</v>
      </c>
      <c r="C37254" s="30">
        <v>3.5630000000000002</v>
      </c>
      <c r="G37254" t="s">
        <v>273</v>
      </c>
    </row>
    <row r="37255" spans="1:7">
      <c r="A37255">
        <v>73042200</v>
      </c>
      <c r="B37255" t="s">
        <v>4</v>
      </c>
      <c r="C37255" s="30">
        <v>3.9193000000000002</v>
      </c>
      <c r="E37255">
        <v>2026</v>
      </c>
      <c r="G37255" t="s">
        <v>273</v>
      </c>
    </row>
    <row r="37256" spans="1:7">
      <c r="A37256">
        <v>73042200</v>
      </c>
      <c r="B37256" t="s">
        <v>4</v>
      </c>
      <c r="C37256" s="30">
        <v>4.2755999999999998</v>
      </c>
      <c r="E37256">
        <v>2027</v>
      </c>
      <c r="G37256" t="s">
        <v>273</v>
      </c>
    </row>
    <row r="37257" spans="1:7">
      <c r="A37257">
        <v>73042200</v>
      </c>
      <c r="B37257" t="s">
        <v>4</v>
      </c>
      <c r="C37257" s="30">
        <v>4.6318999999999999</v>
      </c>
      <c r="E37257">
        <v>2028</v>
      </c>
      <c r="G37257" t="s">
        <v>273</v>
      </c>
    </row>
    <row r="37258" spans="1:7">
      <c r="A37258">
        <v>73042300</v>
      </c>
      <c r="B37258" t="s">
        <v>4</v>
      </c>
      <c r="C37258" s="30">
        <v>2.5960000000000001</v>
      </c>
      <c r="D37258" t="s">
        <v>20</v>
      </c>
      <c r="G37258" t="s">
        <v>273</v>
      </c>
    </row>
    <row r="37259" spans="1:7">
      <c r="A37259">
        <v>73042300</v>
      </c>
      <c r="B37259" t="s">
        <v>4</v>
      </c>
      <c r="C37259" s="30">
        <v>2.8555999999999999</v>
      </c>
      <c r="D37259" t="s">
        <v>20</v>
      </c>
      <c r="E37259">
        <v>2026</v>
      </c>
      <c r="G37259" t="s">
        <v>273</v>
      </c>
    </row>
    <row r="37260" spans="1:7">
      <c r="A37260">
        <v>73042300</v>
      </c>
      <c r="B37260" t="s">
        <v>4</v>
      </c>
      <c r="C37260" s="30">
        <v>3.1152000000000002</v>
      </c>
      <c r="D37260" t="s">
        <v>20</v>
      </c>
      <c r="E37260">
        <v>2027</v>
      </c>
      <c r="G37260" t="s">
        <v>273</v>
      </c>
    </row>
    <row r="37261" spans="1:7">
      <c r="A37261">
        <v>73042300</v>
      </c>
      <c r="B37261" t="s">
        <v>4</v>
      </c>
      <c r="C37261" s="30">
        <v>3.3748</v>
      </c>
      <c r="D37261" t="s">
        <v>20</v>
      </c>
      <c r="E37261">
        <v>2028</v>
      </c>
      <c r="G37261" t="s">
        <v>273</v>
      </c>
    </row>
    <row r="37262" spans="1:7">
      <c r="A37262">
        <v>73042400</v>
      </c>
      <c r="B37262" t="s">
        <v>4</v>
      </c>
      <c r="C37262" s="30">
        <v>3.5630000000000002</v>
      </c>
      <c r="G37262" t="s">
        <v>273</v>
      </c>
    </row>
    <row r="37263" spans="1:7">
      <c r="A37263">
        <v>73042400</v>
      </c>
      <c r="B37263" t="s">
        <v>4</v>
      </c>
      <c r="C37263" s="30">
        <v>3.9193000000000002</v>
      </c>
      <c r="E37263">
        <v>2026</v>
      </c>
      <c r="G37263" t="s">
        <v>273</v>
      </c>
    </row>
    <row r="37264" spans="1:7">
      <c r="A37264">
        <v>73042400</v>
      </c>
      <c r="B37264" t="s">
        <v>4</v>
      </c>
      <c r="C37264" s="30">
        <v>4.2755999999999998</v>
      </c>
      <c r="E37264">
        <v>2027</v>
      </c>
      <c r="G37264" t="s">
        <v>273</v>
      </c>
    </row>
    <row r="37265" spans="1:7">
      <c r="A37265">
        <v>73042400</v>
      </c>
      <c r="B37265" t="s">
        <v>4</v>
      </c>
      <c r="C37265" s="30">
        <v>4.6318999999999999</v>
      </c>
      <c r="E37265">
        <v>2028</v>
      </c>
      <c r="G37265" t="s">
        <v>273</v>
      </c>
    </row>
    <row r="37266" spans="1:7">
      <c r="A37266">
        <v>730429</v>
      </c>
      <c r="B37266" t="s">
        <v>4</v>
      </c>
      <c r="C37266" s="30">
        <v>2.5960000000000001</v>
      </c>
      <c r="D37266" t="s">
        <v>20</v>
      </c>
      <c r="G37266" t="s">
        <v>273</v>
      </c>
    </row>
    <row r="37267" spans="1:7">
      <c r="A37267">
        <v>730429</v>
      </c>
      <c r="B37267" t="s">
        <v>4</v>
      </c>
      <c r="C37267" s="30">
        <v>2.8555999999999999</v>
      </c>
      <c r="D37267" t="s">
        <v>20</v>
      </c>
      <c r="E37267">
        <v>2026</v>
      </c>
      <c r="G37267" t="s">
        <v>273</v>
      </c>
    </row>
    <row r="37268" spans="1:7">
      <c r="A37268">
        <v>730429</v>
      </c>
      <c r="B37268" t="s">
        <v>4</v>
      </c>
      <c r="C37268" s="30">
        <v>3.1152000000000002</v>
      </c>
      <c r="D37268" t="s">
        <v>20</v>
      </c>
      <c r="E37268">
        <v>2027</v>
      </c>
      <c r="G37268" t="s">
        <v>273</v>
      </c>
    </row>
    <row r="37269" spans="1:7">
      <c r="A37269">
        <v>730429</v>
      </c>
      <c r="B37269" t="s">
        <v>4</v>
      </c>
      <c r="C37269" s="30">
        <v>3.3748</v>
      </c>
      <c r="D37269" t="s">
        <v>20</v>
      </c>
      <c r="E37269">
        <v>2028</v>
      </c>
      <c r="G37269" t="s">
        <v>273</v>
      </c>
    </row>
    <row r="37270" spans="1:7">
      <c r="A37270">
        <v>730431</v>
      </c>
      <c r="B37270" t="s">
        <v>4</v>
      </c>
      <c r="C37270" s="30">
        <v>2.5960000000000001</v>
      </c>
      <c r="D37270" t="s">
        <v>20</v>
      </c>
      <c r="G37270" t="s">
        <v>273</v>
      </c>
    </row>
    <row r="37271" spans="1:7">
      <c r="A37271">
        <v>730431</v>
      </c>
      <c r="B37271" t="s">
        <v>4</v>
      </c>
      <c r="C37271" s="30">
        <v>2.8555999999999999</v>
      </c>
      <c r="D37271" t="s">
        <v>20</v>
      </c>
      <c r="E37271">
        <v>2026</v>
      </c>
      <c r="G37271" t="s">
        <v>273</v>
      </c>
    </row>
    <row r="37272" spans="1:7">
      <c r="A37272">
        <v>730431</v>
      </c>
      <c r="B37272" t="s">
        <v>4</v>
      </c>
      <c r="C37272" s="30">
        <v>3.1152000000000002</v>
      </c>
      <c r="D37272" t="s">
        <v>20</v>
      </c>
      <c r="E37272">
        <v>2027</v>
      </c>
      <c r="G37272" t="s">
        <v>273</v>
      </c>
    </row>
    <row r="37273" spans="1:7">
      <c r="A37273">
        <v>730431</v>
      </c>
      <c r="B37273" t="s">
        <v>4</v>
      </c>
      <c r="C37273" s="30">
        <v>3.3748</v>
      </c>
      <c r="D37273" t="s">
        <v>20</v>
      </c>
      <c r="E37273">
        <v>2028</v>
      </c>
      <c r="G37273" t="s">
        <v>273</v>
      </c>
    </row>
    <row r="37274" spans="1:7">
      <c r="A37274">
        <v>730439</v>
      </c>
      <c r="B37274" t="s">
        <v>4</v>
      </c>
      <c r="C37274" s="30">
        <v>2.5960000000000001</v>
      </c>
      <c r="D37274" t="s">
        <v>20</v>
      </c>
      <c r="G37274" t="s">
        <v>273</v>
      </c>
    </row>
    <row r="37275" spans="1:7">
      <c r="A37275">
        <v>730439</v>
      </c>
      <c r="B37275" t="s">
        <v>4</v>
      </c>
      <c r="C37275" s="30">
        <v>2.8555999999999999</v>
      </c>
      <c r="D37275" t="s">
        <v>20</v>
      </c>
      <c r="E37275">
        <v>2026</v>
      </c>
      <c r="G37275" t="s">
        <v>273</v>
      </c>
    </row>
    <row r="37276" spans="1:7">
      <c r="A37276">
        <v>730439</v>
      </c>
      <c r="B37276" t="s">
        <v>4</v>
      </c>
      <c r="C37276" s="30">
        <v>3.1152000000000002</v>
      </c>
      <c r="D37276" t="s">
        <v>20</v>
      </c>
      <c r="E37276">
        <v>2027</v>
      </c>
      <c r="G37276" t="s">
        <v>273</v>
      </c>
    </row>
    <row r="37277" spans="1:7">
      <c r="A37277">
        <v>730439</v>
      </c>
      <c r="B37277" t="s">
        <v>4</v>
      </c>
      <c r="C37277" s="30">
        <v>3.3748</v>
      </c>
      <c r="D37277" t="s">
        <v>20</v>
      </c>
      <c r="E37277">
        <v>2028</v>
      </c>
      <c r="G37277" t="s">
        <v>273</v>
      </c>
    </row>
    <row r="37278" spans="1:7">
      <c r="A37278">
        <v>73044100</v>
      </c>
      <c r="B37278" t="s">
        <v>4</v>
      </c>
      <c r="C37278" s="30">
        <v>3.5630000000000002</v>
      </c>
      <c r="G37278" t="s">
        <v>273</v>
      </c>
    </row>
    <row r="37279" spans="1:7">
      <c r="A37279">
        <v>73044100</v>
      </c>
      <c r="B37279" t="s">
        <v>4</v>
      </c>
      <c r="C37279" s="30">
        <v>3.9193000000000002</v>
      </c>
      <c r="E37279">
        <v>2026</v>
      </c>
      <c r="G37279" t="s">
        <v>273</v>
      </c>
    </row>
    <row r="37280" spans="1:7">
      <c r="A37280">
        <v>73044100</v>
      </c>
      <c r="B37280" t="s">
        <v>4</v>
      </c>
      <c r="C37280" s="30">
        <v>4.2755999999999998</v>
      </c>
      <c r="E37280">
        <v>2027</v>
      </c>
      <c r="G37280" t="s">
        <v>273</v>
      </c>
    </row>
    <row r="37281" spans="1:7">
      <c r="A37281">
        <v>73044100</v>
      </c>
      <c r="B37281" t="s">
        <v>4</v>
      </c>
      <c r="C37281" s="30">
        <v>4.6318999999999999</v>
      </c>
      <c r="E37281">
        <v>2028</v>
      </c>
      <c r="G37281" t="s">
        <v>273</v>
      </c>
    </row>
    <row r="37282" spans="1:7">
      <c r="A37282">
        <v>730449</v>
      </c>
      <c r="B37282" t="s">
        <v>4</v>
      </c>
      <c r="C37282" s="30">
        <v>3.5630000000000002</v>
      </c>
      <c r="G37282" t="s">
        <v>273</v>
      </c>
    </row>
    <row r="37283" spans="1:7">
      <c r="A37283">
        <v>730449</v>
      </c>
      <c r="B37283" t="s">
        <v>4</v>
      </c>
      <c r="C37283" s="30">
        <v>3.9193000000000002</v>
      </c>
      <c r="E37283">
        <v>2026</v>
      </c>
      <c r="G37283" t="s">
        <v>273</v>
      </c>
    </row>
    <row r="37284" spans="1:7">
      <c r="A37284">
        <v>730449</v>
      </c>
      <c r="B37284" t="s">
        <v>4</v>
      </c>
      <c r="C37284" s="30">
        <v>4.2755999999999998</v>
      </c>
      <c r="E37284">
        <v>2027</v>
      </c>
      <c r="G37284" t="s">
        <v>273</v>
      </c>
    </row>
    <row r="37285" spans="1:7">
      <c r="A37285">
        <v>730449</v>
      </c>
      <c r="B37285" t="s">
        <v>4</v>
      </c>
      <c r="C37285" s="30">
        <v>4.6318999999999999</v>
      </c>
      <c r="E37285">
        <v>2028</v>
      </c>
      <c r="G37285" t="s">
        <v>273</v>
      </c>
    </row>
    <row r="37286" spans="1:7">
      <c r="A37286">
        <v>730451</v>
      </c>
      <c r="B37286" t="s">
        <v>4</v>
      </c>
      <c r="C37286" s="30">
        <v>2.5960000000000001</v>
      </c>
      <c r="D37286" t="s">
        <v>21</v>
      </c>
      <c r="G37286" t="s">
        <v>273</v>
      </c>
    </row>
    <row r="37287" spans="1:7">
      <c r="A37287">
        <v>730451</v>
      </c>
      <c r="B37287" t="s">
        <v>4</v>
      </c>
      <c r="C37287" s="30">
        <v>2.8555999999999999</v>
      </c>
      <c r="D37287" t="s">
        <v>21</v>
      </c>
      <c r="E37287">
        <v>2026</v>
      </c>
      <c r="G37287" t="s">
        <v>273</v>
      </c>
    </row>
    <row r="37288" spans="1:7">
      <c r="A37288">
        <v>730451</v>
      </c>
      <c r="B37288" t="s">
        <v>4</v>
      </c>
      <c r="C37288" s="30">
        <v>3.1152000000000002</v>
      </c>
      <c r="D37288" t="s">
        <v>21</v>
      </c>
      <c r="E37288">
        <v>2027</v>
      </c>
      <c r="G37288" t="s">
        <v>273</v>
      </c>
    </row>
    <row r="37289" spans="1:7">
      <c r="A37289">
        <v>730451</v>
      </c>
      <c r="B37289" t="s">
        <v>4</v>
      </c>
      <c r="C37289" s="30">
        <v>3.3748</v>
      </c>
      <c r="D37289" t="s">
        <v>21</v>
      </c>
      <c r="E37289">
        <v>2028</v>
      </c>
      <c r="G37289" t="s">
        <v>273</v>
      </c>
    </row>
    <row r="37290" spans="1:7">
      <c r="A37290">
        <v>730459</v>
      </c>
      <c r="B37290" t="s">
        <v>4</v>
      </c>
      <c r="C37290" s="30">
        <v>2.5960000000000001</v>
      </c>
      <c r="D37290" t="s">
        <v>20</v>
      </c>
      <c r="G37290" t="s">
        <v>273</v>
      </c>
    </row>
    <row r="37291" spans="1:7">
      <c r="A37291">
        <v>730459</v>
      </c>
      <c r="B37291" t="s">
        <v>4</v>
      </c>
      <c r="C37291" s="30">
        <v>2.8555999999999999</v>
      </c>
      <c r="D37291" t="s">
        <v>20</v>
      </c>
      <c r="E37291">
        <v>2026</v>
      </c>
      <c r="G37291" t="s">
        <v>273</v>
      </c>
    </row>
    <row r="37292" spans="1:7">
      <c r="A37292">
        <v>730459</v>
      </c>
      <c r="B37292" t="s">
        <v>4</v>
      </c>
      <c r="C37292" s="30">
        <v>3.1152000000000002</v>
      </c>
      <c r="D37292" t="s">
        <v>20</v>
      </c>
      <c r="E37292">
        <v>2027</v>
      </c>
      <c r="G37292" t="s">
        <v>273</v>
      </c>
    </row>
    <row r="37293" spans="1:7">
      <c r="A37293">
        <v>730459</v>
      </c>
      <c r="B37293" t="s">
        <v>4</v>
      </c>
      <c r="C37293" s="30">
        <v>3.3748</v>
      </c>
      <c r="D37293" t="s">
        <v>20</v>
      </c>
      <c r="E37293">
        <v>2028</v>
      </c>
      <c r="G37293" t="s">
        <v>273</v>
      </c>
    </row>
    <row r="37294" spans="1:7">
      <c r="A37294">
        <v>73049000</v>
      </c>
      <c r="B37294" t="s">
        <v>4</v>
      </c>
      <c r="C37294" s="30">
        <v>2.5960000000000001</v>
      </c>
      <c r="D37294" t="s">
        <v>20</v>
      </c>
      <c r="G37294" t="s">
        <v>273</v>
      </c>
    </row>
    <row r="37295" spans="1:7">
      <c r="A37295">
        <v>73049000</v>
      </c>
      <c r="B37295" t="s">
        <v>4</v>
      </c>
      <c r="C37295" s="30">
        <v>2.8555999999999999</v>
      </c>
      <c r="D37295" t="s">
        <v>20</v>
      </c>
      <c r="E37295">
        <v>2026</v>
      </c>
      <c r="G37295" t="s">
        <v>273</v>
      </c>
    </row>
    <row r="37296" spans="1:7">
      <c r="A37296">
        <v>73049000</v>
      </c>
      <c r="B37296" t="s">
        <v>4</v>
      </c>
      <c r="C37296" s="30">
        <v>3.1152000000000002</v>
      </c>
      <c r="D37296" t="s">
        <v>20</v>
      </c>
      <c r="E37296">
        <v>2027</v>
      </c>
      <c r="G37296" t="s">
        <v>273</v>
      </c>
    </row>
    <row r="37297" spans="1:7">
      <c r="A37297">
        <v>73049000</v>
      </c>
      <c r="B37297" t="s">
        <v>4</v>
      </c>
      <c r="C37297" s="30">
        <v>3.3748</v>
      </c>
      <c r="D37297" t="s">
        <v>20</v>
      </c>
      <c r="E37297">
        <v>2028</v>
      </c>
      <c r="G37297" t="s">
        <v>273</v>
      </c>
    </row>
    <row r="37298" spans="1:7">
      <c r="A37298">
        <v>7305</v>
      </c>
      <c r="B37298" t="s">
        <v>4</v>
      </c>
      <c r="C37298" s="30">
        <v>2.5430000000000001</v>
      </c>
      <c r="D37298" t="s">
        <v>20</v>
      </c>
      <c r="G37298" t="s">
        <v>273</v>
      </c>
    </row>
    <row r="37299" spans="1:7">
      <c r="A37299">
        <v>7305</v>
      </c>
      <c r="B37299" t="s">
        <v>4</v>
      </c>
      <c r="C37299" s="30">
        <v>2.7973000000000003</v>
      </c>
      <c r="D37299" t="s">
        <v>20</v>
      </c>
      <c r="E37299">
        <v>2026</v>
      </c>
      <c r="G37299" t="s">
        <v>273</v>
      </c>
    </row>
    <row r="37300" spans="1:7">
      <c r="A37300">
        <v>7305</v>
      </c>
      <c r="B37300" t="s">
        <v>4</v>
      </c>
      <c r="C37300" s="30">
        <v>3.0516000000000001</v>
      </c>
      <c r="D37300" t="s">
        <v>20</v>
      </c>
      <c r="E37300">
        <v>2027</v>
      </c>
      <c r="G37300" t="s">
        <v>273</v>
      </c>
    </row>
    <row r="37301" spans="1:7">
      <c r="A37301">
        <v>7305</v>
      </c>
      <c r="B37301" t="s">
        <v>4</v>
      </c>
      <c r="C37301" s="30">
        <v>3.3059000000000003</v>
      </c>
      <c r="D37301" t="s">
        <v>20</v>
      </c>
      <c r="E37301">
        <v>2028</v>
      </c>
      <c r="G37301" t="s">
        <v>273</v>
      </c>
    </row>
    <row r="37302" spans="1:7">
      <c r="A37302">
        <v>73061100</v>
      </c>
      <c r="B37302" t="s">
        <v>4</v>
      </c>
      <c r="C37302" s="30">
        <v>3.7330000000000001</v>
      </c>
      <c r="G37302" t="s">
        <v>273</v>
      </c>
    </row>
    <row r="37303" spans="1:7">
      <c r="A37303">
        <v>73061100</v>
      </c>
      <c r="B37303" t="s">
        <v>4</v>
      </c>
      <c r="C37303" s="30">
        <v>4.1063000000000001</v>
      </c>
      <c r="E37303">
        <v>2026</v>
      </c>
      <c r="G37303" t="s">
        <v>273</v>
      </c>
    </row>
    <row r="37304" spans="1:7">
      <c r="A37304">
        <v>73061100</v>
      </c>
      <c r="B37304" t="s">
        <v>4</v>
      </c>
      <c r="C37304" s="30">
        <v>4.4796000000000005</v>
      </c>
      <c r="E37304">
        <v>2027</v>
      </c>
      <c r="G37304" t="s">
        <v>273</v>
      </c>
    </row>
    <row r="37305" spans="1:7">
      <c r="A37305">
        <v>73061100</v>
      </c>
      <c r="B37305" t="s">
        <v>4</v>
      </c>
      <c r="C37305" s="30">
        <v>4.8529</v>
      </c>
      <c r="E37305">
        <v>2028</v>
      </c>
      <c r="G37305" t="s">
        <v>273</v>
      </c>
    </row>
    <row r="37306" spans="1:7">
      <c r="A37306">
        <v>73061900</v>
      </c>
      <c r="B37306" t="s">
        <v>4</v>
      </c>
      <c r="C37306" s="30">
        <v>2.371</v>
      </c>
      <c r="D37306" t="s">
        <v>20</v>
      </c>
      <c r="G37306" t="s">
        <v>273</v>
      </c>
    </row>
    <row r="37307" spans="1:7">
      <c r="A37307">
        <v>73061900</v>
      </c>
      <c r="B37307" t="s">
        <v>4</v>
      </c>
      <c r="C37307" s="30">
        <v>2.6080999999999999</v>
      </c>
      <c r="D37307" t="s">
        <v>20</v>
      </c>
      <c r="E37307">
        <v>2026</v>
      </c>
      <c r="G37307" t="s">
        <v>273</v>
      </c>
    </row>
    <row r="37308" spans="1:7">
      <c r="A37308">
        <v>73061900</v>
      </c>
      <c r="B37308" t="s">
        <v>4</v>
      </c>
      <c r="C37308" s="30">
        <v>2.8452000000000002</v>
      </c>
      <c r="D37308" t="s">
        <v>20</v>
      </c>
      <c r="E37308">
        <v>2027</v>
      </c>
      <c r="G37308" t="s">
        <v>273</v>
      </c>
    </row>
    <row r="37309" spans="1:7">
      <c r="A37309">
        <v>73061900</v>
      </c>
      <c r="B37309" t="s">
        <v>4</v>
      </c>
      <c r="C37309" s="30">
        <v>3.0823</v>
      </c>
      <c r="D37309" t="s">
        <v>20</v>
      </c>
      <c r="E37309">
        <v>2028</v>
      </c>
      <c r="G37309" t="s">
        <v>273</v>
      </c>
    </row>
    <row r="37310" spans="1:7">
      <c r="A37310">
        <v>73062100</v>
      </c>
      <c r="B37310" t="s">
        <v>4</v>
      </c>
      <c r="C37310" s="30">
        <v>3.7330000000000001</v>
      </c>
      <c r="G37310" t="s">
        <v>273</v>
      </c>
    </row>
    <row r="37311" spans="1:7">
      <c r="A37311">
        <v>73062100</v>
      </c>
      <c r="B37311" t="s">
        <v>4</v>
      </c>
      <c r="C37311" s="30">
        <v>4.1063000000000001</v>
      </c>
      <c r="E37311">
        <v>2026</v>
      </c>
      <c r="G37311" t="s">
        <v>273</v>
      </c>
    </row>
    <row r="37312" spans="1:7">
      <c r="A37312">
        <v>73062100</v>
      </c>
      <c r="B37312" t="s">
        <v>4</v>
      </c>
      <c r="C37312" s="30">
        <v>4.4796000000000005</v>
      </c>
      <c r="E37312">
        <v>2027</v>
      </c>
      <c r="G37312" t="s">
        <v>273</v>
      </c>
    </row>
    <row r="37313" spans="1:7">
      <c r="A37313">
        <v>73062100</v>
      </c>
      <c r="B37313" t="s">
        <v>4</v>
      </c>
      <c r="C37313" s="30">
        <v>4.8529</v>
      </c>
      <c r="E37313">
        <v>2028</v>
      </c>
      <c r="G37313" t="s">
        <v>273</v>
      </c>
    </row>
    <row r="37314" spans="1:7">
      <c r="A37314">
        <v>73062900</v>
      </c>
      <c r="B37314" t="s">
        <v>4</v>
      </c>
      <c r="C37314" s="30">
        <v>2.371</v>
      </c>
      <c r="D37314" t="s">
        <v>20</v>
      </c>
      <c r="G37314" t="s">
        <v>273</v>
      </c>
    </row>
    <row r="37315" spans="1:7">
      <c r="A37315">
        <v>73062900</v>
      </c>
      <c r="B37315" t="s">
        <v>4</v>
      </c>
      <c r="C37315" s="30">
        <v>2.6080999999999999</v>
      </c>
      <c r="D37315" t="s">
        <v>20</v>
      </c>
      <c r="E37315">
        <v>2026</v>
      </c>
      <c r="G37315" t="s">
        <v>273</v>
      </c>
    </row>
    <row r="37316" spans="1:7">
      <c r="A37316">
        <v>73062900</v>
      </c>
      <c r="B37316" t="s">
        <v>4</v>
      </c>
      <c r="C37316" s="30">
        <v>2.8452000000000002</v>
      </c>
      <c r="D37316" t="s">
        <v>20</v>
      </c>
      <c r="E37316">
        <v>2027</v>
      </c>
      <c r="G37316" t="s">
        <v>273</v>
      </c>
    </row>
    <row r="37317" spans="1:7">
      <c r="A37317">
        <v>73062900</v>
      </c>
      <c r="B37317" t="s">
        <v>4</v>
      </c>
      <c r="C37317" s="30">
        <v>3.0823</v>
      </c>
      <c r="D37317" t="s">
        <v>20</v>
      </c>
      <c r="E37317">
        <v>2028</v>
      </c>
      <c r="G37317" t="s">
        <v>273</v>
      </c>
    </row>
    <row r="37318" spans="1:7">
      <c r="A37318">
        <v>73063012</v>
      </c>
      <c r="B37318" t="s">
        <v>4</v>
      </c>
      <c r="C37318" s="30">
        <v>2.371</v>
      </c>
      <c r="D37318" t="s">
        <v>20</v>
      </c>
      <c r="G37318" t="s">
        <v>273</v>
      </c>
    </row>
    <row r="37319" spans="1:7">
      <c r="A37319">
        <v>73063012</v>
      </c>
      <c r="B37319" t="s">
        <v>4</v>
      </c>
      <c r="C37319" s="30">
        <v>2.6080999999999999</v>
      </c>
      <c r="D37319" t="s">
        <v>20</v>
      </c>
      <c r="E37319">
        <v>2026</v>
      </c>
      <c r="G37319" t="s">
        <v>273</v>
      </c>
    </row>
    <row r="37320" spans="1:7">
      <c r="A37320">
        <v>73063012</v>
      </c>
      <c r="B37320" t="s">
        <v>4</v>
      </c>
      <c r="C37320" s="30">
        <v>2.8452000000000002</v>
      </c>
      <c r="D37320" t="s">
        <v>20</v>
      </c>
      <c r="E37320">
        <v>2027</v>
      </c>
      <c r="G37320" t="s">
        <v>273</v>
      </c>
    </row>
    <row r="37321" spans="1:7">
      <c r="A37321">
        <v>73063012</v>
      </c>
      <c r="B37321" t="s">
        <v>4</v>
      </c>
      <c r="C37321" s="30">
        <v>3.0823</v>
      </c>
      <c r="D37321" t="s">
        <v>20</v>
      </c>
      <c r="E37321">
        <v>2028</v>
      </c>
      <c r="G37321" t="s">
        <v>273</v>
      </c>
    </row>
    <row r="37322" spans="1:7">
      <c r="A37322">
        <v>73063018</v>
      </c>
      <c r="B37322" t="s">
        <v>4</v>
      </c>
      <c r="C37322" s="30">
        <v>2.371</v>
      </c>
      <c r="D37322" t="s">
        <v>20</v>
      </c>
      <c r="G37322" t="s">
        <v>273</v>
      </c>
    </row>
    <row r="37323" spans="1:7">
      <c r="A37323">
        <v>73063018</v>
      </c>
      <c r="B37323" t="s">
        <v>4</v>
      </c>
      <c r="C37323" s="30">
        <v>2.6080999999999999</v>
      </c>
      <c r="D37323" t="s">
        <v>20</v>
      </c>
      <c r="E37323">
        <v>2026</v>
      </c>
      <c r="G37323" t="s">
        <v>273</v>
      </c>
    </row>
    <row r="37324" spans="1:7">
      <c r="A37324">
        <v>73063018</v>
      </c>
      <c r="B37324" t="s">
        <v>4</v>
      </c>
      <c r="C37324" s="30">
        <v>2.8452000000000002</v>
      </c>
      <c r="D37324" t="s">
        <v>20</v>
      </c>
      <c r="E37324">
        <v>2027</v>
      </c>
      <c r="G37324" t="s">
        <v>273</v>
      </c>
    </row>
    <row r="37325" spans="1:7">
      <c r="A37325">
        <v>73063018</v>
      </c>
      <c r="B37325" t="s">
        <v>4</v>
      </c>
      <c r="C37325" s="30">
        <v>3.0823</v>
      </c>
      <c r="D37325" t="s">
        <v>20</v>
      </c>
      <c r="E37325">
        <v>2028</v>
      </c>
      <c r="G37325" t="s">
        <v>273</v>
      </c>
    </row>
    <row r="37326" spans="1:7">
      <c r="A37326">
        <v>73063041</v>
      </c>
      <c r="B37326" t="s">
        <v>4</v>
      </c>
      <c r="C37326" s="30">
        <v>2.371</v>
      </c>
      <c r="D37326" t="s">
        <v>20</v>
      </c>
      <c r="G37326" t="s">
        <v>273</v>
      </c>
    </row>
    <row r="37327" spans="1:7">
      <c r="A37327">
        <v>73063041</v>
      </c>
      <c r="B37327" t="s">
        <v>4</v>
      </c>
      <c r="C37327" s="30">
        <v>2.6080999999999999</v>
      </c>
      <c r="D37327" t="s">
        <v>20</v>
      </c>
      <c r="E37327">
        <v>2026</v>
      </c>
      <c r="G37327" t="s">
        <v>273</v>
      </c>
    </row>
    <row r="37328" spans="1:7">
      <c r="A37328">
        <v>73063041</v>
      </c>
      <c r="B37328" t="s">
        <v>4</v>
      </c>
      <c r="C37328" s="30">
        <v>2.8452000000000002</v>
      </c>
      <c r="D37328" t="s">
        <v>20</v>
      </c>
      <c r="E37328">
        <v>2027</v>
      </c>
      <c r="G37328" t="s">
        <v>273</v>
      </c>
    </row>
    <row r="37329" spans="1:7">
      <c r="A37329">
        <v>73063041</v>
      </c>
      <c r="B37329" t="s">
        <v>4</v>
      </c>
      <c r="C37329" s="30">
        <v>3.0823</v>
      </c>
      <c r="D37329" t="s">
        <v>20</v>
      </c>
      <c r="E37329">
        <v>2028</v>
      </c>
      <c r="G37329" t="s">
        <v>273</v>
      </c>
    </row>
    <row r="37330" spans="1:7">
      <c r="A37330">
        <v>73063049</v>
      </c>
      <c r="B37330" t="s">
        <v>4</v>
      </c>
      <c r="C37330" s="30">
        <v>2.371</v>
      </c>
      <c r="D37330" t="s">
        <v>20</v>
      </c>
      <c r="G37330" t="s">
        <v>273</v>
      </c>
    </row>
    <row r="37331" spans="1:7">
      <c r="A37331">
        <v>73063049</v>
      </c>
      <c r="B37331" t="s">
        <v>4</v>
      </c>
      <c r="C37331" s="30">
        <v>2.6080999999999999</v>
      </c>
      <c r="D37331" t="s">
        <v>20</v>
      </c>
      <c r="E37331">
        <v>2026</v>
      </c>
      <c r="G37331" t="s">
        <v>273</v>
      </c>
    </row>
    <row r="37332" spans="1:7">
      <c r="A37332">
        <v>73063049</v>
      </c>
      <c r="B37332" t="s">
        <v>4</v>
      </c>
      <c r="C37332" s="30">
        <v>2.8452000000000002</v>
      </c>
      <c r="D37332" t="s">
        <v>20</v>
      </c>
      <c r="E37332">
        <v>2027</v>
      </c>
      <c r="G37332" t="s">
        <v>273</v>
      </c>
    </row>
    <row r="37333" spans="1:7">
      <c r="A37333">
        <v>73063049</v>
      </c>
      <c r="B37333" t="s">
        <v>4</v>
      </c>
      <c r="C37333" s="30">
        <v>3.0823</v>
      </c>
      <c r="D37333" t="s">
        <v>20</v>
      </c>
      <c r="E37333">
        <v>2028</v>
      </c>
      <c r="G37333" t="s">
        <v>273</v>
      </c>
    </row>
    <row r="37334" spans="1:7">
      <c r="A37334">
        <v>73063072</v>
      </c>
      <c r="B37334" t="s">
        <v>4</v>
      </c>
      <c r="C37334" s="30">
        <v>2.371</v>
      </c>
      <c r="D37334" t="s">
        <v>20</v>
      </c>
      <c r="G37334" t="s">
        <v>273</v>
      </c>
    </row>
    <row r="37335" spans="1:7">
      <c r="A37335">
        <v>73063072</v>
      </c>
      <c r="B37335" t="s">
        <v>4</v>
      </c>
      <c r="C37335" s="30">
        <v>2.6080999999999999</v>
      </c>
      <c r="D37335" t="s">
        <v>20</v>
      </c>
      <c r="E37335">
        <v>2026</v>
      </c>
      <c r="G37335" t="s">
        <v>273</v>
      </c>
    </row>
    <row r="37336" spans="1:7">
      <c r="A37336">
        <v>73063072</v>
      </c>
      <c r="B37336" t="s">
        <v>4</v>
      </c>
      <c r="C37336" s="30">
        <v>2.8452000000000002</v>
      </c>
      <c r="D37336" t="s">
        <v>20</v>
      </c>
      <c r="E37336">
        <v>2027</v>
      </c>
      <c r="G37336" t="s">
        <v>273</v>
      </c>
    </row>
    <row r="37337" spans="1:7">
      <c r="A37337">
        <v>73063072</v>
      </c>
      <c r="B37337" t="s">
        <v>4</v>
      </c>
      <c r="C37337" s="30">
        <v>3.0823</v>
      </c>
      <c r="D37337" t="s">
        <v>20</v>
      </c>
      <c r="E37337">
        <v>2028</v>
      </c>
      <c r="G37337" t="s">
        <v>273</v>
      </c>
    </row>
    <row r="37338" spans="1:7">
      <c r="A37338">
        <v>73063077</v>
      </c>
      <c r="B37338" t="s">
        <v>4</v>
      </c>
      <c r="C37338" s="30">
        <v>2.371</v>
      </c>
      <c r="D37338" t="s">
        <v>20</v>
      </c>
      <c r="G37338" t="s">
        <v>273</v>
      </c>
    </row>
    <row r="37339" spans="1:7">
      <c r="A37339">
        <v>73063077</v>
      </c>
      <c r="B37339" t="s">
        <v>4</v>
      </c>
      <c r="C37339" s="30">
        <v>2.6080999999999999</v>
      </c>
      <c r="D37339" t="s">
        <v>20</v>
      </c>
      <c r="E37339">
        <v>2026</v>
      </c>
      <c r="G37339" t="s">
        <v>273</v>
      </c>
    </row>
    <row r="37340" spans="1:7">
      <c r="A37340">
        <v>73063077</v>
      </c>
      <c r="B37340" t="s">
        <v>4</v>
      </c>
      <c r="C37340" s="30">
        <v>2.8452000000000002</v>
      </c>
      <c r="D37340" t="s">
        <v>20</v>
      </c>
      <c r="E37340">
        <v>2027</v>
      </c>
      <c r="G37340" t="s">
        <v>273</v>
      </c>
    </row>
    <row r="37341" spans="1:7">
      <c r="A37341">
        <v>73063077</v>
      </c>
      <c r="B37341" t="s">
        <v>4</v>
      </c>
      <c r="C37341" s="30">
        <v>3.0823</v>
      </c>
      <c r="D37341" t="s">
        <v>20</v>
      </c>
      <c r="E37341">
        <v>2028</v>
      </c>
      <c r="G37341" t="s">
        <v>273</v>
      </c>
    </row>
    <row r="37342" spans="1:7">
      <c r="A37342">
        <v>73063080</v>
      </c>
      <c r="B37342" t="s">
        <v>4</v>
      </c>
      <c r="C37342" s="30">
        <v>2.371</v>
      </c>
      <c r="D37342" t="s">
        <v>20</v>
      </c>
      <c r="G37342" t="s">
        <v>273</v>
      </c>
    </row>
    <row r="37343" spans="1:7">
      <c r="A37343">
        <v>73063080</v>
      </c>
      <c r="B37343" t="s">
        <v>4</v>
      </c>
      <c r="C37343" s="30">
        <v>2.6080999999999999</v>
      </c>
      <c r="D37343" t="s">
        <v>20</v>
      </c>
      <c r="E37343">
        <v>2026</v>
      </c>
      <c r="G37343" t="s">
        <v>273</v>
      </c>
    </row>
    <row r="37344" spans="1:7">
      <c r="A37344">
        <v>73063080</v>
      </c>
      <c r="B37344" t="s">
        <v>4</v>
      </c>
      <c r="C37344" s="30">
        <v>2.8452000000000002</v>
      </c>
      <c r="D37344" t="s">
        <v>20</v>
      </c>
      <c r="E37344">
        <v>2027</v>
      </c>
      <c r="G37344" t="s">
        <v>273</v>
      </c>
    </row>
    <row r="37345" spans="1:7">
      <c r="A37345">
        <v>73063080</v>
      </c>
      <c r="B37345" t="s">
        <v>4</v>
      </c>
      <c r="C37345" s="30">
        <v>3.0823</v>
      </c>
      <c r="D37345" t="s">
        <v>20</v>
      </c>
      <c r="E37345">
        <v>2028</v>
      </c>
      <c r="G37345" t="s">
        <v>273</v>
      </c>
    </row>
    <row r="37346" spans="1:7">
      <c r="A37346">
        <v>73064020</v>
      </c>
      <c r="B37346" t="s">
        <v>4</v>
      </c>
      <c r="C37346" s="30">
        <v>3.7330000000000001</v>
      </c>
      <c r="G37346" t="s">
        <v>273</v>
      </c>
    </row>
    <row r="37347" spans="1:7">
      <c r="A37347">
        <v>73064020</v>
      </c>
      <c r="B37347" t="s">
        <v>4</v>
      </c>
      <c r="C37347" s="30">
        <v>4.1063000000000001</v>
      </c>
      <c r="E37347">
        <v>2026</v>
      </c>
      <c r="G37347" t="s">
        <v>273</v>
      </c>
    </row>
    <row r="37348" spans="1:7">
      <c r="A37348">
        <v>73064020</v>
      </c>
      <c r="B37348" t="s">
        <v>4</v>
      </c>
      <c r="C37348" s="30">
        <v>4.4796000000000005</v>
      </c>
      <c r="E37348">
        <v>2027</v>
      </c>
      <c r="G37348" t="s">
        <v>273</v>
      </c>
    </row>
    <row r="37349" spans="1:7">
      <c r="A37349">
        <v>73064020</v>
      </c>
      <c r="B37349" t="s">
        <v>4</v>
      </c>
      <c r="C37349" s="30">
        <v>4.8529</v>
      </c>
      <c r="E37349">
        <v>2028</v>
      </c>
      <c r="G37349" t="s">
        <v>273</v>
      </c>
    </row>
    <row r="37350" spans="1:7">
      <c r="A37350">
        <v>73064080</v>
      </c>
      <c r="B37350" t="s">
        <v>4</v>
      </c>
      <c r="C37350" s="30">
        <v>3.6829999999999998</v>
      </c>
      <c r="G37350" t="s">
        <v>273</v>
      </c>
    </row>
    <row r="37351" spans="1:7">
      <c r="A37351">
        <v>73064080</v>
      </c>
      <c r="B37351" t="s">
        <v>4</v>
      </c>
      <c r="C37351" s="30">
        <v>4.0512999999999995</v>
      </c>
      <c r="E37351">
        <v>2026</v>
      </c>
      <c r="G37351" t="s">
        <v>273</v>
      </c>
    </row>
    <row r="37352" spans="1:7">
      <c r="A37352">
        <v>73064080</v>
      </c>
      <c r="B37352" t="s">
        <v>4</v>
      </c>
      <c r="C37352" s="30">
        <v>4.4196</v>
      </c>
      <c r="E37352">
        <v>2027</v>
      </c>
      <c r="G37352" t="s">
        <v>273</v>
      </c>
    </row>
    <row r="37353" spans="1:7">
      <c r="A37353">
        <v>73064080</v>
      </c>
      <c r="B37353" t="s">
        <v>4</v>
      </c>
      <c r="C37353" s="30">
        <v>4.7878999999999996</v>
      </c>
      <c r="E37353">
        <v>2028</v>
      </c>
      <c r="G37353" t="s">
        <v>273</v>
      </c>
    </row>
    <row r="37354" spans="1:7">
      <c r="A37354">
        <v>73065021</v>
      </c>
      <c r="B37354" t="s">
        <v>4</v>
      </c>
      <c r="C37354" s="30">
        <v>2.371</v>
      </c>
      <c r="D37354" t="s">
        <v>21</v>
      </c>
      <c r="G37354" t="s">
        <v>273</v>
      </c>
    </row>
    <row r="37355" spans="1:7">
      <c r="A37355">
        <v>73065021</v>
      </c>
      <c r="B37355" t="s">
        <v>4</v>
      </c>
      <c r="C37355" s="30">
        <v>2.6080999999999999</v>
      </c>
      <c r="D37355" t="s">
        <v>21</v>
      </c>
      <c r="E37355">
        <v>2026</v>
      </c>
      <c r="G37355" t="s">
        <v>273</v>
      </c>
    </row>
    <row r="37356" spans="1:7">
      <c r="A37356">
        <v>73065021</v>
      </c>
      <c r="B37356" t="s">
        <v>4</v>
      </c>
      <c r="C37356" s="30">
        <v>2.8452000000000002</v>
      </c>
      <c r="D37356" t="s">
        <v>21</v>
      </c>
      <c r="E37356">
        <v>2027</v>
      </c>
      <c r="G37356" t="s">
        <v>273</v>
      </c>
    </row>
    <row r="37357" spans="1:7">
      <c r="A37357">
        <v>73065021</v>
      </c>
      <c r="B37357" t="s">
        <v>4</v>
      </c>
      <c r="C37357" s="30">
        <v>3.0823</v>
      </c>
      <c r="D37357" t="s">
        <v>21</v>
      </c>
      <c r="E37357">
        <v>2028</v>
      </c>
      <c r="G37357" t="s">
        <v>273</v>
      </c>
    </row>
    <row r="37358" spans="1:7">
      <c r="A37358">
        <v>73065029</v>
      </c>
      <c r="B37358" t="s">
        <v>4</v>
      </c>
      <c r="C37358" s="30">
        <v>2.371</v>
      </c>
      <c r="D37358" t="s">
        <v>21</v>
      </c>
      <c r="G37358" t="s">
        <v>273</v>
      </c>
    </row>
    <row r="37359" spans="1:7">
      <c r="A37359">
        <v>73065029</v>
      </c>
      <c r="B37359" t="s">
        <v>4</v>
      </c>
      <c r="C37359" s="30">
        <v>2.6080999999999999</v>
      </c>
      <c r="D37359" t="s">
        <v>21</v>
      </c>
      <c r="E37359">
        <v>2026</v>
      </c>
      <c r="G37359" t="s">
        <v>273</v>
      </c>
    </row>
    <row r="37360" spans="1:7">
      <c r="A37360">
        <v>73065029</v>
      </c>
      <c r="B37360" t="s">
        <v>4</v>
      </c>
      <c r="C37360" s="30">
        <v>2.8452000000000002</v>
      </c>
      <c r="D37360" t="s">
        <v>21</v>
      </c>
      <c r="E37360">
        <v>2027</v>
      </c>
      <c r="G37360" t="s">
        <v>273</v>
      </c>
    </row>
    <row r="37361" spans="1:7">
      <c r="A37361">
        <v>73065029</v>
      </c>
      <c r="B37361" t="s">
        <v>4</v>
      </c>
      <c r="C37361" s="30">
        <v>3.0823</v>
      </c>
      <c r="D37361" t="s">
        <v>21</v>
      </c>
      <c r="E37361">
        <v>2028</v>
      </c>
      <c r="G37361" t="s">
        <v>273</v>
      </c>
    </row>
    <row r="37362" spans="1:7">
      <c r="A37362">
        <v>73065080</v>
      </c>
      <c r="B37362" t="s">
        <v>4</v>
      </c>
      <c r="C37362" s="30">
        <v>2.371</v>
      </c>
      <c r="D37362" t="s">
        <v>21</v>
      </c>
      <c r="G37362" t="s">
        <v>273</v>
      </c>
    </row>
    <row r="37363" spans="1:7">
      <c r="A37363">
        <v>73065080</v>
      </c>
      <c r="B37363" t="s">
        <v>4</v>
      </c>
      <c r="C37363" s="30">
        <v>2.6080999999999999</v>
      </c>
      <c r="D37363" t="s">
        <v>21</v>
      </c>
      <c r="E37363">
        <v>2026</v>
      </c>
      <c r="G37363" t="s">
        <v>273</v>
      </c>
    </row>
    <row r="37364" spans="1:7">
      <c r="A37364">
        <v>73065080</v>
      </c>
      <c r="B37364" t="s">
        <v>4</v>
      </c>
      <c r="C37364" s="30">
        <v>2.8452000000000002</v>
      </c>
      <c r="D37364" t="s">
        <v>21</v>
      </c>
      <c r="E37364">
        <v>2027</v>
      </c>
      <c r="G37364" t="s">
        <v>273</v>
      </c>
    </row>
    <row r="37365" spans="1:7">
      <c r="A37365">
        <v>73065080</v>
      </c>
      <c r="B37365" t="s">
        <v>4</v>
      </c>
      <c r="C37365" s="30">
        <v>3.0823</v>
      </c>
      <c r="D37365" t="s">
        <v>21</v>
      </c>
      <c r="E37365">
        <v>2028</v>
      </c>
      <c r="G37365" t="s">
        <v>273</v>
      </c>
    </row>
    <row r="37366" spans="1:7">
      <c r="A37366">
        <v>73066110</v>
      </c>
      <c r="B37366" t="s">
        <v>4</v>
      </c>
      <c r="C37366" s="30">
        <v>3.7330000000000001</v>
      </c>
      <c r="G37366" t="s">
        <v>273</v>
      </c>
    </row>
    <row r="37367" spans="1:7">
      <c r="A37367">
        <v>73066110</v>
      </c>
      <c r="B37367" t="s">
        <v>4</v>
      </c>
      <c r="C37367" s="30">
        <v>4.1063000000000001</v>
      </c>
      <c r="E37367">
        <v>2026</v>
      </c>
      <c r="G37367" t="s">
        <v>273</v>
      </c>
    </row>
    <row r="37368" spans="1:7">
      <c r="A37368">
        <v>73066110</v>
      </c>
      <c r="B37368" t="s">
        <v>4</v>
      </c>
      <c r="C37368" s="30">
        <v>4.4796000000000005</v>
      </c>
      <c r="E37368">
        <v>2027</v>
      </c>
      <c r="G37368" t="s">
        <v>273</v>
      </c>
    </row>
    <row r="37369" spans="1:7">
      <c r="A37369">
        <v>73066110</v>
      </c>
      <c r="B37369" t="s">
        <v>4</v>
      </c>
      <c r="C37369" s="30">
        <v>4.8529</v>
      </c>
      <c r="E37369">
        <v>2028</v>
      </c>
      <c r="G37369" t="s">
        <v>273</v>
      </c>
    </row>
    <row r="37370" spans="1:7">
      <c r="A37370">
        <v>73066192</v>
      </c>
      <c r="B37370" t="s">
        <v>4</v>
      </c>
      <c r="C37370" s="30">
        <v>2.371</v>
      </c>
      <c r="D37370" t="s">
        <v>20</v>
      </c>
      <c r="G37370" t="s">
        <v>273</v>
      </c>
    </row>
    <row r="37371" spans="1:7">
      <c r="A37371">
        <v>73066192</v>
      </c>
      <c r="B37371" t="s">
        <v>4</v>
      </c>
      <c r="C37371" s="30">
        <v>2.6080999999999999</v>
      </c>
      <c r="D37371" t="s">
        <v>20</v>
      </c>
      <c r="E37371">
        <v>2026</v>
      </c>
      <c r="G37371" t="s">
        <v>273</v>
      </c>
    </row>
    <row r="37372" spans="1:7">
      <c r="A37372">
        <v>73066192</v>
      </c>
      <c r="B37372" t="s">
        <v>4</v>
      </c>
      <c r="C37372" s="30">
        <v>2.8452000000000002</v>
      </c>
      <c r="D37372" t="s">
        <v>20</v>
      </c>
      <c r="E37372">
        <v>2027</v>
      </c>
      <c r="G37372" t="s">
        <v>273</v>
      </c>
    </row>
    <row r="37373" spans="1:7">
      <c r="A37373">
        <v>73066192</v>
      </c>
      <c r="B37373" t="s">
        <v>4</v>
      </c>
      <c r="C37373" s="30">
        <v>3.0823</v>
      </c>
      <c r="D37373" t="s">
        <v>20</v>
      </c>
      <c r="E37373">
        <v>2028</v>
      </c>
      <c r="G37373" t="s">
        <v>273</v>
      </c>
    </row>
    <row r="37374" spans="1:7">
      <c r="A37374">
        <v>73066199</v>
      </c>
      <c r="B37374" t="s">
        <v>4</v>
      </c>
      <c r="C37374" s="30">
        <v>2.371</v>
      </c>
      <c r="D37374" t="s">
        <v>20</v>
      </c>
      <c r="G37374" t="s">
        <v>273</v>
      </c>
    </row>
    <row r="37375" spans="1:7">
      <c r="A37375">
        <v>73066199</v>
      </c>
      <c r="B37375" t="s">
        <v>4</v>
      </c>
      <c r="C37375" s="30">
        <v>2.6080999999999999</v>
      </c>
      <c r="D37375" t="s">
        <v>20</v>
      </c>
      <c r="E37375">
        <v>2026</v>
      </c>
      <c r="G37375" t="s">
        <v>273</v>
      </c>
    </row>
    <row r="37376" spans="1:7">
      <c r="A37376">
        <v>73066199</v>
      </c>
      <c r="B37376" t="s">
        <v>4</v>
      </c>
      <c r="C37376" s="30">
        <v>2.8452000000000002</v>
      </c>
      <c r="D37376" t="s">
        <v>20</v>
      </c>
      <c r="E37376">
        <v>2027</v>
      </c>
      <c r="G37376" t="s">
        <v>273</v>
      </c>
    </row>
    <row r="37377" spans="1:7">
      <c r="A37377">
        <v>73066199</v>
      </c>
      <c r="B37377" t="s">
        <v>4</v>
      </c>
      <c r="C37377" s="30">
        <v>3.0823</v>
      </c>
      <c r="D37377" t="s">
        <v>20</v>
      </c>
      <c r="E37377">
        <v>2028</v>
      </c>
      <c r="G37377" t="s">
        <v>273</v>
      </c>
    </row>
    <row r="37378" spans="1:7">
      <c r="A37378">
        <v>73066910</v>
      </c>
      <c r="B37378" t="s">
        <v>4</v>
      </c>
      <c r="C37378" s="30">
        <v>3.7330000000000001</v>
      </c>
      <c r="G37378" t="s">
        <v>273</v>
      </c>
    </row>
    <row r="37379" spans="1:7">
      <c r="A37379">
        <v>73066910</v>
      </c>
      <c r="B37379" t="s">
        <v>4</v>
      </c>
      <c r="C37379" s="30">
        <v>4.1063000000000001</v>
      </c>
      <c r="E37379">
        <v>2026</v>
      </c>
      <c r="G37379" t="s">
        <v>273</v>
      </c>
    </row>
    <row r="37380" spans="1:7">
      <c r="A37380">
        <v>73066910</v>
      </c>
      <c r="B37380" t="s">
        <v>4</v>
      </c>
      <c r="C37380" s="30">
        <v>4.4796000000000005</v>
      </c>
      <c r="E37380">
        <v>2027</v>
      </c>
      <c r="G37380" t="s">
        <v>273</v>
      </c>
    </row>
    <row r="37381" spans="1:7">
      <c r="A37381">
        <v>73066910</v>
      </c>
      <c r="B37381" t="s">
        <v>4</v>
      </c>
      <c r="C37381" s="30">
        <v>4.8529</v>
      </c>
      <c r="E37381">
        <v>2028</v>
      </c>
      <c r="G37381" t="s">
        <v>273</v>
      </c>
    </row>
    <row r="37382" spans="1:7">
      <c r="A37382">
        <v>73066990</v>
      </c>
      <c r="B37382" t="s">
        <v>4</v>
      </c>
      <c r="C37382" s="30">
        <v>2.371</v>
      </c>
      <c r="D37382" t="s">
        <v>20</v>
      </c>
      <c r="G37382" t="s">
        <v>273</v>
      </c>
    </row>
    <row r="37383" spans="1:7">
      <c r="A37383">
        <v>73066990</v>
      </c>
      <c r="B37383" t="s">
        <v>4</v>
      </c>
      <c r="C37383" s="30">
        <v>2.6080999999999999</v>
      </c>
      <c r="D37383" t="s">
        <v>20</v>
      </c>
      <c r="E37383">
        <v>2026</v>
      </c>
      <c r="G37383" t="s">
        <v>273</v>
      </c>
    </row>
    <row r="37384" spans="1:7">
      <c r="A37384">
        <v>73066990</v>
      </c>
      <c r="B37384" t="s">
        <v>4</v>
      </c>
      <c r="C37384" s="30">
        <v>2.8452000000000002</v>
      </c>
      <c r="D37384" t="s">
        <v>20</v>
      </c>
      <c r="E37384">
        <v>2027</v>
      </c>
      <c r="G37384" t="s">
        <v>273</v>
      </c>
    </row>
    <row r="37385" spans="1:7">
      <c r="A37385">
        <v>73066990</v>
      </c>
      <c r="B37385" t="s">
        <v>4</v>
      </c>
      <c r="C37385" s="30">
        <v>3.0823</v>
      </c>
      <c r="D37385" t="s">
        <v>20</v>
      </c>
      <c r="E37385">
        <v>2028</v>
      </c>
      <c r="G37385" t="s">
        <v>273</v>
      </c>
    </row>
    <row r="37386" spans="1:7">
      <c r="A37386">
        <v>73069000</v>
      </c>
      <c r="B37386" t="s">
        <v>4</v>
      </c>
      <c r="C37386" s="30">
        <v>2.371</v>
      </c>
      <c r="D37386" t="s">
        <v>20</v>
      </c>
      <c r="G37386" t="s">
        <v>273</v>
      </c>
    </row>
    <row r="37387" spans="1:7">
      <c r="A37387">
        <v>73069000</v>
      </c>
      <c r="B37387" t="s">
        <v>4</v>
      </c>
      <c r="C37387" s="30">
        <v>2.6080999999999999</v>
      </c>
      <c r="D37387" t="s">
        <v>20</v>
      </c>
      <c r="E37387">
        <v>2026</v>
      </c>
      <c r="G37387" t="s">
        <v>273</v>
      </c>
    </row>
    <row r="37388" spans="1:7">
      <c r="A37388">
        <v>73069000</v>
      </c>
      <c r="B37388" t="s">
        <v>4</v>
      </c>
      <c r="C37388" s="30">
        <v>2.8452000000000002</v>
      </c>
      <c r="D37388" t="s">
        <v>20</v>
      </c>
      <c r="E37388">
        <v>2027</v>
      </c>
      <c r="G37388" t="s">
        <v>273</v>
      </c>
    </row>
    <row r="37389" spans="1:7">
      <c r="A37389">
        <v>73069000</v>
      </c>
      <c r="B37389" t="s">
        <v>4</v>
      </c>
      <c r="C37389" s="30">
        <v>3.0823</v>
      </c>
      <c r="D37389" t="s">
        <v>20</v>
      </c>
      <c r="E37389">
        <v>2028</v>
      </c>
      <c r="G37389" t="s">
        <v>273</v>
      </c>
    </row>
    <row r="37390" spans="1:7">
      <c r="A37390">
        <v>730711</v>
      </c>
      <c r="B37390" t="s">
        <v>4</v>
      </c>
      <c r="C37390" s="30">
        <v>2.173</v>
      </c>
      <c r="G37390" t="s">
        <v>273</v>
      </c>
    </row>
    <row r="37391" spans="1:7">
      <c r="A37391">
        <v>730711</v>
      </c>
      <c r="B37391" t="s">
        <v>4</v>
      </c>
      <c r="C37391" s="30">
        <v>2.3902999999999999</v>
      </c>
      <c r="E37391">
        <v>2026</v>
      </c>
      <c r="G37391" t="s">
        <v>273</v>
      </c>
    </row>
    <row r="37392" spans="1:7">
      <c r="A37392">
        <v>730711</v>
      </c>
      <c r="B37392" t="s">
        <v>4</v>
      </c>
      <c r="C37392" s="30">
        <v>2.6076000000000001</v>
      </c>
      <c r="E37392">
        <v>2027</v>
      </c>
      <c r="G37392" t="s">
        <v>273</v>
      </c>
    </row>
    <row r="37393" spans="1:7">
      <c r="A37393">
        <v>730711</v>
      </c>
      <c r="B37393" t="s">
        <v>4</v>
      </c>
      <c r="C37393" s="30">
        <v>2.8249</v>
      </c>
      <c r="E37393">
        <v>2028</v>
      </c>
      <c r="G37393" t="s">
        <v>273</v>
      </c>
    </row>
    <row r="37394" spans="1:7">
      <c r="A37394">
        <v>73071910</v>
      </c>
      <c r="B37394" t="s">
        <v>4</v>
      </c>
      <c r="C37394" s="30">
        <v>2.173</v>
      </c>
      <c r="G37394" t="s">
        <v>273</v>
      </c>
    </row>
    <row r="37395" spans="1:7">
      <c r="A37395">
        <v>73071910</v>
      </c>
      <c r="B37395" t="s">
        <v>4</v>
      </c>
      <c r="C37395" s="30">
        <v>2.3902999999999999</v>
      </c>
      <c r="E37395">
        <v>2026</v>
      </c>
      <c r="G37395" t="s">
        <v>273</v>
      </c>
    </row>
    <row r="37396" spans="1:7">
      <c r="A37396">
        <v>73071910</v>
      </c>
      <c r="B37396" t="s">
        <v>4</v>
      </c>
      <c r="C37396" s="30">
        <v>2.6076000000000001</v>
      </c>
      <c r="E37396">
        <v>2027</v>
      </c>
      <c r="G37396" t="s">
        <v>273</v>
      </c>
    </row>
    <row r="37397" spans="1:7">
      <c r="A37397">
        <v>73071910</v>
      </c>
      <c r="B37397" t="s">
        <v>4</v>
      </c>
      <c r="C37397" s="30">
        <v>2.8249</v>
      </c>
      <c r="E37397">
        <v>2028</v>
      </c>
      <c r="G37397" t="s">
        <v>273</v>
      </c>
    </row>
    <row r="37398" spans="1:7">
      <c r="A37398">
        <v>73071990</v>
      </c>
      <c r="B37398" t="s">
        <v>4</v>
      </c>
      <c r="C37398" s="30">
        <v>2.423</v>
      </c>
      <c r="D37398" t="s">
        <v>20</v>
      </c>
      <c r="G37398" t="s">
        <v>273</v>
      </c>
    </row>
    <row r="37399" spans="1:7">
      <c r="A37399">
        <v>73071990</v>
      </c>
      <c r="B37399" t="s">
        <v>4</v>
      </c>
      <c r="C37399" s="30">
        <v>2.6653000000000002</v>
      </c>
      <c r="D37399" t="s">
        <v>20</v>
      </c>
      <c r="E37399">
        <v>2026</v>
      </c>
      <c r="G37399" t="s">
        <v>273</v>
      </c>
    </row>
    <row r="37400" spans="1:7">
      <c r="A37400">
        <v>73071990</v>
      </c>
      <c r="B37400" t="s">
        <v>4</v>
      </c>
      <c r="C37400" s="30">
        <v>2.9076</v>
      </c>
      <c r="D37400" t="s">
        <v>20</v>
      </c>
      <c r="E37400">
        <v>2027</v>
      </c>
      <c r="G37400" t="s">
        <v>273</v>
      </c>
    </row>
    <row r="37401" spans="1:7">
      <c r="A37401">
        <v>73071990</v>
      </c>
      <c r="B37401" t="s">
        <v>4</v>
      </c>
      <c r="C37401" s="30">
        <v>3.1499000000000001</v>
      </c>
      <c r="D37401" t="s">
        <v>20</v>
      </c>
      <c r="E37401">
        <v>2028</v>
      </c>
      <c r="G37401" t="s">
        <v>273</v>
      </c>
    </row>
    <row r="37402" spans="1:7">
      <c r="A37402">
        <v>73072100</v>
      </c>
      <c r="B37402" t="s">
        <v>4</v>
      </c>
      <c r="C37402" s="30">
        <v>3.2229999999999999</v>
      </c>
      <c r="G37402" t="s">
        <v>273</v>
      </c>
    </row>
    <row r="37403" spans="1:7">
      <c r="A37403">
        <v>73072100</v>
      </c>
      <c r="B37403" t="s">
        <v>4</v>
      </c>
      <c r="C37403" s="30">
        <v>3.5452999999999997</v>
      </c>
      <c r="E37403">
        <v>2026</v>
      </c>
      <c r="G37403" t="s">
        <v>273</v>
      </c>
    </row>
    <row r="37404" spans="1:7">
      <c r="A37404">
        <v>73072100</v>
      </c>
      <c r="B37404" t="s">
        <v>4</v>
      </c>
      <c r="C37404" s="30">
        <v>3.8675999999999999</v>
      </c>
      <c r="E37404">
        <v>2027</v>
      </c>
      <c r="G37404" t="s">
        <v>273</v>
      </c>
    </row>
    <row r="37405" spans="1:7">
      <c r="A37405">
        <v>73072100</v>
      </c>
      <c r="B37405" t="s">
        <v>4</v>
      </c>
      <c r="C37405" s="30">
        <v>4.1898999999999997</v>
      </c>
      <c r="E37405">
        <v>2028</v>
      </c>
      <c r="G37405" t="s">
        <v>273</v>
      </c>
    </row>
    <row r="37406" spans="1:7">
      <c r="A37406">
        <v>730722</v>
      </c>
      <c r="B37406" t="s">
        <v>4</v>
      </c>
      <c r="C37406" s="30">
        <v>3.2229999999999999</v>
      </c>
      <c r="G37406" t="s">
        <v>273</v>
      </c>
    </row>
    <row r="37407" spans="1:7">
      <c r="A37407">
        <v>730722</v>
      </c>
      <c r="B37407" t="s">
        <v>4</v>
      </c>
      <c r="C37407" s="30">
        <v>3.5452999999999997</v>
      </c>
      <c r="E37407">
        <v>2026</v>
      </c>
      <c r="G37407" t="s">
        <v>273</v>
      </c>
    </row>
    <row r="37408" spans="1:7">
      <c r="A37408">
        <v>730722</v>
      </c>
      <c r="B37408" t="s">
        <v>4</v>
      </c>
      <c r="C37408" s="30">
        <v>3.8675999999999999</v>
      </c>
      <c r="E37408">
        <v>2027</v>
      </c>
      <c r="G37408" t="s">
        <v>273</v>
      </c>
    </row>
    <row r="37409" spans="1:7">
      <c r="A37409">
        <v>730722</v>
      </c>
      <c r="B37409" t="s">
        <v>4</v>
      </c>
      <c r="C37409" s="30">
        <v>4.1898999999999997</v>
      </c>
      <c r="E37409">
        <v>2028</v>
      </c>
      <c r="G37409" t="s">
        <v>273</v>
      </c>
    </row>
    <row r="37410" spans="1:7">
      <c r="A37410">
        <v>730723</v>
      </c>
      <c r="B37410" t="s">
        <v>4</v>
      </c>
      <c r="C37410" s="30">
        <v>3.2229999999999999</v>
      </c>
      <c r="G37410" t="s">
        <v>273</v>
      </c>
    </row>
    <row r="37411" spans="1:7">
      <c r="A37411">
        <v>730723</v>
      </c>
      <c r="B37411" t="s">
        <v>4</v>
      </c>
      <c r="C37411" s="30">
        <v>3.5452999999999997</v>
      </c>
      <c r="E37411">
        <v>2026</v>
      </c>
      <c r="G37411" t="s">
        <v>273</v>
      </c>
    </row>
    <row r="37412" spans="1:7">
      <c r="A37412">
        <v>730723</v>
      </c>
      <c r="B37412" t="s">
        <v>4</v>
      </c>
      <c r="C37412" s="30">
        <v>3.8675999999999999</v>
      </c>
      <c r="E37412">
        <v>2027</v>
      </c>
      <c r="G37412" t="s">
        <v>273</v>
      </c>
    </row>
    <row r="37413" spans="1:7">
      <c r="A37413">
        <v>730723</v>
      </c>
      <c r="B37413" t="s">
        <v>4</v>
      </c>
      <c r="C37413" s="30">
        <v>4.1898999999999997</v>
      </c>
      <c r="E37413">
        <v>2028</v>
      </c>
      <c r="G37413" t="s">
        <v>273</v>
      </c>
    </row>
    <row r="37414" spans="1:7">
      <c r="A37414">
        <v>730729</v>
      </c>
      <c r="B37414" t="s">
        <v>4</v>
      </c>
      <c r="C37414" s="30">
        <v>3.2229999999999999</v>
      </c>
      <c r="G37414" t="s">
        <v>273</v>
      </c>
    </row>
    <row r="37415" spans="1:7">
      <c r="A37415">
        <v>730729</v>
      </c>
      <c r="B37415" t="s">
        <v>4</v>
      </c>
      <c r="C37415" s="30">
        <v>3.5452999999999997</v>
      </c>
      <c r="E37415">
        <v>2026</v>
      </c>
      <c r="G37415" t="s">
        <v>273</v>
      </c>
    </row>
    <row r="37416" spans="1:7">
      <c r="A37416">
        <v>730729</v>
      </c>
      <c r="B37416" t="s">
        <v>4</v>
      </c>
      <c r="C37416" s="30">
        <v>3.8675999999999999</v>
      </c>
      <c r="E37416">
        <v>2027</v>
      </c>
      <c r="G37416" t="s">
        <v>273</v>
      </c>
    </row>
    <row r="37417" spans="1:7">
      <c r="A37417">
        <v>730729</v>
      </c>
      <c r="B37417" t="s">
        <v>4</v>
      </c>
      <c r="C37417" s="30">
        <v>4.1898999999999997</v>
      </c>
      <c r="E37417">
        <v>2028</v>
      </c>
      <c r="G37417" t="s">
        <v>273</v>
      </c>
    </row>
    <row r="37418" spans="1:7">
      <c r="A37418">
        <v>73079100</v>
      </c>
      <c r="B37418" t="s">
        <v>4</v>
      </c>
      <c r="C37418" s="30">
        <v>2.423</v>
      </c>
      <c r="D37418" t="s">
        <v>20</v>
      </c>
      <c r="G37418" t="s">
        <v>273</v>
      </c>
    </row>
    <row r="37419" spans="1:7">
      <c r="A37419">
        <v>73079100</v>
      </c>
      <c r="B37419" t="s">
        <v>4</v>
      </c>
      <c r="C37419" s="30">
        <v>2.6653000000000002</v>
      </c>
      <c r="D37419" t="s">
        <v>20</v>
      </c>
      <c r="E37419">
        <v>2026</v>
      </c>
      <c r="G37419" t="s">
        <v>273</v>
      </c>
    </row>
    <row r="37420" spans="1:7">
      <c r="A37420">
        <v>73079100</v>
      </c>
      <c r="B37420" t="s">
        <v>4</v>
      </c>
      <c r="C37420" s="30">
        <v>2.9076</v>
      </c>
      <c r="D37420" t="s">
        <v>20</v>
      </c>
      <c r="E37420">
        <v>2027</v>
      </c>
      <c r="G37420" t="s">
        <v>273</v>
      </c>
    </row>
    <row r="37421" spans="1:7">
      <c r="A37421">
        <v>73079100</v>
      </c>
      <c r="B37421" t="s">
        <v>4</v>
      </c>
      <c r="C37421" s="30">
        <v>3.1499000000000001</v>
      </c>
      <c r="D37421" t="s">
        <v>20</v>
      </c>
      <c r="E37421">
        <v>2028</v>
      </c>
      <c r="G37421" t="s">
        <v>273</v>
      </c>
    </row>
    <row r="37422" spans="1:7">
      <c r="A37422">
        <v>730792</v>
      </c>
      <c r="B37422" t="s">
        <v>4</v>
      </c>
      <c r="C37422" s="30">
        <v>2.423</v>
      </c>
      <c r="D37422" t="s">
        <v>20</v>
      </c>
      <c r="G37422" t="s">
        <v>273</v>
      </c>
    </row>
    <row r="37423" spans="1:7">
      <c r="A37423">
        <v>730792</v>
      </c>
      <c r="B37423" t="s">
        <v>4</v>
      </c>
      <c r="C37423" s="30">
        <v>2.6653000000000002</v>
      </c>
      <c r="D37423" t="s">
        <v>20</v>
      </c>
      <c r="E37423">
        <v>2026</v>
      </c>
      <c r="G37423" t="s">
        <v>273</v>
      </c>
    </row>
    <row r="37424" spans="1:7">
      <c r="A37424">
        <v>730792</v>
      </c>
      <c r="B37424" t="s">
        <v>4</v>
      </c>
      <c r="C37424" s="30">
        <v>2.9076</v>
      </c>
      <c r="D37424" t="s">
        <v>20</v>
      </c>
      <c r="E37424">
        <v>2027</v>
      </c>
      <c r="G37424" t="s">
        <v>273</v>
      </c>
    </row>
    <row r="37425" spans="1:7">
      <c r="A37425">
        <v>730792</v>
      </c>
      <c r="B37425" t="s">
        <v>4</v>
      </c>
      <c r="C37425" s="30">
        <v>3.1499000000000001</v>
      </c>
      <c r="D37425" t="s">
        <v>20</v>
      </c>
      <c r="E37425">
        <v>2028</v>
      </c>
      <c r="G37425" t="s">
        <v>273</v>
      </c>
    </row>
    <row r="37426" spans="1:7">
      <c r="A37426">
        <v>730793</v>
      </c>
      <c r="B37426" t="s">
        <v>4</v>
      </c>
      <c r="C37426" s="30">
        <v>2.423</v>
      </c>
      <c r="D37426" t="s">
        <v>20</v>
      </c>
      <c r="G37426" t="s">
        <v>273</v>
      </c>
    </row>
    <row r="37427" spans="1:7">
      <c r="A37427">
        <v>730793</v>
      </c>
      <c r="B37427" t="s">
        <v>4</v>
      </c>
      <c r="C37427" s="30">
        <v>2.6653000000000002</v>
      </c>
      <c r="D37427" t="s">
        <v>20</v>
      </c>
      <c r="E37427">
        <v>2026</v>
      </c>
      <c r="G37427" t="s">
        <v>273</v>
      </c>
    </row>
    <row r="37428" spans="1:7">
      <c r="A37428">
        <v>730793</v>
      </c>
      <c r="B37428" t="s">
        <v>4</v>
      </c>
      <c r="C37428" s="30">
        <v>2.9076</v>
      </c>
      <c r="D37428" t="s">
        <v>20</v>
      </c>
      <c r="E37428">
        <v>2027</v>
      </c>
      <c r="G37428" t="s">
        <v>273</v>
      </c>
    </row>
    <row r="37429" spans="1:7">
      <c r="A37429">
        <v>730793</v>
      </c>
      <c r="B37429" t="s">
        <v>4</v>
      </c>
      <c r="C37429" s="30">
        <v>3.1499000000000001</v>
      </c>
      <c r="D37429" t="s">
        <v>20</v>
      </c>
      <c r="E37429">
        <v>2028</v>
      </c>
      <c r="G37429" t="s">
        <v>273</v>
      </c>
    </row>
    <row r="37430" spans="1:7">
      <c r="A37430">
        <v>730799</v>
      </c>
      <c r="B37430" t="s">
        <v>4</v>
      </c>
      <c r="C37430" s="30">
        <v>2.423</v>
      </c>
      <c r="D37430" t="s">
        <v>20</v>
      </c>
      <c r="G37430" t="s">
        <v>273</v>
      </c>
    </row>
    <row r="37431" spans="1:7">
      <c r="A37431">
        <v>730799</v>
      </c>
      <c r="B37431" t="s">
        <v>4</v>
      </c>
      <c r="C37431" s="30">
        <v>2.6653000000000002</v>
      </c>
      <c r="D37431" t="s">
        <v>20</v>
      </c>
      <c r="E37431">
        <v>2026</v>
      </c>
      <c r="G37431" t="s">
        <v>273</v>
      </c>
    </row>
    <row r="37432" spans="1:7">
      <c r="A37432">
        <v>730799</v>
      </c>
      <c r="B37432" t="s">
        <v>4</v>
      </c>
      <c r="C37432" s="30">
        <v>2.9076</v>
      </c>
      <c r="D37432" t="s">
        <v>20</v>
      </c>
      <c r="E37432">
        <v>2027</v>
      </c>
      <c r="G37432" t="s">
        <v>273</v>
      </c>
    </row>
    <row r="37433" spans="1:7">
      <c r="A37433">
        <v>730799</v>
      </c>
      <c r="B37433" t="s">
        <v>4</v>
      </c>
      <c r="C37433" s="30">
        <v>3.1499000000000001</v>
      </c>
      <c r="D37433" t="s">
        <v>20</v>
      </c>
      <c r="E37433">
        <v>2028</v>
      </c>
      <c r="G37433" t="s">
        <v>273</v>
      </c>
    </row>
    <row r="37434" spans="1:7">
      <c r="A37434">
        <v>7308</v>
      </c>
      <c r="B37434" t="s">
        <v>4</v>
      </c>
      <c r="C37434" s="30">
        <v>3.4129999999999998</v>
      </c>
      <c r="D37434" t="s">
        <v>20</v>
      </c>
      <c r="G37434" t="s">
        <v>273</v>
      </c>
    </row>
    <row r="37435" spans="1:7">
      <c r="A37435">
        <v>7308</v>
      </c>
      <c r="B37435" t="s">
        <v>4</v>
      </c>
      <c r="C37435" s="30">
        <v>3.7542999999999997</v>
      </c>
      <c r="D37435" t="s">
        <v>20</v>
      </c>
      <c r="E37435">
        <v>2026</v>
      </c>
      <c r="G37435" t="s">
        <v>273</v>
      </c>
    </row>
    <row r="37436" spans="1:7">
      <c r="A37436">
        <v>7308</v>
      </c>
      <c r="B37436" t="s">
        <v>4</v>
      </c>
      <c r="C37436" s="30">
        <v>4.0956000000000001</v>
      </c>
      <c r="D37436" t="s">
        <v>20</v>
      </c>
      <c r="E37436">
        <v>2027</v>
      </c>
      <c r="G37436" t="s">
        <v>273</v>
      </c>
    </row>
    <row r="37437" spans="1:7">
      <c r="A37437">
        <v>7308</v>
      </c>
      <c r="B37437" t="s">
        <v>4</v>
      </c>
      <c r="C37437" s="30">
        <v>4.4368999999999996</v>
      </c>
      <c r="D37437" t="s">
        <v>20</v>
      </c>
      <c r="E37437">
        <v>2028</v>
      </c>
      <c r="G37437" t="s">
        <v>273</v>
      </c>
    </row>
    <row r="37438" spans="1:7">
      <c r="A37438">
        <v>7309</v>
      </c>
      <c r="B37438" t="s">
        <v>4</v>
      </c>
      <c r="C37438" s="30">
        <v>3.6629999999999998</v>
      </c>
      <c r="D37438" t="s">
        <v>20</v>
      </c>
      <c r="G37438" t="s">
        <v>273</v>
      </c>
    </row>
    <row r="37439" spans="1:7">
      <c r="A37439">
        <v>7309</v>
      </c>
      <c r="B37439" t="s">
        <v>4</v>
      </c>
      <c r="C37439" s="30">
        <v>4.0293000000000001</v>
      </c>
      <c r="D37439" t="s">
        <v>20</v>
      </c>
      <c r="E37439">
        <v>2026</v>
      </c>
      <c r="G37439" t="s">
        <v>273</v>
      </c>
    </row>
    <row r="37440" spans="1:7">
      <c r="A37440">
        <v>7309</v>
      </c>
      <c r="B37440" t="s">
        <v>4</v>
      </c>
      <c r="C37440" s="30">
        <v>4.3956</v>
      </c>
      <c r="D37440" t="s">
        <v>20</v>
      </c>
      <c r="E37440">
        <v>2027</v>
      </c>
      <c r="G37440" t="s">
        <v>273</v>
      </c>
    </row>
    <row r="37441" spans="1:7">
      <c r="A37441">
        <v>7309</v>
      </c>
      <c r="B37441" t="s">
        <v>4</v>
      </c>
      <c r="C37441" s="30">
        <v>4.7618999999999998</v>
      </c>
      <c r="D37441" t="s">
        <v>20</v>
      </c>
      <c r="E37441">
        <v>2028</v>
      </c>
      <c r="G37441" t="s">
        <v>273</v>
      </c>
    </row>
    <row r="37442" spans="1:7">
      <c r="A37442">
        <v>7310</v>
      </c>
      <c r="B37442" t="s">
        <v>4</v>
      </c>
      <c r="C37442" s="30">
        <v>2.5430000000000001</v>
      </c>
      <c r="D37442" t="s">
        <v>20</v>
      </c>
      <c r="G37442" t="s">
        <v>273</v>
      </c>
    </row>
    <row r="37443" spans="1:7">
      <c r="A37443">
        <v>7310</v>
      </c>
      <c r="B37443" t="s">
        <v>4</v>
      </c>
      <c r="C37443" s="30">
        <v>2.7973000000000003</v>
      </c>
      <c r="D37443" t="s">
        <v>20</v>
      </c>
      <c r="E37443">
        <v>2026</v>
      </c>
      <c r="G37443" t="s">
        <v>273</v>
      </c>
    </row>
    <row r="37444" spans="1:7">
      <c r="A37444">
        <v>7310</v>
      </c>
      <c r="B37444" t="s">
        <v>4</v>
      </c>
      <c r="C37444" s="30">
        <v>3.0516000000000001</v>
      </c>
      <c r="D37444" t="s">
        <v>20</v>
      </c>
      <c r="E37444">
        <v>2027</v>
      </c>
      <c r="G37444" t="s">
        <v>273</v>
      </c>
    </row>
    <row r="37445" spans="1:7">
      <c r="A37445">
        <v>7310</v>
      </c>
      <c r="B37445" t="s">
        <v>4</v>
      </c>
      <c r="C37445" s="30">
        <v>3.3059000000000003</v>
      </c>
      <c r="D37445" t="s">
        <v>20</v>
      </c>
      <c r="E37445">
        <v>2028</v>
      </c>
      <c r="G37445" t="s">
        <v>273</v>
      </c>
    </row>
    <row r="37446" spans="1:7">
      <c r="A37446">
        <v>731100</v>
      </c>
      <c r="B37446" t="s">
        <v>4</v>
      </c>
      <c r="C37446" s="30">
        <v>3.5430000000000001</v>
      </c>
      <c r="D37446" t="s">
        <v>20</v>
      </c>
      <c r="G37446" t="s">
        <v>273</v>
      </c>
    </row>
    <row r="37447" spans="1:7">
      <c r="A37447">
        <v>731100</v>
      </c>
      <c r="B37447" t="s">
        <v>4</v>
      </c>
      <c r="C37447" s="30">
        <v>3.8973</v>
      </c>
      <c r="D37447" t="s">
        <v>20</v>
      </c>
      <c r="E37447">
        <v>2026</v>
      </c>
      <c r="G37447" t="s">
        <v>273</v>
      </c>
    </row>
    <row r="37448" spans="1:7">
      <c r="A37448">
        <v>731100</v>
      </c>
      <c r="B37448" t="s">
        <v>4</v>
      </c>
      <c r="C37448" s="30">
        <v>4.2515999999999998</v>
      </c>
      <c r="D37448" t="s">
        <v>20</v>
      </c>
      <c r="E37448">
        <v>2027</v>
      </c>
      <c r="G37448" t="s">
        <v>273</v>
      </c>
    </row>
    <row r="37449" spans="1:7">
      <c r="A37449">
        <v>731100</v>
      </c>
      <c r="B37449" t="s">
        <v>4</v>
      </c>
      <c r="C37449" s="30">
        <v>4.6059000000000001</v>
      </c>
      <c r="D37449" t="s">
        <v>20</v>
      </c>
      <c r="E37449">
        <v>2028</v>
      </c>
      <c r="G37449" t="s">
        <v>273</v>
      </c>
    </row>
    <row r="37450" spans="1:7">
      <c r="A37450">
        <v>73181100</v>
      </c>
      <c r="B37450" t="s">
        <v>4</v>
      </c>
      <c r="C37450" s="30">
        <v>2.423</v>
      </c>
      <c r="D37450" t="s">
        <v>20</v>
      </c>
      <c r="G37450" t="s">
        <v>273</v>
      </c>
    </row>
    <row r="37451" spans="1:7">
      <c r="A37451">
        <v>73181100</v>
      </c>
      <c r="B37451" t="s">
        <v>4</v>
      </c>
      <c r="C37451" s="30">
        <v>2.6653000000000002</v>
      </c>
      <c r="D37451" t="s">
        <v>20</v>
      </c>
      <c r="E37451">
        <v>2026</v>
      </c>
      <c r="G37451" t="s">
        <v>273</v>
      </c>
    </row>
    <row r="37452" spans="1:7">
      <c r="A37452">
        <v>73181100</v>
      </c>
      <c r="B37452" t="s">
        <v>4</v>
      </c>
      <c r="C37452" s="30">
        <v>2.9076</v>
      </c>
      <c r="D37452" t="s">
        <v>20</v>
      </c>
      <c r="E37452">
        <v>2027</v>
      </c>
      <c r="G37452" t="s">
        <v>273</v>
      </c>
    </row>
    <row r="37453" spans="1:7">
      <c r="A37453">
        <v>73181100</v>
      </c>
      <c r="B37453" t="s">
        <v>4</v>
      </c>
      <c r="C37453" s="30">
        <v>3.1499000000000001</v>
      </c>
      <c r="D37453" t="s">
        <v>20</v>
      </c>
      <c r="E37453">
        <v>2028</v>
      </c>
      <c r="G37453" t="s">
        <v>273</v>
      </c>
    </row>
    <row r="37454" spans="1:7">
      <c r="A37454">
        <v>73181210</v>
      </c>
      <c r="B37454" t="s">
        <v>4</v>
      </c>
      <c r="C37454" s="30">
        <v>3.5630000000000002</v>
      </c>
      <c r="G37454" t="s">
        <v>273</v>
      </c>
    </row>
    <row r="37455" spans="1:7">
      <c r="A37455">
        <v>73181210</v>
      </c>
      <c r="B37455" t="s">
        <v>4</v>
      </c>
      <c r="C37455" s="30">
        <v>3.9193000000000002</v>
      </c>
      <c r="E37455">
        <v>2026</v>
      </c>
      <c r="G37455" t="s">
        <v>273</v>
      </c>
    </row>
    <row r="37456" spans="1:7">
      <c r="A37456">
        <v>73181210</v>
      </c>
      <c r="B37456" t="s">
        <v>4</v>
      </c>
      <c r="C37456" s="30">
        <v>4.2755999999999998</v>
      </c>
      <c r="E37456">
        <v>2027</v>
      </c>
      <c r="G37456" t="s">
        <v>273</v>
      </c>
    </row>
    <row r="37457" spans="1:7">
      <c r="A37457">
        <v>73181210</v>
      </c>
      <c r="B37457" t="s">
        <v>4</v>
      </c>
      <c r="C37457" s="30">
        <v>4.6318999999999999</v>
      </c>
      <c r="E37457">
        <v>2028</v>
      </c>
      <c r="G37457" t="s">
        <v>273</v>
      </c>
    </row>
    <row r="37458" spans="1:7">
      <c r="A37458">
        <v>73181290</v>
      </c>
      <c r="B37458" t="s">
        <v>4</v>
      </c>
      <c r="C37458" s="30">
        <v>2.423</v>
      </c>
      <c r="D37458" t="s">
        <v>20</v>
      </c>
      <c r="G37458" t="s">
        <v>273</v>
      </c>
    </row>
    <row r="37459" spans="1:7">
      <c r="A37459">
        <v>73181290</v>
      </c>
      <c r="B37459" t="s">
        <v>4</v>
      </c>
      <c r="C37459" s="30">
        <v>2.6653000000000002</v>
      </c>
      <c r="D37459" t="s">
        <v>20</v>
      </c>
      <c r="E37459">
        <v>2026</v>
      </c>
      <c r="G37459" t="s">
        <v>273</v>
      </c>
    </row>
    <row r="37460" spans="1:7">
      <c r="A37460">
        <v>73181290</v>
      </c>
      <c r="B37460" t="s">
        <v>4</v>
      </c>
      <c r="C37460" s="30">
        <v>2.9076</v>
      </c>
      <c r="D37460" t="s">
        <v>20</v>
      </c>
      <c r="E37460">
        <v>2027</v>
      </c>
      <c r="G37460" t="s">
        <v>273</v>
      </c>
    </row>
    <row r="37461" spans="1:7">
      <c r="A37461">
        <v>73181290</v>
      </c>
      <c r="B37461" t="s">
        <v>4</v>
      </c>
      <c r="C37461" s="30">
        <v>3.1499000000000001</v>
      </c>
      <c r="D37461" t="s">
        <v>20</v>
      </c>
      <c r="E37461">
        <v>2028</v>
      </c>
      <c r="G37461" t="s">
        <v>273</v>
      </c>
    </row>
    <row r="37462" spans="1:7">
      <c r="A37462">
        <v>73181300</v>
      </c>
      <c r="B37462" t="s">
        <v>4</v>
      </c>
      <c r="C37462" s="30">
        <v>2.423</v>
      </c>
      <c r="D37462" t="s">
        <v>20</v>
      </c>
      <c r="G37462" t="s">
        <v>273</v>
      </c>
    </row>
    <row r="37463" spans="1:7">
      <c r="A37463">
        <v>73181300</v>
      </c>
      <c r="B37463" t="s">
        <v>4</v>
      </c>
      <c r="C37463" s="30">
        <v>2.6653000000000002</v>
      </c>
      <c r="D37463" t="s">
        <v>20</v>
      </c>
      <c r="E37463">
        <v>2026</v>
      </c>
      <c r="G37463" t="s">
        <v>273</v>
      </c>
    </row>
    <row r="37464" spans="1:7">
      <c r="A37464">
        <v>73181300</v>
      </c>
      <c r="B37464" t="s">
        <v>4</v>
      </c>
      <c r="C37464" s="30">
        <v>2.9076</v>
      </c>
      <c r="D37464" t="s">
        <v>20</v>
      </c>
      <c r="E37464">
        <v>2027</v>
      </c>
      <c r="G37464" t="s">
        <v>273</v>
      </c>
    </row>
    <row r="37465" spans="1:7">
      <c r="A37465">
        <v>73181300</v>
      </c>
      <c r="B37465" t="s">
        <v>4</v>
      </c>
      <c r="C37465" s="30">
        <v>3.1499000000000001</v>
      </c>
      <c r="D37465" t="s">
        <v>20</v>
      </c>
      <c r="E37465">
        <v>2028</v>
      </c>
      <c r="G37465" t="s">
        <v>273</v>
      </c>
    </row>
    <row r="37466" spans="1:7">
      <c r="A37466">
        <v>73181410</v>
      </c>
      <c r="B37466" t="s">
        <v>4</v>
      </c>
      <c r="C37466" s="30">
        <v>3.5630000000000002</v>
      </c>
      <c r="G37466" t="s">
        <v>273</v>
      </c>
    </row>
    <row r="37467" spans="1:7">
      <c r="A37467">
        <v>73181410</v>
      </c>
      <c r="B37467" t="s">
        <v>4</v>
      </c>
      <c r="C37467" s="30">
        <v>3.9193000000000002</v>
      </c>
      <c r="E37467">
        <v>2026</v>
      </c>
      <c r="G37467" t="s">
        <v>273</v>
      </c>
    </row>
    <row r="37468" spans="1:7">
      <c r="A37468">
        <v>73181410</v>
      </c>
      <c r="B37468" t="s">
        <v>4</v>
      </c>
      <c r="C37468" s="30">
        <v>4.2755999999999998</v>
      </c>
      <c r="E37468">
        <v>2027</v>
      </c>
      <c r="G37468" t="s">
        <v>273</v>
      </c>
    </row>
    <row r="37469" spans="1:7">
      <c r="A37469">
        <v>73181410</v>
      </c>
      <c r="B37469" t="s">
        <v>4</v>
      </c>
      <c r="C37469" s="30">
        <v>4.6318999999999999</v>
      </c>
      <c r="E37469">
        <v>2028</v>
      </c>
      <c r="G37469" t="s">
        <v>273</v>
      </c>
    </row>
    <row r="37470" spans="1:7">
      <c r="A37470">
        <v>73181491</v>
      </c>
      <c r="B37470" t="s">
        <v>4</v>
      </c>
      <c r="C37470" s="30">
        <v>2.423</v>
      </c>
      <c r="D37470" t="s">
        <v>20</v>
      </c>
      <c r="G37470" t="s">
        <v>273</v>
      </c>
    </row>
    <row r="37471" spans="1:7">
      <c r="A37471">
        <v>73181491</v>
      </c>
      <c r="B37471" t="s">
        <v>4</v>
      </c>
      <c r="C37471" s="30">
        <v>2.6653000000000002</v>
      </c>
      <c r="D37471" t="s">
        <v>20</v>
      </c>
      <c r="E37471">
        <v>2026</v>
      </c>
      <c r="G37471" t="s">
        <v>273</v>
      </c>
    </row>
    <row r="37472" spans="1:7">
      <c r="A37472">
        <v>73181491</v>
      </c>
      <c r="B37472" t="s">
        <v>4</v>
      </c>
      <c r="C37472" s="30">
        <v>2.9076</v>
      </c>
      <c r="D37472" t="s">
        <v>20</v>
      </c>
      <c r="E37472">
        <v>2027</v>
      </c>
      <c r="G37472" t="s">
        <v>273</v>
      </c>
    </row>
    <row r="37473" spans="1:7">
      <c r="A37473">
        <v>73181491</v>
      </c>
      <c r="B37473" t="s">
        <v>4</v>
      </c>
      <c r="C37473" s="30">
        <v>3.1499000000000001</v>
      </c>
      <c r="D37473" t="s">
        <v>20</v>
      </c>
      <c r="E37473">
        <v>2028</v>
      </c>
      <c r="G37473" t="s">
        <v>273</v>
      </c>
    </row>
    <row r="37474" spans="1:7">
      <c r="A37474">
        <v>73181499</v>
      </c>
      <c r="B37474" t="s">
        <v>4</v>
      </c>
      <c r="C37474" s="30">
        <v>2.423</v>
      </c>
      <c r="D37474" t="s">
        <v>20</v>
      </c>
      <c r="G37474" t="s">
        <v>273</v>
      </c>
    </row>
    <row r="37475" spans="1:7">
      <c r="A37475">
        <v>73181499</v>
      </c>
      <c r="B37475" t="s">
        <v>4</v>
      </c>
      <c r="C37475" s="30">
        <v>2.6653000000000002</v>
      </c>
      <c r="D37475" t="s">
        <v>20</v>
      </c>
      <c r="E37475">
        <v>2026</v>
      </c>
      <c r="G37475" t="s">
        <v>273</v>
      </c>
    </row>
    <row r="37476" spans="1:7">
      <c r="A37476">
        <v>73181499</v>
      </c>
      <c r="B37476" t="s">
        <v>4</v>
      </c>
      <c r="C37476" s="30">
        <v>2.9076</v>
      </c>
      <c r="D37476" t="s">
        <v>20</v>
      </c>
      <c r="E37476">
        <v>2027</v>
      </c>
      <c r="G37476" t="s">
        <v>273</v>
      </c>
    </row>
    <row r="37477" spans="1:7">
      <c r="A37477">
        <v>73181499</v>
      </c>
      <c r="B37477" t="s">
        <v>4</v>
      </c>
      <c r="C37477" s="30">
        <v>3.1499000000000001</v>
      </c>
      <c r="D37477" t="s">
        <v>20</v>
      </c>
      <c r="E37477">
        <v>2028</v>
      </c>
      <c r="G37477" t="s">
        <v>273</v>
      </c>
    </row>
    <row r="37478" spans="1:7">
      <c r="A37478">
        <v>731815</v>
      </c>
      <c r="B37478" t="s">
        <v>4</v>
      </c>
      <c r="C37478" s="30">
        <v>3.153</v>
      </c>
      <c r="D37478" t="s">
        <v>20</v>
      </c>
      <c r="G37478" t="s">
        <v>273</v>
      </c>
    </row>
    <row r="37479" spans="1:7">
      <c r="A37479">
        <v>731815</v>
      </c>
      <c r="B37479" t="s">
        <v>4</v>
      </c>
      <c r="C37479" s="30">
        <v>3.4683000000000002</v>
      </c>
      <c r="D37479" t="s">
        <v>20</v>
      </c>
      <c r="E37479">
        <v>2026</v>
      </c>
      <c r="G37479" t="s">
        <v>273</v>
      </c>
    </row>
    <row r="37480" spans="1:7">
      <c r="A37480">
        <v>731815</v>
      </c>
      <c r="B37480" t="s">
        <v>4</v>
      </c>
      <c r="C37480" s="30">
        <v>3.7835999999999999</v>
      </c>
      <c r="D37480" t="s">
        <v>20</v>
      </c>
      <c r="E37480">
        <v>2027</v>
      </c>
      <c r="G37480" t="s">
        <v>273</v>
      </c>
    </row>
    <row r="37481" spans="1:7">
      <c r="A37481">
        <v>731815</v>
      </c>
      <c r="B37481" t="s">
        <v>4</v>
      </c>
      <c r="C37481" s="30">
        <v>4.0989000000000004</v>
      </c>
      <c r="D37481" t="s">
        <v>20</v>
      </c>
      <c r="E37481">
        <v>2028</v>
      </c>
      <c r="G37481" t="s">
        <v>273</v>
      </c>
    </row>
    <row r="37482" spans="1:7">
      <c r="A37482">
        <v>731816</v>
      </c>
      <c r="B37482" t="s">
        <v>4</v>
      </c>
      <c r="C37482" s="30">
        <v>3.4430000000000001</v>
      </c>
      <c r="D37482" t="s">
        <v>20</v>
      </c>
      <c r="G37482" t="s">
        <v>273</v>
      </c>
    </row>
    <row r="37483" spans="1:7">
      <c r="A37483">
        <v>731816</v>
      </c>
      <c r="B37483" t="s">
        <v>4</v>
      </c>
      <c r="C37483" s="30">
        <v>3.7873000000000001</v>
      </c>
      <c r="D37483" t="s">
        <v>20</v>
      </c>
      <c r="E37483">
        <v>2026</v>
      </c>
      <c r="G37483" t="s">
        <v>273</v>
      </c>
    </row>
    <row r="37484" spans="1:7">
      <c r="A37484">
        <v>731816</v>
      </c>
      <c r="B37484" t="s">
        <v>4</v>
      </c>
      <c r="C37484" s="30">
        <v>4.1315999999999997</v>
      </c>
      <c r="D37484" t="s">
        <v>20</v>
      </c>
      <c r="E37484">
        <v>2027</v>
      </c>
      <c r="G37484" t="s">
        <v>273</v>
      </c>
    </row>
    <row r="37485" spans="1:7">
      <c r="A37485">
        <v>731816</v>
      </c>
      <c r="B37485" t="s">
        <v>4</v>
      </c>
      <c r="C37485" s="30">
        <v>4.4759000000000002</v>
      </c>
      <c r="D37485" t="s">
        <v>20</v>
      </c>
      <c r="E37485">
        <v>2028</v>
      </c>
      <c r="G37485" t="s">
        <v>273</v>
      </c>
    </row>
    <row r="37486" spans="1:7">
      <c r="A37486">
        <v>73181900</v>
      </c>
      <c r="B37486" t="s">
        <v>4</v>
      </c>
      <c r="C37486" s="30">
        <v>2.423</v>
      </c>
      <c r="D37486" t="s">
        <v>20</v>
      </c>
      <c r="G37486" t="s">
        <v>273</v>
      </c>
    </row>
    <row r="37487" spans="1:7">
      <c r="A37487">
        <v>73181900</v>
      </c>
      <c r="B37487" t="s">
        <v>4</v>
      </c>
      <c r="C37487" s="30">
        <v>2.6653000000000002</v>
      </c>
      <c r="D37487" t="s">
        <v>20</v>
      </c>
      <c r="E37487">
        <v>2026</v>
      </c>
      <c r="G37487" t="s">
        <v>273</v>
      </c>
    </row>
    <row r="37488" spans="1:7">
      <c r="A37488">
        <v>73181900</v>
      </c>
      <c r="B37488" t="s">
        <v>4</v>
      </c>
      <c r="C37488" s="30">
        <v>2.9076</v>
      </c>
      <c r="D37488" t="s">
        <v>20</v>
      </c>
      <c r="E37488">
        <v>2027</v>
      </c>
      <c r="G37488" t="s">
        <v>273</v>
      </c>
    </row>
    <row r="37489" spans="1:7">
      <c r="A37489">
        <v>73181900</v>
      </c>
      <c r="B37489" t="s">
        <v>4</v>
      </c>
      <c r="C37489" s="30">
        <v>3.1499000000000001</v>
      </c>
      <c r="D37489" t="s">
        <v>20</v>
      </c>
      <c r="E37489">
        <v>2028</v>
      </c>
      <c r="G37489" t="s">
        <v>273</v>
      </c>
    </row>
    <row r="37490" spans="1:7">
      <c r="A37490">
        <v>73182100</v>
      </c>
      <c r="B37490" t="s">
        <v>4</v>
      </c>
      <c r="C37490" s="30">
        <v>2.423</v>
      </c>
      <c r="D37490" t="s">
        <v>20</v>
      </c>
      <c r="G37490" t="s">
        <v>273</v>
      </c>
    </row>
    <row r="37491" spans="1:7">
      <c r="A37491">
        <v>73182100</v>
      </c>
      <c r="B37491" t="s">
        <v>4</v>
      </c>
      <c r="C37491" s="30">
        <v>2.6653000000000002</v>
      </c>
      <c r="D37491" t="s">
        <v>20</v>
      </c>
      <c r="E37491">
        <v>2026</v>
      </c>
      <c r="G37491" t="s">
        <v>273</v>
      </c>
    </row>
    <row r="37492" spans="1:7">
      <c r="A37492">
        <v>73182100</v>
      </c>
      <c r="B37492" t="s">
        <v>4</v>
      </c>
      <c r="C37492" s="30">
        <v>2.9076</v>
      </c>
      <c r="D37492" t="s">
        <v>20</v>
      </c>
      <c r="E37492">
        <v>2027</v>
      </c>
      <c r="G37492" t="s">
        <v>273</v>
      </c>
    </row>
    <row r="37493" spans="1:7">
      <c r="A37493">
        <v>73182100</v>
      </c>
      <c r="B37493" t="s">
        <v>4</v>
      </c>
      <c r="C37493" s="30">
        <v>3.1499000000000001</v>
      </c>
      <c r="D37493" t="s">
        <v>20</v>
      </c>
      <c r="E37493">
        <v>2028</v>
      </c>
      <c r="G37493" t="s">
        <v>273</v>
      </c>
    </row>
    <row r="37494" spans="1:7">
      <c r="A37494">
        <v>73182200</v>
      </c>
      <c r="B37494" t="s">
        <v>4</v>
      </c>
      <c r="C37494" s="30">
        <v>2.633</v>
      </c>
      <c r="D37494" t="s">
        <v>20</v>
      </c>
      <c r="G37494" t="s">
        <v>273</v>
      </c>
    </row>
    <row r="37495" spans="1:7">
      <c r="A37495">
        <v>73182200</v>
      </c>
      <c r="B37495" t="s">
        <v>4</v>
      </c>
      <c r="C37495" s="30">
        <v>2.8963000000000001</v>
      </c>
      <c r="D37495" t="s">
        <v>20</v>
      </c>
      <c r="E37495">
        <v>2026</v>
      </c>
      <c r="G37495" t="s">
        <v>273</v>
      </c>
    </row>
    <row r="37496" spans="1:7">
      <c r="A37496">
        <v>73182200</v>
      </c>
      <c r="B37496" t="s">
        <v>4</v>
      </c>
      <c r="C37496" s="30">
        <v>3.1596000000000002</v>
      </c>
      <c r="D37496" t="s">
        <v>20</v>
      </c>
      <c r="E37496">
        <v>2027</v>
      </c>
      <c r="G37496" t="s">
        <v>273</v>
      </c>
    </row>
    <row r="37497" spans="1:7">
      <c r="A37497">
        <v>73182200</v>
      </c>
      <c r="B37497" t="s">
        <v>4</v>
      </c>
      <c r="C37497" s="30">
        <v>3.4228999999999998</v>
      </c>
      <c r="D37497" t="s">
        <v>20</v>
      </c>
      <c r="E37497">
        <v>2028</v>
      </c>
      <c r="G37497" t="s">
        <v>273</v>
      </c>
    </row>
    <row r="37498" spans="1:7">
      <c r="A37498">
        <v>73182300</v>
      </c>
      <c r="B37498" t="s">
        <v>4</v>
      </c>
      <c r="C37498" s="30">
        <v>2.5630000000000002</v>
      </c>
      <c r="D37498" t="s">
        <v>20</v>
      </c>
      <c r="G37498" t="s">
        <v>273</v>
      </c>
    </row>
    <row r="37499" spans="1:7">
      <c r="A37499">
        <v>73182300</v>
      </c>
      <c r="B37499" t="s">
        <v>4</v>
      </c>
      <c r="C37499" s="30">
        <v>2.8193000000000001</v>
      </c>
      <c r="D37499" t="s">
        <v>20</v>
      </c>
      <c r="E37499">
        <v>2026</v>
      </c>
      <c r="G37499" t="s">
        <v>273</v>
      </c>
    </row>
    <row r="37500" spans="1:7">
      <c r="A37500">
        <v>73182300</v>
      </c>
      <c r="B37500" t="s">
        <v>4</v>
      </c>
      <c r="C37500" s="30">
        <v>3.0756000000000001</v>
      </c>
      <c r="D37500" t="s">
        <v>20</v>
      </c>
      <c r="E37500">
        <v>2027</v>
      </c>
      <c r="G37500" t="s">
        <v>273</v>
      </c>
    </row>
    <row r="37501" spans="1:7">
      <c r="A37501">
        <v>73182300</v>
      </c>
      <c r="B37501" t="s">
        <v>4</v>
      </c>
      <c r="C37501" s="30">
        <v>3.3319000000000001</v>
      </c>
      <c r="D37501" t="s">
        <v>20</v>
      </c>
      <c r="E37501">
        <v>2028</v>
      </c>
      <c r="G37501" t="s">
        <v>273</v>
      </c>
    </row>
    <row r="37502" spans="1:7">
      <c r="A37502">
        <v>73182400</v>
      </c>
      <c r="B37502" t="s">
        <v>4</v>
      </c>
      <c r="C37502" s="30">
        <v>2.423</v>
      </c>
      <c r="D37502" t="s">
        <v>20</v>
      </c>
      <c r="G37502" t="s">
        <v>273</v>
      </c>
    </row>
    <row r="37503" spans="1:7">
      <c r="A37503">
        <v>73182400</v>
      </c>
      <c r="B37503" t="s">
        <v>4</v>
      </c>
      <c r="C37503" s="30">
        <v>2.6653000000000002</v>
      </c>
      <c r="D37503" t="s">
        <v>20</v>
      </c>
      <c r="E37503">
        <v>2026</v>
      </c>
      <c r="G37503" t="s">
        <v>273</v>
      </c>
    </row>
    <row r="37504" spans="1:7">
      <c r="A37504">
        <v>73182400</v>
      </c>
      <c r="B37504" t="s">
        <v>4</v>
      </c>
      <c r="C37504" s="30">
        <v>2.9076</v>
      </c>
      <c r="D37504" t="s">
        <v>20</v>
      </c>
      <c r="E37504">
        <v>2027</v>
      </c>
      <c r="G37504" t="s">
        <v>273</v>
      </c>
    </row>
    <row r="37505" spans="1:7">
      <c r="A37505">
        <v>73182400</v>
      </c>
      <c r="B37505" t="s">
        <v>4</v>
      </c>
      <c r="C37505" s="30">
        <v>3.1499000000000001</v>
      </c>
      <c r="D37505" t="s">
        <v>20</v>
      </c>
      <c r="E37505">
        <v>2028</v>
      </c>
      <c r="G37505" t="s">
        <v>273</v>
      </c>
    </row>
    <row r="37506" spans="1:7">
      <c r="A37506">
        <v>73182900</v>
      </c>
      <c r="B37506" t="s">
        <v>4</v>
      </c>
      <c r="C37506" s="30">
        <v>2.423</v>
      </c>
      <c r="D37506" t="s">
        <v>20</v>
      </c>
      <c r="G37506" t="s">
        <v>273</v>
      </c>
    </row>
    <row r="37507" spans="1:7">
      <c r="A37507">
        <v>73182900</v>
      </c>
      <c r="B37507" t="s">
        <v>4</v>
      </c>
      <c r="C37507" s="30">
        <v>2.6653000000000002</v>
      </c>
      <c r="D37507" t="s">
        <v>20</v>
      </c>
      <c r="E37507">
        <v>2026</v>
      </c>
      <c r="G37507" t="s">
        <v>273</v>
      </c>
    </row>
    <row r="37508" spans="1:7">
      <c r="A37508">
        <v>73182900</v>
      </c>
      <c r="B37508" t="s">
        <v>4</v>
      </c>
      <c r="C37508" s="30">
        <v>2.9076</v>
      </c>
      <c r="D37508" t="s">
        <v>20</v>
      </c>
      <c r="E37508">
        <v>2027</v>
      </c>
      <c r="G37508" t="s">
        <v>273</v>
      </c>
    </row>
    <row r="37509" spans="1:7">
      <c r="A37509">
        <v>73182900</v>
      </c>
      <c r="B37509" t="s">
        <v>4</v>
      </c>
      <c r="C37509" s="30">
        <v>3.1499000000000001</v>
      </c>
      <c r="D37509" t="s">
        <v>20</v>
      </c>
      <c r="E37509">
        <v>2028</v>
      </c>
      <c r="G37509" t="s">
        <v>273</v>
      </c>
    </row>
    <row r="37510" spans="1:7">
      <c r="A37510">
        <v>73261100</v>
      </c>
      <c r="B37510" t="s">
        <v>4</v>
      </c>
      <c r="C37510" s="30">
        <v>2.423</v>
      </c>
      <c r="D37510" t="s">
        <v>20</v>
      </c>
      <c r="G37510" t="s">
        <v>273</v>
      </c>
    </row>
    <row r="37511" spans="1:7">
      <c r="A37511">
        <v>73261100</v>
      </c>
      <c r="B37511" t="s">
        <v>4</v>
      </c>
      <c r="C37511" s="30">
        <v>2.6653000000000002</v>
      </c>
      <c r="D37511" t="s">
        <v>20</v>
      </c>
      <c r="E37511">
        <v>2026</v>
      </c>
      <c r="G37511" t="s">
        <v>273</v>
      </c>
    </row>
    <row r="37512" spans="1:7">
      <c r="A37512">
        <v>73261100</v>
      </c>
      <c r="B37512" t="s">
        <v>4</v>
      </c>
      <c r="C37512" s="30">
        <v>2.9076</v>
      </c>
      <c r="D37512" t="s">
        <v>20</v>
      </c>
      <c r="E37512">
        <v>2027</v>
      </c>
      <c r="G37512" t="s">
        <v>273</v>
      </c>
    </row>
    <row r="37513" spans="1:7">
      <c r="A37513">
        <v>73261100</v>
      </c>
      <c r="B37513" t="s">
        <v>4</v>
      </c>
      <c r="C37513" s="30">
        <v>3.1499000000000001</v>
      </c>
      <c r="D37513" t="s">
        <v>20</v>
      </c>
      <c r="E37513">
        <v>2028</v>
      </c>
      <c r="G37513" t="s">
        <v>273</v>
      </c>
    </row>
    <row r="37514" spans="1:7">
      <c r="A37514">
        <v>732619</v>
      </c>
      <c r="B37514" t="s">
        <v>4</v>
      </c>
      <c r="C37514" s="30">
        <v>2.423</v>
      </c>
      <c r="D37514" t="s">
        <v>20</v>
      </c>
      <c r="G37514" t="s">
        <v>273</v>
      </c>
    </row>
    <row r="37515" spans="1:7">
      <c r="A37515">
        <v>732619</v>
      </c>
      <c r="B37515" t="s">
        <v>4</v>
      </c>
      <c r="C37515" s="30">
        <v>2.6653000000000002</v>
      </c>
      <c r="D37515" t="s">
        <v>20</v>
      </c>
      <c r="E37515">
        <v>2026</v>
      </c>
      <c r="G37515" t="s">
        <v>273</v>
      </c>
    </row>
    <row r="37516" spans="1:7">
      <c r="A37516">
        <v>732619</v>
      </c>
      <c r="B37516" t="s">
        <v>4</v>
      </c>
      <c r="C37516" s="30">
        <v>2.9076</v>
      </c>
      <c r="D37516" t="s">
        <v>20</v>
      </c>
      <c r="E37516">
        <v>2027</v>
      </c>
      <c r="G37516" t="s">
        <v>273</v>
      </c>
    </row>
    <row r="37517" spans="1:7">
      <c r="A37517">
        <v>732619</v>
      </c>
      <c r="B37517" t="s">
        <v>4</v>
      </c>
      <c r="C37517" s="30">
        <v>3.1499000000000001</v>
      </c>
      <c r="D37517" t="s">
        <v>20</v>
      </c>
      <c r="E37517">
        <v>2028</v>
      </c>
      <c r="G37517" t="s">
        <v>273</v>
      </c>
    </row>
    <row r="37518" spans="1:7">
      <c r="A37518">
        <v>73262000</v>
      </c>
      <c r="B37518" t="s">
        <v>4</v>
      </c>
      <c r="C37518" s="30">
        <v>2.423</v>
      </c>
      <c r="D37518" t="s">
        <v>20</v>
      </c>
      <c r="G37518" t="s">
        <v>273</v>
      </c>
    </row>
    <row r="37519" spans="1:7">
      <c r="A37519">
        <v>73262000</v>
      </c>
      <c r="B37519" t="s">
        <v>4</v>
      </c>
      <c r="C37519" s="30">
        <v>2.6653000000000002</v>
      </c>
      <c r="D37519" t="s">
        <v>20</v>
      </c>
      <c r="E37519">
        <v>2026</v>
      </c>
      <c r="G37519" t="s">
        <v>273</v>
      </c>
    </row>
    <row r="37520" spans="1:7">
      <c r="A37520">
        <v>73262000</v>
      </c>
      <c r="B37520" t="s">
        <v>4</v>
      </c>
      <c r="C37520" s="30">
        <v>2.9076</v>
      </c>
      <c r="D37520" t="s">
        <v>20</v>
      </c>
      <c r="E37520">
        <v>2027</v>
      </c>
      <c r="G37520" t="s">
        <v>273</v>
      </c>
    </row>
    <row r="37521" spans="1:7">
      <c r="A37521">
        <v>73262000</v>
      </c>
      <c r="B37521" t="s">
        <v>4</v>
      </c>
      <c r="C37521" s="30">
        <v>3.1499000000000001</v>
      </c>
      <c r="D37521" t="s">
        <v>20</v>
      </c>
      <c r="E37521">
        <v>2028</v>
      </c>
      <c r="G37521" t="s">
        <v>273</v>
      </c>
    </row>
    <row r="37522" spans="1:7">
      <c r="A37522">
        <v>73269030</v>
      </c>
      <c r="B37522" t="s">
        <v>4</v>
      </c>
      <c r="C37522" s="30">
        <v>2.423</v>
      </c>
      <c r="D37522" t="s">
        <v>20</v>
      </c>
      <c r="G37522" t="s">
        <v>273</v>
      </c>
    </row>
    <row r="37523" spans="1:7">
      <c r="A37523">
        <v>73269030</v>
      </c>
      <c r="B37523" t="s">
        <v>4</v>
      </c>
      <c r="C37523" s="30">
        <v>2.6653000000000002</v>
      </c>
      <c r="D37523" t="s">
        <v>20</v>
      </c>
      <c r="E37523">
        <v>2026</v>
      </c>
      <c r="G37523" t="s">
        <v>273</v>
      </c>
    </row>
    <row r="37524" spans="1:7">
      <c r="A37524">
        <v>73269030</v>
      </c>
      <c r="B37524" t="s">
        <v>4</v>
      </c>
      <c r="C37524" s="30">
        <v>2.9076</v>
      </c>
      <c r="D37524" t="s">
        <v>20</v>
      </c>
      <c r="E37524">
        <v>2027</v>
      </c>
      <c r="G37524" t="s">
        <v>273</v>
      </c>
    </row>
    <row r="37525" spans="1:7">
      <c r="A37525">
        <v>73269030</v>
      </c>
      <c r="B37525" t="s">
        <v>4</v>
      </c>
      <c r="C37525" s="30">
        <v>3.1499000000000001</v>
      </c>
      <c r="D37525" t="s">
        <v>20</v>
      </c>
      <c r="E37525">
        <v>2028</v>
      </c>
      <c r="G37525" t="s">
        <v>273</v>
      </c>
    </row>
    <row r="37526" spans="1:7">
      <c r="A37526">
        <v>73269040</v>
      </c>
      <c r="B37526" t="s">
        <v>4</v>
      </c>
      <c r="C37526" s="30">
        <v>2.423</v>
      </c>
      <c r="D37526" t="s">
        <v>20</v>
      </c>
      <c r="G37526" t="s">
        <v>273</v>
      </c>
    </row>
    <row r="37527" spans="1:7">
      <c r="A37527">
        <v>73269040</v>
      </c>
      <c r="B37527" t="s">
        <v>4</v>
      </c>
      <c r="C37527" s="30">
        <v>2.6653000000000002</v>
      </c>
      <c r="D37527" t="s">
        <v>20</v>
      </c>
      <c r="E37527">
        <v>2026</v>
      </c>
      <c r="G37527" t="s">
        <v>273</v>
      </c>
    </row>
    <row r="37528" spans="1:7">
      <c r="A37528">
        <v>73269040</v>
      </c>
      <c r="B37528" t="s">
        <v>4</v>
      </c>
      <c r="C37528" s="30">
        <v>2.9076</v>
      </c>
      <c r="D37528" t="s">
        <v>20</v>
      </c>
      <c r="E37528">
        <v>2027</v>
      </c>
      <c r="G37528" t="s">
        <v>273</v>
      </c>
    </row>
    <row r="37529" spans="1:7">
      <c r="A37529">
        <v>73269040</v>
      </c>
      <c r="B37529" t="s">
        <v>4</v>
      </c>
      <c r="C37529" s="30">
        <v>3.1499000000000001</v>
      </c>
      <c r="D37529" t="s">
        <v>20</v>
      </c>
      <c r="E37529">
        <v>2028</v>
      </c>
      <c r="G37529" t="s">
        <v>273</v>
      </c>
    </row>
    <row r="37530" spans="1:7">
      <c r="A37530">
        <v>73269050</v>
      </c>
      <c r="B37530" t="s">
        <v>4</v>
      </c>
      <c r="C37530" s="30">
        <v>2.423</v>
      </c>
      <c r="D37530" t="s">
        <v>20</v>
      </c>
      <c r="G37530" t="s">
        <v>273</v>
      </c>
    </row>
    <row r="37531" spans="1:7">
      <c r="A37531">
        <v>73269050</v>
      </c>
      <c r="B37531" t="s">
        <v>4</v>
      </c>
      <c r="C37531" s="30">
        <v>2.6653000000000002</v>
      </c>
      <c r="D37531" t="s">
        <v>20</v>
      </c>
      <c r="E37531">
        <v>2026</v>
      </c>
      <c r="G37531" t="s">
        <v>273</v>
      </c>
    </row>
    <row r="37532" spans="1:7">
      <c r="A37532">
        <v>73269050</v>
      </c>
      <c r="B37532" t="s">
        <v>4</v>
      </c>
      <c r="C37532" s="30">
        <v>2.9076</v>
      </c>
      <c r="D37532" t="s">
        <v>20</v>
      </c>
      <c r="E37532">
        <v>2027</v>
      </c>
      <c r="G37532" t="s">
        <v>273</v>
      </c>
    </row>
    <row r="37533" spans="1:7">
      <c r="A37533">
        <v>73269050</v>
      </c>
      <c r="B37533" t="s">
        <v>4</v>
      </c>
      <c r="C37533" s="30">
        <v>3.1499000000000001</v>
      </c>
      <c r="D37533" t="s">
        <v>20</v>
      </c>
      <c r="E37533">
        <v>2028</v>
      </c>
      <c r="G37533" t="s">
        <v>273</v>
      </c>
    </row>
    <row r="37534" spans="1:7">
      <c r="A37534">
        <v>73269060</v>
      </c>
      <c r="B37534" t="s">
        <v>4</v>
      </c>
      <c r="C37534" s="30">
        <v>2.423</v>
      </c>
      <c r="D37534" t="s">
        <v>20</v>
      </c>
      <c r="G37534" t="s">
        <v>273</v>
      </c>
    </row>
    <row r="37535" spans="1:7">
      <c r="A37535">
        <v>73269060</v>
      </c>
      <c r="B37535" t="s">
        <v>4</v>
      </c>
      <c r="C37535" s="30">
        <v>2.6653000000000002</v>
      </c>
      <c r="D37535" t="s">
        <v>20</v>
      </c>
      <c r="E37535">
        <v>2026</v>
      </c>
      <c r="G37535" t="s">
        <v>273</v>
      </c>
    </row>
    <row r="37536" spans="1:7">
      <c r="A37536">
        <v>73269060</v>
      </c>
      <c r="B37536" t="s">
        <v>4</v>
      </c>
      <c r="C37536" s="30">
        <v>2.9076</v>
      </c>
      <c r="D37536" t="s">
        <v>20</v>
      </c>
      <c r="E37536">
        <v>2027</v>
      </c>
      <c r="G37536" t="s">
        <v>273</v>
      </c>
    </row>
    <row r="37537" spans="1:7">
      <c r="A37537">
        <v>73269060</v>
      </c>
      <c r="B37537" t="s">
        <v>4</v>
      </c>
      <c r="C37537" s="30">
        <v>3.1499000000000001</v>
      </c>
      <c r="D37537" t="s">
        <v>20</v>
      </c>
      <c r="E37537">
        <v>2028</v>
      </c>
      <c r="G37537" t="s">
        <v>273</v>
      </c>
    </row>
    <row r="37538" spans="1:7">
      <c r="A37538">
        <v>73269092</v>
      </c>
      <c r="B37538" t="s">
        <v>4</v>
      </c>
      <c r="C37538" s="30">
        <v>2.423</v>
      </c>
      <c r="D37538" t="s">
        <v>20</v>
      </c>
      <c r="G37538" t="s">
        <v>273</v>
      </c>
    </row>
    <row r="37539" spans="1:7">
      <c r="A37539">
        <v>73269092</v>
      </c>
      <c r="B37539" t="s">
        <v>4</v>
      </c>
      <c r="C37539" s="30">
        <v>2.6653000000000002</v>
      </c>
      <c r="D37539" t="s">
        <v>20</v>
      </c>
      <c r="E37539">
        <v>2026</v>
      </c>
      <c r="G37539" t="s">
        <v>273</v>
      </c>
    </row>
    <row r="37540" spans="1:7">
      <c r="A37540">
        <v>73269092</v>
      </c>
      <c r="B37540" t="s">
        <v>4</v>
      </c>
      <c r="C37540" s="30">
        <v>2.9076</v>
      </c>
      <c r="D37540" t="s">
        <v>20</v>
      </c>
      <c r="E37540">
        <v>2027</v>
      </c>
      <c r="G37540" t="s">
        <v>273</v>
      </c>
    </row>
    <row r="37541" spans="1:7">
      <c r="A37541">
        <v>73269092</v>
      </c>
      <c r="B37541" t="s">
        <v>4</v>
      </c>
      <c r="C37541" s="30">
        <v>3.1499000000000001</v>
      </c>
      <c r="D37541" t="s">
        <v>20</v>
      </c>
      <c r="E37541">
        <v>2028</v>
      </c>
      <c r="G37541" t="s">
        <v>273</v>
      </c>
    </row>
    <row r="37542" spans="1:7">
      <c r="A37542">
        <v>73269094</v>
      </c>
      <c r="B37542" t="s">
        <v>4</v>
      </c>
      <c r="C37542" s="30">
        <v>2.423</v>
      </c>
      <c r="D37542" t="s">
        <v>20</v>
      </c>
      <c r="G37542" t="s">
        <v>273</v>
      </c>
    </row>
    <row r="37543" spans="1:7">
      <c r="A37543">
        <v>73269094</v>
      </c>
      <c r="B37543" t="s">
        <v>4</v>
      </c>
      <c r="C37543" s="30">
        <v>2.6653000000000002</v>
      </c>
      <c r="D37543" t="s">
        <v>20</v>
      </c>
      <c r="E37543">
        <v>2026</v>
      </c>
      <c r="G37543" t="s">
        <v>273</v>
      </c>
    </row>
    <row r="37544" spans="1:7">
      <c r="A37544">
        <v>73269094</v>
      </c>
      <c r="B37544" t="s">
        <v>4</v>
      </c>
      <c r="C37544" s="30">
        <v>2.9076</v>
      </c>
      <c r="D37544" t="s">
        <v>20</v>
      </c>
      <c r="E37544">
        <v>2027</v>
      </c>
      <c r="G37544" t="s">
        <v>273</v>
      </c>
    </row>
    <row r="37545" spans="1:7">
      <c r="A37545">
        <v>73269094</v>
      </c>
      <c r="B37545" t="s">
        <v>4</v>
      </c>
      <c r="C37545" s="30">
        <v>3.1499000000000001</v>
      </c>
      <c r="D37545" t="s">
        <v>20</v>
      </c>
      <c r="E37545">
        <v>2028</v>
      </c>
      <c r="G37545" t="s">
        <v>273</v>
      </c>
    </row>
    <row r="37546" spans="1:7">
      <c r="A37546">
        <v>73269096</v>
      </c>
      <c r="B37546" t="s">
        <v>4</v>
      </c>
      <c r="C37546" s="30">
        <v>2.423</v>
      </c>
      <c r="D37546" t="s">
        <v>20</v>
      </c>
      <c r="G37546" t="s">
        <v>273</v>
      </c>
    </row>
    <row r="37547" spans="1:7">
      <c r="A37547">
        <v>73269096</v>
      </c>
      <c r="B37547" t="s">
        <v>4</v>
      </c>
      <c r="C37547" s="30">
        <v>2.6653000000000002</v>
      </c>
      <c r="D37547" t="s">
        <v>20</v>
      </c>
      <c r="E37547">
        <v>2026</v>
      </c>
      <c r="G37547" t="s">
        <v>273</v>
      </c>
    </row>
    <row r="37548" spans="1:7">
      <c r="A37548">
        <v>73269096</v>
      </c>
      <c r="B37548" t="s">
        <v>4</v>
      </c>
      <c r="C37548" s="30">
        <v>2.9076</v>
      </c>
      <c r="D37548" t="s">
        <v>20</v>
      </c>
      <c r="E37548">
        <v>2027</v>
      </c>
      <c r="G37548" t="s">
        <v>273</v>
      </c>
    </row>
    <row r="37549" spans="1:7">
      <c r="A37549">
        <v>73269096</v>
      </c>
      <c r="B37549" t="s">
        <v>4</v>
      </c>
      <c r="C37549" s="30">
        <v>3.1499000000000001</v>
      </c>
      <c r="D37549" t="s">
        <v>20</v>
      </c>
      <c r="E37549">
        <v>2028</v>
      </c>
      <c r="G37549" t="s">
        <v>273</v>
      </c>
    </row>
    <row r="37550" spans="1:7">
      <c r="A37550">
        <v>73269098</v>
      </c>
      <c r="B37550" t="s">
        <v>4</v>
      </c>
      <c r="C37550" s="30">
        <v>2.5430000000000001</v>
      </c>
      <c r="D37550" t="s">
        <v>20</v>
      </c>
      <c r="G37550" t="s">
        <v>273</v>
      </c>
    </row>
    <row r="37551" spans="1:7">
      <c r="A37551">
        <v>73269098</v>
      </c>
      <c r="B37551" t="s">
        <v>4</v>
      </c>
      <c r="C37551" s="30">
        <v>2.7973000000000003</v>
      </c>
      <c r="D37551" t="s">
        <v>20</v>
      </c>
      <c r="E37551">
        <v>2026</v>
      </c>
      <c r="G37551" t="s">
        <v>273</v>
      </c>
    </row>
    <row r="37552" spans="1:7">
      <c r="A37552">
        <v>73269098</v>
      </c>
      <c r="B37552" t="s">
        <v>4</v>
      </c>
      <c r="C37552" s="30">
        <v>3.0516000000000001</v>
      </c>
      <c r="D37552" t="s">
        <v>20</v>
      </c>
      <c r="E37552">
        <v>2027</v>
      </c>
      <c r="G37552" t="s">
        <v>273</v>
      </c>
    </row>
    <row r="37553" spans="1:7">
      <c r="A37553">
        <v>73269098</v>
      </c>
      <c r="B37553" t="s">
        <v>4</v>
      </c>
      <c r="C37553" s="30">
        <v>3.3059000000000003</v>
      </c>
      <c r="D37553" t="s">
        <v>20</v>
      </c>
      <c r="E37553">
        <v>2028</v>
      </c>
      <c r="G37553" t="s">
        <v>273</v>
      </c>
    </row>
    <row r="37554" spans="1:7">
      <c r="A37554">
        <v>2523100010</v>
      </c>
      <c r="B37554" t="s">
        <v>133</v>
      </c>
      <c r="C37554" s="30">
        <v>1.34</v>
      </c>
      <c r="D37554" t="s">
        <v>17</v>
      </c>
      <c r="G37554" t="s">
        <v>270</v>
      </c>
    </row>
    <row r="37555" spans="1:7">
      <c r="A37555">
        <v>2523100010</v>
      </c>
      <c r="B37555" t="s">
        <v>133</v>
      </c>
      <c r="C37555" s="30">
        <v>1.4740000000000002</v>
      </c>
      <c r="D37555" t="s">
        <v>17</v>
      </c>
      <c r="E37555">
        <v>2026</v>
      </c>
      <c r="G37555" t="s">
        <v>270</v>
      </c>
    </row>
    <row r="37556" spans="1:7">
      <c r="A37556">
        <v>2523100010</v>
      </c>
      <c r="B37556" t="s">
        <v>133</v>
      </c>
      <c r="C37556" s="30">
        <v>1.6080000000000001</v>
      </c>
      <c r="D37556" t="s">
        <v>17</v>
      </c>
      <c r="E37556">
        <v>2027</v>
      </c>
      <c r="G37556" t="s">
        <v>270</v>
      </c>
    </row>
    <row r="37557" spans="1:7">
      <c r="A37557">
        <v>2523100010</v>
      </c>
      <c r="B37557" t="s">
        <v>133</v>
      </c>
      <c r="C37557" s="30">
        <v>1.7420000000000002</v>
      </c>
      <c r="D37557" t="s">
        <v>17</v>
      </c>
      <c r="E37557">
        <v>2028</v>
      </c>
      <c r="G37557" t="s">
        <v>270</v>
      </c>
    </row>
    <row r="37558" spans="1:7">
      <c r="A37558">
        <v>2523100090</v>
      </c>
      <c r="B37558" t="s">
        <v>133</v>
      </c>
      <c r="C37558">
        <v>0.86</v>
      </c>
      <c r="D37558" t="s">
        <v>13</v>
      </c>
      <c r="G37558" t="s">
        <v>270</v>
      </c>
    </row>
    <row r="37559" spans="1:7">
      <c r="A37559">
        <v>2523100090</v>
      </c>
      <c r="B37559" t="s">
        <v>133</v>
      </c>
      <c r="C37559">
        <v>0.94599999999999995</v>
      </c>
      <c r="D37559" t="s">
        <v>13</v>
      </c>
      <c r="E37559">
        <v>2026</v>
      </c>
      <c r="G37559" t="s">
        <v>270</v>
      </c>
    </row>
    <row r="37560" spans="1:7">
      <c r="A37560">
        <v>2523100090</v>
      </c>
      <c r="B37560" t="s">
        <v>133</v>
      </c>
      <c r="C37560">
        <v>1.032</v>
      </c>
      <c r="D37560" t="s">
        <v>13</v>
      </c>
      <c r="E37560">
        <v>2027</v>
      </c>
      <c r="G37560" t="s">
        <v>270</v>
      </c>
    </row>
    <row r="37561" spans="1:7">
      <c r="A37561">
        <v>2523100090</v>
      </c>
      <c r="B37561" t="s">
        <v>133</v>
      </c>
      <c r="C37561">
        <v>1.1180000000000001</v>
      </c>
      <c r="D37561" t="s">
        <v>13</v>
      </c>
      <c r="E37561">
        <v>2028</v>
      </c>
      <c r="G37561" t="s">
        <v>270</v>
      </c>
    </row>
    <row r="37562" spans="1:7">
      <c r="A37562">
        <v>25232100</v>
      </c>
      <c r="B37562" t="s">
        <v>133</v>
      </c>
      <c r="C37562" s="30">
        <v>1.44</v>
      </c>
      <c r="G37562" t="s">
        <v>270</v>
      </c>
    </row>
    <row r="37563" spans="1:7">
      <c r="A37563">
        <v>25232100</v>
      </c>
      <c r="B37563" t="s">
        <v>133</v>
      </c>
      <c r="C37563" s="30">
        <v>1.5839999999999999</v>
      </c>
      <c r="E37563">
        <v>2026</v>
      </c>
      <c r="G37563" t="s">
        <v>270</v>
      </c>
    </row>
    <row r="37564" spans="1:7">
      <c r="A37564">
        <v>25232100</v>
      </c>
      <c r="B37564" t="s">
        <v>133</v>
      </c>
      <c r="C37564" s="30">
        <v>1.728</v>
      </c>
      <c r="E37564">
        <v>2027</v>
      </c>
      <c r="G37564" t="s">
        <v>270</v>
      </c>
    </row>
    <row r="37565" spans="1:7">
      <c r="A37565">
        <v>25232100</v>
      </c>
      <c r="B37565" t="s">
        <v>133</v>
      </c>
      <c r="C37565" s="30">
        <v>1.8719999999999999</v>
      </c>
      <c r="E37565">
        <v>2028</v>
      </c>
      <c r="G37565" t="s">
        <v>270</v>
      </c>
    </row>
    <row r="37566" spans="1:7">
      <c r="A37566">
        <v>25232900</v>
      </c>
      <c r="B37566" t="s">
        <v>133</v>
      </c>
      <c r="C37566">
        <v>0.9</v>
      </c>
      <c r="G37566" t="s">
        <v>270</v>
      </c>
    </row>
    <row r="37567" spans="1:7">
      <c r="A37567">
        <v>25232900</v>
      </c>
      <c r="B37567" t="s">
        <v>133</v>
      </c>
      <c r="C37567">
        <v>0.99</v>
      </c>
      <c r="E37567">
        <v>2026</v>
      </c>
      <c r="G37567" t="s">
        <v>270</v>
      </c>
    </row>
    <row r="37568" spans="1:7">
      <c r="A37568">
        <v>25232900</v>
      </c>
      <c r="B37568" t="s">
        <v>133</v>
      </c>
      <c r="C37568">
        <v>1.08</v>
      </c>
      <c r="E37568">
        <v>2027</v>
      </c>
      <c r="G37568" t="s">
        <v>270</v>
      </c>
    </row>
    <row r="37569" spans="1:7">
      <c r="A37569">
        <v>25232900</v>
      </c>
      <c r="B37569" t="s">
        <v>133</v>
      </c>
      <c r="C37569">
        <v>1.1700000000000002</v>
      </c>
      <c r="E37569">
        <v>2028</v>
      </c>
      <c r="G37569" t="s">
        <v>270</v>
      </c>
    </row>
    <row r="37570" spans="1:7">
      <c r="A37570">
        <v>2523900010</v>
      </c>
      <c r="B37570" t="s">
        <v>133</v>
      </c>
      <c r="C37570" s="30">
        <v>1.51</v>
      </c>
      <c r="D37570" t="s">
        <v>17</v>
      </c>
      <c r="G37570" t="s">
        <v>270</v>
      </c>
    </row>
    <row r="37571" spans="1:7">
      <c r="A37571">
        <v>2523900010</v>
      </c>
      <c r="B37571" t="s">
        <v>133</v>
      </c>
      <c r="C37571" s="30">
        <v>1.661</v>
      </c>
      <c r="D37571" t="s">
        <v>17</v>
      </c>
      <c r="E37571">
        <v>2026</v>
      </c>
      <c r="G37571" t="s">
        <v>270</v>
      </c>
    </row>
    <row r="37572" spans="1:7">
      <c r="A37572">
        <v>2523900010</v>
      </c>
      <c r="B37572" t="s">
        <v>133</v>
      </c>
      <c r="C37572" s="30">
        <v>1.8120000000000001</v>
      </c>
      <c r="D37572" t="s">
        <v>17</v>
      </c>
      <c r="E37572">
        <v>2027</v>
      </c>
      <c r="G37572" t="s">
        <v>270</v>
      </c>
    </row>
    <row r="37573" spans="1:7">
      <c r="A37573">
        <v>2523900010</v>
      </c>
      <c r="B37573" t="s">
        <v>133</v>
      </c>
      <c r="C37573" s="30">
        <v>1.9630000000000001</v>
      </c>
      <c r="D37573" t="s">
        <v>17</v>
      </c>
      <c r="E37573">
        <v>2028</v>
      </c>
      <c r="G37573" t="s">
        <v>270</v>
      </c>
    </row>
    <row r="37574" spans="1:7">
      <c r="A37574">
        <v>2523900090</v>
      </c>
      <c r="B37574" t="s">
        <v>133</v>
      </c>
      <c r="C37574">
        <v>0.87</v>
      </c>
      <c r="D37574" t="s">
        <v>13</v>
      </c>
      <c r="G37574" t="s">
        <v>270</v>
      </c>
    </row>
    <row r="37575" spans="1:7">
      <c r="A37575">
        <v>2523900090</v>
      </c>
      <c r="B37575" t="s">
        <v>133</v>
      </c>
      <c r="C37575">
        <v>0.95699999999999996</v>
      </c>
      <c r="D37575" t="s">
        <v>13</v>
      </c>
      <c r="E37575">
        <v>2026</v>
      </c>
      <c r="G37575" t="s">
        <v>270</v>
      </c>
    </row>
    <row r="37576" spans="1:7">
      <c r="A37576">
        <v>2523900090</v>
      </c>
      <c r="B37576" t="s">
        <v>133</v>
      </c>
      <c r="C37576">
        <v>1.044</v>
      </c>
      <c r="D37576" t="s">
        <v>13</v>
      </c>
      <c r="E37576">
        <v>2027</v>
      </c>
      <c r="G37576" t="s">
        <v>270</v>
      </c>
    </row>
    <row r="37577" spans="1:7">
      <c r="A37577">
        <v>2523900090</v>
      </c>
      <c r="B37577" t="s">
        <v>133</v>
      </c>
      <c r="C37577">
        <v>1.131</v>
      </c>
      <c r="D37577" t="s">
        <v>13</v>
      </c>
      <c r="E37577">
        <v>2028</v>
      </c>
      <c r="G37577" t="s">
        <v>270</v>
      </c>
    </row>
    <row r="37578" spans="1:7">
      <c r="A37578">
        <v>7601</v>
      </c>
      <c r="B37578" t="s">
        <v>133</v>
      </c>
      <c r="C37578" s="30">
        <v>1.87</v>
      </c>
      <c r="D37578" t="s">
        <v>24</v>
      </c>
      <c r="G37578" t="s">
        <v>25</v>
      </c>
    </row>
    <row r="37579" spans="1:7">
      <c r="A37579">
        <v>7601</v>
      </c>
      <c r="B37579" t="s">
        <v>133</v>
      </c>
      <c r="C37579" s="30">
        <v>2.0569999999999999</v>
      </c>
      <c r="D37579" t="s">
        <v>24</v>
      </c>
      <c r="E37579">
        <v>2026</v>
      </c>
      <c r="G37579" t="s">
        <v>25</v>
      </c>
    </row>
    <row r="37580" spans="1:7">
      <c r="A37580">
        <v>7601</v>
      </c>
      <c r="B37580" t="s">
        <v>133</v>
      </c>
      <c r="C37580" s="30">
        <v>2.2440000000000002</v>
      </c>
      <c r="D37580" t="s">
        <v>24</v>
      </c>
      <c r="E37580">
        <v>2027</v>
      </c>
      <c r="G37580" t="s">
        <v>25</v>
      </c>
    </row>
    <row r="37581" spans="1:7">
      <c r="A37581">
        <v>7601</v>
      </c>
      <c r="B37581" t="s">
        <v>133</v>
      </c>
      <c r="C37581" s="30">
        <v>2.431</v>
      </c>
      <c r="D37581" t="s">
        <v>24</v>
      </c>
      <c r="E37581">
        <v>2028</v>
      </c>
      <c r="G37581" t="s">
        <v>25</v>
      </c>
    </row>
    <row r="37582" spans="1:7">
      <c r="A37582">
        <v>7603</v>
      </c>
      <c r="B37582" t="s">
        <v>133</v>
      </c>
      <c r="C37582" s="30">
        <v>1.98</v>
      </c>
      <c r="D37582" t="s">
        <v>24</v>
      </c>
      <c r="G37582" t="s">
        <v>25</v>
      </c>
    </row>
    <row r="37583" spans="1:7">
      <c r="A37583">
        <v>7603</v>
      </c>
      <c r="B37583" t="s">
        <v>133</v>
      </c>
      <c r="C37583" s="30">
        <v>2.1779999999999999</v>
      </c>
      <c r="D37583" t="s">
        <v>24</v>
      </c>
      <c r="E37583">
        <v>2026</v>
      </c>
      <c r="G37583" t="s">
        <v>25</v>
      </c>
    </row>
    <row r="37584" spans="1:7">
      <c r="A37584">
        <v>7603</v>
      </c>
      <c r="B37584" t="s">
        <v>133</v>
      </c>
      <c r="C37584" s="30">
        <v>2.3759999999999999</v>
      </c>
      <c r="D37584" t="s">
        <v>24</v>
      </c>
      <c r="E37584">
        <v>2027</v>
      </c>
      <c r="G37584" t="s">
        <v>25</v>
      </c>
    </row>
    <row r="37585" spans="1:7">
      <c r="A37585">
        <v>7603</v>
      </c>
      <c r="B37585" t="s">
        <v>133</v>
      </c>
      <c r="C37585" s="30">
        <v>2.5739999999999998</v>
      </c>
      <c r="D37585" t="s">
        <v>24</v>
      </c>
      <c r="E37585">
        <v>2028</v>
      </c>
      <c r="G37585" t="s">
        <v>25</v>
      </c>
    </row>
    <row r="37586" spans="1:7">
      <c r="A37586">
        <v>76041010</v>
      </c>
      <c r="B37586" t="s">
        <v>133</v>
      </c>
      <c r="C37586" s="30">
        <v>2.2000000000000002</v>
      </c>
      <c r="D37586" t="s">
        <v>24</v>
      </c>
      <c r="G37586" t="s">
        <v>25</v>
      </c>
    </row>
    <row r="37587" spans="1:7">
      <c r="A37587">
        <v>76041010</v>
      </c>
      <c r="B37587" t="s">
        <v>133</v>
      </c>
      <c r="C37587" s="30">
        <v>2.4200000000000004</v>
      </c>
      <c r="D37587" t="s">
        <v>24</v>
      </c>
      <c r="E37587">
        <v>2026</v>
      </c>
      <c r="G37587" t="s">
        <v>25</v>
      </c>
    </row>
    <row r="37588" spans="1:7">
      <c r="A37588">
        <v>76041010</v>
      </c>
      <c r="B37588" t="s">
        <v>133</v>
      </c>
      <c r="C37588" s="30">
        <v>2.64</v>
      </c>
      <c r="D37588" t="s">
        <v>24</v>
      </c>
      <c r="E37588">
        <v>2027</v>
      </c>
      <c r="G37588" t="s">
        <v>25</v>
      </c>
    </row>
    <row r="37589" spans="1:7">
      <c r="A37589">
        <v>76041010</v>
      </c>
      <c r="B37589" t="s">
        <v>133</v>
      </c>
      <c r="C37589" s="30">
        <v>2.8600000000000003</v>
      </c>
      <c r="D37589" t="s">
        <v>24</v>
      </c>
      <c r="E37589">
        <v>2028</v>
      </c>
      <c r="G37589" t="s">
        <v>25</v>
      </c>
    </row>
    <row r="37590" spans="1:7">
      <c r="A37590">
        <v>76041090</v>
      </c>
      <c r="B37590" t="s">
        <v>133</v>
      </c>
      <c r="C37590" s="30">
        <v>2.2200000000000002</v>
      </c>
      <c r="D37590" t="s">
        <v>24</v>
      </c>
      <c r="G37590" t="s">
        <v>25</v>
      </c>
    </row>
    <row r="37591" spans="1:7">
      <c r="A37591">
        <v>76041090</v>
      </c>
      <c r="B37591" t="s">
        <v>133</v>
      </c>
      <c r="C37591" s="30">
        <v>2.4420000000000002</v>
      </c>
      <c r="D37591" t="s">
        <v>24</v>
      </c>
      <c r="E37591">
        <v>2026</v>
      </c>
      <c r="G37591" t="s">
        <v>25</v>
      </c>
    </row>
    <row r="37592" spans="1:7">
      <c r="A37592">
        <v>76041090</v>
      </c>
      <c r="B37592" t="s">
        <v>133</v>
      </c>
      <c r="C37592" s="30">
        <v>2.6640000000000001</v>
      </c>
      <c r="D37592" t="s">
        <v>24</v>
      </c>
      <c r="E37592">
        <v>2027</v>
      </c>
      <c r="G37592" t="s">
        <v>25</v>
      </c>
    </row>
    <row r="37593" spans="1:7">
      <c r="A37593">
        <v>76041090</v>
      </c>
      <c r="B37593" t="s">
        <v>133</v>
      </c>
      <c r="C37593" s="30">
        <v>2.8860000000000001</v>
      </c>
      <c r="D37593" t="s">
        <v>24</v>
      </c>
      <c r="E37593">
        <v>2028</v>
      </c>
      <c r="G37593" t="s">
        <v>25</v>
      </c>
    </row>
    <row r="37594" spans="1:7">
      <c r="A37594">
        <v>76042100</v>
      </c>
      <c r="B37594" t="s">
        <v>133</v>
      </c>
      <c r="C37594" s="30">
        <v>2.2200000000000002</v>
      </c>
      <c r="D37594" t="s">
        <v>24</v>
      </c>
      <c r="G37594" t="s">
        <v>25</v>
      </c>
    </row>
    <row r="37595" spans="1:7">
      <c r="A37595">
        <v>76042100</v>
      </c>
      <c r="B37595" t="s">
        <v>133</v>
      </c>
      <c r="C37595" s="30">
        <v>2.4420000000000002</v>
      </c>
      <c r="D37595" t="s">
        <v>24</v>
      </c>
      <c r="E37595">
        <v>2026</v>
      </c>
      <c r="G37595" t="s">
        <v>25</v>
      </c>
    </row>
    <row r="37596" spans="1:7">
      <c r="A37596">
        <v>76042100</v>
      </c>
      <c r="B37596" t="s">
        <v>133</v>
      </c>
      <c r="C37596" s="30">
        <v>2.6640000000000001</v>
      </c>
      <c r="D37596" t="s">
        <v>24</v>
      </c>
      <c r="E37596">
        <v>2027</v>
      </c>
      <c r="G37596" t="s">
        <v>25</v>
      </c>
    </row>
    <row r="37597" spans="1:7">
      <c r="A37597">
        <v>76042100</v>
      </c>
      <c r="B37597" t="s">
        <v>133</v>
      </c>
      <c r="C37597" s="30">
        <v>2.8860000000000001</v>
      </c>
      <c r="D37597" t="s">
        <v>24</v>
      </c>
      <c r="E37597">
        <v>2028</v>
      </c>
      <c r="G37597" t="s">
        <v>25</v>
      </c>
    </row>
    <row r="37598" spans="1:7">
      <c r="A37598">
        <v>76042910</v>
      </c>
      <c r="B37598" t="s">
        <v>133</v>
      </c>
      <c r="C37598" s="30">
        <v>2.2000000000000002</v>
      </c>
      <c r="D37598" t="s">
        <v>24</v>
      </c>
      <c r="G37598" t="s">
        <v>25</v>
      </c>
    </row>
    <row r="37599" spans="1:7">
      <c r="A37599">
        <v>76042910</v>
      </c>
      <c r="B37599" t="s">
        <v>133</v>
      </c>
      <c r="C37599" s="30">
        <v>2.4200000000000004</v>
      </c>
      <c r="D37599" t="s">
        <v>24</v>
      </c>
      <c r="E37599">
        <v>2026</v>
      </c>
      <c r="G37599" t="s">
        <v>25</v>
      </c>
    </row>
    <row r="37600" spans="1:7">
      <c r="A37600">
        <v>76042910</v>
      </c>
      <c r="B37600" t="s">
        <v>133</v>
      </c>
      <c r="C37600" s="30">
        <v>2.64</v>
      </c>
      <c r="D37600" t="s">
        <v>24</v>
      </c>
      <c r="E37600">
        <v>2027</v>
      </c>
      <c r="G37600" t="s">
        <v>25</v>
      </c>
    </row>
    <row r="37601" spans="1:7">
      <c r="A37601">
        <v>76042910</v>
      </c>
      <c r="B37601" t="s">
        <v>133</v>
      </c>
      <c r="C37601" s="30">
        <v>2.8600000000000003</v>
      </c>
      <c r="D37601" t="s">
        <v>24</v>
      </c>
      <c r="E37601">
        <v>2028</v>
      </c>
      <c r="G37601" t="s">
        <v>25</v>
      </c>
    </row>
    <row r="37602" spans="1:7">
      <c r="A37602">
        <v>76042990</v>
      </c>
      <c r="B37602" t="s">
        <v>133</v>
      </c>
      <c r="C37602" s="30">
        <v>2.2200000000000002</v>
      </c>
      <c r="D37602" t="s">
        <v>24</v>
      </c>
      <c r="G37602" t="s">
        <v>25</v>
      </c>
    </row>
    <row r="37603" spans="1:7">
      <c r="A37603">
        <v>76042990</v>
      </c>
      <c r="B37603" t="s">
        <v>133</v>
      </c>
      <c r="C37603" s="30">
        <v>2.4420000000000002</v>
      </c>
      <c r="D37603" t="s">
        <v>24</v>
      </c>
      <c r="E37603">
        <v>2026</v>
      </c>
      <c r="G37603" t="s">
        <v>25</v>
      </c>
    </row>
    <row r="37604" spans="1:7">
      <c r="A37604">
        <v>76042990</v>
      </c>
      <c r="B37604" t="s">
        <v>133</v>
      </c>
      <c r="C37604" s="30">
        <v>2.6640000000000001</v>
      </c>
      <c r="D37604" t="s">
        <v>24</v>
      </c>
      <c r="E37604">
        <v>2027</v>
      </c>
      <c r="G37604" t="s">
        <v>25</v>
      </c>
    </row>
    <row r="37605" spans="1:7">
      <c r="A37605">
        <v>76042990</v>
      </c>
      <c r="B37605" t="s">
        <v>133</v>
      </c>
      <c r="C37605" s="30">
        <v>2.8860000000000001</v>
      </c>
      <c r="D37605" t="s">
        <v>24</v>
      </c>
      <c r="E37605">
        <v>2028</v>
      </c>
      <c r="G37605" t="s">
        <v>25</v>
      </c>
    </row>
    <row r="37606" spans="1:7">
      <c r="A37606">
        <v>7605</v>
      </c>
      <c r="B37606" t="s">
        <v>133</v>
      </c>
      <c r="C37606" s="30">
        <v>2.2000000000000002</v>
      </c>
      <c r="D37606" t="s">
        <v>24</v>
      </c>
      <c r="G37606" t="s">
        <v>25</v>
      </c>
    </row>
    <row r="37607" spans="1:7">
      <c r="A37607">
        <v>7605</v>
      </c>
      <c r="B37607" t="s">
        <v>133</v>
      </c>
      <c r="C37607" s="30">
        <v>2.4200000000000004</v>
      </c>
      <c r="D37607" t="s">
        <v>24</v>
      </c>
      <c r="E37607">
        <v>2026</v>
      </c>
      <c r="G37607" t="s">
        <v>25</v>
      </c>
    </row>
    <row r="37608" spans="1:7">
      <c r="A37608">
        <v>7605</v>
      </c>
      <c r="B37608" t="s">
        <v>133</v>
      </c>
      <c r="C37608" s="30">
        <v>2.64</v>
      </c>
      <c r="D37608" t="s">
        <v>24</v>
      </c>
      <c r="E37608">
        <v>2027</v>
      </c>
      <c r="G37608" t="s">
        <v>25</v>
      </c>
    </row>
    <row r="37609" spans="1:7">
      <c r="A37609">
        <v>7605</v>
      </c>
      <c r="B37609" t="s">
        <v>133</v>
      </c>
      <c r="C37609" s="30">
        <v>2.8600000000000003</v>
      </c>
      <c r="D37609" t="s">
        <v>24</v>
      </c>
      <c r="E37609">
        <v>2028</v>
      </c>
      <c r="G37609" t="s">
        <v>25</v>
      </c>
    </row>
    <row r="37610" spans="1:7">
      <c r="A37610">
        <v>7606</v>
      </c>
      <c r="B37610" t="s">
        <v>133</v>
      </c>
      <c r="C37610" s="30">
        <v>2.66</v>
      </c>
      <c r="D37610" t="s">
        <v>24</v>
      </c>
      <c r="G37610" t="s">
        <v>25</v>
      </c>
    </row>
    <row r="37611" spans="1:7">
      <c r="A37611">
        <v>7606</v>
      </c>
      <c r="B37611" t="s">
        <v>133</v>
      </c>
      <c r="C37611" s="30">
        <v>2.9260000000000002</v>
      </c>
      <c r="D37611" t="s">
        <v>24</v>
      </c>
      <c r="E37611">
        <v>2026</v>
      </c>
      <c r="G37611" t="s">
        <v>25</v>
      </c>
    </row>
    <row r="37612" spans="1:7">
      <c r="A37612">
        <v>7606</v>
      </c>
      <c r="B37612" t="s">
        <v>133</v>
      </c>
      <c r="C37612" s="30">
        <v>3.1920000000000002</v>
      </c>
      <c r="D37612" t="s">
        <v>24</v>
      </c>
      <c r="E37612">
        <v>2027</v>
      </c>
      <c r="G37612" t="s">
        <v>25</v>
      </c>
    </row>
    <row r="37613" spans="1:7">
      <c r="A37613">
        <v>7606</v>
      </c>
      <c r="B37613" t="s">
        <v>133</v>
      </c>
      <c r="C37613" s="30">
        <v>3.4580000000000002</v>
      </c>
      <c r="D37613" t="s">
        <v>24</v>
      </c>
      <c r="E37613">
        <v>2028</v>
      </c>
      <c r="G37613" t="s">
        <v>25</v>
      </c>
    </row>
    <row r="37614" spans="1:7">
      <c r="A37614">
        <v>7607</v>
      </c>
      <c r="B37614" t="s">
        <v>133</v>
      </c>
      <c r="C37614" s="30">
        <v>2.66</v>
      </c>
      <c r="D37614" t="s">
        <v>24</v>
      </c>
      <c r="G37614" t="s">
        <v>25</v>
      </c>
    </row>
    <row r="37615" spans="1:7">
      <c r="A37615">
        <v>7607</v>
      </c>
      <c r="B37615" t="s">
        <v>133</v>
      </c>
      <c r="C37615" s="30">
        <v>2.9260000000000002</v>
      </c>
      <c r="D37615" t="s">
        <v>24</v>
      </c>
      <c r="E37615">
        <v>2026</v>
      </c>
      <c r="G37615" t="s">
        <v>25</v>
      </c>
    </row>
    <row r="37616" spans="1:7">
      <c r="A37616">
        <v>7607</v>
      </c>
      <c r="B37616" t="s">
        <v>133</v>
      </c>
      <c r="C37616" s="30">
        <v>3.1920000000000002</v>
      </c>
      <c r="D37616" t="s">
        <v>24</v>
      </c>
      <c r="E37616">
        <v>2027</v>
      </c>
      <c r="G37616" t="s">
        <v>25</v>
      </c>
    </row>
    <row r="37617" spans="1:7">
      <c r="A37617">
        <v>7607</v>
      </c>
      <c r="B37617" t="s">
        <v>133</v>
      </c>
      <c r="C37617" s="30">
        <v>3.4580000000000002</v>
      </c>
      <c r="D37617" t="s">
        <v>24</v>
      </c>
      <c r="E37617">
        <v>2028</v>
      </c>
      <c r="G37617" t="s">
        <v>25</v>
      </c>
    </row>
    <row r="37618" spans="1:7">
      <c r="A37618">
        <v>7608</v>
      </c>
      <c r="B37618" t="s">
        <v>133</v>
      </c>
      <c r="C37618" s="30">
        <v>2.2200000000000002</v>
      </c>
      <c r="D37618" t="s">
        <v>24</v>
      </c>
      <c r="G37618" t="s">
        <v>25</v>
      </c>
    </row>
    <row r="37619" spans="1:7">
      <c r="A37619">
        <v>7608</v>
      </c>
      <c r="B37619" t="s">
        <v>133</v>
      </c>
      <c r="C37619" s="30">
        <v>2.4420000000000002</v>
      </c>
      <c r="D37619" t="s">
        <v>24</v>
      </c>
      <c r="E37619">
        <v>2026</v>
      </c>
      <c r="G37619" t="s">
        <v>25</v>
      </c>
    </row>
    <row r="37620" spans="1:7">
      <c r="A37620">
        <v>7608</v>
      </c>
      <c r="B37620" t="s">
        <v>133</v>
      </c>
      <c r="C37620" s="30">
        <v>2.6640000000000001</v>
      </c>
      <c r="D37620" t="s">
        <v>24</v>
      </c>
      <c r="E37620">
        <v>2027</v>
      </c>
      <c r="G37620" t="s">
        <v>25</v>
      </c>
    </row>
    <row r="37621" spans="1:7">
      <c r="A37621">
        <v>7608</v>
      </c>
      <c r="B37621" t="s">
        <v>133</v>
      </c>
      <c r="C37621" s="30">
        <v>2.8860000000000001</v>
      </c>
      <c r="D37621" t="s">
        <v>24</v>
      </c>
      <c r="E37621">
        <v>2028</v>
      </c>
      <c r="G37621" t="s">
        <v>25</v>
      </c>
    </row>
    <row r="37622" spans="1:7">
      <c r="A37622">
        <v>76090000</v>
      </c>
      <c r="B37622" t="s">
        <v>133</v>
      </c>
      <c r="C37622" s="30">
        <v>2.2200000000000002</v>
      </c>
      <c r="D37622" t="s">
        <v>24</v>
      </c>
      <c r="G37622" t="s">
        <v>25</v>
      </c>
    </row>
    <row r="37623" spans="1:7">
      <c r="A37623">
        <v>76090000</v>
      </c>
      <c r="B37623" t="s">
        <v>133</v>
      </c>
      <c r="C37623" s="30">
        <v>2.4420000000000002</v>
      </c>
      <c r="D37623" t="s">
        <v>24</v>
      </c>
      <c r="E37623">
        <v>2026</v>
      </c>
      <c r="G37623" t="s">
        <v>25</v>
      </c>
    </row>
    <row r="37624" spans="1:7">
      <c r="A37624">
        <v>76090000</v>
      </c>
      <c r="B37624" t="s">
        <v>133</v>
      </c>
      <c r="C37624" s="30">
        <v>2.6640000000000001</v>
      </c>
      <c r="D37624" t="s">
        <v>24</v>
      </c>
      <c r="E37624">
        <v>2027</v>
      </c>
      <c r="G37624" t="s">
        <v>25</v>
      </c>
    </row>
    <row r="37625" spans="1:7">
      <c r="A37625">
        <v>76090000</v>
      </c>
      <c r="B37625" t="s">
        <v>133</v>
      </c>
      <c r="C37625" s="30">
        <v>2.8860000000000001</v>
      </c>
      <c r="D37625" t="s">
        <v>24</v>
      </c>
      <c r="E37625">
        <v>2028</v>
      </c>
      <c r="G37625" t="s">
        <v>25</v>
      </c>
    </row>
    <row r="37626" spans="1:7">
      <c r="A37626">
        <v>76101000</v>
      </c>
      <c r="B37626" t="s">
        <v>133</v>
      </c>
      <c r="C37626" s="30">
        <v>2.2200000000000002</v>
      </c>
      <c r="D37626" t="s">
        <v>24</v>
      </c>
      <c r="G37626" t="s">
        <v>25</v>
      </c>
    </row>
    <row r="37627" spans="1:7">
      <c r="A37627">
        <v>76101000</v>
      </c>
      <c r="B37627" t="s">
        <v>133</v>
      </c>
      <c r="C37627" s="30">
        <v>2.4420000000000002</v>
      </c>
      <c r="D37627" t="s">
        <v>24</v>
      </c>
      <c r="E37627">
        <v>2026</v>
      </c>
      <c r="G37627" t="s">
        <v>25</v>
      </c>
    </row>
    <row r="37628" spans="1:7">
      <c r="A37628">
        <v>76101000</v>
      </c>
      <c r="B37628" t="s">
        <v>133</v>
      </c>
      <c r="C37628" s="30">
        <v>2.6640000000000001</v>
      </c>
      <c r="D37628" t="s">
        <v>24</v>
      </c>
      <c r="E37628">
        <v>2027</v>
      </c>
      <c r="G37628" t="s">
        <v>25</v>
      </c>
    </row>
    <row r="37629" spans="1:7">
      <c r="A37629">
        <v>76101000</v>
      </c>
      <c r="B37629" t="s">
        <v>133</v>
      </c>
      <c r="C37629" s="30">
        <v>2.8860000000000001</v>
      </c>
      <c r="D37629" t="s">
        <v>24</v>
      </c>
      <c r="E37629">
        <v>2028</v>
      </c>
      <c r="G37629" t="s">
        <v>25</v>
      </c>
    </row>
    <row r="37630" spans="1:7">
      <c r="A37630">
        <v>761090</v>
      </c>
      <c r="B37630" t="s">
        <v>133</v>
      </c>
      <c r="C37630" s="30">
        <v>2.2200000000000002</v>
      </c>
      <c r="D37630" t="s">
        <v>24</v>
      </c>
      <c r="G37630" t="s">
        <v>25</v>
      </c>
    </row>
    <row r="37631" spans="1:7">
      <c r="A37631">
        <v>761090</v>
      </c>
      <c r="B37631" t="s">
        <v>133</v>
      </c>
      <c r="C37631" s="30">
        <v>2.4420000000000002</v>
      </c>
      <c r="D37631" t="s">
        <v>24</v>
      </c>
      <c r="E37631">
        <v>2026</v>
      </c>
      <c r="G37631" t="s">
        <v>25</v>
      </c>
    </row>
    <row r="37632" spans="1:7">
      <c r="A37632">
        <v>761090</v>
      </c>
      <c r="B37632" t="s">
        <v>133</v>
      </c>
      <c r="C37632" s="30">
        <v>2.6640000000000001</v>
      </c>
      <c r="D37632" t="s">
        <v>24</v>
      </c>
      <c r="E37632">
        <v>2027</v>
      </c>
      <c r="G37632" t="s">
        <v>25</v>
      </c>
    </row>
    <row r="37633" spans="1:7">
      <c r="A37633">
        <v>761090</v>
      </c>
      <c r="B37633" t="s">
        <v>133</v>
      </c>
      <c r="C37633" s="30">
        <v>2.8860000000000001</v>
      </c>
      <c r="D37633" t="s">
        <v>24</v>
      </c>
      <c r="E37633">
        <v>2028</v>
      </c>
      <c r="G37633" t="s">
        <v>25</v>
      </c>
    </row>
    <row r="37634" spans="1:7">
      <c r="A37634">
        <v>76109010</v>
      </c>
      <c r="B37634" t="s">
        <v>133</v>
      </c>
      <c r="C37634" s="30">
        <v>2.2200000000000002</v>
      </c>
      <c r="D37634" t="s">
        <v>24</v>
      </c>
      <c r="G37634" t="s">
        <v>25</v>
      </c>
    </row>
    <row r="37635" spans="1:7">
      <c r="A37635">
        <v>76109010</v>
      </c>
      <c r="B37635" t="s">
        <v>133</v>
      </c>
      <c r="C37635" s="30">
        <v>2.4420000000000002</v>
      </c>
      <c r="D37635" t="s">
        <v>24</v>
      </c>
      <c r="E37635">
        <v>2026</v>
      </c>
      <c r="G37635" t="s">
        <v>25</v>
      </c>
    </row>
    <row r="37636" spans="1:7">
      <c r="A37636">
        <v>76109010</v>
      </c>
      <c r="B37636" t="s">
        <v>133</v>
      </c>
      <c r="C37636" s="30">
        <v>2.6640000000000001</v>
      </c>
      <c r="D37636" t="s">
        <v>24</v>
      </c>
      <c r="E37636">
        <v>2027</v>
      </c>
      <c r="G37636" t="s">
        <v>25</v>
      </c>
    </row>
    <row r="37637" spans="1:7">
      <c r="A37637">
        <v>76109010</v>
      </c>
      <c r="B37637" t="s">
        <v>133</v>
      </c>
      <c r="C37637" s="30">
        <v>2.8860000000000001</v>
      </c>
      <c r="D37637" t="s">
        <v>24</v>
      </c>
      <c r="E37637">
        <v>2028</v>
      </c>
      <c r="G37637" t="s">
        <v>25</v>
      </c>
    </row>
    <row r="37638" spans="1:7">
      <c r="A37638">
        <v>76109090</v>
      </c>
      <c r="B37638" t="s">
        <v>133</v>
      </c>
      <c r="C37638" s="30">
        <v>2.2200000000000002</v>
      </c>
      <c r="D37638" t="s">
        <v>24</v>
      </c>
      <c r="G37638" t="s">
        <v>25</v>
      </c>
    </row>
    <row r="37639" spans="1:7">
      <c r="A37639">
        <v>76109090</v>
      </c>
      <c r="B37639" t="s">
        <v>133</v>
      </c>
      <c r="C37639" s="30">
        <v>2.4420000000000002</v>
      </c>
      <c r="D37639" t="s">
        <v>24</v>
      </c>
      <c r="E37639">
        <v>2026</v>
      </c>
      <c r="G37639" t="s">
        <v>25</v>
      </c>
    </row>
    <row r="37640" spans="1:7">
      <c r="A37640">
        <v>76109090</v>
      </c>
      <c r="B37640" t="s">
        <v>133</v>
      </c>
      <c r="C37640" s="30">
        <v>2.6640000000000001</v>
      </c>
      <c r="D37640" t="s">
        <v>24</v>
      </c>
      <c r="E37640">
        <v>2027</v>
      </c>
      <c r="G37640" t="s">
        <v>25</v>
      </c>
    </row>
    <row r="37641" spans="1:7">
      <c r="A37641">
        <v>76109090</v>
      </c>
      <c r="B37641" t="s">
        <v>133</v>
      </c>
      <c r="C37641" s="30">
        <v>2.8860000000000001</v>
      </c>
      <c r="D37641" t="s">
        <v>24</v>
      </c>
      <c r="E37641">
        <v>2028</v>
      </c>
      <c r="G37641" t="s">
        <v>25</v>
      </c>
    </row>
    <row r="37642" spans="1:7">
      <c r="A37642">
        <v>76110000</v>
      </c>
      <c r="B37642" t="s">
        <v>133</v>
      </c>
      <c r="C37642" s="30">
        <v>2.66</v>
      </c>
      <c r="D37642" t="s">
        <v>24</v>
      </c>
      <c r="G37642" t="s">
        <v>25</v>
      </c>
    </row>
    <row r="37643" spans="1:7">
      <c r="A37643">
        <v>76110000</v>
      </c>
      <c r="B37643" t="s">
        <v>133</v>
      </c>
      <c r="C37643" s="30">
        <v>2.9260000000000002</v>
      </c>
      <c r="D37643" t="s">
        <v>24</v>
      </c>
      <c r="E37643">
        <v>2026</v>
      </c>
      <c r="G37643" t="s">
        <v>25</v>
      </c>
    </row>
    <row r="37644" spans="1:7">
      <c r="A37644">
        <v>76110000</v>
      </c>
      <c r="B37644" t="s">
        <v>133</v>
      </c>
      <c r="C37644" s="30">
        <v>3.1920000000000002</v>
      </c>
      <c r="D37644" t="s">
        <v>24</v>
      </c>
      <c r="E37644">
        <v>2027</v>
      </c>
      <c r="G37644" t="s">
        <v>25</v>
      </c>
    </row>
    <row r="37645" spans="1:7">
      <c r="A37645">
        <v>76110000</v>
      </c>
      <c r="B37645" t="s">
        <v>133</v>
      </c>
      <c r="C37645" s="30">
        <v>3.4580000000000002</v>
      </c>
      <c r="D37645" t="s">
        <v>24</v>
      </c>
      <c r="E37645">
        <v>2028</v>
      </c>
      <c r="G37645" t="s">
        <v>25</v>
      </c>
    </row>
    <row r="37646" spans="1:7">
      <c r="A37646">
        <v>7612</v>
      </c>
      <c r="B37646" t="s">
        <v>133</v>
      </c>
      <c r="C37646" s="30">
        <v>2.66</v>
      </c>
      <c r="D37646" t="s">
        <v>24</v>
      </c>
      <c r="G37646" t="s">
        <v>25</v>
      </c>
    </row>
    <row r="37647" spans="1:7">
      <c r="A37647">
        <v>7612</v>
      </c>
      <c r="B37647" t="s">
        <v>133</v>
      </c>
      <c r="C37647" s="30">
        <v>2.9260000000000002</v>
      </c>
      <c r="D37647" t="s">
        <v>24</v>
      </c>
      <c r="E37647">
        <v>2026</v>
      </c>
      <c r="G37647" t="s">
        <v>25</v>
      </c>
    </row>
    <row r="37648" spans="1:7">
      <c r="A37648">
        <v>7612</v>
      </c>
      <c r="B37648" t="s">
        <v>133</v>
      </c>
      <c r="C37648" s="30">
        <v>3.1920000000000002</v>
      </c>
      <c r="D37648" t="s">
        <v>24</v>
      </c>
      <c r="E37648">
        <v>2027</v>
      </c>
      <c r="G37648" t="s">
        <v>25</v>
      </c>
    </row>
    <row r="37649" spans="1:7">
      <c r="A37649">
        <v>7612</v>
      </c>
      <c r="B37649" t="s">
        <v>133</v>
      </c>
      <c r="C37649" s="30">
        <v>3.4580000000000002</v>
      </c>
      <c r="D37649" t="s">
        <v>24</v>
      </c>
      <c r="E37649">
        <v>2028</v>
      </c>
      <c r="G37649" t="s">
        <v>25</v>
      </c>
    </row>
    <row r="37650" spans="1:7">
      <c r="A37650">
        <v>76130000</v>
      </c>
      <c r="B37650" t="s">
        <v>133</v>
      </c>
      <c r="C37650" s="30">
        <v>2.66</v>
      </c>
      <c r="D37650" t="s">
        <v>24</v>
      </c>
      <c r="G37650" t="s">
        <v>25</v>
      </c>
    </row>
    <row r="37651" spans="1:7">
      <c r="A37651">
        <v>76130000</v>
      </c>
      <c r="B37651" t="s">
        <v>133</v>
      </c>
      <c r="C37651" s="30">
        <v>2.9260000000000002</v>
      </c>
      <c r="D37651" t="s">
        <v>24</v>
      </c>
      <c r="E37651">
        <v>2026</v>
      </c>
      <c r="G37651" t="s">
        <v>25</v>
      </c>
    </row>
    <row r="37652" spans="1:7">
      <c r="A37652">
        <v>76130000</v>
      </c>
      <c r="B37652" t="s">
        <v>133</v>
      </c>
      <c r="C37652" s="30">
        <v>3.1920000000000002</v>
      </c>
      <c r="D37652" t="s">
        <v>24</v>
      </c>
      <c r="E37652">
        <v>2027</v>
      </c>
      <c r="G37652" t="s">
        <v>25</v>
      </c>
    </row>
    <row r="37653" spans="1:7">
      <c r="A37653">
        <v>76130000</v>
      </c>
      <c r="B37653" t="s">
        <v>133</v>
      </c>
      <c r="C37653" s="30">
        <v>3.4580000000000002</v>
      </c>
      <c r="D37653" t="s">
        <v>24</v>
      </c>
      <c r="E37653">
        <v>2028</v>
      </c>
      <c r="G37653" t="s">
        <v>25</v>
      </c>
    </row>
    <row r="37654" spans="1:7">
      <c r="A37654">
        <v>7614</v>
      </c>
      <c r="B37654" t="s">
        <v>133</v>
      </c>
      <c r="C37654" s="30">
        <v>2.2000000000000002</v>
      </c>
      <c r="D37654" t="s">
        <v>24</v>
      </c>
      <c r="G37654" t="s">
        <v>25</v>
      </c>
    </row>
    <row r="37655" spans="1:7">
      <c r="A37655">
        <v>7614</v>
      </c>
      <c r="B37655" t="s">
        <v>133</v>
      </c>
      <c r="C37655" s="30">
        <v>2.4200000000000004</v>
      </c>
      <c r="D37655" t="s">
        <v>24</v>
      </c>
      <c r="E37655">
        <v>2026</v>
      </c>
      <c r="G37655" t="s">
        <v>25</v>
      </c>
    </row>
    <row r="37656" spans="1:7">
      <c r="A37656">
        <v>7614</v>
      </c>
      <c r="B37656" t="s">
        <v>133</v>
      </c>
      <c r="C37656" s="30">
        <v>2.64</v>
      </c>
      <c r="D37656" t="s">
        <v>24</v>
      </c>
      <c r="E37656">
        <v>2027</v>
      </c>
      <c r="G37656" t="s">
        <v>25</v>
      </c>
    </row>
    <row r="37657" spans="1:7">
      <c r="A37657">
        <v>7614</v>
      </c>
      <c r="B37657" t="s">
        <v>133</v>
      </c>
      <c r="C37657" s="30">
        <v>2.8600000000000003</v>
      </c>
      <c r="D37657" t="s">
        <v>24</v>
      </c>
      <c r="E37657">
        <v>2028</v>
      </c>
      <c r="G37657" t="s">
        <v>25</v>
      </c>
    </row>
    <row r="37658" spans="1:7">
      <c r="A37658">
        <v>76161000</v>
      </c>
      <c r="B37658" t="s">
        <v>133</v>
      </c>
      <c r="C37658" s="30">
        <v>2.66</v>
      </c>
      <c r="D37658" t="s">
        <v>24</v>
      </c>
      <c r="G37658" t="s">
        <v>25</v>
      </c>
    </row>
    <row r="37659" spans="1:7">
      <c r="A37659">
        <v>76161000</v>
      </c>
      <c r="B37659" t="s">
        <v>133</v>
      </c>
      <c r="C37659" s="30">
        <v>2.9260000000000002</v>
      </c>
      <c r="D37659" t="s">
        <v>24</v>
      </c>
      <c r="E37659">
        <v>2026</v>
      </c>
      <c r="G37659" t="s">
        <v>25</v>
      </c>
    </row>
    <row r="37660" spans="1:7">
      <c r="A37660">
        <v>76161000</v>
      </c>
      <c r="B37660" t="s">
        <v>133</v>
      </c>
      <c r="C37660" s="30">
        <v>3.1920000000000002</v>
      </c>
      <c r="D37660" t="s">
        <v>24</v>
      </c>
      <c r="E37660">
        <v>2027</v>
      </c>
      <c r="G37660" t="s">
        <v>25</v>
      </c>
    </row>
    <row r="37661" spans="1:7">
      <c r="A37661">
        <v>76161000</v>
      </c>
      <c r="B37661" t="s">
        <v>133</v>
      </c>
      <c r="C37661" s="30">
        <v>3.4580000000000002</v>
      </c>
      <c r="D37661" t="s">
        <v>24</v>
      </c>
      <c r="E37661">
        <v>2028</v>
      </c>
      <c r="G37661" t="s">
        <v>25</v>
      </c>
    </row>
    <row r="37662" spans="1:7">
      <c r="A37662">
        <v>76169100</v>
      </c>
      <c r="B37662" t="s">
        <v>133</v>
      </c>
      <c r="C37662" s="30">
        <v>2.66</v>
      </c>
      <c r="D37662" t="s">
        <v>24</v>
      </c>
      <c r="G37662" t="s">
        <v>25</v>
      </c>
    </row>
    <row r="37663" spans="1:7">
      <c r="A37663">
        <v>76169100</v>
      </c>
      <c r="B37663" t="s">
        <v>133</v>
      </c>
      <c r="C37663" s="30">
        <v>2.9260000000000002</v>
      </c>
      <c r="D37663" t="s">
        <v>24</v>
      </c>
      <c r="E37663">
        <v>2026</v>
      </c>
      <c r="G37663" t="s">
        <v>25</v>
      </c>
    </row>
    <row r="37664" spans="1:7">
      <c r="A37664">
        <v>76169100</v>
      </c>
      <c r="B37664" t="s">
        <v>133</v>
      </c>
      <c r="C37664" s="30">
        <v>3.1920000000000002</v>
      </c>
      <c r="D37664" t="s">
        <v>24</v>
      </c>
      <c r="E37664">
        <v>2027</v>
      </c>
      <c r="G37664" t="s">
        <v>25</v>
      </c>
    </row>
    <row r="37665" spans="1:7">
      <c r="A37665">
        <v>76169100</v>
      </c>
      <c r="B37665" t="s">
        <v>133</v>
      </c>
      <c r="C37665" s="30">
        <v>3.4580000000000002</v>
      </c>
      <c r="D37665" t="s">
        <v>24</v>
      </c>
      <c r="E37665">
        <v>2028</v>
      </c>
      <c r="G37665" t="s">
        <v>25</v>
      </c>
    </row>
    <row r="37666" spans="1:7">
      <c r="A37666">
        <v>76169910</v>
      </c>
      <c r="B37666" t="s">
        <v>133</v>
      </c>
      <c r="C37666" s="30">
        <v>1.98</v>
      </c>
      <c r="D37666" t="s">
        <v>24</v>
      </c>
      <c r="G37666" t="s">
        <v>25</v>
      </c>
    </row>
    <row r="37667" spans="1:7">
      <c r="A37667">
        <v>76169910</v>
      </c>
      <c r="B37667" t="s">
        <v>133</v>
      </c>
      <c r="C37667" s="30">
        <v>2.1779999999999999</v>
      </c>
      <c r="D37667" t="s">
        <v>24</v>
      </c>
      <c r="E37667">
        <v>2026</v>
      </c>
      <c r="G37667" t="s">
        <v>25</v>
      </c>
    </row>
    <row r="37668" spans="1:7">
      <c r="A37668">
        <v>76169910</v>
      </c>
      <c r="B37668" t="s">
        <v>133</v>
      </c>
      <c r="C37668" s="30">
        <v>2.3759999999999999</v>
      </c>
      <c r="D37668" t="s">
        <v>24</v>
      </c>
      <c r="E37668">
        <v>2027</v>
      </c>
      <c r="G37668" t="s">
        <v>25</v>
      </c>
    </row>
    <row r="37669" spans="1:7">
      <c r="A37669">
        <v>76169910</v>
      </c>
      <c r="B37669" t="s">
        <v>133</v>
      </c>
      <c r="C37669" s="30">
        <v>2.5739999999999998</v>
      </c>
      <c r="D37669" t="s">
        <v>24</v>
      </c>
      <c r="E37669">
        <v>2028</v>
      </c>
      <c r="G37669" t="s">
        <v>25</v>
      </c>
    </row>
    <row r="37670" spans="1:7">
      <c r="A37670">
        <v>76169990</v>
      </c>
      <c r="B37670" t="s">
        <v>133</v>
      </c>
      <c r="C37670" s="30">
        <v>2.66</v>
      </c>
      <c r="D37670" t="s">
        <v>24</v>
      </c>
      <c r="G37670" t="s">
        <v>25</v>
      </c>
    </row>
    <row r="37671" spans="1:7">
      <c r="A37671">
        <v>76169990</v>
      </c>
      <c r="B37671" t="s">
        <v>133</v>
      </c>
      <c r="C37671" s="30">
        <v>2.9260000000000002</v>
      </c>
      <c r="D37671" t="s">
        <v>24</v>
      </c>
      <c r="E37671">
        <v>2026</v>
      </c>
      <c r="G37671" t="s">
        <v>25</v>
      </c>
    </row>
    <row r="37672" spans="1:7">
      <c r="A37672">
        <v>76169990</v>
      </c>
      <c r="B37672" t="s">
        <v>133</v>
      </c>
      <c r="C37672" s="30">
        <v>3.1920000000000002</v>
      </c>
      <c r="D37672" t="s">
        <v>24</v>
      </c>
      <c r="E37672">
        <v>2027</v>
      </c>
      <c r="G37672" t="s">
        <v>25</v>
      </c>
    </row>
    <row r="37673" spans="1:7">
      <c r="A37673">
        <v>76169990</v>
      </c>
      <c r="B37673" t="s">
        <v>133</v>
      </c>
      <c r="C37673" s="30">
        <v>3.4580000000000002</v>
      </c>
      <c r="D37673" t="s">
        <v>24</v>
      </c>
      <c r="E37673">
        <v>2028</v>
      </c>
      <c r="G37673" t="s">
        <v>25</v>
      </c>
    </row>
    <row r="37674" spans="1:7">
      <c r="A37674">
        <v>28041000</v>
      </c>
      <c r="B37674" t="s">
        <v>133</v>
      </c>
      <c r="C37674" s="30">
        <v>10.82</v>
      </c>
      <c r="G37674" t="s">
        <v>272</v>
      </c>
    </row>
    <row r="37675" spans="1:7">
      <c r="A37675">
        <v>28041000</v>
      </c>
      <c r="B37675" t="s">
        <v>133</v>
      </c>
      <c r="C37675" s="30">
        <v>11.902000000000001</v>
      </c>
      <c r="E37675">
        <v>2026</v>
      </c>
      <c r="G37675" t="s">
        <v>272</v>
      </c>
    </row>
    <row r="37676" spans="1:7">
      <c r="A37676">
        <v>28041000</v>
      </c>
      <c r="B37676" t="s">
        <v>133</v>
      </c>
      <c r="C37676" s="30">
        <v>12.984</v>
      </c>
      <c r="E37676">
        <v>2027</v>
      </c>
      <c r="G37676" t="s">
        <v>272</v>
      </c>
    </row>
    <row r="37677" spans="1:7">
      <c r="A37677">
        <v>28041000</v>
      </c>
      <c r="B37677" t="s">
        <v>133</v>
      </c>
      <c r="C37677" s="30">
        <v>14.066000000000001</v>
      </c>
      <c r="E37677">
        <v>2028</v>
      </c>
      <c r="G37677" t="s">
        <v>272</v>
      </c>
    </row>
    <row r="37678" spans="1:7">
      <c r="A37678">
        <v>720211</v>
      </c>
      <c r="B37678" t="s">
        <v>133</v>
      </c>
      <c r="C37678" s="30">
        <v>1.69</v>
      </c>
      <c r="G37678" t="s">
        <v>273</v>
      </c>
    </row>
    <row r="37679" spans="1:7">
      <c r="A37679">
        <v>720211</v>
      </c>
      <c r="B37679" t="s">
        <v>133</v>
      </c>
      <c r="C37679" s="30">
        <v>1.859</v>
      </c>
      <c r="E37679">
        <v>2026</v>
      </c>
      <c r="G37679" t="s">
        <v>273</v>
      </c>
    </row>
    <row r="37680" spans="1:7">
      <c r="A37680">
        <v>720211</v>
      </c>
      <c r="B37680" t="s">
        <v>133</v>
      </c>
      <c r="C37680" s="30">
        <v>2.028</v>
      </c>
      <c r="E37680">
        <v>2027</v>
      </c>
      <c r="G37680" t="s">
        <v>273</v>
      </c>
    </row>
    <row r="37681" spans="1:7">
      <c r="A37681">
        <v>720211</v>
      </c>
      <c r="B37681" t="s">
        <v>133</v>
      </c>
      <c r="C37681" s="30">
        <v>2.1970000000000001</v>
      </c>
      <c r="E37681">
        <v>2028</v>
      </c>
      <c r="G37681" t="s">
        <v>273</v>
      </c>
    </row>
    <row r="37682" spans="1:7">
      <c r="A37682">
        <v>720241</v>
      </c>
      <c r="B37682" t="s">
        <v>133</v>
      </c>
      <c r="C37682" s="30">
        <v>2.35</v>
      </c>
      <c r="G37682" t="s">
        <v>273</v>
      </c>
    </row>
    <row r="37683" spans="1:7">
      <c r="A37683">
        <v>720241</v>
      </c>
      <c r="B37683" t="s">
        <v>133</v>
      </c>
      <c r="C37683" s="30">
        <v>2.585</v>
      </c>
      <c r="E37683">
        <v>2026</v>
      </c>
      <c r="G37683" t="s">
        <v>273</v>
      </c>
    </row>
    <row r="37684" spans="1:7">
      <c r="A37684">
        <v>720241</v>
      </c>
      <c r="B37684" t="s">
        <v>133</v>
      </c>
      <c r="C37684" s="30">
        <v>2.8200000000000003</v>
      </c>
      <c r="E37684">
        <v>2027</v>
      </c>
      <c r="G37684" t="s">
        <v>273</v>
      </c>
    </row>
    <row r="37685" spans="1:7">
      <c r="A37685">
        <v>720241</v>
      </c>
      <c r="B37685" t="s">
        <v>133</v>
      </c>
      <c r="C37685" s="30">
        <v>3.0550000000000002</v>
      </c>
      <c r="E37685">
        <v>2028</v>
      </c>
      <c r="G37685" t="s">
        <v>273</v>
      </c>
    </row>
    <row r="37686" spans="1:7">
      <c r="A37686">
        <v>72026000</v>
      </c>
      <c r="B37686" t="s">
        <v>133</v>
      </c>
      <c r="C37686" s="30">
        <v>3.48</v>
      </c>
      <c r="G37686" t="s">
        <v>273</v>
      </c>
    </row>
    <row r="37687" spans="1:7">
      <c r="A37687">
        <v>72026000</v>
      </c>
      <c r="B37687" t="s">
        <v>133</v>
      </c>
      <c r="C37687" s="30">
        <v>3.8279999999999998</v>
      </c>
      <c r="E37687">
        <v>2026</v>
      </c>
      <c r="G37687" t="s">
        <v>273</v>
      </c>
    </row>
    <row r="37688" spans="1:7">
      <c r="A37688">
        <v>72026000</v>
      </c>
      <c r="B37688" t="s">
        <v>133</v>
      </c>
      <c r="C37688" s="30">
        <v>4.1760000000000002</v>
      </c>
      <c r="E37688">
        <v>2027</v>
      </c>
      <c r="G37688" t="s">
        <v>273</v>
      </c>
    </row>
    <row r="37689" spans="1:7">
      <c r="A37689">
        <v>72026000</v>
      </c>
      <c r="B37689" t="s">
        <v>133</v>
      </c>
      <c r="C37689" s="30">
        <v>4.524</v>
      </c>
      <c r="E37689">
        <v>2028</v>
      </c>
      <c r="G37689" t="s">
        <v>273</v>
      </c>
    </row>
    <row r="37690" spans="1:7">
      <c r="A37690">
        <v>2523100090</v>
      </c>
      <c r="B37690" t="s">
        <v>134</v>
      </c>
      <c r="C37690">
        <v>0.95</v>
      </c>
      <c r="D37690" t="s">
        <v>13</v>
      </c>
      <c r="G37690" t="s">
        <v>270</v>
      </c>
    </row>
    <row r="37691" spans="1:7">
      <c r="A37691">
        <v>2523100090</v>
      </c>
      <c r="B37691" t="s">
        <v>134</v>
      </c>
      <c r="C37691">
        <v>1.0449999999999999</v>
      </c>
      <c r="D37691" t="s">
        <v>13</v>
      </c>
      <c r="E37691">
        <v>2026</v>
      </c>
      <c r="G37691" t="s">
        <v>270</v>
      </c>
    </row>
    <row r="37692" spans="1:7">
      <c r="A37692">
        <v>2523100090</v>
      </c>
      <c r="B37692" t="s">
        <v>134</v>
      </c>
      <c r="C37692">
        <v>1.1399999999999999</v>
      </c>
      <c r="D37692" t="s">
        <v>13</v>
      </c>
      <c r="E37692">
        <v>2027</v>
      </c>
      <c r="G37692" t="s">
        <v>270</v>
      </c>
    </row>
    <row r="37693" spans="1:7">
      <c r="A37693">
        <v>2523100090</v>
      </c>
      <c r="B37693" t="s">
        <v>134</v>
      </c>
      <c r="C37693">
        <v>1.2349999999999999</v>
      </c>
      <c r="D37693" t="s">
        <v>13</v>
      </c>
      <c r="E37693">
        <v>2028</v>
      </c>
      <c r="G37693" t="s">
        <v>270</v>
      </c>
    </row>
    <row r="37694" spans="1:7">
      <c r="A37694">
        <v>25232900</v>
      </c>
      <c r="B37694" t="s">
        <v>134</v>
      </c>
      <c r="C37694">
        <v>0.98</v>
      </c>
      <c r="G37694" t="s">
        <v>270</v>
      </c>
    </row>
    <row r="37695" spans="1:7">
      <c r="A37695">
        <v>25232900</v>
      </c>
      <c r="B37695" t="s">
        <v>134</v>
      </c>
      <c r="C37695">
        <v>1.0780000000000001</v>
      </c>
      <c r="E37695">
        <v>2026</v>
      </c>
      <c r="G37695" t="s">
        <v>270</v>
      </c>
    </row>
    <row r="37696" spans="1:7">
      <c r="A37696">
        <v>25232900</v>
      </c>
      <c r="B37696" t="s">
        <v>134</v>
      </c>
      <c r="C37696">
        <v>1.1759999999999999</v>
      </c>
      <c r="E37696">
        <v>2027</v>
      </c>
      <c r="G37696" t="s">
        <v>270</v>
      </c>
    </row>
    <row r="37697" spans="1:7">
      <c r="A37697">
        <v>25232900</v>
      </c>
      <c r="B37697" t="s">
        <v>134</v>
      </c>
      <c r="C37697">
        <v>1.274</v>
      </c>
      <c r="E37697">
        <v>2028</v>
      </c>
      <c r="G37697" t="s">
        <v>270</v>
      </c>
    </row>
    <row r="37698" spans="1:7">
      <c r="A37698">
        <v>2523900090</v>
      </c>
      <c r="B37698" t="s">
        <v>134</v>
      </c>
      <c r="C37698">
        <v>0.94</v>
      </c>
      <c r="D37698" t="s">
        <v>13</v>
      </c>
      <c r="G37698" t="s">
        <v>270</v>
      </c>
    </row>
    <row r="37699" spans="1:7">
      <c r="A37699">
        <v>2523900090</v>
      </c>
      <c r="B37699" t="s">
        <v>134</v>
      </c>
      <c r="C37699">
        <v>1.034</v>
      </c>
      <c r="D37699" t="s">
        <v>13</v>
      </c>
      <c r="E37699">
        <v>2026</v>
      </c>
      <c r="G37699" t="s">
        <v>270</v>
      </c>
    </row>
    <row r="37700" spans="1:7">
      <c r="A37700">
        <v>2523900090</v>
      </c>
      <c r="B37700" t="s">
        <v>134</v>
      </c>
      <c r="C37700">
        <v>1.1279999999999999</v>
      </c>
      <c r="D37700" t="s">
        <v>13</v>
      </c>
      <c r="E37700">
        <v>2027</v>
      </c>
      <c r="G37700" t="s">
        <v>270</v>
      </c>
    </row>
    <row r="37701" spans="1:7">
      <c r="A37701">
        <v>2523900090</v>
      </c>
      <c r="B37701" t="s">
        <v>134</v>
      </c>
      <c r="C37701">
        <v>1.222</v>
      </c>
      <c r="D37701" t="s">
        <v>13</v>
      </c>
      <c r="E37701">
        <v>2028</v>
      </c>
      <c r="G37701" t="s">
        <v>270</v>
      </c>
    </row>
    <row r="37702" spans="1:7">
      <c r="A37702">
        <v>28080000</v>
      </c>
      <c r="B37702" t="s">
        <v>134</v>
      </c>
      <c r="C37702">
        <v>0.75</v>
      </c>
      <c r="G37702" t="s">
        <v>271</v>
      </c>
    </row>
    <row r="37703" spans="1:7">
      <c r="A37703">
        <v>28080000</v>
      </c>
      <c r="B37703" t="s">
        <v>134</v>
      </c>
      <c r="C37703">
        <v>0.75750000000000006</v>
      </c>
      <c r="E37703">
        <v>2026</v>
      </c>
      <c r="G37703" t="s">
        <v>271</v>
      </c>
    </row>
    <row r="37704" spans="1:7">
      <c r="A37704">
        <v>28080000</v>
      </c>
      <c r="B37704" t="s">
        <v>134</v>
      </c>
      <c r="C37704">
        <v>0.75750000000000006</v>
      </c>
      <c r="E37704">
        <v>2027</v>
      </c>
      <c r="G37704" t="s">
        <v>271</v>
      </c>
    </row>
    <row r="37705" spans="1:7">
      <c r="A37705">
        <v>28080000</v>
      </c>
      <c r="B37705" t="s">
        <v>134</v>
      </c>
      <c r="C37705">
        <v>0.75750000000000006</v>
      </c>
      <c r="E37705">
        <v>2028</v>
      </c>
      <c r="G37705" t="s">
        <v>271</v>
      </c>
    </row>
    <row r="37706" spans="1:7">
      <c r="A37706">
        <v>28141000</v>
      </c>
      <c r="B37706" t="s">
        <v>134</v>
      </c>
      <c r="C37706" s="30">
        <v>2.0499999999999998</v>
      </c>
      <c r="G37706" t="s">
        <v>271</v>
      </c>
    </row>
    <row r="37707" spans="1:7">
      <c r="A37707">
        <v>28141000</v>
      </c>
      <c r="B37707" t="s">
        <v>134</v>
      </c>
      <c r="C37707" s="30">
        <v>2.0705</v>
      </c>
      <c r="E37707">
        <v>2026</v>
      </c>
      <c r="G37707" t="s">
        <v>271</v>
      </c>
    </row>
    <row r="37708" spans="1:7">
      <c r="A37708">
        <v>28141000</v>
      </c>
      <c r="B37708" t="s">
        <v>134</v>
      </c>
      <c r="C37708" s="30">
        <v>2.0705</v>
      </c>
      <c r="E37708">
        <v>2027</v>
      </c>
      <c r="G37708" t="s">
        <v>271</v>
      </c>
    </row>
    <row r="37709" spans="1:7">
      <c r="A37709">
        <v>28141000</v>
      </c>
      <c r="B37709" t="s">
        <v>134</v>
      </c>
      <c r="C37709" s="30">
        <v>2.0705</v>
      </c>
      <c r="E37709">
        <v>2028</v>
      </c>
      <c r="G37709" t="s">
        <v>271</v>
      </c>
    </row>
    <row r="37710" spans="1:7">
      <c r="A37710">
        <v>28142000</v>
      </c>
      <c r="B37710" t="s">
        <v>134</v>
      </c>
      <c r="C37710">
        <v>0.62</v>
      </c>
      <c r="G37710" t="s">
        <v>271</v>
      </c>
    </row>
    <row r="37711" spans="1:7">
      <c r="A37711">
        <v>28142000</v>
      </c>
      <c r="B37711" t="s">
        <v>134</v>
      </c>
      <c r="C37711">
        <v>0.62619999999999998</v>
      </c>
      <c r="E37711">
        <v>2026</v>
      </c>
      <c r="G37711" t="s">
        <v>271</v>
      </c>
    </row>
    <row r="37712" spans="1:7">
      <c r="A37712">
        <v>28142000</v>
      </c>
      <c r="B37712" t="s">
        <v>134</v>
      </c>
      <c r="C37712">
        <v>0.62619999999999998</v>
      </c>
      <c r="E37712">
        <v>2027</v>
      </c>
      <c r="G37712" t="s">
        <v>271</v>
      </c>
    </row>
    <row r="37713" spans="1:7">
      <c r="A37713">
        <v>28142000</v>
      </c>
      <c r="B37713" t="s">
        <v>134</v>
      </c>
      <c r="C37713">
        <v>0.62619999999999998</v>
      </c>
      <c r="E37713">
        <v>2028</v>
      </c>
      <c r="G37713" t="s">
        <v>271</v>
      </c>
    </row>
    <row r="37714" spans="1:7">
      <c r="A37714">
        <v>28342100</v>
      </c>
      <c r="B37714" t="s">
        <v>134</v>
      </c>
      <c r="C37714">
        <v>0.87</v>
      </c>
      <c r="G37714" t="s">
        <v>271</v>
      </c>
    </row>
    <row r="37715" spans="1:7">
      <c r="A37715">
        <v>28342100</v>
      </c>
      <c r="B37715" t="s">
        <v>134</v>
      </c>
      <c r="C37715">
        <v>0.87870000000000004</v>
      </c>
      <c r="E37715">
        <v>2026</v>
      </c>
      <c r="G37715" t="s">
        <v>271</v>
      </c>
    </row>
    <row r="37716" spans="1:7">
      <c r="A37716">
        <v>28342100</v>
      </c>
      <c r="B37716" t="s">
        <v>134</v>
      </c>
      <c r="C37716">
        <v>0.87870000000000004</v>
      </c>
      <c r="E37716">
        <v>2027</v>
      </c>
      <c r="G37716" t="s">
        <v>271</v>
      </c>
    </row>
    <row r="37717" spans="1:7">
      <c r="A37717">
        <v>28342100</v>
      </c>
      <c r="B37717" t="s">
        <v>134</v>
      </c>
      <c r="C37717">
        <v>0.87870000000000004</v>
      </c>
      <c r="E37717">
        <v>2028</v>
      </c>
      <c r="G37717" t="s">
        <v>271</v>
      </c>
    </row>
    <row r="37718" spans="1:7">
      <c r="A37718">
        <v>31021012</v>
      </c>
      <c r="B37718" t="s">
        <v>134</v>
      </c>
      <c r="C37718">
        <v>0.42</v>
      </c>
      <c r="G37718" t="s">
        <v>271</v>
      </c>
    </row>
    <row r="37719" spans="1:7">
      <c r="A37719">
        <v>31021012</v>
      </c>
      <c r="B37719" t="s">
        <v>134</v>
      </c>
      <c r="C37719">
        <v>0.42419999999999997</v>
      </c>
      <c r="E37719">
        <v>2026</v>
      </c>
      <c r="G37719" t="s">
        <v>271</v>
      </c>
    </row>
    <row r="37720" spans="1:7">
      <c r="A37720">
        <v>31021012</v>
      </c>
      <c r="B37720" t="s">
        <v>134</v>
      </c>
      <c r="C37720">
        <v>0.42419999999999997</v>
      </c>
      <c r="E37720">
        <v>2027</v>
      </c>
      <c r="G37720" t="s">
        <v>271</v>
      </c>
    </row>
    <row r="37721" spans="1:7">
      <c r="A37721">
        <v>31021012</v>
      </c>
      <c r="B37721" t="s">
        <v>134</v>
      </c>
      <c r="C37721">
        <v>0.42419999999999997</v>
      </c>
      <c r="E37721">
        <v>2028</v>
      </c>
      <c r="G37721" t="s">
        <v>271</v>
      </c>
    </row>
    <row r="37722" spans="1:7">
      <c r="A37722">
        <v>31021015</v>
      </c>
      <c r="B37722" t="s">
        <v>134</v>
      </c>
      <c r="C37722">
        <v>0.68</v>
      </c>
      <c r="G37722" t="s">
        <v>271</v>
      </c>
    </row>
    <row r="37723" spans="1:7">
      <c r="A37723">
        <v>31021015</v>
      </c>
      <c r="B37723" t="s">
        <v>134</v>
      </c>
      <c r="C37723">
        <v>0.68680000000000008</v>
      </c>
      <c r="E37723">
        <v>2026</v>
      </c>
      <c r="G37723" t="s">
        <v>271</v>
      </c>
    </row>
    <row r="37724" spans="1:7">
      <c r="A37724">
        <v>31021015</v>
      </c>
      <c r="B37724" t="s">
        <v>134</v>
      </c>
      <c r="C37724">
        <v>0.68680000000000008</v>
      </c>
      <c r="E37724">
        <v>2027</v>
      </c>
      <c r="G37724" t="s">
        <v>271</v>
      </c>
    </row>
    <row r="37725" spans="1:7">
      <c r="A37725">
        <v>31021015</v>
      </c>
      <c r="B37725" t="s">
        <v>134</v>
      </c>
      <c r="C37725">
        <v>0.68680000000000008</v>
      </c>
      <c r="E37725">
        <v>2028</v>
      </c>
      <c r="G37725" t="s">
        <v>271</v>
      </c>
    </row>
    <row r="37726" spans="1:7">
      <c r="A37726">
        <v>31021019</v>
      </c>
      <c r="B37726" t="s">
        <v>134</v>
      </c>
      <c r="C37726" s="30">
        <v>1.26</v>
      </c>
      <c r="G37726" t="s">
        <v>271</v>
      </c>
    </row>
    <row r="37727" spans="1:7">
      <c r="A37727">
        <v>31021019</v>
      </c>
      <c r="B37727" t="s">
        <v>134</v>
      </c>
      <c r="C37727" s="30">
        <v>1.2726</v>
      </c>
      <c r="E37727">
        <v>2026</v>
      </c>
      <c r="G37727" t="s">
        <v>271</v>
      </c>
    </row>
    <row r="37728" spans="1:7">
      <c r="A37728">
        <v>31021019</v>
      </c>
      <c r="B37728" t="s">
        <v>134</v>
      </c>
      <c r="C37728" s="30">
        <v>1.2726</v>
      </c>
      <c r="E37728">
        <v>2027</v>
      </c>
      <c r="G37728" t="s">
        <v>271</v>
      </c>
    </row>
    <row r="37729" spans="1:7">
      <c r="A37729">
        <v>31021019</v>
      </c>
      <c r="B37729" t="s">
        <v>134</v>
      </c>
      <c r="C37729" s="30">
        <v>1.2726</v>
      </c>
      <c r="E37729">
        <v>2028</v>
      </c>
      <c r="G37729" t="s">
        <v>271</v>
      </c>
    </row>
    <row r="37730" spans="1:7">
      <c r="A37730">
        <v>31021090</v>
      </c>
      <c r="B37730" t="s">
        <v>134</v>
      </c>
      <c r="C37730" s="30">
        <v>1.23</v>
      </c>
      <c r="G37730" t="s">
        <v>271</v>
      </c>
    </row>
    <row r="37731" spans="1:7">
      <c r="A37731">
        <v>31021090</v>
      </c>
      <c r="B37731" t="s">
        <v>134</v>
      </c>
      <c r="C37731" s="30">
        <v>1.2423</v>
      </c>
      <c r="E37731">
        <v>2026</v>
      </c>
      <c r="G37731" t="s">
        <v>271</v>
      </c>
    </row>
    <row r="37732" spans="1:7">
      <c r="A37732">
        <v>31021090</v>
      </c>
      <c r="B37732" t="s">
        <v>134</v>
      </c>
      <c r="C37732" s="30">
        <v>1.2423</v>
      </c>
      <c r="E37732">
        <v>2027</v>
      </c>
      <c r="G37732" t="s">
        <v>271</v>
      </c>
    </row>
    <row r="37733" spans="1:7">
      <c r="A37733">
        <v>31021090</v>
      </c>
      <c r="B37733" t="s">
        <v>134</v>
      </c>
      <c r="C37733" s="30">
        <v>1.2423</v>
      </c>
      <c r="E37733">
        <v>2028</v>
      </c>
      <c r="G37733" t="s">
        <v>271</v>
      </c>
    </row>
    <row r="37734" spans="1:7">
      <c r="A37734">
        <v>31022100</v>
      </c>
      <c r="B37734" t="s">
        <v>134</v>
      </c>
      <c r="C37734">
        <v>0.59</v>
      </c>
      <c r="G37734" t="s">
        <v>271</v>
      </c>
    </row>
    <row r="37735" spans="1:7">
      <c r="A37735">
        <v>31022100</v>
      </c>
      <c r="B37735" t="s">
        <v>134</v>
      </c>
      <c r="C37735">
        <v>0.59589999999999999</v>
      </c>
      <c r="E37735">
        <v>2026</v>
      </c>
      <c r="G37735" t="s">
        <v>271</v>
      </c>
    </row>
    <row r="37736" spans="1:7">
      <c r="A37736">
        <v>31022100</v>
      </c>
      <c r="B37736" t="s">
        <v>134</v>
      </c>
      <c r="C37736">
        <v>0.59589999999999999</v>
      </c>
      <c r="E37736">
        <v>2027</v>
      </c>
      <c r="G37736" t="s">
        <v>271</v>
      </c>
    </row>
    <row r="37737" spans="1:7">
      <c r="A37737">
        <v>31022100</v>
      </c>
      <c r="B37737" t="s">
        <v>134</v>
      </c>
      <c r="C37737">
        <v>0.59589999999999999</v>
      </c>
      <c r="E37737">
        <v>2028</v>
      </c>
      <c r="G37737" t="s">
        <v>271</v>
      </c>
    </row>
    <row r="37738" spans="1:7">
      <c r="A37738">
        <v>31022900</v>
      </c>
      <c r="B37738" t="s">
        <v>134</v>
      </c>
      <c r="C37738">
        <v>0.78</v>
      </c>
      <c r="G37738" t="s">
        <v>271</v>
      </c>
    </row>
    <row r="37739" spans="1:7">
      <c r="A37739">
        <v>31022900</v>
      </c>
      <c r="B37739" t="s">
        <v>134</v>
      </c>
      <c r="C37739">
        <v>0.78780000000000006</v>
      </c>
      <c r="E37739">
        <v>2026</v>
      </c>
      <c r="G37739" t="s">
        <v>271</v>
      </c>
    </row>
    <row r="37740" spans="1:7">
      <c r="A37740">
        <v>31022900</v>
      </c>
      <c r="B37740" t="s">
        <v>134</v>
      </c>
      <c r="C37740">
        <v>0.78780000000000006</v>
      </c>
      <c r="E37740">
        <v>2027</v>
      </c>
      <c r="G37740" t="s">
        <v>271</v>
      </c>
    </row>
    <row r="37741" spans="1:7">
      <c r="A37741">
        <v>31022900</v>
      </c>
      <c r="B37741" t="s">
        <v>134</v>
      </c>
      <c r="C37741">
        <v>0.78780000000000006</v>
      </c>
      <c r="E37741">
        <v>2028</v>
      </c>
      <c r="G37741" t="s">
        <v>271</v>
      </c>
    </row>
    <row r="37742" spans="1:7">
      <c r="A37742">
        <v>31023010</v>
      </c>
      <c r="B37742" t="s">
        <v>134</v>
      </c>
      <c r="C37742">
        <v>0.68</v>
      </c>
      <c r="G37742" t="s">
        <v>271</v>
      </c>
    </row>
    <row r="37743" spans="1:7">
      <c r="A37743">
        <v>31023010</v>
      </c>
      <c r="B37743" t="s">
        <v>134</v>
      </c>
      <c r="C37743">
        <v>0.68680000000000008</v>
      </c>
      <c r="E37743">
        <v>2026</v>
      </c>
      <c r="G37743" t="s">
        <v>271</v>
      </c>
    </row>
    <row r="37744" spans="1:7">
      <c r="A37744">
        <v>31023010</v>
      </c>
      <c r="B37744" t="s">
        <v>134</v>
      </c>
      <c r="C37744">
        <v>0.68680000000000008</v>
      </c>
      <c r="E37744">
        <v>2027</v>
      </c>
      <c r="G37744" t="s">
        <v>271</v>
      </c>
    </row>
    <row r="37745" spans="1:7">
      <c r="A37745">
        <v>31023010</v>
      </c>
      <c r="B37745" t="s">
        <v>134</v>
      </c>
      <c r="C37745">
        <v>0.68680000000000008</v>
      </c>
      <c r="E37745">
        <v>2028</v>
      </c>
      <c r="G37745" t="s">
        <v>271</v>
      </c>
    </row>
    <row r="37746" spans="1:7">
      <c r="A37746">
        <v>31023090</v>
      </c>
      <c r="B37746" t="s">
        <v>134</v>
      </c>
      <c r="C37746" s="30">
        <v>1.05</v>
      </c>
      <c r="G37746" t="s">
        <v>271</v>
      </c>
    </row>
    <row r="37747" spans="1:7">
      <c r="A37747">
        <v>31023090</v>
      </c>
      <c r="B37747" t="s">
        <v>134</v>
      </c>
      <c r="C37747" s="30">
        <v>1.0605</v>
      </c>
      <c r="E37747">
        <v>2026</v>
      </c>
      <c r="G37747" t="s">
        <v>271</v>
      </c>
    </row>
    <row r="37748" spans="1:7">
      <c r="A37748">
        <v>31023090</v>
      </c>
      <c r="B37748" t="s">
        <v>134</v>
      </c>
      <c r="C37748" s="30">
        <v>1.0605</v>
      </c>
      <c r="E37748">
        <v>2027</v>
      </c>
      <c r="G37748" t="s">
        <v>271</v>
      </c>
    </row>
    <row r="37749" spans="1:7">
      <c r="A37749">
        <v>31023090</v>
      </c>
      <c r="B37749" t="s">
        <v>134</v>
      </c>
      <c r="C37749" s="30">
        <v>1.0605</v>
      </c>
      <c r="E37749">
        <v>2028</v>
      </c>
      <c r="G37749" t="s">
        <v>271</v>
      </c>
    </row>
    <row r="37750" spans="1:7">
      <c r="A37750">
        <v>31024010</v>
      </c>
      <c r="B37750" t="s">
        <v>134</v>
      </c>
      <c r="C37750">
        <v>0.9</v>
      </c>
      <c r="G37750" t="s">
        <v>271</v>
      </c>
    </row>
    <row r="37751" spans="1:7">
      <c r="A37751">
        <v>31024010</v>
      </c>
      <c r="B37751" t="s">
        <v>134</v>
      </c>
      <c r="C37751">
        <v>0.90900000000000003</v>
      </c>
      <c r="E37751">
        <v>2026</v>
      </c>
      <c r="G37751" t="s">
        <v>271</v>
      </c>
    </row>
    <row r="37752" spans="1:7">
      <c r="A37752">
        <v>31024010</v>
      </c>
      <c r="B37752" t="s">
        <v>134</v>
      </c>
      <c r="C37752">
        <v>0.90900000000000003</v>
      </c>
      <c r="E37752">
        <v>2027</v>
      </c>
      <c r="G37752" t="s">
        <v>271</v>
      </c>
    </row>
    <row r="37753" spans="1:7">
      <c r="A37753">
        <v>31024010</v>
      </c>
      <c r="B37753" t="s">
        <v>134</v>
      </c>
      <c r="C37753">
        <v>0.90900000000000003</v>
      </c>
      <c r="E37753">
        <v>2028</v>
      </c>
      <c r="G37753" t="s">
        <v>271</v>
      </c>
    </row>
    <row r="37754" spans="1:7">
      <c r="A37754">
        <v>31024090</v>
      </c>
      <c r="B37754" t="s">
        <v>134</v>
      </c>
      <c r="C37754">
        <v>0.9</v>
      </c>
      <c r="G37754" t="s">
        <v>271</v>
      </c>
    </row>
    <row r="37755" spans="1:7">
      <c r="A37755">
        <v>31024090</v>
      </c>
      <c r="B37755" t="s">
        <v>134</v>
      </c>
      <c r="C37755">
        <v>0.90900000000000003</v>
      </c>
      <c r="E37755">
        <v>2026</v>
      </c>
      <c r="G37755" t="s">
        <v>271</v>
      </c>
    </row>
    <row r="37756" spans="1:7">
      <c r="A37756">
        <v>31024090</v>
      </c>
      <c r="B37756" t="s">
        <v>134</v>
      </c>
      <c r="C37756">
        <v>0.90900000000000003</v>
      </c>
      <c r="E37756">
        <v>2027</v>
      </c>
      <c r="G37756" t="s">
        <v>271</v>
      </c>
    </row>
    <row r="37757" spans="1:7">
      <c r="A37757">
        <v>31024090</v>
      </c>
      <c r="B37757" t="s">
        <v>134</v>
      </c>
      <c r="C37757">
        <v>0.90900000000000003</v>
      </c>
      <c r="E37757">
        <v>2028</v>
      </c>
      <c r="G37757" t="s">
        <v>271</v>
      </c>
    </row>
    <row r="37758" spans="1:7">
      <c r="A37758">
        <v>31025000</v>
      </c>
      <c r="B37758" t="s">
        <v>134</v>
      </c>
      <c r="C37758" s="30">
        <v>1.17</v>
      </c>
      <c r="G37758" t="s">
        <v>271</v>
      </c>
    </row>
    <row r="37759" spans="1:7">
      <c r="A37759">
        <v>31025000</v>
      </c>
      <c r="B37759" t="s">
        <v>134</v>
      </c>
      <c r="C37759" s="30">
        <v>1.1817</v>
      </c>
      <c r="E37759">
        <v>2026</v>
      </c>
      <c r="G37759" t="s">
        <v>271</v>
      </c>
    </row>
    <row r="37760" spans="1:7">
      <c r="A37760">
        <v>31025000</v>
      </c>
      <c r="B37760" t="s">
        <v>134</v>
      </c>
      <c r="C37760" s="30">
        <v>1.1817</v>
      </c>
      <c r="E37760">
        <v>2027</v>
      </c>
      <c r="G37760" t="s">
        <v>271</v>
      </c>
    </row>
    <row r="37761" spans="1:7">
      <c r="A37761">
        <v>31025000</v>
      </c>
      <c r="B37761" t="s">
        <v>134</v>
      </c>
      <c r="C37761" s="30">
        <v>1.1817</v>
      </c>
      <c r="E37761">
        <v>2028</v>
      </c>
      <c r="G37761" t="s">
        <v>271</v>
      </c>
    </row>
    <row r="37762" spans="1:7">
      <c r="A37762">
        <v>31026000</v>
      </c>
      <c r="B37762" t="s">
        <v>134</v>
      </c>
      <c r="C37762">
        <v>0.88</v>
      </c>
      <c r="G37762" t="s">
        <v>271</v>
      </c>
    </row>
    <row r="37763" spans="1:7">
      <c r="A37763">
        <v>31026000</v>
      </c>
      <c r="B37763" t="s">
        <v>134</v>
      </c>
      <c r="C37763">
        <v>0.88880000000000003</v>
      </c>
      <c r="E37763">
        <v>2026</v>
      </c>
      <c r="G37763" t="s">
        <v>271</v>
      </c>
    </row>
    <row r="37764" spans="1:7">
      <c r="A37764">
        <v>31026000</v>
      </c>
      <c r="B37764" t="s">
        <v>134</v>
      </c>
      <c r="C37764">
        <v>0.88880000000000003</v>
      </c>
      <c r="E37764">
        <v>2027</v>
      </c>
      <c r="G37764" t="s">
        <v>271</v>
      </c>
    </row>
    <row r="37765" spans="1:7">
      <c r="A37765">
        <v>31026000</v>
      </c>
      <c r="B37765" t="s">
        <v>134</v>
      </c>
      <c r="C37765">
        <v>0.88880000000000003</v>
      </c>
      <c r="E37765">
        <v>2028</v>
      </c>
      <c r="G37765" t="s">
        <v>271</v>
      </c>
    </row>
    <row r="37766" spans="1:7">
      <c r="A37766">
        <v>31028000</v>
      </c>
      <c r="B37766" t="s">
        <v>134</v>
      </c>
      <c r="C37766">
        <v>0.87</v>
      </c>
      <c r="G37766" t="s">
        <v>271</v>
      </c>
    </row>
    <row r="37767" spans="1:7">
      <c r="A37767">
        <v>31028000</v>
      </c>
      <c r="B37767" t="s">
        <v>134</v>
      </c>
      <c r="C37767">
        <v>0.87870000000000004</v>
      </c>
      <c r="E37767">
        <v>2026</v>
      </c>
      <c r="G37767" t="s">
        <v>271</v>
      </c>
    </row>
    <row r="37768" spans="1:7">
      <c r="A37768">
        <v>31028000</v>
      </c>
      <c r="B37768" t="s">
        <v>134</v>
      </c>
      <c r="C37768">
        <v>0.87870000000000004</v>
      </c>
      <c r="E37768">
        <v>2027</v>
      </c>
      <c r="G37768" t="s">
        <v>271</v>
      </c>
    </row>
    <row r="37769" spans="1:7">
      <c r="A37769">
        <v>31028000</v>
      </c>
      <c r="B37769" t="s">
        <v>134</v>
      </c>
      <c r="C37769">
        <v>0.87870000000000004</v>
      </c>
      <c r="E37769">
        <v>2028</v>
      </c>
      <c r="G37769" t="s">
        <v>271</v>
      </c>
    </row>
    <row r="37770" spans="1:7">
      <c r="A37770">
        <v>31029000</v>
      </c>
      <c r="B37770" t="s">
        <v>134</v>
      </c>
      <c r="C37770" s="30">
        <v>1.04</v>
      </c>
      <c r="G37770" t="s">
        <v>271</v>
      </c>
    </row>
    <row r="37771" spans="1:7">
      <c r="A37771">
        <v>31029000</v>
      </c>
      <c r="B37771" t="s">
        <v>134</v>
      </c>
      <c r="C37771" s="30">
        <v>1.0504</v>
      </c>
      <c r="E37771">
        <v>2026</v>
      </c>
      <c r="G37771" t="s">
        <v>271</v>
      </c>
    </row>
    <row r="37772" spans="1:7">
      <c r="A37772">
        <v>31029000</v>
      </c>
      <c r="B37772" t="s">
        <v>134</v>
      </c>
      <c r="C37772" s="30">
        <v>1.0504</v>
      </c>
      <c r="E37772">
        <v>2027</v>
      </c>
      <c r="G37772" t="s">
        <v>271</v>
      </c>
    </row>
    <row r="37773" spans="1:7">
      <c r="A37773">
        <v>31029000</v>
      </c>
      <c r="B37773" t="s">
        <v>134</v>
      </c>
      <c r="C37773" s="30">
        <v>1.0504</v>
      </c>
      <c r="E37773">
        <v>2028</v>
      </c>
      <c r="G37773" t="s">
        <v>271</v>
      </c>
    </row>
    <row r="37774" spans="1:7">
      <c r="A37774">
        <v>31051000</v>
      </c>
      <c r="B37774" t="s">
        <v>134</v>
      </c>
      <c r="C37774">
        <v>0.5</v>
      </c>
      <c r="G37774" t="s">
        <v>271</v>
      </c>
    </row>
    <row r="37775" spans="1:7">
      <c r="A37775">
        <v>31051000</v>
      </c>
      <c r="B37775" t="s">
        <v>134</v>
      </c>
      <c r="C37775">
        <v>0.505</v>
      </c>
      <c r="E37775">
        <v>2026</v>
      </c>
      <c r="G37775" t="s">
        <v>271</v>
      </c>
    </row>
    <row r="37776" spans="1:7">
      <c r="A37776">
        <v>31051000</v>
      </c>
      <c r="B37776" t="s">
        <v>134</v>
      </c>
      <c r="C37776">
        <v>0.505</v>
      </c>
      <c r="E37776">
        <v>2027</v>
      </c>
      <c r="G37776" t="s">
        <v>271</v>
      </c>
    </row>
    <row r="37777" spans="1:7">
      <c r="A37777">
        <v>31051000</v>
      </c>
      <c r="B37777" t="s">
        <v>134</v>
      </c>
      <c r="C37777">
        <v>0.505</v>
      </c>
      <c r="E37777">
        <v>2028</v>
      </c>
      <c r="G37777" t="s">
        <v>271</v>
      </c>
    </row>
    <row r="37778" spans="1:7">
      <c r="A37778">
        <v>31052010</v>
      </c>
      <c r="B37778" t="s">
        <v>134</v>
      </c>
      <c r="C37778">
        <v>0.51</v>
      </c>
      <c r="G37778" t="s">
        <v>271</v>
      </c>
    </row>
    <row r="37779" spans="1:7">
      <c r="A37779">
        <v>31052010</v>
      </c>
      <c r="B37779" t="s">
        <v>134</v>
      </c>
      <c r="C37779">
        <v>0.5151</v>
      </c>
      <c r="E37779">
        <v>2026</v>
      </c>
      <c r="G37779" t="s">
        <v>271</v>
      </c>
    </row>
    <row r="37780" spans="1:7">
      <c r="A37780">
        <v>31052010</v>
      </c>
      <c r="B37780" t="s">
        <v>134</v>
      </c>
      <c r="C37780">
        <v>0.5151</v>
      </c>
      <c r="E37780">
        <v>2027</v>
      </c>
      <c r="G37780" t="s">
        <v>271</v>
      </c>
    </row>
    <row r="37781" spans="1:7">
      <c r="A37781">
        <v>31052010</v>
      </c>
      <c r="B37781" t="s">
        <v>134</v>
      </c>
      <c r="C37781">
        <v>0.5151</v>
      </c>
      <c r="E37781">
        <v>2028</v>
      </c>
      <c r="G37781" t="s">
        <v>271</v>
      </c>
    </row>
    <row r="37782" spans="1:7">
      <c r="A37782">
        <v>31052090</v>
      </c>
      <c r="B37782" t="s">
        <v>134</v>
      </c>
      <c r="C37782">
        <v>0.35</v>
      </c>
      <c r="G37782" t="s">
        <v>271</v>
      </c>
    </row>
    <row r="37783" spans="1:7">
      <c r="A37783">
        <v>31052090</v>
      </c>
      <c r="B37783" t="s">
        <v>134</v>
      </c>
      <c r="C37783">
        <v>0.35349999999999998</v>
      </c>
      <c r="E37783">
        <v>2026</v>
      </c>
      <c r="G37783" t="s">
        <v>271</v>
      </c>
    </row>
    <row r="37784" spans="1:7">
      <c r="A37784">
        <v>31052090</v>
      </c>
      <c r="B37784" t="s">
        <v>134</v>
      </c>
      <c r="C37784">
        <v>0.35349999999999998</v>
      </c>
      <c r="E37784">
        <v>2027</v>
      </c>
      <c r="G37784" t="s">
        <v>271</v>
      </c>
    </row>
    <row r="37785" spans="1:7">
      <c r="A37785">
        <v>31052090</v>
      </c>
      <c r="B37785" t="s">
        <v>134</v>
      </c>
      <c r="C37785">
        <v>0.35349999999999998</v>
      </c>
      <c r="E37785">
        <v>2028</v>
      </c>
      <c r="G37785" t="s">
        <v>271</v>
      </c>
    </row>
    <row r="37786" spans="1:7">
      <c r="A37786">
        <v>31053000</v>
      </c>
      <c r="B37786" t="s">
        <v>134</v>
      </c>
      <c r="C37786">
        <v>0.49</v>
      </c>
      <c r="G37786" t="s">
        <v>271</v>
      </c>
    </row>
    <row r="37787" spans="1:7">
      <c r="A37787">
        <v>31053000</v>
      </c>
      <c r="B37787" t="s">
        <v>134</v>
      </c>
      <c r="C37787">
        <v>0.49490000000000001</v>
      </c>
      <c r="E37787">
        <v>2026</v>
      </c>
      <c r="G37787" t="s">
        <v>271</v>
      </c>
    </row>
    <row r="37788" spans="1:7">
      <c r="A37788">
        <v>31053000</v>
      </c>
      <c r="B37788" t="s">
        <v>134</v>
      </c>
      <c r="C37788">
        <v>0.49490000000000001</v>
      </c>
      <c r="E37788">
        <v>2027</v>
      </c>
      <c r="G37788" t="s">
        <v>271</v>
      </c>
    </row>
    <row r="37789" spans="1:7">
      <c r="A37789">
        <v>31053000</v>
      </c>
      <c r="B37789" t="s">
        <v>134</v>
      </c>
      <c r="C37789">
        <v>0.49490000000000001</v>
      </c>
      <c r="E37789">
        <v>2028</v>
      </c>
      <c r="G37789" t="s">
        <v>271</v>
      </c>
    </row>
    <row r="37790" spans="1:7">
      <c r="A37790">
        <v>31054000</v>
      </c>
      <c r="B37790" t="s">
        <v>134</v>
      </c>
      <c r="C37790">
        <v>0.32</v>
      </c>
      <c r="G37790" t="s">
        <v>271</v>
      </c>
    </row>
    <row r="37791" spans="1:7">
      <c r="A37791">
        <v>31054000</v>
      </c>
      <c r="B37791" t="s">
        <v>134</v>
      </c>
      <c r="C37791">
        <v>0.32319999999999999</v>
      </c>
      <c r="E37791">
        <v>2026</v>
      </c>
      <c r="G37791" t="s">
        <v>271</v>
      </c>
    </row>
    <row r="37792" spans="1:7">
      <c r="A37792">
        <v>31054000</v>
      </c>
      <c r="B37792" t="s">
        <v>134</v>
      </c>
      <c r="C37792">
        <v>0.32319999999999999</v>
      </c>
      <c r="E37792">
        <v>2027</v>
      </c>
      <c r="G37792" t="s">
        <v>271</v>
      </c>
    </row>
    <row r="37793" spans="1:7">
      <c r="A37793">
        <v>31054000</v>
      </c>
      <c r="B37793" t="s">
        <v>134</v>
      </c>
      <c r="C37793">
        <v>0.32319999999999999</v>
      </c>
      <c r="E37793">
        <v>2028</v>
      </c>
      <c r="G37793" t="s">
        <v>271</v>
      </c>
    </row>
    <row r="37794" spans="1:7">
      <c r="A37794">
        <v>31055100</v>
      </c>
      <c r="B37794" t="s">
        <v>134</v>
      </c>
      <c r="C37794">
        <v>0.67</v>
      </c>
      <c r="G37794" t="s">
        <v>271</v>
      </c>
    </row>
    <row r="37795" spans="1:7">
      <c r="A37795">
        <v>31055100</v>
      </c>
      <c r="B37795" t="s">
        <v>134</v>
      </c>
      <c r="C37795">
        <v>0.67670000000000008</v>
      </c>
      <c r="E37795">
        <v>2026</v>
      </c>
      <c r="G37795" t="s">
        <v>271</v>
      </c>
    </row>
    <row r="37796" spans="1:7">
      <c r="A37796">
        <v>31055100</v>
      </c>
      <c r="B37796" t="s">
        <v>134</v>
      </c>
      <c r="C37796">
        <v>0.67670000000000008</v>
      </c>
      <c r="E37796">
        <v>2027</v>
      </c>
      <c r="G37796" t="s">
        <v>271</v>
      </c>
    </row>
    <row r="37797" spans="1:7">
      <c r="A37797">
        <v>31055100</v>
      </c>
      <c r="B37797" t="s">
        <v>134</v>
      </c>
      <c r="C37797">
        <v>0.67670000000000008</v>
      </c>
      <c r="E37797">
        <v>2028</v>
      </c>
      <c r="G37797" t="s">
        <v>271</v>
      </c>
    </row>
    <row r="37798" spans="1:7">
      <c r="A37798">
        <v>31055900</v>
      </c>
      <c r="B37798" t="s">
        <v>134</v>
      </c>
      <c r="C37798">
        <v>0.56999999999999995</v>
      </c>
      <c r="G37798" t="s">
        <v>271</v>
      </c>
    </row>
    <row r="37799" spans="1:7">
      <c r="A37799">
        <v>31055900</v>
      </c>
      <c r="B37799" t="s">
        <v>134</v>
      </c>
      <c r="C37799">
        <v>0.57569999999999999</v>
      </c>
      <c r="E37799">
        <v>2026</v>
      </c>
      <c r="G37799" t="s">
        <v>271</v>
      </c>
    </row>
    <row r="37800" spans="1:7">
      <c r="A37800">
        <v>31055900</v>
      </c>
      <c r="B37800" t="s">
        <v>134</v>
      </c>
      <c r="C37800">
        <v>0.57569999999999999</v>
      </c>
      <c r="E37800">
        <v>2027</v>
      </c>
      <c r="G37800" t="s">
        <v>271</v>
      </c>
    </row>
    <row r="37801" spans="1:7">
      <c r="A37801">
        <v>31055900</v>
      </c>
      <c r="B37801" t="s">
        <v>134</v>
      </c>
      <c r="C37801">
        <v>0.57569999999999999</v>
      </c>
      <c r="E37801">
        <v>2028</v>
      </c>
      <c r="G37801" t="s">
        <v>271</v>
      </c>
    </row>
    <row r="37802" spans="1:7">
      <c r="A37802">
        <v>31059020</v>
      </c>
      <c r="B37802" t="s">
        <v>134</v>
      </c>
      <c r="C37802">
        <v>0.63</v>
      </c>
      <c r="G37802" t="s">
        <v>271</v>
      </c>
    </row>
    <row r="37803" spans="1:7">
      <c r="A37803">
        <v>31059020</v>
      </c>
      <c r="B37803" t="s">
        <v>134</v>
      </c>
      <c r="C37803">
        <v>0.63629999999999998</v>
      </c>
      <c r="E37803">
        <v>2026</v>
      </c>
      <c r="G37803" t="s">
        <v>271</v>
      </c>
    </row>
    <row r="37804" spans="1:7">
      <c r="A37804">
        <v>31059020</v>
      </c>
      <c r="B37804" t="s">
        <v>134</v>
      </c>
      <c r="C37804">
        <v>0.63629999999999998</v>
      </c>
      <c r="E37804">
        <v>2027</v>
      </c>
      <c r="G37804" t="s">
        <v>271</v>
      </c>
    </row>
    <row r="37805" spans="1:7">
      <c r="A37805">
        <v>31059020</v>
      </c>
      <c r="B37805" t="s">
        <v>134</v>
      </c>
      <c r="C37805">
        <v>0.63629999999999998</v>
      </c>
      <c r="E37805">
        <v>2028</v>
      </c>
      <c r="G37805" t="s">
        <v>271</v>
      </c>
    </row>
    <row r="37806" spans="1:7">
      <c r="A37806">
        <v>31059080</v>
      </c>
      <c r="B37806" t="s">
        <v>134</v>
      </c>
      <c r="C37806">
        <v>0.34</v>
      </c>
      <c r="G37806" t="s">
        <v>271</v>
      </c>
    </row>
    <row r="37807" spans="1:7">
      <c r="A37807">
        <v>31059080</v>
      </c>
      <c r="B37807" t="s">
        <v>134</v>
      </c>
      <c r="C37807">
        <v>0.34340000000000004</v>
      </c>
      <c r="E37807">
        <v>2026</v>
      </c>
      <c r="G37807" t="s">
        <v>271</v>
      </c>
    </row>
    <row r="37808" spans="1:7">
      <c r="A37808">
        <v>31059080</v>
      </c>
      <c r="B37808" t="s">
        <v>134</v>
      </c>
      <c r="C37808">
        <v>0.34340000000000004</v>
      </c>
      <c r="E37808">
        <v>2027</v>
      </c>
      <c r="G37808" t="s">
        <v>271</v>
      </c>
    </row>
    <row r="37809" spans="1:7">
      <c r="A37809">
        <v>31059080</v>
      </c>
      <c r="B37809" t="s">
        <v>134</v>
      </c>
      <c r="C37809">
        <v>0.34340000000000004</v>
      </c>
      <c r="E37809">
        <v>2028</v>
      </c>
      <c r="G37809" t="s">
        <v>271</v>
      </c>
    </row>
    <row r="37810" spans="1:7">
      <c r="A37810">
        <v>7601</v>
      </c>
      <c r="B37810" t="s">
        <v>134</v>
      </c>
      <c r="C37810" s="30">
        <v>1.87</v>
      </c>
      <c r="D37810" t="s">
        <v>24</v>
      </c>
      <c r="G37810" t="s">
        <v>25</v>
      </c>
    </row>
    <row r="37811" spans="1:7">
      <c r="A37811">
        <v>7601</v>
      </c>
      <c r="B37811" t="s">
        <v>134</v>
      </c>
      <c r="C37811" s="30">
        <v>2.0569999999999999</v>
      </c>
      <c r="D37811" t="s">
        <v>24</v>
      </c>
      <c r="E37811">
        <v>2026</v>
      </c>
      <c r="G37811" t="s">
        <v>25</v>
      </c>
    </row>
    <row r="37812" spans="1:7">
      <c r="A37812">
        <v>7601</v>
      </c>
      <c r="B37812" t="s">
        <v>134</v>
      </c>
      <c r="C37812" s="30">
        <v>2.2440000000000002</v>
      </c>
      <c r="D37812" t="s">
        <v>24</v>
      </c>
      <c r="E37812">
        <v>2027</v>
      </c>
      <c r="G37812" t="s">
        <v>25</v>
      </c>
    </row>
    <row r="37813" spans="1:7">
      <c r="A37813">
        <v>7601</v>
      </c>
      <c r="B37813" t="s">
        <v>134</v>
      </c>
      <c r="C37813" s="30">
        <v>2.431</v>
      </c>
      <c r="D37813" t="s">
        <v>24</v>
      </c>
      <c r="E37813">
        <v>2028</v>
      </c>
      <c r="G37813" t="s">
        <v>25</v>
      </c>
    </row>
    <row r="37814" spans="1:7">
      <c r="A37814">
        <v>7603</v>
      </c>
      <c r="B37814" t="s">
        <v>134</v>
      </c>
      <c r="C37814" s="30">
        <v>1.93</v>
      </c>
      <c r="D37814" t="s">
        <v>24</v>
      </c>
      <c r="G37814" t="s">
        <v>25</v>
      </c>
    </row>
    <row r="37815" spans="1:7">
      <c r="A37815">
        <v>7603</v>
      </c>
      <c r="B37815" t="s">
        <v>134</v>
      </c>
      <c r="C37815" s="30">
        <v>2.1229999999999998</v>
      </c>
      <c r="D37815" t="s">
        <v>24</v>
      </c>
      <c r="E37815">
        <v>2026</v>
      </c>
      <c r="G37815" t="s">
        <v>25</v>
      </c>
    </row>
    <row r="37816" spans="1:7">
      <c r="A37816">
        <v>7603</v>
      </c>
      <c r="B37816" t="s">
        <v>134</v>
      </c>
      <c r="C37816" s="30">
        <v>2.3159999999999998</v>
      </c>
      <c r="D37816" t="s">
        <v>24</v>
      </c>
      <c r="E37816">
        <v>2027</v>
      </c>
      <c r="G37816" t="s">
        <v>25</v>
      </c>
    </row>
    <row r="37817" spans="1:7">
      <c r="A37817">
        <v>7603</v>
      </c>
      <c r="B37817" t="s">
        <v>134</v>
      </c>
      <c r="C37817" s="30">
        <v>2.5089999999999999</v>
      </c>
      <c r="D37817" t="s">
        <v>24</v>
      </c>
      <c r="E37817">
        <v>2028</v>
      </c>
      <c r="G37817" t="s">
        <v>25</v>
      </c>
    </row>
    <row r="37818" spans="1:7">
      <c r="A37818">
        <v>76041010</v>
      </c>
      <c r="B37818" t="s">
        <v>134</v>
      </c>
      <c r="C37818" s="30">
        <v>2.15</v>
      </c>
      <c r="D37818" t="s">
        <v>24</v>
      </c>
      <c r="G37818" t="s">
        <v>25</v>
      </c>
    </row>
    <row r="37819" spans="1:7">
      <c r="A37819">
        <v>76041010</v>
      </c>
      <c r="B37819" t="s">
        <v>134</v>
      </c>
      <c r="C37819" s="30">
        <v>2.3649999999999998</v>
      </c>
      <c r="D37819" t="s">
        <v>24</v>
      </c>
      <c r="E37819">
        <v>2026</v>
      </c>
      <c r="G37819" t="s">
        <v>25</v>
      </c>
    </row>
    <row r="37820" spans="1:7">
      <c r="A37820">
        <v>76041010</v>
      </c>
      <c r="B37820" t="s">
        <v>134</v>
      </c>
      <c r="C37820" s="30">
        <v>2.58</v>
      </c>
      <c r="D37820" t="s">
        <v>24</v>
      </c>
      <c r="E37820">
        <v>2027</v>
      </c>
      <c r="G37820" t="s">
        <v>25</v>
      </c>
    </row>
    <row r="37821" spans="1:7">
      <c r="A37821">
        <v>76041010</v>
      </c>
      <c r="B37821" t="s">
        <v>134</v>
      </c>
      <c r="C37821" s="30">
        <v>2.7949999999999999</v>
      </c>
      <c r="D37821" t="s">
        <v>24</v>
      </c>
      <c r="E37821">
        <v>2028</v>
      </c>
      <c r="G37821" t="s">
        <v>25</v>
      </c>
    </row>
    <row r="37822" spans="1:7">
      <c r="A37822">
        <v>76041090</v>
      </c>
      <c r="B37822" t="s">
        <v>134</v>
      </c>
      <c r="C37822" s="30">
        <v>2.17</v>
      </c>
      <c r="D37822" t="s">
        <v>24</v>
      </c>
      <c r="G37822" t="s">
        <v>25</v>
      </c>
    </row>
    <row r="37823" spans="1:7">
      <c r="A37823">
        <v>76041090</v>
      </c>
      <c r="B37823" t="s">
        <v>134</v>
      </c>
      <c r="C37823" s="30">
        <v>2.387</v>
      </c>
      <c r="D37823" t="s">
        <v>24</v>
      </c>
      <c r="E37823">
        <v>2026</v>
      </c>
      <c r="G37823" t="s">
        <v>25</v>
      </c>
    </row>
    <row r="37824" spans="1:7">
      <c r="A37824">
        <v>76041090</v>
      </c>
      <c r="B37824" t="s">
        <v>134</v>
      </c>
      <c r="C37824" s="30">
        <v>2.6040000000000001</v>
      </c>
      <c r="D37824" t="s">
        <v>24</v>
      </c>
      <c r="E37824">
        <v>2027</v>
      </c>
      <c r="G37824" t="s">
        <v>25</v>
      </c>
    </row>
    <row r="37825" spans="1:7">
      <c r="A37825">
        <v>76041090</v>
      </c>
      <c r="B37825" t="s">
        <v>134</v>
      </c>
      <c r="C37825" s="30">
        <v>2.8209999999999997</v>
      </c>
      <c r="D37825" t="s">
        <v>24</v>
      </c>
      <c r="E37825">
        <v>2028</v>
      </c>
      <c r="G37825" t="s">
        <v>25</v>
      </c>
    </row>
    <row r="37826" spans="1:7">
      <c r="A37826">
        <v>76042100</v>
      </c>
      <c r="B37826" t="s">
        <v>134</v>
      </c>
      <c r="C37826" s="30">
        <v>2.17</v>
      </c>
      <c r="D37826" t="s">
        <v>24</v>
      </c>
      <c r="G37826" t="s">
        <v>25</v>
      </c>
    </row>
    <row r="37827" spans="1:7">
      <c r="A37827">
        <v>76042100</v>
      </c>
      <c r="B37827" t="s">
        <v>134</v>
      </c>
      <c r="C37827" s="30">
        <v>2.387</v>
      </c>
      <c r="D37827" t="s">
        <v>24</v>
      </c>
      <c r="E37827">
        <v>2026</v>
      </c>
      <c r="G37827" t="s">
        <v>25</v>
      </c>
    </row>
    <row r="37828" spans="1:7">
      <c r="A37828">
        <v>76042100</v>
      </c>
      <c r="B37828" t="s">
        <v>134</v>
      </c>
      <c r="C37828" s="30">
        <v>2.6040000000000001</v>
      </c>
      <c r="D37828" t="s">
        <v>24</v>
      </c>
      <c r="E37828">
        <v>2027</v>
      </c>
      <c r="G37828" t="s">
        <v>25</v>
      </c>
    </row>
    <row r="37829" spans="1:7">
      <c r="A37829">
        <v>76042100</v>
      </c>
      <c r="B37829" t="s">
        <v>134</v>
      </c>
      <c r="C37829" s="30">
        <v>2.8209999999999997</v>
      </c>
      <c r="D37829" t="s">
        <v>24</v>
      </c>
      <c r="E37829">
        <v>2028</v>
      </c>
      <c r="G37829" t="s">
        <v>25</v>
      </c>
    </row>
    <row r="37830" spans="1:7">
      <c r="A37830">
        <v>76042910</v>
      </c>
      <c r="B37830" t="s">
        <v>134</v>
      </c>
      <c r="C37830" s="30">
        <v>2.15</v>
      </c>
      <c r="D37830" t="s">
        <v>24</v>
      </c>
      <c r="G37830" t="s">
        <v>25</v>
      </c>
    </row>
    <row r="37831" spans="1:7">
      <c r="A37831">
        <v>76042910</v>
      </c>
      <c r="B37831" t="s">
        <v>134</v>
      </c>
      <c r="C37831" s="30">
        <v>2.3649999999999998</v>
      </c>
      <c r="D37831" t="s">
        <v>24</v>
      </c>
      <c r="E37831">
        <v>2026</v>
      </c>
      <c r="G37831" t="s">
        <v>25</v>
      </c>
    </row>
    <row r="37832" spans="1:7">
      <c r="A37832">
        <v>76042910</v>
      </c>
      <c r="B37832" t="s">
        <v>134</v>
      </c>
      <c r="C37832" s="30">
        <v>2.58</v>
      </c>
      <c r="D37832" t="s">
        <v>24</v>
      </c>
      <c r="E37832">
        <v>2027</v>
      </c>
      <c r="G37832" t="s">
        <v>25</v>
      </c>
    </row>
    <row r="37833" spans="1:7">
      <c r="A37833">
        <v>76042910</v>
      </c>
      <c r="B37833" t="s">
        <v>134</v>
      </c>
      <c r="C37833" s="30">
        <v>2.7949999999999999</v>
      </c>
      <c r="D37833" t="s">
        <v>24</v>
      </c>
      <c r="E37833">
        <v>2028</v>
      </c>
      <c r="G37833" t="s">
        <v>25</v>
      </c>
    </row>
    <row r="37834" spans="1:7">
      <c r="A37834">
        <v>76042990</v>
      </c>
      <c r="B37834" t="s">
        <v>134</v>
      </c>
      <c r="C37834" s="30">
        <v>2.17</v>
      </c>
      <c r="D37834" t="s">
        <v>24</v>
      </c>
      <c r="G37834" t="s">
        <v>25</v>
      </c>
    </row>
    <row r="37835" spans="1:7">
      <c r="A37835">
        <v>76042990</v>
      </c>
      <c r="B37835" t="s">
        <v>134</v>
      </c>
      <c r="C37835" s="30">
        <v>2.387</v>
      </c>
      <c r="D37835" t="s">
        <v>24</v>
      </c>
      <c r="E37835">
        <v>2026</v>
      </c>
      <c r="G37835" t="s">
        <v>25</v>
      </c>
    </row>
    <row r="37836" spans="1:7">
      <c r="A37836">
        <v>76042990</v>
      </c>
      <c r="B37836" t="s">
        <v>134</v>
      </c>
      <c r="C37836" s="30">
        <v>2.6040000000000001</v>
      </c>
      <c r="D37836" t="s">
        <v>24</v>
      </c>
      <c r="E37836">
        <v>2027</v>
      </c>
      <c r="G37836" t="s">
        <v>25</v>
      </c>
    </row>
    <row r="37837" spans="1:7">
      <c r="A37837">
        <v>76042990</v>
      </c>
      <c r="B37837" t="s">
        <v>134</v>
      </c>
      <c r="C37837" s="30">
        <v>2.8209999999999997</v>
      </c>
      <c r="D37837" t="s">
        <v>24</v>
      </c>
      <c r="E37837">
        <v>2028</v>
      </c>
      <c r="G37837" t="s">
        <v>25</v>
      </c>
    </row>
    <row r="37838" spans="1:7">
      <c r="A37838">
        <v>7605</v>
      </c>
      <c r="B37838" t="s">
        <v>134</v>
      </c>
      <c r="C37838" s="30">
        <v>2.15</v>
      </c>
      <c r="D37838" t="s">
        <v>24</v>
      </c>
      <c r="G37838" t="s">
        <v>25</v>
      </c>
    </row>
    <row r="37839" spans="1:7">
      <c r="A37839">
        <v>7605</v>
      </c>
      <c r="B37839" t="s">
        <v>134</v>
      </c>
      <c r="C37839" s="30">
        <v>2.3649999999999998</v>
      </c>
      <c r="D37839" t="s">
        <v>24</v>
      </c>
      <c r="E37839">
        <v>2026</v>
      </c>
      <c r="G37839" t="s">
        <v>25</v>
      </c>
    </row>
    <row r="37840" spans="1:7">
      <c r="A37840">
        <v>7605</v>
      </c>
      <c r="B37840" t="s">
        <v>134</v>
      </c>
      <c r="C37840" s="30">
        <v>2.58</v>
      </c>
      <c r="D37840" t="s">
        <v>24</v>
      </c>
      <c r="E37840">
        <v>2027</v>
      </c>
      <c r="G37840" t="s">
        <v>25</v>
      </c>
    </row>
    <row r="37841" spans="1:7">
      <c r="A37841">
        <v>7605</v>
      </c>
      <c r="B37841" t="s">
        <v>134</v>
      </c>
      <c r="C37841" s="30">
        <v>2.7949999999999999</v>
      </c>
      <c r="D37841" t="s">
        <v>24</v>
      </c>
      <c r="E37841">
        <v>2028</v>
      </c>
      <c r="G37841" t="s">
        <v>25</v>
      </c>
    </row>
    <row r="37842" spans="1:7">
      <c r="A37842">
        <v>7606</v>
      </c>
      <c r="B37842" t="s">
        <v>134</v>
      </c>
      <c r="C37842" s="30">
        <v>2.61</v>
      </c>
      <c r="D37842" t="s">
        <v>24</v>
      </c>
      <c r="G37842" t="s">
        <v>25</v>
      </c>
    </row>
    <row r="37843" spans="1:7">
      <c r="A37843">
        <v>7606</v>
      </c>
      <c r="B37843" t="s">
        <v>134</v>
      </c>
      <c r="C37843" s="30">
        <v>2.871</v>
      </c>
      <c r="D37843" t="s">
        <v>24</v>
      </c>
      <c r="E37843">
        <v>2026</v>
      </c>
      <c r="G37843" t="s">
        <v>25</v>
      </c>
    </row>
    <row r="37844" spans="1:7">
      <c r="A37844">
        <v>7606</v>
      </c>
      <c r="B37844" t="s">
        <v>134</v>
      </c>
      <c r="C37844" s="30">
        <v>3.1319999999999997</v>
      </c>
      <c r="D37844" t="s">
        <v>24</v>
      </c>
      <c r="E37844">
        <v>2027</v>
      </c>
      <c r="G37844" t="s">
        <v>25</v>
      </c>
    </row>
    <row r="37845" spans="1:7">
      <c r="A37845">
        <v>7606</v>
      </c>
      <c r="B37845" t="s">
        <v>134</v>
      </c>
      <c r="C37845" s="30">
        <v>3.3929999999999998</v>
      </c>
      <c r="D37845" t="s">
        <v>24</v>
      </c>
      <c r="E37845">
        <v>2028</v>
      </c>
      <c r="G37845" t="s">
        <v>25</v>
      </c>
    </row>
    <row r="37846" spans="1:7">
      <c r="A37846">
        <v>7607</v>
      </c>
      <c r="B37846" t="s">
        <v>134</v>
      </c>
      <c r="C37846" s="30">
        <v>2.61</v>
      </c>
      <c r="D37846" t="s">
        <v>24</v>
      </c>
      <c r="G37846" t="s">
        <v>25</v>
      </c>
    </row>
    <row r="37847" spans="1:7">
      <c r="A37847">
        <v>7607</v>
      </c>
      <c r="B37847" t="s">
        <v>134</v>
      </c>
      <c r="C37847" s="30">
        <v>2.871</v>
      </c>
      <c r="D37847" t="s">
        <v>24</v>
      </c>
      <c r="E37847">
        <v>2026</v>
      </c>
      <c r="G37847" t="s">
        <v>25</v>
      </c>
    </row>
    <row r="37848" spans="1:7">
      <c r="A37848">
        <v>7607</v>
      </c>
      <c r="B37848" t="s">
        <v>134</v>
      </c>
      <c r="C37848" s="30">
        <v>3.1319999999999997</v>
      </c>
      <c r="D37848" t="s">
        <v>24</v>
      </c>
      <c r="E37848">
        <v>2027</v>
      </c>
      <c r="G37848" t="s">
        <v>25</v>
      </c>
    </row>
    <row r="37849" spans="1:7">
      <c r="A37849">
        <v>7607</v>
      </c>
      <c r="B37849" t="s">
        <v>134</v>
      </c>
      <c r="C37849" s="30">
        <v>3.3929999999999998</v>
      </c>
      <c r="D37849" t="s">
        <v>24</v>
      </c>
      <c r="E37849">
        <v>2028</v>
      </c>
      <c r="G37849" t="s">
        <v>25</v>
      </c>
    </row>
    <row r="37850" spans="1:7">
      <c r="A37850">
        <v>7608</v>
      </c>
      <c r="B37850" t="s">
        <v>134</v>
      </c>
      <c r="C37850" s="30">
        <v>2.17</v>
      </c>
      <c r="D37850" t="s">
        <v>24</v>
      </c>
      <c r="G37850" t="s">
        <v>25</v>
      </c>
    </row>
    <row r="37851" spans="1:7">
      <c r="A37851">
        <v>7608</v>
      </c>
      <c r="B37851" t="s">
        <v>134</v>
      </c>
      <c r="C37851" s="30">
        <v>2.387</v>
      </c>
      <c r="D37851" t="s">
        <v>24</v>
      </c>
      <c r="E37851">
        <v>2026</v>
      </c>
      <c r="G37851" t="s">
        <v>25</v>
      </c>
    </row>
    <row r="37852" spans="1:7">
      <c r="A37852">
        <v>7608</v>
      </c>
      <c r="B37852" t="s">
        <v>134</v>
      </c>
      <c r="C37852" s="30">
        <v>2.6040000000000001</v>
      </c>
      <c r="D37852" t="s">
        <v>24</v>
      </c>
      <c r="E37852">
        <v>2027</v>
      </c>
      <c r="G37852" t="s">
        <v>25</v>
      </c>
    </row>
    <row r="37853" spans="1:7">
      <c r="A37853">
        <v>7608</v>
      </c>
      <c r="B37853" t="s">
        <v>134</v>
      </c>
      <c r="C37853" s="30">
        <v>2.8209999999999997</v>
      </c>
      <c r="D37853" t="s">
        <v>24</v>
      </c>
      <c r="E37853">
        <v>2028</v>
      </c>
      <c r="G37853" t="s">
        <v>25</v>
      </c>
    </row>
    <row r="37854" spans="1:7">
      <c r="A37854">
        <v>76090000</v>
      </c>
      <c r="B37854" t="s">
        <v>134</v>
      </c>
      <c r="C37854" s="30">
        <v>2.17</v>
      </c>
      <c r="D37854" t="s">
        <v>24</v>
      </c>
      <c r="G37854" t="s">
        <v>25</v>
      </c>
    </row>
    <row r="37855" spans="1:7">
      <c r="A37855">
        <v>76090000</v>
      </c>
      <c r="B37855" t="s">
        <v>134</v>
      </c>
      <c r="C37855" s="30">
        <v>2.387</v>
      </c>
      <c r="D37855" t="s">
        <v>24</v>
      </c>
      <c r="E37855">
        <v>2026</v>
      </c>
      <c r="G37855" t="s">
        <v>25</v>
      </c>
    </row>
    <row r="37856" spans="1:7">
      <c r="A37856">
        <v>76090000</v>
      </c>
      <c r="B37856" t="s">
        <v>134</v>
      </c>
      <c r="C37856" s="30">
        <v>2.6040000000000001</v>
      </c>
      <c r="D37856" t="s">
        <v>24</v>
      </c>
      <c r="E37856">
        <v>2027</v>
      </c>
      <c r="G37856" t="s">
        <v>25</v>
      </c>
    </row>
    <row r="37857" spans="1:7">
      <c r="A37857">
        <v>76090000</v>
      </c>
      <c r="B37857" t="s">
        <v>134</v>
      </c>
      <c r="C37857" s="30">
        <v>2.8209999999999997</v>
      </c>
      <c r="D37857" t="s">
        <v>24</v>
      </c>
      <c r="E37857">
        <v>2028</v>
      </c>
      <c r="G37857" t="s">
        <v>25</v>
      </c>
    </row>
    <row r="37858" spans="1:7">
      <c r="A37858">
        <v>76101000</v>
      </c>
      <c r="B37858" t="s">
        <v>134</v>
      </c>
      <c r="C37858" s="30">
        <v>2.17</v>
      </c>
      <c r="D37858" t="s">
        <v>24</v>
      </c>
      <c r="G37858" t="s">
        <v>25</v>
      </c>
    </row>
    <row r="37859" spans="1:7">
      <c r="A37859">
        <v>76101000</v>
      </c>
      <c r="B37859" t="s">
        <v>134</v>
      </c>
      <c r="C37859" s="30">
        <v>2.387</v>
      </c>
      <c r="D37859" t="s">
        <v>24</v>
      </c>
      <c r="E37859">
        <v>2026</v>
      </c>
      <c r="G37859" t="s">
        <v>25</v>
      </c>
    </row>
    <row r="37860" spans="1:7">
      <c r="A37860">
        <v>76101000</v>
      </c>
      <c r="B37860" t="s">
        <v>134</v>
      </c>
      <c r="C37860" s="30">
        <v>2.6040000000000001</v>
      </c>
      <c r="D37860" t="s">
        <v>24</v>
      </c>
      <c r="E37860">
        <v>2027</v>
      </c>
      <c r="G37860" t="s">
        <v>25</v>
      </c>
    </row>
    <row r="37861" spans="1:7">
      <c r="A37861">
        <v>76101000</v>
      </c>
      <c r="B37861" t="s">
        <v>134</v>
      </c>
      <c r="C37861" s="30">
        <v>2.8209999999999997</v>
      </c>
      <c r="D37861" t="s">
        <v>24</v>
      </c>
      <c r="E37861">
        <v>2028</v>
      </c>
      <c r="G37861" t="s">
        <v>25</v>
      </c>
    </row>
    <row r="37862" spans="1:7">
      <c r="A37862">
        <v>761090</v>
      </c>
      <c r="B37862" t="s">
        <v>134</v>
      </c>
      <c r="C37862" s="30">
        <v>2.17</v>
      </c>
      <c r="D37862" t="s">
        <v>24</v>
      </c>
      <c r="G37862" t="s">
        <v>25</v>
      </c>
    </row>
    <row r="37863" spans="1:7">
      <c r="A37863">
        <v>761090</v>
      </c>
      <c r="B37863" t="s">
        <v>134</v>
      </c>
      <c r="C37863" s="30">
        <v>2.387</v>
      </c>
      <c r="D37863" t="s">
        <v>24</v>
      </c>
      <c r="E37863">
        <v>2026</v>
      </c>
      <c r="G37863" t="s">
        <v>25</v>
      </c>
    </row>
    <row r="37864" spans="1:7">
      <c r="A37864">
        <v>761090</v>
      </c>
      <c r="B37864" t="s">
        <v>134</v>
      </c>
      <c r="C37864" s="30">
        <v>2.6040000000000001</v>
      </c>
      <c r="D37864" t="s">
        <v>24</v>
      </c>
      <c r="E37864">
        <v>2027</v>
      </c>
      <c r="G37864" t="s">
        <v>25</v>
      </c>
    </row>
    <row r="37865" spans="1:7">
      <c r="A37865">
        <v>761090</v>
      </c>
      <c r="B37865" t="s">
        <v>134</v>
      </c>
      <c r="C37865" s="30">
        <v>2.8209999999999997</v>
      </c>
      <c r="D37865" t="s">
        <v>24</v>
      </c>
      <c r="E37865">
        <v>2028</v>
      </c>
      <c r="G37865" t="s">
        <v>25</v>
      </c>
    </row>
    <row r="37866" spans="1:7">
      <c r="A37866">
        <v>76109010</v>
      </c>
      <c r="B37866" t="s">
        <v>134</v>
      </c>
      <c r="C37866" s="30">
        <v>2.17</v>
      </c>
      <c r="D37866" t="s">
        <v>24</v>
      </c>
      <c r="G37866" t="s">
        <v>25</v>
      </c>
    </row>
    <row r="37867" spans="1:7">
      <c r="A37867">
        <v>76109010</v>
      </c>
      <c r="B37867" t="s">
        <v>134</v>
      </c>
      <c r="C37867" s="30">
        <v>2.387</v>
      </c>
      <c r="D37867" t="s">
        <v>24</v>
      </c>
      <c r="E37867">
        <v>2026</v>
      </c>
      <c r="G37867" t="s">
        <v>25</v>
      </c>
    </row>
    <row r="37868" spans="1:7">
      <c r="A37868">
        <v>76109010</v>
      </c>
      <c r="B37868" t="s">
        <v>134</v>
      </c>
      <c r="C37868" s="30">
        <v>2.6040000000000001</v>
      </c>
      <c r="D37868" t="s">
        <v>24</v>
      </c>
      <c r="E37868">
        <v>2027</v>
      </c>
      <c r="G37868" t="s">
        <v>25</v>
      </c>
    </row>
    <row r="37869" spans="1:7">
      <c r="A37869">
        <v>76109010</v>
      </c>
      <c r="B37869" t="s">
        <v>134</v>
      </c>
      <c r="C37869" s="30">
        <v>2.8209999999999997</v>
      </c>
      <c r="D37869" t="s">
        <v>24</v>
      </c>
      <c r="E37869">
        <v>2028</v>
      </c>
      <c r="G37869" t="s">
        <v>25</v>
      </c>
    </row>
    <row r="37870" spans="1:7">
      <c r="A37870">
        <v>76109090</v>
      </c>
      <c r="B37870" t="s">
        <v>134</v>
      </c>
      <c r="C37870" s="30">
        <v>2.17</v>
      </c>
      <c r="D37870" t="s">
        <v>24</v>
      </c>
      <c r="G37870" t="s">
        <v>25</v>
      </c>
    </row>
    <row r="37871" spans="1:7">
      <c r="A37871">
        <v>76109090</v>
      </c>
      <c r="B37871" t="s">
        <v>134</v>
      </c>
      <c r="C37871" s="30">
        <v>2.387</v>
      </c>
      <c r="D37871" t="s">
        <v>24</v>
      </c>
      <c r="E37871">
        <v>2026</v>
      </c>
      <c r="G37871" t="s">
        <v>25</v>
      </c>
    </row>
    <row r="37872" spans="1:7">
      <c r="A37872">
        <v>76109090</v>
      </c>
      <c r="B37872" t="s">
        <v>134</v>
      </c>
      <c r="C37872" s="30">
        <v>2.6040000000000001</v>
      </c>
      <c r="D37872" t="s">
        <v>24</v>
      </c>
      <c r="E37872">
        <v>2027</v>
      </c>
      <c r="G37872" t="s">
        <v>25</v>
      </c>
    </row>
    <row r="37873" spans="1:7">
      <c r="A37873">
        <v>76109090</v>
      </c>
      <c r="B37873" t="s">
        <v>134</v>
      </c>
      <c r="C37873" s="30">
        <v>2.8209999999999997</v>
      </c>
      <c r="D37873" t="s">
        <v>24</v>
      </c>
      <c r="E37873">
        <v>2028</v>
      </c>
      <c r="G37873" t="s">
        <v>25</v>
      </c>
    </row>
    <row r="37874" spans="1:7">
      <c r="A37874">
        <v>76110000</v>
      </c>
      <c r="B37874" t="s">
        <v>134</v>
      </c>
      <c r="C37874" s="30">
        <v>2.61</v>
      </c>
      <c r="D37874" t="s">
        <v>24</v>
      </c>
      <c r="G37874" t="s">
        <v>25</v>
      </c>
    </row>
    <row r="37875" spans="1:7">
      <c r="A37875">
        <v>76110000</v>
      </c>
      <c r="B37875" t="s">
        <v>134</v>
      </c>
      <c r="C37875" s="30">
        <v>2.871</v>
      </c>
      <c r="D37875" t="s">
        <v>24</v>
      </c>
      <c r="E37875">
        <v>2026</v>
      </c>
      <c r="G37875" t="s">
        <v>25</v>
      </c>
    </row>
    <row r="37876" spans="1:7">
      <c r="A37876">
        <v>76110000</v>
      </c>
      <c r="B37876" t="s">
        <v>134</v>
      </c>
      <c r="C37876" s="30">
        <v>3.1319999999999997</v>
      </c>
      <c r="D37876" t="s">
        <v>24</v>
      </c>
      <c r="E37876">
        <v>2027</v>
      </c>
      <c r="G37876" t="s">
        <v>25</v>
      </c>
    </row>
    <row r="37877" spans="1:7">
      <c r="A37877">
        <v>76110000</v>
      </c>
      <c r="B37877" t="s">
        <v>134</v>
      </c>
      <c r="C37877" s="30">
        <v>3.3929999999999998</v>
      </c>
      <c r="D37877" t="s">
        <v>24</v>
      </c>
      <c r="E37877">
        <v>2028</v>
      </c>
      <c r="G37877" t="s">
        <v>25</v>
      </c>
    </row>
    <row r="37878" spans="1:7">
      <c r="A37878">
        <v>7612</v>
      </c>
      <c r="B37878" t="s">
        <v>134</v>
      </c>
      <c r="C37878" s="30">
        <v>2.61</v>
      </c>
      <c r="D37878" t="s">
        <v>24</v>
      </c>
      <c r="G37878" t="s">
        <v>25</v>
      </c>
    </row>
    <row r="37879" spans="1:7">
      <c r="A37879">
        <v>7612</v>
      </c>
      <c r="B37879" t="s">
        <v>134</v>
      </c>
      <c r="C37879" s="30">
        <v>2.871</v>
      </c>
      <c r="D37879" t="s">
        <v>24</v>
      </c>
      <c r="E37879">
        <v>2026</v>
      </c>
      <c r="G37879" t="s">
        <v>25</v>
      </c>
    </row>
    <row r="37880" spans="1:7">
      <c r="A37880">
        <v>7612</v>
      </c>
      <c r="B37880" t="s">
        <v>134</v>
      </c>
      <c r="C37880" s="30">
        <v>3.1319999999999997</v>
      </c>
      <c r="D37880" t="s">
        <v>24</v>
      </c>
      <c r="E37880">
        <v>2027</v>
      </c>
      <c r="G37880" t="s">
        <v>25</v>
      </c>
    </row>
    <row r="37881" spans="1:7">
      <c r="A37881">
        <v>7612</v>
      </c>
      <c r="B37881" t="s">
        <v>134</v>
      </c>
      <c r="C37881" s="30">
        <v>3.3929999999999998</v>
      </c>
      <c r="D37881" t="s">
        <v>24</v>
      </c>
      <c r="E37881">
        <v>2028</v>
      </c>
      <c r="G37881" t="s">
        <v>25</v>
      </c>
    </row>
    <row r="37882" spans="1:7">
      <c r="A37882">
        <v>76130000</v>
      </c>
      <c r="B37882" t="s">
        <v>134</v>
      </c>
      <c r="C37882" s="30">
        <v>2.61</v>
      </c>
      <c r="D37882" t="s">
        <v>24</v>
      </c>
      <c r="G37882" t="s">
        <v>25</v>
      </c>
    </row>
    <row r="37883" spans="1:7">
      <c r="A37883">
        <v>76130000</v>
      </c>
      <c r="B37883" t="s">
        <v>134</v>
      </c>
      <c r="C37883" s="30">
        <v>2.871</v>
      </c>
      <c r="D37883" t="s">
        <v>24</v>
      </c>
      <c r="E37883">
        <v>2026</v>
      </c>
      <c r="G37883" t="s">
        <v>25</v>
      </c>
    </row>
    <row r="37884" spans="1:7">
      <c r="A37884">
        <v>76130000</v>
      </c>
      <c r="B37884" t="s">
        <v>134</v>
      </c>
      <c r="C37884" s="30">
        <v>3.1319999999999997</v>
      </c>
      <c r="D37884" t="s">
        <v>24</v>
      </c>
      <c r="E37884">
        <v>2027</v>
      </c>
      <c r="G37884" t="s">
        <v>25</v>
      </c>
    </row>
    <row r="37885" spans="1:7">
      <c r="A37885">
        <v>76130000</v>
      </c>
      <c r="B37885" t="s">
        <v>134</v>
      </c>
      <c r="C37885" s="30">
        <v>3.3929999999999998</v>
      </c>
      <c r="D37885" t="s">
        <v>24</v>
      </c>
      <c r="E37885">
        <v>2028</v>
      </c>
      <c r="G37885" t="s">
        <v>25</v>
      </c>
    </row>
    <row r="37886" spans="1:7">
      <c r="A37886">
        <v>7614</v>
      </c>
      <c r="B37886" t="s">
        <v>134</v>
      </c>
      <c r="C37886" s="30">
        <v>2.15</v>
      </c>
      <c r="D37886" t="s">
        <v>24</v>
      </c>
      <c r="G37886" t="s">
        <v>25</v>
      </c>
    </row>
    <row r="37887" spans="1:7">
      <c r="A37887">
        <v>7614</v>
      </c>
      <c r="B37887" t="s">
        <v>134</v>
      </c>
      <c r="C37887" s="30">
        <v>2.3649999999999998</v>
      </c>
      <c r="D37887" t="s">
        <v>24</v>
      </c>
      <c r="E37887">
        <v>2026</v>
      </c>
      <c r="G37887" t="s">
        <v>25</v>
      </c>
    </row>
    <row r="37888" spans="1:7">
      <c r="A37888">
        <v>7614</v>
      </c>
      <c r="B37888" t="s">
        <v>134</v>
      </c>
      <c r="C37888" s="30">
        <v>2.58</v>
      </c>
      <c r="D37888" t="s">
        <v>24</v>
      </c>
      <c r="E37888">
        <v>2027</v>
      </c>
      <c r="G37888" t="s">
        <v>25</v>
      </c>
    </row>
    <row r="37889" spans="1:7">
      <c r="A37889">
        <v>7614</v>
      </c>
      <c r="B37889" t="s">
        <v>134</v>
      </c>
      <c r="C37889" s="30">
        <v>2.7949999999999999</v>
      </c>
      <c r="D37889" t="s">
        <v>24</v>
      </c>
      <c r="E37889">
        <v>2028</v>
      </c>
      <c r="G37889" t="s">
        <v>25</v>
      </c>
    </row>
    <row r="37890" spans="1:7">
      <c r="A37890">
        <v>76161000</v>
      </c>
      <c r="B37890" t="s">
        <v>134</v>
      </c>
      <c r="C37890" s="30">
        <v>2.61</v>
      </c>
      <c r="D37890" t="s">
        <v>24</v>
      </c>
      <c r="G37890" t="s">
        <v>25</v>
      </c>
    </row>
    <row r="37891" spans="1:7">
      <c r="A37891">
        <v>76161000</v>
      </c>
      <c r="B37891" t="s">
        <v>134</v>
      </c>
      <c r="C37891" s="30">
        <v>2.871</v>
      </c>
      <c r="D37891" t="s">
        <v>24</v>
      </c>
      <c r="E37891">
        <v>2026</v>
      </c>
      <c r="G37891" t="s">
        <v>25</v>
      </c>
    </row>
    <row r="37892" spans="1:7">
      <c r="A37892">
        <v>76161000</v>
      </c>
      <c r="B37892" t="s">
        <v>134</v>
      </c>
      <c r="C37892" s="30">
        <v>3.1319999999999997</v>
      </c>
      <c r="D37892" t="s">
        <v>24</v>
      </c>
      <c r="E37892">
        <v>2027</v>
      </c>
      <c r="G37892" t="s">
        <v>25</v>
      </c>
    </row>
    <row r="37893" spans="1:7">
      <c r="A37893">
        <v>76161000</v>
      </c>
      <c r="B37893" t="s">
        <v>134</v>
      </c>
      <c r="C37893" s="30">
        <v>3.3929999999999998</v>
      </c>
      <c r="D37893" t="s">
        <v>24</v>
      </c>
      <c r="E37893">
        <v>2028</v>
      </c>
      <c r="G37893" t="s">
        <v>25</v>
      </c>
    </row>
    <row r="37894" spans="1:7">
      <c r="A37894">
        <v>76169100</v>
      </c>
      <c r="B37894" t="s">
        <v>134</v>
      </c>
      <c r="C37894" s="30">
        <v>2.61</v>
      </c>
      <c r="D37894" t="s">
        <v>24</v>
      </c>
      <c r="G37894" t="s">
        <v>25</v>
      </c>
    </row>
    <row r="37895" spans="1:7">
      <c r="A37895">
        <v>76169100</v>
      </c>
      <c r="B37895" t="s">
        <v>134</v>
      </c>
      <c r="C37895" s="30">
        <v>2.871</v>
      </c>
      <c r="D37895" t="s">
        <v>24</v>
      </c>
      <c r="E37895">
        <v>2026</v>
      </c>
      <c r="G37895" t="s">
        <v>25</v>
      </c>
    </row>
    <row r="37896" spans="1:7">
      <c r="A37896">
        <v>76169100</v>
      </c>
      <c r="B37896" t="s">
        <v>134</v>
      </c>
      <c r="C37896" s="30">
        <v>3.1319999999999997</v>
      </c>
      <c r="D37896" t="s">
        <v>24</v>
      </c>
      <c r="E37896">
        <v>2027</v>
      </c>
      <c r="G37896" t="s">
        <v>25</v>
      </c>
    </row>
    <row r="37897" spans="1:7">
      <c r="A37897">
        <v>76169100</v>
      </c>
      <c r="B37897" t="s">
        <v>134</v>
      </c>
      <c r="C37897" s="30">
        <v>3.3929999999999998</v>
      </c>
      <c r="D37897" t="s">
        <v>24</v>
      </c>
      <c r="E37897">
        <v>2028</v>
      </c>
      <c r="G37897" t="s">
        <v>25</v>
      </c>
    </row>
    <row r="37898" spans="1:7">
      <c r="A37898">
        <v>76169910</v>
      </c>
      <c r="B37898" t="s">
        <v>134</v>
      </c>
      <c r="C37898" s="30">
        <v>1.93</v>
      </c>
      <c r="D37898" t="s">
        <v>24</v>
      </c>
      <c r="G37898" t="s">
        <v>25</v>
      </c>
    </row>
    <row r="37899" spans="1:7">
      <c r="A37899">
        <v>76169910</v>
      </c>
      <c r="B37899" t="s">
        <v>134</v>
      </c>
      <c r="C37899" s="30">
        <v>2.1229999999999998</v>
      </c>
      <c r="D37899" t="s">
        <v>24</v>
      </c>
      <c r="E37899">
        <v>2026</v>
      </c>
      <c r="G37899" t="s">
        <v>25</v>
      </c>
    </row>
    <row r="37900" spans="1:7">
      <c r="A37900">
        <v>76169910</v>
      </c>
      <c r="B37900" t="s">
        <v>134</v>
      </c>
      <c r="C37900" s="30">
        <v>2.3159999999999998</v>
      </c>
      <c r="D37900" t="s">
        <v>24</v>
      </c>
      <c r="E37900">
        <v>2027</v>
      </c>
      <c r="G37900" t="s">
        <v>25</v>
      </c>
    </row>
    <row r="37901" spans="1:7">
      <c r="A37901">
        <v>76169910</v>
      </c>
      <c r="B37901" t="s">
        <v>134</v>
      </c>
      <c r="C37901" s="30">
        <v>2.5089999999999999</v>
      </c>
      <c r="D37901" t="s">
        <v>24</v>
      </c>
      <c r="E37901">
        <v>2028</v>
      </c>
      <c r="G37901" t="s">
        <v>25</v>
      </c>
    </row>
    <row r="37902" spans="1:7">
      <c r="A37902">
        <v>76169990</v>
      </c>
      <c r="B37902" t="s">
        <v>134</v>
      </c>
      <c r="C37902" s="30">
        <v>2.61</v>
      </c>
      <c r="D37902" t="s">
        <v>24</v>
      </c>
      <c r="G37902" t="s">
        <v>25</v>
      </c>
    </row>
    <row r="37903" spans="1:7">
      <c r="A37903">
        <v>76169990</v>
      </c>
      <c r="B37903" t="s">
        <v>134</v>
      </c>
      <c r="C37903" s="30">
        <v>2.871</v>
      </c>
      <c r="D37903" t="s">
        <v>24</v>
      </c>
      <c r="E37903">
        <v>2026</v>
      </c>
      <c r="G37903" t="s">
        <v>25</v>
      </c>
    </row>
    <row r="37904" spans="1:7">
      <c r="A37904">
        <v>76169990</v>
      </c>
      <c r="B37904" t="s">
        <v>134</v>
      </c>
      <c r="C37904" s="30">
        <v>3.1319999999999997</v>
      </c>
      <c r="D37904" t="s">
        <v>24</v>
      </c>
      <c r="E37904">
        <v>2027</v>
      </c>
      <c r="G37904" t="s">
        <v>25</v>
      </c>
    </row>
    <row r="37905" spans="1:7">
      <c r="A37905">
        <v>76169990</v>
      </c>
      <c r="B37905" t="s">
        <v>134</v>
      </c>
      <c r="C37905" s="30">
        <v>3.3929999999999998</v>
      </c>
      <c r="D37905" t="s">
        <v>24</v>
      </c>
      <c r="E37905">
        <v>2028</v>
      </c>
      <c r="G37905" t="s">
        <v>25</v>
      </c>
    </row>
    <row r="37906" spans="1:7">
      <c r="A37906">
        <v>28041000</v>
      </c>
      <c r="B37906" t="s">
        <v>134</v>
      </c>
      <c r="C37906" s="30">
        <v>10.82</v>
      </c>
      <c r="G37906" t="s">
        <v>272</v>
      </c>
    </row>
    <row r="37907" spans="1:7">
      <c r="A37907">
        <v>28041000</v>
      </c>
      <c r="B37907" t="s">
        <v>134</v>
      </c>
      <c r="C37907" s="30">
        <v>11.902000000000001</v>
      </c>
      <c r="E37907">
        <v>2026</v>
      </c>
      <c r="G37907" t="s">
        <v>272</v>
      </c>
    </row>
    <row r="37908" spans="1:7">
      <c r="A37908">
        <v>28041000</v>
      </c>
      <c r="B37908" t="s">
        <v>134</v>
      </c>
      <c r="C37908" s="30">
        <v>12.984</v>
      </c>
      <c r="E37908">
        <v>2027</v>
      </c>
      <c r="G37908" t="s">
        <v>272</v>
      </c>
    </row>
    <row r="37909" spans="1:7">
      <c r="A37909">
        <v>28041000</v>
      </c>
      <c r="B37909" t="s">
        <v>134</v>
      </c>
      <c r="C37909" s="30">
        <v>14.066000000000001</v>
      </c>
      <c r="E37909">
        <v>2028</v>
      </c>
      <c r="G37909" t="s">
        <v>272</v>
      </c>
    </row>
    <row r="37910" spans="1:7">
      <c r="A37910">
        <v>26011200</v>
      </c>
      <c r="B37910" t="s">
        <v>134</v>
      </c>
      <c r="C37910">
        <v>0.28000000000000003</v>
      </c>
      <c r="G37910" t="s">
        <v>273</v>
      </c>
    </row>
    <row r="37911" spans="1:7">
      <c r="A37911">
        <v>26011200</v>
      </c>
      <c r="B37911" t="s">
        <v>134</v>
      </c>
      <c r="C37911">
        <v>0.30800000000000005</v>
      </c>
      <c r="E37911">
        <v>2026</v>
      </c>
      <c r="G37911" t="s">
        <v>273</v>
      </c>
    </row>
    <row r="37912" spans="1:7">
      <c r="A37912">
        <v>26011200</v>
      </c>
      <c r="B37912" t="s">
        <v>134</v>
      </c>
      <c r="C37912">
        <v>0.33600000000000002</v>
      </c>
      <c r="E37912">
        <v>2027</v>
      </c>
      <c r="G37912" t="s">
        <v>273</v>
      </c>
    </row>
    <row r="37913" spans="1:7">
      <c r="A37913">
        <v>26011200</v>
      </c>
      <c r="B37913" t="s">
        <v>134</v>
      </c>
      <c r="C37913">
        <v>0.36400000000000005</v>
      </c>
      <c r="E37913">
        <v>2028</v>
      </c>
      <c r="G37913" t="s">
        <v>273</v>
      </c>
    </row>
    <row r="37914" spans="1:7">
      <c r="A37914">
        <v>7201</v>
      </c>
      <c r="B37914" t="s">
        <v>134</v>
      </c>
      <c r="C37914" s="30">
        <v>2.17</v>
      </c>
      <c r="G37914" t="s">
        <v>273</v>
      </c>
    </row>
    <row r="37915" spans="1:7">
      <c r="A37915">
        <v>7201</v>
      </c>
      <c r="B37915" t="s">
        <v>134</v>
      </c>
      <c r="C37915" s="30">
        <v>2.387</v>
      </c>
      <c r="E37915">
        <v>2026</v>
      </c>
      <c r="G37915" t="s">
        <v>273</v>
      </c>
    </row>
    <row r="37916" spans="1:7">
      <c r="A37916">
        <v>7201</v>
      </c>
      <c r="B37916" t="s">
        <v>134</v>
      </c>
      <c r="C37916" s="30">
        <v>2.6040000000000001</v>
      </c>
      <c r="E37916">
        <v>2027</v>
      </c>
      <c r="G37916" t="s">
        <v>273</v>
      </c>
    </row>
    <row r="37917" spans="1:7">
      <c r="A37917">
        <v>7201</v>
      </c>
      <c r="B37917" t="s">
        <v>134</v>
      </c>
      <c r="C37917" s="30">
        <v>2.8209999999999997</v>
      </c>
      <c r="E37917">
        <v>2028</v>
      </c>
      <c r="G37917" t="s">
        <v>273</v>
      </c>
    </row>
    <row r="37918" spans="1:7">
      <c r="A37918">
        <v>720211</v>
      </c>
      <c r="B37918" t="s">
        <v>134</v>
      </c>
      <c r="C37918" s="30">
        <v>1.69</v>
      </c>
      <c r="G37918" t="s">
        <v>273</v>
      </c>
    </row>
    <row r="37919" spans="1:7">
      <c r="A37919">
        <v>720211</v>
      </c>
      <c r="B37919" t="s">
        <v>134</v>
      </c>
      <c r="C37919" s="30">
        <v>1.859</v>
      </c>
      <c r="E37919">
        <v>2026</v>
      </c>
      <c r="G37919" t="s">
        <v>273</v>
      </c>
    </row>
    <row r="37920" spans="1:7">
      <c r="A37920">
        <v>720211</v>
      </c>
      <c r="B37920" t="s">
        <v>134</v>
      </c>
      <c r="C37920" s="30">
        <v>2.028</v>
      </c>
      <c r="E37920">
        <v>2027</v>
      </c>
      <c r="G37920" t="s">
        <v>273</v>
      </c>
    </row>
    <row r="37921" spans="1:7">
      <c r="A37921">
        <v>720211</v>
      </c>
      <c r="B37921" t="s">
        <v>134</v>
      </c>
      <c r="C37921" s="30">
        <v>2.1970000000000001</v>
      </c>
      <c r="E37921">
        <v>2028</v>
      </c>
      <c r="G37921" t="s">
        <v>273</v>
      </c>
    </row>
    <row r="37922" spans="1:7">
      <c r="A37922">
        <v>720241</v>
      </c>
      <c r="B37922" t="s">
        <v>134</v>
      </c>
      <c r="C37922" s="30">
        <v>2.35</v>
      </c>
      <c r="G37922" t="s">
        <v>273</v>
      </c>
    </row>
    <row r="37923" spans="1:7">
      <c r="A37923">
        <v>720241</v>
      </c>
      <c r="B37923" t="s">
        <v>134</v>
      </c>
      <c r="C37923" s="30">
        <v>2.585</v>
      </c>
      <c r="E37923">
        <v>2026</v>
      </c>
      <c r="G37923" t="s">
        <v>273</v>
      </c>
    </row>
    <row r="37924" spans="1:7">
      <c r="A37924">
        <v>720241</v>
      </c>
      <c r="B37924" t="s">
        <v>134</v>
      </c>
      <c r="C37924" s="30">
        <v>2.8200000000000003</v>
      </c>
      <c r="E37924">
        <v>2027</v>
      </c>
      <c r="G37924" t="s">
        <v>273</v>
      </c>
    </row>
    <row r="37925" spans="1:7">
      <c r="A37925">
        <v>720241</v>
      </c>
      <c r="B37925" t="s">
        <v>134</v>
      </c>
      <c r="C37925" s="30">
        <v>3.0550000000000002</v>
      </c>
      <c r="E37925">
        <v>2028</v>
      </c>
      <c r="G37925" t="s">
        <v>273</v>
      </c>
    </row>
    <row r="37926" spans="1:7">
      <c r="A37926">
        <v>72026000</v>
      </c>
      <c r="B37926" t="s">
        <v>134</v>
      </c>
      <c r="C37926" s="30">
        <v>3.48</v>
      </c>
      <c r="G37926" t="s">
        <v>273</v>
      </c>
    </row>
    <row r="37927" spans="1:7">
      <c r="A37927">
        <v>72026000</v>
      </c>
      <c r="B37927" t="s">
        <v>134</v>
      </c>
      <c r="C37927" s="30">
        <v>3.8279999999999998</v>
      </c>
      <c r="E37927">
        <v>2026</v>
      </c>
      <c r="G37927" t="s">
        <v>273</v>
      </c>
    </row>
    <row r="37928" spans="1:7">
      <c r="A37928">
        <v>72026000</v>
      </c>
      <c r="B37928" t="s">
        <v>134</v>
      </c>
      <c r="C37928" s="30">
        <v>4.1760000000000002</v>
      </c>
      <c r="E37928">
        <v>2027</v>
      </c>
      <c r="G37928" t="s">
        <v>273</v>
      </c>
    </row>
    <row r="37929" spans="1:7">
      <c r="A37929">
        <v>72026000</v>
      </c>
      <c r="B37929" t="s">
        <v>134</v>
      </c>
      <c r="C37929" s="30">
        <v>4.524</v>
      </c>
      <c r="E37929">
        <v>2028</v>
      </c>
      <c r="G37929" t="s">
        <v>273</v>
      </c>
    </row>
    <row r="37930" spans="1:7">
      <c r="A37930">
        <v>7205</v>
      </c>
      <c r="B37930" t="s">
        <v>134</v>
      </c>
      <c r="C37930" s="30">
        <v>2.2200000000000002</v>
      </c>
      <c r="D37930" t="s">
        <v>20</v>
      </c>
      <c r="G37930" t="s">
        <v>273</v>
      </c>
    </row>
    <row r="37931" spans="1:7">
      <c r="A37931">
        <v>7205</v>
      </c>
      <c r="B37931" t="s">
        <v>134</v>
      </c>
      <c r="C37931" s="30">
        <v>2.4420000000000002</v>
      </c>
      <c r="D37931" t="s">
        <v>20</v>
      </c>
      <c r="E37931">
        <v>2026</v>
      </c>
      <c r="G37931" t="s">
        <v>273</v>
      </c>
    </row>
    <row r="37932" spans="1:7">
      <c r="A37932">
        <v>7205</v>
      </c>
      <c r="B37932" t="s">
        <v>134</v>
      </c>
      <c r="C37932" s="30">
        <v>2.6640000000000001</v>
      </c>
      <c r="D37932" t="s">
        <v>20</v>
      </c>
      <c r="E37932">
        <v>2027</v>
      </c>
      <c r="G37932" t="s">
        <v>273</v>
      </c>
    </row>
    <row r="37933" spans="1:7">
      <c r="A37933">
        <v>7205</v>
      </c>
      <c r="B37933" t="s">
        <v>134</v>
      </c>
      <c r="C37933" s="30">
        <v>2.8860000000000001</v>
      </c>
      <c r="D37933" t="s">
        <v>20</v>
      </c>
      <c r="E37933">
        <v>2028</v>
      </c>
      <c r="G37933" t="s">
        <v>273</v>
      </c>
    </row>
    <row r="37934" spans="1:7">
      <c r="A37934">
        <v>72061000</v>
      </c>
      <c r="B37934" t="s">
        <v>134</v>
      </c>
      <c r="C37934" s="30">
        <v>2.31</v>
      </c>
      <c r="D37934" t="s">
        <v>20</v>
      </c>
      <c r="G37934" t="s">
        <v>273</v>
      </c>
    </row>
    <row r="37935" spans="1:7">
      <c r="A37935">
        <v>72061000</v>
      </c>
      <c r="B37935" t="s">
        <v>134</v>
      </c>
      <c r="C37935" s="30">
        <v>2.5409999999999999</v>
      </c>
      <c r="D37935" t="s">
        <v>20</v>
      </c>
      <c r="E37935">
        <v>2026</v>
      </c>
      <c r="G37935" t="s">
        <v>273</v>
      </c>
    </row>
    <row r="37936" spans="1:7">
      <c r="A37936">
        <v>72061000</v>
      </c>
      <c r="B37936" t="s">
        <v>134</v>
      </c>
      <c r="C37936" s="30">
        <v>2.7720000000000002</v>
      </c>
      <c r="D37936" t="s">
        <v>20</v>
      </c>
      <c r="E37936">
        <v>2027</v>
      </c>
      <c r="G37936" t="s">
        <v>273</v>
      </c>
    </row>
    <row r="37937" spans="1:7">
      <c r="A37937">
        <v>72061000</v>
      </c>
      <c r="B37937" t="s">
        <v>134</v>
      </c>
      <c r="C37937" s="30">
        <v>3.0030000000000001</v>
      </c>
      <c r="D37937" t="s">
        <v>20</v>
      </c>
      <c r="E37937">
        <v>2028</v>
      </c>
      <c r="G37937" t="s">
        <v>273</v>
      </c>
    </row>
    <row r="37938" spans="1:7">
      <c r="A37938">
        <v>72069000</v>
      </c>
      <c r="B37938" t="s">
        <v>134</v>
      </c>
      <c r="C37938" s="30">
        <v>2.31</v>
      </c>
      <c r="D37938" t="s">
        <v>20</v>
      </c>
      <c r="G37938" t="s">
        <v>273</v>
      </c>
    </row>
    <row r="37939" spans="1:7">
      <c r="A37939">
        <v>72069000</v>
      </c>
      <c r="B37939" t="s">
        <v>134</v>
      </c>
      <c r="C37939" s="30">
        <v>2.5409999999999999</v>
      </c>
      <c r="D37939" t="s">
        <v>20</v>
      </c>
      <c r="E37939">
        <v>2026</v>
      </c>
      <c r="G37939" t="s">
        <v>273</v>
      </c>
    </row>
    <row r="37940" spans="1:7">
      <c r="A37940">
        <v>72069000</v>
      </c>
      <c r="B37940" t="s">
        <v>134</v>
      </c>
      <c r="C37940" s="30">
        <v>2.7720000000000002</v>
      </c>
      <c r="D37940" t="s">
        <v>20</v>
      </c>
      <c r="E37940">
        <v>2027</v>
      </c>
      <c r="G37940" t="s">
        <v>273</v>
      </c>
    </row>
    <row r="37941" spans="1:7">
      <c r="A37941">
        <v>72069000</v>
      </c>
      <c r="B37941" t="s">
        <v>134</v>
      </c>
      <c r="C37941" s="30">
        <v>3.0030000000000001</v>
      </c>
      <c r="D37941" t="s">
        <v>20</v>
      </c>
      <c r="E37941">
        <v>2028</v>
      </c>
      <c r="G37941" t="s">
        <v>273</v>
      </c>
    </row>
    <row r="37942" spans="1:7">
      <c r="A37942">
        <v>72071111</v>
      </c>
      <c r="B37942" t="s">
        <v>134</v>
      </c>
      <c r="C37942" s="30">
        <v>2.31</v>
      </c>
      <c r="D37942" t="s">
        <v>20</v>
      </c>
      <c r="G37942" t="s">
        <v>273</v>
      </c>
    </row>
    <row r="37943" spans="1:7">
      <c r="A37943">
        <v>72071111</v>
      </c>
      <c r="B37943" t="s">
        <v>134</v>
      </c>
      <c r="C37943" s="30">
        <v>2.5409999999999999</v>
      </c>
      <c r="D37943" t="s">
        <v>20</v>
      </c>
      <c r="E37943">
        <v>2026</v>
      </c>
      <c r="G37943" t="s">
        <v>273</v>
      </c>
    </row>
    <row r="37944" spans="1:7">
      <c r="A37944">
        <v>72071111</v>
      </c>
      <c r="B37944" t="s">
        <v>134</v>
      </c>
      <c r="C37944" s="30">
        <v>2.7720000000000002</v>
      </c>
      <c r="D37944" t="s">
        <v>20</v>
      </c>
      <c r="E37944">
        <v>2027</v>
      </c>
      <c r="G37944" t="s">
        <v>273</v>
      </c>
    </row>
    <row r="37945" spans="1:7">
      <c r="A37945">
        <v>72071111</v>
      </c>
      <c r="B37945" t="s">
        <v>134</v>
      </c>
      <c r="C37945" s="30">
        <v>3.0030000000000001</v>
      </c>
      <c r="D37945" t="s">
        <v>20</v>
      </c>
      <c r="E37945">
        <v>2028</v>
      </c>
      <c r="G37945" t="s">
        <v>273</v>
      </c>
    </row>
    <row r="37946" spans="1:7">
      <c r="A37946">
        <v>72071114</v>
      </c>
      <c r="B37946" t="s">
        <v>134</v>
      </c>
      <c r="C37946" s="30">
        <v>2.31</v>
      </c>
      <c r="D37946" t="s">
        <v>20</v>
      </c>
      <c r="G37946" t="s">
        <v>273</v>
      </c>
    </row>
    <row r="37947" spans="1:7">
      <c r="A37947">
        <v>72071114</v>
      </c>
      <c r="B37947" t="s">
        <v>134</v>
      </c>
      <c r="C37947" s="30">
        <v>2.5409999999999999</v>
      </c>
      <c r="D37947" t="s">
        <v>20</v>
      </c>
      <c r="E37947">
        <v>2026</v>
      </c>
      <c r="G37947" t="s">
        <v>273</v>
      </c>
    </row>
    <row r="37948" spans="1:7">
      <c r="A37948">
        <v>72071114</v>
      </c>
      <c r="B37948" t="s">
        <v>134</v>
      </c>
      <c r="C37948" s="30">
        <v>2.7720000000000002</v>
      </c>
      <c r="D37948" t="s">
        <v>20</v>
      </c>
      <c r="E37948">
        <v>2027</v>
      </c>
      <c r="G37948" t="s">
        <v>273</v>
      </c>
    </row>
    <row r="37949" spans="1:7">
      <c r="A37949">
        <v>72071114</v>
      </c>
      <c r="B37949" t="s">
        <v>134</v>
      </c>
      <c r="C37949" s="30">
        <v>3.0030000000000001</v>
      </c>
      <c r="D37949" t="s">
        <v>20</v>
      </c>
      <c r="E37949">
        <v>2028</v>
      </c>
      <c r="G37949" t="s">
        <v>273</v>
      </c>
    </row>
    <row r="37950" spans="1:7">
      <c r="A37950">
        <v>72071116</v>
      </c>
      <c r="B37950" t="s">
        <v>134</v>
      </c>
      <c r="C37950" s="30">
        <v>2.31</v>
      </c>
      <c r="D37950" t="s">
        <v>20</v>
      </c>
      <c r="G37950" t="s">
        <v>273</v>
      </c>
    </row>
    <row r="37951" spans="1:7">
      <c r="A37951">
        <v>72071116</v>
      </c>
      <c r="B37951" t="s">
        <v>134</v>
      </c>
      <c r="C37951" s="30">
        <v>2.5409999999999999</v>
      </c>
      <c r="D37951" t="s">
        <v>20</v>
      </c>
      <c r="E37951">
        <v>2026</v>
      </c>
      <c r="G37951" t="s">
        <v>273</v>
      </c>
    </row>
    <row r="37952" spans="1:7">
      <c r="A37952">
        <v>72071116</v>
      </c>
      <c r="B37952" t="s">
        <v>134</v>
      </c>
      <c r="C37952" s="30">
        <v>2.7720000000000002</v>
      </c>
      <c r="D37952" t="s">
        <v>20</v>
      </c>
      <c r="E37952">
        <v>2027</v>
      </c>
      <c r="G37952" t="s">
        <v>273</v>
      </c>
    </row>
    <row r="37953" spans="1:7">
      <c r="A37953">
        <v>72071116</v>
      </c>
      <c r="B37953" t="s">
        <v>134</v>
      </c>
      <c r="C37953" s="30">
        <v>3.0030000000000001</v>
      </c>
      <c r="D37953" t="s">
        <v>20</v>
      </c>
      <c r="E37953">
        <v>2028</v>
      </c>
      <c r="G37953" t="s">
        <v>273</v>
      </c>
    </row>
    <row r="37954" spans="1:7">
      <c r="A37954">
        <v>72071190</v>
      </c>
      <c r="B37954" t="s">
        <v>134</v>
      </c>
      <c r="C37954" s="30">
        <v>3.04</v>
      </c>
      <c r="D37954" t="s">
        <v>20</v>
      </c>
      <c r="G37954" t="s">
        <v>273</v>
      </c>
    </row>
    <row r="37955" spans="1:7">
      <c r="A37955">
        <v>72071190</v>
      </c>
      <c r="B37955" t="s">
        <v>134</v>
      </c>
      <c r="C37955" s="30">
        <v>3.3439999999999999</v>
      </c>
      <c r="D37955" t="s">
        <v>20</v>
      </c>
      <c r="E37955">
        <v>2026</v>
      </c>
      <c r="G37955" t="s">
        <v>273</v>
      </c>
    </row>
    <row r="37956" spans="1:7">
      <c r="A37956">
        <v>72071190</v>
      </c>
      <c r="B37956" t="s">
        <v>134</v>
      </c>
      <c r="C37956" s="30">
        <v>3.6480000000000001</v>
      </c>
      <c r="D37956" t="s">
        <v>20</v>
      </c>
      <c r="E37956">
        <v>2027</v>
      </c>
      <c r="G37956" t="s">
        <v>273</v>
      </c>
    </row>
    <row r="37957" spans="1:7">
      <c r="A37957">
        <v>72071190</v>
      </c>
      <c r="B37957" t="s">
        <v>134</v>
      </c>
      <c r="C37957" s="30">
        <v>3.952</v>
      </c>
      <c r="D37957" t="s">
        <v>20</v>
      </c>
      <c r="E37957">
        <v>2028</v>
      </c>
      <c r="G37957" t="s">
        <v>273</v>
      </c>
    </row>
    <row r="37958" spans="1:7">
      <c r="A37958">
        <v>72071210</v>
      </c>
      <c r="B37958" t="s">
        <v>134</v>
      </c>
      <c r="C37958" s="30">
        <v>2.31</v>
      </c>
      <c r="D37958" t="s">
        <v>20</v>
      </c>
      <c r="G37958" t="s">
        <v>273</v>
      </c>
    </row>
    <row r="37959" spans="1:7">
      <c r="A37959">
        <v>72071210</v>
      </c>
      <c r="B37959" t="s">
        <v>134</v>
      </c>
      <c r="C37959" s="30">
        <v>2.5409999999999999</v>
      </c>
      <c r="D37959" t="s">
        <v>20</v>
      </c>
      <c r="E37959">
        <v>2026</v>
      </c>
      <c r="G37959" t="s">
        <v>273</v>
      </c>
    </row>
    <row r="37960" spans="1:7">
      <c r="A37960">
        <v>72071210</v>
      </c>
      <c r="B37960" t="s">
        <v>134</v>
      </c>
      <c r="C37960" s="30">
        <v>2.7720000000000002</v>
      </c>
      <c r="D37960" t="s">
        <v>20</v>
      </c>
      <c r="E37960">
        <v>2027</v>
      </c>
      <c r="G37960" t="s">
        <v>273</v>
      </c>
    </row>
    <row r="37961" spans="1:7">
      <c r="A37961">
        <v>72071210</v>
      </c>
      <c r="B37961" t="s">
        <v>134</v>
      </c>
      <c r="C37961" s="30">
        <v>3.0030000000000001</v>
      </c>
      <c r="D37961" t="s">
        <v>20</v>
      </c>
      <c r="E37961">
        <v>2028</v>
      </c>
      <c r="G37961" t="s">
        <v>273</v>
      </c>
    </row>
    <row r="37962" spans="1:7">
      <c r="A37962">
        <v>72071290</v>
      </c>
      <c r="B37962" t="s">
        <v>134</v>
      </c>
      <c r="C37962" s="30">
        <v>3.04</v>
      </c>
      <c r="D37962" t="s">
        <v>20</v>
      </c>
      <c r="G37962" t="s">
        <v>273</v>
      </c>
    </row>
    <row r="37963" spans="1:7">
      <c r="A37963">
        <v>72071290</v>
      </c>
      <c r="B37963" t="s">
        <v>134</v>
      </c>
      <c r="C37963" s="30">
        <v>3.3439999999999999</v>
      </c>
      <c r="D37963" t="s">
        <v>20</v>
      </c>
      <c r="E37963">
        <v>2026</v>
      </c>
      <c r="G37963" t="s">
        <v>273</v>
      </c>
    </row>
    <row r="37964" spans="1:7">
      <c r="A37964">
        <v>72071290</v>
      </c>
      <c r="B37964" t="s">
        <v>134</v>
      </c>
      <c r="C37964" s="30">
        <v>3.6480000000000001</v>
      </c>
      <c r="D37964" t="s">
        <v>20</v>
      </c>
      <c r="E37964">
        <v>2027</v>
      </c>
      <c r="G37964" t="s">
        <v>273</v>
      </c>
    </row>
    <row r="37965" spans="1:7">
      <c r="A37965">
        <v>72071290</v>
      </c>
      <c r="B37965" t="s">
        <v>134</v>
      </c>
      <c r="C37965" s="30">
        <v>3.952</v>
      </c>
      <c r="D37965" t="s">
        <v>20</v>
      </c>
      <c r="E37965">
        <v>2028</v>
      </c>
      <c r="G37965" t="s">
        <v>273</v>
      </c>
    </row>
    <row r="37966" spans="1:7">
      <c r="A37966">
        <v>72071912</v>
      </c>
      <c r="B37966" t="s">
        <v>134</v>
      </c>
      <c r="C37966" s="30">
        <v>2.31</v>
      </c>
      <c r="D37966" t="s">
        <v>20</v>
      </c>
      <c r="G37966" t="s">
        <v>273</v>
      </c>
    </row>
    <row r="37967" spans="1:7">
      <c r="A37967">
        <v>72071912</v>
      </c>
      <c r="B37967" t="s">
        <v>134</v>
      </c>
      <c r="C37967" s="30">
        <v>2.5409999999999999</v>
      </c>
      <c r="D37967" t="s">
        <v>20</v>
      </c>
      <c r="E37967">
        <v>2026</v>
      </c>
      <c r="G37967" t="s">
        <v>273</v>
      </c>
    </row>
    <row r="37968" spans="1:7">
      <c r="A37968">
        <v>72071912</v>
      </c>
      <c r="B37968" t="s">
        <v>134</v>
      </c>
      <c r="C37968" s="30">
        <v>2.7720000000000002</v>
      </c>
      <c r="D37968" t="s">
        <v>20</v>
      </c>
      <c r="E37968">
        <v>2027</v>
      </c>
      <c r="G37968" t="s">
        <v>273</v>
      </c>
    </row>
    <row r="37969" spans="1:7">
      <c r="A37969">
        <v>72071912</v>
      </c>
      <c r="B37969" t="s">
        <v>134</v>
      </c>
      <c r="C37969" s="30">
        <v>3.0030000000000001</v>
      </c>
      <c r="D37969" t="s">
        <v>20</v>
      </c>
      <c r="E37969">
        <v>2028</v>
      </c>
      <c r="G37969" t="s">
        <v>273</v>
      </c>
    </row>
    <row r="37970" spans="1:7">
      <c r="A37970">
        <v>72071919</v>
      </c>
      <c r="B37970" t="s">
        <v>134</v>
      </c>
      <c r="C37970" s="30">
        <v>3.04</v>
      </c>
      <c r="D37970" t="s">
        <v>20</v>
      </c>
      <c r="G37970" t="s">
        <v>273</v>
      </c>
    </row>
    <row r="37971" spans="1:7">
      <c r="A37971">
        <v>72071919</v>
      </c>
      <c r="B37971" t="s">
        <v>134</v>
      </c>
      <c r="C37971" s="30">
        <v>3.3439999999999999</v>
      </c>
      <c r="D37971" t="s">
        <v>20</v>
      </c>
      <c r="E37971">
        <v>2026</v>
      </c>
      <c r="G37971" t="s">
        <v>273</v>
      </c>
    </row>
    <row r="37972" spans="1:7">
      <c r="A37972">
        <v>72071919</v>
      </c>
      <c r="B37972" t="s">
        <v>134</v>
      </c>
      <c r="C37972" s="30">
        <v>3.6480000000000001</v>
      </c>
      <c r="D37972" t="s">
        <v>20</v>
      </c>
      <c r="E37972">
        <v>2027</v>
      </c>
      <c r="G37972" t="s">
        <v>273</v>
      </c>
    </row>
    <row r="37973" spans="1:7">
      <c r="A37973">
        <v>72071919</v>
      </c>
      <c r="B37973" t="s">
        <v>134</v>
      </c>
      <c r="C37973" s="30">
        <v>3.952</v>
      </c>
      <c r="D37973" t="s">
        <v>20</v>
      </c>
      <c r="E37973">
        <v>2028</v>
      </c>
      <c r="G37973" t="s">
        <v>273</v>
      </c>
    </row>
    <row r="37974" spans="1:7">
      <c r="A37974">
        <v>72071980</v>
      </c>
      <c r="B37974" t="s">
        <v>134</v>
      </c>
      <c r="C37974" s="30">
        <v>2.31</v>
      </c>
      <c r="D37974" t="s">
        <v>20</v>
      </c>
      <c r="G37974" t="s">
        <v>273</v>
      </c>
    </row>
    <row r="37975" spans="1:7">
      <c r="A37975">
        <v>72071980</v>
      </c>
      <c r="B37975" t="s">
        <v>134</v>
      </c>
      <c r="C37975" s="30">
        <v>2.5409999999999999</v>
      </c>
      <c r="D37975" t="s">
        <v>20</v>
      </c>
      <c r="E37975">
        <v>2026</v>
      </c>
      <c r="G37975" t="s">
        <v>273</v>
      </c>
    </row>
    <row r="37976" spans="1:7">
      <c r="A37976">
        <v>72071980</v>
      </c>
      <c r="B37976" t="s">
        <v>134</v>
      </c>
      <c r="C37976" s="30">
        <v>2.7720000000000002</v>
      </c>
      <c r="D37976" t="s">
        <v>20</v>
      </c>
      <c r="E37976">
        <v>2027</v>
      </c>
      <c r="G37976" t="s">
        <v>273</v>
      </c>
    </row>
    <row r="37977" spans="1:7">
      <c r="A37977">
        <v>72071980</v>
      </c>
      <c r="B37977" t="s">
        <v>134</v>
      </c>
      <c r="C37977" s="30">
        <v>3.0030000000000001</v>
      </c>
      <c r="D37977" t="s">
        <v>20</v>
      </c>
      <c r="E37977">
        <v>2028</v>
      </c>
      <c r="G37977" t="s">
        <v>273</v>
      </c>
    </row>
    <row r="37978" spans="1:7">
      <c r="A37978">
        <v>72072011</v>
      </c>
      <c r="B37978" t="s">
        <v>134</v>
      </c>
      <c r="C37978" s="30">
        <v>2.31</v>
      </c>
      <c r="D37978" t="s">
        <v>20</v>
      </c>
      <c r="G37978" t="s">
        <v>273</v>
      </c>
    </row>
    <row r="37979" spans="1:7">
      <c r="A37979">
        <v>72072011</v>
      </c>
      <c r="B37979" t="s">
        <v>134</v>
      </c>
      <c r="C37979" s="30">
        <v>2.5409999999999999</v>
      </c>
      <c r="D37979" t="s">
        <v>20</v>
      </c>
      <c r="E37979">
        <v>2026</v>
      </c>
      <c r="G37979" t="s">
        <v>273</v>
      </c>
    </row>
    <row r="37980" spans="1:7">
      <c r="A37980">
        <v>72072011</v>
      </c>
      <c r="B37980" t="s">
        <v>134</v>
      </c>
      <c r="C37980" s="30">
        <v>2.7720000000000002</v>
      </c>
      <c r="D37980" t="s">
        <v>20</v>
      </c>
      <c r="E37980">
        <v>2027</v>
      </c>
      <c r="G37980" t="s">
        <v>273</v>
      </c>
    </row>
    <row r="37981" spans="1:7">
      <c r="A37981">
        <v>72072011</v>
      </c>
      <c r="B37981" t="s">
        <v>134</v>
      </c>
      <c r="C37981" s="30">
        <v>3.0030000000000001</v>
      </c>
      <c r="D37981" t="s">
        <v>20</v>
      </c>
      <c r="E37981">
        <v>2028</v>
      </c>
      <c r="G37981" t="s">
        <v>273</v>
      </c>
    </row>
    <row r="37982" spans="1:7">
      <c r="A37982">
        <v>72072015</v>
      </c>
      <c r="B37982" t="s">
        <v>134</v>
      </c>
      <c r="C37982" s="30">
        <v>2.31</v>
      </c>
      <c r="D37982" t="s">
        <v>20</v>
      </c>
      <c r="G37982" t="s">
        <v>273</v>
      </c>
    </row>
    <row r="37983" spans="1:7">
      <c r="A37983">
        <v>72072015</v>
      </c>
      <c r="B37983" t="s">
        <v>134</v>
      </c>
      <c r="C37983" s="30">
        <v>2.5409999999999999</v>
      </c>
      <c r="D37983" t="s">
        <v>20</v>
      </c>
      <c r="E37983">
        <v>2026</v>
      </c>
      <c r="G37983" t="s">
        <v>273</v>
      </c>
    </row>
    <row r="37984" spans="1:7">
      <c r="A37984">
        <v>72072015</v>
      </c>
      <c r="B37984" t="s">
        <v>134</v>
      </c>
      <c r="C37984" s="30">
        <v>2.7720000000000002</v>
      </c>
      <c r="D37984" t="s">
        <v>20</v>
      </c>
      <c r="E37984">
        <v>2027</v>
      </c>
      <c r="G37984" t="s">
        <v>273</v>
      </c>
    </row>
    <row r="37985" spans="1:7">
      <c r="A37985">
        <v>72072015</v>
      </c>
      <c r="B37985" t="s">
        <v>134</v>
      </c>
      <c r="C37985" s="30">
        <v>3.0030000000000001</v>
      </c>
      <c r="D37985" t="s">
        <v>20</v>
      </c>
      <c r="E37985">
        <v>2028</v>
      </c>
      <c r="G37985" t="s">
        <v>273</v>
      </c>
    </row>
    <row r="37986" spans="1:7">
      <c r="A37986">
        <v>72072017</v>
      </c>
      <c r="B37986" t="s">
        <v>134</v>
      </c>
      <c r="C37986" s="30">
        <v>2.31</v>
      </c>
      <c r="D37986" t="s">
        <v>20</v>
      </c>
      <c r="G37986" t="s">
        <v>273</v>
      </c>
    </row>
    <row r="37987" spans="1:7">
      <c r="A37987">
        <v>72072017</v>
      </c>
      <c r="B37987" t="s">
        <v>134</v>
      </c>
      <c r="C37987" s="30">
        <v>2.5409999999999999</v>
      </c>
      <c r="D37987" t="s">
        <v>20</v>
      </c>
      <c r="E37987">
        <v>2026</v>
      </c>
      <c r="G37987" t="s">
        <v>273</v>
      </c>
    </row>
    <row r="37988" spans="1:7">
      <c r="A37988">
        <v>72072017</v>
      </c>
      <c r="B37988" t="s">
        <v>134</v>
      </c>
      <c r="C37988" s="30">
        <v>2.7720000000000002</v>
      </c>
      <c r="D37988" t="s">
        <v>20</v>
      </c>
      <c r="E37988">
        <v>2027</v>
      </c>
      <c r="G37988" t="s">
        <v>273</v>
      </c>
    </row>
    <row r="37989" spans="1:7">
      <c r="A37989">
        <v>72072017</v>
      </c>
      <c r="B37989" t="s">
        <v>134</v>
      </c>
      <c r="C37989" s="30">
        <v>3.0030000000000001</v>
      </c>
      <c r="D37989" t="s">
        <v>20</v>
      </c>
      <c r="E37989">
        <v>2028</v>
      </c>
      <c r="G37989" t="s">
        <v>273</v>
      </c>
    </row>
    <row r="37990" spans="1:7">
      <c r="A37990">
        <v>72072019</v>
      </c>
      <c r="B37990" t="s">
        <v>134</v>
      </c>
      <c r="C37990" s="30">
        <v>3.04</v>
      </c>
      <c r="D37990" t="s">
        <v>20</v>
      </c>
      <c r="G37990" t="s">
        <v>273</v>
      </c>
    </row>
    <row r="37991" spans="1:7">
      <c r="A37991">
        <v>72072019</v>
      </c>
      <c r="B37991" t="s">
        <v>134</v>
      </c>
      <c r="C37991" s="30">
        <v>3.3439999999999999</v>
      </c>
      <c r="D37991" t="s">
        <v>20</v>
      </c>
      <c r="E37991">
        <v>2026</v>
      </c>
      <c r="G37991" t="s">
        <v>273</v>
      </c>
    </row>
    <row r="37992" spans="1:7">
      <c r="A37992">
        <v>72072019</v>
      </c>
      <c r="B37992" t="s">
        <v>134</v>
      </c>
      <c r="C37992" s="30">
        <v>3.6480000000000001</v>
      </c>
      <c r="D37992" t="s">
        <v>20</v>
      </c>
      <c r="E37992">
        <v>2027</v>
      </c>
      <c r="G37992" t="s">
        <v>273</v>
      </c>
    </row>
    <row r="37993" spans="1:7">
      <c r="A37993">
        <v>72072019</v>
      </c>
      <c r="B37993" t="s">
        <v>134</v>
      </c>
      <c r="C37993" s="30">
        <v>3.952</v>
      </c>
      <c r="D37993" t="s">
        <v>20</v>
      </c>
      <c r="E37993">
        <v>2028</v>
      </c>
      <c r="G37993" t="s">
        <v>273</v>
      </c>
    </row>
    <row r="37994" spans="1:7">
      <c r="A37994">
        <v>72072032</v>
      </c>
      <c r="B37994" t="s">
        <v>134</v>
      </c>
      <c r="C37994" s="30">
        <v>2.31</v>
      </c>
      <c r="D37994" t="s">
        <v>20</v>
      </c>
      <c r="G37994" t="s">
        <v>273</v>
      </c>
    </row>
    <row r="37995" spans="1:7">
      <c r="A37995">
        <v>72072032</v>
      </c>
      <c r="B37995" t="s">
        <v>134</v>
      </c>
      <c r="C37995" s="30">
        <v>2.5409999999999999</v>
      </c>
      <c r="D37995" t="s">
        <v>20</v>
      </c>
      <c r="E37995">
        <v>2026</v>
      </c>
      <c r="G37995" t="s">
        <v>273</v>
      </c>
    </row>
    <row r="37996" spans="1:7">
      <c r="A37996">
        <v>72072032</v>
      </c>
      <c r="B37996" t="s">
        <v>134</v>
      </c>
      <c r="C37996" s="30">
        <v>2.7720000000000002</v>
      </c>
      <c r="D37996" t="s">
        <v>20</v>
      </c>
      <c r="E37996">
        <v>2027</v>
      </c>
      <c r="G37996" t="s">
        <v>273</v>
      </c>
    </row>
    <row r="37997" spans="1:7">
      <c r="A37997">
        <v>72072032</v>
      </c>
      <c r="B37997" t="s">
        <v>134</v>
      </c>
      <c r="C37997" s="30">
        <v>3.0030000000000001</v>
      </c>
      <c r="D37997" t="s">
        <v>20</v>
      </c>
      <c r="E37997">
        <v>2028</v>
      </c>
      <c r="G37997" t="s">
        <v>273</v>
      </c>
    </row>
    <row r="37998" spans="1:7">
      <c r="A37998">
        <v>72072039</v>
      </c>
      <c r="B37998" t="s">
        <v>134</v>
      </c>
      <c r="C37998" s="30">
        <v>3.04</v>
      </c>
      <c r="D37998" t="s">
        <v>20</v>
      </c>
      <c r="G37998" t="s">
        <v>273</v>
      </c>
    </row>
    <row r="37999" spans="1:7">
      <c r="A37999">
        <v>72072039</v>
      </c>
      <c r="B37999" t="s">
        <v>134</v>
      </c>
      <c r="C37999" s="30">
        <v>3.3439999999999999</v>
      </c>
      <c r="D37999" t="s">
        <v>20</v>
      </c>
      <c r="E37999">
        <v>2026</v>
      </c>
      <c r="G37999" t="s">
        <v>273</v>
      </c>
    </row>
    <row r="38000" spans="1:7">
      <c r="A38000">
        <v>72072039</v>
      </c>
      <c r="B38000" t="s">
        <v>134</v>
      </c>
      <c r="C38000" s="30">
        <v>3.6480000000000001</v>
      </c>
      <c r="D38000" t="s">
        <v>20</v>
      </c>
      <c r="E38000">
        <v>2027</v>
      </c>
      <c r="G38000" t="s">
        <v>273</v>
      </c>
    </row>
    <row r="38001" spans="1:7">
      <c r="A38001">
        <v>72072039</v>
      </c>
      <c r="B38001" t="s">
        <v>134</v>
      </c>
      <c r="C38001" s="30">
        <v>3.952</v>
      </c>
      <c r="D38001" t="s">
        <v>20</v>
      </c>
      <c r="E38001">
        <v>2028</v>
      </c>
      <c r="G38001" t="s">
        <v>273</v>
      </c>
    </row>
    <row r="38002" spans="1:7">
      <c r="A38002">
        <v>72072052</v>
      </c>
      <c r="B38002" t="s">
        <v>134</v>
      </c>
      <c r="C38002" s="30">
        <v>2.31</v>
      </c>
      <c r="D38002" t="s">
        <v>20</v>
      </c>
      <c r="G38002" t="s">
        <v>273</v>
      </c>
    </row>
    <row r="38003" spans="1:7">
      <c r="A38003">
        <v>72072052</v>
      </c>
      <c r="B38003" t="s">
        <v>134</v>
      </c>
      <c r="C38003" s="30">
        <v>2.5409999999999999</v>
      </c>
      <c r="D38003" t="s">
        <v>20</v>
      </c>
      <c r="E38003">
        <v>2026</v>
      </c>
      <c r="G38003" t="s">
        <v>273</v>
      </c>
    </row>
    <row r="38004" spans="1:7">
      <c r="A38004">
        <v>72072052</v>
      </c>
      <c r="B38004" t="s">
        <v>134</v>
      </c>
      <c r="C38004" s="30">
        <v>2.7720000000000002</v>
      </c>
      <c r="D38004" t="s">
        <v>20</v>
      </c>
      <c r="E38004">
        <v>2027</v>
      </c>
      <c r="G38004" t="s">
        <v>273</v>
      </c>
    </row>
    <row r="38005" spans="1:7">
      <c r="A38005">
        <v>72072052</v>
      </c>
      <c r="B38005" t="s">
        <v>134</v>
      </c>
      <c r="C38005" s="30">
        <v>3.0030000000000001</v>
      </c>
      <c r="D38005" t="s">
        <v>20</v>
      </c>
      <c r="E38005">
        <v>2028</v>
      </c>
      <c r="G38005" t="s">
        <v>273</v>
      </c>
    </row>
    <row r="38006" spans="1:7">
      <c r="A38006">
        <v>72072059</v>
      </c>
      <c r="B38006" t="s">
        <v>134</v>
      </c>
      <c r="C38006" s="30">
        <v>3.04</v>
      </c>
      <c r="D38006" t="s">
        <v>20</v>
      </c>
      <c r="G38006" t="s">
        <v>273</v>
      </c>
    </row>
    <row r="38007" spans="1:7">
      <c r="A38007">
        <v>72072059</v>
      </c>
      <c r="B38007" t="s">
        <v>134</v>
      </c>
      <c r="C38007" s="30">
        <v>3.3439999999999999</v>
      </c>
      <c r="D38007" t="s">
        <v>20</v>
      </c>
      <c r="E38007">
        <v>2026</v>
      </c>
      <c r="G38007" t="s">
        <v>273</v>
      </c>
    </row>
    <row r="38008" spans="1:7">
      <c r="A38008">
        <v>72072059</v>
      </c>
      <c r="B38008" t="s">
        <v>134</v>
      </c>
      <c r="C38008" s="30">
        <v>3.6480000000000001</v>
      </c>
      <c r="D38008" t="s">
        <v>20</v>
      </c>
      <c r="E38008">
        <v>2027</v>
      </c>
      <c r="G38008" t="s">
        <v>273</v>
      </c>
    </row>
    <row r="38009" spans="1:7">
      <c r="A38009">
        <v>72072059</v>
      </c>
      <c r="B38009" t="s">
        <v>134</v>
      </c>
      <c r="C38009" s="30">
        <v>3.952</v>
      </c>
      <c r="D38009" t="s">
        <v>20</v>
      </c>
      <c r="E38009">
        <v>2028</v>
      </c>
      <c r="G38009" t="s">
        <v>273</v>
      </c>
    </row>
    <row r="38010" spans="1:7">
      <c r="A38010">
        <v>72072080</v>
      </c>
      <c r="B38010" t="s">
        <v>134</v>
      </c>
      <c r="C38010" s="30">
        <v>2.31</v>
      </c>
      <c r="D38010" t="s">
        <v>20</v>
      </c>
      <c r="G38010" t="s">
        <v>273</v>
      </c>
    </row>
    <row r="38011" spans="1:7">
      <c r="A38011">
        <v>72072080</v>
      </c>
      <c r="B38011" t="s">
        <v>134</v>
      </c>
      <c r="C38011" s="30">
        <v>2.5409999999999999</v>
      </c>
      <c r="D38011" t="s">
        <v>20</v>
      </c>
      <c r="E38011">
        <v>2026</v>
      </c>
      <c r="G38011" t="s">
        <v>273</v>
      </c>
    </row>
    <row r="38012" spans="1:7">
      <c r="A38012">
        <v>72072080</v>
      </c>
      <c r="B38012" t="s">
        <v>134</v>
      </c>
      <c r="C38012" s="30">
        <v>2.7720000000000002</v>
      </c>
      <c r="D38012" t="s">
        <v>20</v>
      </c>
      <c r="E38012">
        <v>2027</v>
      </c>
      <c r="G38012" t="s">
        <v>273</v>
      </c>
    </row>
    <row r="38013" spans="1:7">
      <c r="A38013">
        <v>72072080</v>
      </c>
      <c r="B38013" t="s">
        <v>134</v>
      </c>
      <c r="C38013" s="30">
        <v>3.0030000000000001</v>
      </c>
      <c r="D38013" t="s">
        <v>20</v>
      </c>
      <c r="E38013">
        <v>2028</v>
      </c>
      <c r="G38013" t="s">
        <v>273</v>
      </c>
    </row>
    <row r="38014" spans="1:7">
      <c r="A38014">
        <v>7208</v>
      </c>
      <c r="B38014" t="s">
        <v>134</v>
      </c>
      <c r="C38014" s="30">
        <v>2.42</v>
      </c>
      <c r="D38014" t="s">
        <v>20</v>
      </c>
      <c r="G38014" t="s">
        <v>273</v>
      </c>
    </row>
    <row r="38015" spans="1:7">
      <c r="A38015">
        <v>7208</v>
      </c>
      <c r="B38015" t="s">
        <v>134</v>
      </c>
      <c r="C38015" s="30">
        <v>2.6619999999999999</v>
      </c>
      <c r="D38015" t="s">
        <v>20</v>
      </c>
      <c r="E38015">
        <v>2026</v>
      </c>
      <c r="G38015" t="s">
        <v>273</v>
      </c>
    </row>
    <row r="38016" spans="1:7">
      <c r="A38016">
        <v>7208</v>
      </c>
      <c r="B38016" t="s">
        <v>134</v>
      </c>
      <c r="C38016" s="30">
        <v>2.9039999999999999</v>
      </c>
      <c r="D38016" t="s">
        <v>20</v>
      </c>
      <c r="E38016">
        <v>2027</v>
      </c>
      <c r="G38016" t="s">
        <v>273</v>
      </c>
    </row>
    <row r="38017" spans="1:7">
      <c r="A38017">
        <v>7208</v>
      </c>
      <c r="B38017" t="s">
        <v>134</v>
      </c>
      <c r="C38017" s="30">
        <v>3.1459999999999999</v>
      </c>
      <c r="D38017" t="s">
        <v>20</v>
      </c>
      <c r="E38017">
        <v>2028</v>
      </c>
      <c r="G38017" t="s">
        <v>273</v>
      </c>
    </row>
    <row r="38018" spans="1:7">
      <c r="A38018">
        <v>7209</v>
      </c>
      <c r="B38018" t="s">
        <v>134</v>
      </c>
      <c r="C38018" s="30">
        <v>2.5</v>
      </c>
      <c r="D38018" t="s">
        <v>20</v>
      </c>
      <c r="G38018" t="s">
        <v>273</v>
      </c>
    </row>
    <row r="38019" spans="1:7">
      <c r="A38019">
        <v>7209</v>
      </c>
      <c r="B38019" t="s">
        <v>134</v>
      </c>
      <c r="C38019" s="30">
        <v>2.75</v>
      </c>
      <c r="D38019" t="s">
        <v>20</v>
      </c>
      <c r="E38019">
        <v>2026</v>
      </c>
      <c r="G38019" t="s">
        <v>273</v>
      </c>
    </row>
    <row r="38020" spans="1:7">
      <c r="A38020">
        <v>7209</v>
      </c>
      <c r="B38020" t="s">
        <v>134</v>
      </c>
      <c r="C38020" s="30">
        <v>3</v>
      </c>
      <c r="D38020" t="s">
        <v>20</v>
      </c>
      <c r="E38020">
        <v>2027</v>
      </c>
      <c r="G38020" t="s">
        <v>273</v>
      </c>
    </row>
    <row r="38021" spans="1:7">
      <c r="A38021">
        <v>7209</v>
      </c>
      <c r="B38021" t="s">
        <v>134</v>
      </c>
      <c r="C38021" s="30">
        <v>3.25</v>
      </c>
      <c r="D38021" t="s">
        <v>20</v>
      </c>
      <c r="E38021">
        <v>2028</v>
      </c>
      <c r="G38021" t="s">
        <v>273</v>
      </c>
    </row>
    <row r="38022" spans="1:7">
      <c r="A38022">
        <v>7210</v>
      </c>
      <c r="B38022" t="s">
        <v>134</v>
      </c>
      <c r="C38022" s="30">
        <v>2.5</v>
      </c>
      <c r="D38022" t="s">
        <v>20</v>
      </c>
      <c r="G38022" t="s">
        <v>273</v>
      </c>
    </row>
    <row r="38023" spans="1:7">
      <c r="A38023">
        <v>7210</v>
      </c>
      <c r="B38023" t="s">
        <v>134</v>
      </c>
      <c r="C38023" s="30">
        <v>2.75</v>
      </c>
      <c r="D38023" t="s">
        <v>20</v>
      </c>
      <c r="E38023">
        <v>2026</v>
      </c>
      <c r="G38023" t="s">
        <v>273</v>
      </c>
    </row>
    <row r="38024" spans="1:7">
      <c r="A38024">
        <v>7210</v>
      </c>
      <c r="B38024" t="s">
        <v>134</v>
      </c>
      <c r="C38024" s="30">
        <v>3</v>
      </c>
      <c r="D38024" t="s">
        <v>20</v>
      </c>
      <c r="E38024">
        <v>2027</v>
      </c>
      <c r="G38024" t="s">
        <v>273</v>
      </c>
    </row>
    <row r="38025" spans="1:7">
      <c r="A38025">
        <v>7210</v>
      </c>
      <c r="B38025" t="s">
        <v>134</v>
      </c>
      <c r="C38025" s="30">
        <v>3.25</v>
      </c>
      <c r="D38025" t="s">
        <v>20</v>
      </c>
      <c r="E38025">
        <v>2028</v>
      </c>
      <c r="G38025" t="s">
        <v>273</v>
      </c>
    </row>
    <row r="38026" spans="1:7">
      <c r="A38026">
        <v>72111300</v>
      </c>
      <c r="B38026" t="s">
        <v>134</v>
      </c>
      <c r="C38026" s="30">
        <v>2.42</v>
      </c>
      <c r="D38026" t="s">
        <v>20</v>
      </c>
      <c r="G38026" t="s">
        <v>273</v>
      </c>
    </row>
    <row r="38027" spans="1:7">
      <c r="A38027">
        <v>72111300</v>
      </c>
      <c r="B38027" t="s">
        <v>134</v>
      </c>
      <c r="C38027" s="30">
        <v>2.6619999999999999</v>
      </c>
      <c r="D38027" t="s">
        <v>20</v>
      </c>
      <c r="E38027">
        <v>2026</v>
      </c>
      <c r="G38027" t="s">
        <v>273</v>
      </c>
    </row>
    <row r="38028" spans="1:7">
      <c r="A38028">
        <v>72111300</v>
      </c>
      <c r="B38028" t="s">
        <v>134</v>
      </c>
      <c r="C38028" s="30">
        <v>2.9039999999999999</v>
      </c>
      <c r="D38028" t="s">
        <v>20</v>
      </c>
      <c r="E38028">
        <v>2027</v>
      </c>
      <c r="G38028" t="s">
        <v>273</v>
      </c>
    </row>
    <row r="38029" spans="1:7">
      <c r="A38029">
        <v>72111300</v>
      </c>
      <c r="B38029" t="s">
        <v>134</v>
      </c>
      <c r="C38029" s="30">
        <v>3.1459999999999999</v>
      </c>
      <c r="D38029" t="s">
        <v>20</v>
      </c>
      <c r="E38029">
        <v>2028</v>
      </c>
      <c r="G38029" t="s">
        <v>273</v>
      </c>
    </row>
    <row r="38030" spans="1:7">
      <c r="A38030">
        <v>72111400</v>
      </c>
      <c r="B38030" t="s">
        <v>134</v>
      </c>
      <c r="C38030" s="30">
        <v>2.42</v>
      </c>
      <c r="D38030" t="s">
        <v>20</v>
      </c>
      <c r="G38030" t="s">
        <v>273</v>
      </c>
    </row>
    <row r="38031" spans="1:7">
      <c r="A38031">
        <v>72111400</v>
      </c>
      <c r="B38031" t="s">
        <v>134</v>
      </c>
      <c r="C38031" s="30">
        <v>2.6619999999999999</v>
      </c>
      <c r="D38031" t="s">
        <v>20</v>
      </c>
      <c r="E38031">
        <v>2026</v>
      </c>
      <c r="G38031" t="s">
        <v>273</v>
      </c>
    </row>
    <row r="38032" spans="1:7">
      <c r="A38032">
        <v>72111400</v>
      </c>
      <c r="B38032" t="s">
        <v>134</v>
      </c>
      <c r="C38032" s="30">
        <v>2.9039999999999999</v>
      </c>
      <c r="D38032" t="s">
        <v>20</v>
      </c>
      <c r="E38032">
        <v>2027</v>
      </c>
      <c r="G38032" t="s">
        <v>273</v>
      </c>
    </row>
    <row r="38033" spans="1:7">
      <c r="A38033">
        <v>72111400</v>
      </c>
      <c r="B38033" t="s">
        <v>134</v>
      </c>
      <c r="C38033" s="30">
        <v>3.1459999999999999</v>
      </c>
      <c r="D38033" t="s">
        <v>20</v>
      </c>
      <c r="E38033">
        <v>2028</v>
      </c>
      <c r="G38033" t="s">
        <v>273</v>
      </c>
    </row>
    <row r="38034" spans="1:7">
      <c r="A38034">
        <v>72111900</v>
      </c>
      <c r="B38034" t="s">
        <v>134</v>
      </c>
      <c r="C38034" s="30">
        <v>2.42</v>
      </c>
      <c r="D38034" t="s">
        <v>20</v>
      </c>
      <c r="G38034" t="s">
        <v>273</v>
      </c>
    </row>
    <row r="38035" spans="1:7">
      <c r="A38035">
        <v>72111900</v>
      </c>
      <c r="B38035" t="s">
        <v>134</v>
      </c>
      <c r="C38035" s="30">
        <v>2.6619999999999999</v>
      </c>
      <c r="D38035" t="s">
        <v>20</v>
      </c>
      <c r="E38035">
        <v>2026</v>
      </c>
      <c r="G38035" t="s">
        <v>273</v>
      </c>
    </row>
    <row r="38036" spans="1:7">
      <c r="A38036">
        <v>72111900</v>
      </c>
      <c r="B38036" t="s">
        <v>134</v>
      </c>
      <c r="C38036" s="30">
        <v>2.9039999999999999</v>
      </c>
      <c r="D38036" t="s">
        <v>20</v>
      </c>
      <c r="E38036">
        <v>2027</v>
      </c>
      <c r="G38036" t="s">
        <v>273</v>
      </c>
    </row>
    <row r="38037" spans="1:7">
      <c r="A38037">
        <v>72111900</v>
      </c>
      <c r="B38037" t="s">
        <v>134</v>
      </c>
      <c r="C38037" s="30">
        <v>3.1459999999999999</v>
      </c>
      <c r="D38037" t="s">
        <v>20</v>
      </c>
      <c r="E38037">
        <v>2028</v>
      </c>
      <c r="G38037" t="s">
        <v>273</v>
      </c>
    </row>
    <row r="38038" spans="1:7">
      <c r="A38038">
        <v>721123</v>
      </c>
      <c r="B38038" t="s">
        <v>134</v>
      </c>
      <c r="C38038" s="30">
        <v>2.5</v>
      </c>
      <c r="D38038" t="s">
        <v>20</v>
      </c>
      <c r="G38038" t="s">
        <v>273</v>
      </c>
    </row>
    <row r="38039" spans="1:7">
      <c r="A38039">
        <v>721123</v>
      </c>
      <c r="B38039" t="s">
        <v>134</v>
      </c>
      <c r="C38039" s="30">
        <v>2.75</v>
      </c>
      <c r="D38039" t="s">
        <v>20</v>
      </c>
      <c r="E38039">
        <v>2026</v>
      </c>
      <c r="G38039" t="s">
        <v>273</v>
      </c>
    </row>
    <row r="38040" spans="1:7">
      <c r="A38040">
        <v>721123</v>
      </c>
      <c r="B38040" t="s">
        <v>134</v>
      </c>
      <c r="C38040" s="30">
        <v>3</v>
      </c>
      <c r="D38040" t="s">
        <v>20</v>
      </c>
      <c r="E38040">
        <v>2027</v>
      </c>
      <c r="G38040" t="s">
        <v>273</v>
      </c>
    </row>
    <row r="38041" spans="1:7">
      <c r="A38041">
        <v>721123</v>
      </c>
      <c r="B38041" t="s">
        <v>134</v>
      </c>
      <c r="C38041" s="30">
        <v>3.25</v>
      </c>
      <c r="D38041" t="s">
        <v>20</v>
      </c>
      <c r="E38041">
        <v>2028</v>
      </c>
      <c r="G38041" t="s">
        <v>273</v>
      </c>
    </row>
    <row r="38042" spans="1:7">
      <c r="A38042">
        <v>72112900</v>
      </c>
      <c r="B38042" t="s">
        <v>134</v>
      </c>
      <c r="C38042" s="30">
        <v>2.5</v>
      </c>
      <c r="D38042" t="s">
        <v>20</v>
      </c>
      <c r="G38042" t="s">
        <v>273</v>
      </c>
    </row>
    <row r="38043" spans="1:7">
      <c r="A38043">
        <v>72112900</v>
      </c>
      <c r="B38043" t="s">
        <v>134</v>
      </c>
      <c r="C38043" s="30">
        <v>2.75</v>
      </c>
      <c r="D38043" t="s">
        <v>20</v>
      </c>
      <c r="E38043">
        <v>2026</v>
      </c>
      <c r="G38043" t="s">
        <v>273</v>
      </c>
    </row>
    <row r="38044" spans="1:7">
      <c r="A38044">
        <v>72112900</v>
      </c>
      <c r="B38044" t="s">
        <v>134</v>
      </c>
      <c r="C38044" s="30">
        <v>3</v>
      </c>
      <c r="D38044" t="s">
        <v>20</v>
      </c>
      <c r="E38044">
        <v>2027</v>
      </c>
      <c r="G38044" t="s">
        <v>273</v>
      </c>
    </row>
    <row r="38045" spans="1:7">
      <c r="A38045">
        <v>72112900</v>
      </c>
      <c r="B38045" t="s">
        <v>134</v>
      </c>
      <c r="C38045" s="30">
        <v>3.25</v>
      </c>
      <c r="D38045" t="s">
        <v>20</v>
      </c>
      <c r="E38045">
        <v>2028</v>
      </c>
      <c r="G38045" t="s">
        <v>273</v>
      </c>
    </row>
    <row r="38046" spans="1:7">
      <c r="A38046">
        <v>721190</v>
      </c>
      <c r="B38046" t="s">
        <v>134</v>
      </c>
      <c r="C38046" s="30">
        <v>2.5</v>
      </c>
      <c r="D38046" t="s">
        <v>20</v>
      </c>
      <c r="G38046" t="s">
        <v>273</v>
      </c>
    </row>
    <row r="38047" spans="1:7">
      <c r="A38047">
        <v>721190</v>
      </c>
      <c r="B38047" t="s">
        <v>134</v>
      </c>
      <c r="C38047" s="30">
        <v>2.75</v>
      </c>
      <c r="D38047" t="s">
        <v>20</v>
      </c>
      <c r="E38047">
        <v>2026</v>
      </c>
      <c r="G38047" t="s">
        <v>273</v>
      </c>
    </row>
    <row r="38048" spans="1:7">
      <c r="A38048">
        <v>721190</v>
      </c>
      <c r="B38048" t="s">
        <v>134</v>
      </c>
      <c r="C38048" s="30">
        <v>3</v>
      </c>
      <c r="D38048" t="s">
        <v>20</v>
      </c>
      <c r="E38048">
        <v>2027</v>
      </c>
      <c r="G38048" t="s">
        <v>273</v>
      </c>
    </row>
    <row r="38049" spans="1:7">
      <c r="A38049">
        <v>721190</v>
      </c>
      <c r="B38049" t="s">
        <v>134</v>
      </c>
      <c r="C38049" s="30">
        <v>3.25</v>
      </c>
      <c r="D38049" t="s">
        <v>20</v>
      </c>
      <c r="E38049">
        <v>2028</v>
      </c>
      <c r="G38049" t="s">
        <v>273</v>
      </c>
    </row>
    <row r="38050" spans="1:7">
      <c r="A38050">
        <v>7212</v>
      </c>
      <c r="B38050" t="s">
        <v>134</v>
      </c>
      <c r="C38050" s="30">
        <v>2.5</v>
      </c>
      <c r="D38050" t="s">
        <v>20</v>
      </c>
      <c r="G38050" t="s">
        <v>273</v>
      </c>
    </row>
    <row r="38051" spans="1:7">
      <c r="A38051">
        <v>7212</v>
      </c>
      <c r="B38051" t="s">
        <v>134</v>
      </c>
      <c r="C38051" s="30">
        <v>2.75</v>
      </c>
      <c r="D38051" t="s">
        <v>20</v>
      </c>
      <c r="E38051">
        <v>2026</v>
      </c>
      <c r="G38051" t="s">
        <v>273</v>
      </c>
    </row>
    <row r="38052" spans="1:7">
      <c r="A38052">
        <v>7212</v>
      </c>
      <c r="B38052" t="s">
        <v>134</v>
      </c>
      <c r="C38052" s="30">
        <v>3</v>
      </c>
      <c r="D38052" t="s">
        <v>20</v>
      </c>
      <c r="E38052">
        <v>2027</v>
      </c>
      <c r="G38052" t="s">
        <v>273</v>
      </c>
    </row>
    <row r="38053" spans="1:7">
      <c r="A38053">
        <v>7212</v>
      </c>
      <c r="B38053" t="s">
        <v>134</v>
      </c>
      <c r="C38053" s="30">
        <v>3.25</v>
      </c>
      <c r="D38053" t="s">
        <v>20</v>
      </c>
      <c r="E38053">
        <v>2028</v>
      </c>
      <c r="G38053" t="s">
        <v>273</v>
      </c>
    </row>
    <row r="38054" spans="1:7">
      <c r="A38054">
        <v>7213</v>
      </c>
      <c r="B38054" t="s">
        <v>134</v>
      </c>
      <c r="C38054" s="30">
        <v>2.31</v>
      </c>
      <c r="D38054" t="s">
        <v>20</v>
      </c>
      <c r="G38054" t="s">
        <v>273</v>
      </c>
    </row>
    <row r="38055" spans="1:7">
      <c r="A38055">
        <v>7213</v>
      </c>
      <c r="B38055" t="s">
        <v>134</v>
      </c>
      <c r="C38055" s="30">
        <v>2.5409999999999999</v>
      </c>
      <c r="D38055" t="s">
        <v>20</v>
      </c>
      <c r="E38055">
        <v>2026</v>
      </c>
      <c r="G38055" t="s">
        <v>273</v>
      </c>
    </row>
    <row r="38056" spans="1:7">
      <c r="A38056">
        <v>7213</v>
      </c>
      <c r="B38056" t="s">
        <v>134</v>
      </c>
      <c r="C38056" s="30">
        <v>2.7720000000000002</v>
      </c>
      <c r="D38056" t="s">
        <v>20</v>
      </c>
      <c r="E38056">
        <v>2027</v>
      </c>
      <c r="G38056" t="s">
        <v>273</v>
      </c>
    </row>
    <row r="38057" spans="1:7">
      <c r="A38057">
        <v>7213</v>
      </c>
      <c r="B38057" t="s">
        <v>134</v>
      </c>
      <c r="C38057" s="30">
        <v>3.0030000000000001</v>
      </c>
      <c r="D38057" t="s">
        <v>20</v>
      </c>
      <c r="E38057">
        <v>2028</v>
      </c>
      <c r="G38057" t="s">
        <v>273</v>
      </c>
    </row>
    <row r="38058" spans="1:7">
      <c r="A38058">
        <v>72141000</v>
      </c>
      <c r="B38058" t="s">
        <v>134</v>
      </c>
      <c r="C38058" s="30">
        <v>3.04</v>
      </c>
      <c r="D38058" t="s">
        <v>20</v>
      </c>
      <c r="G38058" t="s">
        <v>273</v>
      </c>
    </row>
    <row r="38059" spans="1:7">
      <c r="A38059">
        <v>72141000</v>
      </c>
      <c r="B38059" t="s">
        <v>134</v>
      </c>
      <c r="C38059" s="30">
        <v>3.3439999999999999</v>
      </c>
      <c r="D38059" t="s">
        <v>20</v>
      </c>
      <c r="E38059">
        <v>2026</v>
      </c>
      <c r="G38059" t="s">
        <v>273</v>
      </c>
    </row>
    <row r="38060" spans="1:7">
      <c r="A38060">
        <v>72141000</v>
      </c>
      <c r="B38060" t="s">
        <v>134</v>
      </c>
      <c r="C38060" s="30">
        <v>3.6480000000000001</v>
      </c>
      <c r="D38060" t="s">
        <v>20</v>
      </c>
      <c r="E38060">
        <v>2027</v>
      </c>
      <c r="G38060" t="s">
        <v>273</v>
      </c>
    </row>
    <row r="38061" spans="1:7">
      <c r="A38061">
        <v>72141000</v>
      </c>
      <c r="B38061" t="s">
        <v>134</v>
      </c>
      <c r="C38061" s="30">
        <v>3.952</v>
      </c>
      <c r="D38061" t="s">
        <v>20</v>
      </c>
      <c r="E38061">
        <v>2028</v>
      </c>
      <c r="G38061" t="s">
        <v>273</v>
      </c>
    </row>
    <row r="38062" spans="1:7">
      <c r="A38062">
        <v>72142000</v>
      </c>
      <c r="B38062" t="s">
        <v>134</v>
      </c>
      <c r="C38062" s="30">
        <v>2.31</v>
      </c>
      <c r="D38062" t="s">
        <v>20</v>
      </c>
      <c r="G38062" t="s">
        <v>273</v>
      </c>
    </row>
    <row r="38063" spans="1:7">
      <c r="A38063">
        <v>72142000</v>
      </c>
      <c r="B38063" t="s">
        <v>134</v>
      </c>
      <c r="C38063" s="30">
        <v>2.5409999999999999</v>
      </c>
      <c r="D38063" t="s">
        <v>20</v>
      </c>
      <c r="E38063">
        <v>2026</v>
      </c>
      <c r="G38063" t="s">
        <v>273</v>
      </c>
    </row>
    <row r="38064" spans="1:7">
      <c r="A38064">
        <v>72142000</v>
      </c>
      <c r="B38064" t="s">
        <v>134</v>
      </c>
      <c r="C38064" s="30">
        <v>2.7720000000000002</v>
      </c>
      <c r="D38064" t="s">
        <v>20</v>
      </c>
      <c r="E38064">
        <v>2027</v>
      </c>
      <c r="G38064" t="s">
        <v>273</v>
      </c>
    </row>
    <row r="38065" spans="1:7">
      <c r="A38065">
        <v>72142000</v>
      </c>
      <c r="B38065" t="s">
        <v>134</v>
      </c>
      <c r="C38065" s="30">
        <v>3.0030000000000001</v>
      </c>
      <c r="D38065" t="s">
        <v>20</v>
      </c>
      <c r="E38065">
        <v>2028</v>
      </c>
      <c r="G38065" t="s">
        <v>273</v>
      </c>
    </row>
    <row r="38066" spans="1:7">
      <c r="A38066">
        <v>72143000</v>
      </c>
      <c r="B38066" t="s">
        <v>134</v>
      </c>
      <c r="C38066" s="30">
        <v>2.31</v>
      </c>
      <c r="D38066" t="s">
        <v>20</v>
      </c>
      <c r="G38066" t="s">
        <v>273</v>
      </c>
    </row>
    <row r="38067" spans="1:7">
      <c r="A38067">
        <v>72143000</v>
      </c>
      <c r="B38067" t="s">
        <v>134</v>
      </c>
      <c r="C38067" s="30">
        <v>2.5409999999999999</v>
      </c>
      <c r="D38067" t="s">
        <v>20</v>
      </c>
      <c r="E38067">
        <v>2026</v>
      </c>
      <c r="G38067" t="s">
        <v>273</v>
      </c>
    </row>
    <row r="38068" spans="1:7">
      <c r="A38068">
        <v>72143000</v>
      </c>
      <c r="B38068" t="s">
        <v>134</v>
      </c>
      <c r="C38068" s="30">
        <v>2.7720000000000002</v>
      </c>
      <c r="D38068" t="s">
        <v>20</v>
      </c>
      <c r="E38068">
        <v>2027</v>
      </c>
      <c r="G38068" t="s">
        <v>273</v>
      </c>
    </row>
    <row r="38069" spans="1:7">
      <c r="A38069">
        <v>72143000</v>
      </c>
      <c r="B38069" t="s">
        <v>134</v>
      </c>
      <c r="C38069" s="30">
        <v>3.0030000000000001</v>
      </c>
      <c r="D38069" t="s">
        <v>20</v>
      </c>
      <c r="E38069">
        <v>2028</v>
      </c>
      <c r="G38069" t="s">
        <v>273</v>
      </c>
    </row>
    <row r="38070" spans="1:7">
      <c r="A38070">
        <v>721491</v>
      </c>
      <c r="B38070" t="s">
        <v>134</v>
      </c>
      <c r="C38070" s="30">
        <v>2.31</v>
      </c>
      <c r="D38070" t="s">
        <v>20</v>
      </c>
      <c r="G38070" t="s">
        <v>273</v>
      </c>
    </row>
    <row r="38071" spans="1:7">
      <c r="A38071">
        <v>721491</v>
      </c>
      <c r="B38071" t="s">
        <v>134</v>
      </c>
      <c r="C38071" s="30">
        <v>2.5409999999999999</v>
      </c>
      <c r="D38071" t="s">
        <v>20</v>
      </c>
      <c r="E38071">
        <v>2026</v>
      </c>
      <c r="G38071" t="s">
        <v>273</v>
      </c>
    </row>
    <row r="38072" spans="1:7">
      <c r="A38072">
        <v>721491</v>
      </c>
      <c r="B38072" t="s">
        <v>134</v>
      </c>
      <c r="C38072" s="30">
        <v>2.7720000000000002</v>
      </c>
      <c r="D38072" t="s">
        <v>20</v>
      </c>
      <c r="E38072">
        <v>2027</v>
      </c>
      <c r="G38072" t="s">
        <v>273</v>
      </c>
    </row>
    <row r="38073" spans="1:7">
      <c r="A38073">
        <v>721491</v>
      </c>
      <c r="B38073" t="s">
        <v>134</v>
      </c>
      <c r="C38073" s="30">
        <v>3.0030000000000001</v>
      </c>
      <c r="D38073" t="s">
        <v>20</v>
      </c>
      <c r="E38073">
        <v>2028</v>
      </c>
      <c r="G38073" t="s">
        <v>273</v>
      </c>
    </row>
    <row r="38074" spans="1:7">
      <c r="A38074">
        <v>721499</v>
      </c>
      <c r="B38074" t="s">
        <v>134</v>
      </c>
      <c r="C38074" s="30">
        <v>2.31</v>
      </c>
      <c r="D38074" t="s">
        <v>20</v>
      </c>
      <c r="G38074" t="s">
        <v>273</v>
      </c>
    </row>
    <row r="38075" spans="1:7">
      <c r="A38075">
        <v>721499</v>
      </c>
      <c r="B38075" t="s">
        <v>134</v>
      </c>
      <c r="C38075" s="30">
        <v>2.5409999999999999</v>
      </c>
      <c r="D38075" t="s">
        <v>20</v>
      </c>
      <c r="E38075">
        <v>2026</v>
      </c>
      <c r="G38075" t="s">
        <v>273</v>
      </c>
    </row>
    <row r="38076" spans="1:7">
      <c r="A38076">
        <v>721499</v>
      </c>
      <c r="B38076" t="s">
        <v>134</v>
      </c>
      <c r="C38076" s="30">
        <v>2.7720000000000002</v>
      </c>
      <c r="D38076" t="s">
        <v>20</v>
      </c>
      <c r="E38076">
        <v>2027</v>
      </c>
      <c r="G38076" t="s">
        <v>273</v>
      </c>
    </row>
    <row r="38077" spans="1:7">
      <c r="A38077">
        <v>721499</v>
      </c>
      <c r="B38077" t="s">
        <v>134</v>
      </c>
      <c r="C38077" s="30">
        <v>3.0030000000000001</v>
      </c>
      <c r="D38077" t="s">
        <v>20</v>
      </c>
      <c r="E38077">
        <v>2028</v>
      </c>
      <c r="G38077" t="s">
        <v>273</v>
      </c>
    </row>
    <row r="38078" spans="1:7">
      <c r="A38078">
        <v>7215</v>
      </c>
      <c r="B38078" t="s">
        <v>134</v>
      </c>
      <c r="C38078" s="30">
        <v>2.31</v>
      </c>
      <c r="D38078" t="s">
        <v>20</v>
      </c>
      <c r="G38078" t="s">
        <v>273</v>
      </c>
    </row>
    <row r="38079" spans="1:7">
      <c r="A38079">
        <v>7215</v>
      </c>
      <c r="B38079" t="s">
        <v>134</v>
      </c>
      <c r="C38079" s="30">
        <v>2.5409999999999999</v>
      </c>
      <c r="D38079" t="s">
        <v>20</v>
      </c>
      <c r="E38079">
        <v>2026</v>
      </c>
      <c r="G38079" t="s">
        <v>273</v>
      </c>
    </row>
    <row r="38080" spans="1:7">
      <c r="A38080">
        <v>7215</v>
      </c>
      <c r="B38080" t="s">
        <v>134</v>
      </c>
      <c r="C38080" s="30">
        <v>2.7720000000000002</v>
      </c>
      <c r="D38080" t="s">
        <v>20</v>
      </c>
      <c r="E38080">
        <v>2027</v>
      </c>
      <c r="G38080" t="s">
        <v>273</v>
      </c>
    </row>
    <row r="38081" spans="1:7">
      <c r="A38081">
        <v>7215</v>
      </c>
      <c r="B38081" t="s">
        <v>134</v>
      </c>
      <c r="C38081" s="30">
        <v>3.0030000000000001</v>
      </c>
      <c r="D38081" t="s">
        <v>20</v>
      </c>
      <c r="E38081">
        <v>2028</v>
      </c>
      <c r="G38081" t="s">
        <v>273</v>
      </c>
    </row>
    <row r="38082" spans="1:7">
      <c r="A38082">
        <v>7216</v>
      </c>
      <c r="B38082" t="s">
        <v>134</v>
      </c>
      <c r="C38082" s="30">
        <v>2.31</v>
      </c>
      <c r="D38082" t="s">
        <v>20</v>
      </c>
      <c r="G38082" t="s">
        <v>273</v>
      </c>
    </row>
    <row r="38083" spans="1:7">
      <c r="A38083">
        <v>7216</v>
      </c>
      <c r="B38083" t="s">
        <v>134</v>
      </c>
      <c r="C38083" s="30">
        <v>2.5409999999999999</v>
      </c>
      <c r="D38083" t="s">
        <v>20</v>
      </c>
      <c r="E38083">
        <v>2026</v>
      </c>
      <c r="G38083" t="s">
        <v>273</v>
      </c>
    </row>
    <row r="38084" spans="1:7">
      <c r="A38084">
        <v>7216</v>
      </c>
      <c r="B38084" t="s">
        <v>134</v>
      </c>
      <c r="C38084" s="30">
        <v>2.7720000000000002</v>
      </c>
      <c r="D38084" t="s">
        <v>20</v>
      </c>
      <c r="E38084">
        <v>2027</v>
      </c>
      <c r="G38084" t="s">
        <v>273</v>
      </c>
    </row>
    <row r="38085" spans="1:7">
      <c r="A38085">
        <v>7216</v>
      </c>
      <c r="B38085" t="s">
        <v>134</v>
      </c>
      <c r="C38085" s="30">
        <v>3.0030000000000001</v>
      </c>
      <c r="D38085" t="s">
        <v>20</v>
      </c>
      <c r="E38085">
        <v>2028</v>
      </c>
      <c r="G38085" t="s">
        <v>273</v>
      </c>
    </row>
    <row r="38086" spans="1:7">
      <c r="A38086">
        <v>721710</v>
      </c>
      <c r="B38086" t="s">
        <v>134</v>
      </c>
      <c r="C38086" s="30">
        <v>2.31</v>
      </c>
      <c r="D38086" t="s">
        <v>20</v>
      </c>
      <c r="G38086" t="s">
        <v>273</v>
      </c>
    </row>
    <row r="38087" spans="1:7">
      <c r="A38087">
        <v>721710</v>
      </c>
      <c r="B38087" t="s">
        <v>134</v>
      </c>
      <c r="C38087" s="30">
        <v>2.5409999999999999</v>
      </c>
      <c r="D38087" t="s">
        <v>20</v>
      </c>
      <c r="E38087">
        <v>2026</v>
      </c>
      <c r="G38087" t="s">
        <v>273</v>
      </c>
    </row>
    <row r="38088" spans="1:7">
      <c r="A38088">
        <v>721710</v>
      </c>
      <c r="B38088" t="s">
        <v>134</v>
      </c>
      <c r="C38088" s="30">
        <v>2.7720000000000002</v>
      </c>
      <c r="D38088" t="s">
        <v>20</v>
      </c>
      <c r="E38088">
        <v>2027</v>
      </c>
      <c r="G38088" t="s">
        <v>273</v>
      </c>
    </row>
    <row r="38089" spans="1:7">
      <c r="A38089">
        <v>721710</v>
      </c>
      <c r="B38089" t="s">
        <v>134</v>
      </c>
      <c r="C38089" s="30">
        <v>3.0030000000000001</v>
      </c>
      <c r="D38089" t="s">
        <v>20</v>
      </c>
      <c r="E38089">
        <v>2028</v>
      </c>
      <c r="G38089" t="s">
        <v>273</v>
      </c>
    </row>
    <row r="38090" spans="1:7">
      <c r="A38090">
        <v>721720</v>
      </c>
      <c r="B38090" t="s">
        <v>134</v>
      </c>
      <c r="C38090" s="30">
        <v>2.31</v>
      </c>
      <c r="D38090" t="s">
        <v>20</v>
      </c>
      <c r="G38090" t="s">
        <v>273</v>
      </c>
    </row>
    <row r="38091" spans="1:7">
      <c r="A38091">
        <v>721720</v>
      </c>
      <c r="B38091" t="s">
        <v>134</v>
      </c>
      <c r="C38091" s="30">
        <v>2.5409999999999999</v>
      </c>
      <c r="D38091" t="s">
        <v>20</v>
      </c>
      <c r="E38091">
        <v>2026</v>
      </c>
      <c r="G38091" t="s">
        <v>273</v>
      </c>
    </row>
    <row r="38092" spans="1:7">
      <c r="A38092">
        <v>721720</v>
      </c>
      <c r="B38092" t="s">
        <v>134</v>
      </c>
      <c r="C38092" s="30">
        <v>2.7720000000000002</v>
      </c>
      <c r="D38092" t="s">
        <v>20</v>
      </c>
      <c r="E38092">
        <v>2027</v>
      </c>
      <c r="G38092" t="s">
        <v>273</v>
      </c>
    </row>
    <row r="38093" spans="1:7">
      <c r="A38093">
        <v>721720</v>
      </c>
      <c r="B38093" t="s">
        <v>134</v>
      </c>
      <c r="C38093" s="30">
        <v>3.0030000000000001</v>
      </c>
      <c r="D38093" t="s">
        <v>20</v>
      </c>
      <c r="E38093">
        <v>2028</v>
      </c>
      <c r="G38093" t="s">
        <v>273</v>
      </c>
    </row>
    <row r="38094" spans="1:7">
      <c r="A38094">
        <v>721730</v>
      </c>
      <c r="B38094" t="s">
        <v>134</v>
      </c>
      <c r="C38094" s="30">
        <v>2.31</v>
      </c>
      <c r="D38094" t="s">
        <v>20</v>
      </c>
      <c r="G38094" t="s">
        <v>273</v>
      </c>
    </row>
    <row r="38095" spans="1:7">
      <c r="A38095">
        <v>721730</v>
      </c>
      <c r="B38095" t="s">
        <v>134</v>
      </c>
      <c r="C38095" s="30">
        <v>2.5409999999999999</v>
      </c>
      <c r="D38095" t="s">
        <v>20</v>
      </c>
      <c r="E38095">
        <v>2026</v>
      </c>
      <c r="G38095" t="s">
        <v>273</v>
      </c>
    </row>
    <row r="38096" spans="1:7">
      <c r="A38096">
        <v>721730</v>
      </c>
      <c r="B38096" t="s">
        <v>134</v>
      </c>
      <c r="C38096" s="30">
        <v>2.7720000000000002</v>
      </c>
      <c r="D38096" t="s">
        <v>20</v>
      </c>
      <c r="E38096">
        <v>2027</v>
      </c>
      <c r="G38096" t="s">
        <v>273</v>
      </c>
    </row>
    <row r="38097" spans="1:7">
      <c r="A38097">
        <v>721730</v>
      </c>
      <c r="B38097" t="s">
        <v>134</v>
      </c>
      <c r="C38097" s="30">
        <v>3.0030000000000001</v>
      </c>
      <c r="D38097" t="s">
        <v>20</v>
      </c>
      <c r="E38097">
        <v>2028</v>
      </c>
      <c r="G38097" t="s">
        <v>273</v>
      </c>
    </row>
    <row r="38098" spans="1:7">
      <c r="A38098">
        <v>721790</v>
      </c>
      <c r="B38098" t="s">
        <v>134</v>
      </c>
      <c r="C38098" s="30">
        <v>2.31</v>
      </c>
      <c r="D38098" t="s">
        <v>20</v>
      </c>
      <c r="G38098" t="s">
        <v>273</v>
      </c>
    </row>
    <row r="38099" spans="1:7">
      <c r="A38099">
        <v>721790</v>
      </c>
      <c r="B38099" t="s">
        <v>134</v>
      </c>
      <c r="C38099" s="30">
        <v>2.5409999999999999</v>
      </c>
      <c r="D38099" t="s">
        <v>20</v>
      </c>
      <c r="E38099">
        <v>2026</v>
      </c>
      <c r="G38099" t="s">
        <v>273</v>
      </c>
    </row>
    <row r="38100" spans="1:7">
      <c r="A38100">
        <v>721790</v>
      </c>
      <c r="B38100" t="s">
        <v>134</v>
      </c>
      <c r="C38100" s="30">
        <v>2.7720000000000002</v>
      </c>
      <c r="D38100" t="s">
        <v>20</v>
      </c>
      <c r="E38100">
        <v>2027</v>
      </c>
      <c r="G38100" t="s">
        <v>273</v>
      </c>
    </row>
    <row r="38101" spans="1:7">
      <c r="A38101">
        <v>721790</v>
      </c>
      <c r="B38101" t="s">
        <v>134</v>
      </c>
      <c r="C38101" s="30">
        <v>3.0030000000000001</v>
      </c>
      <c r="D38101" t="s">
        <v>20</v>
      </c>
      <c r="E38101">
        <v>2028</v>
      </c>
      <c r="G38101" t="s">
        <v>273</v>
      </c>
    </row>
    <row r="38102" spans="1:7">
      <c r="A38102">
        <v>72181000</v>
      </c>
      <c r="B38102" t="s">
        <v>134</v>
      </c>
      <c r="C38102" s="30">
        <v>3.84</v>
      </c>
      <c r="G38102" t="s">
        <v>273</v>
      </c>
    </row>
    <row r="38103" spans="1:7">
      <c r="A38103">
        <v>72181000</v>
      </c>
      <c r="B38103" t="s">
        <v>134</v>
      </c>
      <c r="C38103" s="30">
        <v>4.2240000000000002</v>
      </c>
      <c r="E38103">
        <v>2026</v>
      </c>
      <c r="G38103" t="s">
        <v>273</v>
      </c>
    </row>
    <row r="38104" spans="1:7">
      <c r="A38104">
        <v>72181000</v>
      </c>
      <c r="B38104" t="s">
        <v>134</v>
      </c>
      <c r="C38104" s="30">
        <v>4.6079999999999997</v>
      </c>
      <c r="E38104">
        <v>2027</v>
      </c>
      <c r="G38104" t="s">
        <v>273</v>
      </c>
    </row>
    <row r="38105" spans="1:7">
      <c r="A38105">
        <v>72181000</v>
      </c>
      <c r="B38105" t="s">
        <v>134</v>
      </c>
      <c r="C38105" s="30">
        <v>4.992</v>
      </c>
      <c r="E38105">
        <v>2028</v>
      </c>
      <c r="G38105" t="s">
        <v>273</v>
      </c>
    </row>
    <row r="38106" spans="1:7">
      <c r="A38106">
        <v>721891</v>
      </c>
      <c r="B38106" t="s">
        <v>134</v>
      </c>
      <c r="C38106" s="30">
        <v>3.29</v>
      </c>
      <c r="G38106" t="s">
        <v>273</v>
      </c>
    </row>
    <row r="38107" spans="1:7">
      <c r="A38107">
        <v>721891</v>
      </c>
      <c r="B38107" t="s">
        <v>134</v>
      </c>
      <c r="C38107" s="30">
        <v>3.6190000000000002</v>
      </c>
      <c r="E38107">
        <v>2026</v>
      </c>
      <c r="G38107" t="s">
        <v>273</v>
      </c>
    </row>
    <row r="38108" spans="1:7">
      <c r="A38108">
        <v>721891</v>
      </c>
      <c r="B38108" t="s">
        <v>134</v>
      </c>
      <c r="C38108" s="30">
        <v>3.948</v>
      </c>
      <c r="E38108">
        <v>2027</v>
      </c>
      <c r="G38108" t="s">
        <v>273</v>
      </c>
    </row>
    <row r="38109" spans="1:7">
      <c r="A38109">
        <v>721891</v>
      </c>
      <c r="B38109" t="s">
        <v>134</v>
      </c>
      <c r="C38109" s="30">
        <v>4.2770000000000001</v>
      </c>
      <c r="E38109">
        <v>2028</v>
      </c>
      <c r="G38109" t="s">
        <v>273</v>
      </c>
    </row>
    <row r="38110" spans="1:7">
      <c r="A38110">
        <v>72189911</v>
      </c>
      <c r="B38110" t="s">
        <v>134</v>
      </c>
      <c r="C38110" s="30">
        <v>3.29</v>
      </c>
      <c r="G38110" t="s">
        <v>273</v>
      </c>
    </row>
    <row r="38111" spans="1:7">
      <c r="A38111">
        <v>72189911</v>
      </c>
      <c r="B38111" t="s">
        <v>134</v>
      </c>
      <c r="C38111" s="30">
        <v>3.6190000000000002</v>
      </c>
      <c r="E38111">
        <v>2026</v>
      </c>
      <c r="G38111" t="s">
        <v>273</v>
      </c>
    </row>
    <row r="38112" spans="1:7">
      <c r="A38112">
        <v>72189911</v>
      </c>
      <c r="B38112" t="s">
        <v>134</v>
      </c>
      <c r="C38112" s="30">
        <v>3.948</v>
      </c>
      <c r="E38112">
        <v>2027</v>
      </c>
      <c r="G38112" t="s">
        <v>273</v>
      </c>
    </row>
    <row r="38113" spans="1:7">
      <c r="A38113">
        <v>72189911</v>
      </c>
      <c r="B38113" t="s">
        <v>134</v>
      </c>
      <c r="C38113" s="30">
        <v>4.2770000000000001</v>
      </c>
      <c r="E38113">
        <v>2028</v>
      </c>
      <c r="G38113" t="s">
        <v>273</v>
      </c>
    </row>
    <row r="38114" spans="1:7">
      <c r="A38114">
        <v>72189919</v>
      </c>
      <c r="B38114" t="s">
        <v>134</v>
      </c>
      <c r="C38114" s="30">
        <v>3.84</v>
      </c>
      <c r="G38114" t="s">
        <v>273</v>
      </c>
    </row>
    <row r="38115" spans="1:7">
      <c r="A38115">
        <v>72189919</v>
      </c>
      <c r="B38115" t="s">
        <v>134</v>
      </c>
      <c r="C38115" s="30">
        <v>4.2240000000000002</v>
      </c>
      <c r="E38115">
        <v>2026</v>
      </c>
      <c r="G38115" t="s">
        <v>273</v>
      </c>
    </row>
    <row r="38116" spans="1:7">
      <c r="A38116">
        <v>72189919</v>
      </c>
      <c r="B38116" t="s">
        <v>134</v>
      </c>
      <c r="C38116" s="30">
        <v>4.6079999999999997</v>
      </c>
      <c r="E38116">
        <v>2027</v>
      </c>
      <c r="G38116" t="s">
        <v>273</v>
      </c>
    </row>
    <row r="38117" spans="1:7">
      <c r="A38117">
        <v>72189919</v>
      </c>
      <c r="B38117" t="s">
        <v>134</v>
      </c>
      <c r="C38117" s="30">
        <v>4.992</v>
      </c>
      <c r="E38117">
        <v>2028</v>
      </c>
      <c r="G38117" t="s">
        <v>273</v>
      </c>
    </row>
    <row r="38118" spans="1:7">
      <c r="A38118">
        <v>72189920</v>
      </c>
      <c r="B38118" t="s">
        <v>134</v>
      </c>
      <c r="C38118" s="30">
        <v>3.29</v>
      </c>
      <c r="G38118" t="s">
        <v>273</v>
      </c>
    </row>
    <row r="38119" spans="1:7">
      <c r="A38119">
        <v>72189920</v>
      </c>
      <c r="B38119" t="s">
        <v>134</v>
      </c>
      <c r="C38119" s="30">
        <v>3.6190000000000002</v>
      </c>
      <c r="E38119">
        <v>2026</v>
      </c>
      <c r="G38119" t="s">
        <v>273</v>
      </c>
    </row>
    <row r="38120" spans="1:7">
      <c r="A38120">
        <v>72189920</v>
      </c>
      <c r="B38120" t="s">
        <v>134</v>
      </c>
      <c r="C38120" s="30">
        <v>3.948</v>
      </c>
      <c r="E38120">
        <v>2027</v>
      </c>
      <c r="G38120" t="s">
        <v>273</v>
      </c>
    </row>
    <row r="38121" spans="1:7">
      <c r="A38121">
        <v>72189920</v>
      </c>
      <c r="B38121" t="s">
        <v>134</v>
      </c>
      <c r="C38121" s="30">
        <v>4.2770000000000001</v>
      </c>
      <c r="E38121">
        <v>2028</v>
      </c>
      <c r="G38121" t="s">
        <v>273</v>
      </c>
    </row>
    <row r="38122" spans="1:7">
      <c r="A38122">
        <v>72189980</v>
      </c>
      <c r="B38122" t="s">
        <v>134</v>
      </c>
      <c r="C38122" s="30">
        <v>3.84</v>
      </c>
      <c r="G38122" t="s">
        <v>273</v>
      </c>
    </row>
    <row r="38123" spans="1:7">
      <c r="A38123">
        <v>72189980</v>
      </c>
      <c r="B38123" t="s">
        <v>134</v>
      </c>
      <c r="C38123" s="30">
        <v>4.2240000000000002</v>
      </c>
      <c r="E38123">
        <v>2026</v>
      </c>
      <c r="G38123" t="s">
        <v>273</v>
      </c>
    </row>
    <row r="38124" spans="1:7">
      <c r="A38124">
        <v>72189980</v>
      </c>
      <c r="B38124" t="s">
        <v>134</v>
      </c>
      <c r="C38124" s="30">
        <v>4.6079999999999997</v>
      </c>
      <c r="E38124">
        <v>2027</v>
      </c>
      <c r="G38124" t="s">
        <v>273</v>
      </c>
    </row>
    <row r="38125" spans="1:7">
      <c r="A38125">
        <v>72189980</v>
      </c>
      <c r="B38125" t="s">
        <v>134</v>
      </c>
      <c r="C38125" s="30">
        <v>4.992</v>
      </c>
      <c r="E38125">
        <v>2028</v>
      </c>
      <c r="G38125" t="s">
        <v>273</v>
      </c>
    </row>
    <row r="38126" spans="1:7">
      <c r="A38126">
        <v>72191100</v>
      </c>
      <c r="B38126" t="s">
        <v>134</v>
      </c>
      <c r="C38126" s="30">
        <v>3.29</v>
      </c>
      <c r="G38126" t="s">
        <v>273</v>
      </c>
    </row>
    <row r="38127" spans="1:7">
      <c r="A38127">
        <v>72191100</v>
      </c>
      <c r="B38127" t="s">
        <v>134</v>
      </c>
      <c r="C38127" s="30">
        <v>3.6190000000000002</v>
      </c>
      <c r="E38127">
        <v>2026</v>
      </c>
      <c r="G38127" t="s">
        <v>273</v>
      </c>
    </row>
    <row r="38128" spans="1:7">
      <c r="A38128">
        <v>72191100</v>
      </c>
      <c r="B38128" t="s">
        <v>134</v>
      </c>
      <c r="C38128" s="30">
        <v>3.948</v>
      </c>
      <c r="E38128">
        <v>2027</v>
      </c>
      <c r="G38128" t="s">
        <v>273</v>
      </c>
    </row>
    <row r="38129" spans="1:7">
      <c r="A38129">
        <v>72191100</v>
      </c>
      <c r="B38129" t="s">
        <v>134</v>
      </c>
      <c r="C38129" s="30">
        <v>4.2770000000000001</v>
      </c>
      <c r="E38129">
        <v>2028</v>
      </c>
      <c r="G38129" t="s">
        <v>273</v>
      </c>
    </row>
    <row r="38130" spans="1:7">
      <c r="A38130">
        <v>721912</v>
      </c>
      <c r="B38130" t="s">
        <v>134</v>
      </c>
      <c r="C38130" s="30">
        <v>3.29</v>
      </c>
      <c r="G38130" t="s">
        <v>273</v>
      </c>
    </row>
    <row r="38131" spans="1:7">
      <c r="A38131">
        <v>721912</v>
      </c>
      <c r="B38131" t="s">
        <v>134</v>
      </c>
      <c r="C38131" s="30">
        <v>3.6190000000000002</v>
      </c>
      <c r="E38131">
        <v>2026</v>
      </c>
      <c r="G38131" t="s">
        <v>273</v>
      </c>
    </row>
    <row r="38132" spans="1:7">
      <c r="A38132">
        <v>721912</v>
      </c>
      <c r="B38132" t="s">
        <v>134</v>
      </c>
      <c r="C38132" s="30">
        <v>3.948</v>
      </c>
      <c r="E38132">
        <v>2027</v>
      </c>
      <c r="G38132" t="s">
        <v>273</v>
      </c>
    </row>
    <row r="38133" spans="1:7">
      <c r="A38133">
        <v>721912</v>
      </c>
      <c r="B38133" t="s">
        <v>134</v>
      </c>
      <c r="C38133" s="30">
        <v>4.2770000000000001</v>
      </c>
      <c r="E38133">
        <v>2028</v>
      </c>
      <c r="G38133" t="s">
        <v>273</v>
      </c>
    </row>
    <row r="38134" spans="1:7">
      <c r="A38134">
        <v>721913</v>
      </c>
      <c r="B38134" t="s">
        <v>134</v>
      </c>
      <c r="C38134" s="30">
        <v>3.29</v>
      </c>
      <c r="G38134" t="s">
        <v>273</v>
      </c>
    </row>
    <row r="38135" spans="1:7">
      <c r="A38135">
        <v>721913</v>
      </c>
      <c r="B38135" t="s">
        <v>134</v>
      </c>
      <c r="C38135" s="30">
        <v>3.6190000000000002</v>
      </c>
      <c r="E38135">
        <v>2026</v>
      </c>
      <c r="G38135" t="s">
        <v>273</v>
      </c>
    </row>
    <row r="38136" spans="1:7">
      <c r="A38136">
        <v>721913</v>
      </c>
      <c r="B38136" t="s">
        <v>134</v>
      </c>
      <c r="C38136" s="30">
        <v>3.948</v>
      </c>
      <c r="E38136">
        <v>2027</v>
      </c>
      <c r="G38136" t="s">
        <v>273</v>
      </c>
    </row>
    <row r="38137" spans="1:7">
      <c r="A38137">
        <v>721913</v>
      </c>
      <c r="B38137" t="s">
        <v>134</v>
      </c>
      <c r="C38137" s="30">
        <v>4.2770000000000001</v>
      </c>
      <c r="E38137">
        <v>2028</v>
      </c>
      <c r="G38137" t="s">
        <v>273</v>
      </c>
    </row>
    <row r="38138" spans="1:7">
      <c r="A38138">
        <v>721914</v>
      </c>
      <c r="B38138" t="s">
        <v>134</v>
      </c>
      <c r="C38138" s="30">
        <v>3.29</v>
      </c>
      <c r="G38138" t="s">
        <v>273</v>
      </c>
    </row>
    <row r="38139" spans="1:7">
      <c r="A38139">
        <v>721914</v>
      </c>
      <c r="B38139" t="s">
        <v>134</v>
      </c>
      <c r="C38139" s="30">
        <v>3.6190000000000002</v>
      </c>
      <c r="E38139">
        <v>2026</v>
      </c>
      <c r="G38139" t="s">
        <v>273</v>
      </c>
    </row>
    <row r="38140" spans="1:7">
      <c r="A38140">
        <v>721914</v>
      </c>
      <c r="B38140" t="s">
        <v>134</v>
      </c>
      <c r="C38140" s="30">
        <v>3.948</v>
      </c>
      <c r="E38140">
        <v>2027</v>
      </c>
      <c r="G38140" t="s">
        <v>273</v>
      </c>
    </row>
    <row r="38141" spans="1:7">
      <c r="A38141">
        <v>721914</v>
      </c>
      <c r="B38141" t="s">
        <v>134</v>
      </c>
      <c r="C38141" s="30">
        <v>4.2770000000000001</v>
      </c>
      <c r="E38141">
        <v>2028</v>
      </c>
      <c r="G38141" t="s">
        <v>273</v>
      </c>
    </row>
    <row r="38142" spans="1:7">
      <c r="A38142">
        <v>721921</v>
      </c>
      <c r="B38142" t="s">
        <v>134</v>
      </c>
      <c r="C38142" s="30">
        <v>3.29</v>
      </c>
      <c r="G38142" t="s">
        <v>273</v>
      </c>
    </row>
    <row r="38143" spans="1:7">
      <c r="A38143">
        <v>721921</v>
      </c>
      <c r="B38143" t="s">
        <v>134</v>
      </c>
      <c r="C38143" s="30">
        <v>3.6190000000000002</v>
      </c>
      <c r="E38143">
        <v>2026</v>
      </c>
      <c r="G38143" t="s">
        <v>273</v>
      </c>
    </row>
    <row r="38144" spans="1:7">
      <c r="A38144">
        <v>721921</v>
      </c>
      <c r="B38144" t="s">
        <v>134</v>
      </c>
      <c r="C38144" s="30">
        <v>3.948</v>
      </c>
      <c r="E38144">
        <v>2027</v>
      </c>
      <c r="G38144" t="s">
        <v>273</v>
      </c>
    </row>
    <row r="38145" spans="1:7">
      <c r="A38145">
        <v>721921</v>
      </c>
      <c r="B38145" t="s">
        <v>134</v>
      </c>
      <c r="C38145" s="30">
        <v>4.2770000000000001</v>
      </c>
      <c r="E38145">
        <v>2028</v>
      </c>
      <c r="G38145" t="s">
        <v>273</v>
      </c>
    </row>
    <row r="38146" spans="1:7">
      <c r="A38146">
        <v>721922</v>
      </c>
      <c r="B38146" t="s">
        <v>134</v>
      </c>
      <c r="C38146" s="30">
        <v>3.29</v>
      </c>
      <c r="G38146" t="s">
        <v>273</v>
      </c>
    </row>
    <row r="38147" spans="1:7">
      <c r="A38147">
        <v>721922</v>
      </c>
      <c r="B38147" t="s">
        <v>134</v>
      </c>
      <c r="C38147" s="30">
        <v>3.6190000000000002</v>
      </c>
      <c r="E38147">
        <v>2026</v>
      </c>
      <c r="G38147" t="s">
        <v>273</v>
      </c>
    </row>
    <row r="38148" spans="1:7">
      <c r="A38148">
        <v>721922</v>
      </c>
      <c r="B38148" t="s">
        <v>134</v>
      </c>
      <c r="C38148" s="30">
        <v>3.948</v>
      </c>
      <c r="E38148">
        <v>2027</v>
      </c>
      <c r="G38148" t="s">
        <v>273</v>
      </c>
    </row>
    <row r="38149" spans="1:7">
      <c r="A38149">
        <v>721922</v>
      </c>
      <c r="B38149" t="s">
        <v>134</v>
      </c>
      <c r="C38149" s="30">
        <v>4.2770000000000001</v>
      </c>
      <c r="E38149">
        <v>2028</v>
      </c>
      <c r="G38149" t="s">
        <v>273</v>
      </c>
    </row>
    <row r="38150" spans="1:7">
      <c r="A38150">
        <v>72192300</v>
      </c>
      <c r="B38150" t="s">
        <v>134</v>
      </c>
      <c r="C38150" s="30">
        <v>3.29</v>
      </c>
      <c r="G38150" t="s">
        <v>273</v>
      </c>
    </row>
    <row r="38151" spans="1:7">
      <c r="A38151">
        <v>72192300</v>
      </c>
      <c r="B38151" t="s">
        <v>134</v>
      </c>
      <c r="C38151" s="30">
        <v>3.6190000000000002</v>
      </c>
      <c r="E38151">
        <v>2026</v>
      </c>
      <c r="G38151" t="s">
        <v>273</v>
      </c>
    </row>
    <row r="38152" spans="1:7">
      <c r="A38152">
        <v>72192300</v>
      </c>
      <c r="B38152" t="s">
        <v>134</v>
      </c>
      <c r="C38152" s="30">
        <v>3.948</v>
      </c>
      <c r="E38152">
        <v>2027</v>
      </c>
      <c r="G38152" t="s">
        <v>273</v>
      </c>
    </row>
    <row r="38153" spans="1:7">
      <c r="A38153">
        <v>72192300</v>
      </c>
      <c r="B38153" t="s">
        <v>134</v>
      </c>
      <c r="C38153" s="30">
        <v>4.2770000000000001</v>
      </c>
      <c r="E38153">
        <v>2028</v>
      </c>
      <c r="G38153" t="s">
        <v>273</v>
      </c>
    </row>
    <row r="38154" spans="1:7">
      <c r="A38154">
        <v>72192400</v>
      </c>
      <c r="B38154" t="s">
        <v>134</v>
      </c>
      <c r="C38154" s="30">
        <v>3.29</v>
      </c>
      <c r="G38154" t="s">
        <v>273</v>
      </c>
    </row>
    <row r="38155" spans="1:7">
      <c r="A38155">
        <v>72192400</v>
      </c>
      <c r="B38155" t="s">
        <v>134</v>
      </c>
      <c r="C38155" s="30">
        <v>3.6190000000000002</v>
      </c>
      <c r="E38155">
        <v>2026</v>
      </c>
      <c r="G38155" t="s">
        <v>273</v>
      </c>
    </row>
    <row r="38156" spans="1:7">
      <c r="A38156">
        <v>72192400</v>
      </c>
      <c r="B38156" t="s">
        <v>134</v>
      </c>
      <c r="C38156" s="30">
        <v>3.948</v>
      </c>
      <c r="E38156">
        <v>2027</v>
      </c>
      <c r="G38156" t="s">
        <v>273</v>
      </c>
    </row>
    <row r="38157" spans="1:7">
      <c r="A38157">
        <v>72192400</v>
      </c>
      <c r="B38157" t="s">
        <v>134</v>
      </c>
      <c r="C38157" s="30">
        <v>4.2770000000000001</v>
      </c>
      <c r="E38157">
        <v>2028</v>
      </c>
      <c r="G38157" t="s">
        <v>273</v>
      </c>
    </row>
    <row r="38158" spans="1:7">
      <c r="A38158">
        <v>72193100</v>
      </c>
      <c r="B38158" t="s">
        <v>134</v>
      </c>
      <c r="C38158" s="30">
        <v>3.37</v>
      </c>
      <c r="G38158" t="s">
        <v>273</v>
      </c>
    </row>
    <row r="38159" spans="1:7">
      <c r="A38159">
        <v>72193100</v>
      </c>
      <c r="B38159" t="s">
        <v>134</v>
      </c>
      <c r="C38159" s="30">
        <v>3.7070000000000003</v>
      </c>
      <c r="E38159">
        <v>2026</v>
      </c>
      <c r="G38159" t="s">
        <v>273</v>
      </c>
    </row>
    <row r="38160" spans="1:7">
      <c r="A38160">
        <v>72193100</v>
      </c>
      <c r="B38160" t="s">
        <v>134</v>
      </c>
      <c r="C38160" s="30">
        <v>4.0440000000000005</v>
      </c>
      <c r="E38160">
        <v>2027</v>
      </c>
      <c r="G38160" t="s">
        <v>273</v>
      </c>
    </row>
    <row r="38161" spans="1:7">
      <c r="A38161">
        <v>72193100</v>
      </c>
      <c r="B38161" t="s">
        <v>134</v>
      </c>
      <c r="C38161" s="30">
        <v>4.3810000000000002</v>
      </c>
      <c r="E38161">
        <v>2028</v>
      </c>
      <c r="G38161" t="s">
        <v>273</v>
      </c>
    </row>
    <row r="38162" spans="1:7">
      <c r="A38162">
        <v>721932</v>
      </c>
      <c r="B38162" t="s">
        <v>134</v>
      </c>
      <c r="C38162" s="30">
        <v>3.37</v>
      </c>
      <c r="G38162" t="s">
        <v>273</v>
      </c>
    </row>
    <row r="38163" spans="1:7">
      <c r="A38163">
        <v>721932</v>
      </c>
      <c r="B38163" t="s">
        <v>134</v>
      </c>
      <c r="C38163" s="30">
        <v>3.7070000000000003</v>
      </c>
      <c r="E38163">
        <v>2026</v>
      </c>
      <c r="G38163" t="s">
        <v>273</v>
      </c>
    </row>
    <row r="38164" spans="1:7">
      <c r="A38164">
        <v>721932</v>
      </c>
      <c r="B38164" t="s">
        <v>134</v>
      </c>
      <c r="C38164" s="30">
        <v>4.0440000000000005</v>
      </c>
      <c r="E38164">
        <v>2027</v>
      </c>
      <c r="G38164" t="s">
        <v>273</v>
      </c>
    </row>
    <row r="38165" spans="1:7">
      <c r="A38165">
        <v>721932</v>
      </c>
      <c r="B38165" t="s">
        <v>134</v>
      </c>
      <c r="C38165" s="30">
        <v>4.3810000000000002</v>
      </c>
      <c r="E38165">
        <v>2028</v>
      </c>
      <c r="G38165" t="s">
        <v>273</v>
      </c>
    </row>
    <row r="38166" spans="1:7">
      <c r="A38166">
        <v>721933</v>
      </c>
      <c r="B38166" t="s">
        <v>134</v>
      </c>
      <c r="C38166" s="30">
        <v>3.37</v>
      </c>
      <c r="G38166" t="s">
        <v>273</v>
      </c>
    </row>
    <row r="38167" spans="1:7">
      <c r="A38167">
        <v>721933</v>
      </c>
      <c r="B38167" t="s">
        <v>134</v>
      </c>
      <c r="C38167" s="30">
        <v>3.7070000000000003</v>
      </c>
      <c r="E38167">
        <v>2026</v>
      </c>
      <c r="G38167" t="s">
        <v>273</v>
      </c>
    </row>
    <row r="38168" spans="1:7">
      <c r="A38168">
        <v>721933</v>
      </c>
      <c r="B38168" t="s">
        <v>134</v>
      </c>
      <c r="C38168" s="30">
        <v>4.0440000000000005</v>
      </c>
      <c r="E38168">
        <v>2027</v>
      </c>
      <c r="G38168" t="s">
        <v>273</v>
      </c>
    </row>
    <row r="38169" spans="1:7">
      <c r="A38169">
        <v>721933</v>
      </c>
      <c r="B38169" t="s">
        <v>134</v>
      </c>
      <c r="C38169" s="30">
        <v>4.3810000000000002</v>
      </c>
      <c r="E38169">
        <v>2028</v>
      </c>
      <c r="G38169" t="s">
        <v>273</v>
      </c>
    </row>
    <row r="38170" spans="1:7">
      <c r="A38170">
        <v>721934</v>
      </c>
      <c r="B38170" t="s">
        <v>134</v>
      </c>
      <c r="C38170" s="30">
        <v>3.37</v>
      </c>
      <c r="G38170" t="s">
        <v>273</v>
      </c>
    </row>
    <row r="38171" spans="1:7">
      <c r="A38171">
        <v>721934</v>
      </c>
      <c r="B38171" t="s">
        <v>134</v>
      </c>
      <c r="C38171" s="30">
        <v>3.7070000000000003</v>
      </c>
      <c r="E38171">
        <v>2026</v>
      </c>
      <c r="G38171" t="s">
        <v>273</v>
      </c>
    </row>
    <row r="38172" spans="1:7">
      <c r="A38172">
        <v>721934</v>
      </c>
      <c r="B38172" t="s">
        <v>134</v>
      </c>
      <c r="C38172" s="30">
        <v>4.0440000000000005</v>
      </c>
      <c r="E38172">
        <v>2027</v>
      </c>
      <c r="G38172" t="s">
        <v>273</v>
      </c>
    </row>
    <row r="38173" spans="1:7">
      <c r="A38173">
        <v>721934</v>
      </c>
      <c r="B38173" t="s">
        <v>134</v>
      </c>
      <c r="C38173" s="30">
        <v>4.3810000000000002</v>
      </c>
      <c r="E38173">
        <v>2028</v>
      </c>
      <c r="G38173" t="s">
        <v>273</v>
      </c>
    </row>
    <row r="38174" spans="1:7">
      <c r="A38174">
        <v>721935</v>
      </c>
      <c r="B38174" t="s">
        <v>134</v>
      </c>
      <c r="C38174" s="30">
        <v>3.37</v>
      </c>
      <c r="G38174" t="s">
        <v>273</v>
      </c>
    </row>
    <row r="38175" spans="1:7">
      <c r="A38175">
        <v>721935</v>
      </c>
      <c r="B38175" t="s">
        <v>134</v>
      </c>
      <c r="C38175" s="30">
        <v>3.7070000000000003</v>
      </c>
      <c r="E38175">
        <v>2026</v>
      </c>
      <c r="G38175" t="s">
        <v>273</v>
      </c>
    </row>
    <row r="38176" spans="1:7">
      <c r="A38176">
        <v>721935</v>
      </c>
      <c r="B38176" t="s">
        <v>134</v>
      </c>
      <c r="C38176" s="30">
        <v>4.0440000000000005</v>
      </c>
      <c r="E38176">
        <v>2027</v>
      </c>
      <c r="G38176" t="s">
        <v>273</v>
      </c>
    </row>
    <row r="38177" spans="1:7">
      <c r="A38177">
        <v>721935</v>
      </c>
      <c r="B38177" t="s">
        <v>134</v>
      </c>
      <c r="C38177" s="30">
        <v>4.3810000000000002</v>
      </c>
      <c r="E38177">
        <v>2028</v>
      </c>
      <c r="G38177" t="s">
        <v>273</v>
      </c>
    </row>
    <row r="38178" spans="1:7">
      <c r="A38178">
        <v>721990</v>
      </c>
      <c r="B38178" t="s">
        <v>134</v>
      </c>
      <c r="C38178" s="30">
        <v>3.37</v>
      </c>
      <c r="G38178" t="s">
        <v>273</v>
      </c>
    </row>
    <row r="38179" spans="1:7">
      <c r="A38179">
        <v>721990</v>
      </c>
      <c r="B38179" t="s">
        <v>134</v>
      </c>
      <c r="C38179" s="30">
        <v>3.7070000000000003</v>
      </c>
      <c r="E38179">
        <v>2026</v>
      </c>
      <c r="G38179" t="s">
        <v>273</v>
      </c>
    </row>
    <row r="38180" spans="1:7">
      <c r="A38180">
        <v>721990</v>
      </c>
      <c r="B38180" t="s">
        <v>134</v>
      </c>
      <c r="C38180" s="30">
        <v>4.0440000000000005</v>
      </c>
      <c r="E38180">
        <v>2027</v>
      </c>
      <c r="G38180" t="s">
        <v>273</v>
      </c>
    </row>
    <row r="38181" spans="1:7">
      <c r="A38181">
        <v>721990</v>
      </c>
      <c r="B38181" t="s">
        <v>134</v>
      </c>
      <c r="C38181" s="30">
        <v>4.3810000000000002</v>
      </c>
      <c r="E38181">
        <v>2028</v>
      </c>
      <c r="G38181" t="s">
        <v>273</v>
      </c>
    </row>
    <row r="38182" spans="1:7">
      <c r="A38182">
        <v>72201100</v>
      </c>
      <c r="B38182" t="s">
        <v>134</v>
      </c>
      <c r="C38182" s="30">
        <v>3.29</v>
      </c>
      <c r="G38182" t="s">
        <v>273</v>
      </c>
    </row>
    <row r="38183" spans="1:7">
      <c r="A38183">
        <v>72201100</v>
      </c>
      <c r="B38183" t="s">
        <v>134</v>
      </c>
      <c r="C38183" s="30">
        <v>3.6190000000000002</v>
      </c>
      <c r="E38183">
        <v>2026</v>
      </c>
      <c r="G38183" t="s">
        <v>273</v>
      </c>
    </row>
    <row r="38184" spans="1:7">
      <c r="A38184">
        <v>72201100</v>
      </c>
      <c r="B38184" t="s">
        <v>134</v>
      </c>
      <c r="C38184" s="30">
        <v>3.948</v>
      </c>
      <c r="E38184">
        <v>2027</v>
      </c>
      <c r="G38184" t="s">
        <v>273</v>
      </c>
    </row>
    <row r="38185" spans="1:7">
      <c r="A38185">
        <v>72201100</v>
      </c>
      <c r="B38185" t="s">
        <v>134</v>
      </c>
      <c r="C38185" s="30">
        <v>4.2770000000000001</v>
      </c>
      <c r="E38185">
        <v>2028</v>
      </c>
      <c r="G38185" t="s">
        <v>273</v>
      </c>
    </row>
    <row r="38186" spans="1:7">
      <c r="A38186">
        <v>72201200</v>
      </c>
      <c r="B38186" t="s">
        <v>134</v>
      </c>
      <c r="C38186" s="30">
        <v>3.29</v>
      </c>
      <c r="G38186" t="s">
        <v>273</v>
      </c>
    </row>
    <row r="38187" spans="1:7">
      <c r="A38187">
        <v>72201200</v>
      </c>
      <c r="B38187" t="s">
        <v>134</v>
      </c>
      <c r="C38187" s="30">
        <v>3.6190000000000002</v>
      </c>
      <c r="E38187">
        <v>2026</v>
      </c>
      <c r="G38187" t="s">
        <v>273</v>
      </c>
    </row>
    <row r="38188" spans="1:7">
      <c r="A38188">
        <v>72201200</v>
      </c>
      <c r="B38188" t="s">
        <v>134</v>
      </c>
      <c r="C38188" s="30">
        <v>3.948</v>
      </c>
      <c r="E38188">
        <v>2027</v>
      </c>
      <c r="G38188" t="s">
        <v>273</v>
      </c>
    </row>
    <row r="38189" spans="1:7">
      <c r="A38189">
        <v>72201200</v>
      </c>
      <c r="B38189" t="s">
        <v>134</v>
      </c>
      <c r="C38189" s="30">
        <v>4.2770000000000001</v>
      </c>
      <c r="E38189">
        <v>2028</v>
      </c>
      <c r="G38189" t="s">
        <v>273</v>
      </c>
    </row>
    <row r="38190" spans="1:7">
      <c r="A38190">
        <v>722020</v>
      </c>
      <c r="B38190" t="s">
        <v>134</v>
      </c>
      <c r="C38190" s="30">
        <v>3.37</v>
      </c>
      <c r="G38190" t="s">
        <v>273</v>
      </c>
    </row>
    <row r="38191" spans="1:7">
      <c r="A38191">
        <v>722020</v>
      </c>
      <c r="B38191" t="s">
        <v>134</v>
      </c>
      <c r="C38191" s="30">
        <v>3.7070000000000003</v>
      </c>
      <c r="E38191">
        <v>2026</v>
      </c>
      <c r="G38191" t="s">
        <v>273</v>
      </c>
    </row>
    <row r="38192" spans="1:7">
      <c r="A38192">
        <v>722020</v>
      </c>
      <c r="B38192" t="s">
        <v>134</v>
      </c>
      <c r="C38192" s="30">
        <v>4.0440000000000005</v>
      </c>
      <c r="E38192">
        <v>2027</v>
      </c>
      <c r="G38192" t="s">
        <v>273</v>
      </c>
    </row>
    <row r="38193" spans="1:7">
      <c r="A38193">
        <v>722020</v>
      </c>
      <c r="B38193" t="s">
        <v>134</v>
      </c>
      <c r="C38193" s="30">
        <v>4.3810000000000002</v>
      </c>
      <c r="E38193">
        <v>2028</v>
      </c>
      <c r="G38193" t="s">
        <v>273</v>
      </c>
    </row>
    <row r="38194" spans="1:7">
      <c r="A38194">
        <v>722090</v>
      </c>
      <c r="B38194" t="s">
        <v>134</v>
      </c>
      <c r="C38194" s="30">
        <v>3.37</v>
      </c>
      <c r="G38194" t="s">
        <v>273</v>
      </c>
    </row>
    <row r="38195" spans="1:7">
      <c r="A38195">
        <v>722090</v>
      </c>
      <c r="B38195" t="s">
        <v>134</v>
      </c>
      <c r="C38195" s="30">
        <v>3.7070000000000003</v>
      </c>
      <c r="E38195">
        <v>2026</v>
      </c>
      <c r="G38195" t="s">
        <v>273</v>
      </c>
    </row>
    <row r="38196" spans="1:7">
      <c r="A38196">
        <v>722090</v>
      </c>
      <c r="B38196" t="s">
        <v>134</v>
      </c>
      <c r="C38196" s="30">
        <v>4.0440000000000005</v>
      </c>
      <c r="E38196">
        <v>2027</v>
      </c>
      <c r="G38196" t="s">
        <v>273</v>
      </c>
    </row>
    <row r="38197" spans="1:7">
      <c r="A38197">
        <v>722090</v>
      </c>
      <c r="B38197" t="s">
        <v>134</v>
      </c>
      <c r="C38197" s="30">
        <v>4.3810000000000002</v>
      </c>
      <c r="E38197">
        <v>2028</v>
      </c>
      <c r="G38197" t="s">
        <v>273</v>
      </c>
    </row>
    <row r="38198" spans="1:7">
      <c r="A38198">
        <v>7221</v>
      </c>
      <c r="B38198" t="s">
        <v>134</v>
      </c>
      <c r="C38198" s="30">
        <v>3.11</v>
      </c>
      <c r="G38198" t="s">
        <v>273</v>
      </c>
    </row>
    <row r="38199" spans="1:7">
      <c r="A38199">
        <v>7221</v>
      </c>
      <c r="B38199" t="s">
        <v>134</v>
      </c>
      <c r="C38199" s="30">
        <v>3.4209999999999998</v>
      </c>
      <c r="E38199">
        <v>2026</v>
      </c>
      <c r="G38199" t="s">
        <v>273</v>
      </c>
    </row>
    <row r="38200" spans="1:7">
      <c r="A38200">
        <v>7221</v>
      </c>
      <c r="B38200" t="s">
        <v>134</v>
      </c>
      <c r="C38200" s="30">
        <v>3.7319999999999998</v>
      </c>
      <c r="E38200">
        <v>2027</v>
      </c>
      <c r="G38200" t="s">
        <v>273</v>
      </c>
    </row>
    <row r="38201" spans="1:7">
      <c r="A38201">
        <v>7221</v>
      </c>
      <c r="B38201" t="s">
        <v>134</v>
      </c>
      <c r="C38201" s="30">
        <v>4.0430000000000001</v>
      </c>
      <c r="E38201">
        <v>2028</v>
      </c>
      <c r="G38201" t="s">
        <v>273</v>
      </c>
    </row>
    <row r="38202" spans="1:7">
      <c r="A38202">
        <v>722211</v>
      </c>
      <c r="B38202" t="s">
        <v>134</v>
      </c>
      <c r="C38202" s="30">
        <v>3.11</v>
      </c>
      <c r="G38202" t="s">
        <v>273</v>
      </c>
    </row>
    <row r="38203" spans="1:7">
      <c r="A38203">
        <v>722211</v>
      </c>
      <c r="B38203" t="s">
        <v>134</v>
      </c>
      <c r="C38203" s="30">
        <v>3.4209999999999998</v>
      </c>
      <c r="E38203">
        <v>2026</v>
      </c>
      <c r="G38203" t="s">
        <v>273</v>
      </c>
    </row>
    <row r="38204" spans="1:7">
      <c r="A38204">
        <v>722211</v>
      </c>
      <c r="B38204" t="s">
        <v>134</v>
      </c>
      <c r="C38204" s="30">
        <v>3.7319999999999998</v>
      </c>
      <c r="E38204">
        <v>2027</v>
      </c>
      <c r="G38204" t="s">
        <v>273</v>
      </c>
    </row>
    <row r="38205" spans="1:7">
      <c r="A38205">
        <v>722211</v>
      </c>
      <c r="B38205" t="s">
        <v>134</v>
      </c>
      <c r="C38205" s="30">
        <v>4.0430000000000001</v>
      </c>
      <c r="E38205">
        <v>2028</v>
      </c>
      <c r="G38205" t="s">
        <v>273</v>
      </c>
    </row>
    <row r="38206" spans="1:7">
      <c r="A38206">
        <v>722219</v>
      </c>
      <c r="B38206" t="s">
        <v>134</v>
      </c>
      <c r="C38206" s="30">
        <v>3.11</v>
      </c>
      <c r="G38206" t="s">
        <v>273</v>
      </c>
    </row>
    <row r="38207" spans="1:7">
      <c r="A38207">
        <v>722219</v>
      </c>
      <c r="B38207" t="s">
        <v>134</v>
      </c>
      <c r="C38207" s="30">
        <v>3.4209999999999998</v>
      </c>
      <c r="E38207">
        <v>2026</v>
      </c>
      <c r="G38207" t="s">
        <v>273</v>
      </c>
    </row>
    <row r="38208" spans="1:7">
      <c r="A38208">
        <v>722219</v>
      </c>
      <c r="B38208" t="s">
        <v>134</v>
      </c>
      <c r="C38208" s="30">
        <v>3.7319999999999998</v>
      </c>
      <c r="E38208">
        <v>2027</v>
      </c>
      <c r="G38208" t="s">
        <v>273</v>
      </c>
    </row>
    <row r="38209" spans="1:7">
      <c r="A38209">
        <v>722219</v>
      </c>
      <c r="B38209" t="s">
        <v>134</v>
      </c>
      <c r="C38209" s="30">
        <v>4.0430000000000001</v>
      </c>
      <c r="E38209">
        <v>2028</v>
      </c>
      <c r="G38209" t="s">
        <v>273</v>
      </c>
    </row>
    <row r="38210" spans="1:7">
      <c r="A38210">
        <v>722220</v>
      </c>
      <c r="B38210" t="s">
        <v>134</v>
      </c>
      <c r="C38210" s="30">
        <v>3.11</v>
      </c>
      <c r="G38210" t="s">
        <v>273</v>
      </c>
    </row>
    <row r="38211" spans="1:7">
      <c r="A38211">
        <v>722220</v>
      </c>
      <c r="B38211" t="s">
        <v>134</v>
      </c>
      <c r="C38211" s="30">
        <v>3.4209999999999998</v>
      </c>
      <c r="E38211">
        <v>2026</v>
      </c>
      <c r="G38211" t="s">
        <v>273</v>
      </c>
    </row>
    <row r="38212" spans="1:7">
      <c r="A38212">
        <v>722220</v>
      </c>
      <c r="B38212" t="s">
        <v>134</v>
      </c>
      <c r="C38212" s="30">
        <v>3.7319999999999998</v>
      </c>
      <c r="E38212">
        <v>2027</v>
      </c>
      <c r="G38212" t="s">
        <v>273</v>
      </c>
    </row>
    <row r="38213" spans="1:7">
      <c r="A38213">
        <v>722220</v>
      </c>
      <c r="B38213" t="s">
        <v>134</v>
      </c>
      <c r="C38213" s="30">
        <v>4.0430000000000001</v>
      </c>
      <c r="E38213">
        <v>2028</v>
      </c>
      <c r="G38213" t="s">
        <v>273</v>
      </c>
    </row>
    <row r="38214" spans="1:7">
      <c r="A38214">
        <v>722230</v>
      </c>
      <c r="B38214" t="s">
        <v>134</v>
      </c>
      <c r="C38214" s="30">
        <v>3.84</v>
      </c>
      <c r="G38214" t="s">
        <v>273</v>
      </c>
    </row>
    <row r="38215" spans="1:7">
      <c r="A38215">
        <v>722230</v>
      </c>
      <c r="B38215" t="s">
        <v>134</v>
      </c>
      <c r="C38215" s="30">
        <v>4.2240000000000002</v>
      </c>
      <c r="E38215">
        <v>2026</v>
      </c>
      <c r="G38215" t="s">
        <v>273</v>
      </c>
    </row>
    <row r="38216" spans="1:7">
      <c r="A38216">
        <v>722230</v>
      </c>
      <c r="B38216" t="s">
        <v>134</v>
      </c>
      <c r="C38216" s="30">
        <v>4.6079999999999997</v>
      </c>
      <c r="E38216">
        <v>2027</v>
      </c>
      <c r="G38216" t="s">
        <v>273</v>
      </c>
    </row>
    <row r="38217" spans="1:7">
      <c r="A38217">
        <v>722230</v>
      </c>
      <c r="B38217" t="s">
        <v>134</v>
      </c>
      <c r="C38217" s="30">
        <v>4.992</v>
      </c>
      <c r="E38217">
        <v>2028</v>
      </c>
      <c r="G38217" t="s">
        <v>273</v>
      </c>
    </row>
    <row r="38218" spans="1:7">
      <c r="A38218">
        <v>722240</v>
      </c>
      <c r="B38218" t="s">
        <v>134</v>
      </c>
      <c r="C38218" s="30">
        <v>3.11</v>
      </c>
      <c r="G38218" t="s">
        <v>273</v>
      </c>
    </row>
    <row r="38219" spans="1:7">
      <c r="A38219">
        <v>722240</v>
      </c>
      <c r="B38219" t="s">
        <v>134</v>
      </c>
      <c r="C38219" s="30">
        <v>3.4209999999999998</v>
      </c>
      <c r="E38219">
        <v>2026</v>
      </c>
      <c r="G38219" t="s">
        <v>273</v>
      </c>
    </row>
    <row r="38220" spans="1:7">
      <c r="A38220">
        <v>722240</v>
      </c>
      <c r="B38220" t="s">
        <v>134</v>
      </c>
      <c r="C38220" s="30">
        <v>3.7319999999999998</v>
      </c>
      <c r="E38220">
        <v>2027</v>
      </c>
      <c r="G38220" t="s">
        <v>273</v>
      </c>
    </row>
    <row r="38221" spans="1:7">
      <c r="A38221">
        <v>722240</v>
      </c>
      <c r="B38221" t="s">
        <v>134</v>
      </c>
      <c r="C38221" s="30">
        <v>4.0430000000000001</v>
      </c>
      <c r="E38221">
        <v>2028</v>
      </c>
      <c r="G38221" t="s">
        <v>273</v>
      </c>
    </row>
    <row r="38222" spans="1:7">
      <c r="A38222">
        <v>722300</v>
      </c>
      <c r="B38222" t="s">
        <v>134</v>
      </c>
      <c r="C38222" s="30">
        <v>3.11</v>
      </c>
      <c r="G38222" t="s">
        <v>273</v>
      </c>
    </row>
    <row r="38223" spans="1:7">
      <c r="A38223">
        <v>722300</v>
      </c>
      <c r="B38223" t="s">
        <v>134</v>
      </c>
      <c r="C38223" s="30">
        <v>3.4209999999999998</v>
      </c>
      <c r="E38223">
        <v>2026</v>
      </c>
      <c r="G38223" t="s">
        <v>273</v>
      </c>
    </row>
    <row r="38224" spans="1:7">
      <c r="A38224">
        <v>722300</v>
      </c>
      <c r="B38224" t="s">
        <v>134</v>
      </c>
      <c r="C38224" s="30">
        <v>3.7319999999999998</v>
      </c>
      <c r="E38224">
        <v>2027</v>
      </c>
      <c r="G38224" t="s">
        <v>273</v>
      </c>
    </row>
    <row r="38225" spans="1:7">
      <c r="A38225">
        <v>722300</v>
      </c>
      <c r="B38225" t="s">
        <v>134</v>
      </c>
      <c r="C38225" s="30">
        <v>4.0430000000000001</v>
      </c>
      <c r="E38225">
        <v>2028</v>
      </c>
      <c r="G38225" t="s">
        <v>273</v>
      </c>
    </row>
    <row r="38226" spans="1:7">
      <c r="A38226">
        <v>722410</v>
      </c>
      <c r="B38226" t="s">
        <v>134</v>
      </c>
      <c r="C38226" s="30">
        <v>4.17</v>
      </c>
      <c r="D38226" t="s">
        <v>21</v>
      </c>
      <c r="G38226" t="s">
        <v>273</v>
      </c>
    </row>
    <row r="38227" spans="1:7">
      <c r="A38227">
        <v>722410</v>
      </c>
      <c r="B38227" t="s">
        <v>134</v>
      </c>
      <c r="C38227" s="30">
        <v>4.5869999999999997</v>
      </c>
      <c r="D38227" t="s">
        <v>21</v>
      </c>
      <c r="E38227">
        <v>2026</v>
      </c>
      <c r="G38227" t="s">
        <v>273</v>
      </c>
    </row>
    <row r="38228" spans="1:7">
      <c r="A38228">
        <v>722410</v>
      </c>
      <c r="B38228" t="s">
        <v>134</v>
      </c>
      <c r="C38228" s="30">
        <v>5.0039999999999996</v>
      </c>
      <c r="D38228" t="s">
        <v>21</v>
      </c>
      <c r="E38228">
        <v>2027</v>
      </c>
      <c r="G38228" t="s">
        <v>273</v>
      </c>
    </row>
    <row r="38229" spans="1:7">
      <c r="A38229">
        <v>722410</v>
      </c>
      <c r="B38229" t="s">
        <v>134</v>
      </c>
      <c r="C38229" s="30">
        <v>5.4210000000000003</v>
      </c>
      <c r="D38229" t="s">
        <v>21</v>
      </c>
      <c r="E38229">
        <v>2028</v>
      </c>
      <c r="G38229" t="s">
        <v>273</v>
      </c>
    </row>
    <row r="38230" spans="1:7">
      <c r="A38230">
        <v>72249002</v>
      </c>
      <c r="B38230" t="s">
        <v>134</v>
      </c>
      <c r="C38230" s="30">
        <v>3.62</v>
      </c>
      <c r="D38230" t="s">
        <v>21</v>
      </c>
      <c r="G38230" t="s">
        <v>273</v>
      </c>
    </row>
    <row r="38231" spans="1:7">
      <c r="A38231">
        <v>72249002</v>
      </c>
      <c r="B38231" t="s">
        <v>134</v>
      </c>
      <c r="C38231" s="30">
        <v>3.9820000000000002</v>
      </c>
      <c r="D38231" t="s">
        <v>21</v>
      </c>
      <c r="E38231">
        <v>2026</v>
      </c>
      <c r="G38231" t="s">
        <v>273</v>
      </c>
    </row>
    <row r="38232" spans="1:7">
      <c r="A38232">
        <v>72249002</v>
      </c>
      <c r="B38232" t="s">
        <v>134</v>
      </c>
      <c r="C38232" s="30">
        <v>4.3440000000000003</v>
      </c>
      <c r="D38232" t="s">
        <v>21</v>
      </c>
      <c r="E38232">
        <v>2027</v>
      </c>
      <c r="G38232" t="s">
        <v>273</v>
      </c>
    </row>
    <row r="38233" spans="1:7">
      <c r="A38233">
        <v>72249002</v>
      </c>
      <c r="B38233" t="s">
        <v>134</v>
      </c>
      <c r="C38233" s="30">
        <v>4.7060000000000004</v>
      </c>
      <c r="D38233" t="s">
        <v>21</v>
      </c>
      <c r="E38233">
        <v>2028</v>
      </c>
      <c r="G38233" t="s">
        <v>273</v>
      </c>
    </row>
    <row r="38234" spans="1:7">
      <c r="A38234">
        <v>72249003</v>
      </c>
      <c r="B38234" t="s">
        <v>134</v>
      </c>
      <c r="C38234" s="30">
        <v>3.62</v>
      </c>
      <c r="D38234" t="s">
        <v>21</v>
      </c>
      <c r="G38234" t="s">
        <v>273</v>
      </c>
    </row>
    <row r="38235" spans="1:7">
      <c r="A38235">
        <v>72249003</v>
      </c>
      <c r="B38235" t="s">
        <v>134</v>
      </c>
      <c r="C38235" s="30">
        <v>3.9820000000000002</v>
      </c>
      <c r="D38235" t="s">
        <v>21</v>
      </c>
      <c r="E38235">
        <v>2026</v>
      </c>
      <c r="G38235" t="s">
        <v>273</v>
      </c>
    </row>
    <row r="38236" spans="1:7">
      <c r="A38236">
        <v>72249003</v>
      </c>
      <c r="B38236" t="s">
        <v>134</v>
      </c>
      <c r="C38236" s="30">
        <v>4.3440000000000003</v>
      </c>
      <c r="D38236" t="s">
        <v>21</v>
      </c>
      <c r="E38236">
        <v>2027</v>
      </c>
      <c r="G38236" t="s">
        <v>273</v>
      </c>
    </row>
    <row r="38237" spans="1:7">
      <c r="A38237">
        <v>72249003</v>
      </c>
      <c r="B38237" t="s">
        <v>134</v>
      </c>
      <c r="C38237" s="30">
        <v>4.7060000000000004</v>
      </c>
      <c r="D38237" t="s">
        <v>21</v>
      </c>
      <c r="E38237">
        <v>2028</v>
      </c>
      <c r="G38237" t="s">
        <v>273</v>
      </c>
    </row>
    <row r="38238" spans="1:7">
      <c r="A38238">
        <v>72249005</v>
      </c>
      <c r="B38238" t="s">
        <v>134</v>
      </c>
      <c r="C38238" s="30">
        <v>3.62</v>
      </c>
      <c r="D38238" t="s">
        <v>21</v>
      </c>
      <c r="G38238" t="s">
        <v>273</v>
      </c>
    </row>
    <row r="38239" spans="1:7">
      <c r="A38239">
        <v>72249005</v>
      </c>
      <c r="B38239" t="s">
        <v>134</v>
      </c>
      <c r="C38239" s="30">
        <v>3.9820000000000002</v>
      </c>
      <c r="D38239" t="s">
        <v>21</v>
      </c>
      <c r="E38239">
        <v>2026</v>
      </c>
      <c r="G38239" t="s">
        <v>273</v>
      </c>
    </row>
    <row r="38240" spans="1:7">
      <c r="A38240">
        <v>72249005</v>
      </c>
      <c r="B38240" t="s">
        <v>134</v>
      </c>
      <c r="C38240" s="30">
        <v>4.3440000000000003</v>
      </c>
      <c r="D38240" t="s">
        <v>21</v>
      </c>
      <c r="E38240">
        <v>2027</v>
      </c>
      <c r="G38240" t="s">
        <v>273</v>
      </c>
    </row>
    <row r="38241" spans="1:7">
      <c r="A38241">
        <v>72249005</v>
      </c>
      <c r="B38241" t="s">
        <v>134</v>
      </c>
      <c r="C38241" s="30">
        <v>4.7060000000000004</v>
      </c>
      <c r="D38241" t="s">
        <v>21</v>
      </c>
      <c r="E38241">
        <v>2028</v>
      </c>
      <c r="G38241" t="s">
        <v>273</v>
      </c>
    </row>
    <row r="38242" spans="1:7">
      <c r="A38242">
        <v>72249007</v>
      </c>
      <c r="B38242" t="s">
        <v>134</v>
      </c>
      <c r="C38242" s="30">
        <v>3.62</v>
      </c>
      <c r="D38242" t="s">
        <v>21</v>
      </c>
      <c r="G38242" t="s">
        <v>273</v>
      </c>
    </row>
    <row r="38243" spans="1:7">
      <c r="A38243">
        <v>72249007</v>
      </c>
      <c r="B38243" t="s">
        <v>134</v>
      </c>
      <c r="C38243" s="30">
        <v>3.9820000000000002</v>
      </c>
      <c r="D38243" t="s">
        <v>21</v>
      </c>
      <c r="E38243">
        <v>2026</v>
      </c>
      <c r="G38243" t="s">
        <v>273</v>
      </c>
    </row>
    <row r="38244" spans="1:7">
      <c r="A38244">
        <v>72249007</v>
      </c>
      <c r="B38244" t="s">
        <v>134</v>
      </c>
      <c r="C38244" s="30">
        <v>4.3440000000000003</v>
      </c>
      <c r="D38244" t="s">
        <v>21</v>
      </c>
      <c r="E38244">
        <v>2027</v>
      </c>
      <c r="G38244" t="s">
        <v>273</v>
      </c>
    </row>
    <row r="38245" spans="1:7">
      <c r="A38245">
        <v>72249007</v>
      </c>
      <c r="B38245" t="s">
        <v>134</v>
      </c>
      <c r="C38245" s="30">
        <v>4.7060000000000004</v>
      </c>
      <c r="D38245" t="s">
        <v>21</v>
      </c>
      <c r="E38245">
        <v>2028</v>
      </c>
      <c r="G38245" t="s">
        <v>273</v>
      </c>
    </row>
    <row r="38246" spans="1:7">
      <c r="A38246">
        <v>72249014</v>
      </c>
      <c r="B38246" t="s">
        <v>134</v>
      </c>
      <c r="C38246" s="30">
        <v>3.62</v>
      </c>
      <c r="D38246" t="s">
        <v>21</v>
      </c>
      <c r="G38246" t="s">
        <v>273</v>
      </c>
    </row>
    <row r="38247" spans="1:7">
      <c r="A38247">
        <v>72249014</v>
      </c>
      <c r="B38247" t="s">
        <v>134</v>
      </c>
      <c r="C38247" s="30">
        <v>3.9820000000000002</v>
      </c>
      <c r="D38247" t="s">
        <v>21</v>
      </c>
      <c r="E38247">
        <v>2026</v>
      </c>
      <c r="G38247" t="s">
        <v>273</v>
      </c>
    </row>
    <row r="38248" spans="1:7">
      <c r="A38248">
        <v>72249014</v>
      </c>
      <c r="B38248" t="s">
        <v>134</v>
      </c>
      <c r="C38248" s="30">
        <v>4.3440000000000003</v>
      </c>
      <c r="D38248" t="s">
        <v>21</v>
      </c>
      <c r="E38248">
        <v>2027</v>
      </c>
      <c r="G38248" t="s">
        <v>273</v>
      </c>
    </row>
    <row r="38249" spans="1:7">
      <c r="A38249">
        <v>72249014</v>
      </c>
      <c r="B38249" t="s">
        <v>134</v>
      </c>
      <c r="C38249" s="30">
        <v>4.7060000000000004</v>
      </c>
      <c r="D38249" t="s">
        <v>21</v>
      </c>
      <c r="E38249">
        <v>2028</v>
      </c>
      <c r="G38249" t="s">
        <v>273</v>
      </c>
    </row>
    <row r="38250" spans="1:7">
      <c r="A38250">
        <v>72249018</v>
      </c>
      <c r="B38250" t="s">
        <v>134</v>
      </c>
      <c r="C38250" s="30">
        <v>4.17</v>
      </c>
      <c r="D38250" t="s">
        <v>21</v>
      </c>
      <c r="G38250" t="s">
        <v>273</v>
      </c>
    </row>
    <row r="38251" spans="1:7">
      <c r="A38251">
        <v>72249018</v>
      </c>
      <c r="B38251" t="s">
        <v>134</v>
      </c>
      <c r="C38251" s="30">
        <v>4.5869999999999997</v>
      </c>
      <c r="D38251" t="s">
        <v>21</v>
      </c>
      <c r="E38251">
        <v>2026</v>
      </c>
      <c r="G38251" t="s">
        <v>273</v>
      </c>
    </row>
    <row r="38252" spans="1:7">
      <c r="A38252">
        <v>72249018</v>
      </c>
      <c r="B38252" t="s">
        <v>134</v>
      </c>
      <c r="C38252" s="30">
        <v>5.0039999999999996</v>
      </c>
      <c r="D38252" t="s">
        <v>21</v>
      </c>
      <c r="E38252">
        <v>2027</v>
      </c>
      <c r="G38252" t="s">
        <v>273</v>
      </c>
    </row>
    <row r="38253" spans="1:7">
      <c r="A38253">
        <v>72249018</v>
      </c>
      <c r="B38253" t="s">
        <v>134</v>
      </c>
      <c r="C38253" s="30">
        <v>5.4210000000000003</v>
      </c>
      <c r="D38253" t="s">
        <v>21</v>
      </c>
      <c r="E38253">
        <v>2028</v>
      </c>
      <c r="G38253" t="s">
        <v>273</v>
      </c>
    </row>
    <row r="38254" spans="1:7">
      <c r="A38254">
        <v>72249031</v>
      </c>
      <c r="B38254" t="s">
        <v>134</v>
      </c>
      <c r="C38254" s="30">
        <v>3.62</v>
      </c>
      <c r="D38254" t="s">
        <v>21</v>
      </c>
      <c r="G38254" t="s">
        <v>273</v>
      </c>
    </row>
    <row r="38255" spans="1:7">
      <c r="A38255">
        <v>72249031</v>
      </c>
      <c r="B38255" t="s">
        <v>134</v>
      </c>
      <c r="C38255" s="30">
        <v>3.9820000000000002</v>
      </c>
      <c r="D38255" t="s">
        <v>21</v>
      </c>
      <c r="E38255">
        <v>2026</v>
      </c>
      <c r="G38255" t="s">
        <v>273</v>
      </c>
    </row>
    <row r="38256" spans="1:7">
      <c r="A38256">
        <v>72249031</v>
      </c>
      <c r="B38256" t="s">
        <v>134</v>
      </c>
      <c r="C38256" s="30">
        <v>4.3440000000000003</v>
      </c>
      <c r="D38256" t="s">
        <v>21</v>
      </c>
      <c r="E38256">
        <v>2027</v>
      </c>
      <c r="G38256" t="s">
        <v>273</v>
      </c>
    </row>
    <row r="38257" spans="1:7">
      <c r="A38257">
        <v>72249031</v>
      </c>
      <c r="B38257" t="s">
        <v>134</v>
      </c>
      <c r="C38257" s="30">
        <v>4.7060000000000004</v>
      </c>
      <c r="D38257" t="s">
        <v>21</v>
      </c>
      <c r="E38257">
        <v>2028</v>
      </c>
      <c r="G38257" t="s">
        <v>273</v>
      </c>
    </row>
    <row r="38258" spans="1:7">
      <c r="A38258">
        <v>72249038</v>
      </c>
      <c r="B38258" t="s">
        <v>134</v>
      </c>
      <c r="C38258" s="30">
        <v>3.62</v>
      </c>
      <c r="D38258" t="s">
        <v>21</v>
      </c>
      <c r="G38258" t="s">
        <v>273</v>
      </c>
    </row>
    <row r="38259" spans="1:7">
      <c r="A38259">
        <v>72249038</v>
      </c>
      <c r="B38259" t="s">
        <v>134</v>
      </c>
      <c r="C38259" s="30">
        <v>3.9820000000000002</v>
      </c>
      <c r="D38259" t="s">
        <v>21</v>
      </c>
      <c r="E38259">
        <v>2026</v>
      </c>
      <c r="G38259" t="s">
        <v>273</v>
      </c>
    </row>
    <row r="38260" spans="1:7">
      <c r="A38260">
        <v>72249038</v>
      </c>
      <c r="B38260" t="s">
        <v>134</v>
      </c>
      <c r="C38260" s="30">
        <v>4.3440000000000003</v>
      </c>
      <c r="D38260" t="s">
        <v>21</v>
      </c>
      <c r="E38260">
        <v>2027</v>
      </c>
      <c r="G38260" t="s">
        <v>273</v>
      </c>
    </row>
    <row r="38261" spans="1:7">
      <c r="A38261">
        <v>72249038</v>
      </c>
      <c r="B38261" t="s">
        <v>134</v>
      </c>
      <c r="C38261" s="30">
        <v>4.7060000000000004</v>
      </c>
      <c r="D38261" t="s">
        <v>21</v>
      </c>
      <c r="E38261">
        <v>2028</v>
      </c>
      <c r="G38261" t="s">
        <v>273</v>
      </c>
    </row>
    <row r="38262" spans="1:7">
      <c r="A38262">
        <v>72249090</v>
      </c>
      <c r="B38262" t="s">
        <v>134</v>
      </c>
      <c r="C38262" s="30">
        <v>4.17</v>
      </c>
      <c r="D38262" t="s">
        <v>21</v>
      </c>
      <c r="G38262" t="s">
        <v>273</v>
      </c>
    </row>
    <row r="38263" spans="1:7">
      <c r="A38263">
        <v>72249090</v>
      </c>
      <c r="B38263" t="s">
        <v>134</v>
      </c>
      <c r="C38263" s="30">
        <v>4.5869999999999997</v>
      </c>
      <c r="D38263" t="s">
        <v>21</v>
      </c>
      <c r="E38263">
        <v>2026</v>
      </c>
      <c r="G38263" t="s">
        <v>273</v>
      </c>
    </row>
    <row r="38264" spans="1:7">
      <c r="A38264">
        <v>72249090</v>
      </c>
      <c r="B38264" t="s">
        <v>134</v>
      </c>
      <c r="C38264" s="30">
        <v>5.0039999999999996</v>
      </c>
      <c r="D38264" t="s">
        <v>21</v>
      </c>
      <c r="E38264">
        <v>2027</v>
      </c>
      <c r="G38264" t="s">
        <v>273</v>
      </c>
    </row>
    <row r="38265" spans="1:7">
      <c r="A38265">
        <v>72249090</v>
      </c>
      <c r="B38265" t="s">
        <v>134</v>
      </c>
      <c r="C38265" s="30">
        <v>5.4210000000000003</v>
      </c>
      <c r="D38265" t="s">
        <v>21</v>
      </c>
      <c r="E38265">
        <v>2028</v>
      </c>
      <c r="G38265" t="s">
        <v>273</v>
      </c>
    </row>
    <row r="38266" spans="1:7">
      <c r="A38266">
        <v>72251100</v>
      </c>
      <c r="B38266" t="s">
        <v>134</v>
      </c>
      <c r="C38266" s="30">
        <v>4.74</v>
      </c>
      <c r="D38266" t="s">
        <v>20</v>
      </c>
      <c r="G38266" t="s">
        <v>273</v>
      </c>
    </row>
    <row r="38267" spans="1:7">
      <c r="A38267">
        <v>72251100</v>
      </c>
      <c r="B38267" t="s">
        <v>134</v>
      </c>
      <c r="C38267" s="30">
        <v>5.2140000000000004</v>
      </c>
      <c r="D38267" t="s">
        <v>20</v>
      </c>
      <c r="E38267">
        <v>2026</v>
      </c>
      <c r="G38267" t="s">
        <v>273</v>
      </c>
    </row>
    <row r="38268" spans="1:7">
      <c r="A38268">
        <v>72251100</v>
      </c>
      <c r="B38268" t="s">
        <v>134</v>
      </c>
      <c r="C38268" s="30">
        <v>5.6880000000000006</v>
      </c>
      <c r="D38268" t="s">
        <v>20</v>
      </c>
      <c r="E38268">
        <v>2027</v>
      </c>
      <c r="G38268" t="s">
        <v>273</v>
      </c>
    </row>
    <row r="38269" spans="1:7">
      <c r="A38269">
        <v>72251100</v>
      </c>
      <c r="B38269" t="s">
        <v>134</v>
      </c>
      <c r="C38269" s="30">
        <v>6.1619999999999999</v>
      </c>
      <c r="D38269" t="s">
        <v>20</v>
      </c>
      <c r="E38269">
        <v>2028</v>
      </c>
      <c r="G38269" t="s">
        <v>273</v>
      </c>
    </row>
    <row r="38270" spans="1:7">
      <c r="A38270">
        <v>72251910</v>
      </c>
      <c r="B38270" t="s">
        <v>134</v>
      </c>
      <c r="C38270" s="30">
        <v>3.62</v>
      </c>
      <c r="D38270" t="s">
        <v>20</v>
      </c>
      <c r="G38270" t="s">
        <v>273</v>
      </c>
    </row>
    <row r="38271" spans="1:7">
      <c r="A38271">
        <v>72251910</v>
      </c>
      <c r="B38271" t="s">
        <v>134</v>
      </c>
      <c r="C38271" s="30">
        <v>3.9820000000000002</v>
      </c>
      <c r="D38271" t="s">
        <v>20</v>
      </c>
      <c r="E38271">
        <v>2026</v>
      </c>
      <c r="G38271" t="s">
        <v>273</v>
      </c>
    </row>
    <row r="38272" spans="1:7">
      <c r="A38272">
        <v>72251910</v>
      </c>
      <c r="B38272" t="s">
        <v>134</v>
      </c>
      <c r="C38272" s="30">
        <v>4.3440000000000003</v>
      </c>
      <c r="D38272" t="s">
        <v>20</v>
      </c>
      <c r="E38272">
        <v>2027</v>
      </c>
      <c r="G38272" t="s">
        <v>273</v>
      </c>
    </row>
    <row r="38273" spans="1:7">
      <c r="A38273">
        <v>72251910</v>
      </c>
      <c r="B38273" t="s">
        <v>134</v>
      </c>
      <c r="C38273" s="30">
        <v>4.7060000000000004</v>
      </c>
      <c r="D38273" t="s">
        <v>20</v>
      </c>
      <c r="E38273">
        <v>2028</v>
      </c>
      <c r="G38273" t="s">
        <v>273</v>
      </c>
    </row>
    <row r="38274" spans="1:7">
      <c r="A38274">
        <v>72251990</v>
      </c>
      <c r="B38274" t="s">
        <v>134</v>
      </c>
      <c r="C38274" s="30">
        <v>3.7</v>
      </c>
      <c r="D38274" t="s">
        <v>20</v>
      </c>
      <c r="G38274" t="s">
        <v>273</v>
      </c>
    </row>
    <row r="38275" spans="1:7">
      <c r="A38275">
        <v>72251990</v>
      </c>
      <c r="B38275" t="s">
        <v>134</v>
      </c>
      <c r="C38275" s="30">
        <v>4.07</v>
      </c>
      <c r="D38275" t="s">
        <v>20</v>
      </c>
      <c r="E38275">
        <v>2026</v>
      </c>
      <c r="G38275" t="s">
        <v>273</v>
      </c>
    </row>
    <row r="38276" spans="1:7">
      <c r="A38276">
        <v>72251990</v>
      </c>
      <c r="B38276" t="s">
        <v>134</v>
      </c>
      <c r="C38276" s="30">
        <v>4.4400000000000004</v>
      </c>
      <c r="D38276" t="s">
        <v>20</v>
      </c>
      <c r="E38276">
        <v>2027</v>
      </c>
      <c r="G38276" t="s">
        <v>273</v>
      </c>
    </row>
    <row r="38277" spans="1:7">
      <c r="A38277">
        <v>72251990</v>
      </c>
      <c r="B38277" t="s">
        <v>134</v>
      </c>
      <c r="C38277" s="30">
        <v>4.8100000000000005</v>
      </c>
      <c r="D38277" t="s">
        <v>20</v>
      </c>
      <c r="E38277">
        <v>2028</v>
      </c>
      <c r="G38277" t="s">
        <v>273</v>
      </c>
    </row>
    <row r="38278" spans="1:7">
      <c r="A38278">
        <v>722530</v>
      </c>
      <c r="B38278" t="s">
        <v>134</v>
      </c>
      <c r="C38278" s="30">
        <v>3.62</v>
      </c>
      <c r="D38278" t="s">
        <v>21</v>
      </c>
      <c r="G38278" t="s">
        <v>273</v>
      </c>
    </row>
    <row r="38279" spans="1:7">
      <c r="A38279">
        <v>722530</v>
      </c>
      <c r="B38279" t="s">
        <v>134</v>
      </c>
      <c r="C38279" s="30">
        <v>3.9820000000000002</v>
      </c>
      <c r="D38279" t="s">
        <v>21</v>
      </c>
      <c r="E38279">
        <v>2026</v>
      </c>
      <c r="G38279" t="s">
        <v>273</v>
      </c>
    </row>
    <row r="38280" spans="1:7">
      <c r="A38280">
        <v>722530</v>
      </c>
      <c r="B38280" t="s">
        <v>134</v>
      </c>
      <c r="C38280" s="30">
        <v>4.3440000000000003</v>
      </c>
      <c r="D38280" t="s">
        <v>21</v>
      </c>
      <c r="E38280">
        <v>2027</v>
      </c>
      <c r="G38280" t="s">
        <v>273</v>
      </c>
    </row>
    <row r="38281" spans="1:7">
      <c r="A38281">
        <v>722530</v>
      </c>
      <c r="B38281" t="s">
        <v>134</v>
      </c>
      <c r="C38281" s="30">
        <v>4.7060000000000004</v>
      </c>
      <c r="D38281" t="s">
        <v>21</v>
      </c>
      <c r="E38281">
        <v>2028</v>
      </c>
      <c r="G38281" t="s">
        <v>273</v>
      </c>
    </row>
    <row r="38282" spans="1:7">
      <c r="A38282">
        <v>722540</v>
      </c>
      <c r="B38282" t="s">
        <v>134</v>
      </c>
      <c r="C38282" s="30">
        <v>3.62</v>
      </c>
      <c r="D38282" t="s">
        <v>21</v>
      </c>
      <c r="G38282" t="s">
        <v>273</v>
      </c>
    </row>
    <row r="38283" spans="1:7">
      <c r="A38283">
        <v>722540</v>
      </c>
      <c r="B38283" t="s">
        <v>134</v>
      </c>
      <c r="C38283" s="30">
        <v>3.9820000000000002</v>
      </c>
      <c r="D38283" t="s">
        <v>21</v>
      </c>
      <c r="E38283">
        <v>2026</v>
      </c>
      <c r="G38283" t="s">
        <v>273</v>
      </c>
    </row>
    <row r="38284" spans="1:7">
      <c r="A38284">
        <v>722540</v>
      </c>
      <c r="B38284" t="s">
        <v>134</v>
      </c>
      <c r="C38284" s="30">
        <v>4.3440000000000003</v>
      </c>
      <c r="D38284" t="s">
        <v>21</v>
      </c>
      <c r="E38284">
        <v>2027</v>
      </c>
      <c r="G38284" t="s">
        <v>273</v>
      </c>
    </row>
    <row r="38285" spans="1:7">
      <c r="A38285">
        <v>722540</v>
      </c>
      <c r="B38285" t="s">
        <v>134</v>
      </c>
      <c r="C38285" s="30">
        <v>4.7060000000000004</v>
      </c>
      <c r="D38285" t="s">
        <v>21</v>
      </c>
      <c r="E38285">
        <v>2028</v>
      </c>
      <c r="G38285" t="s">
        <v>273</v>
      </c>
    </row>
    <row r="38286" spans="1:7">
      <c r="A38286">
        <v>722550</v>
      </c>
      <c r="B38286" t="s">
        <v>134</v>
      </c>
      <c r="C38286" s="30">
        <v>3.7</v>
      </c>
      <c r="D38286" t="s">
        <v>21</v>
      </c>
      <c r="G38286" t="s">
        <v>273</v>
      </c>
    </row>
    <row r="38287" spans="1:7">
      <c r="A38287">
        <v>722550</v>
      </c>
      <c r="B38287" t="s">
        <v>134</v>
      </c>
      <c r="C38287" s="30">
        <v>4.07</v>
      </c>
      <c r="D38287" t="s">
        <v>21</v>
      </c>
      <c r="E38287">
        <v>2026</v>
      </c>
      <c r="G38287" t="s">
        <v>273</v>
      </c>
    </row>
    <row r="38288" spans="1:7">
      <c r="A38288">
        <v>722550</v>
      </c>
      <c r="B38288" t="s">
        <v>134</v>
      </c>
      <c r="C38288" s="30">
        <v>4.4400000000000004</v>
      </c>
      <c r="D38288" t="s">
        <v>21</v>
      </c>
      <c r="E38288">
        <v>2027</v>
      </c>
      <c r="G38288" t="s">
        <v>273</v>
      </c>
    </row>
    <row r="38289" spans="1:7">
      <c r="A38289">
        <v>722550</v>
      </c>
      <c r="B38289" t="s">
        <v>134</v>
      </c>
      <c r="C38289" s="30">
        <v>4.8100000000000005</v>
      </c>
      <c r="D38289" t="s">
        <v>21</v>
      </c>
      <c r="E38289">
        <v>2028</v>
      </c>
      <c r="G38289" t="s">
        <v>273</v>
      </c>
    </row>
    <row r="38290" spans="1:7">
      <c r="A38290">
        <v>72259100</v>
      </c>
      <c r="B38290" t="s">
        <v>134</v>
      </c>
      <c r="C38290" s="30">
        <v>3.7</v>
      </c>
      <c r="D38290" t="s">
        <v>21</v>
      </c>
      <c r="G38290" t="s">
        <v>273</v>
      </c>
    </row>
    <row r="38291" spans="1:7">
      <c r="A38291">
        <v>72259100</v>
      </c>
      <c r="B38291" t="s">
        <v>134</v>
      </c>
      <c r="C38291" s="30">
        <v>4.07</v>
      </c>
      <c r="D38291" t="s">
        <v>21</v>
      </c>
      <c r="E38291">
        <v>2026</v>
      </c>
      <c r="G38291" t="s">
        <v>273</v>
      </c>
    </row>
    <row r="38292" spans="1:7">
      <c r="A38292">
        <v>72259100</v>
      </c>
      <c r="B38292" t="s">
        <v>134</v>
      </c>
      <c r="C38292" s="30">
        <v>4.4400000000000004</v>
      </c>
      <c r="D38292" t="s">
        <v>21</v>
      </c>
      <c r="E38292">
        <v>2027</v>
      </c>
      <c r="G38292" t="s">
        <v>273</v>
      </c>
    </row>
    <row r="38293" spans="1:7">
      <c r="A38293">
        <v>72259100</v>
      </c>
      <c r="B38293" t="s">
        <v>134</v>
      </c>
      <c r="C38293" s="30">
        <v>4.8100000000000005</v>
      </c>
      <c r="D38293" t="s">
        <v>21</v>
      </c>
      <c r="E38293">
        <v>2028</v>
      </c>
      <c r="G38293" t="s">
        <v>273</v>
      </c>
    </row>
    <row r="38294" spans="1:7">
      <c r="A38294">
        <v>72259200</v>
      </c>
      <c r="B38294" t="s">
        <v>134</v>
      </c>
      <c r="C38294" s="30">
        <v>3.7</v>
      </c>
      <c r="D38294" t="s">
        <v>21</v>
      </c>
      <c r="G38294" t="s">
        <v>273</v>
      </c>
    </row>
    <row r="38295" spans="1:7">
      <c r="A38295">
        <v>72259200</v>
      </c>
      <c r="B38295" t="s">
        <v>134</v>
      </c>
      <c r="C38295" s="30">
        <v>4.07</v>
      </c>
      <c r="D38295" t="s">
        <v>21</v>
      </c>
      <c r="E38295">
        <v>2026</v>
      </c>
      <c r="G38295" t="s">
        <v>273</v>
      </c>
    </row>
    <row r="38296" spans="1:7">
      <c r="A38296">
        <v>72259200</v>
      </c>
      <c r="B38296" t="s">
        <v>134</v>
      </c>
      <c r="C38296" s="30">
        <v>4.4400000000000004</v>
      </c>
      <c r="D38296" t="s">
        <v>21</v>
      </c>
      <c r="E38296">
        <v>2027</v>
      </c>
      <c r="G38296" t="s">
        <v>273</v>
      </c>
    </row>
    <row r="38297" spans="1:7">
      <c r="A38297">
        <v>72259200</v>
      </c>
      <c r="B38297" t="s">
        <v>134</v>
      </c>
      <c r="C38297" s="30">
        <v>4.8100000000000005</v>
      </c>
      <c r="D38297" t="s">
        <v>21</v>
      </c>
      <c r="E38297">
        <v>2028</v>
      </c>
      <c r="G38297" t="s">
        <v>273</v>
      </c>
    </row>
    <row r="38298" spans="1:7">
      <c r="A38298">
        <v>72259900</v>
      </c>
      <c r="B38298" t="s">
        <v>134</v>
      </c>
      <c r="C38298" s="30">
        <v>3.7</v>
      </c>
      <c r="D38298" t="s">
        <v>21</v>
      </c>
      <c r="G38298" t="s">
        <v>273</v>
      </c>
    </row>
    <row r="38299" spans="1:7">
      <c r="A38299">
        <v>72259900</v>
      </c>
      <c r="B38299" t="s">
        <v>134</v>
      </c>
      <c r="C38299" s="30">
        <v>4.07</v>
      </c>
      <c r="D38299" t="s">
        <v>21</v>
      </c>
      <c r="E38299">
        <v>2026</v>
      </c>
      <c r="G38299" t="s">
        <v>273</v>
      </c>
    </row>
    <row r="38300" spans="1:7">
      <c r="A38300">
        <v>72259900</v>
      </c>
      <c r="B38300" t="s">
        <v>134</v>
      </c>
      <c r="C38300" s="30">
        <v>4.4400000000000004</v>
      </c>
      <c r="D38300" t="s">
        <v>21</v>
      </c>
      <c r="E38300">
        <v>2027</v>
      </c>
      <c r="G38300" t="s">
        <v>273</v>
      </c>
    </row>
    <row r="38301" spans="1:7">
      <c r="A38301">
        <v>72259900</v>
      </c>
      <c r="B38301" t="s">
        <v>134</v>
      </c>
      <c r="C38301" s="30">
        <v>4.8100000000000005</v>
      </c>
      <c r="D38301" t="s">
        <v>21</v>
      </c>
      <c r="E38301">
        <v>2028</v>
      </c>
      <c r="G38301" t="s">
        <v>273</v>
      </c>
    </row>
    <row r="38302" spans="1:7">
      <c r="A38302">
        <v>72261100</v>
      </c>
      <c r="B38302" t="s">
        <v>134</v>
      </c>
      <c r="C38302" s="30">
        <v>4.74</v>
      </c>
      <c r="D38302" t="s">
        <v>20</v>
      </c>
      <c r="G38302" t="s">
        <v>273</v>
      </c>
    </row>
    <row r="38303" spans="1:7">
      <c r="A38303">
        <v>72261100</v>
      </c>
      <c r="B38303" t="s">
        <v>134</v>
      </c>
      <c r="C38303" s="30">
        <v>5.2140000000000004</v>
      </c>
      <c r="D38303" t="s">
        <v>20</v>
      </c>
      <c r="E38303">
        <v>2026</v>
      </c>
      <c r="G38303" t="s">
        <v>273</v>
      </c>
    </row>
    <row r="38304" spans="1:7">
      <c r="A38304">
        <v>72261100</v>
      </c>
      <c r="B38304" t="s">
        <v>134</v>
      </c>
      <c r="C38304" s="30">
        <v>5.6880000000000006</v>
      </c>
      <c r="D38304" t="s">
        <v>20</v>
      </c>
      <c r="E38304">
        <v>2027</v>
      </c>
      <c r="G38304" t="s">
        <v>273</v>
      </c>
    </row>
    <row r="38305" spans="1:7">
      <c r="A38305">
        <v>72261100</v>
      </c>
      <c r="B38305" t="s">
        <v>134</v>
      </c>
      <c r="C38305" s="30">
        <v>6.1619999999999999</v>
      </c>
      <c r="D38305" t="s">
        <v>20</v>
      </c>
      <c r="E38305">
        <v>2028</v>
      </c>
      <c r="G38305" t="s">
        <v>273</v>
      </c>
    </row>
    <row r="38306" spans="1:7">
      <c r="A38306">
        <v>72261910</v>
      </c>
      <c r="B38306" t="s">
        <v>134</v>
      </c>
      <c r="C38306" s="30">
        <v>3.62</v>
      </c>
      <c r="D38306" t="s">
        <v>20</v>
      </c>
      <c r="G38306" t="s">
        <v>273</v>
      </c>
    </row>
    <row r="38307" spans="1:7">
      <c r="A38307">
        <v>72261910</v>
      </c>
      <c r="B38307" t="s">
        <v>134</v>
      </c>
      <c r="C38307" s="30">
        <v>3.9820000000000002</v>
      </c>
      <c r="D38307" t="s">
        <v>20</v>
      </c>
      <c r="E38307">
        <v>2026</v>
      </c>
      <c r="G38307" t="s">
        <v>273</v>
      </c>
    </row>
    <row r="38308" spans="1:7">
      <c r="A38308">
        <v>72261910</v>
      </c>
      <c r="B38308" t="s">
        <v>134</v>
      </c>
      <c r="C38308" s="30">
        <v>4.3440000000000003</v>
      </c>
      <c r="D38308" t="s">
        <v>20</v>
      </c>
      <c r="E38308">
        <v>2027</v>
      </c>
      <c r="G38308" t="s">
        <v>273</v>
      </c>
    </row>
    <row r="38309" spans="1:7">
      <c r="A38309">
        <v>72261910</v>
      </c>
      <c r="B38309" t="s">
        <v>134</v>
      </c>
      <c r="C38309" s="30">
        <v>4.7060000000000004</v>
      </c>
      <c r="D38309" t="s">
        <v>20</v>
      </c>
      <c r="E38309">
        <v>2028</v>
      </c>
      <c r="G38309" t="s">
        <v>273</v>
      </c>
    </row>
    <row r="38310" spans="1:7">
      <c r="A38310">
        <v>72261980</v>
      </c>
      <c r="B38310" t="s">
        <v>134</v>
      </c>
      <c r="C38310" s="30">
        <v>3.7</v>
      </c>
      <c r="D38310" t="s">
        <v>20</v>
      </c>
      <c r="G38310" t="s">
        <v>273</v>
      </c>
    </row>
    <row r="38311" spans="1:7">
      <c r="A38311">
        <v>72261980</v>
      </c>
      <c r="B38311" t="s">
        <v>134</v>
      </c>
      <c r="C38311" s="30">
        <v>4.07</v>
      </c>
      <c r="D38311" t="s">
        <v>20</v>
      </c>
      <c r="E38311">
        <v>2026</v>
      </c>
      <c r="G38311" t="s">
        <v>273</v>
      </c>
    </row>
    <row r="38312" spans="1:7">
      <c r="A38312">
        <v>72261980</v>
      </c>
      <c r="B38312" t="s">
        <v>134</v>
      </c>
      <c r="C38312" s="30">
        <v>4.4400000000000004</v>
      </c>
      <c r="D38312" t="s">
        <v>20</v>
      </c>
      <c r="E38312">
        <v>2027</v>
      </c>
      <c r="G38312" t="s">
        <v>273</v>
      </c>
    </row>
    <row r="38313" spans="1:7">
      <c r="A38313">
        <v>72261980</v>
      </c>
      <c r="B38313" t="s">
        <v>134</v>
      </c>
      <c r="C38313" s="30">
        <v>4.8100000000000005</v>
      </c>
      <c r="D38313" t="s">
        <v>20</v>
      </c>
      <c r="E38313">
        <v>2028</v>
      </c>
      <c r="G38313" t="s">
        <v>273</v>
      </c>
    </row>
    <row r="38314" spans="1:7">
      <c r="A38314">
        <v>72262000</v>
      </c>
      <c r="B38314" t="s">
        <v>134</v>
      </c>
      <c r="C38314" s="30">
        <v>3.62</v>
      </c>
      <c r="D38314" t="s">
        <v>21</v>
      </c>
      <c r="G38314" t="s">
        <v>273</v>
      </c>
    </row>
    <row r="38315" spans="1:7">
      <c r="A38315">
        <v>72262000</v>
      </c>
      <c r="B38315" t="s">
        <v>134</v>
      </c>
      <c r="C38315" s="30">
        <v>3.9820000000000002</v>
      </c>
      <c r="D38315" t="s">
        <v>21</v>
      </c>
      <c r="E38315">
        <v>2026</v>
      </c>
      <c r="G38315" t="s">
        <v>273</v>
      </c>
    </row>
    <row r="38316" spans="1:7">
      <c r="A38316">
        <v>72262000</v>
      </c>
      <c r="B38316" t="s">
        <v>134</v>
      </c>
      <c r="C38316" s="30">
        <v>4.3440000000000003</v>
      </c>
      <c r="D38316" t="s">
        <v>21</v>
      </c>
      <c r="E38316">
        <v>2027</v>
      </c>
      <c r="G38316" t="s">
        <v>273</v>
      </c>
    </row>
    <row r="38317" spans="1:7">
      <c r="A38317">
        <v>72262000</v>
      </c>
      <c r="B38317" t="s">
        <v>134</v>
      </c>
      <c r="C38317" s="30">
        <v>4.7060000000000004</v>
      </c>
      <c r="D38317" t="s">
        <v>21</v>
      </c>
      <c r="E38317">
        <v>2028</v>
      </c>
      <c r="G38317" t="s">
        <v>273</v>
      </c>
    </row>
    <row r="38318" spans="1:7">
      <c r="A38318">
        <v>722691</v>
      </c>
      <c r="B38318" t="s">
        <v>134</v>
      </c>
      <c r="C38318" s="30">
        <v>3.62</v>
      </c>
      <c r="D38318" t="s">
        <v>21</v>
      </c>
      <c r="G38318" t="s">
        <v>273</v>
      </c>
    </row>
    <row r="38319" spans="1:7">
      <c r="A38319">
        <v>722691</v>
      </c>
      <c r="B38319" t="s">
        <v>134</v>
      </c>
      <c r="C38319" s="30">
        <v>3.9820000000000002</v>
      </c>
      <c r="D38319" t="s">
        <v>21</v>
      </c>
      <c r="E38319">
        <v>2026</v>
      </c>
      <c r="G38319" t="s">
        <v>273</v>
      </c>
    </row>
    <row r="38320" spans="1:7">
      <c r="A38320">
        <v>722691</v>
      </c>
      <c r="B38320" t="s">
        <v>134</v>
      </c>
      <c r="C38320" s="30">
        <v>4.3440000000000003</v>
      </c>
      <c r="D38320" t="s">
        <v>21</v>
      </c>
      <c r="E38320">
        <v>2027</v>
      </c>
      <c r="G38320" t="s">
        <v>273</v>
      </c>
    </row>
    <row r="38321" spans="1:7">
      <c r="A38321">
        <v>722691</v>
      </c>
      <c r="B38321" t="s">
        <v>134</v>
      </c>
      <c r="C38321" s="30">
        <v>4.7060000000000004</v>
      </c>
      <c r="D38321" t="s">
        <v>21</v>
      </c>
      <c r="E38321">
        <v>2028</v>
      </c>
      <c r="G38321" t="s">
        <v>273</v>
      </c>
    </row>
    <row r="38322" spans="1:7">
      <c r="A38322">
        <v>72269200</v>
      </c>
      <c r="B38322" t="s">
        <v>134</v>
      </c>
      <c r="C38322" s="30">
        <v>3.7</v>
      </c>
      <c r="D38322" t="s">
        <v>21</v>
      </c>
      <c r="G38322" t="s">
        <v>273</v>
      </c>
    </row>
    <row r="38323" spans="1:7">
      <c r="A38323">
        <v>72269200</v>
      </c>
      <c r="B38323" t="s">
        <v>134</v>
      </c>
      <c r="C38323" s="30">
        <v>4.07</v>
      </c>
      <c r="D38323" t="s">
        <v>21</v>
      </c>
      <c r="E38323">
        <v>2026</v>
      </c>
      <c r="G38323" t="s">
        <v>273</v>
      </c>
    </row>
    <row r="38324" spans="1:7">
      <c r="A38324">
        <v>72269200</v>
      </c>
      <c r="B38324" t="s">
        <v>134</v>
      </c>
      <c r="C38324" s="30">
        <v>4.4400000000000004</v>
      </c>
      <c r="D38324" t="s">
        <v>21</v>
      </c>
      <c r="E38324">
        <v>2027</v>
      </c>
      <c r="G38324" t="s">
        <v>273</v>
      </c>
    </row>
    <row r="38325" spans="1:7">
      <c r="A38325">
        <v>72269200</v>
      </c>
      <c r="B38325" t="s">
        <v>134</v>
      </c>
      <c r="C38325" s="30">
        <v>4.8100000000000005</v>
      </c>
      <c r="D38325" t="s">
        <v>21</v>
      </c>
      <c r="E38325">
        <v>2028</v>
      </c>
      <c r="G38325" t="s">
        <v>273</v>
      </c>
    </row>
    <row r="38326" spans="1:7">
      <c r="A38326">
        <v>722699</v>
      </c>
      <c r="B38326" t="s">
        <v>134</v>
      </c>
      <c r="C38326" s="30">
        <v>3.7</v>
      </c>
      <c r="D38326" t="s">
        <v>21</v>
      </c>
      <c r="G38326" t="s">
        <v>273</v>
      </c>
    </row>
    <row r="38327" spans="1:7">
      <c r="A38327">
        <v>722699</v>
      </c>
      <c r="B38327" t="s">
        <v>134</v>
      </c>
      <c r="C38327" s="30">
        <v>4.07</v>
      </c>
      <c r="D38327" t="s">
        <v>21</v>
      </c>
      <c r="E38327">
        <v>2026</v>
      </c>
      <c r="G38327" t="s">
        <v>273</v>
      </c>
    </row>
    <row r="38328" spans="1:7">
      <c r="A38328">
        <v>722699</v>
      </c>
      <c r="B38328" t="s">
        <v>134</v>
      </c>
      <c r="C38328" s="30">
        <v>4.4400000000000004</v>
      </c>
      <c r="D38328" t="s">
        <v>21</v>
      </c>
      <c r="E38328">
        <v>2027</v>
      </c>
      <c r="G38328" t="s">
        <v>273</v>
      </c>
    </row>
    <row r="38329" spans="1:7">
      <c r="A38329">
        <v>722699</v>
      </c>
      <c r="B38329" t="s">
        <v>134</v>
      </c>
      <c r="C38329" s="30">
        <v>4.8100000000000005</v>
      </c>
      <c r="D38329" t="s">
        <v>21</v>
      </c>
      <c r="E38329">
        <v>2028</v>
      </c>
      <c r="G38329" t="s">
        <v>273</v>
      </c>
    </row>
    <row r="38330" spans="1:7">
      <c r="A38330">
        <v>7227</v>
      </c>
      <c r="B38330" t="s">
        <v>134</v>
      </c>
      <c r="C38330" s="30">
        <v>3.44</v>
      </c>
      <c r="D38330" t="s">
        <v>20</v>
      </c>
      <c r="G38330" t="s">
        <v>273</v>
      </c>
    </row>
    <row r="38331" spans="1:7">
      <c r="A38331">
        <v>7227</v>
      </c>
      <c r="B38331" t="s">
        <v>134</v>
      </c>
      <c r="C38331" s="30">
        <v>3.7839999999999998</v>
      </c>
      <c r="D38331" t="s">
        <v>20</v>
      </c>
      <c r="E38331">
        <v>2026</v>
      </c>
      <c r="G38331" t="s">
        <v>273</v>
      </c>
    </row>
    <row r="38332" spans="1:7">
      <c r="A38332">
        <v>7227</v>
      </c>
      <c r="B38332" t="s">
        <v>134</v>
      </c>
      <c r="C38332" s="30">
        <v>4.1280000000000001</v>
      </c>
      <c r="D38332" t="s">
        <v>20</v>
      </c>
      <c r="E38332">
        <v>2027</v>
      </c>
      <c r="G38332" t="s">
        <v>273</v>
      </c>
    </row>
    <row r="38333" spans="1:7">
      <c r="A38333">
        <v>7227</v>
      </c>
      <c r="B38333" t="s">
        <v>134</v>
      </c>
      <c r="C38333" s="30">
        <v>4.4720000000000004</v>
      </c>
      <c r="D38333" t="s">
        <v>20</v>
      </c>
      <c r="E38333">
        <v>2028</v>
      </c>
      <c r="G38333" t="s">
        <v>273</v>
      </c>
    </row>
    <row r="38334" spans="1:7">
      <c r="A38334">
        <v>72281020</v>
      </c>
      <c r="B38334" t="s">
        <v>134</v>
      </c>
      <c r="C38334" s="30">
        <v>3.44</v>
      </c>
      <c r="D38334" t="s">
        <v>21</v>
      </c>
      <c r="G38334" t="s">
        <v>273</v>
      </c>
    </row>
    <row r="38335" spans="1:7">
      <c r="A38335">
        <v>72281020</v>
      </c>
      <c r="B38335" t="s">
        <v>134</v>
      </c>
      <c r="C38335" s="30">
        <v>3.7839999999999998</v>
      </c>
      <c r="D38335" t="s">
        <v>21</v>
      </c>
      <c r="E38335">
        <v>2026</v>
      </c>
      <c r="G38335" t="s">
        <v>273</v>
      </c>
    </row>
    <row r="38336" spans="1:7">
      <c r="A38336">
        <v>72281020</v>
      </c>
      <c r="B38336" t="s">
        <v>134</v>
      </c>
      <c r="C38336" s="30">
        <v>4.1280000000000001</v>
      </c>
      <c r="D38336" t="s">
        <v>21</v>
      </c>
      <c r="E38336">
        <v>2027</v>
      </c>
      <c r="G38336" t="s">
        <v>273</v>
      </c>
    </row>
    <row r="38337" spans="1:7">
      <c r="A38337">
        <v>72281020</v>
      </c>
      <c r="B38337" t="s">
        <v>134</v>
      </c>
      <c r="C38337" s="30">
        <v>4.4720000000000004</v>
      </c>
      <c r="D38337" t="s">
        <v>21</v>
      </c>
      <c r="E38337">
        <v>2028</v>
      </c>
      <c r="G38337" t="s">
        <v>273</v>
      </c>
    </row>
    <row r="38338" spans="1:7">
      <c r="A38338">
        <v>72281050</v>
      </c>
      <c r="B38338" t="s">
        <v>134</v>
      </c>
      <c r="C38338" s="30">
        <v>4.17</v>
      </c>
      <c r="D38338" t="s">
        <v>21</v>
      </c>
      <c r="G38338" t="s">
        <v>273</v>
      </c>
    </row>
    <row r="38339" spans="1:7">
      <c r="A38339">
        <v>72281050</v>
      </c>
      <c r="B38339" t="s">
        <v>134</v>
      </c>
      <c r="C38339" s="30">
        <v>4.5869999999999997</v>
      </c>
      <c r="D38339" t="s">
        <v>21</v>
      </c>
      <c r="E38339">
        <v>2026</v>
      </c>
      <c r="G38339" t="s">
        <v>273</v>
      </c>
    </row>
    <row r="38340" spans="1:7">
      <c r="A38340">
        <v>72281050</v>
      </c>
      <c r="B38340" t="s">
        <v>134</v>
      </c>
      <c r="C38340" s="30">
        <v>5.0039999999999996</v>
      </c>
      <c r="D38340" t="s">
        <v>21</v>
      </c>
      <c r="E38340">
        <v>2027</v>
      </c>
      <c r="G38340" t="s">
        <v>273</v>
      </c>
    </row>
    <row r="38341" spans="1:7">
      <c r="A38341">
        <v>72281050</v>
      </c>
      <c r="B38341" t="s">
        <v>134</v>
      </c>
      <c r="C38341" s="30">
        <v>5.4210000000000003</v>
      </c>
      <c r="D38341" t="s">
        <v>21</v>
      </c>
      <c r="E38341">
        <v>2028</v>
      </c>
      <c r="G38341" t="s">
        <v>273</v>
      </c>
    </row>
    <row r="38342" spans="1:7">
      <c r="A38342">
        <v>72281090</v>
      </c>
      <c r="B38342" t="s">
        <v>134</v>
      </c>
      <c r="C38342" s="30">
        <v>3.44</v>
      </c>
      <c r="D38342" t="s">
        <v>21</v>
      </c>
      <c r="G38342" t="s">
        <v>273</v>
      </c>
    </row>
    <row r="38343" spans="1:7">
      <c r="A38343">
        <v>72281090</v>
      </c>
      <c r="B38343" t="s">
        <v>134</v>
      </c>
      <c r="C38343" s="30">
        <v>3.7839999999999998</v>
      </c>
      <c r="D38343" t="s">
        <v>21</v>
      </c>
      <c r="E38343">
        <v>2026</v>
      </c>
      <c r="G38343" t="s">
        <v>273</v>
      </c>
    </row>
    <row r="38344" spans="1:7">
      <c r="A38344">
        <v>72281090</v>
      </c>
      <c r="B38344" t="s">
        <v>134</v>
      </c>
      <c r="C38344" s="30">
        <v>4.1280000000000001</v>
      </c>
      <c r="D38344" t="s">
        <v>21</v>
      </c>
      <c r="E38344">
        <v>2027</v>
      </c>
      <c r="G38344" t="s">
        <v>273</v>
      </c>
    </row>
    <row r="38345" spans="1:7">
      <c r="A38345">
        <v>72281090</v>
      </c>
      <c r="B38345" t="s">
        <v>134</v>
      </c>
      <c r="C38345" s="30">
        <v>4.4720000000000004</v>
      </c>
      <c r="D38345" t="s">
        <v>21</v>
      </c>
      <c r="E38345">
        <v>2028</v>
      </c>
      <c r="G38345" t="s">
        <v>273</v>
      </c>
    </row>
    <row r="38346" spans="1:7">
      <c r="A38346">
        <v>722820</v>
      </c>
      <c r="B38346" t="s">
        <v>134</v>
      </c>
      <c r="C38346" s="30">
        <v>3.44</v>
      </c>
      <c r="D38346" t="s">
        <v>21</v>
      </c>
      <c r="G38346" t="s">
        <v>273</v>
      </c>
    </row>
    <row r="38347" spans="1:7">
      <c r="A38347">
        <v>722820</v>
      </c>
      <c r="B38347" t="s">
        <v>134</v>
      </c>
      <c r="C38347" s="30">
        <v>3.7839999999999998</v>
      </c>
      <c r="D38347" t="s">
        <v>21</v>
      </c>
      <c r="E38347">
        <v>2026</v>
      </c>
      <c r="G38347" t="s">
        <v>273</v>
      </c>
    </row>
    <row r="38348" spans="1:7">
      <c r="A38348">
        <v>722820</v>
      </c>
      <c r="B38348" t="s">
        <v>134</v>
      </c>
      <c r="C38348" s="30">
        <v>4.1280000000000001</v>
      </c>
      <c r="D38348" t="s">
        <v>21</v>
      </c>
      <c r="E38348">
        <v>2027</v>
      </c>
      <c r="G38348" t="s">
        <v>273</v>
      </c>
    </row>
    <row r="38349" spans="1:7">
      <c r="A38349">
        <v>722820</v>
      </c>
      <c r="B38349" t="s">
        <v>134</v>
      </c>
      <c r="C38349" s="30">
        <v>4.4720000000000004</v>
      </c>
      <c r="D38349" t="s">
        <v>21</v>
      </c>
      <c r="E38349">
        <v>2028</v>
      </c>
      <c r="G38349" t="s">
        <v>273</v>
      </c>
    </row>
    <row r="38350" spans="1:7">
      <c r="A38350">
        <v>722830</v>
      </c>
      <c r="B38350" t="s">
        <v>134</v>
      </c>
      <c r="C38350" s="30">
        <v>3.44</v>
      </c>
      <c r="D38350" t="s">
        <v>20</v>
      </c>
      <c r="G38350" t="s">
        <v>273</v>
      </c>
    </row>
    <row r="38351" spans="1:7">
      <c r="A38351">
        <v>722830</v>
      </c>
      <c r="B38351" t="s">
        <v>134</v>
      </c>
      <c r="C38351" s="30">
        <v>3.7839999999999998</v>
      </c>
      <c r="D38351" t="s">
        <v>20</v>
      </c>
      <c r="E38351">
        <v>2026</v>
      </c>
      <c r="G38351" t="s">
        <v>273</v>
      </c>
    </row>
    <row r="38352" spans="1:7">
      <c r="A38352">
        <v>722830</v>
      </c>
      <c r="B38352" t="s">
        <v>134</v>
      </c>
      <c r="C38352" s="30">
        <v>4.1280000000000001</v>
      </c>
      <c r="D38352" t="s">
        <v>20</v>
      </c>
      <c r="E38352">
        <v>2027</v>
      </c>
      <c r="G38352" t="s">
        <v>273</v>
      </c>
    </row>
    <row r="38353" spans="1:7">
      <c r="A38353">
        <v>722830</v>
      </c>
      <c r="B38353" t="s">
        <v>134</v>
      </c>
      <c r="C38353" s="30">
        <v>4.4720000000000004</v>
      </c>
      <c r="D38353" t="s">
        <v>20</v>
      </c>
      <c r="E38353">
        <v>2028</v>
      </c>
      <c r="G38353" t="s">
        <v>273</v>
      </c>
    </row>
    <row r="38354" spans="1:7">
      <c r="A38354">
        <v>722840</v>
      </c>
      <c r="B38354" t="s">
        <v>134</v>
      </c>
      <c r="C38354" s="30">
        <v>4.17</v>
      </c>
      <c r="D38354" t="s">
        <v>21</v>
      </c>
      <c r="G38354" t="s">
        <v>273</v>
      </c>
    </row>
    <row r="38355" spans="1:7">
      <c r="A38355">
        <v>722840</v>
      </c>
      <c r="B38355" t="s">
        <v>134</v>
      </c>
      <c r="C38355" s="30">
        <v>4.5869999999999997</v>
      </c>
      <c r="D38355" t="s">
        <v>21</v>
      </c>
      <c r="E38355">
        <v>2026</v>
      </c>
      <c r="G38355" t="s">
        <v>273</v>
      </c>
    </row>
    <row r="38356" spans="1:7">
      <c r="A38356">
        <v>722840</v>
      </c>
      <c r="B38356" t="s">
        <v>134</v>
      </c>
      <c r="C38356" s="30">
        <v>5.0039999999999996</v>
      </c>
      <c r="D38356" t="s">
        <v>21</v>
      </c>
      <c r="E38356">
        <v>2027</v>
      </c>
      <c r="G38356" t="s">
        <v>273</v>
      </c>
    </row>
    <row r="38357" spans="1:7">
      <c r="A38357">
        <v>722840</v>
      </c>
      <c r="B38357" t="s">
        <v>134</v>
      </c>
      <c r="C38357" s="30">
        <v>5.4210000000000003</v>
      </c>
      <c r="D38357" t="s">
        <v>21</v>
      </c>
      <c r="E38357">
        <v>2028</v>
      </c>
      <c r="G38357" t="s">
        <v>273</v>
      </c>
    </row>
    <row r="38358" spans="1:7">
      <c r="A38358">
        <v>722850</v>
      </c>
      <c r="B38358" t="s">
        <v>134</v>
      </c>
      <c r="C38358" s="30">
        <v>3.44</v>
      </c>
      <c r="D38358" t="s">
        <v>20</v>
      </c>
      <c r="G38358" t="s">
        <v>273</v>
      </c>
    </row>
    <row r="38359" spans="1:7">
      <c r="A38359">
        <v>722850</v>
      </c>
      <c r="B38359" t="s">
        <v>134</v>
      </c>
      <c r="C38359" s="30">
        <v>3.7839999999999998</v>
      </c>
      <c r="D38359" t="s">
        <v>20</v>
      </c>
      <c r="E38359">
        <v>2026</v>
      </c>
      <c r="G38359" t="s">
        <v>273</v>
      </c>
    </row>
    <row r="38360" spans="1:7">
      <c r="A38360">
        <v>722850</v>
      </c>
      <c r="B38360" t="s">
        <v>134</v>
      </c>
      <c r="C38360" s="30">
        <v>4.1280000000000001</v>
      </c>
      <c r="D38360" t="s">
        <v>20</v>
      </c>
      <c r="E38360">
        <v>2027</v>
      </c>
      <c r="G38360" t="s">
        <v>273</v>
      </c>
    </row>
    <row r="38361" spans="1:7">
      <c r="A38361">
        <v>722850</v>
      </c>
      <c r="B38361" t="s">
        <v>134</v>
      </c>
      <c r="C38361" s="30">
        <v>4.4720000000000004</v>
      </c>
      <c r="D38361" t="s">
        <v>20</v>
      </c>
      <c r="E38361">
        <v>2028</v>
      </c>
      <c r="G38361" t="s">
        <v>273</v>
      </c>
    </row>
    <row r="38362" spans="1:7">
      <c r="A38362">
        <v>722860</v>
      </c>
      <c r="B38362" t="s">
        <v>134</v>
      </c>
      <c r="C38362" s="30">
        <v>3.44</v>
      </c>
      <c r="D38362" t="s">
        <v>21</v>
      </c>
      <c r="G38362" t="s">
        <v>273</v>
      </c>
    </row>
    <row r="38363" spans="1:7">
      <c r="A38363">
        <v>722860</v>
      </c>
      <c r="B38363" t="s">
        <v>134</v>
      </c>
      <c r="C38363" s="30">
        <v>3.7839999999999998</v>
      </c>
      <c r="D38363" t="s">
        <v>21</v>
      </c>
      <c r="E38363">
        <v>2026</v>
      </c>
      <c r="G38363" t="s">
        <v>273</v>
      </c>
    </row>
    <row r="38364" spans="1:7">
      <c r="A38364">
        <v>722860</v>
      </c>
      <c r="B38364" t="s">
        <v>134</v>
      </c>
      <c r="C38364" s="30">
        <v>4.1280000000000001</v>
      </c>
      <c r="D38364" t="s">
        <v>21</v>
      </c>
      <c r="E38364">
        <v>2027</v>
      </c>
      <c r="G38364" t="s">
        <v>273</v>
      </c>
    </row>
    <row r="38365" spans="1:7">
      <c r="A38365">
        <v>722860</v>
      </c>
      <c r="B38365" t="s">
        <v>134</v>
      </c>
      <c r="C38365" s="30">
        <v>4.4720000000000004</v>
      </c>
      <c r="D38365" t="s">
        <v>21</v>
      </c>
      <c r="E38365">
        <v>2028</v>
      </c>
      <c r="G38365" t="s">
        <v>273</v>
      </c>
    </row>
    <row r="38366" spans="1:7">
      <c r="A38366">
        <v>722870</v>
      </c>
      <c r="B38366" t="s">
        <v>134</v>
      </c>
      <c r="C38366" s="30">
        <v>3.44</v>
      </c>
      <c r="D38366" t="s">
        <v>21</v>
      </c>
      <c r="G38366" t="s">
        <v>273</v>
      </c>
    </row>
    <row r="38367" spans="1:7">
      <c r="A38367">
        <v>722870</v>
      </c>
      <c r="B38367" t="s">
        <v>134</v>
      </c>
      <c r="C38367" s="30">
        <v>3.7839999999999998</v>
      </c>
      <c r="D38367" t="s">
        <v>21</v>
      </c>
      <c r="E38367">
        <v>2026</v>
      </c>
      <c r="G38367" t="s">
        <v>273</v>
      </c>
    </row>
    <row r="38368" spans="1:7">
      <c r="A38368">
        <v>722870</v>
      </c>
      <c r="B38368" t="s">
        <v>134</v>
      </c>
      <c r="C38368" s="30">
        <v>4.1280000000000001</v>
      </c>
      <c r="D38368" t="s">
        <v>21</v>
      </c>
      <c r="E38368">
        <v>2027</v>
      </c>
      <c r="G38368" t="s">
        <v>273</v>
      </c>
    </row>
    <row r="38369" spans="1:7">
      <c r="A38369">
        <v>722870</v>
      </c>
      <c r="B38369" t="s">
        <v>134</v>
      </c>
      <c r="C38369" s="30">
        <v>4.4720000000000004</v>
      </c>
      <c r="D38369" t="s">
        <v>21</v>
      </c>
      <c r="E38369">
        <v>2028</v>
      </c>
      <c r="G38369" t="s">
        <v>273</v>
      </c>
    </row>
    <row r="38370" spans="1:7">
      <c r="A38370">
        <v>72288000</v>
      </c>
      <c r="B38370" t="s">
        <v>134</v>
      </c>
      <c r="C38370" s="30">
        <v>3.44</v>
      </c>
      <c r="D38370" t="s">
        <v>21</v>
      </c>
      <c r="G38370" t="s">
        <v>273</v>
      </c>
    </row>
    <row r="38371" spans="1:7">
      <c r="A38371">
        <v>72288000</v>
      </c>
      <c r="B38371" t="s">
        <v>134</v>
      </c>
      <c r="C38371" s="30">
        <v>3.7839999999999998</v>
      </c>
      <c r="D38371" t="s">
        <v>21</v>
      </c>
      <c r="E38371">
        <v>2026</v>
      </c>
      <c r="G38371" t="s">
        <v>273</v>
      </c>
    </row>
    <row r="38372" spans="1:7">
      <c r="A38372">
        <v>72288000</v>
      </c>
      <c r="B38372" t="s">
        <v>134</v>
      </c>
      <c r="C38372" s="30">
        <v>4.1280000000000001</v>
      </c>
      <c r="D38372" t="s">
        <v>21</v>
      </c>
      <c r="E38372">
        <v>2027</v>
      </c>
      <c r="G38372" t="s">
        <v>273</v>
      </c>
    </row>
    <row r="38373" spans="1:7">
      <c r="A38373">
        <v>72288000</v>
      </c>
      <c r="B38373" t="s">
        <v>134</v>
      </c>
      <c r="C38373" s="30">
        <v>4.4720000000000004</v>
      </c>
      <c r="D38373" t="s">
        <v>21</v>
      </c>
      <c r="E38373">
        <v>2028</v>
      </c>
      <c r="G38373" t="s">
        <v>273</v>
      </c>
    </row>
    <row r="38374" spans="1:7">
      <c r="A38374">
        <v>7229</v>
      </c>
      <c r="B38374" t="s">
        <v>134</v>
      </c>
      <c r="C38374" s="30">
        <v>3.44</v>
      </c>
      <c r="D38374" t="s">
        <v>20</v>
      </c>
      <c r="G38374" t="s">
        <v>273</v>
      </c>
    </row>
    <row r="38375" spans="1:7">
      <c r="A38375">
        <v>7229</v>
      </c>
      <c r="B38375" t="s">
        <v>134</v>
      </c>
      <c r="C38375" s="30">
        <v>3.7839999999999998</v>
      </c>
      <c r="D38375" t="s">
        <v>20</v>
      </c>
      <c r="E38375">
        <v>2026</v>
      </c>
      <c r="G38375" t="s">
        <v>273</v>
      </c>
    </row>
    <row r="38376" spans="1:7">
      <c r="A38376">
        <v>7229</v>
      </c>
      <c r="B38376" t="s">
        <v>134</v>
      </c>
      <c r="C38376" s="30">
        <v>4.1280000000000001</v>
      </c>
      <c r="D38376" t="s">
        <v>20</v>
      </c>
      <c r="E38376">
        <v>2027</v>
      </c>
      <c r="G38376" t="s">
        <v>273</v>
      </c>
    </row>
    <row r="38377" spans="1:7">
      <c r="A38377">
        <v>7229</v>
      </c>
      <c r="B38377" t="s">
        <v>134</v>
      </c>
      <c r="C38377" s="30">
        <v>4.4720000000000004</v>
      </c>
      <c r="D38377" t="s">
        <v>20</v>
      </c>
      <c r="E38377">
        <v>2028</v>
      </c>
      <c r="G38377" t="s">
        <v>273</v>
      </c>
    </row>
    <row r="38378" spans="1:7">
      <c r="A38378">
        <v>7301</v>
      </c>
      <c r="B38378" t="s">
        <v>134</v>
      </c>
      <c r="C38378" s="30">
        <v>2.5</v>
      </c>
      <c r="D38378" t="s">
        <v>20</v>
      </c>
      <c r="G38378" t="s">
        <v>273</v>
      </c>
    </row>
    <row r="38379" spans="1:7">
      <c r="A38379">
        <v>7301</v>
      </c>
      <c r="B38379" t="s">
        <v>134</v>
      </c>
      <c r="C38379" s="30">
        <v>2.75</v>
      </c>
      <c r="D38379" t="s">
        <v>20</v>
      </c>
      <c r="E38379">
        <v>2026</v>
      </c>
      <c r="G38379" t="s">
        <v>273</v>
      </c>
    </row>
    <row r="38380" spans="1:7">
      <c r="A38380">
        <v>7301</v>
      </c>
      <c r="B38380" t="s">
        <v>134</v>
      </c>
      <c r="C38380" s="30">
        <v>3</v>
      </c>
      <c r="D38380" t="s">
        <v>20</v>
      </c>
      <c r="E38380">
        <v>2027</v>
      </c>
      <c r="G38380" t="s">
        <v>273</v>
      </c>
    </row>
    <row r="38381" spans="1:7">
      <c r="A38381">
        <v>7301</v>
      </c>
      <c r="B38381" t="s">
        <v>134</v>
      </c>
      <c r="C38381" s="30">
        <v>3.25</v>
      </c>
      <c r="D38381" t="s">
        <v>20</v>
      </c>
      <c r="E38381">
        <v>2028</v>
      </c>
      <c r="G38381" t="s">
        <v>273</v>
      </c>
    </row>
    <row r="38382" spans="1:7">
      <c r="A38382">
        <v>7302</v>
      </c>
      <c r="B38382" t="s">
        <v>134</v>
      </c>
      <c r="C38382" s="30">
        <v>2.81</v>
      </c>
      <c r="D38382" t="s">
        <v>20</v>
      </c>
      <c r="G38382" t="s">
        <v>273</v>
      </c>
    </row>
    <row r="38383" spans="1:7">
      <c r="A38383">
        <v>7302</v>
      </c>
      <c r="B38383" t="s">
        <v>134</v>
      </c>
      <c r="C38383" s="30">
        <v>3.0910000000000002</v>
      </c>
      <c r="D38383" t="s">
        <v>20</v>
      </c>
      <c r="E38383">
        <v>2026</v>
      </c>
      <c r="G38383" t="s">
        <v>273</v>
      </c>
    </row>
    <row r="38384" spans="1:7">
      <c r="A38384">
        <v>7302</v>
      </c>
      <c r="B38384" t="s">
        <v>134</v>
      </c>
      <c r="C38384" s="30">
        <v>3.3719999999999999</v>
      </c>
      <c r="D38384" t="s">
        <v>20</v>
      </c>
      <c r="E38384">
        <v>2027</v>
      </c>
      <c r="G38384" t="s">
        <v>273</v>
      </c>
    </row>
    <row r="38385" spans="1:7">
      <c r="A38385">
        <v>7302</v>
      </c>
      <c r="B38385" t="s">
        <v>134</v>
      </c>
      <c r="C38385" s="30">
        <v>3.653</v>
      </c>
      <c r="D38385" t="s">
        <v>20</v>
      </c>
      <c r="E38385">
        <v>2028</v>
      </c>
      <c r="G38385" t="s">
        <v>273</v>
      </c>
    </row>
    <row r="38386" spans="1:7">
      <c r="A38386">
        <v>730300</v>
      </c>
      <c r="B38386" t="s">
        <v>134</v>
      </c>
      <c r="C38386" s="30">
        <v>2.73</v>
      </c>
      <c r="G38386" t="s">
        <v>273</v>
      </c>
    </row>
    <row r="38387" spans="1:7">
      <c r="A38387">
        <v>730300</v>
      </c>
      <c r="B38387" t="s">
        <v>134</v>
      </c>
      <c r="C38387" s="30">
        <v>3.0030000000000001</v>
      </c>
      <c r="E38387">
        <v>2026</v>
      </c>
      <c r="G38387" t="s">
        <v>273</v>
      </c>
    </row>
    <row r="38388" spans="1:7">
      <c r="A38388">
        <v>730300</v>
      </c>
      <c r="B38388" t="s">
        <v>134</v>
      </c>
      <c r="C38388" s="30">
        <v>3.2759999999999998</v>
      </c>
      <c r="E38388">
        <v>2027</v>
      </c>
      <c r="G38388" t="s">
        <v>273</v>
      </c>
    </row>
    <row r="38389" spans="1:7">
      <c r="A38389">
        <v>730300</v>
      </c>
      <c r="B38389" t="s">
        <v>134</v>
      </c>
      <c r="C38389" s="30">
        <v>3.5489999999999999</v>
      </c>
      <c r="E38389">
        <v>2028</v>
      </c>
      <c r="G38389" t="s">
        <v>273</v>
      </c>
    </row>
    <row r="38390" spans="1:7">
      <c r="A38390">
        <v>73041100</v>
      </c>
      <c r="B38390" t="s">
        <v>134</v>
      </c>
      <c r="C38390" s="30">
        <v>3.11</v>
      </c>
      <c r="G38390" t="s">
        <v>273</v>
      </c>
    </row>
    <row r="38391" spans="1:7">
      <c r="A38391">
        <v>73041100</v>
      </c>
      <c r="B38391" t="s">
        <v>134</v>
      </c>
      <c r="C38391" s="30">
        <v>3.4209999999999998</v>
      </c>
      <c r="E38391">
        <v>2026</v>
      </c>
      <c r="G38391" t="s">
        <v>273</v>
      </c>
    </row>
    <row r="38392" spans="1:7">
      <c r="A38392">
        <v>73041100</v>
      </c>
      <c r="B38392" t="s">
        <v>134</v>
      </c>
      <c r="C38392" s="30">
        <v>3.7319999999999998</v>
      </c>
      <c r="E38392">
        <v>2027</v>
      </c>
      <c r="G38392" t="s">
        <v>273</v>
      </c>
    </row>
    <row r="38393" spans="1:7">
      <c r="A38393">
        <v>73041100</v>
      </c>
      <c r="B38393" t="s">
        <v>134</v>
      </c>
      <c r="C38393" s="30">
        <v>4.0430000000000001</v>
      </c>
      <c r="E38393">
        <v>2028</v>
      </c>
      <c r="G38393" t="s">
        <v>273</v>
      </c>
    </row>
    <row r="38394" spans="1:7">
      <c r="A38394">
        <v>730419</v>
      </c>
      <c r="B38394" t="s">
        <v>134</v>
      </c>
      <c r="C38394" s="30">
        <v>2.31</v>
      </c>
      <c r="D38394" t="s">
        <v>20</v>
      </c>
      <c r="G38394" t="s">
        <v>273</v>
      </c>
    </row>
    <row r="38395" spans="1:7">
      <c r="A38395">
        <v>730419</v>
      </c>
      <c r="B38395" t="s">
        <v>134</v>
      </c>
      <c r="C38395" s="30">
        <v>2.5409999999999999</v>
      </c>
      <c r="D38395" t="s">
        <v>20</v>
      </c>
      <c r="E38395">
        <v>2026</v>
      </c>
      <c r="G38395" t="s">
        <v>273</v>
      </c>
    </row>
    <row r="38396" spans="1:7">
      <c r="A38396">
        <v>730419</v>
      </c>
      <c r="B38396" t="s">
        <v>134</v>
      </c>
      <c r="C38396" s="30">
        <v>2.7720000000000002</v>
      </c>
      <c r="D38396" t="s">
        <v>20</v>
      </c>
      <c r="E38396">
        <v>2027</v>
      </c>
      <c r="G38396" t="s">
        <v>273</v>
      </c>
    </row>
    <row r="38397" spans="1:7">
      <c r="A38397">
        <v>730419</v>
      </c>
      <c r="B38397" t="s">
        <v>134</v>
      </c>
      <c r="C38397" s="30">
        <v>3.0030000000000001</v>
      </c>
      <c r="D38397" t="s">
        <v>20</v>
      </c>
      <c r="E38397">
        <v>2028</v>
      </c>
      <c r="G38397" t="s">
        <v>273</v>
      </c>
    </row>
    <row r="38398" spans="1:7">
      <c r="A38398">
        <v>73042200</v>
      </c>
      <c r="B38398" t="s">
        <v>134</v>
      </c>
      <c r="C38398" s="30">
        <v>3.11</v>
      </c>
      <c r="G38398" t="s">
        <v>273</v>
      </c>
    </row>
    <row r="38399" spans="1:7">
      <c r="A38399">
        <v>73042200</v>
      </c>
      <c r="B38399" t="s">
        <v>134</v>
      </c>
      <c r="C38399" s="30">
        <v>3.4209999999999998</v>
      </c>
      <c r="E38399">
        <v>2026</v>
      </c>
      <c r="G38399" t="s">
        <v>273</v>
      </c>
    </row>
    <row r="38400" spans="1:7">
      <c r="A38400">
        <v>73042200</v>
      </c>
      <c r="B38400" t="s">
        <v>134</v>
      </c>
      <c r="C38400" s="30">
        <v>3.7319999999999998</v>
      </c>
      <c r="E38400">
        <v>2027</v>
      </c>
      <c r="G38400" t="s">
        <v>273</v>
      </c>
    </row>
    <row r="38401" spans="1:7">
      <c r="A38401">
        <v>73042200</v>
      </c>
      <c r="B38401" t="s">
        <v>134</v>
      </c>
      <c r="C38401" s="30">
        <v>4.0430000000000001</v>
      </c>
      <c r="E38401">
        <v>2028</v>
      </c>
      <c r="G38401" t="s">
        <v>273</v>
      </c>
    </row>
    <row r="38402" spans="1:7">
      <c r="A38402">
        <v>73042300</v>
      </c>
      <c r="B38402" t="s">
        <v>134</v>
      </c>
      <c r="C38402" s="30">
        <v>2.31</v>
      </c>
      <c r="D38402" t="s">
        <v>20</v>
      </c>
      <c r="G38402" t="s">
        <v>273</v>
      </c>
    </row>
    <row r="38403" spans="1:7">
      <c r="A38403">
        <v>73042300</v>
      </c>
      <c r="B38403" t="s">
        <v>134</v>
      </c>
      <c r="C38403" s="30">
        <v>2.5409999999999999</v>
      </c>
      <c r="D38403" t="s">
        <v>20</v>
      </c>
      <c r="E38403">
        <v>2026</v>
      </c>
      <c r="G38403" t="s">
        <v>273</v>
      </c>
    </row>
    <row r="38404" spans="1:7">
      <c r="A38404">
        <v>73042300</v>
      </c>
      <c r="B38404" t="s">
        <v>134</v>
      </c>
      <c r="C38404" s="30">
        <v>2.7720000000000002</v>
      </c>
      <c r="D38404" t="s">
        <v>20</v>
      </c>
      <c r="E38404">
        <v>2027</v>
      </c>
      <c r="G38404" t="s">
        <v>273</v>
      </c>
    </row>
    <row r="38405" spans="1:7">
      <c r="A38405">
        <v>73042300</v>
      </c>
      <c r="B38405" t="s">
        <v>134</v>
      </c>
      <c r="C38405" s="30">
        <v>3.0030000000000001</v>
      </c>
      <c r="D38405" t="s">
        <v>20</v>
      </c>
      <c r="E38405">
        <v>2028</v>
      </c>
      <c r="G38405" t="s">
        <v>273</v>
      </c>
    </row>
    <row r="38406" spans="1:7">
      <c r="A38406">
        <v>73042400</v>
      </c>
      <c r="B38406" t="s">
        <v>134</v>
      </c>
      <c r="C38406" s="30">
        <v>3.11</v>
      </c>
      <c r="G38406" t="s">
        <v>273</v>
      </c>
    </row>
    <row r="38407" spans="1:7">
      <c r="A38407">
        <v>73042400</v>
      </c>
      <c r="B38407" t="s">
        <v>134</v>
      </c>
      <c r="C38407" s="30">
        <v>3.4209999999999998</v>
      </c>
      <c r="E38407">
        <v>2026</v>
      </c>
      <c r="G38407" t="s">
        <v>273</v>
      </c>
    </row>
    <row r="38408" spans="1:7">
      <c r="A38408">
        <v>73042400</v>
      </c>
      <c r="B38408" t="s">
        <v>134</v>
      </c>
      <c r="C38408" s="30">
        <v>3.7319999999999998</v>
      </c>
      <c r="E38408">
        <v>2027</v>
      </c>
      <c r="G38408" t="s">
        <v>273</v>
      </c>
    </row>
    <row r="38409" spans="1:7">
      <c r="A38409">
        <v>73042400</v>
      </c>
      <c r="B38409" t="s">
        <v>134</v>
      </c>
      <c r="C38409" s="30">
        <v>4.0430000000000001</v>
      </c>
      <c r="E38409">
        <v>2028</v>
      </c>
      <c r="G38409" t="s">
        <v>273</v>
      </c>
    </row>
    <row r="38410" spans="1:7">
      <c r="A38410">
        <v>730429</v>
      </c>
      <c r="B38410" t="s">
        <v>134</v>
      </c>
      <c r="C38410" s="30">
        <v>2.31</v>
      </c>
      <c r="D38410" t="s">
        <v>20</v>
      </c>
      <c r="G38410" t="s">
        <v>273</v>
      </c>
    </row>
    <row r="38411" spans="1:7">
      <c r="A38411">
        <v>730429</v>
      </c>
      <c r="B38411" t="s">
        <v>134</v>
      </c>
      <c r="C38411" s="30">
        <v>2.5409999999999999</v>
      </c>
      <c r="D38411" t="s">
        <v>20</v>
      </c>
      <c r="E38411">
        <v>2026</v>
      </c>
      <c r="G38411" t="s">
        <v>273</v>
      </c>
    </row>
    <row r="38412" spans="1:7">
      <c r="A38412">
        <v>730429</v>
      </c>
      <c r="B38412" t="s">
        <v>134</v>
      </c>
      <c r="C38412" s="30">
        <v>2.7720000000000002</v>
      </c>
      <c r="D38412" t="s">
        <v>20</v>
      </c>
      <c r="E38412">
        <v>2027</v>
      </c>
      <c r="G38412" t="s">
        <v>273</v>
      </c>
    </row>
    <row r="38413" spans="1:7">
      <c r="A38413">
        <v>730429</v>
      </c>
      <c r="B38413" t="s">
        <v>134</v>
      </c>
      <c r="C38413" s="30">
        <v>3.0030000000000001</v>
      </c>
      <c r="D38413" t="s">
        <v>20</v>
      </c>
      <c r="E38413">
        <v>2028</v>
      </c>
      <c r="G38413" t="s">
        <v>273</v>
      </c>
    </row>
    <row r="38414" spans="1:7">
      <c r="A38414">
        <v>730431</v>
      </c>
      <c r="B38414" t="s">
        <v>134</v>
      </c>
      <c r="C38414" s="30">
        <v>2.31</v>
      </c>
      <c r="D38414" t="s">
        <v>20</v>
      </c>
      <c r="G38414" t="s">
        <v>273</v>
      </c>
    </row>
    <row r="38415" spans="1:7">
      <c r="A38415">
        <v>730431</v>
      </c>
      <c r="B38415" t="s">
        <v>134</v>
      </c>
      <c r="C38415" s="30">
        <v>2.5409999999999999</v>
      </c>
      <c r="D38415" t="s">
        <v>20</v>
      </c>
      <c r="E38415">
        <v>2026</v>
      </c>
      <c r="G38415" t="s">
        <v>273</v>
      </c>
    </row>
    <row r="38416" spans="1:7">
      <c r="A38416">
        <v>730431</v>
      </c>
      <c r="B38416" t="s">
        <v>134</v>
      </c>
      <c r="C38416" s="30">
        <v>2.7720000000000002</v>
      </c>
      <c r="D38416" t="s">
        <v>20</v>
      </c>
      <c r="E38416">
        <v>2027</v>
      </c>
      <c r="G38416" t="s">
        <v>273</v>
      </c>
    </row>
    <row r="38417" spans="1:7">
      <c r="A38417">
        <v>730431</v>
      </c>
      <c r="B38417" t="s">
        <v>134</v>
      </c>
      <c r="C38417" s="30">
        <v>3.0030000000000001</v>
      </c>
      <c r="D38417" t="s">
        <v>20</v>
      </c>
      <c r="E38417">
        <v>2028</v>
      </c>
      <c r="G38417" t="s">
        <v>273</v>
      </c>
    </row>
    <row r="38418" spans="1:7">
      <c r="A38418">
        <v>730439</v>
      </c>
      <c r="B38418" t="s">
        <v>134</v>
      </c>
      <c r="C38418" s="30">
        <v>2.31</v>
      </c>
      <c r="D38418" t="s">
        <v>20</v>
      </c>
      <c r="G38418" t="s">
        <v>273</v>
      </c>
    </row>
    <row r="38419" spans="1:7">
      <c r="A38419">
        <v>730439</v>
      </c>
      <c r="B38419" t="s">
        <v>134</v>
      </c>
      <c r="C38419" s="30">
        <v>2.5409999999999999</v>
      </c>
      <c r="D38419" t="s">
        <v>20</v>
      </c>
      <c r="E38419">
        <v>2026</v>
      </c>
      <c r="G38419" t="s">
        <v>273</v>
      </c>
    </row>
    <row r="38420" spans="1:7">
      <c r="A38420">
        <v>730439</v>
      </c>
      <c r="B38420" t="s">
        <v>134</v>
      </c>
      <c r="C38420" s="30">
        <v>2.7720000000000002</v>
      </c>
      <c r="D38420" t="s">
        <v>20</v>
      </c>
      <c r="E38420">
        <v>2027</v>
      </c>
      <c r="G38420" t="s">
        <v>273</v>
      </c>
    </row>
    <row r="38421" spans="1:7">
      <c r="A38421">
        <v>730439</v>
      </c>
      <c r="B38421" t="s">
        <v>134</v>
      </c>
      <c r="C38421" s="30">
        <v>3.0030000000000001</v>
      </c>
      <c r="D38421" t="s">
        <v>20</v>
      </c>
      <c r="E38421">
        <v>2028</v>
      </c>
      <c r="G38421" t="s">
        <v>273</v>
      </c>
    </row>
    <row r="38422" spans="1:7">
      <c r="A38422">
        <v>73044100</v>
      </c>
      <c r="B38422" t="s">
        <v>134</v>
      </c>
      <c r="C38422" s="30">
        <v>3.11</v>
      </c>
      <c r="G38422" t="s">
        <v>273</v>
      </c>
    </row>
    <row r="38423" spans="1:7">
      <c r="A38423">
        <v>73044100</v>
      </c>
      <c r="B38423" t="s">
        <v>134</v>
      </c>
      <c r="C38423" s="30">
        <v>3.4209999999999998</v>
      </c>
      <c r="E38423">
        <v>2026</v>
      </c>
      <c r="G38423" t="s">
        <v>273</v>
      </c>
    </row>
    <row r="38424" spans="1:7">
      <c r="A38424">
        <v>73044100</v>
      </c>
      <c r="B38424" t="s">
        <v>134</v>
      </c>
      <c r="C38424" s="30">
        <v>3.7319999999999998</v>
      </c>
      <c r="E38424">
        <v>2027</v>
      </c>
      <c r="G38424" t="s">
        <v>273</v>
      </c>
    </row>
    <row r="38425" spans="1:7">
      <c r="A38425">
        <v>73044100</v>
      </c>
      <c r="B38425" t="s">
        <v>134</v>
      </c>
      <c r="C38425" s="30">
        <v>4.0430000000000001</v>
      </c>
      <c r="E38425">
        <v>2028</v>
      </c>
      <c r="G38425" t="s">
        <v>273</v>
      </c>
    </row>
    <row r="38426" spans="1:7">
      <c r="A38426">
        <v>730449</v>
      </c>
      <c r="B38426" t="s">
        <v>134</v>
      </c>
      <c r="C38426" s="30">
        <v>3.11</v>
      </c>
      <c r="G38426" t="s">
        <v>273</v>
      </c>
    </row>
    <row r="38427" spans="1:7">
      <c r="A38427">
        <v>730449</v>
      </c>
      <c r="B38427" t="s">
        <v>134</v>
      </c>
      <c r="C38427" s="30">
        <v>3.4209999999999998</v>
      </c>
      <c r="E38427">
        <v>2026</v>
      </c>
      <c r="G38427" t="s">
        <v>273</v>
      </c>
    </row>
    <row r="38428" spans="1:7">
      <c r="A38428">
        <v>730449</v>
      </c>
      <c r="B38428" t="s">
        <v>134</v>
      </c>
      <c r="C38428" s="30">
        <v>3.7319999999999998</v>
      </c>
      <c r="E38428">
        <v>2027</v>
      </c>
      <c r="G38428" t="s">
        <v>273</v>
      </c>
    </row>
    <row r="38429" spans="1:7">
      <c r="A38429">
        <v>730449</v>
      </c>
      <c r="B38429" t="s">
        <v>134</v>
      </c>
      <c r="C38429" s="30">
        <v>4.0430000000000001</v>
      </c>
      <c r="E38429">
        <v>2028</v>
      </c>
      <c r="G38429" t="s">
        <v>273</v>
      </c>
    </row>
    <row r="38430" spans="1:7">
      <c r="A38430">
        <v>730451</v>
      </c>
      <c r="B38430" t="s">
        <v>134</v>
      </c>
      <c r="C38430" s="30">
        <v>2.23</v>
      </c>
      <c r="D38430" t="s">
        <v>21</v>
      </c>
      <c r="G38430" t="s">
        <v>273</v>
      </c>
    </row>
    <row r="38431" spans="1:7">
      <c r="A38431">
        <v>730451</v>
      </c>
      <c r="B38431" t="s">
        <v>134</v>
      </c>
      <c r="C38431" s="30">
        <v>2.4529999999999998</v>
      </c>
      <c r="D38431" t="s">
        <v>21</v>
      </c>
      <c r="E38431">
        <v>2026</v>
      </c>
      <c r="G38431" t="s">
        <v>273</v>
      </c>
    </row>
    <row r="38432" spans="1:7">
      <c r="A38432">
        <v>730451</v>
      </c>
      <c r="B38432" t="s">
        <v>134</v>
      </c>
      <c r="C38432" s="30">
        <v>2.6760000000000002</v>
      </c>
      <c r="D38432" t="s">
        <v>21</v>
      </c>
      <c r="E38432">
        <v>2027</v>
      </c>
      <c r="G38432" t="s">
        <v>273</v>
      </c>
    </row>
    <row r="38433" spans="1:7">
      <c r="A38433">
        <v>730451</v>
      </c>
      <c r="B38433" t="s">
        <v>134</v>
      </c>
      <c r="C38433" s="30">
        <v>2.899</v>
      </c>
      <c r="D38433" t="s">
        <v>21</v>
      </c>
      <c r="E38433">
        <v>2028</v>
      </c>
      <c r="G38433" t="s">
        <v>273</v>
      </c>
    </row>
    <row r="38434" spans="1:7">
      <c r="A38434">
        <v>730459</v>
      </c>
      <c r="B38434" t="s">
        <v>134</v>
      </c>
      <c r="C38434" s="30">
        <v>2.23</v>
      </c>
      <c r="D38434" t="s">
        <v>20</v>
      </c>
      <c r="G38434" t="s">
        <v>273</v>
      </c>
    </row>
    <row r="38435" spans="1:7">
      <c r="A38435">
        <v>730459</v>
      </c>
      <c r="B38435" t="s">
        <v>134</v>
      </c>
      <c r="C38435" s="30">
        <v>2.4529999999999998</v>
      </c>
      <c r="D38435" t="s">
        <v>20</v>
      </c>
      <c r="E38435">
        <v>2026</v>
      </c>
      <c r="G38435" t="s">
        <v>273</v>
      </c>
    </row>
    <row r="38436" spans="1:7">
      <c r="A38436">
        <v>730459</v>
      </c>
      <c r="B38436" t="s">
        <v>134</v>
      </c>
      <c r="C38436" s="30">
        <v>2.6760000000000002</v>
      </c>
      <c r="D38436" t="s">
        <v>20</v>
      </c>
      <c r="E38436">
        <v>2027</v>
      </c>
      <c r="G38436" t="s">
        <v>273</v>
      </c>
    </row>
    <row r="38437" spans="1:7">
      <c r="A38437">
        <v>730459</v>
      </c>
      <c r="B38437" t="s">
        <v>134</v>
      </c>
      <c r="C38437" s="30">
        <v>2.899</v>
      </c>
      <c r="D38437" t="s">
        <v>20</v>
      </c>
      <c r="E38437">
        <v>2028</v>
      </c>
      <c r="G38437" t="s">
        <v>273</v>
      </c>
    </row>
    <row r="38438" spans="1:7">
      <c r="A38438">
        <v>73049000</v>
      </c>
      <c r="B38438" t="s">
        <v>134</v>
      </c>
      <c r="C38438" s="30">
        <v>2.31</v>
      </c>
      <c r="D38438" t="s">
        <v>20</v>
      </c>
      <c r="G38438" t="s">
        <v>273</v>
      </c>
    </row>
    <row r="38439" spans="1:7">
      <c r="A38439">
        <v>73049000</v>
      </c>
      <c r="B38439" t="s">
        <v>134</v>
      </c>
      <c r="C38439" s="30">
        <v>2.5409999999999999</v>
      </c>
      <c r="D38439" t="s">
        <v>20</v>
      </c>
      <c r="E38439">
        <v>2026</v>
      </c>
      <c r="G38439" t="s">
        <v>273</v>
      </c>
    </row>
    <row r="38440" spans="1:7">
      <c r="A38440">
        <v>73049000</v>
      </c>
      <c r="B38440" t="s">
        <v>134</v>
      </c>
      <c r="C38440" s="30">
        <v>2.7720000000000002</v>
      </c>
      <c r="D38440" t="s">
        <v>20</v>
      </c>
      <c r="E38440">
        <v>2027</v>
      </c>
      <c r="G38440" t="s">
        <v>273</v>
      </c>
    </row>
    <row r="38441" spans="1:7">
      <c r="A38441">
        <v>73049000</v>
      </c>
      <c r="B38441" t="s">
        <v>134</v>
      </c>
      <c r="C38441" s="30">
        <v>3.0030000000000001</v>
      </c>
      <c r="D38441" t="s">
        <v>20</v>
      </c>
      <c r="E38441">
        <v>2028</v>
      </c>
      <c r="G38441" t="s">
        <v>273</v>
      </c>
    </row>
    <row r="38442" spans="1:7">
      <c r="A38442">
        <v>7305</v>
      </c>
      <c r="B38442" t="s">
        <v>134</v>
      </c>
      <c r="C38442" s="30">
        <v>2.5</v>
      </c>
      <c r="D38442" t="s">
        <v>20</v>
      </c>
      <c r="G38442" t="s">
        <v>273</v>
      </c>
    </row>
    <row r="38443" spans="1:7">
      <c r="A38443">
        <v>7305</v>
      </c>
      <c r="B38443" t="s">
        <v>134</v>
      </c>
      <c r="C38443" s="30">
        <v>2.75</v>
      </c>
      <c r="D38443" t="s">
        <v>20</v>
      </c>
      <c r="E38443">
        <v>2026</v>
      </c>
      <c r="G38443" t="s">
        <v>273</v>
      </c>
    </row>
    <row r="38444" spans="1:7">
      <c r="A38444">
        <v>7305</v>
      </c>
      <c r="B38444" t="s">
        <v>134</v>
      </c>
      <c r="C38444" s="30">
        <v>3</v>
      </c>
      <c r="D38444" t="s">
        <v>20</v>
      </c>
      <c r="E38444">
        <v>2027</v>
      </c>
      <c r="G38444" t="s">
        <v>273</v>
      </c>
    </row>
    <row r="38445" spans="1:7">
      <c r="A38445">
        <v>7305</v>
      </c>
      <c r="B38445" t="s">
        <v>134</v>
      </c>
      <c r="C38445" s="30">
        <v>3.25</v>
      </c>
      <c r="D38445" t="s">
        <v>20</v>
      </c>
      <c r="E38445">
        <v>2028</v>
      </c>
      <c r="G38445" t="s">
        <v>273</v>
      </c>
    </row>
    <row r="38446" spans="1:7">
      <c r="A38446">
        <v>73061100</v>
      </c>
      <c r="B38446" t="s">
        <v>134</v>
      </c>
      <c r="C38446" s="30">
        <v>3.37</v>
      </c>
      <c r="G38446" t="s">
        <v>273</v>
      </c>
    </row>
    <row r="38447" spans="1:7">
      <c r="A38447">
        <v>73061100</v>
      </c>
      <c r="B38447" t="s">
        <v>134</v>
      </c>
      <c r="C38447" s="30">
        <v>3.7070000000000003</v>
      </c>
      <c r="E38447">
        <v>2026</v>
      </c>
      <c r="G38447" t="s">
        <v>273</v>
      </c>
    </row>
    <row r="38448" spans="1:7">
      <c r="A38448">
        <v>73061100</v>
      </c>
      <c r="B38448" t="s">
        <v>134</v>
      </c>
      <c r="C38448" s="30">
        <v>4.0440000000000005</v>
      </c>
      <c r="E38448">
        <v>2027</v>
      </c>
      <c r="G38448" t="s">
        <v>273</v>
      </c>
    </row>
    <row r="38449" spans="1:7">
      <c r="A38449">
        <v>73061100</v>
      </c>
      <c r="B38449" t="s">
        <v>134</v>
      </c>
      <c r="C38449" s="30">
        <v>4.3810000000000002</v>
      </c>
      <c r="E38449">
        <v>2028</v>
      </c>
      <c r="G38449" t="s">
        <v>273</v>
      </c>
    </row>
    <row r="38450" spans="1:7">
      <c r="A38450">
        <v>73061900</v>
      </c>
      <c r="B38450" t="s">
        <v>134</v>
      </c>
      <c r="C38450" s="30">
        <v>2.5</v>
      </c>
      <c r="D38450" t="s">
        <v>20</v>
      </c>
      <c r="G38450" t="s">
        <v>273</v>
      </c>
    </row>
    <row r="38451" spans="1:7">
      <c r="A38451">
        <v>73061900</v>
      </c>
      <c r="B38451" t="s">
        <v>134</v>
      </c>
      <c r="C38451" s="30">
        <v>2.75</v>
      </c>
      <c r="D38451" t="s">
        <v>20</v>
      </c>
      <c r="E38451">
        <v>2026</v>
      </c>
      <c r="G38451" t="s">
        <v>273</v>
      </c>
    </row>
    <row r="38452" spans="1:7">
      <c r="A38452">
        <v>73061900</v>
      </c>
      <c r="B38452" t="s">
        <v>134</v>
      </c>
      <c r="C38452" s="30">
        <v>3</v>
      </c>
      <c r="D38452" t="s">
        <v>20</v>
      </c>
      <c r="E38452">
        <v>2027</v>
      </c>
      <c r="G38452" t="s">
        <v>273</v>
      </c>
    </row>
    <row r="38453" spans="1:7">
      <c r="A38453">
        <v>73061900</v>
      </c>
      <c r="B38453" t="s">
        <v>134</v>
      </c>
      <c r="C38453" s="30">
        <v>3.25</v>
      </c>
      <c r="D38453" t="s">
        <v>20</v>
      </c>
      <c r="E38453">
        <v>2028</v>
      </c>
      <c r="G38453" t="s">
        <v>273</v>
      </c>
    </row>
    <row r="38454" spans="1:7">
      <c r="A38454">
        <v>73062100</v>
      </c>
      <c r="B38454" t="s">
        <v>134</v>
      </c>
      <c r="C38454" s="30">
        <v>3.37</v>
      </c>
      <c r="G38454" t="s">
        <v>273</v>
      </c>
    </row>
    <row r="38455" spans="1:7">
      <c r="A38455">
        <v>73062100</v>
      </c>
      <c r="B38455" t="s">
        <v>134</v>
      </c>
      <c r="C38455" s="30">
        <v>3.7070000000000003</v>
      </c>
      <c r="E38455">
        <v>2026</v>
      </c>
      <c r="G38455" t="s">
        <v>273</v>
      </c>
    </row>
    <row r="38456" spans="1:7">
      <c r="A38456">
        <v>73062100</v>
      </c>
      <c r="B38456" t="s">
        <v>134</v>
      </c>
      <c r="C38456" s="30">
        <v>4.0440000000000005</v>
      </c>
      <c r="E38456">
        <v>2027</v>
      </c>
      <c r="G38456" t="s">
        <v>273</v>
      </c>
    </row>
    <row r="38457" spans="1:7">
      <c r="A38457">
        <v>73062100</v>
      </c>
      <c r="B38457" t="s">
        <v>134</v>
      </c>
      <c r="C38457" s="30">
        <v>4.3810000000000002</v>
      </c>
      <c r="E38457">
        <v>2028</v>
      </c>
      <c r="G38457" t="s">
        <v>273</v>
      </c>
    </row>
    <row r="38458" spans="1:7">
      <c r="A38458">
        <v>73062900</v>
      </c>
      <c r="B38458" t="s">
        <v>134</v>
      </c>
      <c r="C38458" s="30">
        <v>2.5</v>
      </c>
      <c r="D38458" t="s">
        <v>20</v>
      </c>
      <c r="G38458" t="s">
        <v>273</v>
      </c>
    </row>
    <row r="38459" spans="1:7">
      <c r="A38459">
        <v>73062900</v>
      </c>
      <c r="B38459" t="s">
        <v>134</v>
      </c>
      <c r="C38459" s="30">
        <v>2.75</v>
      </c>
      <c r="D38459" t="s">
        <v>20</v>
      </c>
      <c r="E38459">
        <v>2026</v>
      </c>
      <c r="G38459" t="s">
        <v>273</v>
      </c>
    </row>
    <row r="38460" spans="1:7">
      <c r="A38460">
        <v>73062900</v>
      </c>
      <c r="B38460" t="s">
        <v>134</v>
      </c>
      <c r="C38460" s="30">
        <v>3</v>
      </c>
      <c r="D38460" t="s">
        <v>20</v>
      </c>
      <c r="E38460">
        <v>2027</v>
      </c>
      <c r="G38460" t="s">
        <v>273</v>
      </c>
    </row>
    <row r="38461" spans="1:7">
      <c r="A38461">
        <v>73062900</v>
      </c>
      <c r="B38461" t="s">
        <v>134</v>
      </c>
      <c r="C38461" s="30">
        <v>3.25</v>
      </c>
      <c r="D38461" t="s">
        <v>20</v>
      </c>
      <c r="E38461">
        <v>2028</v>
      </c>
      <c r="G38461" t="s">
        <v>273</v>
      </c>
    </row>
    <row r="38462" spans="1:7">
      <c r="A38462">
        <v>73063012</v>
      </c>
      <c r="B38462" t="s">
        <v>134</v>
      </c>
      <c r="C38462" s="30">
        <v>2.5</v>
      </c>
      <c r="D38462" t="s">
        <v>20</v>
      </c>
      <c r="G38462" t="s">
        <v>273</v>
      </c>
    </row>
    <row r="38463" spans="1:7">
      <c r="A38463">
        <v>73063012</v>
      </c>
      <c r="B38463" t="s">
        <v>134</v>
      </c>
      <c r="C38463" s="30">
        <v>2.75</v>
      </c>
      <c r="D38463" t="s">
        <v>20</v>
      </c>
      <c r="E38463">
        <v>2026</v>
      </c>
      <c r="G38463" t="s">
        <v>273</v>
      </c>
    </row>
    <row r="38464" spans="1:7">
      <c r="A38464">
        <v>73063012</v>
      </c>
      <c r="B38464" t="s">
        <v>134</v>
      </c>
      <c r="C38464" s="30">
        <v>3</v>
      </c>
      <c r="D38464" t="s">
        <v>20</v>
      </c>
      <c r="E38464">
        <v>2027</v>
      </c>
      <c r="G38464" t="s">
        <v>273</v>
      </c>
    </row>
    <row r="38465" spans="1:7">
      <c r="A38465">
        <v>73063012</v>
      </c>
      <c r="B38465" t="s">
        <v>134</v>
      </c>
      <c r="C38465" s="30">
        <v>3.25</v>
      </c>
      <c r="D38465" t="s">
        <v>20</v>
      </c>
      <c r="E38465">
        <v>2028</v>
      </c>
      <c r="G38465" t="s">
        <v>273</v>
      </c>
    </row>
    <row r="38466" spans="1:7">
      <c r="A38466">
        <v>73063018</v>
      </c>
      <c r="B38466" t="s">
        <v>134</v>
      </c>
      <c r="C38466" s="30">
        <v>2.42</v>
      </c>
      <c r="D38466" t="s">
        <v>20</v>
      </c>
      <c r="G38466" t="s">
        <v>273</v>
      </c>
    </row>
    <row r="38467" spans="1:7">
      <c r="A38467">
        <v>73063018</v>
      </c>
      <c r="B38467" t="s">
        <v>134</v>
      </c>
      <c r="C38467" s="30">
        <v>2.6619999999999999</v>
      </c>
      <c r="D38467" t="s">
        <v>20</v>
      </c>
      <c r="E38467">
        <v>2026</v>
      </c>
      <c r="G38467" t="s">
        <v>273</v>
      </c>
    </row>
    <row r="38468" spans="1:7">
      <c r="A38468">
        <v>73063018</v>
      </c>
      <c r="B38468" t="s">
        <v>134</v>
      </c>
      <c r="C38468" s="30">
        <v>2.9039999999999999</v>
      </c>
      <c r="D38468" t="s">
        <v>20</v>
      </c>
      <c r="E38468">
        <v>2027</v>
      </c>
      <c r="G38468" t="s">
        <v>273</v>
      </c>
    </row>
    <row r="38469" spans="1:7">
      <c r="A38469">
        <v>73063018</v>
      </c>
      <c r="B38469" t="s">
        <v>134</v>
      </c>
      <c r="C38469" s="30">
        <v>3.1459999999999999</v>
      </c>
      <c r="D38469" t="s">
        <v>20</v>
      </c>
      <c r="E38469">
        <v>2028</v>
      </c>
      <c r="G38469" t="s">
        <v>273</v>
      </c>
    </row>
    <row r="38470" spans="1:7">
      <c r="A38470">
        <v>73063041</v>
      </c>
      <c r="B38470" t="s">
        <v>134</v>
      </c>
      <c r="C38470" s="30">
        <v>2.5</v>
      </c>
      <c r="D38470" t="s">
        <v>20</v>
      </c>
      <c r="G38470" t="s">
        <v>273</v>
      </c>
    </row>
    <row r="38471" spans="1:7">
      <c r="A38471">
        <v>73063041</v>
      </c>
      <c r="B38471" t="s">
        <v>134</v>
      </c>
      <c r="C38471" s="30">
        <v>2.75</v>
      </c>
      <c r="D38471" t="s">
        <v>20</v>
      </c>
      <c r="E38471">
        <v>2026</v>
      </c>
      <c r="G38471" t="s">
        <v>273</v>
      </c>
    </row>
    <row r="38472" spans="1:7">
      <c r="A38472">
        <v>73063041</v>
      </c>
      <c r="B38472" t="s">
        <v>134</v>
      </c>
      <c r="C38472" s="30">
        <v>3</v>
      </c>
      <c r="D38472" t="s">
        <v>20</v>
      </c>
      <c r="E38472">
        <v>2027</v>
      </c>
      <c r="G38472" t="s">
        <v>273</v>
      </c>
    </row>
    <row r="38473" spans="1:7">
      <c r="A38473">
        <v>73063041</v>
      </c>
      <c r="B38473" t="s">
        <v>134</v>
      </c>
      <c r="C38473" s="30">
        <v>3.25</v>
      </c>
      <c r="D38473" t="s">
        <v>20</v>
      </c>
      <c r="E38473">
        <v>2028</v>
      </c>
      <c r="G38473" t="s">
        <v>273</v>
      </c>
    </row>
    <row r="38474" spans="1:7">
      <c r="A38474">
        <v>73063049</v>
      </c>
      <c r="B38474" t="s">
        <v>134</v>
      </c>
      <c r="C38474" s="30">
        <v>2.5</v>
      </c>
      <c r="D38474" t="s">
        <v>20</v>
      </c>
      <c r="G38474" t="s">
        <v>273</v>
      </c>
    </row>
    <row r="38475" spans="1:7">
      <c r="A38475">
        <v>73063049</v>
      </c>
      <c r="B38475" t="s">
        <v>134</v>
      </c>
      <c r="C38475" s="30">
        <v>2.75</v>
      </c>
      <c r="D38475" t="s">
        <v>20</v>
      </c>
      <c r="E38475">
        <v>2026</v>
      </c>
      <c r="G38475" t="s">
        <v>273</v>
      </c>
    </row>
    <row r="38476" spans="1:7">
      <c r="A38476">
        <v>73063049</v>
      </c>
      <c r="B38476" t="s">
        <v>134</v>
      </c>
      <c r="C38476" s="30">
        <v>3</v>
      </c>
      <c r="D38476" t="s">
        <v>20</v>
      </c>
      <c r="E38476">
        <v>2027</v>
      </c>
      <c r="G38476" t="s">
        <v>273</v>
      </c>
    </row>
    <row r="38477" spans="1:7">
      <c r="A38477">
        <v>73063049</v>
      </c>
      <c r="B38477" t="s">
        <v>134</v>
      </c>
      <c r="C38477" s="30">
        <v>3.25</v>
      </c>
      <c r="D38477" t="s">
        <v>20</v>
      </c>
      <c r="E38477">
        <v>2028</v>
      </c>
      <c r="G38477" t="s">
        <v>273</v>
      </c>
    </row>
    <row r="38478" spans="1:7">
      <c r="A38478">
        <v>73063072</v>
      </c>
      <c r="B38478" t="s">
        <v>134</v>
      </c>
      <c r="C38478" s="30">
        <v>2.5</v>
      </c>
      <c r="D38478" t="s">
        <v>20</v>
      </c>
      <c r="G38478" t="s">
        <v>273</v>
      </c>
    </row>
    <row r="38479" spans="1:7">
      <c r="A38479">
        <v>73063072</v>
      </c>
      <c r="B38479" t="s">
        <v>134</v>
      </c>
      <c r="C38479" s="30">
        <v>2.75</v>
      </c>
      <c r="D38479" t="s">
        <v>20</v>
      </c>
      <c r="E38479">
        <v>2026</v>
      </c>
      <c r="G38479" t="s">
        <v>273</v>
      </c>
    </row>
    <row r="38480" spans="1:7">
      <c r="A38480">
        <v>73063072</v>
      </c>
      <c r="B38480" t="s">
        <v>134</v>
      </c>
      <c r="C38480" s="30">
        <v>3</v>
      </c>
      <c r="D38480" t="s">
        <v>20</v>
      </c>
      <c r="E38480">
        <v>2027</v>
      </c>
      <c r="G38480" t="s">
        <v>273</v>
      </c>
    </row>
    <row r="38481" spans="1:7">
      <c r="A38481">
        <v>73063072</v>
      </c>
      <c r="B38481" t="s">
        <v>134</v>
      </c>
      <c r="C38481" s="30">
        <v>3.25</v>
      </c>
      <c r="D38481" t="s">
        <v>20</v>
      </c>
      <c r="E38481">
        <v>2028</v>
      </c>
      <c r="G38481" t="s">
        <v>273</v>
      </c>
    </row>
    <row r="38482" spans="1:7">
      <c r="A38482">
        <v>73063077</v>
      </c>
      <c r="B38482" t="s">
        <v>134</v>
      </c>
      <c r="C38482" s="30">
        <v>2.5</v>
      </c>
      <c r="D38482" t="s">
        <v>20</v>
      </c>
      <c r="G38482" t="s">
        <v>273</v>
      </c>
    </row>
    <row r="38483" spans="1:7">
      <c r="A38483">
        <v>73063077</v>
      </c>
      <c r="B38483" t="s">
        <v>134</v>
      </c>
      <c r="C38483" s="30">
        <v>2.75</v>
      </c>
      <c r="D38483" t="s">
        <v>20</v>
      </c>
      <c r="E38483">
        <v>2026</v>
      </c>
      <c r="G38483" t="s">
        <v>273</v>
      </c>
    </row>
    <row r="38484" spans="1:7">
      <c r="A38484">
        <v>73063077</v>
      </c>
      <c r="B38484" t="s">
        <v>134</v>
      </c>
      <c r="C38484" s="30">
        <v>3</v>
      </c>
      <c r="D38484" t="s">
        <v>20</v>
      </c>
      <c r="E38484">
        <v>2027</v>
      </c>
      <c r="G38484" t="s">
        <v>273</v>
      </c>
    </row>
    <row r="38485" spans="1:7">
      <c r="A38485">
        <v>73063077</v>
      </c>
      <c r="B38485" t="s">
        <v>134</v>
      </c>
      <c r="C38485" s="30">
        <v>3.25</v>
      </c>
      <c r="D38485" t="s">
        <v>20</v>
      </c>
      <c r="E38485">
        <v>2028</v>
      </c>
      <c r="G38485" t="s">
        <v>273</v>
      </c>
    </row>
    <row r="38486" spans="1:7">
      <c r="A38486">
        <v>73063080</v>
      </c>
      <c r="B38486" t="s">
        <v>134</v>
      </c>
      <c r="C38486" s="30">
        <v>2.5</v>
      </c>
      <c r="D38486" t="s">
        <v>20</v>
      </c>
      <c r="G38486" t="s">
        <v>273</v>
      </c>
    </row>
    <row r="38487" spans="1:7">
      <c r="A38487">
        <v>73063080</v>
      </c>
      <c r="B38487" t="s">
        <v>134</v>
      </c>
      <c r="C38487" s="30">
        <v>2.75</v>
      </c>
      <c r="D38487" t="s">
        <v>20</v>
      </c>
      <c r="E38487">
        <v>2026</v>
      </c>
      <c r="G38487" t="s">
        <v>273</v>
      </c>
    </row>
    <row r="38488" spans="1:7">
      <c r="A38488">
        <v>73063080</v>
      </c>
      <c r="B38488" t="s">
        <v>134</v>
      </c>
      <c r="C38488" s="30">
        <v>3</v>
      </c>
      <c r="D38488" t="s">
        <v>20</v>
      </c>
      <c r="E38488">
        <v>2027</v>
      </c>
      <c r="G38488" t="s">
        <v>273</v>
      </c>
    </row>
    <row r="38489" spans="1:7">
      <c r="A38489">
        <v>73063080</v>
      </c>
      <c r="B38489" t="s">
        <v>134</v>
      </c>
      <c r="C38489" s="30">
        <v>3.25</v>
      </c>
      <c r="D38489" t="s">
        <v>20</v>
      </c>
      <c r="E38489">
        <v>2028</v>
      </c>
      <c r="G38489" t="s">
        <v>273</v>
      </c>
    </row>
    <row r="38490" spans="1:7">
      <c r="A38490">
        <v>73064020</v>
      </c>
      <c r="B38490" t="s">
        <v>134</v>
      </c>
      <c r="C38490" s="30">
        <v>3.37</v>
      </c>
      <c r="G38490" t="s">
        <v>273</v>
      </c>
    </row>
    <row r="38491" spans="1:7">
      <c r="A38491">
        <v>73064020</v>
      </c>
      <c r="B38491" t="s">
        <v>134</v>
      </c>
      <c r="C38491" s="30">
        <v>3.7070000000000003</v>
      </c>
      <c r="E38491">
        <v>2026</v>
      </c>
      <c r="G38491" t="s">
        <v>273</v>
      </c>
    </row>
    <row r="38492" spans="1:7">
      <c r="A38492">
        <v>73064020</v>
      </c>
      <c r="B38492" t="s">
        <v>134</v>
      </c>
      <c r="C38492" s="30">
        <v>4.0440000000000005</v>
      </c>
      <c r="E38492">
        <v>2027</v>
      </c>
      <c r="G38492" t="s">
        <v>273</v>
      </c>
    </row>
    <row r="38493" spans="1:7">
      <c r="A38493">
        <v>73064020</v>
      </c>
      <c r="B38493" t="s">
        <v>134</v>
      </c>
      <c r="C38493" s="30">
        <v>4.3810000000000002</v>
      </c>
      <c r="E38493">
        <v>2028</v>
      </c>
      <c r="G38493" t="s">
        <v>273</v>
      </c>
    </row>
    <row r="38494" spans="1:7">
      <c r="A38494">
        <v>73064080</v>
      </c>
      <c r="B38494" t="s">
        <v>134</v>
      </c>
      <c r="C38494" s="30">
        <v>3.29</v>
      </c>
      <c r="G38494" t="s">
        <v>273</v>
      </c>
    </row>
    <row r="38495" spans="1:7">
      <c r="A38495">
        <v>73064080</v>
      </c>
      <c r="B38495" t="s">
        <v>134</v>
      </c>
      <c r="C38495" s="30">
        <v>3.6190000000000002</v>
      </c>
      <c r="E38495">
        <v>2026</v>
      </c>
      <c r="G38495" t="s">
        <v>273</v>
      </c>
    </row>
    <row r="38496" spans="1:7">
      <c r="A38496">
        <v>73064080</v>
      </c>
      <c r="B38496" t="s">
        <v>134</v>
      </c>
      <c r="C38496" s="30">
        <v>3.948</v>
      </c>
      <c r="E38496">
        <v>2027</v>
      </c>
      <c r="G38496" t="s">
        <v>273</v>
      </c>
    </row>
    <row r="38497" spans="1:7">
      <c r="A38497">
        <v>73064080</v>
      </c>
      <c r="B38497" t="s">
        <v>134</v>
      </c>
      <c r="C38497" s="30">
        <v>4.2770000000000001</v>
      </c>
      <c r="E38497">
        <v>2028</v>
      </c>
      <c r="G38497" t="s">
        <v>273</v>
      </c>
    </row>
    <row r="38498" spans="1:7">
      <c r="A38498">
        <v>73065021</v>
      </c>
      <c r="B38498" t="s">
        <v>134</v>
      </c>
      <c r="C38498" s="30">
        <v>2.4900000000000002</v>
      </c>
      <c r="D38498" t="s">
        <v>21</v>
      </c>
      <c r="G38498" t="s">
        <v>273</v>
      </c>
    </row>
    <row r="38499" spans="1:7">
      <c r="A38499">
        <v>73065021</v>
      </c>
      <c r="B38499" t="s">
        <v>134</v>
      </c>
      <c r="C38499" s="30">
        <v>2.7390000000000003</v>
      </c>
      <c r="D38499" t="s">
        <v>21</v>
      </c>
      <c r="E38499">
        <v>2026</v>
      </c>
      <c r="G38499" t="s">
        <v>273</v>
      </c>
    </row>
    <row r="38500" spans="1:7">
      <c r="A38500">
        <v>73065021</v>
      </c>
      <c r="B38500" t="s">
        <v>134</v>
      </c>
      <c r="C38500" s="30">
        <v>2.9880000000000004</v>
      </c>
      <c r="D38500" t="s">
        <v>21</v>
      </c>
      <c r="E38500">
        <v>2027</v>
      </c>
      <c r="G38500" t="s">
        <v>273</v>
      </c>
    </row>
    <row r="38501" spans="1:7">
      <c r="A38501">
        <v>73065021</v>
      </c>
      <c r="B38501" t="s">
        <v>134</v>
      </c>
      <c r="C38501" s="30">
        <v>3.2370000000000001</v>
      </c>
      <c r="D38501" t="s">
        <v>21</v>
      </c>
      <c r="E38501">
        <v>2028</v>
      </c>
      <c r="G38501" t="s">
        <v>273</v>
      </c>
    </row>
    <row r="38502" spans="1:7">
      <c r="A38502">
        <v>73065029</v>
      </c>
      <c r="B38502" t="s">
        <v>134</v>
      </c>
      <c r="C38502" s="30">
        <v>2.41</v>
      </c>
      <c r="D38502" t="s">
        <v>21</v>
      </c>
      <c r="G38502" t="s">
        <v>273</v>
      </c>
    </row>
    <row r="38503" spans="1:7">
      <c r="A38503">
        <v>73065029</v>
      </c>
      <c r="B38503" t="s">
        <v>134</v>
      </c>
      <c r="C38503" s="30">
        <v>2.6510000000000002</v>
      </c>
      <c r="D38503" t="s">
        <v>21</v>
      </c>
      <c r="E38503">
        <v>2026</v>
      </c>
      <c r="G38503" t="s">
        <v>273</v>
      </c>
    </row>
    <row r="38504" spans="1:7">
      <c r="A38504">
        <v>73065029</v>
      </c>
      <c r="B38504" t="s">
        <v>134</v>
      </c>
      <c r="C38504" s="30">
        <v>2.8920000000000003</v>
      </c>
      <c r="D38504" t="s">
        <v>21</v>
      </c>
      <c r="E38504">
        <v>2027</v>
      </c>
      <c r="G38504" t="s">
        <v>273</v>
      </c>
    </row>
    <row r="38505" spans="1:7">
      <c r="A38505">
        <v>73065029</v>
      </c>
      <c r="B38505" t="s">
        <v>134</v>
      </c>
      <c r="C38505" s="30">
        <v>3.133</v>
      </c>
      <c r="D38505" t="s">
        <v>21</v>
      </c>
      <c r="E38505">
        <v>2028</v>
      </c>
      <c r="G38505" t="s">
        <v>273</v>
      </c>
    </row>
    <row r="38506" spans="1:7">
      <c r="A38506">
        <v>73065080</v>
      </c>
      <c r="B38506" t="s">
        <v>134</v>
      </c>
      <c r="C38506" s="30">
        <v>2.4900000000000002</v>
      </c>
      <c r="D38506" t="s">
        <v>21</v>
      </c>
      <c r="G38506" t="s">
        <v>273</v>
      </c>
    </row>
    <row r="38507" spans="1:7">
      <c r="A38507">
        <v>73065080</v>
      </c>
      <c r="B38507" t="s">
        <v>134</v>
      </c>
      <c r="C38507" s="30">
        <v>2.7390000000000003</v>
      </c>
      <c r="D38507" t="s">
        <v>21</v>
      </c>
      <c r="E38507">
        <v>2026</v>
      </c>
      <c r="G38507" t="s">
        <v>273</v>
      </c>
    </row>
    <row r="38508" spans="1:7">
      <c r="A38508">
        <v>73065080</v>
      </c>
      <c r="B38508" t="s">
        <v>134</v>
      </c>
      <c r="C38508" s="30">
        <v>2.9880000000000004</v>
      </c>
      <c r="D38508" t="s">
        <v>21</v>
      </c>
      <c r="E38508">
        <v>2027</v>
      </c>
      <c r="G38508" t="s">
        <v>273</v>
      </c>
    </row>
    <row r="38509" spans="1:7">
      <c r="A38509">
        <v>73065080</v>
      </c>
      <c r="B38509" t="s">
        <v>134</v>
      </c>
      <c r="C38509" s="30">
        <v>3.2370000000000001</v>
      </c>
      <c r="D38509" t="s">
        <v>21</v>
      </c>
      <c r="E38509">
        <v>2028</v>
      </c>
      <c r="G38509" t="s">
        <v>273</v>
      </c>
    </row>
    <row r="38510" spans="1:7">
      <c r="A38510">
        <v>73066110</v>
      </c>
      <c r="B38510" t="s">
        <v>134</v>
      </c>
      <c r="C38510" s="30">
        <v>3.37</v>
      </c>
      <c r="G38510" t="s">
        <v>273</v>
      </c>
    </row>
    <row r="38511" spans="1:7">
      <c r="A38511">
        <v>73066110</v>
      </c>
      <c r="B38511" t="s">
        <v>134</v>
      </c>
      <c r="C38511" s="30">
        <v>3.7070000000000003</v>
      </c>
      <c r="E38511">
        <v>2026</v>
      </c>
      <c r="G38511" t="s">
        <v>273</v>
      </c>
    </row>
    <row r="38512" spans="1:7">
      <c r="A38512">
        <v>73066110</v>
      </c>
      <c r="B38512" t="s">
        <v>134</v>
      </c>
      <c r="C38512" s="30">
        <v>4.0440000000000005</v>
      </c>
      <c r="E38512">
        <v>2027</v>
      </c>
      <c r="G38512" t="s">
        <v>273</v>
      </c>
    </row>
    <row r="38513" spans="1:7">
      <c r="A38513">
        <v>73066110</v>
      </c>
      <c r="B38513" t="s">
        <v>134</v>
      </c>
      <c r="C38513" s="30">
        <v>4.3810000000000002</v>
      </c>
      <c r="E38513">
        <v>2028</v>
      </c>
      <c r="G38513" t="s">
        <v>273</v>
      </c>
    </row>
    <row r="38514" spans="1:7">
      <c r="A38514">
        <v>73066192</v>
      </c>
      <c r="B38514" t="s">
        <v>134</v>
      </c>
      <c r="C38514" s="30">
        <v>2.5</v>
      </c>
      <c r="D38514" t="s">
        <v>20</v>
      </c>
      <c r="G38514" t="s">
        <v>273</v>
      </c>
    </row>
    <row r="38515" spans="1:7">
      <c r="A38515">
        <v>73066192</v>
      </c>
      <c r="B38515" t="s">
        <v>134</v>
      </c>
      <c r="C38515" s="30">
        <v>2.75</v>
      </c>
      <c r="D38515" t="s">
        <v>20</v>
      </c>
      <c r="E38515">
        <v>2026</v>
      </c>
      <c r="G38515" t="s">
        <v>273</v>
      </c>
    </row>
    <row r="38516" spans="1:7">
      <c r="A38516">
        <v>73066192</v>
      </c>
      <c r="B38516" t="s">
        <v>134</v>
      </c>
      <c r="C38516" s="30">
        <v>3</v>
      </c>
      <c r="D38516" t="s">
        <v>20</v>
      </c>
      <c r="E38516">
        <v>2027</v>
      </c>
      <c r="G38516" t="s">
        <v>273</v>
      </c>
    </row>
    <row r="38517" spans="1:7">
      <c r="A38517">
        <v>73066192</v>
      </c>
      <c r="B38517" t="s">
        <v>134</v>
      </c>
      <c r="C38517" s="30">
        <v>3.25</v>
      </c>
      <c r="D38517" t="s">
        <v>20</v>
      </c>
      <c r="E38517">
        <v>2028</v>
      </c>
      <c r="G38517" t="s">
        <v>273</v>
      </c>
    </row>
    <row r="38518" spans="1:7">
      <c r="A38518">
        <v>73066199</v>
      </c>
      <c r="B38518" t="s">
        <v>134</v>
      </c>
      <c r="C38518" s="30">
        <v>2.5</v>
      </c>
      <c r="D38518" t="s">
        <v>20</v>
      </c>
      <c r="G38518" t="s">
        <v>273</v>
      </c>
    </row>
    <row r="38519" spans="1:7">
      <c r="A38519">
        <v>73066199</v>
      </c>
      <c r="B38519" t="s">
        <v>134</v>
      </c>
      <c r="C38519" s="30">
        <v>2.75</v>
      </c>
      <c r="D38519" t="s">
        <v>20</v>
      </c>
      <c r="E38519">
        <v>2026</v>
      </c>
      <c r="G38519" t="s">
        <v>273</v>
      </c>
    </row>
    <row r="38520" spans="1:7">
      <c r="A38520">
        <v>73066199</v>
      </c>
      <c r="B38520" t="s">
        <v>134</v>
      </c>
      <c r="C38520" s="30">
        <v>3</v>
      </c>
      <c r="D38520" t="s">
        <v>20</v>
      </c>
      <c r="E38520">
        <v>2027</v>
      </c>
      <c r="G38520" t="s">
        <v>273</v>
      </c>
    </row>
    <row r="38521" spans="1:7">
      <c r="A38521">
        <v>73066199</v>
      </c>
      <c r="B38521" t="s">
        <v>134</v>
      </c>
      <c r="C38521" s="30">
        <v>3.25</v>
      </c>
      <c r="D38521" t="s">
        <v>20</v>
      </c>
      <c r="E38521">
        <v>2028</v>
      </c>
      <c r="G38521" t="s">
        <v>273</v>
      </c>
    </row>
    <row r="38522" spans="1:7">
      <c r="A38522">
        <v>73066910</v>
      </c>
      <c r="B38522" t="s">
        <v>134</v>
      </c>
      <c r="C38522" s="30">
        <v>3.37</v>
      </c>
      <c r="G38522" t="s">
        <v>273</v>
      </c>
    </row>
    <row r="38523" spans="1:7">
      <c r="A38523">
        <v>73066910</v>
      </c>
      <c r="B38523" t="s">
        <v>134</v>
      </c>
      <c r="C38523" s="30">
        <v>3.7070000000000003</v>
      </c>
      <c r="E38523">
        <v>2026</v>
      </c>
      <c r="G38523" t="s">
        <v>273</v>
      </c>
    </row>
    <row r="38524" spans="1:7">
      <c r="A38524">
        <v>73066910</v>
      </c>
      <c r="B38524" t="s">
        <v>134</v>
      </c>
      <c r="C38524" s="30">
        <v>4.0440000000000005</v>
      </c>
      <c r="E38524">
        <v>2027</v>
      </c>
      <c r="G38524" t="s">
        <v>273</v>
      </c>
    </row>
    <row r="38525" spans="1:7">
      <c r="A38525">
        <v>73066910</v>
      </c>
      <c r="B38525" t="s">
        <v>134</v>
      </c>
      <c r="C38525" s="30">
        <v>4.3810000000000002</v>
      </c>
      <c r="E38525">
        <v>2028</v>
      </c>
      <c r="G38525" t="s">
        <v>273</v>
      </c>
    </row>
    <row r="38526" spans="1:7">
      <c r="A38526">
        <v>73066990</v>
      </c>
      <c r="B38526" t="s">
        <v>134</v>
      </c>
      <c r="C38526" s="30">
        <v>2.5</v>
      </c>
      <c r="D38526" t="s">
        <v>20</v>
      </c>
      <c r="G38526" t="s">
        <v>273</v>
      </c>
    </row>
    <row r="38527" spans="1:7">
      <c r="A38527">
        <v>73066990</v>
      </c>
      <c r="B38527" t="s">
        <v>134</v>
      </c>
      <c r="C38527" s="30">
        <v>2.75</v>
      </c>
      <c r="D38527" t="s">
        <v>20</v>
      </c>
      <c r="E38527">
        <v>2026</v>
      </c>
      <c r="G38527" t="s">
        <v>273</v>
      </c>
    </row>
    <row r="38528" spans="1:7">
      <c r="A38528">
        <v>73066990</v>
      </c>
      <c r="B38528" t="s">
        <v>134</v>
      </c>
      <c r="C38528" s="30">
        <v>3</v>
      </c>
      <c r="D38528" t="s">
        <v>20</v>
      </c>
      <c r="E38528">
        <v>2027</v>
      </c>
      <c r="G38528" t="s">
        <v>273</v>
      </c>
    </row>
    <row r="38529" spans="1:7">
      <c r="A38529">
        <v>73066990</v>
      </c>
      <c r="B38529" t="s">
        <v>134</v>
      </c>
      <c r="C38529" s="30">
        <v>3.25</v>
      </c>
      <c r="D38529" t="s">
        <v>20</v>
      </c>
      <c r="E38529">
        <v>2028</v>
      </c>
      <c r="G38529" t="s">
        <v>273</v>
      </c>
    </row>
    <row r="38530" spans="1:7">
      <c r="A38530">
        <v>73069000</v>
      </c>
      <c r="B38530" t="s">
        <v>134</v>
      </c>
      <c r="C38530" s="30">
        <v>2.5</v>
      </c>
      <c r="D38530" t="s">
        <v>20</v>
      </c>
      <c r="G38530" t="s">
        <v>273</v>
      </c>
    </row>
    <row r="38531" spans="1:7">
      <c r="A38531">
        <v>73069000</v>
      </c>
      <c r="B38531" t="s">
        <v>134</v>
      </c>
      <c r="C38531" s="30">
        <v>2.75</v>
      </c>
      <c r="D38531" t="s">
        <v>20</v>
      </c>
      <c r="E38531">
        <v>2026</v>
      </c>
      <c r="G38531" t="s">
        <v>273</v>
      </c>
    </row>
    <row r="38532" spans="1:7">
      <c r="A38532">
        <v>73069000</v>
      </c>
      <c r="B38532" t="s">
        <v>134</v>
      </c>
      <c r="C38532" s="30">
        <v>3</v>
      </c>
      <c r="D38532" t="s">
        <v>20</v>
      </c>
      <c r="E38532">
        <v>2027</v>
      </c>
      <c r="G38532" t="s">
        <v>273</v>
      </c>
    </row>
    <row r="38533" spans="1:7">
      <c r="A38533">
        <v>73069000</v>
      </c>
      <c r="B38533" t="s">
        <v>134</v>
      </c>
      <c r="C38533" s="30">
        <v>3.25</v>
      </c>
      <c r="D38533" t="s">
        <v>20</v>
      </c>
      <c r="E38533">
        <v>2028</v>
      </c>
      <c r="G38533" t="s">
        <v>273</v>
      </c>
    </row>
    <row r="38534" spans="1:7">
      <c r="A38534">
        <v>730711</v>
      </c>
      <c r="B38534" t="s">
        <v>134</v>
      </c>
      <c r="C38534" s="30">
        <v>2.93</v>
      </c>
      <c r="G38534" t="s">
        <v>273</v>
      </c>
    </row>
    <row r="38535" spans="1:7">
      <c r="A38535">
        <v>730711</v>
      </c>
      <c r="B38535" t="s">
        <v>134</v>
      </c>
      <c r="C38535" s="30">
        <v>3.2230000000000003</v>
      </c>
      <c r="E38535">
        <v>2026</v>
      </c>
      <c r="G38535" t="s">
        <v>273</v>
      </c>
    </row>
    <row r="38536" spans="1:7">
      <c r="A38536">
        <v>730711</v>
      </c>
      <c r="B38536" t="s">
        <v>134</v>
      </c>
      <c r="C38536" s="30">
        <v>3.516</v>
      </c>
      <c r="E38536">
        <v>2027</v>
      </c>
      <c r="G38536" t="s">
        <v>273</v>
      </c>
    </row>
    <row r="38537" spans="1:7">
      <c r="A38537">
        <v>730711</v>
      </c>
      <c r="B38537" t="s">
        <v>134</v>
      </c>
      <c r="C38537" s="30">
        <v>3.8090000000000002</v>
      </c>
      <c r="E38537">
        <v>2028</v>
      </c>
      <c r="G38537" t="s">
        <v>273</v>
      </c>
    </row>
    <row r="38538" spans="1:7">
      <c r="A38538">
        <v>73071910</v>
      </c>
      <c r="B38538" t="s">
        <v>134</v>
      </c>
      <c r="C38538" s="30">
        <v>2.93</v>
      </c>
      <c r="G38538" t="s">
        <v>273</v>
      </c>
    </row>
    <row r="38539" spans="1:7">
      <c r="A38539">
        <v>73071910</v>
      </c>
      <c r="B38539" t="s">
        <v>134</v>
      </c>
      <c r="C38539" s="30">
        <v>3.2230000000000003</v>
      </c>
      <c r="E38539">
        <v>2026</v>
      </c>
      <c r="G38539" t="s">
        <v>273</v>
      </c>
    </row>
    <row r="38540" spans="1:7">
      <c r="A38540">
        <v>73071910</v>
      </c>
      <c r="B38540" t="s">
        <v>134</v>
      </c>
      <c r="C38540" s="30">
        <v>3.516</v>
      </c>
      <c r="E38540">
        <v>2027</v>
      </c>
      <c r="G38540" t="s">
        <v>273</v>
      </c>
    </row>
    <row r="38541" spans="1:7">
      <c r="A38541">
        <v>73071910</v>
      </c>
      <c r="B38541" t="s">
        <v>134</v>
      </c>
      <c r="C38541" s="30">
        <v>3.8090000000000002</v>
      </c>
      <c r="E38541">
        <v>2028</v>
      </c>
      <c r="G38541" t="s">
        <v>273</v>
      </c>
    </row>
    <row r="38542" spans="1:7">
      <c r="A38542">
        <v>73071990</v>
      </c>
      <c r="B38542" t="s">
        <v>134</v>
      </c>
      <c r="C38542" s="30">
        <v>3.04</v>
      </c>
      <c r="D38542" t="s">
        <v>20</v>
      </c>
      <c r="G38542" t="s">
        <v>273</v>
      </c>
    </row>
    <row r="38543" spans="1:7">
      <c r="A38543">
        <v>73071990</v>
      </c>
      <c r="B38543" t="s">
        <v>134</v>
      </c>
      <c r="C38543" s="30">
        <v>3.3439999999999999</v>
      </c>
      <c r="D38543" t="s">
        <v>20</v>
      </c>
      <c r="E38543">
        <v>2026</v>
      </c>
      <c r="G38543" t="s">
        <v>273</v>
      </c>
    </row>
    <row r="38544" spans="1:7">
      <c r="A38544">
        <v>73071990</v>
      </c>
      <c r="B38544" t="s">
        <v>134</v>
      </c>
      <c r="C38544" s="30">
        <v>3.6480000000000001</v>
      </c>
      <c r="D38544" t="s">
        <v>20</v>
      </c>
      <c r="E38544">
        <v>2027</v>
      </c>
      <c r="G38544" t="s">
        <v>273</v>
      </c>
    </row>
    <row r="38545" spans="1:7">
      <c r="A38545">
        <v>73071990</v>
      </c>
      <c r="B38545" t="s">
        <v>134</v>
      </c>
      <c r="C38545" s="30">
        <v>3.952</v>
      </c>
      <c r="D38545" t="s">
        <v>20</v>
      </c>
      <c r="E38545">
        <v>2028</v>
      </c>
      <c r="G38545" t="s">
        <v>273</v>
      </c>
    </row>
    <row r="38546" spans="1:7">
      <c r="A38546">
        <v>73072100</v>
      </c>
      <c r="B38546" t="s">
        <v>134</v>
      </c>
      <c r="C38546" s="30">
        <v>2.78</v>
      </c>
      <c r="G38546" t="s">
        <v>273</v>
      </c>
    </row>
    <row r="38547" spans="1:7">
      <c r="A38547">
        <v>73072100</v>
      </c>
      <c r="B38547" t="s">
        <v>134</v>
      </c>
      <c r="C38547" s="30">
        <v>3.0579999999999998</v>
      </c>
      <c r="E38547">
        <v>2026</v>
      </c>
      <c r="G38547" t="s">
        <v>273</v>
      </c>
    </row>
    <row r="38548" spans="1:7">
      <c r="A38548">
        <v>73072100</v>
      </c>
      <c r="B38548" t="s">
        <v>134</v>
      </c>
      <c r="C38548" s="30">
        <v>3.3359999999999999</v>
      </c>
      <c r="E38548">
        <v>2027</v>
      </c>
      <c r="G38548" t="s">
        <v>273</v>
      </c>
    </row>
    <row r="38549" spans="1:7">
      <c r="A38549">
        <v>73072100</v>
      </c>
      <c r="B38549" t="s">
        <v>134</v>
      </c>
      <c r="C38549" s="30">
        <v>3.6139999999999999</v>
      </c>
      <c r="E38549">
        <v>2028</v>
      </c>
      <c r="G38549" t="s">
        <v>273</v>
      </c>
    </row>
    <row r="38550" spans="1:7">
      <c r="A38550">
        <v>730722</v>
      </c>
      <c r="B38550" t="s">
        <v>134</v>
      </c>
      <c r="C38550" s="30">
        <v>2.78</v>
      </c>
      <c r="G38550" t="s">
        <v>273</v>
      </c>
    </row>
    <row r="38551" spans="1:7">
      <c r="A38551">
        <v>730722</v>
      </c>
      <c r="B38551" t="s">
        <v>134</v>
      </c>
      <c r="C38551" s="30">
        <v>3.0579999999999998</v>
      </c>
      <c r="E38551">
        <v>2026</v>
      </c>
      <c r="G38551" t="s">
        <v>273</v>
      </c>
    </row>
    <row r="38552" spans="1:7">
      <c r="A38552">
        <v>730722</v>
      </c>
      <c r="B38552" t="s">
        <v>134</v>
      </c>
      <c r="C38552" s="30">
        <v>3.3359999999999999</v>
      </c>
      <c r="E38552">
        <v>2027</v>
      </c>
      <c r="G38552" t="s">
        <v>273</v>
      </c>
    </row>
    <row r="38553" spans="1:7">
      <c r="A38553">
        <v>730722</v>
      </c>
      <c r="B38553" t="s">
        <v>134</v>
      </c>
      <c r="C38553" s="30">
        <v>3.6139999999999999</v>
      </c>
      <c r="E38553">
        <v>2028</v>
      </c>
      <c r="G38553" t="s">
        <v>273</v>
      </c>
    </row>
    <row r="38554" spans="1:7">
      <c r="A38554">
        <v>730723</v>
      </c>
      <c r="B38554" t="s">
        <v>134</v>
      </c>
      <c r="C38554" s="30">
        <v>2.78</v>
      </c>
      <c r="G38554" t="s">
        <v>273</v>
      </c>
    </row>
    <row r="38555" spans="1:7">
      <c r="A38555">
        <v>730723</v>
      </c>
      <c r="B38555" t="s">
        <v>134</v>
      </c>
      <c r="C38555" s="30">
        <v>3.0579999999999998</v>
      </c>
      <c r="E38555">
        <v>2026</v>
      </c>
      <c r="G38555" t="s">
        <v>273</v>
      </c>
    </row>
    <row r="38556" spans="1:7">
      <c r="A38556">
        <v>730723</v>
      </c>
      <c r="B38556" t="s">
        <v>134</v>
      </c>
      <c r="C38556" s="30">
        <v>3.3359999999999999</v>
      </c>
      <c r="E38556">
        <v>2027</v>
      </c>
      <c r="G38556" t="s">
        <v>273</v>
      </c>
    </row>
    <row r="38557" spans="1:7">
      <c r="A38557">
        <v>730723</v>
      </c>
      <c r="B38557" t="s">
        <v>134</v>
      </c>
      <c r="C38557" s="30">
        <v>3.6139999999999999</v>
      </c>
      <c r="E38557">
        <v>2028</v>
      </c>
      <c r="G38557" t="s">
        <v>273</v>
      </c>
    </row>
    <row r="38558" spans="1:7">
      <c r="A38558">
        <v>730729</v>
      </c>
      <c r="B38558" t="s">
        <v>134</v>
      </c>
      <c r="C38558" s="30">
        <v>2.78</v>
      </c>
      <c r="G38558" t="s">
        <v>273</v>
      </c>
    </row>
    <row r="38559" spans="1:7">
      <c r="A38559">
        <v>730729</v>
      </c>
      <c r="B38559" t="s">
        <v>134</v>
      </c>
      <c r="C38559" s="30">
        <v>3.0579999999999998</v>
      </c>
      <c r="E38559">
        <v>2026</v>
      </c>
      <c r="G38559" t="s">
        <v>273</v>
      </c>
    </row>
    <row r="38560" spans="1:7">
      <c r="A38560">
        <v>730729</v>
      </c>
      <c r="B38560" t="s">
        <v>134</v>
      </c>
      <c r="C38560" s="30">
        <v>3.3359999999999999</v>
      </c>
      <c r="E38560">
        <v>2027</v>
      </c>
      <c r="G38560" t="s">
        <v>273</v>
      </c>
    </row>
    <row r="38561" spans="1:7">
      <c r="A38561">
        <v>730729</v>
      </c>
      <c r="B38561" t="s">
        <v>134</v>
      </c>
      <c r="C38561" s="30">
        <v>3.6139999999999999</v>
      </c>
      <c r="E38561">
        <v>2028</v>
      </c>
      <c r="G38561" t="s">
        <v>273</v>
      </c>
    </row>
    <row r="38562" spans="1:7">
      <c r="A38562">
        <v>73079100</v>
      </c>
      <c r="B38562" t="s">
        <v>134</v>
      </c>
      <c r="C38562" s="30">
        <v>2.31</v>
      </c>
      <c r="D38562" t="s">
        <v>20</v>
      </c>
      <c r="G38562" t="s">
        <v>273</v>
      </c>
    </row>
    <row r="38563" spans="1:7">
      <c r="A38563">
        <v>73079100</v>
      </c>
      <c r="B38563" t="s">
        <v>134</v>
      </c>
      <c r="C38563" s="30">
        <v>2.5409999999999999</v>
      </c>
      <c r="D38563" t="s">
        <v>20</v>
      </c>
      <c r="E38563">
        <v>2026</v>
      </c>
      <c r="G38563" t="s">
        <v>273</v>
      </c>
    </row>
    <row r="38564" spans="1:7">
      <c r="A38564">
        <v>73079100</v>
      </c>
      <c r="B38564" t="s">
        <v>134</v>
      </c>
      <c r="C38564" s="30">
        <v>2.7720000000000002</v>
      </c>
      <c r="D38564" t="s">
        <v>20</v>
      </c>
      <c r="E38564">
        <v>2027</v>
      </c>
      <c r="G38564" t="s">
        <v>273</v>
      </c>
    </row>
    <row r="38565" spans="1:7">
      <c r="A38565">
        <v>73079100</v>
      </c>
      <c r="B38565" t="s">
        <v>134</v>
      </c>
      <c r="C38565" s="30">
        <v>3.0030000000000001</v>
      </c>
      <c r="D38565" t="s">
        <v>20</v>
      </c>
      <c r="E38565">
        <v>2028</v>
      </c>
      <c r="G38565" t="s">
        <v>273</v>
      </c>
    </row>
    <row r="38566" spans="1:7">
      <c r="A38566">
        <v>730792</v>
      </c>
      <c r="B38566" t="s">
        <v>134</v>
      </c>
      <c r="C38566" s="30">
        <v>2.31</v>
      </c>
      <c r="D38566" t="s">
        <v>20</v>
      </c>
      <c r="G38566" t="s">
        <v>273</v>
      </c>
    </row>
    <row r="38567" spans="1:7">
      <c r="A38567">
        <v>730792</v>
      </c>
      <c r="B38567" t="s">
        <v>134</v>
      </c>
      <c r="C38567" s="30">
        <v>2.5409999999999999</v>
      </c>
      <c r="D38567" t="s">
        <v>20</v>
      </c>
      <c r="E38567">
        <v>2026</v>
      </c>
      <c r="G38567" t="s">
        <v>273</v>
      </c>
    </row>
    <row r="38568" spans="1:7">
      <c r="A38568">
        <v>730792</v>
      </c>
      <c r="B38568" t="s">
        <v>134</v>
      </c>
      <c r="C38568" s="30">
        <v>2.7720000000000002</v>
      </c>
      <c r="D38568" t="s">
        <v>20</v>
      </c>
      <c r="E38568">
        <v>2027</v>
      </c>
      <c r="G38568" t="s">
        <v>273</v>
      </c>
    </row>
    <row r="38569" spans="1:7">
      <c r="A38569">
        <v>730792</v>
      </c>
      <c r="B38569" t="s">
        <v>134</v>
      </c>
      <c r="C38569" s="30">
        <v>3.0030000000000001</v>
      </c>
      <c r="D38569" t="s">
        <v>20</v>
      </c>
      <c r="E38569">
        <v>2028</v>
      </c>
      <c r="G38569" t="s">
        <v>273</v>
      </c>
    </row>
    <row r="38570" spans="1:7">
      <c r="A38570">
        <v>730793</v>
      </c>
      <c r="B38570" t="s">
        <v>134</v>
      </c>
      <c r="C38570" s="30">
        <v>2.31</v>
      </c>
      <c r="D38570" t="s">
        <v>20</v>
      </c>
      <c r="G38570" t="s">
        <v>273</v>
      </c>
    </row>
    <row r="38571" spans="1:7">
      <c r="A38571">
        <v>730793</v>
      </c>
      <c r="B38571" t="s">
        <v>134</v>
      </c>
      <c r="C38571" s="30">
        <v>2.5409999999999999</v>
      </c>
      <c r="D38571" t="s">
        <v>20</v>
      </c>
      <c r="E38571">
        <v>2026</v>
      </c>
      <c r="G38571" t="s">
        <v>273</v>
      </c>
    </row>
    <row r="38572" spans="1:7">
      <c r="A38572">
        <v>730793</v>
      </c>
      <c r="B38572" t="s">
        <v>134</v>
      </c>
      <c r="C38572" s="30">
        <v>2.7720000000000002</v>
      </c>
      <c r="D38572" t="s">
        <v>20</v>
      </c>
      <c r="E38572">
        <v>2027</v>
      </c>
      <c r="G38572" t="s">
        <v>273</v>
      </c>
    </row>
    <row r="38573" spans="1:7">
      <c r="A38573">
        <v>730793</v>
      </c>
      <c r="B38573" t="s">
        <v>134</v>
      </c>
      <c r="C38573" s="30">
        <v>3.0030000000000001</v>
      </c>
      <c r="D38573" t="s">
        <v>20</v>
      </c>
      <c r="E38573">
        <v>2028</v>
      </c>
      <c r="G38573" t="s">
        <v>273</v>
      </c>
    </row>
    <row r="38574" spans="1:7">
      <c r="A38574">
        <v>730799</v>
      </c>
      <c r="B38574" t="s">
        <v>134</v>
      </c>
      <c r="C38574" s="30">
        <v>2.31</v>
      </c>
      <c r="D38574" t="s">
        <v>20</v>
      </c>
      <c r="G38574" t="s">
        <v>273</v>
      </c>
    </row>
    <row r="38575" spans="1:7">
      <c r="A38575">
        <v>730799</v>
      </c>
      <c r="B38575" t="s">
        <v>134</v>
      </c>
      <c r="C38575" s="30">
        <v>2.5409999999999999</v>
      </c>
      <c r="D38575" t="s">
        <v>20</v>
      </c>
      <c r="E38575">
        <v>2026</v>
      </c>
      <c r="G38575" t="s">
        <v>273</v>
      </c>
    </row>
    <row r="38576" spans="1:7">
      <c r="A38576">
        <v>730799</v>
      </c>
      <c r="B38576" t="s">
        <v>134</v>
      </c>
      <c r="C38576" s="30">
        <v>2.7720000000000002</v>
      </c>
      <c r="D38576" t="s">
        <v>20</v>
      </c>
      <c r="E38576">
        <v>2027</v>
      </c>
      <c r="G38576" t="s">
        <v>273</v>
      </c>
    </row>
    <row r="38577" spans="1:7">
      <c r="A38577">
        <v>730799</v>
      </c>
      <c r="B38577" t="s">
        <v>134</v>
      </c>
      <c r="C38577" s="30">
        <v>3.0030000000000001</v>
      </c>
      <c r="D38577" t="s">
        <v>20</v>
      </c>
      <c r="E38577">
        <v>2028</v>
      </c>
      <c r="G38577" t="s">
        <v>273</v>
      </c>
    </row>
    <row r="38578" spans="1:7">
      <c r="A38578">
        <v>7308</v>
      </c>
      <c r="B38578" t="s">
        <v>134</v>
      </c>
      <c r="C38578" s="30">
        <v>3.04</v>
      </c>
      <c r="D38578" t="s">
        <v>20</v>
      </c>
      <c r="G38578" t="s">
        <v>273</v>
      </c>
    </row>
    <row r="38579" spans="1:7">
      <c r="A38579">
        <v>7308</v>
      </c>
      <c r="B38579" t="s">
        <v>134</v>
      </c>
      <c r="C38579" s="30">
        <v>3.3439999999999999</v>
      </c>
      <c r="D38579" t="s">
        <v>20</v>
      </c>
      <c r="E38579">
        <v>2026</v>
      </c>
      <c r="G38579" t="s">
        <v>273</v>
      </c>
    </row>
    <row r="38580" spans="1:7">
      <c r="A38580">
        <v>7308</v>
      </c>
      <c r="B38580" t="s">
        <v>134</v>
      </c>
      <c r="C38580" s="30">
        <v>3.6480000000000001</v>
      </c>
      <c r="D38580" t="s">
        <v>20</v>
      </c>
      <c r="E38580">
        <v>2027</v>
      </c>
      <c r="G38580" t="s">
        <v>273</v>
      </c>
    </row>
    <row r="38581" spans="1:7">
      <c r="A38581">
        <v>7308</v>
      </c>
      <c r="B38581" t="s">
        <v>134</v>
      </c>
      <c r="C38581" s="30">
        <v>3.952</v>
      </c>
      <c r="D38581" t="s">
        <v>20</v>
      </c>
      <c r="E38581">
        <v>2028</v>
      </c>
      <c r="G38581" t="s">
        <v>273</v>
      </c>
    </row>
    <row r="38582" spans="1:7">
      <c r="A38582">
        <v>7309</v>
      </c>
      <c r="B38582" t="s">
        <v>134</v>
      </c>
      <c r="C38582" s="30">
        <v>3.21</v>
      </c>
      <c r="D38582" t="s">
        <v>20</v>
      </c>
      <c r="G38582" t="s">
        <v>273</v>
      </c>
    </row>
    <row r="38583" spans="1:7">
      <c r="A38583">
        <v>7309</v>
      </c>
      <c r="B38583" t="s">
        <v>134</v>
      </c>
      <c r="C38583" s="30">
        <v>3.5310000000000001</v>
      </c>
      <c r="D38583" t="s">
        <v>20</v>
      </c>
      <c r="E38583">
        <v>2026</v>
      </c>
      <c r="G38583" t="s">
        <v>273</v>
      </c>
    </row>
    <row r="38584" spans="1:7">
      <c r="A38584">
        <v>7309</v>
      </c>
      <c r="B38584" t="s">
        <v>134</v>
      </c>
      <c r="C38584" s="30">
        <v>3.8519999999999999</v>
      </c>
      <c r="D38584" t="s">
        <v>20</v>
      </c>
      <c r="E38584">
        <v>2027</v>
      </c>
      <c r="G38584" t="s">
        <v>273</v>
      </c>
    </row>
    <row r="38585" spans="1:7">
      <c r="A38585">
        <v>7309</v>
      </c>
      <c r="B38585" t="s">
        <v>134</v>
      </c>
      <c r="C38585" s="30">
        <v>4.173</v>
      </c>
      <c r="D38585" t="s">
        <v>20</v>
      </c>
      <c r="E38585">
        <v>2028</v>
      </c>
      <c r="G38585" t="s">
        <v>273</v>
      </c>
    </row>
    <row r="38586" spans="1:7">
      <c r="A38586">
        <v>7310</v>
      </c>
      <c r="B38586" t="s">
        <v>134</v>
      </c>
      <c r="C38586" s="30">
        <v>2.5</v>
      </c>
      <c r="D38586" t="s">
        <v>20</v>
      </c>
      <c r="G38586" t="s">
        <v>273</v>
      </c>
    </row>
    <row r="38587" spans="1:7">
      <c r="A38587">
        <v>7310</v>
      </c>
      <c r="B38587" t="s">
        <v>134</v>
      </c>
      <c r="C38587" s="30">
        <v>2.75</v>
      </c>
      <c r="D38587" t="s">
        <v>20</v>
      </c>
      <c r="E38587">
        <v>2026</v>
      </c>
      <c r="G38587" t="s">
        <v>273</v>
      </c>
    </row>
    <row r="38588" spans="1:7">
      <c r="A38588">
        <v>7310</v>
      </c>
      <c r="B38588" t="s">
        <v>134</v>
      </c>
      <c r="C38588" s="30">
        <v>3</v>
      </c>
      <c r="D38588" t="s">
        <v>20</v>
      </c>
      <c r="E38588">
        <v>2027</v>
      </c>
      <c r="G38588" t="s">
        <v>273</v>
      </c>
    </row>
    <row r="38589" spans="1:7">
      <c r="A38589">
        <v>7310</v>
      </c>
      <c r="B38589" t="s">
        <v>134</v>
      </c>
      <c r="C38589" s="30">
        <v>3.25</v>
      </c>
      <c r="D38589" t="s">
        <v>20</v>
      </c>
      <c r="E38589">
        <v>2028</v>
      </c>
      <c r="G38589" t="s">
        <v>273</v>
      </c>
    </row>
    <row r="38590" spans="1:7">
      <c r="A38590">
        <v>731100</v>
      </c>
      <c r="B38590" t="s">
        <v>134</v>
      </c>
      <c r="C38590" s="30">
        <v>3.03</v>
      </c>
      <c r="D38590" t="s">
        <v>20</v>
      </c>
      <c r="G38590" t="s">
        <v>273</v>
      </c>
    </row>
    <row r="38591" spans="1:7">
      <c r="A38591">
        <v>731100</v>
      </c>
      <c r="B38591" t="s">
        <v>134</v>
      </c>
      <c r="C38591" s="30">
        <v>3.3329999999999997</v>
      </c>
      <c r="D38591" t="s">
        <v>20</v>
      </c>
      <c r="E38591">
        <v>2026</v>
      </c>
      <c r="G38591" t="s">
        <v>273</v>
      </c>
    </row>
    <row r="38592" spans="1:7">
      <c r="A38592">
        <v>731100</v>
      </c>
      <c r="B38592" t="s">
        <v>134</v>
      </c>
      <c r="C38592" s="30">
        <v>3.6359999999999997</v>
      </c>
      <c r="D38592" t="s">
        <v>20</v>
      </c>
      <c r="E38592">
        <v>2027</v>
      </c>
      <c r="G38592" t="s">
        <v>273</v>
      </c>
    </row>
    <row r="38593" spans="1:7">
      <c r="A38593">
        <v>731100</v>
      </c>
      <c r="B38593" t="s">
        <v>134</v>
      </c>
      <c r="C38593" s="30">
        <v>3.9389999999999996</v>
      </c>
      <c r="D38593" t="s">
        <v>20</v>
      </c>
      <c r="E38593">
        <v>2028</v>
      </c>
      <c r="G38593" t="s">
        <v>273</v>
      </c>
    </row>
    <row r="38594" spans="1:7">
      <c r="A38594">
        <v>73181100</v>
      </c>
      <c r="B38594" t="s">
        <v>134</v>
      </c>
      <c r="C38594" s="30">
        <v>2.31</v>
      </c>
      <c r="D38594" t="s">
        <v>20</v>
      </c>
      <c r="G38594" t="s">
        <v>273</v>
      </c>
    </row>
    <row r="38595" spans="1:7">
      <c r="A38595">
        <v>73181100</v>
      </c>
      <c r="B38595" t="s">
        <v>134</v>
      </c>
      <c r="C38595" s="30">
        <v>2.5409999999999999</v>
      </c>
      <c r="D38595" t="s">
        <v>20</v>
      </c>
      <c r="E38595">
        <v>2026</v>
      </c>
      <c r="G38595" t="s">
        <v>273</v>
      </c>
    </row>
    <row r="38596" spans="1:7">
      <c r="A38596">
        <v>73181100</v>
      </c>
      <c r="B38596" t="s">
        <v>134</v>
      </c>
      <c r="C38596" s="30">
        <v>2.7720000000000002</v>
      </c>
      <c r="D38596" t="s">
        <v>20</v>
      </c>
      <c r="E38596">
        <v>2027</v>
      </c>
      <c r="G38596" t="s">
        <v>273</v>
      </c>
    </row>
    <row r="38597" spans="1:7">
      <c r="A38597">
        <v>73181100</v>
      </c>
      <c r="B38597" t="s">
        <v>134</v>
      </c>
      <c r="C38597" s="30">
        <v>3.0030000000000001</v>
      </c>
      <c r="D38597" t="s">
        <v>20</v>
      </c>
      <c r="E38597">
        <v>2028</v>
      </c>
      <c r="G38597" t="s">
        <v>273</v>
      </c>
    </row>
    <row r="38598" spans="1:7">
      <c r="A38598">
        <v>73181210</v>
      </c>
      <c r="B38598" t="s">
        <v>134</v>
      </c>
      <c r="C38598" s="30">
        <v>3.11</v>
      </c>
      <c r="G38598" t="s">
        <v>273</v>
      </c>
    </row>
    <row r="38599" spans="1:7">
      <c r="A38599">
        <v>73181210</v>
      </c>
      <c r="B38599" t="s">
        <v>134</v>
      </c>
      <c r="C38599" s="30">
        <v>3.4209999999999998</v>
      </c>
      <c r="E38599">
        <v>2026</v>
      </c>
      <c r="G38599" t="s">
        <v>273</v>
      </c>
    </row>
    <row r="38600" spans="1:7">
      <c r="A38600">
        <v>73181210</v>
      </c>
      <c r="B38600" t="s">
        <v>134</v>
      </c>
      <c r="C38600" s="30">
        <v>3.7319999999999998</v>
      </c>
      <c r="E38600">
        <v>2027</v>
      </c>
      <c r="G38600" t="s">
        <v>273</v>
      </c>
    </row>
    <row r="38601" spans="1:7">
      <c r="A38601">
        <v>73181210</v>
      </c>
      <c r="B38601" t="s">
        <v>134</v>
      </c>
      <c r="C38601" s="30">
        <v>4.0430000000000001</v>
      </c>
      <c r="E38601">
        <v>2028</v>
      </c>
      <c r="G38601" t="s">
        <v>273</v>
      </c>
    </row>
    <row r="38602" spans="1:7">
      <c r="A38602">
        <v>73181290</v>
      </c>
      <c r="B38602" t="s">
        <v>134</v>
      </c>
      <c r="C38602" s="30">
        <v>2.31</v>
      </c>
      <c r="D38602" t="s">
        <v>20</v>
      </c>
      <c r="G38602" t="s">
        <v>273</v>
      </c>
    </row>
    <row r="38603" spans="1:7">
      <c r="A38603">
        <v>73181290</v>
      </c>
      <c r="B38603" t="s">
        <v>134</v>
      </c>
      <c r="C38603" s="30">
        <v>2.5409999999999999</v>
      </c>
      <c r="D38603" t="s">
        <v>20</v>
      </c>
      <c r="E38603">
        <v>2026</v>
      </c>
      <c r="G38603" t="s">
        <v>273</v>
      </c>
    </row>
    <row r="38604" spans="1:7">
      <c r="A38604">
        <v>73181290</v>
      </c>
      <c r="B38604" t="s">
        <v>134</v>
      </c>
      <c r="C38604" s="30">
        <v>2.7720000000000002</v>
      </c>
      <c r="D38604" t="s">
        <v>20</v>
      </c>
      <c r="E38604">
        <v>2027</v>
      </c>
      <c r="G38604" t="s">
        <v>273</v>
      </c>
    </row>
    <row r="38605" spans="1:7">
      <c r="A38605">
        <v>73181290</v>
      </c>
      <c r="B38605" t="s">
        <v>134</v>
      </c>
      <c r="C38605" s="30">
        <v>3.0030000000000001</v>
      </c>
      <c r="D38605" t="s">
        <v>20</v>
      </c>
      <c r="E38605">
        <v>2028</v>
      </c>
      <c r="G38605" t="s">
        <v>273</v>
      </c>
    </row>
    <row r="38606" spans="1:7">
      <c r="A38606">
        <v>73181300</v>
      </c>
      <c r="B38606" t="s">
        <v>134</v>
      </c>
      <c r="C38606" s="30">
        <v>2.31</v>
      </c>
      <c r="D38606" t="s">
        <v>20</v>
      </c>
      <c r="G38606" t="s">
        <v>273</v>
      </c>
    </row>
    <row r="38607" spans="1:7">
      <c r="A38607">
        <v>73181300</v>
      </c>
      <c r="B38607" t="s">
        <v>134</v>
      </c>
      <c r="C38607" s="30">
        <v>2.5409999999999999</v>
      </c>
      <c r="D38607" t="s">
        <v>20</v>
      </c>
      <c r="E38607">
        <v>2026</v>
      </c>
      <c r="G38607" t="s">
        <v>273</v>
      </c>
    </row>
    <row r="38608" spans="1:7">
      <c r="A38608">
        <v>73181300</v>
      </c>
      <c r="B38608" t="s">
        <v>134</v>
      </c>
      <c r="C38608" s="30">
        <v>2.7720000000000002</v>
      </c>
      <c r="D38608" t="s">
        <v>20</v>
      </c>
      <c r="E38608">
        <v>2027</v>
      </c>
      <c r="G38608" t="s">
        <v>273</v>
      </c>
    </row>
    <row r="38609" spans="1:7">
      <c r="A38609">
        <v>73181300</v>
      </c>
      <c r="B38609" t="s">
        <v>134</v>
      </c>
      <c r="C38609" s="30">
        <v>3.0030000000000001</v>
      </c>
      <c r="D38609" t="s">
        <v>20</v>
      </c>
      <c r="E38609">
        <v>2028</v>
      </c>
      <c r="G38609" t="s">
        <v>273</v>
      </c>
    </row>
    <row r="38610" spans="1:7">
      <c r="A38610">
        <v>73181410</v>
      </c>
      <c r="B38610" t="s">
        <v>134</v>
      </c>
      <c r="C38610" s="30">
        <v>3.11</v>
      </c>
      <c r="G38610" t="s">
        <v>273</v>
      </c>
    </row>
    <row r="38611" spans="1:7">
      <c r="A38611">
        <v>73181410</v>
      </c>
      <c r="B38611" t="s">
        <v>134</v>
      </c>
      <c r="C38611" s="30">
        <v>3.4209999999999998</v>
      </c>
      <c r="E38611">
        <v>2026</v>
      </c>
      <c r="G38611" t="s">
        <v>273</v>
      </c>
    </row>
    <row r="38612" spans="1:7">
      <c r="A38612">
        <v>73181410</v>
      </c>
      <c r="B38612" t="s">
        <v>134</v>
      </c>
      <c r="C38612" s="30">
        <v>3.7319999999999998</v>
      </c>
      <c r="E38612">
        <v>2027</v>
      </c>
      <c r="G38612" t="s">
        <v>273</v>
      </c>
    </row>
    <row r="38613" spans="1:7">
      <c r="A38613">
        <v>73181410</v>
      </c>
      <c r="B38613" t="s">
        <v>134</v>
      </c>
      <c r="C38613" s="30">
        <v>4.0430000000000001</v>
      </c>
      <c r="E38613">
        <v>2028</v>
      </c>
      <c r="G38613" t="s">
        <v>273</v>
      </c>
    </row>
    <row r="38614" spans="1:7">
      <c r="A38614">
        <v>73181491</v>
      </c>
      <c r="B38614" t="s">
        <v>134</v>
      </c>
      <c r="C38614" s="30">
        <v>2.31</v>
      </c>
      <c r="D38614" t="s">
        <v>20</v>
      </c>
      <c r="G38614" t="s">
        <v>273</v>
      </c>
    </row>
    <row r="38615" spans="1:7">
      <c r="A38615">
        <v>73181491</v>
      </c>
      <c r="B38615" t="s">
        <v>134</v>
      </c>
      <c r="C38615" s="30">
        <v>2.5409999999999999</v>
      </c>
      <c r="D38615" t="s">
        <v>20</v>
      </c>
      <c r="E38615">
        <v>2026</v>
      </c>
      <c r="G38615" t="s">
        <v>273</v>
      </c>
    </row>
    <row r="38616" spans="1:7">
      <c r="A38616">
        <v>73181491</v>
      </c>
      <c r="B38616" t="s">
        <v>134</v>
      </c>
      <c r="C38616" s="30">
        <v>2.7720000000000002</v>
      </c>
      <c r="D38616" t="s">
        <v>20</v>
      </c>
      <c r="E38616">
        <v>2027</v>
      </c>
      <c r="G38616" t="s">
        <v>273</v>
      </c>
    </row>
    <row r="38617" spans="1:7">
      <c r="A38617">
        <v>73181491</v>
      </c>
      <c r="B38617" t="s">
        <v>134</v>
      </c>
      <c r="C38617" s="30">
        <v>3.0030000000000001</v>
      </c>
      <c r="D38617" t="s">
        <v>20</v>
      </c>
      <c r="E38617">
        <v>2028</v>
      </c>
      <c r="G38617" t="s">
        <v>273</v>
      </c>
    </row>
    <row r="38618" spans="1:7">
      <c r="A38618">
        <v>73181499</v>
      </c>
      <c r="B38618" t="s">
        <v>134</v>
      </c>
      <c r="C38618" s="30">
        <v>2.31</v>
      </c>
      <c r="D38618" t="s">
        <v>20</v>
      </c>
      <c r="G38618" t="s">
        <v>273</v>
      </c>
    </row>
    <row r="38619" spans="1:7">
      <c r="A38619">
        <v>73181499</v>
      </c>
      <c r="B38619" t="s">
        <v>134</v>
      </c>
      <c r="C38619" s="30">
        <v>2.5409999999999999</v>
      </c>
      <c r="D38619" t="s">
        <v>20</v>
      </c>
      <c r="E38619">
        <v>2026</v>
      </c>
      <c r="G38619" t="s">
        <v>273</v>
      </c>
    </row>
    <row r="38620" spans="1:7">
      <c r="A38620">
        <v>73181499</v>
      </c>
      <c r="B38620" t="s">
        <v>134</v>
      </c>
      <c r="C38620" s="30">
        <v>2.7720000000000002</v>
      </c>
      <c r="D38620" t="s">
        <v>20</v>
      </c>
      <c r="E38620">
        <v>2027</v>
      </c>
      <c r="G38620" t="s">
        <v>273</v>
      </c>
    </row>
    <row r="38621" spans="1:7">
      <c r="A38621">
        <v>73181499</v>
      </c>
      <c r="B38621" t="s">
        <v>134</v>
      </c>
      <c r="C38621" s="30">
        <v>3.0030000000000001</v>
      </c>
      <c r="D38621" t="s">
        <v>20</v>
      </c>
      <c r="E38621">
        <v>2028</v>
      </c>
      <c r="G38621" t="s">
        <v>273</v>
      </c>
    </row>
    <row r="38622" spans="1:7">
      <c r="A38622">
        <v>731815</v>
      </c>
      <c r="B38622" t="s">
        <v>134</v>
      </c>
      <c r="C38622" s="30">
        <v>2.77</v>
      </c>
      <c r="D38622" t="s">
        <v>20</v>
      </c>
      <c r="G38622" t="s">
        <v>273</v>
      </c>
    </row>
    <row r="38623" spans="1:7">
      <c r="A38623">
        <v>731815</v>
      </c>
      <c r="B38623" t="s">
        <v>134</v>
      </c>
      <c r="C38623" s="30">
        <v>3.0470000000000002</v>
      </c>
      <c r="D38623" t="s">
        <v>20</v>
      </c>
      <c r="E38623">
        <v>2026</v>
      </c>
      <c r="G38623" t="s">
        <v>273</v>
      </c>
    </row>
    <row r="38624" spans="1:7">
      <c r="A38624">
        <v>731815</v>
      </c>
      <c r="B38624" t="s">
        <v>134</v>
      </c>
      <c r="C38624" s="30">
        <v>3.3239999999999998</v>
      </c>
      <c r="D38624" t="s">
        <v>20</v>
      </c>
      <c r="E38624">
        <v>2027</v>
      </c>
      <c r="G38624" t="s">
        <v>273</v>
      </c>
    </row>
    <row r="38625" spans="1:7">
      <c r="A38625">
        <v>731815</v>
      </c>
      <c r="B38625" t="s">
        <v>134</v>
      </c>
      <c r="C38625" s="30">
        <v>3.601</v>
      </c>
      <c r="D38625" t="s">
        <v>20</v>
      </c>
      <c r="E38625">
        <v>2028</v>
      </c>
      <c r="G38625" t="s">
        <v>273</v>
      </c>
    </row>
    <row r="38626" spans="1:7">
      <c r="A38626">
        <v>731816</v>
      </c>
      <c r="B38626" t="s">
        <v>134</v>
      </c>
      <c r="C38626" s="30">
        <v>2.98</v>
      </c>
      <c r="D38626" t="s">
        <v>20</v>
      </c>
      <c r="G38626" t="s">
        <v>273</v>
      </c>
    </row>
    <row r="38627" spans="1:7">
      <c r="A38627">
        <v>731816</v>
      </c>
      <c r="B38627" t="s">
        <v>134</v>
      </c>
      <c r="C38627" s="30">
        <v>3.278</v>
      </c>
      <c r="D38627" t="s">
        <v>20</v>
      </c>
      <c r="E38627">
        <v>2026</v>
      </c>
      <c r="G38627" t="s">
        <v>273</v>
      </c>
    </row>
    <row r="38628" spans="1:7">
      <c r="A38628">
        <v>731816</v>
      </c>
      <c r="B38628" t="s">
        <v>134</v>
      </c>
      <c r="C38628" s="30">
        <v>3.5760000000000001</v>
      </c>
      <c r="D38628" t="s">
        <v>20</v>
      </c>
      <c r="E38628">
        <v>2027</v>
      </c>
      <c r="G38628" t="s">
        <v>273</v>
      </c>
    </row>
    <row r="38629" spans="1:7">
      <c r="A38629">
        <v>731816</v>
      </c>
      <c r="B38629" t="s">
        <v>134</v>
      </c>
      <c r="C38629" s="30">
        <v>3.8740000000000001</v>
      </c>
      <c r="D38629" t="s">
        <v>20</v>
      </c>
      <c r="E38629">
        <v>2028</v>
      </c>
      <c r="G38629" t="s">
        <v>273</v>
      </c>
    </row>
    <row r="38630" spans="1:7">
      <c r="A38630">
        <v>73181900</v>
      </c>
      <c r="B38630" t="s">
        <v>134</v>
      </c>
      <c r="C38630" s="30">
        <v>2.31</v>
      </c>
      <c r="D38630" t="s">
        <v>20</v>
      </c>
      <c r="G38630" t="s">
        <v>273</v>
      </c>
    </row>
    <row r="38631" spans="1:7">
      <c r="A38631">
        <v>73181900</v>
      </c>
      <c r="B38631" t="s">
        <v>134</v>
      </c>
      <c r="C38631" s="30">
        <v>2.5409999999999999</v>
      </c>
      <c r="D38631" t="s">
        <v>20</v>
      </c>
      <c r="E38631">
        <v>2026</v>
      </c>
      <c r="G38631" t="s">
        <v>273</v>
      </c>
    </row>
    <row r="38632" spans="1:7">
      <c r="A38632">
        <v>73181900</v>
      </c>
      <c r="B38632" t="s">
        <v>134</v>
      </c>
      <c r="C38632" s="30">
        <v>2.7720000000000002</v>
      </c>
      <c r="D38632" t="s">
        <v>20</v>
      </c>
      <c r="E38632">
        <v>2027</v>
      </c>
      <c r="G38632" t="s">
        <v>273</v>
      </c>
    </row>
    <row r="38633" spans="1:7">
      <c r="A38633">
        <v>73181900</v>
      </c>
      <c r="B38633" t="s">
        <v>134</v>
      </c>
      <c r="C38633" s="30">
        <v>3.0030000000000001</v>
      </c>
      <c r="D38633" t="s">
        <v>20</v>
      </c>
      <c r="E38633">
        <v>2028</v>
      </c>
      <c r="G38633" t="s">
        <v>273</v>
      </c>
    </row>
    <row r="38634" spans="1:7">
      <c r="A38634">
        <v>73182100</v>
      </c>
      <c r="B38634" t="s">
        <v>134</v>
      </c>
      <c r="C38634" s="30">
        <v>2.31</v>
      </c>
      <c r="D38634" t="s">
        <v>20</v>
      </c>
      <c r="G38634" t="s">
        <v>273</v>
      </c>
    </row>
    <row r="38635" spans="1:7">
      <c r="A38635">
        <v>73182100</v>
      </c>
      <c r="B38635" t="s">
        <v>134</v>
      </c>
      <c r="C38635" s="30">
        <v>2.5409999999999999</v>
      </c>
      <c r="D38635" t="s">
        <v>20</v>
      </c>
      <c r="E38635">
        <v>2026</v>
      </c>
      <c r="G38635" t="s">
        <v>273</v>
      </c>
    </row>
    <row r="38636" spans="1:7">
      <c r="A38636">
        <v>73182100</v>
      </c>
      <c r="B38636" t="s">
        <v>134</v>
      </c>
      <c r="C38636" s="30">
        <v>2.7720000000000002</v>
      </c>
      <c r="D38636" t="s">
        <v>20</v>
      </c>
      <c r="E38636">
        <v>2027</v>
      </c>
      <c r="G38636" t="s">
        <v>273</v>
      </c>
    </row>
    <row r="38637" spans="1:7">
      <c r="A38637">
        <v>73182100</v>
      </c>
      <c r="B38637" t="s">
        <v>134</v>
      </c>
      <c r="C38637" s="30">
        <v>3.0030000000000001</v>
      </c>
      <c r="D38637" t="s">
        <v>20</v>
      </c>
      <c r="E38637">
        <v>2028</v>
      </c>
      <c r="G38637" t="s">
        <v>273</v>
      </c>
    </row>
    <row r="38638" spans="1:7">
      <c r="A38638">
        <v>73182200</v>
      </c>
      <c r="B38638" t="s">
        <v>134</v>
      </c>
      <c r="C38638" s="30">
        <v>2.37</v>
      </c>
      <c r="D38638" t="s">
        <v>20</v>
      </c>
      <c r="G38638" t="s">
        <v>273</v>
      </c>
    </row>
    <row r="38639" spans="1:7">
      <c r="A38639">
        <v>73182200</v>
      </c>
      <c r="B38639" t="s">
        <v>134</v>
      </c>
      <c r="C38639" s="30">
        <v>2.6070000000000002</v>
      </c>
      <c r="D38639" t="s">
        <v>20</v>
      </c>
      <c r="E38639">
        <v>2026</v>
      </c>
      <c r="G38639" t="s">
        <v>273</v>
      </c>
    </row>
    <row r="38640" spans="1:7">
      <c r="A38640">
        <v>73182200</v>
      </c>
      <c r="B38640" t="s">
        <v>134</v>
      </c>
      <c r="C38640" s="30">
        <v>2.8440000000000003</v>
      </c>
      <c r="D38640" t="s">
        <v>20</v>
      </c>
      <c r="E38640">
        <v>2027</v>
      </c>
      <c r="G38640" t="s">
        <v>273</v>
      </c>
    </row>
    <row r="38641" spans="1:7">
      <c r="A38641">
        <v>73182200</v>
      </c>
      <c r="B38641" t="s">
        <v>134</v>
      </c>
      <c r="C38641" s="30">
        <v>3.081</v>
      </c>
      <c r="D38641" t="s">
        <v>20</v>
      </c>
      <c r="E38641">
        <v>2028</v>
      </c>
      <c r="G38641" t="s">
        <v>273</v>
      </c>
    </row>
    <row r="38642" spans="1:7">
      <c r="A38642">
        <v>73182300</v>
      </c>
      <c r="B38642" t="s">
        <v>134</v>
      </c>
      <c r="C38642" s="30">
        <v>2.3199999999999998</v>
      </c>
      <c r="D38642" t="s">
        <v>20</v>
      </c>
      <c r="G38642" t="s">
        <v>273</v>
      </c>
    </row>
    <row r="38643" spans="1:7">
      <c r="A38643">
        <v>73182300</v>
      </c>
      <c r="B38643" t="s">
        <v>134</v>
      </c>
      <c r="C38643" s="30">
        <v>2.552</v>
      </c>
      <c r="D38643" t="s">
        <v>20</v>
      </c>
      <c r="E38643">
        <v>2026</v>
      </c>
      <c r="G38643" t="s">
        <v>273</v>
      </c>
    </row>
    <row r="38644" spans="1:7">
      <c r="A38644">
        <v>73182300</v>
      </c>
      <c r="B38644" t="s">
        <v>134</v>
      </c>
      <c r="C38644" s="30">
        <v>2.7839999999999998</v>
      </c>
      <c r="D38644" t="s">
        <v>20</v>
      </c>
      <c r="E38644">
        <v>2027</v>
      </c>
      <c r="G38644" t="s">
        <v>273</v>
      </c>
    </row>
    <row r="38645" spans="1:7">
      <c r="A38645">
        <v>73182300</v>
      </c>
      <c r="B38645" t="s">
        <v>134</v>
      </c>
      <c r="C38645" s="30">
        <v>3.016</v>
      </c>
      <c r="D38645" t="s">
        <v>20</v>
      </c>
      <c r="E38645">
        <v>2028</v>
      </c>
      <c r="G38645" t="s">
        <v>273</v>
      </c>
    </row>
    <row r="38646" spans="1:7">
      <c r="A38646">
        <v>73182400</v>
      </c>
      <c r="B38646" t="s">
        <v>134</v>
      </c>
      <c r="C38646" s="30">
        <v>2.31</v>
      </c>
      <c r="D38646" t="s">
        <v>20</v>
      </c>
      <c r="G38646" t="s">
        <v>273</v>
      </c>
    </row>
    <row r="38647" spans="1:7">
      <c r="A38647">
        <v>73182400</v>
      </c>
      <c r="B38647" t="s">
        <v>134</v>
      </c>
      <c r="C38647" s="30">
        <v>2.5409999999999999</v>
      </c>
      <c r="D38647" t="s">
        <v>20</v>
      </c>
      <c r="E38647">
        <v>2026</v>
      </c>
      <c r="G38647" t="s">
        <v>273</v>
      </c>
    </row>
    <row r="38648" spans="1:7">
      <c r="A38648">
        <v>73182400</v>
      </c>
      <c r="B38648" t="s">
        <v>134</v>
      </c>
      <c r="C38648" s="30">
        <v>2.7720000000000002</v>
      </c>
      <c r="D38648" t="s">
        <v>20</v>
      </c>
      <c r="E38648">
        <v>2027</v>
      </c>
      <c r="G38648" t="s">
        <v>273</v>
      </c>
    </row>
    <row r="38649" spans="1:7">
      <c r="A38649">
        <v>73182400</v>
      </c>
      <c r="B38649" t="s">
        <v>134</v>
      </c>
      <c r="C38649" s="30">
        <v>3.0030000000000001</v>
      </c>
      <c r="D38649" t="s">
        <v>20</v>
      </c>
      <c r="E38649">
        <v>2028</v>
      </c>
      <c r="G38649" t="s">
        <v>273</v>
      </c>
    </row>
    <row r="38650" spans="1:7">
      <c r="A38650">
        <v>73182900</v>
      </c>
      <c r="B38650" t="s">
        <v>134</v>
      </c>
      <c r="C38650" s="30">
        <v>2.31</v>
      </c>
      <c r="D38650" t="s">
        <v>20</v>
      </c>
      <c r="G38650" t="s">
        <v>273</v>
      </c>
    </row>
    <row r="38651" spans="1:7">
      <c r="A38651">
        <v>73182900</v>
      </c>
      <c r="B38651" t="s">
        <v>134</v>
      </c>
      <c r="C38651" s="30">
        <v>2.5409999999999999</v>
      </c>
      <c r="D38651" t="s">
        <v>20</v>
      </c>
      <c r="E38651">
        <v>2026</v>
      </c>
      <c r="G38651" t="s">
        <v>273</v>
      </c>
    </row>
    <row r="38652" spans="1:7">
      <c r="A38652">
        <v>73182900</v>
      </c>
      <c r="B38652" t="s">
        <v>134</v>
      </c>
      <c r="C38652" s="30">
        <v>2.7720000000000002</v>
      </c>
      <c r="D38652" t="s">
        <v>20</v>
      </c>
      <c r="E38652">
        <v>2027</v>
      </c>
      <c r="G38652" t="s">
        <v>273</v>
      </c>
    </row>
    <row r="38653" spans="1:7">
      <c r="A38653">
        <v>73182900</v>
      </c>
      <c r="B38653" t="s">
        <v>134</v>
      </c>
      <c r="C38653" s="30">
        <v>3.0030000000000001</v>
      </c>
      <c r="D38653" t="s">
        <v>20</v>
      </c>
      <c r="E38653">
        <v>2028</v>
      </c>
      <c r="G38653" t="s">
        <v>273</v>
      </c>
    </row>
    <row r="38654" spans="1:7">
      <c r="A38654">
        <v>73261100</v>
      </c>
      <c r="B38654" t="s">
        <v>134</v>
      </c>
      <c r="C38654" s="30">
        <v>3.04</v>
      </c>
      <c r="D38654" t="s">
        <v>20</v>
      </c>
      <c r="G38654" t="s">
        <v>273</v>
      </c>
    </row>
    <row r="38655" spans="1:7">
      <c r="A38655">
        <v>73261100</v>
      </c>
      <c r="B38655" t="s">
        <v>134</v>
      </c>
      <c r="C38655" s="30">
        <v>3.3439999999999999</v>
      </c>
      <c r="D38655" t="s">
        <v>20</v>
      </c>
      <c r="E38655">
        <v>2026</v>
      </c>
      <c r="G38655" t="s">
        <v>273</v>
      </c>
    </row>
    <row r="38656" spans="1:7">
      <c r="A38656">
        <v>73261100</v>
      </c>
      <c r="B38656" t="s">
        <v>134</v>
      </c>
      <c r="C38656" s="30">
        <v>3.6480000000000001</v>
      </c>
      <c r="D38656" t="s">
        <v>20</v>
      </c>
      <c r="E38656">
        <v>2027</v>
      </c>
      <c r="G38656" t="s">
        <v>273</v>
      </c>
    </row>
    <row r="38657" spans="1:7">
      <c r="A38657">
        <v>73261100</v>
      </c>
      <c r="B38657" t="s">
        <v>134</v>
      </c>
      <c r="C38657" s="30">
        <v>3.952</v>
      </c>
      <c r="D38657" t="s">
        <v>20</v>
      </c>
      <c r="E38657">
        <v>2028</v>
      </c>
      <c r="G38657" t="s">
        <v>273</v>
      </c>
    </row>
    <row r="38658" spans="1:7">
      <c r="A38658">
        <v>732619</v>
      </c>
      <c r="B38658" t="s">
        <v>134</v>
      </c>
      <c r="C38658" s="30">
        <v>3.04</v>
      </c>
      <c r="D38658" t="s">
        <v>20</v>
      </c>
      <c r="G38658" t="s">
        <v>273</v>
      </c>
    </row>
    <row r="38659" spans="1:7">
      <c r="A38659">
        <v>732619</v>
      </c>
      <c r="B38659" t="s">
        <v>134</v>
      </c>
      <c r="C38659" s="30">
        <v>3.3439999999999999</v>
      </c>
      <c r="D38659" t="s">
        <v>20</v>
      </c>
      <c r="E38659">
        <v>2026</v>
      </c>
      <c r="G38659" t="s">
        <v>273</v>
      </c>
    </row>
    <row r="38660" spans="1:7">
      <c r="A38660">
        <v>732619</v>
      </c>
      <c r="B38660" t="s">
        <v>134</v>
      </c>
      <c r="C38660" s="30">
        <v>3.6480000000000001</v>
      </c>
      <c r="D38660" t="s">
        <v>20</v>
      </c>
      <c r="E38660">
        <v>2027</v>
      </c>
      <c r="G38660" t="s">
        <v>273</v>
      </c>
    </row>
    <row r="38661" spans="1:7">
      <c r="A38661">
        <v>732619</v>
      </c>
      <c r="B38661" t="s">
        <v>134</v>
      </c>
      <c r="C38661" s="30">
        <v>3.952</v>
      </c>
      <c r="D38661" t="s">
        <v>20</v>
      </c>
      <c r="E38661">
        <v>2028</v>
      </c>
      <c r="G38661" t="s">
        <v>273</v>
      </c>
    </row>
    <row r="38662" spans="1:7">
      <c r="A38662">
        <v>73262000</v>
      </c>
      <c r="B38662" t="s">
        <v>134</v>
      </c>
      <c r="C38662" s="30">
        <v>2.31</v>
      </c>
      <c r="D38662" t="s">
        <v>20</v>
      </c>
      <c r="G38662" t="s">
        <v>273</v>
      </c>
    </row>
    <row r="38663" spans="1:7">
      <c r="A38663">
        <v>73262000</v>
      </c>
      <c r="B38663" t="s">
        <v>134</v>
      </c>
      <c r="C38663" s="30">
        <v>2.5409999999999999</v>
      </c>
      <c r="D38663" t="s">
        <v>20</v>
      </c>
      <c r="E38663">
        <v>2026</v>
      </c>
      <c r="G38663" t="s">
        <v>273</v>
      </c>
    </row>
    <row r="38664" spans="1:7">
      <c r="A38664">
        <v>73262000</v>
      </c>
      <c r="B38664" t="s">
        <v>134</v>
      </c>
      <c r="C38664" s="30">
        <v>2.7720000000000002</v>
      </c>
      <c r="D38664" t="s">
        <v>20</v>
      </c>
      <c r="E38664">
        <v>2027</v>
      </c>
      <c r="G38664" t="s">
        <v>273</v>
      </c>
    </row>
    <row r="38665" spans="1:7">
      <c r="A38665">
        <v>73262000</v>
      </c>
      <c r="B38665" t="s">
        <v>134</v>
      </c>
      <c r="C38665" s="30">
        <v>3.0030000000000001</v>
      </c>
      <c r="D38665" t="s">
        <v>20</v>
      </c>
      <c r="E38665">
        <v>2028</v>
      </c>
      <c r="G38665" t="s">
        <v>273</v>
      </c>
    </row>
    <row r="38666" spans="1:7">
      <c r="A38666">
        <v>73269030</v>
      </c>
      <c r="B38666" t="s">
        <v>134</v>
      </c>
      <c r="C38666" s="30">
        <v>2.31</v>
      </c>
      <c r="D38666" t="s">
        <v>20</v>
      </c>
      <c r="G38666" t="s">
        <v>273</v>
      </c>
    </row>
    <row r="38667" spans="1:7">
      <c r="A38667">
        <v>73269030</v>
      </c>
      <c r="B38667" t="s">
        <v>134</v>
      </c>
      <c r="C38667" s="30">
        <v>2.5409999999999999</v>
      </c>
      <c r="D38667" t="s">
        <v>20</v>
      </c>
      <c r="E38667">
        <v>2026</v>
      </c>
      <c r="G38667" t="s">
        <v>273</v>
      </c>
    </row>
    <row r="38668" spans="1:7">
      <c r="A38668">
        <v>73269030</v>
      </c>
      <c r="B38668" t="s">
        <v>134</v>
      </c>
      <c r="C38668" s="30">
        <v>2.7720000000000002</v>
      </c>
      <c r="D38668" t="s">
        <v>20</v>
      </c>
      <c r="E38668">
        <v>2027</v>
      </c>
      <c r="G38668" t="s">
        <v>273</v>
      </c>
    </row>
    <row r="38669" spans="1:7">
      <c r="A38669">
        <v>73269030</v>
      </c>
      <c r="B38669" t="s">
        <v>134</v>
      </c>
      <c r="C38669" s="30">
        <v>3.0030000000000001</v>
      </c>
      <c r="D38669" t="s">
        <v>20</v>
      </c>
      <c r="E38669">
        <v>2028</v>
      </c>
      <c r="G38669" t="s">
        <v>273</v>
      </c>
    </row>
    <row r="38670" spans="1:7">
      <c r="A38670">
        <v>73269040</v>
      </c>
      <c r="B38670" t="s">
        <v>134</v>
      </c>
      <c r="C38670" s="30">
        <v>2.31</v>
      </c>
      <c r="D38670" t="s">
        <v>20</v>
      </c>
      <c r="G38670" t="s">
        <v>273</v>
      </c>
    </row>
    <row r="38671" spans="1:7">
      <c r="A38671">
        <v>73269040</v>
      </c>
      <c r="B38671" t="s">
        <v>134</v>
      </c>
      <c r="C38671" s="30">
        <v>2.5409999999999999</v>
      </c>
      <c r="D38671" t="s">
        <v>20</v>
      </c>
      <c r="E38671">
        <v>2026</v>
      </c>
      <c r="G38671" t="s">
        <v>273</v>
      </c>
    </row>
    <row r="38672" spans="1:7">
      <c r="A38672">
        <v>73269040</v>
      </c>
      <c r="B38672" t="s">
        <v>134</v>
      </c>
      <c r="C38672" s="30">
        <v>2.7720000000000002</v>
      </c>
      <c r="D38672" t="s">
        <v>20</v>
      </c>
      <c r="E38672">
        <v>2027</v>
      </c>
      <c r="G38672" t="s">
        <v>273</v>
      </c>
    </row>
    <row r="38673" spans="1:7">
      <c r="A38673">
        <v>73269040</v>
      </c>
      <c r="B38673" t="s">
        <v>134</v>
      </c>
      <c r="C38673" s="30">
        <v>3.0030000000000001</v>
      </c>
      <c r="D38673" t="s">
        <v>20</v>
      </c>
      <c r="E38673">
        <v>2028</v>
      </c>
      <c r="G38673" t="s">
        <v>273</v>
      </c>
    </row>
    <row r="38674" spans="1:7">
      <c r="A38674">
        <v>73269050</v>
      </c>
      <c r="B38674" t="s">
        <v>134</v>
      </c>
      <c r="C38674" s="30">
        <v>2.31</v>
      </c>
      <c r="D38674" t="s">
        <v>20</v>
      </c>
      <c r="G38674" t="s">
        <v>273</v>
      </c>
    </row>
    <row r="38675" spans="1:7">
      <c r="A38675">
        <v>73269050</v>
      </c>
      <c r="B38675" t="s">
        <v>134</v>
      </c>
      <c r="C38675" s="30">
        <v>2.5409999999999999</v>
      </c>
      <c r="D38675" t="s">
        <v>20</v>
      </c>
      <c r="E38675">
        <v>2026</v>
      </c>
      <c r="G38675" t="s">
        <v>273</v>
      </c>
    </row>
    <row r="38676" spans="1:7">
      <c r="A38676">
        <v>73269050</v>
      </c>
      <c r="B38676" t="s">
        <v>134</v>
      </c>
      <c r="C38676" s="30">
        <v>2.7720000000000002</v>
      </c>
      <c r="D38676" t="s">
        <v>20</v>
      </c>
      <c r="E38676">
        <v>2027</v>
      </c>
      <c r="G38676" t="s">
        <v>273</v>
      </c>
    </row>
    <row r="38677" spans="1:7">
      <c r="A38677">
        <v>73269050</v>
      </c>
      <c r="B38677" t="s">
        <v>134</v>
      </c>
      <c r="C38677" s="30">
        <v>3.0030000000000001</v>
      </c>
      <c r="D38677" t="s">
        <v>20</v>
      </c>
      <c r="E38677">
        <v>2028</v>
      </c>
      <c r="G38677" t="s">
        <v>273</v>
      </c>
    </row>
    <row r="38678" spans="1:7">
      <c r="A38678">
        <v>73269060</v>
      </c>
      <c r="B38678" t="s">
        <v>134</v>
      </c>
      <c r="C38678" s="30">
        <v>2.31</v>
      </c>
      <c r="D38678" t="s">
        <v>20</v>
      </c>
      <c r="G38678" t="s">
        <v>273</v>
      </c>
    </row>
    <row r="38679" spans="1:7">
      <c r="A38679">
        <v>73269060</v>
      </c>
      <c r="B38679" t="s">
        <v>134</v>
      </c>
      <c r="C38679" s="30">
        <v>2.5409999999999999</v>
      </c>
      <c r="D38679" t="s">
        <v>20</v>
      </c>
      <c r="E38679">
        <v>2026</v>
      </c>
      <c r="G38679" t="s">
        <v>273</v>
      </c>
    </row>
    <row r="38680" spans="1:7">
      <c r="A38680">
        <v>73269060</v>
      </c>
      <c r="B38680" t="s">
        <v>134</v>
      </c>
      <c r="C38680" s="30">
        <v>2.7720000000000002</v>
      </c>
      <c r="D38680" t="s">
        <v>20</v>
      </c>
      <c r="E38680">
        <v>2027</v>
      </c>
      <c r="G38680" t="s">
        <v>273</v>
      </c>
    </row>
    <row r="38681" spans="1:7">
      <c r="A38681">
        <v>73269060</v>
      </c>
      <c r="B38681" t="s">
        <v>134</v>
      </c>
      <c r="C38681" s="30">
        <v>3.0030000000000001</v>
      </c>
      <c r="D38681" t="s">
        <v>20</v>
      </c>
      <c r="E38681">
        <v>2028</v>
      </c>
      <c r="G38681" t="s">
        <v>273</v>
      </c>
    </row>
    <row r="38682" spans="1:7">
      <c r="A38682">
        <v>73269092</v>
      </c>
      <c r="B38682" t="s">
        <v>134</v>
      </c>
      <c r="C38682" s="30">
        <v>3.04</v>
      </c>
      <c r="D38682" t="s">
        <v>20</v>
      </c>
      <c r="G38682" t="s">
        <v>273</v>
      </c>
    </row>
    <row r="38683" spans="1:7">
      <c r="A38683">
        <v>73269092</v>
      </c>
      <c r="B38683" t="s">
        <v>134</v>
      </c>
      <c r="C38683" s="30">
        <v>3.3439999999999999</v>
      </c>
      <c r="D38683" t="s">
        <v>20</v>
      </c>
      <c r="E38683">
        <v>2026</v>
      </c>
      <c r="G38683" t="s">
        <v>273</v>
      </c>
    </row>
    <row r="38684" spans="1:7">
      <c r="A38684">
        <v>73269092</v>
      </c>
      <c r="B38684" t="s">
        <v>134</v>
      </c>
      <c r="C38684" s="30">
        <v>3.6480000000000001</v>
      </c>
      <c r="D38684" t="s">
        <v>20</v>
      </c>
      <c r="E38684">
        <v>2027</v>
      </c>
      <c r="G38684" t="s">
        <v>273</v>
      </c>
    </row>
    <row r="38685" spans="1:7">
      <c r="A38685">
        <v>73269092</v>
      </c>
      <c r="B38685" t="s">
        <v>134</v>
      </c>
      <c r="C38685" s="30">
        <v>3.952</v>
      </c>
      <c r="D38685" t="s">
        <v>20</v>
      </c>
      <c r="E38685">
        <v>2028</v>
      </c>
      <c r="G38685" t="s">
        <v>273</v>
      </c>
    </row>
    <row r="38686" spans="1:7">
      <c r="A38686">
        <v>73269094</v>
      </c>
      <c r="B38686" t="s">
        <v>134</v>
      </c>
      <c r="C38686" s="30">
        <v>3.04</v>
      </c>
      <c r="D38686" t="s">
        <v>20</v>
      </c>
      <c r="G38686" t="s">
        <v>273</v>
      </c>
    </row>
    <row r="38687" spans="1:7">
      <c r="A38687">
        <v>73269094</v>
      </c>
      <c r="B38687" t="s">
        <v>134</v>
      </c>
      <c r="C38687" s="30">
        <v>3.3439999999999999</v>
      </c>
      <c r="D38687" t="s">
        <v>20</v>
      </c>
      <c r="E38687">
        <v>2026</v>
      </c>
      <c r="G38687" t="s">
        <v>273</v>
      </c>
    </row>
    <row r="38688" spans="1:7">
      <c r="A38688">
        <v>73269094</v>
      </c>
      <c r="B38688" t="s">
        <v>134</v>
      </c>
      <c r="C38688" s="30">
        <v>3.6480000000000001</v>
      </c>
      <c r="D38688" t="s">
        <v>20</v>
      </c>
      <c r="E38688">
        <v>2027</v>
      </c>
      <c r="G38688" t="s">
        <v>273</v>
      </c>
    </row>
    <row r="38689" spans="1:7">
      <c r="A38689">
        <v>73269094</v>
      </c>
      <c r="B38689" t="s">
        <v>134</v>
      </c>
      <c r="C38689" s="30">
        <v>3.952</v>
      </c>
      <c r="D38689" t="s">
        <v>20</v>
      </c>
      <c r="E38689">
        <v>2028</v>
      </c>
      <c r="G38689" t="s">
        <v>273</v>
      </c>
    </row>
    <row r="38690" spans="1:7">
      <c r="A38690">
        <v>73269096</v>
      </c>
      <c r="B38690" t="s">
        <v>134</v>
      </c>
      <c r="C38690" s="30">
        <v>3.04</v>
      </c>
      <c r="D38690" t="s">
        <v>20</v>
      </c>
      <c r="G38690" t="s">
        <v>273</v>
      </c>
    </row>
    <row r="38691" spans="1:7">
      <c r="A38691">
        <v>73269096</v>
      </c>
      <c r="B38691" t="s">
        <v>134</v>
      </c>
      <c r="C38691" s="30">
        <v>3.3439999999999999</v>
      </c>
      <c r="D38691" t="s">
        <v>20</v>
      </c>
      <c r="E38691">
        <v>2026</v>
      </c>
      <c r="G38691" t="s">
        <v>273</v>
      </c>
    </row>
    <row r="38692" spans="1:7">
      <c r="A38692">
        <v>73269096</v>
      </c>
      <c r="B38692" t="s">
        <v>134</v>
      </c>
      <c r="C38692" s="30">
        <v>3.6480000000000001</v>
      </c>
      <c r="D38692" t="s">
        <v>20</v>
      </c>
      <c r="E38692">
        <v>2027</v>
      </c>
      <c r="G38692" t="s">
        <v>273</v>
      </c>
    </row>
    <row r="38693" spans="1:7">
      <c r="A38693">
        <v>73269096</v>
      </c>
      <c r="B38693" t="s">
        <v>134</v>
      </c>
      <c r="C38693" s="30">
        <v>3.952</v>
      </c>
      <c r="D38693" t="s">
        <v>20</v>
      </c>
      <c r="E38693">
        <v>2028</v>
      </c>
      <c r="G38693" t="s">
        <v>273</v>
      </c>
    </row>
    <row r="38694" spans="1:7">
      <c r="A38694">
        <v>73269098</v>
      </c>
      <c r="B38694" t="s">
        <v>134</v>
      </c>
      <c r="C38694" s="30">
        <v>2.5</v>
      </c>
      <c r="D38694" t="s">
        <v>20</v>
      </c>
      <c r="G38694" t="s">
        <v>273</v>
      </c>
    </row>
    <row r="38695" spans="1:7">
      <c r="A38695">
        <v>73269098</v>
      </c>
      <c r="B38695" t="s">
        <v>134</v>
      </c>
      <c r="C38695" s="30">
        <v>2.75</v>
      </c>
      <c r="D38695" t="s">
        <v>20</v>
      </c>
      <c r="E38695">
        <v>2026</v>
      </c>
      <c r="G38695" t="s">
        <v>273</v>
      </c>
    </row>
    <row r="38696" spans="1:7">
      <c r="A38696">
        <v>73269098</v>
      </c>
      <c r="B38696" t="s">
        <v>134</v>
      </c>
      <c r="C38696" s="30">
        <v>3</v>
      </c>
      <c r="D38696" t="s">
        <v>20</v>
      </c>
      <c r="E38696">
        <v>2027</v>
      </c>
      <c r="G38696" t="s">
        <v>273</v>
      </c>
    </row>
    <row r="38697" spans="1:7">
      <c r="A38697">
        <v>73269098</v>
      </c>
      <c r="B38697" t="s">
        <v>134</v>
      </c>
      <c r="C38697" s="30">
        <v>3.25</v>
      </c>
      <c r="D38697" t="s">
        <v>20</v>
      </c>
      <c r="E38697">
        <v>2028</v>
      </c>
      <c r="G38697" t="s">
        <v>273</v>
      </c>
    </row>
    <row r="38698" spans="1:7">
      <c r="A38698">
        <v>2507008080</v>
      </c>
      <c r="B38698" t="s">
        <v>135</v>
      </c>
      <c r="C38698">
        <v>0.31</v>
      </c>
      <c r="G38698" t="s">
        <v>270</v>
      </c>
    </row>
    <row r="38699" spans="1:7">
      <c r="A38699">
        <v>2507008080</v>
      </c>
      <c r="B38699" t="s">
        <v>135</v>
      </c>
      <c r="C38699">
        <v>0.34100000000000003</v>
      </c>
      <c r="E38699">
        <v>2026</v>
      </c>
      <c r="G38699" t="s">
        <v>270</v>
      </c>
    </row>
    <row r="38700" spans="1:7">
      <c r="A38700">
        <v>2507008080</v>
      </c>
      <c r="B38700" t="s">
        <v>135</v>
      </c>
      <c r="C38700">
        <v>0.372</v>
      </c>
      <c r="E38700">
        <v>2027</v>
      </c>
      <c r="G38700" t="s">
        <v>270</v>
      </c>
    </row>
    <row r="38701" spans="1:7">
      <c r="A38701">
        <v>2507008080</v>
      </c>
      <c r="B38701" t="s">
        <v>135</v>
      </c>
      <c r="C38701">
        <v>0.40300000000000002</v>
      </c>
      <c r="E38701">
        <v>2028</v>
      </c>
      <c r="G38701" t="s">
        <v>270</v>
      </c>
    </row>
    <row r="38702" spans="1:7">
      <c r="A38702">
        <v>2523100010</v>
      </c>
      <c r="B38702" t="s">
        <v>135</v>
      </c>
      <c r="C38702" s="30">
        <v>1.37</v>
      </c>
      <c r="D38702" t="s">
        <v>17</v>
      </c>
      <c r="G38702" t="s">
        <v>270</v>
      </c>
    </row>
    <row r="38703" spans="1:7">
      <c r="A38703">
        <v>2523100010</v>
      </c>
      <c r="B38703" t="s">
        <v>135</v>
      </c>
      <c r="C38703" s="30">
        <v>1.5070000000000001</v>
      </c>
      <c r="D38703" t="s">
        <v>17</v>
      </c>
      <c r="E38703">
        <v>2026</v>
      </c>
      <c r="G38703" t="s">
        <v>270</v>
      </c>
    </row>
    <row r="38704" spans="1:7">
      <c r="A38704">
        <v>2523100010</v>
      </c>
      <c r="B38704" t="s">
        <v>135</v>
      </c>
      <c r="C38704" s="30">
        <v>1.6440000000000001</v>
      </c>
      <c r="D38704" t="s">
        <v>17</v>
      </c>
      <c r="E38704">
        <v>2027</v>
      </c>
      <c r="G38704" t="s">
        <v>270</v>
      </c>
    </row>
    <row r="38705" spans="1:7">
      <c r="A38705">
        <v>2523100010</v>
      </c>
      <c r="B38705" t="s">
        <v>135</v>
      </c>
      <c r="C38705" s="30">
        <v>1.7810000000000001</v>
      </c>
      <c r="D38705" t="s">
        <v>17</v>
      </c>
      <c r="E38705">
        <v>2028</v>
      </c>
      <c r="G38705" t="s">
        <v>270</v>
      </c>
    </row>
    <row r="38706" spans="1:7">
      <c r="A38706">
        <v>2523100090</v>
      </c>
      <c r="B38706" t="s">
        <v>135</v>
      </c>
      <c r="C38706" s="30">
        <v>1.19</v>
      </c>
      <c r="D38706" t="s">
        <v>13</v>
      </c>
      <c r="G38706" t="s">
        <v>270</v>
      </c>
    </row>
    <row r="38707" spans="1:7">
      <c r="A38707">
        <v>2523100090</v>
      </c>
      <c r="B38707" t="s">
        <v>135</v>
      </c>
      <c r="C38707" s="30">
        <v>1.3089999999999999</v>
      </c>
      <c r="D38707" t="s">
        <v>13</v>
      </c>
      <c r="E38707">
        <v>2026</v>
      </c>
      <c r="G38707" t="s">
        <v>270</v>
      </c>
    </row>
    <row r="38708" spans="1:7">
      <c r="A38708">
        <v>2523100090</v>
      </c>
      <c r="B38708" t="s">
        <v>135</v>
      </c>
      <c r="C38708" s="30">
        <v>1.4279999999999999</v>
      </c>
      <c r="D38708" t="s">
        <v>13</v>
      </c>
      <c r="E38708">
        <v>2027</v>
      </c>
      <c r="G38708" t="s">
        <v>270</v>
      </c>
    </row>
    <row r="38709" spans="1:7">
      <c r="A38709">
        <v>2523100090</v>
      </c>
      <c r="B38709" t="s">
        <v>135</v>
      </c>
      <c r="C38709" s="30">
        <v>1.5469999999999999</v>
      </c>
      <c r="D38709" t="s">
        <v>13</v>
      </c>
      <c r="E38709">
        <v>2028</v>
      </c>
      <c r="G38709" t="s">
        <v>270</v>
      </c>
    </row>
    <row r="38710" spans="1:7">
      <c r="A38710">
        <v>25232100</v>
      </c>
      <c r="B38710" t="s">
        <v>135</v>
      </c>
      <c r="C38710" s="30">
        <v>1.38</v>
      </c>
      <c r="G38710" t="s">
        <v>270</v>
      </c>
    </row>
    <row r="38711" spans="1:7">
      <c r="A38711">
        <v>25232100</v>
      </c>
      <c r="B38711" t="s">
        <v>135</v>
      </c>
      <c r="C38711" s="30">
        <v>1.5179999999999998</v>
      </c>
      <c r="E38711">
        <v>2026</v>
      </c>
      <c r="G38711" t="s">
        <v>270</v>
      </c>
    </row>
    <row r="38712" spans="1:7">
      <c r="A38712">
        <v>25232100</v>
      </c>
      <c r="B38712" t="s">
        <v>135</v>
      </c>
      <c r="C38712" s="30">
        <v>1.6559999999999999</v>
      </c>
      <c r="E38712">
        <v>2027</v>
      </c>
      <c r="G38712" t="s">
        <v>270</v>
      </c>
    </row>
    <row r="38713" spans="1:7">
      <c r="A38713">
        <v>25232100</v>
      </c>
      <c r="B38713" t="s">
        <v>135</v>
      </c>
      <c r="C38713" s="30">
        <v>1.7939999999999998</v>
      </c>
      <c r="E38713">
        <v>2028</v>
      </c>
      <c r="G38713" t="s">
        <v>270</v>
      </c>
    </row>
    <row r="38714" spans="1:7">
      <c r="A38714">
        <v>25232900</v>
      </c>
      <c r="B38714" t="s">
        <v>135</v>
      </c>
      <c r="C38714" s="30">
        <v>1.21</v>
      </c>
      <c r="G38714" t="s">
        <v>270</v>
      </c>
    </row>
    <row r="38715" spans="1:7">
      <c r="A38715">
        <v>25232900</v>
      </c>
      <c r="B38715" t="s">
        <v>135</v>
      </c>
      <c r="C38715" s="30">
        <v>1.331</v>
      </c>
      <c r="E38715">
        <v>2026</v>
      </c>
      <c r="G38715" t="s">
        <v>270</v>
      </c>
    </row>
    <row r="38716" spans="1:7">
      <c r="A38716">
        <v>25232900</v>
      </c>
      <c r="B38716" t="s">
        <v>135</v>
      </c>
      <c r="C38716" s="30">
        <v>1.452</v>
      </c>
      <c r="E38716">
        <v>2027</v>
      </c>
      <c r="G38716" t="s">
        <v>270</v>
      </c>
    </row>
    <row r="38717" spans="1:7">
      <c r="A38717">
        <v>25232900</v>
      </c>
      <c r="B38717" t="s">
        <v>135</v>
      </c>
      <c r="C38717" s="30">
        <v>1.573</v>
      </c>
      <c r="E38717">
        <v>2028</v>
      </c>
      <c r="G38717" t="s">
        <v>270</v>
      </c>
    </row>
    <row r="38718" spans="1:7">
      <c r="A38718">
        <v>25233000</v>
      </c>
      <c r="B38718" t="s">
        <v>135</v>
      </c>
      <c r="C38718" s="30">
        <v>1.94</v>
      </c>
      <c r="G38718" t="s">
        <v>270</v>
      </c>
    </row>
    <row r="38719" spans="1:7">
      <c r="A38719">
        <v>25233000</v>
      </c>
      <c r="B38719" t="s">
        <v>135</v>
      </c>
      <c r="C38719" s="30">
        <v>2.1339999999999999</v>
      </c>
      <c r="E38719">
        <v>2026</v>
      </c>
      <c r="G38719" t="s">
        <v>270</v>
      </c>
    </row>
    <row r="38720" spans="1:7">
      <c r="A38720">
        <v>25233000</v>
      </c>
      <c r="B38720" t="s">
        <v>135</v>
      </c>
      <c r="C38720" s="30">
        <v>2.3279999999999998</v>
      </c>
      <c r="E38720">
        <v>2027</v>
      </c>
      <c r="G38720" t="s">
        <v>270</v>
      </c>
    </row>
    <row r="38721" spans="1:7">
      <c r="A38721">
        <v>25233000</v>
      </c>
      <c r="B38721" t="s">
        <v>135</v>
      </c>
      <c r="C38721" s="30">
        <v>2.5219999999999998</v>
      </c>
      <c r="E38721">
        <v>2028</v>
      </c>
      <c r="G38721" t="s">
        <v>270</v>
      </c>
    </row>
    <row r="38722" spans="1:7">
      <c r="A38722">
        <v>2523900010</v>
      </c>
      <c r="B38722" t="s">
        <v>135</v>
      </c>
      <c r="C38722" s="30">
        <v>1.45</v>
      </c>
      <c r="D38722" t="s">
        <v>17</v>
      </c>
      <c r="G38722" t="s">
        <v>270</v>
      </c>
    </row>
    <row r="38723" spans="1:7">
      <c r="A38723">
        <v>2523900010</v>
      </c>
      <c r="B38723" t="s">
        <v>135</v>
      </c>
      <c r="C38723" s="30">
        <v>1.595</v>
      </c>
      <c r="D38723" t="s">
        <v>17</v>
      </c>
      <c r="E38723">
        <v>2026</v>
      </c>
      <c r="G38723" t="s">
        <v>270</v>
      </c>
    </row>
    <row r="38724" spans="1:7">
      <c r="A38724">
        <v>2523900010</v>
      </c>
      <c r="B38724" t="s">
        <v>135</v>
      </c>
      <c r="C38724" s="30">
        <v>1.74</v>
      </c>
      <c r="D38724" t="s">
        <v>17</v>
      </c>
      <c r="E38724">
        <v>2027</v>
      </c>
      <c r="G38724" t="s">
        <v>270</v>
      </c>
    </row>
    <row r="38725" spans="1:7">
      <c r="A38725">
        <v>2523900010</v>
      </c>
      <c r="B38725" t="s">
        <v>135</v>
      </c>
      <c r="C38725" s="30">
        <v>1.885</v>
      </c>
      <c r="D38725" t="s">
        <v>17</v>
      </c>
      <c r="E38725">
        <v>2028</v>
      </c>
      <c r="G38725" t="s">
        <v>270</v>
      </c>
    </row>
    <row r="38726" spans="1:7">
      <c r="A38726">
        <v>2523900090</v>
      </c>
      <c r="B38726" t="s">
        <v>135</v>
      </c>
      <c r="C38726" s="30">
        <v>1.1599999999999999</v>
      </c>
      <c r="D38726" t="s">
        <v>13</v>
      </c>
      <c r="G38726" t="s">
        <v>270</v>
      </c>
    </row>
    <row r="38727" spans="1:7">
      <c r="A38727">
        <v>2523900090</v>
      </c>
      <c r="B38727" t="s">
        <v>135</v>
      </c>
      <c r="C38727" s="30">
        <v>1.276</v>
      </c>
      <c r="D38727" t="s">
        <v>13</v>
      </c>
      <c r="E38727">
        <v>2026</v>
      </c>
      <c r="G38727" t="s">
        <v>270</v>
      </c>
    </row>
    <row r="38728" spans="1:7">
      <c r="A38728">
        <v>2523900090</v>
      </c>
      <c r="B38728" t="s">
        <v>135</v>
      </c>
      <c r="C38728" s="30">
        <v>1.3919999999999999</v>
      </c>
      <c r="D38728" t="s">
        <v>13</v>
      </c>
      <c r="E38728">
        <v>2027</v>
      </c>
      <c r="G38728" t="s">
        <v>270</v>
      </c>
    </row>
    <row r="38729" spans="1:7">
      <c r="A38729">
        <v>2523900090</v>
      </c>
      <c r="B38729" t="s">
        <v>135</v>
      </c>
      <c r="C38729" s="30">
        <v>1.508</v>
      </c>
      <c r="D38729" t="s">
        <v>13</v>
      </c>
      <c r="E38729">
        <v>2028</v>
      </c>
      <c r="G38729" t="s">
        <v>270</v>
      </c>
    </row>
    <row r="38730" spans="1:7">
      <c r="A38730">
        <v>28080000</v>
      </c>
      <c r="B38730" t="s">
        <v>135</v>
      </c>
      <c r="C38730" s="30">
        <v>1.9</v>
      </c>
      <c r="G38730" t="s">
        <v>271</v>
      </c>
    </row>
    <row r="38731" spans="1:7">
      <c r="A38731">
        <v>28080000</v>
      </c>
      <c r="B38731" t="s">
        <v>135</v>
      </c>
      <c r="C38731" s="30">
        <v>1.9189999999999998</v>
      </c>
      <c r="E38731">
        <v>2026</v>
      </c>
      <c r="G38731" t="s">
        <v>271</v>
      </c>
    </row>
    <row r="38732" spans="1:7">
      <c r="A38732">
        <v>28080000</v>
      </c>
      <c r="B38732" t="s">
        <v>135</v>
      </c>
      <c r="C38732" s="30">
        <v>1.9189999999999998</v>
      </c>
      <c r="E38732">
        <v>2027</v>
      </c>
      <c r="G38732" t="s">
        <v>271</v>
      </c>
    </row>
    <row r="38733" spans="1:7">
      <c r="A38733">
        <v>28080000</v>
      </c>
      <c r="B38733" t="s">
        <v>135</v>
      </c>
      <c r="C38733" s="30">
        <v>1.9189999999999998</v>
      </c>
      <c r="E38733">
        <v>2028</v>
      </c>
      <c r="G38733" t="s">
        <v>271</v>
      </c>
    </row>
    <row r="38734" spans="1:7">
      <c r="A38734">
        <v>28141000</v>
      </c>
      <c r="B38734" t="s">
        <v>135</v>
      </c>
      <c r="C38734" s="30">
        <v>3.41</v>
      </c>
      <c r="G38734" t="s">
        <v>271</v>
      </c>
    </row>
    <row r="38735" spans="1:7">
      <c r="A38735">
        <v>28141000</v>
      </c>
      <c r="B38735" t="s">
        <v>135</v>
      </c>
      <c r="C38735" s="30">
        <v>3.4441000000000002</v>
      </c>
      <c r="E38735">
        <v>2026</v>
      </c>
      <c r="G38735" t="s">
        <v>271</v>
      </c>
    </row>
    <row r="38736" spans="1:7">
      <c r="A38736">
        <v>28141000</v>
      </c>
      <c r="B38736" t="s">
        <v>135</v>
      </c>
      <c r="C38736" s="30">
        <v>3.4441000000000002</v>
      </c>
      <c r="E38736">
        <v>2027</v>
      </c>
      <c r="G38736" t="s">
        <v>271</v>
      </c>
    </row>
    <row r="38737" spans="1:7">
      <c r="A38737">
        <v>28141000</v>
      </c>
      <c r="B38737" t="s">
        <v>135</v>
      </c>
      <c r="C38737" s="30">
        <v>3.4441000000000002</v>
      </c>
      <c r="E38737">
        <v>2028</v>
      </c>
      <c r="G38737" t="s">
        <v>271</v>
      </c>
    </row>
    <row r="38738" spans="1:7">
      <c r="A38738">
        <v>28142000</v>
      </c>
      <c r="B38738" t="s">
        <v>135</v>
      </c>
      <c r="C38738" s="30">
        <v>1.02</v>
      </c>
      <c r="G38738" t="s">
        <v>271</v>
      </c>
    </row>
    <row r="38739" spans="1:7">
      <c r="A38739">
        <v>28142000</v>
      </c>
      <c r="B38739" t="s">
        <v>135</v>
      </c>
      <c r="C38739" s="30">
        <v>1.0302</v>
      </c>
      <c r="E38739">
        <v>2026</v>
      </c>
      <c r="G38739" t="s">
        <v>271</v>
      </c>
    </row>
    <row r="38740" spans="1:7">
      <c r="A38740">
        <v>28142000</v>
      </c>
      <c r="B38740" t="s">
        <v>135</v>
      </c>
      <c r="C38740" s="30">
        <v>1.0302</v>
      </c>
      <c r="E38740">
        <v>2027</v>
      </c>
      <c r="G38740" t="s">
        <v>271</v>
      </c>
    </row>
    <row r="38741" spans="1:7">
      <c r="A38741">
        <v>28142000</v>
      </c>
      <c r="B38741" t="s">
        <v>135</v>
      </c>
      <c r="C38741" s="30">
        <v>1.0302</v>
      </c>
      <c r="E38741">
        <v>2028</v>
      </c>
      <c r="G38741" t="s">
        <v>271</v>
      </c>
    </row>
    <row r="38742" spans="1:7">
      <c r="A38742">
        <v>28342100</v>
      </c>
      <c r="B38742" t="s">
        <v>135</v>
      </c>
      <c r="C38742" s="30">
        <v>1.91</v>
      </c>
      <c r="G38742" t="s">
        <v>271</v>
      </c>
    </row>
    <row r="38743" spans="1:7">
      <c r="A38743">
        <v>28342100</v>
      </c>
      <c r="B38743" t="s">
        <v>135</v>
      </c>
      <c r="C38743" s="30">
        <v>1.9291</v>
      </c>
      <c r="E38743">
        <v>2026</v>
      </c>
      <c r="G38743" t="s">
        <v>271</v>
      </c>
    </row>
    <row r="38744" spans="1:7">
      <c r="A38744">
        <v>28342100</v>
      </c>
      <c r="B38744" t="s">
        <v>135</v>
      </c>
      <c r="C38744" s="30">
        <v>1.9291</v>
      </c>
      <c r="E38744">
        <v>2027</v>
      </c>
      <c r="G38744" t="s">
        <v>271</v>
      </c>
    </row>
    <row r="38745" spans="1:7">
      <c r="A38745">
        <v>28342100</v>
      </c>
      <c r="B38745" t="s">
        <v>135</v>
      </c>
      <c r="C38745" s="30">
        <v>1.9291</v>
      </c>
      <c r="E38745">
        <v>2028</v>
      </c>
      <c r="G38745" t="s">
        <v>271</v>
      </c>
    </row>
    <row r="38746" spans="1:7">
      <c r="A38746">
        <v>31021012</v>
      </c>
      <c r="B38746" t="s">
        <v>135</v>
      </c>
      <c r="C38746">
        <v>0.76</v>
      </c>
      <c r="G38746" t="s">
        <v>271</v>
      </c>
    </row>
    <row r="38747" spans="1:7">
      <c r="A38747">
        <v>31021012</v>
      </c>
      <c r="B38747" t="s">
        <v>135</v>
      </c>
      <c r="C38747">
        <v>0.76760000000000006</v>
      </c>
      <c r="E38747">
        <v>2026</v>
      </c>
      <c r="G38747" t="s">
        <v>271</v>
      </c>
    </row>
    <row r="38748" spans="1:7">
      <c r="A38748">
        <v>31021012</v>
      </c>
      <c r="B38748" t="s">
        <v>135</v>
      </c>
      <c r="C38748">
        <v>0.76760000000000006</v>
      </c>
      <c r="E38748">
        <v>2027</v>
      </c>
      <c r="G38748" t="s">
        <v>271</v>
      </c>
    </row>
    <row r="38749" spans="1:7">
      <c r="A38749">
        <v>31021012</v>
      </c>
      <c r="B38749" t="s">
        <v>135</v>
      </c>
      <c r="C38749">
        <v>0.76760000000000006</v>
      </c>
      <c r="E38749">
        <v>2028</v>
      </c>
      <c r="G38749" t="s">
        <v>271</v>
      </c>
    </row>
    <row r="38750" spans="1:7">
      <c r="A38750">
        <v>31021015</v>
      </c>
      <c r="B38750" t="s">
        <v>135</v>
      </c>
      <c r="C38750" s="30">
        <v>1.24</v>
      </c>
      <c r="G38750" t="s">
        <v>271</v>
      </c>
    </row>
    <row r="38751" spans="1:7">
      <c r="A38751">
        <v>31021015</v>
      </c>
      <c r="B38751" t="s">
        <v>135</v>
      </c>
      <c r="C38751" s="30">
        <v>1.2524</v>
      </c>
      <c r="E38751">
        <v>2026</v>
      </c>
      <c r="G38751" t="s">
        <v>271</v>
      </c>
    </row>
    <row r="38752" spans="1:7">
      <c r="A38752">
        <v>31021015</v>
      </c>
      <c r="B38752" t="s">
        <v>135</v>
      </c>
      <c r="C38752" s="30">
        <v>1.2524</v>
      </c>
      <c r="E38752">
        <v>2027</v>
      </c>
      <c r="G38752" t="s">
        <v>271</v>
      </c>
    </row>
    <row r="38753" spans="1:7">
      <c r="A38753">
        <v>31021015</v>
      </c>
      <c r="B38753" t="s">
        <v>135</v>
      </c>
      <c r="C38753" s="30">
        <v>1.2524</v>
      </c>
      <c r="E38753">
        <v>2028</v>
      </c>
      <c r="G38753" t="s">
        <v>271</v>
      </c>
    </row>
    <row r="38754" spans="1:7">
      <c r="A38754">
        <v>31021019</v>
      </c>
      <c r="B38754" t="s">
        <v>135</v>
      </c>
      <c r="C38754" s="30">
        <v>2.29</v>
      </c>
      <c r="G38754" t="s">
        <v>271</v>
      </c>
    </row>
    <row r="38755" spans="1:7">
      <c r="A38755">
        <v>31021019</v>
      </c>
      <c r="B38755" t="s">
        <v>135</v>
      </c>
      <c r="C38755" s="30">
        <v>2.3129</v>
      </c>
      <c r="E38755">
        <v>2026</v>
      </c>
      <c r="G38755" t="s">
        <v>271</v>
      </c>
    </row>
    <row r="38756" spans="1:7">
      <c r="A38756">
        <v>31021019</v>
      </c>
      <c r="B38756" t="s">
        <v>135</v>
      </c>
      <c r="C38756" s="30">
        <v>2.3129</v>
      </c>
      <c r="E38756">
        <v>2027</v>
      </c>
      <c r="G38756" t="s">
        <v>271</v>
      </c>
    </row>
    <row r="38757" spans="1:7">
      <c r="A38757">
        <v>31021019</v>
      </c>
      <c r="B38757" t="s">
        <v>135</v>
      </c>
      <c r="C38757" s="30">
        <v>2.3129</v>
      </c>
      <c r="E38757">
        <v>2028</v>
      </c>
      <c r="G38757" t="s">
        <v>271</v>
      </c>
    </row>
    <row r="38758" spans="1:7">
      <c r="A38758">
        <v>31021090</v>
      </c>
      <c r="B38758" t="s">
        <v>135</v>
      </c>
      <c r="C38758" s="30">
        <v>2.2400000000000002</v>
      </c>
      <c r="G38758" t="s">
        <v>271</v>
      </c>
    </row>
    <row r="38759" spans="1:7">
      <c r="A38759">
        <v>31021090</v>
      </c>
      <c r="B38759" t="s">
        <v>135</v>
      </c>
      <c r="C38759" s="30">
        <v>2.2624000000000004</v>
      </c>
      <c r="E38759">
        <v>2026</v>
      </c>
      <c r="G38759" t="s">
        <v>271</v>
      </c>
    </row>
    <row r="38760" spans="1:7">
      <c r="A38760">
        <v>31021090</v>
      </c>
      <c r="B38760" t="s">
        <v>135</v>
      </c>
      <c r="C38760" s="30">
        <v>2.2624000000000004</v>
      </c>
      <c r="E38760">
        <v>2027</v>
      </c>
      <c r="G38760" t="s">
        <v>271</v>
      </c>
    </row>
    <row r="38761" spans="1:7">
      <c r="A38761">
        <v>31021090</v>
      </c>
      <c r="B38761" t="s">
        <v>135</v>
      </c>
      <c r="C38761" s="30">
        <v>2.2624000000000004</v>
      </c>
      <c r="E38761">
        <v>2028</v>
      </c>
      <c r="G38761" t="s">
        <v>271</v>
      </c>
    </row>
    <row r="38762" spans="1:7">
      <c r="A38762">
        <v>31022100</v>
      </c>
      <c r="B38762" t="s">
        <v>135</v>
      </c>
      <c r="C38762" s="30">
        <v>1.03</v>
      </c>
      <c r="G38762" t="s">
        <v>271</v>
      </c>
    </row>
    <row r="38763" spans="1:7">
      <c r="A38763">
        <v>31022100</v>
      </c>
      <c r="B38763" t="s">
        <v>135</v>
      </c>
      <c r="C38763" s="30">
        <v>1.0403</v>
      </c>
      <c r="E38763">
        <v>2026</v>
      </c>
      <c r="G38763" t="s">
        <v>271</v>
      </c>
    </row>
    <row r="38764" spans="1:7">
      <c r="A38764">
        <v>31022100</v>
      </c>
      <c r="B38764" t="s">
        <v>135</v>
      </c>
      <c r="C38764" s="30">
        <v>1.0403</v>
      </c>
      <c r="E38764">
        <v>2027</v>
      </c>
      <c r="G38764" t="s">
        <v>271</v>
      </c>
    </row>
    <row r="38765" spans="1:7">
      <c r="A38765">
        <v>31022100</v>
      </c>
      <c r="B38765" t="s">
        <v>135</v>
      </c>
      <c r="C38765" s="30">
        <v>1.0403</v>
      </c>
      <c r="E38765">
        <v>2028</v>
      </c>
      <c r="G38765" t="s">
        <v>271</v>
      </c>
    </row>
    <row r="38766" spans="1:7">
      <c r="A38766">
        <v>31022900</v>
      </c>
      <c r="B38766" t="s">
        <v>135</v>
      </c>
      <c r="C38766" s="30">
        <v>1.53</v>
      </c>
      <c r="G38766" t="s">
        <v>271</v>
      </c>
    </row>
    <row r="38767" spans="1:7">
      <c r="A38767">
        <v>31022900</v>
      </c>
      <c r="B38767" t="s">
        <v>135</v>
      </c>
      <c r="C38767" s="30">
        <v>1.5453000000000001</v>
      </c>
      <c r="E38767">
        <v>2026</v>
      </c>
      <c r="G38767" t="s">
        <v>271</v>
      </c>
    </row>
    <row r="38768" spans="1:7">
      <c r="A38768">
        <v>31022900</v>
      </c>
      <c r="B38768" t="s">
        <v>135</v>
      </c>
      <c r="C38768" s="30">
        <v>1.5453000000000001</v>
      </c>
      <c r="E38768">
        <v>2027</v>
      </c>
      <c r="G38768" t="s">
        <v>271</v>
      </c>
    </row>
    <row r="38769" spans="1:7">
      <c r="A38769">
        <v>31022900</v>
      </c>
      <c r="B38769" t="s">
        <v>135</v>
      </c>
      <c r="C38769" s="30">
        <v>1.5453000000000001</v>
      </c>
      <c r="E38769">
        <v>2028</v>
      </c>
      <c r="G38769" t="s">
        <v>271</v>
      </c>
    </row>
    <row r="38770" spans="1:7">
      <c r="A38770">
        <v>31023010</v>
      </c>
      <c r="B38770" t="s">
        <v>135</v>
      </c>
      <c r="C38770" s="30">
        <v>1.47</v>
      </c>
      <c r="G38770" t="s">
        <v>271</v>
      </c>
    </row>
    <row r="38771" spans="1:7">
      <c r="A38771">
        <v>31023010</v>
      </c>
      <c r="B38771" t="s">
        <v>135</v>
      </c>
      <c r="C38771" s="30">
        <v>1.4846999999999999</v>
      </c>
      <c r="E38771">
        <v>2026</v>
      </c>
      <c r="G38771" t="s">
        <v>271</v>
      </c>
    </row>
    <row r="38772" spans="1:7">
      <c r="A38772">
        <v>31023010</v>
      </c>
      <c r="B38772" t="s">
        <v>135</v>
      </c>
      <c r="C38772" s="30">
        <v>1.4846999999999999</v>
      </c>
      <c r="E38772">
        <v>2027</v>
      </c>
      <c r="G38772" t="s">
        <v>271</v>
      </c>
    </row>
    <row r="38773" spans="1:7">
      <c r="A38773">
        <v>31023010</v>
      </c>
      <c r="B38773" t="s">
        <v>135</v>
      </c>
      <c r="C38773" s="30">
        <v>1.4846999999999999</v>
      </c>
      <c r="E38773">
        <v>2028</v>
      </c>
      <c r="G38773" t="s">
        <v>271</v>
      </c>
    </row>
    <row r="38774" spans="1:7">
      <c r="A38774">
        <v>31023090</v>
      </c>
      <c r="B38774" t="s">
        <v>135</v>
      </c>
      <c r="C38774" s="30">
        <v>2.27</v>
      </c>
      <c r="G38774" t="s">
        <v>271</v>
      </c>
    </row>
    <row r="38775" spans="1:7">
      <c r="A38775">
        <v>31023090</v>
      </c>
      <c r="B38775" t="s">
        <v>135</v>
      </c>
      <c r="C38775" s="30">
        <v>2.2927</v>
      </c>
      <c r="E38775">
        <v>2026</v>
      </c>
      <c r="G38775" t="s">
        <v>271</v>
      </c>
    </row>
    <row r="38776" spans="1:7">
      <c r="A38776">
        <v>31023090</v>
      </c>
      <c r="B38776" t="s">
        <v>135</v>
      </c>
      <c r="C38776" s="30">
        <v>2.2927</v>
      </c>
      <c r="E38776">
        <v>2027</v>
      </c>
      <c r="G38776" t="s">
        <v>271</v>
      </c>
    </row>
    <row r="38777" spans="1:7">
      <c r="A38777">
        <v>31023090</v>
      </c>
      <c r="B38777" t="s">
        <v>135</v>
      </c>
      <c r="C38777" s="30">
        <v>2.2927</v>
      </c>
      <c r="E38777">
        <v>2028</v>
      </c>
      <c r="G38777" t="s">
        <v>271</v>
      </c>
    </row>
    <row r="38778" spans="1:7">
      <c r="A38778">
        <v>31024010</v>
      </c>
      <c r="B38778" t="s">
        <v>135</v>
      </c>
      <c r="C38778" s="30">
        <v>1.98</v>
      </c>
      <c r="G38778" t="s">
        <v>271</v>
      </c>
    </row>
    <row r="38779" spans="1:7">
      <c r="A38779">
        <v>31024010</v>
      </c>
      <c r="B38779" t="s">
        <v>135</v>
      </c>
      <c r="C38779" s="30">
        <v>1.9998</v>
      </c>
      <c r="E38779">
        <v>2026</v>
      </c>
      <c r="G38779" t="s">
        <v>271</v>
      </c>
    </row>
    <row r="38780" spans="1:7">
      <c r="A38780">
        <v>31024010</v>
      </c>
      <c r="B38780" t="s">
        <v>135</v>
      </c>
      <c r="C38780" s="30">
        <v>1.9998</v>
      </c>
      <c r="E38780">
        <v>2027</v>
      </c>
      <c r="G38780" t="s">
        <v>271</v>
      </c>
    </row>
    <row r="38781" spans="1:7">
      <c r="A38781">
        <v>31024010</v>
      </c>
      <c r="B38781" t="s">
        <v>135</v>
      </c>
      <c r="C38781" s="30">
        <v>1.9998</v>
      </c>
      <c r="E38781">
        <v>2028</v>
      </c>
      <c r="G38781" t="s">
        <v>271</v>
      </c>
    </row>
    <row r="38782" spans="1:7">
      <c r="A38782">
        <v>31024090</v>
      </c>
      <c r="B38782" t="s">
        <v>135</v>
      </c>
      <c r="C38782" s="30">
        <v>1.98</v>
      </c>
      <c r="G38782" t="s">
        <v>271</v>
      </c>
    </row>
    <row r="38783" spans="1:7">
      <c r="A38783">
        <v>31024090</v>
      </c>
      <c r="B38783" t="s">
        <v>135</v>
      </c>
      <c r="C38783" s="30">
        <v>1.9998</v>
      </c>
      <c r="E38783">
        <v>2026</v>
      </c>
      <c r="G38783" t="s">
        <v>271</v>
      </c>
    </row>
    <row r="38784" spans="1:7">
      <c r="A38784">
        <v>31024090</v>
      </c>
      <c r="B38784" t="s">
        <v>135</v>
      </c>
      <c r="C38784" s="30">
        <v>1.9998</v>
      </c>
      <c r="E38784">
        <v>2027</v>
      </c>
      <c r="G38784" t="s">
        <v>271</v>
      </c>
    </row>
    <row r="38785" spans="1:7">
      <c r="A38785">
        <v>31024090</v>
      </c>
      <c r="B38785" t="s">
        <v>135</v>
      </c>
      <c r="C38785" s="30">
        <v>1.9998</v>
      </c>
      <c r="E38785">
        <v>2028</v>
      </c>
      <c r="G38785" t="s">
        <v>271</v>
      </c>
    </row>
    <row r="38786" spans="1:7">
      <c r="A38786">
        <v>31025000</v>
      </c>
      <c r="B38786" t="s">
        <v>135</v>
      </c>
      <c r="C38786" s="30">
        <v>2.97</v>
      </c>
      <c r="G38786" t="s">
        <v>271</v>
      </c>
    </row>
    <row r="38787" spans="1:7">
      <c r="A38787">
        <v>31025000</v>
      </c>
      <c r="B38787" t="s">
        <v>135</v>
      </c>
      <c r="C38787" s="30">
        <v>2.9997000000000003</v>
      </c>
      <c r="E38787">
        <v>2026</v>
      </c>
      <c r="G38787" t="s">
        <v>271</v>
      </c>
    </row>
    <row r="38788" spans="1:7">
      <c r="A38788">
        <v>31025000</v>
      </c>
      <c r="B38788" t="s">
        <v>135</v>
      </c>
      <c r="C38788" s="30">
        <v>2.9997000000000003</v>
      </c>
      <c r="E38788">
        <v>2027</v>
      </c>
      <c r="G38788" t="s">
        <v>271</v>
      </c>
    </row>
    <row r="38789" spans="1:7">
      <c r="A38789">
        <v>31025000</v>
      </c>
      <c r="B38789" t="s">
        <v>135</v>
      </c>
      <c r="C38789" s="30">
        <v>2.9997000000000003</v>
      </c>
      <c r="E38789">
        <v>2028</v>
      </c>
      <c r="G38789" t="s">
        <v>271</v>
      </c>
    </row>
    <row r="38790" spans="1:7">
      <c r="A38790">
        <v>31026000</v>
      </c>
      <c r="B38790" t="s">
        <v>135</v>
      </c>
      <c r="C38790" s="30">
        <v>1.91</v>
      </c>
      <c r="G38790" t="s">
        <v>271</v>
      </c>
    </row>
    <row r="38791" spans="1:7">
      <c r="A38791">
        <v>31026000</v>
      </c>
      <c r="B38791" t="s">
        <v>135</v>
      </c>
      <c r="C38791" s="30">
        <v>1.9291</v>
      </c>
      <c r="E38791">
        <v>2026</v>
      </c>
      <c r="G38791" t="s">
        <v>271</v>
      </c>
    </row>
    <row r="38792" spans="1:7">
      <c r="A38792">
        <v>31026000</v>
      </c>
      <c r="B38792" t="s">
        <v>135</v>
      </c>
      <c r="C38792" s="30">
        <v>1.9291</v>
      </c>
      <c r="E38792">
        <v>2027</v>
      </c>
      <c r="G38792" t="s">
        <v>271</v>
      </c>
    </row>
    <row r="38793" spans="1:7">
      <c r="A38793">
        <v>31026000</v>
      </c>
      <c r="B38793" t="s">
        <v>135</v>
      </c>
      <c r="C38793" s="30">
        <v>1.9291</v>
      </c>
      <c r="E38793">
        <v>2028</v>
      </c>
      <c r="G38793" t="s">
        <v>271</v>
      </c>
    </row>
    <row r="38794" spans="1:7">
      <c r="A38794">
        <v>31028000</v>
      </c>
      <c r="B38794" t="s">
        <v>135</v>
      </c>
      <c r="C38794" s="30">
        <v>1.74</v>
      </c>
      <c r="G38794" t="s">
        <v>271</v>
      </c>
    </row>
    <row r="38795" spans="1:7">
      <c r="A38795">
        <v>31028000</v>
      </c>
      <c r="B38795" t="s">
        <v>135</v>
      </c>
      <c r="C38795" s="30">
        <v>1.7574000000000001</v>
      </c>
      <c r="E38795">
        <v>2026</v>
      </c>
      <c r="G38795" t="s">
        <v>271</v>
      </c>
    </row>
    <row r="38796" spans="1:7">
      <c r="A38796">
        <v>31028000</v>
      </c>
      <c r="B38796" t="s">
        <v>135</v>
      </c>
      <c r="C38796" s="30">
        <v>1.7574000000000001</v>
      </c>
      <c r="E38796">
        <v>2027</v>
      </c>
      <c r="G38796" t="s">
        <v>271</v>
      </c>
    </row>
    <row r="38797" spans="1:7">
      <c r="A38797">
        <v>31028000</v>
      </c>
      <c r="B38797" t="s">
        <v>135</v>
      </c>
      <c r="C38797" s="30">
        <v>1.7574000000000001</v>
      </c>
      <c r="E38797">
        <v>2028</v>
      </c>
      <c r="G38797" t="s">
        <v>271</v>
      </c>
    </row>
    <row r="38798" spans="1:7">
      <c r="A38798">
        <v>31029000</v>
      </c>
      <c r="B38798" t="s">
        <v>135</v>
      </c>
      <c r="C38798" s="30">
        <v>2.02</v>
      </c>
      <c r="G38798" t="s">
        <v>271</v>
      </c>
    </row>
    <row r="38799" spans="1:7">
      <c r="A38799">
        <v>31029000</v>
      </c>
      <c r="B38799" t="s">
        <v>135</v>
      </c>
      <c r="C38799" s="30">
        <v>2.0402</v>
      </c>
      <c r="E38799">
        <v>2026</v>
      </c>
      <c r="G38799" t="s">
        <v>271</v>
      </c>
    </row>
    <row r="38800" spans="1:7">
      <c r="A38800">
        <v>31029000</v>
      </c>
      <c r="B38800" t="s">
        <v>135</v>
      </c>
      <c r="C38800" s="30">
        <v>2.0402</v>
      </c>
      <c r="E38800">
        <v>2027</v>
      </c>
      <c r="G38800" t="s">
        <v>271</v>
      </c>
    </row>
    <row r="38801" spans="1:7">
      <c r="A38801">
        <v>31029000</v>
      </c>
      <c r="B38801" t="s">
        <v>135</v>
      </c>
      <c r="C38801" s="30">
        <v>2.0402</v>
      </c>
      <c r="E38801">
        <v>2028</v>
      </c>
      <c r="G38801" t="s">
        <v>271</v>
      </c>
    </row>
    <row r="38802" spans="1:7">
      <c r="A38802">
        <v>31051000</v>
      </c>
      <c r="B38802" t="s">
        <v>135</v>
      </c>
      <c r="C38802">
        <v>0.96</v>
      </c>
      <c r="G38802" t="s">
        <v>271</v>
      </c>
    </row>
    <row r="38803" spans="1:7">
      <c r="A38803">
        <v>31051000</v>
      </c>
      <c r="B38803" t="s">
        <v>135</v>
      </c>
      <c r="C38803">
        <v>0.96960000000000002</v>
      </c>
      <c r="E38803">
        <v>2026</v>
      </c>
      <c r="G38803" t="s">
        <v>271</v>
      </c>
    </row>
    <row r="38804" spans="1:7">
      <c r="A38804">
        <v>31051000</v>
      </c>
      <c r="B38804" t="s">
        <v>135</v>
      </c>
      <c r="C38804">
        <v>0.96960000000000002</v>
      </c>
      <c r="E38804">
        <v>2027</v>
      </c>
      <c r="G38804" t="s">
        <v>271</v>
      </c>
    </row>
    <row r="38805" spans="1:7">
      <c r="A38805">
        <v>31051000</v>
      </c>
      <c r="B38805" t="s">
        <v>135</v>
      </c>
      <c r="C38805">
        <v>0.96960000000000002</v>
      </c>
      <c r="E38805">
        <v>2028</v>
      </c>
      <c r="G38805" t="s">
        <v>271</v>
      </c>
    </row>
    <row r="38806" spans="1:7">
      <c r="A38806">
        <v>31052010</v>
      </c>
      <c r="B38806" t="s">
        <v>135</v>
      </c>
      <c r="C38806" s="30">
        <v>1.06</v>
      </c>
      <c r="G38806" t="s">
        <v>271</v>
      </c>
    </row>
    <row r="38807" spans="1:7">
      <c r="A38807">
        <v>31052010</v>
      </c>
      <c r="B38807" t="s">
        <v>135</v>
      </c>
      <c r="C38807" s="30">
        <v>1.0706</v>
      </c>
      <c r="E38807">
        <v>2026</v>
      </c>
      <c r="G38807" t="s">
        <v>271</v>
      </c>
    </row>
    <row r="38808" spans="1:7">
      <c r="A38808">
        <v>31052010</v>
      </c>
      <c r="B38808" t="s">
        <v>135</v>
      </c>
      <c r="C38808" s="30">
        <v>1.0706</v>
      </c>
      <c r="E38808">
        <v>2027</v>
      </c>
      <c r="G38808" t="s">
        <v>271</v>
      </c>
    </row>
    <row r="38809" spans="1:7">
      <c r="A38809">
        <v>31052010</v>
      </c>
      <c r="B38809" t="s">
        <v>135</v>
      </c>
      <c r="C38809" s="30">
        <v>1.0706</v>
      </c>
      <c r="E38809">
        <v>2028</v>
      </c>
      <c r="G38809" t="s">
        <v>271</v>
      </c>
    </row>
    <row r="38810" spans="1:7">
      <c r="A38810">
        <v>31052090</v>
      </c>
      <c r="B38810" t="s">
        <v>135</v>
      </c>
      <c r="C38810">
        <v>0.74</v>
      </c>
      <c r="G38810" t="s">
        <v>271</v>
      </c>
    </row>
    <row r="38811" spans="1:7">
      <c r="A38811">
        <v>31052090</v>
      </c>
      <c r="B38811" t="s">
        <v>135</v>
      </c>
      <c r="C38811">
        <v>0.74739999999999995</v>
      </c>
      <c r="E38811">
        <v>2026</v>
      </c>
      <c r="G38811" t="s">
        <v>271</v>
      </c>
    </row>
    <row r="38812" spans="1:7">
      <c r="A38812">
        <v>31052090</v>
      </c>
      <c r="B38812" t="s">
        <v>135</v>
      </c>
      <c r="C38812">
        <v>0.74739999999999995</v>
      </c>
      <c r="E38812">
        <v>2027</v>
      </c>
      <c r="G38812" t="s">
        <v>271</v>
      </c>
    </row>
    <row r="38813" spans="1:7">
      <c r="A38813">
        <v>31052090</v>
      </c>
      <c r="B38813" t="s">
        <v>135</v>
      </c>
      <c r="C38813">
        <v>0.74739999999999995</v>
      </c>
      <c r="E38813">
        <v>2028</v>
      </c>
      <c r="G38813" t="s">
        <v>271</v>
      </c>
    </row>
    <row r="38814" spans="1:7">
      <c r="A38814">
        <v>31053000</v>
      </c>
      <c r="B38814" t="s">
        <v>135</v>
      </c>
      <c r="C38814">
        <v>0.82</v>
      </c>
      <c r="G38814" t="s">
        <v>271</v>
      </c>
    </row>
    <row r="38815" spans="1:7">
      <c r="A38815">
        <v>31053000</v>
      </c>
      <c r="B38815" t="s">
        <v>135</v>
      </c>
      <c r="C38815">
        <v>0.82819999999999994</v>
      </c>
      <c r="E38815">
        <v>2026</v>
      </c>
      <c r="G38815" t="s">
        <v>271</v>
      </c>
    </row>
    <row r="38816" spans="1:7">
      <c r="A38816">
        <v>31053000</v>
      </c>
      <c r="B38816" t="s">
        <v>135</v>
      </c>
      <c r="C38816">
        <v>0.82819999999999994</v>
      </c>
      <c r="E38816">
        <v>2027</v>
      </c>
      <c r="G38816" t="s">
        <v>271</v>
      </c>
    </row>
    <row r="38817" spans="1:7">
      <c r="A38817">
        <v>31053000</v>
      </c>
      <c r="B38817" t="s">
        <v>135</v>
      </c>
      <c r="C38817">
        <v>0.82819999999999994</v>
      </c>
      <c r="E38817">
        <v>2028</v>
      </c>
      <c r="G38817" t="s">
        <v>271</v>
      </c>
    </row>
    <row r="38818" spans="1:7">
      <c r="A38818">
        <v>31054000</v>
      </c>
      <c r="B38818" t="s">
        <v>135</v>
      </c>
      <c r="C38818">
        <v>0.53</v>
      </c>
      <c r="G38818" t="s">
        <v>271</v>
      </c>
    </row>
    <row r="38819" spans="1:7">
      <c r="A38819">
        <v>31054000</v>
      </c>
      <c r="B38819" t="s">
        <v>135</v>
      </c>
      <c r="C38819">
        <v>0.5353</v>
      </c>
      <c r="E38819">
        <v>2026</v>
      </c>
      <c r="G38819" t="s">
        <v>271</v>
      </c>
    </row>
    <row r="38820" spans="1:7">
      <c r="A38820">
        <v>31054000</v>
      </c>
      <c r="B38820" t="s">
        <v>135</v>
      </c>
      <c r="C38820">
        <v>0.5353</v>
      </c>
      <c r="E38820">
        <v>2027</v>
      </c>
      <c r="G38820" t="s">
        <v>271</v>
      </c>
    </row>
    <row r="38821" spans="1:7">
      <c r="A38821">
        <v>31054000</v>
      </c>
      <c r="B38821" t="s">
        <v>135</v>
      </c>
      <c r="C38821">
        <v>0.5353</v>
      </c>
      <c r="E38821">
        <v>2028</v>
      </c>
      <c r="G38821" t="s">
        <v>271</v>
      </c>
    </row>
    <row r="38822" spans="1:7">
      <c r="A38822">
        <v>31055100</v>
      </c>
      <c r="B38822" t="s">
        <v>135</v>
      </c>
      <c r="C38822" s="30">
        <v>1.42</v>
      </c>
      <c r="G38822" t="s">
        <v>271</v>
      </c>
    </row>
    <row r="38823" spans="1:7">
      <c r="A38823">
        <v>31055100</v>
      </c>
      <c r="B38823" t="s">
        <v>135</v>
      </c>
      <c r="C38823" s="30">
        <v>1.4341999999999999</v>
      </c>
      <c r="E38823">
        <v>2026</v>
      </c>
      <c r="G38823" t="s">
        <v>271</v>
      </c>
    </row>
    <row r="38824" spans="1:7">
      <c r="A38824">
        <v>31055100</v>
      </c>
      <c r="B38824" t="s">
        <v>135</v>
      </c>
      <c r="C38824" s="30">
        <v>1.4341999999999999</v>
      </c>
      <c r="E38824">
        <v>2027</v>
      </c>
      <c r="G38824" t="s">
        <v>271</v>
      </c>
    </row>
    <row r="38825" spans="1:7">
      <c r="A38825">
        <v>31055100</v>
      </c>
      <c r="B38825" t="s">
        <v>135</v>
      </c>
      <c r="C38825" s="30">
        <v>1.4341999999999999</v>
      </c>
      <c r="E38825">
        <v>2028</v>
      </c>
      <c r="G38825" t="s">
        <v>271</v>
      </c>
    </row>
    <row r="38826" spans="1:7">
      <c r="A38826">
        <v>31055900</v>
      </c>
      <c r="B38826" t="s">
        <v>135</v>
      </c>
      <c r="C38826" s="30">
        <v>1.01</v>
      </c>
      <c r="G38826" t="s">
        <v>271</v>
      </c>
    </row>
    <row r="38827" spans="1:7">
      <c r="A38827">
        <v>31055900</v>
      </c>
      <c r="B38827" t="s">
        <v>135</v>
      </c>
      <c r="C38827" s="30">
        <v>1.0201</v>
      </c>
      <c r="E38827">
        <v>2026</v>
      </c>
      <c r="G38827" t="s">
        <v>271</v>
      </c>
    </row>
    <row r="38828" spans="1:7">
      <c r="A38828">
        <v>31055900</v>
      </c>
      <c r="B38828" t="s">
        <v>135</v>
      </c>
      <c r="C38828" s="30">
        <v>1.0201</v>
      </c>
      <c r="E38828">
        <v>2027</v>
      </c>
      <c r="G38828" t="s">
        <v>271</v>
      </c>
    </row>
    <row r="38829" spans="1:7">
      <c r="A38829">
        <v>31055900</v>
      </c>
      <c r="B38829" t="s">
        <v>135</v>
      </c>
      <c r="C38829" s="30">
        <v>1.0201</v>
      </c>
      <c r="E38829">
        <v>2028</v>
      </c>
      <c r="G38829" t="s">
        <v>271</v>
      </c>
    </row>
    <row r="38830" spans="1:7">
      <c r="A38830">
        <v>31059020</v>
      </c>
      <c r="B38830" t="s">
        <v>135</v>
      </c>
      <c r="C38830" s="30">
        <v>1.34</v>
      </c>
      <c r="G38830" t="s">
        <v>271</v>
      </c>
    </row>
    <row r="38831" spans="1:7">
      <c r="A38831">
        <v>31059020</v>
      </c>
      <c r="B38831" t="s">
        <v>135</v>
      </c>
      <c r="C38831" s="30">
        <v>1.3534000000000002</v>
      </c>
      <c r="E38831">
        <v>2026</v>
      </c>
      <c r="G38831" t="s">
        <v>271</v>
      </c>
    </row>
    <row r="38832" spans="1:7">
      <c r="A38832">
        <v>31059020</v>
      </c>
      <c r="B38832" t="s">
        <v>135</v>
      </c>
      <c r="C38832" s="30">
        <v>1.3534000000000002</v>
      </c>
      <c r="E38832">
        <v>2027</v>
      </c>
      <c r="G38832" t="s">
        <v>271</v>
      </c>
    </row>
    <row r="38833" spans="1:7">
      <c r="A38833">
        <v>31059020</v>
      </c>
      <c r="B38833" t="s">
        <v>135</v>
      </c>
      <c r="C38833" s="30">
        <v>1.3534000000000002</v>
      </c>
      <c r="E38833">
        <v>2028</v>
      </c>
      <c r="G38833" t="s">
        <v>271</v>
      </c>
    </row>
    <row r="38834" spans="1:7">
      <c r="A38834">
        <v>31059080</v>
      </c>
      <c r="B38834" t="s">
        <v>135</v>
      </c>
      <c r="C38834">
        <v>0.71</v>
      </c>
      <c r="G38834" t="s">
        <v>271</v>
      </c>
    </row>
    <row r="38835" spans="1:7">
      <c r="A38835">
        <v>31059080</v>
      </c>
      <c r="B38835" t="s">
        <v>135</v>
      </c>
      <c r="C38835">
        <v>0.71709999999999996</v>
      </c>
      <c r="E38835">
        <v>2026</v>
      </c>
      <c r="G38835" t="s">
        <v>271</v>
      </c>
    </row>
    <row r="38836" spans="1:7">
      <c r="A38836">
        <v>31059080</v>
      </c>
      <c r="B38836" t="s">
        <v>135</v>
      </c>
      <c r="C38836">
        <v>0.71709999999999996</v>
      </c>
      <c r="E38836">
        <v>2027</v>
      </c>
      <c r="G38836" t="s">
        <v>271</v>
      </c>
    </row>
    <row r="38837" spans="1:7">
      <c r="A38837">
        <v>31059080</v>
      </c>
      <c r="B38837" t="s">
        <v>135</v>
      </c>
      <c r="C38837">
        <v>0.71709999999999996</v>
      </c>
      <c r="E38837">
        <v>2028</v>
      </c>
      <c r="G38837" t="s">
        <v>271</v>
      </c>
    </row>
    <row r="38838" spans="1:7">
      <c r="A38838">
        <v>7601</v>
      </c>
      <c r="B38838" t="s">
        <v>135</v>
      </c>
      <c r="C38838" s="30">
        <v>1.7</v>
      </c>
      <c r="D38838" t="s">
        <v>24</v>
      </c>
      <c r="G38838" t="s">
        <v>25</v>
      </c>
    </row>
    <row r="38839" spans="1:7">
      <c r="A38839">
        <v>7601</v>
      </c>
      <c r="B38839" t="s">
        <v>135</v>
      </c>
      <c r="C38839" s="30">
        <v>1.8699999999999999</v>
      </c>
      <c r="D38839" t="s">
        <v>24</v>
      </c>
      <c r="E38839">
        <v>2026</v>
      </c>
      <c r="G38839" t="s">
        <v>25</v>
      </c>
    </row>
    <row r="38840" spans="1:7">
      <c r="A38840">
        <v>7601</v>
      </c>
      <c r="B38840" t="s">
        <v>135</v>
      </c>
      <c r="C38840" s="30">
        <v>2.04</v>
      </c>
      <c r="D38840" t="s">
        <v>24</v>
      </c>
      <c r="E38840">
        <v>2027</v>
      </c>
      <c r="G38840" t="s">
        <v>25</v>
      </c>
    </row>
    <row r="38841" spans="1:7">
      <c r="A38841">
        <v>7601</v>
      </c>
      <c r="B38841" t="s">
        <v>135</v>
      </c>
      <c r="C38841" s="30">
        <v>2.21</v>
      </c>
      <c r="D38841" t="s">
        <v>24</v>
      </c>
      <c r="E38841">
        <v>2028</v>
      </c>
      <c r="G38841" t="s">
        <v>25</v>
      </c>
    </row>
    <row r="38842" spans="1:7">
      <c r="A38842">
        <v>7603</v>
      </c>
      <c r="B38842" t="s">
        <v>135</v>
      </c>
      <c r="C38842" s="30">
        <v>2.032</v>
      </c>
      <c r="D38842" t="s">
        <v>24</v>
      </c>
      <c r="G38842" t="s">
        <v>25</v>
      </c>
    </row>
    <row r="38843" spans="1:7">
      <c r="A38843">
        <v>7603</v>
      </c>
      <c r="B38843" t="s">
        <v>135</v>
      </c>
      <c r="C38843" s="30">
        <v>2.2351999999999999</v>
      </c>
      <c r="D38843" t="s">
        <v>24</v>
      </c>
      <c r="E38843">
        <v>2026</v>
      </c>
      <c r="G38843" t="s">
        <v>25</v>
      </c>
    </row>
    <row r="38844" spans="1:7">
      <c r="A38844">
        <v>7603</v>
      </c>
      <c r="B38844" t="s">
        <v>135</v>
      </c>
      <c r="C38844" s="30">
        <v>2.4384000000000001</v>
      </c>
      <c r="D38844" t="s">
        <v>24</v>
      </c>
      <c r="E38844">
        <v>2027</v>
      </c>
      <c r="G38844" t="s">
        <v>25</v>
      </c>
    </row>
    <row r="38845" spans="1:7">
      <c r="A38845">
        <v>7603</v>
      </c>
      <c r="B38845" t="s">
        <v>135</v>
      </c>
      <c r="C38845" s="30">
        <v>2.6415999999999999</v>
      </c>
      <c r="D38845" t="s">
        <v>24</v>
      </c>
      <c r="E38845">
        <v>2028</v>
      </c>
      <c r="G38845" t="s">
        <v>25</v>
      </c>
    </row>
    <row r="38846" spans="1:7">
      <c r="A38846">
        <v>76041010</v>
      </c>
      <c r="B38846" t="s">
        <v>135</v>
      </c>
      <c r="C38846" s="30">
        <v>2.258</v>
      </c>
      <c r="D38846" t="s">
        <v>24</v>
      </c>
      <c r="G38846" t="s">
        <v>25</v>
      </c>
    </row>
    <row r="38847" spans="1:7">
      <c r="A38847">
        <v>76041010</v>
      </c>
      <c r="B38847" t="s">
        <v>135</v>
      </c>
      <c r="C38847" s="30">
        <v>2.4838</v>
      </c>
      <c r="D38847" t="s">
        <v>24</v>
      </c>
      <c r="E38847">
        <v>2026</v>
      </c>
      <c r="G38847" t="s">
        <v>25</v>
      </c>
    </row>
    <row r="38848" spans="1:7">
      <c r="A38848">
        <v>76041010</v>
      </c>
      <c r="B38848" t="s">
        <v>135</v>
      </c>
      <c r="C38848" s="30">
        <v>2.7096</v>
      </c>
      <c r="D38848" t="s">
        <v>24</v>
      </c>
      <c r="E38848">
        <v>2027</v>
      </c>
      <c r="G38848" t="s">
        <v>25</v>
      </c>
    </row>
    <row r="38849" spans="1:7">
      <c r="A38849">
        <v>76041010</v>
      </c>
      <c r="B38849" t="s">
        <v>135</v>
      </c>
      <c r="C38849" s="30">
        <v>2.9354</v>
      </c>
      <c r="D38849" t="s">
        <v>24</v>
      </c>
      <c r="E38849">
        <v>2028</v>
      </c>
      <c r="G38849" t="s">
        <v>25</v>
      </c>
    </row>
    <row r="38850" spans="1:7">
      <c r="A38850">
        <v>76041090</v>
      </c>
      <c r="B38850" t="s">
        <v>135</v>
      </c>
      <c r="C38850" s="30">
        <v>2.278</v>
      </c>
      <c r="D38850" t="s">
        <v>24</v>
      </c>
      <c r="G38850" t="s">
        <v>25</v>
      </c>
    </row>
    <row r="38851" spans="1:7">
      <c r="A38851">
        <v>76041090</v>
      </c>
      <c r="B38851" t="s">
        <v>135</v>
      </c>
      <c r="C38851" s="30">
        <v>2.5058000000000002</v>
      </c>
      <c r="D38851" t="s">
        <v>24</v>
      </c>
      <c r="E38851">
        <v>2026</v>
      </c>
      <c r="G38851" t="s">
        <v>25</v>
      </c>
    </row>
    <row r="38852" spans="1:7">
      <c r="A38852">
        <v>76041090</v>
      </c>
      <c r="B38852" t="s">
        <v>135</v>
      </c>
      <c r="C38852" s="30">
        <v>2.7336</v>
      </c>
      <c r="D38852" t="s">
        <v>24</v>
      </c>
      <c r="E38852">
        <v>2027</v>
      </c>
      <c r="G38852" t="s">
        <v>25</v>
      </c>
    </row>
    <row r="38853" spans="1:7">
      <c r="A38853">
        <v>76041090</v>
      </c>
      <c r="B38853" t="s">
        <v>135</v>
      </c>
      <c r="C38853" s="30">
        <v>2.9614000000000003</v>
      </c>
      <c r="D38853" t="s">
        <v>24</v>
      </c>
      <c r="E38853">
        <v>2028</v>
      </c>
      <c r="G38853" t="s">
        <v>25</v>
      </c>
    </row>
    <row r="38854" spans="1:7">
      <c r="A38854">
        <v>76042100</v>
      </c>
      <c r="B38854" t="s">
        <v>135</v>
      </c>
      <c r="C38854" s="30">
        <v>2.278</v>
      </c>
      <c r="D38854" t="s">
        <v>24</v>
      </c>
      <c r="G38854" t="s">
        <v>25</v>
      </c>
    </row>
    <row r="38855" spans="1:7">
      <c r="A38855">
        <v>76042100</v>
      </c>
      <c r="B38855" t="s">
        <v>135</v>
      </c>
      <c r="C38855" s="30">
        <v>2.5058000000000002</v>
      </c>
      <c r="D38855" t="s">
        <v>24</v>
      </c>
      <c r="E38855">
        <v>2026</v>
      </c>
      <c r="G38855" t="s">
        <v>25</v>
      </c>
    </row>
    <row r="38856" spans="1:7">
      <c r="A38856">
        <v>76042100</v>
      </c>
      <c r="B38856" t="s">
        <v>135</v>
      </c>
      <c r="C38856" s="30">
        <v>2.7336</v>
      </c>
      <c r="D38856" t="s">
        <v>24</v>
      </c>
      <c r="E38856">
        <v>2027</v>
      </c>
      <c r="G38856" t="s">
        <v>25</v>
      </c>
    </row>
    <row r="38857" spans="1:7">
      <c r="A38857">
        <v>76042100</v>
      </c>
      <c r="B38857" t="s">
        <v>135</v>
      </c>
      <c r="C38857" s="30">
        <v>2.9614000000000003</v>
      </c>
      <c r="D38857" t="s">
        <v>24</v>
      </c>
      <c r="E38857">
        <v>2028</v>
      </c>
      <c r="G38857" t="s">
        <v>25</v>
      </c>
    </row>
    <row r="38858" spans="1:7">
      <c r="A38858">
        <v>76042910</v>
      </c>
      <c r="B38858" t="s">
        <v>135</v>
      </c>
      <c r="C38858" s="30">
        <v>2.258</v>
      </c>
      <c r="D38858" t="s">
        <v>24</v>
      </c>
      <c r="G38858" t="s">
        <v>25</v>
      </c>
    </row>
    <row r="38859" spans="1:7">
      <c r="A38859">
        <v>76042910</v>
      </c>
      <c r="B38859" t="s">
        <v>135</v>
      </c>
      <c r="C38859" s="30">
        <v>2.4838</v>
      </c>
      <c r="D38859" t="s">
        <v>24</v>
      </c>
      <c r="E38859">
        <v>2026</v>
      </c>
      <c r="G38859" t="s">
        <v>25</v>
      </c>
    </row>
    <row r="38860" spans="1:7">
      <c r="A38860">
        <v>76042910</v>
      </c>
      <c r="B38860" t="s">
        <v>135</v>
      </c>
      <c r="C38860" s="30">
        <v>2.7096</v>
      </c>
      <c r="D38860" t="s">
        <v>24</v>
      </c>
      <c r="E38860">
        <v>2027</v>
      </c>
      <c r="G38860" t="s">
        <v>25</v>
      </c>
    </row>
    <row r="38861" spans="1:7">
      <c r="A38861">
        <v>76042910</v>
      </c>
      <c r="B38861" t="s">
        <v>135</v>
      </c>
      <c r="C38861" s="30">
        <v>2.9354</v>
      </c>
      <c r="D38861" t="s">
        <v>24</v>
      </c>
      <c r="E38861">
        <v>2028</v>
      </c>
      <c r="G38861" t="s">
        <v>25</v>
      </c>
    </row>
    <row r="38862" spans="1:7">
      <c r="A38862">
        <v>76042990</v>
      </c>
      <c r="B38862" t="s">
        <v>135</v>
      </c>
      <c r="C38862" s="30">
        <v>2.278</v>
      </c>
      <c r="D38862" t="s">
        <v>24</v>
      </c>
      <c r="G38862" t="s">
        <v>25</v>
      </c>
    </row>
    <row r="38863" spans="1:7">
      <c r="A38863">
        <v>76042990</v>
      </c>
      <c r="B38863" t="s">
        <v>135</v>
      </c>
      <c r="C38863" s="30">
        <v>2.5058000000000002</v>
      </c>
      <c r="D38863" t="s">
        <v>24</v>
      </c>
      <c r="E38863">
        <v>2026</v>
      </c>
      <c r="G38863" t="s">
        <v>25</v>
      </c>
    </row>
    <row r="38864" spans="1:7">
      <c r="A38864">
        <v>76042990</v>
      </c>
      <c r="B38864" t="s">
        <v>135</v>
      </c>
      <c r="C38864" s="30">
        <v>2.7336</v>
      </c>
      <c r="D38864" t="s">
        <v>24</v>
      </c>
      <c r="E38864">
        <v>2027</v>
      </c>
      <c r="G38864" t="s">
        <v>25</v>
      </c>
    </row>
    <row r="38865" spans="1:7">
      <c r="A38865">
        <v>76042990</v>
      </c>
      <c r="B38865" t="s">
        <v>135</v>
      </c>
      <c r="C38865" s="30">
        <v>2.9614000000000003</v>
      </c>
      <c r="D38865" t="s">
        <v>24</v>
      </c>
      <c r="E38865">
        <v>2028</v>
      </c>
      <c r="G38865" t="s">
        <v>25</v>
      </c>
    </row>
    <row r="38866" spans="1:7">
      <c r="A38866">
        <v>7605</v>
      </c>
      <c r="B38866" t="s">
        <v>135</v>
      </c>
      <c r="C38866" s="30">
        <v>2.258</v>
      </c>
      <c r="D38866" t="s">
        <v>24</v>
      </c>
      <c r="G38866" t="s">
        <v>25</v>
      </c>
    </row>
    <row r="38867" spans="1:7">
      <c r="A38867">
        <v>7605</v>
      </c>
      <c r="B38867" t="s">
        <v>135</v>
      </c>
      <c r="C38867" s="30">
        <v>2.4838</v>
      </c>
      <c r="D38867" t="s">
        <v>24</v>
      </c>
      <c r="E38867">
        <v>2026</v>
      </c>
      <c r="G38867" t="s">
        <v>25</v>
      </c>
    </row>
    <row r="38868" spans="1:7">
      <c r="A38868">
        <v>7605</v>
      </c>
      <c r="B38868" t="s">
        <v>135</v>
      </c>
      <c r="C38868" s="30">
        <v>2.7096</v>
      </c>
      <c r="D38868" t="s">
        <v>24</v>
      </c>
      <c r="E38868">
        <v>2027</v>
      </c>
      <c r="G38868" t="s">
        <v>25</v>
      </c>
    </row>
    <row r="38869" spans="1:7">
      <c r="A38869">
        <v>7605</v>
      </c>
      <c r="B38869" t="s">
        <v>135</v>
      </c>
      <c r="C38869" s="30">
        <v>2.9354</v>
      </c>
      <c r="D38869" t="s">
        <v>24</v>
      </c>
      <c r="E38869">
        <v>2028</v>
      </c>
      <c r="G38869" t="s">
        <v>25</v>
      </c>
    </row>
    <row r="38870" spans="1:7">
      <c r="A38870">
        <v>7606</v>
      </c>
      <c r="B38870" t="s">
        <v>135</v>
      </c>
      <c r="C38870" s="30">
        <v>2.73</v>
      </c>
      <c r="D38870" t="s">
        <v>24</v>
      </c>
      <c r="G38870" t="s">
        <v>25</v>
      </c>
    </row>
    <row r="38871" spans="1:7">
      <c r="A38871">
        <v>7606</v>
      </c>
      <c r="B38871" t="s">
        <v>135</v>
      </c>
      <c r="C38871" s="30">
        <v>3.0030000000000001</v>
      </c>
      <c r="D38871" t="s">
        <v>24</v>
      </c>
      <c r="E38871">
        <v>2026</v>
      </c>
      <c r="G38871" t="s">
        <v>25</v>
      </c>
    </row>
    <row r="38872" spans="1:7">
      <c r="A38872">
        <v>7606</v>
      </c>
      <c r="B38872" t="s">
        <v>135</v>
      </c>
      <c r="C38872" s="30">
        <v>3.2759999999999998</v>
      </c>
      <c r="D38872" t="s">
        <v>24</v>
      </c>
      <c r="E38872">
        <v>2027</v>
      </c>
      <c r="G38872" t="s">
        <v>25</v>
      </c>
    </row>
    <row r="38873" spans="1:7">
      <c r="A38873">
        <v>7606</v>
      </c>
      <c r="B38873" t="s">
        <v>135</v>
      </c>
      <c r="C38873" s="30">
        <v>3.5489999999999999</v>
      </c>
      <c r="D38873" t="s">
        <v>24</v>
      </c>
      <c r="E38873">
        <v>2028</v>
      </c>
      <c r="G38873" t="s">
        <v>25</v>
      </c>
    </row>
    <row r="38874" spans="1:7">
      <c r="A38874">
        <v>7607</v>
      </c>
      <c r="B38874" t="s">
        <v>135</v>
      </c>
      <c r="C38874" s="30">
        <v>2.73</v>
      </c>
      <c r="D38874" t="s">
        <v>24</v>
      </c>
      <c r="G38874" t="s">
        <v>25</v>
      </c>
    </row>
    <row r="38875" spans="1:7">
      <c r="A38875">
        <v>7607</v>
      </c>
      <c r="B38875" t="s">
        <v>135</v>
      </c>
      <c r="C38875" s="30">
        <v>3.0030000000000001</v>
      </c>
      <c r="D38875" t="s">
        <v>24</v>
      </c>
      <c r="E38875">
        <v>2026</v>
      </c>
      <c r="G38875" t="s">
        <v>25</v>
      </c>
    </row>
    <row r="38876" spans="1:7">
      <c r="A38876">
        <v>7607</v>
      </c>
      <c r="B38876" t="s">
        <v>135</v>
      </c>
      <c r="C38876" s="30">
        <v>3.2759999999999998</v>
      </c>
      <c r="D38876" t="s">
        <v>24</v>
      </c>
      <c r="E38876">
        <v>2027</v>
      </c>
      <c r="G38876" t="s">
        <v>25</v>
      </c>
    </row>
    <row r="38877" spans="1:7">
      <c r="A38877">
        <v>7607</v>
      </c>
      <c r="B38877" t="s">
        <v>135</v>
      </c>
      <c r="C38877" s="30">
        <v>3.5489999999999999</v>
      </c>
      <c r="D38877" t="s">
        <v>24</v>
      </c>
      <c r="E38877">
        <v>2028</v>
      </c>
      <c r="G38877" t="s">
        <v>25</v>
      </c>
    </row>
    <row r="38878" spans="1:7">
      <c r="A38878">
        <v>7608</v>
      </c>
      <c r="B38878" t="s">
        <v>135</v>
      </c>
      <c r="C38878" s="30">
        <v>2.278</v>
      </c>
      <c r="D38878" t="s">
        <v>24</v>
      </c>
      <c r="G38878" t="s">
        <v>25</v>
      </c>
    </row>
    <row r="38879" spans="1:7">
      <c r="A38879">
        <v>7608</v>
      </c>
      <c r="B38879" t="s">
        <v>135</v>
      </c>
      <c r="C38879" s="30">
        <v>2.5058000000000002</v>
      </c>
      <c r="D38879" t="s">
        <v>24</v>
      </c>
      <c r="E38879">
        <v>2026</v>
      </c>
      <c r="G38879" t="s">
        <v>25</v>
      </c>
    </row>
    <row r="38880" spans="1:7">
      <c r="A38880">
        <v>7608</v>
      </c>
      <c r="B38880" t="s">
        <v>135</v>
      </c>
      <c r="C38880" s="30">
        <v>2.7336</v>
      </c>
      <c r="D38880" t="s">
        <v>24</v>
      </c>
      <c r="E38880">
        <v>2027</v>
      </c>
      <c r="G38880" t="s">
        <v>25</v>
      </c>
    </row>
    <row r="38881" spans="1:7">
      <c r="A38881">
        <v>7608</v>
      </c>
      <c r="B38881" t="s">
        <v>135</v>
      </c>
      <c r="C38881" s="30">
        <v>2.9614000000000003</v>
      </c>
      <c r="D38881" t="s">
        <v>24</v>
      </c>
      <c r="E38881">
        <v>2028</v>
      </c>
      <c r="G38881" t="s">
        <v>25</v>
      </c>
    </row>
    <row r="38882" spans="1:7">
      <c r="A38882">
        <v>76090000</v>
      </c>
      <c r="B38882" t="s">
        <v>135</v>
      </c>
      <c r="C38882" s="30">
        <v>2.278</v>
      </c>
      <c r="D38882" t="s">
        <v>24</v>
      </c>
      <c r="G38882" t="s">
        <v>25</v>
      </c>
    </row>
    <row r="38883" spans="1:7">
      <c r="A38883">
        <v>76090000</v>
      </c>
      <c r="B38883" t="s">
        <v>135</v>
      </c>
      <c r="C38883" s="30">
        <v>2.5058000000000002</v>
      </c>
      <c r="D38883" t="s">
        <v>24</v>
      </c>
      <c r="E38883">
        <v>2026</v>
      </c>
      <c r="G38883" t="s">
        <v>25</v>
      </c>
    </row>
    <row r="38884" spans="1:7">
      <c r="A38884">
        <v>76090000</v>
      </c>
      <c r="B38884" t="s">
        <v>135</v>
      </c>
      <c r="C38884" s="30">
        <v>2.7336</v>
      </c>
      <c r="D38884" t="s">
        <v>24</v>
      </c>
      <c r="E38884">
        <v>2027</v>
      </c>
      <c r="G38884" t="s">
        <v>25</v>
      </c>
    </row>
    <row r="38885" spans="1:7">
      <c r="A38885">
        <v>76090000</v>
      </c>
      <c r="B38885" t="s">
        <v>135</v>
      </c>
      <c r="C38885" s="30">
        <v>2.9614000000000003</v>
      </c>
      <c r="D38885" t="s">
        <v>24</v>
      </c>
      <c r="E38885">
        <v>2028</v>
      </c>
      <c r="G38885" t="s">
        <v>25</v>
      </c>
    </row>
    <row r="38886" spans="1:7">
      <c r="A38886">
        <v>76101000</v>
      </c>
      <c r="B38886" t="s">
        <v>135</v>
      </c>
      <c r="C38886" s="30">
        <v>2.278</v>
      </c>
      <c r="D38886" t="s">
        <v>24</v>
      </c>
      <c r="G38886" t="s">
        <v>25</v>
      </c>
    </row>
    <row r="38887" spans="1:7">
      <c r="A38887">
        <v>76101000</v>
      </c>
      <c r="B38887" t="s">
        <v>135</v>
      </c>
      <c r="C38887" s="30">
        <v>2.5058000000000002</v>
      </c>
      <c r="D38887" t="s">
        <v>24</v>
      </c>
      <c r="E38887">
        <v>2026</v>
      </c>
      <c r="G38887" t="s">
        <v>25</v>
      </c>
    </row>
    <row r="38888" spans="1:7">
      <c r="A38888">
        <v>76101000</v>
      </c>
      <c r="B38888" t="s">
        <v>135</v>
      </c>
      <c r="C38888" s="30">
        <v>2.7336</v>
      </c>
      <c r="D38888" t="s">
        <v>24</v>
      </c>
      <c r="E38888">
        <v>2027</v>
      </c>
      <c r="G38888" t="s">
        <v>25</v>
      </c>
    </row>
    <row r="38889" spans="1:7">
      <c r="A38889">
        <v>76101000</v>
      </c>
      <c r="B38889" t="s">
        <v>135</v>
      </c>
      <c r="C38889" s="30">
        <v>2.9614000000000003</v>
      </c>
      <c r="D38889" t="s">
        <v>24</v>
      </c>
      <c r="E38889">
        <v>2028</v>
      </c>
      <c r="G38889" t="s">
        <v>25</v>
      </c>
    </row>
    <row r="38890" spans="1:7">
      <c r="A38890">
        <v>761090</v>
      </c>
      <c r="B38890" t="s">
        <v>135</v>
      </c>
      <c r="C38890" s="30">
        <v>2.278</v>
      </c>
      <c r="D38890" t="s">
        <v>24</v>
      </c>
      <c r="G38890" t="s">
        <v>25</v>
      </c>
    </row>
    <row r="38891" spans="1:7">
      <c r="A38891">
        <v>761090</v>
      </c>
      <c r="B38891" t="s">
        <v>135</v>
      </c>
      <c r="C38891" s="30">
        <v>2.5058000000000002</v>
      </c>
      <c r="D38891" t="s">
        <v>24</v>
      </c>
      <c r="E38891">
        <v>2026</v>
      </c>
      <c r="G38891" t="s">
        <v>25</v>
      </c>
    </row>
    <row r="38892" spans="1:7">
      <c r="A38892">
        <v>761090</v>
      </c>
      <c r="B38892" t="s">
        <v>135</v>
      </c>
      <c r="C38892" s="30">
        <v>2.7336</v>
      </c>
      <c r="D38892" t="s">
        <v>24</v>
      </c>
      <c r="E38892">
        <v>2027</v>
      </c>
      <c r="G38892" t="s">
        <v>25</v>
      </c>
    </row>
    <row r="38893" spans="1:7">
      <c r="A38893">
        <v>761090</v>
      </c>
      <c r="B38893" t="s">
        <v>135</v>
      </c>
      <c r="C38893" s="30">
        <v>2.9614000000000003</v>
      </c>
      <c r="D38893" t="s">
        <v>24</v>
      </c>
      <c r="E38893">
        <v>2028</v>
      </c>
      <c r="G38893" t="s">
        <v>25</v>
      </c>
    </row>
    <row r="38894" spans="1:7">
      <c r="A38894">
        <v>76109010</v>
      </c>
      <c r="B38894" t="s">
        <v>135</v>
      </c>
      <c r="C38894" s="30">
        <v>2.278</v>
      </c>
      <c r="D38894" t="s">
        <v>24</v>
      </c>
      <c r="G38894" t="s">
        <v>25</v>
      </c>
    </row>
    <row r="38895" spans="1:7">
      <c r="A38895">
        <v>76109010</v>
      </c>
      <c r="B38895" t="s">
        <v>135</v>
      </c>
      <c r="C38895" s="30">
        <v>2.5058000000000002</v>
      </c>
      <c r="D38895" t="s">
        <v>24</v>
      </c>
      <c r="E38895">
        <v>2026</v>
      </c>
      <c r="G38895" t="s">
        <v>25</v>
      </c>
    </row>
    <row r="38896" spans="1:7">
      <c r="A38896">
        <v>76109010</v>
      </c>
      <c r="B38896" t="s">
        <v>135</v>
      </c>
      <c r="C38896" s="30">
        <v>2.7336</v>
      </c>
      <c r="D38896" t="s">
        <v>24</v>
      </c>
      <c r="E38896">
        <v>2027</v>
      </c>
      <c r="G38896" t="s">
        <v>25</v>
      </c>
    </row>
    <row r="38897" spans="1:7">
      <c r="A38897">
        <v>76109010</v>
      </c>
      <c r="B38897" t="s">
        <v>135</v>
      </c>
      <c r="C38897" s="30">
        <v>2.9614000000000003</v>
      </c>
      <c r="D38897" t="s">
        <v>24</v>
      </c>
      <c r="E38897">
        <v>2028</v>
      </c>
      <c r="G38897" t="s">
        <v>25</v>
      </c>
    </row>
    <row r="38898" spans="1:7">
      <c r="A38898">
        <v>76109090</v>
      </c>
      <c r="B38898" t="s">
        <v>135</v>
      </c>
      <c r="C38898" s="30">
        <v>2.278</v>
      </c>
      <c r="D38898" t="s">
        <v>24</v>
      </c>
      <c r="G38898" t="s">
        <v>25</v>
      </c>
    </row>
    <row r="38899" spans="1:7">
      <c r="A38899">
        <v>76109090</v>
      </c>
      <c r="B38899" t="s">
        <v>135</v>
      </c>
      <c r="C38899" s="30">
        <v>2.5058000000000002</v>
      </c>
      <c r="D38899" t="s">
        <v>24</v>
      </c>
      <c r="E38899">
        <v>2026</v>
      </c>
      <c r="G38899" t="s">
        <v>25</v>
      </c>
    </row>
    <row r="38900" spans="1:7">
      <c r="A38900">
        <v>76109090</v>
      </c>
      <c r="B38900" t="s">
        <v>135</v>
      </c>
      <c r="C38900" s="30">
        <v>2.7336</v>
      </c>
      <c r="D38900" t="s">
        <v>24</v>
      </c>
      <c r="E38900">
        <v>2027</v>
      </c>
      <c r="G38900" t="s">
        <v>25</v>
      </c>
    </row>
    <row r="38901" spans="1:7">
      <c r="A38901">
        <v>76109090</v>
      </c>
      <c r="B38901" t="s">
        <v>135</v>
      </c>
      <c r="C38901" s="30">
        <v>2.9614000000000003</v>
      </c>
      <c r="D38901" t="s">
        <v>24</v>
      </c>
      <c r="E38901">
        <v>2028</v>
      </c>
      <c r="G38901" t="s">
        <v>25</v>
      </c>
    </row>
    <row r="38902" spans="1:7">
      <c r="A38902">
        <v>76110000</v>
      </c>
      <c r="B38902" t="s">
        <v>135</v>
      </c>
      <c r="C38902" s="30">
        <v>2.73</v>
      </c>
      <c r="D38902" t="s">
        <v>24</v>
      </c>
      <c r="G38902" t="s">
        <v>25</v>
      </c>
    </row>
    <row r="38903" spans="1:7">
      <c r="A38903">
        <v>76110000</v>
      </c>
      <c r="B38903" t="s">
        <v>135</v>
      </c>
      <c r="C38903" s="30">
        <v>3.0030000000000001</v>
      </c>
      <c r="D38903" t="s">
        <v>24</v>
      </c>
      <c r="E38903">
        <v>2026</v>
      </c>
      <c r="G38903" t="s">
        <v>25</v>
      </c>
    </row>
    <row r="38904" spans="1:7">
      <c r="A38904">
        <v>76110000</v>
      </c>
      <c r="B38904" t="s">
        <v>135</v>
      </c>
      <c r="C38904" s="30">
        <v>3.2759999999999998</v>
      </c>
      <c r="D38904" t="s">
        <v>24</v>
      </c>
      <c r="E38904">
        <v>2027</v>
      </c>
      <c r="G38904" t="s">
        <v>25</v>
      </c>
    </row>
    <row r="38905" spans="1:7">
      <c r="A38905">
        <v>76110000</v>
      </c>
      <c r="B38905" t="s">
        <v>135</v>
      </c>
      <c r="C38905" s="30">
        <v>3.5489999999999999</v>
      </c>
      <c r="D38905" t="s">
        <v>24</v>
      </c>
      <c r="E38905">
        <v>2028</v>
      </c>
      <c r="G38905" t="s">
        <v>25</v>
      </c>
    </row>
    <row r="38906" spans="1:7">
      <c r="A38906">
        <v>7612</v>
      </c>
      <c r="B38906" t="s">
        <v>135</v>
      </c>
      <c r="C38906" s="30">
        <v>2.73</v>
      </c>
      <c r="D38906" t="s">
        <v>24</v>
      </c>
      <c r="G38906" t="s">
        <v>25</v>
      </c>
    </row>
    <row r="38907" spans="1:7">
      <c r="A38907">
        <v>7612</v>
      </c>
      <c r="B38907" t="s">
        <v>135</v>
      </c>
      <c r="C38907" s="30">
        <v>3.0030000000000001</v>
      </c>
      <c r="D38907" t="s">
        <v>24</v>
      </c>
      <c r="E38907">
        <v>2026</v>
      </c>
      <c r="G38907" t="s">
        <v>25</v>
      </c>
    </row>
    <row r="38908" spans="1:7">
      <c r="A38908">
        <v>7612</v>
      </c>
      <c r="B38908" t="s">
        <v>135</v>
      </c>
      <c r="C38908" s="30">
        <v>3.2759999999999998</v>
      </c>
      <c r="D38908" t="s">
        <v>24</v>
      </c>
      <c r="E38908">
        <v>2027</v>
      </c>
      <c r="G38908" t="s">
        <v>25</v>
      </c>
    </row>
    <row r="38909" spans="1:7">
      <c r="A38909">
        <v>7612</v>
      </c>
      <c r="B38909" t="s">
        <v>135</v>
      </c>
      <c r="C38909" s="30">
        <v>3.5489999999999999</v>
      </c>
      <c r="D38909" t="s">
        <v>24</v>
      </c>
      <c r="E38909">
        <v>2028</v>
      </c>
      <c r="G38909" t="s">
        <v>25</v>
      </c>
    </row>
    <row r="38910" spans="1:7">
      <c r="A38910">
        <v>76130000</v>
      </c>
      <c r="B38910" t="s">
        <v>135</v>
      </c>
      <c r="C38910" s="30">
        <v>2.73</v>
      </c>
      <c r="D38910" t="s">
        <v>24</v>
      </c>
      <c r="G38910" t="s">
        <v>25</v>
      </c>
    </row>
    <row r="38911" spans="1:7">
      <c r="A38911">
        <v>76130000</v>
      </c>
      <c r="B38911" t="s">
        <v>135</v>
      </c>
      <c r="C38911" s="30">
        <v>3.0030000000000001</v>
      </c>
      <c r="D38911" t="s">
        <v>24</v>
      </c>
      <c r="E38911">
        <v>2026</v>
      </c>
      <c r="G38911" t="s">
        <v>25</v>
      </c>
    </row>
    <row r="38912" spans="1:7">
      <c r="A38912">
        <v>76130000</v>
      </c>
      <c r="B38912" t="s">
        <v>135</v>
      </c>
      <c r="C38912" s="30">
        <v>3.2759999999999998</v>
      </c>
      <c r="D38912" t="s">
        <v>24</v>
      </c>
      <c r="E38912">
        <v>2027</v>
      </c>
      <c r="G38912" t="s">
        <v>25</v>
      </c>
    </row>
    <row r="38913" spans="1:7">
      <c r="A38913">
        <v>76130000</v>
      </c>
      <c r="B38913" t="s">
        <v>135</v>
      </c>
      <c r="C38913" s="30">
        <v>3.5489999999999999</v>
      </c>
      <c r="D38913" t="s">
        <v>24</v>
      </c>
      <c r="E38913">
        <v>2028</v>
      </c>
      <c r="G38913" t="s">
        <v>25</v>
      </c>
    </row>
    <row r="38914" spans="1:7">
      <c r="A38914">
        <v>7614</v>
      </c>
      <c r="B38914" t="s">
        <v>135</v>
      </c>
      <c r="C38914" s="30">
        <v>2.258</v>
      </c>
      <c r="D38914" t="s">
        <v>24</v>
      </c>
      <c r="G38914" t="s">
        <v>25</v>
      </c>
    </row>
    <row r="38915" spans="1:7">
      <c r="A38915">
        <v>7614</v>
      </c>
      <c r="B38915" t="s">
        <v>135</v>
      </c>
      <c r="C38915" s="30">
        <v>2.4838</v>
      </c>
      <c r="D38915" t="s">
        <v>24</v>
      </c>
      <c r="E38915">
        <v>2026</v>
      </c>
      <c r="G38915" t="s">
        <v>25</v>
      </c>
    </row>
    <row r="38916" spans="1:7">
      <c r="A38916">
        <v>7614</v>
      </c>
      <c r="B38916" t="s">
        <v>135</v>
      </c>
      <c r="C38916" s="30">
        <v>2.7096</v>
      </c>
      <c r="D38916" t="s">
        <v>24</v>
      </c>
      <c r="E38916">
        <v>2027</v>
      </c>
      <c r="G38916" t="s">
        <v>25</v>
      </c>
    </row>
    <row r="38917" spans="1:7">
      <c r="A38917">
        <v>7614</v>
      </c>
      <c r="B38917" t="s">
        <v>135</v>
      </c>
      <c r="C38917" s="30">
        <v>2.9354</v>
      </c>
      <c r="D38917" t="s">
        <v>24</v>
      </c>
      <c r="E38917">
        <v>2028</v>
      </c>
      <c r="G38917" t="s">
        <v>25</v>
      </c>
    </row>
    <row r="38918" spans="1:7">
      <c r="A38918">
        <v>76161000</v>
      </c>
      <c r="B38918" t="s">
        <v>135</v>
      </c>
      <c r="C38918" s="30">
        <v>2.73</v>
      </c>
      <c r="D38918" t="s">
        <v>24</v>
      </c>
      <c r="G38918" t="s">
        <v>25</v>
      </c>
    </row>
    <row r="38919" spans="1:7">
      <c r="A38919">
        <v>76161000</v>
      </c>
      <c r="B38919" t="s">
        <v>135</v>
      </c>
      <c r="C38919" s="30">
        <v>3.0030000000000001</v>
      </c>
      <c r="D38919" t="s">
        <v>24</v>
      </c>
      <c r="E38919">
        <v>2026</v>
      </c>
      <c r="G38919" t="s">
        <v>25</v>
      </c>
    </row>
    <row r="38920" spans="1:7">
      <c r="A38920">
        <v>76161000</v>
      </c>
      <c r="B38920" t="s">
        <v>135</v>
      </c>
      <c r="C38920" s="30">
        <v>3.2759999999999998</v>
      </c>
      <c r="D38920" t="s">
        <v>24</v>
      </c>
      <c r="E38920">
        <v>2027</v>
      </c>
      <c r="G38920" t="s">
        <v>25</v>
      </c>
    </row>
    <row r="38921" spans="1:7">
      <c r="A38921">
        <v>76161000</v>
      </c>
      <c r="B38921" t="s">
        <v>135</v>
      </c>
      <c r="C38921" s="30">
        <v>3.5489999999999999</v>
      </c>
      <c r="D38921" t="s">
        <v>24</v>
      </c>
      <c r="E38921">
        <v>2028</v>
      </c>
      <c r="G38921" t="s">
        <v>25</v>
      </c>
    </row>
    <row r="38922" spans="1:7">
      <c r="A38922">
        <v>76169100</v>
      </c>
      <c r="B38922" t="s">
        <v>135</v>
      </c>
      <c r="C38922" s="30">
        <v>2.73</v>
      </c>
      <c r="D38922" t="s">
        <v>24</v>
      </c>
      <c r="G38922" t="s">
        <v>25</v>
      </c>
    </row>
    <row r="38923" spans="1:7">
      <c r="A38923">
        <v>76169100</v>
      </c>
      <c r="B38923" t="s">
        <v>135</v>
      </c>
      <c r="C38923" s="30">
        <v>3.0030000000000001</v>
      </c>
      <c r="D38923" t="s">
        <v>24</v>
      </c>
      <c r="E38923">
        <v>2026</v>
      </c>
      <c r="G38923" t="s">
        <v>25</v>
      </c>
    </row>
    <row r="38924" spans="1:7">
      <c r="A38924">
        <v>76169100</v>
      </c>
      <c r="B38924" t="s">
        <v>135</v>
      </c>
      <c r="C38924" s="30">
        <v>3.2759999999999998</v>
      </c>
      <c r="D38924" t="s">
        <v>24</v>
      </c>
      <c r="E38924">
        <v>2027</v>
      </c>
      <c r="G38924" t="s">
        <v>25</v>
      </c>
    </row>
    <row r="38925" spans="1:7">
      <c r="A38925">
        <v>76169100</v>
      </c>
      <c r="B38925" t="s">
        <v>135</v>
      </c>
      <c r="C38925" s="30">
        <v>3.5489999999999999</v>
      </c>
      <c r="D38925" t="s">
        <v>24</v>
      </c>
      <c r="E38925">
        <v>2028</v>
      </c>
      <c r="G38925" t="s">
        <v>25</v>
      </c>
    </row>
    <row r="38926" spans="1:7">
      <c r="A38926">
        <v>76169910</v>
      </c>
      <c r="B38926" t="s">
        <v>135</v>
      </c>
      <c r="C38926" s="30">
        <v>2.032</v>
      </c>
      <c r="D38926" t="s">
        <v>24</v>
      </c>
      <c r="G38926" t="s">
        <v>25</v>
      </c>
    </row>
    <row r="38927" spans="1:7">
      <c r="A38927">
        <v>76169910</v>
      </c>
      <c r="B38927" t="s">
        <v>135</v>
      </c>
      <c r="C38927" s="30">
        <v>2.2351999999999999</v>
      </c>
      <c r="D38927" t="s">
        <v>24</v>
      </c>
      <c r="E38927">
        <v>2026</v>
      </c>
      <c r="G38927" t="s">
        <v>25</v>
      </c>
    </row>
    <row r="38928" spans="1:7">
      <c r="A38928">
        <v>76169910</v>
      </c>
      <c r="B38928" t="s">
        <v>135</v>
      </c>
      <c r="C38928" s="30">
        <v>2.4384000000000001</v>
      </c>
      <c r="D38928" t="s">
        <v>24</v>
      </c>
      <c r="E38928">
        <v>2027</v>
      </c>
      <c r="G38928" t="s">
        <v>25</v>
      </c>
    </row>
    <row r="38929" spans="1:7">
      <c r="A38929">
        <v>76169910</v>
      </c>
      <c r="B38929" t="s">
        <v>135</v>
      </c>
      <c r="C38929" s="30">
        <v>2.6415999999999999</v>
      </c>
      <c r="D38929" t="s">
        <v>24</v>
      </c>
      <c r="E38929">
        <v>2028</v>
      </c>
      <c r="G38929" t="s">
        <v>25</v>
      </c>
    </row>
    <row r="38930" spans="1:7">
      <c r="A38930">
        <v>76169990</v>
      </c>
      <c r="B38930" t="s">
        <v>135</v>
      </c>
      <c r="C38930" s="30">
        <v>2.73</v>
      </c>
      <c r="D38930" t="s">
        <v>24</v>
      </c>
      <c r="G38930" t="s">
        <v>25</v>
      </c>
    </row>
    <row r="38931" spans="1:7">
      <c r="A38931">
        <v>76169990</v>
      </c>
      <c r="B38931" t="s">
        <v>135</v>
      </c>
      <c r="C38931" s="30">
        <v>3.0030000000000001</v>
      </c>
      <c r="D38931" t="s">
        <v>24</v>
      </c>
      <c r="E38931">
        <v>2026</v>
      </c>
      <c r="G38931" t="s">
        <v>25</v>
      </c>
    </row>
    <row r="38932" spans="1:7">
      <c r="A38932">
        <v>76169990</v>
      </c>
      <c r="B38932" t="s">
        <v>135</v>
      </c>
      <c r="C38932" s="30">
        <v>3.2759999999999998</v>
      </c>
      <c r="D38932" t="s">
        <v>24</v>
      </c>
      <c r="E38932">
        <v>2027</v>
      </c>
      <c r="G38932" t="s">
        <v>25</v>
      </c>
    </row>
    <row r="38933" spans="1:7">
      <c r="A38933">
        <v>76169990</v>
      </c>
      <c r="B38933" t="s">
        <v>135</v>
      </c>
      <c r="C38933" s="30">
        <v>3.5489999999999999</v>
      </c>
      <c r="D38933" t="s">
        <v>24</v>
      </c>
      <c r="E38933">
        <v>2028</v>
      </c>
      <c r="G38933" t="s">
        <v>25</v>
      </c>
    </row>
    <row r="38934" spans="1:7">
      <c r="A38934">
        <v>28041000</v>
      </c>
      <c r="B38934" t="s">
        <v>135</v>
      </c>
      <c r="C38934" s="30">
        <v>26.64</v>
      </c>
      <c r="G38934" t="s">
        <v>272</v>
      </c>
    </row>
    <row r="38935" spans="1:7">
      <c r="A38935">
        <v>28041000</v>
      </c>
      <c r="B38935" t="s">
        <v>135</v>
      </c>
      <c r="C38935" s="30">
        <v>29.304000000000002</v>
      </c>
      <c r="E38935">
        <v>2026</v>
      </c>
      <c r="G38935" t="s">
        <v>272</v>
      </c>
    </row>
    <row r="38936" spans="1:7">
      <c r="A38936">
        <v>28041000</v>
      </c>
      <c r="B38936" t="s">
        <v>135</v>
      </c>
      <c r="C38936" s="30">
        <v>31.968</v>
      </c>
      <c r="E38936">
        <v>2027</v>
      </c>
      <c r="G38936" t="s">
        <v>272</v>
      </c>
    </row>
    <row r="38937" spans="1:7">
      <c r="A38937">
        <v>28041000</v>
      </c>
      <c r="B38937" t="s">
        <v>135</v>
      </c>
      <c r="C38937" s="30">
        <v>34.631999999999998</v>
      </c>
      <c r="E38937">
        <v>2028</v>
      </c>
      <c r="G38937" t="s">
        <v>272</v>
      </c>
    </row>
    <row r="38938" spans="1:7">
      <c r="A38938">
        <v>26011200</v>
      </c>
      <c r="B38938" t="s">
        <v>135</v>
      </c>
      <c r="C38938">
        <v>0.68</v>
      </c>
      <c r="G38938" t="s">
        <v>273</v>
      </c>
    </row>
    <row r="38939" spans="1:7">
      <c r="A38939">
        <v>26011200</v>
      </c>
      <c r="B38939" t="s">
        <v>135</v>
      </c>
      <c r="C38939">
        <v>0.74800000000000011</v>
      </c>
      <c r="E38939">
        <v>2026</v>
      </c>
      <c r="G38939" t="s">
        <v>273</v>
      </c>
    </row>
    <row r="38940" spans="1:7">
      <c r="A38940">
        <v>26011200</v>
      </c>
      <c r="B38940" t="s">
        <v>135</v>
      </c>
      <c r="C38940">
        <v>0.81600000000000006</v>
      </c>
      <c r="E38940">
        <v>2027</v>
      </c>
      <c r="G38940" t="s">
        <v>273</v>
      </c>
    </row>
    <row r="38941" spans="1:7">
      <c r="A38941">
        <v>26011200</v>
      </c>
      <c r="B38941" t="s">
        <v>135</v>
      </c>
      <c r="C38941">
        <v>0.88400000000000012</v>
      </c>
      <c r="E38941">
        <v>2028</v>
      </c>
      <c r="G38941" t="s">
        <v>273</v>
      </c>
    </row>
    <row r="38942" spans="1:7">
      <c r="A38942">
        <v>7201</v>
      </c>
      <c r="B38942" t="s">
        <v>135</v>
      </c>
      <c r="C38942" s="30">
        <v>1.21</v>
      </c>
      <c r="G38942" t="s">
        <v>273</v>
      </c>
    </row>
    <row r="38943" spans="1:7">
      <c r="A38943">
        <v>7201</v>
      </c>
      <c r="B38943" t="s">
        <v>135</v>
      </c>
      <c r="C38943" s="30">
        <v>1.331</v>
      </c>
      <c r="E38943">
        <v>2026</v>
      </c>
      <c r="G38943" t="s">
        <v>273</v>
      </c>
    </row>
    <row r="38944" spans="1:7">
      <c r="A38944">
        <v>7201</v>
      </c>
      <c r="B38944" t="s">
        <v>135</v>
      </c>
      <c r="C38944" s="30">
        <v>1.452</v>
      </c>
      <c r="E38944">
        <v>2027</v>
      </c>
      <c r="G38944" t="s">
        <v>273</v>
      </c>
    </row>
    <row r="38945" spans="1:7">
      <c r="A38945">
        <v>7201</v>
      </c>
      <c r="B38945" t="s">
        <v>135</v>
      </c>
      <c r="C38945" s="30">
        <v>1.573</v>
      </c>
      <c r="E38945">
        <v>2028</v>
      </c>
      <c r="G38945" t="s">
        <v>273</v>
      </c>
    </row>
    <row r="38946" spans="1:7">
      <c r="A38946">
        <v>720211</v>
      </c>
      <c r="B38946" t="s">
        <v>135</v>
      </c>
      <c r="C38946" s="30">
        <v>1.69</v>
      </c>
      <c r="G38946" t="s">
        <v>273</v>
      </c>
    </row>
    <row r="38947" spans="1:7">
      <c r="A38947">
        <v>720211</v>
      </c>
      <c r="B38947" t="s">
        <v>135</v>
      </c>
      <c r="C38947" s="30">
        <v>1.859</v>
      </c>
      <c r="E38947">
        <v>2026</v>
      </c>
      <c r="G38947" t="s">
        <v>273</v>
      </c>
    </row>
    <row r="38948" spans="1:7">
      <c r="A38948">
        <v>720211</v>
      </c>
      <c r="B38948" t="s">
        <v>135</v>
      </c>
      <c r="C38948" s="30">
        <v>2.028</v>
      </c>
      <c r="E38948">
        <v>2027</v>
      </c>
      <c r="G38948" t="s">
        <v>273</v>
      </c>
    </row>
    <row r="38949" spans="1:7">
      <c r="A38949">
        <v>720211</v>
      </c>
      <c r="B38949" t="s">
        <v>135</v>
      </c>
      <c r="C38949" s="30">
        <v>2.1970000000000001</v>
      </c>
      <c r="E38949">
        <v>2028</v>
      </c>
      <c r="G38949" t="s">
        <v>273</v>
      </c>
    </row>
    <row r="38950" spans="1:7">
      <c r="A38950">
        <v>720241</v>
      </c>
      <c r="B38950" t="s">
        <v>135</v>
      </c>
      <c r="C38950" s="30">
        <v>2.35</v>
      </c>
      <c r="G38950" t="s">
        <v>273</v>
      </c>
    </row>
    <row r="38951" spans="1:7">
      <c r="A38951">
        <v>720241</v>
      </c>
      <c r="B38951" t="s">
        <v>135</v>
      </c>
      <c r="C38951" s="30">
        <v>2.585</v>
      </c>
      <c r="E38951">
        <v>2026</v>
      </c>
      <c r="G38951" t="s">
        <v>273</v>
      </c>
    </row>
    <row r="38952" spans="1:7">
      <c r="A38952">
        <v>720241</v>
      </c>
      <c r="B38952" t="s">
        <v>135</v>
      </c>
      <c r="C38952" s="30">
        <v>2.8200000000000003</v>
      </c>
      <c r="E38952">
        <v>2027</v>
      </c>
      <c r="G38952" t="s">
        <v>273</v>
      </c>
    </row>
    <row r="38953" spans="1:7">
      <c r="A38953">
        <v>720241</v>
      </c>
      <c r="B38953" t="s">
        <v>135</v>
      </c>
      <c r="C38953" s="30">
        <v>3.0550000000000002</v>
      </c>
      <c r="E38953">
        <v>2028</v>
      </c>
      <c r="G38953" t="s">
        <v>273</v>
      </c>
    </row>
    <row r="38954" spans="1:7">
      <c r="A38954">
        <v>72026000</v>
      </c>
      <c r="B38954" t="s">
        <v>135</v>
      </c>
      <c r="C38954" s="30">
        <v>3.48</v>
      </c>
      <c r="G38954" t="s">
        <v>273</v>
      </c>
    </row>
    <row r="38955" spans="1:7">
      <c r="A38955">
        <v>72026000</v>
      </c>
      <c r="B38955" t="s">
        <v>135</v>
      </c>
      <c r="C38955" s="30">
        <v>3.8279999999999998</v>
      </c>
      <c r="E38955">
        <v>2026</v>
      </c>
      <c r="G38955" t="s">
        <v>273</v>
      </c>
    </row>
    <row r="38956" spans="1:7">
      <c r="A38956">
        <v>72026000</v>
      </c>
      <c r="B38956" t="s">
        <v>135</v>
      </c>
      <c r="C38956" s="30">
        <v>4.1760000000000002</v>
      </c>
      <c r="E38956">
        <v>2027</v>
      </c>
      <c r="G38956" t="s">
        <v>273</v>
      </c>
    </row>
    <row r="38957" spans="1:7">
      <c r="A38957">
        <v>72026000</v>
      </c>
      <c r="B38957" t="s">
        <v>135</v>
      </c>
      <c r="C38957" s="30">
        <v>4.524</v>
      </c>
      <c r="E38957">
        <v>2028</v>
      </c>
      <c r="G38957" t="s">
        <v>273</v>
      </c>
    </row>
    <row r="38958" spans="1:7">
      <c r="A38958">
        <v>7203</v>
      </c>
      <c r="B38958" t="s">
        <v>135</v>
      </c>
      <c r="C38958">
        <v>0.45</v>
      </c>
      <c r="G38958" t="s">
        <v>273</v>
      </c>
    </row>
    <row r="38959" spans="1:7">
      <c r="A38959">
        <v>7203</v>
      </c>
      <c r="B38959" t="s">
        <v>135</v>
      </c>
      <c r="C38959">
        <v>0.495</v>
      </c>
      <c r="E38959">
        <v>2026</v>
      </c>
      <c r="G38959" t="s">
        <v>273</v>
      </c>
    </row>
    <row r="38960" spans="1:7">
      <c r="A38960">
        <v>7203</v>
      </c>
      <c r="B38960" t="s">
        <v>135</v>
      </c>
      <c r="C38960">
        <v>0.54</v>
      </c>
      <c r="E38960">
        <v>2027</v>
      </c>
      <c r="G38960" t="s">
        <v>273</v>
      </c>
    </row>
    <row r="38961" spans="1:7">
      <c r="A38961">
        <v>7203</v>
      </c>
      <c r="B38961" t="s">
        <v>135</v>
      </c>
      <c r="C38961">
        <v>0.58500000000000008</v>
      </c>
      <c r="E38961">
        <v>2028</v>
      </c>
      <c r="G38961" t="s">
        <v>273</v>
      </c>
    </row>
    <row r="38962" spans="1:7">
      <c r="A38962">
        <v>7205</v>
      </c>
      <c r="B38962" t="s">
        <v>135</v>
      </c>
      <c r="C38962" s="30">
        <v>2.4249999999999998</v>
      </c>
      <c r="D38962" t="s">
        <v>20</v>
      </c>
      <c r="G38962" t="s">
        <v>273</v>
      </c>
    </row>
    <row r="38963" spans="1:7">
      <c r="A38963">
        <v>7205</v>
      </c>
      <c r="B38963" t="s">
        <v>135</v>
      </c>
      <c r="C38963" s="30">
        <v>2.6675</v>
      </c>
      <c r="D38963" t="s">
        <v>20</v>
      </c>
      <c r="E38963">
        <v>2026</v>
      </c>
      <c r="G38963" t="s">
        <v>273</v>
      </c>
    </row>
    <row r="38964" spans="1:7">
      <c r="A38964">
        <v>7205</v>
      </c>
      <c r="B38964" t="s">
        <v>135</v>
      </c>
      <c r="C38964" s="30">
        <v>2.9099999999999997</v>
      </c>
      <c r="D38964" t="s">
        <v>20</v>
      </c>
      <c r="E38964">
        <v>2027</v>
      </c>
      <c r="G38964" t="s">
        <v>273</v>
      </c>
    </row>
    <row r="38965" spans="1:7">
      <c r="A38965">
        <v>7205</v>
      </c>
      <c r="B38965" t="s">
        <v>135</v>
      </c>
      <c r="C38965" s="30">
        <v>3.1524999999999999</v>
      </c>
      <c r="D38965" t="s">
        <v>20</v>
      </c>
      <c r="E38965">
        <v>2028</v>
      </c>
      <c r="G38965" t="s">
        <v>273</v>
      </c>
    </row>
    <row r="38966" spans="1:7">
      <c r="A38966">
        <v>72061000</v>
      </c>
      <c r="B38966" t="s">
        <v>135</v>
      </c>
      <c r="C38966" s="30">
        <v>1.33</v>
      </c>
      <c r="D38966" t="s">
        <v>20</v>
      </c>
      <c r="G38966" t="s">
        <v>273</v>
      </c>
    </row>
    <row r="38967" spans="1:7">
      <c r="A38967">
        <v>72061000</v>
      </c>
      <c r="B38967" t="s">
        <v>135</v>
      </c>
      <c r="C38967" s="30">
        <v>1.4630000000000001</v>
      </c>
      <c r="D38967" t="s">
        <v>20</v>
      </c>
      <c r="E38967">
        <v>2026</v>
      </c>
      <c r="G38967" t="s">
        <v>273</v>
      </c>
    </row>
    <row r="38968" spans="1:7">
      <c r="A38968">
        <v>72061000</v>
      </c>
      <c r="B38968" t="s">
        <v>135</v>
      </c>
      <c r="C38968" s="30">
        <v>1.5960000000000001</v>
      </c>
      <c r="D38968" t="s">
        <v>20</v>
      </c>
      <c r="E38968">
        <v>2027</v>
      </c>
      <c r="G38968" t="s">
        <v>273</v>
      </c>
    </row>
    <row r="38969" spans="1:7">
      <c r="A38969">
        <v>72061000</v>
      </c>
      <c r="B38969" t="s">
        <v>135</v>
      </c>
      <c r="C38969" s="30">
        <v>1.7290000000000001</v>
      </c>
      <c r="D38969" t="s">
        <v>20</v>
      </c>
      <c r="E38969">
        <v>2028</v>
      </c>
      <c r="G38969" t="s">
        <v>273</v>
      </c>
    </row>
    <row r="38970" spans="1:7">
      <c r="A38970">
        <v>72069000</v>
      </c>
      <c r="B38970" t="s">
        <v>135</v>
      </c>
      <c r="C38970" s="30">
        <v>1.33</v>
      </c>
      <c r="D38970" t="s">
        <v>20</v>
      </c>
      <c r="G38970" t="s">
        <v>273</v>
      </c>
    </row>
    <row r="38971" spans="1:7">
      <c r="A38971">
        <v>72069000</v>
      </c>
      <c r="B38971" t="s">
        <v>135</v>
      </c>
      <c r="C38971" s="30">
        <v>1.4630000000000001</v>
      </c>
      <c r="D38971" t="s">
        <v>20</v>
      </c>
      <c r="E38971">
        <v>2026</v>
      </c>
      <c r="G38971" t="s">
        <v>273</v>
      </c>
    </row>
    <row r="38972" spans="1:7">
      <c r="A38972">
        <v>72069000</v>
      </c>
      <c r="B38972" t="s">
        <v>135</v>
      </c>
      <c r="C38972" s="30">
        <v>1.5960000000000001</v>
      </c>
      <c r="D38972" t="s">
        <v>20</v>
      </c>
      <c r="E38972">
        <v>2027</v>
      </c>
      <c r="G38972" t="s">
        <v>273</v>
      </c>
    </row>
    <row r="38973" spans="1:7">
      <c r="A38973">
        <v>72069000</v>
      </c>
      <c r="B38973" t="s">
        <v>135</v>
      </c>
      <c r="C38973" s="30">
        <v>1.7290000000000001</v>
      </c>
      <c r="D38973" t="s">
        <v>20</v>
      </c>
      <c r="E38973">
        <v>2028</v>
      </c>
      <c r="G38973" t="s">
        <v>273</v>
      </c>
    </row>
    <row r="38974" spans="1:7">
      <c r="A38974">
        <v>72071111</v>
      </c>
      <c r="B38974" t="s">
        <v>135</v>
      </c>
      <c r="C38974" s="30">
        <v>1.39</v>
      </c>
      <c r="D38974" t="s">
        <v>20</v>
      </c>
      <c r="G38974" t="s">
        <v>273</v>
      </c>
    </row>
    <row r="38975" spans="1:7">
      <c r="A38975">
        <v>72071111</v>
      </c>
      <c r="B38975" t="s">
        <v>135</v>
      </c>
      <c r="C38975" s="30">
        <v>1.5289999999999999</v>
      </c>
      <c r="D38975" t="s">
        <v>20</v>
      </c>
      <c r="E38975">
        <v>2026</v>
      </c>
      <c r="G38975" t="s">
        <v>273</v>
      </c>
    </row>
    <row r="38976" spans="1:7">
      <c r="A38976">
        <v>72071111</v>
      </c>
      <c r="B38976" t="s">
        <v>135</v>
      </c>
      <c r="C38976" s="30">
        <v>1.6679999999999999</v>
      </c>
      <c r="D38976" t="s">
        <v>20</v>
      </c>
      <c r="E38976">
        <v>2027</v>
      </c>
      <c r="G38976" t="s">
        <v>273</v>
      </c>
    </row>
    <row r="38977" spans="1:7">
      <c r="A38977">
        <v>72071111</v>
      </c>
      <c r="B38977" t="s">
        <v>135</v>
      </c>
      <c r="C38977" s="30">
        <v>1.8069999999999999</v>
      </c>
      <c r="D38977" t="s">
        <v>20</v>
      </c>
      <c r="E38977">
        <v>2028</v>
      </c>
      <c r="G38977" t="s">
        <v>273</v>
      </c>
    </row>
    <row r="38978" spans="1:7">
      <c r="A38978">
        <v>72071114</v>
      </c>
      <c r="B38978" t="s">
        <v>135</v>
      </c>
      <c r="C38978" s="30">
        <v>1.39</v>
      </c>
      <c r="D38978" t="s">
        <v>20</v>
      </c>
      <c r="G38978" t="s">
        <v>273</v>
      </c>
    </row>
    <row r="38979" spans="1:7">
      <c r="A38979">
        <v>72071114</v>
      </c>
      <c r="B38979" t="s">
        <v>135</v>
      </c>
      <c r="C38979" s="30">
        <v>1.5289999999999999</v>
      </c>
      <c r="D38979" t="s">
        <v>20</v>
      </c>
      <c r="E38979">
        <v>2026</v>
      </c>
      <c r="G38979" t="s">
        <v>273</v>
      </c>
    </row>
    <row r="38980" spans="1:7">
      <c r="A38980">
        <v>72071114</v>
      </c>
      <c r="B38980" t="s">
        <v>135</v>
      </c>
      <c r="C38980" s="30">
        <v>1.6679999999999999</v>
      </c>
      <c r="D38980" t="s">
        <v>20</v>
      </c>
      <c r="E38980">
        <v>2027</v>
      </c>
      <c r="G38980" t="s">
        <v>273</v>
      </c>
    </row>
    <row r="38981" spans="1:7">
      <c r="A38981">
        <v>72071114</v>
      </c>
      <c r="B38981" t="s">
        <v>135</v>
      </c>
      <c r="C38981" s="30">
        <v>1.8069999999999999</v>
      </c>
      <c r="D38981" t="s">
        <v>20</v>
      </c>
      <c r="E38981">
        <v>2028</v>
      </c>
      <c r="G38981" t="s">
        <v>273</v>
      </c>
    </row>
    <row r="38982" spans="1:7">
      <c r="A38982">
        <v>72071116</v>
      </c>
      <c r="B38982" t="s">
        <v>135</v>
      </c>
      <c r="C38982" s="30">
        <v>1.39</v>
      </c>
      <c r="D38982" t="s">
        <v>20</v>
      </c>
      <c r="G38982" t="s">
        <v>273</v>
      </c>
    </row>
    <row r="38983" spans="1:7">
      <c r="A38983">
        <v>72071116</v>
      </c>
      <c r="B38983" t="s">
        <v>135</v>
      </c>
      <c r="C38983" s="30">
        <v>1.5289999999999999</v>
      </c>
      <c r="D38983" t="s">
        <v>20</v>
      </c>
      <c r="E38983">
        <v>2026</v>
      </c>
      <c r="G38983" t="s">
        <v>273</v>
      </c>
    </row>
    <row r="38984" spans="1:7">
      <c r="A38984">
        <v>72071116</v>
      </c>
      <c r="B38984" t="s">
        <v>135</v>
      </c>
      <c r="C38984" s="30">
        <v>1.6679999999999999</v>
      </c>
      <c r="D38984" t="s">
        <v>20</v>
      </c>
      <c r="E38984">
        <v>2027</v>
      </c>
      <c r="G38984" t="s">
        <v>273</v>
      </c>
    </row>
    <row r="38985" spans="1:7">
      <c r="A38985">
        <v>72071116</v>
      </c>
      <c r="B38985" t="s">
        <v>135</v>
      </c>
      <c r="C38985" s="30">
        <v>1.8069999999999999</v>
      </c>
      <c r="D38985" t="s">
        <v>20</v>
      </c>
      <c r="E38985">
        <v>2028</v>
      </c>
      <c r="G38985" t="s">
        <v>273</v>
      </c>
    </row>
    <row r="38986" spans="1:7">
      <c r="A38986">
        <v>72071190</v>
      </c>
      <c r="B38986" t="s">
        <v>135</v>
      </c>
      <c r="C38986" s="30">
        <v>1.33</v>
      </c>
      <c r="D38986" t="s">
        <v>20</v>
      </c>
      <c r="G38986" t="s">
        <v>273</v>
      </c>
    </row>
    <row r="38987" spans="1:7">
      <c r="A38987">
        <v>72071190</v>
      </c>
      <c r="B38987" t="s">
        <v>135</v>
      </c>
      <c r="C38987" s="30">
        <v>1.4630000000000001</v>
      </c>
      <c r="D38987" t="s">
        <v>20</v>
      </c>
      <c r="E38987">
        <v>2026</v>
      </c>
      <c r="G38987" t="s">
        <v>273</v>
      </c>
    </row>
    <row r="38988" spans="1:7">
      <c r="A38988">
        <v>72071190</v>
      </c>
      <c r="B38988" t="s">
        <v>135</v>
      </c>
      <c r="C38988" s="30">
        <v>1.5960000000000001</v>
      </c>
      <c r="D38988" t="s">
        <v>20</v>
      </c>
      <c r="E38988">
        <v>2027</v>
      </c>
      <c r="G38988" t="s">
        <v>273</v>
      </c>
    </row>
    <row r="38989" spans="1:7">
      <c r="A38989">
        <v>72071190</v>
      </c>
      <c r="B38989" t="s">
        <v>135</v>
      </c>
      <c r="C38989" s="30">
        <v>1.7290000000000001</v>
      </c>
      <c r="D38989" t="s">
        <v>20</v>
      </c>
      <c r="E38989">
        <v>2028</v>
      </c>
      <c r="G38989" t="s">
        <v>273</v>
      </c>
    </row>
    <row r="38990" spans="1:7">
      <c r="A38990">
        <v>72071210</v>
      </c>
      <c r="B38990" t="s">
        <v>135</v>
      </c>
      <c r="C38990" s="30">
        <v>1.39</v>
      </c>
      <c r="D38990" t="s">
        <v>20</v>
      </c>
      <c r="G38990" t="s">
        <v>273</v>
      </c>
    </row>
    <row r="38991" spans="1:7">
      <c r="A38991">
        <v>72071210</v>
      </c>
      <c r="B38991" t="s">
        <v>135</v>
      </c>
      <c r="C38991" s="30">
        <v>1.5289999999999999</v>
      </c>
      <c r="D38991" t="s">
        <v>20</v>
      </c>
      <c r="E38991">
        <v>2026</v>
      </c>
      <c r="G38991" t="s">
        <v>273</v>
      </c>
    </row>
    <row r="38992" spans="1:7">
      <c r="A38992">
        <v>72071210</v>
      </c>
      <c r="B38992" t="s">
        <v>135</v>
      </c>
      <c r="C38992" s="30">
        <v>1.6679999999999999</v>
      </c>
      <c r="D38992" t="s">
        <v>20</v>
      </c>
      <c r="E38992">
        <v>2027</v>
      </c>
      <c r="G38992" t="s">
        <v>273</v>
      </c>
    </row>
    <row r="38993" spans="1:7">
      <c r="A38993">
        <v>72071210</v>
      </c>
      <c r="B38993" t="s">
        <v>135</v>
      </c>
      <c r="C38993" s="30">
        <v>1.8069999999999999</v>
      </c>
      <c r="D38993" t="s">
        <v>20</v>
      </c>
      <c r="E38993">
        <v>2028</v>
      </c>
      <c r="G38993" t="s">
        <v>273</v>
      </c>
    </row>
    <row r="38994" spans="1:7">
      <c r="A38994">
        <v>72071290</v>
      </c>
      <c r="B38994" t="s">
        <v>135</v>
      </c>
      <c r="C38994" s="30">
        <v>1.33</v>
      </c>
      <c r="D38994" t="s">
        <v>20</v>
      </c>
      <c r="G38994" t="s">
        <v>273</v>
      </c>
    </row>
    <row r="38995" spans="1:7">
      <c r="A38995">
        <v>72071290</v>
      </c>
      <c r="B38995" t="s">
        <v>135</v>
      </c>
      <c r="C38995" s="30">
        <v>1.4630000000000001</v>
      </c>
      <c r="D38995" t="s">
        <v>20</v>
      </c>
      <c r="E38995">
        <v>2026</v>
      </c>
      <c r="G38995" t="s">
        <v>273</v>
      </c>
    </row>
    <row r="38996" spans="1:7">
      <c r="A38996">
        <v>72071290</v>
      </c>
      <c r="B38996" t="s">
        <v>135</v>
      </c>
      <c r="C38996" s="30">
        <v>1.5960000000000001</v>
      </c>
      <c r="D38996" t="s">
        <v>20</v>
      </c>
      <c r="E38996">
        <v>2027</v>
      </c>
      <c r="G38996" t="s">
        <v>273</v>
      </c>
    </row>
    <row r="38997" spans="1:7">
      <c r="A38997">
        <v>72071290</v>
      </c>
      <c r="B38997" t="s">
        <v>135</v>
      </c>
      <c r="C38997" s="30">
        <v>1.7290000000000001</v>
      </c>
      <c r="D38997" t="s">
        <v>20</v>
      </c>
      <c r="E38997">
        <v>2028</v>
      </c>
      <c r="G38997" t="s">
        <v>273</v>
      </c>
    </row>
    <row r="38998" spans="1:7">
      <c r="A38998">
        <v>72071912</v>
      </c>
      <c r="B38998" t="s">
        <v>135</v>
      </c>
      <c r="C38998" s="30">
        <v>1.39</v>
      </c>
      <c r="D38998" t="s">
        <v>20</v>
      </c>
      <c r="G38998" t="s">
        <v>273</v>
      </c>
    </row>
    <row r="38999" spans="1:7">
      <c r="A38999">
        <v>72071912</v>
      </c>
      <c r="B38999" t="s">
        <v>135</v>
      </c>
      <c r="C38999" s="30">
        <v>1.5289999999999999</v>
      </c>
      <c r="D38999" t="s">
        <v>20</v>
      </c>
      <c r="E38999">
        <v>2026</v>
      </c>
      <c r="G38999" t="s">
        <v>273</v>
      </c>
    </row>
    <row r="39000" spans="1:7">
      <c r="A39000">
        <v>72071912</v>
      </c>
      <c r="B39000" t="s">
        <v>135</v>
      </c>
      <c r="C39000" s="30">
        <v>1.6679999999999999</v>
      </c>
      <c r="D39000" t="s">
        <v>20</v>
      </c>
      <c r="E39000">
        <v>2027</v>
      </c>
      <c r="G39000" t="s">
        <v>273</v>
      </c>
    </row>
    <row r="39001" spans="1:7">
      <c r="A39001">
        <v>72071912</v>
      </c>
      <c r="B39001" t="s">
        <v>135</v>
      </c>
      <c r="C39001" s="30">
        <v>1.8069999999999999</v>
      </c>
      <c r="D39001" t="s">
        <v>20</v>
      </c>
      <c r="E39001">
        <v>2028</v>
      </c>
      <c r="G39001" t="s">
        <v>273</v>
      </c>
    </row>
    <row r="39002" spans="1:7">
      <c r="A39002">
        <v>72071919</v>
      </c>
      <c r="B39002" t="s">
        <v>135</v>
      </c>
      <c r="C39002" s="30">
        <v>1.33</v>
      </c>
      <c r="D39002" t="s">
        <v>20</v>
      </c>
      <c r="G39002" t="s">
        <v>273</v>
      </c>
    </row>
    <row r="39003" spans="1:7">
      <c r="A39003">
        <v>72071919</v>
      </c>
      <c r="B39003" t="s">
        <v>135</v>
      </c>
      <c r="C39003" s="30">
        <v>1.4630000000000001</v>
      </c>
      <c r="D39003" t="s">
        <v>20</v>
      </c>
      <c r="E39003">
        <v>2026</v>
      </c>
      <c r="G39003" t="s">
        <v>273</v>
      </c>
    </row>
    <row r="39004" spans="1:7">
      <c r="A39004">
        <v>72071919</v>
      </c>
      <c r="B39004" t="s">
        <v>135</v>
      </c>
      <c r="C39004" s="30">
        <v>1.5960000000000001</v>
      </c>
      <c r="D39004" t="s">
        <v>20</v>
      </c>
      <c r="E39004">
        <v>2027</v>
      </c>
      <c r="G39004" t="s">
        <v>273</v>
      </c>
    </row>
    <row r="39005" spans="1:7">
      <c r="A39005">
        <v>72071919</v>
      </c>
      <c r="B39005" t="s">
        <v>135</v>
      </c>
      <c r="C39005" s="30">
        <v>1.7290000000000001</v>
      </c>
      <c r="D39005" t="s">
        <v>20</v>
      </c>
      <c r="E39005">
        <v>2028</v>
      </c>
      <c r="G39005" t="s">
        <v>273</v>
      </c>
    </row>
    <row r="39006" spans="1:7">
      <c r="A39006">
        <v>72071980</v>
      </c>
      <c r="B39006" t="s">
        <v>135</v>
      </c>
      <c r="C39006" s="30">
        <v>1.39</v>
      </c>
      <c r="D39006" t="s">
        <v>20</v>
      </c>
      <c r="G39006" t="s">
        <v>273</v>
      </c>
    </row>
    <row r="39007" spans="1:7">
      <c r="A39007">
        <v>72071980</v>
      </c>
      <c r="B39007" t="s">
        <v>135</v>
      </c>
      <c r="C39007" s="30">
        <v>1.5289999999999999</v>
      </c>
      <c r="D39007" t="s">
        <v>20</v>
      </c>
      <c r="E39007">
        <v>2026</v>
      </c>
      <c r="G39007" t="s">
        <v>273</v>
      </c>
    </row>
    <row r="39008" spans="1:7">
      <c r="A39008">
        <v>72071980</v>
      </c>
      <c r="B39008" t="s">
        <v>135</v>
      </c>
      <c r="C39008" s="30">
        <v>1.6679999999999999</v>
      </c>
      <c r="D39008" t="s">
        <v>20</v>
      </c>
      <c r="E39008">
        <v>2027</v>
      </c>
      <c r="G39008" t="s">
        <v>273</v>
      </c>
    </row>
    <row r="39009" spans="1:7">
      <c r="A39009">
        <v>72071980</v>
      </c>
      <c r="B39009" t="s">
        <v>135</v>
      </c>
      <c r="C39009" s="30">
        <v>1.8069999999999999</v>
      </c>
      <c r="D39009" t="s">
        <v>20</v>
      </c>
      <c r="E39009">
        <v>2028</v>
      </c>
      <c r="G39009" t="s">
        <v>273</v>
      </c>
    </row>
    <row r="39010" spans="1:7">
      <c r="A39010">
        <v>72072011</v>
      </c>
      <c r="B39010" t="s">
        <v>135</v>
      </c>
      <c r="C39010" s="30">
        <v>1.39</v>
      </c>
      <c r="D39010" t="s">
        <v>20</v>
      </c>
      <c r="G39010" t="s">
        <v>273</v>
      </c>
    </row>
    <row r="39011" spans="1:7">
      <c r="A39011">
        <v>72072011</v>
      </c>
      <c r="B39011" t="s">
        <v>135</v>
      </c>
      <c r="C39011" s="30">
        <v>1.5289999999999999</v>
      </c>
      <c r="D39011" t="s">
        <v>20</v>
      </c>
      <c r="E39011">
        <v>2026</v>
      </c>
      <c r="G39011" t="s">
        <v>273</v>
      </c>
    </row>
    <row r="39012" spans="1:7">
      <c r="A39012">
        <v>72072011</v>
      </c>
      <c r="B39012" t="s">
        <v>135</v>
      </c>
      <c r="C39012" s="30">
        <v>1.6679999999999999</v>
      </c>
      <c r="D39012" t="s">
        <v>20</v>
      </c>
      <c r="E39012">
        <v>2027</v>
      </c>
      <c r="G39012" t="s">
        <v>273</v>
      </c>
    </row>
    <row r="39013" spans="1:7">
      <c r="A39013">
        <v>72072011</v>
      </c>
      <c r="B39013" t="s">
        <v>135</v>
      </c>
      <c r="C39013" s="30">
        <v>1.8069999999999999</v>
      </c>
      <c r="D39013" t="s">
        <v>20</v>
      </c>
      <c r="E39013">
        <v>2028</v>
      </c>
      <c r="G39013" t="s">
        <v>273</v>
      </c>
    </row>
    <row r="39014" spans="1:7">
      <c r="A39014">
        <v>72072015</v>
      </c>
      <c r="B39014" t="s">
        <v>135</v>
      </c>
      <c r="C39014" s="30">
        <v>1.39</v>
      </c>
      <c r="D39014" t="s">
        <v>20</v>
      </c>
      <c r="G39014" t="s">
        <v>273</v>
      </c>
    </row>
    <row r="39015" spans="1:7">
      <c r="A39015">
        <v>72072015</v>
      </c>
      <c r="B39015" t="s">
        <v>135</v>
      </c>
      <c r="C39015" s="30">
        <v>1.5289999999999999</v>
      </c>
      <c r="D39015" t="s">
        <v>20</v>
      </c>
      <c r="E39015">
        <v>2026</v>
      </c>
      <c r="G39015" t="s">
        <v>273</v>
      </c>
    </row>
    <row r="39016" spans="1:7">
      <c r="A39016">
        <v>72072015</v>
      </c>
      <c r="B39016" t="s">
        <v>135</v>
      </c>
      <c r="C39016" s="30">
        <v>1.6679999999999999</v>
      </c>
      <c r="D39016" t="s">
        <v>20</v>
      </c>
      <c r="E39016">
        <v>2027</v>
      </c>
      <c r="G39016" t="s">
        <v>273</v>
      </c>
    </row>
    <row r="39017" spans="1:7">
      <c r="A39017">
        <v>72072015</v>
      </c>
      <c r="B39017" t="s">
        <v>135</v>
      </c>
      <c r="C39017" s="30">
        <v>1.8069999999999999</v>
      </c>
      <c r="D39017" t="s">
        <v>20</v>
      </c>
      <c r="E39017">
        <v>2028</v>
      </c>
      <c r="G39017" t="s">
        <v>273</v>
      </c>
    </row>
    <row r="39018" spans="1:7">
      <c r="A39018">
        <v>72072017</v>
      </c>
      <c r="B39018" t="s">
        <v>135</v>
      </c>
      <c r="C39018" s="30">
        <v>1.39</v>
      </c>
      <c r="D39018" t="s">
        <v>20</v>
      </c>
      <c r="G39018" t="s">
        <v>273</v>
      </c>
    </row>
    <row r="39019" spans="1:7">
      <c r="A39019">
        <v>72072017</v>
      </c>
      <c r="B39019" t="s">
        <v>135</v>
      </c>
      <c r="C39019" s="30">
        <v>1.5289999999999999</v>
      </c>
      <c r="D39019" t="s">
        <v>20</v>
      </c>
      <c r="E39019">
        <v>2026</v>
      </c>
      <c r="G39019" t="s">
        <v>273</v>
      </c>
    </row>
    <row r="39020" spans="1:7">
      <c r="A39020">
        <v>72072017</v>
      </c>
      <c r="B39020" t="s">
        <v>135</v>
      </c>
      <c r="C39020" s="30">
        <v>1.6679999999999999</v>
      </c>
      <c r="D39020" t="s">
        <v>20</v>
      </c>
      <c r="E39020">
        <v>2027</v>
      </c>
      <c r="G39020" t="s">
        <v>273</v>
      </c>
    </row>
    <row r="39021" spans="1:7">
      <c r="A39021">
        <v>72072017</v>
      </c>
      <c r="B39021" t="s">
        <v>135</v>
      </c>
      <c r="C39021" s="30">
        <v>1.8069999999999999</v>
      </c>
      <c r="D39021" t="s">
        <v>20</v>
      </c>
      <c r="E39021">
        <v>2028</v>
      </c>
      <c r="G39021" t="s">
        <v>273</v>
      </c>
    </row>
    <row r="39022" spans="1:7">
      <c r="A39022">
        <v>72072019</v>
      </c>
      <c r="B39022" t="s">
        <v>135</v>
      </c>
      <c r="C39022" s="30">
        <v>1.33</v>
      </c>
      <c r="D39022" t="s">
        <v>20</v>
      </c>
      <c r="G39022" t="s">
        <v>273</v>
      </c>
    </row>
    <row r="39023" spans="1:7">
      <c r="A39023">
        <v>72072019</v>
      </c>
      <c r="B39023" t="s">
        <v>135</v>
      </c>
      <c r="C39023" s="30">
        <v>1.4630000000000001</v>
      </c>
      <c r="D39023" t="s">
        <v>20</v>
      </c>
      <c r="E39023">
        <v>2026</v>
      </c>
      <c r="G39023" t="s">
        <v>273</v>
      </c>
    </row>
    <row r="39024" spans="1:7">
      <c r="A39024">
        <v>72072019</v>
      </c>
      <c r="B39024" t="s">
        <v>135</v>
      </c>
      <c r="C39024" s="30">
        <v>1.5960000000000001</v>
      </c>
      <c r="D39024" t="s">
        <v>20</v>
      </c>
      <c r="E39024">
        <v>2027</v>
      </c>
      <c r="G39024" t="s">
        <v>273</v>
      </c>
    </row>
    <row r="39025" spans="1:7">
      <c r="A39025">
        <v>72072019</v>
      </c>
      <c r="B39025" t="s">
        <v>135</v>
      </c>
      <c r="C39025" s="30">
        <v>1.7290000000000001</v>
      </c>
      <c r="D39025" t="s">
        <v>20</v>
      </c>
      <c r="E39025">
        <v>2028</v>
      </c>
      <c r="G39025" t="s">
        <v>273</v>
      </c>
    </row>
    <row r="39026" spans="1:7">
      <c r="A39026">
        <v>72072032</v>
      </c>
      <c r="B39026" t="s">
        <v>135</v>
      </c>
      <c r="C39026" s="30">
        <v>1.39</v>
      </c>
      <c r="D39026" t="s">
        <v>20</v>
      </c>
      <c r="G39026" t="s">
        <v>273</v>
      </c>
    </row>
    <row r="39027" spans="1:7">
      <c r="A39027">
        <v>72072032</v>
      </c>
      <c r="B39027" t="s">
        <v>135</v>
      </c>
      <c r="C39027" s="30">
        <v>1.5289999999999999</v>
      </c>
      <c r="D39027" t="s">
        <v>20</v>
      </c>
      <c r="E39027">
        <v>2026</v>
      </c>
      <c r="G39027" t="s">
        <v>273</v>
      </c>
    </row>
    <row r="39028" spans="1:7">
      <c r="A39028">
        <v>72072032</v>
      </c>
      <c r="B39028" t="s">
        <v>135</v>
      </c>
      <c r="C39028" s="30">
        <v>1.6679999999999999</v>
      </c>
      <c r="D39028" t="s">
        <v>20</v>
      </c>
      <c r="E39028">
        <v>2027</v>
      </c>
      <c r="G39028" t="s">
        <v>273</v>
      </c>
    </row>
    <row r="39029" spans="1:7">
      <c r="A39029">
        <v>72072032</v>
      </c>
      <c r="B39029" t="s">
        <v>135</v>
      </c>
      <c r="C39029" s="30">
        <v>1.8069999999999999</v>
      </c>
      <c r="D39029" t="s">
        <v>20</v>
      </c>
      <c r="E39029">
        <v>2028</v>
      </c>
      <c r="G39029" t="s">
        <v>273</v>
      </c>
    </row>
    <row r="39030" spans="1:7">
      <c r="A39030">
        <v>72072039</v>
      </c>
      <c r="B39030" t="s">
        <v>135</v>
      </c>
      <c r="C39030" s="30">
        <v>1.33</v>
      </c>
      <c r="D39030" t="s">
        <v>20</v>
      </c>
      <c r="G39030" t="s">
        <v>273</v>
      </c>
    </row>
    <row r="39031" spans="1:7">
      <c r="A39031">
        <v>72072039</v>
      </c>
      <c r="B39031" t="s">
        <v>135</v>
      </c>
      <c r="C39031" s="30">
        <v>1.4630000000000001</v>
      </c>
      <c r="D39031" t="s">
        <v>20</v>
      </c>
      <c r="E39031">
        <v>2026</v>
      </c>
      <c r="G39031" t="s">
        <v>273</v>
      </c>
    </row>
    <row r="39032" spans="1:7">
      <c r="A39032">
        <v>72072039</v>
      </c>
      <c r="B39032" t="s">
        <v>135</v>
      </c>
      <c r="C39032" s="30">
        <v>1.5960000000000001</v>
      </c>
      <c r="D39032" t="s">
        <v>20</v>
      </c>
      <c r="E39032">
        <v>2027</v>
      </c>
      <c r="G39032" t="s">
        <v>273</v>
      </c>
    </row>
    <row r="39033" spans="1:7">
      <c r="A39033">
        <v>72072039</v>
      </c>
      <c r="B39033" t="s">
        <v>135</v>
      </c>
      <c r="C39033" s="30">
        <v>1.7290000000000001</v>
      </c>
      <c r="D39033" t="s">
        <v>20</v>
      </c>
      <c r="E39033">
        <v>2028</v>
      </c>
      <c r="G39033" t="s">
        <v>273</v>
      </c>
    </row>
    <row r="39034" spans="1:7">
      <c r="A39034">
        <v>72072052</v>
      </c>
      <c r="B39034" t="s">
        <v>135</v>
      </c>
      <c r="C39034" s="30">
        <v>1.39</v>
      </c>
      <c r="D39034" t="s">
        <v>20</v>
      </c>
      <c r="G39034" t="s">
        <v>273</v>
      </c>
    </row>
    <row r="39035" spans="1:7">
      <c r="A39035">
        <v>72072052</v>
      </c>
      <c r="B39035" t="s">
        <v>135</v>
      </c>
      <c r="C39035" s="30">
        <v>1.5289999999999999</v>
      </c>
      <c r="D39035" t="s">
        <v>20</v>
      </c>
      <c r="E39035">
        <v>2026</v>
      </c>
      <c r="G39035" t="s">
        <v>273</v>
      </c>
    </row>
    <row r="39036" spans="1:7">
      <c r="A39036">
        <v>72072052</v>
      </c>
      <c r="B39036" t="s">
        <v>135</v>
      </c>
      <c r="C39036" s="30">
        <v>1.6679999999999999</v>
      </c>
      <c r="D39036" t="s">
        <v>20</v>
      </c>
      <c r="E39036">
        <v>2027</v>
      </c>
      <c r="G39036" t="s">
        <v>273</v>
      </c>
    </row>
    <row r="39037" spans="1:7">
      <c r="A39037">
        <v>72072052</v>
      </c>
      <c r="B39037" t="s">
        <v>135</v>
      </c>
      <c r="C39037" s="30">
        <v>1.8069999999999999</v>
      </c>
      <c r="D39037" t="s">
        <v>20</v>
      </c>
      <c r="E39037">
        <v>2028</v>
      </c>
      <c r="G39037" t="s">
        <v>273</v>
      </c>
    </row>
    <row r="39038" spans="1:7">
      <c r="A39038">
        <v>72072059</v>
      </c>
      <c r="B39038" t="s">
        <v>135</v>
      </c>
      <c r="C39038" s="30">
        <v>1.33</v>
      </c>
      <c r="D39038" t="s">
        <v>20</v>
      </c>
      <c r="G39038" t="s">
        <v>273</v>
      </c>
    </row>
    <row r="39039" spans="1:7">
      <c r="A39039">
        <v>72072059</v>
      </c>
      <c r="B39039" t="s">
        <v>135</v>
      </c>
      <c r="C39039" s="30">
        <v>1.4630000000000001</v>
      </c>
      <c r="D39039" t="s">
        <v>20</v>
      </c>
      <c r="E39039">
        <v>2026</v>
      </c>
      <c r="G39039" t="s">
        <v>273</v>
      </c>
    </row>
    <row r="39040" spans="1:7">
      <c r="A39040">
        <v>72072059</v>
      </c>
      <c r="B39040" t="s">
        <v>135</v>
      </c>
      <c r="C39040" s="30">
        <v>1.5960000000000001</v>
      </c>
      <c r="D39040" t="s">
        <v>20</v>
      </c>
      <c r="E39040">
        <v>2027</v>
      </c>
      <c r="G39040" t="s">
        <v>273</v>
      </c>
    </row>
    <row r="39041" spans="1:7">
      <c r="A39041">
        <v>72072059</v>
      </c>
      <c r="B39041" t="s">
        <v>135</v>
      </c>
      <c r="C39041" s="30">
        <v>1.7290000000000001</v>
      </c>
      <c r="D39041" t="s">
        <v>20</v>
      </c>
      <c r="E39041">
        <v>2028</v>
      </c>
      <c r="G39041" t="s">
        <v>273</v>
      </c>
    </row>
    <row r="39042" spans="1:7">
      <c r="A39042">
        <v>72072080</v>
      </c>
      <c r="B39042" t="s">
        <v>135</v>
      </c>
      <c r="C39042" s="30">
        <v>1.39</v>
      </c>
      <c r="D39042" t="s">
        <v>20</v>
      </c>
      <c r="G39042" t="s">
        <v>273</v>
      </c>
    </row>
    <row r="39043" spans="1:7">
      <c r="A39043">
        <v>72072080</v>
      </c>
      <c r="B39043" t="s">
        <v>135</v>
      </c>
      <c r="C39043" s="30">
        <v>1.5289999999999999</v>
      </c>
      <c r="D39043" t="s">
        <v>20</v>
      </c>
      <c r="E39043">
        <v>2026</v>
      </c>
      <c r="G39043" t="s">
        <v>273</v>
      </c>
    </row>
    <row r="39044" spans="1:7">
      <c r="A39044">
        <v>72072080</v>
      </c>
      <c r="B39044" t="s">
        <v>135</v>
      </c>
      <c r="C39044" s="30">
        <v>1.6679999999999999</v>
      </c>
      <c r="D39044" t="s">
        <v>20</v>
      </c>
      <c r="E39044">
        <v>2027</v>
      </c>
      <c r="G39044" t="s">
        <v>273</v>
      </c>
    </row>
    <row r="39045" spans="1:7">
      <c r="A39045">
        <v>72072080</v>
      </c>
      <c r="B39045" t="s">
        <v>135</v>
      </c>
      <c r="C39045" s="30">
        <v>1.8069999999999999</v>
      </c>
      <c r="D39045" t="s">
        <v>20</v>
      </c>
      <c r="E39045">
        <v>2028</v>
      </c>
      <c r="G39045" t="s">
        <v>273</v>
      </c>
    </row>
    <row r="39046" spans="1:7">
      <c r="A39046">
        <v>7208</v>
      </c>
      <c r="B39046" t="s">
        <v>135</v>
      </c>
      <c r="C39046" s="30">
        <v>1.4</v>
      </c>
      <c r="D39046" t="s">
        <v>20</v>
      </c>
      <c r="G39046" t="s">
        <v>273</v>
      </c>
    </row>
    <row r="39047" spans="1:7">
      <c r="A39047">
        <v>7208</v>
      </c>
      <c r="B39047" t="s">
        <v>135</v>
      </c>
      <c r="C39047" s="30">
        <v>1.5399999999999998</v>
      </c>
      <c r="D39047" t="s">
        <v>20</v>
      </c>
      <c r="E39047">
        <v>2026</v>
      </c>
      <c r="G39047" t="s">
        <v>273</v>
      </c>
    </row>
    <row r="39048" spans="1:7">
      <c r="A39048">
        <v>7208</v>
      </c>
      <c r="B39048" t="s">
        <v>135</v>
      </c>
      <c r="C39048" s="30">
        <v>1.68</v>
      </c>
      <c r="D39048" t="s">
        <v>20</v>
      </c>
      <c r="E39048">
        <v>2027</v>
      </c>
      <c r="G39048" t="s">
        <v>273</v>
      </c>
    </row>
    <row r="39049" spans="1:7">
      <c r="A39049">
        <v>7208</v>
      </c>
      <c r="B39049" t="s">
        <v>135</v>
      </c>
      <c r="C39049" s="30">
        <v>1.8199999999999998</v>
      </c>
      <c r="D39049" t="s">
        <v>20</v>
      </c>
      <c r="E39049">
        <v>2028</v>
      </c>
      <c r="G39049" t="s">
        <v>273</v>
      </c>
    </row>
    <row r="39050" spans="1:7">
      <c r="A39050">
        <v>7209</v>
      </c>
      <c r="B39050" t="s">
        <v>135</v>
      </c>
      <c r="C39050" s="30">
        <v>1.44</v>
      </c>
      <c r="D39050" t="s">
        <v>20</v>
      </c>
      <c r="G39050" t="s">
        <v>273</v>
      </c>
    </row>
    <row r="39051" spans="1:7">
      <c r="A39051">
        <v>7209</v>
      </c>
      <c r="B39051" t="s">
        <v>135</v>
      </c>
      <c r="C39051" s="30">
        <v>1.5839999999999999</v>
      </c>
      <c r="D39051" t="s">
        <v>20</v>
      </c>
      <c r="E39051">
        <v>2026</v>
      </c>
      <c r="G39051" t="s">
        <v>273</v>
      </c>
    </row>
    <row r="39052" spans="1:7">
      <c r="A39052">
        <v>7209</v>
      </c>
      <c r="B39052" t="s">
        <v>135</v>
      </c>
      <c r="C39052" s="30">
        <v>1.728</v>
      </c>
      <c r="D39052" t="s">
        <v>20</v>
      </c>
      <c r="E39052">
        <v>2027</v>
      </c>
      <c r="G39052" t="s">
        <v>273</v>
      </c>
    </row>
    <row r="39053" spans="1:7">
      <c r="A39053">
        <v>7209</v>
      </c>
      <c r="B39053" t="s">
        <v>135</v>
      </c>
      <c r="C39053" s="30">
        <v>1.8719999999999999</v>
      </c>
      <c r="D39053" t="s">
        <v>20</v>
      </c>
      <c r="E39053">
        <v>2028</v>
      </c>
      <c r="G39053" t="s">
        <v>273</v>
      </c>
    </row>
    <row r="39054" spans="1:7">
      <c r="A39054">
        <v>7210</v>
      </c>
      <c r="B39054" t="s">
        <v>135</v>
      </c>
      <c r="C39054" s="30">
        <v>1.44</v>
      </c>
      <c r="D39054" t="s">
        <v>20</v>
      </c>
      <c r="G39054" t="s">
        <v>273</v>
      </c>
    </row>
    <row r="39055" spans="1:7">
      <c r="A39055">
        <v>7210</v>
      </c>
      <c r="B39055" t="s">
        <v>135</v>
      </c>
      <c r="C39055" s="30">
        <v>1.5839999999999999</v>
      </c>
      <c r="D39055" t="s">
        <v>20</v>
      </c>
      <c r="E39055">
        <v>2026</v>
      </c>
      <c r="G39055" t="s">
        <v>273</v>
      </c>
    </row>
    <row r="39056" spans="1:7">
      <c r="A39056">
        <v>7210</v>
      </c>
      <c r="B39056" t="s">
        <v>135</v>
      </c>
      <c r="C39056" s="30">
        <v>1.728</v>
      </c>
      <c r="D39056" t="s">
        <v>20</v>
      </c>
      <c r="E39056">
        <v>2027</v>
      </c>
      <c r="G39056" t="s">
        <v>273</v>
      </c>
    </row>
    <row r="39057" spans="1:7">
      <c r="A39057">
        <v>7210</v>
      </c>
      <c r="B39057" t="s">
        <v>135</v>
      </c>
      <c r="C39057" s="30">
        <v>1.8719999999999999</v>
      </c>
      <c r="D39057" t="s">
        <v>20</v>
      </c>
      <c r="E39057">
        <v>2028</v>
      </c>
      <c r="G39057" t="s">
        <v>273</v>
      </c>
    </row>
    <row r="39058" spans="1:7">
      <c r="A39058">
        <v>72111300</v>
      </c>
      <c r="B39058" t="s">
        <v>135</v>
      </c>
      <c r="C39058" s="30">
        <v>1.4</v>
      </c>
      <c r="D39058" t="s">
        <v>20</v>
      </c>
      <c r="G39058" t="s">
        <v>273</v>
      </c>
    </row>
    <row r="39059" spans="1:7">
      <c r="A39059">
        <v>72111300</v>
      </c>
      <c r="B39059" t="s">
        <v>135</v>
      </c>
      <c r="C39059" s="30">
        <v>1.5399999999999998</v>
      </c>
      <c r="D39059" t="s">
        <v>20</v>
      </c>
      <c r="E39059">
        <v>2026</v>
      </c>
      <c r="G39059" t="s">
        <v>273</v>
      </c>
    </row>
    <row r="39060" spans="1:7">
      <c r="A39060">
        <v>72111300</v>
      </c>
      <c r="B39060" t="s">
        <v>135</v>
      </c>
      <c r="C39060" s="30">
        <v>1.68</v>
      </c>
      <c r="D39060" t="s">
        <v>20</v>
      </c>
      <c r="E39060">
        <v>2027</v>
      </c>
      <c r="G39060" t="s">
        <v>273</v>
      </c>
    </row>
    <row r="39061" spans="1:7">
      <c r="A39061">
        <v>72111300</v>
      </c>
      <c r="B39061" t="s">
        <v>135</v>
      </c>
      <c r="C39061" s="30">
        <v>1.8199999999999998</v>
      </c>
      <c r="D39061" t="s">
        <v>20</v>
      </c>
      <c r="E39061">
        <v>2028</v>
      </c>
      <c r="G39061" t="s">
        <v>273</v>
      </c>
    </row>
    <row r="39062" spans="1:7">
      <c r="A39062">
        <v>72111400</v>
      </c>
      <c r="B39062" t="s">
        <v>135</v>
      </c>
      <c r="C39062" s="30">
        <v>1.4</v>
      </c>
      <c r="D39062" t="s">
        <v>20</v>
      </c>
      <c r="G39062" t="s">
        <v>273</v>
      </c>
    </row>
    <row r="39063" spans="1:7">
      <c r="A39063">
        <v>72111400</v>
      </c>
      <c r="B39063" t="s">
        <v>135</v>
      </c>
      <c r="C39063" s="30">
        <v>1.5399999999999998</v>
      </c>
      <c r="D39063" t="s">
        <v>20</v>
      </c>
      <c r="E39063">
        <v>2026</v>
      </c>
      <c r="G39063" t="s">
        <v>273</v>
      </c>
    </row>
    <row r="39064" spans="1:7">
      <c r="A39064">
        <v>72111400</v>
      </c>
      <c r="B39064" t="s">
        <v>135</v>
      </c>
      <c r="C39064" s="30">
        <v>1.68</v>
      </c>
      <c r="D39064" t="s">
        <v>20</v>
      </c>
      <c r="E39064">
        <v>2027</v>
      </c>
      <c r="G39064" t="s">
        <v>273</v>
      </c>
    </row>
    <row r="39065" spans="1:7">
      <c r="A39065">
        <v>72111400</v>
      </c>
      <c r="B39065" t="s">
        <v>135</v>
      </c>
      <c r="C39065" s="30">
        <v>1.8199999999999998</v>
      </c>
      <c r="D39065" t="s">
        <v>20</v>
      </c>
      <c r="E39065">
        <v>2028</v>
      </c>
      <c r="G39065" t="s">
        <v>273</v>
      </c>
    </row>
    <row r="39066" spans="1:7">
      <c r="A39066">
        <v>72111900</v>
      </c>
      <c r="B39066" t="s">
        <v>135</v>
      </c>
      <c r="C39066" s="30">
        <v>1.4</v>
      </c>
      <c r="D39066" t="s">
        <v>20</v>
      </c>
      <c r="G39066" t="s">
        <v>273</v>
      </c>
    </row>
    <row r="39067" spans="1:7">
      <c r="A39067">
        <v>72111900</v>
      </c>
      <c r="B39067" t="s">
        <v>135</v>
      </c>
      <c r="C39067" s="30">
        <v>1.5399999999999998</v>
      </c>
      <c r="D39067" t="s">
        <v>20</v>
      </c>
      <c r="E39067">
        <v>2026</v>
      </c>
      <c r="G39067" t="s">
        <v>273</v>
      </c>
    </row>
    <row r="39068" spans="1:7">
      <c r="A39068">
        <v>72111900</v>
      </c>
      <c r="B39068" t="s">
        <v>135</v>
      </c>
      <c r="C39068" s="30">
        <v>1.68</v>
      </c>
      <c r="D39068" t="s">
        <v>20</v>
      </c>
      <c r="E39068">
        <v>2027</v>
      </c>
      <c r="G39068" t="s">
        <v>273</v>
      </c>
    </row>
    <row r="39069" spans="1:7">
      <c r="A39069">
        <v>72111900</v>
      </c>
      <c r="B39069" t="s">
        <v>135</v>
      </c>
      <c r="C39069" s="30">
        <v>1.8199999999999998</v>
      </c>
      <c r="D39069" t="s">
        <v>20</v>
      </c>
      <c r="E39069">
        <v>2028</v>
      </c>
      <c r="G39069" t="s">
        <v>273</v>
      </c>
    </row>
    <row r="39070" spans="1:7">
      <c r="A39070">
        <v>721123</v>
      </c>
      <c r="B39070" t="s">
        <v>135</v>
      </c>
      <c r="C39070" s="30">
        <v>1.44</v>
      </c>
      <c r="D39070" t="s">
        <v>20</v>
      </c>
      <c r="G39070" t="s">
        <v>273</v>
      </c>
    </row>
    <row r="39071" spans="1:7">
      <c r="A39071">
        <v>721123</v>
      </c>
      <c r="B39071" t="s">
        <v>135</v>
      </c>
      <c r="C39071" s="30">
        <v>1.5839999999999999</v>
      </c>
      <c r="D39071" t="s">
        <v>20</v>
      </c>
      <c r="E39071">
        <v>2026</v>
      </c>
      <c r="G39071" t="s">
        <v>273</v>
      </c>
    </row>
    <row r="39072" spans="1:7">
      <c r="A39072">
        <v>721123</v>
      </c>
      <c r="B39072" t="s">
        <v>135</v>
      </c>
      <c r="C39072" s="30">
        <v>1.728</v>
      </c>
      <c r="D39072" t="s">
        <v>20</v>
      </c>
      <c r="E39072">
        <v>2027</v>
      </c>
      <c r="G39072" t="s">
        <v>273</v>
      </c>
    </row>
    <row r="39073" spans="1:7">
      <c r="A39073">
        <v>721123</v>
      </c>
      <c r="B39073" t="s">
        <v>135</v>
      </c>
      <c r="C39073" s="30">
        <v>1.8719999999999999</v>
      </c>
      <c r="D39073" t="s">
        <v>20</v>
      </c>
      <c r="E39073">
        <v>2028</v>
      </c>
      <c r="G39073" t="s">
        <v>273</v>
      </c>
    </row>
    <row r="39074" spans="1:7">
      <c r="A39074">
        <v>72112900</v>
      </c>
      <c r="B39074" t="s">
        <v>135</v>
      </c>
      <c r="C39074" s="30">
        <v>1.44</v>
      </c>
      <c r="D39074" t="s">
        <v>20</v>
      </c>
      <c r="G39074" t="s">
        <v>273</v>
      </c>
    </row>
    <row r="39075" spans="1:7">
      <c r="A39075">
        <v>72112900</v>
      </c>
      <c r="B39075" t="s">
        <v>135</v>
      </c>
      <c r="C39075" s="30">
        <v>1.5839999999999999</v>
      </c>
      <c r="D39075" t="s">
        <v>20</v>
      </c>
      <c r="E39075">
        <v>2026</v>
      </c>
      <c r="G39075" t="s">
        <v>273</v>
      </c>
    </row>
    <row r="39076" spans="1:7">
      <c r="A39076">
        <v>72112900</v>
      </c>
      <c r="B39076" t="s">
        <v>135</v>
      </c>
      <c r="C39076" s="30">
        <v>1.728</v>
      </c>
      <c r="D39076" t="s">
        <v>20</v>
      </c>
      <c r="E39076">
        <v>2027</v>
      </c>
      <c r="G39076" t="s">
        <v>273</v>
      </c>
    </row>
    <row r="39077" spans="1:7">
      <c r="A39077">
        <v>72112900</v>
      </c>
      <c r="B39077" t="s">
        <v>135</v>
      </c>
      <c r="C39077" s="30">
        <v>1.8719999999999999</v>
      </c>
      <c r="D39077" t="s">
        <v>20</v>
      </c>
      <c r="E39077">
        <v>2028</v>
      </c>
      <c r="G39077" t="s">
        <v>273</v>
      </c>
    </row>
    <row r="39078" spans="1:7">
      <c r="A39078">
        <v>721190</v>
      </c>
      <c r="B39078" t="s">
        <v>135</v>
      </c>
      <c r="C39078" s="30">
        <v>1.44</v>
      </c>
      <c r="D39078" t="s">
        <v>20</v>
      </c>
      <c r="G39078" t="s">
        <v>273</v>
      </c>
    </row>
    <row r="39079" spans="1:7">
      <c r="A39079">
        <v>721190</v>
      </c>
      <c r="B39079" t="s">
        <v>135</v>
      </c>
      <c r="C39079" s="30">
        <v>1.5839999999999999</v>
      </c>
      <c r="D39079" t="s">
        <v>20</v>
      </c>
      <c r="E39079">
        <v>2026</v>
      </c>
      <c r="G39079" t="s">
        <v>273</v>
      </c>
    </row>
    <row r="39080" spans="1:7">
      <c r="A39080">
        <v>721190</v>
      </c>
      <c r="B39080" t="s">
        <v>135</v>
      </c>
      <c r="C39080" s="30">
        <v>1.728</v>
      </c>
      <c r="D39080" t="s">
        <v>20</v>
      </c>
      <c r="E39080">
        <v>2027</v>
      </c>
      <c r="G39080" t="s">
        <v>273</v>
      </c>
    </row>
    <row r="39081" spans="1:7">
      <c r="A39081">
        <v>721190</v>
      </c>
      <c r="B39081" t="s">
        <v>135</v>
      </c>
      <c r="C39081" s="30">
        <v>1.8719999999999999</v>
      </c>
      <c r="D39081" t="s">
        <v>20</v>
      </c>
      <c r="E39081">
        <v>2028</v>
      </c>
      <c r="G39081" t="s">
        <v>273</v>
      </c>
    </row>
    <row r="39082" spans="1:7">
      <c r="A39082">
        <v>7212</v>
      </c>
      <c r="B39082" t="s">
        <v>135</v>
      </c>
      <c r="C39082" s="30">
        <v>1.44</v>
      </c>
      <c r="D39082" t="s">
        <v>20</v>
      </c>
      <c r="G39082" t="s">
        <v>273</v>
      </c>
    </row>
    <row r="39083" spans="1:7">
      <c r="A39083">
        <v>7212</v>
      </c>
      <c r="B39083" t="s">
        <v>135</v>
      </c>
      <c r="C39083" s="30">
        <v>1.5839999999999999</v>
      </c>
      <c r="D39083" t="s">
        <v>20</v>
      </c>
      <c r="E39083">
        <v>2026</v>
      </c>
      <c r="G39083" t="s">
        <v>273</v>
      </c>
    </row>
    <row r="39084" spans="1:7">
      <c r="A39084">
        <v>7212</v>
      </c>
      <c r="B39084" t="s">
        <v>135</v>
      </c>
      <c r="C39084" s="30">
        <v>1.728</v>
      </c>
      <c r="D39084" t="s">
        <v>20</v>
      </c>
      <c r="E39084">
        <v>2027</v>
      </c>
      <c r="G39084" t="s">
        <v>273</v>
      </c>
    </row>
    <row r="39085" spans="1:7">
      <c r="A39085">
        <v>7212</v>
      </c>
      <c r="B39085" t="s">
        <v>135</v>
      </c>
      <c r="C39085" s="30">
        <v>1.8719999999999999</v>
      </c>
      <c r="D39085" t="s">
        <v>20</v>
      </c>
      <c r="E39085">
        <v>2028</v>
      </c>
      <c r="G39085" t="s">
        <v>273</v>
      </c>
    </row>
    <row r="39086" spans="1:7">
      <c r="A39086">
        <v>7213</v>
      </c>
      <c r="B39086" t="s">
        <v>135</v>
      </c>
      <c r="C39086" s="30">
        <v>1.39</v>
      </c>
      <c r="D39086" t="s">
        <v>20</v>
      </c>
      <c r="G39086" t="s">
        <v>273</v>
      </c>
    </row>
    <row r="39087" spans="1:7">
      <c r="A39087">
        <v>7213</v>
      </c>
      <c r="B39087" t="s">
        <v>135</v>
      </c>
      <c r="C39087" s="30">
        <v>1.5289999999999999</v>
      </c>
      <c r="D39087" t="s">
        <v>20</v>
      </c>
      <c r="E39087">
        <v>2026</v>
      </c>
      <c r="G39087" t="s">
        <v>273</v>
      </c>
    </row>
    <row r="39088" spans="1:7">
      <c r="A39088">
        <v>7213</v>
      </c>
      <c r="B39088" t="s">
        <v>135</v>
      </c>
      <c r="C39088" s="30">
        <v>1.6679999999999999</v>
      </c>
      <c r="D39088" t="s">
        <v>20</v>
      </c>
      <c r="E39088">
        <v>2027</v>
      </c>
      <c r="G39088" t="s">
        <v>273</v>
      </c>
    </row>
    <row r="39089" spans="1:7">
      <c r="A39089">
        <v>7213</v>
      </c>
      <c r="B39089" t="s">
        <v>135</v>
      </c>
      <c r="C39089" s="30">
        <v>1.8069999999999999</v>
      </c>
      <c r="D39089" t="s">
        <v>20</v>
      </c>
      <c r="E39089">
        <v>2028</v>
      </c>
      <c r="G39089" t="s">
        <v>273</v>
      </c>
    </row>
    <row r="39090" spans="1:7">
      <c r="A39090">
        <v>72141000</v>
      </c>
      <c r="B39090" t="s">
        <v>135</v>
      </c>
      <c r="C39090" s="30">
        <v>1.33</v>
      </c>
      <c r="D39090" t="s">
        <v>20</v>
      </c>
      <c r="G39090" t="s">
        <v>273</v>
      </c>
    </row>
    <row r="39091" spans="1:7">
      <c r="A39091">
        <v>72141000</v>
      </c>
      <c r="B39091" t="s">
        <v>135</v>
      </c>
      <c r="C39091" s="30">
        <v>1.4630000000000001</v>
      </c>
      <c r="D39091" t="s">
        <v>20</v>
      </c>
      <c r="E39091">
        <v>2026</v>
      </c>
      <c r="G39091" t="s">
        <v>273</v>
      </c>
    </row>
    <row r="39092" spans="1:7">
      <c r="A39092">
        <v>72141000</v>
      </c>
      <c r="B39092" t="s">
        <v>135</v>
      </c>
      <c r="C39092" s="30">
        <v>1.5960000000000001</v>
      </c>
      <c r="D39092" t="s">
        <v>20</v>
      </c>
      <c r="E39092">
        <v>2027</v>
      </c>
      <c r="G39092" t="s">
        <v>273</v>
      </c>
    </row>
    <row r="39093" spans="1:7">
      <c r="A39093">
        <v>72141000</v>
      </c>
      <c r="B39093" t="s">
        <v>135</v>
      </c>
      <c r="C39093" s="30">
        <v>1.7290000000000001</v>
      </c>
      <c r="D39093" t="s">
        <v>20</v>
      </c>
      <c r="E39093">
        <v>2028</v>
      </c>
      <c r="G39093" t="s">
        <v>273</v>
      </c>
    </row>
    <row r="39094" spans="1:7">
      <c r="A39094">
        <v>72142000</v>
      </c>
      <c r="B39094" t="s">
        <v>135</v>
      </c>
      <c r="C39094" s="30">
        <v>1.39</v>
      </c>
      <c r="D39094" t="s">
        <v>20</v>
      </c>
      <c r="G39094" t="s">
        <v>273</v>
      </c>
    </row>
    <row r="39095" spans="1:7">
      <c r="A39095">
        <v>72142000</v>
      </c>
      <c r="B39095" t="s">
        <v>135</v>
      </c>
      <c r="C39095" s="30">
        <v>1.5289999999999999</v>
      </c>
      <c r="D39095" t="s">
        <v>20</v>
      </c>
      <c r="E39095">
        <v>2026</v>
      </c>
      <c r="G39095" t="s">
        <v>273</v>
      </c>
    </row>
    <row r="39096" spans="1:7">
      <c r="A39096">
        <v>72142000</v>
      </c>
      <c r="B39096" t="s">
        <v>135</v>
      </c>
      <c r="C39096" s="30">
        <v>1.6679999999999999</v>
      </c>
      <c r="D39096" t="s">
        <v>20</v>
      </c>
      <c r="E39096">
        <v>2027</v>
      </c>
      <c r="G39096" t="s">
        <v>273</v>
      </c>
    </row>
    <row r="39097" spans="1:7">
      <c r="A39097">
        <v>72142000</v>
      </c>
      <c r="B39097" t="s">
        <v>135</v>
      </c>
      <c r="C39097" s="30">
        <v>1.8069999999999999</v>
      </c>
      <c r="D39097" t="s">
        <v>20</v>
      </c>
      <c r="E39097">
        <v>2028</v>
      </c>
      <c r="G39097" t="s">
        <v>273</v>
      </c>
    </row>
    <row r="39098" spans="1:7">
      <c r="A39098">
        <v>72143000</v>
      </c>
      <c r="B39098" t="s">
        <v>135</v>
      </c>
      <c r="C39098" s="30">
        <v>1.39</v>
      </c>
      <c r="D39098" t="s">
        <v>20</v>
      </c>
      <c r="G39098" t="s">
        <v>273</v>
      </c>
    </row>
    <row r="39099" spans="1:7">
      <c r="A39099">
        <v>72143000</v>
      </c>
      <c r="B39099" t="s">
        <v>135</v>
      </c>
      <c r="C39099" s="30">
        <v>1.5289999999999999</v>
      </c>
      <c r="D39099" t="s">
        <v>20</v>
      </c>
      <c r="E39099">
        <v>2026</v>
      </c>
      <c r="G39099" t="s">
        <v>273</v>
      </c>
    </row>
    <row r="39100" spans="1:7">
      <c r="A39100">
        <v>72143000</v>
      </c>
      <c r="B39100" t="s">
        <v>135</v>
      </c>
      <c r="C39100" s="30">
        <v>1.6679999999999999</v>
      </c>
      <c r="D39100" t="s">
        <v>20</v>
      </c>
      <c r="E39100">
        <v>2027</v>
      </c>
      <c r="G39100" t="s">
        <v>273</v>
      </c>
    </row>
    <row r="39101" spans="1:7">
      <c r="A39101">
        <v>72143000</v>
      </c>
      <c r="B39101" t="s">
        <v>135</v>
      </c>
      <c r="C39101" s="30">
        <v>1.8069999999999999</v>
      </c>
      <c r="D39101" t="s">
        <v>20</v>
      </c>
      <c r="E39101">
        <v>2028</v>
      </c>
      <c r="G39101" t="s">
        <v>273</v>
      </c>
    </row>
    <row r="39102" spans="1:7">
      <c r="A39102">
        <v>721491</v>
      </c>
      <c r="B39102" t="s">
        <v>135</v>
      </c>
      <c r="C39102" s="30">
        <v>1.39</v>
      </c>
      <c r="D39102" t="s">
        <v>20</v>
      </c>
      <c r="G39102" t="s">
        <v>273</v>
      </c>
    </row>
    <row r="39103" spans="1:7">
      <c r="A39103">
        <v>721491</v>
      </c>
      <c r="B39103" t="s">
        <v>135</v>
      </c>
      <c r="C39103" s="30">
        <v>1.5289999999999999</v>
      </c>
      <c r="D39103" t="s">
        <v>20</v>
      </c>
      <c r="E39103">
        <v>2026</v>
      </c>
      <c r="G39103" t="s">
        <v>273</v>
      </c>
    </row>
    <row r="39104" spans="1:7">
      <c r="A39104">
        <v>721491</v>
      </c>
      <c r="B39104" t="s">
        <v>135</v>
      </c>
      <c r="C39104" s="30">
        <v>1.6679999999999999</v>
      </c>
      <c r="D39104" t="s">
        <v>20</v>
      </c>
      <c r="E39104">
        <v>2027</v>
      </c>
      <c r="G39104" t="s">
        <v>273</v>
      </c>
    </row>
    <row r="39105" spans="1:7">
      <c r="A39105">
        <v>721491</v>
      </c>
      <c r="B39105" t="s">
        <v>135</v>
      </c>
      <c r="C39105" s="30">
        <v>1.8069999999999999</v>
      </c>
      <c r="D39105" t="s">
        <v>20</v>
      </c>
      <c r="E39105">
        <v>2028</v>
      </c>
      <c r="G39105" t="s">
        <v>273</v>
      </c>
    </row>
    <row r="39106" spans="1:7">
      <c r="A39106">
        <v>721499</v>
      </c>
      <c r="B39106" t="s">
        <v>135</v>
      </c>
      <c r="C39106" s="30">
        <v>1.39</v>
      </c>
      <c r="D39106" t="s">
        <v>20</v>
      </c>
      <c r="G39106" t="s">
        <v>273</v>
      </c>
    </row>
    <row r="39107" spans="1:7">
      <c r="A39107">
        <v>721499</v>
      </c>
      <c r="B39107" t="s">
        <v>135</v>
      </c>
      <c r="C39107" s="30">
        <v>1.5289999999999999</v>
      </c>
      <c r="D39107" t="s">
        <v>20</v>
      </c>
      <c r="E39107">
        <v>2026</v>
      </c>
      <c r="G39107" t="s">
        <v>273</v>
      </c>
    </row>
    <row r="39108" spans="1:7">
      <c r="A39108">
        <v>721499</v>
      </c>
      <c r="B39108" t="s">
        <v>135</v>
      </c>
      <c r="C39108" s="30">
        <v>1.6679999999999999</v>
      </c>
      <c r="D39108" t="s">
        <v>20</v>
      </c>
      <c r="E39108">
        <v>2027</v>
      </c>
      <c r="G39108" t="s">
        <v>273</v>
      </c>
    </row>
    <row r="39109" spans="1:7">
      <c r="A39109">
        <v>721499</v>
      </c>
      <c r="B39109" t="s">
        <v>135</v>
      </c>
      <c r="C39109" s="30">
        <v>1.8069999999999999</v>
      </c>
      <c r="D39109" t="s">
        <v>20</v>
      </c>
      <c r="E39109">
        <v>2028</v>
      </c>
      <c r="G39109" t="s">
        <v>273</v>
      </c>
    </row>
    <row r="39110" spans="1:7">
      <c r="A39110">
        <v>7215</v>
      </c>
      <c r="B39110" t="s">
        <v>135</v>
      </c>
      <c r="C39110" s="30">
        <v>1.39</v>
      </c>
      <c r="D39110" t="s">
        <v>20</v>
      </c>
      <c r="G39110" t="s">
        <v>273</v>
      </c>
    </row>
    <row r="39111" spans="1:7">
      <c r="A39111">
        <v>7215</v>
      </c>
      <c r="B39111" t="s">
        <v>135</v>
      </c>
      <c r="C39111" s="30">
        <v>1.5289999999999999</v>
      </c>
      <c r="D39111" t="s">
        <v>20</v>
      </c>
      <c r="E39111">
        <v>2026</v>
      </c>
      <c r="G39111" t="s">
        <v>273</v>
      </c>
    </row>
    <row r="39112" spans="1:7">
      <c r="A39112">
        <v>7215</v>
      </c>
      <c r="B39112" t="s">
        <v>135</v>
      </c>
      <c r="C39112" s="30">
        <v>1.6679999999999999</v>
      </c>
      <c r="D39112" t="s">
        <v>20</v>
      </c>
      <c r="E39112">
        <v>2027</v>
      </c>
      <c r="G39112" t="s">
        <v>273</v>
      </c>
    </row>
    <row r="39113" spans="1:7">
      <c r="A39113">
        <v>7215</v>
      </c>
      <c r="B39113" t="s">
        <v>135</v>
      </c>
      <c r="C39113" s="30">
        <v>1.8069999999999999</v>
      </c>
      <c r="D39113" t="s">
        <v>20</v>
      </c>
      <c r="E39113">
        <v>2028</v>
      </c>
      <c r="G39113" t="s">
        <v>273</v>
      </c>
    </row>
    <row r="39114" spans="1:7">
      <c r="A39114">
        <v>7216</v>
      </c>
      <c r="B39114" t="s">
        <v>135</v>
      </c>
      <c r="C39114" s="30">
        <v>1.39</v>
      </c>
      <c r="D39114" t="s">
        <v>20</v>
      </c>
      <c r="G39114" t="s">
        <v>273</v>
      </c>
    </row>
    <row r="39115" spans="1:7">
      <c r="A39115">
        <v>7216</v>
      </c>
      <c r="B39115" t="s">
        <v>135</v>
      </c>
      <c r="C39115" s="30">
        <v>1.5289999999999999</v>
      </c>
      <c r="D39115" t="s">
        <v>20</v>
      </c>
      <c r="E39115">
        <v>2026</v>
      </c>
      <c r="G39115" t="s">
        <v>273</v>
      </c>
    </row>
    <row r="39116" spans="1:7">
      <c r="A39116">
        <v>7216</v>
      </c>
      <c r="B39116" t="s">
        <v>135</v>
      </c>
      <c r="C39116" s="30">
        <v>1.6679999999999999</v>
      </c>
      <c r="D39116" t="s">
        <v>20</v>
      </c>
      <c r="E39116">
        <v>2027</v>
      </c>
      <c r="G39116" t="s">
        <v>273</v>
      </c>
    </row>
    <row r="39117" spans="1:7">
      <c r="A39117">
        <v>7216</v>
      </c>
      <c r="B39117" t="s">
        <v>135</v>
      </c>
      <c r="C39117" s="30">
        <v>1.8069999999999999</v>
      </c>
      <c r="D39117" t="s">
        <v>20</v>
      </c>
      <c r="E39117">
        <v>2028</v>
      </c>
      <c r="G39117" t="s">
        <v>273</v>
      </c>
    </row>
    <row r="39118" spans="1:7">
      <c r="A39118">
        <v>721710</v>
      </c>
      <c r="B39118" t="s">
        <v>135</v>
      </c>
      <c r="C39118" s="30">
        <v>1.39</v>
      </c>
      <c r="D39118" t="s">
        <v>20</v>
      </c>
      <c r="G39118" t="s">
        <v>273</v>
      </c>
    </row>
    <row r="39119" spans="1:7">
      <c r="A39119">
        <v>721710</v>
      </c>
      <c r="B39119" t="s">
        <v>135</v>
      </c>
      <c r="C39119" s="30">
        <v>1.5289999999999999</v>
      </c>
      <c r="D39119" t="s">
        <v>20</v>
      </c>
      <c r="E39119">
        <v>2026</v>
      </c>
      <c r="G39119" t="s">
        <v>273</v>
      </c>
    </row>
    <row r="39120" spans="1:7">
      <c r="A39120">
        <v>721710</v>
      </c>
      <c r="B39120" t="s">
        <v>135</v>
      </c>
      <c r="C39120" s="30">
        <v>1.6679999999999999</v>
      </c>
      <c r="D39120" t="s">
        <v>20</v>
      </c>
      <c r="E39120">
        <v>2027</v>
      </c>
      <c r="G39120" t="s">
        <v>273</v>
      </c>
    </row>
    <row r="39121" spans="1:7">
      <c r="A39121">
        <v>721710</v>
      </c>
      <c r="B39121" t="s">
        <v>135</v>
      </c>
      <c r="C39121" s="30">
        <v>1.8069999999999999</v>
      </c>
      <c r="D39121" t="s">
        <v>20</v>
      </c>
      <c r="E39121">
        <v>2028</v>
      </c>
      <c r="G39121" t="s">
        <v>273</v>
      </c>
    </row>
    <row r="39122" spans="1:7">
      <c r="A39122">
        <v>721720</v>
      </c>
      <c r="B39122" t="s">
        <v>135</v>
      </c>
      <c r="C39122" s="30">
        <v>1.39</v>
      </c>
      <c r="D39122" t="s">
        <v>20</v>
      </c>
      <c r="G39122" t="s">
        <v>273</v>
      </c>
    </row>
    <row r="39123" spans="1:7">
      <c r="A39123">
        <v>721720</v>
      </c>
      <c r="B39123" t="s">
        <v>135</v>
      </c>
      <c r="C39123" s="30">
        <v>1.5289999999999999</v>
      </c>
      <c r="D39123" t="s">
        <v>20</v>
      </c>
      <c r="E39123">
        <v>2026</v>
      </c>
      <c r="G39123" t="s">
        <v>273</v>
      </c>
    </row>
    <row r="39124" spans="1:7">
      <c r="A39124">
        <v>721720</v>
      </c>
      <c r="B39124" t="s">
        <v>135</v>
      </c>
      <c r="C39124" s="30">
        <v>1.6679999999999999</v>
      </c>
      <c r="D39124" t="s">
        <v>20</v>
      </c>
      <c r="E39124">
        <v>2027</v>
      </c>
      <c r="G39124" t="s">
        <v>273</v>
      </c>
    </row>
    <row r="39125" spans="1:7">
      <c r="A39125">
        <v>721720</v>
      </c>
      <c r="B39125" t="s">
        <v>135</v>
      </c>
      <c r="C39125" s="30">
        <v>1.8069999999999999</v>
      </c>
      <c r="D39125" t="s">
        <v>20</v>
      </c>
      <c r="E39125">
        <v>2028</v>
      </c>
      <c r="G39125" t="s">
        <v>273</v>
      </c>
    </row>
    <row r="39126" spans="1:7">
      <c r="A39126">
        <v>721730</v>
      </c>
      <c r="B39126" t="s">
        <v>135</v>
      </c>
      <c r="C39126" s="30">
        <v>1.39</v>
      </c>
      <c r="D39126" t="s">
        <v>20</v>
      </c>
      <c r="G39126" t="s">
        <v>273</v>
      </c>
    </row>
    <row r="39127" spans="1:7">
      <c r="A39127">
        <v>721730</v>
      </c>
      <c r="B39127" t="s">
        <v>135</v>
      </c>
      <c r="C39127" s="30">
        <v>1.5289999999999999</v>
      </c>
      <c r="D39127" t="s">
        <v>20</v>
      </c>
      <c r="E39127">
        <v>2026</v>
      </c>
      <c r="G39127" t="s">
        <v>273</v>
      </c>
    </row>
    <row r="39128" spans="1:7">
      <c r="A39128">
        <v>721730</v>
      </c>
      <c r="B39128" t="s">
        <v>135</v>
      </c>
      <c r="C39128" s="30">
        <v>1.6679999999999999</v>
      </c>
      <c r="D39128" t="s">
        <v>20</v>
      </c>
      <c r="E39128">
        <v>2027</v>
      </c>
      <c r="G39128" t="s">
        <v>273</v>
      </c>
    </row>
    <row r="39129" spans="1:7">
      <c r="A39129">
        <v>721730</v>
      </c>
      <c r="B39129" t="s">
        <v>135</v>
      </c>
      <c r="C39129" s="30">
        <v>1.8069999999999999</v>
      </c>
      <c r="D39129" t="s">
        <v>20</v>
      </c>
      <c r="E39129">
        <v>2028</v>
      </c>
      <c r="G39129" t="s">
        <v>273</v>
      </c>
    </row>
    <row r="39130" spans="1:7">
      <c r="A39130">
        <v>721790</v>
      </c>
      <c r="B39130" t="s">
        <v>135</v>
      </c>
      <c r="C39130" s="30">
        <v>1.39</v>
      </c>
      <c r="D39130" t="s">
        <v>20</v>
      </c>
      <c r="G39130" t="s">
        <v>273</v>
      </c>
    </row>
    <row r="39131" spans="1:7">
      <c r="A39131">
        <v>721790</v>
      </c>
      <c r="B39131" t="s">
        <v>135</v>
      </c>
      <c r="C39131" s="30">
        <v>1.5289999999999999</v>
      </c>
      <c r="D39131" t="s">
        <v>20</v>
      </c>
      <c r="E39131">
        <v>2026</v>
      </c>
      <c r="G39131" t="s">
        <v>273</v>
      </c>
    </row>
    <row r="39132" spans="1:7">
      <c r="A39132">
        <v>721790</v>
      </c>
      <c r="B39132" t="s">
        <v>135</v>
      </c>
      <c r="C39132" s="30">
        <v>1.6679999999999999</v>
      </c>
      <c r="D39132" t="s">
        <v>20</v>
      </c>
      <c r="E39132">
        <v>2027</v>
      </c>
      <c r="G39132" t="s">
        <v>273</v>
      </c>
    </row>
    <row r="39133" spans="1:7">
      <c r="A39133">
        <v>721790</v>
      </c>
      <c r="B39133" t="s">
        <v>135</v>
      </c>
      <c r="C39133" s="30">
        <v>1.8069999999999999</v>
      </c>
      <c r="D39133" t="s">
        <v>20</v>
      </c>
      <c r="E39133">
        <v>2028</v>
      </c>
      <c r="G39133" t="s">
        <v>273</v>
      </c>
    </row>
    <row r="39134" spans="1:7">
      <c r="A39134">
        <v>72181000</v>
      </c>
      <c r="B39134" t="s">
        <v>135</v>
      </c>
      <c r="C39134" s="30">
        <v>3.11</v>
      </c>
      <c r="G39134" t="s">
        <v>273</v>
      </c>
    </row>
    <row r="39135" spans="1:7">
      <c r="A39135">
        <v>72181000</v>
      </c>
      <c r="B39135" t="s">
        <v>135</v>
      </c>
      <c r="C39135" s="30">
        <v>3.4209999999999998</v>
      </c>
      <c r="E39135">
        <v>2026</v>
      </c>
      <c r="G39135" t="s">
        <v>273</v>
      </c>
    </row>
    <row r="39136" spans="1:7">
      <c r="A39136">
        <v>72181000</v>
      </c>
      <c r="B39136" t="s">
        <v>135</v>
      </c>
      <c r="C39136" s="30">
        <v>3.7319999999999998</v>
      </c>
      <c r="E39136">
        <v>2027</v>
      </c>
      <c r="G39136" t="s">
        <v>273</v>
      </c>
    </row>
    <row r="39137" spans="1:7">
      <c r="A39137">
        <v>72181000</v>
      </c>
      <c r="B39137" t="s">
        <v>135</v>
      </c>
      <c r="C39137" s="30">
        <v>4.0430000000000001</v>
      </c>
      <c r="E39137">
        <v>2028</v>
      </c>
      <c r="G39137" t="s">
        <v>273</v>
      </c>
    </row>
    <row r="39138" spans="1:7">
      <c r="A39138">
        <v>721891</v>
      </c>
      <c r="B39138" t="s">
        <v>135</v>
      </c>
      <c r="C39138" s="30">
        <v>3.22</v>
      </c>
      <c r="G39138" t="s">
        <v>273</v>
      </c>
    </row>
    <row r="39139" spans="1:7">
      <c r="A39139">
        <v>721891</v>
      </c>
      <c r="B39139" t="s">
        <v>135</v>
      </c>
      <c r="C39139" s="30">
        <v>3.5420000000000003</v>
      </c>
      <c r="E39139">
        <v>2026</v>
      </c>
      <c r="G39139" t="s">
        <v>273</v>
      </c>
    </row>
    <row r="39140" spans="1:7">
      <c r="A39140">
        <v>721891</v>
      </c>
      <c r="B39140" t="s">
        <v>135</v>
      </c>
      <c r="C39140" s="30">
        <v>3.8640000000000003</v>
      </c>
      <c r="E39140">
        <v>2027</v>
      </c>
      <c r="G39140" t="s">
        <v>273</v>
      </c>
    </row>
    <row r="39141" spans="1:7">
      <c r="A39141">
        <v>721891</v>
      </c>
      <c r="B39141" t="s">
        <v>135</v>
      </c>
      <c r="C39141" s="30">
        <v>4.1859999999999999</v>
      </c>
      <c r="E39141">
        <v>2028</v>
      </c>
      <c r="G39141" t="s">
        <v>273</v>
      </c>
    </row>
    <row r="39142" spans="1:7">
      <c r="A39142">
        <v>72189911</v>
      </c>
      <c r="B39142" t="s">
        <v>135</v>
      </c>
      <c r="C39142" s="30">
        <v>3.22</v>
      </c>
      <c r="G39142" t="s">
        <v>273</v>
      </c>
    </row>
    <row r="39143" spans="1:7">
      <c r="A39143">
        <v>72189911</v>
      </c>
      <c r="B39143" t="s">
        <v>135</v>
      </c>
      <c r="C39143" s="30">
        <v>3.5420000000000003</v>
      </c>
      <c r="E39143">
        <v>2026</v>
      </c>
      <c r="G39143" t="s">
        <v>273</v>
      </c>
    </row>
    <row r="39144" spans="1:7">
      <c r="A39144">
        <v>72189911</v>
      </c>
      <c r="B39144" t="s">
        <v>135</v>
      </c>
      <c r="C39144" s="30">
        <v>3.8640000000000003</v>
      </c>
      <c r="E39144">
        <v>2027</v>
      </c>
      <c r="G39144" t="s">
        <v>273</v>
      </c>
    </row>
    <row r="39145" spans="1:7">
      <c r="A39145">
        <v>72189911</v>
      </c>
      <c r="B39145" t="s">
        <v>135</v>
      </c>
      <c r="C39145" s="30">
        <v>4.1859999999999999</v>
      </c>
      <c r="E39145">
        <v>2028</v>
      </c>
      <c r="G39145" t="s">
        <v>273</v>
      </c>
    </row>
    <row r="39146" spans="1:7">
      <c r="A39146">
        <v>72189919</v>
      </c>
      <c r="B39146" t="s">
        <v>135</v>
      </c>
      <c r="C39146" s="30">
        <v>3.11</v>
      </c>
      <c r="G39146" t="s">
        <v>273</v>
      </c>
    </row>
    <row r="39147" spans="1:7">
      <c r="A39147">
        <v>72189919</v>
      </c>
      <c r="B39147" t="s">
        <v>135</v>
      </c>
      <c r="C39147" s="30">
        <v>3.4209999999999998</v>
      </c>
      <c r="E39147">
        <v>2026</v>
      </c>
      <c r="G39147" t="s">
        <v>273</v>
      </c>
    </row>
    <row r="39148" spans="1:7">
      <c r="A39148">
        <v>72189919</v>
      </c>
      <c r="B39148" t="s">
        <v>135</v>
      </c>
      <c r="C39148" s="30">
        <v>3.7319999999999998</v>
      </c>
      <c r="E39148">
        <v>2027</v>
      </c>
      <c r="G39148" t="s">
        <v>273</v>
      </c>
    </row>
    <row r="39149" spans="1:7">
      <c r="A39149">
        <v>72189919</v>
      </c>
      <c r="B39149" t="s">
        <v>135</v>
      </c>
      <c r="C39149" s="30">
        <v>4.0430000000000001</v>
      </c>
      <c r="E39149">
        <v>2028</v>
      </c>
      <c r="G39149" t="s">
        <v>273</v>
      </c>
    </row>
    <row r="39150" spans="1:7">
      <c r="A39150">
        <v>72189920</v>
      </c>
      <c r="B39150" t="s">
        <v>135</v>
      </c>
      <c r="C39150" s="30">
        <v>3.22</v>
      </c>
      <c r="G39150" t="s">
        <v>273</v>
      </c>
    </row>
    <row r="39151" spans="1:7">
      <c r="A39151">
        <v>72189920</v>
      </c>
      <c r="B39151" t="s">
        <v>135</v>
      </c>
      <c r="C39151" s="30">
        <v>3.5420000000000003</v>
      </c>
      <c r="E39151">
        <v>2026</v>
      </c>
      <c r="G39151" t="s">
        <v>273</v>
      </c>
    </row>
    <row r="39152" spans="1:7">
      <c r="A39152">
        <v>72189920</v>
      </c>
      <c r="B39152" t="s">
        <v>135</v>
      </c>
      <c r="C39152" s="30">
        <v>3.8640000000000003</v>
      </c>
      <c r="E39152">
        <v>2027</v>
      </c>
      <c r="G39152" t="s">
        <v>273</v>
      </c>
    </row>
    <row r="39153" spans="1:7">
      <c r="A39153">
        <v>72189920</v>
      </c>
      <c r="B39153" t="s">
        <v>135</v>
      </c>
      <c r="C39153" s="30">
        <v>4.1859999999999999</v>
      </c>
      <c r="E39153">
        <v>2028</v>
      </c>
      <c r="G39153" t="s">
        <v>273</v>
      </c>
    </row>
    <row r="39154" spans="1:7">
      <c r="A39154">
        <v>72189980</v>
      </c>
      <c r="B39154" t="s">
        <v>135</v>
      </c>
      <c r="C39154" s="30">
        <v>3.11</v>
      </c>
      <c r="G39154" t="s">
        <v>273</v>
      </c>
    </row>
    <row r="39155" spans="1:7">
      <c r="A39155">
        <v>72189980</v>
      </c>
      <c r="B39155" t="s">
        <v>135</v>
      </c>
      <c r="C39155" s="30">
        <v>3.4209999999999998</v>
      </c>
      <c r="E39155">
        <v>2026</v>
      </c>
      <c r="G39155" t="s">
        <v>273</v>
      </c>
    </row>
    <row r="39156" spans="1:7">
      <c r="A39156">
        <v>72189980</v>
      </c>
      <c r="B39156" t="s">
        <v>135</v>
      </c>
      <c r="C39156" s="30">
        <v>3.7319999999999998</v>
      </c>
      <c r="E39156">
        <v>2027</v>
      </c>
      <c r="G39156" t="s">
        <v>273</v>
      </c>
    </row>
    <row r="39157" spans="1:7">
      <c r="A39157">
        <v>72189980</v>
      </c>
      <c r="B39157" t="s">
        <v>135</v>
      </c>
      <c r="C39157" s="30">
        <v>4.0430000000000001</v>
      </c>
      <c r="E39157">
        <v>2028</v>
      </c>
      <c r="G39157" t="s">
        <v>273</v>
      </c>
    </row>
    <row r="39158" spans="1:7">
      <c r="A39158">
        <v>72191100</v>
      </c>
      <c r="B39158" t="s">
        <v>135</v>
      </c>
      <c r="C39158" s="30">
        <v>3.22</v>
      </c>
      <c r="G39158" t="s">
        <v>273</v>
      </c>
    </row>
    <row r="39159" spans="1:7">
      <c r="A39159">
        <v>72191100</v>
      </c>
      <c r="B39159" t="s">
        <v>135</v>
      </c>
      <c r="C39159" s="30">
        <v>3.5420000000000003</v>
      </c>
      <c r="E39159">
        <v>2026</v>
      </c>
      <c r="G39159" t="s">
        <v>273</v>
      </c>
    </row>
    <row r="39160" spans="1:7">
      <c r="A39160">
        <v>72191100</v>
      </c>
      <c r="B39160" t="s">
        <v>135</v>
      </c>
      <c r="C39160" s="30">
        <v>3.8640000000000003</v>
      </c>
      <c r="E39160">
        <v>2027</v>
      </c>
      <c r="G39160" t="s">
        <v>273</v>
      </c>
    </row>
    <row r="39161" spans="1:7">
      <c r="A39161">
        <v>72191100</v>
      </c>
      <c r="B39161" t="s">
        <v>135</v>
      </c>
      <c r="C39161" s="30">
        <v>4.1859999999999999</v>
      </c>
      <c r="E39161">
        <v>2028</v>
      </c>
      <c r="G39161" t="s">
        <v>273</v>
      </c>
    </row>
    <row r="39162" spans="1:7">
      <c r="A39162">
        <v>721912</v>
      </c>
      <c r="B39162" t="s">
        <v>135</v>
      </c>
      <c r="C39162" s="30">
        <v>3.22</v>
      </c>
      <c r="G39162" t="s">
        <v>273</v>
      </c>
    </row>
    <row r="39163" spans="1:7">
      <c r="A39163">
        <v>721912</v>
      </c>
      <c r="B39163" t="s">
        <v>135</v>
      </c>
      <c r="C39163" s="30">
        <v>3.5420000000000003</v>
      </c>
      <c r="E39163">
        <v>2026</v>
      </c>
      <c r="G39163" t="s">
        <v>273</v>
      </c>
    </row>
    <row r="39164" spans="1:7">
      <c r="A39164">
        <v>721912</v>
      </c>
      <c r="B39164" t="s">
        <v>135</v>
      </c>
      <c r="C39164" s="30">
        <v>3.8640000000000003</v>
      </c>
      <c r="E39164">
        <v>2027</v>
      </c>
      <c r="G39164" t="s">
        <v>273</v>
      </c>
    </row>
    <row r="39165" spans="1:7">
      <c r="A39165">
        <v>721912</v>
      </c>
      <c r="B39165" t="s">
        <v>135</v>
      </c>
      <c r="C39165" s="30">
        <v>4.1859999999999999</v>
      </c>
      <c r="E39165">
        <v>2028</v>
      </c>
      <c r="G39165" t="s">
        <v>273</v>
      </c>
    </row>
    <row r="39166" spans="1:7">
      <c r="A39166">
        <v>721913</v>
      </c>
      <c r="B39166" t="s">
        <v>135</v>
      </c>
      <c r="C39166" s="30">
        <v>3.22</v>
      </c>
      <c r="G39166" t="s">
        <v>273</v>
      </c>
    </row>
    <row r="39167" spans="1:7">
      <c r="A39167">
        <v>721913</v>
      </c>
      <c r="B39167" t="s">
        <v>135</v>
      </c>
      <c r="C39167" s="30">
        <v>3.5420000000000003</v>
      </c>
      <c r="E39167">
        <v>2026</v>
      </c>
      <c r="G39167" t="s">
        <v>273</v>
      </c>
    </row>
    <row r="39168" spans="1:7">
      <c r="A39168">
        <v>721913</v>
      </c>
      <c r="B39168" t="s">
        <v>135</v>
      </c>
      <c r="C39168" s="30">
        <v>3.8640000000000003</v>
      </c>
      <c r="E39168">
        <v>2027</v>
      </c>
      <c r="G39168" t="s">
        <v>273</v>
      </c>
    </row>
    <row r="39169" spans="1:7">
      <c r="A39169">
        <v>721913</v>
      </c>
      <c r="B39169" t="s">
        <v>135</v>
      </c>
      <c r="C39169" s="30">
        <v>4.1859999999999999</v>
      </c>
      <c r="E39169">
        <v>2028</v>
      </c>
      <c r="G39169" t="s">
        <v>273</v>
      </c>
    </row>
    <row r="39170" spans="1:7">
      <c r="A39170">
        <v>721914</v>
      </c>
      <c r="B39170" t="s">
        <v>135</v>
      </c>
      <c r="C39170" s="30">
        <v>3.22</v>
      </c>
      <c r="G39170" t="s">
        <v>273</v>
      </c>
    </row>
    <row r="39171" spans="1:7">
      <c r="A39171">
        <v>721914</v>
      </c>
      <c r="B39171" t="s">
        <v>135</v>
      </c>
      <c r="C39171" s="30">
        <v>3.5420000000000003</v>
      </c>
      <c r="E39171">
        <v>2026</v>
      </c>
      <c r="G39171" t="s">
        <v>273</v>
      </c>
    </row>
    <row r="39172" spans="1:7">
      <c r="A39172">
        <v>721914</v>
      </c>
      <c r="B39172" t="s">
        <v>135</v>
      </c>
      <c r="C39172" s="30">
        <v>3.8640000000000003</v>
      </c>
      <c r="E39172">
        <v>2027</v>
      </c>
      <c r="G39172" t="s">
        <v>273</v>
      </c>
    </row>
    <row r="39173" spans="1:7">
      <c r="A39173">
        <v>721914</v>
      </c>
      <c r="B39173" t="s">
        <v>135</v>
      </c>
      <c r="C39173" s="30">
        <v>4.1859999999999999</v>
      </c>
      <c r="E39173">
        <v>2028</v>
      </c>
      <c r="G39173" t="s">
        <v>273</v>
      </c>
    </row>
    <row r="39174" spans="1:7">
      <c r="A39174">
        <v>721921</v>
      </c>
      <c r="B39174" t="s">
        <v>135</v>
      </c>
      <c r="C39174" s="30">
        <v>3.22</v>
      </c>
      <c r="G39174" t="s">
        <v>273</v>
      </c>
    </row>
    <row r="39175" spans="1:7">
      <c r="A39175">
        <v>721921</v>
      </c>
      <c r="B39175" t="s">
        <v>135</v>
      </c>
      <c r="C39175" s="30">
        <v>3.5420000000000003</v>
      </c>
      <c r="E39175">
        <v>2026</v>
      </c>
      <c r="G39175" t="s">
        <v>273</v>
      </c>
    </row>
    <row r="39176" spans="1:7">
      <c r="A39176">
        <v>721921</v>
      </c>
      <c r="B39176" t="s">
        <v>135</v>
      </c>
      <c r="C39176" s="30">
        <v>3.8640000000000003</v>
      </c>
      <c r="E39176">
        <v>2027</v>
      </c>
      <c r="G39176" t="s">
        <v>273</v>
      </c>
    </row>
    <row r="39177" spans="1:7">
      <c r="A39177">
        <v>721921</v>
      </c>
      <c r="B39177" t="s">
        <v>135</v>
      </c>
      <c r="C39177" s="30">
        <v>4.1859999999999999</v>
      </c>
      <c r="E39177">
        <v>2028</v>
      </c>
      <c r="G39177" t="s">
        <v>273</v>
      </c>
    </row>
    <row r="39178" spans="1:7">
      <c r="A39178">
        <v>721922</v>
      </c>
      <c r="B39178" t="s">
        <v>135</v>
      </c>
      <c r="C39178" s="30">
        <v>3.22</v>
      </c>
      <c r="G39178" t="s">
        <v>273</v>
      </c>
    </row>
    <row r="39179" spans="1:7">
      <c r="A39179">
        <v>721922</v>
      </c>
      <c r="B39179" t="s">
        <v>135</v>
      </c>
      <c r="C39179" s="30">
        <v>3.5420000000000003</v>
      </c>
      <c r="E39179">
        <v>2026</v>
      </c>
      <c r="G39179" t="s">
        <v>273</v>
      </c>
    </row>
    <row r="39180" spans="1:7">
      <c r="A39180">
        <v>721922</v>
      </c>
      <c r="B39180" t="s">
        <v>135</v>
      </c>
      <c r="C39180" s="30">
        <v>3.8640000000000003</v>
      </c>
      <c r="E39180">
        <v>2027</v>
      </c>
      <c r="G39180" t="s">
        <v>273</v>
      </c>
    </row>
    <row r="39181" spans="1:7">
      <c r="A39181">
        <v>721922</v>
      </c>
      <c r="B39181" t="s">
        <v>135</v>
      </c>
      <c r="C39181" s="30">
        <v>4.1859999999999999</v>
      </c>
      <c r="E39181">
        <v>2028</v>
      </c>
      <c r="G39181" t="s">
        <v>273</v>
      </c>
    </row>
    <row r="39182" spans="1:7">
      <c r="A39182">
        <v>72192300</v>
      </c>
      <c r="B39182" t="s">
        <v>135</v>
      </c>
      <c r="C39182" s="30">
        <v>3.22</v>
      </c>
      <c r="G39182" t="s">
        <v>273</v>
      </c>
    </row>
    <row r="39183" spans="1:7">
      <c r="A39183">
        <v>72192300</v>
      </c>
      <c r="B39183" t="s">
        <v>135</v>
      </c>
      <c r="C39183" s="30">
        <v>3.5420000000000003</v>
      </c>
      <c r="E39183">
        <v>2026</v>
      </c>
      <c r="G39183" t="s">
        <v>273</v>
      </c>
    </row>
    <row r="39184" spans="1:7">
      <c r="A39184">
        <v>72192300</v>
      </c>
      <c r="B39184" t="s">
        <v>135</v>
      </c>
      <c r="C39184" s="30">
        <v>3.8640000000000003</v>
      </c>
      <c r="E39184">
        <v>2027</v>
      </c>
      <c r="G39184" t="s">
        <v>273</v>
      </c>
    </row>
    <row r="39185" spans="1:7">
      <c r="A39185">
        <v>72192300</v>
      </c>
      <c r="B39185" t="s">
        <v>135</v>
      </c>
      <c r="C39185" s="30">
        <v>4.1859999999999999</v>
      </c>
      <c r="E39185">
        <v>2028</v>
      </c>
      <c r="G39185" t="s">
        <v>273</v>
      </c>
    </row>
    <row r="39186" spans="1:7">
      <c r="A39186">
        <v>72192400</v>
      </c>
      <c r="B39186" t="s">
        <v>135</v>
      </c>
      <c r="C39186" s="30">
        <v>3.22</v>
      </c>
      <c r="G39186" t="s">
        <v>273</v>
      </c>
    </row>
    <row r="39187" spans="1:7">
      <c r="A39187">
        <v>72192400</v>
      </c>
      <c r="B39187" t="s">
        <v>135</v>
      </c>
      <c r="C39187" s="30">
        <v>3.5420000000000003</v>
      </c>
      <c r="E39187">
        <v>2026</v>
      </c>
      <c r="G39187" t="s">
        <v>273</v>
      </c>
    </row>
    <row r="39188" spans="1:7">
      <c r="A39188">
        <v>72192400</v>
      </c>
      <c r="B39188" t="s">
        <v>135</v>
      </c>
      <c r="C39188" s="30">
        <v>3.8640000000000003</v>
      </c>
      <c r="E39188">
        <v>2027</v>
      </c>
      <c r="G39188" t="s">
        <v>273</v>
      </c>
    </row>
    <row r="39189" spans="1:7">
      <c r="A39189">
        <v>72192400</v>
      </c>
      <c r="B39189" t="s">
        <v>135</v>
      </c>
      <c r="C39189" s="30">
        <v>4.1859999999999999</v>
      </c>
      <c r="E39189">
        <v>2028</v>
      </c>
      <c r="G39189" t="s">
        <v>273</v>
      </c>
    </row>
    <row r="39190" spans="1:7">
      <c r="A39190">
        <v>72193100</v>
      </c>
      <c r="B39190" t="s">
        <v>135</v>
      </c>
      <c r="C39190" s="30">
        <v>3.27</v>
      </c>
      <c r="G39190" t="s">
        <v>273</v>
      </c>
    </row>
    <row r="39191" spans="1:7">
      <c r="A39191">
        <v>72193100</v>
      </c>
      <c r="B39191" t="s">
        <v>135</v>
      </c>
      <c r="C39191" s="30">
        <v>3.597</v>
      </c>
      <c r="E39191">
        <v>2026</v>
      </c>
      <c r="G39191" t="s">
        <v>273</v>
      </c>
    </row>
    <row r="39192" spans="1:7">
      <c r="A39192">
        <v>72193100</v>
      </c>
      <c r="B39192" t="s">
        <v>135</v>
      </c>
      <c r="C39192" s="30">
        <v>3.9239999999999999</v>
      </c>
      <c r="E39192">
        <v>2027</v>
      </c>
      <c r="G39192" t="s">
        <v>273</v>
      </c>
    </row>
    <row r="39193" spans="1:7">
      <c r="A39193">
        <v>72193100</v>
      </c>
      <c r="B39193" t="s">
        <v>135</v>
      </c>
      <c r="C39193" s="30">
        <v>4.2510000000000003</v>
      </c>
      <c r="E39193">
        <v>2028</v>
      </c>
      <c r="G39193" t="s">
        <v>273</v>
      </c>
    </row>
    <row r="39194" spans="1:7">
      <c r="A39194">
        <v>721932</v>
      </c>
      <c r="B39194" t="s">
        <v>135</v>
      </c>
      <c r="C39194" s="30">
        <v>3.27</v>
      </c>
      <c r="G39194" t="s">
        <v>273</v>
      </c>
    </row>
    <row r="39195" spans="1:7">
      <c r="A39195">
        <v>721932</v>
      </c>
      <c r="B39195" t="s">
        <v>135</v>
      </c>
      <c r="C39195" s="30">
        <v>3.597</v>
      </c>
      <c r="E39195">
        <v>2026</v>
      </c>
      <c r="G39195" t="s">
        <v>273</v>
      </c>
    </row>
    <row r="39196" spans="1:7">
      <c r="A39196">
        <v>721932</v>
      </c>
      <c r="B39196" t="s">
        <v>135</v>
      </c>
      <c r="C39196" s="30">
        <v>3.9239999999999999</v>
      </c>
      <c r="E39196">
        <v>2027</v>
      </c>
      <c r="G39196" t="s">
        <v>273</v>
      </c>
    </row>
    <row r="39197" spans="1:7">
      <c r="A39197">
        <v>721932</v>
      </c>
      <c r="B39197" t="s">
        <v>135</v>
      </c>
      <c r="C39197" s="30">
        <v>4.2510000000000003</v>
      </c>
      <c r="E39197">
        <v>2028</v>
      </c>
      <c r="G39197" t="s">
        <v>273</v>
      </c>
    </row>
    <row r="39198" spans="1:7">
      <c r="A39198">
        <v>721933</v>
      </c>
      <c r="B39198" t="s">
        <v>135</v>
      </c>
      <c r="C39198" s="30">
        <v>3.27</v>
      </c>
      <c r="G39198" t="s">
        <v>273</v>
      </c>
    </row>
    <row r="39199" spans="1:7">
      <c r="A39199">
        <v>721933</v>
      </c>
      <c r="B39199" t="s">
        <v>135</v>
      </c>
      <c r="C39199" s="30">
        <v>3.597</v>
      </c>
      <c r="E39199">
        <v>2026</v>
      </c>
      <c r="G39199" t="s">
        <v>273</v>
      </c>
    </row>
    <row r="39200" spans="1:7">
      <c r="A39200">
        <v>721933</v>
      </c>
      <c r="B39200" t="s">
        <v>135</v>
      </c>
      <c r="C39200" s="30">
        <v>3.9239999999999999</v>
      </c>
      <c r="E39200">
        <v>2027</v>
      </c>
      <c r="G39200" t="s">
        <v>273</v>
      </c>
    </row>
    <row r="39201" spans="1:7">
      <c r="A39201">
        <v>721933</v>
      </c>
      <c r="B39201" t="s">
        <v>135</v>
      </c>
      <c r="C39201" s="30">
        <v>4.2510000000000003</v>
      </c>
      <c r="E39201">
        <v>2028</v>
      </c>
      <c r="G39201" t="s">
        <v>273</v>
      </c>
    </row>
    <row r="39202" spans="1:7">
      <c r="A39202">
        <v>721934</v>
      </c>
      <c r="B39202" t="s">
        <v>135</v>
      </c>
      <c r="C39202" s="30">
        <v>3.27</v>
      </c>
      <c r="G39202" t="s">
        <v>273</v>
      </c>
    </row>
    <row r="39203" spans="1:7">
      <c r="A39203">
        <v>721934</v>
      </c>
      <c r="B39203" t="s">
        <v>135</v>
      </c>
      <c r="C39203" s="30">
        <v>3.597</v>
      </c>
      <c r="E39203">
        <v>2026</v>
      </c>
      <c r="G39203" t="s">
        <v>273</v>
      </c>
    </row>
    <row r="39204" spans="1:7">
      <c r="A39204">
        <v>721934</v>
      </c>
      <c r="B39204" t="s">
        <v>135</v>
      </c>
      <c r="C39204" s="30">
        <v>3.9239999999999999</v>
      </c>
      <c r="E39204">
        <v>2027</v>
      </c>
      <c r="G39204" t="s">
        <v>273</v>
      </c>
    </row>
    <row r="39205" spans="1:7">
      <c r="A39205">
        <v>721934</v>
      </c>
      <c r="B39205" t="s">
        <v>135</v>
      </c>
      <c r="C39205" s="30">
        <v>4.2510000000000003</v>
      </c>
      <c r="E39205">
        <v>2028</v>
      </c>
      <c r="G39205" t="s">
        <v>273</v>
      </c>
    </row>
    <row r="39206" spans="1:7">
      <c r="A39206">
        <v>721935</v>
      </c>
      <c r="B39206" t="s">
        <v>135</v>
      </c>
      <c r="C39206" s="30">
        <v>3.27</v>
      </c>
      <c r="G39206" t="s">
        <v>273</v>
      </c>
    </row>
    <row r="39207" spans="1:7">
      <c r="A39207">
        <v>721935</v>
      </c>
      <c r="B39207" t="s">
        <v>135</v>
      </c>
      <c r="C39207" s="30">
        <v>3.597</v>
      </c>
      <c r="E39207">
        <v>2026</v>
      </c>
      <c r="G39207" t="s">
        <v>273</v>
      </c>
    </row>
    <row r="39208" spans="1:7">
      <c r="A39208">
        <v>721935</v>
      </c>
      <c r="B39208" t="s">
        <v>135</v>
      </c>
      <c r="C39208" s="30">
        <v>3.9239999999999999</v>
      </c>
      <c r="E39208">
        <v>2027</v>
      </c>
      <c r="G39208" t="s">
        <v>273</v>
      </c>
    </row>
    <row r="39209" spans="1:7">
      <c r="A39209">
        <v>721935</v>
      </c>
      <c r="B39209" t="s">
        <v>135</v>
      </c>
      <c r="C39209" s="30">
        <v>4.2510000000000003</v>
      </c>
      <c r="E39209">
        <v>2028</v>
      </c>
      <c r="G39209" t="s">
        <v>273</v>
      </c>
    </row>
    <row r="39210" spans="1:7">
      <c r="A39210">
        <v>721990</v>
      </c>
      <c r="B39210" t="s">
        <v>135</v>
      </c>
      <c r="C39210" s="30">
        <v>3.27</v>
      </c>
      <c r="G39210" t="s">
        <v>273</v>
      </c>
    </row>
    <row r="39211" spans="1:7">
      <c r="A39211">
        <v>721990</v>
      </c>
      <c r="B39211" t="s">
        <v>135</v>
      </c>
      <c r="C39211" s="30">
        <v>3.597</v>
      </c>
      <c r="E39211">
        <v>2026</v>
      </c>
      <c r="G39211" t="s">
        <v>273</v>
      </c>
    </row>
    <row r="39212" spans="1:7">
      <c r="A39212">
        <v>721990</v>
      </c>
      <c r="B39212" t="s">
        <v>135</v>
      </c>
      <c r="C39212" s="30">
        <v>3.9239999999999999</v>
      </c>
      <c r="E39212">
        <v>2027</v>
      </c>
      <c r="G39212" t="s">
        <v>273</v>
      </c>
    </row>
    <row r="39213" spans="1:7">
      <c r="A39213">
        <v>721990</v>
      </c>
      <c r="B39213" t="s">
        <v>135</v>
      </c>
      <c r="C39213" s="30">
        <v>4.2510000000000003</v>
      </c>
      <c r="E39213">
        <v>2028</v>
      </c>
      <c r="G39213" t="s">
        <v>273</v>
      </c>
    </row>
    <row r="39214" spans="1:7">
      <c r="A39214">
        <v>72201100</v>
      </c>
      <c r="B39214" t="s">
        <v>135</v>
      </c>
      <c r="C39214" s="30">
        <v>3.22</v>
      </c>
      <c r="G39214" t="s">
        <v>273</v>
      </c>
    </row>
    <row r="39215" spans="1:7">
      <c r="A39215">
        <v>72201100</v>
      </c>
      <c r="B39215" t="s">
        <v>135</v>
      </c>
      <c r="C39215" s="30">
        <v>3.5420000000000003</v>
      </c>
      <c r="E39215">
        <v>2026</v>
      </c>
      <c r="G39215" t="s">
        <v>273</v>
      </c>
    </row>
    <row r="39216" spans="1:7">
      <c r="A39216">
        <v>72201100</v>
      </c>
      <c r="B39216" t="s">
        <v>135</v>
      </c>
      <c r="C39216" s="30">
        <v>3.8640000000000003</v>
      </c>
      <c r="E39216">
        <v>2027</v>
      </c>
      <c r="G39216" t="s">
        <v>273</v>
      </c>
    </row>
    <row r="39217" spans="1:7">
      <c r="A39217">
        <v>72201100</v>
      </c>
      <c r="B39217" t="s">
        <v>135</v>
      </c>
      <c r="C39217" s="30">
        <v>4.1859999999999999</v>
      </c>
      <c r="E39217">
        <v>2028</v>
      </c>
      <c r="G39217" t="s">
        <v>273</v>
      </c>
    </row>
    <row r="39218" spans="1:7">
      <c r="A39218">
        <v>72201200</v>
      </c>
      <c r="B39218" t="s">
        <v>135</v>
      </c>
      <c r="C39218" s="30">
        <v>3.22</v>
      </c>
      <c r="G39218" t="s">
        <v>273</v>
      </c>
    </row>
    <row r="39219" spans="1:7">
      <c r="A39219">
        <v>72201200</v>
      </c>
      <c r="B39219" t="s">
        <v>135</v>
      </c>
      <c r="C39219" s="30">
        <v>3.5420000000000003</v>
      </c>
      <c r="E39219">
        <v>2026</v>
      </c>
      <c r="G39219" t="s">
        <v>273</v>
      </c>
    </row>
    <row r="39220" spans="1:7">
      <c r="A39220">
        <v>72201200</v>
      </c>
      <c r="B39220" t="s">
        <v>135</v>
      </c>
      <c r="C39220" s="30">
        <v>3.8640000000000003</v>
      </c>
      <c r="E39220">
        <v>2027</v>
      </c>
      <c r="G39220" t="s">
        <v>273</v>
      </c>
    </row>
    <row r="39221" spans="1:7">
      <c r="A39221">
        <v>72201200</v>
      </c>
      <c r="B39221" t="s">
        <v>135</v>
      </c>
      <c r="C39221" s="30">
        <v>4.1859999999999999</v>
      </c>
      <c r="E39221">
        <v>2028</v>
      </c>
      <c r="G39221" t="s">
        <v>273</v>
      </c>
    </row>
    <row r="39222" spans="1:7">
      <c r="A39222">
        <v>722020</v>
      </c>
      <c r="B39222" t="s">
        <v>135</v>
      </c>
      <c r="C39222" s="30">
        <v>3.27</v>
      </c>
      <c r="G39222" t="s">
        <v>273</v>
      </c>
    </row>
    <row r="39223" spans="1:7">
      <c r="A39223">
        <v>722020</v>
      </c>
      <c r="B39223" t="s">
        <v>135</v>
      </c>
      <c r="C39223" s="30">
        <v>3.597</v>
      </c>
      <c r="E39223">
        <v>2026</v>
      </c>
      <c r="G39223" t="s">
        <v>273</v>
      </c>
    </row>
    <row r="39224" spans="1:7">
      <c r="A39224">
        <v>722020</v>
      </c>
      <c r="B39224" t="s">
        <v>135</v>
      </c>
      <c r="C39224" s="30">
        <v>3.9239999999999999</v>
      </c>
      <c r="E39224">
        <v>2027</v>
      </c>
      <c r="G39224" t="s">
        <v>273</v>
      </c>
    </row>
    <row r="39225" spans="1:7">
      <c r="A39225">
        <v>722020</v>
      </c>
      <c r="B39225" t="s">
        <v>135</v>
      </c>
      <c r="C39225" s="30">
        <v>4.2510000000000003</v>
      </c>
      <c r="E39225">
        <v>2028</v>
      </c>
      <c r="G39225" t="s">
        <v>273</v>
      </c>
    </row>
    <row r="39226" spans="1:7">
      <c r="A39226">
        <v>722090</v>
      </c>
      <c r="B39226" t="s">
        <v>135</v>
      </c>
      <c r="C39226" s="30">
        <v>3.27</v>
      </c>
      <c r="G39226" t="s">
        <v>273</v>
      </c>
    </row>
    <row r="39227" spans="1:7">
      <c r="A39227">
        <v>722090</v>
      </c>
      <c r="B39227" t="s">
        <v>135</v>
      </c>
      <c r="C39227" s="30">
        <v>3.597</v>
      </c>
      <c r="E39227">
        <v>2026</v>
      </c>
      <c r="G39227" t="s">
        <v>273</v>
      </c>
    </row>
    <row r="39228" spans="1:7">
      <c r="A39228">
        <v>722090</v>
      </c>
      <c r="B39228" t="s">
        <v>135</v>
      </c>
      <c r="C39228" s="30">
        <v>3.9239999999999999</v>
      </c>
      <c r="E39228">
        <v>2027</v>
      </c>
      <c r="G39228" t="s">
        <v>273</v>
      </c>
    </row>
    <row r="39229" spans="1:7">
      <c r="A39229">
        <v>722090</v>
      </c>
      <c r="B39229" t="s">
        <v>135</v>
      </c>
      <c r="C39229" s="30">
        <v>4.2510000000000003</v>
      </c>
      <c r="E39229">
        <v>2028</v>
      </c>
      <c r="G39229" t="s">
        <v>273</v>
      </c>
    </row>
    <row r="39230" spans="1:7">
      <c r="A39230">
        <v>7221</v>
      </c>
      <c r="B39230" t="s">
        <v>135</v>
      </c>
      <c r="C39230" s="30">
        <v>3.27</v>
      </c>
      <c r="G39230" t="s">
        <v>273</v>
      </c>
    </row>
    <row r="39231" spans="1:7">
      <c r="A39231">
        <v>7221</v>
      </c>
      <c r="B39231" t="s">
        <v>135</v>
      </c>
      <c r="C39231" s="30">
        <v>3.597</v>
      </c>
      <c r="E39231">
        <v>2026</v>
      </c>
      <c r="G39231" t="s">
        <v>273</v>
      </c>
    </row>
    <row r="39232" spans="1:7">
      <c r="A39232">
        <v>7221</v>
      </c>
      <c r="B39232" t="s">
        <v>135</v>
      </c>
      <c r="C39232" s="30">
        <v>3.9239999999999999</v>
      </c>
      <c r="E39232">
        <v>2027</v>
      </c>
      <c r="G39232" t="s">
        <v>273</v>
      </c>
    </row>
    <row r="39233" spans="1:7">
      <c r="A39233">
        <v>7221</v>
      </c>
      <c r="B39233" t="s">
        <v>135</v>
      </c>
      <c r="C39233" s="30">
        <v>4.2510000000000003</v>
      </c>
      <c r="E39233">
        <v>2028</v>
      </c>
      <c r="G39233" t="s">
        <v>273</v>
      </c>
    </row>
    <row r="39234" spans="1:7">
      <c r="A39234">
        <v>722211</v>
      </c>
      <c r="B39234" t="s">
        <v>135</v>
      </c>
      <c r="C39234" s="30">
        <v>3.27</v>
      </c>
      <c r="G39234" t="s">
        <v>273</v>
      </c>
    </row>
    <row r="39235" spans="1:7">
      <c r="A39235">
        <v>722211</v>
      </c>
      <c r="B39235" t="s">
        <v>135</v>
      </c>
      <c r="C39235" s="30">
        <v>3.597</v>
      </c>
      <c r="E39235">
        <v>2026</v>
      </c>
      <c r="G39235" t="s">
        <v>273</v>
      </c>
    </row>
    <row r="39236" spans="1:7">
      <c r="A39236">
        <v>722211</v>
      </c>
      <c r="B39236" t="s">
        <v>135</v>
      </c>
      <c r="C39236" s="30">
        <v>3.9239999999999999</v>
      </c>
      <c r="E39236">
        <v>2027</v>
      </c>
      <c r="G39236" t="s">
        <v>273</v>
      </c>
    </row>
    <row r="39237" spans="1:7">
      <c r="A39237">
        <v>722211</v>
      </c>
      <c r="B39237" t="s">
        <v>135</v>
      </c>
      <c r="C39237" s="30">
        <v>4.2510000000000003</v>
      </c>
      <c r="E39237">
        <v>2028</v>
      </c>
      <c r="G39237" t="s">
        <v>273</v>
      </c>
    </row>
    <row r="39238" spans="1:7">
      <c r="A39238">
        <v>722219</v>
      </c>
      <c r="B39238" t="s">
        <v>135</v>
      </c>
      <c r="C39238" s="30">
        <v>3.27</v>
      </c>
      <c r="G39238" t="s">
        <v>273</v>
      </c>
    </row>
    <row r="39239" spans="1:7">
      <c r="A39239">
        <v>722219</v>
      </c>
      <c r="B39239" t="s">
        <v>135</v>
      </c>
      <c r="C39239" s="30">
        <v>3.597</v>
      </c>
      <c r="E39239">
        <v>2026</v>
      </c>
      <c r="G39239" t="s">
        <v>273</v>
      </c>
    </row>
    <row r="39240" spans="1:7">
      <c r="A39240">
        <v>722219</v>
      </c>
      <c r="B39240" t="s">
        <v>135</v>
      </c>
      <c r="C39240" s="30">
        <v>3.9239999999999999</v>
      </c>
      <c r="E39240">
        <v>2027</v>
      </c>
      <c r="G39240" t="s">
        <v>273</v>
      </c>
    </row>
    <row r="39241" spans="1:7">
      <c r="A39241">
        <v>722219</v>
      </c>
      <c r="B39241" t="s">
        <v>135</v>
      </c>
      <c r="C39241" s="30">
        <v>4.2510000000000003</v>
      </c>
      <c r="E39241">
        <v>2028</v>
      </c>
      <c r="G39241" t="s">
        <v>273</v>
      </c>
    </row>
    <row r="39242" spans="1:7">
      <c r="A39242">
        <v>722220</v>
      </c>
      <c r="B39242" t="s">
        <v>135</v>
      </c>
      <c r="C39242" s="30">
        <v>3.27</v>
      </c>
      <c r="G39242" t="s">
        <v>273</v>
      </c>
    </row>
    <row r="39243" spans="1:7">
      <c r="A39243">
        <v>722220</v>
      </c>
      <c r="B39243" t="s">
        <v>135</v>
      </c>
      <c r="C39243" s="30">
        <v>3.597</v>
      </c>
      <c r="E39243">
        <v>2026</v>
      </c>
      <c r="G39243" t="s">
        <v>273</v>
      </c>
    </row>
    <row r="39244" spans="1:7">
      <c r="A39244">
        <v>722220</v>
      </c>
      <c r="B39244" t="s">
        <v>135</v>
      </c>
      <c r="C39244" s="30">
        <v>3.9239999999999999</v>
      </c>
      <c r="E39244">
        <v>2027</v>
      </c>
      <c r="G39244" t="s">
        <v>273</v>
      </c>
    </row>
    <row r="39245" spans="1:7">
      <c r="A39245">
        <v>722220</v>
      </c>
      <c r="B39245" t="s">
        <v>135</v>
      </c>
      <c r="C39245" s="30">
        <v>4.2510000000000003</v>
      </c>
      <c r="E39245">
        <v>2028</v>
      </c>
      <c r="G39245" t="s">
        <v>273</v>
      </c>
    </row>
    <row r="39246" spans="1:7">
      <c r="A39246">
        <v>722230</v>
      </c>
      <c r="B39246" t="s">
        <v>135</v>
      </c>
      <c r="C39246" s="30">
        <v>3.11</v>
      </c>
      <c r="G39246" t="s">
        <v>273</v>
      </c>
    </row>
    <row r="39247" spans="1:7">
      <c r="A39247">
        <v>722230</v>
      </c>
      <c r="B39247" t="s">
        <v>135</v>
      </c>
      <c r="C39247" s="30">
        <v>3.4209999999999998</v>
      </c>
      <c r="E39247">
        <v>2026</v>
      </c>
      <c r="G39247" t="s">
        <v>273</v>
      </c>
    </row>
    <row r="39248" spans="1:7">
      <c r="A39248">
        <v>722230</v>
      </c>
      <c r="B39248" t="s">
        <v>135</v>
      </c>
      <c r="C39248" s="30">
        <v>3.7319999999999998</v>
      </c>
      <c r="E39248">
        <v>2027</v>
      </c>
      <c r="G39248" t="s">
        <v>273</v>
      </c>
    </row>
    <row r="39249" spans="1:7">
      <c r="A39249">
        <v>722230</v>
      </c>
      <c r="B39249" t="s">
        <v>135</v>
      </c>
      <c r="C39249" s="30">
        <v>4.0430000000000001</v>
      </c>
      <c r="E39249">
        <v>2028</v>
      </c>
      <c r="G39249" t="s">
        <v>273</v>
      </c>
    </row>
    <row r="39250" spans="1:7">
      <c r="A39250">
        <v>722240</v>
      </c>
      <c r="B39250" t="s">
        <v>135</v>
      </c>
      <c r="C39250" s="30">
        <v>3.27</v>
      </c>
      <c r="G39250" t="s">
        <v>273</v>
      </c>
    </row>
    <row r="39251" spans="1:7">
      <c r="A39251">
        <v>722240</v>
      </c>
      <c r="B39251" t="s">
        <v>135</v>
      </c>
      <c r="C39251" s="30">
        <v>3.597</v>
      </c>
      <c r="E39251">
        <v>2026</v>
      </c>
      <c r="G39251" t="s">
        <v>273</v>
      </c>
    </row>
    <row r="39252" spans="1:7">
      <c r="A39252">
        <v>722240</v>
      </c>
      <c r="B39252" t="s">
        <v>135</v>
      </c>
      <c r="C39252" s="30">
        <v>3.9239999999999999</v>
      </c>
      <c r="E39252">
        <v>2027</v>
      </c>
      <c r="G39252" t="s">
        <v>273</v>
      </c>
    </row>
    <row r="39253" spans="1:7">
      <c r="A39253">
        <v>722240</v>
      </c>
      <c r="B39253" t="s">
        <v>135</v>
      </c>
      <c r="C39253" s="30">
        <v>4.2510000000000003</v>
      </c>
      <c r="E39253">
        <v>2028</v>
      </c>
      <c r="G39253" t="s">
        <v>273</v>
      </c>
    </row>
    <row r="39254" spans="1:7">
      <c r="A39254">
        <v>722300</v>
      </c>
      <c r="B39254" t="s">
        <v>135</v>
      </c>
      <c r="C39254" s="30">
        <v>3.27</v>
      </c>
      <c r="G39254" t="s">
        <v>273</v>
      </c>
    </row>
    <row r="39255" spans="1:7">
      <c r="A39255">
        <v>722300</v>
      </c>
      <c r="B39255" t="s">
        <v>135</v>
      </c>
      <c r="C39255" s="30">
        <v>3.597</v>
      </c>
      <c r="E39255">
        <v>2026</v>
      </c>
      <c r="G39255" t="s">
        <v>273</v>
      </c>
    </row>
    <row r="39256" spans="1:7">
      <c r="A39256">
        <v>722300</v>
      </c>
      <c r="B39256" t="s">
        <v>135</v>
      </c>
      <c r="C39256" s="30">
        <v>3.9239999999999999</v>
      </c>
      <c r="E39256">
        <v>2027</v>
      </c>
      <c r="G39256" t="s">
        <v>273</v>
      </c>
    </row>
    <row r="39257" spans="1:7">
      <c r="A39257">
        <v>722300</v>
      </c>
      <c r="B39257" t="s">
        <v>135</v>
      </c>
      <c r="C39257" s="30">
        <v>4.2510000000000003</v>
      </c>
      <c r="E39257">
        <v>2028</v>
      </c>
      <c r="G39257" t="s">
        <v>273</v>
      </c>
    </row>
    <row r="39258" spans="1:7">
      <c r="A39258">
        <v>722410</v>
      </c>
      <c r="B39258" t="s">
        <v>135</v>
      </c>
      <c r="C39258" s="30">
        <v>3.49</v>
      </c>
      <c r="D39258" t="s">
        <v>21</v>
      </c>
      <c r="G39258" t="s">
        <v>273</v>
      </c>
    </row>
    <row r="39259" spans="1:7">
      <c r="A39259">
        <v>722410</v>
      </c>
      <c r="B39259" t="s">
        <v>135</v>
      </c>
      <c r="C39259" s="30">
        <v>3.8390000000000004</v>
      </c>
      <c r="D39259" t="s">
        <v>21</v>
      </c>
      <c r="E39259">
        <v>2026</v>
      </c>
      <c r="G39259" t="s">
        <v>273</v>
      </c>
    </row>
    <row r="39260" spans="1:7">
      <c r="A39260">
        <v>722410</v>
      </c>
      <c r="B39260" t="s">
        <v>135</v>
      </c>
      <c r="C39260" s="30">
        <v>4.1880000000000006</v>
      </c>
      <c r="D39260" t="s">
        <v>21</v>
      </c>
      <c r="E39260">
        <v>2027</v>
      </c>
      <c r="G39260" t="s">
        <v>273</v>
      </c>
    </row>
    <row r="39261" spans="1:7">
      <c r="A39261">
        <v>722410</v>
      </c>
      <c r="B39261" t="s">
        <v>135</v>
      </c>
      <c r="C39261" s="30">
        <v>4.5369999999999999</v>
      </c>
      <c r="D39261" t="s">
        <v>21</v>
      </c>
      <c r="E39261">
        <v>2028</v>
      </c>
      <c r="G39261" t="s">
        <v>273</v>
      </c>
    </row>
    <row r="39262" spans="1:7">
      <c r="A39262">
        <v>72249002</v>
      </c>
      <c r="B39262" t="s">
        <v>135</v>
      </c>
      <c r="C39262" s="30">
        <v>3.59</v>
      </c>
      <c r="D39262" t="s">
        <v>21</v>
      </c>
      <c r="G39262" t="s">
        <v>273</v>
      </c>
    </row>
    <row r="39263" spans="1:7">
      <c r="A39263">
        <v>72249002</v>
      </c>
      <c r="B39263" t="s">
        <v>135</v>
      </c>
      <c r="C39263" s="30">
        <v>3.9489999999999998</v>
      </c>
      <c r="D39263" t="s">
        <v>21</v>
      </c>
      <c r="E39263">
        <v>2026</v>
      </c>
      <c r="G39263" t="s">
        <v>273</v>
      </c>
    </row>
    <row r="39264" spans="1:7">
      <c r="A39264">
        <v>72249002</v>
      </c>
      <c r="B39264" t="s">
        <v>135</v>
      </c>
      <c r="C39264" s="30">
        <v>4.3079999999999998</v>
      </c>
      <c r="D39264" t="s">
        <v>21</v>
      </c>
      <c r="E39264">
        <v>2027</v>
      </c>
      <c r="G39264" t="s">
        <v>273</v>
      </c>
    </row>
    <row r="39265" spans="1:7">
      <c r="A39265">
        <v>72249002</v>
      </c>
      <c r="B39265" t="s">
        <v>135</v>
      </c>
      <c r="C39265" s="30">
        <v>4.6669999999999998</v>
      </c>
      <c r="D39265" t="s">
        <v>21</v>
      </c>
      <c r="E39265">
        <v>2028</v>
      </c>
      <c r="G39265" t="s">
        <v>273</v>
      </c>
    </row>
    <row r="39266" spans="1:7">
      <c r="A39266">
        <v>72249003</v>
      </c>
      <c r="B39266" t="s">
        <v>135</v>
      </c>
      <c r="C39266" s="30">
        <v>3.59</v>
      </c>
      <c r="D39266" t="s">
        <v>21</v>
      </c>
      <c r="G39266" t="s">
        <v>273</v>
      </c>
    </row>
    <row r="39267" spans="1:7">
      <c r="A39267">
        <v>72249003</v>
      </c>
      <c r="B39267" t="s">
        <v>135</v>
      </c>
      <c r="C39267" s="30">
        <v>3.9489999999999998</v>
      </c>
      <c r="D39267" t="s">
        <v>21</v>
      </c>
      <c r="E39267">
        <v>2026</v>
      </c>
      <c r="G39267" t="s">
        <v>273</v>
      </c>
    </row>
    <row r="39268" spans="1:7">
      <c r="A39268">
        <v>72249003</v>
      </c>
      <c r="B39268" t="s">
        <v>135</v>
      </c>
      <c r="C39268" s="30">
        <v>4.3079999999999998</v>
      </c>
      <c r="D39268" t="s">
        <v>21</v>
      </c>
      <c r="E39268">
        <v>2027</v>
      </c>
      <c r="G39268" t="s">
        <v>273</v>
      </c>
    </row>
    <row r="39269" spans="1:7">
      <c r="A39269">
        <v>72249003</v>
      </c>
      <c r="B39269" t="s">
        <v>135</v>
      </c>
      <c r="C39269" s="30">
        <v>4.6669999999999998</v>
      </c>
      <c r="D39269" t="s">
        <v>21</v>
      </c>
      <c r="E39269">
        <v>2028</v>
      </c>
      <c r="G39269" t="s">
        <v>273</v>
      </c>
    </row>
    <row r="39270" spans="1:7">
      <c r="A39270">
        <v>72249005</v>
      </c>
      <c r="B39270" t="s">
        <v>135</v>
      </c>
      <c r="C39270" s="30">
        <v>3.59</v>
      </c>
      <c r="D39270" t="s">
        <v>21</v>
      </c>
      <c r="G39270" t="s">
        <v>273</v>
      </c>
    </row>
    <row r="39271" spans="1:7">
      <c r="A39271">
        <v>72249005</v>
      </c>
      <c r="B39271" t="s">
        <v>135</v>
      </c>
      <c r="C39271" s="30">
        <v>3.9489999999999998</v>
      </c>
      <c r="D39271" t="s">
        <v>21</v>
      </c>
      <c r="E39271">
        <v>2026</v>
      </c>
      <c r="G39271" t="s">
        <v>273</v>
      </c>
    </row>
    <row r="39272" spans="1:7">
      <c r="A39272">
        <v>72249005</v>
      </c>
      <c r="B39272" t="s">
        <v>135</v>
      </c>
      <c r="C39272" s="30">
        <v>4.3079999999999998</v>
      </c>
      <c r="D39272" t="s">
        <v>21</v>
      </c>
      <c r="E39272">
        <v>2027</v>
      </c>
      <c r="G39272" t="s">
        <v>273</v>
      </c>
    </row>
    <row r="39273" spans="1:7">
      <c r="A39273">
        <v>72249005</v>
      </c>
      <c r="B39273" t="s">
        <v>135</v>
      </c>
      <c r="C39273" s="30">
        <v>4.6669999999999998</v>
      </c>
      <c r="D39273" t="s">
        <v>21</v>
      </c>
      <c r="E39273">
        <v>2028</v>
      </c>
      <c r="G39273" t="s">
        <v>273</v>
      </c>
    </row>
    <row r="39274" spans="1:7">
      <c r="A39274">
        <v>72249007</v>
      </c>
      <c r="B39274" t="s">
        <v>135</v>
      </c>
      <c r="C39274" s="30">
        <v>3.59</v>
      </c>
      <c r="D39274" t="s">
        <v>21</v>
      </c>
      <c r="G39274" t="s">
        <v>273</v>
      </c>
    </row>
    <row r="39275" spans="1:7">
      <c r="A39275">
        <v>72249007</v>
      </c>
      <c r="B39275" t="s">
        <v>135</v>
      </c>
      <c r="C39275" s="30">
        <v>3.9489999999999998</v>
      </c>
      <c r="D39275" t="s">
        <v>21</v>
      </c>
      <c r="E39275">
        <v>2026</v>
      </c>
      <c r="G39275" t="s">
        <v>273</v>
      </c>
    </row>
    <row r="39276" spans="1:7">
      <c r="A39276">
        <v>72249007</v>
      </c>
      <c r="B39276" t="s">
        <v>135</v>
      </c>
      <c r="C39276" s="30">
        <v>4.3079999999999998</v>
      </c>
      <c r="D39276" t="s">
        <v>21</v>
      </c>
      <c r="E39276">
        <v>2027</v>
      </c>
      <c r="G39276" t="s">
        <v>273</v>
      </c>
    </row>
    <row r="39277" spans="1:7">
      <c r="A39277">
        <v>72249007</v>
      </c>
      <c r="B39277" t="s">
        <v>135</v>
      </c>
      <c r="C39277" s="30">
        <v>4.6669999999999998</v>
      </c>
      <c r="D39277" t="s">
        <v>21</v>
      </c>
      <c r="E39277">
        <v>2028</v>
      </c>
      <c r="G39277" t="s">
        <v>273</v>
      </c>
    </row>
    <row r="39278" spans="1:7">
      <c r="A39278">
        <v>72249014</v>
      </c>
      <c r="B39278" t="s">
        <v>135</v>
      </c>
      <c r="C39278" s="30">
        <v>3.59</v>
      </c>
      <c r="D39278" t="s">
        <v>21</v>
      </c>
      <c r="G39278" t="s">
        <v>273</v>
      </c>
    </row>
    <row r="39279" spans="1:7">
      <c r="A39279">
        <v>72249014</v>
      </c>
      <c r="B39279" t="s">
        <v>135</v>
      </c>
      <c r="C39279" s="30">
        <v>3.9489999999999998</v>
      </c>
      <c r="D39279" t="s">
        <v>21</v>
      </c>
      <c r="E39279">
        <v>2026</v>
      </c>
      <c r="G39279" t="s">
        <v>273</v>
      </c>
    </row>
    <row r="39280" spans="1:7">
      <c r="A39280">
        <v>72249014</v>
      </c>
      <c r="B39280" t="s">
        <v>135</v>
      </c>
      <c r="C39280" s="30">
        <v>4.3079999999999998</v>
      </c>
      <c r="D39280" t="s">
        <v>21</v>
      </c>
      <c r="E39280">
        <v>2027</v>
      </c>
      <c r="G39280" t="s">
        <v>273</v>
      </c>
    </row>
    <row r="39281" spans="1:7">
      <c r="A39281">
        <v>72249014</v>
      </c>
      <c r="B39281" t="s">
        <v>135</v>
      </c>
      <c r="C39281" s="30">
        <v>4.6669999999999998</v>
      </c>
      <c r="D39281" t="s">
        <v>21</v>
      </c>
      <c r="E39281">
        <v>2028</v>
      </c>
      <c r="G39281" t="s">
        <v>273</v>
      </c>
    </row>
    <row r="39282" spans="1:7">
      <c r="A39282">
        <v>72249018</v>
      </c>
      <c r="B39282" t="s">
        <v>135</v>
      </c>
      <c r="C39282" s="30">
        <v>3.49</v>
      </c>
      <c r="D39282" t="s">
        <v>21</v>
      </c>
      <c r="G39282" t="s">
        <v>273</v>
      </c>
    </row>
    <row r="39283" spans="1:7">
      <c r="A39283">
        <v>72249018</v>
      </c>
      <c r="B39283" t="s">
        <v>135</v>
      </c>
      <c r="C39283" s="30">
        <v>3.8390000000000004</v>
      </c>
      <c r="D39283" t="s">
        <v>21</v>
      </c>
      <c r="E39283">
        <v>2026</v>
      </c>
      <c r="G39283" t="s">
        <v>273</v>
      </c>
    </row>
    <row r="39284" spans="1:7">
      <c r="A39284">
        <v>72249018</v>
      </c>
      <c r="B39284" t="s">
        <v>135</v>
      </c>
      <c r="C39284" s="30">
        <v>4.1880000000000006</v>
      </c>
      <c r="D39284" t="s">
        <v>21</v>
      </c>
      <c r="E39284">
        <v>2027</v>
      </c>
      <c r="G39284" t="s">
        <v>273</v>
      </c>
    </row>
    <row r="39285" spans="1:7">
      <c r="A39285">
        <v>72249018</v>
      </c>
      <c r="B39285" t="s">
        <v>135</v>
      </c>
      <c r="C39285" s="30">
        <v>4.5369999999999999</v>
      </c>
      <c r="D39285" t="s">
        <v>21</v>
      </c>
      <c r="E39285">
        <v>2028</v>
      </c>
      <c r="G39285" t="s">
        <v>273</v>
      </c>
    </row>
    <row r="39286" spans="1:7">
      <c r="A39286">
        <v>72249031</v>
      </c>
      <c r="B39286" t="s">
        <v>135</v>
      </c>
      <c r="C39286" s="30">
        <v>3.59</v>
      </c>
      <c r="D39286" t="s">
        <v>21</v>
      </c>
      <c r="G39286" t="s">
        <v>273</v>
      </c>
    </row>
    <row r="39287" spans="1:7">
      <c r="A39287">
        <v>72249031</v>
      </c>
      <c r="B39287" t="s">
        <v>135</v>
      </c>
      <c r="C39287" s="30">
        <v>3.9489999999999998</v>
      </c>
      <c r="D39287" t="s">
        <v>21</v>
      </c>
      <c r="E39287">
        <v>2026</v>
      </c>
      <c r="G39287" t="s">
        <v>273</v>
      </c>
    </row>
    <row r="39288" spans="1:7">
      <c r="A39288">
        <v>72249031</v>
      </c>
      <c r="B39288" t="s">
        <v>135</v>
      </c>
      <c r="C39288" s="30">
        <v>4.3079999999999998</v>
      </c>
      <c r="D39288" t="s">
        <v>21</v>
      </c>
      <c r="E39288">
        <v>2027</v>
      </c>
      <c r="G39288" t="s">
        <v>273</v>
      </c>
    </row>
    <row r="39289" spans="1:7">
      <c r="A39289">
        <v>72249031</v>
      </c>
      <c r="B39289" t="s">
        <v>135</v>
      </c>
      <c r="C39289" s="30">
        <v>4.6669999999999998</v>
      </c>
      <c r="D39289" t="s">
        <v>21</v>
      </c>
      <c r="E39289">
        <v>2028</v>
      </c>
      <c r="G39289" t="s">
        <v>273</v>
      </c>
    </row>
    <row r="39290" spans="1:7">
      <c r="A39290">
        <v>72249038</v>
      </c>
      <c r="B39290" t="s">
        <v>135</v>
      </c>
      <c r="C39290" s="30">
        <v>3.59</v>
      </c>
      <c r="D39290" t="s">
        <v>21</v>
      </c>
      <c r="G39290" t="s">
        <v>273</v>
      </c>
    </row>
    <row r="39291" spans="1:7">
      <c r="A39291">
        <v>72249038</v>
      </c>
      <c r="B39291" t="s">
        <v>135</v>
      </c>
      <c r="C39291" s="30">
        <v>3.9489999999999998</v>
      </c>
      <c r="D39291" t="s">
        <v>21</v>
      </c>
      <c r="E39291">
        <v>2026</v>
      </c>
      <c r="G39291" t="s">
        <v>273</v>
      </c>
    </row>
    <row r="39292" spans="1:7">
      <c r="A39292">
        <v>72249038</v>
      </c>
      <c r="B39292" t="s">
        <v>135</v>
      </c>
      <c r="C39292" s="30">
        <v>4.3079999999999998</v>
      </c>
      <c r="D39292" t="s">
        <v>21</v>
      </c>
      <c r="E39292">
        <v>2027</v>
      </c>
      <c r="G39292" t="s">
        <v>273</v>
      </c>
    </row>
    <row r="39293" spans="1:7">
      <c r="A39293">
        <v>72249038</v>
      </c>
      <c r="B39293" t="s">
        <v>135</v>
      </c>
      <c r="C39293" s="30">
        <v>4.6669999999999998</v>
      </c>
      <c r="D39293" t="s">
        <v>21</v>
      </c>
      <c r="E39293">
        <v>2028</v>
      </c>
      <c r="G39293" t="s">
        <v>273</v>
      </c>
    </row>
    <row r="39294" spans="1:7">
      <c r="A39294">
        <v>72249090</v>
      </c>
      <c r="B39294" t="s">
        <v>135</v>
      </c>
      <c r="C39294" s="30">
        <v>3.49</v>
      </c>
      <c r="D39294" t="s">
        <v>21</v>
      </c>
      <c r="G39294" t="s">
        <v>273</v>
      </c>
    </row>
    <row r="39295" spans="1:7">
      <c r="A39295">
        <v>72249090</v>
      </c>
      <c r="B39295" t="s">
        <v>135</v>
      </c>
      <c r="C39295" s="30">
        <v>3.8390000000000004</v>
      </c>
      <c r="D39295" t="s">
        <v>21</v>
      </c>
      <c r="E39295">
        <v>2026</v>
      </c>
      <c r="G39295" t="s">
        <v>273</v>
      </c>
    </row>
    <row r="39296" spans="1:7">
      <c r="A39296">
        <v>72249090</v>
      </c>
      <c r="B39296" t="s">
        <v>135</v>
      </c>
      <c r="C39296" s="30">
        <v>4.1880000000000006</v>
      </c>
      <c r="D39296" t="s">
        <v>21</v>
      </c>
      <c r="E39296">
        <v>2027</v>
      </c>
      <c r="G39296" t="s">
        <v>273</v>
      </c>
    </row>
    <row r="39297" spans="1:7">
      <c r="A39297">
        <v>72249090</v>
      </c>
      <c r="B39297" t="s">
        <v>135</v>
      </c>
      <c r="C39297" s="30">
        <v>4.5369999999999999</v>
      </c>
      <c r="D39297" t="s">
        <v>21</v>
      </c>
      <c r="E39297">
        <v>2028</v>
      </c>
      <c r="G39297" t="s">
        <v>273</v>
      </c>
    </row>
    <row r="39298" spans="1:7">
      <c r="A39298">
        <v>72251100</v>
      </c>
      <c r="B39298" t="s">
        <v>135</v>
      </c>
      <c r="C39298" s="30">
        <v>4.7300000000000004</v>
      </c>
      <c r="D39298" t="s">
        <v>20</v>
      </c>
      <c r="G39298" t="s">
        <v>273</v>
      </c>
    </row>
    <row r="39299" spans="1:7">
      <c r="A39299">
        <v>72251100</v>
      </c>
      <c r="B39299" t="s">
        <v>135</v>
      </c>
      <c r="C39299" s="30">
        <v>5.2030000000000003</v>
      </c>
      <c r="D39299" t="s">
        <v>20</v>
      </c>
      <c r="E39299">
        <v>2026</v>
      </c>
      <c r="G39299" t="s">
        <v>273</v>
      </c>
    </row>
    <row r="39300" spans="1:7">
      <c r="A39300">
        <v>72251100</v>
      </c>
      <c r="B39300" t="s">
        <v>135</v>
      </c>
      <c r="C39300" s="30">
        <v>5.6760000000000002</v>
      </c>
      <c r="D39300" t="s">
        <v>20</v>
      </c>
      <c r="E39300">
        <v>2027</v>
      </c>
      <c r="G39300" t="s">
        <v>273</v>
      </c>
    </row>
    <row r="39301" spans="1:7">
      <c r="A39301">
        <v>72251100</v>
      </c>
      <c r="B39301" t="s">
        <v>135</v>
      </c>
      <c r="C39301" s="30">
        <v>6.1490000000000009</v>
      </c>
      <c r="D39301" t="s">
        <v>20</v>
      </c>
      <c r="E39301">
        <v>2028</v>
      </c>
      <c r="G39301" t="s">
        <v>273</v>
      </c>
    </row>
    <row r="39302" spans="1:7">
      <c r="A39302">
        <v>72251910</v>
      </c>
      <c r="B39302" t="s">
        <v>135</v>
      </c>
      <c r="C39302" s="30">
        <v>3.59</v>
      </c>
      <c r="D39302" t="s">
        <v>20</v>
      </c>
      <c r="G39302" t="s">
        <v>273</v>
      </c>
    </row>
    <row r="39303" spans="1:7">
      <c r="A39303">
        <v>72251910</v>
      </c>
      <c r="B39303" t="s">
        <v>135</v>
      </c>
      <c r="C39303" s="30">
        <v>3.9489999999999998</v>
      </c>
      <c r="D39303" t="s">
        <v>20</v>
      </c>
      <c r="E39303">
        <v>2026</v>
      </c>
      <c r="G39303" t="s">
        <v>273</v>
      </c>
    </row>
    <row r="39304" spans="1:7">
      <c r="A39304">
        <v>72251910</v>
      </c>
      <c r="B39304" t="s">
        <v>135</v>
      </c>
      <c r="C39304" s="30">
        <v>4.3079999999999998</v>
      </c>
      <c r="D39304" t="s">
        <v>20</v>
      </c>
      <c r="E39304">
        <v>2027</v>
      </c>
      <c r="G39304" t="s">
        <v>273</v>
      </c>
    </row>
    <row r="39305" spans="1:7">
      <c r="A39305">
        <v>72251910</v>
      </c>
      <c r="B39305" t="s">
        <v>135</v>
      </c>
      <c r="C39305" s="30">
        <v>4.6669999999999998</v>
      </c>
      <c r="D39305" t="s">
        <v>20</v>
      </c>
      <c r="E39305">
        <v>2028</v>
      </c>
      <c r="G39305" t="s">
        <v>273</v>
      </c>
    </row>
    <row r="39306" spans="1:7">
      <c r="A39306">
        <v>72251990</v>
      </c>
      <c r="B39306" t="s">
        <v>135</v>
      </c>
      <c r="C39306" s="30">
        <v>3.64</v>
      </c>
      <c r="D39306" t="s">
        <v>20</v>
      </c>
      <c r="G39306" t="s">
        <v>273</v>
      </c>
    </row>
    <row r="39307" spans="1:7">
      <c r="A39307">
        <v>72251990</v>
      </c>
      <c r="B39307" t="s">
        <v>135</v>
      </c>
      <c r="C39307" s="30">
        <v>4.0040000000000004</v>
      </c>
      <c r="D39307" t="s">
        <v>20</v>
      </c>
      <c r="E39307">
        <v>2026</v>
      </c>
      <c r="G39307" t="s">
        <v>273</v>
      </c>
    </row>
    <row r="39308" spans="1:7">
      <c r="A39308">
        <v>72251990</v>
      </c>
      <c r="B39308" t="s">
        <v>135</v>
      </c>
      <c r="C39308" s="30">
        <v>4.3680000000000003</v>
      </c>
      <c r="D39308" t="s">
        <v>20</v>
      </c>
      <c r="E39308">
        <v>2027</v>
      </c>
      <c r="G39308" t="s">
        <v>273</v>
      </c>
    </row>
    <row r="39309" spans="1:7">
      <c r="A39309">
        <v>72251990</v>
      </c>
      <c r="B39309" t="s">
        <v>135</v>
      </c>
      <c r="C39309" s="30">
        <v>4.7320000000000002</v>
      </c>
      <c r="D39309" t="s">
        <v>20</v>
      </c>
      <c r="E39309">
        <v>2028</v>
      </c>
      <c r="G39309" t="s">
        <v>273</v>
      </c>
    </row>
    <row r="39310" spans="1:7">
      <c r="A39310">
        <v>722530</v>
      </c>
      <c r="B39310" t="s">
        <v>135</v>
      </c>
      <c r="C39310" s="30">
        <v>3.59</v>
      </c>
      <c r="D39310" t="s">
        <v>21</v>
      </c>
      <c r="G39310" t="s">
        <v>273</v>
      </c>
    </row>
    <row r="39311" spans="1:7">
      <c r="A39311">
        <v>722530</v>
      </c>
      <c r="B39311" t="s">
        <v>135</v>
      </c>
      <c r="C39311" s="30">
        <v>3.9489999999999998</v>
      </c>
      <c r="D39311" t="s">
        <v>21</v>
      </c>
      <c r="E39311">
        <v>2026</v>
      </c>
      <c r="G39311" t="s">
        <v>273</v>
      </c>
    </row>
    <row r="39312" spans="1:7">
      <c r="A39312">
        <v>722530</v>
      </c>
      <c r="B39312" t="s">
        <v>135</v>
      </c>
      <c r="C39312" s="30">
        <v>4.3079999999999998</v>
      </c>
      <c r="D39312" t="s">
        <v>21</v>
      </c>
      <c r="E39312">
        <v>2027</v>
      </c>
      <c r="G39312" t="s">
        <v>273</v>
      </c>
    </row>
    <row r="39313" spans="1:7">
      <c r="A39313">
        <v>722530</v>
      </c>
      <c r="B39313" t="s">
        <v>135</v>
      </c>
      <c r="C39313" s="30">
        <v>4.6669999999999998</v>
      </c>
      <c r="D39313" t="s">
        <v>21</v>
      </c>
      <c r="E39313">
        <v>2028</v>
      </c>
      <c r="G39313" t="s">
        <v>273</v>
      </c>
    </row>
    <row r="39314" spans="1:7">
      <c r="A39314">
        <v>722540</v>
      </c>
      <c r="B39314" t="s">
        <v>135</v>
      </c>
      <c r="C39314" s="30">
        <v>3.59</v>
      </c>
      <c r="D39314" t="s">
        <v>21</v>
      </c>
      <c r="G39314" t="s">
        <v>273</v>
      </c>
    </row>
    <row r="39315" spans="1:7">
      <c r="A39315">
        <v>722540</v>
      </c>
      <c r="B39315" t="s">
        <v>135</v>
      </c>
      <c r="C39315" s="30">
        <v>3.9489999999999998</v>
      </c>
      <c r="D39315" t="s">
        <v>21</v>
      </c>
      <c r="E39315">
        <v>2026</v>
      </c>
      <c r="G39315" t="s">
        <v>273</v>
      </c>
    </row>
    <row r="39316" spans="1:7">
      <c r="A39316">
        <v>722540</v>
      </c>
      <c r="B39316" t="s">
        <v>135</v>
      </c>
      <c r="C39316" s="30">
        <v>4.3079999999999998</v>
      </c>
      <c r="D39316" t="s">
        <v>21</v>
      </c>
      <c r="E39316">
        <v>2027</v>
      </c>
      <c r="G39316" t="s">
        <v>273</v>
      </c>
    </row>
    <row r="39317" spans="1:7">
      <c r="A39317">
        <v>722540</v>
      </c>
      <c r="B39317" t="s">
        <v>135</v>
      </c>
      <c r="C39317" s="30">
        <v>4.6669999999999998</v>
      </c>
      <c r="D39317" t="s">
        <v>21</v>
      </c>
      <c r="E39317">
        <v>2028</v>
      </c>
      <c r="G39317" t="s">
        <v>273</v>
      </c>
    </row>
    <row r="39318" spans="1:7">
      <c r="A39318">
        <v>722550</v>
      </c>
      <c r="B39318" t="s">
        <v>135</v>
      </c>
      <c r="C39318" s="30">
        <v>3.64</v>
      </c>
      <c r="D39318" t="s">
        <v>21</v>
      </c>
      <c r="G39318" t="s">
        <v>273</v>
      </c>
    </row>
    <row r="39319" spans="1:7">
      <c r="A39319">
        <v>722550</v>
      </c>
      <c r="B39319" t="s">
        <v>135</v>
      </c>
      <c r="C39319" s="30">
        <v>4.0040000000000004</v>
      </c>
      <c r="D39319" t="s">
        <v>21</v>
      </c>
      <c r="E39319">
        <v>2026</v>
      </c>
      <c r="G39319" t="s">
        <v>273</v>
      </c>
    </row>
    <row r="39320" spans="1:7">
      <c r="A39320">
        <v>722550</v>
      </c>
      <c r="B39320" t="s">
        <v>135</v>
      </c>
      <c r="C39320" s="30">
        <v>4.3680000000000003</v>
      </c>
      <c r="D39320" t="s">
        <v>21</v>
      </c>
      <c r="E39320">
        <v>2027</v>
      </c>
      <c r="G39320" t="s">
        <v>273</v>
      </c>
    </row>
    <row r="39321" spans="1:7">
      <c r="A39321">
        <v>722550</v>
      </c>
      <c r="B39321" t="s">
        <v>135</v>
      </c>
      <c r="C39321" s="30">
        <v>4.7320000000000002</v>
      </c>
      <c r="D39321" t="s">
        <v>21</v>
      </c>
      <c r="E39321">
        <v>2028</v>
      </c>
      <c r="G39321" t="s">
        <v>273</v>
      </c>
    </row>
    <row r="39322" spans="1:7">
      <c r="A39322">
        <v>72259100</v>
      </c>
      <c r="B39322" t="s">
        <v>135</v>
      </c>
      <c r="C39322" s="30">
        <v>3.64</v>
      </c>
      <c r="D39322" t="s">
        <v>21</v>
      </c>
      <c r="G39322" t="s">
        <v>273</v>
      </c>
    </row>
    <row r="39323" spans="1:7">
      <c r="A39323">
        <v>72259100</v>
      </c>
      <c r="B39323" t="s">
        <v>135</v>
      </c>
      <c r="C39323" s="30">
        <v>4.0040000000000004</v>
      </c>
      <c r="D39323" t="s">
        <v>21</v>
      </c>
      <c r="E39323">
        <v>2026</v>
      </c>
      <c r="G39323" t="s">
        <v>273</v>
      </c>
    </row>
    <row r="39324" spans="1:7">
      <c r="A39324">
        <v>72259100</v>
      </c>
      <c r="B39324" t="s">
        <v>135</v>
      </c>
      <c r="C39324" s="30">
        <v>4.3680000000000003</v>
      </c>
      <c r="D39324" t="s">
        <v>21</v>
      </c>
      <c r="E39324">
        <v>2027</v>
      </c>
      <c r="G39324" t="s">
        <v>273</v>
      </c>
    </row>
    <row r="39325" spans="1:7">
      <c r="A39325">
        <v>72259100</v>
      </c>
      <c r="B39325" t="s">
        <v>135</v>
      </c>
      <c r="C39325" s="30">
        <v>4.7320000000000002</v>
      </c>
      <c r="D39325" t="s">
        <v>21</v>
      </c>
      <c r="E39325">
        <v>2028</v>
      </c>
      <c r="G39325" t="s">
        <v>273</v>
      </c>
    </row>
    <row r="39326" spans="1:7">
      <c r="A39326">
        <v>72259200</v>
      </c>
      <c r="B39326" t="s">
        <v>135</v>
      </c>
      <c r="C39326" s="30">
        <v>3.64</v>
      </c>
      <c r="D39326" t="s">
        <v>21</v>
      </c>
      <c r="G39326" t="s">
        <v>273</v>
      </c>
    </row>
    <row r="39327" spans="1:7">
      <c r="A39327">
        <v>72259200</v>
      </c>
      <c r="B39327" t="s">
        <v>135</v>
      </c>
      <c r="C39327" s="30">
        <v>4.0040000000000004</v>
      </c>
      <c r="D39327" t="s">
        <v>21</v>
      </c>
      <c r="E39327">
        <v>2026</v>
      </c>
      <c r="G39327" t="s">
        <v>273</v>
      </c>
    </row>
    <row r="39328" spans="1:7">
      <c r="A39328">
        <v>72259200</v>
      </c>
      <c r="B39328" t="s">
        <v>135</v>
      </c>
      <c r="C39328" s="30">
        <v>4.3680000000000003</v>
      </c>
      <c r="D39328" t="s">
        <v>21</v>
      </c>
      <c r="E39328">
        <v>2027</v>
      </c>
      <c r="G39328" t="s">
        <v>273</v>
      </c>
    </row>
    <row r="39329" spans="1:7">
      <c r="A39329">
        <v>72259200</v>
      </c>
      <c r="B39329" t="s">
        <v>135</v>
      </c>
      <c r="C39329" s="30">
        <v>4.7320000000000002</v>
      </c>
      <c r="D39329" t="s">
        <v>21</v>
      </c>
      <c r="E39329">
        <v>2028</v>
      </c>
      <c r="G39329" t="s">
        <v>273</v>
      </c>
    </row>
    <row r="39330" spans="1:7">
      <c r="A39330">
        <v>72259900</v>
      </c>
      <c r="B39330" t="s">
        <v>135</v>
      </c>
      <c r="C39330" s="30">
        <v>3.64</v>
      </c>
      <c r="D39330" t="s">
        <v>21</v>
      </c>
      <c r="G39330" t="s">
        <v>273</v>
      </c>
    </row>
    <row r="39331" spans="1:7">
      <c r="A39331">
        <v>72259900</v>
      </c>
      <c r="B39331" t="s">
        <v>135</v>
      </c>
      <c r="C39331" s="30">
        <v>4.0040000000000004</v>
      </c>
      <c r="D39331" t="s">
        <v>21</v>
      </c>
      <c r="E39331">
        <v>2026</v>
      </c>
      <c r="G39331" t="s">
        <v>273</v>
      </c>
    </row>
    <row r="39332" spans="1:7">
      <c r="A39332">
        <v>72259900</v>
      </c>
      <c r="B39332" t="s">
        <v>135</v>
      </c>
      <c r="C39332" s="30">
        <v>4.3680000000000003</v>
      </c>
      <c r="D39332" t="s">
        <v>21</v>
      </c>
      <c r="E39332">
        <v>2027</v>
      </c>
      <c r="G39332" t="s">
        <v>273</v>
      </c>
    </row>
    <row r="39333" spans="1:7">
      <c r="A39333">
        <v>72259900</v>
      </c>
      <c r="B39333" t="s">
        <v>135</v>
      </c>
      <c r="C39333" s="30">
        <v>4.7320000000000002</v>
      </c>
      <c r="D39333" t="s">
        <v>21</v>
      </c>
      <c r="E39333">
        <v>2028</v>
      </c>
      <c r="G39333" t="s">
        <v>273</v>
      </c>
    </row>
    <row r="39334" spans="1:7">
      <c r="A39334">
        <v>72261100</v>
      </c>
      <c r="B39334" t="s">
        <v>135</v>
      </c>
      <c r="C39334" s="30">
        <v>4.7300000000000004</v>
      </c>
      <c r="D39334" t="s">
        <v>20</v>
      </c>
      <c r="G39334" t="s">
        <v>273</v>
      </c>
    </row>
    <row r="39335" spans="1:7">
      <c r="A39335">
        <v>72261100</v>
      </c>
      <c r="B39335" t="s">
        <v>135</v>
      </c>
      <c r="C39335" s="30">
        <v>5.2030000000000003</v>
      </c>
      <c r="D39335" t="s">
        <v>20</v>
      </c>
      <c r="E39335">
        <v>2026</v>
      </c>
      <c r="G39335" t="s">
        <v>273</v>
      </c>
    </row>
    <row r="39336" spans="1:7">
      <c r="A39336">
        <v>72261100</v>
      </c>
      <c r="B39336" t="s">
        <v>135</v>
      </c>
      <c r="C39336" s="30">
        <v>5.6760000000000002</v>
      </c>
      <c r="D39336" t="s">
        <v>20</v>
      </c>
      <c r="E39336">
        <v>2027</v>
      </c>
      <c r="G39336" t="s">
        <v>273</v>
      </c>
    </row>
    <row r="39337" spans="1:7">
      <c r="A39337">
        <v>72261100</v>
      </c>
      <c r="B39337" t="s">
        <v>135</v>
      </c>
      <c r="C39337" s="30">
        <v>6.1490000000000009</v>
      </c>
      <c r="D39337" t="s">
        <v>20</v>
      </c>
      <c r="E39337">
        <v>2028</v>
      </c>
      <c r="G39337" t="s">
        <v>273</v>
      </c>
    </row>
    <row r="39338" spans="1:7">
      <c r="A39338">
        <v>72261910</v>
      </c>
      <c r="B39338" t="s">
        <v>135</v>
      </c>
      <c r="C39338" s="30">
        <v>3.59</v>
      </c>
      <c r="D39338" t="s">
        <v>20</v>
      </c>
      <c r="G39338" t="s">
        <v>273</v>
      </c>
    </row>
    <row r="39339" spans="1:7">
      <c r="A39339">
        <v>72261910</v>
      </c>
      <c r="B39339" t="s">
        <v>135</v>
      </c>
      <c r="C39339" s="30">
        <v>3.9489999999999998</v>
      </c>
      <c r="D39339" t="s">
        <v>20</v>
      </c>
      <c r="E39339">
        <v>2026</v>
      </c>
      <c r="G39339" t="s">
        <v>273</v>
      </c>
    </row>
    <row r="39340" spans="1:7">
      <c r="A39340">
        <v>72261910</v>
      </c>
      <c r="B39340" t="s">
        <v>135</v>
      </c>
      <c r="C39340" s="30">
        <v>4.3079999999999998</v>
      </c>
      <c r="D39340" t="s">
        <v>20</v>
      </c>
      <c r="E39340">
        <v>2027</v>
      </c>
      <c r="G39340" t="s">
        <v>273</v>
      </c>
    </row>
    <row r="39341" spans="1:7">
      <c r="A39341">
        <v>72261910</v>
      </c>
      <c r="B39341" t="s">
        <v>135</v>
      </c>
      <c r="C39341" s="30">
        <v>4.6669999999999998</v>
      </c>
      <c r="D39341" t="s">
        <v>20</v>
      </c>
      <c r="E39341">
        <v>2028</v>
      </c>
      <c r="G39341" t="s">
        <v>273</v>
      </c>
    </row>
    <row r="39342" spans="1:7">
      <c r="A39342">
        <v>72261980</v>
      </c>
      <c r="B39342" t="s">
        <v>135</v>
      </c>
      <c r="C39342" s="30">
        <v>3.64</v>
      </c>
      <c r="D39342" t="s">
        <v>20</v>
      </c>
      <c r="G39342" t="s">
        <v>273</v>
      </c>
    </row>
    <row r="39343" spans="1:7">
      <c r="A39343">
        <v>72261980</v>
      </c>
      <c r="B39343" t="s">
        <v>135</v>
      </c>
      <c r="C39343" s="30">
        <v>4.0040000000000004</v>
      </c>
      <c r="D39343" t="s">
        <v>20</v>
      </c>
      <c r="E39343">
        <v>2026</v>
      </c>
      <c r="G39343" t="s">
        <v>273</v>
      </c>
    </row>
    <row r="39344" spans="1:7">
      <c r="A39344">
        <v>72261980</v>
      </c>
      <c r="B39344" t="s">
        <v>135</v>
      </c>
      <c r="C39344" s="30">
        <v>4.3680000000000003</v>
      </c>
      <c r="D39344" t="s">
        <v>20</v>
      </c>
      <c r="E39344">
        <v>2027</v>
      </c>
      <c r="G39344" t="s">
        <v>273</v>
      </c>
    </row>
    <row r="39345" spans="1:7">
      <c r="A39345">
        <v>72261980</v>
      </c>
      <c r="B39345" t="s">
        <v>135</v>
      </c>
      <c r="C39345" s="30">
        <v>4.7320000000000002</v>
      </c>
      <c r="D39345" t="s">
        <v>20</v>
      </c>
      <c r="E39345">
        <v>2028</v>
      </c>
      <c r="G39345" t="s">
        <v>273</v>
      </c>
    </row>
    <row r="39346" spans="1:7">
      <c r="A39346">
        <v>72262000</v>
      </c>
      <c r="B39346" t="s">
        <v>135</v>
      </c>
      <c r="C39346" s="30">
        <v>3.59</v>
      </c>
      <c r="D39346" t="s">
        <v>21</v>
      </c>
      <c r="G39346" t="s">
        <v>273</v>
      </c>
    </row>
    <row r="39347" spans="1:7">
      <c r="A39347">
        <v>72262000</v>
      </c>
      <c r="B39347" t="s">
        <v>135</v>
      </c>
      <c r="C39347" s="30">
        <v>3.9489999999999998</v>
      </c>
      <c r="D39347" t="s">
        <v>21</v>
      </c>
      <c r="E39347">
        <v>2026</v>
      </c>
      <c r="G39347" t="s">
        <v>273</v>
      </c>
    </row>
    <row r="39348" spans="1:7">
      <c r="A39348">
        <v>72262000</v>
      </c>
      <c r="B39348" t="s">
        <v>135</v>
      </c>
      <c r="C39348" s="30">
        <v>4.3079999999999998</v>
      </c>
      <c r="D39348" t="s">
        <v>21</v>
      </c>
      <c r="E39348">
        <v>2027</v>
      </c>
      <c r="G39348" t="s">
        <v>273</v>
      </c>
    </row>
    <row r="39349" spans="1:7">
      <c r="A39349">
        <v>72262000</v>
      </c>
      <c r="B39349" t="s">
        <v>135</v>
      </c>
      <c r="C39349" s="30">
        <v>4.6669999999999998</v>
      </c>
      <c r="D39349" t="s">
        <v>21</v>
      </c>
      <c r="E39349">
        <v>2028</v>
      </c>
      <c r="G39349" t="s">
        <v>273</v>
      </c>
    </row>
    <row r="39350" spans="1:7">
      <c r="A39350">
        <v>722691</v>
      </c>
      <c r="B39350" t="s">
        <v>135</v>
      </c>
      <c r="C39350" s="30">
        <v>3.59</v>
      </c>
      <c r="D39350" t="s">
        <v>21</v>
      </c>
      <c r="G39350" t="s">
        <v>273</v>
      </c>
    </row>
    <row r="39351" spans="1:7">
      <c r="A39351">
        <v>722691</v>
      </c>
      <c r="B39351" t="s">
        <v>135</v>
      </c>
      <c r="C39351" s="30">
        <v>3.9489999999999998</v>
      </c>
      <c r="D39351" t="s">
        <v>21</v>
      </c>
      <c r="E39351">
        <v>2026</v>
      </c>
      <c r="G39351" t="s">
        <v>273</v>
      </c>
    </row>
    <row r="39352" spans="1:7">
      <c r="A39352">
        <v>722691</v>
      </c>
      <c r="B39352" t="s">
        <v>135</v>
      </c>
      <c r="C39352" s="30">
        <v>4.3079999999999998</v>
      </c>
      <c r="D39352" t="s">
        <v>21</v>
      </c>
      <c r="E39352">
        <v>2027</v>
      </c>
      <c r="G39352" t="s">
        <v>273</v>
      </c>
    </row>
    <row r="39353" spans="1:7">
      <c r="A39353">
        <v>722691</v>
      </c>
      <c r="B39353" t="s">
        <v>135</v>
      </c>
      <c r="C39353" s="30">
        <v>4.6669999999999998</v>
      </c>
      <c r="D39353" t="s">
        <v>21</v>
      </c>
      <c r="E39353">
        <v>2028</v>
      </c>
      <c r="G39353" t="s">
        <v>273</v>
      </c>
    </row>
    <row r="39354" spans="1:7">
      <c r="A39354">
        <v>72269200</v>
      </c>
      <c r="B39354" t="s">
        <v>135</v>
      </c>
      <c r="C39354" s="30">
        <v>3.64</v>
      </c>
      <c r="D39354" t="s">
        <v>21</v>
      </c>
      <c r="G39354" t="s">
        <v>273</v>
      </c>
    </row>
    <row r="39355" spans="1:7">
      <c r="A39355">
        <v>72269200</v>
      </c>
      <c r="B39355" t="s">
        <v>135</v>
      </c>
      <c r="C39355" s="30">
        <v>4.0040000000000004</v>
      </c>
      <c r="D39355" t="s">
        <v>21</v>
      </c>
      <c r="E39355">
        <v>2026</v>
      </c>
      <c r="G39355" t="s">
        <v>273</v>
      </c>
    </row>
    <row r="39356" spans="1:7">
      <c r="A39356">
        <v>72269200</v>
      </c>
      <c r="B39356" t="s">
        <v>135</v>
      </c>
      <c r="C39356" s="30">
        <v>4.3680000000000003</v>
      </c>
      <c r="D39356" t="s">
        <v>21</v>
      </c>
      <c r="E39356">
        <v>2027</v>
      </c>
      <c r="G39356" t="s">
        <v>273</v>
      </c>
    </row>
    <row r="39357" spans="1:7">
      <c r="A39357">
        <v>72269200</v>
      </c>
      <c r="B39357" t="s">
        <v>135</v>
      </c>
      <c r="C39357" s="30">
        <v>4.7320000000000002</v>
      </c>
      <c r="D39357" t="s">
        <v>21</v>
      </c>
      <c r="E39357">
        <v>2028</v>
      </c>
      <c r="G39357" t="s">
        <v>273</v>
      </c>
    </row>
    <row r="39358" spans="1:7">
      <c r="A39358">
        <v>722699</v>
      </c>
      <c r="B39358" t="s">
        <v>135</v>
      </c>
      <c r="C39358" s="30">
        <v>3.64</v>
      </c>
      <c r="D39358" t="s">
        <v>21</v>
      </c>
      <c r="G39358" t="s">
        <v>273</v>
      </c>
    </row>
    <row r="39359" spans="1:7">
      <c r="A39359">
        <v>722699</v>
      </c>
      <c r="B39359" t="s">
        <v>135</v>
      </c>
      <c r="C39359" s="30">
        <v>4.0040000000000004</v>
      </c>
      <c r="D39359" t="s">
        <v>21</v>
      </c>
      <c r="E39359">
        <v>2026</v>
      </c>
      <c r="G39359" t="s">
        <v>273</v>
      </c>
    </row>
    <row r="39360" spans="1:7">
      <c r="A39360">
        <v>722699</v>
      </c>
      <c r="B39360" t="s">
        <v>135</v>
      </c>
      <c r="C39360" s="30">
        <v>4.3680000000000003</v>
      </c>
      <c r="D39360" t="s">
        <v>21</v>
      </c>
      <c r="E39360">
        <v>2027</v>
      </c>
      <c r="G39360" t="s">
        <v>273</v>
      </c>
    </row>
    <row r="39361" spans="1:7">
      <c r="A39361">
        <v>722699</v>
      </c>
      <c r="B39361" t="s">
        <v>135</v>
      </c>
      <c r="C39361" s="30">
        <v>4.7320000000000002</v>
      </c>
      <c r="D39361" t="s">
        <v>21</v>
      </c>
      <c r="E39361">
        <v>2028</v>
      </c>
      <c r="G39361" t="s">
        <v>273</v>
      </c>
    </row>
    <row r="39362" spans="1:7">
      <c r="A39362">
        <v>7227</v>
      </c>
      <c r="B39362" t="s">
        <v>135</v>
      </c>
      <c r="C39362" s="30">
        <v>3.64</v>
      </c>
      <c r="D39362" t="s">
        <v>20</v>
      </c>
      <c r="G39362" t="s">
        <v>273</v>
      </c>
    </row>
    <row r="39363" spans="1:7">
      <c r="A39363">
        <v>7227</v>
      </c>
      <c r="B39363" t="s">
        <v>135</v>
      </c>
      <c r="C39363" s="30">
        <v>4.0040000000000004</v>
      </c>
      <c r="D39363" t="s">
        <v>20</v>
      </c>
      <c r="E39363">
        <v>2026</v>
      </c>
      <c r="G39363" t="s">
        <v>273</v>
      </c>
    </row>
    <row r="39364" spans="1:7">
      <c r="A39364">
        <v>7227</v>
      </c>
      <c r="B39364" t="s">
        <v>135</v>
      </c>
      <c r="C39364" s="30">
        <v>4.3680000000000003</v>
      </c>
      <c r="D39364" t="s">
        <v>20</v>
      </c>
      <c r="E39364">
        <v>2027</v>
      </c>
      <c r="G39364" t="s">
        <v>273</v>
      </c>
    </row>
    <row r="39365" spans="1:7">
      <c r="A39365">
        <v>7227</v>
      </c>
      <c r="B39365" t="s">
        <v>135</v>
      </c>
      <c r="C39365" s="30">
        <v>4.7320000000000002</v>
      </c>
      <c r="D39365" t="s">
        <v>20</v>
      </c>
      <c r="E39365">
        <v>2028</v>
      </c>
      <c r="G39365" t="s">
        <v>273</v>
      </c>
    </row>
    <row r="39366" spans="1:7">
      <c r="A39366">
        <v>72281020</v>
      </c>
      <c r="B39366" t="s">
        <v>135</v>
      </c>
      <c r="C39366" s="30">
        <v>3.64</v>
      </c>
      <c r="D39366" t="s">
        <v>21</v>
      </c>
      <c r="G39366" t="s">
        <v>273</v>
      </c>
    </row>
    <row r="39367" spans="1:7">
      <c r="A39367">
        <v>72281020</v>
      </c>
      <c r="B39367" t="s">
        <v>135</v>
      </c>
      <c r="C39367" s="30">
        <v>4.0040000000000004</v>
      </c>
      <c r="D39367" t="s">
        <v>21</v>
      </c>
      <c r="E39367">
        <v>2026</v>
      </c>
      <c r="G39367" t="s">
        <v>273</v>
      </c>
    </row>
    <row r="39368" spans="1:7">
      <c r="A39368">
        <v>72281020</v>
      </c>
      <c r="B39368" t="s">
        <v>135</v>
      </c>
      <c r="C39368" s="30">
        <v>4.3680000000000003</v>
      </c>
      <c r="D39368" t="s">
        <v>21</v>
      </c>
      <c r="E39368">
        <v>2027</v>
      </c>
      <c r="G39368" t="s">
        <v>273</v>
      </c>
    </row>
    <row r="39369" spans="1:7">
      <c r="A39369">
        <v>72281020</v>
      </c>
      <c r="B39369" t="s">
        <v>135</v>
      </c>
      <c r="C39369" s="30">
        <v>4.7320000000000002</v>
      </c>
      <c r="D39369" t="s">
        <v>21</v>
      </c>
      <c r="E39369">
        <v>2028</v>
      </c>
      <c r="G39369" t="s">
        <v>273</v>
      </c>
    </row>
    <row r="39370" spans="1:7">
      <c r="A39370">
        <v>72281050</v>
      </c>
      <c r="B39370" t="s">
        <v>135</v>
      </c>
      <c r="C39370" s="30">
        <v>3.49</v>
      </c>
      <c r="D39370" t="s">
        <v>21</v>
      </c>
      <c r="G39370" t="s">
        <v>273</v>
      </c>
    </row>
    <row r="39371" spans="1:7">
      <c r="A39371">
        <v>72281050</v>
      </c>
      <c r="B39371" t="s">
        <v>135</v>
      </c>
      <c r="C39371" s="30">
        <v>3.8390000000000004</v>
      </c>
      <c r="D39371" t="s">
        <v>21</v>
      </c>
      <c r="E39371">
        <v>2026</v>
      </c>
      <c r="G39371" t="s">
        <v>273</v>
      </c>
    </row>
    <row r="39372" spans="1:7">
      <c r="A39372">
        <v>72281050</v>
      </c>
      <c r="B39372" t="s">
        <v>135</v>
      </c>
      <c r="C39372" s="30">
        <v>4.1880000000000006</v>
      </c>
      <c r="D39372" t="s">
        <v>21</v>
      </c>
      <c r="E39372">
        <v>2027</v>
      </c>
      <c r="G39372" t="s">
        <v>273</v>
      </c>
    </row>
    <row r="39373" spans="1:7">
      <c r="A39373">
        <v>72281050</v>
      </c>
      <c r="B39373" t="s">
        <v>135</v>
      </c>
      <c r="C39373" s="30">
        <v>4.5369999999999999</v>
      </c>
      <c r="D39373" t="s">
        <v>21</v>
      </c>
      <c r="E39373">
        <v>2028</v>
      </c>
      <c r="G39373" t="s">
        <v>273</v>
      </c>
    </row>
    <row r="39374" spans="1:7">
      <c r="A39374">
        <v>72281090</v>
      </c>
      <c r="B39374" t="s">
        <v>135</v>
      </c>
      <c r="C39374" s="30">
        <v>3.64</v>
      </c>
      <c r="D39374" t="s">
        <v>21</v>
      </c>
      <c r="G39374" t="s">
        <v>273</v>
      </c>
    </row>
    <row r="39375" spans="1:7">
      <c r="A39375">
        <v>72281090</v>
      </c>
      <c r="B39375" t="s">
        <v>135</v>
      </c>
      <c r="C39375" s="30">
        <v>4.0040000000000004</v>
      </c>
      <c r="D39375" t="s">
        <v>21</v>
      </c>
      <c r="E39375">
        <v>2026</v>
      </c>
      <c r="G39375" t="s">
        <v>273</v>
      </c>
    </row>
    <row r="39376" spans="1:7">
      <c r="A39376">
        <v>72281090</v>
      </c>
      <c r="B39376" t="s">
        <v>135</v>
      </c>
      <c r="C39376" s="30">
        <v>4.3680000000000003</v>
      </c>
      <c r="D39376" t="s">
        <v>21</v>
      </c>
      <c r="E39376">
        <v>2027</v>
      </c>
      <c r="G39376" t="s">
        <v>273</v>
      </c>
    </row>
    <row r="39377" spans="1:7">
      <c r="A39377">
        <v>72281090</v>
      </c>
      <c r="B39377" t="s">
        <v>135</v>
      </c>
      <c r="C39377" s="30">
        <v>4.7320000000000002</v>
      </c>
      <c r="D39377" t="s">
        <v>21</v>
      </c>
      <c r="E39377">
        <v>2028</v>
      </c>
      <c r="G39377" t="s">
        <v>273</v>
      </c>
    </row>
    <row r="39378" spans="1:7">
      <c r="A39378">
        <v>722820</v>
      </c>
      <c r="B39378" t="s">
        <v>135</v>
      </c>
      <c r="C39378" s="30">
        <v>3.64</v>
      </c>
      <c r="D39378" t="s">
        <v>21</v>
      </c>
      <c r="G39378" t="s">
        <v>273</v>
      </c>
    </row>
    <row r="39379" spans="1:7">
      <c r="A39379">
        <v>722820</v>
      </c>
      <c r="B39379" t="s">
        <v>135</v>
      </c>
      <c r="C39379" s="30">
        <v>4.0040000000000004</v>
      </c>
      <c r="D39379" t="s">
        <v>21</v>
      </c>
      <c r="E39379">
        <v>2026</v>
      </c>
      <c r="G39379" t="s">
        <v>273</v>
      </c>
    </row>
    <row r="39380" spans="1:7">
      <c r="A39380">
        <v>722820</v>
      </c>
      <c r="B39380" t="s">
        <v>135</v>
      </c>
      <c r="C39380" s="30">
        <v>4.3680000000000003</v>
      </c>
      <c r="D39380" t="s">
        <v>21</v>
      </c>
      <c r="E39380">
        <v>2027</v>
      </c>
      <c r="G39380" t="s">
        <v>273</v>
      </c>
    </row>
    <row r="39381" spans="1:7">
      <c r="A39381">
        <v>722820</v>
      </c>
      <c r="B39381" t="s">
        <v>135</v>
      </c>
      <c r="C39381" s="30">
        <v>4.7320000000000002</v>
      </c>
      <c r="D39381" t="s">
        <v>21</v>
      </c>
      <c r="E39381">
        <v>2028</v>
      </c>
      <c r="G39381" t="s">
        <v>273</v>
      </c>
    </row>
    <row r="39382" spans="1:7">
      <c r="A39382">
        <v>722830</v>
      </c>
      <c r="B39382" t="s">
        <v>135</v>
      </c>
      <c r="C39382" s="30">
        <v>3.64</v>
      </c>
      <c r="D39382" t="s">
        <v>20</v>
      </c>
      <c r="G39382" t="s">
        <v>273</v>
      </c>
    </row>
    <row r="39383" spans="1:7">
      <c r="A39383">
        <v>722830</v>
      </c>
      <c r="B39383" t="s">
        <v>135</v>
      </c>
      <c r="C39383" s="30">
        <v>4.0040000000000004</v>
      </c>
      <c r="D39383" t="s">
        <v>20</v>
      </c>
      <c r="E39383">
        <v>2026</v>
      </c>
      <c r="G39383" t="s">
        <v>273</v>
      </c>
    </row>
    <row r="39384" spans="1:7">
      <c r="A39384">
        <v>722830</v>
      </c>
      <c r="B39384" t="s">
        <v>135</v>
      </c>
      <c r="C39384" s="30">
        <v>4.3680000000000003</v>
      </c>
      <c r="D39384" t="s">
        <v>20</v>
      </c>
      <c r="E39384">
        <v>2027</v>
      </c>
      <c r="G39384" t="s">
        <v>273</v>
      </c>
    </row>
    <row r="39385" spans="1:7">
      <c r="A39385">
        <v>722830</v>
      </c>
      <c r="B39385" t="s">
        <v>135</v>
      </c>
      <c r="C39385" s="30">
        <v>4.7320000000000002</v>
      </c>
      <c r="D39385" t="s">
        <v>20</v>
      </c>
      <c r="E39385">
        <v>2028</v>
      </c>
      <c r="G39385" t="s">
        <v>273</v>
      </c>
    </row>
    <row r="39386" spans="1:7">
      <c r="A39386">
        <v>722840</v>
      </c>
      <c r="B39386" t="s">
        <v>135</v>
      </c>
      <c r="C39386" s="30">
        <v>3.49</v>
      </c>
      <c r="D39386" t="s">
        <v>21</v>
      </c>
      <c r="G39386" t="s">
        <v>273</v>
      </c>
    </row>
    <row r="39387" spans="1:7">
      <c r="A39387">
        <v>722840</v>
      </c>
      <c r="B39387" t="s">
        <v>135</v>
      </c>
      <c r="C39387" s="30">
        <v>3.8390000000000004</v>
      </c>
      <c r="D39387" t="s">
        <v>21</v>
      </c>
      <c r="E39387">
        <v>2026</v>
      </c>
      <c r="G39387" t="s">
        <v>273</v>
      </c>
    </row>
    <row r="39388" spans="1:7">
      <c r="A39388">
        <v>722840</v>
      </c>
      <c r="B39388" t="s">
        <v>135</v>
      </c>
      <c r="C39388" s="30">
        <v>4.1880000000000006</v>
      </c>
      <c r="D39388" t="s">
        <v>21</v>
      </c>
      <c r="E39388">
        <v>2027</v>
      </c>
      <c r="G39388" t="s">
        <v>273</v>
      </c>
    </row>
    <row r="39389" spans="1:7">
      <c r="A39389">
        <v>722840</v>
      </c>
      <c r="B39389" t="s">
        <v>135</v>
      </c>
      <c r="C39389" s="30">
        <v>4.5369999999999999</v>
      </c>
      <c r="D39389" t="s">
        <v>21</v>
      </c>
      <c r="E39389">
        <v>2028</v>
      </c>
      <c r="G39389" t="s">
        <v>273</v>
      </c>
    </row>
    <row r="39390" spans="1:7">
      <c r="A39390">
        <v>722850</v>
      </c>
      <c r="B39390" t="s">
        <v>135</v>
      </c>
      <c r="C39390" s="30">
        <v>3.64</v>
      </c>
      <c r="D39390" t="s">
        <v>20</v>
      </c>
      <c r="G39390" t="s">
        <v>273</v>
      </c>
    </row>
    <row r="39391" spans="1:7">
      <c r="A39391">
        <v>722850</v>
      </c>
      <c r="B39391" t="s">
        <v>135</v>
      </c>
      <c r="C39391" s="30">
        <v>4.0040000000000004</v>
      </c>
      <c r="D39391" t="s">
        <v>20</v>
      </c>
      <c r="E39391">
        <v>2026</v>
      </c>
      <c r="G39391" t="s">
        <v>273</v>
      </c>
    </row>
    <row r="39392" spans="1:7">
      <c r="A39392">
        <v>722850</v>
      </c>
      <c r="B39392" t="s">
        <v>135</v>
      </c>
      <c r="C39392" s="30">
        <v>4.3680000000000003</v>
      </c>
      <c r="D39392" t="s">
        <v>20</v>
      </c>
      <c r="E39392">
        <v>2027</v>
      </c>
      <c r="G39392" t="s">
        <v>273</v>
      </c>
    </row>
    <row r="39393" spans="1:7">
      <c r="A39393">
        <v>722850</v>
      </c>
      <c r="B39393" t="s">
        <v>135</v>
      </c>
      <c r="C39393" s="30">
        <v>4.7320000000000002</v>
      </c>
      <c r="D39393" t="s">
        <v>20</v>
      </c>
      <c r="E39393">
        <v>2028</v>
      </c>
      <c r="G39393" t="s">
        <v>273</v>
      </c>
    </row>
    <row r="39394" spans="1:7">
      <c r="A39394">
        <v>722860</v>
      </c>
      <c r="B39394" t="s">
        <v>135</v>
      </c>
      <c r="C39394" s="30">
        <v>3.64</v>
      </c>
      <c r="D39394" t="s">
        <v>21</v>
      </c>
      <c r="G39394" t="s">
        <v>273</v>
      </c>
    </row>
    <row r="39395" spans="1:7">
      <c r="A39395">
        <v>722860</v>
      </c>
      <c r="B39395" t="s">
        <v>135</v>
      </c>
      <c r="C39395" s="30">
        <v>4.0040000000000004</v>
      </c>
      <c r="D39395" t="s">
        <v>21</v>
      </c>
      <c r="E39395">
        <v>2026</v>
      </c>
      <c r="G39395" t="s">
        <v>273</v>
      </c>
    </row>
    <row r="39396" spans="1:7">
      <c r="A39396">
        <v>722860</v>
      </c>
      <c r="B39396" t="s">
        <v>135</v>
      </c>
      <c r="C39396" s="30">
        <v>4.3680000000000003</v>
      </c>
      <c r="D39396" t="s">
        <v>21</v>
      </c>
      <c r="E39396">
        <v>2027</v>
      </c>
      <c r="G39396" t="s">
        <v>273</v>
      </c>
    </row>
    <row r="39397" spans="1:7">
      <c r="A39397">
        <v>722860</v>
      </c>
      <c r="B39397" t="s">
        <v>135</v>
      </c>
      <c r="C39397" s="30">
        <v>4.7320000000000002</v>
      </c>
      <c r="D39397" t="s">
        <v>21</v>
      </c>
      <c r="E39397">
        <v>2028</v>
      </c>
      <c r="G39397" t="s">
        <v>273</v>
      </c>
    </row>
    <row r="39398" spans="1:7">
      <c r="A39398">
        <v>722870</v>
      </c>
      <c r="B39398" t="s">
        <v>135</v>
      </c>
      <c r="C39398" s="30">
        <v>3.64</v>
      </c>
      <c r="D39398" t="s">
        <v>21</v>
      </c>
      <c r="G39398" t="s">
        <v>273</v>
      </c>
    </row>
    <row r="39399" spans="1:7">
      <c r="A39399">
        <v>722870</v>
      </c>
      <c r="B39399" t="s">
        <v>135</v>
      </c>
      <c r="C39399" s="30">
        <v>4.0040000000000004</v>
      </c>
      <c r="D39399" t="s">
        <v>21</v>
      </c>
      <c r="E39399">
        <v>2026</v>
      </c>
      <c r="G39399" t="s">
        <v>273</v>
      </c>
    </row>
    <row r="39400" spans="1:7">
      <c r="A39400">
        <v>722870</v>
      </c>
      <c r="B39400" t="s">
        <v>135</v>
      </c>
      <c r="C39400" s="30">
        <v>4.3680000000000003</v>
      </c>
      <c r="D39400" t="s">
        <v>21</v>
      </c>
      <c r="E39400">
        <v>2027</v>
      </c>
      <c r="G39400" t="s">
        <v>273</v>
      </c>
    </row>
    <row r="39401" spans="1:7">
      <c r="A39401">
        <v>722870</v>
      </c>
      <c r="B39401" t="s">
        <v>135</v>
      </c>
      <c r="C39401" s="30">
        <v>4.7320000000000002</v>
      </c>
      <c r="D39401" t="s">
        <v>21</v>
      </c>
      <c r="E39401">
        <v>2028</v>
      </c>
      <c r="G39401" t="s">
        <v>273</v>
      </c>
    </row>
    <row r="39402" spans="1:7">
      <c r="A39402">
        <v>72288000</v>
      </c>
      <c r="B39402" t="s">
        <v>135</v>
      </c>
      <c r="C39402" s="30">
        <v>3.64</v>
      </c>
      <c r="D39402" t="s">
        <v>21</v>
      </c>
      <c r="G39402" t="s">
        <v>273</v>
      </c>
    </row>
    <row r="39403" spans="1:7">
      <c r="A39403">
        <v>72288000</v>
      </c>
      <c r="B39403" t="s">
        <v>135</v>
      </c>
      <c r="C39403" s="30">
        <v>4.0040000000000004</v>
      </c>
      <c r="D39403" t="s">
        <v>21</v>
      </c>
      <c r="E39403">
        <v>2026</v>
      </c>
      <c r="G39403" t="s">
        <v>273</v>
      </c>
    </row>
    <row r="39404" spans="1:7">
      <c r="A39404">
        <v>72288000</v>
      </c>
      <c r="B39404" t="s">
        <v>135</v>
      </c>
      <c r="C39404" s="30">
        <v>4.3680000000000003</v>
      </c>
      <c r="D39404" t="s">
        <v>21</v>
      </c>
      <c r="E39404">
        <v>2027</v>
      </c>
      <c r="G39404" t="s">
        <v>273</v>
      </c>
    </row>
    <row r="39405" spans="1:7">
      <c r="A39405">
        <v>72288000</v>
      </c>
      <c r="B39405" t="s">
        <v>135</v>
      </c>
      <c r="C39405" s="30">
        <v>4.7320000000000002</v>
      </c>
      <c r="D39405" t="s">
        <v>21</v>
      </c>
      <c r="E39405">
        <v>2028</v>
      </c>
      <c r="G39405" t="s">
        <v>273</v>
      </c>
    </row>
    <row r="39406" spans="1:7">
      <c r="A39406">
        <v>7229</v>
      </c>
      <c r="B39406" t="s">
        <v>135</v>
      </c>
      <c r="C39406" s="30">
        <v>3.64</v>
      </c>
      <c r="D39406" t="s">
        <v>20</v>
      </c>
      <c r="G39406" t="s">
        <v>273</v>
      </c>
    </row>
    <row r="39407" spans="1:7">
      <c r="A39407">
        <v>7229</v>
      </c>
      <c r="B39407" t="s">
        <v>135</v>
      </c>
      <c r="C39407" s="30">
        <v>4.0040000000000004</v>
      </c>
      <c r="D39407" t="s">
        <v>20</v>
      </c>
      <c r="E39407">
        <v>2026</v>
      </c>
      <c r="G39407" t="s">
        <v>273</v>
      </c>
    </row>
    <row r="39408" spans="1:7">
      <c r="A39408">
        <v>7229</v>
      </c>
      <c r="B39408" t="s">
        <v>135</v>
      </c>
      <c r="C39408" s="30">
        <v>4.3680000000000003</v>
      </c>
      <c r="D39408" t="s">
        <v>20</v>
      </c>
      <c r="E39408">
        <v>2027</v>
      </c>
      <c r="G39408" t="s">
        <v>273</v>
      </c>
    </row>
    <row r="39409" spans="1:7">
      <c r="A39409">
        <v>7229</v>
      </c>
      <c r="B39409" t="s">
        <v>135</v>
      </c>
      <c r="C39409" s="30">
        <v>4.7320000000000002</v>
      </c>
      <c r="D39409" t="s">
        <v>20</v>
      </c>
      <c r="E39409">
        <v>2028</v>
      </c>
      <c r="G39409" t="s">
        <v>273</v>
      </c>
    </row>
    <row r="39410" spans="1:7">
      <c r="A39410">
        <v>7301</v>
      </c>
      <c r="B39410" t="s">
        <v>135</v>
      </c>
      <c r="C39410" s="30">
        <v>1.44</v>
      </c>
      <c r="D39410" t="s">
        <v>20</v>
      </c>
      <c r="G39410" t="s">
        <v>273</v>
      </c>
    </row>
    <row r="39411" spans="1:7">
      <c r="A39411">
        <v>7301</v>
      </c>
      <c r="B39411" t="s">
        <v>135</v>
      </c>
      <c r="C39411" s="30">
        <v>1.5839999999999999</v>
      </c>
      <c r="D39411" t="s">
        <v>20</v>
      </c>
      <c r="E39411">
        <v>2026</v>
      </c>
      <c r="G39411" t="s">
        <v>273</v>
      </c>
    </row>
    <row r="39412" spans="1:7">
      <c r="A39412">
        <v>7301</v>
      </c>
      <c r="B39412" t="s">
        <v>135</v>
      </c>
      <c r="C39412" s="30">
        <v>1.728</v>
      </c>
      <c r="D39412" t="s">
        <v>20</v>
      </c>
      <c r="E39412">
        <v>2027</v>
      </c>
      <c r="G39412" t="s">
        <v>273</v>
      </c>
    </row>
    <row r="39413" spans="1:7">
      <c r="A39413">
        <v>7301</v>
      </c>
      <c r="B39413" t="s">
        <v>135</v>
      </c>
      <c r="C39413" s="30">
        <v>1.8719999999999999</v>
      </c>
      <c r="D39413" t="s">
        <v>20</v>
      </c>
      <c r="E39413">
        <v>2028</v>
      </c>
      <c r="G39413" t="s">
        <v>273</v>
      </c>
    </row>
    <row r="39414" spans="1:7">
      <c r="A39414">
        <v>7302</v>
      </c>
      <c r="B39414" t="s">
        <v>135</v>
      </c>
      <c r="C39414" s="30">
        <v>2.74</v>
      </c>
      <c r="D39414" t="s">
        <v>20</v>
      </c>
      <c r="G39414" t="s">
        <v>273</v>
      </c>
    </row>
    <row r="39415" spans="1:7">
      <c r="A39415">
        <v>7302</v>
      </c>
      <c r="B39415" t="s">
        <v>135</v>
      </c>
      <c r="C39415" s="30">
        <v>3.0140000000000002</v>
      </c>
      <c r="D39415" t="s">
        <v>20</v>
      </c>
      <c r="E39415">
        <v>2026</v>
      </c>
      <c r="G39415" t="s">
        <v>273</v>
      </c>
    </row>
    <row r="39416" spans="1:7">
      <c r="A39416">
        <v>7302</v>
      </c>
      <c r="B39416" t="s">
        <v>135</v>
      </c>
      <c r="C39416" s="30">
        <v>3.2880000000000003</v>
      </c>
      <c r="D39416" t="s">
        <v>20</v>
      </c>
      <c r="E39416">
        <v>2027</v>
      </c>
      <c r="G39416" t="s">
        <v>273</v>
      </c>
    </row>
    <row r="39417" spans="1:7">
      <c r="A39417">
        <v>7302</v>
      </c>
      <c r="B39417" t="s">
        <v>135</v>
      </c>
      <c r="C39417" s="30">
        <v>3.5620000000000003</v>
      </c>
      <c r="D39417" t="s">
        <v>20</v>
      </c>
      <c r="E39417">
        <v>2028</v>
      </c>
      <c r="G39417" t="s">
        <v>273</v>
      </c>
    </row>
    <row r="39418" spans="1:7">
      <c r="A39418">
        <v>730300</v>
      </c>
      <c r="B39418" t="s">
        <v>135</v>
      </c>
      <c r="C39418" s="30">
        <v>1.85</v>
      </c>
      <c r="G39418" t="s">
        <v>273</v>
      </c>
    </row>
    <row r="39419" spans="1:7">
      <c r="A39419">
        <v>730300</v>
      </c>
      <c r="B39419" t="s">
        <v>135</v>
      </c>
      <c r="C39419" s="30">
        <v>2.0350000000000001</v>
      </c>
      <c r="E39419">
        <v>2026</v>
      </c>
      <c r="G39419" t="s">
        <v>273</v>
      </c>
    </row>
    <row r="39420" spans="1:7">
      <c r="A39420">
        <v>730300</v>
      </c>
      <c r="B39420" t="s">
        <v>135</v>
      </c>
      <c r="C39420" s="30">
        <v>2.2200000000000002</v>
      </c>
      <c r="E39420">
        <v>2027</v>
      </c>
      <c r="G39420" t="s">
        <v>273</v>
      </c>
    </row>
    <row r="39421" spans="1:7">
      <c r="A39421">
        <v>730300</v>
      </c>
      <c r="B39421" t="s">
        <v>135</v>
      </c>
      <c r="C39421" s="30">
        <v>2.4050000000000002</v>
      </c>
      <c r="E39421">
        <v>2028</v>
      </c>
      <c r="G39421" t="s">
        <v>273</v>
      </c>
    </row>
    <row r="39422" spans="1:7">
      <c r="A39422">
        <v>73041100</v>
      </c>
      <c r="B39422" t="s">
        <v>135</v>
      </c>
      <c r="C39422" s="30">
        <v>3.19</v>
      </c>
      <c r="G39422" t="s">
        <v>273</v>
      </c>
    </row>
    <row r="39423" spans="1:7">
      <c r="A39423">
        <v>73041100</v>
      </c>
      <c r="B39423" t="s">
        <v>135</v>
      </c>
      <c r="C39423" s="30">
        <v>3.5089999999999999</v>
      </c>
      <c r="E39423">
        <v>2026</v>
      </c>
      <c r="G39423" t="s">
        <v>273</v>
      </c>
    </row>
    <row r="39424" spans="1:7">
      <c r="A39424">
        <v>73041100</v>
      </c>
      <c r="B39424" t="s">
        <v>135</v>
      </c>
      <c r="C39424" s="30">
        <v>3.8279999999999998</v>
      </c>
      <c r="E39424">
        <v>2027</v>
      </c>
      <c r="G39424" t="s">
        <v>273</v>
      </c>
    </row>
    <row r="39425" spans="1:7">
      <c r="A39425">
        <v>73041100</v>
      </c>
      <c r="B39425" t="s">
        <v>135</v>
      </c>
      <c r="C39425" s="30">
        <v>4.1470000000000002</v>
      </c>
      <c r="E39425">
        <v>2028</v>
      </c>
      <c r="G39425" t="s">
        <v>273</v>
      </c>
    </row>
    <row r="39426" spans="1:7">
      <c r="A39426">
        <v>730419</v>
      </c>
      <c r="B39426" t="s">
        <v>135</v>
      </c>
      <c r="C39426" s="30">
        <v>1.974</v>
      </c>
      <c r="D39426" t="s">
        <v>20</v>
      </c>
      <c r="G39426" t="s">
        <v>273</v>
      </c>
    </row>
    <row r="39427" spans="1:7">
      <c r="A39427">
        <v>730419</v>
      </c>
      <c r="B39427" t="s">
        <v>135</v>
      </c>
      <c r="C39427" s="30">
        <v>2.1713999999999998</v>
      </c>
      <c r="D39427" t="s">
        <v>20</v>
      </c>
      <c r="E39427">
        <v>2026</v>
      </c>
      <c r="G39427" t="s">
        <v>273</v>
      </c>
    </row>
    <row r="39428" spans="1:7">
      <c r="A39428">
        <v>730419</v>
      </c>
      <c r="B39428" t="s">
        <v>135</v>
      </c>
      <c r="C39428" s="30">
        <v>2.3687999999999998</v>
      </c>
      <c r="D39428" t="s">
        <v>20</v>
      </c>
      <c r="E39428">
        <v>2027</v>
      </c>
      <c r="G39428" t="s">
        <v>273</v>
      </c>
    </row>
    <row r="39429" spans="1:7">
      <c r="A39429">
        <v>730419</v>
      </c>
      <c r="B39429" t="s">
        <v>135</v>
      </c>
      <c r="C39429" s="30">
        <v>2.5661999999999998</v>
      </c>
      <c r="D39429" t="s">
        <v>20</v>
      </c>
      <c r="E39429">
        <v>2028</v>
      </c>
      <c r="G39429" t="s">
        <v>273</v>
      </c>
    </row>
    <row r="39430" spans="1:7">
      <c r="A39430">
        <v>73042200</v>
      </c>
      <c r="B39430" t="s">
        <v>135</v>
      </c>
      <c r="C39430" s="30">
        <v>3.19</v>
      </c>
      <c r="G39430" t="s">
        <v>273</v>
      </c>
    </row>
    <row r="39431" spans="1:7">
      <c r="A39431">
        <v>73042200</v>
      </c>
      <c r="B39431" t="s">
        <v>135</v>
      </c>
      <c r="C39431" s="30">
        <v>3.5089999999999999</v>
      </c>
      <c r="E39431">
        <v>2026</v>
      </c>
      <c r="G39431" t="s">
        <v>273</v>
      </c>
    </row>
    <row r="39432" spans="1:7">
      <c r="A39432">
        <v>73042200</v>
      </c>
      <c r="B39432" t="s">
        <v>135</v>
      </c>
      <c r="C39432" s="30">
        <v>3.8279999999999998</v>
      </c>
      <c r="E39432">
        <v>2027</v>
      </c>
      <c r="G39432" t="s">
        <v>273</v>
      </c>
    </row>
    <row r="39433" spans="1:7">
      <c r="A39433">
        <v>73042200</v>
      </c>
      <c r="B39433" t="s">
        <v>135</v>
      </c>
      <c r="C39433" s="30">
        <v>4.1470000000000002</v>
      </c>
      <c r="E39433">
        <v>2028</v>
      </c>
      <c r="G39433" t="s">
        <v>273</v>
      </c>
    </row>
    <row r="39434" spans="1:7">
      <c r="A39434">
        <v>73042300</v>
      </c>
      <c r="B39434" t="s">
        <v>135</v>
      </c>
      <c r="C39434" s="30">
        <v>1.974</v>
      </c>
      <c r="D39434" t="s">
        <v>20</v>
      </c>
      <c r="G39434" t="s">
        <v>273</v>
      </c>
    </row>
    <row r="39435" spans="1:7">
      <c r="A39435">
        <v>73042300</v>
      </c>
      <c r="B39435" t="s">
        <v>135</v>
      </c>
      <c r="C39435" s="30">
        <v>2.1713999999999998</v>
      </c>
      <c r="D39435" t="s">
        <v>20</v>
      </c>
      <c r="E39435">
        <v>2026</v>
      </c>
      <c r="G39435" t="s">
        <v>273</v>
      </c>
    </row>
    <row r="39436" spans="1:7">
      <c r="A39436">
        <v>73042300</v>
      </c>
      <c r="B39436" t="s">
        <v>135</v>
      </c>
      <c r="C39436" s="30">
        <v>2.3687999999999998</v>
      </c>
      <c r="D39436" t="s">
        <v>20</v>
      </c>
      <c r="E39436">
        <v>2027</v>
      </c>
      <c r="G39436" t="s">
        <v>273</v>
      </c>
    </row>
    <row r="39437" spans="1:7">
      <c r="A39437">
        <v>73042300</v>
      </c>
      <c r="B39437" t="s">
        <v>135</v>
      </c>
      <c r="C39437" s="30">
        <v>2.5661999999999998</v>
      </c>
      <c r="D39437" t="s">
        <v>20</v>
      </c>
      <c r="E39437">
        <v>2028</v>
      </c>
      <c r="G39437" t="s">
        <v>273</v>
      </c>
    </row>
    <row r="39438" spans="1:7">
      <c r="A39438">
        <v>73042400</v>
      </c>
      <c r="B39438" t="s">
        <v>135</v>
      </c>
      <c r="C39438" s="30">
        <v>3.19</v>
      </c>
      <c r="G39438" t="s">
        <v>273</v>
      </c>
    </row>
    <row r="39439" spans="1:7">
      <c r="A39439">
        <v>73042400</v>
      </c>
      <c r="B39439" t="s">
        <v>135</v>
      </c>
      <c r="C39439" s="30">
        <v>3.5089999999999999</v>
      </c>
      <c r="E39439">
        <v>2026</v>
      </c>
      <c r="G39439" t="s">
        <v>273</v>
      </c>
    </row>
    <row r="39440" spans="1:7">
      <c r="A39440">
        <v>73042400</v>
      </c>
      <c r="B39440" t="s">
        <v>135</v>
      </c>
      <c r="C39440" s="30">
        <v>3.8279999999999998</v>
      </c>
      <c r="E39440">
        <v>2027</v>
      </c>
      <c r="G39440" t="s">
        <v>273</v>
      </c>
    </row>
    <row r="39441" spans="1:7">
      <c r="A39441">
        <v>73042400</v>
      </c>
      <c r="B39441" t="s">
        <v>135</v>
      </c>
      <c r="C39441" s="30">
        <v>4.1470000000000002</v>
      </c>
      <c r="E39441">
        <v>2028</v>
      </c>
      <c r="G39441" t="s">
        <v>273</v>
      </c>
    </row>
    <row r="39442" spans="1:7">
      <c r="A39442">
        <v>730429</v>
      </c>
      <c r="B39442" t="s">
        <v>135</v>
      </c>
      <c r="C39442" s="30">
        <v>1.974</v>
      </c>
      <c r="D39442" t="s">
        <v>20</v>
      </c>
      <c r="G39442" t="s">
        <v>273</v>
      </c>
    </row>
    <row r="39443" spans="1:7">
      <c r="A39443">
        <v>730429</v>
      </c>
      <c r="B39443" t="s">
        <v>135</v>
      </c>
      <c r="C39443" s="30">
        <v>2.1713999999999998</v>
      </c>
      <c r="D39443" t="s">
        <v>20</v>
      </c>
      <c r="E39443">
        <v>2026</v>
      </c>
      <c r="G39443" t="s">
        <v>273</v>
      </c>
    </row>
    <row r="39444" spans="1:7">
      <c r="A39444">
        <v>730429</v>
      </c>
      <c r="B39444" t="s">
        <v>135</v>
      </c>
      <c r="C39444" s="30">
        <v>2.3687999999999998</v>
      </c>
      <c r="D39444" t="s">
        <v>20</v>
      </c>
      <c r="E39444">
        <v>2027</v>
      </c>
      <c r="G39444" t="s">
        <v>273</v>
      </c>
    </row>
    <row r="39445" spans="1:7">
      <c r="A39445">
        <v>730429</v>
      </c>
      <c r="B39445" t="s">
        <v>135</v>
      </c>
      <c r="C39445" s="30">
        <v>2.5661999999999998</v>
      </c>
      <c r="D39445" t="s">
        <v>20</v>
      </c>
      <c r="E39445">
        <v>2028</v>
      </c>
      <c r="G39445" t="s">
        <v>273</v>
      </c>
    </row>
    <row r="39446" spans="1:7">
      <c r="A39446">
        <v>730431</v>
      </c>
      <c r="B39446" t="s">
        <v>135</v>
      </c>
      <c r="C39446" s="30">
        <v>1.974</v>
      </c>
      <c r="D39446" t="s">
        <v>20</v>
      </c>
      <c r="G39446" t="s">
        <v>273</v>
      </c>
    </row>
    <row r="39447" spans="1:7">
      <c r="A39447">
        <v>730431</v>
      </c>
      <c r="B39447" t="s">
        <v>135</v>
      </c>
      <c r="C39447" s="30">
        <v>2.1713999999999998</v>
      </c>
      <c r="D39447" t="s">
        <v>20</v>
      </c>
      <c r="E39447">
        <v>2026</v>
      </c>
      <c r="G39447" t="s">
        <v>273</v>
      </c>
    </row>
    <row r="39448" spans="1:7">
      <c r="A39448">
        <v>730431</v>
      </c>
      <c r="B39448" t="s">
        <v>135</v>
      </c>
      <c r="C39448" s="30">
        <v>2.3687999999999998</v>
      </c>
      <c r="D39448" t="s">
        <v>20</v>
      </c>
      <c r="E39448">
        <v>2027</v>
      </c>
      <c r="G39448" t="s">
        <v>273</v>
      </c>
    </row>
    <row r="39449" spans="1:7">
      <c r="A39449">
        <v>730431</v>
      </c>
      <c r="B39449" t="s">
        <v>135</v>
      </c>
      <c r="C39449" s="30">
        <v>2.5661999999999998</v>
      </c>
      <c r="D39449" t="s">
        <v>20</v>
      </c>
      <c r="E39449">
        <v>2028</v>
      </c>
      <c r="G39449" t="s">
        <v>273</v>
      </c>
    </row>
    <row r="39450" spans="1:7">
      <c r="A39450">
        <v>730439</v>
      </c>
      <c r="B39450" t="s">
        <v>135</v>
      </c>
      <c r="C39450" s="30">
        <v>1.974</v>
      </c>
      <c r="D39450" t="s">
        <v>20</v>
      </c>
      <c r="G39450" t="s">
        <v>273</v>
      </c>
    </row>
    <row r="39451" spans="1:7">
      <c r="A39451">
        <v>730439</v>
      </c>
      <c r="B39451" t="s">
        <v>135</v>
      </c>
      <c r="C39451" s="30">
        <v>2.1713999999999998</v>
      </c>
      <c r="D39451" t="s">
        <v>20</v>
      </c>
      <c r="E39451">
        <v>2026</v>
      </c>
      <c r="G39451" t="s">
        <v>273</v>
      </c>
    </row>
    <row r="39452" spans="1:7">
      <c r="A39452">
        <v>730439</v>
      </c>
      <c r="B39452" t="s">
        <v>135</v>
      </c>
      <c r="C39452" s="30">
        <v>2.3687999999999998</v>
      </c>
      <c r="D39452" t="s">
        <v>20</v>
      </c>
      <c r="E39452">
        <v>2027</v>
      </c>
      <c r="G39452" t="s">
        <v>273</v>
      </c>
    </row>
    <row r="39453" spans="1:7">
      <c r="A39453">
        <v>730439</v>
      </c>
      <c r="B39453" t="s">
        <v>135</v>
      </c>
      <c r="C39453" s="30">
        <v>2.5661999999999998</v>
      </c>
      <c r="D39453" t="s">
        <v>20</v>
      </c>
      <c r="E39453">
        <v>2028</v>
      </c>
      <c r="G39453" t="s">
        <v>273</v>
      </c>
    </row>
    <row r="39454" spans="1:7">
      <c r="A39454">
        <v>73044100</v>
      </c>
      <c r="B39454" t="s">
        <v>135</v>
      </c>
      <c r="C39454" s="30">
        <v>3.19</v>
      </c>
      <c r="G39454" t="s">
        <v>273</v>
      </c>
    </row>
    <row r="39455" spans="1:7">
      <c r="A39455">
        <v>73044100</v>
      </c>
      <c r="B39455" t="s">
        <v>135</v>
      </c>
      <c r="C39455" s="30">
        <v>3.5089999999999999</v>
      </c>
      <c r="E39455">
        <v>2026</v>
      </c>
      <c r="G39455" t="s">
        <v>273</v>
      </c>
    </row>
    <row r="39456" spans="1:7">
      <c r="A39456">
        <v>73044100</v>
      </c>
      <c r="B39456" t="s">
        <v>135</v>
      </c>
      <c r="C39456" s="30">
        <v>3.8279999999999998</v>
      </c>
      <c r="E39456">
        <v>2027</v>
      </c>
      <c r="G39456" t="s">
        <v>273</v>
      </c>
    </row>
    <row r="39457" spans="1:7">
      <c r="A39457">
        <v>73044100</v>
      </c>
      <c r="B39457" t="s">
        <v>135</v>
      </c>
      <c r="C39457" s="30">
        <v>4.1470000000000002</v>
      </c>
      <c r="E39457">
        <v>2028</v>
      </c>
      <c r="G39457" t="s">
        <v>273</v>
      </c>
    </row>
    <row r="39458" spans="1:7">
      <c r="A39458">
        <v>730449</v>
      </c>
      <c r="B39458" t="s">
        <v>135</v>
      </c>
      <c r="C39458" s="30">
        <v>3.19</v>
      </c>
      <c r="G39458" t="s">
        <v>273</v>
      </c>
    </row>
    <row r="39459" spans="1:7">
      <c r="A39459">
        <v>730449</v>
      </c>
      <c r="B39459" t="s">
        <v>135</v>
      </c>
      <c r="C39459" s="30">
        <v>3.5089999999999999</v>
      </c>
      <c r="E39459">
        <v>2026</v>
      </c>
      <c r="G39459" t="s">
        <v>273</v>
      </c>
    </row>
    <row r="39460" spans="1:7">
      <c r="A39460">
        <v>730449</v>
      </c>
      <c r="B39460" t="s">
        <v>135</v>
      </c>
      <c r="C39460" s="30">
        <v>3.8279999999999998</v>
      </c>
      <c r="E39460">
        <v>2027</v>
      </c>
      <c r="G39460" t="s">
        <v>273</v>
      </c>
    </row>
    <row r="39461" spans="1:7">
      <c r="A39461">
        <v>730449</v>
      </c>
      <c r="B39461" t="s">
        <v>135</v>
      </c>
      <c r="C39461" s="30">
        <v>4.1470000000000002</v>
      </c>
      <c r="E39461">
        <v>2028</v>
      </c>
      <c r="G39461" t="s">
        <v>273</v>
      </c>
    </row>
    <row r="39462" spans="1:7">
      <c r="A39462">
        <v>730451</v>
      </c>
      <c r="B39462" t="s">
        <v>135</v>
      </c>
      <c r="C39462" s="30">
        <v>1.974</v>
      </c>
      <c r="D39462" t="s">
        <v>21</v>
      </c>
      <c r="G39462" t="s">
        <v>273</v>
      </c>
    </row>
    <row r="39463" spans="1:7">
      <c r="A39463">
        <v>730451</v>
      </c>
      <c r="B39463" t="s">
        <v>135</v>
      </c>
      <c r="C39463" s="30">
        <v>2.1713999999999998</v>
      </c>
      <c r="D39463" t="s">
        <v>21</v>
      </c>
      <c r="E39463">
        <v>2026</v>
      </c>
      <c r="G39463" t="s">
        <v>273</v>
      </c>
    </row>
    <row r="39464" spans="1:7">
      <c r="A39464">
        <v>730451</v>
      </c>
      <c r="B39464" t="s">
        <v>135</v>
      </c>
      <c r="C39464" s="30">
        <v>2.3687999999999998</v>
      </c>
      <c r="D39464" t="s">
        <v>21</v>
      </c>
      <c r="E39464">
        <v>2027</v>
      </c>
      <c r="G39464" t="s">
        <v>273</v>
      </c>
    </row>
    <row r="39465" spans="1:7">
      <c r="A39465">
        <v>730451</v>
      </c>
      <c r="B39465" t="s">
        <v>135</v>
      </c>
      <c r="C39465" s="30">
        <v>2.5661999999999998</v>
      </c>
      <c r="D39465" t="s">
        <v>21</v>
      </c>
      <c r="E39465">
        <v>2028</v>
      </c>
      <c r="G39465" t="s">
        <v>273</v>
      </c>
    </row>
    <row r="39466" spans="1:7">
      <c r="A39466">
        <v>730459</v>
      </c>
      <c r="B39466" t="s">
        <v>135</v>
      </c>
      <c r="C39466" s="30">
        <v>1.974</v>
      </c>
      <c r="D39466" t="s">
        <v>20</v>
      </c>
      <c r="G39466" t="s">
        <v>273</v>
      </c>
    </row>
    <row r="39467" spans="1:7">
      <c r="A39467">
        <v>730459</v>
      </c>
      <c r="B39467" t="s">
        <v>135</v>
      </c>
      <c r="C39467" s="30">
        <v>2.1713999999999998</v>
      </c>
      <c r="D39467" t="s">
        <v>20</v>
      </c>
      <c r="E39467">
        <v>2026</v>
      </c>
      <c r="G39467" t="s">
        <v>273</v>
      </c>
    </row>
    <row r="39468" spans="1:7">
      <c r="A39468">
        <v>730459</v>
      </c>
      <c r="B39468" t="s">
        <v>135</v>
      </c>
      <c r="C39468" s="30">
        <v>2.3687999999999998</v>
      </c>
      <c r="D39468" t="s">
        <v>20</v>
      </c>
      <c r="E39468">
        <v>2027</v>
      </c>
      <c r="G39468" t="s">
        <v>273</v>
      </c>
    </row>
    <row r="39469" spans="1:7">
      <c r="A39469">
        <v>730459</v>
      </c>
      <c r="B39469" t="s">
        <v>135</v>
      </c>
      <c r="C39469" s="30">
        <v>2.5661999999999998</v>
      </c>
      <c r="D39469" t="s">
        <v>20</v>
      </c>
      <c r="E39469">
        <v>2028</v>
      </c>
      <c r="G39469" t="s">
        <v>273</v>
      </c>
    </row>
    <row r="39470" spans="1:7">
      <c r="A39470">
        <v>73049000</v>
      </c>
      <c r="B39470" t="s">
        <v>135</v>
      </c>
      <c r="C39470" s="30">
        <v>1.974</v>
      </c>
      <c r="D39470" t="s">
        <v>20</v>
      </c>
      <c r="G39470" t="s">
        <v>273</v>
      </c>
    </row>
    <row r="39471" spans="1:7">
      <c r="A39471">
        <v>73049000</v>
      </c>
      <c r="B39471" t="s">
        <v>135</v>
      </c>
      <c r="C39471" s="30">
        <v>2.1713999999999998</v>
      </c>
      <c r="D39471" t="s">
        <v>20</v>
      </c>
      <c r="E39471">
        <v>2026</v>
      </c>
      <c r="G39471" t="s">
        <v>273</v>
      </c>
    </row>
    <row r="39472" spans="1:7">
      <c r="A39472">
        <v>73049000</v>
      </c>
      <c r="B39472" t="s">
        <v>135</v>
      </c>
      <c r="C39472" s="30">
        <v>2.3687999999999998</v>
      </c>
      <c r="D39472" t="s">
        <v>20</v>
      </c>
      <c r="E39472">
        <v>2027</v>
      </c>
      <c r="G39472" t="s">
        <v>273</v>
      </c>
    </row>
    <row r="39473" spans="1:7">
      <c r="A39473">
        <v>73049000</v>
      </c>
      <c r="B39473" t="s">
        <v>135</v>
      </c>
      <c r="C39473" s="30">
        <v>2.5661999999999998</v>
      </c>
      <c r="D39473" t="s">
        <v>20</v>
      </c>
      <c r="E39473">
        <v>2028</v>
      </c>
      <c r="G39473" t="s">
        <v>273</v>
      </c>
    </row>
    <row r="39474" spans="1:7">
      <c r="A39474">
        <v>7305</v>
      </c>
      <c r="B39474" t="s">
        <v>135</v>
      </c>
      <c r="C39474" s="30">
        <v>1.44</v>
      </c>
      <c r="D39474" t="s">
        <v>20</v>
      </c>
      <c r="G39474" t="s">
        <v>273</v>
      </c>
    </row>
    <row r="39475" spans="1:7">
      <c r="A39475">
        <v>7305</v>
      </c>
      <c r="B39475" t="s">
        <v>135</v>
      </c>
      <c r="C39475" s="30">
        <v>1.5839999999999999</v>
      </c>
      <c r="D39475" t="s">
        <v>20</v>
      </c>
      <c r="E39475">
        <v>2026</v>
      </c>
      <c r="G39475" t="s">
        <v>273</v>
      </c>
    </row>
    <row r="39476" spans="1:7">
      <c r="A39476">
        <v>7305</v>
      </c>
      <c r="B39476" t="s">
        <v>135</v>
      </c>
      <c r="C39476" s="30">
        <v>1.728</v>
      </c>
      <c r="D39476" t="s">
        <v>20</v>
      </c>
      <c r="E39476">
        <v>2027</v>
      </c>
      <c r="G39476" t="s">
        <v>273</v>
      </c>
    </row>
    <row r="39477" spans="1:7">
      <c r="A39477">
        <v>7305</v>
      </c>
      <c r="B39477" t="s">
        <v>135</v>
      </c>
      <c r="C39477" s="30">
        <v>1.8719999999999999</v>
      </c>
      <c r="D39477" t="s">
        <v>20</v>
      </c>
      <c r="E39477">
        <v>2028</v>
      </c>
      <c r="G39477" t="s">
        <v>273</v>
      </c>
    </row>
    <row r="39478" spans="1:7">
      <c r="A39478">
        <v>73061100</v>
      </c>
      <c r="B39478" t="s">
        <v>135</v>
      </c>
      <c r="C39478" s="30">
        <v>3.27</v>
      </c>
      <c r="G39478" t="s">
        <v>273</v>
      </c>
    </row>
    <row r="39479" spans="1:7">
      <c r="A39479">
        <v>73061100</v>
      </c>
      <c r="B39479" t="s">
        <v>135</v>
      </c>
      <c r="C39479" s="30">
        <v>3.597</v>
      </c>
      <c r="E39479">
        <v>2026</v>
      </c>
      <c r="G39479" t="s">
        <v>273</v>
      </c>
    </row>
    <row r="39480" spans="1:7">
      <c r="A39480">
        <v>73061100</v>
      </c>
      <c r="B39480" t="s">
        <v>135</v>
      </c>
      <c r="C39480" s="30">
        <v>3.9239999999999999</v>
      </c>
      <c r="E39480">
        <v>2027</v>
      </c>
      <c r="G39480" t="s">
        <v>273</v>
      </c>
    </row>
    <row r="39481" spans="1:7">
      <c r="A39481">
        <v>73061100</v>
      </c>
      <c r="B39481" t="s">
        <v>135</v>
      </c>
      <c r="C39481" s="30">
        <v>4.2510000000000003</v>
      </c>
      <c r="E39481">
        <v>2028</v>
      </c>
      <c r="G39481" t="s">
        <v>273</v>
      </c>
    </row>
    <row r="39482" spans="1:7">
      <c r="A39482">
        <v>73061900</v>
      </c>
      <c r="B39482" t="s">
        <v>135</v>
      </c>
      <c r="C39482" s="30">
        <v>1.44</v>
      </c>
      <c r="D39482" t="s">
        <v>20</v>
      </c>
      <c r="G39482" t="s">
        <v>273</v>
      </c>
    </row>
    <row r="39483" spans="1:7">
      <c r="A39483">
        <v>73061900</v>
      </c>
      <c r="B39483" t="s">
        <v>135</v>
      </c>
      <c r="C39483" s="30">
        <v>1.5839999999999999</v>
      </c>
      <c r="D39483" t="s">
        <v>20</v>
      </c>
      <c r="E39483">
        <v>2026</v>
      </c>
      <c r="G39483" t="s">
        <v>273</v>
      </c>
    </row>
    <row r="39484" spans="1:7">
      <c r="A39484">
        <v>73061900</v>
      </c>
      <c r="B39484" t="s">
        <v>135</v>
      </c>
      <c r="C39484" s="30">
        <v>1.728</v>
      </c>
      <c r="D39484" t="s">
        <v>20</v>
      </c>
      <c r="E39484">
        <v>2027</v>
      </c>
      <c r="G39484" t="s">
        <v>273</v>
      </c>
    </row>
    <row r="39485" spans="1:7">
      <c r="A39485">
        <v>73061900</v>
      </c>
      <c r="B39485" t="s">
        <v>135</v>
      </c>
      <c r="C39485" s="30">
        <v>1.8719999999999999</v>
      </c>
      <c r="D39485" t="s">
        <v>20</v>
      </c>
      <c r="E39485">
        <v>2028</v>
      </c>
      <c r="G39485" t="s">
        <v>273</v>
      </c>
    </row>
    <row r="39486" spans="1:7">
      <c r="A39486">
        <v>73062100</v>
      </c>
      <c r="B39486" t="s">
        <v>135</v>
      </c>
      <c r="C39486" s="30">
        <v>3.27</v>
      </c>
      <c r="G39486" t="s">
        <v>273</v>
      </c>
    </row>
    <row r="39487" spans="1:7">
      <c r="A39487">
        <v>73062100</v>
      </c>
      <c r="B39487" t="s">
        <v>135</v>
      </c>
      <c r="C39487" s="30">
        <v>3.597</v>
      </c>
      <c r="E39487">
        <v>2026</v>
      </c>
      <c r="G39487" t="s">
        <v>273</v>
      </c>
    </row>
    <row r="39488" spans="1:7">
      <c r="A39488">
        <v>73062100</v>
      </c>
      <c r="B39488" t="s">
        <v>135</v>
      </c>
      <c r="C39488" s="30">
        <v>3.9239999999999999</v>
      </c>
      <c r="E39488">
        <v>2027</v>
      </c>
      <c r="G39488" t="s">
        <v>273</v>
      </c>
    </row>
    <row r="39489" spans="1:7">
      <c r="A39489">
        <v>73062100</v>
      </c>
      <c r="B39489" t="s">
        <v>135</v>
      </c>
      <c r="C39489" s="30">
        <v>4.2510000000000003</v>
      </c>
      <c r="E39489">
        <v>2028</v>
      </c>
      <c r="G39489" t="s">
        <v>273</v>
      </c>
    </row>
    <row r="39490" spans="1:7">
      <c r="A39490">
        <v>73062900</v>
      </c>
      <c r="B39490" t="s">
        <v>135</v>
      </c>
      <c r="C39490" s="30">
        <v>1.44</v>
      </c>
      <c r="D39490" t="s">
        <v>20</v>
      </c>
      <c r="G39490" t="s">
        <v>273</v>
      </c>
    </row>
    <row r="39491" spans="1:7">
      <c r="A39491">
        <v>73062900</v>
      </c>
      <c r="B39491" t="s">
        <v>135</v>
      </c>
      <c r="C39491" s="30">
        <v>1.5839999999999999</v>
      </c>
      <c r="D39491" t="s">
        <v>20</v>
      </c>
      <c r="E39491">
        <v>2026</v>
      </c>
      <c r="G39491" t="s">
        <v>273</v>
      </c>
    </row>
    <row r="39492" spans="1:7">
      <c r="A39492">
        <v>73062900</v>
      </c>
      <c r="B39492" t="s">
        <v>135</v>
      </c>
      <c r="C39492" s="30">
        <v>1.728</v>
      </c>
      <c r="D39492" t="s">
        <v>20</v>
      </c>
      <c r="E39492">
        <v>2027</v>
      </c>
      <c r="G39492" t="s">
        <v>273</v>
      </c>
    </row>
    <row r="39493" spans="1:7">
      <c r="A39493">
        <v>73062900</v>
      </c>
      <c r="B39493" t="s">
        <v>135</v>
      </c>
      <c r="C39493" s="30">
        <v>1.8719999999999999</v>
      </c>
      <c r="D39493" t="s">
        <v>20</v>
      </c>
      <c r="E39493">
        <v>2028</v>
      </c>
      <c r="G39493" t="s">
        <v>273</v>
      </c>
    </row>
    <row r="39494" spans="1:7">
      <c r="A39494">
        <v>73063012</v>
      </c>
      <c r="B39494" t="s">
        <v>135</v>
      </c>
      <c r="C39494" s="30">
        <v>1.44</v>
      </c>
      <c r="D39494" t="s">
        <v>20</v>
      </c>
      <c r="G39494" t="s">
        <v>273</v>
      </c>
    </row>
    <row r="39495" spans="1:7">
      <c r="A39495">
        <v>73063012</v>
      </c>
      <c r="B39495" t="s">
        <v>135</v>
      </c>
      <c r="C39495" s="30">
        <v>1.5839999999999999</v>
      </c>
      <c r="D39495" t="s">
        <v>20</v>
      </c>
      <c r="E39495">
        <v>2026</v>
      </c>
      <c r="G39495" t="s">
        <v>273</v>
      </c>
    </row>
    <row r="39496" spans="1:7">
      <c r="A39496">
        <v>73063012</v>
      </c>
      <c r="B39496" t="s">
        <v>135</v>
      </c>
      <c r="C39496" s="30">
        <v>1.728</v>
      </c>
      <c r="D39496" t="s">
        <v>20</v>
      </c>
      <c r="E39496">
        <v>2027</v>
      </c>
      <c r="G39496" t="s">
        <v>273</v>
      </c>
    </row>
    <row r="39497" spans="1:7">
      <c r="A39497">
        <v>73063012</v>
      </c>
      <c r="B39497" t="s">
        <v>135</v>
      </c>
      <c r="C39497" s="30">
        <v>1.8719999999999999</v>
      </c>
      <c r="D39497" t="s">
        <v>20</v>
      </c>
      <c r="E39497">
        <v>2028</v>
      </c>
      <c r="G39497" t="s">
        <v>273</v>
      </c>
    </row>
    <row r="39498" spans="1:7">
      <c r="A39498">
        <v>73063018</v>
      </c>
      <c r="B39498" t="s">
        <v>135</v>
      </c>
      <c r="C39498" s="30">
        <v>1.4</v>
      </c>
      <c r="D39498" t="s">
        <v>20</v>
      </c>
      <c r="G39498" t="s">
        <v>273</v>
      </c>
    </row>
    <row r="39499" spans="1:7">
      <c r="A39499">
        <v>73063018</v>
      </c>
      <c r="B39499" t="s">
        <v>135</v>
      </c>
      <c r="C39499" s="30">
        <v>1.5399999999999998</v>
      </c>
      <c r="D39499" t="s">
        <v>20</v>
      </c>
      <c r="E39499">
        <v>2026</v>
      </c>
      <c r="G39499" t="s">
        <v>273</v>
      </c>
    </row>
    <row r="39500" spans="1:7">
      <c r="A39500">
        <v>73063018</v>
      </c>
      <c r="B39500" t="s">
        <v>135</v>
      </c>
      <c r="C39500" s="30">
        <v>1.68</v>
      </c>
      <c r="D39500" t="s">
        <v>20</v>
      </c>
      <c r="E39500">
        <v>2027</v>
      </c>
      <c r="G39500" t="s">
        <v>273</v>
      </c>
    </row>
    <row r="39501" spans="1:7">
      <c r="A39501">
        <v>73063018</v>
      </c>
      <c r="B39501" t="s">
        <v>135</v>
      </c>
      <c r="C39501" s="30">
        <v>1.8199999999999998</v>
      </c>
      <c r="D39501" t="s">
        <v>20</v>
      </c>
      <c r="E39501">
        <v>2028</v>
      </c>
      <c r="G39501" t="s">
        <v>273</v>
      </c>
    </row>
    <row r="39502" spans="1:7">
      <c r="A39502">
        <v>73063041</v>
      </c>
      <c r="B39502" t="s">
        <v>135</v>
      </c>
      <c r="C39502" s="30">
        <v>1.44</v>
      </c>
      <c r="D39502" t="s">
        <v>20</v>
      </c>
      <c r="G39502" t="s">
        <v>273</v>
      </c>
    </row>
    <row r="39503" spans="1:7">
      <c r="A39503">
        <v>73063041</v>
      </c>
      <c r="B39503" t="s">
        <v>135</v>
      </c>
      <c r="C39503" s="30">
        <v>1.5839999999999999</v>
      </c>
      <c r="D39503" t="s">
        <v>20</v>
      </c>
      <c r="E39503">
        <v>2026</v>
      </c>
      <c r="G39503" t="s">
        <v>273</v>
      </c>
    </row>
    <row r="39504" spans="1:7">
      <c r="A39504">
        <v>73063041</v>
      </c>
      <c r="B39504" t="s">
        <v>135</v>
      </c>
      <c r="C39504" s="30">
        <v>1.728</v>
      </c>
      <c r="D39504" t="s">
        <v>20</v>
      </c>
      <c r="E39504">
        <v>2027</v>
      </c>
      <c r="G39504" t="s">
        <v>273</v>
      </c>
    </row>
    <row r="39505" spans="1:7">
      <c r="A39505">
        <v>73063041</v>
      </c>
      <c r="B39505" t="s">
        <v>135</v>
      </c>
      <c r="C39505" s="30">
        <v>1.8719999999999999</v>
      </c>
      <c r="D39505" t="s">
        <v>20</v>
      </c>
      <c r="E39505">
        <v>2028</v>
      </c>
      <c r="G39505" t="s">
        <v>273</v>
      </c>
    </row>
    <row r="39506" spans="1:7">
      <c r="A39506">
        <v>73063049</v>
      </c>
      <c r="B39506" t="s">
        <v>135</v>
      </c>
      <c r="C39506" s="30">
        <v>1.44</v>
      </c>
      <c r="D39506" t="s">
        <v>20</v>
      </c>
      <c r="G39506" t="s">
        <v>273</v>
      </c>
    </row>
    <row r="39507" spans="1:7">
      <c r="A39507">
        <v>73063049</v>
      </c>
      <c r="B39507" t="s">
        <v>135</v>
      </c>
      <c r="C39507" s="30">
        <v>1.5839999999999999</v>
      </c>
      <c r="D39507" t="s">
        <v>20</v>
      </c>
      <c r="E39507">
        <v>2026</v>
      </c>
      <c r="G39507" t="s">
        <v>273</v>
      </c>
    </row>
    <row r="39508" spans="1:7">
      <c r="A39508">
        <v>73063049</v>
      </c>
      <c r="B39508" t="s">
        <v>135</v>
      </c>
      <c r="C39508" s="30">
        <v>1.728</v>
      </c>
      <c r="D39508" t="s">
        <v>20</v>
      </c>
      <c r="E39508">
        <v>2027</v>
      </c>
      <c r="G39508" t="s">
        <v>273</v>
      </c>
    </row>
    <row r="39509" spans="1:7">
      <c r="A39509">
        <v>73063049</v>
      </c>
      <c r="B39509" t="s">
        <v>135</v>
      </c>
      <c r="C39509" s="30">
        <v>1.8719999999999999</v>
      </c>
      <c r="D39509" t="s">
        <v>20</v>
      </c>
      <c r="E39509">
        <v>2028</v>
      </c>
      <c r="G39509" t="s">
        <v>273</v>
      </c>
    </row>
    <row r="39510" spans="1:7">
      <c r="A39510">
        <v>73063072</v>
      </c>
      <c r="B39510" t="s">
        <v>135</v>
      </c>
      <c r="C39510" s="30">
        <v>1.44</v>
      </c>
      <c r="D39510" t="s">
        <v>20</v>
      </c>
      <c r="G39510" t="s">
        <v>273</v>
      </c>
    </row>
    <row r="39511" spans="1:7">
      <c r="A39511">
        <v>73063072</v>
      </c>
      <c r="B39511" t="s">
        <v>135</v>
      </c>
      <c r="C39511" s="30">
        <v>1.5839999999999999</v>
      </c>
      <c r="D39511" t="s">
        <v>20</v>
      </c>
      <c r="E39511">
        <v>2026</v>
      </c>
      <c r="G39511" t="s">
        <v>273</v>
      </c>
    </row>
    <row r="39512" spans="1:7">
      <c r="A39512">
        <v>73063072</v>
      </c>
      <c r="B39512" t="s">
        <v>135</v>
      </c>
      <c r="C39512" s="30">
        <v>1.728</v>
      </c>
      <c r="D39512" t="s">
        <v>20</v>
      </c>
      <c r="E39512">
        <v>2027</v>
      </c>
      <c r="G39512" t="s">
        <v>273</v>
      </c>
    </row>
    <row r="39513" spans="1:7">
      <c r="A39513">
        <v>73063072</v>
      </c>
      <c r="B39513" t="s">
        <v>135</v>
      </c>
      <c r="C39513" s="30">
        <v>1.8719999999999999</v>
      </c>
      <c r="D39513" t="s">
        <v>20</v>
      </c>
      <c r="E39513">
        <v>2028</v>
      </c>
      <c r="G39513" t="s">
        <v>273</v>
      </c>
    </row>
    <row r="39514" spans="1:7">
      <c r="A39514">
        <v>73063077</v>
      </c>
      <c r="B39514" t="s">
        <v>135</v>
      </c>
      <c r="C39514" s="30">
        <v>1.44</v>
      </c>
      <c r="D39514" t="s">
        <v>20</v>
      </c>
      <c r="G39514" t="s">
        <v>273</v>
      </c>
    </row>
    <row r="39515" spans="1:7">
      <c r="A39515">
        <v>73063077</v>
      </c>
      <c r="B39515" t="s">
        <v>135</v>
      </c>
      <c r="C39515" s="30">
        <v>1.5839999999999999</v>
      </c>
      <c r="D39515" t="s">
        <v>20</v>
      </c>
      <c r="E39515">
        <v>2026</v>
      </c>
      <c r="G39515" t="s">
        <v>273</v>
      </c>
    </row>
    <row r="39516" spans="1:7">
      <c r="A39516">
        <v>73063077</v>
      </c>
      <c r="B39516" t="s">
        <v>135</v>
      </c>
      <c r="C39516" s="30">
        <v>1.728</v>
      </c>
      <c r="D39516" t="s">
        <v>20</v>
      </c>
      <c r="E39516">
        <v>2027</v>
      </c>
      <c r="G39516" t="s">
        <v>273</v>
      </c>
    </row>
    <row r="39517" spans="1:7">
      <c r="A39517">
        <v>73063077</v>
      </c>
      <c r="B39517" t="s">
        <v>135</v>
      </c>
      <c r="C39517" s="30">
        <v>1.8719999999999999</v>
      </c>
      <c r="D39517" t="s">
        <v>20</v>
      </c>
      <c r="E39517">
        <v>2028</v>
      </c>
      <c r="G39517" t="s">
        <v>273</v>
      </c>
    </row>
    <row r="39518" spans="1:7">
      <c r="A39518">
        <v>73063080</v>
      </c>
      <c r="B39518" t="s">
        <v>135</v>
      </c>
      <c r="C39518" s="30">
        <v>1.44</v>
      </c>
      <c r="D39518" t="s">
        <v>20</v>
      </c>
      <c r="G39518" t="s">
        <v>273</v>
      </c>
    </row>
    <row r="39519" spans="1:7">
      <c r="A39519">
        <v>73063080</v>
      </c>
      <c r="B39519" t="s">
        <v>135</v>
      </c>
      <c r="C39519" s="30">
        <v>1.5839999999999999</v>
      </c>
      <c r="D39519" t="s">
        <v>20</v>
      </c>
      <c r="E39519">
        <v>2026</v>
      </c>
      <c r="G39519" t="s">
        <v>273</v>
      </c>
    </row>
    <row r="39520" spans="1:7">
      <c r="A39520">
        <v>73063080</v>
      </c>
      <c r="B39520" t="s">
        <v>135</v>
      </c>
      <c r="C39520" s="30">
        <v>1.728</v>
      </c>
      <c r="D39520" t="s">
        <v>20</v>
      </c>
      <c r="E39520">
        <v>2027</v>
      </c>
      <c r="G39520" t="s">
        <v>273</v>
      </c>
    </row>
    <row r="39521" spans="1:7">
      <c r="A39521">
        <v>73063080</v>
      </c>
      <c r="B39521" t="s">
        <v>135</v>
      </c>
      <c r="C39521" s="30">
        <v>1.8719999999999999</v>
      </c>
      <c r="D39521" t="s">
        <v>20</v>
      </c>
      <c r="E39521">
        <v>2028</v>
      </c>
      <c r="G39521" t="s">
        <v>273</v>
      </c>
    </row>
    <row r="39522" spans="1:7">
      <c r="A39522">
        <v>73064020</v>
      </c>
      <c r="B39522" t="s">
        <v>135</v>
      </c>
      <c r="C39522" s="30">
        <v>3.27</v>
      </c>
      <c r="G39522" t="s">
        <v>273</v>
      </c>
    </row>
    <row r="39523" spans="1:7">
      <c r="A39523">
        <v>73064020</v>
      </c>
      <c r="B39523" t="s">
        <v>135</v>
      </c>
      <c r="C39523" s="30">
        <v>3.597</v>
      </c>
      <c r="E39523">
        <v>2026</v>
      </c>
      <c r="G39523" t="s">
        <v>273</v>
      </c>
    </row>
    <row r="39524" spans="1:7">
      <c r="A39524">
        <v>73064020</v>
      </c>
      <c r="B39524" t="s">
        <v>135</v>
      </c>
      <c r="C39524" s="30">
        <v>3.9239999999999999</v>
      </c>
      <c r="E39524">
        <v>2027</v>
      </c>
      <c r="G39524" t="s">
        <v>273</v>
      </c>
    </row>
    <row r="39525" spans="1:7">
      <c r="A39525">
        <v>73064020</v>
      </c>
      <c r="B39525" t="s">
        <v>135</v>
      </c>
      <c r="C39525" s="30">
        <v>4.2510000000000003</v>
      </c>
      <c r="E39525">
        <v>2028</v>
      </c>
      <c r="G39525" t="s">
        <v>273</v>
      </c>
    </row>
    <row r="39526" spans="1:7">
      <c r="A39526">
        <v>73064080</v>
      </c>
      <c r="B39526" t="s">
        <v>135</v>
      </c>
      <c r="C39526" s="30">
        <v>3.22</v>
      </c>
      <c r="G39526" t="s">
        <v>273</v>
      </c>
    </row>
    <row r="39527" spans="1:7">
      <c r="A39527">
        <v>73064080</v>
      </c>
      <c r="B39527" t="s">
        <v>135</v>
      </c>
      <c r="C39527" s="30">
        <v>3.5420000000000003</v>
      </c>
      <c r="E39527">
        <v>2026</v>
      </c>
      <c r="G39527" t="s">
        <v>273</v>
      </c>
    </row>
    <row r="39528" spans="1:7">
      <c r="A39528">
        <v>73064080</v>
      </c>
      <c r="B39528" t="s">
        <v>135</v>
      </c>
      <c r="C39528" s="30">
        <v>3.8640000000000003</v>
      </c>
      <c r="E39528">
        <v>2027</v>
      </c>
      <c r="G39528" t="s">
        <v>273</v>
      </c>
    </row>
    <row r="39529" spans="1:7">
      <c r="A39529">
        <v>73064080</v>
      </c>
      <c r="B39529" t="s">
        <v>135</v>
      </c>
      <c r="C39529" s="30">
        <v>4.1859999999999999</v>
      </c>
      <c r="E39529">
        <v>2028</v>
      </c>
      <c r="G39529" t="s">
        <v>273</v>
      </c>
    </row>
    <row r="39530" spans="1:7">
      <c r="A39530">
        <v>73065021</v>
      </c>
      <c r="B39530" t="s">
        <v>135</v>
      </c>
      <c r="C39530" s="30">
        <v>1.48</v>
      </c>
      <c r="D39530" t="s">
        <v>21</v>
      </c>
      <c r="G39530" t="s">
        <v>273</v>
      </c>
    </row>
    <row r="39531" spans="1:7">
      <c r="A39531">
        <v>73065021</v>
      </c>
      <c r="B39531" t="s">
        <v>135</v>
      </c>
      <c r="C39531" s="30">
        <v>1.6279999999999999</v>
      </c>
      <c r="D39531" t="s">
        <v>21</v>
      </c>
      <c r="E39531">
        <v>2026</v>
      </c>
      <c r="G39531" t="s">
        <v>273</v>
      </c>
    </row>
    <row r="39532" spans="1:7">
      <c r="A39532">
        <v>73065021</v>
      </c>
      <c r="B39532" t="s">
        <v>135</v>
      </c>
      <c r="C39532" s="30">
        <v>1.776</v>
      </c>
      <c r="D39532" t="s">
        <v>21</v>
      </c>
      <c r="E39532">
        <v>2027</v>
      </c>
      <c r="G39532" t="s">
        <v>273</v>
      </c>
    </row>
    <row r="39533" spans="1:7">
      <c r="A39533">
        <v>73065021</v>
      </c>
      <c r="B39533" t="s">
        <v>135</v>
      </c>
      <c r="C39533" s="30">
        <v>1.9239999999999999</v>
      </c>
      <c r="D39533" t="s">
        <v>21</v>
      </c>
      <c r="E39533">
        <v>2028</v>
      </c>
      <c r="G39533" t="s">
        <v>273</v>
      </c>
    </row>
    <row r="39534" spans="1:7">
      <c r="A39534">
        <v>73065029</v>
      </c>
      <c r="B39534" t="s">
        <v>135</v>
      </c>
      <c r="C39534" s="30">
        <v>1.43</v>
      </c>
      <c r="D39534" t="s">
        <v>21</v>
      </c>
      <c r="G39534" t="s">
        <v>273</v>
      </c>
    </row>
    <row r="39535" spans="1:7">
      <c r="A39535">
        <v>73065029</v>
      </c>
      <c r="B39535" t="s">
        <v>135</v>
      </c>
      <c r="C39535" s="30">
        <v>1.573</v>
      </c>
      <c r="D39535" t="s">
        <v>21</v>
      </c>
      <c r="E39535">
        <v>2026</v>
      </c>
      <c r="G39535" t="s">
        <v>273</v>
      </c>
    </row>
    <row r="39536" spans="1:7">
      <c r="A39536">
        <v>73065029</v>
      </c>
      <c r="B39536" t="s">
        <v>135</v>
      </c>
      <c r="C39536" s="30">
        <v>1.716</v>
      </c>
      <c r="D39536" t="s">
        <v>21</v>
      </c>
      <c r="E39536">
        <v>2027</v>
      </c>
      <c r="G39536" t="s">
        <v>273</v>
      </c>
    </row>
    <row r="39537" spans="1:7">
      <c r="A39537">
        <v>73065029</v>
      </c>
      <c r="B39537" t="s">
        <v>135</v>
      </c>
      <c r="C39537" s="30">
        <v>1.859</v>
      </c>
      <c r="D39537" t="s">
        <v>21</v>
      </c>
      <c r="E39537">
        <v>2028</v>
      </c>
      <c r="G39537" t="s">
        <v>273</v>
      </c>
    </row>
    <row r="39538" spans="1:7">
      <c r="A39538">
        <v>73065080</v>
      </c>
      <c r="B39538" t="s">
        <v>135</v>
      </c>
      <c r="C39538" s="30">
        <v>1.48</v>
      </c>
      <c r="D39538" t="s">
        <v>21</v>
      </c>
      <c r="G39538" t="s">
        <v>273</v>
      </c>
    </row>
    <row r="39539" spans="1:7">
      <c r="A39539">
        <v>73065080</v>
      </c>
      <c r="B39539" t="s">
        <v>135</v>
      </c>
      <c r="C39539" s="30">
        <v>1.6279999999999999</v>
      </c>
      <c r="D39539" t="s">
        <v>21</v>
      </c>
      <c r="E39539">
        <v>2026</v>
      </c>
      <c r="G39539" t="s">
        <v>273</v>
      </c>
    </row>
    <row r="39540" spans="1:7">
      <c r="A39540">
        <v>73065080</v>
      </c>
      <c r="B39540" t="s">
        <v>135</v>
      </c>
      <c r="C39540" s="30">
        <v>1.776</v>
      </c>
      <c r="D39540" t="s">
        <v>21</v>
      </c>
      <c r="E39540">
        <v>2027</v>
      </c>
      <c r="G39540" t="s">
        <v>273</v>
      </c>
    </row>
    <row r="39541" spans="1:7">
      <c r="A39541">
        <v>73065080</v>
      </c>
      <c r="B39541" t="s">
        <v>135</v>
      </c>
      <c r="C39541" s="30">
        <v>1.9239999999999999</v>
      </c>
      <c r="D39541" t="s">
        <v>21</v>
      </c>
      <c r="E39541">
        <v>2028</v>
      </c>
      <c r="G39541" t="s">
        <v>273</v>
      </c>
    </row>
    <row r="39542" spans="1:7">
      <c r="A39542">
        <v>73066110</v>
      </c>
      <c r="B39542" t="s">
        <v>135</v>
      </c>
      <c r="C39542" s="30">
        <v>3.27</v>
      </c>
      <c r="G39542" t="s">
        <v>273</v>
      </c>
    </row>
    <row r="39543" spans="1:7">
      <c r="A39543">
        <v>73066110</v>
      </c>
      <c r="B39543" t="s">
        <v>135</v>
      </c>
      <c r="C39543" s="30">
        <v>3.597</v>
      </c>
      <c r="E39543">
        <v>2026</v>
      </c>
      <c r="G39543" t="s">
        <v>273</v>
      </c>
    </row>
    <row r="39544" spans="1:7">
      <c r="A39544">
        <v>73066110</v>
      </c>
      <c r="B39544" t="s">
        <v>135</v>
      </c>
      <c r="C39544" s="30">
        <v>3.9239999999999999</v>
      </c>
      <c r="E39544">
        <v>2027</v>
      </c>
      <c r="G39544" t="s">
        <v>273</v>
      </c>
    </row>
    <row r="39545" spans="1:7">
      <c r="A39545">
        <v>73066110</v>
      </c>
      <c r="B39545" t="s">
        <v>135</v>
      </c>
      <c r="C39545" s="30">
        <v>4.2510000000000003</v>
      </c>
      <c r="E39545">
        <v>2028</v>
      </c>
      <c r="G39545" t="s">
        <v>273</v>
      </c>
    </row>
    <row r="39546" spans="1:7">
      <c r="A39546">
        <v>73066192</v>
      </c>
      <c r="B39546" t="s">
        <v>135</v>
      </c>
      <c r="C39546" s="30">
        <v>1.44</v>
      </c>
      <c r="D39546" t="s">
        <v>20</v>
      </c>
      <c r="G39546" t="s">
        <v>273</v>
      </c>
    </row>
    <row r="39547" spans="1:7">
      <c r="A39547">
        <v>73066192</v>
      </c>
      <c r="B39547" t="s">
        <v>135</v>
      </c>
      <c r="C39547" s="30">
        <v>1.5839999999999999</v>
      </c>
      <c r="D39547" t="s">
        <v>20</v>
      </c>
      <c r="E39547">
        <v>2026</v>
      </c>
      <c r="G39547" t="s">
        <v>273</v>
      </c>
    </row>
    <row r="39548" spans="1:7">
      <c r="A39548">
        <v>73066192</v>
      </c>
      <c r="B39548" t="s">
        <v>135</v>
      </c>
      <c r="C39548" s="30">
        <v>1.728</v>
      </c>
      <c r="D39548" t="s">
        <v>20</v>
      </c>
      <c r="E39548">
        <v>2027</v>
      </c>
      <c r="G39548" t="s">
        <v>273</v>
      </c>
    </row>
    <row r="39549" spans="1:7">
      <c r="A39549">
        <v>73066192</v>
      </c>
      <c r="B39549" t="s">
        <v>135</v>
      </c>
      <c r="C39549" s="30">
        <v>1.8719999999999999</v>
      </c>
      <c r="D39549" t="s">
        <v>20</v>
      </c>
      <c r="E39549">
        <v>2028</v>
      </c>
      <c r="G39549" t="s">
        <v>273</v>
      </c>
    </row>
    <row r="39550" spans="1:7">
      <c r="A39550">
        <v>73066199</v>
      </c>
      <c r="B39550" t="s">
        <v>135</v>
      </c>
      <c r="C39550" s="30">
        <v>1.44</v>
      </c>
      <c r="D39550" t="s">
        <v>20</v>
      </c>
      <c r="G39550" t="s">
        <v>273</v>
      </c>
    </row>
    <row r="39551" spans="1:7">
      <c r="A39551">
        <v>73066199</v>
      </c>
      <c r="B39551" t="s">
        <v>135</v>
      </c>
      <c r="C39551" s="30">
        <v>1.5839999999999999</v>
      </c>
      <c r="D39551" t="s">
        <v>20</v>
      </c>
      <c r="E39551">
        <v>2026</v>
      </c>
      <c r="G39551" t="s">
        <v>273</v>
      </c>
    </row>
    <row r="39552" spans="1:7">
      <c r="A39552">
        <v>73066199</v>
      </c>
      <c r="B39552" t="s">
        <v>135</v>
      </c>
      <c r="C39552" s="30">
        <v>1.728</v>
      </c>
      <c r="D39552" t="s">
        <v>20</v>
      </c>
      <c r="E39552">
        <v>2027</v>
      </c>
      <c r="G39552" t="s">
        <v>273</v>
      </c>
    </row>
    <row r="39553" spans="1:7">
      <c r="A39553">
        <v>73066199</v>
      </c>
      <c r="B39553" t="s">
        <v>135</v>
      </c>
      <c r="C39553" s="30">
        <v>1.8719999999999999</v>
      </c>
      <c r="D39553" t="s">
        <v>20</v>
      </c>
      <c r="E39553">
        <v>2028</v>
      </c>
      <c r="G39553" t="s">
        <v>273</v>
      </c>
    </row>
    <row r="39554" spans="1:7">
      <c r="A39554">
        <v>73066910</v>
      </c>
      <c r="B39554" t="s">
        <v>135</v>
      </c>
      <c r="C39554" s="30">
        <v>3.27</v>
      </c>
      <c r="G39554" t="s">
        <v>273</v>
      </c>
    </row>
    <row r="39555" spans="1:7">
      <c r="A39555">
        <v>73066910</v>
      </c>
      <c r="B39555" t="s">
        <v>135</v>
      </c>
      <c r="C39555" s="30">
        <v>3.597</v>
      </c>
      <c r="E39555">
        <v>2026</v>
      </c>
      <c r="G39555" t="s">
        <v>273</v>
      </c>
    </row>
    <row r="39556" spans="1:7">
      <c r="A39556">
        <v>73066910</v>
      </c>
      <c r="B39556" t="s">
        <v>135</v>
      </c>
      <c r="C39556" s="30">
        <v>3.9239999999999999</v>
      </c>
      <c r="E39556">
        <v>2027</v>
      </c>
      <c r="G39556" t="s">
        <v>273</v>
      </c>
    </row>
    <row r="39557" spans="1:7">
      <c r="A39557">
        <v>73066910</v>
      </c>
      <c r="B39557" t="s">
        <v>135</v>
      </c>
      <c r="C39557" s="30">
        <v>4.2510000000000003</v>
      </c>
      <c r="E39557">
        <v>2028</v>
      </c>
      <c r="G39557" t="s">
        <v>273</v>
      </c>
    </row>
    <row r="39558" spans="1:7">
      <c r="A39558">
        <v>73066990</v>
      </c>
      <c r="B39558" t="s">
        <v>135</v>
      </c>
      <c r="C39558" s="30">
        <v>1.44</v>
      </c>
      <c r="D39558" t="s">
        <v>20</v>
      </c>
      <c r="G39558" t="s">
        <v>273</v>
      </c>
    </row>
    <row r="39559" spans="1:7">
      <c r="A39559">
        <v>73066990</v>
      </c>
      <c r="B39559" t="s">
        <v>135</v>
      </c>
      <c r="C39559" s="30">
        <v>1.5839999999999999</v>
      </c>
      <c r="D39559" t="s">
        <v>20</v>
      </c>
      <c r="E39559">
        <v>2026</v>
      </c>
      <c r="G39559" t="s">
        <v>273</v>
      </c>
    </row>
    <row r="39560" spans="1:7">
      <c r="A39560">
        <v>73066990</v>
      </c>
      <c r="B39560" t="s">
        <v>135</v>
      </c>
      <c r="C39560" s="30">
        <v>1.728</v>
      </c>
      <c r="D39560" t="s">
        <v>20</v>
      </c>
      <c r="E39560">
        <v>2027</v>
      </c>
      <c r="G39560" t="s">
        <v>273</v>
      </c>
    </row>
    <row r="39561" spans="1:7">
      <c r="A39561">
        <v>73066990</v>
      </c>
      <c r="B39561" t="s">
        <v>135</v>
      </c>
      <c r="C39561" s="30">
        <v>1.8719999999999999</v>
      </c>
      <c r="D39561" t="s">
        <v>20</v>
      </c>
      <c r="E39561">
        <v>2028</v>
      </c>
      <c r="G39561" t="s">
        <v>273</v>
      </c>
    </row>
    <row r="39562" spans="1:7">
      <c r="A39562">
        <v>73069000</v>
      </c>
      <c r="B39562" t="s">
        <v>135</v>
      </c>
      <c r="C39562" s="30">
        <v>1.44</v>
      </c>
      <c r="D39562" t="s">
        <v>20</v>
      </c>
      <c r="G39562" t="s">
        <v>273</v>
      </c>
    </row>
    <row r="39563" spans="1:7">
      <c r="A39563">
        <v>73069000</v>
      </c>
      <c r="B39563" t="s">
        <v>135</v>
      </c>
      <c r="C39563" s="30">
        <v>1.5839999999999999</v>
      </c>
      <c r="D39563" t="s">
        <v>20</v>
      </c>
      <c r="E39563">
        <v>2026</v>
      </c>
      <c r="G39563" t="s">
        <v>273</v>
      </c>
    </row>
    <row r="39564" spans="1:7">
      <c r="A39564">
        <v>73069000</v>
      </c>
      <c r="B39564" t="s">
        <v>135</v>
      </c>
      <c r="C39564" s="30">
        <v>1.728</v>
      </c>
      <c r="D39564" t="s">
        <v>20</v>
      </c>
      <c r="E39564">
        <v>2027</v>
      </c>
      <c r="G39564" t="s">
        <v>273</v>
      </c>
    </row>
    <row r="39565" spans="1:7">
      <c r="A39565">
        <v>73069000</v>
      </c>
      <c r="B39565" t="s">
        <v>135</v>
      </c>
      <c r="C39565" s="30">
        <v>1.8719999999999999</v>
      </c>
      <c r="D39565" t="s">
        <v>20</v>
      </c>
      <c r="E39565">
        <v>2028</v>
      </c>
      <c r="G39565" t="s">
        <v>273</v>
      </c>
    </row>
    <row r="39566" spans="1:7">
      <c r="A39566">
        <v>730711</v>
      </c>
      <c r="B39566" t="s">
        <v>135</v>
      </c>
      <c r="C39566" s="30">
        <v>1.26</v>
      </c>
      <c r="G39566" t="s">
        <v>273</v>
      </c>
    </row>
    <row r="39567" spans="1:7">
      <c r="A39567">
        <v>730711</v>
      </c>
      <c r="B39567" t="s">
        <v>135</v>
      </c>
      <c r="C39567" s="30">
        <v>1.3860000000000001</v>
      </c>
      <c r="E39567">
        <v>2026</v>
      </c>
      <c r="G39567" t="s">
        <v>273</v>
      </c>
    </row>
    <row r="39568" spans="1:7">
      <c r="A39568">
        <v>730711</v>
      </c>
      <c r="B39568" t="s">
        <v>135</v>
      </c>
      <c r="C39568" s="30">
        <v>1.512</v>
      </c>
      <c r="E39568">
        <v>2027</v>
      </c>
      <c r="G39568" t="s">
        <v>273</v>
      </c>
    </row>
    <row r="39569" spans="1:7">
      <c r="A39569">
        <v>730711</v>
      </c>
      <c r="B39569" t="s">
        <v>135</v>
      </c>
      <c r="C39569" s="30">
        <v>1.6380000000000001</v>
      </c>
      <c r="E39569">
        <v>2028</v>
      </c>
      <c r="G39569" t="s">
        <v>273</v>
      </c>
    </row>
    <row r="39570" spans="1:7">
      <c r="A39570">
        <v>73071910</v>
      </c>
      <c r="B39570" t="s">
        <v>135</v>
      </c>
      <c r="C39570" s="30">
        <v>1.26</v>
      </c>
      <c r="G39570" t="s">
        <v>273</v>
      </c>
    </row>
    <row r="39571" spans="1:7">
      <c r="A39571">
        <v>73071910</v>
      </c>
      <c r="B39571" t="s">
        <v>135</v>
      </c>
      <c r="C39571" s="30">
        <v>1.3860000000000001</v>
      </c>
      <c r="E39571">
        <v>2026</v>
      </c>
      <c r="G39571" t="s">
        <v>273</v>
      </c>
    </row>
    <row r="39572" spans="1:7">
      <c r="A39572">
        <v>73071910</v>
      </c>
      <c r="B39572" t="s">
        <v>135</v>
      </c>
      <c r="C39572" s="30">
        <v>1.512</v>
      </c>
      <c r="E39572">
        <v>2027</v>
      </c>
      <c r="G39572" t="s">
        <v>273</v>
      </c>
    </row>
    <row r="39573" spans="1:7">
      <c r="A39573">
        <v>73071910</v>
      </c>
      <c r="B39573" t="s">
        <v>135</v>
      </c>
      <c r="C39573" s="30">
        <v>1.6380000000000001</v>
      </c>
      <c r="E39573">
        <v>2028</v>
      </c>
      <c r="G39573" t="s">
        <v>273</v>
      </c>
    </row>
    <row r="39574" spans="1:7">
      <c r="A39574">
        <v>73071990</v>
      </c>
      <c r="B39574" t="s">
        <v>135</v>
      </c>
      <c r="C39574" s="30">
        <v>1.33</v>
      </c>
      <c r="D39574" t="s">
        <v>20</v>
      </c>
      <c r="G39574" t="s">
        <v>273</v>
      </c>
    </row>
    <row r="39575" spans="1:7">
      <c r="A39575">
        <v>73071990</v>
      </c>
      <c r="B39575" t="s">
        <v>135</v>
      </c>
      <c r="C39575" s="30">
        <v>1.4630000000000001</v>
      </c>
      <c r="D39575" t="s">
        <v>20</v>
      </c>
      <c r="E39575">
        <v>2026</v>
      </c>
      <c r="G39575" t="s">
        <v>273</v>
      </c>
    </row>
    <row r="39576" spans="1:7">
      <c r="A39576">
        <v>73071990</v>
      </c>
      <c r="B39576" t="s">
        <v>135</v>
      </c>
      <c r="C39576" s="30">
        <v>1.5960000000000001</v>
      </c>
      <c r="D39576" t="s">
        <v>20</v>
      </c>
      <c r="E39576">
        <v>2027</v>
      </c>
      <c r="G39576" t="s">
        <v>273</v>
      </c>
    </row>
    <row r="39577" spans="1:7">
      <c r="A39577">
        <v>73071990</v>
      </c>
      <c r="B39577" t="s">
        <v>135</v>
      </c>
      <c r="C39577" s="30">
        <v>1.7290000000000001</v>
      </c>
      <c r="D39577" t="s">
        <v>20</v>
      </c>
      <c r="E39577">
        <v>2028</v>
      </c>
      <c r="G39577" t="s">
        <v>273</v>
      </c>
    </row>
    <row r="39578" spans="1:7">
      <c r="A39578">
        <v>73072100</v>
      </c>
      <c r="B39578" t="s">
        <v>135</v>
      </c>
      <c r="C39578" s="30">
        <v>2.8</v>
      </c>
      <c r="G39578" t="s">
        <v>273</v>
      </c>
    </row>
    <row r="39579" spans="1:7">
      <c r="A39579">
        <v>73072100</v>
      </c>
      <c r="B39579" t="s">
        <v>135</v>
      </c>
      <c r="C39579" s="30">
        <v>3.0799999999999996</v>
      </c>
      <c r="E39579">
        <v>2026</v>
      </c>
      <c r="G39579" t="s">
        <v>273</v>
      </c>
    </row>
    <row r="39580" spans="1:7">
      <c r="A39580">
        <v>73072100</v>
      </c>
      <c r="B39580" t="s">
        <v>135</v>
      </c>
      <c r="C39580" s="30">
        <v>3.36</v>
      </c>
      <c r="E39580">
        <v>2027</v>
      </c>
      <c r="G39580" t="s">
        <v>273</v>
      </c>
    </row>
    <row r="39581" spans="1:7">
      <c r="A39581">
        <v>73072100</v>
      </c>
      <c r="B39581" t="s">
        <v>135</v>
      </c>
      <c r="C39581" s="30">
        <v>3.6399999999999997</v>
      </c>
      <c r="E39581">
        <v>2028</v>
      </c>
      <c r="G39581" t="s">
        <v>273</v>
      </c>
    </row>
    <row r="39582" spans="1:7">
      <c r="A39582">
        <v>730722</v>
      </c>
      <c r="B39582" t="s">
        <v>135</v>
      </c>
      <c r="C39582" s="30">
        <v>2.8</v>
      </c>
      <c r="G39582" t="s">
        <v>273</v>
      </c>
    </row>
    <row r="39583" spans="1:7">
      <c r="A39583">
        <v>730722</v>
      </c>
      <c r="B39583" t="s">
        <v>135</v>
      </c>
      <c r="C39583" s="30">
        <v>3.0799999999999996</v>
      </c>
      <c r="E39583">
        <v>2026</v>
      </c>
      <c r="G39583" t="s">
        <v>273</v>
      </c>
    </row>
    <row r="39584" spans="1:7">
      <c r="A39584">
        <v>730722</v>
      </c>
      <c r="B39584" t="s">
        <v>135</v>
      </c>
      <c r="C39584" s="30">
        <v>3.36</v>
      </c>
      <c r="E39584">
        <v>2027</v>
      </c>
      <c r="G39584" t="s">
        <v>273</v>
      </c>
    </row>
    <row r="39585" spans="1:7">
      <c r="A39585">
        <v>730722</v>
      </c>
      <c r="B39585" t="s">
        <v>135</v>
      </c>
      <c r="C39585" s="30">
        <v>3.6399999999999997</v>
      </c>
      <c r="E39585">
        <v>2028</v>
      </c>
      <c r="G39585" t="s">
        <v>273</v>
      </c>
    </row>
    <row r="39586" spans="1:7">
      <c r="A39586">
        <v>730723</v>
      </c>
      <c r="B39586" t="s">
        <v>135</v>
      </c>
      <c r="C39586" s="30">
        <v>2.8</v>
      </c>
      <c r="G39586" t="s">
        <v>273</v>
      </c>
    </row>
    <row r="39587" spans="1:7">
      <c r="A39587">
        <v>730723</v>
      </c>
      <c r="B39587" t="s">
        <v>135</v>
      </c>
      <c r="C39587" s="30">
        <v>3.0799999999999996</v>
      </c>
      <c r="E39587">
        <v>2026</v>
      </c>
      <c r="G39587" t="s">
        <v>273</v>
      </c>
    </row>
    <row r="39588" spans="1:7">
      <c r="A39588">
        <v>730723</v>
      </c>
      <c r="B39588" t="s">
        <v>135</v>
      </c>
      <c r="C39588" s="30">
        <v>3.36</v>
      </c>
      <c r="E39588">
        <v>2027</v>
      </c>
      <c r="G39588" t="s">
        <v>273</v>
      </c>
    </row>
    <row r="39589" spans="1:7">
      <c r="A39589">
        <v>730723</v>
      </c>
      <c r="B39589" t="s">
        <v>135</v>
      </c>
      <c r="C39589" s="30">
        <v>3.6399999999999997</v>
      </c>
      <c r="E39589">
        <v>2028</v>
      </c>
      <c r="G39589" t="s">
        <v>273</v>
      </c>
    </row>
    <row r="39590" spans="1:7">
      <c r="A39590">
        <v>730729</v>
      </c>
      <c r="B39590" t="s">
        <v>135</v>
      </c>
      <c r="C39590" s="30">
        <v>2.8</v>
      </c>
      <c r="G39590" t="s">
        <v>273</v>
      </c>
    </row>
    <row r="39591" spans="1:7">
      <c r="A39591">
        <v>730729</v>
      </c>
      <c r="B39591" t="s">
        <v>135</v>
      </c>
      <c r="C39591" s="30">
        <v>3.0799999999999996</v>
      </c>
      <c r="E39591">
        <v>2026</v>
      </c>
      <c r="G39591" t="s">
        <v>273</v>
      </c>
    </row>
    <row r="39592" spans="1:7">
      <c r="A39592">
        <v>730729</v>
      </c>
      <c r="B39592" t="s">
        <v>135</v>
      </c>
      <c r="C39592" s="30">
        <v>3.36</v>
      </c>
      <c r="E39592">
        <v>2027</v>
      </c>
      <c r="G39592" t="s">
        <v>273</v>
      </c>
    </row>
    <row r="39593" spans="1:7">
      <c r="A39593">
        <v>730729</v>
      </c>
      <c r="B39593" t="s">
        <v>135</v>
      </c>
      <c r="C39593" s="30">
        <v>3.6399999999999997</v>
      </c>
      <c r="E39593">
        <v>2028</v>
      </c>
      <c r="G39593" t="s">
        <v>273</v>
      </c>
    </row>
    <row r="39594" spans="1:7">
      <c r="A39594">
        <v>73079100</v>
      </c>
      <c r="B39594" t="s">
        <v>135</v>
      </c>
      <c r="C39594" s="30">
        <v>1.41</v>
      </c>
      <c r="D39594" t="s">
        <v>20</v>
      </c>
      <c r="G39594" t="s">
        <v>273</v>
      </c>
    </row>
    <row r="39595" spans="1:7">
      <c r="A39595">
        <v>73079100</v>
      </c>
      <c r="B39595" t="s">
        <v>135</v>
      </c>
      <c r="C39595" s="30">
        <v>1.5509999999999999</v>
      </c>
      <c r="D39595" t="s">
        <v>20</v>
      </c>
      <c r="E39595">
        <v>2026</v>
      </c>
      <c r="G39595" t="s">
        <v>273</v>
      </c>
    </row>
    <row r="39596" spans="1:7">
      <c r="A39596">
        <v>73079100</v>
      </c>
      <c r="B39596" t="s">
        <v>135</v>
      </c>
      <c r="C39596" s="30">
        <v>1.6919999999999999</v>
      </c>
      <c r="D39596" t="s">
        <v>20</v>
      </c>
      <c r="E39596">
        <v>2027</v>
      </c>
      <c r="G39596" t="s">
        <v>273</v>
      </c>
    </row>
    <row r="39597" spans="1:7">
      <c r="A39597">
        <v>73079100</v>
      </c>
      <c r="B39597" t="s">
        <v>135</v>
      </c>
      <c r="C39597" s="30">
        <v>1.833</v>
      </c>
      <c r="D39597" t="s">
        <v>20</v>
      </c>
      <c r="E39597">
        <v>2028</v>
      </c>
      <c r="G39597" t="s">
        <v>273</v>
      </c>
    </row>
    <row r="39598" spans="1:7">
      <c r="A39598">
        <v>730792</v>
      </c>
      <c r="B39598" t="s">
        <v>135</v>
      </c>
      <c r="C39598" s="30">
        <v>1.41</v>
      </c>
      <c r="D39598" t="s">
        <v>20</v>
      </c>
      <c r="G39598" t="s">
        <v>273</v>
      </c>
    </row>
    <row r="39599" spans="1:7">
      <c r="A39599">
        <v>730792</v>
      </c>
      <c r="B39599" t="s">
        <v>135</v>
      </c>
      <c r="C39599" s="30">
        <v>1.5509999999999999</v>
      </c>
      <c r="D39599" t="s">
        <v>20</v>
      </c>
      <c r="E39599">
        <v>2026</v>
      </c>
      <c r="G39599" t="s">
        <v>273</v>
      </c>
    </row>
    <row r="39600" spans="1:7">
      <c r="A39600">
        <v>730792</v>
      </c>
      <c r="B39600" t="s">
        <v>135</v>
      </c>
      <c r="C39600" s="30">
        <v>1.6919999999999999</v>
      </c>
      <c r="D39600" t="s">
        <v>20</v>
      </c>
      <c r="E39600">
        <v>2027</v>
      </c>
      <c r="G39600" t="s">
        <v>273</v>
      </c>
    </row>
    <row r="39601" spans="1:7">
      <c r="A39601">
        <v>730792</v>
      </c>
      <c r="B39601" t="s">
        <v>135</v>
      </c>
      <c r="C39601" s="30">
        <v>1.833</v>
      </c>
      <c r="D39601" t="s">
        <v>20</v>
      </c>
      <c r="E39601">
        <v>2028</v>
      </c>
      <c r="G39601" t="s">
        <v>273</v>
      </c>
    </row>
    <row r="39602" spans="1:7">
      <c r="A39602">
        <v>730793</v>
      </c>
      <c r="B39602" t="s">
        <v>135</v>
      </c>
      <c r="C39602" s="30">
        <v>1.41</v>
      </c>
      <c r="D39602" t="s">
        <v>20</v>
      </c>
      <c r="G39602" t="s">
        <v>273</v>
      </c>
    </row>
    <row r="39603" spans="1:7">
      <c r="A39603">
        <v>730793</v>
      </c>
      <c r="B39603" t="s">
        <v>135</v>
      </c>
      <c r="C39603" s="30">
        <v>1.5509999999999999</v>
      </c>
      <c r="D39603" t="s">
        <v>20</v>
      </c>
      <c r="E39603">
        <v>2026</v>
      </c>
      <c r="G39603" t="s">
        <v>273</v>
      </c>
    </row>
    <row r="39604" spans="1:7">
      <c r="A39604">
        <v>730793</v>
      </c>
      <c r="B39604" t="s">
        <v>135</v>
      </c>
      <c r="C39604" s="30">
        <v>1.6919999999999999</v>
      </c>
      <c r="D39604" t="s">
        <v>20</v>
      </c>
      <c r="E39604">
        <v>2027</v>
      </c>
      <c r="G39604" t="s">
        <v>273</v>
      </c>
    </row>
    <row r="39605" spans="1:7">
      <c r="A39605">
        <v>730793</v>
      </c>
      <c r="B39605" t="s">
        <v>135</v>
      </c>
      <c r="C39605" s="30">
        <v>1.833</v>
      </c>
      <c r="D39605" t="s">
        <v>20</v>
      </c>
      <c r="E39605">
        <v>2028</v>
      </c>
      <c r="G39605" t="s">
        <v>273</v>
      </c>
    </row>
    <row r="39606" spans="1:7">
      <c r="A39606">
        <v>730799</v>
      </c>
      <c r="B39606" t="s">
        <v>135</v>
      </c>
      <c r="C39606" s="30">
        <v>1.41</v>
      </c>
      <c r="D39606" t="s">
        <v>20</v>
      </c>
      <c r="G39606" t="s">
        <v>273</v>
      </c>
    </row>
    <row r="39607" spans="1:7">
      <c r="A39607">
        <v>730799</v>
      </c>
      <c r="B39607" t="s">
        <v>135</v>
      </c>
      <c r="C39607" s="30">
        <v>1.5509999999999999</v>
      </c>
      <c r="D39607" t="s">
        <v>20</v>
      </c>
      <c r="E39607">
        <v>2026</v>
      </c>
      <c r="G39607" t="s">
        <v>273</v>
      </c>
    </row>
    <row r="39608" spans="1:7">
      <c r="A39608">
        <v>730799</v>
      </c>
      <c r="B39608" t="s">
        <v>135</v>
      </c>
      <c r="C39608" s="30">
        <v>1.6919999999999999</v>
      </c>
      <c r="D39608" t="s">
        <v>20</v>
      </c>
      <c r="E39608">
        <v>2027</v>
      </c>
      <c r="G39608" t="s">
        <v>273</v>
      </c>
    </row>
    <row r="39609" spans="1:7">
      <c r="A39609">
        <v>730799</v>
      </c>
      <c r="B39609" t="s">
        <v>135</v>
      </c>
      <c r="C39609" s="30">
        <v>1.833</v>
      </c>
      <c r="D39609" t="s">
        <v>20</v>
      </c>
      <c r="E39609">
        <v>2028</v>
      </c>
      <c r="G39609" t="s">
        <v>273</v>
      </c>
    </row>
    <row r="39610" spans="1:7">
      <c r="A39610">
        <v>7308</v>
      </c>
      <c r="B39610" t="s">
        <v>135</v>
      </c>
      <c r="C39610" s="30">
        <v>2.9</v>
      </c>
      <c r="D39610" t="s">
        <v>20</v>
      </c>
      <c r="G39610" t="s">
        <v>273</v>
      </c>
    </row>
    <row r="39611" spans="1:7">
      <c r="A39611">
        <v>7308</v>
      </c>
      <c r="B39611" t="s">
        <v>135</v>
      </c>
      <c r="C39611" s="30">
        <v>3.19</v>
      </c>
      <c r="D39611" t="s">
        <v>20</v>
      </c>
      <c r="E39611">
        <v>2026</v>
      </c>
      <c r="G39611" t="s">
        <v>273</v>
      </c>
    </row>
    <row r="39612" spans="1:7">
      <c r="A39612">
        <v>7308</v>
      </c>
      <c r="B39612" t="s">
        <v>135</v>
      </c>
      <c r="C39612" s="30">
        <v>3.48</v>
      </c>
      <c r="D39612" t="s">
        <v>20</v>
      </c>
      <c r="E39612">
        <v>2027</v>
      </c>
      <c r="G39612" t="s">
        <v>273</v>
      </c>
    </row>
    <row r="39613" spans="1:7">
      <c r="A39613">
        <v>7308</v>
      </c>
      <c r="B39613" t="s">
        <v>135</v>
      </c>
      <c r="C39613" s="30">
        <v>3.77</v>
      </c>
      <c r="D39613" t="s">
        <v>20</v>
      </c>
      <c r="E39613">
        <v>2028</v>
      </c>
      <c r="G39613" t="s">
        <v>273</v>
      </c>
    </row>
    <row r="39614" spans="1:7">
      <c r="A39614">
        <v>7309</v>
      </c>
      <c r="B39614" t="s">
        <v>135</v>
      </c>
      <c r="C39614" s="30">
        <v>3.19</v>
      </c>
      <c r="D39614" t="s">
        <v>20</v>
      </c>
      <c r="G39614" t="s">
        <v>273</v>
      </c>
    </row>
    <row r="39615" spans="1:7">
      <c r="A39615">
        <v>7309</v>
      </c>
      <c r="B39615" t="s">
        <v>135</v>
      </c>
      <c r="C39615" s="30">
        <v>3.5089999999999999</v>
      </c>
      <c r="D39615" t="s">
        <v>20</v>
      </c>
      <c r="E39615">
        <v>2026</v>
      </c>
      <c r="G39615" t="s">
        <v>273</v>
      </c>
    </row>
    <row r="39616" spans="1:7">
      <c r="A39616">
        <v>7309</v>
      </c>
      <c r="B39616" t="s">
        <v>135</v>
      </c>
      <c r="C39616" s="30">
        <v>3.8279999999999998</v>
      </c>
      <c r="D39616" t="s">
        <v>20</v>
      </c>
      <c r="E39616">
        <v>2027</v>
      </c>
      <c r="G39616" t="s">
        <v>273</v>
      </c>
    </row>
    <row r="39617" spans="1:7">
      <c r="A39617">
        <v>7309</v>
      </c>
      <c r="B39617" t="s">
        <v>135</v>
      </c>
      <c r="C39617" s="30">
        <v>4.1470000000000002</v>
      </c>
      <c r="D39617" t="s">
        <v>20</v>
      </c>
      <c r="E39617">
        <v>2028</v>
      </c>
      <c r="G39617" t="s">
        <v>273</v>
      </c>
    </row>
    <row r="39618" spans="1:7">
      <c r="A39618">
        <v>7310</v>
      </c>
      <c r="B39618" t="s">
        <v>135</v>
      </c>
      <c r="C39618" s="30">
        <v>1.44</v>
      </c>
      <c r="D39618" t="s">
        <v>20</v>
      </c>
      <c r="G39618" t="s">
        <v>273</v>
      </c>
    </row>
    <row r="39619" spans="1:7">
      <c r="A39619">
        <v>7310</v>
      </c>
      <c r="B39619" t="s">
        <v>135</v>
      </c>
      <c r="C39619" s="30">
        <v>1.5839999999999999</v>
      </c>
      <c r="D39619" t="s">
        <v>20</v>
      </c>
      <c r="E39619">
        <v>2026</v>
      </c>
      <c r="G39619" t="s">
        <v>273</v>
      </c>
    </row>
    <row r="39620" spans="1:7">
      <c r="A39620">
        <v>7310</v>
      </c>
      <c r="B39620" t="s">
        <v>135</v>
      </c>
      <c r="C39620" s="30">
        <v>1.728</v>
      </c>
      <c r="D39620" t="s">
        <v>20</v>
      </c>
      <c r="E39620">
        <v>2027</v>
      </c>
      <c r="G39620" t="s">
        <v>273</v>
      </c>
    </row>
    <row r="39621" spans="1:7">
      <c r="A39621">
        <v>7310</v>
      </c>
      <c r="B39621" t="s">
        <v>135</v>
      </c>
      <c r="C39621" s="30">
        <v>1.8719999999999999</v>
      </c>
      <c r="D39621" t="s">
        <v>20</v>
      </c>
      <c r="E39621">
        <v>2028</v>
      </c>
      <c r="G39621" t="s">
        <v>273</v>
      </c>
    </row>
    <row r="39622" spans="1:7">
      <c r="A39622">
        <v>731100</v>
      </c>
      <c r="B39622" t="s">
        <v>135</v>
      </c>
      <c r="C39622" s="30">
        <v>3.73</v>
      </c>
      <c r="D39622" t="s">
        <v>20</v>
      </c>
      <c r="G39622" t="s">
        <v>273</v>
      </c>
    </row>
    <row r="39623" spans="1:7">
      <c r="A39623">
        <v>731100</v>
      </c>
      <c r="B39623" t="s">
        <v>135</v>
      </c>
      <c r="C39623" s="30">
        <v>4.1029999999999998</v>
      </c>
      <c r="D39623" t="s">
        <v>20</v>
      </c>
      <c r="E39623">
        <v>2026</v>
      </c>
      <c r="G39623" t="s">
        <v>273</v>
      </c>
    </row>
    <row r="39624" spans="1:7">
      <c r="A39624">
        <v>731100</v>
      </c>
      <c r="B39624" t="s">
        <v>135</v>
      </c>
      <c r="C39624" s="30">
        <v>4.476</v>
      </c>
      <c r="D39624" t="s">
        <v>20</v>
      </c>
      <c r="E39624">
        <v>2027</v>
      </c>
      <c r="G39624" t="s">
        <v>273</v>
      </c>
    </row>
    <row r="39625" spans="1:7">
      <c r="A39625">
        <v>731100</v>
      </c>
      <c r="B39625" t="s">
        <v>135</v>
      </c>
      <c r="C39625" s="30">
        <v>4.8490000000000002</v>
      </c>
      <c r="D39625" t="s">
        <v>20</v>
      </c>
      <c r="E39625">
        <v>2028</v>
      </c>
      <c r="G39625" t="s">
        <v>273</v>
      </c>
    </row>
    <row r="39626" spans="1:7">
      <c r="A39626">
        <v>73181100</v>
      </c>
      <c r="B39626" t="s">
        <v>135</v>
      </c>
      <c r="C39626" s="30">
        <v>1.39</v>
      </c>
      <c r="D39626" t="s">
        <v>20</v>
      </c>
      <c r="G39626" t="s">
        <v>273</v>
      </c>
    </row>
    <row r="39627" spans="1:7">
      <c r="A39627">
        <v>73181100</v>
      </c>
      <c r="B39627" t="s">
        <v>135</v>
      </c>
      <c r="C39627" s="30">
        <v>1.5289999999999999</v>
      </c>
      <c r="D39627" t="s">
        <v>20</v>
      </c>
      <c r="E39627">
        <v>2026</v>
      </c>
      <c r="G39627" t="s">
        <v>273</v>
      </c>
    </row>
    <row r="39628" spans="1:7">
      <c r="A39628">
        <v>73181100</v>
      </c>
      <c r="B39628" t="s">
        <v>135</v>
      </c>
      <c r="C39628" s="30">
        <v>1.6679999999999999</v>
      </c>
      <c r="D39628" t="s">
        <v>20</v>
      </c>
      <c r="E39628">
        <v>2027</v>
      </c>
      <c r="G39628" t="s">
        <v>273</v>
      </c>
    </row>
    <row r="39629" spans="1:7">
      <c r="A39629">
        <v>73181100</v>
      </c>
      <c r="B39629" t="s">
        <v>135</v>
      </c>
      <c r="C39629" s="30">
        <v>1.8069999999999999</v>
      </c>
      <c r="D39629" t="s">
        <v>20</v>
      </c>
      <c r="E39629">
        <v>2028</v>
      </c>
      <c r="G39629" t="s">
        <v>273</v>
      </c>
    </row>
    <row r="39630" spans="1:7">
      <c r="A39630">
        <v>73181210</v>
      </c>
      <c r="B39630" t="s">
        <v>135</v>
      </c>
      <c r="C39630" s="30">
        <v>3.17</v>
      </c>
      <c r="G39630" t="s">
        <v>273</v>
      </c>
    </row>
    <row r="39631" spans="1:7">
      <c r="A39631">
        <v>73181210</v>
      </c>
      <c r="B39631" t="s">
        <v>135</v>
      </c>
      <c r="C39631" s="30">
        <v>3.4870000000000001</v>
      </c>
      <c r="E39631">
        <v>2026</v>
      </c>
      <c r="G39631" t="s">
        <v>273</v>
      </c>
    </row>
    <row r="39632" spans="1:7">
      <c r="A39632">
        <v>73181210</v>
      </c>
      <c r="B39632" t="s">
        <v>135</v>
      </c>
      <c r="C39632" s="30">
        <v>3.8039999999999998</v>
      </c>
      <c r="E39632">
        <v>2027</v>
      </c>
      <c r="G39632" t="s">
        <v>273</v>
      </c>
    </row>
    <row r="39633" spans="1:7">
      <c r="A39633">
        <v>73181210</v>
      </c>
      <c r="B39633" t="s">
        <v>135</v>
      </c>
      <c r="C39633" s="30">
        <v>4.1209999999999996</v>
      </c>
      <c r="E39633">
        <v>2028</v>
      </c>
      <c r="G39633" t="s">
        <v>273</v>
      </c>
    </row>
    <row r="39634" spans="1:7">
      <c r="A39634">
        <v>73181290</v>
      </c>
      <c r="B39634" t="s">
        <v>135</v>
      </c>
      <c r="C39634" s="30">
        <v>1.39</v>
      </c>
      <c r="D39634" t="s">
        <v>20</v>
      </c>
      <c r="G39634" t="s">
        <v>273</v>
      </c>
    </row>
    <row r="39635" spans="1:7">
      <c r="A39635">
        <v>73181290</v>
      </c>
      <c r="B39635" t="s">
        <v>135</v>
      </c>
      <c r="C39635" s="30">
        <v>1.5289999999999999</v>
      </c>
      <c r="D39635" t="s">
        <v>20</v>
      </c>
      <c r="E39635">
        <v>2026</v>
      </c>
      <c r="G39635" t="s">
        <v>273</v>
      </c>
    </row>
    <row r="39636" spans="1:7">
      <c r="A39636">
        <v>73181290</v>
      </c>
      <c r="B39636" t="s">
        <v>135</v>
      </c>
      <c r="C39636" s="30">
        <v>1.6679999999999999</v>
      </c>
      <c r="D39636" t="s">
        <v>20</v>
      </c>
      <c r="E39636">
        <v>2027</v>
      </c>
      <c r="G39636" t="s">
        <v>273</v>
      </c>
    </row>
    <row r="39637" spans="1:7">
      <c r="A39637">
        <v>73181290</v>
      </c>
      <c r="B39637" t="s">
        <v>135</v>
      </c>
      <c r="C39637" s="30">
        <v>1.8069999999999999</v>
      </c>
      <c r="D39637" t="s">
        <v>20</v>
      </c>
      <c r="E39637">
        <v>2028</v>
      </c>
      <c r="G39637" t="s">
        <v>273</v>
      </c>
    </row>
    <row r="39638" spans="1:7">
      <c r="A39638">
        <v>73181300</v>
      </c>
      <c r="B39638" t="s">
        <v>135</v>
      </c>
      <c r="C39638" s="30">
        <v>1.39</v>
      </c>
      <c r="D39638" t="s">
        <v>20</v>
      </c>
      <c r="G39638" t="s">
        <v>273</v>
      </c>
    </row>
    <row r="39639" spans="1:7">
      <c r="A39639">
        <v>73181300</v>
      </c>
      <c r="B39639" t="s">
        <v>135</v>
      </c>
      <c r="C39639" s="30">
        <v>1.5289999999999999</v>
      </c>
      <c r="D39639" t="s">
        <v>20</v>
      </c>
      <c r="E39639">
        <v>2026</v>
      </c>
      <c r="G39639" t="s">
        <v>273</v>
      </c>
    </row>
    <row r="39640" spans="1:7">
      <c r="A39640">
        <v>73181300</v>
      </c>
      <c r="B39640" t="s">
        <v>135</v>
      </c>
      <c r="C39640" s="30">
        <v>1.6679999999999999</v>
      </c>
      <c r="D39640" t="s">
        <v>20</v>
      </c>
      <c r="E39640">
        <v>2027</v>
      </c>
      <c r="G39640" t="s">
        <v>273</v>
      </c>
    </row>
    <row r="39641" spans="1:7">
      <c r="A39641">
        <v>73181300</v>
      </c>
      <c r="B39641" t="s">
        <v>135</v>
      </c>
      <c r="C39641" s="30">
        <v>1.8069999999999999</v>
      </c>
      <c r="D39641" t="s">
        <v>20</v>
      </c>
      <c r="E39641">
        <v>2028</v>
      </c>
      <c r="G39641" t="s">
        <v>273</v>
      </c>
    </row>
    <row r="39642" spans="1:7">
      <c r="A39642">
        <v>73181410</v>
      </c>
      <c r="B39642" t="s">
        <v>135</v>
      </c>
      <c r="C39642" s="30">
        <v>3.17</v>
      </c>
      <c r="G39642" t="s">
        <v>273</v>
      </c>
    </row>
    <row r="39643" spans="1:7">
      <c r="A39643">
        <v>73181410</v>
      </c>
      <c r="B39643" t="s">
        <v>135</v>
      </c>
      <c r="C39643" s="30">
        <v>3.4870000000000001</v>
      </c>
      <c r="E39643">
        <v>2026</v>
      </c>
      <c r="G39643" t="s">
        <v>273</v>
      </c>
    </row>
    <row r="39644" spans="1:7">
      <c r="A39644">
        <v>73181410</v>
      </c>
      <c r="B39644" t="s">
        <v>135</v>
      </c>
      <c r="C39644" s="30">
        <v>3.8039999999999998</v>
      </c>
      <c r="E39644">
        <v>2027</v>
      </c>
      <c r="G39644" t="s">
        <v>273</v>
      </c>
    </row>
    <row r="39645" spans="1:7">
      <c r="A39645">
        <v>73181410</v>
      </c>
      <c r="B39645" t="s">
        <v>135</v>
      </c>
      <c r="C39645" s="30">
        <v>4.1209999999999996</v>
      </c>
      <c r="E39645">
        <v>2028</v>
      </c>
      <c r="G39645" t="s">
        <v>273</v>
      </c>
    </row>
    <row r="39646" spans="1:7">
      <c r="A39646">
        <v>73181491</v>
      </c>
      <c r="B39646" t="s">
        <v>135</v>
      </c>
      <c r="C39646" s="30">
        <v>1.39</v>
      </c>
      <c r="D39646" t="s">
        <v>20</v>
      </c>
      <c r="G39646" t="s">
        <v>273</v>
      </c>
    </row>
    <row r="39647" spans="1:7">
      <c r="A39647">
        <v>73181491</v>
      </c>
      <c r="B39647" t="s">
        <v>135</v>
      </c>
      <c r="C39647" s="30">
        <v>1.5289999999999999</v>
      </c>
      <c r="D39647" t="s">
        <v>20</v>
      </c>
      <c r="E39647">
        <v>2026</v>
      </c>
      <c r="G39647" t="s">
        <v>273</v>
      </c>
    </row>
    <row r="39648" spans="1:7">
      <c r="A39648">
        <v>73181491</v>
      </c>
      <c r="B39648" t="s">
        <v>135</v>
      </c>
      <c r="C39648" s="30">
        <v>1.6679999999999999</v>
      </c>
      <c r="D39648" t="s">
        <v>20</v>
      </c>
      <c r="E39648">
        <v>2027</v>
      </c>
      <c r="G39648" t="s">
        <v>273</v>
      </c>
    </row>
    <row r="39649" spans="1:7">
      <c r="A39649">
        <v>73181491</v>
      </c>
      <c r="B39649" t="s">
        <v>135</v>
      </c>
      <c r="C39649" s="30">
        <v>1.8069999999999999</v>
      </c>
      <c r="D39649" t="s">
        <v>20</v>
      </c>
      <c r="E39649">
        <v>2028</v>
      </c>
      <c r="G39649" t="s">
        <v>273</v>
      </c>
    </row>
    <row r="39650" spans="1:7">
      <c r="A39650">
        <v>73181499</v>
      </c>
      <c r="B39650" t="s">
        <v>135</v>
      </c>
      <c r="C39650" s="30">
        <v>1.39</v>
      </c>
      <c r="D39650" t="s">
        <v>20</v>
      </c>
      <c r="G39650" t="s">
        <v>273</v>
      </c>
    </row>
    <row r="39651" spans="1:7">
      <c r="A39651">
        <v>73181499</v>
      </c>
      <c r="B39651" t="s">
        <v>135</v>
      </c>
      <c r="C39651" s="30">
        <v>1.5289999999999999</v>
      </c>
      <c r="D39651" t="s">
        <v>20</v>
      </c>
      <c r="E39651">
        <v>2026</v>
      </c>
      <c r="G39651" t="s">
        <v>273</v>
      </c>
    </row>
    <row r="39652" spans="1:7">
      <c r="A39652">
        <v>73181499</v>
      </c>
      <c r="B39652" t="s">
        <v>135</v>
      </c>
      <c r="C39652" s="30">
        <v>1.6679999999999999</v>
      </c>
      <c r="D39652" t="s">
        <v>20</v>
      </c>
      <c r="E39652">
        <v>2027</v>
      </c>
      <c r="G39652" t="s">
        <v>273</v>
      </c>
    </row>
    <row r="39653" spans="1:7">
      <c r="A39653">
        <v>73181499</v>
      </c>
      <c r="B39653" t="s">
        <v>135</v>
      </c>
      <c r="C39653" s="30">
        <v>1.8069999999999999</v>
      </c>
      <c r="D39653" t="s">
        <v>20</v>
      </c>
      <c r="E39653">
        <v>2028</v>
      </c>
      <c r="G39653" t="s">
        <v>273</v>
      </c>
    </row>
    <row r="39654" spans="1:7">
      <c r="A39654">
        <v>731815</v>
      </c>
      <c r="B39654" t="s">
        <v>135</v>
      </c>
      <c r="C39654" s="30">
        <v>2.58</v>
      </c>
      <c r="D39654" t="s">
        <v>20</v>
      </c>
      <c r="G39654" t="s">
        <v>273</v>
      </c>
    </row>
    <row r="39655" spans="1:7">
      <c r="A39655">
        <v>731815</v>
      </c>
      <c r="B39655" t="s">
        <v>135</v>
      </c>
      <c r="C39655" s="30">
        <v>2.8380000000000001</v>
      </c>
      <c r="D39655" t="s">
        <v>20</v>
      </c>
      <c r="E39655">
        <v>2026</v>
      </c>
      <c r="G39655" t="s">
        <v>273</v>
      </c>
    </row>
    <row r="39656" spans="1:7">
      <c r="A39656">
        <v>731815</v>
      </c>
      <c r="B39656" t="s">
        <v>135</v>
      </c>
      <c r="C39656" s="30">
        <v>3.0960000000000001</v>
      </c>
      <c r="D39656" t="s">
        <v>20</v>
      </c>
      <c r="E39656">
        <v>2027</v>
      </c>
      <c r="G39656" t="s">
        <v>273</v>
      </c>
    </row>
    <row r="39657" spans="1:7">
      <c r="A39657">
        <v>731815</v>
      </c>
      <c r="B39657" t="s">
        <v>135</v>
      </c>
      <c r="C39657" s="30">
        <v>3.3540000000000001</v>
      </c>
      <c r="D39657" t="s">
        <v>20</v>
      </c>
      <c r="E39657">
        <v>2028</v>
      </c>
      <c r="G39657" t="s">
        <v>273</v>
      </c>
    </row>
    <row r="39658" spans="1:7">
      <c r="A39658">
        <v>731816</v>
      </c>
      <c r="B39658" t="s">
        <v>135</v>
      </c>
      <c r="C39658" s="30">
        <v>3.03</v>
      </c>
      <c r="D39658" t="s">
        <v>20</v>
      </c>
      <c r="G39658" t="s">
        <v>273</v>
      </c>
    </row>
    <row r="39659" spans="1:7">
      <c r="A39659">
        <v>731816</v>
      </c>
      <c r="B39659" t="s">
        <v>135</v>
      </c>
      <c r="C39659" s="30">
        <v>3.3329999999999997</v>
      </c>
      <c r="D39659" t="s">
        <v>20</v>
      </c>
      <c r="E39659">
        <v>2026</v>
      </c>
      <c r="G39659" t="s">
        <v>273</v>
      </c>
    </row>
    <row r="39660" spans="1:7">
      <c r="A39660">
        <v>731816</v>
      </c>
      <c r="B39660" t="s">
        <v>135</v>
      </c>
      <c r="C39660" s="30">
        <v>3.6359999999999997</v>
      </c>
      <c r="D39660" t="s">
        <v>20</v>
      </c>
      <c r="E39660">
        <v>2027</v>
      </c>
      <c r="G39660" t="s">
        <v>273</v>
      </c>
    </row>
    <row r="39661" spans="1:7">
      <c r="A39661">
        <v>731816</v>
      </c>
      <c r="B39661" t="s">
        <v>135</v>
      </c>
      <c r="C39661" s="30">
        <v>3.9389999999999996</v>
      </c>
      <c r="D39661" t="s">
        <v>20</v>
      </c>
      <c r="E39661">
        <v>2028</v>
      </c>
      <c r="G39661" t="s">
        <v>273</v>
      </c>
    </row>
    <row r="39662" spans="1:7">
      <c r="A39662">
        <v>73181900</v>
      </c>
      <c r="B39662" t="s">
        <v>135</v>
      </c>
      <c r="C39662" s="30">
        <v>1.39</v>
      </c>
      <c r="D39662" t="s">
        <v>20</v>
      </c>
      <c r="G39662" t="s">
        <v>273</v>
      </c>
    </row>
    <row r="39663" spans="1:7">
      <c r="A39663">
        <v>73181900</v>
      </c>
      <c r="B39663" t="s">
        <v>135</v>
      </c>
      <c r="C39663" s="30">
        <v>1.5289999999999999</v>
      </c>
      <c r="D39663" t="s">
        <v>20</v>
      </c>
      <c r="E39663">
        <v>2026</v>
      </c>
      <c r="G39663" t="s">
        <v>273</v>
      </c>
    </row>
    <row r="39664" spans="1:7">
      <c r="A39664">
        <v>73181900</v>
      </c>
      <c r="B39664" t="s">
        <v>135</v>
      </c>
      <c r="C39664" s="30">
        <v>1.6679999999999999</v>
      </c>
      <c r="D39664" t="s">
        <v>20</v>
      </c>
      <c r="E39664">
        <v>2027</v>
      </c>
      <c r="G39664" t="s">
        <v>273</v>
      </c>
    </row>
    <row r="39665" spans="1:7">
      <c r="A39665">
        <v>73181900</v>
      </c>
      <c r="B39665" t="s">
        <v>135</v>
      </c>
      <c r="C39665" s="30">
        <v>1.8069999999999999</v>
      </c>
      <c r="D39665" t="s">
        <v>20</v>
      </c>
      <c r="E39665">
        <v>2028</v>
      </c>
      <c r="G39665" t="s">
        <v>273</v>
      </c>
    </row>
    <row r="39666" spans="1:7">
      <c r="A39666">
        <v>73182100</v>
      </c>
      <c r="B39666" t="s">
        <v>135</v>
      </c>
      <c r="C39666" s="30">
        <v>1.39</v>
      </c>
      <c r="D39666" t="s">
        <v>20</v>
      </c>
      <c r="G39666" t="s">
        <v>273</v>
      </c>
    </row>
    <row r="39667" spans="1:7">
      <c r="A39667">
        <v>73182100</v>
      </c>
      <c r="B39667" t="s">
        <v>135</v>
      </c>
      <c r="C39667" s="30">
        <v>1.5289999999999999</v>
      </c>
      <c r="D39667" t="s">
        <v>20</v>
      </c>
      <c r="E39667">
        <v>2026</v>
      </c>
      <c r="G39667" t="s">
        <v>273</v>
      </c>
    </row>
    <row r="39668" spans="1:7">
      <c r="A39668">
        <v>73182100</v>
      </c>
      <c r="B39668" t="s">
        <v>135</v>
      </c>
      <c r="C39668" s="30">
        <v>1.6679999999999999</v>
      </c>
      <c r="D39668" t="s">
        <v>20</v>
      </c>
      <c r="E39668">
        <v>2027</v>
      </c>
      <c r="G39668" t="s">
        <v>273</v>
      </c>
    </row>
    <row r="39669" spans="1:7">
      <c r="A39669">
        <v>73182100</v>
      </c>
      <c r="B39669" t="s">
        <v>135</v>
      </c>
      <c r="C39669" s="30">
        <v>1.8069999999999999</v>
      </c>
      <c r="D39669" t="s">
        <v>20</v>
      </c>
      <c r="E39669">
        <v>2028</v>
      </c>
      <c r="G39669" t="s">
        <v>273</v>
      </c>
    </row>
    <row r="39670" spans="1:7">
      <c r="A39670">
        <v>73182200</v>
      </c>
      <c r="B39670" t="s">
        <v>135</v>
      </c>
      <c r="C39670" s="30">
        <v>1.83</v>
      </c>
      <c r="D39670" t="s">
        <v>20</v>
      </c>
      <c r="G39670" t="s">
        <v>273</v>
      </c>
    </row>
    <row r="39671" spans="1:7">
      <c r="A39671">
        <v>73182200</v>
      </c>
      <c r="B39671" t="s">
        <v>135</v>
      </c>
      <c r="C39671" s="30">
        <v>2.0129999999999999</v>
      </c>
      <c r="D39671" t="s">
        <v>20</v>
      </c>
      <c r="E39671">
        <v>2026</v>
      </c>
      <c r="G39671" t="s">
        <v>273</v>
      </c>
    </row>
    <row r="39672" spans="1:7">
      <c r="A39672">
        <v>73182200</v>
      </c>
      <c r="B39672" t="s">
        <v>135</v>
      </c>
      <c r="C39672" s="30">
        <v>2.1960000000000002</v>
      </c>
      <c r="D39672" t="s">
        <v>20</v>
      </c>
      <c r="E39672">
        <v>2027</v>
      </c>
      <c r="G39672" t="s">
        <v>273</v>
      </c>
    </row>
    <row r="39673" spans="1:7">
      <c r="A39673">
        <v>73182200</v>
      </c>
      <c r="B39673" t="s">
        <v>135</v>
      </c>
      <c r="C39673" s="30">
        <v>2.379</v>
      </c>
      <c r="D39673" t="s">
        <v>20</v>
      </c>
      <c r="E39673">
        <v>2028</v>
      </c>
      <c r="G39673" t="s">
        <v>273</v>
      </c>
    </row>
    <row r="39674" spans="1:7">
      <c r="A39674">
        <v>73182300</v>
      </c>
      <c r="B39674" t="s">
        <v>135</v>
      </c>
      <c r="C39674" s="30">
        <v>1.68</v>
      </c>
      <c r="D39674" t="s">
        <v>20</v>
      </c>
      <c r="G39674" t="s">
        <v>273</v>
      </c>
    </row>
    <row r="39675" spans="1:7">
      <c r="A39675">
        <v>73182300</v>
      </c>
      <c r="B39675" t="s">
        <v>135</v>
      </c>
      <c r="C39675" s="30">
        <v>1.8479999999999999</v>
      </c>
      <c r="D39675" t="s">
        <v>20</v>
      </c>
      <c r="E39675">
        <v>2026</v>
      </c>
      <c r="G39675" t="s">
        <v>273</v>
      </c>
    </row>
    <row r="39676" spans="1:7">
      <c r="A39676">
        <v>73182300</v>
      </c>
      <c r="B39676" t="s">
        <v>135</v>
      </c>
      <c r="C39676" s="30">
        <v>2.016</v>
      </c>
      <c r="D39676" t="s">
        <v>20</v>
      </c>
      <c r="E39676">
        <v>2027</v>
      </c>
      <c r="G39676" t="s">
        <v>273</v>
      </c>
    </row>
    <row r="39677" spans="1:7">
      <c r="A39677">
        <v>73182300</v>
      </c>
      <c r="B39677" t="s">
        <v>135</v>
      </c>
      <c r="C39677" s="30">
        <v>2.1840000000000002</v>
      </c>
      <c r="D39677" t="s">
        <v>20</v>
      </c>
      <c r="E39677">
        <v>2028</v>
      </c>
      <c r="G39677" t="s">
        <v>273</v>
      </c>
    </row>
    <row r="39678" spans="1:7">
      <c r="A39678">
        <v>73182400</v>
      </c>
      <c r="B39678" t="s">
        <v>135</v>
      </c>
      <c r="C39678" s="30">
        <v>1.39</v>
      </c>
      <c r="D39678" t="s">
        <v>20</v>
      </c>
      <c r="G39678" t="s">
        <v>273</v>
      </c>
    </row>
    <row r="39679" spans="1:7">
      <c r="A39679">
        <v>73182400</v>
      </c>
      <c r="B39679" t="s">
        <v>135</v>
      </c>
      <c r="C39679" s="30">
        <v>1.5289999999999999</v>
      </c>
      <c r="D39679" t="s">
        <v>20</v>
      </c>
      <c r="E39679">
        <v>2026</v>
      </c>
      <c r="G39679" t="s">
        <v>273</v>
      </c>
    </row>
    <row r="39680" spans="1:7">
      <c r="A39680">
        <v>73182400</v>
      </c>
      <c r="B39680" t="s">
        <v>135</v>
      </c>
      <c r="C39680" s="30">
        <v>1.6679999999999999</v>
      </c>
      <c r="D39680" t="s">
        <v>20</v>
      </c>
      <c r="E39680">
        <v>2027</v>
      </c>
      <c r="G39680" t="s">
        <v>273</v>
      </c>
    </row>
    <row r="39681" spans="1:7">
      <c r="A39681">
        <v>73182400</v>
      </c>
      <c r="B39681" t="s">
        <v>135</v>
      </c>
      <c r="C39681" s="30">
        <v>1.8069999999999999</v>
      </c>
      <c r="D39681" t="s">
        <v>20</v>
      </c>
      <c r="E39681">
        <v>2028</v>
      </c>
      <c r="G39681" t="s">
        <v>273</v>
      </c>
    </row>
    <row r="39682" spans="1:7">
      <c r="A39682">
        <v>73182900</v>
      </c>
      <c r="B39682" t="s">
        <v>135</v>
      </c>
      <c r="C39682" s="30">
        <v>1.39</v>
      </c>
      <c r="D39682" t="s">
        <v>20</v>
      </c>
      <c r="G39682" t="s">
        <v>273</v>
      </c>
    </row>
    <row r="39683" spans="1:7">
      <c r="A39683">
        <v>73182900</v>
      </c>
      <c r="B39683" t="s">
        <v>135</v>
      </c>
      <c r="C39683" s="30">
        <v>1.5289999999999999</v>
      </c>
      <c r="D39683" t="s">
        <v>20</v>
      </c>
      <c r="E39683">
        <v>2026</v>
      </c>
      <c r="G39683" t="s">
        <v>273</v>
      </c>
    </row>
    <row r="39684" spans="1:7">
      <c r="A39684">
        <v>73182900</v>
      </c>
      <c r="B39684" t="s">
        <v>135</v>
      </c>
      <c r="C39684" s="30">
        <v>1.6679999999999999</v>
      </c>
      <c r="D39684" t="s">
        <v>20</v>
      </c>
      <c r="E39684">
        <v>2027</v>
      </c>
      <c r="G39684" t="s">
        <v>273</v>
      </c>
    </row>
    <row r="39685" spans="1:7">
      <c r="A39685">
        <v>73182900</v>
      </c>
      <c r="B39685" t="s">
        <v>135</v>
      </c>
      <c r="C39685" s="30">
        <v>1.8069999999999999</v>
      </c>
      <c r="D39685" t="s">
        <v>20</v>
      </c>
      <c r="E39685">
        <v>2028</v>
      </c>
      <c r="G39685" t="s">
        <v>273</v>
      </c>
    </row>
    <row r="39686" spans="1:7">
      <c r="A39686">
        <v>73261100</v>
      </c>
      <c r="B39686" t="s">
        <v>135</v>
      </c>
      <c r="C39686" s="30">
        <v>1.33</v>
      </c>
      <c r="D39686" t="s">
        <v>20</v>
      </c>
      <c r="G39686" t="s">
        <v>273</v>
      </c>
    </row>
    <row r="39687" spans="1:7">
      <c r="A39687">
        <v>73261100</v>
      </c>
      <c r="B39687" t="s">
        <v>135</v>
      </c>
      <c r="C39687" s="30">
        <v>1.4630000000000001</v>
      </c>
      <c r="D39687" t="s">
        <v>20</v>
      </c>
      <c r="E39687">
        <v>2026</v>
      </c>
      <c r="G39687" t="s">
        <v>273</v>
      </c>
    </row>
    <row r="39688" spans="1:7">
      <c r="A39688">
        <v>73261100</v>
      </c>
      <c r="B39688" t="s">
        <v>135</v>
      </c>
      <c r="C39688" s="30">
        <v>1.5960000000000001</v>
      </c>
      <c r="D39688" t="s">
        <v>20</v>
      </c>
      <c r="E39688">
        <v>2027</v>
      </c>
      <c r="G39688" t="s">
        <v>273</v>
      </c>
    </row>
    <row r="39689" spans="1:7">
      <c r="A39689">
        <v>73261100</v>
      </c>
      <c r="B39689" t="s">
        <v>135</v>
      </c>
      <c r="C39689" s="30">
        <v>1.7290000000000001</v>
      </c>
      <c r="D39689" t="s">
        <v>20</v>
      </c>
      <c r="E39689">
        <v>2028</v>
      </c>
      <c r="G39689" t="s">
        <v>273</v>
      </c>
    </row>
    <row r="39690" spans="1:7">
      <c r="A39690">
        <v>732619</v>
      </c>
      <c r="B39690" t="s">
        <v>135</v>
      </c>
      <c r="C39690" s="30">
        <v>1.33</v>
      </c>
      <c r="D39690" t="s">
        <v>20</v>
      </c>
      <c r="G39690" t="s">
        <v>273</v>
      </c>
    </row>
    <row r="39691" spans="1:7">
      <c r="A39691">
        <v>732619</v>
      </c>
      <c r="B39691" t="s">
        <v>135</v>
      </c>
      <c r="C39691" s="30">
        <v>1.4630000000000001</v>
      </c>
      <c r="D39691" t="s">
        <v>20</v>
      </c>
      <c r="E39691">
        <v>2026</v>
      </c>
      <c r="G39691" t="s">
        <v>273</v>
      </c>
    </row>
    <row r="39692" spans="1:7">
      <c r="A39692">
        <v>732619</v>
      </c>
      <c r="B39692" t="s">
        <v>135</v>
      </c>
      <c r="C39692" s="30">
        <v>1.5960000000000001</v>
      </c>
      <c r="D39692" t="s">
        <v>20</v>
      </c>
      <c r="E39692">
        <v>2027</v>
      </c>
      <c r="G39692" t="s">
        <v>273</v>
      </c>
    </row>
    <row r="39693" spans="1:7">
      <c r="A39693">
        <v>732619</v>
      </c>
      <c r="B39693" t="s">
        <v>135</v>
      </c>
      <c r="C39693" s="30">
        <v>1.7290000000000001</v>
      </c>
      <c r="D39693" t="s">
        <v>20</v>
      </c>
      <c r="E39693">
        <v>2028</v>
      </c>
      <c r="G39693" t="s">
        <v>273</v>
      </c>
    </row>
    <row r="39694" spans="1:7">
      <c r="A39694">
        <v>73262000</v>
      </c>
      <c r="B39694" t="s">
        <v>135</v>
      </c>
      <c r="C39694" s="30">
        <v>1.39</v>
      </c>
      <c r="D39694" t="s">
        <v>20</v>
      </c>
      <c r="G39694" t="s">
        <v>273</v>
      </c>
    </row>
    <row r="39695" spans="1:7">
      <c r="A39695">
        <v>73262000</v>
      </c>
      <c r="B39695" t="s">
        <v>135</v>
      </c>
      <c r="C39695" s="30">
        <v>1.5289999999999999</v>
      </c>
      <c r="D39695" t="s">
        <v>20</v>
      </c>
      <c r="E39695">
        <v>2026</v>
      </c>
      <c r="G39695" t="s">
        <v>273</v>
      </c>
    </row>
    <row r="39696" spans="1:7">
      <c r="A39696">
        <v>73262000</v>
      </c>
      <c r="B39696" t="s">
        <v>135</v>
      </c>
      <c r="C39696" s="30">
        <v>1.6679999999999999</v>
      </c>
      <c r="D39696" t="s">
        <v>20</v>
      </c>
      <c r="E39696">
        <v>2027</v>
      </c>
      <c r="G39696" t="s">
        <v>273</v>
      </c>
    </row>
    <row r="39697" spans="1:7">
      <c r="A39697">
        <v>73262000</v>
      </c>
      <c r="B39697" t="s">
        <v>135</v>
      </c>
      <c r="C39697" s="30">
        <v>1.8069999999999999</v>
      </c>
      <c r="D39697" t="s">
        <v>20</v>
      </c>
      <c r="E39697">
        <v>2028</v>
      </c>
      <c r="G39697" t="s">
        <v>273</v>
      </c>
    </row>
    <row r="39698" spans="1:7">
      <c r="A39698">
        <v>73269030</v>
      </c>
      <c r="B39698" t="s">
        <v>135</v>
      </c>
      <c r="C39698" s="30">
        <v>1.39</v>
      </c>
      <c r="D39698" t="s">
        <v>20</v>
      </c>
      <c r="G39698" t="s">
        <v>273</v>
      </c>
    </row>
    <row r="39699" spans="1:7">
      <c r="A39699">
        <v>73269030</v>
      </c>
      <c r="B39699" t="s">
        <v>135</v>
      </c>
      <c r="C39699" s="30">
        <v>1.5289999999999999</v>
      </c>
      <c r="D39699" t="s">
        <v>20</v>
      </c>
      <c r="E39699">
        <v>2026</v>
      </c>
      <c r="G39699" t="s">
        <v>273</v>
      </c>
    </row>
    <row r="39700" spans="1:7">
      <c r="A39700">
        <v>73269030</v>
      </c>
      <c r="B39700" t="s">
        <v>135</v>
      </c>
      <c r="C39700" s="30">
        <v>1.6679999999999999</v>
      </c>
      <c r="D39700" t="s">
        <v>20</v>
      </c>
      <c r="E39700">
        <v>2027</v>
      </c>
      <c r="G39700" t="s">
        <v>273</v>
      </c>
    </row>
    <row r="39701" spans="1:7">
      <c r="A39701">
        <v>73269030</v>
      </c>
      <c r="B39701" t="s">
        <v>135</v>
      </c>
      <c r="C39701" s="30">
        <v>1.8069999999999999</v>
      </c>
      <c r="D39701" t="s">
        <v>20</v>
      </c>
      <c r="E39701">
        <v>2028</v>
      </c>
      <c r="G39701" t="s">
        <v>273</v>
      </c>
    </row>
    <row r="39702" spans="1:7">
      <c r="A39702">
        <v>73269040</v>
      </c>
      <c r="B39702" t="s">
        <v>135</v>
      </c>
      <c r="C39702" s="30">
        <v>1.39</v>
      </c>
      <c r="D39702" t="s">
        <v>20</v>
      </c>
      <c r="G39702" t="s">
        <v>273</v>
      </c>
    </row>
    <row r="39703" spans="1:7">
      <c r="A39703">
        <v>73269040</v>
      </c>
      <c r="B39703" t="s">
        <v>135</v>
      </c>
      <c r="C39703" s="30">
        <v>1.5289999999999999</v>
      </c>
      <c r="D39703" t="s">
        <v>20</v>
      </c>
      <c r="E39703">
        <v>2026</v>
      </c>
      <c r="G39703" t="s">
        <v>273</v>
      </c>
    </row>
    <row r="39704" spans="1:7">
      <c r="A39704">
        <v>73269040</v>
      </c>
      <c r="B39704" t="s">
        <v>135</v>
      </c>
      <c r="C39704" s="30">
        <v>1.6679999999999999</v>
      </c>
      <c r="D39704" t="s">
        <v>20</v>
      </c>
      <c r="E39704">
        <v>2027</v>
      </c>
      <c r="G39704" t="s">
        <v>273</v>
      </c>
    </row>
    <row r="39705" spans="1:7">
      <c r="A39705">
        <v>73269040</v>
      </c>
      <c r="B39705" t="s">
        <v>135</v>
      </c>
      <c r="C39705" s="30">
        <v>1.8069999999999999</v>
      </c>
      <c r="D39705" t="s">
        <v>20</v>
      </c>
      <c r="E39705">
        <v>2028</v>
      </c>
      <c r="G39705" t="s">
        <v>273</v>
      </c>
    </row>
    <row r="39706" spans="1:7">
      <c r="A39706">
        <v>73269050</v>
      </c>
      <c r="B39706" t="s">
        <v>135</v>
      </c>
      <c r="C39706" s="30">
        <v>1.39</v>
      </c>
      <c r="D39706" t="s">
        <v>20</v>
      </c>
      <c r="G39706" t="s">
        <v>273</v>
      </c>
    </row>
    <row r="39707" spans="1:7">
      <c r="A39707">
        <v>73269050</v>
      </c>
      <c r="B39707" t="s">
        <v>135</v>
      </c>
      <c r="C39707" s="30">
        <v>1.5289999999999999</v>
      </c>
      <c r="D39707" t="s">
        <v>20</v>
      </c>
      <c r="E39707">
        <v>2026</v>
      </c>
      <c r="G39707" t="s">
        <v>273</v>
      </c>
    </row>
    <row r="39708" spans="1:7">
      <c r="A39708">
        <v>73269050</v>
      </c>
      <c r="B39708" t="s">
        <v>135</v>
      </c>
      <c r="C39708" s="30">
        <v>1.6679999999999999</v>
      </c>
      <c r="D39708" t="s">
        <v>20</v>
      </c>
      <c r="E39708">
        <v>2027</v>
      </c>
      <c r="G39708" t="s">
        <v>273</v>
      </c>
    </row>
    <row r="39709" spans="1:7">
      <c r="A39709">
        <v>73269050</v>
      </c>
      <c r="B39709" t="s">
        <v>135</v>
      </c>
      <c r="C39709" s="30">
        <v>1.8069999999999999</v>
      </c>
      <c r="D39709" t="s">
        <v>20</v>
      </c>
      <c r="E39709">
        <v>2028</v>
      </c>
      <c r="G39709" t="s">
        <v>273</v>
      </c>
    </row>
    <row r="39710" spans="1:7">
      <c r="A39710">
        <v>73269060</v>
      </c>
      <c r="B39710" t="s">
        <v>135</v>
      </c>
      <c r="C39710" s="30">
        <v>1.39</v>
      </c>
      <c r="D39710" t="s">
        <v>20</v>
      </c>
      <c r="G39710" t="s">
        <v>273</v>
      </c>
    </row>
    <row r="39711" spans="1:7">
      <c r="A39711">
        <v>73269060</v>
      </c>
      <c r="B39711" t="s">
        <v>135</v>
      </c>
      <c r="C39711" s="30">
        <v>1.5289999999999999</v>
      </c>
      <c r="D39711" t="s">
        <v>20</v>
      </c>
      <c r="E39711">
        <v>2026</v>
      </c>
      <c r="G39711" t="s">
        <v>273</v>
      </c>
    </row>
    <row r="39712" spans="1:7">
      <c r="A39712">
        <v>73269060</v>
      </c>
      <c r="B39712" t="s">
        <v>135</v>
      </c>
      <c r="C39712" s="30">
        <v>1.6679999999999999</v>
      </c>
      <c r="D39712" t="s">
        <v>20</v>
      </c>
      <c r="E39712">
        <v>2027</v>
      </c>
      <c r="G39712" t="s">
        <v>273</v>
      </c>
    </row>
    <row r="39713" spans="1:7">
      <c r="A39713">
        <v>73269060</v>
      </c>
      <c r="B39713" t="s">
        <v>135</v>
      </c>
      <c r="C39713" s="30">
        <v>1.8069999999999999</v>
      </c>
      <c r="D39713" t="s">
        <v>20</v>
      </c>
      <c r="E39713">
        <v>2028</v>
      </c>
      <c r="G39713" t="s">
        <v>273</v>
      </c>
    </row>
    <row r="39714" spans="1:7">
      <c r="A39714">
        <v>73269092</v>
      </c>
      <c r="B39714" t="s">
        <v>135</v>
      </c>
      <c r="C39714" s="30">
        <v>1.33</v>
      </c>
      <c r="D39714" t="s">
        <v>20</v>
      </c>
      <c r="G39714" t="s">
        <v>273</v>
      </c>
    </row>
    <row r="39715" spans="1:7">
      <c r="A39715">
        <v>73269092</v>
      </c>
      <c r="B39715" t="s">
        <v>135</v>
      </c>
      <c r="C39715" s="30">
        <v>1.4630000000000001</v>
      </c>
      <c r="D39715" t="s">
        <v>20</v>
      </c>
      <c r="E39715">
        <v>2026</v>
      </c>
      <c r="G39715" t="s">
        <v>273</v>
      </c>
    </row>
    <row r="39716" spans="1:7">
      <c r="A39716">
        <v>73269092</v>
      </c>
      <c r="B39716" t="s">
        <v>135</v>
      </c>
      <c r="C39716" s="30">
        <v>1.5960000000000001</v>
      </c>
      <c r="D39716" t="s">
        <v>20</v>
      </c>
      <c r="E39716">
        <v>2027</v>
      </c>
      <c r="G39716" t="s">
        <v>273</v>
      </c>
    </row>
    <row r="39717" spans="1:7">
      <c r="A39717">
        <v>73269092</v>
      </c>
      <c r="B39717" t="s">
        <v>135</v>
      </c>
      <c r="C39717" s="30">
        <v>1.7290000000000001</v>
      </c>
      <c r="D39717" t="s">
        <v>20</v>
      </c>
      <c r="E39717">
        <v>2028</v>
      </c>
      <c r="G39717" t="s">
        <v>273</v>
      </c>
    </row>
    <row r="39718" spans="1:7">
      <c r="A39718">
        <v>73269094</v>
      </c>
      <c r="B39718" t="s">
        <v>135</v>
      </c>
      <c r="C39718" s="30">
        <v>1.33</v>
      </c>
      <c r="D39718" t="s">
        <v>20</v>
      </c>
      <c r="G39718" t="s">
        <v>273</v>
      </c>
    </row>
    <row r="39719" spans="1:7">
      <c r="A39719">
        <v>73269094</v>
      </c>
      <c r="B39719" t="s">
        <v>135</v>
      </c>
      <c r="C39719" s="30">
        <v>1.4630000000000001</v>
      </c>
      <c r="D39719" t="s">
        <v>20</v>
      </c>
      <c r="E39719">
        <v>2026</v>
      </c>
      <c r="G39719" t="s">
        <v>273</v>
      </c>
    </row>
    <row r="39720" spans="1:7">
      <c r="A39720">
        <v>73269094</v>
      </c>
      <c r="B39720" t="s">
        <v>135</v>
      </c>
      <c r="C39720" s="30">
        <v>1.5960000000000001</v>
      </c>
      <c r="D39720" t="s">
        <v>20</v>
      </c>
      <c r="E39720">
        <v>2027</v>
      </c>
      <c r="G39720" t="s">
        <v>273</v>
      </c>
    </row>
    <row r="39721" spans="1:7">
      <c r="A39721">
        <v>73269094</v>
      </c>
      <c r="B39721" t="s">
        <v>135</v>
      </c>
      <c r="C39721" s="30">
        <v>1.7290000000000001</v>
      </c>
      <c r="D39721" t="s">
        <v>20</v>
      </c>
      <c r="E39721">
        <v>2028</v>
      </c>
      <c r="G39721" t="s">
        <v>273</v>
      </c>
    </row>
    <row r="39722" spans="1:7">
      <c r="A39722">
        <v>73269096</v>
      </c>
      <c r="B39722" t="s">
        <v>135</v>
      </c>
      <c r="C39722" s="30">
        <v>1.33</v>
      </c>
      <c r="D39722" t="s">
        <v>20</v>
      </c>
      <c r="G39722" t="s">
        <v>273</v>
      </c>
    </row>
    <row r="39723" spans="1:7">
      <c r="A39723">
        <v>73269096</v>
      </c>
      <c r="B39723" t="s">
        <v>135</v>
      </c>
      <c r="C39723" s="30">
        <v>1.4630000000000001</v>
      </c>
      <c r="D39723" t="s">
        <v>20</v>
      </c>
      <c r="E39723">
        <v>2026</v>
      </c>
      <c r="G39723" t="s">
        <v>273</v>
      </c>
    </row>
    <row r="39724" spans="1:7">
      <c r="A39724">
        <v>73269096</v>
      </c>
      <c r="B39724" t="s">
        <v>135</v>
      </c>
      <c r="C39724" s="30">
        <v>1.5960000000000001</v>
      </c>
      <c r="D39724" t="s">
        <v>20</v>
      </c>
      <c r="E39724">
        <v>2027</v>
      </c>
      <c r="G39724" t="s">
        <v>273</v>
      </c>
    </row>
    <row r="39725" spans="1:7">
      <c r="A39725">
        <v>73269096</v>
      </c>
      <c r="B39725" t="s">
        <v>135</v>
      </c>
      <c r="C39725" s="30">
        <v>1.7290000000000001</v>
      </c>
      <c r="D39725" t="s">
        <v>20</v>
      </c>
      <c r="E39725">
        <v>2028</v>
      </c>
      <c r="G39725" t="s">
        <v>273</v>
      </c>
    </row>
    <row r="39726" spans="1:7">
      <c r="A39726">
        <v>73269098</v>
      </c>
      <c r="B39726" t="s">
        <v>135</v>
      </c>
      <c r="C39726" s="30">
        <v>1.44</v>
      </c>
      <c r="D39726" t="s">
        <v>20</v>
      </c>
      <c r="G39726" t="s">
        <v>273</v>
      </c>
    </row>
    <row r="39727" spans="1:7">
      <c r="A39727">
        <v>73269098</v>
      </c>
      <c r="B39727" t="s">
        <v>135</v>
      </c>
      <c r="C39727" s="30">
        <v>1.5839999999999999</v>
      </c>
      <c r="D39727" t="s">
        <v>20</v>
      </c>
      <c r="E39727">
        <v>2026</v>
      </c>
      <c r="G39727" t="s">
        <v>273</v>
      </c>
    </row>
    <row r="39728" spans="1:7">
      <c r="A39728">
        <v>73269098</v>
      </c>
      <c r="B39728" t="s">
        <v>135</v>
      </c>
      <c r="C39728" s="30">
        <v>1.728</v>
      </c>
      <c r="D39728" t="s">
        <v>20</v>
      </c>
      <c r="E39728">
        <v>2027</v>
      </c>
      <c r="G39728" t="s">
        <v>273</v>
      </c>
    </row>
    <row r="39729" spans="1:7">
      <c r="A39729">
        <v>73269098</v>
      </c>
      <c r="B39729" t="s">
        <v>135</v>
      </c>
      <c r="C39729" s="30">
        <v>1.8719999999999999</v>
      </c>
      <c r="D39729" t="s">
        <v>20</v>
      </c>
      <c r="E39729">
        <v>2028</v>
      </c>
      <c r="G39729" t="s">
        <v>273</v>
      </c>
    </row>
    <row r="39730" spans="1:7">
      <c r="A39730">
        <v>2523100090</v>
      </c>
      <c r="B39730" t="s">
        <v>136</v>
      </c>
      <c r="C39730" s="30">
        <v>1.1000000000000001</v>
      </c>
      <c r="D39730" t="s">
        <v>13</v>
      </c>
      <c r="G39730" t="s">
        <v>270</v>
      </c>
    </row>
    <row r="39731" spans="1:7">
      <c r="A39731">
        <v>2523100090</v>
      </c>
      <c r="B39731" t="s">
        <v>136</v>
      </c>
      <c r="C39731" s="30">
        <v>1.2100000000000002</v>
      </c>
      <c r="D39731" t="s">
        <v>13</v>
      </c>
      <c r="E39731">
        <v>2026</v>
      </c>
      <c r="G39731" t="s">
        <v>270</v>
      </c>
    </row>
    <row r="39732" spans="1:7">
      <c r="A39732">
        <v>2523100090</v>
      </c>
      <c r="B39732" t="s">
        <v>136</v>
      </c>
      <c r="C39732" s="30">
        <v>1.32</v>
      </c>
      <c r="D39732" t="s">
        <v>13</v>
      </c>
      <c r="E39732">
        <v>2027</v>
      </c>
      <c r="G39732" t="s">
        <v>270</v>
      </c>
    </row>
    <row r="39733" spans="1:7">
      <c r="A39733">
        <v>2523100090</v>
      </c>
      <c r="B39733" t="s">
        <v>136</v>
      </c>
      <c r="C39733" s="30">
        <v>1.4300000000000002</v>
      </c>
      <c r="D39733" t="s">
        <v>13</v>
      </c>
      <c r="E39733">
        <v>2028</v>
      </c>
      <c r="G39733" t="s">
        <v>270</v>
      </c>
    </row>
    <row r="39734" spans="1:7">
      <c r="A39734">
        <v>25232900</v>
      </c>
      <c r="B39734" t="s">
        <v>136</v>
      </c>
      <c r="C39734" s="30">
        <v>1.1100000000000001</v>
      </c>
      <c r="G39734" t="s">
        <v>270</v>
      </c>
    </row>
    <row r="39735" spans="1:7">
      <c r="A39735">
        <v>25232900</v>
      </c>
      <c r="B39735" t="s">
        <v>136</v>
      </c>
      <c r="C39735" s="30">
        <v>1.2210000000000001</v>
      </c>
      <c r="E39735">
        <v>2026</v>
      </c>
      <c r="G39735" t="s">
        <v>270</v>
      </c>
    </row>
    <row r="39736" spans="1:7">
      <c r="A39736">
        <v>25232900</v>
      </c>
      <c r="B39736" t="s">
        <v>136</v>
      </c>
      <c r="C39736" s="30">
        <v>1.3320000000000001</v>
      </c>
      <c r="E39736">
        <v>2027</v>
      </c>
      <c r="G39736" t="s">
        <v>270</v>
      </c>
    </row>
    <row r="39737" spans="1:7">
      <c r="A39737">
        <v>25232900</v>
      </c>
      <c r="B39737" t="s">
        <v>136</v>
      </c>
      <c r="C39737" s="30">
        <v>1.4430000000000001</v>
      </c>
      <c r="E39737">
        <v>2028</v>
      </c>
      <c r="G39737" t="s">
        <v>270</v>
      </c>
    </row>
    <row r="39738" spans="1:7">
      <c r="A39738">
        <v>2523900090</v>
      </c>
      <c r="B39738" t="s">
        <v>136</v>
      </c>
      <c r="C39738" s="30">
        <v>1.06</v>
      </c>
      <c r="D39738" t="s">
        <v>13</v>
      </c>
      <c r="G39738" t="s">
        <v>270</v>
      </c>
    </row>
    <row r="39739" spans="1:7">
      <c r="A39739">
        <v>2523900090</v>
      </c>
      <c r="B39739" t="s">
        <v>136</v>
      </c>
      <c r="C39739" s="30">
        <v>1.1660000000000001</v>
      </c>
      <c r="D39739" t="s">
        <v>13</v>
      </c>
      <c r="E39739">
        <v>2026</v>
      </c>
      <c r="G39739" t="s">
        <v>270</v>
      </c>
    </row>
    <row r="39740" spans="1:7">
      <c r="A39740">
        <v>2523900090</v>
      </c>
      <c r="B39740" t="s">
        <v>136</v>
      </c>
      <c r="C39740" s="30">
        <v>1.272</v>
      </c>
      <c r="D39740" t="s">
        <v>13</v>
      </c>
      <c r="E39740">
        <v>2027</v>
      </c>
      <c r="G39740" t="s">
        <v>270</v>
      </c>
    </row>
    <row r="39741" spans="1:7">
      <c r="A39741">
        <v>2523900090</v>
      </c>
      <c r="B39741" t="s">
        <v>136</v>
      </c>
      <c r="C39741" s="30">
        <v>1.3780000000000001</v>
      </c>
      <c r="D39741" t="s">
        <v>13</v>
      </c>
      <c r="E39741">
        <v>2028</v>
      </c>
      <c r="G39741" t="s">
        <v>270</v>
      </c>
    </row>
    <row r="39742" spans="1:7">
      <c r="A39742">
        <v>28080000</v>
      </c>
      <c r="B39742" t="s">
        <v>136</v>
      </c>
      <c r="C39742" s="30">
        <v>1.82</v>
      </c>
      <c r="G39742" t="s">
        <v>271</v>
      </c>
    </row>
    <row r="39743" spans="1:7">
      <c r="A39743">
        <v>28080000</v>
      </c>
      <c r="B39743" t="s">
        <v>136</v>
      </c>
      <c r="C39743" s="30">
        <v>1.8382000000000001</v>
      </c>
      <c r="E39743">
        <v>2026</v>
      </c>
      <c r="G39743" t="s">
        <v>271</v>
      </c>
    </row>
    <row r="39744" spans="1:7">
      <c r="A39744">
        <v>28080000</v>
      </c>
      <c r="B39744" t="s">
        <v>136</v>
      </c>
      <c r="C39744" s="30">
        <v>1.8382000000000001</v>
      </c>
      <c r="E39744">
        <v>2027</v>
      </c>
      <c r="G39744" t="s">
        <v>271</v>
      </c>
    </row>
    <row r="39745" spans="1:7">
      <c r="A39745">
        <v>28080000</v>
      </c>
      <c r="B39745" t="s">
        <v>136</v>
      </c>
      <c r="C39745" s="30">
        <v>1.8382000000000001</v>
      </c>
      <c r="E39745">
        <v>2028</v>
      </c>
      <c r="G39745" t="s">
        <v>271</v>
      </c>
    </row>
    <row r="39746" spans="1:7">
      <c r="A39746">
        <v>28142000</v>
      </c>
      <c r="B39746" t="s">
        <v>136</v>
      </c>
      <c r="C39746">
        <v>0.7</v>
      </c>
      <c r="G39746" t="s">
        <v>271</v>
      </c>
    </row>
    <row r="39747" spans="1:7">
      <c r="A39747">
        <v>28142000</v>
      </c>
      <c r="B39747" t="s">
        <v>136</v>
      </c>
      <c r="C39747">
        <v>0.70699999999999996</v>
      </c>
      <c r="E39747">
        <v>2026</v>
      </c>
      <c r="G39747" t="s">
        <v>271</v>
      </c>
    </row>
    <row r="39748" spans="1:7">
      <c r="A39748">
        <v>28142000</v>
      </c>
      <c r="B39748" t="s">
        <v>136</v>
      </c>
      <c r="C39748">
        <v>0.70699999999999996</v>
      </c>
      <c r="E39748">
        <v>2027</v>
      </c>
      <c r="G39748" t="s">
        <v>271</v>
      </c>
    </row>
    <row r="39749" spans="1:7">
      <c r="A39749">
        <v>28142000</v>
      </c>
      <c r="B39749" t="s">
        <v>136</v>
      </c>
      <c r="C39749">
        <v>0.70699999999999996</v>
      </c>
      <c r="E39749">
        <v>2028</v>
      </c>
      <c r="G39749" t="s">
        <v>271</v>
      </c>
    </row>
    <row r="39750" spans="1:7">
      <c r="A39750">
        <v>28342100</v>
      </c>
      <c r="B39750" t="s">
        <v>136</v>
      </c>
      <c r="C39750" s="30">
        <v>1.65</v>
      </c>
      <c r="G39750" t="s">
        <v>271</v>
      </c>
    </row>
    <row r="39751" spans="1:7">
      <c r="A39751">
        <v>28342100</v>
      </c>
      <c r="B39751" t="s">
        <v>136</v>
      </c>
      <c r="C39751" s="30">
        <v>1.6664999999999999</v>
      </c>
      <c r="E39751">
        <v>2026</v>
      </c>
      <c r="G39751" t="s">
        <v>271</v>
      </c>
    </row>
    <row r="39752" spans="1:7">
      <c r="A39752">
        <v>28342100</v>
      </c>
      <c r="B39752" t="s">
        <v>136</v>
      </c>
      <c r="C39752" s="30">
        <v>1.6664999999999999</v>
      </c>
      <c r="E39752">
        <v>2027</v>
      </c>
      <c r="G39752" t="s">
        <v>271</v>
      </c>
    </row>
    <row r="39753" spans="1:7">
      <c r="A39753">
        <v>28342100</v>
      </c>
      <c r="B39753" t="s">
        <v>136</v>
      </c>
      <c r="C39753" s="30">
        <v>1.6664999999999999</v>
      </c>
      <c r="E39753">
        <v>2028</v>
      </c>
      <c r="G39753" t="s">
        <v>271</v>
      </c>
    </row>
    <row r="39754" spans="1:7">
      <c r="A39754">
        <v>31021012</v>
      </c>
      <c r="B39754" t="s">
        <v>136</v>
      </c>
      <c r="C39754">
        <v>0.53</v>
      </c>
      <c r="G39754" t="s">
        <v>271</v>
      </c>
    </row>
    <row r="39755" spans="1:7">
      <c r="A39755">
        <v>31021012</v>
      </c>
      <c r="B39755" t="s">
        <v>136</v>
      </c>
      <c r="C39755">
        <v>0.5353</v>
      </c>
      <c r="E39755">
        <v>2026</v>
      </c>
      <c r="G39755" t="s">
        <v>271</v>
      </c>
    </row>
    <row r="39756" spans="1:7">
      <c r="A39756">
        <v>31021012</v>
      </c>
      <c r="B39756" t="s">
        <v>136</v>
      </c>
      <c r="C39756">
        <v>0.5353</v>
      </c>
      <c r="E39756">
        <v>2027</v>
      </c>
      <c r="G39756" t="s">
        <v>271</v>
      </c>
    </row>
    <row r="39757" spans="1:7">
      <c r="A39757">
        <v>31021012</v>
      </c>
      <c r="B39757" t="s">
        <v>136</v>
      </c>
      <c r="C39757">
        <v>0.5353</v>
      </c>
      <c r="E39757">
        <v>2028</v>
      </c>
      <c r="G39757" t="s">
        <v>271</v>
      </c>
    </row>
    <row r="39758" spans="1:7">
      <c r="A39758">
        <v>31021015</v>
      </c>
      <c r="B39758" t="s">
        <v>136</v>
      </c>
      <c r="C39758">
        <v>0.86</v>
      </c>
      <c r="G39758" t="s">
        <v>271</v>
      </c>
    </row>
    <row r="39759" spans="1:7">
      <c r="A39759">
        <v>31021015</v>
      </c>
      <c r="B39759" t="s">
        <v>136</v>
      </c>
      <c r="C39759">
        <v>0.86860000000000004</v>
      </c>
      <c r="E39759">
        <v>2026</v>
      </c>
      <c r="G39759" t="s">
        <v>271</v>
      </c>
    </row>
    <row r="39760" spans="1:7">
      <c r="A39760">
        <v>31021015</v>
      </c>
      <c r="B39760" t="s">
        <v>136</v>
      </c>
      <c r="C39760">
        <v>0.86860000000000004</v>
      </c>
      <c r="E39760">
        <v>2027</v>
      </c>
      <c r="G39760" t="s">
        <v>271</v>
      </c>
    </row>
    <row r="39761" spans="1:7">
      <c r="A39761">
        <v>31021015</v>
      </c>
      <c r="B39761" t="s">
        <v>136</v>
      </c>
      <c r="C39761">
        <v>0.86860000000000004</v>
      </c>
      <c r="E39761">
        <v>2028</v>
      </c>
      <c r="G39761" t="s">
        <v>271</v>
      </c>
    </row>
    <row r="39762" spans="1:7">
      <c r="A39762">
        <v>31021019</v>
      </c>
      <c r="B39762" t="s">
        <v>136</v>
      </c>
      <c r="C39762" s="30">
        <v>1.58</v>
      </c>
      <c r="G39762" t="s">
        <v>271</v>
      </c>
    </row>
    <row r="39763" spans="1:7">
      <c r="A39763">
        <v>31021019</v>
      </c>
      <c r="B39763" t="s">
        <v>136</v>
      </c>
      <c r="C39763" s="30">
        <v>1.5958000000000001</v>
      </c>
      <c r="E39763">
        <v>2026</v>
      </c>
      <c r="G39763" t="s">
        <v>271</v>
      </c>
    </row>
    <row r="39764" spans="1:7">
      <c r="A39764">
        <v>31021019</v>
      </c>
      <c r="B39764" t="s">
        <v>136</v>
      </c>
      <c r="C39764" s="30">
        <v>1.5958000000000001</v>
      </c>
      <c r="E39764">
        <v>2027</v>
      </c>
      <c r="G39764" t="s">
        <v>271</v>
      </c>
    </row>
    <row r="39765" spans="1:7">
      <c r="A39765">
        <v>31021019</v>
      </c>
      <c r="B39765" t="s">
        <v>136</v>
      </c>
      <c r="C39765" s="30">
        <v>1.5958000000000001</v>
      </c>
      <c r="E39765">
        <v>2028</v>
      </c>
      <c r="G39765" t="s">
        <v>271</v>
      </c>
    </row>
    <row r="39766" spans="1:7">
      <c r="A39766">
        <v>31021090</v>
      </c>
      <c r="B39766" t="s">
        <v>136</v>
      </c>
      <c r="C39766" s="30">
        <v>1.55</v>
      </c>
      <c r="G39766" t="s">
        <v>271</v>
      </c>
    </row>
    <row r="39767" spans="1:7">
      <c r="A39767">
        <v>31021090</v>
      </c>
      <c r="B39767" t="s">
        <v>136</v>
      </c>
      <c r="C39767" s="30">
        <v>1.5655000000000001</v>
      </c>
      <c r="E39767">
        <v>2026</v>
      </c>
      <c r="G39767" t="s">
        <v>271</v>
      </c>
    </row>
    <row r="39768" spans="1:7">
      <c r="A39768">
        <v>31021090</v>
      </c>
      <c r="B39768" t="s">
        <v>136</v>
      </c>
      <c r="C39768" s="30">
        <v>1.5655000000000001</v>
      </c>
      <c r="E39768">
        <v>2027</v>
      </c>
      <c r="G39768" t="s">
        <v>271</v>
      </c>
    </row>
    <row r="39769" spans="1:7">
      <c r="A39769">
        <v>31021090</v>
      </c>
      <c r="B39769" t="s">
        <v>136</v>
      </c>
      <c r="C39769" s="30">
        <v>1.5655000000000001</v>
      </c>
      <c r="E39769">
        <v>2028</v>
      </c>
      <c r="G39769" t="s">
        <v>271</v>
      </c>
    </row>
    <row r="39770" spans="1:7">
      <c r="A39770">
        <v>31022100</v>
      </c>
      <c r="B39770" t="s">
        <v>136</v>
      </c>
      <c r="C39770">
        <v>0.71</v>
      </c>
      <c r="G39770" t="s">
        <v>271</v>
      </c>
    </row>
    <row r="39771" spans="1:7">
      <c r="A39771">
        <v>31022100</v>
      </c>
      <c r="B39771" t="s">
        <v>136</v>
      </c>
      <c r="C39771">
        <v>0.71709999999999996</v>
      </c>
      <c r="E39771">
        <v>2026</v>
      </c>
      <c r="G39771" t="s">
        <v>271</v>
      </c>
    </row>
    <row r="39772" spans="1:7">
      <c r="A39772">
        <v>31022100</v>
      </c>
      <c r="B39772" t="s">
        <v>136</v>
      </c>
      <c r="C39772">
        <v>0.71709999999999996</v>
      </c>
      <c r="E39772">
        <v>2027</v>
      </c>
      <c r="G39772" t="s">
        <v>271</v>
      </c>
    </row>
    <row r="39773" spans="1:7">
      <c r="A39773">
        <v>31022100</v>
      </c>
      <c r="B39773" t="s">
        <v>136</v>
      </c>
      <c r="C39773">
        <v>0.71709999999999996</v>
      </c>
      <c r="E39773">
        <v>2028</v>
      </c>
      <c r="G39773" t="s">
        <v>271</v>
      </c>
    </row>
    <row r="39774" spans="1:7">
      <c r="A39774">
        <v>31022900</v>
      </c>
      <c r="B39774" t="s">
        <v>136</v>
      </c>
      <c r="C39774" s="30">
        <v>1.21</v>
      </c>
      <c r="G39774" t="s">
        <v>271</v>
      </c>
    </row>
    <row r="39775" spans="1:7">
      <c r="A39775">
        <v>31022900</v>
      </c>
      <c r="B39775" t="s">
        <v>136</v>
      </c>
      <c r="C39775" s="30">
        <v>1.2221</v>
      </c>
      <c r="E39775">
        <v>2026</v>
      </c>
      <c r="G39775" t="s">
        <v>271</v>
      </c>
    </row>
    <row r="39776" spans="1:7">
      <c r="A39776">
        <v>31022900</v>
      </c>
      <c r="B39776" t="s">
        <v>136</v>
      </c>
      <c r="C39776" s="30">
        <v>1.2221</v>
      </c>
      <c r="E39776">
        <v>2027</v>
      </c>
      <c r="G39776" t="s">
        <v>271</v>
      </c>
    </row>
    <row r="39777" spans="1:7">
      <c r="A39777">
        <v>31022900</v>
      </c>
      <c r="B39777" t="s">
        <v>136</v>
      </c>
      <c r="C39777" s="30">
        <v>1.2221</v>
      </c>
      <c r="E39777">
        <v>2028</v>
      </c>
      <c r="G39777" t="s">
        <v>271</v>
      </c>
    </row>
    <row r="39778" spans="1:7">
      <c r="A39778">
        <v>31023010</v>
      </c>
      <c r="B39778" t="s">
        <v>136</v>
      </c>
      <c r="C39778" s="30">
        <v>1.27</v>
      </c>
      <c r="G39778" t="s">
        <v>271</v>
      </c>
    </row>
    <row r="39779" spans="1:7">
      <c r="A39779">
        <v>31023010</v>
      </c>
      <c r="B39779" t="s">
        <v>136</v>
      </c>
      <c r="C39779" s="30">
        <v>1.2827</v>
      </c>
      <c r="E39779">
        <v>2026</v>
      </c>
      <c r="G39779" t="s">
        <v>271</v>
      </c>
    </row>
    <row r="39780" spans="1:7">
      <c r="A39780">
        <v>31023010</v>
      </c>
      <c r="B39780" t="s">
        <v>136</v>
      </c>
      <c r="C39780" s="30">
        <v>1.2827</v>
      </c>
      <c r="E39780">
        <v>2027</v>
      </c>
      <c r="G39780" t="s">
        <v>271</v>
      </c>
    </row>
    <row r="39781" spans="1:7">
      <c r="A39781">
        <v>31023010</v>
      </c>
      <c r="B39781" t="s">
        <v>136</v>
      </c>
      <c r="C39781" s="30">
        <v>1.2827</v>
      </c>
      <c r="E39781">
        <v>2028</v>
      </c>
      <c r="G39781" t="s">
        <v>271</v>
      </c>
    </row>
    <row r="39782" spans="1:7">
      <c r="A39782">
        <v>31023090</v>
      </c>
      <c r="B39782" t="s">
        <v>136</v>
      </c>
      <c r="C39782" s="30">
        <v>1.95</v>
      </c>
      <c r="G39782" t="s">
        <v>271</v>
      </c>
    </row>
    <row r="39783" spans="1:7">
      <c r="A39783">
        <v>31023090</v>
      </c>
      <c r="B39783" t="s">
        <v>136</v>
      </c>
      <c r="C39783" s="30">
        <v>1.9695</v>
      </c>
      <c r="E39783">
        <v>2026</v>
      </c>
      <c r="G39783" t="s">
        <v>271</v>
      </c>
    </row>
    <row r="39784" spans="1:7">
      <c r="A39784">
        <v>31023090</v>
      </c>
      <c r="B39784" t="s">
        <v>136</v>
      </c>
      <c r="C39784" s="30">
        <v>1.9695</v>
      </c>
      <c r="E39784">
        <v>2027</v>
      </c>
      <c r="G39784" t="s">
        <v>271</v>
      </c>
    </row>
    <row r="39785" spans="1:7">
      <c r="A39785">
        <v>31023090</v>
      </c>
      <c r="B39785" t="s">
        <v>136</v>
      </c>
      <c r="C39785" s="30">
        <v>1.9695</v>
      </c>
      <c r="E39785">
        <v>2028</v>
      </c>
      <c r="G39785" t="s">
        <v>271</v>
      </c>
    </row>
    <row r="39786" spans="1:7">
      <c r="A39786">
        <v>31024010</v>
      </c>
      <c r="B39786" t="s">
        <v>136</v>
      </c>
      <c r="C39786" s="30">
        <v>1.69</v>
      </c>
      <c r="G39786" t="s">
        <v>271</v>
      </c>
    </row>
    <row r="39787" spans="1:7">
      <c r="A39787">
        <v>31024010</v>
      </c>
      <c r="B39787" t="s">
        <v>136</v>
      </c>
      <c r="C39787" s="30">
        <v>1.7068999999999999</v>
      </c>
      <c r="E39787">
        <v>2026</v>
      </c>
      <c r="G39787" t="s">
        <v>271</v>
      </c>
    </row>
    <row r="39788" spans="1:7">
      <c r="A39788">
        <v>31024010</v>
      </c>
      <c r="B39788" t="s">
        <v>136</v>
      </c>
      <c r="C39788" s="30">
        <v>1.7068999999999999</v>
      </c>
      <c r="E39788">
        <v>2027</v>
      </c>
      <c r="G39788" t="s">
        <v>271</v>
      </c>
    </row>
    <row r="39789" spans="1:7">
      <c r="A39789">
        <v>31024010</v>
      </c>
      <c r="B39789" t="s">
        <v>136</v>
      </c>
      <c r="C39789" s="30">
        <v>1.7068999999999999</v>
      </c>
      <c r="E39789">
        <v>2028</v>
      </c>
      <c r="G39789" t="s">
        <v>271</v>
      </c>
    </row>
    <row r="39790" spans="1:7">
      <c r="A39790">
        <v>31024090</v>
      </c>
      <c r="B39790" t="s">
        <v>136</v>
      </c>
      <c r="C39790" s="30">
        <v>1.69</v>
      </c>
      <c r="G39790" t="s">
        <v>271</v>
      </c>
    </row>
    <row r="39791" spans="1:7">
      <c r="A39791">
        <v>31024090</v>
      </c>
      <c r="B39791" t="s">
        <v>136</v>
      </c>
      <c r="C39791" s="30">
        <v>1.7068999999999999</v>
      </c>
      <c r="E39791">
        <v>2026</v>
      </c>
      <c r="G39791" t="s">
        <v>271</v>
      </c>
    </row>
    <row r="39792" spans="1:7">
      <c r="A39792">
        <v>31024090</v>
      </c>
      <c r="B39792" t="s">
        <v>136</v>
      </c>
      <c r="C39792" s="30">
        <v>1.7068999999999999</v>
      </c>
      <c r="E39792">
        <v>2027</v>
      </c>
      <c r="G39792" t="s">
        <v>271</v>
      </c>
    </row>
    <row r="39793" spans="1:7">
      <c r="A39793">
        <v>31024090</v>
      </c>
      <c r="B39793" t="s">
        <v>136</v>
      </c>
      <c r="C39793" s="30">
        <v>1.7068999999999999</v>
      </c>
      <c r="E39793">
        <v>2028</v>
      </c>
      <c r="G39793" t="s">
        <v>271</v>
      </c>
    </row>
    <row r="39794" spans="1:7">
      <c r="A39794">
        <v>31025000</v>
      </c>
      <c r="B39794" t="s">
        <v>136</v>
      </c>
      <c r="C39794" s="30">
        <v>2.85</v>
      </c>
      <c r="G39794" t="s">
        <v>271</v>
      </c>
    </row>
    <row r="39795" spans="1:7">
      <c r="A39795">
        <v>31025000</v>
      </c>
      <c r="B39795" t="s">
        <v>136</v>
      </c>
      <c r="C39795" s="30">
        <v>2.8785000000000003</v>
      </c>
      <c r="E39795">
        <v>2026</v>
      </c>
      <c r="G39795" t="s">
        <v>271</v>
      </c>
    </row>
    <row r="39796" spans="1:7">
      <c r="A39796">
        <v>31025000</v>
      </c>
      <c r="B39796" t="s">
        <v>136</v>
      </c>
      <c r="C39796" s="30">
        <v>2.8785000000000003</v>
      </c>
      <c r="E39796">
        <v>2027</v>
      </c>
      <c r="G39796" t="s">
        <v>271</v>
      </c>
    </row>
    <row r="39797" spans="1:7">
      <c r="A39797">
        <v>31025000</v>
      </c>
      <c r="B39797" t="s">
        <v>136</v>
      </c>
      <c r="C39797" s="30">
        <v>2.8785000000000003</v>
      </c>
      <c r="E39797">
        <v>2028</v>
      </c>
      <c r="G39797" t="s">
        <v>271</v>
      </c>
    </row>
    <row r="39798" spans="1:7">
      <c r="A39798">
        <v>31026000</v>
      </c>
      <c r="B39798" t="s">
        <v>136</v>
      </c>
      <c r="C39798" s="30">
        <v>1.64</v>
      </c>
      <c r="G39798" t="s">
        <v>271</v>
      </c>
    </row>
    <row r="39799" spans="1:7">
      <c r="A39799">
        <v>31026000</v>
      </c>
      <c r="B39799" t="s">
        <v>136</v>
      </c>
      <c r="C39799" s="30">
        <v>1.6563999999999999</v>
      </c>
      <c r="E39799">
        <v>2026</v>
      </c>
      <c r="G39799" t="s">
        <v>271</v>
      </c>
    </row>
    <row r="39800" spans="1:7">
      <c r="A39800">
        <v>31026000</v>
      </c>
      <c r="B39800" t="s">
        <v>136</v>
      </c>
      <c r="C39800" s="30">
        <v>1.6563999999999999</v>
      </c>
      <c r="E39800">
        <v>2027</v>
      </c>
      <c r="G39800" t="s">
        <v>271</v>
      </c>
    </row>
    <row r="39801" spans="1:7">
      <c r="A39801">
        <v>31026000</v>
      </c>
      <c r="B39801" t="s">
        <v>136</v>
      </c>
      <c r="C39801" s="30">
        <v>1.6563999999999999</v>
      </c>
      <c r="E39801">
        <v>2028</v>
      </c>
      <c r="G39801" t="s">
        <v>271</v>
      </c>
    </row>
    <row r="39802" spans="1:7">
      <c r="A39802">
        <v>31028000</v>
      </c>
      <c r="B39802" t="s">
        <v>136</v>
      </c>
      <c r="C39802" s="30">
        <v>1.38</v>
      </c>
      <c r="G39802" t="s">
        <v>271</v>
      </c>
    </row>
    <row r="39803" spans="1:7">
      <c r="A39803">
        <v>31028000</v>
      </c>
      <c r="B39803" t="s">
        <v>136</v>
      </c>
      <c r="C39803" s="30">
        <v>1.3937999999999999</v>
      </c>
      <c r="E39803">
        <v>2026</v>
      </c>
      <c r="G39803" t="s">
        <v>271</v>
      </c>
    </row>
    <row r="39804" spans="1:7">
      <c r="A39804">
        <v>31028000</v>
      </c>
      <c r="B39804" t="s">
        <v>136</v>
      </c>
      <c r="C39804" s="30">
        <v>1.3937999999999999</v>
      </c>
      <c r="E39804">
        <v>2027</v>
      </c>
      <c r="G39804" t="s">
        <v>271</v>
      </c>
    </row>
    <row r="39805" spans="1:7">
      <c r="A39805">
        <v>31028000</v>
      </c>
      <c r="B39805" t="s">
        <v>136</v>
      </c>
      <c r="C39805" s="30">
        <v>1.3937999999999999</v>
      </c>
      <c r="E39805">
        <v>2028</v>
      </c>
      <c r="G39805" t="s">
        <v>271</v>
      </c>
    </row>
    <row r="39806" spans="1:7">
      <c r="A39806">
        <v>31029000</v>
      </c>
      <c r="B39806" t="s">
        <v>136</v>
      </c>
      <c r="C39806" s="30">
        <v>1.52</v>
      </c>
      <c r="G39806" t="s">
        <v>271</v>
      </c>
    </row>
    <row r="39807" spans="1:7">
      <c r="A39807">
        <v>31029000</v>
      </c>
      <c r="B39807" t="s">
        <v>136</v>
      </c>
      <c r="C39807" s="30">
        <v>1.5352000000000001</v>
      </c>
      <c r="E39807">
        <v>2026</v>
      </c>
      <c r="G39807" t="s">
        <v>271</v>
      </c>
    </row>
    <row r="39808" spans="1:7">
      <c r="A39808">
        <v>31029000</v>
      </c>
      <c r="B39808" t="s">
        <v>136</v>
      </c>
      <c r="C39808" s="30">
        <v>1.5352000000000001</v>
      </c>
      <c r="E39808">
        <v>2027</v>
      </c>
      <c r="G39808" t="s">
        <v>271</v>
      </c>
    </row>
    <row r="39809" spans="1:7">
      <c r="A39809">
        <v>31029000</v>
      </c>
      <c r="B39809" t="s">
        <v>136</v>
      </c>
      <c r="C39809" s="30">
        <v>1.5352000000000001</v>
      </c>
      <c r="E39809">
        <v>2028</v>
      </c>
      <c r="G39809" t="s">
        <v>271</v>
      </c>
    </row>
    <row r="39810" spans="1:7">
      <c r="A39810">
        <v>31051000</v>
      </c>
      <c r="B39810" t="s">
        <v>136</v>
      </c>
      <c r="C39810">
        <v>0.74</v>
      </c>
      <c r="G39810" t="s">
        <v>271</v>
      </c>
    </row>
    <row r="39811" spans="1:7">
      <c r="A39811">
        <v>31051000</v>
      </c>
      <c r="B39811" t="s">
        <v>136</v>
      </c>
      <c r="C39811">
        <v>0.74739999999999995</v>
      </c>
      <c r="E39811">
        <v>2026</v>
      </c>
      <c r="G39811" t="s">
        <v>271</v>
      </c>
    </row>
    <row r="39812" spans="1:7">
      <c r="A39812">
        <v>31051000</v>
      </c>
      <c r="B39812" t="s">
        <v>136</v>
      </c>
      <c r="C39812">
        <v>0.74739999999999995</v>
      </c>
      <c r="E39812">
        <v>2027</v>
      </c>
      <c r="G39812" t="s">
        <v>271</v>
      </c>
    </row>
    <row r="39813" spans="1:7">
      <c r="A39813">
        <v>31051000</v>
      </c>
      <c r="B39813" t="s">
        <v>136</v>
      </c>
      <c r="C39813">
        <v>0.74739999999999995</v>
      </c>
      <c r="E39813">
        <v>2028</v>
      </c>
      <c r="G39813" t="s">
        <v>271</v>
      </c>
    </row>
    <row r="39814" spans="1:7">
      <c r="A39814">
        <v>31052010</v>
      </c>
      <c r="B39814" t="s">
        <v>136</v>
      </c>
      <c r="C39814">
        <v>0.88</v>
      </c>
      <c r="G39814" t="s">
        <v>271</v>
      </c>
    </row>
    <row r="39815" spans="1:7">
      <c r="A39815">
        <v>31052010</v>
      </c>
      <c r="B39815" t="s">
        <v>136</v>
      </c>
      <c r="C39815">
        <v>0.88880000000000003</v>
      </c>
      <c r="E39815">
        <v>2026</v>
      </c>
      <c r="G39815" t="s">
        <v>271</v>
      </c>
    </row>
    <row r="39816" spans="1:7">
      <c r="A39816">
        <v>31052010</v>
      </c>
      <c r="B39816" t="s">
        <v>136</v>
      </c>
      <c r="C39816">
        <v>0.88880000000000003</v>
      </c>
      <c r="E39816">
        <v>2027</v>
      </c>
      <c r="G39816" t="s">
        <v>271</v>
      </c>
    </row>
    <row r="39817" spans="1:7">
      <c r="A39817">
        <v>31052010</v>
      </c>
      <c r="B39817" t="s">
        <v>136</v>
      </c>
      <c r="C39817">
        <v>0.88880000000000003</v>
      </c>
      <c r="E39817">
        <v>2028</v>
      </c>
      <c r="G39817" t="s">
        <v>271</v>
      </c>
    </row>
    <row r="39818" spans="1:7">
      <c r="A39818">
        <v>31052090</v>
      </c>
      <c r="B39818" t="s">
        <v>136</v>
      </c>
      <c r="C39818">
        <v>0.61</v>
      </c>
      <c r="G39818" t="s">
        <v>271</v>
      </c>
    </row>
    <row r="39819" spans="1:7">
      <c r="A39819">
        <v>31052090</v>
      </c>
      <c r="B39819" t="s">
        <v>136</v>
      </c>
      <c r="C39819">
        <v>0.61609999999999998</v>
      </c>
      <c r="E39819">
        <v>2026</v>
      </c>
      <c r="G39819" t="s">
        <v>271</v>
      </c>
    </row>
    <row r="39820" spans="1:7">
      <c r="A39820">
        <v>31052090</v>
      </c>
      <c r="B39820" t="s">
        <v>136</v>
      </c>
      <c r="C39820">
        <v>0.61609999999999998</v>
      </c>
      <c r="E39820">
        <v>2027</v>
      </c>
      <c r="G39820" t="s">
        <v>271</v>
      </c>
    </row>
    <row r="39821" spans="1:7">
      <c r="A39821">
        <v>31052090</v>
      </c>
      <c r="B39821" t="s">
        <v>136</v>
      </c>
      <c r="C39821">
        <v>0.61609999999999998</v>
      </c>
      <c r="E39821">
        <v>2028</v>
      </c>
      <c r="G39821" t="s">
        <v>271</v>
      </c>
    </row>
    <row r="39822" spans="1:7">
      <c r="A39822">
        <v>31053000</v>
      </c>
      <c r="B39822" t="s">
        <v>136</v>
      </c>
      <c r="C39822">
        <v>0.56999999999999995</v>
      </c>
      <c r="G39822" t="s">
        <v>271</v>
      </c>
    </row>
    <row r="39823" spans="1:7">
      <c r="A39823">
        <v>31053000</v>
      </c>
      <c r="B39823" t="s">
        <v>136</v>
      </c>
      <c r="C39823">
        <v>0.57569999999999999</v>
      </c>
      <c r="E39823">
        <v>2026</v>
      </c>
      <c r="G39823" t="s">
        <v>271</v>
      </c>
    </row>
    <row r="39824" spans="1:7">
      <c r="A39824">
        <v>31053000</v>
      </c>
      <c r="B39824" t="s">
        <v>136</v>
      </c>
      <c r="C39824">
        <v>0.57569999999999999</v>
      </c>
      <c r="E39824">
        <v>2027</v>
      </c>
      <c r="G39824" t="s">
        <v>271</v>
      </c>
    </row>
    <row r="39825" spans="1:7">
      <c r="A39825">
        <v>31053000</v>
      </c>
      <c r="B39825" t="s">
        <v>136</v>
      </c>
      <c r="C39825">
        <v>0.57569999999999999</v>
      </c>
      <c r="E39825">
        <v>2028</v>
      </c>
      <c r="G39825" t="s">
        <v>271</v>
      </c>
    </row>
    <row r="39826" spans="1:7">
      <c r="A39826">
        <v>31054000</v>
      </c>
      <c r="B39826" t="s">
        <v>136</v>
      </c>
      <c r="C39826">
        <v>0.37</v>
      </c>
      <c r="G39826" t="s">
        <v>271</v>
      </c>
    </row>
    <row r="39827" spans="1:7">
      <c r="A39827">
        <v>31054000</v>
      </c>
      <c r="B39827" t="s">
        <v>136</v>
      </c>
      <c r="C39827">
        <v>0.37369999999999998</v>
      </c>
      <c r="E39827">
        <v>2026</v>
      </c>
      <c r="G39827" t="s">
        <v>271</v>
      </c>
    </row>
    <row r="39828" spans="1:7">
      <c r="A39828">
        <v>31054000</v>
      </c>
      <c r="B39828" t="s">
        <v>136</v>
      </c>
      <c r="C39828">
        <v>0.37369999999999998</v>
      </c>
      <c r="E39828">
        <v>2027</v>
      </c>
      <c r="G39828" t="s">
        <v>271</v>
      </c>
    </row>
    <row r="39829" spans="1:7">
      <c r="A39829">
        <v>31054000</v>
      </c>
      <c r="B39829" t="s">
        <v>136</v>
      </c>
      <c r="C39829">
        <v>0.37369999999999998</v>
      </c>
      <c r="E39829">
        <v>2028</v>
      </c>
      <c r="G39829" t="s">
        <v>271</v>
      </c>
    </row>
    <row r="39830" spans="1:7">
      <c r="A39830">
        <v>31055100</v>
      </c>
      <c r="B39830" t="s">
        <v>136</v>
      </c>
      <c r="C39830" s="30">
        <v>1.2</v>
      </c>
      <c r="G39830" t="s">
        <v>271</v>
      </c>
    </row>
    <row r="39831" spans="1:7">
      <c r="A39831">
        <v>31055100</v>
      </c>
      <c r="B39831" t="s">
        <v>136</v>
      </c>
      <c r="C39831" s="30">
        <v>1.212</v>
      </c>
      <c r="E39831">
        <v>2026</v>
      </c>
      <c r="G39831" t="s">
        <v>271</v>
      </c>
    </row>
    <row r="39832" spans="1:7">
      <c r="A39832">
        <v>31055100</v>
      </c>
      <c r="B39832" t="s">
        <v>136</v>
      </c>
      <c r="C39832" s="30">
        <v>1.212</v>
      </c>
      <c r="E39832">
        <v>2027</v>
      </c>
      <c r="G39832" t="s">
        <v>271</v>
      </c>
    </row>
    <row r="39833" spans="1:7">
      <c r="A39833">
        <v>31055100</v>
      </c>
      <c r="B39833" t="s">
        <v>136</v>
      </c>
      <c r="C39833" s="30">
        <v>1.212</v>
      </c>
      <c r="E39833">
        <v>2028</v>
      </c>
      <c r="G39833" t="s">
        <v>271</v>
      </c>
    </row>
    <row r="39834" spans="1:7">
      <c r="A39834">
        <v>31055900</v>
      </c>
      <c r="B39834" t="s">
        <v>136</v>
      </c>
      <c r="C39834">
        <v>0.68</v>
      </c>
      <c r="G39834" t="s">
        <v>271</v>
      </c>
    </row>
    <row r="39835" spans="1:7">
      <c r="A39835">
        <v>31055900</v>
      </c>
      <c r="B39835" t="s">
        <v>136</v>
      </c>
      <c r="C39835">
        <v>0.68680000000000008</v>
      </c>
      <c r="E39835">
        <v>2026</v>
      </c>
      <c r="G39835" t="s">
        <v>271</v>
      </c>
    </row>
    <row r="39836" spans="1:7">
      <c r="A39836">
        <v>31055900</v>
      </c>
      <c r="B39836" t="s">
        <v>136</v>
      </c>
      <c r="C39836">
        <v>0.68680000000000008</v>
      </c>
      <c r="E39836">
        <v>2027</v>
      </c>
      <c r="G39836" t="s">
        <v>271</v>
      </c>
    </row>
    <row r="39837" spans="1:7">
      <c r="A39837">
        <v>31055900</v>
      </c>
      <c r="B39837" t="s">
        <v>136</v>
      </c>
      <c r="C39837">
        <v>0.68680000000000008</v>
      </c>
      <c r="E39837">
        <v>2028</v>
      </c>
      <c r="G39837" t="s">
        <v>271</v>
      </c>
    </row>
    <row r="39838" spans="1:7">
      <c r="A39838">
        <v>31059020</v>
      </c>
      <c r="B39838" t="s">
        <v>136</v>
      </c>
      <c r="C39838" s="30">
        <v>1.1299999999999999</v>
      </c>
      <c r="G39838" t="s">
        <v>271</v>
      </c>
    </row>
    <row r="39839" spans="1:7">
      <c r="A39839">
        <v>31059020</v>
      </c>
      <c r="B39839" t="s">
        <v>136</v>
      </c>
      <c r="C39839" s="30">
        <v>1.1413</v>
      </c>
      <c r="E39839">
        <v>2026</v>
      </c>
      <c r="G39839" t="s">
        <v>271</v>
      </c>
    </row>
    <row r="39840" spans="1:7">
      <c r="A39840">
        <v>31059020</v>
      </c>
      <c r="B39840" t="s">
        <v>136</v>
      </c>
      <c r="C39840" s="30">
        <v>1.1413</v>
      </c>
      <c r="E39840">
        <v>2027</v>
      </c>
      <c r="G39840" t="s">
        <v>271</v>
      </c>
    </row>
    <row r="39841" spans="1:7">
      <c r="A39841">
        <v>31059020</v>
      </c>
      <c r="B39841" t="s">
        <v>136</v>
      </c>
      <c r="C39841" s="30">
        <v>1.1413</v>
      </c>
      <c r="E39841">
        <v>2028</v>
      </c>
      <c r="G39841" t="s">
        <v>271</v>
      </c>
    </row>
    <row r="39842" spans="1:7">
      <c r="A39842">
        <v>31059080</v>
      </c>
      <c r="B39842" t="s">
        <v>136</v>
      </c>
      <c r="C39842">
        <v>0.59</v>
      </c>
      <c r="G39842" t="s">
        <v>271</v>
      </c>
    </row>
    <row r="39843" spans="1:7">
      <c r="A39843">
        <v>31059080</v>
      </c>
      <c r="B39843" t="s">
        <v>136</v>
      </c>
      <c r="C39843">
        <v>0.59589999999999999</v>
      </c>
      <c r="E39843">
        <v>2026</v>
      </c>
      <c r="G39843" t="s">
        <v>271</v>
      </c>
    </row>
    <row r="39844" spans="1:7">
      <c r="A39844">
        <v>31059080</v>
      </c>
      <c r="B39844" t="s">
        <v>136</v>
      </c>
      <c r="C39844">
        <v>0.59589999999999999</v>
      </c>
      <c r="E39844">
        <v>2027</v>
      </c>
      <c r="G39844" t="s">
        <v>271</v>
      </c>
    </row>
    <row r="39845" spans="1:7">
      <c r="A39845">
        <v>31059080</v>
      </c>
      <c r="B39845" t="s">
        <v>136</v>
      </c>
      <c r="C39845">
        <v>0.59589999999999999</v>
      </c>
      <c r="E39845">
        <v>2028</v>
      </c>
      <c r="G39845" t="s">
        <v>271</v>
      </c>
    </row>
    <row r="39846" spans="1:7">
      <c r="A39846">
        <v>7601</v>
      </c>
      <c r="B39846" t="s">
        <v>136</v>
      </c>
      <c r="C39846">
        <v>0.36</v>
      </c>
      <c r="D39846" t="s">
        <v>19</v>
      </c>
      <c r="G39846" t="s">
        <v>25</v>
      </c>
    </row>
    <row r="39847" spans="1:7">
      <c r="A39847">
        <v>7601</v>
      </c>
      <c r="B39847" t="s">
        <v>136</v>
      </c>
      <c r="C39847">
        <v>0.39599999999999996</v>
      </c>
      <c r="D39847" t="s">
        <v>19</v>
      </c>
      <c r="E39847">
        <v>2026</v>
      </c>
      <c r="G39847" t="s">
        <v>25</v>
      </c>
    </row>
    <row r="39848" spans="1:7">
      <c r="A39848">
        <v>7601</v>
      </c>
      <c r="B39848" t="s">
        <v>136</v>
      </c>
      <c r="C39848">
        <v>0.432</v>
      </c>
      <c r="D39848" t="s">
        <v>19</v>
      </c>
      <c r="E39848">
        <v>2027</v>
      </c>
      <c r="G39848" t="s">
        <v>25</v>
      </c>
    </row>
    <row r="39849" spans="1:7">
      <c r="A39849">
        <v>7601</v>
      </c>
      <c r="B39849" t="s">
        <v>136</v>
      </c>
      <c r="C39849">
        <v>0.46799999999999997</v>
      </c>
      <c r="D39849" t="s">
        <v>19</v>
      </c>
      <c r="E39849">
        <v>2028</v>
      </c>
      <c r="G39849" t="s">
        <v>25</v>
      </c>
    </row>
    <row r="39850" spans="1:7">
      <c r="A39850">
        <v>7603</v>
      </c>
      <c r="B39850" t="s">
        <v>136</v>
      </c>
      <c r="C39850" s="30">
        <v>2.42</v>
      </c>
      <c r="D39850" t="s">
        <v>19</v>
      </c>
      <c r="G39850" t="s">
        <v>25</v>
      </c>
    </row>
    <row r="39851" spans="1:7">
      <c r="A39851">
        <v>7603</v>
      </c>
      <c r="B39851" t="s">
        <v>136</v>
      </c>
      <c r="C39851" s="30">
        <v>2.6619999999999999</v>
      </c>
      <c r="D39851" t="s">
        <v>19</v>
      </c>
      <c r="E39851">
        <v>2026</v>
      </c>
      <c r="G39851" t="s">
        <v>25</v>
      </c>
    </row>
    <row r="39852" spans="1:7">
      <c r="A39852">
        <v>7603</v>
      </c>
      <c r="B39852" t="s">
        <v>136</v>
      </c>
      <c r="C39852" s="30">
        <v>2.9039999999999999</v>
      </c>
      <c r="D39852" t="s">
        <v>19</v>
      </c>
      <c r="E39852">
        <v>2027</v>
      </c>
      <c r="G39852" t="s">
        <v>25</v>
      </c>
    </row>
    <row r="39853" spans="1:7">
      <c r="A39853">
        <v>7603</v>
      </c>
      <c r="B39853" t="s">
        <v>136</v>
      </c>
      <c r="C39853" s="30">
        <v>3.1459999999999999</v>
      </c>
      <c r="D39853" t="s">
        <v>19</v>
      </c>
      <c r="E39853">
        <v>2028</v>
      </c>
      <c r="G39853" t="s">
        <v>25</v>
      </c>
    </row>
    <row r="39854" spans="1:7">
      <c r="A39854">
        <v>76041010</v>
      </c>
      <c r="B39854" t="s">
        <v>136</v>
      </c>
      <c r="C39854" s="30">
        <v>2.64</v>
      </c>
      <c r="D39854" t="s">
        <v>19</v>
      </c>
      <c r="G39854" t="s">
        <v>25</v>
      </c>
    </row>
    <row r="39855" spans="1:7">
      <c r="A39855">
        <v>76041010</v>
      </c>
      <c r="B39855" t="s">
        <v>136</v>
      </c>
      <c r="C39855" s="30">
        <v>2.9040000000000004</v>
      </c>
      <c r="D39855" t="s">
        <v>19</v>
      </c>
      <c r="E39855">
        <v>2026</v>
      </c>
      <c r="G39855" t="s">
        <v>25</v>
      </c>
    </row>
    <row r="39856" spans="1:7">
      <c r="A39856">
        <v>76041010</v>
      </c>
      <c r="B39856" t="s">
        <v>136</v>
      </c>
      <c r="C39856" s="30">
        <v>3.1680000000000001</v>
      </c>
      <c r="D39856" t="s">
        <v>19</v>
      </c>
      <c r="E39856">
        <v>2027</v>
      </c>
      <c r="G39856" t="s">
        <v>25</v>
      </c>
    </row>
    <row r="39857" spans="1:7">
      <c r="A39857">
        <v>76041010</v>
      </c>
      <c r="B39857" t="s">
        <v>136</v>
      </c>
      <c r="C39857" s="30">
        <v>3.4320000000000004</v>
      </c>
      <c r="D39857" t="s">
        <v>19</v>
      </c>
      <c r="E39857">
        <v>2028</v>
      </c>
      <c r="G39857" t="s">
        <v>25</v>
      </c>
    </row>
    <row r="39858" spans="1:7">
      <c r="A39858">
        <v>76041090</v>
      </c>
      <c r="B39858" t="s">
        <v>136</v>
      </c>
      <c r="C39858" s="30">
        <v>2.66</v>
      </c>
      <c r="D39858" t="s">
        <v>19</v>
      </c>
      <c r="G39858" t="s">
        <v>25</v>
      </c>
    </row>
    <row r="39859" spans="1:7">
      <c r="A39859">
        <v>76041090</v>
      </c>
      <c r="B39859" t="s">
        <v>136</v>
      </c>
      <c r="C39859" s="30">
        <v>2.9260000000000002</v>
      </c>
      <c r="D39859" t="s">
        <v>19</v>
      </c>
      <c r="E39859">
        <v>2026</v>
      </c>
      <c r="G39859" t="s">
        <v>25</v>
      </c>
    </row>
    <row r="39860" spans="1:7">
      <c r="A39860">
        <v>76041090</v>
      </c>
      <c r="B39860" t="s">
        <v>136</v>
      </c>
      <c r="C39860" s="30">
        <v>3.1920000000000002</v>
      </c>
      <c r="D39860" t="s">
        <v>19</v>
      </c>
      <c r="E39860">
        <v>2027</v>
      </c>
      <c r="G39860" t="s">
        <v>25</v>
      </c>
    </row>
    <row r="39861" spans="1:7">
      <c r="A39861">
        <v>76041090</v>
      </c>
      <c r="B39861" t="s">
        <v>136</v>
      </c>
      <c r="C39861" s="30">
        <v>3.4580000000000002</v>
      </c>
      <c r="D39861" t="s">
        <v>19</v>
      </c>
      <c r="E39861">
        <v>2028</v>
      </c>
      <c r="G39861" t="s">
        <v>25</v>
      </c>
    </row>
    <row r="39862" spans="1:7">
      <c r="A39862">
        <v>76042100</v>
      </c>
      <c r="B39862" t="s">
        <v>136</v>
      </c>
      <c r="C39862" s="30">
        <v>2.66</v>
      </c>
      <c r="D39862" t="s">
        <v>19</v>
      </c>
      <c r="G39862" t="s">
        <v>25</v>
      </c>
    </row>
    <row r="39863" spans="1:7">
      <c r="A39863">
        <v>76042100</v>
      </c>
      <c r="B39863" t="s">
        <v>136</v>
      </c>
      <c r="C39863" s="30">
        <v>2.9260000000000002</v>
      </c>
      <c r="D39863" t="s">
        <v>19</v>
      </c>
      <c r="E39863">
        <v>2026</v>
      </c>
      <c r="G39863" t="s">
        <v>25</v>
      </c>
    </row>
    <row r="39864" spans="1:7">
      <c r="A39864">
        <v>76042100</v>
      </c>
      <c r="B39864" t="s">
        <v>136</v>
      </c>
      <c r="C39864" s="30">
        <v>3.1920000000000002</v>
      </c>
      <c r="D39864" t="s">
        <v>19</v>
      </c>
      <c r="E39864">
        <v>2027</v>
      </c>
      <c r="G39864" t="s">
        <v>25</v>
      </c>
    </row>
    <row r="39865" spans="1:7">
      <c r="A39865">
        <v>76042100</v>
      </c>
      <c r="B39865" t="s">
        <v>136</v>
      </c>
      <c r="C39865" s="30">
        <v>3.4580000000000002</v>
      </c>
      <c r="D39865" t="s">
        <v>19</v>
      </c>
      <c r="E39865">
        <v>2028</v>
      </c>
      <c r="G39865" t="s">
        <v>25</v>
      </c>
    </row>
    <row r="39866" spans="1:7">
      <c r="A39866">
        <v>76042910</v>
      </c>
      <c r="B39866" t="s">
        <v>136</v>
      </c>
      <c r="C39866" s="30">
        <v>2.64</v>
      </c>
      <c r="D39866" t="s">
        <v>19</v>
      </c>
      <c r="G39866" t="s">
        <v>25</v>
      </c>
    </row>
    <row r="39867" spans="1:7">
      <c r="A39867">
        <v>76042910</v>
      </c>
      <c r="B39867" t="s">
        <v>136</v>
      </c>
      <c r="C39867" s="30">
        <v>2.9040000000000004</v>
      </c>
      <c r="D39867" t="s">
        <v>19</v>
      </c>
      <c r="E39867">
        <v>2026</v>
      </c>
      <c r="G39867" t="s">
        <v>25</v>
      </c>
    </row>
    <row r="39868" spans="1:7">
      <c r="A39868">
        <v>76042910</v>
      </c>
      <c r="B39868" t="s">
        <v>136</v>
      </c>
      <c r="C39868" s="30">
        <v>3.1680000000000001</v>
      </c>
      <c r="D39868" t="s">
        <v>19</v>
      </c>
      <c r="E39868">
        <v>2027</v>
      </c>
      <c r="G39868" t="s">
        <v>25</v>
      </c>
    </row>
    <row r="39869" spans="1:7">
      <c r="A39869">
        <v>76042910</v>
      </c>
      <c r="B39869" t="s">
        <v>136</v>
      </c>
      <c r="C39869" s="30">
        <v>3.4320000000000004</v>
      </c>
      <c r="D39869" t="s">
        <v>19</v>
      </c>
      <c r="E39869">
        <v>2028</v>
      </c>
      <c r="G39869" t="s">
        <v>25</v>
      </c>
    </row>
    <row r="39870" spans="1:7">
      <c r="A39870">
        <v>76042990</v>
      </c>
      <c r="B39870" t="s">
        <v>136</v>
      </c>
      <c r="C39870" s="30">
        <v>2.66</v>
      </c>
      <c r="D39870" t="s">
        <v>19</v>
      </c>
      <c r="G39870" t="s">
        <v>25</v>
      </c>
    </row>
    <row r="39871" spans="1:7">
      <c r="A39871">
        <v>76042990</v>
      </c>
      <c r="B39871" t="s">
        <v>136</v>
      </c>
      <c r="C39871" s="30">
        <v>2.9260000000000002</v>
      </c>
      <c r="D39871" t="s">
        <v>19</v>
      </c>
      <c r="E39871">
        <v>2026</v>
      </c>
      <c r="G39871" t="s">
        <v>25</v>
      </c>
    </row>
    <row r="39872" spans="1:7">
      <c r="A39872">
        <v>76042990</v>
      </c>
      <c r="B39872" t="s">
        <v>136</v>
      </c>
      <c r="C39872" s="30">
        <v>3.1920000000000002</v>
      </c>
      <c r="D39872" t="s">
        <v>19</v>
      </c>
      <c r="E39872">
        <v>2027</v>
      </c>
      <c r="G39872" t="s">
        <v>25</v>
      </c>
    </row>
    <row r="39873" spans="1:7">
      <c r="A39873">
        <v>76042990</v>
      </c>
      <c r="B39873" t="s">
        <v>136</v>
      </c>
      <c r="C39873" s="30">
        <v>3.4580000000000002</v>
      </c>
      <c r="D39873" t="s">
        <v>19</v>
      </c>
      <c r="E39873">
        <v>2028</v>
      </c>
      <c r="G39873" t="s">
        <v>25</v>
      </c>
    </row>
    <row r="39874" spans="1:7">
      <c r="A39874">
        <v>7605</v>
      </c>
      <c r="B39874" t="s">
        <v>136</v>
      </c>
      <c r="C39874" s="30">
        <v>2.64</v>
      </c>
      <c r="D39874" t="s">
        <v>19</v>
      </c>
      <c r="G39874" t="s">
        <v>25</v>
      </c>
    </row>
    <row r="39875" spans="1:7">
      <c r="A39875">
        <v>7605</v>
      </c>
      <c r="B39875" t="s">
        <v>136</v>
      </c>
      <c r="C39875" s="30">
        <v>2.9040000000000004</v>
      </c>
      <c r="D39875" t="s">
        <v>19</v>
      </c>
      <c r="E39875">
        <v>2026</v>
      </c>
      <c r="G39875" t="s">
        <v>25</v>
      </c>
    </row>
    <row r="39876" spans="1:7">
      <c r="A39876">
        <v>7605</v>
      </c>
      <c r="B39876" t="s">
        <v>136</v>
      </c>
      <c r="C39876" s="30">
        <v>3.1680000000000001</v>
      </c>
      <c r="D39876" t="s">
        <v>19</v>
      </c>
      <c r="E39876">
        <v>2027</v>
      </c>
      <c r="G39876" t="s">
        <v>25</v>
      </c>
    </row>
    <row r="39877" spans="1:7">
      <c r="A39877">
        <v>7605</v>
      </c>
      <c r="B39877" t="s">
        <v>136</v>
      </c>
      <c r="C39877" s="30">
        <v>3.4320000000000004</v>
      </c>
      <c r="D39877" t="s">
        <v>19</v>
      </c>
      <c r="E39877">
        <v>2028</v>
      </c>
      <c r="G39877" t="s">
        <v>25</v>
      </c>
    </row>
    <row r="39878" spans="1:7">
      <c r="A39878">
        <v>7606</v>
      </c>
      <c r="B39878" t="s">
        <v>136</v>
      </c>
      <c r="C39878" s="30">
        <v>3.1</v>
      </c>
      <c r="D39878" t="s">
        <v>19</v>
      </c>
      <c r="G39878" t="s">
        <v>25</v>
      </c>
    </row>
    <row r="39879" spans="1:7">
      <c r="A39879">
        <v>7606</v>
      </c>
      <c r="B39879" t="s">
        <v>136</v>
      </c>
      <c r="C39879" s="30">
        <v>3.41</v>
      </c>
      <c r="D39879" t="s">
        <v>19</v>
      </c>
      <c r="E39879">
        <v>2026</v>
      </c>
      <c r="G39879" t="s">
        <v>25</v>
      </c>
    </row>
    <row r="39880" spans="1:7">
      <c r="A39880">
        <v>7606</v>
      </c>
      <c r="B39880" t="s">
        <v>136</v>
      </c>
      <c r="C39880" s="30">
        <v>3.72</v>
      </c>
      <c r="D39880" t="s">
        <v>19</v>
      </c>
      <c r="E39880">
        <v>2027</v>
      </c>
      <c r="G39880" t="s">
        <v>25</v>
      </c>
    </row>
    <row r="39881" spans="1:7">
      <c r="A39881">
        <v>7606</v>
      </c>
      <c r="B39881" t="s">
        <v>136</v>
      </c>
      <c r="C39881" s="30">
        <v>4.03</v>
      </c>
      <c r="D39881" t="s">
        <v>19</v>
      </c>
      <c r="E39881">
        <v>2028</v>
      </c>
      <c r="G39881" t="s">
        <v>25</v>
      </c>
    </row>
    <row r="39882" spans="1:7">
      <c r="A39882">
        <v>7607</v>
      </c>
      <c r="B39882" t="s">
        <v>136</v>
      </c>
      <c r="C39882" s="30">
        <v>3.1</v>
      </c>
      <c r="D39882" t="s">
        <v>19</v>
      </c>
      <c r="G39882" t="s">
        <v>25</v>
      </c>
    </row>
    <row r="39883" spans="1:7">
      <c r="A39883">
        <v>7607</v>
      </c>
      <c r="B39883" t="s">
        <v>136</v>
      </c>
      <c r="C39883" s="30">
        <v>3.41</v>
      </c>
      <c r="D39883" t="s">
        <v>19</v>
      </c>
      <c r="E39883">
        <v>2026</v>
      </c>
      <c r="G39883" t="s">
        <v>25</v>
      </c>
    </row>
    <row r="39884" spans="1:7">
      <c r="A39884">
        <v>7607</v>
      </c>
      <c r="B39884" t="s">
        <v>136</v>
      </c>
      <c r="C39884" s="30">
        <v>3.72</v>
      </c>
      <c r="D39884" t="s">
        <v>19</v>
      </c>
      <c r="E39884">
        <v>2027</v>
      </c>
      <c r="G39884" t="s">
        <v>25</v>
      </c>
    </row>
    <row r="39885" spans="1:7">
      <c r="A39885">
        <v>7607</v>
      </c>
      <c r="B39885" t="s">
        <v>136</v>
      </c>
      <c r="C39885" s="30">
        <v>4.03</v>
      </c>
      <c r="D39885" t="s">
        <v>19</v>
      </c>
      <c r="E39885">
        <v>2028</v>
      </c>
      <c r="G39885" t="s">
        <v>25</v>
      </c>
    </row>
    <row r="39886" spans="1:7">
      <c r="A39886">
        <v>7608</v>
      </c>
      <c r="B39886" t="s">
        <v>136</v>
      </c>
      <c r="C39886" s="30">
        <v>2.66</v>
      </c>
      <c r="D39886" t="s">
        <v>19</v>
      </c>
      <c r="G39886" t="s">
        <v>25</v>
      </c>
    </row>
    <row r="39887" spans="1:7">
      <c r="A39887">
        <v>7608</v>
      </c>
      <c r="B39887" t="s">
        <v>136</v>
      </c>
      <c r="C39887" s="30">
        <v>2.9260000000000002</v>
      </c>
      <c r="D39887" t="s">
        <v>19</v>
      </c>
      <c r="E39887">
        <v>2026</v>
      </c>
      <c r="G39887" t="s">
        <v>25</v>
      </c>
    </row>
    <row r="39888" spans="1:7">
      <c r="A39888">
        <v>7608</v>
      </c>
      <c r="B39888" t="s">
        <v>136</v>
      </c>
      <c r="C39888" s="30">
        <v>3.1920000000000002</v>
      </c>
      <c r="D39888" t="s">
        <v>19</v>
      </c>
      <c r="E39888">
        <v>2027</v>
      </c>
      <c r="G39888" t="s">
        <v>25</v>
      </c>
    </row>
    <row r="39889" spans="1:7">
      <c r="A39889">
        <v>7608</v>
      </c>
      <c r="B39889" t="s">
        <v>136</v>
      </c>
      <c r="C39889" s="30">
        <v>3.4580000000000002</v>
      </c>
      <c r="D39889" t="s">
        <v>19</v>
      </c>
      <c r="E39889">
        <v>2028</v>
      </c>
      <c r="G39889" t="s">
        <v>25</v>
      </c>
    </row>
    <row r="39890" spans="1:7">
      <c r="A39890">
        <v>76090000</v>
      </c>
      <c r="B39890" t="s">
        <v>136</v>
      </c>
      <c r="C39890" s="30">
        <v>2.66</v>
      </c>
      <c r="D39890" t="s">
        <v>19</v>
      </c>
      <c r="G39890" t="s">
        <v>25</v>
      </c>
    </row>
    <row r="39891" spans="1:7">
      <c r="A39891">
        <v>76090000</v>
      </c>
      <c r="B39891" t="s">
        <v>136</v>
      </c>
      <c r="C39891" s="30">
        <v>2.9260000000000002</v>
      </c>
      <c r="D39891" t="s">
        <v>19</v>
      </c>
      <c r="E39891">
        <v>2026</v>
      </c>
      <c r="G39891" t="s">
        <v>25</v>
      </c>
    </row>
    <row r="39892" spans="1:7">
      <c r="A39892">
        <v>76090000</v>
      </c>
      <c r="B39892" t="s">
        <v>136</v>
      </c>
      <c r="C39892" s="30">
        <v>3.1920000000000002</v>
      </c>
      <c r="D39892" t="s">
        <v>19</v>
      </c>
      <c r="E39892">
        <v>2027</v>
      </c>
      <c r="G39892" t="s">
        <v>25</v>
      </c>
    </row>
    <row r="39893" spans="1:7">
      <c r="A39893">
        <v>76090000</v>
      </c>
      <c r="B39893" t="s">
        <v>136</v>
      </c>
      <c r="C39893" s="30">
        <v>3.4580000000000002</v>
      </c>
      <c r="D39893" t="s">
        <v>19</v>
      </c>
      <c r="E39893">
        <v>2028</v>
      </c>
      <c r="G39893" t="s">
        <v>25</v>
      </c>
    </row>
    <row r="39894" spans="1:7">
      <c r="A39894">
        <v>76101000</v>
      </c>
      <c r="B39894" t="s">
        <v>136</v>
      </c>
      <c r="C39894" s="30">
        <v>2.66</v>
      </c>
      <c r="D39894" t="s">
        <v>19</v>
      </c>
      <c r="G39894" t="s">
        <v>25</v>
      </c>
    </row>
    <row r="39895" spans="1:7">
      <c r="A39895">
        <v>76101000</v>
      </c>
      <c r="B39895" t="s">
        <v>136</v>
      </c>
      <c r="C39895" s="30">
        <v>2.9260000000000002</v>
      </c>
      <c r="D39895" t="s">
        <v>19</v>
      </c>
      <c r="E39895">
        <v>2026</v>
      </c>
      <c r="G39895" t="s">
        <v>25</v>
      </c>
    </row>
    <row r="39896" spans="1:7">
      <c r="A39896">
        <v>76101000</v>
      </c>
      <c r="B39896" t="s">
        <v>136</v>
      </c>
      <c r="C39896" s="30">
        <v>3.1920000000000002</v>
      </c>
      <c r="D39896" t="s">
        <v>19</v>
      </c>
      <c r="E39896">
        <v>2027</v>
      </c>
      <c r="G39896" t="s">
        <v>25</v>
      </c>
    </row>
    <row r="39897" spans="1:7">
      <c r="A39897">
        <v>76101000</v>
      </c>
      <c r="B39897" t="s">
        <v>136</v>
      </c>
      <c r="C39897" s="30">
        <v>3.4580000000000002</v>
      </c>
      <c r="D39897" t="s">
        <v>19</v>
      </c>
      <c r="E39897">
        <v>2028</v>
      </c>
      <c r="G39897" t="s">
        <v>25</v>
      </c>
    </row>
    <row r="39898" spans="1:7">
      <c r="A39898">
        <v>761090</v>
      </c>
      <c r="B39898" t="s">
        <v>136</v>
      </c>
      <c r="C39898" s="30">
        <v>2.66</v>
      </c>
      <c r="D39898" t="s">
        <v>19</v>
      </c>
      <c r="G39898" t="s">
        <v>25</v>
      </c>
    </row>
    <row r="39899" spans="1:7">
      <c r="A39899">
        <v>761090</v>
      </c>
      <c r="B39899" t="s">
        <v>136</v>
      </c>
      <c r="C39899" s="30">
        <v>2.9260000000000002</v>
      </c>
      <c r="D39899" t="s">
        <v>19</v>
      </c>
      <c r="E39899">
        <v>2026</v>
      </c>
      <c r="G39899" t="s">
        <v>25</v>
      </c>
    </row>
    <row r="39900" spans="1:7">
      <c r="A39900">
        <v>761090</v>
      </c>
      <c r="B39900" t="s">
        <v>136</v>
      </c>
      <c r="C39900" s="30">
        <v>3.1920000000000002</v>
      </c>
      <c r="D39900" t="s">
        <v>19</v>
      </c>
      <c r="E39900">
        <v>2027</v>
      </c>
      <c r="G39900" t="s">
        <v>25</v>
      </c>
    </row>
    <row r="39901" spans="1:7">
      <c r="A39901">
        <v>761090</v>
      </c>
      <c r="B39901" t="s">
        <v>136</v>
      </c>
      <c r="C39901" s="30">
        <v>3.4580000000000002</v>
      </c>
      <c r="D39901" t="s">
        <v>19</v>
      </c>
      <c r="E39901">
        <v>2028</v>
      </c>
      <c r="G39901" t="s">
        <v>25</v>
      </c>
    </row>
    <row r="39902" spans="1:7">
      <c r="A39902">
        <v>76109010</v>
      </c>
      <c r="B39902" t="s">
        <v>136</v>
      </c>
      <c r="C39902" s="30">
        <v>2.66</v>
      </c>
      <c r="D39902" t="s">
        <v>19</v>
      </c>
      <c r="G39902" t="s">
        <v>25</v>
      </c>
    </row>
    <row r="39903" spans="1:7">
      <c r="A39903">
        <v>76109010</v>
      </c>
      <c r="B39903" t="s">
        <v>136</v>
      </c>
      <c r="C39903" s="30">
        <v>2.9260000000000002</v>
      </c>
      <c r="D39903" t="s">
        <v>19</v>
      </c>
      <c r="E39903">
        <v>2026</v>
      </c>
      <c r="G39903" t="s">
        <v>25</v>
      </c>
    </row>
    <row r="39904" spans="1:7">
      <c r="A39904">
        <v>76109010</v>
      </c>
      <c r="B39904" t="s">
        <v>136</v>
      </c>
      <c r="C39904" s="30">
        <v>3.1920000000000002</v>
      </c>
      <c r="D39904" t="s">
        <v>19</v>
      </c>
      <c r="E39904">
        <v>2027</v>
      </c>
      <c r="G39904" t="s">
        <v>25</v>
      </c>
    </row>
    <row r="39905" spans="1:7">
      <c r="A39905">
        <v>76109010</v>
      </c>
      <c r="B39905" t="s">
        <v>136</v>
      </c>
      <c r="C39905" s="30">
        <v>3.4580000000000002</v>
      </c>
      <c r="D39905" t="s">
        <v>19</v>
      </c>
      <c r="E39905">
        <v>2028</v>
      </c>
      <c r="G39905" t="s">
        <v>25</v>
      </c>
    </row>
    <row r="39906" spans="1:7">
      <c r="A39906">
        <v>76109090</v>
      </c>
      <c r="B39906" t="s">
        <v>136</v>
      </c>
      <c r="C39906" s="30">
        <v>2.66</v>
      </c>
      <c r="D39906" t="s">
        <v>19</v>
      </c>
      <c r="G39906" t="s">
        <v>25</v>
      </c>
    </row>
    <row r="39907" spans="1:7">
      <c r="A39907">
        <v>76109090</v>
      </c>
      <c r="B39907" t="s">
        <v>136</v>
      </c>
      <c r="C39907" s="30">
        <v>2.9260000000000002</v>
      </c>
      <c r="D39907" t="s">
        <v>19</v>
      </c>
      <c r="E39907">
        <v>2026</v>
      </c>
      <c r="G39907" t="s">
        <v>25</v>
      </c>
    </row>
    <row r="39908" spans="1:7">
      <c r="A39908">
        <v>76109090</v>
      </c>
      <c r="B39908" t="s">
        <v>136</v>
      </c>
      <c r="C39908" s="30">
        <v>3.1920000000000002</v>
      </c>
      <c r="D39908" t="s">
        <v>19</v>
      </c>
      <c r="E39908">
        <v>2027</v>
      </c>
      <c r="G39908" t="s">
        <v>25</v>
      </c>
    </row>
    <row r="39909" spans="1:7">
      <c r="A39909">
        <v>76109090</v>
      </c>
      <c r="B39909" t="s">
        <v>136</v>
      </c>
      <c r="C39909" s="30">
        <v>3.4580000000000002</v>
      </c>
      <c r="D39909" t="s">
        <v>19</v>
      </c>
      <c r="E39909">
        <v>2028</v>
      </c>
      <c r="G39909" t="s">
        <v>25</v>
      </c>
    </row>
    <row r="39910" spans="1:7">
      <c r="A39910">
        <v>76110000</v>
      </c>
      <c r="B39910" t="s">
        <v>136</v>
      </c>
      <c r="C39910" s="30">
        <v>3.1</v>
      </c>
      <c r="D39910" t="s">
        <v>19</v>
      </c>
      <c r="G39910" t="s">
        <v>25</v>
      </c>
    </row>
    <row r="39911" spans="1:7">
      <c r="A39911">
        <v>76110000</v>
      </c>
      <c r="B39911" t="s">
        <v>136</v>
      </c>
      <c r="C39911" s="30">
        <v>3.41</v>
      </c>
      <c r="D39911" t="s">
        <v>19</v>
      </c>
      <c r="E39911">
        <v>2026</v>
      </c>
      <c r="G39911" t="s">
        <v>25</v>
      </c>
    </row>
    <row r="39912" spans="1:7">
      <c r="A39912">
        <v>76110000</v>
      </c>
      <c r="B39912" t="s">
        <v>136</v>
      </c>
      <c r="C39912" s="30">
        <v>3.72</v>
      </c>
      <c r="D39912" t="s">
        <v>19</v>
      </c>
      <c r="E39912">
        <v>2027</v>
      </c>
      <c r="G39912" t="s">
        <v>25</v>
      </c>
    </row>
    <row r="39913" spans="1:7">
      <c r="A39913">
        <v>76110000</v>
      </c>
      <c r="B39913" t="s">
        <v>136</v>
      </c>
      <c r="C39913" s="30">
        <v>4.03</v>
      </c>
      <c r="D39913" t="s">
        <v>19</v>
      </c>
      <c r="E39913">
        <v>2028</v>
      </c>
      <c r="G39913" t="s">
        <v>25</v>
      </c>
    </row>
    <row r="39914" spans="1:7">
      <c r="A39914">
        <v>7612</v>
      </c>
      <c r="B39914" t="s">
        <v>136</v>
      </c>
      <c r="C39914" s="30">
        <v>3.1</v>
      </c>
      <c r="D39914" t="s">
        <v>19</v>
      </c>
      <c r="G39914" t="s">
        <v>25</v>
      </c>
    </row>
    <row r="39915" spans="1:7">
      <c r="A39915">
        <v>7612</v>
      </c>
      <c r="B39915" t="s">
        <v>136</v>
      </c>
      <c r="C39915" s="30">
        <v>3.41</v>
      </c>
      <c r="D39915" t="s">
        <v>19</v>
      </c>
      <c r="E39915">
        <v>2026</v>
      </c>
      <c r="G39915" t="s">
        <v>25</v>
      </c>
    </row>
    <row r="39916" spans="1:7">
      <c r="A39916">
        <v>7612</v>
      </c>
      <c r="B39916" t="s">
        <v>136</v>
      </c>
      <c r="C39916" s="30">
        <v>3.72</v>
      </c>
      <c r="D39916" t="s">
        <v>19</v>
      </c>
      <c r="E39916">
        <v>2027</v>
      </c>
      <c r="G39916" t="s">
        <v>25</v>
      </c>
    </row>
    <row r="39917" spans="1:7">
      <c r="A39917">
        <v>7612</v>
      </c>
      <c r="B39917" t="s">
        <v>136</v>
      </c>
      <c r="C39917" s="30">
        <v>4.03</v>
      </c>
      <c r="D39917" t="s">
        <v>19</v>
      </c>
      <c r="E39917">
        <v>2028</v>
      </c>
      <c r="G39917" t="s">
        <v>25</v>
      </c>
    </row>
    <row r="39918" spans="1:7">
      <c r="A39918">
        <v>76130000</v>
      </c>
      <c r="B39918" t="s">
        <v>136</v>
      </c>
      <c r="C39918" s="30">
        <v>3.1</v>
      </c>
      <c r="D39918" t="s">
        <v>19</v>
      </c>
      <c r="G39918" t="s">
        <v>25</v>
      </c>
    </row>
    <row r="39919" spans="1:7">
      <c r="A39919">
        <v>76130000</v>
      </c>
      <c r="B39919" t="s">
        <v>136</v>
      </c>
      <c r="C39919" s="30">
        <v>3.41</v>
      </c>
      <c r="D39919" t="s">
        <v>19</v>
      </c>
      <c r="E39919">
        <v>2026</v>
      </c>
      <c r="G39919" t="s">
        <v>25</v>
      </c>
    </row>
    <row r="39920" spans="1:7">
      <c r="A39920">
        <v>76130000</v>
      </c>
      <c r="B39920" t="s">
        <v>136</v>
      </c>
      <c r="C39920" s="30">
        <v>3.72</v>
      </c>
      <c r="D39920" t="s">
        <v>19</v>
      </c>
      <c r="E39920">
        <v>2027</v>
      </c>
      <c r="G39920" t="s">
        <v>25</v>
      </c>
    </row>
    <row r="39921" spans="1:7">
      <c r="A39921">
        <v>76130000</v>
      </c>
      <c r="B39921" t="s">
        <v>136</v>
      </c>
      <c r="C39921" s="30">
        <v>4.03</v>
      </c>
      <c r="D39921" t="s">
        <v>19</v>
      </c>
      <c r="E39921">
        <v>2028</v>
      </c>
      <c r="G39921" t="s">
        <v>25</v>
      </c>
    </row>
    <row r="39922" spans="1:7">
      <c r="A39922">
        <v>7614</v>
      </c>
      <c r="B39922" t="s">
        <v>136</v>
      </c>
      <c r="C39922" s="30">
        <v>2.64</v>
      </c>
      <c r="D39922" t="s">
        <v>19</v>
      </c>
      <c r="G39922" t="s">
        <v>25</v>
      </c>
    </row>
    <row r="39923" spans="1:7">
      <c r="A39923">
        <v>7614</v>
      </c>
      <c r="B39923" t="s">
        <v>136</v>
      </c>
      <c r="C39923" s="30">
        <v>2.9040000000000004</v>
      </c>
      <c r="D39923" t="s">
        <v>19</v>
      </c>
      <c r="E39923">
        <v>2026</v>
      </c>
      <c r="G39923" t="s">
        <v>25</v>
      </c>
    </row>
    <row r="39924" spans="1:7">
      <c r="A39924">
        <v>7614</v>
      </c>
      <c r="B39924" t="s">
        <v>136</v>
      </c>
      <c r="C39924" s="30">
        <v>3.1680000000000001</v>
      </c>
      <c r="D39924" t="s">
        <v>19</v>
      </c>
      <c r="E39924">
        <v>2027</v>
      </c>
      <c r="G39924" t="s">
        <v>25</v>
      </c>
    </row>
    <row r="39925" spans="1:7">
      <c r="A39925">
        <v>7614</v>
      </c>
      <c r="B39925" t="s">
        <v>136</v>
      </c>
      <c r="C39925" s="30">
        <v>3.4320000000000004</v>
      </c>
      <c r="D39925" t="s">
        <v>19</v>
      </c>
      <c r="E39925">
        <v>2028</v>
      </c>
      <c r="G39925" t="s">
        <v>25</v>
      </c>
    </row>
    <row r="39926" spans="1:7">
      <c r="A39926">
        <v>76161000</v>
      </c>
      <c r="B39926" t="s">
        <v>136</v>
      </c>
      <c r="C39926" s="30">
        <v>3.1</v>
      </c>
      <c r="D39926" t="s">
        <v>19</v>
      </c>
      <c r="G39926" t="s">
        <v>25</v>
      </c>
    </row>
    <row r="39927" spans="1:7">
      <c r="A39927">
        <v>76161000</v>
      </c>
      <c r="B39927" t="s">
        <v>136</v>
      </c>
      <c r="C39927" s="30">
        <v>3.41</v>
      </c>
      <c r="D39927" t="s">
        <v>19</v>
      </c>
      <c r="E39927">
        <v>2026</v>
      </c>
      <c r="G39927" t="s">
        <v>25</v>
      </c>
    </row>
    <row r="39928" spans="1:7">
      <c r="A39928">
        <v>76161000</v>
      </c>
      <c r="B39928" t="s">
        <v>136</v>
      </c>
      <c r="C39928" s="30">
        <v>3.72</v>
      </c>
      <c r="D39928" t="s">
        <v>19</v>
      </c>
      <c r="E39928">
        <v>2027</v>
      </c>
      <c r="G39928" t="s">
        <v>25</v>
      </c>
    </row>
    <row r="39929" spans="1:7">
      <c r="A39929">
        <v>76161000</v>
      </c>
      <c r="B39929" t="s">
        <v>136</v>
      </c>
      <c r="C39929" s="30">
        <v>4.03</v>
      </c>
      <c r="D39929" t="s">
        <v>19</v>
      </c>
      <c r="E39929">
        <v>2028</v>
      </c>
      <c r="G39929" t="s">
        <v>25</v>
      </c>
    </row>
    <row r="39930" spans="1:7">
      <c r="A39930">
        <v>76169100</v>
      </c>
      <c r="B39930" t="s">
        <v>136</v>
      </c>
      <c r="C39930" s="30">
        <v>3.1</v>
      </c>
      <c r="D39930" t="s">
        <v>19</v>
      </c>
      <c r="G39930" t="s">
        <v>25</v>
      </c>
    </row>
    <row r="39931" spans="1:7">
      <c r="A39931">
        <v>76169100</v>
      </c>
      <c r="B39931" t="s">
        <v>136</v>
      </c>
      <c r="C39931" s="30">
        <v>3.41</v>
      </c>
      <c r="D39931" t="s">
        <v>19</v>
      </c>
      <c r="E39931">
        <v>2026</v>
      </c>
      <c r="G39931" t="s">
        <v>25</v>
      </c>
    </row>
    <row r="39932" spans="1:7">
      <c r="A39932">
        <v>76169100</v>
      </c>
      <c r="B39932" t="s">
        <v>136</v>
      </c>
      <c r="C39932" s="30">
        <v>3.72</v>
      </c>
      <c r="D39932" t="s">
        <v>19</v>
      </c>
      <c r="E39932">
        <v>2027</v>
      </c>
      <c r="G39932" t="s">
        <v>25</v>
      </c>
    </row>
    <row r="39933" spans="1:7">
      <c r="A39933">
        <v>76169100</v>
      </c>
      <c r="B39933" t="s">
        <v>136</v>
      </c>
      <c r="C39933" s="30">
        <v>4.03</v>
      </c>
      <c r="D39933" t="s">
        <v>19</v>
      </c>
      <c r="E39933">
        <v>2028</v>
      </c>
      <c r="G39933" t="s">
        <v>25</v>
      </c>
    </row>
    <row r="39934" spans="1:7">
      <c r="A39934">
        <v>76169910</v>
      </c>
      <c r="B39934" t="s">
        <v>136</v>
      </c>
      <c r="C39934" s="30">
        <v>2.42</v>
      </c>
      <c r="D39934" t="s">
        <v>19</v>
      </c>
      <c r="G39934" t="s">
        <v>25</v>
      </c>
    </row>
    <row r="39935" spans="1:7">
      <c r="A39935">
        <v>76169910</v>
      </c>
      <c r="B39935" t="s">
        <v>136</v>
      </c>
      <c r="C39935" s="30">
        <v>2.6619999999999999</v>
      </c>
      <c r="D39935" t="s">
        <v>19</v>
      </c>
      <c r="E39935">
        <v>2026</v>
      </c>
      <c r="G39935" t="s">
        <v>25</v>
      </c>
    </row>
    <row r="39936" spans="1:7">
      <c r="A39936">
        <v>76169910</v>
      </c>
      <c r="B39936" t="s">
        <v>136</v>
      </c>
      <c r="C39936" s="30">
        <v>2.9039999999999999</v>
      </c>
      <c r="D39936" t="s">
        <v>19</v>
      </c>
      <c r="E39936">
        <v>2027</v>
      </c>
      <c r="G39936" t="s">
        <v>25</v>
      </c>
    </row>
    <row r="39937" spans="1:7">
      <c r="A39937">
        <v>76169910</v>
      </c>
      <c r="B39937" t="s">
        <v>136</v>
      </c>
      <c r="C39937" s="30">
        <v>3.1459999999999999</v>
      </c>
      <c r="D39937" t="s">
        <v>19</v>
      </c>
      <c r="E39937">
        <v>2028</v>
      </c>
      <c r="G39937" t="s">
        <v>25</v>
      </c>
    </row>
    <row r="39938" spans="1:7">
      <c r="A39938">
        <v>76169990</v>
      </c>
      <c r="B39938" t="s">
        <v>136</v>
      </c>
      <c r="C39938" s="30">
        <v>3.1</v>
      </c>
      <c r="D39938" t="s">
        <v>19</v>
      </c>
      <c r="G39938" t="s">
        <v>25</v>
      </c>
    </row>
    <row r="39939" spans="1:7">
      <c r="A39939">
        <v>76169990</v>
      </c>
      <c r="B39939" t="s">
        <v>136</v>
      </c>
      <c r="C39939" s="30">
        <v>3.41</v>
      </c>
      <c r="D39939" t="s">
        <v>19</v>
      </c>
      <c r="E39939">
        <v>2026</v>
      </c>
      <c r="G39939" t="s">
        <v>25</v>
      </c>
    </row>
    <row r="39940" spans="1:7">
      <c r="A39940">
        <v>76169990</v>
      </c>
      <c r="B39940" t="s">
        <v>136</v>
      </c>
      <c r="C39940" s="30">
        <v>3.72</v>
      </c>
      <c r="D39940" t="s">
        <v>19</v>
      </c>
      <c r="E39940">
        <v>2027</v>
      </c>
      <c r="G39940" t="s">
        <v>25</v>
      </c>
    </row>
    <row r="39941" spans="1:7">
      <c r="A39941">
        <v>76169990</v>
      </c>
      <c r="B39941" t="s">
        <v>136</v>
      </c>
      <c r="C39941" s="30">
        <v>4.03</v>
      </c>
      <c r="D39941" t="s">
        <v>19</v>
      </c>
      <c r="E39941">
        <v>2028</v>
      </c>
      <c r="G39941" t="s">
        <v>25</v>
      </c>
    </row>
    <row r="39942" spans="1:7">
      <c r="A39942">
        <v>28041000</v>
      </c>
      <c r="B39942" t="s">
        <v>136</v>
      </c>
      <c r="C39942" s="30">
        <v>10.82</v>
      </c>
      <c r="G39942" t="s">
        <v>272</v>
      </c>
    </row>
    <row r="39943" spans="1:7">
      <c r="A39943">
        <v>28041000</v>
      </c>
      <c r="B39943" t="s">
        <v>136</v>
      </c>
      <c r="C39943" s="30">
        <v>11.902000000000001</v>
      </c>
      <c r="E39943">
        <v>2026</v>
      </c>
      <c r="G39943" t="s">
        <v>272</v>
      </c>
    </row>
    <row r="39944" spans="1:7">
      <c r="A39944">
        <v>28041000</v>
      </c>
      <c r="B39944" t="s">
        <v>136</v>
      </c>
      <c r="C39944" s="30">
        <v>12.984</v>
      </c>
      <c r="E39944">
        <v>2027</v>
      </c>
      <c r="G39944" t="s">
        <v>272</v>
      </c>
    </row>
    <row r="39945" spans="1:7">
      <c r="A39945">
        <v>28041000</v>
      </c>
      <c r="B39945" t="s">
        <v>136</v>
      </c>
      <c r="C39945" s="30">
        <v>14.066000000000001</v>
      </c>
      <c r="E39945">
        <v>2028</v>
      </c>
      <c r="G39945" t="s">
        <v>272</v>
      </c>
    </row>
    <row r="39946" spans="1:7">
      <c r="A39946">
        <v>2523100090</v>
      </c>
      <c r="B39946" t="s">
        <v>137</v>
      </c>
      <c r="C39946" s="30">
        <v>1.39</v>
      </c>
      <c r="D39946" t="s">
        <v>13</v>
      </c>
      <c r="G39946" t="s">
        <v>270</v>
      </c>
    </row>
    <row r="39947" spans="1:7">
      <c r="A39947">
        <v>2523100090</v>
      </c>
      <c r="B39947" t="s">
        <v>137</v>
      </c>
      <c r="C39947" s="30">
        <v>1.5289999999999999</v>
      </c>
      <c r="D39947" t="s">
        <v>13</v>
      </c>
      <c r="E39947">
        <v>2026</v>
      </c>
      <c r="G39947" t="s">
        <v>270</v>
      </c>
    </row>
    <row r="39948" spans="1:7">
      <c r="A39948">
        <v>2523100090</v>
      </c>
      <c r="B39948" t="s">
        <v>137</v>
      </c>
      <c r="C39948" s="30">
        <v>1.6679999999999999</v>
      </c>
      <c r="D39948" t="s">
        <v>13</v>
      </c>
      <c r="E39948">
        <v>2027</v>
      </c>
      <c r="G39948" t="s">
        <v>270</v>
      </c>
    </row>
    <row r="39949" spans="1:7">
      <c r="A39949">
        <v>2523100090</v>
      </c>
      <c r="B39949" t="s">
        <v>137</v>
      </c>
      <c r="C39949" s="30">
        <v>1.8069999999999999</v>
      </c>
      <c r="D39949" t="s">
        <v>13</v>
      </c>
      <c r="E39949">
        <v>2028</v>
      </c>
      <c r="G39949" t="s">
        <v>270</v>
      </c>
    </row>
    <row r="39950" spans="1:7">
      <c r="A39950">
        <v>25232900</v>
      </c>
      <c r="B39950" t="s">
        <v>137</v>
      </c>
      <c r="C39950" s="30">
        <v>1.41</v>
      </c>
      <c r="G39950" t="s">
        <v>270</v>
      </c>
    </row>
    <row r="39951" spans="1:7">
      <c r="A39951">
        <v>25232900</v>
      </c>
      <c r="B39951" t="s">
        <v>137</v>
      </c>
      <c r="C39951" s="30">
        <v>1.5509999999999999</v>
      </c>
      <c r="E39951">
        <v>2026</v>
      </c>
      <c r="G39951" t="s">
        <v>270</v>
      </c>
    </row>
    <row r="39952" spans="1:7">
      <c r="A39952">
        <v>25232900</v>
      </c>
      <c r="B39952" t="s">
        <v>137</v>
      </c>
      <c r="C39952" s="30">
        <v>1.6919999999999999</v>
      </c>
      <c r="E39952">
        <v>2027</v>
      </c>
      <c r="G39952" t="s">
        <v>270</v>
      </c>
    </row>
    <row r="39953" spans="1:7">
      <c r="A39953">
        <v>25232900</v>
      </c>
      <c r="B39953" t="s">
        <v>137</v>
      </c>
      <c r="C39953" s="30">
        <v>1.833</v>
      </c>
      <c r="E39953">
        <v>2028</v>
      </c>
      <c r="G39953" t="s">
        <v>270</v>
      </c>
    </row>
    <row r="39954" spans="1:7">
      <c r="A39954">
        <v>2523900090</v>
      </c>
      <c r="B39954" t="s">
        <v>137</v>
      </c>
      <c r="C39954" s="30">
        <v>1.35</v>
      </c>
      <c r="D39954" t="s">
        <v>13</v>
      </c>
      <c r="G39954" t="s">
        <v>270</v>
      </c>
    </row>
    <row r="39955" spans="1:7">
      <c r="A39955">
        <v>2523900090</v>
      </c>
      <c r="B39955" t="s">
        <v>137</v>
      </c>
      <c r="C39955" s="30">
        <v>1.4850000000000001</v>
      </c>
      <c r="D39955" t="s">
        <v>13</v>
      </c>
      <c r="E39955">
        <v>2026</v>
      </c>
      <c r="G39955" t="s">
        <v>270</v>
      </c>
    </row>
    <row r="39956" spans="1:7">
      <c r="A39956">
        <v>2523900090</v>
      </c>
      <c r="B39956" t="s">
        <v>137</v>
      </c>
      <c r="C39956" s="30">
        <v>1.62</v>
      </c>
      <c r="D39956" t="s">
        <v>13</v>
      </c>
      <c r="E39956">
        <v>2027</v>
      </c>
      <c r="G39956" t="s">
        <v>270</v>
      </c>
    </row>
    <row r="39957" spans="1:7">
      <c r="A39957">
        <v>2523900090</v>
      </c>
      <c r="B39957" t="s">
        <v>137</v>
      </c>
      <c r="C39957" s="30">
        <v>1.7550000000000001</v>
      </c>
      <c r="D39957" t="s">
        <v>13</v>
      </c>
      <c r="E39957">
        <v>2028</v>
      </c>
      <c r="G39957" t="s">
        <v>270</v>
      </c>
    </row>
    <row r="39958" spans="1:7">
      <c r="A39958">
        <v>28080000</v>
      </c>
      <c r="B39958" t="s">
        <v>137</v>
      </c>
      <c r="C39958" s="30">
        <v>2.77</v>
      </c>
      <c r="G39958" t="s">
        <v>271</v>
      </c>
    </row>
    <row r="39959" spans="1:7">
      <c r="A39959">
        <v>28080000</v>
      </c>
      <c r="B39959" t="s">
        <v>137</v>
      </c>
      <c r="C39959" s="30">
        <v>2.7976999999999999</v>
      </c>
      <c r="E39959">
        <v>2026</v>
      </c>
      <c r="G39959" t="s">
        <v>271</v>
      </c>
    </row>
    <row r="39960" spans="1:7">
      <c r="A39960">
        <v>28080000</v>
      </c>
      <c r="B39960" t="s">
        <v>137</v>
      </c>
      <c r="C39960" s="30">
        <v>2.7976999999999999</v>
      </c>
      <c r="E39960">
        <v>2027</v>
      </c>
      <c r="G39960" t="s">
        <v>271</v>
      </c>
    </row>
    <row r="39961" spans="1:7">
      <c r="A39961">
        <v>28080000</v>
      </c>
      <c r="B39961" t="s">
        <v>137</v>
      </c>
      <c r="C39961" s="30">
        <v>2.7976999999999999</v>
      </c>
      <c r="E39961">
        <v>2028</v>
      </c>
      <c r="G39961" t="s">
        <v>271</v>
      </c>
    </row>
    <row r="39962" spans="1:7">
      <c r="A39962">
        <v>28141000</v>
      </c>
      <c r="B39962" t="s">
        <v>137</v>
      </c>
      <c r="C39962" s="30">
        <v>2.2999999999999998</v>
      </c>
      <c r="G39962" t="s">
        <v>271</v>
      </c>
    </row>
    <row r="39963" spans="1:7">
      <c r="A39963">
        <v>28141000</v>
      </c>
      <c r="B39963" t="s">
        <v>137</v>
      </c>
      <c r="C39963" s="30">
        <v>2.323</v>
      </c>
      <c r="E39963">
        <v>2026</v>
      </c>
      <c r="G39963" t="s">
        <v>271</v>
      </c>
    </row>
    <row r="39964" spans="1:7">
      <c r="A39964">
        <v>28141000</v>
      </c>
      <c r="B39964" t="s">
        <v>137</v>
      </c>
      <c r="C39964" s="30">
        <v>2.323</v>
      </c>
      <c r="E39964">
        <v>2027</v>
      </c>
      <c r="G39964" t="s">
        <v>271</v>
      </c>
    </row>
    <row r="39965" spans="1:7">
      <c r="A39965">
        <v>28141000</v>
      </c>
      <c r="B39965" t="s">
        <v>137</v>
      </c>
      <c r="C39965" s="30">
        <v>2.323</v>
      </c>
      <c r="E39965">
        <v>2028</v>
      </c>
      <c r="G39965" t="s">
        <v>271</v>
      </c>
    </row>
    <row r="39966" spans="1:7">
      <c r="A39966">
        <v>28142000</v>
      </c>
      <c r="B39966" t="s">
        <v>137</v>
      </c>
      <c r="C39966">
        <v>0.69</v>
      </c>
      <c r="G39966" t="s">
        <v>271</v>
      </c>
    </row>
    <row r="39967" spans="1:7">
      <c r="A39967">
        <v>28142000</v>
      </c>
      <c r="B39967" t="s">
        <v>137</v>
      </c>
      <c r="C39967">
        <v>0.69689999999999996</v>
      </c>
      <c r="E39967">
        <v>2026</v>
      </c>
      <c r="G39967" t="s">
        <v>271</v>
      </c>
    </row>
    <row r="39968" spans="1:7">
      <c r="A39968">
        <v>28142000</v>
      </c>
      <c r="B39968" t="s">
        <v>137</v>
      </c>
      <c r="C39968">
        <v>0.69689999999999996</v>
      </c>
      <c r="E39968">
        <v>2027</v>
      </c>
      <c r="G39968" t="s">
        <v>271</v>
      </c>
    </row>
    <row r="39969" spans="1:7">
      <c r="A39969">
        <v>28142000</v>
      </c>
      <c r="B39969" t="s">
        <v>137</v>
      </c>
      <c r="C39969">
        <v>0.69689999999999996</v>
      </c>
      <c r="E39969">
        <v>2028</v>
      </c>
      <c r="G39969" t="s">
        <v>271</v>
      </c>
    </row>
    <row r="39970" spans="1:7">
      <c r="A39970">
        <v>28342100</v>
      </c>
      <c r="B39970" t="s">
        <v>137</v>
      </c>
      <c r="C39970" s="30">
        <v>2.27</v>
      </c>
      <c r="G39970" t="s">
        <v>271</v>
      </c>
    </row>
    <row r="39971" spans="1:7">
      <c r="A39971">
        <v>28342100</v>
      </c>
      <c r="B39971" t="s">
        <v>137</v>
      </c>
      <c r="C39971" s="30">
        <v>2.2927</v>
      </c>
      <c r="E39971">
        <v>2026</v>
      </c>
      <c r="G39971" t="s">
        <v>271</v>
      </c>
    </row>
    <row r="39972" spans="1:7">
      <c r="A39972">
        <v>28342100</v>
      </c>
      <c r="B39972" t="s">
        <v>137</v>
      </c>
      <c r="C39972" s="30">
        <v>2.2927</v>
      </c>
      <c r="E39972">
        <v>2027</v>
      </c>
      <c r="G39972" t="s">
        <v>271</v>
      </c>
    </row>
    <row r="39973" spans="1:7">
      <c r="A39973">
        <v>28342100</v>
      </c>
      <c r="B39973" t="s">
        <v>137</v>
      </c>
      <c r="C39973" s="30">
        <v>2.2927</v>
      </c>
      <c r="E39973">
        <v>2028</v>
      </c>
      <c r="G39973" t="s">
        <v>271</v>
      </c>
    </row>
    <row r="39974" spans="1:7">
      <c r="A39974">
        <v>31021012</v>
      </c>
      <c r="B39974" t="s">
        <v>137</v>
      </c>
      <c r="C39974">
        <v>0.52</v>
      </c>
      <c r="G39974" t="s">
        <v>271</v>
      </c>
    </row>
    <row r="39975" spans="1:7">
      <c r="A39975">
        <v>31021012</v>
      </c>
      <c r="B39975" t="s">
        <v>137</v>
      </c>
      <c r="C39975">
        <v>0.5252</v>
      </c>
      <c r="E39975">
        <v>2026</v>
      </c>
      <c r="G39975" t="s">
        <v>271</v>
      </c>
    </row>
    <row r="39976" spans="1:7">
      <c r="A39976">
        <v>31021012</v>
      </c>
      <c r="B39976" t="s">
        <v>137</v>
      </c>
      <c r="C39976">
        <v>0.5252</v>
      </c>
      <c r="E39976">
        <v>2027</v>
      </c>
      <c r="G39976" t="s">
        <v>271</v>
      </c>
    </row>
    <row r="39977" spans="1:7">
      <c r="A39977">
        <v>31021012</v>
      </c>
      <c r="B39977" t="s">
        <v>137</v>
      </c>
      <c r="C39977">
        <v>0.5252</v>
      </c>
      <c r="E39977">
        <v>2028</v>
      </c>
      <c r="G39977" t="s">
        <v>271</v>
      </c>
    </row>
    <row r="39978" spans="1:7">
      <c r="A39978">
        <v>31021015</v>
      </c>
      <c r="B39978" t="s">
        <v>137</v>
      </c>
      <c r="C39978">
        <v>0.84</v>
      </c>
      <c r="G39978" t="s">
        <v>271</v>
      </c>
    </row>
    <row r="39979" spans="1:7">
      <c r="A39979">
        <v>31021015</v>
      </c>
      <c r="B39979" t="s">
        <v>137</v>
      </c>
      <c r="C39979">
        <v>0.84839999999999993</v>
      </c>
      <c r="E39979">
        <v>2026</v>
      </c>
      <c r="G39979" t="s">
        <v>271</v>
      </c>
    </row>
    <row r="39980" spans="1:7">
      <c r="A39980">
        <v>31021015</v>
      </c>
      <c r="B39980" t="s">
        <v>137</v>
      </c>
      <c r="C39980">
        <v>0.84839999999999993</v>
      </c>
      <c r="E39980">
        <v>2027</v>
      </c>
      <c r="G39980" t="s">
        <v>271</v>
      </c>
    </row>
    <row r="39981" spans="1:7">
      <c r="A39981">
        <v>31021015</v>
      </c>
      <c r="B39981" t="s">
        <v>137</v>
      </c>
      <c r="C39981">
        <v>0.84839999999999993</v>
      </c>
      <c r="E39981">
        <v>2028</v>
      </c>
      <c r="G39981" t="s">
        <v>271</v>
      </c>
    </row>
    <row r="39982" spans="1:7">
      <c r="A39982">
        <v>31021019</v>
      </c>
      <c r="B39982" t="s">
        <v>137</v>
      </c>
      <c r="C39982" s="30">
        <v>1.57</v>
      </c>
      <c r="G39982" t="s">
        <v>271</v>
      </c>
    </row>
    <row r="39983" spans="1:7">
      <c r="A39983">
        <v>31021019</v>
      </c>
      <c r="B39983" t="s">
        <v>137</v>
      </c>
      <c r="C39983" s="30">
        <v>1.5857000000000001</v>
      </c>
      <c r="E39983">
        <v>2026</v>
      </c>
      <c r="G39983" t="s">
        <v>271</v>
      </c>
    </row>
    <row r="39984" spans="1:7">
      <c r="A39984">
        <v>31021019</v>
      </c>
      <c r="B39984" t="s">
        <v>137</v>
      </c>
      <c r="C39984" s="30">
        <v>1.5857000000000001</v>
      </c>
      <c r="E39984">
        <v>2027</v>
      </c>
      <c r="G39984" t="s">
        <v>271</v>
      </c>
    </row>
    <row r="39985" spans="1:7">
      <c r="A39985">
        <v>31021019</v>
      </c>
      <c r="B39985" t="s">
        <v>137</v>
      </c>
      <c r="C39985" s="30">
        <v>1.5857000000000001</v>
      </c>
      <c r="E39985">
        <v>2028</v>
      </c>
      <c r="G39985" t="s">
        <v>271</v>
      </c>
    </row>
    <row r="39986" spans="1:7">
      <c r="A39986">
        <v>31021090</v>
      </c>
      <c r="B39986" t="s">
        <v>137</v>
      </c>
      <c r="C39986" s="30">
        <v>1.54</v>
      </c>
      <c r="G39986" t="s">
        <v>271</v>
      </c>
    </row>
    <row r="39987" spans="1:7">
      <c r="A39987">
        <v>31021090</v>
      </c>
      <c r="B39987" t="s">
        <v>137</v>
      </c>
      <c r="C39987" s="30">
        <v>1.5554000000000001</v>
      </c>
      <c r="E39987">
        <v>2026</v>
      </c>
      <c r="G39987" t="s">
        <v>271</v>
      </c>
    </row>
    <row r="39988" spans="1:7">
      <c r="A39988">
        <v>31021090</v>
      </c>
      <c r="B39988" t="s">
        <v>137</v>
      </c>
      <c r="C39988" s="30">
        <v>1.5554000000000001</v>
      </c>
      <c r="E39988">
        <v>2027</v>
      </c>
      <c r="G39988" t="s">
        <v>271</v>
      </c>
    </row>
    <row r="39989" spans="1:7">
      <c r="A39989">
        <v>31021090</v>
      </c>
      <c r="B39989" t="s">
        <v>137</v>
      </c>
      <c r="C39989" s="30">
        <v>1.5554000000000001</v>
      </c>
      <c r="E39989">
        <v>2028</v>
      </c>
      <c r="G39989" t="s">
        <v>271</v>
      </c>
    </row>
    <row r="39990" spans="1:7">
      <c r="A39990">
        <v>31022100</v>
      </c>
      <c r="B39990" t="s">
        <v>137</v>
      </c>
      <c r="C39990">
        <v>0.71</v>
      </c>
      <c r="G39990" t="s">
        <v>271</v>
      </c>
    </row>
    <row r="39991" spans="1:7">
      <c r="A39991">
        <v>31022100</v>
      </c>
      <c r="B39991" t="s">
        <v>137</v>
      </c>
      <c r="C39991">
        <v>0.71709999999999996</v>
      </c>
      <c r="E39991">
        <v>2026</v>
      </c>
      <c r="G39991" t="s">
        <v>271</v>
      </c>
    </row>
    <row r="39992" spans="1:7">
      <c r="A39992">
        <v>31022100</v>
      </c>
      <c r="B39992" t="s">
        <v>137</v>
      </c>
      <c r="C39992">
        <v>0.71709999999999996</v>
      </c>
      <c r="E39992">
        <v>2027</v>
      </c>
      <c r="G39992" t="s">
        <v>271</v>
      </c>
    </row>
    <row r="39993" spans="1:7">
      <c r="A39993">
        <v>31022100</v>
      </c>
      <c r="B39993" t="s">
        <v>137</v>
      </c>
      <c r="C39993">
        <v>0.71709999999999996</v>
      </c>
      <c r="E39993">
        <v>2028</v>
      </c>
      <c r="G39993" t="s">
        <v>271</v>
      </c>
    </row>
    <row r="39994" spans="1:7">
      <c r="A39994">
        <v>31022900</v>
      </c>
      <c r="B39994" t="s">
        <v>137</v>
      </c>
      <c r="C39994" s="30">
        <v>1.5</v>
      </c>
      <c r="G39994" t="s">
        <v>271</v>
      </c>
    </row>
    <row r="39995" spans="1:7">
      <c r="A39995">
        <v>31022900</v>
      </c>
      <c r="B39995" t="s">
        <v>137</v>
      </c>
      <c r="C39995" s="30">
        <v>1.5150000000000001</v>
      </c>
      <c r="E39995">
        <v>2026</v>
      </c>
      <c r="G39995" t="s">
        <v>271</v>
      </c>
    </row>
    <row r="39996" spans="1:7">
      <c r="A39996">
        <v>31022900</v>
      </c>
      <c r="B39996" t="s">
        <v>137</v>
      </c>
      <c r="C39996" s="30">
        <v>1.5150000000000001</v>
      </c>
      <c r="E39996">
        <v>2027</v>
      </c>
      <c r="G39996" t="s">
        <v>271</v>
      </c>
    </row>
    <row r="39997" spans="1:7">
      <c r="A39997">
        <v>31022900</v>
      </c>
      <c r="B39997" t="s">
        <v>137</v>
      </c>
      <c r="C39997" s="30">
        <v>1.5150000000000001</v>
      </c>
      <c r="E39997">
        <v>2028</v>
      </c>
      <c r="G39997" t="s">
        <v>271</v>
      </c>
    </row>
    <row r="39998" spans="1:7">
      <c r="A39998">
        <v>31023010</v>
      </c>
      <c r="B39998" t="s">
        <v>137</v>
      </c>
      <c r="C39998" s="30">
        <v>1.74</v>
      </c>
      <c r="G39998" t="s">
        <v>271</v>
      </c>
    </row>
    <row r="39999" spans="1:7">
      <c r="A39999">
        <v>31023010</v>
      </c>
      <c r="B39999" t="s">
        <v>137</v>
      </c>
      <c r="C39999" s="30">
        <v>1.7574000000000001</v>
      </c>
      <c r="E39999">
        <v>2026</v>
      </c>
      <c r="G39999" t="s">
        <v>271</v>
      </c>
    </row>
    <row r="40000" spans="1:7">
      <c r="A40000">
        <v>31023010</v>
      </c>
      <c r="B40000" t="s">
        <v>137</v>
      </c>
      <c r="C40000" s="30">
        <v>1.7574000000000001</v>
      </c>
      <c r="E40000">
        <v>2027</v>
      </c>
      <c r="G40000" t="s">
        <v>271</v>
      </c>
    </row>
    <row r="40001" spans="1:7">
      <c r="A40001">
        <v>31023010</v>
      </c>
      <c r="B40001" t="s">
        <v>137</v>
      </c>
      <c r="C40001" s="30">
        <v>1.7574000000000001</v>
      </c>
      <c r="E40001">
        <v>2028</v>
      </c>
      <c r="G40001" t="s">
        <v>271</v>
      </c>
    </row>
    <row r="40002" spans="1:7">
      <c r="A40002">
        <v>31023090</v>
      </c>
      <c r="B40002" t="s">
        <v>137</v>
      </c>
      <c r="C40002" s="30">
        <v>2.67</v>
      </c>
      <c r="G40002" t="s">
        <v>271</v>
      </c>
    </row>
    <row r="40003" spans="1:7">
      <c r="A40003">
        <v>31023090</v>
      </c>
      <c r="B40003" t="s">
        <v>137</v>
      </c>
      <c r="C40003" s="30">
        <v>2.6966999999999999</v>
      </c>
      <c r="E40003">
        <v>2026</v>
      </c>
      <c r="G40003" t="s">
        <v>271</v>
      </c>
    </row>
    <row r="40004" spans="1:7">
      <c r="A40004">
        <v>31023090</v>
      </c>
      <c r="B40004" t="s">
        <v>137</v>
      </c>
      <c r="C40004" s="30">
        <v>2.6966999999999999</v>
      </c>
      <c r="E40004">
        <v>2027</v>
      </c>
      <c r="G40004" t="s">
        <v>271</v>
      </c>
    </row>
    <row r="40005" spans="1:7">
      <c r="A40005">
        <v>31023090</v>
      </c>
      <c r="B40005" t="s">
        <v>137</v>
      </c>
      <c r="C40005" s="30">
        <v>2.6966999999999999</v>
      </c>
      <c r="E40005">
        <v>2028</v>
      </c>
      <c r="G40005" t="s">
        <v>271</v>
      </c>
    </row>
    <row r="40006" spans="1:7">
      <c r="A40006">
        <v>31024010</v>
      </c>
      <c r="B40006" t="s">
        <v>137</v>
      </c>
      <c r="C40006" s="30">
        <v>2.2999999999999998</v>
      </c>
      <c r="G40006" t="s">
        <v>271</v>
      </c>
    </row>
    <row r="40007" spans="1:7">
      <c r="A40007">
        <v>31024010</v>
      </c>
      <c r="B40007" t="s">
        <v>137</v>
      </c>
      <c r="C40007" s="30">
        <v>2.323</v>
      </c>
      <c r="E40007">
        <v>2026</v>
      </c>
      <c r="G40007" t="s">
        <v>271</v>
      </c>
    </row>
    <row r="40008" spans="1:7">
      <c r="A40008">
        <v>31024010</v>
      </c>
      <c r="B40008" t="s">
        <v>137</v>
      </c>
      <c r="C40008" s="30">
        <v>2.323</v>
      </c>
      <c r="E40008">
        <v>2027</v>
      </c>
      <c r="G40008" t="s">
        <v>271</v>
      </c>
    </row>
    <row r="40009" spans="1:7">
      <c r="A40009">
        <v>31024010</v>
      </c>
      <c r="B40009" t="s">
        <v>137</v>
      </c>
      <c r="C40009" s="30">
        <v>2.323</v>
      </c>
      <c r="E40009">
        <v>2028</v>
      </c>
      <c r="G40009" t="s">
        <v>271</v>
      </c>
    </row>
    <row r="40010" spans="1:7">
      <c r="A40010">
        <v>31024090</v>
      </c>
      <c r="B40010" t="s">
        <v>137</v>
      </c>
      <c r="C40010" s="30">
        <v>2.2999999999999998</v>
      </c>
      <c r="G40010" t="s">
        <v>271</v>
      </c>
    </row>
    <row r="40011" spans="1:7">
      <c r="A40011">
        <v>31024090</v>
      </c>
      <c r="B40011" t="s">
        <v>137</v>
      </c>
      <c r="C40011" s="30">
        <v>2.323</v>
      </c>
      <c r="E40011">
        <v>2026</v>
      </c>
      <c r="G40011" t="s">
        <v>271</v>
      </c>
    </row>
    <row r="40012" spans="1:7">
      <c r="A40012">
        <v>31024090</v>
      </c>
      <c r="B40012" t="s">
        <v>137</v>
      </c>
      <c r="C40012" s="30">
        <v>2.323</v>
      </c>
      <c r="E40012">
        <v>2027</v>
      </c>
      <c r="G40012" t="s">
        <v>271</v>
      </c>
    </row>
    <row r="40013" spans="1:7">
      <c r="A40013">
        <v>31024090</v>
      </c>
      <c r="B40013" t="s">
        <v>137</v>
      </c>
      <c r="C40013" s="30">
        <v>2.323</v>
      </c>
      <c r="E40013">
        <v>2028</v>
      </c>
      <c r="G40013" t="s">
        <v>271</v>
      </c>
    </row>
    <row r="40014" spans="1:7">
      <c r="A40014">
        <v>31025000</v>
      </c>
      <c r="B40014" t="s">
        <v>137</v>
      </c>
      <c r="C40014" s="30">
        <v>4.33</v>
      </c>
      <c r="G40014" t="s">
        <v>271</v>
      </c>
    </row>
    <row r="40015" spans="1:7">
      <c r="A40015">
        <v>31025000</v>
      </c>
      <c r="B40015" t="s">
        <v>137</v>
      </c>
      <c r="C40015" s="30">
        <v>4.3733000000000004</v>
      </c>
      <c r="E40015">
        <v>2026</v>
      </c>
      <c r="G40015" t="s">
        <v>271</v>
      </c>
    </row>
    <row r="40016" spans="1:7">
      <c r="A40016">
        <v>31025000</v>
      </c>
      <c r="B40016" t="s">
        <v>137</v>
      </c>
      <c r="C40016" s="30">
        <v>4.3733000000000004</v>
      </c>
      <c r="E40016">
        <v>2027</v>
      </c>
      <c r="G40016" t="s">
        <v>271</v>
      </c>
    </row>
    <row r="40017" spans="1:7">
      <c r="A40017">
        <v>31025000</v>
      </c>
      <c r="B40017" t="s">
        <v>137</v>
      </c>
      <c r="C40017" s="30">
        <v>4.3733000000000004</v>
      </c>
      <c r="E40017">
        <v>2028</v>
      </c>
      <c r="G40017" t="s">
        <v>271</v>
      </c>
    </row>
    <row r="40018" spans="1:7">
      <c r="A40018">
        <v>31026000</v>
      </c>
      <c r="B40018" t="s">
        <v>137</v>
      </c>
      <c r="C40018" s="30">
        <v>2.2400000000000002</v>
      </c>
      <c r="G40018" t="s">
        <v>271</v>
      </c>
    </row>
    <row r="40019" spans="1:7">
      <c r="A40019">
        <v>31026000</v>
      </c>
      <c r="B40019" t="s">
        <v>137</v>
      </c>
      <c r="C40019" s="30">
        <v>2.2624000000000004</v>
      </c>
      <c r="E40019">
        <v>2026</v>
      </c>
      <c r="G40019" t="s">
        <v>271</v>
      </c>
    </row>
    <row r="40020" spans="1:7">
      <c r="A40020">
        <v>31026000</v>
      </c>
      <c r="B40020" t="s">
        <v>137</v>
      </c>
      <c r="C40020" s="30">
        <v>2.2624000000000004</v>
      </c>
      <c r="E40020">
        <v>2027</v>
      </c>
      <c r="G40020" t="s">
        <v>271</v>
      </c>
    </row>
    <row r="40021" spans="1:7">
      <c r="A40021">
        <v>31026000</v>
      </c>
      <c r="B40021" t="s">
        <v>137</v>
      </c>
      <c r="C40021" s="30">
        <v>2.2624000000000004</v>
      </c>
      <c r="E40021">
        <v>2028</v>
      </c>
      <c r="G40021" t="s">
        <v>271</v>
      </c>
    </row>
    <row r="40022" spans="1:7">
      <c r="A40022">
        <v>31028000</v>
      </c>
      <c r="B40022" t="s">
        <v>137</v>
      </c>
      <c r="C40022" s="30">
        <v>1.7</v>
      </c>
      <c r="G40022" t="s">
        <v>271</v>
      </c>
    </row>
    <row r="40023" spans="1:7">
      <c r="A40023">
        <v>31028000</v>
      </c>
      <c r="B40023" t="s">
        <v>137</v>
      </c>
      <c r="C40023" s="30">
        <v>1.7169999999999999</v>
      </c>
      <c r="E40023">
        <v>2026</v>
      </c>
      <c r="G40023" t="s">
        <v>271</v>
      </c>
    </row>
    <row r="40024" spans="1:7">
      <c r="A40024">
        <v>31028000</v>
      </c>
      <c r="B40024" t="s">
        <v>137</v>
      </c>
      <c r="C40024" s="30">
        <v>1.7169999999999999</v>
      </c>
      <c r="E40024">
        <v>2027</v>
      </c>
      <c r="G40024" t="s">
        <v>271</v>
      </c>
    </row>
    <row r="40025" spans="1:7">
      <c r="A40025">
        <v>31028000</v>
      </c>
      <c r="B40025" t="s">
        <v>137</v>
      </c>
      <c r="C40025" s="30">
        <v>1.7169999999999999</v>
      </c>
      <c r="E40025">
        <v>2028</v>
      </c>
      <c r="G40025" t="s">
        <v>271</v>
      </c>
    </row>
    <row r="40026" spans="1:7">
      <c r="A40026">
        <v>31029000</v>
      </c>
      <c r="B40026" t="s">
        <v>137</v>
      </c>
      <c r="C40026" s="30">
        <v>1.75</v>
      </c>
      <c r="G40026" t="s">
        <v>271</v>
      </c>
    </row>
    <row r="40027" spans="1:7">
      <c r="A40027">
        <v>31029000</v>
      </c>
      <c r="B40027" t="s">
        <v>137</v>
      </c>
      <c r="C40027" s="30">
        <v>1.7675000000000001</v>
      </c>
      <c r="E40027">
        <v>2026</v>
      </c>
      <c r="G40027" t="s">
        <v>271</v>
      </c>
    </row>
    <row r="40028" spans="1:7">
      <c r="A40028">
        <v>31029000</v>
      </c>
      <c r="B40028" t="s">
        <v>137</v>
      </c>
      <c r="C40028" s="30">
        <v>1.7675000000000001</v>
      </c>
      <c r="E40028">
        <v>2027</v>
      </c>
      <c r="G40028" t="s">
        <v>271</v>
      </c>
    </row>
    <row r="40029" spans="1:7">
      <c r="A40029">
        <v>31029000</v>
      </c>
      <c r="B40029" t="s">
        <v>137</v>
      </c>
      <c r="C40029" s="30">
        <v>1.7675000000000001</v>
      </c>
      <c r="E40029">
        <v>2028</v>
      </c>
      <c r="G40029" t="s">
        <v>271</v>
      </c>
    </row>
    <row r="40030" spans="1:7">
      <c r="A40030">
        <v>31051000</v>
      </c>
      <c r="B40030" t="s">
        <v>137</v>
      </c>
      <c r="C40030">
        <v>0.89</v>
      </c>
      <c r="G40030" t="s">
        <v>271</v>
      </c>
    </row>
    <row r="40031" spans="1:7">
      <c r="A40031">
        <v>31051000</v>
      </c>
      <c r="B40031" t="s">
        <v>137</v>
      </c>
      <c r="C40031">
        <v>0.89890000000000003</v>
      </c>
      <c r="E40031">
        <v>2026</v>
      </c>
      <c r="G40031" t="s">
        <v>271</v>
      </c>
    </row>
    <row r="40032" spans="1:7">
      <c r="A40032">
        <v>31051000</v>
      </c>
      <c r="B40032" t="s">
        <v>137</v>
      </c>
      <c r="C40032">
        <v>0.89890000000000003</v>
      </c>
      <c r="E40032">
        <v>2027</v>
      </c>
      <c r="G40032" t="s">
        <v>271</v>
      </c>
    </row>
    <row r="40033" spans="1:7">
      <c r="A40033">
        <v>31051000</v>
      </c>
      <c r="B40033" t="s">
        <v>137</v>
      </c>
      <c r="C40033">
        <v>0.89890000000000003</v>
      </c>
      <c r="E40033">
        <v>2028</v>
      </c>
      <c r="G40033" t="s">
        <v>271</v>
      </c>
    </row>
    <row r="40034" spans="1:7">
      <c r="A40034">
        <v>31052010</v>
      </c>
      <c r="B40034" t="s">
        <v>137</v>
      </c>
      <c r="C40034" s="30">
        <v>1.17</v>
      </c>
      <c r="G40034" t="s">
        <v>271</v>
      </c>
    </row>
    <row r="40035" spans="1:7">
      <c r="A40035">
        <v>31052010</v>
      </c>
      <c r="B40035" t="s">
        <v>137</v>
      </c>
      <c r="C40035" s="30">
        <v>1.1817</v>
      </c>
      <c r="E40035">
        <v>2026</v>
      </c>
      <c r="G40035" t="s">
        <v>271</v>
      </c>
    </row>
    <row r="40036" spans="1:7">
      <c r="A40036">
        <v>31052010</v>
      </c>
      <c r="B40036" t="s">
        <v>137</v>
      </c>
      <c r="C40036" s="30">
        <v>1.1817</v>
      </c>
      <c r="E40036">
        <v>2027</v>
      </c>
      <c r="G40036" t="s">
        <v>271</v>
      </c>
    </row>
    <row r="40037" spans="1:7">
      <c r="A40037">
        <v>31052010</v>
      </c>
      <c r="B40037" t="s">
        <v>137</v>
      </c>
      <c r="C40037" s="30">
        <v>1.1817</v>
      </c>
      <c r="E40037">
        <v>2028</v>
      </c>
      <c r="G40037" t="s">
        <v>271</v>
      </c>
    </row>
    <row r="40038" spans="1:7">
      <c r="A40038">
        <v>31052090</v>
      </c>
      <c r="B40038" t="s">
        <v>137</v>
      </c>
      <c r="C40038">
        <v>0.8</v>
      </c>
      <c r="G40038" t="s">
        <v>271</v>
      </c>
    </row>
    <row r="40039" spans="1:7">
      <c r="A40039">
        <v>31052090</v>
      </c>
      <c r="B40039" t="s">
        <v>137</v>
      </c>
      <c r="C40039">
        <v>0.80800000000000005</v>
      </c>
      <c r="E40039">
        <v>2026</v>
      </c>
      <c r="G40039" t="s">
        <v>271</v>
      </c>
    </row>
    <row r="40040" spans="1:7">
      <c r="A40040">
        <v>31052090</v>
      </c>
      <c r="B40040" t="s">
        <v>137</v>
      </c>
      <c r="C40040">
        <v>0.80800000000000005</v>
      </c>
      <c r="E40040">
        <v>2027</v>
      </c>
      <c r="G40040" t="s">
        <v>271</v>
      </c>
    </row>
    <row r="40041" spans="1:7">
      <c r="A40041">
        <v>31052090</v>
      </c>
      <c r="B40041" t="s">
        <v>137</v>
      </c>
      <c r="C40041">
        <v>0.80800000000000005</v>
      </c>
      <c r="E40041">
        <v>2028</v>
      </c>
      <c r="G40041" t="s">
        <v>271</v>
      </c>
    </row>
    <row r="40042" spans="1:7">
      <c r="A40042">
        <v>31053000</v>
      </c>
      <c r="B40042" t="s">
        <v>137</v>
      </c>
      <c r="C40042">
        <v>0.56999999999999995</v>
      </c>
      <c r="G40042" t="s">
        <v>271</v>
      </c>
    </row>
    <row r="40043" spans="1:7">
      <c r="A40043">
        <v>31053000</v>
      </c>
      <c r="B40043" t="s">
        <v>137</v>
      </c>
      <c r="C40043">
        <v>0.57569999999999999</v>
      </c>
      <c r="E40043">
        <v>2026</v>
      </c>
      <c r="G40043" t="s">
        <v>271</v>
      </c>
    </row>
    <row r="40044" spans="1:7">
      <c r="A40044">
        <v>31053000</v>
      </c>
      <c r="B40044" t="s">
        <v>137</v>
      </c>
      <c r="C40044">
        <v>0.57569999999999999</v>
      </c>
      <c r="E40044">
        <v>2027</v>
      </c>
      <c r="G40044" t="s">
        <v>271</v>
      </c>
    </row>
    <row r="40045" spans="1:7">
      <c r="A40045">
        <v>31053000</v>
      </c>
      <c r="B40045" t="s">
        <v>137</v>
      </c>
      <c r="C40045">
        <v>0.57569999999999999</v>
      </c>
      <c r="E40045">
        <v>2028</v>
      </c>
      <c r="G40045" t="s">
        <v>271</v>
      </c>
    </row>
    <row r="40046" spans="1:7">
      <c r="A40046">
        <v>31054000</v>
      </c>
      <c r="B40046" t="s">
        <v>137</v>
      </c>
      <c r="C40046">
        <v>0.37</v>
      </c>
      <c r="G40046" t="s">
        <v>271</v>
      </c>
    </row>
    <row r="40047" spans="1:7">
      <c r="A40047">
        <v>31054000</v>
      </c>
      <c r="B40047" t="s">
        <v>137</v>
      </c>
      <c r="C40047">
        <v>0.37369999999999998</v>
      </c>
      <c r="E40047">
        <v>2026</v>
      </c>
      <c r="G40047" t="s">
        <v>271</v>
      </c>
    </row>
    <row r="40048" spans="1:7">
      <c r="A40048">
        <v>31054000</v>
      </c>
      <c r="B40048" t="s">
        <v>137</v>
      </c>
      <c r="C40048">
        <v>0.37369999999999998</v>
      </c>
      <c r="E40048">
        <v>2027</v>
      </c>
      <c r="G40048" t="s">
        <v>271</v>
      </c>
    </row>
    <row r="40049" spans="1:7">
      <c r="A40049">
        <v>31054000</v>
      </c>
      <c r="B40049" t="s">
        <v>137</v>
      </c>
      <c r="C40049">
        <v>0.37369999999999998</v>
      </c>
      <c r="E40049">
        <v>2028</v>
      </c>
      <c r="G40049" t="s">
        <v>271</v>
      </c>
    </row>
    <row r="40050" spans="1:7">
      <c r="A40050">
        <v>31055100</v>
      </c>
      <c r="B40050" t="s">
        <v>137</v>
      </c>
      <c r="C40050" s="30">
        <v>1.6</v>
      </c>
      <c r="G40050" t="s">
        <v>271</v>
      </c>
    </row>
    <row r="40051" spans="1:7">
      <c r="A40051">
        <v>31055100</v>
      </c>
      <c r="B40051" t="s">
        <v>137</v>
      </c>
      <c r="C40051" s="30">
        <v>1.6160000000000001</v>
      </c>
      <c r="E40051">
        <v>2026</v>
      </c>
      <c r="G40051" t="s">
        <v>271</v>
      </c>
    </row>
    <row r="40052" spans="1:7">
      <c r="A40052">
        <v>31055100</v>
      </c>
      <c r="B40052" t="s">
        <v>137</v>
      </c>
      <c r="C40052" s="30">
        <v>1.6160000000000001</v>
      </c>
      <c r="E40052">
        <v>2027</v>
      </c>
      <c r="G40052" t="s">
        <v>271</v>
      </c>
    </row>
    <row r="40053" spans="1:7">
      <c r="A40053">
        <v>31055100</v>
      </c>
      <c r="B40053" t="s">
        <v>137</v>
      </c>
      <c r="C40053" s="30">
        <v>1.6160000000000001</v>
      </c>
      <c r="E40053">
        <v>2028</v>
      </c>
      <c r="G40053" t="s">
        <v>271</v>
      </c>
    </row>
    <row r="40054" spans="1:7">
      <c r="A40054">
        <v>31055900</v>
      </c>
      <c r="B40054" t="s">
        <v>137</v>
      </c>
      <c r="C40054">
        <v>0.69</v>
      </c>
      <c r="G40054" t="s">
        <v>271</v>
      </c>
    </row>
    <row r="40055" spans="1:7">
      <c r="A40055">
        <v>31055900</v>
      </c>
      <c r="B40055" t="s">
        <v>137</v>
      </c>
      <c r="C40055">
        <v>0.69689999999999996</v>
      </c>
      <c r="E40055">
        <v>2026</v>
      </c>
      <c r="G40055" t="s">
        <v>271</v>
      </c>
    </row>
    <row r="40056" spans="1:7">
      <c r="A40056">
        <v>31055900</v>
      </c>
      <c r="B40056" t="s">
        <v>137</v>
      </c>
      <c r="C40056">
        <v>0.69689999999999996</v>
      </c>
      <c r="E40056">
        <v>2027</v>
      </c>
      <c r="G40056" t="s">
        <v>271</v>
      </c>
    </row>
    <row r="40057" spans="1:7">
      <c r="A40057">
        <v>31055900</v>
      </c>
      <c r="B40057" t="s">
        <v>137</v>
      </c>
      <c r="C40057">
        <v>0.69689999999999996</v>
      </c>
      <c r="E40057">
        <v>2028</v>
      </c>
      <c r="G40057" t="s">
        <v>271</v>
      </c>
    </row>
    <row r="40058" spans="1:7">
      <c r="A40058">
        <v>31059020</v>
      </c>
      <c r="B40058" t="s">
        <v>137</v>
      </c>
      <c r="C40058" s="30">
        <v>1.52</v>
      </c>
      <c r="G40058" t="s">
        <v>271</v>
      </c>
    </row>
    <row r="40059" spans="1:7">
      <c r="A40059">
        <v>31059020</v>
      </c>
      <c r="B40059" t="s">
        <v>137</v>
      </c>
      <c r="C40059" s="30">
        <v>1.5352000000000001</v>
      </c>
      <c r="E40059">
        <v>2026</v>
      </c>
      <c r="G40059" t="s">
        <v>271</v>
      </c>
    </row>
    <row r="40060" spans="1:7">
      <c r="A40060">
        <v>31059020</v>
      </c>
      <c r="B40060" t="s">
        <v>137</v>
      </c>
      <c r="C40060" s="30">
        <v>1.5352000000000001</v>
      </c>
      <c r="E40060">
        <v>2027</v>
      </c>
      <c r="G40060" t="s">
        <v>271</v>
      </c>
    </row>
    <row r="40061" spans="1:7">
      <c r="A40061">
        <v>31059020</v>
      </c>
      <c r="B40061" t="s">
        <v>137</v>
      </c>
      <c r="C40061" s="30">
        <v>1.5352000000000001</v>
      </c>
      <c r="E40061">
        <v>2028</v>
      </c>
      <c r="G40061" t="s">
        <v>271</v>
      </c>
    </row>
    <row r="40062" spans="1:7">
      <c r="A40062">
        <v>31059080</v>
      </c>
      <c r="B40062" t="s">
        <v>137</v>
      </c>
      <c r="C40062">
        <v>0.79</v>
      </c>
      <c r="G40062" t="s">
        <v>271</v>
      </c>
    </row>
    <row r="40063" spans="1:7">
      <c r="A40063">
        <v>31059080</v>
      </c>
      <c r="B40063" t="s">
        <v>137</v>
      </c>
      <c r="C40063">
        <v>0.79790000000000005</v>
      </c>
      <c r="E40063">
        <v>2026</v>
      </c>
      <c r="G40063" t="s">
        <v>271</v>
      </c>
    </row>
    <row r="40064" spans="1:7">
      <c r="A40064">
        <v>31059080</v>
      </c>
      <c r="B40064" t="s">
        <v>137</v>
      </c>
      <c r="C40064">
        <v>0.79790000000000005</v>
      </c>
      <c r="E40064">
        <v>2027</v>
      </c>
      <c r="G40064" t="s">
        <v>271</v>
      </c>
    </row>
    <row r="40065" spans="1:7">
      <c r="A40065">
        <v>31059080</v>
      </c>
      <c r="B40065" t="s">
        <v>137</v>
      </c>
      <c r="C40065">
        <v>0.79790000000000005</v>
      </c>
      <c r="E40065">
        <v>2028</v>
      </c>
      <c r="G40065" t="s">
        <v>271</v>
      </c>
    </row>
    <row r="40066" spans="1:7">
      <c r="A40066">
        <v>7601</v>
      </c>
      <c r="B40066" t="s">
        <v>137</v>
      </c>
      <c r="C40066">
        <v>0.36</v>
      </c>
      <c r="D40066" t="s">
        <v>19</v>
      </c>
      <c r="G40066" t="s">
        <v>25</v>
      </c>
    </row>
    <row r="40067" spans="1:7">
      <c r="A40067">
        <v>7601</v>
      </c>
      <c r="B40067" t="s">
        <v>137</v>
      </c>
      <c r="C40067">
        <v>0.39599999999999996</v>
      </c>
      <c r="D40067" t="s">
        <v>19</v>
      </c>
      <c r="E40067">
        <v>2026</v>
      </c>
      <c r="G40067" t="s">
        <v>25</v>
      </c>
    </row>
    <row r="40068" spans="1:7">
      <c r="A40068">
        <v>7601</v>
      </c>
      <c r="B40068" t="s">
        <v>137</v>
      </c>
      <c r="C40068">
        <v>0.432</v>
      </c>
      <c r="D40068" t="s">
        <v>19</v>
      </c>
      <c r="E40068">
        <v>2027</v>
      </c>
      <c r="G40068" t="s">
        <v>25</v>
      </c>
    </row>
    <row r="40069" spans="1:7">
      <c r="A40069">
        <v>7601</v>
      </c>
      <c r="B40069" t="s">
        <v>137</v>
      </c>
      <c r="C40069">
        <v>0.46799999999999997</v>
      </c>
      <c r="D40069" t="s">
        <v>19</v>
      </c>
      <c r="E40069">
        <v>2028</v>
      </c>
      <c r="G40069" t="s">
        <v>25</v>
      </c>
    </row>
    <row r="40070" spans="1:7">
      <c r="A40070">
        <v>7603</v>
      </c>
      <c r="B40070" t="s">
        <v>137</v>
      </c>
      <c r="C40070" s="30">
        <v>1.06</v>
      </c>
      <c r="D40070" t="s">
        <v>19</v>
      </c>
      <c r="G40070" t="s">
        <v>25</v>
      </c>
    </row>
    <row r="40071" spans="1:7">
      <c r="A40071">
        <v>7603</v>
      </c>
      <c r="B40071" t="s">
        <v>137</v>
      </c>
      <c r="C40071" s="30">
        <v>1.1660000000000001</v>
      </c>
      <c r="D40071" t="s">
        <v>19</v>
      </c>
      <c r="E40071">
        <v>2026</v>
      </c>
      <c r="G40071" t="s">
        <v>25</v>
      </c>
    </row>
    <row r="40072" spans="1:7">
      <c r="A40072">
        <v>7603</v>
      </c>
      <c r="B40072" t="s">
        <v>137</v>
      </c>
      <c r="C40072" s="30">
        <v>1.272</v>
      </c>
      <c r="D40072" t="s">
        <v>19</v>
      </c>
      <c r="E40072">
        <v>2027</v>
      </c>
      <c r="G40072" t="s">
        <v>25</v>
      </c>
    </row>
    <row r="40073" spans="1:7">
      <c r="A40073">
        <v>7603</v>
      </c>
      <c r="B40073" t="s">
        <v>137</v>
      </c>
      <c r="C40073" s="30">
        <v>1.3780000000000001</v>
      </c>
      <c r="D40073" t="s">
        <v>19</v>
      </c>
      <c r="E40073">
        <v>2028</v>
      </c>
      <c r="G40073" t="s">
        <v>25</v>
      </c>
    </row>
    <row r="40074" spans="1:7">
      <c r="A40074">
        <v>76041010</v>
      </c>
      <c r="B40074" t="s">
        <v>137</v>
      </c>
      <c r="C40074" s="30">
        <v>1.29</v>
      </c>
      <c r="D40074" t="s">
        <v>19</v>
      </c>
      <c r="G40074" t="s">
        <v>25</v>
      </c>
    </row>
    <row r="40075" spans="1:7">
      <c r="A40075">
        <v>76041010</v>
      </c>
      <c r="B40075" t="s">
        <v>137</v>
      </c>
      <c r="C40075" s="30">
        <v>1.419</v>
      </c>
      <c r="D40075" t="s">
        <v>19</v>
      </c>
      <c r="E40075">
        <v>2026</v>
      </c>
      <c r="G40075" t="s">
        <v>25</v>
      </c>
    </row>
    <row r="40076" spans="1:7">
      <c r="A40076">
        <v>76041010</v>
      </c>
      <c r="B40076" t="s">
        <v>137</v>
      </c>
      <c r="C40076" s="30">
        <v>1.548</v>
      </c>
      <c r="D40076" t="s">
        <v>19</v>
      </c>
      <c r="E40076">
        <v>2027</v>
      </c>
      <c r="G40076" t="s">
        <v>25</v>
      </c>
    </row>
    <row r="40077" spans="1:7">
      <c r="A40077">
        <v>76041010</v>
      </c>
      <c r="B40077" t="s">
        <v>137</v>
      </c>
      <c r="C40077" s="30">
        <v>1.677</v>
      </c>
      <c r="D40077" t="s">
        <v>19</v>
      </c>
      <c r="E40077">
        <v>2028</v>
      </c>
      <c r="G40077" t="s">
        <v>25</v>
      </c>
    </row>
    <row r="40078" spans="1:7">
      <c r="A40078">
        <v>76041090</v>
      </c>
      <c r="B40078" t="s">
        <v>137</v>
      </c>
      <c r="C40078" s="30">
        <v>1.3</v>
      </c>
      <c r="D40078" t="s">
        <v>19</v>
      </c>
      <c r="G40078" t="s">
        <v>25</v>
      </c>
    </row>
    <row r="40079" spans="1:7">
      <c r="A40079">
        <v>76041090</v>
      </c>
      <c r="B40079" t="s">
        <v>137</v>
      </c>
      <c r="C40079" s="30">
        <v>1.4300000000000002</v>
      </c>
      <c r="D40079" t="s">
        <v>19</v>
      </c>
      <c r="E40079">
        <v>2026</v>
      </c>
      <c r="G40079" t="s">
        <v>25</v>
      </c>
    </row>
    <row r="40080" spans="1:7">
      <c r="A40080">
        <v>76041090</v>
      </c>
      <c r="B40080" t="s">
        <v>137</v>
      </c>
      <c r="C40080" s="30">
        <v>1.56</v>
      </c>
      <c r="D40080" t="s">
        <v>19</v>
      </c>
      <c r="E40080">
        <v>2027</v>
      </c>
      <c r="G40080" t="s">
        <v>25</v>
      </c>
    </row>
    <row r="40081" spans="1:7">
      <c r="A40081">
        <v>76041090</v>
      </c>
      <c r="B40081" t="s">
        <v>137</v>
      </c>
      <c r="C40081" s="30">
        <v>1.6900000000000002</v>
      </c>
      <c r="D40081" t="s">
        <v>19</v>
      </c>
      <c r="E40081">
        <v>2028</v>
      </c>
      <c r="G40081" t="s">
        <v>25</v>
      </c>
    </row>
    <row r="40082" spans="1:7">
      <c r="A40082">
        <v>76042100</v>
      </c>
      <c r="B40082" t="s">
        <v>137</v>
      </c>
      <c r="C40082" s="30">
        <v>1.3</v>
      </c>
      <c r="D40082" t="s">
        <v>19</v>
      </c>
      <c r="G40082" t="s">
        <v>25</v>
      </c>
    </row>
    <row r="40083" spans="1:7">
      <c r="A40083">
        <v>76042100</v>
      </c>
      <c r="B40083" t="s">
        <v>137</v>
      </c>
      <c r="C40083" s="30">
        <v>1.4300000000000002</v>
      </c>
      <c r="D40083" t="s">
        <v>19</v>
      </c>
      <c r="E40083">
        <v>2026</v>
      </c>
      <c r="G40083" t="s">
        <v>25</v>
      </c>
    </row>
    <row r="40084" spans="1:7">
      <c r="A40084">
        <v>76042100</v>
      </c>
      <c r="B40084" t="s">
        <v>137</v>
      </c>
      <c r="C40084" s="30">
        <v>1.56</v>
      </c>
      <c r="D40084" t="s">
        <v>19</v>
      </c>
      <c r="E40084">
        <v>2027</v>
      </c>
      <c r="G40084" t="s">
        <v>25</v>
      </c>
    </row>
    <row r="40085" spans="1:7">
      <c r="A40085">
        <v>76042100</v>
      </c>
      <c r="B40085" t="s">
        <v>137</v>
      </c>
      <c r="C40085" s="30">
        <v>1.6900000000000002</v>
      </c>
      <c r="D40085" t="s">
        <v>19</v>
      </c>
      <c r="E40085">
        <v>2028</v>
      </c>
      <c r="G40085" t="s">
        <v>25</v>
      </c>
    </row>
    <row r="40086" spans="1:7">
      <c r="A40086">
        <v>76042910</v>
      </c>
      <c r="B40086" t="s">
        <v>137</v>
      </c>
      <c r="C40086" s="30">
        <v>1.29</v>
      </c>
      <c r="D40086" t="s">
        <v>19</v>
      </c>
      <c r="G40086" t="s">
        <v>25</v>
      </c>
    </row>
    <row r="40087" spans="1:7">
      <c r="A40087">
        <v>76042910</v>
      </c>
      <c r="B40087" t="s">
        <v>137</v>
      </c>
      <c r="C40087" s="30">
        <v>1.419</v>
      </c>
      <c r="D40087" t="s">
        <v>19</v>
      </c>
      <c r="E40087">
        <v>2026</v>
      </c>
      <c r="G40087" t="s">
        <v>25</v>
      </c>
    </row>
    <row r="40088" spans="1:7">
      <c r="A40088">
        <v>76042910</v>
      </c>
      <c r="B40088" t="s">
        <v>137</v>
      </c>
      <c r="C40088" s="30">
        <v>1.548</v>
      </c>
      <c r="D40088" t="s">
        <v>19</v>
      </c>
      <c r="E40088">
        <v>2027</v>
      </c>
      <c r="G40088" t="s">
        <v>25</v>
      </c>
    </row>
    <row r="40089" spans="1:7">
      <c r="A40089">
        <v>76042910</v>
      </c>
      <c r="B40089" t="s">
        <v>137</v>
      </c>
      <c r="C40089" s="30">
        <v>1.677</v>
      </c>
      <c r="D40089" t="s">
        <v>19</v>
      </c>
      <c r="E40089">
        <v>2028</v>
      </c>
      <c r="G40089" t="s">
        <v>25</v>
      </c>
    </row>
    <row r="40090" spans="1:7">
      <c r="A40090">
        <v>76042990</v>
      </c>
      <c r="B40090" t="s">
        <v>137</v>
      </c>
      <c r="C40090" s="30">
        <v>1.3</v>
      </c>
      <c r="D40090" t="s">
        <v>19</v>
      </c>
      <c r="G40090" t="s">
        <v>25</v>
      </c>
    </row>
    <row r="40091" spans="1:7">
      <c r="A40091">
        <v>76042990</v>
      </c>
      <c r="B40091" t="s">
        <v>137</v>
      </c>
      <c r="C40091" s="30">
        <v>1.4300000000000002</v>
      </c>
      <c r="D40091" t="s">
        <v>19</v>
      </c>
      <c r="E40091">
        <v>2026</v>
      </c>
      <c r="G40091" t="s">
        <v>25</v>
      </c>
    </row>
    <row r="40092" spans="1:7">
      <c r="A40092">
        <v>76042990</v>
      </c>
      <c r="B40092" t="s">
        <v>137</v>
      </c>
      <c r="C40092" s="30">
        <v>1.56</v>
      </c>
      <c r="D40092" t="s">
        <v>19</v>
      </c>
      <c r="E40092">
        <v>2027</v>
      </c>
      <c r="G40092" t="s">
        <v>25</v>
      </c>
    </row>
    <row r="40093" spans="1:7">
      <c r="A40093">
        <v>76042990</v>
      </c>
      <c r="B40093" t="s">
        <v>137</v>
      </c>
      <c r="C40093" s="30">
        <v>1.6900000000000002</v>
      </c>
      <c r="D40093" t="s">
        <v>19</v>
      </c>
      <c r="E40093">
        <v>2028</v>
      </c>
      <c r="G40093" t="s">
        <v>25</v>
      </c>
    </row>
    <row r="40094" spans="1:7">
      <c r="A40094">
        <v>7605</v>
      </c>
      <c r="B40094" t="s">
        <v>137</v>
      </c>
      <c r="C40094" s="30">
        <v>1.29</v>
      </c>
      <c r="D40094" t="s">
        <v>19</v>
      </c>
      <c r="G40094" t="s">
        <v>25</v>
      </c>
    </row>
    <row r="40095" spans="1:7">
      <c r="A40095">
        <v>7605</v>
      </c>
      <c r="B40095" t="s">
        <v>137</v>
      </c>
      <c r="C40095" s="30">
        <v>1.419</v>
      </c>
      <c r="D40095" t="s">
        <v>19</v>
      </c>
      <c r="E40095">
        <v>2026</v>
      </c>
      <c r="G40095" t="s">
        <v>25</v>
      </c>
    </row>
    <row r="40096" spans="1:7">
      <c r="A40096">
        <v>7605</v>
      </c>
      <c r="B40096" t="s">
        <v>137</v>
      </c>
      <c r="C40096" s="30">
        <v>1.548</v>
      </c>
      <c r="D40096" t="s">
        <v>19</v>
      </c>
      <c r="E40096">
        <v>2027</v>
      </c>
      <c r="G40096" t="s">
        <v>25</v>
      </c>
    </row>
    <row r="40097" spans="1:7">
      <c r="A40097">
        <v>7605</v>
      </c>
      <c r="B40097" t="s">
        <v>137</v>
      </c>
      <c r="C40097" s="30">
        <v>1.677</v>
      </c>
      <c r="D40097" t="s">
        <v>19</v>
      </c>
      <c r="E40097">
        <v>2028</v>
      </c>
      <c r="G40097" t="s">
        <v>25</v>
      </c>
    </row>
    <row r="40098" spans="1:7">
      <c r="A40098">
        <v>7606</v>
      </c>
      <c r="B40098" t="s">
        <v>137</v>
      </c>
      <c r="C40098" s="30">
        <v>1.74</v>
      </c>
      <c r="D40098" t="s">
        <v>19</v>
      </c>
      <c r="G40098" t="s">
        <v>25</v>
      </c>
    </row>
    <row r="40099" spans="1:7">
      <c r="A40099">
        <v>7606</v>
      </c>
      <c r="B40099" t="s">
        <v>137</v>
      </c>
      <c r="C40099" s="30">
        <v>1.9139999999999999</v>
      </c>
      <c r="D40099" t="s">
        <v>19</v>
      </c>
      <c r="E40099">
        <v>2026</v>
      </c>
      <c r="G40099" t="s">
        <v>25</v>
      </c>
    </row>
    <row r="40100" spans="1:7">
      <c r="A40100">
        <v>7606</v>
      </c>
      <c r="B40100" t="s">
        <v>137</v>
      </c>
      <c r="C40100" s="30">
        <v>2.0880000000000001</v>
      </c>
      <c r="D40100" t="s">
        <v>19</v>
      </c>
      <c r="E40100">
        <v>2027</v>
      </c>
      <c r="G40100" t="s">
        <v>25</v>
      </c>
    </row>
    <row r="40101" spans="1:7">
      <c r="A40101">
        <v>7606</v>
      </c>
      <c r="B40101" t="s">
        <v>137</v>
      </c>
      <c r="C40101" s="30">
        <v>2.262</v>
      </c>
      <c r="D40101" t="s">
        <v>19</v>
      </c>
      <c r="E40101">
        <v>2028</v>
      </c>
      <c r="G40101" t="s">
        <v>25</v>
      </c>
    </row>
    <row r="40102" spans="1:7">
      <c r="A40102">
        <v>7607</v>
      </c>
      <c r="B40102" t="s">
        <v>137</v>
      </c>
      <c r="C40102" s="30">
        <v>1.74</v>
      </c>
      <c r="D40102" t="s">
        <v>19</v>
      </c>
      <c r="G40102" t="s">
        <v>25</v>
      </c>
    </row>
    <row r="40103" spans="1:7">
      <c r="A40103">
        <v>7607</v>
      </c>
      <c r="B40103" t="s">
        <v>137</v>
      </c>
      <c r="C40103" s="30">
        <v>1.9139999999999999</v>
      </c>
      <c r="D40103" t="s">
        <v>19</v>
      </c>
      <c r="E40103">
        <v>2026</v>
      </c>
      <c r="G40103" t="s">
        <v>25</v>
      </c>
    </row>
    <row r="40104" spans="1:7">
      <c r="A40104">
        <v>7607</v>
      </c>
      <c r="B40104" t="s">
        <v>137</v>
      </c>
      <c r="C40104" s="30">
        <v>2.0880000000000001</v>
      </c>
      <c r="D40104" t="s">
        <v>19</v>
      </c>
      <c r="E40104">
        <v>2027</v>
      </c>
      <c r="G40104" t="s">
        <v>25</v>
      </c>
    </row>
    <row r="40105" spans="1:7">
      <c r="A40105">
        <v>7607</v>
      </c>
      <c r="B40105" t="s">
        <v>137</v>
      </c>
      <c r="C40105" s="30">
        <v>2.262</v>
      </c>
      <c r="D40105" t="s">
        <v>19</v>
      </c>
      <c r="E40105">
        <v>2028</v>
      </c>
      <c r="G40105" t="s">
        <v>25</v>
      </c>
    </row>
    <row r="40106" spans="1:7">
      <c r="A40106">
        <v>7608</v>
      </c>
      <c r="B40106" t="s">
        <v>137</v>
      </c>
      <c r="C40106" s="30">
        <v>1.3</v>
      </c>
      <c r="D40106" t="s">
        <v>19</v>
      </c>
      <c r="G40106" t="s">
        <v>25</v>
      </c>
    </row>
    <row r="40107" spans="1:7">
      <c r="A40107">
        <v>7608</v>
      </c>
      <c r="B40107" t="s">
        <v>137</v>
      </c>
      <c r="C40107" s="30">
        <v>1.4300000000000002</v>
      </c>
      <c r="D40107" t="s">
        <v>19</v>
      </c>
      <c r="E40107">
        <v>2026</v>
      </c>
      <c r="G40107" t="s">
        <v>25</v>
      </c>
    </row>
    <row r="40108" spans="1:7">
      <c r="A40108">
        <v>7608</v>
      </c>
      <c r="B40108" t="s">
        <v>137</v>
      </c>
      <c r="C40108" s="30">
        <v>1.56</v>
      </c>
      <c r="D40108" t="s">
        <v>19</v>
      </c>
      <c r="E40108">
        <v>2027</v>
      </c>
      <c r="G40108" t="s">
        <v>25</v>
      </c>
    </row>
    <row r="40109" spans="1:7">
      <c r="A40109">
        <v>7608</v>
      </c>
      <c r="B40109" t="s">
        <v>137</v>
      </c>
      <c r="C40109" s="30">
        <v>1.6900000000000002</v>
      </c>
      <c r="D40109" t="s">
        <v>19</v>
      </c>
      <c r="E40109">
        <v>2028</v>
      </c>
      <c r="G40109" t="s">
        <v>25</v>
      </c>
    </row>
    <row r="40110" spans="1:7">
      <c r="A40110">
        <v>76090000</v>
      </c>
      <c r="B40110" t="s">
        <v>137</v>
      </c>
      <c r="C40110" s="30">
        <v>1.3</v>
      </c>
      <c r="D40110" t="s">
        <v>19</v>
      </c>
      <c r="G40110" t="s">
        <v>25</v>
      </c>
    </row>
    <row r="40111" spans="1:7">
      <c r="A40111">
        <v>76090000</v>
      </c>
      <c r="B40111" t="s">
        <v>137</v>
      </c>
      <c r="C40111" s="30">
        <v>1.4300000000000002</v>
      </c>
      <c r="D40111" t="s">
        <v>19</v>
      </c>
      <c r="E40111">
        <v>2026</v>
      </c>
      <c r="G40111" t="s">
        <v>25</v>
      </c>
    </row>
    <row r="40112" spans="1:7">
      <c r="A40112">
        <v>76090000</v>
      </c>
      <c r="B40112" t="s">
        <v>137</v>
      </c>
      <c r="C40112" s="30">
        <v>1.56</v>
      </c>
      <c r="D40112" t="s">
        <v>19</v>
      </c>
      <c r="E40112">
        <v>2027</v>
      </c>
      <c r="G40112" t="s">
        <v>25</v>
      </c>
    </row>
    <row r="40113" spans="1:7">
      <c r="A40113">
        <v>76090000</v>
      </c>
      <c r="B40113" t="s">
        <v>137</v>
      </c>
      <c r="C40113" s="30">
        <v>1.6900000000000002</v>
      </c>
      <c r="D40113" t="s">
        <v>19</v>
      </c>
      <c r="E40113">
        <v>2028</v>
      </c>
      <c r="G40113" t="s">
        <v>25</v>
      </c>
    </row>
    <row r="40114" spans="1:7">
      <c r="A40114">
        <v>76101000</v>
      </c>
      <c r="B40114" t="s">
        <v>137</v>
      </c>
      <c r="C40114" s="30">
        <v>1.3</v>
      </c>
      <c r="D40114" t="s">
        <v>19</v>
      </c>
      <c r="G40114" t="s">
        <v>25</v>
      </c>
    </row>
    <row r="40115" spans="1:7">
      <c r="A40115">
        <v>76101000</v>
      </c>
      <c r="B40115" t="s">
        <v>137</v>
      </c>
      <c r="C40115" s="30">
        <v>1.4300000000000002</v>
      </c>
      <c r="D40115" t="s">
        <v>19</v>
      </c>
      <c r="E40115">
        <v>2026</v>
      </c>
      <c r="G40115" t="s">
        <v>25</v>
      </c>
    </row>
    <row r="40116" spans="1:7">
      <c r="A40116">
        <v>76101000</v>
      </c>
      <c r="B40116" t="s">
        <v>137</v>
      </c>
      <c r="C40116" s="30">
        <v>1.56</v>
      </c>
      <c r="D40116" t="s">
        <v>19</v>
      </c>
      <c r="E40116">
        <v>2027</v>
      </c>
      <c r="G40116" t="s">
        <v>25</v>
      </c>
    </row>
    <row r="40117" spans="1:7">
      <c r="A40117">
        <v>76101000</v>
      </c>
      <c r="B40117" t="s">
        <v>137</v>
      </c>
      <c r="C40117" s="30">
        <v>1.6900000000000002</v>
      </c>
      <c r="D40117" t="s">
        <v>19</v>
      </c>
      <c r="E40117">
        <v>2028</v>
      </c>
      <c r="G40117" t="s">
        <v>25</v>
      </c>
    </row>
    <row r="40118" spans="1:7">
      <c r="A40118">
        <v>761090</v>
      </c>
      <c r="B40118" t="s">
        <v>137</v>
      </c>
      <c r="C40118" s="30">
        <v>1.3</v>
      </c>
      <c r="D40118" t="s">
        <v>19</v>
      </c>
      <c r="G40118" t="s">
        <v>25</v>
      </c>
    </row>
    <row r="40119" spans="1:7">
      <c r="A40119">
        <v>761090</v>
      </c>
      <c r="B40119" t="s">
        <v>137</v>
      </c>
      <c r="C40119" s="30">
        <v>1.4300000000000002</v>
      </c>
      <c r="D40119" t="s">
        <v>19</v>
      </c>
      <c r="E40119">
        <v>2026</v>
      </c>
      <c r="G40119" t="s">
        <v>25</v>
      </c>
    </row>
    <row r="40120" spans="1:7">
      <c r="A40120">
        <v>761090</v>
      </c>
      <c r="B40120" t="s">
        <v>137</v>
      </c>
      <c r="C40120" s="30">
        <v>1.56</v>
      </c>
      <c r="D40120" t="s">
        <v>19</v>
      </c>
      <c r="E40120">
        <v>2027</v>
      </c>
      <c r="G40120" t="s">
        <v>25</v>
      </c>
    </row>
    <row r="40121" spans="1:7">
      <c r="A40121">
        <v>761090</v>
      </c>
      <c r="B40121" t="s">
        <v>137</v>
      </c>
      <c r="C40121" s="30">
        <v>1.6900000000000002</v>
      </c>
      <c r="D40121" t="s">
        <v>19</v>
      </c>
      <c r="E40121">
        <v>2028</v>
      </c>
      <c r="G40121" t="s">
        <v>25</v>
      </c>
    </row>
    <row r="40122" spans="1:7">
      <c r="A40122">
        <v>76109010</v>
      </c>
      <c r="B40122" t="s">
        <v>137</v>
      </c>
      <c r="C40122" s="30">
        <v>1.3</v>
      </c>
      <c r="D40122" t="s">
        <v>19</v>
      </c>
      <c r="G40122" t="s">
        <v>25</v>
      </c>
    </row>
    <row r="40123" spans="1:7">
      <c r="A40123">
        <v>76109010</v>
      </c>
      <c r="B40123" t="s">
        <v>137</v>
      </c>
      <c r="C40123" s="30">
        <v>1.4300000000000002</v>
      </c>
      <c r="D40123" t="s">
        <v>19</v>
      </c>
      <c r="E40123">
        <v>2026</v>
      </c>
      <c r="G40123" t="s">
        <v>25</v>
      </c>
    </row>
    <row r="40124" spans="1:7">
      <c r="A40124">
        <v>76109010</v>
      </c>
      <c r="B40124" t="s">
        <v>137</v>
      </c>
      <c r="C40124" s="30">
        <v>1.56</v>
      </c>
      <c r="D40124" t="s">
        <v>19</v>
      </c>
      <c r="E40124">
        <v>2027</v>
      </c>
      <c r="G40124" t="s">
        <v>25</v>
      </c>
    </row>
    <row r="40125" spans="1:7">
      <c r="A40125">
        <v>76109010</v>
      </c>
      <c r="B40125" t="s">
        <v>137</v>
      </c>
      <c r="C40125" s="30">
        <v>1.6900000000000002</v>
      </c>
      <c r="D40125" t="s">
        <v>19</v>
      </c>
      <c r="E40125">
        <v>2028</v>
      </c>
      <c r="G40125" t="s">
        <v>25</v>
      </c>
    </row>
    <row r="40126" spans="1:7">
      <c r="A40126">
        <v>76109090</v>
      </c>
      <c r="B40126" t="s">
        <v>137</v>
      </c>
      <c r="C40126" s="30">
        <v>1.3</v>
      </c>
      <c r="D40126" t="s">
        <v>19</v>
      </c>
      <c r="G40126" t="s">
        <v>25</v>
      </c>
    </row>
    <row r="40127" spans="1:7">
      <c r="A40127">
        <v>76109090</v>
      </c>
      <c r="B40127" t="s">
        <v>137</v>
      </c>
      <c r="C40127" s="30">
        <v>1.4300000000000002</v>
      </c>
      <c r="D40127" t="s">
        <v>19</v>
      </c>
      <c r="E40127">
        <v>2026</v>
      </c>
      <c r="G40127" t="s">
        <v>25</v>
      </c>
    </row>
    <row r="40128" spans="1:7">
      <c r="A40128">
        <v>76109090</v>
      </c>
      <c r="B40128" t="s">
        <v>137</v>
      </c>
      <c r="C40128" s="30">
        <v>1.56</v>
      </c>
      <c r="D40128" t="s">
        <v>19</v>
      </c>
      <c r="E40128">
        <v>2027</v>
      </c>
      <c r="G40128" t="s">
        <v>25</v>
      </c>
    </row>
    <row r="40129" spans="1:7">
      <c r="A40129">
        <v>76109090</v>
      </c>
      <c r="B40129" t="s">
        <v>137</v>
      </c>
      <c r="C40129" s="30">
        <v>1.6900000000000002</v>
      </c>
      <c r="D40129" t="s">
        <v>19</v>
      </c>
      <c r="E40129">
        <v>2028</v>
      </c>
      <c r="G40129" t="s">
        <v>25</v>
      </c>
    </row>
    <row r="40130" spans="1:7">
      <c r="A40130">
        <v>76110000</v>
      </c>
      <c r="B40130" t="s">
        <v>137</v>
      </c>
      <c r="C40130" s="30">
        <v>1.74</v>
      </c>
      <c r="D40130" t="s">
        <v>19</v>
      </c>
      <c r="G40130" t="s">
        <v>25</v>
      </c>
    </row>
    <row r="40131" spans="1:7">
      <c r="A40131">
        <v>76110000</v>
      </c>
      <c r="B40131" t="s">
        <v>137</v>
      </c>
      <c r="C40131" s="30">
        <v>1.9139999999999999</v>
      </c>
      <c r="D40131" t="s">
        <v>19</v>
      </c>
      <c r="E40131">
        <v>2026</v>
      </c>
      <c r="G40131" t="s">
        <v>25</v>
      </c>
    </row>
    <row r="40132" spans="1:7">
      <c r="A40132">
        <v>76110000</v>
      </c>
      <c r="B40132" t="s">
        <v>137</v>
      </c>
      <c r="C40132" s="30">
        <v>2.0880000000000001</v>
      </c>
      <c r="D40132" t="s">
        <v>19</v>
      </c>
      <c r="E40132">
        <v>2027</v>
      </c>
      <c r="G40132" t="s">
        <v>25</v>
      </c>
    </row>
    <row r="40133" spans="1:7">
      <c r="A40133">
        <v>76110000</v>
      </c>
      <c r="B40133" t="s">
        <v>137</v>
      </c>
      <c r="C40133" s="30">
        <v>2.262</v>
      </c>
      <c r="D40133" t="s">
        <v>19</v>
      </c>
      <c r="E40133">
        <v>2028</v>
      </c>
      <c r="G40133" t="s">
        <v>25</v>
      </c>
    </row>
    <row r="40134" spans="1:7">
      <c r="A40134">
        <v>7612</v>
      </c>
      <c r="B40134" t="s">
        <v>137</v>
      </c>
      <c r="C40134" s="30">
        <v>1.74</v>
      </c>
      <c r="D40134" t="s">
        <v>19</v>
      </c>
      <c r="G40134" t="s">
        <v>25</v>
      </c>
    </row>
    <row r="40135" spans="1:7">
      <c r="A40135">
        <v>7612</v>
      </c>
      <c r="B40135" t="s">
        <v>137</v>
      </c>
      <c r="C40135" s="30">
        <v>1.9139999999999999</v>
      </c>
      <c r="D40135" t="s">
        <v>19</v>
      </c>
      <c r="E40135">
        <v>2026</v>
      </c>
      <c r="G40135" t="s">
        <v>25</v>
      </c>
    </row>
    <row r="40136" spans="1:7">
      <c r="A40136">
        <v>7612</v>
      </c>
      <c r="B40136" t="s">
        <v>137</v>
      </c>
      <c r="C40136" s="30">
        <v>2.0880000000000001</v>
      </c>
      <c r="D40136" t="s">
        <v>19</v>
      </c>
      <c r="E40136">
        <v>2027</v>
      </c>
      <c r="G40136" t="s">
        <v>25</v>
      </c>
    </row>
    <row r="40137" spans="1:7">
      <c r="A40137">
        <v>7612</v>
      </c>
      <c r="B40137" t="s">
        <v>137</v>
      </c>
      <c r="C40137" s="30">
        <v>2.262</v>
      </c>
      <c r="D40137" t="s">
        <v>19</v>
      </c>
      <c r="E40137">
        <v>2028</v>
      </c>
      <c r="G40137" t="s">
        <v>25</v>
      </c>
    </row>
    <row r="40138" spans="1:7">
      <c r="A40138">
        <v>76130000</v>
      </c>
      <c r="B40138" t="s">
        <v>137</v>
      </c>
      <c r="C40138" s="30">
        <v>1.74</v>
      </c>
      <c r="D40138" t="s">
        <v>19</v>
      </c>
      <c r="G40138" t="s">
        <v>25</v>
      </c>
    </row>
    <row r="40139" spans="1:7">
      <c r="A40139">
        <v>76130000</v>
      </c>
      <c r="B40139" t="s">
        <v>137</v>
      </c>
      <c r="C40139" s="30">
        <v>1.9139999999999999</v>
      </c>
      <c r="D40139" t="s">
        <v>19</v>
      </c>
      <c r="E40139">
        <v>2026</v>
      </c>
      <c r="G40139" t="s">
        <v>25</v>
      </c>
    </row>
    <row r="40140" spans="1:7">
      <c r="A40140">
        <v>76130000</v>
      </c>
      <c r="B40140" t="s">
        <v>137</v>
      </c>
      <c r="C40140" s="30">
        <v>2.0880000000000001</v>
      </c>
      <c r="D40140" t="s">
        <v>19</v>
      </c>
      <c r="E40140">
        <v>2027</v>
      </c>
      <c r="G40140" t="s">
        <v>25</v>
      </c>
    </row>
    <row r="40141" spans="1:7">
      <c r="A40141">
        <v>76130000</v>
      </c>
      <c r="B40141" t="s">
        <v>137</v>
      </c>
      <c r="C40141" s="30">
        <v>2.262</v>
      </c>
      <c r="D40141" t="s">
        <v>19</v>
      </c>
      <c r="E40141">
        <v>2028</v>
      </c>
      <c r="G40141" t="s">
        <v>25</v>
      </c>
    </row>
    <row r="40142" spans="1:7">
      <c r="A40142">
        <v>7614</v>
      </c>
      <c r="B40142" t="s">
        <v>137</v>
      </c>
      <c r="C40142" s="30">
        <v>1.29</v>
      </c>
      <c r="D40142" t="s">
        <v>19</v>
      </c>
      <c r="G40142" t="s">
        <v>25</v>
      </c>
    </row>
    <row r="40143" spans="1:7">
      <c r="A40143">
        <v>7614</v>
      </c>
      <c r="B40143" t="s">
        <v>137</v>
      </c>
      <c r="C40143" s="30">
        <v>1.419</v>
      </c>
      <c r="D40143" t="s">
        <v>19</v>
      </c>
      <c r="E40143">
        <v>2026</v>
      </c>
      <c r="G40143" t="s">
        <v>25</v>
      </c>
    </row>
    <row r="40144" spans="1:7">
      <c r="A40144">
        <v>7614</v>
      </c>
      <c r="B40144" t="s">
        <v>137</v>
      </c>
      <c r="C40144" s="30">
        <v>1.548</v>
      </c>
      <c r="D40144" t="s">
        <v>19</v>
      </c>
      <c r="E40144">
        <v>2027</v>
      </c>
      <c r="G40144" t="s">
        <v>25</v>
      </c>
    </row>
    <row r="40145" spans="1:7">
      <c r="A40145">
        <v>7614</v>
      </c>
      <c r="B40145" t="s">
        <v>137</v>
      </c>
      <c r="C40145" s="30">
        <v>1.677</v>
      </c>
      <c r="D40145" t="s">
        <v>19</v>
      </c>
      <c r="E40145">
        <v>2028</v>
      </c>
      <c r="G40145" t="s">
        <v>25</v>
      </c>
    </row>
    <row r="40146" spans="1:7">
      <c r="A40146">
        <v>76161000</v>
      </c>
      <c r="B40146" t="s">
        <v>137</v>
      </c>
      <c r="C40146" s="30">
        <v>1.74</v>
      </c>
      <c r="D40146" t="s">
        <v>19</v>
      </c>
      <c r="G40146" t="s">
        <v>25</v>
      </c>
    </row>
    <row r="40147" spans="1:7">
      <c r="A40147">
        <v>76161000</v>
      </c>
      <c r="B40147" t="s">
        <v>137</v>
      </c>
      <c r="C40147" s="30">
        <v>1.9139999999999999</v>
      </c>
      <c r="D40147" t="s">
        <v>19</v>
      </c>
      <c r="E40147">
        <v>2026</v>
      </c>
      <c r="G40147" t="s">
        <v>25</v>
      </c>
    </row>
    <row r="40148" spans="1:7">
      <c r="A40148">
        <v>76161000</v>
      </c>
      <c r="B40148" t="s">
        <v>137</v>
      </c>
      <c r="C40148" s="30">
        <v>2.0880000000000001</v>
      </c>
      <c r="D40148" t="s">
        <v>19</v>
      </c>
      <c r="E40148">
        <v>2027</v>
      </c>
      <c r="G40148" t="s">
        <v>25</v>
      </c>
    </row>
    <row r="40149" spans="1:7">
      <c r="A40149">
        <v>76161000</v>
      </c>
      <c r="B40149" t="s">
        <v>137</v>
      </c>
      <c r="C40149" s="30">
        <v>2.262</v>
      </c>
      <c r="D40149" t="s">
        <v>19</v>
      </c>
      <c r="E40149">
        <v>2028</v>
      </c>
      <c r="G40149" t="s">
        <v>25</v>
      </c>
    </row>
    <row r="40150" spans="1:7">
      <c r="A40150">
        <v>76169100</v>
      </c>
      <c r="B40150" t="s">
        <v>137</v>
      </c>
      <c r="C40150" s="30">
        <v>1.74</v>
      </c>
      <c r="D40150" t="s">
        <v>19</v>
      </c>
      <c r="G40150" t="s">
        <v>25</v>
      </c>
    </row>
    <row r="40151" spans="1:7">
      <c r="A40151">
        <v>76169100</v>
      </c>
      <c r="B40151" t="s">
        <v>137</v>
      </c>
      <c r="C40151" s="30">
        <v>1.9139999999999999</v>
      </c>
      <c r="D40151" t="s">
        <v>19</v>
      </c>
      <c r="E40151">
        <v>2026</v>
      </c>
      <c r="G40151" t="s">
        <v>25</v>
      </c>
    </row>
    <row r="40152" spans="1:7">
      <c r="A40152">
        <v>76169100</v>
      </c>
      <c r="B40152" t="s">
        <v>137</v>
      </c>
      <c r="C40152" s="30">
        <v>2.0880000000000001</v>
      </c>
      <c r="D40152" t="s">
        <v>19</v>
      </c>
      <c r="E40152">
        <v>2027</v>
      </c>
      <c r="G40152" t="s">
        <v>25</v>
      </c>
    </row>
    <row r="40153" spans="1:7">
      <c r="A40153">
        <v>76169100</v>
      </c>
      <c r="B40153" t="s">
        <v>137</v>
      </c>
      <c r="C40153" s="30">
        <v>2.262</v>
      </c>
      <c r="D40153" t="s">
        <v>19</v>
      </c>
      <c r="E40153">
        <v>2028</v>
      </c>
      <c r="G40153" t="s">
        <v>25</v>
      </c>
    </row>
    <row r="40154" spans="1:7">
      <c r="A40154">
        <v>76169910</v>
      </c>
      <c r="B40154" t="s">
        <v>137</v>
      </c>
      <c r="C40154" s="30">
        <v>1.06</v>
      </c>
      <c r="D40154" t="s">
        <v>19</v>
      </c>
      <c r="G40154" t="s">
        <v>25</v>
      </c>
    </row>
    <row r="40155" spans="1:7">
      <c r="A40155">
        <v>76169910</v>
      </c>
      <c r="B40155" t="s">
        <v>137</v>
      </c>
      <c r="C40155" s="30">
        <v>1.1660000000000001</v>
      </c>
      <c r="D40155" t="s">
        <v>19</v>
      </c>
      <c r="E40155">
        <v>2026</v>
      </c>
      <c r="G40155" t="s">
        <v>25</v>
      </c>
    </row>
    <row r="40156" spans="1:7">
      <c r="A40156">
        <v>76169910</v>
      </c>
      <c r="B40156" t="s">
        <v>137</v>
      </c>
      <c r="C40156" s="30">
        <v>1.272</v>
      </c>
      <c r="D40156" t="s">
        <v>19</v>
      </c>
      <c r="E40156">
        <v>2027</v>
      </c>
      <c r="G40156" t="s">
        <v>25</v>
      </c>
    </row>
    <row r="40157" spans="1:7">
      <c r="A40157">
        <v>76169910</v>
      </c>
      <c r="B40157" t="s">
        <v>137</v>
      </c>
      <c r="C40157" s="30">
        <v>1.3780000000000001</v>
      </c>
      <c r="D40157" t="s">
        <v>19</v>
      </c>
      <c r="E40157">
        <v>2028</v>
      </c>
      <c r="G40157" t="s">
        <v>25</v>
      </c>
    </row>
    <row r="40158" spans="1:7">
      <c r="A40158">
        <v>76169990</v>
      </c>
      <c r="B40158" t="s">
        <v>137</v>
      </c>
      <c r="C40158" s="30">
        <v>1.74</v>
      </c>
      <c r="D40158" t="s">
        <v>19</v>
      </c>
      <c r="G40158" t="s">
        <v>25</v>
      </c>
    </row>
    <row r="40159" spans="1:7">
      <c r="A40159">
        <v>76169990</v>
      </c>
      <c r="B40159" t="s">
        <v>137</v>
      </c>
      <c r="C40159" s="30">
        <v>1.9139999999999999</v>
      </c>
      <c r="D40159" t="s">
        <v>19</v>
      </c>
      <c r="E40159">
        <v>2026</v>
      </c>
      <c r="G40159" t="s">
        <v>25</v>
      </c>
    </row>
    <row r="40160" spans="1:7">
      <c r="A40160">
        <v>76169990</v>
      </c>
      <c r="B40160" t="s">
        <v>137</v>
      </c>
      <c r="C40160" s="30">
        <v>2.0880000000000001</v>
      </c>
      <c r="D40160" t="s">
        <v>19</v>
      </c>
      <c r="E40160">
        <v>2027</v>
      </c>
      <c r="G40160" t="s">
        <v>25</v>
      </c>
    </row>
    <row r="40161" spans="1:7">
      <c r="A40161">
        <v>76169990</v>
      </c>
      <c r="B40161" t="s">
        <v>137</v>
      </c>
      <c r="C40161" s="30">
        <v>2.262</v>
      </c>
      <c r="D40161" t="s">
        <v>19</v>
      </c>
      <c r="E40161">
        <v>2028</v>
      </c>
      <c r="G40161" t="s">
        <v>25</v>
      </c>
    </row>
    <row r="40162" spans="1:7">
      <c r="A40162">
        <v>28041000</v>
      </c>
      <c r="B40162" t="s">
        <v>137</v>
      </c>
      <c r="C40162" s="30">
        <v>10.82</v>
      </c>
      <c r="G40162" t="s">
        <v>272</v>
      </c>
    </row>
    <row r="40163" spans="1:7">
      <c r="A40163">
        <v>28041000</v>
      </c>
      <c r="B40163" t="s">
        <v>137</v>
      </c>
      <c r="C40163" s="30">
        <v>11.902000000000001</v>
      </c>
      <c r="E40163">
        <v>2026</v>
      </c>
      <c r="G40163" t="s">
        <v>272</v>
      </c>
    </row>
    <row r="40164" spans="1:7">
      <c r="A40164">
        <v>28041000</v>
      </c>
      <c r="B40164" t="s">
        <v>137</v>
      </c>
      <c r="C40164" s="30">
        <v>12.984</v>
      </c>
      <c r="E40164">
        <v>2027</v>
      </c>
      <c r="G40164" t="s">
        <v>272</v>
      </c>
    </row>
    <row r="40165" spans="1:7">
      <c r="A40165">
        <v>28041000</v>
      </c>
      <c r="B40165" t="s">
        <v>137</v>
      </c>
      <c r="C40165" s="30">
        <v>14.066000000000001</v>
      </c>
      <c r="E40165">
        <v>2028</v>
      </c>
      <c r="G40165" t="s">
        <v>272</v>
      </c>
    </row>
    <row r="40166" spans="1:7">
      <c r="A40166">
        <v>26011200</v>
      </c>
      <c r="B40166" t="s">
        <v>137</v>
      </c>
      <c r="C40166">
        <v>0.74</v>
      </c>
      <c r="G40166" t="s">
        <v>273</v>
      </c>
    </row>
    <row r="40167" spans="1:7">
      <c r="A40167">
        <v>26011200</v>
      </c>
      <c r="B40167" t="s">
        <v>137</v>
      </c>
      <c r="C40167">
        <v>0.81399999999999995</v>
      </c>
      <c r="E40167">
        <v>2026</v>
      </c>
      <c r="G40167" t="s">
        <v>273</v>
      </c>
    </row>
    <row r="40168" spans="1:7">
      <c r="A40168">
        <v>26011200</v>
      </c>
      <c r="B40168" t="s">
        <v>137</v>
      </c>
      <c r="C40168">
        <v>0.88800000000000001</v>
      </c>
      <c r="E40168">
        <v>2027</v>
      </c>
      <c r="G40168" t="s">
        <v>273</v>
      </c>
    </row>
    <row r="40169" spans="1:7">
      <c r="A40169">
        <v>26011200</v>
      </c>
      <c r="B40169" t="s">
        <v>137</v>
      </c>
      <c r="C40169">
        <v>0.96199999999999997</v>
      </c>
      <c r="E40169">
        <v>2028</v>
      </c>
      <c r="G40169" t="s">
        <v>273</v>
      </c>
    </row>
    <row r="40170" spans="1:7">
      <c r="A40170">
        <v>720241</v>
      </c>
      <c r="B40170" t="s">
        <v>137</v>
      </c>
      <c r="C40170" s="30">
        <v>2.35</v>
      </c>
      <c r="G40170" t="s">
        <v>273</v>
      </c>
    </row>
    <row r="40171" spans="1:7">
      <c r="A40171">
        <v>720241</v>
      </c>
      <c r="B40171" t="s">
        <v>137</v>
      </c>
      <c r="C40171" s="30">
        <v>2.585</v>
      </c>
      <c r="E40171">
        <v>2026</v>
      </c>
      <c r="G40171" t="s">
        <v>273</v>
      </c>
    </row>
    <row r="40172" spans="1:7">
      <c r="A40172">
        <v>720241</v>
      </c>
      <c r="B40172" t="s">
        <v>137</v>
      </c>
      <c r="C40172" s="30">
        <v>2.8200000000000003</v>
      </c>
      <c r="E40172">
        <v>2027</v>
      </c>
      <c r="G40172" t="s">
        <v>273</v>
      </c>
    </row>
    <row r="40173" spans="1:7">
      <c r="A40173">
        <v>720241</v>
      </c>
      <c r="B40173" t="s">
        <v>137</v>
      </c>
      <c r="C40173" s="30">
        <v>3.0550000000000002</v>
      </c>
      <c r="E40173">
        <v>2028</v>
      </c>
      <c r="G40173" t="s">
        <v>273</v>
      </c>
    </row>
    <row r="40174" spans="1:7">
      <c r="A40174">
        <v>7205</v>
      </c>
      <c r="B40174" t="s">
        <v>137</v>
      </c>
      <c r="C40174" s="30">
        <v>3.67</v>
      </c>
      <c r="D40174" t="s">
        <v>29</v>
      </c>
      <c r="G40174" t="s">
        <v>273</v>
      </c>
    </row>
    <row r="40175" spans="1:7">
      <c r="A40175">
        <v>7205</v>
      </c>
      <c r="B40175" t="s">
        <v>137</v>
      </c>
      <c r="C40175" s="30">
        <v>4.0369999999999999</v>
      </c>
      <c r="D40175" t="s">
        <v>29</v>
      </c>
      <c r="E40175">
        <v>2026</v>
      </c>
      <c r="G40175" t="s">
        <v>273</v>
      </c>
    </row>
    <row r="40176" spans="1:7">
      <c r="A40176">
        <v>7205</v>
      </c>
      <c r="B40176" t="s">
        <v>137</v>
      </c>
      <c r="C40176" s="30">
        <v>4.4039999999999999</v>
      </c>
      <c r="D40176" t="s">
        <v>29</v>
      </c>
      <c r="E40176">
        <v>2027</v>
      </c>
      <c r="G40176" t="s">
        <v>273</v>
      </c>
    </row>
    <row r="40177" spans="1:7">
      <c r="A40177">
        <v>7205</v>
      </c>
      <c r="B40177" t="s">
        <v>137</v>
      </c>
      <c r="C40177" s="30">
        <v>4.7709999999999999</v>
      </c>
      <c r="D40177" t="s">
        <v>29</v>
      </c>
      <c r="E40177">
        <v>2028</v>
      </c>
      <c r="G40177" t="s">
        <v>273</v>
      </c>
    </row>
    <row r="40178" spans="1:7">
      <c r="A40178">
        <v>72061000</v>
      </c>
      <c r="B40178" t="s">
        <v>137</v>
      </c>
      <c r="C40178" s="30">
        <v>3.15</v>
      </c>
      <c r="D40178" t="s">
        <v>29</v>
      </c>
      <c r="G40178" t="s">
        <v>273</v>
      </c>
    </row>
    <row r="40179" spans="1:7">
      <c r="A40179">
        <v>72061000</v>
      </c>
      <c r="B40179" t="s">
        <v>137</v>
      </c>
      <c r="C40179" s="30">
        <v>3.4649999999999999</v>
      </c>
      <c r="D40179" t="s">
        <v>29</v>
      </c>
      <c r="E40179">
        <v>2026</v>
      </c>
      <c r="G40179" t="s">
        <v>273</v>
      </c>
    </row>
    <row r="40180" spans="1:7">
      <c r="A40180">
        <v>72061000</v>
      </c>
      <c r="B40180" t="s">
        <v>137</v>
      </c>
      <c r="C40180" s="30">
        <v>3.78</v>
      </c>
      <c r="D40180" t="s">
        <v>29</v>
      </c>
      <c r="E40180">
        <v>2027</v>
      </c>
      <c r="G40180" t="s">
        <v>273</v>
      </c>
    </row>
    <row r="40181" spans="1:7">
      <c r="A40181">
        <v>72061000</v>
      </c>
      <c r="B40181" t="s">
        <v>137</v>
      </c>
      <c r="C40181" s="30">
        <v>4.0949999999999998</v>
      </c>
      <c r="D40181" t="s">
        <v>29</v>
      </c>
      <c r="E40181">
        <v>2028</v>
      </c>
      <c r="G40181" t="s">
        <v>273</v>
      </c>
    </row>
    <row r="40182" spans="1:7">
      <c r="A40182">
        <v>72069000</v>
      </c>
      <c r="B40182" t="s">
        <v>137</v>
      </c>
      <c r="C40182" s="30">
        <v>3.21</v>
      </c>
      <c r="D40182" t="s">
        <v>29</v>
      </c>
      <c r="G40182" t="s">
        <v>273</v>
      </c>
    </row>
    <row r="40183" spans="1:7">
      <c r="A40183">
        <v>72069000</v>
      </c>
      <c r="B40183" t="s">
        <v>137</v>
      </c>
      <c r="C40183" s="30">
        <v>3.5310000000000001</v>
      </c>
      <c r="D40183" t="s">
        <v>29</v>
      </c>
      <c r="E40183">
        <v>2026</v>
      </c>
      <c r="G40183" t="s">
        <v>273</v>
      </c>
    </row>
    <row r="40184" spans="1:7">
      <c r="A40184">
        <v>72069000</v>
      </c>
      <c r="B40184" t="s">
        <v>137</v>
      </c>
      <c r="C40184" s="30">
        <v>3.8519999999999999</v>
      </c>
      <c r="D40184" t="s">
        <v>29</v>
      </c>
      <c r="E40184">
        <v>2027</v>
      </c>
      <c r="G40184" t="s">
        <v>273</v>
      </c>
    </row>
    <row r="40185" spans="1:7">
      <c r="A40185">
        <v>72069000</v>
      </c>
      <c r="B40185" t="s">
        <v>137</v>
      </c>
      <c r="C40185" s="30">
        <v>4.173</v>
      </c>
      <c r="D40185" t="s">
        <v>29</v>
      </c>
      <c r="E40185">
        <v>2028</v>
      </c>
      <c r="G40185" t="s">
        <v>273</v>
      </c>
    </row>
    <row r="40186" spans="1:7">
      <c r="A40186">
        <v>72071111</v>
      </c>
      <c r="B40186" t="s">
        <v>137</v>
      </c>
      <c r="C40186" s="30">
        <v>3.21</v>
      </c>
      <c r="D40186" t="s">
        <v>29</v>
      </c>
      <c r="G40186" t="s">
        <v>273</v>
      </c>
    </row>
    <row r="40187" spans="1:7">
      <c r="A40187">
        <v>72071111</v>
      </c>
      <c r="B40187" t="s">
        <v>137</v>
      </c>
      <c r="C40187" s="30">
        <v>3.5310000000000001</v>
      </c>
      <c r="D40187" t="s">
        <v>29</v>
      </c>
      <c r="E40187">
        <v>2026</v>
      </c>
      <c r="G40187" t="s">
        <v>273</v>
      </c>
    </row>
    <row r="40188" spans="1:7">
      <c r="A40188">
        <v>72071111</v>
      </c>
      <c r="B40188" t="s">
        <v>137</v>
      </c>
      <c r="C40188" s="30">
        <v>3.8519999999999999</v>
      </c>
      <c r="D40188" t="s">
        <v>29</v>
      </c>
      <c r="E40188">
        <v>2027</v>
      </c>
      <c r="G40188" t="s">
        <v>273</v>
      </c>
    </row>
    <row r="40189" spans="1:7">
      <c r="A40189">
        <v>72071111</v>
      </c>
      <c r="B40189" t="s">
        <v>137</v>
      </c>
      <c r="C40189" s="30">
        <v>4.173</v>
      </c>
      <c r="D40189" t="s">
        <v>29</v>
      </c>
      <c r="E40189">
        <v>2028</v>
      </c>
      <c r="G40189" t="s">
        <v>273</v>
      </c>
    </row>
    <row r="40190" spans="1:7">
      <c r="A40190">
        <v>72071114</v>
      </c>
      <c r="B40190" t="s">
        <v>137</v>
      </c>
      <c r="C40190" s="30">
        <v>3.21</v>
      </c>
      <c r="D40190" t="s">
        <v>29</v>
      </c>
      <c r="G40190" t="s">
        <v>273</v>
      </c>
    </row>
    <row r="40191" spans="1:7">
      <c r="A40191">
        <v>72071114</v>
      </c>
      <c r="B40191" t="s">
        <v>137</v>
      </c>
      <c r="C40191" s="30">
        <v>3.5310000000000001</v>
      </c>
      <c r="D40191" t="s">
        <v>29</v>
      </c>
      <c r="E40191">
        <v>2026</v>
      </c>
      <c r="G40191" t="s">
        <v>273</v>
      </c>
    </row>
    <row r="40192" spans="1:7">
      <c r="A40192">
        <v>72071114</v>
      </c>
      <c r="B40192" t="s">
        <v>137</v>
      </c>
      <c r="C40192" s="30">
        <v>3.8519999999999999</v>
      </c>
      <c r="D40192" t="s">
        <v>29</v>
      </c>
      <c r="E40192">
        <v>2027</v>
      </c>
      <c r="G40192" t="s">
        <v>273</v>
      </c>
    </row>
    <row r="40193" spans="1:7">
      <c r="A40193">
        <v>72071114</v>
      </c>
      <c r="B40193" t="s">
        <v>137</v>
      </c>
      <c r="C40193" s="30">
        <v>4.173</v>
      </c>
      <c r="D40193" t="s">
        <v>29</v>
      </c>
      <c r="E40193">
        <v>2028</v>
      </c>
      <c r="G40193" t="s">
        <v>273</v>
      </c>
    </row>
    <row r="40194" spans="1:7">
      <c r="A40194">
        <v>72071116</v>
      </c>
      <c r="B40194" t="s">
        <v>137</v>
      </c>
      <c r="C40194" s="30">
        <v>3.21</v>
      </c>
      <c r="D40194" t="s">
        <v>29</v>
      </c>
      <c r="G40194" t="s">
        <v>273</v>
      </c>
    </row>
    <row r="40195" spans="1:7">
      <c r="A40195">
        <v>72071116</v>
      </c>
      <c r="B40195" t="s">
        <v>137</v>
      </c>
      <c r="C40195" s="30">
        <v>3.5310000000000001</v>
      </c>
      <c r="D40195" t="s">
        <v>29</v>
      </c>
      <c r="E40195">
        <v>2026</v>
      </c>
      <c r="G40195" t="s">
        <v>273</v>
      </c>
    </row>
    <row r="40196" spans="1:7">
      <c r="A40196">
        <v>72071116</v>
      </c>
      <c r="B40196" t="s">
        <v>137</v>
      </c>
      <c r="C40196" s="30">
        <v>3.8519999999999999</v>
      </c>
      <c r="D40196" t="s">
        <v>29</v>
      </c>
      <c r="E40196">
        <v>2027</v>
      </c>
      <c r="G40196" t="s">
        <v>273</v>
      </c>
    </row>
    <row r="40197" spans="1:7">
      <c r="A40197">
        <v>72071116</v>
      </c>
      <c r="B40197" t="s">
        <v>137</v>
      </c>
      <c r="C40197" s="30">
        <v>4.173</v>
      </c>
      <c r="D40197" t="s">
        <v>29</v>
      </c>
      <c r="E40197">
        <v>2028</v>
      </c>
      <c r="G40197" t="s">
        <v>273</v>
      </c>
    </row>
    <row r="40198" spans="1:7">
      <c r="A40198">
        <v>72071190</v>
      </c>
      <c r="B40198" t="s">
        <v>137</v>
      </c>
      <c r="C40198" s="30">
        <v>3.15</v>
      </c>
      <c r="D40198" t="s">
        <v>29</v>
      </c>
      <c r="G40198" t="s">
        <v>273</v>
      </c>
    </row>
    <row r="40199" spans="1:7">
      <c r="A40199">
        <v>72071190</v>
      </c>
      <c r="B40199" t="s">
        <v>137</v>
      </c>
      <c r="C40199" s="30">
        <v>3.4649999999999999</v>
      </c>
      <c r="D40199" t="s">
        <v>29</v>
      </c>
      <c r="E40199">
        <v>2026</v>
      </c>
      <c r="G40199" t="s">
        <v>273</v>
      </c>
    </row>
    <row r="40200" spans="1:7">
      <c r="A40200">
        <v>72071190</v>
      </c>
      <c r="B40200" t="s">
        <v>137</v>
      </c>
      <c r="C40200" s="30">
        <v>3.78</v>
      </c>
      <c r="D40200" t="s">
        <v>29</v>
      </c>
      <c r="E40200">
        <v>2027</v>
      </c>
      <c r="G40200" t="s">
        <v>273</v>
      </c>
    </row>
    <row r="40201" spans="1:7">
      <c r="A40201">
        <v>72071190</v>
      </c>
      <c r="B40201" t="s">
        <v>137</v>
      </c>
      <c r="C40201" s="30">
        <v>4.0949999999999998</v>
      </c>
      <c r="D40201" t="s">
        <v>29</v>
      </c>
      <c r="E40201">
        <v>2028</v>
      </c>
      <c r="G40201" t="s">
        <v>273</v>
      </c>
    </row>
    <row r="40202" spans="1:7">
      <c r="A40202">
        <v>72071210</v>
      </c>
      <c r="B40202" t="s">
        <v>137</v>
      </c>
      <c r="C40202" s="30">
        <v>3.21</v>
      </c>
      <c r="D40202" t="s">
        <v>29</v>
      </c>
      <c r="G40202" t="s">
        <v>273</v>
      </c>
    </row>
    <row r="40203" spans="1:7">
      <c r="A40203">
        <v>72071210</v>
      </c>
      <c r="B40203" t="s">
        <v>137</v>
      </c>
      <c r="C40203" s="30">
        <v>3.5310000000000001</v>
      </c>
      <c r="D40203" t="s">
        <v>29</v>
      </c>
      <c r="E40203">
        <v>2026</v>
      </c>
      <c r="G40203" t="s">
        <v>273</v>
      </c>
    </row>
    <row r="40204" spans="1:7">
      <c r="A40204">
        <v>72071210</v>
      </c>
      <c r="B40204" t="s">
        <v>137</v>
      </c>
      <c r="C40204" s="30">
        <v>3.8519999999999999</v>
      </c>
      <c r="D40204" t="s">
        <v>29</v>
      </c>
      <c r="E40204">
        <v>2027</v>
      </c>
      <c r="G40204" t="s">
        <v>273</v>
      </c>
    </row>
    <row r="40205" spans="1:7">
      <c r="A40205">
        <v>72071210</v>
      </c>
      <c r="B40205" t="s">
        <v>137</v>
      </c>
      <c r="C40205" s="30">
        <v>4.173</v>
      </c>
      <c r="D40205" t="s">
        <v>29</v>
      </c>
      <c r="E40205">
        <v>2028</v>
      </c>
      <c r="G40205" t="s">
        <v>273</v>
      </c>
    </row>
    <row r="40206" spans="1:7">
      <c r="A40206">
        <v>72071290</v>
      </c>
      <c r="B40206" t="s">
        <v>137</v>
      </c>
      <c r="C40206" s="30">
        <v>3.15</v>
      </c>
      <c r="D40206" t="s">
        <v>29</v>
      </c>
      <c r="G40206" t="s">
        <v>273</v>
      </c>
    </row>
    <row r="40207" spans="1:7">
      <c r="A40207">
        <v>72071290</v>
      </c>
      <c r="B40207" t="s">
        <v>137</v>
      </c>
      <c r="C40207" s="30">
        <v>3.4649999999999999</v>
      </c>
      <c r="D40207" t="s">
        <v>29</v>
      </c>
      <c r="E40207">
        <v>2026</v>
      </c>
      <c r="G40207" t="s">
        <v>273</v>
      </c>
    </row>
    <row r="40208" spans="1:7">
      <c r="A40208">
        <v>72071290</v>
      </c>
      <c r="B40208" t="s">
        <v>137</v>
      </c>
      <c r="C40208" s="30">
        <v>3.78</v>
      </c>
      <c r="D40208" t="s">
        <v>29</v>
      </c>
      <c r="E40208">
        <v>2027</v>
      </c>
      <c r="G40208" t="s">
        <v>273</v>
      </c>
    </row>
    <row r="40209" spans="1:7">
      <c r="A40209">
        <v>72071290</v>
      </c>
      <c r="B40209" t="s">
        <v>137</v>
      </c>
      <c r="C40209" s="30">
        <v>4.0949999999999998</v>
      </c>
      <c r="D40209" t="s">
        <v>29</v>
      </c>
      <c r="E40209">
        <v>2028</v>
      </c>
      <c r="G40209" t="s">
        <v>273</v>
      </c>
    </row>
    <row r="40210" spans="1:7">
      <c r="A40210">
        <v>72071912</v>
      </c>
      <c r="B40210" t="s">
        <v>137</v>
      </c>
      <c r="C40210" s="30">
        <v>3.21</v>
      </c>
      <c r="D40210" t="s">
        <v>29</v>
      </c>
      <c r="G40210" t="s">
        <v>273</v>
      </c>
    </row>
    <row r="40211" spans="1:7">
      <c r="A40211">
        <v>72071912</v>
      </c>
      <c r="B40211" t="s">
        <v>137</v>
      </c>
      <c r="C40211" s="30">
        <v>3.5310000000000001</v>
      </c>
      <c r="D40211" t="s">
        <v>29</v>
      </c>
      <c r="E40211">
        <v>2026</v>
      </c>
      <c r="G40211" t="s">
        <v>273</v>
      </c>
    </row>
    <row r="40212" spans="1:7">
      <c r="A40212">
        <v>72071912</v>
      </c>
      <c r="B40212" t="s">
        <v>137</v>
      </c>
      <c r="C40212" s="30">
        <v>3.8519999999999999</v>
      </c>
      <c r="D40212" t="s">
        <v>29</v>
      </c>
      <c r="E40212">
        <v>2027</v>
      </c>
      <c r="G40212" t="s">
        <v>273</v>
      </c>
    </row>
    <row r="40213" spans="1:7">
      <c r="A40213">
        <v>72071912</v>
      </c>
      <c r="B40213" t="s">
        <v>137</v>
      </c>
      <c r="C40213" s="30">
        <v>4.173</v>
      </c>
      <c r="D40213" t="s">
        <v>29</v>
      </c>
      <c r="E40213">
        <v>2028</v>
      </c>
      <c r="G40213" t="s">
        <v>273</v>
      </c>
    </row>
    <row r="40214" spans="1:7">
      <c r="A40214">
        <v>72071919</v>
      </c>
      <c r="B40214" t="s">
        <v>137</v>
      </c>
      <c r="C40214" s="30">
        <v>3.15</v>
      </c>
      <c r="D40214" t="s">
        <v>29</v>
      </c>
      <c r="G40214" t="s">
        <v>273</v>
      </c>
    </row>
    <row r="40215" spans="1:7">
      <c r="A40215">
        <v>72071919</v>
      </c>
      <c r="B40215" t="s">
        <v>137</v>
      </c>
      <c r="C40215" s="30">
        <v>3.4649999999999999</v>
      </c>
      <c r="D40215" t="s">
        <v>29</v>
      </c>
      <c r="E40215">
        <v>2026</v>
      </c>
      <c r="G40215" t="s">
        <v>273</v>
      </c>
    </row>
    <row r="40216" spans="1:7">
      <c r="A40216">
        <v>72071919</v>
      </c>
      <c r="B40216" t="s">
        <v>137</v>
      </c>
      <c r="C40216" s="30">
        <v>3.78</v>
      </c>
      <c r="D40216" t="s">
        <v>29</v>
      </c>
      <c r="E40216">
        <v>2027</v>
      </c>
      <c r="G40216" t="s">
        <v>273</v>
      </c>
    </row>
    <row r="40217" spans="1:7">
      <c r="A40217">
        <v>72071919</v>
      </c>
      <c r="B40217" t="s">
        <v>137</v>
      </c>
      <c r="C40217" s="30">
        <v>4.0949999999999998</v>
      </c>
      <c r="D40217" t="s">
        <v>29</v>
      </c>
      <c r="E40217">
        <v>2028</v>
      </c>
      <c r="G40217" t="s">
        <v>273</v>
      </c>
    </row>
    <row r="40218" spans="1:7">
      <c r="A40218">
        <v>72071980</v>
      </c>
      <c r="B40218" t="s">
        <v>137</v>
      </c>
      <c r="C40218" s="30">
        <v>3.21</v>
      </c>
      <c r="D40218" t="s">
        <v>29</v>
      </c>
      <c r="G40218" t="s">
        <v>273</v>
      </c>
    </row>
    <row r="40219" spans="1:7">
      <c r="A40219">
        <v>72071980</v>
      </c>
      <c r="B40219" t="s">
        <v>137</v>
      </c>
      <c r="C40219" s="30">
        <v>3.5310000000000001</v>
      </c>
      <c r="D40219" t="s">
        <v>29</v>
      </c>
      <c r="E40219">
        <v>2026</v>
      </c>
      <c r="G40219" t="s">
        <v>273</v>
      </c>
    </row>
    <row r="40220" spans="1:7">
      <c r="A40220">
        <v>72071980</v>
      </c>
      <c r="B40220" t="s">
        <v>137</v>
      </c>
      <c r="C40220" s="30">
        <v>3.8519999999999999</v>
      </c>
      <c r="D40220" t="s">
        <v>29</v>
      </c>
      <c r="E40220">
        <v>2027</v>
      </c>
      <c r="G40220" t="s">
        <v>273</v>
      </c>
    </row>
    <row r="40221" spans="1:7">
      <c r="A40221">
        <v>72071980</v>
      </c>
      <c r="B40221" t="s">
        <v>137</v>
      </c>
      <c r="C40221" s="30">
        <v>4.173</v>
      </c>
      <c r="D40221" t="s">
        <v>29</v>
      </c>
      <c r="E40221">
        <v>2028</v>
      </c>
      <c r="G40221" t="s">
        <v>273</v>
      </c>
    </row>
    <row r="40222" spans="1:7">
      <c r="A40222">
        <v>72072011</v>
      </c>
      <c r="B40222" t="s">
        <v>137</v>
      </c>
      <c r="C40222" s="30">
        <v>3.21</v>
      </c>
      <c r="D40222" t="s">
        <v>29</v>
      </c>
      <c r="G40222" t="s">
        <v>273</v>
      </c>
    </row>
    <row r="40223" spans="1:7">
      <c r="A40223">
        <v>72072011</v>
      </c>
      <c r="B40223" t="s">
        <v>137</v>
      </c>
      <c r="C40223" s="30">
        <v>3.5310000000000001</v>
      </c>
      <c r="D40223" t="s">
        <v>29</v>
      </c>
      <c r="E40223">
        <v>2026</v>
      </c>
      <c r="G40223" t="s">
        <v>273</v>
      </c>
    </row>
    <row r="40224" spans="1:7">
      <c r="A40224">
        <v>72072011</v>
      </c>
      <c r="B40224" t="s">
        <v>137</v>
      </c>
      <c r="C40224" s="30">
        <v>3.8519999999999999</v>
      </c>
      <c r="D40224" t="s">
        <v>29</v>
      </c>
      <c r="E40224">
        <v>2027</v>
      </c>
      <c r="G40224" t="s">
        <v>273</v>
      </c>
    </row>
    <row r="40225" spans="1:7">
      <c r="A40225">
        <v>72072011</v>
      </c>
      <c r="B40225" t="s">
        <v>137</v>
      </c>
      <c r="C40225" s="30">
        <v>4.173</v>
      </c>
      <c r="D40225" t="s">
        <v>29</v>
      </c>
      <c r="E40225">
        <v>2028</v>
      </c>
      <c r="G40225" t="s">
        <v>273</v>
      </c>
    </row>
    <row r="40226" spans="1:7">
      <c r="A40226">
        <v>72072015</v>
      </c>
      <c r="B40226" t="s">
        <v>137</v>
      </c>
      <c r="C40226" s="30">
        <v>3.21</v>
      </c>
      <c r="D40226" t="s">
        <v>29</v>
      </c>
      <c r="G40226" t="s">
        <v>273</v>
      </c>
    </row>
    <row r="40227" spans="1:7">
      <c r="A40227">
        <v>72072015</v>
      </c>
      <c r="B40227" t="s">
        <v>137</v>
      </c>
      <c r="C40227" s="30">
        <v>3.5310000000000001</v>
      </c>
      <c r="D40227" t="s">
        <v>29</v>
      </c>
      <c r="E40227">
        <v>2026</v>
      </c>
      <c r="G40227" t="s">
        <v>273</v>
      </c>
    </row>
    <row r="40228" spans="1:7">
      <c r="A40228">
        <v>72072015</v>
      </c>
      <c r="B40228" t="s">
        <v>137</v>
      </c>
      <c r="C40228" s="30">
        <v>3.8519999999999999</v>
      </c>
      <c r="D40228" t="s">
        <v>29</v>
      </c>
      <c r="E40228">
        <v>2027</v>
      </c>
      <c r="G40228" t="s">
        <v>273</v>
      </c>
    </row>
    <row r="40229" spans="1:7">
      <c r="A40229">
        <v>72072015</v>
      </c>
      <c r="B40229" t="s">
        <v>137</v>
      </c>
      <c r="C40229" s="30">
        <v>4.173</v>
      </c>
      <c r="D40229" t="s">
        <v>29</v>
      </c>
      <c r="E40229">
        <v>2028</v>
      </c>
      <c r="G40229" t="s">
        <v>273</v>
      </c>
    </row>
    <row r="40230" spans="1:7">
      <c r="A40230">
        <v>72072017</v>
      </c>
      <c r="B40230" t="s">
        <v>137</v>
      </c>
      <c r="C40230" s="30">
        <v>3.21</v>
      </c>
      <c r="D40230" t="s">
        <v>29</v>
      </c>
      <c r="G40230" t="s">
        <v>273</v>
      </c>
    </row>
    <row r="40231" spans="1:7">
      <c r="A40231">
        <v>72072017</v>
      </c>
      <c r="B40231" t="s">
        <v>137</v>
      </c>
      <c r="C40231" s="30">
        <v>3.5310000000000001</v>
      </c>
      <c r="D40231" t="s">
        <v>29</v>
      </c>
      <c r="E40231">
        <v>2026</v>
      </c>
      <c r="G40231" t="s">
        <v>273</v>
      </c>
    </row>
    <row r="40232" spans="1:7">
      <c r="A40232">
        <v>72072017</v>
      </c>
      <c r="B40232" t="s">
        <v>137</v>
      </c>
      <c r="C40232" s="30">
        <v>3.8519999999999999</v>
      </c>
      <c r="D40232" t="s">
        <v>29</v>
      </c>
      <c r="E40232">
        <v>2027</v>
      </c>
      <c r="G40232" t="s">
        <v>273</v>
      </c>
    </row>
    <row r="40233" spans="1:7">
      <c r="A40233">
        <v>72072017</v>
      </c>
      <c r="B40233" t="s">
        <v>137</v>
      </c>
      <c r="C40233" s="30">
        <v>4.173</v>
      </c>
      <c r="D40233" t="s">
        <v>29</v>
      </c>
      <c r="E40233">
        <v>2028</v>
      </c>
      <c r="G40233" t="s">
        <v>273</v>
      </c>
    </row>
    <row r="40234" spans="1:7">
      <c r="A40234">
        <v>72072019</v>
      </c>
      <c r="B40234" t="s">
        <v>137</v>
      </c>
      <c r="C40234" s="30">
        <v>3.15</v>
      </c>
      <c r="D40234" t="s">
        <v>29</v>
      </c>
      <c r="G40234" t="s">
        <v>273</v>
      </c>
    </row>
    <row r="40235" spans="1:7">
      <c r="A40235">
        <v>72072019</v>
      </c>
      <c r="B40235" t="s">
        <v>137</v>
      </c>
      <c r="C40235" s="30">
        <v>3.4649999999999999</v>
      </c>
      <c r="D40235" t="s">
        <v>29</v>
      </c>
      <c r="E40235">
        <v>2026</v>
      </c>
      <c r="G40235" t="s">
        <v>273</v>
      </c>
    </row>
    <row r="40236" spans="1:7">
      <c r="A40236">
        <v>72072019</v>
      </c>
      <c r="B40236" t="s">
        <v>137</v>
      </c>
      <c r="C40236" s="30">
        <v>3.78</v>
      </c>
      <c r="D40236" t="s">
        <v>29</v>
      </c>
      <c r="E40236">
        <v>2027</v>
      </c>
      <c r="G40236" t="s">
        <v>273</v>
      </c>
    </row>
    <row r="40237" spans="1:7">
      <c r="A40237">
        <v>72072019</v>
      </c>
      <c r="B40237" t="s">
        <v>137</v>
      </c>
      <c r="C40237" s="30">
        <v>4.0949999999999998</v>
      </c>
      <c r="D40237" t="s">
        <v>29</v>
      </c>
      <c r="E40237">
        <v>2028</v>
      </c>
      <c r="G40237" t="s">
        <v>273</v>
      </c>
    </row>
    <row r="40238" spans="1:7">
      <c r="A40238">
        <v>72072032</v>
      </c>
      <c r="B40238" t="s">
        <v>137</v>
      </c>
      <c r="C40238" s="30">
        <v>3.21</v>
      </c>
      <c r="D40238" t="s">
        <v>29</v>
      </c>
      <c r="G40238" t="s">
        <v>273</v>
      </c>
    </row>
    <row r="40239" spans="1:7">
      <c r="A40239">
        <v>72072032</v>
      </c>
      <c r="B40239" t="s">
        <v>137</v>
      </c>
      <c r="C40239" s="30">
        <v>3.5310000000000001</v>
      </c>
      <c r="D40239" t="s">
        <v>29</v>
      </c>
      <c r="E40239">
        <v>2026</v>
      </c>
      <c r="G40239" t="s">
        <v>273</v>
      </c>
    </row>
    <row r="40240" spans="1:7">
      <c r="A40240">
        <v>72072032</v>
      </c>
      <c r="B40240" t="s">
        <v>137</v>
      </c>
      <c r="C40240" s="30">
        <v>3.8519999999999999</v>
      </c>
      <c r="D40240" t="s">
        <v>29</v>
      </c>
      <c r="E40240">
        <v>2027</v>
      </c>
      <c r="G40240" t="s">
        <v>273</v>
      </c>
    </row>
    <row r="40241" spans="1:7">
      <c r="A40241">
        <v>72072032</v>
      </c>
      <c r="B40241" t="s">
        <v>137</v>
      </c>
      <c r="C40241" s="30">
        <v>4.173</v>
      </c>
      <c r="D40241" t="s">
        <v>29</v>
      </c>
      <c r="E40241">
        <v>2028</v>
      </c>
      <c r="G40241" t="s">
        <v>273</v>
      </c>
    </row>
    <row r="40242" spans="1:7">
      <c r="A40242">
        <v>72072039</v>
      </c>
      <c r="B40242" t="s">
        <v>137</v>
      </c>
      <c r="C40242" s="30">
        <v>3.15</v>
      </c>
      <c r="D40242" t="s">
        <v>29</v>
      </c>
      <c r="G40242" t="s">
        <v>273</v>
      </c>
    </row>
    <row r="40243" spans="1:7">
      <c r="A40243">
        <v>72072039</v>
      </c>
      <c r="B40243" t="s">
        <v>137</v>
      </c>
      <c r="C40243" s="30">
        <v>3.4649999999999999</v>
      </c>
      <c r="D40243" t="s">
        <v>29</v>
      </c>
      <c r="E40243">
        <v>2026</v>
      </c>
      <c r="G40243" t="s">
        <v>273</v>
      </c>
    </row>
    <row r="40244" spans="1:7">
      <c r="A40244">
        <v>72072039</v>
      </c>
      <c r="B40244" t="s">
        <v>137</v>
      </c>
      <c r="C40244" s="30">
        <v>3.78</v>
      </c>
      <c r="D40244" t="s">
        <v>29</v>
      </c>
      <c r="E40244">
        <v>2027</v>
      </c>
      <c r="G40244" t="s">
        <v>273</v>
      </c>
    </row>
    <row r="40245" spans="1:7">
      <c r="A40245">
        <v>72072039</v>
      </c>
      <c r="B40245" t="s">
        <v>137</v>
      </c>
      <c r="C40245" s="30">
        <v>4.0949999999999998</v>
      </c>
      <c r="D40245" t="s">
        <v>29</v>
      </c>
      <c r="E40245">
        <v>2028</v>
      </c>
      <c r="G40245" t="s">
        <v>273</v>
      </c>
    </row>
    <row r="40246" spans="1:7">
      <c r="A40246">
        <v>72072052</v>
      </c>
      <c r="B40246" t="s">
        <v>137</v>
      </c>
      <c r="C40246" s="30">
        <v>3.21</v>
      </c>
      <c r="D40246" t="s">
        <v>29</v>
      </c>
      <c r="G40246" t="s">
        <v>273</v>
      </c>
    </row>
    <row r="40247" spans="1:7">
      <c r="A40247">
        <v>72072052</v>
      </c>
      <c r="B40247" t="s">
        <v>137</v>
      </c>
      <c r="C40247" s="30">
        <v>3.5310000000000001</v>
      </c>
      <c r="D40247" t="s">
        <v>29</v>
      </c>
      <c r="E40247">
        <v>2026</v>
      </c>
      <c r="G40247" t="s">
        <v>273</v>
      </c>
    </row>
    <row r="40248" spans="1:7">
      <c r="A40248">
        <v>72072052</v>
      </c>
      <c r="B40248" t="s">
        <v>137</v>
      </c>
      <c r="C40248" s="30">
        <v>3.8519999999999999</v>
      </c>
      <c r="D40248" t="s">
        <v>29</v>
      </c>
      <c r="E40248">
        <v>2027</v>
      </c>
      <c r="G40248" t="s">
        <v>273</v>
      </c>
    </row>
    <row r="40249" spans="1:7">
      <c r="A40249">
        <v>72072052</v>
      </c>
      <c r="B40249" t="s">
        <v>137</v>
      </c>
      <c r="C40249" s="30">
        <v>4.173</v>
      </c>
      <c r="D40249" t="s">
        <v>29</v>
      </c>
      <c r="E40249">
        <v>2028</v>
      </c>
      <c r="G40249" t="s">
        <v>273</v>
      </c>
    </row>
    <row r="40250" spans="1:7">
      <c r="A40250">
        <v>72072059</v>
      </c>
      <c r="B40250" t="s">
        <v>137</v>
      </c>
      <c r="C40250" s="30">
        <v>3.15</v>
      </c>
      <c r="D40250" t="s">
        <v>29</v>
      </c>
      <c r="G40250" t="s">
        <v>273</v>
      </c>
    </row>
    <row r="40251" spans="1:7">
      <c r="A40251">
        <v>72072059</v>
      </c>
      <c r="B40251" t="s">
        <v>137</v>
      </c>
      <c r="C40251" s="30">
        <v>3.4649999999999999</v>
      </c>
      <c r="D40251" t="s">
        <v>29</v>
      </c>
      <c r="E40251">
        <v>2026</v>
      </c>
      <c r="G40251" t="s">
        <v>273</v>
      </c>
    </row>
    <row r="40252" spans="1:7">
      <c r="A40252">
        <v>72072059</v>
      </c>
      <c r="B40252" t="s">
        <v>137</v>
      </c>
      <c r="C40252" s="30">
        <v>3.78</v>
      </c>
      <c r="D40252" t="s">
        <v>29</v>
      </c>
      <c r="E40252">
        <v>2027</v>
      </c>
      <c r="G40252" t="s">
        <v>273</v>
      </c>
    </row>
    <row r="40253" spans="1:7">
      <c r="A40253">
        <v>72072059</v>
      </c>
      <c r="B40253" t="s">
        <v>137</v>
      </c>
      <c r="C40253" s="30">
        <v>4.0949999999999998</v>
      </c>
      <c r="D40253" t="s">
        <v>29</v>
      </c>
      <c r="E40253">
        <v>2028</v>
      </c>
      <c r="G40253" t="s">
        <v>273</v>
      </c>
    </row>
    <row r="40254" spans="1:7">
      <c r="A40254">
        <v>72072080</v>
      </c>
      <c r="B40254" t="s">
        <v>137</v>
      </c>
      <c r="C40254" s="30">
        <v>3.21</v>
      </c>
      <c r="D40254" t="s">
        <v>29</v>
      </c>
      <c r="G40254" t="s">
        <v>273</v>
      </c>
    </row>
    <row r="40255" spans="1:7">
      <c r="A40255">
        <v>72072080</v>
      </c>
      <c r="B40255" t="s">
        <v>137</v>
      </c>
      <c r="C40255" s="30">
        <v>3.5310000000000001</v>
      </c>
      <c r="D40255" t="s">
        <v>29</v>
      </c>
      <c r="E40255">
        <v>2026</v>
      </c>
      <c r="G40255" t="s">
        <v>273</v>
      </c>
    </row>
    <row r="40256" spans="1:7">
      <c r="A40256">
        <v>72072080</v>
      </c>
      <c r="B40256" t="s">
        <v>137</v>
      </c>
      <c r="C40256" s="30">
        <v>3.8519999999999999</v>
      </c>
      <c r="D40256" t="s">
        <v>29</v>
      </c>
      <c r="E40256">
        <v>2027</v>
      </c>
      <c r="G40256" t="s">
        <v>273</v>
      </c>
    </row>
    <row r="40257" spans="1:7">
      <c r="A40257">
        <v>72072080</v>
      </c>
      <c r="B40257" t="s">
        <v>137</v>
      </c>
      <c r="C40257" s="30">
        <v>4.173</v>
      </c>
      <c r="D40257" t="s">
        <v>29</v>
      </c>
      <c r="E40257">
        <v>2028</v>
      </c>
      <c r="G40257" t="s">
        <v>273</v>
      </c>
    </row>
    <row r="40258" spans="1:7">
      <c r="A40258">
        <v>7208</v>
      </c>
      <c r="B40258" t="s">
        <v>137</v>
      </c>
      <c r="C40258" s="30">
        <v>3.21</v>
      </c>
      <c r="D40258" t="s">
        <v>29</v>
      </c>
      <c r="G40258" t="s">
        <v>273</v>
      </c>
    </row>
    <row r="40259" spans="1:7">
      <c r="A40259">
        <v>7208</v>
      </c>
      <c r="B40259" t="s">
        <v>137</v>
      </c>
      <c r="C40259" s="30">
        <v>3.5310000000000001</v>
      </c>
      <c r="D40259" t="s">
        <v>29</v>
      </c>
      <c r="E40259">
        <v>2026</v>
      </c>
      <c r="G40259" t="s">
        <v>273</v>
      </c>
    </row>
    <row r="40260" spans="1:7">
      <c r="A40260">
        <v>7208</v>
      </c>
      <c r="B40260" t="s">
        <v>137</v>
      </c>
      <c r="C40260" s="30">
        <v>3.8519999999999999</v>
      </c>
      <c r="D40260" t="s">
        <v>29</v>
      </c>
      <c r="E40260">
        <v>2027</v>
      </c>
      <c r="G40260" t="s">
        <v>273</v>
      </c>
    </row>
    <row r="40261" spans="1:7">
      <c r="A40261">
        <v>7208</v>
      </c>
      <c r="B40261" t="s">
        <v>137</v>
      </c>
      <c r="C40261" s="30">
        <v>4.173</v>
      </c>
      <c r="D40261" t="s">
        <v>29</v>
      </c>
      <c r="E40261">
        <v>2028</v>
      </c>
      <c r="G40261" t="s">
        <v>273</v>
      </c>
    </row>
    <row r="40262" spans="1:7">
      <c r="A40262">
        <v>7209</v>
      </c>
      <c r="B40262" t="s">
        <v>137</v>
      </c>
      <c r="C40262" s="30">
        <v>3.21</v>
      </c>
      <c r="D40262" t="s">
        <v>29</v>
      </c>
      <c r="G40262" t="s">
        <v>273</v>
      </c>
    </row>
    <row r="40263" spans="1:7">
      <c r="A40263">
        <v>7209</v>
      </c>
      <c r="B40263" t="s">
        <v>137</v>
      </c>
      <c r="C40263" s="30">
        <v>3.5310000000000001</v>
      </c>
      <c r="D40263" t="s">
        <v>29</v>
      </c>
      <c r="E40263">
        <v>2026</v>
      </c>
      <c r="G40263" t="s">
        <v>273</v>
      </c>
    </row>
    <row r="40264" spans="1:7">
      <c r="A40264">
        <v>7209</v>
      </c>
      <c r="B40264" t="s">
        <v>137</v>
      </c>
      <c r="C40264" s="30">
        <v>3.8519999999999999</v>
      </c>
      <c r="D40264" t="s">
        <v>29</v>
      </c>
      <c r="E40264">
        <v>2027</v>
      </c>
      <c r="G40264" t="s">
        <v>273</v>
      </c>
    </row>
    <row r="40265" spans="1:7">
      <c r="A40265">
        <v>7209</v>
      </c>
      <c r="B40265" t="s">
        <v>137</v>
      </c>
      <c r="C40265" s="30">
        <v>4.173</v>
      </c>
      <c r="D40265" t="s">
        <v>29</v>
      </c>
      <c r="E40265">
        <v>2028</v>
      </c>
      <c r="G40265" t="s">
        <v>273</v>
      </c>
    </row>
    <row r="40266" spans="1:7">
      <c r="A40266">
        <v>7210</v>
      </c>
      <c r="B40266" t="s">
        <v>137</v>
      </c>
      <c r="C40266" s="30">
        <v>3.21</v>
      </c>
      <c r="D40266" t="s">
        <v>29</v>
      </c>
      <c r="G40266" t="s">
        <v>273</v>
      </c>
    </row>
    <row r="40267" spans="1:7">
      <c r="A40267">
        <v>7210</v>
      </c>
      <c r="B40267" t="s">
        <v>137</v>
      </c>
      <c r="C40267" s="30">
        <v>3.5310000000000001</v>
      </c>
      <c r="D40267" t="s">
        <v>29</v>
      </c>
      <c r="E40267">
        <v>2026</v>
      </c>
      <c r="G40267" t="s">
        <v>273</v>
      </c>
    </row>
    <row r="40268" spans="1:7">
      <c r="A40268">
        <v>7210</v>
      </c>
      <c r="B40268" t="s">
        <v>137</v>
      </c>
      <c r="C40268" s="30">
        <v>3.8519999999999999</v>
      </c>
      <c r="D40268" t="s">
        <v>29</v>
      </c>
      <c r="E40268">
        <v>2027</v>
      </c>
      <c r="G40268" t="s">
        <v>273</v>
      </c>
    </row>
    <row r="40269" spans="1:7">
      <c r="A40269">
        <v>7210</v>
      </c>
      <c r="B40269" t="s">
        <v>137</v>
      </c>
      <c r="C40269" s="30">
        <v>4.173</v>
      </c>
      <c r="D40269" t="s">
        <v>29</v>
      </c>
      <c r="E40269">
        <v>2028</v>
      </c>
      <c r="G40269" t="s">
        <v>273</v>
      </c>
    </row>
    <row r="40270" spans="1:7">
      <c r="A40270">
        <v>72111300</v>
      </c>
      <c r="B40270" t="s">
        <v>137</v>
      </c>
      <c r="C40270" s="30">
        <v>3.21</v>
      </c>
      <c r="D40270" t="s">
        <v>29</v>
      </c>
      <c r="G40270" t="s">
        <v>273</v>
      </c>
    </row>
    <row r="40271" spans="1:7">
      <c r="A40271">
        <v>72111300</v>
      </c>
      <c r="B40271" t="s">
        <v>137</v>
      </c>
      <c r="C40271" s="30">
        <v>3.5310000000000001</v>
      </c>
      <c r="D40271" t="s">
        <v>29</v>
      </c>
      <c r="E40271">
        <v>2026</v>
      </c>
      <c r="G40271" t="s">
        <v>273</v>
      </c>
    </row>
    <row r="40272" spans="1:7">
      <c r="A40272">
        <v>72111300</v>
      </c>
      <c r="B40272" t="s">
        <v>137</v>
      </c>
      <c r="C40272" s="30">
        <v>3.8519999999999999</v>
      </c>
      <c r="D40272" t="s">
        <v>29</v>
      </c>
      <c r="E40272">
        <v>2027</v>
      </c>
      <c r="G40272" t="s">
        <v>273</v>
      </c>
    </row>
    <row r="40273" spans="1:7">
      <c r="A40273">
        <v>72111300</v>
      </c>
      <c r="B40273" t="s">
        <v>137</v>
      </c>
      <c r="C40273" s="30">
        <v>4.173</v>
      </c>
      <c r="D40273" t="s">
        <v>29</v>
      </c>
      <c r="E40273">
        <v>2028</v>
      </c>
      <c r="G40273" t="s">
        <v>273</v>
      </c>
    </row>
    <row r="40274" spans="1:7">
      <c r="A40274">
        <v>72111400</v>
      </c>
      <c r="B40274" t="s">
        <v>137</v>
      </c>
      <c r="C40274" s="30">
        <v>3.21</v>
      </c>
      <c r="D40274" t="s">
        <v>29</v>
      </c>
      <c r="G40274" t="s">
        <v>273</v>
      </c>
    </row>
    <row r="40275" spans="1:7">
      <c r="A40275">
        <v>72111400</v>
      </c>
      <c r="B40275" t="s">
        <v>137</v>
      </c>
      <c r="C40275" s="30">
        <v>3.5310000000000001</v>
      </c>
      <c r="D40275" t="s">
        <v>29</v>
      </c>
      <c r="E40275">
        <v>2026</v>
      </c>
      <c r="G40275" t="s">
        <v>273</v>
      </c>
    </row>
    <row r="40276" spans="1:7">
      <c r="A40276">
        <v>72111400</v>
      </c>
      <c r="B40276" t="s">
        <v>137</v>
      </c>
      <c r="C40276" s="30">
        <v>3.8519999999999999</v>
      </c>
      <c r="D40276" t="s">
        <v>29</v>
      </c>
      <c r="E40276">
        <v>2027</v>
      </c>
      <c r="G40276" t="s">
        <v>273</v>
      </c>
    </row>
    <row r="40277" spans="1:7">
      <c r="A40277">
        <v>72111400</v>
      </c>
      <c r="B40277" t="s">
        <v>137</v>
      </c>
      <c r="C40277" s="30">
        <v>4.173</v>
      </c>
      <c r="D40277" t="s">
        <v>29</v>
      </c>
      <c r="E40277">
        <v>2028</v>
      </c>
      <c r="G40277" t="s">
        <v>273</v>
      </c>
    </row>
    <row r="40278" spans="1:7">
      <c r="A40278">
        <v>72111900</v>
      </c>
      <c r="B40278" t="s">
        <v>137</v>
      </c>
      <c r="C40278" s="30">
        <v>3.21</v>
      </c>
      <c r="D40278" t="s">
        <v>29</v>
      </c>
      <c r="G40278" t="s">
        <v>273</v>
      </c>
    </row>
    <row r="40279" spans="1:7">
      <c r="A40279">
        <v>72111900</v>
      </c>
      <c r="B40279" t="s">
        <v>137</v>
      </c>
      <c r="C40279" s="30">
        <v>3.5310000000000001</v>
      </c>
      <c r="D40279" t="s">
        <v>29</v>
      </c>
      <c r="E40279">
        <v>2026</v>
      </c>
      <c r="G40279" t="s">
        <v>273</v>
      </c>
    </row>
    <row r="40280" spans="1:7">
      <c r="A40280">
        <v>72111900</v>
      </c>
      <c r="B40280" t="s">
        <v>137</v>
      </c>
      <c r="C40280" s="30">
        <v>3.8519999999999999</v>
      </c>
      <c r="D40280" t="s">
        <v>29</v>
      </c>
      <c r="E40280">
        <v>2027</v>
      </c>
      <c r="G40280" t="s">
        <v>273</v>
      </c>
    </row>
    <row r="40281" spans="1:7">
      <c r="A40281">
        <v>72111900</v>
      </c>
      <c r="B40281" t="s">
        <v>137</v>
      </c>
      <c r="C40281" s="30">
        <v>4.173</v>
      </c>
      <c r="D40281" t="s">
        <v>29</v>
      </c>
      <c r="E40281">
        <v>2028</v>
      </c>
      <c r="G40281" t="s">
        <v>273</v>
      </c>
    </row>
    <row r="40282" spans="1:7">
      <c r="A40282">
        <v>721123</v>
      </c>
      <c r="B40282" t="s">
        <v>137</v>
      </c>
      <c r="C40282" s="30">
        <v>3.21</v>
      </c>
      <c r="D40282" t="s">
        <v>29</v>
      </c>
      <c r="G40282" t="s">
        <v>273</v>
      </c>
    </row>
    <row r="40283" spans="1:7">
      <c r="A40283">
        <v>721123</v>
      </c>
      <c r="B40283" t="s">
        <v>137</v>
      </c>
      <c r="C40283" s="30">
        <v>3.5310000000000001</v>
      </c>
      <c r="D40283" t="s">
        <v>29</v>
      </c>
      <c r="E40283">
        <v>2026</v>
      </c>
      <c r="G40283" t="s">
        <v>273</v>
      </c>
    </row>
    <row r="40284" spans="1:7">
      <c r="A40284">
        <v>721123</v>
      </c>
      <c r="B40284" t="s">
        <v>137</v>
      </c>
      <c r="C40284" s="30">
        <v>3.8519999999999999</v>
      </c>
      <c r="D40284" t="s">
        <v>29</v>
      </c>
      <c r="E40284">
        <v>2027</v>
      </c>
      <c r="G40284" t="s">
        <v>273</v>
      </c>
    </row>
    <row r="40285" spans="1:7">
      <c r="A40285">
        <v>721123</v>
      </c>
      <c r="B40285" t="s">
        <v>137</v>
      </c>
      <c r="C40285" s="30">
        <v>4.173</v>
      </c>
      <c r="D40285" t="s">
        <v>29</v>
      </c>
      <c r="E40285">
        <v>2028</v>
      </c>
      <c r="G40285" t="s">
        <v>273</v>
      </c>
    </row>
    <row r="40286" spans="1:7">
      <c r="A40286">
        <v>72112900</v>
      </c>
      <c r="B40286" t="s">
        <v>137</v>
      </c>
      <c r="C40286" s="30">
        <v>3.21</v>
      </c>
      <c r="D40286" t="s">
        <v>29</v>
      </c>
      <c r="G40286" t="s">
        <v>273</v>
      </c>
    </row>
    <row r="40287" spans="1:7">
      <c r="A40287">
        <v>72112900</v>
      </c>
      <c r="B40287" t="s">
        <v>137</v>
      </c>
      <c r="C40287" s="30">
        <v>3.5310000000000001</v>
      </c>
      <c r="D40287" t="s">
        <v>29</v>
      </c>
      <c r="E40287">
        <v>2026</v>
      </c>
      <c r="G40287" t="s">
        <v>273</v>
      </c>
    </row>
    <row r="40288" spans="1:7">
      <c r="A40288">
        <v>72112900</v>
      </c>
      <c r="B40288" t="s">
        <v>137</v>
      </c>
      <c r="C40288" s="30">
        <v>3.8519999999999999</v>
      </c>
      <c r="D40288" t="s">
        <v>29</v>
      </c>
      <c r="E40288">
        <v>2027</v>
      </c>
      <c r="G40288" t="s">
        <v>273</v>
      </c>
    </row>
    <row r="40289" spans="1:7">
      <c r="A40289">
        <v>72112900</v>
      </c>
      <c r="B40289" t="s">
        <v>137</v>
      </c>
      <c r="C40289" s="30">
        <v>4.173</v>
      </c>
      <c r="D40289" t="s">
        <v>29</v>
      </c>
      <c r="E40289">
        <v>2028</v>
      </c>
      <c r="G40289" t="s">
        <v>273</v>
      </c>
    </row>
    <row r="40290" spans="1:7">
      <c r="A40290">
        <v>721190</v>
      </c>
      <c r="B40290" t="s">
        <v>137</v>
      </c>
      <c r="C40290" s="30">
        <v>3.21</v>
      </c>
      <c r="D40290" t="s">
        <v>29</v>
      </c>
      <c r="G40290" t="s">
        <v>273</v>
      </c>
    </row>
    <row r="40291" spans="1:7">
      <c r="A40291">
        <v>721190</v>
      </c>
      <c r="B40291" t="s">
        <v>137</v>
      </c>
      <c r="C40291" s="30">
        <v>3.5310000000000001</v>
      </c>
      <c r="D40291" t="s">
        <v>29</v>
      </c>
      <c r="E40291">
        <v>2026</v>
      </c>
      <c r="G40291" t="s">
        <v>273</v>
      </c>
    </row>
    <row r="40292" spans="1:7">
      <c r="A40292">
        <v>721190</v>
      </c>
      <c r="B40292" t="s">
        <v>137</v>
      </c>
      <c r="C40292" s="30">
        <v>3.8519999999999999</v>
      </c>
      <c r="D40292" t="s">
        <v>29</v>
      </c>
      <c r="E40292">
        <v>2027</v>
      </c>
      <c r="G40292" t="s">
        <v>273</v>
      </c>
    </row>
    <row r="40293" spans="1:7">
      <c r="A40293">
        <v>721190</v>
      </c>
      <c r="B40293" t="s">
        <v>137</v>
      </c>
      <c r="C40293" s="30">
        <v>4.173</v>
      </c>
      <c r="D40293" t="s">
        <v>29</v>
      </c>
      <c r="E40293">
        <v>2028</v>
      </c>
      <c r="G40293" t="s">
        <v>273</v>
      </c>
    </row>
    <row r="40294" spans="1:7">
      <c r="A40294">
        <v>7212</v>
      </c>
      <c r="B40294" t="s">
        <v>137</v>
      </c>
      <c r="C40294" s="30">
        <v>3.21</v>
      </c>
      <c r="D40294" t="s">
        <v>29</v>
      </c>
      <c r="G40294" t="s">
        <v>273</v>
      </c>
    </row>
    <row r="40295" spans="1:7">
      <c r="A40295">
        <v>7212</v>
      </c>
      <c r="B40295" t="s">
        <v>137</v>
      </c>
      <c r="C40295" s="30">
        <v>3.5310000000000001</v>
      </c>
      <c r="D40295" t="s">
        <v>29</v>
      </c>
      <c r="E40295">
        <v>2026</v>
      </c>
      <c r="G40295" t="s">
        <v>273</v>
      </c>
    </row>
    <row r="40296" spans="1:7">
      <c r="A40296">
        <v>7212</v>
      </c>
      <c r="B40296" t="s">
        <v>137</v>
      </c>
      <c r="C40296" s="30">
        <v>3.8519999999999999</v>
      </c>
      <c r="D40296" t="s">
        <v>29</v>
      </c>
      <c r="E40296">
        <v>2027</v>
      </c>
      <c r="G40296" t="s">
        <v>273</v>
      </c>
    </row>
    <row r="40297" spans="1:7">
      <c r="A40297">
        <v>7212</v>
      </c>
      <c r="B40297" t="s">
        <v>137</v>
      </c>
      <c r="C40297" s="30">
        <v>4.173</v>
      </c>
      <c r="D40297" t="s">
        <v>29</v>
      </c>
      <c r="E40297">
        <v>2028</v>
      </c>
      <c r="G40297" t="s">
        <v>273</v>
      </c>
    </row>
    <row r="40298" spans="1:7">
      <c r="A40298">
        <v>7213</v>
      </c>
      <c r="B40298" t="s">
        <v>137</v>
      </c>
      <c r="C40298" s="30">
        <v>3.21</v>
      </c>
      <c r="D40298" t="s">
        <v>29</v>
      </c>
      <c r="G40298" t="s">
        <v>273</v>
      </c>
    </row>
    <row r="40299" spans="1:7">
      <c r="A40299">
        <v>7213</v>
      </c>
      <c r="B40299" t="s">
        <v>137</v>
      </c>
      <c r="C40299" s="30">
        <v>3.5310000000000001</v>
      </c>
      <c r="D40299" t="s">
        <v>29</v>
      </c>
      <c r="E40299">
        <v>2026</v>
      </c>
      <c r="G40299" t="s">
        <v>273</v>
      </c>
    </row>
    <row r="40300" spans="1:7">
      <c r="A40300">
        <v>7213</v>
      </c>
      <c r="B40300" t="s">
        <v>137</v>
      </c>
      <c r="C40300" s="30">
        <v>3.8519999999999999</v>
      </c>
      <c r="D40300" t="s">
        <v>29</v>
      </c>
      <c r="E40300">
        <v>2027</v>
      </c>
      <c r="G40300" t="s">
        <v>273</v>
      </c>
    </row>
    <row r="40301" spans="1:7">
      <c r="A40301">
        <v>7213</v>
      </c>
      <c r="B40301" t="s">
        <v>137</v>
      </c>
      <c r="C40301" s="30">
        <v>4.173</v>
      </c>
      <c r="D40301" t="s">
        <v>29</v>
      </c>
      <c r="E40301">
        <v>2028</v>
      </c>
      <c r="G40301" t="s">
        <v>273</v>
      </c>
    </row>
    <row r="40302" spans="1:7">
      <c r="A40302">
        <v>72141000</v>
      </c>
      <c r="B40302" t="s">
        <v>137</v>
      </c>
      <c r="C40302" s="30">
        <v>3.15</v>
      </c>
      <c r="D40302" t="s">
        <v>29</v>
      </c>
      <c r="G40302" t="s">
        <v>273</v>
      </c>
    </row>
    <row r="40303" spans="1:7">
      <c r="A40303">
        <v>72141000</v>
      </c>
      <c r="B40303" t="s">
        <v>137</v>
      </c>
      <c r="C40303" s="30">
        <v>3.4649999999999999</v>
      </c>
      <c r="D40303" t="s">
        <v>29</v>
      </c>
      <c r="E40303">
        <v>2026</v>
      </c>
      <c r="G40303" t="s">
        <v>273</v>
      </c>
    </row>
    <row r="40304" spans="1:7">
      <c r="A40304">
        <v>72141000</v>
      </c>
      <c r="B40304" t="s">
        <v>137</v>
      </c>
      <c r="C40304" s="30">
        <v>3.78</v>
      </c>
      <c r="D40304" t="s">
        <v>29</v>
      </c>
      <c r="E40304">
        <v>2027</v>
      </c>
      <c r="G40304" t="s">
        <v>273</v>
      </c>
    </row>
    <row r="40305" spans="1:7">
      <c r="A40305">
        <v>72141000</v>
      </c>
      <c r="B40305" t="s">
        <v>137</v>
      </c>
      <c r="C40305" s="30">
        <v>4.0949999999999998</v>
      </c>
      <c r="D40305" t="s">
        <v>29</v>
      </c>
      <c r="E40305">
        <v>2028</v>
      </c>
      <c r="G40305" t="s">
        <v>273</v>
      </c>
    </row>
    <row r="40306" spans="1:7">
      <c r="A40306">
        <v>72142000</v>
      </c>
      <c r="B40306" t="s">
        <v>137</v>
      </c>
      <c r="C40306" s="30">
        <v>3.21</v>
      </c>
      <c r="D40306" t="s">
        <v>29</v>
      </c>
      <c r="G40306" t="s">
        <v>273</v>
      </c>
    </row>
    <row r="40307" spans="1:7">
      <c r="A40307">
        <v>72142000</v>
      </c>
      <c r="B40307" t="s">
        <v>137</v>
      </c>
      <c r="C40307" s="30">
        <v>3.5310000000000001</v>
      </c>
      <c r="D40307" t="s">
        <v>29</v>
      </c>
      <c r="E40307">
        <v>2026</v>
      </c>
      <c r="G40307" t="s">
        <v>273</v>
      </c>
    </row>
    <row r="40308" spans="1:7">
      <c r="A40308">
        <v>72142000</v>
      </c>
      <c r="B40308" t="s">
        <v>137</v>
      </c>
      <c r="C40308" s="30">
        <v>3.8519999999999999</v>
      </c>
      <c r="D40308" t="s">
        <v>29</v>
      </c>
      <c r="E40308">
        <v>2027</v>
      </c>
      <c r="G40308" t="s">
        <v>273</v>
      </c>
    </row>
    <row r="40309" spans="1:7">
      <c r="A40309">
        <v>72142000</v>
      </c>
      <c r="B40309" t="s">
        <v>137</v>
      </c>
      <c r="C40309" s="30">
        <v>4.173</v>
      </c>
      <c r="D40309" t="s">
        <v>29</v>
      </c>
      <c r="E40309">
        <v>2028</v>
      </c>
      <c r="G40309" t="s">
        <v>273</v>
      </c>
    </row>
    <row r="40310" spans="1:7">
      <c r="A40310">
        <v>72143000</v>
      </c>
      <c r="B40310" t="s">
        <v>137</v>
      </c>
      <c r="C40310" s="30">
        <v>3.21</v>
      </c>
      <c r="D40310" t="s">
        <v>29</v>
      </c>
      <c r="G40310" t="s">
        <v>273</v>
      </c>
    </row>
    <row r="40311" spans="1:7">
      <c r="A40311">
        <v>72143000</v>
      </c>
      <c r="B40311" t="s">
        <v>137</v>
      </c>
      <c r="C40311" s="30">
        <v>3.5310000000000001</v>
      </c>
      <c r="D40311" t="s">
        <v>29</v>
      </c>
      <c r="E40311">
        <v>2026</v>
      </c>
      <c r="G40311" t="s">
        <v>273</v>
      </c>
    </row>
    <row r="40312" spans="1:7">
      <c r="A40312">
        <v>72143000</v>
      </c>
      <c r="B40312" t="s">
        <v>137</v>
      </c>
      <c r="C40312" s="30">
        <v>3.8519999999999999</v>
      </c>
      <c r="D40312" t="s">
        <v>29</v>
      </c>
      <c r="E40312">
        <v>2027</v>
      </c>
      <c r="G40312" t="s">
        <v>273</v>
      </c>
    </row>
    <row r="40313" spans="1:7">
      <c r="A40313">
        <v>72143000</v>
      </c>
      <c r="B40313" t="s">
        <v>137</v>
      </c>
      <c r="C40313" s="30">
        <v>4.173</v>
      </c>
      <c r="D40313" t="s">
        <v>29</v>
      </c>
      <c r="E40313">
        <v>2028</v>
      </c>
      <c r="G40313" t="s">
        <v>273</v>
      </c>
    </row>
    <row r="40314" spans="1:7">
      <c r="A40314">
        <v>721491</v>
      </c>
      <c r="B40314" t="s">
        <v>137</v>
      </c>
      <c r="C40314" s="30">
        <v>3.21</v>
      </c>
      <c r="D40314" t="s">
        <v>29</v>
      </c>
      <c r="G40314" t="s">
        <v>273</v>
      </c>
    </row>
    <row r="40315" spans="1:7">
      <c r="A40315">
        <v>721491</v>
      </c>
      <c r="B40315" t="s">
        <v>137</v>
      </c>
      <c r="C40315" s="30">
        <v>3.5310000000000001</v>
      </c>
      <c r="D40315" t="s">
        <v>29</v>
      </c>
      <c r="E40315">
        <v>2026</v>
      </c>
      <c r="G40315" t="s">
        <v>273</v>
      </c>
    </row>
    <row r="40316" spans="1:7">
      <c r="A40316">
        <v>721491</v>
      </c>
      <c r="B40316" t="s">
        <v>137</v>
      </c>
      <c r="C40316" s="30">
        <v>3.8519999999999999</v>
      </c>
      <c r="D40316" t="s">
        <v>29</v>
      </c>
      <c r="E40316">
        <v>2027</v>
      </c>
      <c r="G40316" t="s">
        <v>273</v>
      </c>
    </row>
    <row r="40317" spans="1:7">
      <c r="A40317">
        <v>721491</v>
      </c>
      <c r="B40317" t="s">
        <v>137</v>
      </c>
      <c r="C40317" s="30">
        <v>4.173</v>
      </c>
      <c r="D40317" t="s">
        <v>29</v>
      </c>
      <c r="E40317">
        <v>2028</v>
      </c>
      <c r="G40317" t="s">
        <v>273</v>
      </c>
    </row>
    <row r="40318" spans="1:7">
      <c r="A40318">
        <v>721499</v>
      </c>
      <c r="B40318" t="s">
        <v>137</v>
      </c>
      <c r="C40318" s="30">
        <v>3.21</v>
      </c>
      <c r="D40318" t="s">
        <v>29</v>
      </c>
      <c r="G40318" t="s">
        <v>273</v>
      </c>
    </row>
    <row r="40319" spans="1:7">
      <c r="A40319">
        <v>721499</v>
      </c>
      <c r="B40319" t="s">
        <v>137</v>
      </c>
      <c r="C40319" s="30">
        <v>3.5310000000000001</v>
      </c>
      <c r="D40319" t="s">
        <v>29</v>
      </c>
      <c r="E40319">
        <v>2026</v>
      </c>
      <c r="G40319" t="s">
        <v>273</v>
      </c>
    </row>
    <row r="40320" spans="1:7">
      <c r="A40320">
        <v>721499</v>
      </c>
      <c r="B40320" t="s">
        <v>137</v>
      </c>
      <c r="C40320" s="30">
        <v>3.8519999999999999</v>
      </c>
      <c r="D40320" t="s">
        <v>29</v>
      </c>
      <c r="E40320">
        <v>2027</v>
      </c>
      <c r="G40320" t="s">
        <v>273</v>
      </c>
    </row>
    <row r="40321" spans="1:7">
      <c r="A40321">
        <v>721499</v>
      </c>
      <c r="B40321" t="s">
        <v>137</v>
      </c>
      <c r="C40321" s="30">
        <v>4.173</v>
      </c>
      <c r="D40321" t="s">
        <v>29</v>
      </c>
      <c r="E40321">
        <v>2028</v>
      </c>
      <c r="G40321" t="s">
        <v>273</v>
      </c>
    </row>
    <row r="40322" spans="1:7">
      <c r="A40322">
        <v>7215</v>
      </c>
      <c r="B40322" t="s">
        <v>137</v>
      </c>
      <c r="C40322" s="30">
        <v>3.21</v>
      </c>
      <c r="D40322" t="s">
        <v>29</v>
      </c>
      <c r="G40322" t="s">
        <v>273</v>
      </c>
    </row>
    <row r="40323" spans="1:7">
      <c r="A40323">
        <v>7215</v>
      </c>
      <c r="B40323" t="s">
        <v>137</v>
      </c>
      <c r="C40323" s="30">
        <v>3.5310000000000001</v>
      </c>
      <c r="D40323" t="s">
        <v>29</v>
      </c>
      <c r="E40323">
        <v>2026</v>
      </c>
      <c r="G40323" t="s">
        <v>273</v>
      </c>
    </row>
    <row r="40324" spans="1:7">
      <c r="A40324">
        <v>7215</v>
      </c>
      <c r="B40324" t="s">
        <v>137</v>
      </c>
      <c r="C40324" s="30">
        <v>3.8519999999999999</v>
      </c>
      <c r="D40324" t="s">
        <v>29</v>
      </c>
      <c r="E40324">
        <v>2027</v>
      </c>
      <c r="G40324" t="s">
        <v>273</v>
      </c>
    </row>
    <row r="40325" spans="1:7">
      <c r="A40325">
        <v>7215</v>
      </c>
      <c r="B40325" t="s">
        <v>137</v>
      </c>
      <c r="C40325" s="30">
        <v>4.173</v>
      </c>
      <c r="D40325" t="s">
        <v>29</v>
      </c>
      <c r="E40325">
        <v>2028</v>
      </c>
      <c r="G40325" t="s">
        <v>273</v>
      </c>
    </row>
    <row r="40326" spans="1:7">
      <c r="A40326">
        <v>7216</v>
      </c>
      <c r="B40326" t="s">
        <v>137</v>
      </c>
      <c r="C40326" s="30">
        <v>3.21</v>
      </c>
      <c r="D40326" t="s">
        <v>29</v>
      </c>
      <c r="G40326" t="s">
        <v>273</v>
      </c>
    </row>
    <row r="40327" spans="1:7">
      <c r="A40327">
        <v>7216</v>
      </c>
      <c r="B40327" t="s">
        <v>137</v>
      </c>
      <c r="C40327" s="30">
        <v>3.5310000000000001</v>
      </c>
      <c r="D40327" t="s">
        <v>29</v>
      </c>
      <c r="E40327">
        <v>2026</v>
      </c>
      <c r="G40327" t="s">
        <v>273</v>
      </c>
    </row>
    <row r="40328" spans="1:7">
      <c r="A40328">
        <v>7216</v>
      </c>
      <c r="B40328" t="s">
        <v>137</v>
      </c>
      <c r="C40328" s="30">
        <v>3.8519999999999999</v>
      </c>
      <c r="D40328" t="s">
        <v>29</v>
      </c>
      <c r="E40328">
        <v>2027</v>
      </c>
      <c r="G40328" t="s">
        <v>273</v>
      </c>
    </row>
    <row r="40329" spans="1:7">
      <c r="A40329">
        <v>7216</v>
      </c>
      <c r="B40329" t="s">
        <v>137</v>
      </c>
      <c r="C40329" s="30">
        <v>4.173</v>
      </c>
      <c r="D40329" t="s">
        <v>29</v>
      </c>
      <c r="E40329">
        <v>2028</v>
      </c>
      <c r="G40329" t="s">
        <v>273</v>
      </c>
    </row>
    <row r="40330" spans="1:7">
      <c r="A40330">
        <v>721710</v>
      </c>
      <c r="B40330" t="s">
        <v>137</v>
      </c>
      <c r="C40330" s="30">
        <v>3.21</v>
      </c>
      <c r="D40330" t="s">
        <v>29</v>
      </c>
      <c r="G40330" t="s">
        <v>273</v>
      </c>
    </row>
    <row r="40331" spans="1:7">
      <c r="A40331">
        <v>721710</v>
      </c>
      <c r="B40331" t="s">
        <v>137</v>
      </c>
      <c r="C40331" s="30">
        <v>3.5310000000000001</v>
      </c>
      <c r="D40331" t="s">
        <v>29</v>
      </c>
      <c r="E40331">
        <v>2026</v>
      </c>
      <c r="G40331" t="s">
        <v>273</v>
      </c>
    </row>
    <row r="40332" spans="1:7">
      <c r="A40332">
        <v>721710</v>
      </c>
      <c r="B40332" t="s">
        <v>137</v>
      </c>
      <c r="C40332" s="30">
        <v>3.8519999999999999</v>
      </c>
      <c r="D40332" t="s">
        <v>29</v>
      </c>
      <c r="E40332">
        <v>2027</v>
      </c>
      <c r="G40332" t="s">
        <v>273</v>
      </c>
    </row>
    <row r="40333" spans="1:7">
      <c r="A40333">
        <v>721710</v>
      </c>
      <c r="B40333" t="s">
        <v>137</v>
      </c>
      <c r="C40333" s="30">
        <v>4.173</v>
      </c>
      <c r="D40333" t="s">
        <v>29</v>
      </c>
      <c r="E40333">
        <v>2028</v>
      </c>
      <c r="G40333" t="s">
        <v>273</v>
      </c>
    </row>
    <row r="40334" spans="1:7">
      <c r="A40334">
        <v>721720</v>
      </c>
      <c r="B40334" t="s">
        <v>137</v>
      </c>
      <c r="C40334" s="30">
        <v>3.21</v>
      </c>
      <c r="D40334" t="s">
        <v>29</v>
      </c>
      <c r="G40334" t="s">
        <v>273</v>
      </c>
    </row>
    <row r="40335" spans="1:7">
      <c r="A40335">
        <v>721720</v>
      </c>
      <c r="B40335" t="s">
        <v>137</v>
      </c>
      <c r="C40335" s="30">
        <v>3.5310000000000001</v>
      </c>
      <c r="D40335" t="s">
        <v>29</v>
      </c>
      <c r="E40335">
        <v>2026</v>
      </c>
      <c r="G40335" t="s">
        <v>273</v>
      </c>
    </row>
    <row r="40336" spans="1:7">
      <c r="A40336">
        <v>721720</v>
      </c>
      <c r="B40336" t="s">
        <v>137</v>
      </c>
      <c r="C40336" s="30">
        <v>3.8519999999999999</v>
      </c>
      <c r="D40336" t="s">
        <v>29</v>
      </c>
      <c r="E40336">
        <v>2027</v>
      </c>
      <c r="G40336" t="s">
        <v>273</v>
      </c>
    </row>
    <row r="40337" spans="1:7">
      <c r="A40337">
        <v>721720</v>
      </c>
      <c r="B40337" t="s">
        <v>137</v>
      </c>
      <c r="C40337" s="30">
        <v>4.173</v>
      </c>
      <c r="D40337" t="s">
        <v>29</v>
      </c>
      <c r="E40337">
        <v>2028</v>
      </c>
      <c r="G40337" t="s">
        <v>273</v>
      </c>
    </row>
    <row r="40338" spans="1:7">
      <c r="A40338">
        <v>721730</v>
      </c>
      <c r="B40338" t="s">
        <v>137</v>
      </c>
      <c r="C40338" s="30">
        <v>3.21</v>
      </c>
      <c r="D40338" t="s">
        <v>29</v>
      </c>
      <c r="G40338" t="s">
        <v>273</v>
      </c>
    </row>
    <row r="40339" spans="1:7">
      <c r="A40339">
        <v>721730</v>
      </c>
      <c r="B40339" t="s">
        <v>137</v>
      </c>
      <c r="C40339" s="30">
        <v>3.5310000000000001</v>
      </c>
      <c r="D40339" t="s">
        <v>29</v>
      </c>
      <c r="E40339">
        <v>2026</v>
      </c>
      <c r="G40339" t="s">
        <v>273</v>
      </c>
    </row>
    <row r="40340" spans="1:7">
      <c r="A40340">
        <v>721730</v>
      </c>
      <c r="B40340" t="s">
        <v>137</v>
      </c>
      <c r="C40340" s="30">
        <v>3.8519999999999999</v>
      </c>
      <c r="D40340" t="s">
        <v>29</v>
      </c>
      <c r="E40340">
        <v>2027</v>
      </c>
      <c r="G40340" t="s">
        <v>273</v>
      </c>
    </row>
    <row r="40341" spans="1:7">
      <c r="A40341">
        <v>721730</v>
      </c>
      <c r="B40341" t="s">
        <v>137</v>
      </c>
      <c r="C40341" s="30">
        <v>4.173</v>
      </c>
      <c r="D40341" t="s">
        <v>29</v>
      </c>
      <c r="E40341">
        <v>2028</v>
      </c>
      <c r="G40341" t="s">
        <v>273</v>
      </c>
    </row>
    <row r="40342" spans="1:7">
      <c r="A40342">
        <v>721790</v>
      </c>
      <c r="B40342" t="s">
        <v>137</v>
      </c>
      <c r="C40342" s="30">
        <v>3.21</v>
      </c>
      <c r="D40342" t="s">
        <v>29</v>
      </c>
      <c r="G40342" t="s">
        <v>273</v>
      </c>
    </row>
    <row r="40343" spans="1:7">
      <c r="A40343">
        <v>721790</v>
      </c>
      <c r="B40343" t="s">
        <v>137</v>
      </c>
      <c r="C40343" s="30">
        <v>3.5310000000000001</v>
      </c>
      <c r="D40343" t="s">
        <v>29</v>
      </c>
      <c r="E40343">
        <v>2026</v>
      </c>
      <c r="G40343" t="s">
        <v>273</v>
      </c>
    </row>
    <row r="40344" spans="1:7">
      <c r="A40344">
        <v>721790</v>
      </c>
      <c r="B40344" t="s">
        <v>137</v>
      </c>
      <c r="C40344" s="30">
        <v>3.8519999999999999</v>
      </c>
      <c r="D40344" t="s">
        <v>29</v>
      </c>
      <c r="E40344">
        <v>2027</v>
      </c>
      <c r="G40344" t="s">
        <v>273</v>
      </c>
    </row>
    <row r="40345" spans="1:7">
      <c r="A40345">
        <v>721790</v>
      </c>
      <c r="B40345" t="s">
        <v>137</v>
      </c>
      <c r="C40345" s="30">
        <v>4.173</v>
      </c>
      <c r="D40345" t="s">
        <v>29</v>
      </c>
      <c r="E40345">
        <v>2028</v>
      </c>
      <c r="G40345" t="s">
        <v>273</v>
      </c>
    </row>
    <row r="40346" spans="1:7">
      <c r="A40346">
        <v>72181000</v>
      </c>
      <c r="B40346" t="s">
        <v>137</v>
      </c>
      <c r="C40346" s="30">
        <v>3.05</v>
      </c>
      <c r="G40346" t="s">
        <v>273</v>
      </c>
    </row>
    <row r="40347" spans="1:7">
      <c r="A40347">
        <v>72181000</v>
      </c>
      <c r="B40347" t="s">
        <v>137</v>
      </c>
      <c r="C40347" s="30">
        <v>3.355</v>
      </c>
      <c r="E40347">
        <v>2026</v>
      </c>
      <c r="G40347" t="s">
        <v>273</v>
      </c>
    </row>
    <row r="40348" spans="1:7">
      <c r="A40348">
        <v>72181000</v>
      </c>
      <c r="B40348" t="s">
        <v>137</v>
      </c>
      <c r="C40348" s="30">
        <v>3.6599999999999997</v>
      </c>
      <c r="E40348">
        <v>2027</v>
      </c>
      <c r="G40348" t="s">
        <v>273</v>
      </c>
    </row>
    <row r="40349" spans="1:7">
      <c r="A40349">
        <v>72181000</v>
      </c>
      <c r="B40349" t="s">
        <v>137</v>
      </c>
      <c r="C40349" s="30">
        <v>3.9649999999999999</v>
      </c>
      <c r="E40349">
        <v>2028</v>
      </c>
      <c r="G40349" t="s">
        <v>273</v>
      </c>
    </row>
    <row r="40350" spans="1:7">
      <c r="A40350">
        <v>721891</v>
      </c>
      <c r="B40350" t="s">
        <v>137</v>
      </c>
      <c r="C40350" s="30">
        <v>3.12</v>
      </c>
      <c r="G40350" t="s">
        <v>273</v>
      </c>
    </row>
    <row r="40351" spans="1:7">
      <c r="A40351">
        <v>721891</v>
      </c>
      <c r="B40351" t="s">
        <v>137</v>
      </c>
      <c r="C40351" s="30">
        <v>3.4319999999999999</v>
      </c>
      <c r="E40351">
        <v>2026</v>
      </c>
      <c r="G40351" t="s">
        <v>273</v>
      </c>
    </row>
    <row r="40352" spans="1:7">
      <c r="A40352">
        <v>721891</v>
      </c>
      <c r="B40352" t="s">
        <v>137</v>
      </c>
      <c r="C40352" s="30">
        <v>3.7440000000000002</v>
      </c>
      <c r="E40352">
        <v>2027</v>
      </c>
      <c r="G40352" t="s">
        <v>273</v>
      </c>
    </row>
    <row r="40353" spans="1:7">
      <c r="A40353">
        <v>721891</v>
      </c>
      <c r="B40353" t="s">
        <v>137</v>
      </c>
      <c r="C40353" s="30">
        <v>4.056</v>
      </c>
      <c r="E40353">
        <v>2028</v>
      </c>
      <c r="G40353" t="s">
        <v>273</v>
      </c>
    </row>
    <row r="40354" spans="1:7">
      <c r="A40354">
        <v>72189911</v>
      </c>
      <c r="B40354" t="s">
        <v>137</v>
      </c>
      <c r="C40354" s="30">
        <v>3.12</v>
      </c>
      <c r="G40354" t="s">
        <v>273</v>
      </c>
    </row>
    <row r="40355" spans="1:7">
      <c r="A40355">
        <v>72189911</v>
      </c>
      <c r="B40355" t="s">
        <v>137</v>
      </c>
      <c r="C40355" s="30">
        <v>3.4319999999999999</v>
      </c>
      <c r="E40355">
        <v>2026</v>
      </c>
      <c r="G40355" t="s">
        <v>273</v>
      </c>
    </row>
    <row r="40356" spans="1:7">
      <c r="A40356">
        <v>72189911</v>
      </c>
      <c r="B40356" t="s">
        <v>137</v>
      </c>
      <c r="C40356" s="30">
        <v>3.7440000000000002</v>
      </c>
      <c r="E40356">
        <v>2027</v>
      </c>
      <c r="G40356" t="s">
        <v>273</v>
      </c>
    </row>
    <row r="40357" spans="1:7">
      <c r="A40357">
        <v>72189911</v>
      </c>
      <c r="B40357" t="s">
        <v>137</v>
      </c>
      <c r="C40357" s="30">
        <v>4.056</v>
      </c>
      <c r="E40357">
        <v>2028</v>
      </c>
      <c r="G40357" t="s">
        <v>273</v>
      </c>
    </row>
    <row r="40358" spans="1:7">
      <c r="A40358">
        <v>72189919</v>
      </c>
      <c r="B40358" t="s">
        <v>137</v>
      </c>
      <c r="C40358" s="30">
        <v>3.05</v>
      </c>
      <c r="G40358" t="s">
        <v>273</v>
      </c>
    </row>
    <row r="40359" spans="1:7">
      <c r="A40359">
        <v>72189919</v>
      </c>
      <c r="B40359" t="s">
        <v>137</v>
      </c>
      <c r="C40359" s="30">
        <v>3.355</v>
      </c>
      <c r="E40359">
        <v>2026</v>
      </c>
      <c r="G40359" t="s">
        <v>273</v>
      </c>
    </row>
    <row r="40360" spans="1:7">
      <c r="A40360">
        <v>72189919</v>
      </c>
      <c r="B40360" t="s">
        <v>137</v>
      </c>
      <c r="C40360" s="30">
        <v>3.6599999999999997</v>
      </c>
      <c r="E40360">
        <v>2027</v>
      </c>
      <c r="G40360" t="s">
        <v>273</v>
      </c>
    </row>
    <row r="40361" spans="1:7">
      <c r="A40361">
        <v>72189919</v>
      </c>
      <c r="B40361" t="s">
        <v>137</v>
      </c>
      <c r="C40361" s="30">
        <v>3.9649999999999999</v>
      </c>
      <c r="E40361">
        <v>2028</v>
      </c>
      <c r="G40361" t="s">
        <v>273</v>
      </c>
    </row>
    <row r="40362" spans="1:7">
      <c r="A40362">
        <v>72189920</v>
      </c>
      <c r="B40362" t="s">
        <v>137</v>
      </c>
      <c r="C40362" s="30">
        <v>3.12</v>
      </c>
      <c r="G40362" t="s">
        <v>273</v>
      </c>
    </row>
    <row r="40363" spans="1:7">
      <c r="A40363">
        <v>72189920</v>
      </c>
      <c r="B40363" t="s">
        <v>137</v>
      </c>
      <c r="C40363" s="30">
        <v>3.4319999999999999</v>
      </c>
      <c r="E40363">
        <v>2026</v>
      </c>
      <c r="G40363" t="s">
        <v>273</v>
      </c>
    </row>
    <row r="40364" spans="1:7">
      <c r="A40364">
        <v>72189920</v>
      </c>
      <c r="B40364" t="s">
        <v>137</v>
      </c>
      <c r="C40364" s="30">
        <v>3.7440000000000002</v>
      </c>
      <c r="E40364">
        <v>2027</v>
      </c>
      <c r="G40364" t="s">
        <v>273</v>
      </c>
    </row>
    <row r="40365" spans="1:7">
      <c r="A40365">
        <v>72189920</v>
      </c>
      <c r="B40365" t="s">
        <v>137</v>
      </c>
      <c r="C40365" s="30">
        <v>4.056</v>
      </c>
      <c r="E40365">
        <v>2028</v>
      </c>
      <c r="G40365" t="s">
        <v>273</v>
      </c>
    </row>
    <row r="40366" spans="1:7">
      <c r="A40366">
        <v>72189980</v>
      </c>
      <c r="B40366" t="s">
        <v>137</v>
      </c>
      <c r="C40366" s="30">
        <v>3.05</v>
      </c>
      <c r="G40366" t="s">
        <v>273</v>
      </c>
    </row>
    <row r="40367" spans="1:7">
      <c r="A40367">
        <v>72189980</v>
      </c>
      <c r="B40367" t="s">
        <v>137</v>
      </c>
      <c r="C40367" s="30">
        <v>3.355</v>
      </c>
      <c r="E40367">
        <v>2026</v>
      </c>
      <c r="G40367" t="s">
        <v>273</v>
      </c>
    </row>
    <row r="40368" spans="1:7">
      <c r="A40368">
        <v>72189980</v>
      </c>
      <c r="B40368" t="s">
        <v>137</v>
      </c>
      <c r="C40368" s="30">
        <v>3.6599999999999997</v>
      </c>
      <c r="E40368">
        <v>2027</v>
      </c>
      <c r="G40368" t="s">
        <v>273</v>
      </c>
    </row>
    <row r="40369" spans="1:7">
      <c r="A40369">
        <v>72189980</v>
      </c>
      <c r="B40369" t="s">
        <v>137</v>
      </c>
      <c r="C40369" s="30">
        <v>3.9649999999999999</v>
      </c>
      <c r="E40369">
        <v>2028</v>
      </c>
      <c r="G40369" t="s">
        <v>273</v>
      </c>
    </row>
    <row r="40370" spans="1:7">
      <c r="A40370">
        <v>72191100</v>
      </c>
      <c r="B40370" t="s">
        <v>137</v>
      </c>
      <c r="C40370" s="30">
        <v>3.12</v>
      </c>
      <c r="G40370" t="s">
        <v>273</v>
      </c>
    </row>
    <row r="40371" spans="1:7">
      <c r="A40371">
        <v>72191100</v>
      </c>
      <c r="B40371" t="s">
        <v>137</v>
      </c>
      <c r="C40371" s="30">
        <v>3.4319999999999999</v>
      </c>
      <c r="E40371">
        <v>2026</v>
      </c>
      <c r="G40371" t="s">
        <v>273</v>
      </c>
    </row>
    <row r="40372" spans="1:7">
      <c r="A40372">
        <v>72191100</v>
      </c>
      <c r="B40372" t="s">
        <v>137</v>
      </c>
      <c r="C40372" s="30">
        <v>3.7440000000000002</v>
      </c>
      <c r="E40372">
        <v>2027</v>
      </c>
      <c r="G40372" t="s">
        <v>273</v>
      </c>
    </row>
    <row r="40373" spans="1:7">
      <c r="A40373">
        <v>72191100</v>
      </c>
      <c r="B40373" t="s">
        <v>137</v>
      </c>
      <c r="C40373" s="30">
        <v>4.056</v>
      </c>
      <c r="E40373">
        <v>2028</v>
      </c>
      <c r="G40373" t="s">
        <v>273</v>
      </c>
    </row>
    <row r="40374" spans="1:7">
      <c r="A40374">
        <v>721912</v>
      </c>
      <c r="B40374" t="s">
        <v>137</v>
      </c>
      <c r="C40374" s="30">
        <v>3.12</v>
      </c>
      <c r="G40374" t="s">
        <v>273</v>
      </c>
    </row>
    <row r="40375" spans="1:7">
      <c r="A40375">
        <v>721912</v>
      </c>
      <c r="B40375" t="s">
        <v>137</v>
      </c>
      <c r="C40375" s="30">
        <v>3.4319999999999999</v>
      </c>
      <c r="E40375">
        <v>2026</v>
      </c>
      <c r="G40375" t="s">
        <v>273</v>
      </c>
    </row>
    <row r="40376" spans="1:7">
      <c r="A40376">
        <v>721912</v>
      </c>
      <c r="B40376" t="s">
        <v>137</v>
      </c>
      <c r="C40376" s="30">
        <v>3.7440000000000002</v>
      </c>
      <c r="E40376">
        <v>2027</v>
      </c>
      <c r="G40376" t="s">
        <v>273</v>
      </c>
    </row>
    <row r="40377" spans="1:7">
      <c r="A40377">
        <v>721912</v>
      </c>
      <c r="B40377" t="s">
        <v>137</v>
      </c>
      <c r="C40377" s="30">
        <v>4.056</v>
      </c>
      <c r="E40377">
        <v>2028</v>
      </c>
      <c r="G40377" t="s">
        <v>273</v>
      </c>
    </row>
    <row r="40378" spans="1:7">
      <c r="A40378">
        <v>721913</v>
      </c>
      <c r="B40378" t="s">
        <v>137</v>
      </c>
      <c r="C40378" s="30">
        <v>3.12</v>
      </c>
      <c r="G40378" t="s">
        <v>273</v>
      </c>
    </row>
    <row r="40379" spans="1:7">
      <c r="A40379">
        <v>721913</v>
      </c>
      <c r="B40379" t="s">
        <v>137</v>
      </c>
      <c r="C40379" s="30">
        <v>3.4319999999999999</v>
      </c>
      <c r="E40379">
        <v>2026</v>
      </c>
      <c r="G40379" t="s">
        <v>273</v>
      </c>
    </row>
    <row r="40380" spans="1:7">
      <c r="A40380">
        <v>721913</v>
      </c>
      <c r="B40380" t="s">
        <v>137</v>
      </c>
      <c r="C40380" s="30">
        <v>3.7440000000000002</v>
      </c>
      <c r="E40380">
        <v>2027</v>
      </c>
      <c r="G40380" t="s">
        <v>273</v>
      </c>
    </row>
    <row r="40381" spans="1:7">
      <c r="A40381">
        <v>721913</v>
      </c>
      <c r="B40381" t="s">
        <v>137</v>
      </c>
      <c r="C40381" s="30">
        <v>4.056</v>
      </c>
      <c r="E40381">
        <v>2028</v>
      </c>
      <c r="G40381" t="s">
        <v>273</v>
      </c>
    </row>
    <row r="40382" spans="1:7">
      <c r="A40382">
        <v>721914</v>
      </c>
      <c r="B40382" t="s">
        <v>137</v>
      </c>
      <c r="C40382" s="30">
        <v>3.12</v>
      </c>
      <c r="G40382" t="s">
        <v>273</v>
      </c>
    </row>
    <row r="40383" spans="1:7">
      <c r="A40383">
        <v>721914</v>
      </c>
      <c r="B40383" t="s">
        <v>137</v>
      </c>
      <c r="C40383" s="30">
        <v>3.4319999999999999</v>
      </c>
      <c r="E40383">
        <v>2026</v>
      </c>
      <c r="G40383" t="s">
        <v>273</v>
      </c>
    </row>
    <row r="40384" spans="1:7">
      <c r="A40384">
        <v>721914</v>
      </c>
      <c r="B40384" t="s">
        <v>137</v>
      </c>
      <c r="C40384" s="30">
        <v>3.7440000000000002</v>
      </c>
      <c r="E40384">
        <v>2027</v>
      </c>
      <c r="G40384" t="s">
        <v>273</v>
      </c>
    </row>
    <row r="40385" spans="1:7">
      <c r="A40385">
        <v>721914</v>
      </c>
      <c r="B40385" t="s">
        <v>137</v>
      </c>
      <c r="C40385" s="30">
        <v>4.056</v>
      </c>
      <c r="E40385">
        <v>2028</v>
      </c>
      <c r="G40385" t="s">
        <v>273</v>
      </c>
    </row>
    <row r="40386" spans="1:7">
      <c r="A40386">
        <v>721921</v>
      </c>
      <c r="B40386" t="s">
        <v>137</v>
      </c>
      <c r="C40386" s="30">
        <v>3.12</v>
      </c>
      <c r="G40386" t="s">
        <v>273</v>
      </c>
    </row>
    <row r="40387" spans="1:7">
      <c r="A40387">
        <v>721921</v>
      </c>
      <c r="B40387" t="s">
        <v>137</v>
      </c>
      <c r="C40387" s="30">
        <v>3.4319999999999999</v>
      </c>
      <c r="E40387">
        <v>2026</v>
      </c>
      <c r="G40387" t="s">
        <v>273</v>
      </c>
    </row>
    <row r="40388" spans="1:7">
      <c r="A40388">
        <v>721921</v>
      </c>
      <c r="B40388" t="s">
        <v>137</v>
      </c>
      <c r="C40388" s="30">
        <v>3.7440000000000002</v>
      </c>
      <c r="E40388">
        <v>2027</v>
      </c>
      <c r="G40388" t="s">
        <v>273</v>
      </c>
    </row>
    <row r="40389" spans="1:7">
      <c r="A40389">
        <v>721921</v>
      </c>
      <c r="B40389" t="s">
        <v>137</v>
      </c>
      <c r="C40389" s="30">
        <v>4.056</v>
      </c>
      <c r="E40389">
        <v>2028</v>
      </c>
      <c r="G40389" t="s">
        <v>273</v>
      </c>
    </row>
    <row r="40390" spans="1:7">
      <c r="A40390">
        <v>721922</v>
      </c>
      <c r="B40390" t="s">
        <v>137</v>
      </c>
      <c r="C40390" s="30">
        <v>3.12</v>
      </c>
      <c r="G40390" t="s">
        <v>273</v>
      </c>
    </row>
    <row r="40391" spans="1:7">
      <c r="A40391">
        <v>721922</v>
      </c>
      <c r="B40391" t="s">
        <v>137</v>
      </c>
      <c r="C40391" s="30">
        <v>3.4319999999999999</v>
      </c>
      <c r="E40391">
        <v>2026</v>
      </c>
      <c r="G40391" t="s">
        <v>273</v>
      </c>
    </row>
    <row r="40392" spans="1:7">
      <c r="A40392">
        <v>721922</v>
      </c>
      <c r="B40392" t="s">
        <v>137</v>
      </c>
      <c r="C40392" s="30">
        <v>3.7440000000000002</v>
      </c>
      <c r="E40392">
        <v>2027</v>
      </c>
      <c r="G40392" t="s">
        <v>273</v>
      </c>
    </row>
    <row r="40393" spans="1:7">
      <c r="A40393">
        <v>721922</v>
      </c>
      <c r="B40393" t="s">
        <v>137</v>
      </c>
      <c r="C40393" s="30">
        <v>4.056</v>
      </c>
      <c r="E40393">
        <v>2028</v>
      </c>
      <c r="G40393" t="s">
        <v>273</v>
      </c>
    </row>
    <row r="40394" spans="1:7">
      <c r="A40394">
        <v>72192300</v>
      </c>
      <c r="B40394" t="s">
        <v>137</v>
      </c>
      <c r="C40394" s="30">
        <v>3.12</v>
      </c>
      <c r="G40394" t="s">
        <v>273</v>
      </c>
    </row>
    <row r="40395" spans="1:7">
      <c r="A40395">
        <v>72192300</v>
      </c>
      <c r="B40395" t="s">
        <v>137</v>
      </c>
      <c r="C40395" s="30">
        <v>3.4319999999999999</v>
      </c>
      <c r="E40395">
        <v>2026</v>
      </c>
      <c r="G40395" t="s">
        <v>273</v>
      </c>
    </row>
    <row r="40396" spans="1:7">
      <c r="A40396">
        <v>72192300</v>
      </c>
      <c r="B40396" t="s">
        <v>137</v>
      </c>
      <c r="C40396" s="30">
        <v>3.7440000000000002</v>
      </c>
      <c r="E40396">
        <v>2027</v>
      </c>
      <c r="G40396" t="s">
        <v>273</v>
      </c>
    </row>
    <row r="40397" spans="1:7">
      <c r="A40397">
        <v>72192300</v>
      </c>
      <c r="B40397" t="s">
        <v>137</v>
      </c>
      <c r="C40397" s="30">
        <v>4.056</v>
      </c>
      <c r="E40397">
        <v>2028</v>
      </c>
      <c r="G40397" t="s">
        <v>273</v>
      </c>
    </row>
    <row r="40398" spans="1:7">
      <c r="A40398">
        <v>72192400</v>
      </c>
      <c r="B40398" t="s">
        <v>137</v>
      </c>
      <c r="C40398" s="30">
        <v>3.12</v>
      </c>
      <c r="G40398" t="s">
        <v>273</v>
      </c>
    </row>
    <row r="40399" spans="1:7">
      <c r="A40399">
        <v>72192400</v>
      </c>
      <c r="B40399" t="s">
        <v>137</v>
      </c>
      <c r="C40399" s="30">
        <v>3.4319999999999999</v>
      </c>
      <c r="E40399">
        <v>2026</v>
      </c>
      <c r="G40399" t="s">
        <v>273</v>
      </c>
    </row>
    <row r="40400" spans="1:7">
      <c r="A40400">
        <v>72192400</v>
      </c>
      <c r="B40400" t="s">
        <v>137</v>
      </c>
      <c r="C40400" s="30">
        <v>3.7440000000000002</v>
      </c>
      <c r="E40400">
        <v>2027</v>
      </c>
      <c r="G40400" t="s">
        <v>273</v>
      </c>
    </row>
    <row r="40401" spans="1:7">
      <c r="A40401">
        <v>72192400</v>
      </c>
      <c r="B40401" t="s">
        <v>137</v>
      </c>
      <c r="C40401" s="30">
        <v>4.056</v>
      </c>
      <c r="E40401">
        <v>2028</v>
      </c>
      <c r="G40401" t="s">
        <v>273</v>
      </c>
    </row>
    <row r="40402" spans="1:7">
      <c r="A40402">
        <v>72193100</v>
      </c>
      <c r="B40402" t="s">
        <v>137</v>
      </c>
      <c r="C40402" s="30">
        <v>3.12</v>
      </c>
      <c r="G40402" t="s">
        <v>273</v>
      </c>
    </row>
    <row r="40403" spans="1:7">
      <c r="A40403">
        <v>72193100</v>
      </c>
      <c r="B40403" t="s">
        <v>137</v>
      </c>
      <c r="C40403" s="30">
        <v>3.4319999999999999</v>
      </c>
      <c r="E40403">
        <v>2026</v>
      </c>
      <c r="G40403" t="s">
        <v>273</v>
      </c>
    </row>
    <row r="40404" spans="1:7">
      <c r="A40404">
        <v>72193100</v>
      </c>
      <c r="B40404" t="s">
        <v>137</v>
      </c>
      <c r="C40404" s="30">
        <v>3.7440000000000002</v>
      </c>
      <c r="E40404">
        <v>2027</v>
      </c>
      <c r="G40404" t="s">
        <v>273</v>
      </c>
    </row>
    <row r="40405" spans="1:7">
      <c r="A40405">
        <v>72193100</v>
      </c>
      <c r="B40405" t="s">
        <v>137</v>
      </c>
      <c r="C40405" s="30">
        <v>4.056</v>
      </c>
      <c r="E40405">
        <v>2028</v>
      </c>
      <c r="G40405" t="s">
        <v>273</v>
      </c>
    </row>
    <row r="40406" spans="1:7">
      <c r="A40406">
        <v>721932</v>
      </c>
      <c r="B40406" t="s">
        <v>137</v>
      </c>
      <c r="C40406" s="30">
        <v>3.12</v>
      </c>
      <c r="G40406" t="s">
        <v>273</v>
      </c>
    </row>
    <row r="40407" spans="1:7">
      <c r="A40407">
        <v>721932</v>
      </c>
      <c r="B40407" t="s">
        <v>137</v>
      </c>
      <c r="C40407" s="30">
        <v>3.4319999999999999</v>
      </c>
      <c r="E40407">
        <v>2026</v>
      </c>
      <c r="G40407" t="s">
        <v>273</v>
      </c>
    </row>
    <row r="40408" spans="1:7">
      <c r="A40408">
        <v>721932</v>
      </c>
      <c r="B40408" t="s">
        <v>137</v>
      </c>
      <c r="C40408" s="30">
        <v>3.7440000000000002</v>
      </c>
      <c r="E40408">
        <v>2027</v>
      </c>
      <c r="G40408" t="s">
        <v>273</v>
      </c>
    </row>
    <row r="40409" spans="1:7">
      <c r="A40409">
        <v>721932</v>
      </c>
      <c r="B40409" t="s">
        <v>137</v>
      </c>
      <c r="C40409" s="30">
        <v>4.056</v>
      </c>
      <c r="E40409">
        <v>2028</v>
      </c>
      <c r="G40409" t="s">
        <v>273</v>
      </c>
    </row>
    <row r="40410" spans="1:7">
      <c r="A40410">
        <v>721933</v>
      </c>
      <c r="B40410" t="s">
        <v>137</v>
      </c>
      <c r="C40410" s="30">
        <v>3.12</v>
      </c>
      <c r="G40410" t="s">
        <v>273</v>
      </c>
    </row>
    <row r="40411" spans="1:7">
      <c r="A40411">
        <v>721933</v>
      </c>
      <c r="B40411" t="s">
        <v>137</v>
      </c>
      <c r="C40411" s="30">
        <v>3.4319999999999999</v>
      </c>
      <c r="E40411">
        <v>2026</v>
      </c>
      <c r="G40411" t="s">
        <v>273</v>
      </c>
    </row>
    <row r="40412" spans="1:7">
      <c r="A40412">
        <v>721933</v>
      </c>
      <c r="B40412" t="s">
        <v>137</v>
      </c>
      <c r="C40412" s="30">
        <v>3.7440000000000002</v>
      </c>
      <c r="E40412">
        <v>2027</v>
      </c>
      <c r="G40412" t="s">
        <v>273</v>
      </c>
    </row>
    <row r="40413" spans="1:7">
      <c r="A40413">
        <v>721933</v>
      </c>
      <c r="B40413" t="s">
        <v>137</v>
      </c>
      <c r="C40413" s="30">
        <v>4.056</v>
      </c>
      <c r="E40413">
        <v>2028</v>
      </c>
      <c r="G40413" t="s">
        <v>273</v>
      </c>
    </row>
    <row r="40414" spans="1:7">
      <c r="A40414">
        <v>721934</v>
      </c>
      <c r="B40414" t="s">
        <v>137</v>
      </c>
      <c r="C40414" s="30">
        <v>3.12</v>
      </c>
      <c r="G40414" t="s">
        <v>273</v>
      </c>
    </row>
    <row r="40415" spans="1:7">
      <c r="A40415">
        <v>721934</v>
      </c>
      <c r="B40415" t="s">
        <v>137</v>
      </c>
      <c r="C40415" s="30">
        <v>3.4319999999999999</v>
      </c>
      <c r="E40415">
        <v>2026</v>
      </c>
      <c r="G40415" t="s">
        <v>273</v>
      </c>
    </row>
    <row r="40416" spans="1:7">
      <c r="A40416">
        <v>721934</v>
      </c>
      <c r="B40416" t="s">
        <v>137</v>
      </c>
      <c r="C40416" s="30">
        <v>3.7440000000000002</v>
      </c>
      <c r="E40416">
        <v>2027</v>
      </c>
      <c r="G40416" t="s">
        <v>273</v>
      </c>
    </row>
    <row r="40417" spans="1:7">
      <c r="A40417">
        <v>721934</v>
      </c>
      <c r="B40417" t="s">
        <v>137</v>
      </c>
      <c r="C40417" s="30">
        <v>4.056</v>
      </c>
      <c r="E40417">
        <v>2028</v>
      </c>
      <c r="G40417" t="s">
        <v>273</v>
      </c>
    </row>
    <row r="40418" spans="1:7">
      <c r="A40418">
        <v>721935</v>
      </c>
      <c r="B40418" t="s">
        <v>137</v>
      </c>
      <c r="C40418" s="30">
        <v>3.12</v>
      </c>
      <c r="G40418" t="s">
        <v>273</v>
      </c>
    </row>
    <row r="40419" spans="1:7">
      <c r="A40419">
        <v>721935</v>
      </c>
      <c r="B40419" t="s">
        <v>137</v>
      </c>
      <c r="C40419" s="30">
        <v>3.4319999999999999</v>
      </c>
      <c r="E40419">
        <v>2026</v>
      </c>
      <c r="G40419" t="s">
        <v>273</v>
      </c>
    </row>
    <row r="40420" spans="1:7">
      <c r="A40420">
        <v>721935</v>
      </c>
      <c r="B40420" t="s">
        <v>137</v>
      </c>
      <c r="C40420" s="30">
        <v>3.7440000000000002</v>
      </c>
      <c r="E40420">
        <v>2027</v>
      </c>
      <c r="G40420" t="s">
        <v>273</v>
      </c>
    </row>
    <row r="40421" spans="1:7">
      <c r="A40421">
        <v>721935</v>
      </c>
      <c r="B40421" t="s">
        <v>137</v>
      </c>
      <c r="C40421" s="30">
        <v>4.056</v>
      </c>
      <c r="E40421">
        <v>2028</v>
      </c>
      <c r="G40421" t="s">
        <v>273</v>
      </c>
    </row>
    <row r="40422" spans="1:7">
      <c r="A40422">
        <v>721990</v>
      </c>
      <c r="B40422" t="s">
        <v>137</v>
      </c>
      <c r="C40422" s="30">
        <v>3.12</v>
      </c>
      <c r="G40422" t="s">
        <v>273</v>
      </c>
    </row>
    <row r="40423" spans="1:7">
      <c r="A40423">
        <v>721990</v>
      </c>
      <c r="B40423" t="s">
        <v>137</v>
      </c>
      <c r="C40423" s="30">
        <v>3.4319999999999999</v>
      </c>
      <c r="E40423">
        <v>2026</v>
      </c>
      <c r="G40423" t="s">
        <v>273</v>
      </c>
    </row>
    <row r="40424" spans="1:7">
      <c r="A40424">
        <v>721990</v>
      </c>
      <c r="B40424" t="s">
        <v>137</v>
      </c>
      <c r="C40424" s="30">
        <v>3.7440000000000002</v>
      </c>
      <c r="E40424">
        <v>2027</v>
      </c>
      <c r="G40424" t="s">
        <v>273</v>
      </c>
    </row>
    <row r="40425" spans="1:7">
      <c r="A40425">
        <v>721990</v>
      </c>
      <c r="B40425" t="s">
        <v>137</v>
      </c>
      <c r="C40425" s="30">
        <v>4.056</v>
      </c>
      <c r="E40425">
        <v>2028</v>
      </c>
      <c r="G40425" t="s">
        <v>273</v>
      </c>
    </row>
    <row r="40426" spans="1:7">
      <c r="A40426">
        <v>72201100</v>
      </c>
      <c r="B40426" t="s">
        <v>137</v>
      </c>
      <c r="C40426" s="30">
        <v>3.12</v>
      </c>
      <c r="G40426" t="s">
        <v>273</v>
      </c>
    </row>
    <row r="40427" spans="1:7">
      <c r="A40427">
        <v>72201100</v>
      </c>
      <c r="B40427" t="s">
        <v>137</v>
      </c>
      <c r="C40427" s="30">
        <v>3.4319999999999999</v>
      </c>
      <c r="E40427">
        <v>2026</v>
      </c>
      <c r="G40427" t="s">
        <v>273</v>
      </c>
    </row>
    <row r="40428" spans="1:7">
      <c r="A40428">
        <v>72201100</v>
      </c>
      <c r="B40428" t="s">
        <v>137</v>
      </c>
      <c r="C40428" s="30">
        <v>3.7440000000000002</v>
      </c>
      <c r="E40428">
        <v>2027</v>
      </c>
      <c r="G40428" t="s">
        <v>273</v>
      </c>
    </row>
    <row r="40429" spans="1:7">
      <c r="A40429">
        <v>72201100</v>
      </c>
      <c r="B40429" t="s">
        <v>137</v>
      </c>
      <c r="C40429" s="30">
        <v>4.056</v>
      </c>
      <c r="E40429">
        <v>2028</v>
      </c>
      <c r="G40429" t="s">
        <v>273</v>
      </c>
    </row>
    <row r="40430" spans="1:7">
      <c r="A40430">
        <v>72201200</v>
      </c>
      <c r="B40430" t="s">
        <v>137</v>
      </c>
      <c r="C40430" s="30">
        <v>3.12</v>
      </c>
      <c r="G40430" t="s">
        <v>273</v>
      </c>
    </row>
    <row r="40431" spans="1:7">
      <c r="A40431">
        <v>72201200</v>
      </c>
      <c r="B40431" t="s">
        <v>137</v>
      </c>
      <c r="C40431" s="30">
        <v>3.4319999999999999</v>
      </c>
      <c r="E40431">
        <v>2026</v>
      </c>
      <c r="G40431" t="s">
        <v>273</v>
      </c>
    </row>
    <row r="40432" spans="1:7">
      <c r="A40432">
        <v>72201200</v>
      </c>
      <c r="B40432" t="s">
        <v>137</v>
      </c>
      <c r="C40432" s="30">
        <v>3.7440000000000002</v>
      </c>
      <c r="E40432">
        <v>2027</v>
      </c>
      <c r="G40432" t="s">
        <v>273</v>
      </c>
    </row>
    <row r="40433" spans="1:7">
      <c r="A40433">
        <v>72201200</v>
      </c>
      <c r="B40433" t="s">
        <v>137</v>
      </c>
      <c r="C40433" s="30">
        <v>4.056</v>
      </c>
      <c r="E40433">
        <v>2028</v>
      </c>
      <c r="G40433" t="s">
        <v>273</v>
      </c>
    </row>
    <row r="40434" spans="1:7">
      <c r="A40434">
        <v>722020</v>
      </c>
      <c r="B40434" t="s">
        <v>137</v>
      </c>
      <c r="C40434" s="30">
        <v>3.12</v>
      </c>
      <c r="G40434" t="s">
        <v>273</v>
      </c>
    </row>
    <row r="40435" spans="1:7">
      <c r="A40435">
        <v>722020</v>
      </c>
      <c r="B40435" t="s">
        <v>137</v>
      </c>
      <c r="C40435" s="30">
        <v>3.4319999999999999</v>
      </c>
      <c r="E40435">
        <v>2026</v>
      </c>
      <c r="G40435" t="s">
        <v>273</v>
      </c>
    </row>
    <row r="40436" spans="1:7">
      <c r="A40436">
        <v>722020</v>
      </c>
      <c r="B40436" t="s">
        <v>137</v>
      </c>
      <c r="C40436" s="30">
        <v>3.7440000000000002</v>
      </c>
      <c r="E40436">
        <v>2027</v>
      </c>
      <c r="G40436" t="s">
        <v>273</v>
      </c>
    </row>
    <row r="40437" spans="1:7">
      <c r="A40437">
        <v>722020</v>
      </c>
      <c r="B40437" t="s">
        <v>137</v>
      </c>
      <c r="C40437" s="30">
        <v>4.056</v>
      </c>
      <c r="E40437">
        <v>2028</v>
      </c>
      <c r="G40437" t="s">
        <v>273</v>
      </c>
    </row>
    <row r="40438" spans="1:7">
      <c r="A40438">
        <v>722090</v>
      </c>
      <c r="B40438" t="s">
        <v>137</v>
      </c>
      <c r="C40438" s="30">
        <v>3.12</v>
      </c>
      <c r="G40438" t="s">
        <v>273</v>
      </c>
    </row>
    <row r="40439" spans="1:7">
      <c r="A40439">
        <v>722090</v>
      </c>
      <c r="B40439" t="s">
        <v>137</v>
      </c>
      <c r="C40439" s="30">
        <v>3.4319999999999999</v>
      </c>
      <c r="E40439">
        <v>2026</v>
      </c>
      <c r="G40439" t="s">
        <v>273</v>
      </c>
    </row>
    <row r="40440" spans="1:7">
      <c r="A40440">
        <v>722090</v>
      </c>
      <c r="B40440" t="s">
        <v>137</v>
      </c>
      <c r="C40440" s="30">
        <v>3.7440000000000002</v>
      </c>
      <c r="E40440">
        <v>2027</v>
      </c>
      <c r="G40440" t="s">
        <v>273</v>
      </c>
    </row>
    <row r="40441" spans="1:7">
      <c r="A40441">
        <v>722090</v>
      </c>
      <c r="B40441" t="s">
        <v>137</v>
      </c>
      <c r="C40441" s="30">
        <v>4.056</v>
      </c>
      <c r="E40441">
        <v>2028</v>
      </c>
      <c r="G40441" t="s">
        <v>273</v>
      </c>
    </row>
    <row r="40442" spans="1:7">
      <c r="A40442">
        <v>7221</v>
      </c>
      <c r="B40442" t="s">
        <v>137</v>
      </c>
      <c r="C40442" s="30">
        <v>3.12</v>
      </c>
      <c r="G40442" t="s">
        <v>273</v>
      </c>
    </row>
    <row r="40443" spans="1:7">
      <c r="A40443">
        <v>7221</v>
      </c>
      <c r="B40443" t="s">
        <v>137</v>
      </c>
      <c r="C40443" s="30">
        <v>3.4319999999999999</v>
      </c>
      <c r="E40443">
        <v>2026</v>
      </c>
      <c r="G40443" t="s">
        <v>273</v>
      </c>
    </row>
    <row r="40444" spans="1:7">
      <c r="A40444">
        <v>7221</v>
      </c>
      <c r="B40444" t="s">
        <v>137</v>
      </c>
      <c r="C40444" s="30">
        <v>3.7440000000000002</v>
      </c>
      <c r="E40444">
        <v>2027</v>
      </c>
      <c r="G40444" t="s">
        <v>273</v>
      </c>
    </row>
    <row r="40445" spans="1:7">
      <c r="A40445">
        <v>7221</v>
      </c>
      <c r="B40445" t="s">
        <v>137</v>
      </c>
      <c r="C40445" s="30">
        <v>4.056</v>
      </c>
      <c r="E40445">
        <v>2028</v>
      </c>
      <c r="G40445" t="s">
        <v>273</v>
      </c>
    </row>
    <row r="40446" spans="1:7">
      <c r="A40446">
        <v>722211</v>
      </c>
      <c r="B40446" t="s">
        <v>137</v>
      </c>
      <c r="C40446" s="30">
        <v>3.12</v>
      </c>
      <c r="G40446" t="s">
        <v>273</v>
      </c>
    </row>
    <row r="40447" spans="1:7">
      <c r="A40447">
        <v>722211</v>
      </c>
      <c r="B40447" t="s">
        <v>137</v>
      </c>
      <c r="C40447" s="30">
        <v>3.4319999999999999</v>
      </c>
      <c r="E40447">
        <v>2026</v>
      </c>
      <c r="G40447" t="s">
        <v>273</v>
      </c>
    </row>
    <row r="40448" spans="1:7">
      <c r="A40448">
        <v>722211</v>
      </c>
      <c r="B40448" t="s">
        <v>137</v>
      </c>
      <c r="C40448" s="30">
        <v>3.7440000000000002</v>
      </c>
      <c r="E40448">
        <v>2027</v>
      </c>
      <c r="G40448" t="s">
        <v>273</v>
      </c>
    </row>
    <row r="40449" spans="1:7">
      <c r="A40449">
        <v>722211</v>
      </c>
      <c r="B40449" t="s">
        <v>137</v>
      </c>
      <c r="C40449" s="30">
        <v>4.056</v>
      </c>
      <c r="E40449">
        <v>2028</v>
      </c>
      <c r="G40449" t="s">
        <v>273</v>
      </c>
    </row>
    <row r="40450" spans="1:7">
      <c r="A40450">
        <v>722219</v>
      </c>
      <c r="B40450" t="s">
        <v>137</v>
      </c>
      <c r="C40450" s="30">
        <v>3.12</v>
      </c>
      <c r="G40450" t="s">
        <v>273</v>
      </c>
    </row>
    <row r="40451" spans="1:7">
      <c r="A40451">
        <v>722219</v>
      </c>
      <c r="B40451" t="s">
        <v>137</v>
      </c>
      <c r="C40451" s="30">
        <v>3.4319999999999999</v>
      </c>
      <c r="E40451">
        <v>2026</v>
      </c>
      <c r="G40451" t="s">
        <v>273</v>
      </c>
    </row>
    <row r="40452" spans="1:7">
      <c r="A40452">
        <v>722219</v>
      </c>
      <c r="B40452" t="s">
        <v>137</v>
      </c>
      <c r="C40452" s="30">
        <v>3.7440000000000002</v>
      </c>
      <c r="E40452">
        <v>2027</v>
      </c>
      <c r="G40452" t="s">
        <v>273</v>
      </c>
    </row>
    <row r="40453" spans="1:7">
      <c r="A40453">
        <v>722219</v>
      </c>
      <c r="B40453" t="s">
        <v>137</v>
      </c>
      <c r="C40453" s="30">
        <v>4.056</v>
      </c>
      <c r="E40453">
        <v>2028</v>
      </c>
      <c r="G40453" t="s">
        <v>273</v>
      </c>
    </row>
    <row r="40454" spans="1:7">
      <c r="A40454">
        <v>722220</v>
      </c>
      <c r="B40454" t="s">
        <v>137</v>
      </c>
      <c r="C40454" s="30">
        <v>3.12</v>
      </c>
      <c r="G40454" t="s">
        <v>273</v>
      </c>
    </row>
    <row r="40455" spans="1:7">
      <c r="A40455">
        <v>722220</v>
      </c>
      <c r="B40455" t="s">
        <v>137</v>
      </c>
      <c r="C40455" s="30">
        <v>3.4319999999999999</v>
      </c>
      <c r="E40455">
        <v>2026</v>
      </c>
      <c r="G40455" t="s">
        <v>273</v>
      </c>
    </row>
    <row r="40456" spans="1:7">
      <c r="A40456">
        <v>722220</v>
      </c>
      <c r="B40456" t="s">
        <v>137</v>
      </c>
      <c r="C40456" s="30">
        <v>3.7440000000000002</v>
      </c>
      <c r="E40456">
        <v>2027</v>
      </c>
      <c r="G40456" t="s">
        <v>273</v>
      </c>
    </row>
    <row r="40457" spans="1:7">
      <c r="A40457">
        <v>722220</v>
      </c>
      <c r="B40457" t="s">
        <v>137</v>
      </c>
      <c r="C40457" s="30">
        <v>4.056</v>
      </c>
      <c r="E40457">
        <v>2028</v>
      </c>
      <c r="G40457" t="s">
        <v>273</v>
      </c>
    </row>
    <row r="40458" spans="1:7">
      <c r="A40458">
        <v>722230</v>
      </c>
      <c r="B40458" t="s">
        <v>137</v>
      </c>
      <c r="C40458" s="30">
        <v>3.05</v>
      </c>
      <c r="G40458" t="s">
        <v>273</v>
      </c>
    </row>
    <row r="40459" spans="1:7">
      <c r="A40459">
        <v>722230</v>
      </c>
      <c r="B40459" t="s">
        <v>137</v>
      </c>
      <c r="C40459" s="30">
        <v>3.355</v>
      </c>
      <c r="E40459">
        <v>2026</v>
      </c>
      <c r="G40459" t="s">
        <v>273</v>
      </c>
    </row>
    <row r="40460" spans="1:7">
      <c r="A40460">
        <v>722230</v>
      </c>
      <c r="B40460" t="s">
        <v>137</v>
      </c>
      <c r="C40460" s="30">
        <v>3.6599999999999997</v>
      </c>
      <c r="E40460">
        <v>2027</v>
      </c>
      <c r="G40460" t="s">
        <v>273</v>
      </c>
    </row>
    <row r="40461" spans="1:7">
      <c r="A40461">
        <v>722230</v>
      </c>
      <c r="B40461" t="s">
        <v>137</v>
      </c>
      <c r="C40461" s="30">
        <v>3.9649999999999999</v>
      </c>
      <c r="E40461">
        <v>2028</v>
      </c>
      <c r="G40461" t="s">
        <v>273</v>
      </c>
    </row>
    <row r="40462" spans="1:7">
      <c r="A40462">
        <v>722240</v>
      </c>
      <c r="B40462" t="s">
        <v>137</v>
      </c>
      <c r="C40462" s="30">
        <v>3.12</v>
      </c>
      <c r="G40462" t="s">
        <v>273</v>
      </c>
    </row>
    <row r="40463" spans="1:7">
      <c r="A40463">
        <v>722240</v>
      </c>
      <c r="B40463" t="s">
        <v>137</v>
      </c>
      <c r="C40463" s="30">
        <v>3.4319999999999999</v>
      </c>
      <c r="E40463">
        <v>2026</v>
      </c>
      <c r="G40463" t="s">
        <v>273</v>
      </c>
    </row>
    <row r="40464" spans="1:7">
      <c r="A40464">
        <v>722240</v>
      </c>
      <c r="B40464" t="s">
        <v>137</v>
      </c>
      <c r="C40464" s="30">
        <v>3.7440000000000002</v>
      </c>
      <c r="E40464">
        <v>2027</v>
      </c>
      <c r="G40464" t="s">
        <v>273</v>
      </c>
    </row>
    <row r="40465" spans="1:7">
      <c r="A40465">
        <v>722240</v>
      </c>
      <c r="B40465" t="s">
        <v>137</v>
      </c>
      <c r="C40465" s="30">
        <v>4.056</v>
      </c>
      <c r="E40465">
        <v>2028</v>
      </c>
      <c r="G40465" t="s">
        <v>273</v>
      </c>
    </row>
    <row r="40466" spans="1:7">
      <c r="A40466">
        <v>722300</v>
      </c>
      <c r="B40466" t="s">
        <v>137</v>
      </c>
      <c r="C40466" s="30">
        <v>3.12</v>
      </c>
      <c r="G40466" t="s">
        <v>273</v>
      </c>
    </row>
    <row r="40467" spans="1:7">
      <c r="A40467">
        <v>722300</v>
      </c>
      <c r="B40467" t="s">
        <v>137</v>
      </c>
      <c r="C40467" s="30">
        <v>3.4319999999999999</v>
      </c>
      <c r="E40467">
        <v>2026</v>
      </c>
      <c r="G40467" t="s">
        <v>273</v>
      </c>
    </row>
    <row r="40468" spans="1:7">
      <c r="A40468">
        <v>722300</v>
      </c>
      <c r="B40468" t="s">
        <v>137</v>
      </c>
      <c r="C40468" s="30">
        <v>3.7440000000000002</v>
      </c>
      <c r="E40468">
        <v>2027</v>
      </c>
      <c r="G40468" t="s">
        <v>273</v>
      </c>
    </row>
    <row r="40469" spans="1:7">
      <c r="A40469">
        <v>722300</v>
      </c>
      <c r="B40469" t="s">
        <v>137</v>
      </c>
      <c r="C40469" s="30">
        <v>4.056</v>
      </c>
      <c r="E40469">
        <v>2028</v>
      </c>
      <c r="G40469" t="s">
        <v>273</v>
      </c>
    </row>
    <row r="40470" spans="1:7">
      <c r="A40470">
        <v>722410</v>
      </c>
      <c r="B40470" t="s">
        <v>137</v>
      </c>
      <c r="C40470" s="30">
        <v>3.19</v>
      </c>
      <c r="D40470" t="s">
        <v>30</v>
      </c>
      <c r="G40470" t="s">
        <v>273</v>
      </c>
    </row>
    <row r="40471" spans="1:7">
      <c r="A40471">
        <v>722410</v>
      </c>
      <c r="B40471" t="s">
        <v>137</v>
      </c>
      <c r="C40471" s="30">
        <v>3.5089999999999999</v>
      </c>
      <c r="D40471" t="s">
        <v>30</v>
      </c>
      <c r="E40471">
        <v>2026</v>
      </c>
      <c r="G40471" t="s">
        <v>273</v>
      </c>
    </row>
    <row r="40472" spans="1:7">
      <c r="A40472">
        <v>722410</v>
      </c>
      <c r="B40472" t="s">
        <v>137</v>
      </c>
      <c r="C40472" s="30">
        <v>3.8279999999999998</v>
      </c>
      <c r="D40472" t="s">
        <v>30</v>
      </c>
      <c r="E40472">
        <v>2027</v>
      </c>
      <c r="G40472" t="s">
        <v>273</v>
      </c>
    </row>
    <row r="40473" spans="1:7">
      <c r="A40473">
        <v>722410</v>
      </c>
      <c r="B40473" t="s">
        <v>137</v>
      </c>
      <c r="C40473" s="30">
        <v>4.1470000000000002</v>
      </c>
      <c r="D40473" t="s">
        <v>30</v>
      </c>
      <c r="E40473">
        <v>2028</v>
      </c>
      <c r="G40473" t="s">
        <v>273</v>
      </c>
    </row>
    <row r="40474" spans="1:7">
      <c r="A40474">
        <v>72249002</v>
      </c>
      <c r="B40474" t="s">
        <v>137</v>
      </c>
      <c r="C40474" s="30">
        <v>3.26</v>
      </c>
      <c r="D40474" t="s">
        <v>30</v>
      </c>
      <c r="G40474" t="s">
        <v>273</v>
      </c>
    </row>
    <row r="40475" spans="1:7">
      <c r="A40475">
        <v>72249002</v>
      </c>
      <c r="B40475" t="s">
        <v>137</v>
      </c>
      <c r="C40475" s="30">
        <v>3.5859999999999999</v>
      </c>
      <c r="D40475" t="s">
        <v>30</v>
      </c>
      <c r="E40475">
        <v>2026</v>
      </c>
      <c r="G40475" t="s">
        <v>273</v>
      </c>
    </row>
    <row r="40476" spans="1:7">
      <c r="A40476">
        <v>72249002</v>
      </c>
      <c r="B40476" t="s">
        <v>137</v>
      </c>
      <c r="C40476" s="30">
        <v>3.9119999999999999</v>
      </c>
      <c r="D40476" t="s">
        <v>30</v>
      </c>
      <c r="E40476">
        <v>2027</v>
      </c>
      <c r="G40476" t="s">
        <v>273</v>
      </c>
    </row>
    <row r="40477" spans="1:7">
      <c r="A40477">
        <v>72249002</v>
      </c>
      <c r="B40477" t="s">
        <v>137</v>
      </c>
      <c r="C40477" s="30">
        <v>4.2379999999999995</v>
      </c>
      <c r="D40477" t="s">
        <v>30</v>
      </c>
      <c r="E40477">
        <v>2028</v>
      </c>
      <c r="G40477" t="s">
        <v>273</v>
      </c>
    </row>
    <row r="40478" spans="1:7">
      <c r="A40478">
        <v>72249003</v>
      </c>
      <c r="B40478" t="s">
        <v>137</v>
      </c>
      <c r="C40478" s="30">
        <v>3.26</v>
      </c>
      <c r="D40478" t="s">
        <v>30</v>
      </c>
      <c r="G40478" t="s">
        <v>273</v>
      </c>
    </row>
    <row r="40479" spans="1:7">
      <c r="A40479">
        <v>72249003</v>
      </c>
      <c r="B40479" t="s">
        <v>137</v>
      </c>
      <c r="C40479" s="30">
        <v>3.5859999999999999</v>
      </c>
      <c r="D40479" t="s">
        <v>30</v>
      </c>
      <c r="E40479">
        <v>2026</v>
      </c>
      <c r="G40479" t="s">
        <v>273</v>
      </c>
    </row>
    <row r="40480" spans="1:7">
      <c r="A40480">
        <v>72249003</v>
      </c>
      <c r="B40480" t="s">
        <v>137</v>
      </c>
      <c r="C40480" s="30">
        <v>3.9119999999999999</v>
      </c>
      <c r="D40480" t="s">
        <v>30</v>
      </c>
      <c r="E40480">
        <v>2027</v>
      </c>
      <c r="G40480" t="s">
        <v>273</v>
      </c>
    </row>
    <row r="40481" spans="1:7">
      <c r="A40481">
        <v>72249003</v>
      </c>
      <c r="B40481" t="s">
        <v>137</v>
      </c>
      <c r="C40481" s="30">
        <v>4.2379999999999995</v>
      </c>
      <c r="D40481" t="s">
        <v>30</v>
      </c>
      <c r="E40481">
        <v>2028</v>
      </c>
      <c r="G40481" t="s">
        <v>273</v>
      </c>
    </row>
    <row r="40482" spans="1:7">
      <c r="A40482">
        <v>72249005</v>
      </c>
      <c r="B40482" t="s">
        <v>137</v>
      </c>
      <c r="C40482" s="30">
        <v>3.26</v>
      </c>
      <c r="D40482" t="s">
        <v>30</v>
      </c>
      <c r="G40482" t="s">
        <v>273</v>
      </c>
    </row>
    <row r="40483" spans="1:7">
      <c r="A40483">
        <v>72249005</v>
      </c>
      <c r="B40483" t="s">
        <v>137</v>
      </c>
      <c r="C40483" s="30">
        <v>3.5859999999999999</v>
      </c>
      <c r="D40483" t="s">
        <v>30</v>
      </c>
      <c r="E40483">
        <v>2026</v>
      </c>
      <c r="G40483" t="s">
        <v>273</v>
      </c>
    </row>
    <row r="40484" spans="1:7">
      <c r="A40484">
        <v>72249005</v>
      </c>
      <c r="B40484" t="s">
        <v>137</v>
      </c>
      <c r="C40484" s="30">
        <v>3.9119999999999999</v>
      </c>
      <c r="D40484" t="s">
        <v>30</v>
      </c>
      <c r="E40484">
        <v>2027</v>
      </c>
      <c r="G40484" t="s">
        <v>273</v>
      </c>
    </row>
    <row r="40485" spans="1:7">
      <c r="A40485">
        <v>72249005</v>
      </c>
      <c r="B40485" t="s">
        <v>137</v>
      </c>
      <c r="C40485" s="30">
        <v>4.2379999999999995</v>
      </c>
      <c r="D40485" t="s">
        <v>30</v>
      </c>
      <c r="E40485">
        <v>2028</v>
      </c>
      <c r="G40485" t="s">
        <v>273</v>
      </c>
    </row>
    <row r="40486" spans="1:7">
      <c r="A40486">
        <v>72249007</v>
      </c>
      <c r="B40486" t="s">
        <v>137</v>
      </c>
      <c r="C40486" s="30">
        <v>3.26</v>
      </c>
      <c r="D40486" t="s">
        <v>30</v>
      </c>
      <c r="G40486" t="s">
        <v>273</v>
      </c>
    </row>
    <row r="40487" spans="1:7">
      <c r="A40487">
        <v>72249007</v>
      </c>
      <c r="B40487" t="s">
        <v>137</v>
      </c>
      <c r="C40487" s="30">
        <v>3.5859999999999999</v>
      </c>
      <c r="D40487" t="s">
        <v>30</v>
      </c>
      <c r="E40487">
        <v>2026</v>
      </c>
      <c r="G40487" t="s">
        <v>273</v>
      </c>
    </row>
    <row r="40488" spans="1:7">
      <c r="A40488">
        <v>72249007</v>
      </c>
      <c r="B40488" t="s">
        <v>137</v>
      </c>
      <c r="C40488" s="30">
        <v>3.9119999999999999</v>
      </c>
      <c r="D40488" t="s">
        <v>30</v>
      </c>
      <c r="E40488">
        <v>2027</v>
      </c>
      <c r="G40488" t="s">
        <v>273</v>
      </c>
    </row>
    <row r="40489" spans="1:7">
      <c r="A40489">
        <v>72249007</v>
      </c>
      <c r="B40489" t="s">
        <v>137</v>
      </c>
      <c r="C40489" s="30">
        <v>4.2379999999999995</v>
      </c>
      <c r="D40489" t="s">
        <v>30</v>
      </c>
      <c r="E40489">
        <v>2028</v>
      </c>
      <c r="G40489" t="s">
        <v>273</v>
      </c>
    </row>
    <row r="40490" spans="1:7">
      <c r="A40490">
        <v>72249014</v>
      </c>
      <c r="B40490" t="s">
        <v>137</v>
      </c>
      <c r="C40490" s="30">
        <v>3.26</v>
      </c>
      <c r="D40490" t="s">
        <v>30</v>
      </c>
      <c r="G40490" t="s">
        <v>273</v>
      </c>
    </row>
    <row r="40491" spans="1:7">
      <c r="A40491">
        <v>72249014</v>
      </c>
      <c r="B40491" t="s">
        <v>137</v>
      </c>
      <c r="C40491" s="30">
        <v>3.5859999999999999</v>
      </c>
      <c r="D40491" t="s">
        <v>30</v>
      </c>
      <c r="E40491">
        <v>2026</v>
      </c>
      <c r="G40491" t="s">
        <v>273</v>
      </c>
    </row>
    <row r="40492" spans="1:7">
      <c r="A40492">
        <v>72249014</v>
      </c>
      <c r="B40492" t="s">
        <v>137</v>
      </c>
      <c r="C40492" s="30">
        <v>3.9119999999999999</v>
      </c>
      <c r="D40492" t="s">
        <v>30</v>
      </c>
      <c r="E40492">
        <v>2027</v>
      </c>
      <c r="G40492" t="s">
        <v>273</v>
      </c>
    </row>
    <row r="40493" spans="1:7">
      <c r="A40493">
        <v>72249014</v>
      </c>
      <c r="B40493" t="s">
        <v>137</v>
      </c>
      <c r="C40493" s="30">
        <v>4.2379999999999995</v>
      </c>
      <c r="D40493" t="s">
        <v>30</v>
      </c>
      <c r="E40493">
        <v>2028</v>
      </c>
      <c r="G40493" t="s">
        <v>273</v>
      </c>
    </row>
    <row r="40494" spans="1:7">
      <c r="A40494">
        <v>72249018</v>
      </c>
      <c r="B40494" t="s">
        <v>137</v>
      </c>
      <c r="C40494" s="30">
        <v>3.19</v>
      </c>
      <c r="D40494" t="s">
        <v>30</v>
      </c>
      <c r="G40494" t="s">
        <v>273</v>
      </c>
    </row>
    <row r="40495" spans="1:7">
      <c r="A40495">
        <v>72249018</v>
      </c>
      <c r="B40495" t="s">
        <v>137</v>
      </c>
      <c r="C40495" s="30">
        <v>3.5089999999999999</v>
      </c>
      <c r="D40495" t="s">
        <v>30</v>
      </c>
      <c r="E40495">
        <v>2026</v>
      </c>
      <c r="G40495" t="s">
        <v>273</v>
      </c>
    </row>
    <row r="40496" spans="1:7">
      <c r="A40496">
        <v>72249018</v>
      </c>
      <c r="B40496" t="s">
        <v>137</v>
      </c>
      <c r="C40496" s="30">
        <v>3.8279999999999998</v>
      </c>
      <c r="D40496" t="s">
        <v>30</v>
      </c>
      <c r="E40496">
        <v>2027</v>
      </c>
      <c r="G40496" t="s">
        <v>273</v>
      </c>
    </row>
    <row r="40497" spans="1:7">
      <c r="A40497">
        <v>72249018</v>
      </c>
      <c r="B40497" t="s">
        <v>137</v>
      </c>
      <c r="C40497" s="30">
        <v>4.1470000000000002</v>
      </c>
      <c r="D40497" t="s">
        <v>30</v>
      </c>
      <c r="E40497">
        <v>2028</v>
      </c>
      <c r="G40497" t="s">
        <v>273</v>
      </c>
    </row>
    <row r="40498" spans="1:7">
      <c r="A40498">
        <v>72249031</v>
      </c>
      <c r="B40498" t="s">
        <v>137</v>
      </c>
      <c r="C40498" s="30">
        <v>3.26</v>
      </c>
      <c r="D40498" t="s">
        <v>30</v>
      </c>
      <c r="G40498" t="s">
        <v>273</v>
      </c>
    </row>
    <row r="40499" spans="1:7">
      <c r="A40499">
        <v>72249031</v>
      </c>
      <c r="B40499" t="s">
        <v>137</v>
      </c>
      <c r="C40499" s="30">
        <v>3.5859999999999999</v>
      </c>
      <c r="D40499" t="s">
        <v>30</v>
      </c>
      <c r="E40499">
        <v>2026</v>
      </c>
      <c r="G40499" t="s">
        <v>273</v>
      </c>
    </row>
    <row r="40500" spans="1:7">
      <c r="A40500">
        <v>72249031</v>
      </c>
      <c r="B40500" t="s">
        <v>137</v>
      </c>
      <c r="C40500" s="30">
        <v>3.9119999999999999</v>
      </c>
      <c r="D40500" t="s">
        <v>30</v>
      </c>
      <c r="E40500">
        <v>2027</v>
      </c>
      <c r="G40500" t="s">
        <v>273</v>
      </c>
    </row>
    <row r="40501" spans="1:7">
      <c r="A40501">
        <v>72249031</v>
      </c>
      <c r="B40501" t="s">
        <v>137</v>
      </c>
      <c r="C40501" s="30">
        <v>4.2379999999999995</v>
      </c>
      <c r="D40501" t="s">
        <v>30</v>
      </c>
      <c r="E40501">
        <v>2028</v>
      </c>
      <c r="G40501" t="s">
        <v>273</v>
      </c>
    </row>
    <row r="40502" spans="1:7">
      <c r="A40502">
        <v>72249038</v>
      </c>
      <c r="B40502" t="s">
        <v>137</v>
      </c>
      <c r="C40502" s="30">
        <v>3.26</v>
      </c>
      <c r="D40502" t="s">
        <v>30</v>
      </c>
      <c r="G40502" t="s">
        <v>273</v>
      </c>
    </row>
    <row r="40503" spans="1:7">
      <c r="A40503">
        <v>72249038</v>
      </c>
      <c r="B40503" t="s">
        <v>137</v>
      </c>
      <c r="C40503" s="30">
        <v>3.5859999999999999</v>
      </c>
      <c r="D40503" t="s">
        <v>30</v>
      </c>
      <c r="E40503">
        <v>2026</v>
      </c>
      <c r="G40503" t="s">
        <v>273</v>
      </c>
    </row>
    <row r="40504" spans="1:7">
      <c r="A40504">
        <v>72249038</v>
      </c>
      <c r="B40504" t="s">
        <v>137</v>
      </c>
      <c r="C40504" s="30">
        <v>3.9119999999999999</v>
      </c>
      <c r="D40504" t="s">
        <v>30</v>
      </c>
      <c r="E40504">
        <v>2027</v>
      </c>
      <c r="G40504" t="s">
        <v>273</v>
      </c>
    </row>
    <row r="40505" spans="1:7">
      <c r="A40505">
        <v>72249038</v>
      </c>
      <c r="B40505" t="s">
        <v>137</v>
      </c>
      <c r="C40505" s="30">
        <v>4.2379999999999995</v>
      </c>
      <c r="D40505" t="s">
        <v>30</v>
      </c>
      <c r="E40505">
        <v>2028</v>
      </c>
      <c r="G40505" t="s">
        <v>273</v>
      </c>
    </row>
    <row r="40506" spans="1:7">
      <c r="A40506">
        <v>72249090</v>
      </c>
      <c r="B40506" t="s">
        <v>137</v>
      </c>
      <c r="C40506" s="30">
        <v>3.19</v>
      </c>
      <c r="D40506" t="s">
        <v>30</v>
      </c>
      <c r="G40506" t="s">
        <v>273</v>
      </c>
    </row>
    <row r="40507" spans="1:7">
      <c r="A40507">
        <v>72249090</v>
      </c>
      <c r="B40507" t="s">
        <v>137</v>
      </c>
      <c r="C40507" s="30">
        <v>3.5089999999999999</v>
      </c>
      <c r="D40507" t="s">
        <v>30</v>
      </c>
      <c r="E40507">
        <v>2026</v>
      </c>
      <c r="G40507" t="s">
        <v>273</v>
      </c>
    </row>
    <row r="40508" spans="1:7">
      <c r="A40508">
        <v>72249090</v>
      </c>
      <c r="B40508" t="s">
        <v>137</v>
      </c>
      <c r="C40508" s="30">
        <v>3.8279999999999998</v>
      </c>
      <c r="D40508" t="s">
        <v>30</v>
      </c>
      <c r="E40508">
        <v>2027</v>
      </c>
      <c r="G40508" t="s">
        <v>273</v>
      </c>
    </row>
    <row r="40509" spans="1:7">
      <c r="A40509">
        <v>72249090</v>
      </c>
      <c r="B40509" t="s">
        <v>137</v>
      </c>
      <c r="C40509" s="30">
        <v>4.1470000000000002</v>
      </c>
      <c r="D40509" t="s">
        <v>30</v>
      </c>
      <c r="E40509">
        <v>2028</v>
      </c>
      <c r="G40509" t="s">
        <v>273</v>
      </c>
    </row>
    <row r="40510" spans="1:7">
      <c r="A40510">
        <v>72251100</v>
      </c>
      <c r="B40510" t="s">
        <v>137</v>
      </c>
      <c r="C40510" s="30">
        <v>4.93</v>
      </c>
      <c r="D40510" t="s">
        <v>29</v>
      </c>
      <c r="G40510" t="s">
        <v>273</v>
      </c>
    </row>
    <row r="40511" spans="1:7">
      <c r="A40511">
        <v>72251100</v>
      </c>
      <c r="B40511" t="s">
        <v>137</v>
      </c>
      <c r="C40511" s="30">
        <v>5.423</v>
      </c>
      <c r="D40511" t="s">
        <v>29</v>
      </c>
      <c r="E40511">
        <v>2026</v>
      </c>
      <c r="G40511" t="s">
        <v>273</v>
      </c>
    </row>
    <row r="40512" spans="1:7">
      <c r="A40512">
        <v>72251100</v>
      </c>
      <c r="B40512" t="s">
        <v>137</v>
      </c>
      <c r="C40512" s="30">
        <v>5.9159999999999995</v>
      </c>
      <c r="D40512" t="s">
        <v>29</v>
      </c>
      <c r="E40512">
        <v>2027</v>
      </c>
      <c r="G40512" t="s">
        <v>273</v>
      </c>
    </row>
    <row r="40513" spans="1:7">
      <c r="A40513">
        <v>72251100</v>
      </c>
      <c r="B40513" t="s">
        <v>137</v>
      </c>
      <c r="C40513" s="30">
        <v>6.4089999999999998</v>
      </c>
      <c r="D40513" t="s">
        <v>29</v>
      </c>
      <c r="E40513">
        <v>2028</v>
      </c>
      <c r="G40513" t="s">
        <v>273</v>
      </c>
    </row>
    <row r="40514" spans="1:7">
      <c r="A40514">
        <v>72251910</v>
      </c>
      <c r="B40514" t="s">
        <v>137</v>
      </c>
      <c r="C40514" s="30">
        <v>3.26</v>
      </c>
      <c r="D40514" t="s">
        <v>29</v>
      </c>
      <c r="G40514" t="s">
        <v>273</v>
      </c>
    </row>
    <row r="40515" spans="1:7">
      <c r="A40515">
        <v>72251910</v>
      </c>
      <c r="B40515" t="s">
        <v>137</v>
      </c>
      <c r="C40515" s="30">
        <v>3.5859999999999999</v>
      </c>
      <c r="D40515" t="s">
        <v>29</v>
      </c>
      <c r="E40515">
        <v>2026</v>
      </c>
      <c r="G40515" t="s">
        <v>273</v>
      </c>
    </row>
    <row r="40516" spans="1:7">
      <c r="A40516">
        <v>72251910</v>
      </c>
      <c r="B40516" t="s">
        <v>137</v>
      </c>
      <c r="C40516" s="30">
        <v>3.9119999999999999</v>
      </c>
      <c r="D40516" t="s">
        <v>29</v>
      </c>
      <c r="E40516">
        <v>2027</v>
      </c>
      <c r="G40516" t="s">
        <v>273</v>
      </c>
    </row>
    <row r="40517" spans="1:7">
      <c r="A40517">
        <v>72251910</v>
      </c>
      <c r="B40517" t="s">
        <v>137</v>
      </c>
      <c r="C40517" s="30">
        <v>4.2379999999999995</v>
      </c>
      <c r="D40517" t="s">
        <v>29</v>
      </c>
      <c r="E40517">
        <v>2028</v>
      </c>
      <c r="G40517" t="s">
        <v>273</v>
      </c>
    </row>
    <row r="40518" spans="1:7">
      <c r="A40518">
        <v>72251990</v>
      </c>
      <c r="B40518" t="s">
        <v>137</v>
      </c>
      <c r="C40518" s="30">
        <v>3.26</v>
      </c>
      <c r="D40518" t="s">
        <v>29</v>
      </c>
      <c r="G40518" t="s">
        <v>273</v>
      </c>
    </row>
    <row r="40519" spans="1:7">
      <c r="A40519">
        <v>72251990</v>
      </c>
      <c r="B40519" t="s">
        <v>137</v>
      </c>
      <c r="C40519" s="30">
        <v>3.5859999999999999</v>
      </c>
      <c r="D40519" t="s">
        <v>29</v>
      </c>
      <c r="E40519">
        <v>2026</v>
      </c>
      <c r="G40519" t="s">
        <v>273</v>
      </c>
    </row>
    <row r="40520" spans="1:7">
      <c r="A40520">
        <v>72251990</v>
      </c>
      <c r="B40520" t="s">
        <v>137</v>
      </c>
      <c r="C40520" s="30">
        <v>3.9119999999999999</v>
      </c>
      <c r="D40520" t="s">
        <v>29</v>
      </c>
      <c r="E40520">
        <v>2027</v>
      </c>
      <c r="G40520" t="s">
        <v>273</v>
      </c>
    </row>
    <row r="40521" spans="1:7">
      <c r="A40521">
        <v>72251990</v>
      </c>
      <c r="B40521" t="s">
        <v>137</v>
      </c>
      <c r="C40521" s="30">
        <v>4.2379999999999995</v>
      </c>
      <c r="D40521" t="s">
        <v>29</v>
      </c>
      <c r="E40521">
        <v>2028</v>
      </c>
      <c r="G40521" t="s">
        <v>273</v>
      </c>
    </row>
    <row r="40522" spans="1:7">
      <c r="A40522">
        <v>722530</v>
      </c>
      <c r="B40522" t="s">
        <v>137</v>
      </c>
      <c r="C40522" s="30">
        <v>3.26</v>
      </c>
      <c r="D40522" t="s">
        <v>30</v>
      </c>
      <c r="G40522" t="s">
        <v>273</v>
      </c>
    </row>
    <row r="40523" spans="1:7">
      <c r="A40523">
        <v>722530</v>
      </c>
      <c r="B40523" t="s">
        <v>137</v>
      </c>
      <c r="C40523" s="30">
        <v>3.5859999999999999</v>
      </c>
      <c r="D40523" t="s">
        <v>30</v>
      </c>
      <c r="E40523">
        <v>2026</v>
      </c>
      <c r="G40523" t="s">
        <v>273</v>
      </c>
    </row>
    <row r="40524" spans="1:7">
      <c r="A40524">
        <v>722530</v>
      </c>
      <c r="B40524" t="s">
        <v>137</v>
      </c>
      <c r="C40524" s="30">
        <v>3.9119999999999999</v>
      </c>
      <c r="D40524" t="s">
        <v>30</v>
      </c>
      <c r="E40524">
        <v>2027</v>
      </c>
      <c r="G40524" t="s">
        <v>273</v>
      </c>
    </row>
    <row r="40525" spans="1:7">
      <c r="A40525">
        <v>722530</v>
      </c>
      <c r="B40525" t="s">
        <v>137</v>
      </c>
      <c r="C40525" s="30">
        <v>4.2379999999999995</v>
      </c>
      <c r="D40525" t="s">
        <v>30</v>
      </c>
      <c r="E40525">
        <v>2028</v>
      </c>
      <c r="G40525" t="s">
        <v>273</v>
      </c>
    </row>
    <row r="40526" spans="1:7">
      <c r="A40526">
        <v>722540</v>
      </c>
      <c r="B40526" t="s">
        <v>137</v>
      </c>
      <c r="C40526" s="30">
        <v>3.26</v>
      </c>
      <c r="D40526" t="s">
        <v>30</v>
      </c>
      <c r="G40526" t="s">
        <v>273</v>
      </c>
    </row>
    <row r="40527" spans="1:7">
      <c r="A40527">
        <v>722540</v>
      </c>
      <c r="B40527" t="s">
        <v>137</v>
      </c>
      <c r="C40527" s="30">
        <v>3.5859999999999999</v>
      </c>
      <c r="D40527" t="s">
        <v>30</v>
      </c>
      <c r="E40527">
        <v>2026</v>
      </c>
      <c r="G40527" t="s">
        <v>273</v>
      </c>
    </row>
    <row r="40528" spans="1:7">
      <c r="A40528">
        <v>722540</v>
      </c>
      <c r="B40528" t="s">
        <v>137</v>
      </c>
      <c r="C40528" s="30">
        <v>3.9119999999999999</v>
      </c>
      <c r="D40528" t="s">
        <v>30</v>
      </c>
      <c r="E40528">
        <v>2027</v>
      </c>
      <c r="G40528" t="s">
        <v>273</v>
      </c>
    </row>
    <row r="40529" spans="1:7">
      <c r="A40529">
        <v>722540</v>
      </c>
      <c r="B40529" t="s">
        <v>137</v>
      </c>
      <c r="C40529" s="30">
        <v>4.2379999999999995</v>
      </c>
      <c r="D40529" t="s">
        <v>30</v>
      </c>
      <c r="E40529">
        <v>2028</v>
      </c>
      <c r="G40529" t="s">
        <v>273</v>
      </c>
    </row>
    <row r="40530" spans="1:7">
      <c r="A40530">
        <v>722550</v>
      </c>
      <c r="B40530" t="s">
        <v>137</v>
      </c>
      <c r="C40530" s="30">
        <v>3.26</v>
      </c>
      <c r="D40530" t="s">
        <v>30</v>
      </c>
      <c r="G40530" t="s">
        <v>273</v>
      </c>
    </row>
    <row r="40531" spans="1:7">
      <c r="A40531">
        <v>722550</v>
      </c>
      <c r="B40531" t="s">
        <v>137</v>
      </c>
      <c r="C40531" s="30">
        <v>3.5859999999999999</v>
      </c>
      <c r="D40531" t="s">
        <v>30</v>
      </c>
      <c r="E40531">
        <v>2026</v>
      </c>
      <c r="G40531" t="s">
        <v>273</v>
      </c>
    </row>
    <row r="40532" spans="1:7">
      <c r="A40532">
        <v>722550</v>
      </c>
      <c r="B40532" t="s">
        <v>137</v>
      </c>
      <c r="C40532" s="30">
        <v>3.9119999999999999</v>
      </c>
      <c r="D40532" t="s">
        <v>30</v>
      </c>
      <c r="E40532">
        <v>2027</v>
      </c>
      <c r="G40532" t="s">
        <v>273</v>
      </c>
    </row>
    <row r="40533" spans="1:7">
      <c r="A40533">
        <v>722550</v>
      </c>
      <c r="B40533" t="s">
        <v>137</v>
      </c>
      <c r="C40533" s="30">
        <v>4.2379999999999995</v>
      </c>
      <c r="D40533" t="s">
        <v>30</v>
      </c>
      <c r="E40533">
        <v>2028</v>
      </c>
      <c r="G40533" t="s">
        <v>273</v>
      </c>
    </row>
    <row r="40534" spans="1:7">
      <c r="A40534">
        <v>72259100</v>
      </c>
      <c r="B40534" t="s">
        <v>137</v>
      </c>
      <c r="C40534" s="30">
        <v>3.26</v>
      </c>
      <c r="D40534" t="s">
        <v>30</v>
      </c>
      <c r="G40534" t="s">
        <v>273</v>
      </c>
    </row>
    <row r="40535" spans="1:7">
      <c r="A40535">
        <v>72259100</v>
      </c>
      <c r="B40535" t="s">
        <v>137</v>
      </c>
      <c r="C40535" s="30">
        <v>3.5859999999999999</v>
      </c>
      <c r="D40535" t="s">
        <v>30</v>
      </c>
      <c r="E40535">
        <v>2026</v>
      </c>
      <c r="G40535" t="s">
        <v>273</v>
      </c>
    </row>
    <row r="40536" spans="1:7">
      <c r="A40536">
        <v>72259100</v>
      </c>
      <c r="B40536" t="s">
        <v>137</v>
      </c>
      <c r="C40536" s="30">
        <v>3.9119999999999999</v>
      </c>
      <c r="D40536" t="s">
        <v>30</v>
      </c>
      <c r="E40536">
        <v>2027</v>
      </c>
      <c r="G40536" t="s">
        <v>273</v>
      </c>
    </row>
    <row r="40537" spans="1:7">
      <c r="A40537">
        <v>72259100</v>
      </c>
      <c r="B40537" t="s">
        <v>137</v>
      </c>
      <c r="C40537" s="30">
        <v>4.2379999999999995</v>
      </c>
      <c r="D40537" t="s">
        <v>30</v>
      </c>
      <c r="E40537">
        <v>2028</v>
      </c>
      <c r="G40537" t="s">
        <v>273</v>
      </c>
    </row>
    <row r="40538" spans="1:7">
      <c r="A40538">
        <v>72259200</v>
      </c>
      <c r="B40538" t="s">
        <v>137</v>
      </c>
      <c r="C40538" s="30">
        <v>3.26</v>
      </c>
      <c r="D40538" t="s">
        <v>30</v>
      </c>
      <c r="G40538" t="s">
        <v>273</v>
      </c>
    </row>
    <row r="40539" spans="1:7">
      <c r="A40539">
        <v>72259200</v>
      </c>
      <c r="B40539" t="s">
        <v>137</v>
      </c>
      <c r="C40539" s="30">
        <v>3.5859999999999999</v>
      </c>
      <c r="D40539" t="s">
        <v>30</v>
      </c>
      <c r="E40539">
        <v>2026</v>
      </c>
      <c r="G40539" t="s">
        <v>273</v>
      </c>
    </row>
    <row r="40540" spans="1:7">
      <c r="A40540">
        <v>72259200</v>
      </c>
      <c r="B40540" t="s">
        <v>137</v>
      </c>
      <c r="C40540" s="30">
        <v>3.9119999999999999</v>
      </c>
      <c r="D40540" t="s">
        <v>30</v>
      </c>
      <c r="E40540">
        <v>2027</v>
      </c>
      <c r="G40540" t="s">
        <v>273</v>
      </c>
    </row>
    <row r="40541" spans="1:7">
      <c r="A40541">
        <v>72259200</v>
      </c>
      <c r="B40541" t="s">
        <v>137</v>
      </c>
      <c r="C40541" s="30">
        <v>4.2379999999999995</v>
      </c>
      <c r="D40541" t="s">
        <v>30</v>
      </c>
      <c r="E40541">
        <v>2028</v>
      </c>
      <c r="G40541" t="s">
        <v>273</v>
      </c>
    </row>
    <row r="40542" spans="1:7">
      <c r="A40542">
        <v>72259900</v>
      </c>
      <c r="B40542" t="s">
        <v>137</v>
      </c>
      <c r="C40542" s="30">
        <v>3.26</v>
      </c>
      <c r="D40542" t="s">
        <v>30</v>
      </c>
      <c r="G40542" t="s">
        <v>273</v>
      </c>
    </row>
    <row r="40543" spans="1:7">
      <c r="A40543">
        <v>72259900</v>
      </c>
      <c r="B40543" t="s">
        <v>137</v>
      </c>
      <c r="C40543" s="30">
        <v>3.5859999999999999</v>
      </c>
      <c r="D40543" t="s">
        <v>30</v>
      </c>
      <c r="E40543">
        <v>2026</v>
      </c>
      <c r="G40543" t="s">
        <v>273</v>
      </c>
    </row>
    <row r="40544" spans="1:7">
      <c r="A40544">
        <v>72259900</v>
      </c>
      <c r="B40544" t="s">
        <v>137</v>
      </c>
      <c r="C40544" s="30">
        <v>3.9119999999999999</v>
      </c>
      <c r="D40544" t="s">
        <v>30</v>
      </c>
      <c r="E40544">
        <v>2027</v>
      </c>
      <c r="G40544" t="s">
        <v>273</v>
      </c>
    </row>
    <row r="40545" spans="1:7">
      <c r="A40545">
        <v>72259900</v>
      </c>
      <c r="B40545" t="s">
        <v>137</v>
      </c>
      <c r="C40545" s="30">
        <v>4.2379999999999995</v>
      </c>
      <c r="D40545" t="s">
        <v>30</v>
      </c>
      <c r="E40545">
        <v>2028</v>
      </c>
      <c r="G40545" t="s">
        <v>273</v>
      </c>
    </row>
    <row r="40546" spans="1:7">
      <c r="A40546">
        <v>72261100</v>
      </c>
      <c r="B40546" t="s">
        <v>137</v>
      </c>
      <c r="C40546" s="30">
        <v>4.93</v>
      </c>
      <c r="D40546" t="s">
        <v>29</v>
      </c>
      <c r="G40546" t="s">
        <v>273</v>
      </c>
    </row>
    <row r="40547" spans="1:7">
      <c r="A40547">
        <v>72261100</v>
      </c>
      <c r="B40547" t="s">
        <v>137</v>
      </c>
      <c r="C40547" s="30">
        <v>5.423</v>
      </c>
      <c r="D40547" t="s">
        <v>29</v>
      </c>
      <c r="E40547">
        <v>2026</v>
      </c>
      <c r="G40547" t="s">
        <v>273</v>
      </c>
    </row>
    <row r="40548" spans="1:7">
      <c r="A40548">
        <v>72261100</v>
      </c>
      <c r="B40548" t="s">
        <v>137</v>
      </c>
      <c r="C40548" s="30">
        <v>5.9159999999999995</v>
      </c>
      <c r="D40548" t="s">
        <v>29</v>
      </c>
      <c r="E40548">
        <v>2027</v>
      </c>
      <c r="G40548" t="s">
        <v>273</v>
      </c>
    </row>
    <row r="40549" spans="1:7">
      <c r="A40549">
        <v>72261100</v>
      </c>
      <c r="B40549" t="s">
        <v>137</v>
      </c>
      <c r="C40549" s="30">
        <v>6.4089999999999998</v>
      </c>
      <c r="D40549" t="s">
        <v>29</v>
      </c>
      <c r="E40549">
        <v>2028</v>
      </c>
      <c r="G40549" t="s">
        <v>273</v>
      </c>
    </row>
    <row r="40550" spans="1:7">
      <c r="A40550">
        <v>72261910</v>
      </c>
      <c r="B40550" t="s">
        <v>137</v>
      </c>
      <c r="C40550" s="30">
        <v>3.26</v>
      </c>
      <c r="D40550" t="s">
        <v>29</v>
      </c>
      <c r="G40550" t="s">
        <v>273</v>
      </c>
    </row>
    <row r="40551" spans="1:7">
      <c r="A40551">
        <v>72261910</v>
      </c>
      <c r="B40551" t="s">
        <v>137</v>
      </c>
      <c r="C40551" s="30">
        <v>3.5859999999999999</v>
      </c>
      <c r="D40551" t="s">
        <v>29</v>
      </c>
      <c r="E40551">
        <v>2026</v>
      </c>
      <c r="G40551" t="s">
        <v>273</v>
      </c>
    </row>
    <row r="40552" spans="1:7">
      <c r="A40552">
        <v>72261910</v>
      </c>
      <c r="B40552" t="s">
        <v>137</v>
      </c>
      <c r="C40552" s="30">
        <v>3.9119999999999999</v>
      </c>
      <c r="D40552" t="s">
        <v>29</v>
      </c>
      <c r="E40552">
        <v>2027</v>
      </c>
      <c r="G40552" t="s">
        <v>273</v>
      </c>
    </row>
    <row r="40553" spans="1:7">
      <c r="A40553">
        <v>72261910</v>
      </c>
      <c r="B40553" t="s">
        <v>137</v>
      </c>
      <c r="C40553" s="30">
        <v>4.2379999999999995</v>
      </c>
      <c r="D40553" t="s">
        <v>29</v>
      </c>
      <c r="E40553">
        <v>2028</v>
      </c>
      <c r="G40553" t="s">
        <v>273</v>
      </c>
    </row>
    <row r="40554" spans="1:7">
      <c r="A40554">
        <v>72261980</v>
      </c>
      <c r="B40554" t="s">
        <v>137</v>
      </c>
      <c r="C40554" s="30">
        <v>3.26</v>
      </c>
      <c r="D40554" t="s">
        <v>29</v>
      </c>
      <c r="G40554" t="s">
        <v>273</v>
      </c>
    </row>
    <row r="40555" spans="1:7">
      <c r="A40555">
        <v>72261980</v>
      </c>
      <c r="B40555" t="s">
        <v>137</v>
      </c>
      <c r="C40555" s="30">
        <v>3.5859999999999999</v>
      </c>
      <c r="D40555" t="s">
        <v>29</v>
      </c>
      <c r="E40555">
        <v>2026</v>
      </c>
      <c r="G40555" t="s">
        <v>273</v>
      </c>
    </row>
    <row r="40556" spans="1:7">
      <c r="A40556">
        <v>72261980</v>
      </c>
      <c r="B40556" t="s">
        <v>137</v>
      </c>
      <c r="C40556" s="30">
        <v>3.9119999999999999</v>
      </c>
      <c r="D40556" t="s">
        <v>29</v>
      </c>
      <c r="E40556">
        <v>2027</v>
      </c>
      <c r="G40556" t="s">
        <v>273</v>
      </c>
    </row>
    <row r="40557" spans="1:7">
      <c r="A40557">
        <v>72261980</v>
      </c>
      <c r="B40557" t="s">
        <v>137</v>
      </c>
      <c r="C40557" s="30">
        <v>4.2379999999999995</v>
      </c>
      <c r="D40557" t="s">
        <v>29</v>
      </c>
      <c r="E40557">
        <v>2028</v>
      </c>
      <c r="G40557" t="s">
        <v>273</v>
      </c>
    </row>
    <row r="40558" spans="1:7">
      <c r="A40558">
        <v>72262000</v>
      </c>
      <c r="B40558" t="s">
        <v>137</v>
      </c>
      <c r="C40558" s="30">
        <v>3.26</v>
      </c>
      <c r="D40558" t="s">
        <v>30</v>
      </c>
      <c r="G40558" t="s">
        <v>273</v>
      </c>
    </row>
    <row r="40559" spans="1:7">
      <c r="A40559">
        <v>72262000</v>
      </c>
      <c r="B40559" t="s">
        <v>137</v>
      </c>
      <c r="C40559" s="30">
        <v>3.5859999999999999</v>
      </c>
      <c r="D40559" t="s">
        <v>30</v>
      </c>
      <c r="E40559">
        <v>2026</v>
      </c>
      <c r="G40559" t="s">
        <v>273</v>
      </c>
    </row>
    <row r="40560" spans="1:7">
      <c r="A40560">
        <v>72262000</v>
      </c>
      <c r="B40560" t="s">
        <v>137</v>
      </c>
      <c r="C40560" s="30">
        <v>3.9119999999999999</v>
      </c>
      <c r="D40560" t="s">
        <v>30</v>
      </c>
      <c r="E40560">
        <v>2027</v>
      </c>
      <c r="G40560" t="s">
        <v>273</v>
      </c>
    </row>
    <row r="40561" spans="1:7">
      <c r="A40561">
        <v>72262000</v>
      </c>
      <c r="B40561" t="s">
        <v>137</v>
      </c>
      <c r="C40561" s="30">
        <v>4.2379999999999995</v>
      </c>
      <c r="D40561" t="s">
        <v>30</v>
      </c>
      <c r="E40561">
        <v>2028</v>
      </c>
      <c r="G40561" t="s">
        <v>273</v>
      </c>
    </row>
    <row r="40562" spans="1:7">
      <c r="A40562">
        <v>722691</v>
      </c>
      <c r="B40562" t="s">
        <v>137</v>
      </c>
      <c r="C40562" s="30">
        <v>3.26</v>
      </c>
      <c r="D40562" t="s">
        <v>30</v>
      </c>
      <c r="G40562" t="s">
        <v>273</v>
      </c>
    </row>
    <row r="40563" spans="1:7">
      <c r="A40563">
        <v>722691</v>
      </c>
      <c r="B40563" t="s">
        <v>137</v>
      </c>
      <c r="C40563" s="30">
        <v>3.5859999999999999</v>
      </c>
      <c r="D40563" t="s">
        <v>30</v>
      </c>
      <c r="E40563">
        <v>2026</v>
      </c>
      <c r="G40563" t="s">
        <v>273</v>
      </c>
    </row>
    <row r="40564" spans="1:7">
      <c r="A40564">
        <v>722691</v>
      </c>
      <c r="B40564" t="s">
        <v>137</v>
      </c>
      <c r="C40564" s="30">
        <v>3.9119999999999999</v>
      </c>
      <c r="D40564" t="s">
        <v>30</v>
      </c>
      <c r="E40564">
        <v>2027</v>
      </c>
      <c r="G40564" t="s">
        <v>273</v>
      </c>
    </row>
    <row r="40565" spans="1:7">
      <c r="A40565">
        <v>722691</v>
      </c>
      <c r="B40565" t="s">
        <v>137</v>
      </c>
      <c r="C40565" s="30">
        <v>4.2379999999999995</v>
      </c>
      <c r="D40565" t="s">
        <v>30</v>
      </c>
      <c r="E40565">
        <v>2028</v>
      </c>
      <c r="G40565" t="s">
        <v>273</v>
      </c>
    </row>
    <row r="40566" spans="1:7">
      <c r="A40566">
        <v>72269200</v>
      </c>
      <c r="B40566" t="s">
        <v>137</v>
      </c>
      <c r="C40566" s="30">
        <v>3.26</v>
      </c>
      <c r="D40566" t="s">
        <v>30</v>
      </c>
      <c r="G40566" t="s">
        <v>273</v>
      </c>
    </row>
    <row r="40567" spans="1:7">
      <c r="A40567">
        <v>72269200</v>
      </c>
      <c r="B40567" t="s">
        <v>137</v>
      </c>
      <c r="C40567" s="30">
        <v>3.5859999999999999</v>
      </c>
      <c r="D40567" t="s">
        <v>30</v>
      </c>
      <c r="E40567">
        <v>2026</v>
      </c>
      <c r="G40567" t="s">
        <v>273</v>
      </c>
    </row>
    <row r="40568" spans="1:7">
      <c r="A40568">
        <v>72269200</v>
      </c>
      <c r="B40568" t="s">
        <v>137</v>
      </c>
      <c r="C40568" s="30">
        <v>3.9119999999999999</v>
      </c>
      <c r="D40568" t="s">
        <v>30</v>
      </c>
      <c r="E40568">
        <v>2027</v>
      </c>
      <c r="G40568" t="s">
        <v>273</v>
      </c>
    </row>
    <row r="40569" spans="1:7">
      <c r="A40569">
        <v>72269200</v>
      </c>
      <c r="B40569" t="s">
        <v>137</v>
      </c>
      <c r="C40569" s="30">
        <v>4.2379999999999995</v>
      </c>
      <c r="D40569" t="s">
        <v>30</v>
      </c>
      <c r="E40569">
        <v>2028</v>
      </c>
      <c r="G40569" t="s">
        <v>273</v>
      </c>
    </row>
    <row r="40570" spans="1:7">
      <c r="A40570">
        <v>722699</v>
      </c>
      <c r="B40570" t="s">
        <v>137</v>
      </c>
      <c r="C40570" s="30">
        <v>3.26</v>
      </c>
      <c r="D40570" t="s">
        <v>30</v>
      </c>
      <c r="G40570" t="s">
        <v>273</v>
      </c>
    </row>
    <row r="40571" spans="1:7">
      <c r="A40571">
        <v>722699</v>
      </c>
      <c r="B40571" t="s">
        <v>137</v>
      </c>
      <c r="C40571" s="30">
        <v>3.5859999999999999</v>
      </c>
      <c r="D40571" t="s">
        <v>30</v>
      </c>
      <c r="E40571">
        <v>2026</v>
      </c>
      <c r="G40571" t="s">
        <v>273</v>
      </c>
    </row>
    <row r="40572" spans="1:7">
      <c r="A40572">
        <v>722699</v>
      </c>
      <c r="B40572" t="s">
        <v>137</v>
      </c>
      <c r="C40572" s="30">
        <v>3.9119999999999999</v>
      </c>
      <c r="D40572" t="s">
        <v>30</v>
      </c>
      <c r="E40572">
        <v>2027</v>
      </c>
      <c r="G40572" t="s">
        <v>273</v>
      </c>
    </row>
    <row r="40573" spans="1:7">
      <c r="A40573">
        <v>722699</v>
      </c>
      <c r="B40573" t="s">
        <v>137</v>
      </c>
      <c r="C40573" s="30">
        <v>4.2379999999999995</v>
      </c>
      <c r="D40573" t="s">
        <v>30</v>
      </c>
      <c r="E40573">
        <v>2028</v>
      </c>
      <c r="G40573" t="s">
        <v>273</v>
      </c>
    </row>
    <row r="40574" spans="1:7">
      <c r="A40574">
        <v>7227</v>
      </c>
      <c r="B40574" t="s">
        <v>137</v>
      </c>
      <c r="C40574" s="30">
        <v>3.26</v>
      </c>
      <c r="D40574" t="s">
        <v>29</v>
      </c>
      <c r="G40574" t="s">
        <v>273</v>
      </c>
    </row>
    <row r="40575" spans="1:7">
      <c r="A40575">
        <v>7227</v>
      </c>
      <c r="B40575" t="s">
        <v>137</v>
      </c>
      <c r="C40575" s="30">
        <v>3.5859999999999999</v>
      </c>
      <c r="D40575" t="s">
        <v>29</v>
      </c>
      <c r="E40575">
        <v>2026</v>
      </c>
      <c r="G40575" t="s">
        <v>273</v>
      </c>
    </row>
    <row r="40576" spans="1:7">
      <c r="A40576">
        <v>7227</v>
      </c>
      <c r="B40576" t="s">
        <v>137</v>
      </c>
      <c r="C40576" s="30">
        <v>3.9119999999999999</v>
      </c>
      <c r="D40576" t="s">
        <v>29</v>
      </c>
      <c r="E40576">
        <v>2027</v>
      </c>
      <c r="G40576" t="s">
        <v>273</v>
      </c>
    </row>
    <row r="40577" spans="1:7">
      <c r="A40577">
        <v>7227</v>
      </c>
      <c r="B40577" t="s">
        <v>137</v>
      </c>
      <c r="C40577" s="30">
        <v>4.2379999999999995</v>
      </c>
      <c r="D40577" t="s">
        <v>29</v>
      </c>
      <c r="E40577">
        <v>2028</v>
      </c>
      <c r="G40577" t="s">
        <v>273</v>
      </c>
    </row>
    <row r="40578" spans="1:7">
      <c r="A40578">
        <v>72281020</v>
      </c>
      <c r="B40578" t="s">
        <v>137</v>
      </c>
      <c r="C40578" s="30">
        <v>3.26</v>
      </c>
      <c r="D40578" t="s">
        <v>30</v>
      </c>
      <c r="G40578" t="s">
        <v>273</v>
      </c>
    </row>
    <row r="40579" spans="1:7">
      <c r="A40579">
        <v>72281020</v>
      </c>
      <c r="B40579" t="s">
        <v>137</v>
      </c>
      <c r="C40579" s="30">
        <v>3.5859999999999999</v>
      </c>
      <c r="D40579" t="s">
        <v>30</v>
      </c>
      <c r="E40579">
        <v>2026</v>
      </c>
      <c r="G40579" t="s">
        <v>273</v>
      </c>
    </row>
    <row r="40580" spans="1:7">
      <c r="A40580">
        <v>72281020</v>
      </c>
      <c r="B40580" t="s">
        <v>137</v>
      </c>
      <c r="C40580" s="30">
        <v>3.9119999999999999</v>
      </c>
      <c r="D40580" t="s">
        <v>30</v>
      </c>
      <c r="E40580">
        <v>2027</v>
      </c>
      <c r="G40580" t="s">
        <v>273</v>
      </c>
    </row>
    <row r="40581" spans="1:7">
      <c r="A40581">
        <v>72281020</v>
      </c>
      <c r="B40581" t="s">
        <v>137</v>
      </c>
      <c r="C40581" s="30">
        <v>4.2379999999999995</v>
      </c>
      <c r="D40581" t="s">
        <v>30</v>
      </c>
      <c r="E40581">
        <v>2028</v>
      </c>
      <c r="G40581" t="s">
        <v>273</v>
      </c>
    </row>
    <row r="40582" spans="1:7">
      <c r="A40582">
        <v>72281050</v>
      </c>
      <c r="B40582" t="s">
        <v>137</v>
      </c>
      <c r="C40582" s="30">
        <v>3.19</v>
      </c>
      <c r="D40582" t="s">
        <v>30</v>
      </c>
      <c r="G40582" t="s">
        <v>273</v>
      </c>
    </row>
    <row r="40583" spans="1:7">
      <c r="A40583">
        <v>72281050</v>
      </c>
      <c r="B40583" t="s">
        <v>137</v>
      </c>
      <c r="C40583" s="30">
        <v>3.5089999999999999</v>
      </c>
      <c r="D40583" t="s">
        <v>30</v>
      </c>
      <c r="E40583">
        <v>2026</v>
      </c>
      <c r="G40583" t="s">
        <v>273</v>
      </c>
    </row>
    <row r="40584" spans="1:7">
      <c r="A40584">
        <v>72281050</v>
      </c>
      <c r="B40584" t="s">
        <v>137</v>
      </c>
      <c r="C40584" s="30">
        <v>3.8279999999999998</v>
      </c>
      <c r="D40584" t="s">
        <v>30</v>
      </c>
      <c r="E40584">
        <v>2027</v>
      </c>
      <c r="G40584" t="s">
        <v>273</v>
      </c>
    </row>
    <row r="40585" spans="1:7">
      <c r="A40585">
        <v>72281050</v>
      </c>
      <c r="B40585" t="s">
        <v>137</v>
      </c>
      <c r="C40585" s="30">
        <v>4.1470000000000002</v>
      </c>
      <c r="D40585" t="s">
        <v>30</v>
      </c>
      <c r="E40585">
        <v>2028</v>
      </c>
      <c r="G40585" t="s">
        <v>273</v>
      </c>
    </row>
    <row r="40586" spans="1:7">
      <c r="A40586">
        <v>72281090</v>
      </c>
      <c r="B40586" t="s">
        <v>137</v>
      </c>
      <c r="C40586" s="30">
        <v>3.26</v>
      </c>
      <c r="D40586" t="s">
        <v>30</v>
      </c>
      <c r="G40586" t="s">
        <v>273</v>
      </c>
    </row>
    <row r="40587" spans="1:7">
      <c r="A40587">
        <v>72281090</v>
      </c>
      <c r="B40587" t="s">
        <v>137</v>
      </c>
      <c r="C40587" s="30">
        <v>3.5859999999999999</v>
      </c>
      <c r="D40587" t="s">
        <v>30</v>
      </c>
      <c r="E40587">
        <v>2026</v>
      </c>
      <c r="G40587" t="s">
        <v>273</v>
      </c>
    </row>
    <row r="40588" spans="1:7">
      <c r="A40588">
        <v>72281090</v>
      </c>
      <c r="B40588" t="s">
        <v>137</v>
      </c>
      <c r="C40588" s="30">
        <v>3.9119999999999999</v>
      </c>
      <c r="D40588" t="s">
        <v>30</v>
      </c>
      <c r="E40588">
        <v>2027</v>
      </c>
      <c r="G40588" t="s">
        <v>273</v>
      </c>
    </row>
    <row r="40589" spans="1:7">
      <c r="A40589">
        <v>72281090</v>
      </c>
      <c r="B40589" t="s">
        <v>137</v>
      </c>
      <c r="C40589" s="30">
        <v>4.2379999999999995</v>
      </c>
      <c r="D40589" t="s">
        <v>30</v>
      </c>
      <c r="E40589">
        <v>2028</v>
      </c>
      <c r="G40589" t="s">
        <v>273</v>
      </c>
    </row>
    <row r="40590" spans="1:7">
      <c r="A40590">
        <v>722820</v>
      </c>
      <c r="B40590" t="s">
        <v>137</v>
      </c>
      <c r="C40590" s="30">
        <v>3.26</v>
      </c>
      <c r="D40590" t="s">
        <v>30</v>
      </c>
      <c r="G40590" t="s">
        <v>273</v>
      </c>
    </row>
    <row r="40591" spans="1:7">
      <c r="A40591">
        <v>722820</v>
      </c>
      <c r="B40591" t="s">
        <v>137</v>
      </c>
      <c r="C40591" s="30">
        <v>3.5859999999999999</v>
      </c>
      <c r="D40591" t="s">
        <v>30</v>
      </c>
      <c r="E40591">
        <v>2026</v>
      </c>
      <c r="G40591" t="s">
        <v>273</v>
      </c>
    </row>
    <row r="40592" spans="1:7">
      <c r="A40592">
        <v>722820</v>
      </c>
      <c r="B40592" t="s">
        <v>137</v>
      </c>
      <c r="C40592" s="30">
        <v>3.9119999999999999</v>
      </c>
      <c r="D40592" t="s">
        <v>30</v>
      </c>
      <c r="E40592">
        <v>2027</v>
      </c>
      <c r="G40592" t="s">
        <v>273</v>
      </c>
    </row>
    <row r="40593" spans="1:7">
      <c r="A40593">
        <v>722820</v>
      </c>
      <c r="B40593" t="s">
        <v>137</v>
      </c>
      <c r="C40593" s="30">
        <v>4.2379999999999995</v>
      </c>
      <c r="D40593" t="s">
        <v>30</v>
      </c>
      <c r="E40593">
        <v>2028</v>
      </c>
      <c r="G40593" t="s">
        <v>273</v>
      </c>
    </row>
    <row r="40594" spans="1:7">
      <c r="A40594">
        <v>722830</v>
      </c>
      <c r="B40594" t="s">
        <v>137</v>
      </c>
      <c r="C40594" s="30">
        <v>3.26</v>
      </c>
      <c r="D40594" t="s">
        <v>29</v>
      </c>
      <c r="G40594" t="s">
        <v>273</v>
      </c>
    </row>
    <row r="40595" spans="1:7">
      <c r="A40595">
        <v>722830</v>
      </c>
      <c r="B40595" t="s">
        <v>137</v>
      </c>
      <c r="C40595" s="30">
        <v>3.5859999999999999</v>
      </c>
      <c r="D40595" t="s">
        <v>29</v>
      </c>
      <c r="E40595">
        <v>2026</v>
      </c>
      <c r="G40595" t="s">
        <v>273</v>
      </c>
    </row>
    <row r="40596" spans="1:7">
      <c r="A40596">
        <v>722830</v>
      </c>
      <c r="B40596" t="s">
        <v>137</v>
      </c>
      <c r="C40596" s="30">
        <v>3.9119999999999999</v>
      </c>
      <c r="D40596" t="s">
        <v>29</v>
      </c>
      <c r="E40596">
        <v>2027</v>
      </c>
      <c r="G40596" t="s">
        <v>273</v>
      </c>
    </row>
    <row r="40597" spans="1:7">
      <c r="A40597">
        <v>722830</v>
      </c>
      <c r="B40597" t="s">
        <v>137</v>
      </c>
      <c r="C40597" s="30">
        <v>4.2379999999999995</v>
      </c>
      <c r="D40597" t="s">
        <v>29</v>
      </c>
      <c r="E40597">
        <v>2028</v>
      </c>
      <c r="G40597" t="s">
        <v>273</v>
      </c>
    </row>
    <row r="40598" spans="1:7">
      <c r="A40598">
        <v>722840</v>
      </c>
      <c r="B40598" t="s">
        <v>137</v>
      </c>
      <c r="C40598" s="30">
        <v>3.19</v>
      </c>
      <c r="D40598" t="s">
        <v>30</v>
      </c>
      <c r="G40598" t="s">
        <v>273</v>
      </c>
    </row>
    <row r="40599" spans="1:7">
      <c r="A40599">
        <v>722840</v>
      </c>
      <c r="B40599" t="s">
        <v>137</v>
      </c>
      <c r="C40599" s="30">
        <v>3.5089999999999999</v>
      </c>
      <c r="D40599" t="s">
        <v>30</v>
      </c>
      <c r="E40599">
        <v>2026</v>
      </c>
      <c r="G40599" t="s">
        <v>273</v>
      </c>
    </row>
    <row r="40600" spans="1:7">
      <c r="A40600">
        <v>722840</v>
      </c>
      <c r="B40600" t="s">
        <v>137</v>
      </c>
      <c r="C40600" s="30">
        <v>3.8279999999999998</v>
      </c>
      <c r="D40600" t="s">
        <v>30</v>
      </c>
      <c r="E40600">
        <v>2027</v>
      </c>
      <c r="G40600" t="s">
        <v>273</v>
      </c>
    </row>
    <row r="40601" spans="1:7">
      <c r="A40601">
        <v>722840</v>
      </c>
      <c r="B40601" t="s">
        <v>137</v>
      </c>
      <c r="C40601" s="30">
        <v>4.1470000000000002</v>
      </c>
      <c r="D40601" t="s">
        <v>30</v>
      </c>
      <c r="E40601">
        <v>2028</v>
      </c>
      <c r="G40601" t="s">
        <v>273</v>
      </c>
    </row>
    <row r="40602" spans="1:7">
      <c r="A40602">
        <v>722850</v>
      </c>
      <c r="B40602" t="s">
        <v>137</v>
      </c>
      <c r="C40602" s="30">
        <v>3.26</v>
      </c>
      <c r="D40602" t="s">
        <v>29</v>
      </c>
      <c r="G40602" t="s">
        <v>273</v>
      </c>
    </row>
    <row r="40603" spans="1:7">
      <c r="A40603">
        <v>722850</v>
      </c>
      <c r="B40603" t="s">
        <v>137</v>
      </c>
      <c r="C40603" s="30">
        <v>3.5859999999999999</v>
      </c>
      <c r="D40603" t="s">
        <v>29</v>
      </c>
      <c r="E40603">
        <v>2026</v>
      </c>
      <c r="G40603" t="s">
        <v>273</v>
      </c>
    </row>
    <row r="40604" spans="1:7">
      <c r="A40604">
        <v>722850</v>
      </c>
      <c r="B40604" t="s">
        <v>137</v>
      </c>
      <c r="C40604" s="30">
        <v>3.9119999999999999</v>
      </c>
      <c r="D40604" t="s">
        <v>29</v>
      </c>
      <c r="E40604">
        <v>2027</v>
      </c>
      <c r="G40604" t="s">
        <v>273</v>
      </c>
    </row>
    <row r="40605" spans="1:7">
      <c r="A40605">
        <v>722850</v>
      </c>
      <c r="B40605" t="s">
        <v>137</v>
      </c>
      <c r="C40605" s="30">
        <v>4.2379999999999995</v>
      </c>
      <c r="D40605" t="s">
        <v>29</v>
      </c>
      <c r="E40605">
        <v>2028</v>
      </c>
      <c r="G40605" t="s">
        <v>273</v>
      </c>
    </row>
    <row r="40606" spans="1:7">
      <c r="A40606">
        <v>722860</v>
      </c>
      <c r="B40606" t="s">
        <v>137</v>
      </c>
      <c r="C40606" s="30">
        <v>3.26</v>
      </c>
      <c r="D40606" t="s">
        <v>30</v>
      </c>
      <c r="G40606" t="s">
        <v>273</v>
      </c>
    </row>
    <row r="40607" spans="1:7">
      <c r="A40607">
        <v>722860</v>
      </c>
      <c r="B40607" t="s">
        <v>137</v>
      </c>
      <c r="C40607" s="30">
        <v>3.5859999999999999</v>
      </c>
      <c r="D40607" t="s">
        <v>30</v>
      </c>
      <c r="E40607">
        <v>2026</v>
      </c>
      <c r="G40607" t="s">
        <v>273</v>
      </c>
    </row>
    <row r="40608" spans="1:7">
      <c r="A40608">
        <v>722860</v>
      </c>
      <c r="B40608" t="s">
        <v>137</v>
      </c>
      <c r="C40608" s="30">
        <v>3.9119999999999999</v>
      </c>
      <c r="D40608" t="s">
        <v>30</v>
      </c>
      <c r="E40608">
        <v>2027</v>
      </c>
      <c r="G40608" t="s">
        <v>273</v>
      </c>
    </row>
    <row r="40609" spans="1:7">
      <c r="A40609">
        <v>722860</v>
      </c>
      <c r="B40609" t="s">
        <v>137</v>
      </c>
      <c r="C40609" s="30">
        <v>4.2379999999999995</v>
      </c>
      <c r="D40609" t="s">
        <v>30</v>
      </c>
      <c r="E40609">
        <v>2028</v>
      </c>
      <c r="G40609" t="s">
        <v>273</v>
      </c>
    </row>
    <row r="40610" spans="1:7">
      <c r="A40610">
        <v>722870</v>
      </c>
      <c r="B40610" t="s">
        <v>137</v>
      </c>
      <c r="C40610" s="30">
        <v>3.26</v>
      </c>
      <c r="D40610" t="s">
        <v>30</v>
      </c>
      <c r="G40610" t="s">
        <v>273</v>
      </c>
    </row>
    <row r="40611" spans="1:7">
      <c r="A40611">
        <v>722870</v>
      </c>
      <c r="B40611" t="s">
        <v>137</v>
      </c>
      <c r="C40611" s="30">
        <v>3.5859999999999999</v>
      </c>
      <c r="D40611" t="s">
        <v>30</v>
      </c>
      <c r="E40611">
        <v>2026</v>
      </c>
      <c r="G40611" t="s">
        <v>273</v>
      </c>
    </row>
    <row r="40612" spans="1:7">
      <c r="A40612">
        <v>722870</v>
      </c>
      <c r="B40612" t="s">
        <v>137</v>
      </c>
      <c r="C40612" s="30">
        <v>3.9119999999999999</v>
      </c>
      <c r="D40612" t="s">
        <v>30</v>
      </c>
      <c r="E40612">
        <v>2027</v>
      </c>
      <c r="G40612" t="s">
        <v>273</v>
      </c>
    </row>
    <row r="40613" spans="1:7">
      <c r="A40613">
        <v>722870</v>
      </c>
      <c r="B40613" t="s">
        <v>137</v>
      </c>
      <c r="C40613" s="30">
        <v>4.2379999999999995</v>
      </c>
      <c r="D40613" t="s">
        <v>30</v>
      </c>
      <c r="E40613">
        <v>2028</v>
      </c>
      <c r="G40613" t="s">
        <v>273</v>
      </c>
    </row>
    <row r="40614" spans="1:7">
      <c r="A40614">
        <v>72288000</v>
      </c>
      <c r="B40614" t="s">
        <v>137</v>
      </c>
      <c r="C40614" s="30">
        <v>3.26</v>
      </c>
      <c r="D40614" t="s">
        <v>30</v>
      </c>
      <c r="G40614" t="s">
        <v>273</v>
      </c>
    </row>
    <row r="40615" spans="1:7">
      <c r="A40615">
        <v>72288000</v>
      </c>
      <c r="B40615" t="s">
        <v>137</v>
      </c>
      <c r="C40615" s="30">
        <v>3.5859999999999999</v>
      </c>
      <c r="D40615" t="s">
        <v>30</v>
      </c>
      <c r="E40615">
        <v>2026</v>
      </c>
      <c r="G40615" t="s">
        <v>273</v>
      </c>
    </row>
    <row r="40616" spans="1:7">
      <c r="A40616">
        <v>72288000</v>
      </c>
      <c r="B40616" t="s">
        <v>137</v>
      </c>
      <c r="C40616" s="30">
        <v>3.9119999999999999</v>
      </c>
      <c r="D40616" t="s">
        <v>30</v>
      </c>
      <c r="E40616">
        <v>2027</v>
      </c>
      <c r="G40616" t="s">
        <v>273</v>
      </c>
    </row>
    <row r="40617" spans="1:7">
      <c r="A40617">
        <v>72288000</v>
      </c>
      <c r="B40617" t="s">
        <v>137</v>
      </c>
      <c r="C40617" s="30">
        <v>4.2379999999999995</v>
      </c>
      <c r="D40617" t="s">
        <v>30</v>
      </c>
      <c r="E40617">
        <v>2028</v>
      </c>
      <c r="G40617" t="s">
        <v>273</v>
      </c>
    </row>
    <row r="40618" spans="1:7">
      <c r="A40618">
        <v>7229</v>
      </c>
      <c r="B40618" t="s">
        <v>137</v>
      </c>
      <c r="C40618" s="30">
        <v>3.26</v>
      </c>
      <c r="D40618" t="s">
        <v>29</v>
      </c>
      <c r="G40618" t="s">
        <v>273</v>
      </c>
    </row>
    <row r="40619" spans="1:7">
      <c r="A40619">
        <v>7229</v>
      </c>
      <c r="B40619" t="s">
        <v>137</v>
      </c>
      <c r="C40619" s="30">
        <v>3.5859999999999999</v>
      </c>
      <c r="D40619" t="s">
        <v>29</v>
      </c>
      <c r="E40619">
        <v>2026</v>
      </c>
      <c r="G40619" t="s">
        <v>273</v>
      </c>
    </row>
    <row r="40620" spans="1:7">
      <c r="A40620">
        <v>7229</v>
      </c>
      <c r="B40620" t="s">
        <v>137</v>
      </c>
      <c r="C40620" s="30">
        <v>3.9119999999999999</v>
      </c>
      <c r="D40620" t="s">
        <v>29</v>
      </c>
      <c r="E40620">
        <v>2027</v>
      </c>
      <c r="G40620" t="s">
        <v>273</v>
      </c>
    </row>
    <row r="40621" spans="1:7">
      <c r="A40621">
        <v>7229</v>
      </c>
      <c r="B40621" t="s">
        <v>137</v>
      </c>
      <c r="C40621" s="30">
        <v>4.2379999999999995</v>
      </c>
      <c r="D40621" t="s">
        <v>29</v>
      </c>
      <c r="E40621">
        <v>2028</v>
      </c>
      <c r="G40621" t="s">
        <v>273</v>
      </c>
    </row>
    <row r="40622" spans="1:7">
      <c r="A40622">
        <v>7301</v>
      </c>
      <c r="B40622" t="s">
        <v>137</v>
      </c>
      <c r="C40622" s="30">
        <v>3.21</v>
      </c>
      <c r="D40622" t="s">
        <v>29</v>
      </c>
      <c r="G40622" t="s">
        <v>273</v>
      </c>
    </row>
    <row r="40623" spans="1:7">
      <c r="A40623">
        <v>7301</v>
      </c>
      <c r="B40623" t="s">
        <v>137</v>
      </c>
      <c r="C40623" s="30">
        <v>3.5310000000000001</v>
      </c>
      <c r="D40623" t="s">
        <v>29</v>
      </c>
      <c r="E40623">
        <v>2026</v>
      </c>
      <c r="G40623" t="s">
        <v>273</v>
      </c>
    </row>
    <row r="40624" spans="1:7">
      <c r="A40624">
        <v>7301</v>
      </c>
      <c r="B40624" t="s">
        <v>137</v>
      </c>
      <c r="C40624" s="30">
        <v>3.8519999999999999</v>
      </c>
      <c r="D40624" t="s">
        <v>29</v>
      </c>
      <c r="E40624">
        <v>2027</v>
      </c>
      <c r="G40624" t="s">
        <v>273</v>
      </c>
    </row>
    <row r="40625" spans="1:7">
      <c r="A40625">
        <v>7301</v>
      </c>
      <c r="B40625" t="s">
        <v>137</v>
      </c>
      <c r="C40625" s="30">
        <v>4.173</v>
      </c>
      <c r="D40625" t="s">
        <v>29</v>
      </c>
      <c r="E40625">
        <v>2028</v>
      </c>
      <c r="G40625" t="s">
        <v>273</v>
      </c>
    </row>
    <row r="40626" spans="1:7">
      <c r="A40626">
        <v>7302</v>
      </c>
      <c r="B40626" t="s">
        <v>137</v>
      </c>
      <c r="C40626" s="30">
        <v>3.21</v>
      </c>
      <c r="D40626" t="s">
        <v>29</v>
      </c>
      <c r="G40626" t="s">
        <v>273</v>
      </c>
    </row>
    <row r="40627" spans="1:7">
      <c r="A40627">
        <v>7302</v>
      </c>
      <c r="B40627" t="s">
        <v>137</v>
      </c>
      <c r="C40627" s="30">
        <v>3.5310000000000001</v>
      </c>
      <c r="D40627" t="s">
        <v>29</v>
      </c>
      <c r="E40627">
        <v>2026</v>
      </c>
      <c r="G40627" t="s">
        <v>273</v>
      </c>
    </row>
    <row r="40628" spans="1:7">
      <c r="A40628">
        <v>7302</v>
      </c>
      <c r="B40628" t="s">
        <v>137</v>
      </c>
      <c r="C40628" s="30">
        <v>3.8519999999999999</v>
      </c>
      <c r="D40628" t="s">
        <v>29</v>
      </c>
      <c r="E40628">
        <v>2027</v>
      </c>
      <c r="G40628" t="s">
        <v>273</v>
      </c>
    </row>
    <row r="40629" spans="1:7">
      <c r="A40629">
        <v>7302</v>
      </c>
      <c r="B40629" t="s">
        <v>137</v>
      </c>
      <c r="C40629" s="30">
        <v>4.173</v>
      </c>
      <c r="D40629" t="s">
        <v>29</v>
      </c>
      <c r="E40629">
        <v>2028</v>
      </c>
      <c r="G40629" t="s">
        <v>273</v>
      </c>
    </row>
    <row r="40630" spans="1:7">
      <c r="A40630">
        <v>730300</v>
      </c>
      <c r="B40630" t="s">
        <v>137</v>
      </c>
      <c r="C40630" s="30">
        <v>3.73</v>
      </c>
      <c r="G40630" t="s">
        <v>273</v>
      </c>
    </row>
    <row r="40631" spans="1:7">
      <c r="A40631">
        <v>730300</v>
      </c>
      <c r="B40631" t="s">
        <v>137</v>
      </c>
      <c r="C40631" s="30">
        <v>4.1029999999999998</v>
      </c>
      <c r="E40631">
        <v>2026</v>
      </c>
      <c r="G40631" t="s">
        <v>273</v>
      </c>
    </row>
    <row r="40632" spans="1:7">
      <c r="A40632">
        <v>730300</v>
      </c>
      <c r="B40632" t="s">
        <v>137</v>
      </c>
      <c r="C40632" s="30">
        <v>4.476</v>
      </c>
      <c r="E40632">
        <v>2027</v>
      </c>
      <c r="G40632" t="s">
        <v>273</v>
      </c>
    </row>
    <row r="40633" spans="1:7">
      <c r="A40633">
        <v>730300</v>
      </c>
      <c r="B40633" t="s">
        <v>137</v>
      </c>
      <c r="C40633" s="30">
        <v>4.8490000000000002</v>
      </c>
      <c r="E40633">
        <v>2028</v>
      </c>
      <c r="G40633" t="s">
        <v>273</v>
      </c>
    </row>
    <row r="40634" spans="1:7">
      <c r="A40634">
        <v>73041100</v>
      </c>
      <c r="B40634" t="s">
        <v>137</v>
      </c>
      <c r="C40634" s="30">
        <v>3.12</v>
      </c>
      <c r="G40634" t="s">
        <v>273</v>
      </c>
    </row>
    <row r="40635" spans="1:7">
      <c r="A40635">
        <v>73041100</v>
      </c>
      <c r="B40635" t="s">
        <v>137</v>
      </c>
      <c r="C40635" s="30">
        <v>3.4319999999999999</v>
      </c>
      <c r="E40635">
        <v>2026</v>
      </c>
      <c r="G40635" t="s">
        <v>273</v>
      </c>
    </row>
    <row r="40636" spans="1:7">
      <c r="A40636">
        <v>73041100</v>
      </c>
      <c r="B40636" t="s">
        <v>137</v>
      </c>
      <c r="C40636" s="30">
        <v>3.7440000000000002</v>
      </c>
      <c r="E40636">
        <v>2027</v>
      </c>
      <c r="G40636" t="s">
        <v>273</v>
      </c>
    </row>
    <row r="40637" spans="1:7">
      <c r="A40637">
        <v>73041100</v>
      </c>
      <c r="B40637" t="s">
        <v>137</v>
      </c>
      <c r="C40637" s="30">
        <v>4.056</v>
      </c>
      <c r="E40637">
        <v>2028</v>
      </c>
      <c r="G40637" t="s">
        <v>273</v>
      </c>
    </row>
    <row r="40638" spans="1:7">
      <c r="A40638">
        <v>730419</v>
      </c>
      <c r="B40638" t="s">
        <v>137</v>
      </c>
      <c r="C40638" s="30">
        <v>3.21</v>
      </c>
      <c r="D40638" t="s">
        <v>29</v>
      </c>
      <c r="G40638" t="s">
        <v>273</v>
      </c>
    </row>
    <row r="40639" spans="1:7">
      <c r="A40639">
        <v>730419</v>
      </c>
      <c r="B40639" t="s">
        <v>137</v>
      </c>
      <c r="C40639" s="30">
        <v>3.5310000000000001</v>
      </c>
      <c r="D40639" t="s">
        <v>29</v>
      </c>
      <c r="E40639">
        <v>2026</v>
      </c>
      <c r="G40639" t="s">
        <v>273</v>
      </c>
    </row>
    <row r="40640" spans="1:7">
      <c r="A40640">
        <v>730419</v>
      </c>
      <c r="B40640" t="s">
        <v>137</v>
      </c>
      <c r="C40640" s="30">
        <v>3.8519999999999999</v>
      </c>
      <c r="D40640" t="s">
        <v>29</v>
      </c>
      <c r="E40640">
        <v>2027</v>
      </c>
      <c r="G40640" t="s">
        <v>273</v>
      </c>
    </row>
    <row r="40641" spans="1:7">
      <c r="A40641">
        <v>730419</v>
      </c>
      <c r="B40641" t="s">
        <v>137</v>
      </c>
      <c r="C40641" s="30">
        <v>4.173</v>
      </c>
      <c r="D40641" t="s">
        <v>29</v>
      </c>
      <c r="E40641">
        <v>2028</v>
      </c>
      <c r="G40641" t="s">
        <v>273</v>
      </c>
    </row>
    <row r="40642" spans="1:7">
      <c r="A40642">
        <v>73042200</v>
      </c>
      <c r="B40642" t="s">
        <v>137</v>
      </c>
      <c r="C40642" s="30">
        <v>3.12</v>
      </c>
      <c r="G40642" t="s">
        <v>273</v>
      </c>
    </row>
    <row r="40643" spans="1:7">
      <c r="A40643">
        <v>73042200</v>
      </c>
      <c r="B40643" t="s">
        <v>137</v>
      </c>
      <c r="C40643" s="30">
        <v>3.4319999999999999</v>
      </c>
      <c r="E40643">
        <v>2026</v>
      </c>
      <c r="G40643" t="s">
        <v>273</v>
      </c>
    </row>
    <row r="40644" spans="1:7">
      <c r="A40644">
        <v>73042200</v>
      </c>
      <c r="B40644" t="s">
        <v>137</v>
      </c>
      <c r="C40644" s="30">
        <v>3.7440000000000002</v>
      </c>
      <c r="E40644">
        <v>2027</v>
      </c>
      <c r="G40644" t="s">
        <v>273</v>
      </c>
    </row>
    <row r="40645" spans="1:7">
      <c r="A40645">
        <v>73042200</v>
      </c>
      <c r="B40645" t="s">
        <v>137</v>
      </c>
      <c r="C40645" s="30">
        <v>4.056</v>
      </c>
      <c r="E40645">
        <v>2028</v>
      </c>
      <c r="G40645" t="s">
        <v>273</v>
      </c>
    </row>
    <row r="40646" spans="1:7">
      <c r="A40646">
        <v>73042300</v>
      </c>
      <c r="B40646" t="s">
        <v>137</v>
      </c>
      <c r="C40646" s="30">
        <v>3.21</v>
      </c>
      <c r="D40646" t="s">
        <v>29</v>
      </c>
      <c r="G40646" t="s">
        <v>273</v>
      </c>
    </row>
    <row r="40647" spans="1:7">
      <c r="A40647">
        <v>73042300</v>
      </c>
      <c r="B40647" t="s">
        <v>137</v>
      </c>
      <c r="C40647" s="30">
        <v>3.5310000000000001</v>
      </c>
      <c r="D40647" t="s">
        <v>29</v>
      </c>
      <c r="E40647">
        <v>2026</v>
      </c>
      <c r="G40647" t="s">
        <v>273</v>
      </c>
    </row>
    <row r="40648" spans="1:7">
      <c r="A40648">
        <v>73042300</v>
      </c>
      <c r="B40648" t="s">
        <v>137</v>
      </c>
      <c r="C40648" s="30">
        <v>3.8519999999999999</v>
      </c>
      <c r="D40648" t="s">
        <v>29</v>
      </c>
      <c r="E40648">
        <v>2027</v>
      </c>
      <c r="G40648" t="s">
        <v>273</v>
      </c>
    </row>
    <row r="40649" spans="1:7">
      <c r="A40649">
        <v>73042300</v>
      </c>
      <c r="B40649" t="s">
        <v>137</v>
      </c>
      <c r="C40649" s="30">
        <v>4.173</v>
      </c>
      <c r="D40649" t="s">
        <v>29</v>
      </c>
      <c r="E40649">
        <v>2028</v>
      </c>
      <c r="G40649" t="s">
        <v>273</v>
      </c>
    </row>
    <row r="40650" spans="1:7">
      <c r="A40650">
        <v>73042400</v>
      </c>
      <c r="B40650" t="s">
        <v>137</v>
      </c>
      <c r="C40650" s="30">
        <v>3.12</v>
      </c>
      <c r="G40650" t="s">
        <v>273</v>
      </c>
    </row>
    <row r="40651" spans="1:7">
      <c r="A40651">
        <v>73042400</v>
      </c>
      <c r="B40651" t="s">
        <v>137</v>
      </c>
      <c r="C40651" s="30">
        <v>3.4319999999999999</v>
      </c>
      <c r="E40651">
        <v>2026</v>
      </c>
      <c r="G40651" t="s">
        <v>273</v>
      </c>
    </row>
    <row r="40652" spans="1:7">
      <c r="A40652">
        <v>73042400</v>
      </c>
      <c r="B40652" t="s">
        <v>137</v>
      </c>
      <c r="C40652" s="30">
        <v>3.7440000000000002</v>
      </c>
      <c r="E40652">
        <v>2027</v>
      </c>
      <c r="G40652" t="s">
        <v>273</v>
      </c>
    </row>
    <row r="40653" spans="1:7">
      <c r="A40653">
        <v>73042400</v>
      </c>
      <c r="B40653" t="s">
        <v>137</v>
      </c>
      <c r="C40653" s="30">
        <v>4.056</v>
      </c>
      <c r="E40653">
        <v>2028</v>
      </c>
      <c r="G40653" t="s">
        <v>273</v>
      </c>
    </row>
    <row r="40654" spans="1:7">
      <c r="A40654">
        <v>730429</v>
      </c>
      <c r="B40654" t="s">
        <v>137</v>
      </c>
      <c r="C40654" s="30">
        <v>3.21</v>
      </c>
      <c r="D40654" t="s">
        <v>29</v>
      </c>
      <c r="G40654" t="s">
        <v>273</v>
      </c>
    </row>
    <row r="40655" spans="1:7">
      <c r="A40655">
        <v>730429</v>
      </c>
      <c r="B40655" t="s">
        <v>137</v>
      </c>
      <c r="C40655" s="30">
        <v>3.5310000000000001</v>
      </c>
      <c r="D40655" t="s">
        <v>29</v>
      </c>
      <c r="E40655">
        <v>2026</v>
      </c>
      <c r="G40655" t="s">
        <v>273</v>
      </c>
    </row>
    <row r="40656" spans="1:7">
      <c r="A40656">
        <v>730429</v>
      </c>
      <c r="B40656" t="s">
        <v>137</v>
      </c>
      <c r="C40656" s="30">
        <v>3.8519999999999999</v>
      </c>
      <c r="D40656" t="s">
        <v>29</v>
      </c>
      <c r="E40656">
        <v>2027</v>
      </c>
      <c r="G40656" t="s">
        <v>273</v>
      </c>
    </row>
    <row r="40657" spans="1:7">
      <c r="A40657">
        <v>730429</v>
      </c>
      <c r="B40657" t="s">
        <v>137</v>
      </c>
      <c r="C40657" s="30">
        <v>4.173</v>
      </c>
      <c r="D40657" t="s">
        <v>29</v>
      </c>
      <c r="E40657">
        <v>2028</v>
      </c>
      <c r="G40657" t="s">
        <v>273</v>
      </c>
    </row>
    <row r="40658" spans="1:7">
      <c r="A40658">
        <v>730431</v>
      </c>
      <c r="B40658" t="s">
        <v>137</v>
      </c>
      <c r="C40658" s="30">
        <v>3.21</v>
      </c>
      <c r="D40658" t="s">
        <v>29</v>
      </c>
      <c r="G40658" t="s">
        <v>273</v>
      </c>
    </row>
    <row r="40659" spans="1:7">
      <c r="A40659">
        <v>730431</v>
      </c>
      <c r="B40659" t="s">
        <v>137</v>
      </c>
      <c r="C40659" s="30">
        <v>3.5310000000000001</v>
      </c>
      <c r="D40659" t="s">
        <v>29</v>
      </c>
      <c r="E40659">
        <v>2026</v>
      </c>
      <c r="G40659" t="s">
        <v>273</v>
      </c>
    </row>
    <row r="40660" spans="1:7">
      <c r="A40660">
        <v>730431</v>
      </c>
      <c r="B40660" t="s">
        <v>137</v>
      </c>
      <c r="C40660" s="30">
        <v>3.8519999999999999</v>
      </c>
      <c r="D40660" t="s">
        <v>29</v>
      </c>
      <c r="E40660">
        <v>2027</v>
      </c>
      <c r="G40660" t="s">
        <v>273</v>
      </c>
    </row>
    <row r="40661" spans="1:7">
      <c r="A40661">
        <v>730431</v>
      </c>
      <c r="B40661" t="s">
        <v>137</v>
      </c>
      <c r="C40661" s="30">
        <v>4.173</v>
      </c>
      <c r="D40661" t="s">
        <v>29</v>
      </c>
      <c r="E40661">
        <v>2028</v>
      </c>
      <c r="G40661" t="s">
        <v>273</v>
      </c>
    </row>
    <row r="40662" spans="1:7">
      <c r="A40662">
        <v>730439</v>
      </c>
      <c r="B40662" t="s">
        <v>137</v>
      </c>
      <c r="C40662" s="30">
        <v>3.21</v>
      </c>
      <c r="D40662" t="s">
        <v>29</v>
      </c>
      <c r="G40662" t="s">
        <v>273</v>
      </c>
    </row>
    <row r="40663" spans="1:7">
      <c r="A40663">
        <v>730439</v>
      </c>
      <c r="B40663" t="s">
        <v>137</v>
      </c>
      <c r="C40663" s="30">
        <v>3.5310000000000001</v>
      </c>
      <c r="D40663" t="s">
        <v>29</v>
      </c>
      <c r="E40663">
        <v>2026</v>
      </c>
      <c r="G40663" t="s">
        <v>273</v>
      </c>
    </row>
    <row r="40664" spans="1:7">
      <c r="A40664">
        <v>730439</v>
      </c>
      <c r="B40664" t="s">
        <v>137</v>
      </c>
      <c r="C40664" s="30">
        <v>3.8519999999999999</v>
      </c>
      <c r="D40664" t="s">
        <v>29</v>
      </c>
      <c r="E40664">
        <v>2027</v>
      </c>
      <c r="G40664" t="s">
        <v>273</v>
      </c>
    </row>
    <row r="40665" spans="1:7">
      <c r="A40665">
        <v>730439</v>
      </c>
      <c r="B40665" t="s">
        <v>137</v>
      </c>
      <c r="C40665" s="30">
        <v>4.173</v>
      </c>
      <c r="D40665" t="s">
        <v>29</v>
      </c>
      <c r="E40665">
        <v>2028</v>
      </c>
      <c r="G40665" t="s">
        <v>273</v>
      </c>
    </row>
    <row r="40666" spans="1:7">
      <c r="A40666">
        <v>73044100</v>
      </c>
      <c r="B40666" t="s">
        <v>137</v>
      </c>
      <c r="C40666" s="30">
        <v>3.12</v>
      </c>
      <c r="G40666" t="s">
        <v>273</v>
      </c>
    </row>
    <row r="40667" spans="1:7">
      <c r="A40667">
        <v>73044100</v>
      </c>
      <c r="B40667" t="s">
        <v>137</v>
      </c>
      <c r="C40667" s="30">
        <v>3.4319999999999999</v>
      </c>
      <c r="E40667">
        <v>2026</v>
      </c>
      <c r="G40667" t="s">
        <v>273</v>
      </c>
    </row>
    <row r="40668" spans="1:7">
      <c r="A40668">
        <v>73044100</v>
      </c>
      <c r="B40668" t="s">
        <v>137</v>
      </c>
      <c r="C40668" s="30">
        <v>3.7440000000000002</v>
      </c>
      <c r="E40668">
        <v>2027</v>
      </c>
      <c r="G40668" t="s">
        <v>273</v>
      </c>
    </row>
    <row r="40669" spans="1:7">
      <c r="A40669">
        <v>73044100</v>
      </c>
      <c r="B40669" t="s">
        <v>137</v>
      </c>
      <c r="C40669" s="30">
        <v>4.056</v>
      </c>
      <c r="E40669">
        <v>2028</v>
      </c>
      <c r="G40669" t="s">
        <v>273</v>
      </c>
    </row>
    <row r="40670" spans="1:7">
      <c r="A40670">
        <v>730449</v>
      </c>
      <c r="B40670" t="s">
        <v>137</v>
      </c>
      <c r="C40670" s="30">
        <v>3.12</v>
      </c>
      <c r="G40670" t="s">
        <v>273</v>
      </c>
    </row>
    <row r="40671" spans="1:7">
      <c r="A40671">
        <v>730449</v>
      </c>
      <c r="B40671" t="s">
        <v>137</v>
      </c>
      <c r="C40671" s="30">
        <v>3.4319999999999999</v>
      </c>
      <c r="E40671">
        <v>2026</v>
      </c>
      <c r="G40671" t="s">
        <v>273</v>
      </c>
    </row>
    <row r="40672" spans="1:7">
      <c r="A40672">
        <v>730449</v>
      </c>
      <c r="B40672" t="s">
        <v>137</v>
      </c>
      <c r="C40672" s="30">
        <v>3.7440000000000002</v>
      </c>
      <c r="E40672">
        <v>2027</v>
      </c>
      <c r="G40672" t="s">
        <v>273</v>
      </c>
    </row>
    <row r="40673" spans="1:7">
      <c r="A40673">
        <v>730449</v>
      </c>
      <c r="B40673" t="s">
        <v>137</v>
      </c>
      <c r="C40673" s="30">
        <v>4.056</v>
      </c>
      <c r="E40673">
        <v>2028</v>
      </c>
      <c r="G40673" t="s">
        <v>273</v>
      </c>
    </row>
    <row r="40674" spans="1:7">
      <c r="A40674">
        <v>730451</v>
      </c>
      <c r="B40674" t="s">
        <v>137</v>
      </c>
      <c r="C40674" s="30">
        <v>3.2</v>
      </c>
      <c r="D40674" t="s">
        <v>30</v>
      </c>
      <c r="G40674" t="s">
        <v>273</v>
      </c>
    </row>
    <row r="40675" spans="1:7">
      <c r="A40675">
        <v>730451</v>
      </c>
      <c r="B40675" t="s">
        <v>137</v>
      </c>
      <c r="C40675" s="30">
        <v>3.52</v>
      </c>
      <c r="D40675" t="s">
        <v>30</v>
      </c>
      <c r="E40675">
        <v>2026</v>
      </c>
      <c r="G40675" t="s">
        <v>273</v>
      </c>
    </row>
    <row r="40676" spans="1:7">
      <c r="A40676">
        <v>730451</v>
      </c>
      <c r="B40676" t="s">
        <v>137</v>
      </c>
      <c r="C40676" s="30">
        <v>3.8400000000000003</v>
      </c>
      <c r="D40676" t="s">
        <v>30</v>
      </c>
      <c r="E40676">
        <v>2027</v>
      </c>
      <c r="G40676" t="s">
        <v>273</v>
      </c>
    </row>
    <row r="40677" spans="1:7">
      <c r="A40677">
        <v>730451</v>
      </c>
      <c r="B40677" t="s">
        <v>137</v>
      </c>
      <c r="C40677" s="30">
        <v>4.16</v>
      </c>
      <c r="D40677" t="s">
        <v>30</v>
      </c>
      <c r="E40677">
        <v>2028</v>
      </c>
      <c r="G40677" t="s">
        <v>273</v>
      </c>
    </row>
    <row r="40678" spans="1:7">
      <c r="A40678">
        <v>730459</v>
      </c>
      <c r="B40678" t="s">
        <v>137</v>
      </c>
      <c r="C40678" s="30">
        <v>3.2</v>
      </c>
      <c r="D40678" t="s">
        <v>29</v>
      </c>
      <c r="G40678" t="s">
        <v>273</v>
      </c>
    </row>
    <row r="40679" spans="1:7">
      <c r="A40679">
        <v>730459</v>
      </c>
      <c r="B40679" t="s">
        <v>137</v>
      </c>
      <c r="C40679" s="30">
        <v>3.52</v>
      </c>
      <c r="D40679" t="s">
        <v>29</v>
      </c>
      <c r="E40679">
        <v>2026</v>
      </c>
      <c r="G40679" t="s">
        <v>273</v>
      </c>
    </row>
    <row r="40680" spans="1:7">
      <c r="A40680">
        <v>730459</v>
      </c>
      <c r="B40680" t="s">
        <v>137</v>
      </c>
      <c r="C40680" s="30">
        <v>3.8400000000000003</v>
      </c>
      <c r="D40680" t="s">
        <v>29</v>
      </c>
      <c r="E40680">
        <v>2027</v>
      </c>
      <c r="G40680" t="s">
        <v>273</v>
      </c>
    </row>
    <row r="40681" spans="1:7">
      <c r="A40681">
        <v>730459</v>
      </c>
      <c r="B40681" t="s">
        <v>137</v>
      </c>
      <c r="C40681" s="30">
        <v>4.16</v>
      </c>
      <c r="D40681" t="s">
        <v>29</v>
      </c>
      <c r="E40681">
        <v>2028</v>
      </c>
      <c r="G40681" t="s">
        <v>273</v>
      </c>
    </row>
    <row r="40682" spans="1:7">
      <c r="A40682">
        <v>73049000</v>
      </c>
      <c r="B40682" t="s">
        <v>137</v>
      </c>
      <c r="C40682" s="30">
        <v>3.21</v>
      </c>
      <c r="D40682" t="s">
        <v>29</v>
      </c>
      <c r="G40682" t="s">
        <v>273</v>
      </c>
    </row>
    <row r="40683" spans="1:7">
      <c r="A40683">
        <v>73049000</v>
      </c>
      <c r="B40683" t="s">
        <v>137</v>
      </c>
      <c r="C40683" s="30">
        <v>3.5310000000000001</v>
      </c>
      <c r="D40683" t="s">
        <v>29</v>
      </c>
      <c r="E40683">
        <v>2026</v>
      </c>
      <c r="G40683" t="s">
        <v>273</v>
      </c>
    </row>
    <row r="40684" spans="1:7">
      <c r="A40684">
        <v>73049000</v>
      </c>
      <c r="B40684" t="s">
        <v>137</v>
      </c>
      <c r="C40684" s="30">
        <v>3.8519999999999999</v>
      </c>
      <c r="D40684" t="s">
        <v>29</v>
      </c>
      <c r="E40684">
        <v>2027</v>
      </c>
      <c r="G40684" t="s">
        <v>273</v>
      </c>
    </row>
    <row r="40685" spans="1:7">
      <c r="A40685">
        <v>73049000</v>
      </c>
      <c r="B40685" t="s">
        <v>137</v>
      </c>
      <c r="C40685" s="30">
        <v>4.173</v>
      </c>
      <c r="D40685" t="s">
        <v>29</v>
      </c>
      <c r="E40685">
        <v>2028</v>
      </c>
      <c r="G40685" t="s">
        <v>273</v>
      </c>
    </row>
    <row r="40686" spans="1:7">
      <c r="A40686">
        <v>7305</v>
      </c>
      <c r="B40686" t="s">
        <v>137</v>
      </c>
      <c r="C40686" s="30">
        <v>3.2</v>
      </c>
      <c r="D40686" t="s">
        <v>29</v>
      </c>
      <c r="G40686" t="s">
        <v>273</v>
      </c>
    </row>
    <row r="40687" spans="1:7">
      <c r="A40687">
        <v>7305</v>
      </c>
      <c r="B40687" t="s">
        <v>137</v>
      </c>
      <c r="C40687" s="30">
        <v>3.52</v>
      </c>
      <c r="D40687" t="s">
        <v>29</v>
      </c>
      <c r="E40687">
        <v>2026</v>
      </c>
      <c r="G40687" t="s">
        <v>273</v>
      </c>
    </row>
    <row r="40688" spans="1:7">
      <c r="A40688">
        <v>7305</v>
      </c>
      <c r="B40688" t="s">
        <v>137</v>
      </c>
      <c r="C40688" s="30">
        <v>3.8400000000000003</v>
      </c>
      <c r="D40688" t="s">
        <v>29</v>
      </c>
      <c r="E40688">
        <v>2027</v>
      </c>
      <c r="G40688" t="s">
        <v>273</v>
      </c>
    </row>
    <row r="40689" spans="1:7">
      <c r="A40689">
        <v>7305</v>
      </c>
      <c r="B40689" t="s">
        <v>137</v>
      </c>
      <c r="C40689" s="30">
        <v>4.16</v>
      </c>
      <c r="D40689" t="s">
        <v>29</v>
      </c>
      <c r="E40689">
        <v>2028</v>
      </c>
      <c r="G40689" t="s">
        <v>273</v>
      </c>
    </row>
    <row r="40690" spans="1:7">
      <c r="A40690">
        <v>73061100</v>
      </c>
      <c r="B40690" t="s">
        <v>137</v>
      </c>
      <c r="C40690" s="30">
        <v>3.12</v>
      </c>
      <c r="G40690" t="s">
        <v>273</v>
      </c>
    </row>
    <row r="40691" spans="1:7">
      <c r="A40691">
        <v>73061100</v>
      </c>
      <c r="B40691" t="s">
        <v>137</v>
      </c>
      <c r="C40691" s="30">
        <v>3.4319999999999999</v>
      </c>
      <c r="E40691">
        <v>2026</v>
      </c>
      <c r="G40691" t="s">
        <v>273</v>
      </c>
    </row>
    <row r="40692" spans="1:7">
      <c r="A40692">
        <v>73061100</v>
      </c>
      <c r="B40692" t="s">
        <v>137</v>
      </c>
      <c r="C40692" s="30">
        <v>3.7440000000000002</v>
      </c>
      <c r="E40692">
        <v>2027</v>
      </c>
      <c r="G40692" t="s">
        <v>273</v>
      </c>
    </row>
    <row r="40693" spans="1:7">
      <c r="A40693">
        <v>73061100</v>
      </c>
      <c r="B40693" t="s">
        <v>137</v>
      </c>
      <c r="C40693" s="30">
        <v>4.056</v>
      </c>
      <c r="E40693">
        <v>2028</v>
      </c>
      <c r="G40693" t="s">
        <v>273</v>
      </c>
    </row>
    <row r="40694" spans="1:7">
      <c r="A40694">
        <v>73061900</v>
      </c>
      <c r="B40694" t="s">
        <v>137</v>
      </c>
      <c r="C40694" s="30">
        <v>3.21</v>
      </c>
      <c r="D40694" t="s">
        <v>29</v>
      </c>
      <c r="G40694" t="s">
        <v>273</v>
      </c>
    </row>
    <row r="40695" spans="1:7">
      <c r="A40695">
        <v>73061900</v>
      </c>
      <c r="B40695" t="s">
        <v>137</v>
      </c>
      <c r="C40695" s="30">
        <v>3.5310000000000001</v>
      </c>
      <c r="D40695" t="s">
        <v>29</v>
      </c>
      <c r="E40695">
        <v>2026</v>
      </c>
      <c r="G40695" t="s">
        <v>273</v>
      </c>
    </row>
    <row r="40696" spans="1:7">
      <c r="A40696">
        <v>73061900</v>
      </c>
      <c r="B40696" t="s">
        <v>137</v>
      </c>
      <c r="C40696" s="30">
        <v>3.8519999999999999</v>
      </c>
      <c r="D40696" t="s">
        <v>29</v>
      </c>
      <c r="E40696">
        <v>2027</v>
      </c>
      <c r="G40696" t="s">
        <v>273</v>
      </c>
    </row>
    <row r="40697" spans="1:7">
      <c r="A40697">
        <v>73061900</v>
      </c>
      <c r="B40697" t="s">
        <v>137</v>
      </c>
      <c r="C40697" s="30">
        <v>4.173</v>
      </c>
      <c r="D40697" t="s">
        <v>29</v>
      </c>
      <c r="E40697">
        <v>2028</v>
      </c>
      <c r="G40697" t="s">
        <v>273</v>
      </c>
    </row>
    <row r="40698" spans="1:7">
      <c r="A40698">
        <v>73062100</v>
      </c>
      <c r="B40698" t="s">
        <v>137</v>
      </c>
      <c r="C40698" s="30">
        <v>3.12</v>
      </c>
      <c r="G40698" t="s">
        <v>273</v>
      </c>
    </row>
    <row r="40699" spans="1:7">
      <c r="A40699">
        <v>73062100</v>
      </c>
      <c r="B40699" t="s">
        <v>137</v>
      </c>
      <c r="C40699" s="30">
        <v>3.4319999999999999</v>
      </c>
      <c r="E40699">
        <v>2026</v>
      </c>
      <c r="G40699" t="s">
        <v>273</v>
      </c>
    </row>
    <row r="40700" spans="1:7">
      <c r="A40700">
        <v>73062100</v>
      </c>
      <c r="B40700" t="s">
        <v>137</v>
      </c>
      <c r="C40700" s="30">
        <v>3.7440000000000002</v>
      </c>
      <c r="E40700">
        <v>2027</v>
      </c>
      <c r="G40700" t="s">
        <v>273</v>
      </c>
    </row>
    <row r="40701" spans="1:7">
      <c r="A40701">
        <v>73062100</v>
      </c>
      <c r="B40701" t="s">
        <v>137</v>
      </c>
      <c r="C40701" s="30">
        <v>4.056</v>
      </c>
      <c r="E40701">
        <v>2028</v>
      </c>
      <c r="G40701" t="s">
        <v>273</v>
      </c>
    </row>
    <row r="40702" spans="1:7">
      <c r="A40702">
        <v>73062900</v>
      </c>
      <c r="B40702" t="s">
        <v>137</v>
      </c>
      <c r="C40702" s="30">
        <v>3.21</v>
      </c>
      <c r="D40702" t="s">
        <v>29</v>
      </c>
      <c r="G40702" t="s">
        <v>273</v>
      </c>
    </row>
    <row r="40703" spans="1:7">
      <c r="A40703">
        <v>73062900</v>
      </c>
      <c r="B40703" t="s">
        <v>137</v>
      </c>
      <c r="C40703" s="30">
        <v>3.5310000000000001</v>
      </c>
      <c r="D40703" t="s">
        <v>29</v>
      </c>
      <c r="E40703">
        <v>2026</v>
      </c>
      <c r="G40703" t="s">
        <v>273</v>
      </c>
    </row>
    <row r="40704" spans="1:7">
      <c r="A40704">
        <v>73062900</v>
      </c>
      <c r="B40704" t="s">
        <v>137</v>
      </c>
      <c r="C40704" s="30">
        <v>3.8519999999999999</v>
      </c>
      <c r="D40704" t="s">
        <v>29</v>
      </c>
      <c r="E40704">
        <v>2027</v>
      </c>
      <c r="G40704" t="s">
        <v>273</v>
      </c>
    </row>
    <row r="40705" spans="1:7">
      <c r="A40705">
        <v>73062900</v>
      </c>
      <c r="B40705" t="s">
        <v>137</v>
      </c>
      <c r="C40705" s="30">
        <v>4.173</v>
      </c>
      <c r="D40705" t="s">
        <v>29</v>
      </c>
      <c r="E40705">
        <v>2028</v>
      </c>
      <c r="G40705" t="s">
        <v>273</v>
      </c>
    </row>
    <row r="40706" spans="1:7">
      <c r="A40706">
        <v>73063012</v>
      </c>
      <c r="B40706" t="s">
        <v>137</v>
      </c>
      <c r="C40706" s="30">
        <v>3.21</v>
      </c>
      <c r="D40706" t="s">
        <v>29</v>
      </c>
      <c r="G40706" t="s">
        <v>273</v>
      </c>
    </row>
    <row r="40707" spans="1:7">
      <c r="A40707">
        <v>73063012</v>
      </c>
      <c r="B40707" t="s">
        <v>137</v>
      </c>
      <c r="C40707" s="30">
        <v>3.5310000000000001</v>
      </c>
      <c r="D40707" t="s">
        <v>29</v>
      </c>
      <c r="E40707">
        <v>2026</v>
      </c>
      <c r="G40707" t="s">
        <v>273</v>
      </c>
    </row>
    <row r="40708" spans="1:7">
      <c r="A40708">
        <v>73063012</v>
      </c>
      <c r="B40708" t="s">
        <v>137</v>
      </c>
      <c r="C40708" s="30">
        <v>3.8519999999999999</v>
      </c>
      <c r="D40708" t="s">
        <v>29</v>
      </c>
      <c r="E40708">
        <v>2027</v>
      </c>
      <c r="G40708" t="s">
        <v>273</v>
      </c>
    </row>
    <row r="40709" spans="1:7">
      <c r="A40709">
        <v>73063012</v>
      </c>
      <c r="B40709" t="s">
        <v>137</v>
      </c>
      <c r="C40709" s="30">
        <v>4.173</v>
      </c>
      <c r="D40709" t="s">
        <v>29</v>
      </c>
      <c r="E40709">
        <v>2028</v>
      </c>
      <c r="G40709" t="s">
        <v>273</v>
      </c>
    </row>
    <row r="40710" spans="1:7">
      <c r="A40710">
        <v>73063018</v>
      </c>
      <c r="B40710" t="s">
        <v>137</v>
      </c>
      <c r="C40710" s="30">
        <v>3.21</v>
      </c>
      <c r="D40710" t="s">
        <v>29</v>
      </c>
      <c r="G40710" t="s">
        <v>273</v>
      </c>
    </row>
    <row r="40711" spans="1:7">
      <c r="A40711">
        <v>73063018</v>
      </c>
      <c r="B40711" t="s">
        <v>137</v>
      </c>
      <c r="C40711" s="30">
        <v>3.5310000000000001</v>
      </c>
      <c r="D40711" t="s">
        <v>29</v>
      </c>
      <c r="E40711">
        <v>2026</v>
      </c>
      <c r="G40711" t="s">
        <v>273</v>
      </c>
    </row>
    <row r="40712" spans="1:7">
      <c r="A40712">
        <v>73063018</v>
      </c>
      <c r="B40712" t="s">
        <v>137</v>
      </c>
      <c r="C40712" s="30">
        <v>3.8519999999999999</v>
      </c>
      <c r="D40712" t="s">
        <v>29</v>
      </c>
      <c r="E40712">
        <v>2027</v>
      </c>
      <c r="G40712" t="s">
        <v>273</v>
      </c>
    </row>
    <row r="40713" spans="1:7">
      <c r="A40713">
        <v>73063018</v>
      </c>
      <c r="B40713" t="s">
        <v>137</v>
      </c>
      <c r="C40713" s="30">
        <v>4.173</v>
      </c>
      <c r="D40713" t="s">
        <v>29</v>
      </c>
      <c r="E40713">
        <v>2028</v>
      </c>
      <c r="G40713" t="s">
        <v>273</v>
      </c>
    </row>
    <row r="40714" spans="1:7">
      <c r="A40714">
        <v>73063041</v>
      </c>
      <c r="B40714" t="s">
        <v>137</v>
      </c>
      <c r="C40714" s="30">
        <v>3.21</v>
      </c>
      <c r="D40714" t="s">
        <v>29</v>
      </c>
      <c r="G40714" t="s">
        <v>273</v>
      </c>
    </row>
    <row r="40715" spans="1:7">
      <c r="A40715">
        <v>73063041</v>
      </c>
      <c r="B40715" t="s">
        <v>137</v>
      </c>
      <c r="C40715" s="30">
        <v>3.5310000000000001</v>
      </c>
      <c r="D40715" t="s">
        <v>29</v>
      </c>
      <c r="E40715">
        <v>2026</v>
      </c>
      <c r="G40715" t="s">
        <v>273</v>
      </c>
    </row>
    <row r="40716" spans="1:7">
      <c r="A40716">
        <v>73063041</v>
      </c>
      <c r="B40716" t="s">
        <v>137</v>
      </c>
      <c r="C40716" s="30">
        <v>3.8519999999999999</v>
      </c>
      <c r="D40716" t="s">
        <v>29</v>
      </c>
      <c r="E40716">
        <v>2027</v>
      </c>
      <c r="G40716" t="s">
        <v>273</v>
      </c>
    </row>
    <row r="40717" spans="1:7">
      <c r="A40717">
        <v>73063041</v>
      </c>
      <c r="B40717" t="s">
        <v>137</v>
      </c>
      <c r="C40717" s="30">
        <v>4.173</v>
      </c>
      <c r="D40717" t="s">
        <v>29</v>
      </c>
      <c r="E40717">
        <v>2028</v>
      </c>
      <c r="G40717" t="s">
        <v>273</v>
      </c>
    </row>
    <row r="40718" spans="1:7">
      <c r="A40718">
        <v>73063049</v>
      </c>
      <c r="B40718" t="s">
        <v>137</v>
      </c>
      <c r="C40718" s="30">
        <v>3.21</v>
      </c>
      <c r="D40718" t="s">
        <v>29</v>
      </c>
      <c r="G40718" t="s">
        <v>273</v>
      </c>
    </row>
    <row r="40719" spans="1:7">
      <c r="A40719">
        <v>73063049</v>
      </c>
      <c r="B40719" t="s">
        <v>137</v>
      </c>
      <c r="C40719" s="30">
        <v>3.5310000000000001</v>
      </c>
      <c r="D40719" t="s">
        <v>29</v>
      </c>
      <c r="E40719">
        <v>2026</v>
      </c>
      <c r="G40719" t="s">
        <v>273</v>
      </c>
    </row>
    <row r="40720" spans="1:7">
      <c r="A40720">
        <v>73063049</v>
      </c>
      <c r="B40720" t="s">
        <v>137</v>
      </c>
      <c r="C40720" s="30">
        <v>3.8519999999999999</v>
      </c>
      <c r="D40720" t="s">
        <v>29</v>
      </c>
      <c r="E40720">
        <v>2027</v>
      </c>
      <c r="G40720" t="s">
        <v>273</v>
      </c>
    </row>
    <row r="40721" spans="1:7">
      <c r="A40721">
        <v>73063049</v>
      </c>
      <c r="B40721" t="s">
        <v>137</v>
      </c>
      <c r="C40721" s="30">
        <v>4.173</v>
      </c>
      <c r="D40721" t="s">
        <v>29</v>
      </c>
      <c r="E40721">
        <v>2028</v>
      </c>
      <c r="G40721" t="s">
        <v>273</v>
      </c>
    </row>
    <row r="40722" spans="1:7">
      <c r="A40722">
        <v>73063072</v>
      </c>
      <c r="B40722" t="s">
        <v>137</v>
      </c>
      <c r="C40722" s="30">
        <v>3.21</v>
      </c>
      <c r="D40722" t="s">
        <v>29</v>
      </c>
      <c r="G40722" t="s">
        <v>273</v>
      </c>
    </row>
    <row r="40723" spans="1:7">
      <c r="A40723">
        <v>73063072</v>
      </c>
      <c r="B40723" t="s">
        <v>137</v>
      </c>
      <c r="C40723" s="30">
        <v>3.5310000000000001</v>
      </c>
      <c r="D40723" t="s">
        <v>29</v>
      </c>
      <c r="E40723">
        <v>2026</v>
      </c>
      <c r="G40723" t="s">
        <v>273</v>
      </c>
    </row>
    <row r="40724" spans="1:7">
      <c r="A40724">
        <v>73063072</v>
      </c>
      <c r="B40724" t="s">
        <v>137</v>
      </c>
      <c r="C40724" s="30">
        <v>3.8519999999999999</v>
      </c>
      <c r="D40724" t="s">
        <v>29</v>
      </c>
      <c r="E40724">
        <v>2027</v>
      </c>
      <c r="G40724" t="s">
        <v>273</v>
      </c>
    </row>
    <row r="40725" spans="1:7">
      <c r="A40725">
        <v>73063072</v>
      </c>
      <c r="B40725" t="s">
        <v>137</v>
      </c>
      <c r="C40725" s="30">
        <v>4.173</v>
      </c>
      <c r="D40725" t="s">
        <v>29</v>
      </c>
      <c r="E40725">
        <v>2028</v>
      </c>
      <c r="G40725" t="s">
        <v>273</v>
      </c>
    </row>
    <row r="40726" spans="1:7">
      <c r="A40726">
        <v>73063077</v>
      </c>
      <c r="B40726" t="s">
        <v>137</v>
      </c>
      <c r="C40726" s="30">
        <v>3.21</v>
      </c>
      <c r="D40726" t="s">
        <v>29</v>
      </c>
      <c r="G40726" t="s">
        <v>273</v>
      </c>
    </row>
    <row r="40727" spans="1:7">
      <c r="A40727">
        <v>73063077</v>
      </c>
      <c r="B40727" t="s">
        <v>137</v>
      </c>
      <c r="C40727" s="30">
        <v>3.5310000000000001</v>
      </c>
      <c r="D40727" t="s">
        <v>29</v>
      </c>
      <c r="E40727">
        <v>2026</v>
      </c>
      <c r="G40727" t="s">
        <v>273</v>
      </c>
    </row>
    <row r="40728" spans="1:7">
      <c r="A40728">
        <v>73063077</v>
      </c>
      <c r="B40728" t="s">
        <v>137</v>
      </c>
      <c r="C40728" s="30">
        <v>3.8519999999999999</v>
      </c>
      <c r="D40728" t="s">
        <v>29</v>
      </c>
      <c r="E40728">
        <v>2027</v>
      </c>
      <c r="G40728" t="s">
        <v>273</v>
      </c>
    </row>
    <row r="40729" spans="1:7">
      <c r="A40729">
        <v>73063077</v>
      </c>
      <c r="B40729" t="s">
        <v>137</v>
      </c>
      <c r="C40729" s="30">
        <v>4.173</v>
      </c>
      <c r="D40729" t="s">
        <v>29</v>
      </c>
      <c r="E40729">
        <v>2028</v>
      </c>
      <c r="G40729" t="s">
        <v>273</v>
      </c>
    </row>
    <row r="40730" spans="1:7">
      <c r="A40730">
        <v>73063080</v>
      </c>
      <c r="B40730" t="s">
        <v>137</v>
      </c>
      <c r="C40730" s="30">
        <v>3.21</v>
      </c>
      <c r="D40730" t="s">
        <v>29</v>
      </c>
      <c r="G40730" t="s">
        <v>273</v>
      </c>
    </row>
    <row r="40731" spans="1:7">
      <c r="A40731">
        <v>73063080</v>
      </c>
      <c r="B40731" t="s">
        <v>137</v>
      </c>
      <c r="C40731" s="30">
        <v>3.5310000000000001</v>
      </c>
      <c r="D40731" t="s">
        <v>29</v>
      </c>
      <c r="E40731">
        <v>2026</v>
      </c>
      <c r="G40731" t="s">
        <v>273</v>
      </c>
    </row>
    <row r="40732" spans="1:7">
      <c r="A40732">
        <v>73063080</v>
      </c>
      <c r="B40732" t="s">
        <v>137</v>
      </c>
      <c r="C40732" s="30">
        <v>3.8519999999999999</v>
      </c>
      <c r="D40732" t="s">
        <v>29</v>
      </c>
      <c r="E40732">
        <v>2027</v>
      </c>
      <c r="G40732" t="s">
        <v>273</v>
      </c>
    </row>
    <row r="40733" spans="1:7">
      <c r="A40733">
        <v>73063080</v>
      </c>
      <c r="B40733" t="s">
        <v>137</v>
      </c>
      <c r="C40733" s="30">
        <v>4.173</v>
      </c>
      <c r="D40733" t="s">
        <v>29</v>
      </c>
      <c r="E40733">
        <v>2028</v>
      </c>
      <c r="G40733" t="s">
        <v>273</v>
      </c>
    </row>
    <row r="40734" spans="1:7">
      <c r="A40734">
        <v>73064020</v>
      </c>
      <c r="B40734" t="s">
        <v>137</v>
      </c>
      <c r="C40734" s="30">
        <v>3.12</v>
      </c>
      <c r="G40734" t="s">
        <v>273</v>
      </c>
    </row>
    <row r="40735" spans="1:7">
      <c r="A40735">
        <v>73064020</v>
      </c>
      <c r="B40735" t="s">
        <v>137</v>
      </c>
      <c r="C40735" s="30">
        <v>3.4319999999999999</v>
      </c>
      <c r="E40735">
        <v>2026</v>
      </c>
      <c r="G40735" t="s">
        <v>273</v>
      </c>
    </row>
    <row r="40736" spans="1:7">
      <c r="A40736">
        <v>73064020</v>
      </c>
      <c r="B40736" t="s">
        <v>137</v>
      </c>
      <c r="C40736" s="30">
        <v>3.7440000000000002</v>
      </c>
      <c r="E40736">
        <v>2027</v>
      </c>
      <c r="G40736" t="s">
        <v>273</v>
      </c>
    </row>
    <row r="40737" spans="1:7">
      <c r="A40737">
        <v>73064020</v>
      </c>
      <c r="B40737" t="s">
        <v>137</v>
      </c>
      <c r="C40737" s="30">
        <v>4.056</v>
      </c>
      <c r="E40737">
        <v>2028</v>
      </c>
      <c r="G40737" t="s">
        <v>273</v>
      </c>
    </row>
    <row r="40738" spans="1:7">
      <c r="A40738">
        <v>73064080</v>
      </c>
      <c r="B40738" t="s">
        <v>137</v>
      </c>
      <c r="C40738" s="30">
        <v>3.12</v>
      </c>
      <c r="G40738" t="s">
        <v>273</v>
      </c>
    </row>
    <row r="40739" spans="1:7">
      <c r="A40739">
        <v>73064080</v>
      </c>
      <c r="B40739" t="s">
        <v>137</v>
      </c>
      <c r="C40739" s="30">
        <v>3.4319999999999999</v>
      </c>
      <c r="E40739">
        <v>2026</v>
      </c>
      <c r="G40739" t="s">
        <v>273</v>
      </c>
    </row>
    <row r="40740" spans="1:7">
      <c r="A40740">
        <v>73064080</v>
      </c>
      <c r="B40740" t="s">
        <v>137</v>
      </c>
      <c r="C40740" s="30">
        <v>3.7440000000000002</v>
      </c>
      <c r="E40740">
        <v>2027</v>
      </c>
      <c r="G40740" t="s">
        <v>273</v>
      </c>
    </row>
    <row r="40741" spans="1:7">
      <c r="A40741">
        <v>73064080</v>
      </c>
      <c r="B40741" t="s">
        <v>137</v>
      </c>
      <c r="C40741" s="30">
        <v>4.056</v>
      </c>
      <c r="E40741">
        <v>2028</v>
      </c>
      <c r="G40741" t="s">
        <v>273</v>
      </c>
    </row>
    <row r="40742" spans="1:7">
      <c r="A40742">
        <v>73065021</v>
      </c>
      <c r="B40742" t="s">
        <v>137</v>
      </c>
      <c r="C40742" s="30">
        <v>3.21</v>
      </c>
      <c r="D40742" t="s">
        <v>30</v>
      </c>
      <c r="G40742" t="s">
        <v>273</v>
      </c>
    </row>
    <row r="40743" spans="1:7">
      <c r="A40743">
        <v>73065021</v>
      </c>
      <c r="B40743" t="s">
        <v>137</v>
      </c>
      <c r="C40743" s="30">
        <v>3.5310000000000001</v>
      </c>
      <c r="D40743" t="s">
        <v>30</v>
      </c>
      <c r="E40743">
        <v>2026</v>
      </c>
      <c r="G40743" t="s">
        <v>273</v>
      </c>
    </row>
    <row r="40744" spans="1:7">
      <c r="A40744">
        <v>73065021</v>
      </c>
      <c r="B40744" t="s">
        <v>137</v>
      </c>
      <c r="C40744" s="30">
        <v>3.8519999999999999</v>
      </c>
      <c r="D40744" t="s">
        <v>30</v>
      </c>
      <c r="E40744">
        <v>2027</v>
      </c>
      <c r="G40744" t="s">
        <v>273</v>
      </c>
    </row>
    <row r="40745" spans="1:7">
      <c r="A40745">
        <v>73065021</v>
      </c>
      <c r="B40745" t="s">
        <v>137</v>
      </c>
      <c r="C40745" s="30">
        <v>4.173</v>
      </c>
      <c r="D40745" t="s">
        <v>30</v>
      </c>
      <c r="E40745">
        <v>2028</v>
      </c>
      <c r="G40745" t="s">
        <v>273</v>
      </c>
    </row>
    <row r="40746" spans="1:7">
      <c r="A40746">
        <v>73065029</v>
      </c>
      <c r="B40746" t="s">
        <v>137</v>
      </c>
      <c r="C40746" s="30">
        <v>3.21</v>
      </c>
      <c r="D40746" t="s">
        <v>30</v>
      </c>
      <c r="G40746" t="s">
        <v>273</v>
      </c>
    </row>
    <row r="40747" spans="1:7">
      <c r="A40747">
        <v>73065029</v>
      </c>
      <c r="B40747" t="s">
        <v>137</v>
      </c>
      <c r="C40747" s="30">
        <v>3.5310000000000001</v>
      </c>
      <c r="D40747" t="s">
        <v>30</v>
      </c>
      <c r="E40747">
        <v>2026</v>
      </c>
      <c r="G40747" t="s">
        <v>273</v>
      </c>
    </row>
    <row r="40748" spans="1:7">
      <c r="A40748">
        <v>73065029</v>
      </c>
      <c r="B40748" t="s">
        <v>137</v>
      </c>
      <c r="C40748" s="30">
        <v>3.8519999999999999</v>
      </c>
      <c r="D40748" t="s">
        <v>30</v>
      </c>
      <c r="E40748">
        <v>2027</v>
      </c>
      <c r="G40748" t="s">
        <v>273</v>
      </c>
    </row>
    <row r="40749" spans="1:7">
      <c r="A40749">
        <v>73065029</v>
      </c>
      <c r="B40749" t="s">
        <v>137</v>
      </c>
      <c r="C40749" s="30">
        <v>4.173</v>
      </c>
      <c r="D40749" t="s">
        <v>30</v>
      </c>
      <c r="E40749">
        <v>2028</v>
      </c>
      <c r="G40749" t="s">
        <v>273</v>
      </c>
    </row>
    <row r="40750" spans="1:7">
      <c r="A40750">
        <v>73065080</v>
      </c>
      <c r="B40750" t="s">
        <v>137</v>
      </c>
      <c r="C40750" s="30">
        <v>3.21</v>
      </c>
      <c r="D40750" t="s">
        <v>30</v>
      </c>
      <c r="G40750" t="s">
        <v>273</v>
      </c>
    </row>
    <row r="40751" spans="1:7">
      <c r="A40751">
        <v>73065080</v>
      </c>
      <c r="B40751" t="s">
        <v>137</v>
      </c>
      <c r="C40751" s="30">
        <v>3.5310000000000001</v>
      </c>
      <c r="D40751" t="s">
        <v>30</v>
      </c>
      <c r="E40751">
        <v>2026</v>
      </c>
      <c r="G40751" t="s">
        <v>273</v>
      </c>
    </row>
    <row r="40752" spans="1:7">
      <c r="A40752">
        <v>73065080</v>
      </c>
      <c r="B40752" t="s">
        <v>137</v>
      </c>
      <c r="C40752" s="30">
        <v>3.8519999999999999</v>
      </c>
      <c r="D40752" t="s">
        <v>30</v>
      </c>
      <c r="E40752">
        <v>2027</v>
      </c>
      <c r="G40752" t="s">
        <v>273</v>
      </c>
    </row>
    <row r="40753" spans="1:7">
      <c r="A40753">
        <v>73065080</v>
      </c>
      <c r="B40753" t="s">
        <v>137</v>
      </c>
      <c r="C40753" s="30">
        <v>4.173</v>
      </c>
      <c r="D40753" t="s">
        <v>30</v>
      </c>
      <c r="E40753">
        <v>2028</v>
      </c>
      <c r="G40753" t="s">
        <v>273</v>
      </c>
    </row>
    <row r="40754" spans="1:7">
      <c r="A40754">
        <v>73066110</v>
      </c>
      <c r="B40754" t="s">
        <v>137</v>
      </c>
      <c r="C40754" s="30">
        <v>3.12</v>
      </c>
      <c r="G40754" t="s">
        <v>273</v>
      </c>
    </row>
    <row r="40755" spans="1:7">
      <c r="A40755">
        <v>73066110</v>
      </c>
      <c r="B40755" t="s">
        <v>137</v>
      </c>
      <c r="C40755" s="30">
        <v>3.4319999999999999</v>
      </c>
      <c r="E40755">
        <v>2026</v>
      </c>
      <c r="G40755" t="s">
        <v>273</v>
      </c>
    </row>
    <row r="40756" spans="1:7">
      <c r="A40756">
        <v>73066110</v>
      </c>
      <c r="B40756" t="s">
        <v>137</v>
      </c>
      <c r="C40756" s="30">
        <v>3.7440000000000002</v>
      </c>
      <c r="E40756">
        <v>2027</v>
      </c>
      <c r="G40756" t="s">
        <v>273</v>
      </c>
    </row>
    <row r="40757" spans="1:7">
      <c r="A40757">
        <v>73066110</v>
      </c>
      <c r="B40757" t="s">
        <v>137</v>
      </c>
      <c r="C40757" s="30">
        <v>4.056</v>
      </c>
      <c r="E40757">
        <v>2028</v>
      </c>
      <c r="G40757" t="s">
        <v>273</v>
      </c>
    </row>
    <row r="40758" spans="1:7">
      <c r="A40758">
        <v>73066192</v>
      </c>
      <c r="B40758" t="s">
        <v>137</v>
      </c>
      <c r="C40758" s="30">
        <v>3.21</v>
      </c>
      <c r="D40758" t="s">
        <v>29</v>
      </c>
      <c r="G40758" t="s">
        <v>273</v>
      </c>
    </row>
    <row r="40759" spans="1:7">
      <c r="A40759">
        <v>73066192</v>
      </c>
      <c r="B40759" t="s">
        <v>137</v>
      </c>
      <c r="C40759" s="30">
        <v>3.5310000000000001</v>
      </c>
      <c r="D40759" t="s">
        <v>29</v>
      </c>
      <c r="E40759">
        <v>2026</v>
      </c>
      <c r="G40759" t="s">
        <v>273</v>
      </c>
    </row>
    <row r="40760" spans="1:7">
      <c r="A40760">
        <v>73066192</v>
      </c>
      <c r="B40760" t="s">
        <v>137</v>
      </c>
      <c r="C40760" s="30">
        <v>3.8519999999999999</v>
      </c>
      <c r="D40760" t="s">
        <v>29</v>
      </c>
      <c r="E40760">
        <v>2027</v>
      </c>
      <c r="G40760" t="s">
        <v>273</v>
      </c>
    </row>
    <row r="40761" spans="1:7">
      <c r="A40761">
        <v>73066192</v>
      </c>
      <c r="B40761" t="s">
        <v>137</v>
      </c>
      <c r="C40761" s="30">
        <v>4.173</v>
      </c>
      <c r="D40761" t="s">
        <v>29</v>
      </c>
      <c r="E40761">
        <v>2028</v>
      </c>
      <c r="G40761" t="s">
        <v>273</v>
      </c>
    </row>
    <row r="40762" spans="1:7">
      <c r="A40762">
        <v>73066199</v>
      </c>
      <c r="B40762" t="s">
        <v>137</v>
      </c>
      <c r="C40762" s="30">
        <v>3.21</v>
      </c>
      <c r="D40762" t="s">
        <v>29</v>
      </c>
      <c r="G40762" t="s">
        <v>273</v>
      </c>
    </row>
    <row r="40763" spans="1:7">
      <c r="A40763">
        <v>73066199</v>
      </c>
      <c r="B40763" t="s">
        <v>137</v>
      </c>
      <c r="C40763" s="30">
        <v>3.5310000000000001</v>
      </c>
      <c r="D40763" t="s">
        <v>29</v>
      </c>
      <c r="E40763">
        <v>2026</v>
      </c>
      <c r="G40763" t="s">
        <v>273</v>
      </c>
    </row>
    <row r="40764" spans="1:7">
      <c r="A40764">
        <v>73066199</v>
      </c>
      <c r="B40764" t="s">
        <v>137</v>
      </c>
      <c r="C40764" s="30">
        <v>3.8519999999999999</v>
      </c>
      <c r="D40764" t="s">
        <v>29</v>
      </c>
      <c r="E40764">
        <v>2027</v>
      </c>
      <c r="G40764" t="s">
        <v>273</v>
      </c>
    </row>
    <row r="40765" spans="1:7">
      <c r="A40765">
        <v>73066199</v>
      </c>
      <c r="B40765" t="s">
        <v>137</v>
      </c>
      <c r="C40765" s="30">
        <v>4.173</v>
      </c>
      <c r="D40765" t="s">
        <v>29</v>
      </c>
      <c r="E40765">
        <v>2028</v>
      </c>
      <c r="G40765" t="s">
        <v>273</v>
      </c>
    </row>
    <row r="40766" spans="1:7">
      <c r="A40766">
        <v>73066910</v>
      </c>
      <c r="B40766" t="s">
        <v>137</v>
      </c>
      <c r="C40766" s="30">
        <v>3.12</v>
      </c>
      <c r="G40766" t="s">
        <v>273</v>
      </c>
    </row>
    <row r="40767" spans="1:7">
      <c r="A40767">
        <v>73066910</v>
      </c>
      <c r="B40767" t="s">
        <v>137</v>
      </c>
      <c r="C40767" s="30">
        <v>3.4319999999999999</v>
      </c>
      <c r="E40767">
        <v>2026</v>
      </c>
      <c r="G40767" t="s">
        <v>273</v>
      </c>
    </row>
    <row r="40768" spans="1:7">
      <c r="A40768">
        <v>73066910</v>
      </c>
      <c r="B40768" t="s">
        <v>137</v>
      </c>
      <c r="C40768" s="30">
        <v>3.7440000000000002</v>
      </c>
      <c r="E40768">
        <v>2027</v>
      </c>
      <c r="G40768" t="s">
        <v>273</v>
      </c>
    </row>
    <row r="40769" spans="1:7">
      <c r="A40769">
        <v>73066910</v>
      </c>
      <c r="B40769" t="s">
        <v>137</v>
      </c>
      <c r="C40769" s="30">
        <v>4.056</v>
      </c>
      <c r="E40769">
        <v>2028</v>
      </c>
      <c r="G40769" t="s">
        <v>273</v>
      </c>
    </row>
    <row r="40770" spans="1:7">
      <c r="A40770">
        <v>73066990</v>
      </c>
      <c r="B40770" t="s">
        <v>137</v>
      </c>
      <c r="C40770" s="30">
        <v>3.21</v>
      </c>
      <c r="D40770" t="s">
        <v>29</v>
      </c>
      <c r="G40770" t="s">
        <v>273</v>
      </c>
    </row>
    <row r="40771" spans="1:7">
      <c r="A40771">
        <v>73066990</v>
      </c>
      <c r="B40771" t="s">
        <v>137</v>
      </c>
      <c r="C40771" s="30">
        <v>3.5310000000000001</v>
      </c>
      <c r="D40771" t="s">
        <v>29</v>
      </c>
      <c r="E40771">
        <v>2026</v>
      </c>
      <c r="G40771" t="s">
        <v>273</v>
      </c>
    </row>
    <row r="40772" spans="1:7">
      <c r="A40772">
        <v>73066990</v>
      </c>
      <c r="B40772" t="s">
        <v>137</v>
      </c>
      <c r="C40772" s="30">
        <v>3.8519999999999999</v>
      </c>
      <c r="D40772" t="s">
        <v>29</v>
      </c>
      <c r="E40772">
        <v>2027</v>
      </c>
      <c r="G40772" t="s">
        <v>273</v>
      </c>
    </row>
    <row r="40773" spans="1:7">
      <c r="A40773">
        <v>73066990</v>
      </c>
      <c r="B40773" t="s">
        <v>137</v>
      </c>
      <c r="C40773" s="30">
        <v>4.173</v>
      </c>
      <c r="D40773" t="s">
        <v>29</v>
      </c>
      <c r="E40773">
        <v>2028</v>
      </c>
      <c r="G40773" t="s">
        <v>273</v>
      </c>
    </row>
    <row r="40774" spans="1:7">
      <c r="A40774">
        <v>73069000</v>
      </c>
      <c r="B40774" t="s">
        <v>137</v>
      </c>
      <c r="C40774" s="30">
        <v>3.21</v>
      </c>
      <c r="D40774" t="s">
        <v>29</v>
      </c>
      <c r="G40774" t="s">
        <v>273</v>
      </c>
    </row>
    <row r="40775" spans="1:7">
      <c r="A40775">
        <v>73069000</v>
      </c>
      <c r="B40775" t="s">
        <v>137</v>
      </c>
      <c r="C40775" s="30">
        <v>3.5310000000000001</v>
      </c>
      <c r="D40775" t="s">
        <v>29</v>
      </c>
      <c r="E40775">
        <v>2026</v>
      </c>
      <c r="G40775" t="s">
        <v>273</v>
      </c>
    </row>
    <row r="40776" spans="1:7">
      <c r="A40776">
        <v>73069000</v>
      </c>
      <c r="B40776" t="s">
        <v>137</v>
      </c>
      <c r="C40776" s="30">
        <v>3.8519999999999999</v>
      </c>
      <c r="D40776" t="s">
        <v>29</v>
      </c>
      <c r="E40776">
        <v>2027</v>
      </c>
      <c r="G40776" t="s">
        <v>273</v>
      </c>
    </row>
    <row r="40777" spans="1:7">
      <c r="A40777">
        <v>73069000</v>
      </c>
      <c r="B40777" t="s">
        <v>137</v>
      </c>
      <c r="C40777" s="30">
        <v>4.173</v>
      </c>
      <c r="D40777" t="s">
        <v>29</v>
      </c>
      <c r="E40777">
        <v>2028</v>
      </c>
      <c r="G40777" t="s">
        <v>273</v>
      </c>
    </row>
    <row r="40778" spans="1:7">
      <c r="A40778">
        <v>730711</v>
      </c>
      <c r="B40778" t="s">
        <v>137</v>
      </c>
      <c r="C40778" s="30">
        <v>3.67</v>
      </c>
      <c r="G40778" t="s">
        <v>273</v>
      </c>
    </row>
    <row r="40779" spans="1:7">
      <c r="A40779">
        <v>730711</v>
      </c>
      <c r="B40779" t="s">
        <v>137</v>
      </c>
      <c r="C40779" s="30">
        <v>4.0369999999999999</v>
      </c>
      <c r="E40779">
        <v>2026</v>
      </c>
      <c r="G40779" t="s">
        <v>273</v>
      </c>
    </row>
    <row r="40780" spans="1:7">
      <c r="A40780">
        <v>730711</v>
      </c>
      <c r="B40780" t="s">
        <v>137</v>
      </c>
      <c r="C40780" s="30">
        <v>4.4039999999999999</v>
      </c>
      <c r="E40780">
        <v>2027</v>
      </c>
      <c r="G40780" t="s">
        <v>273</v>
      </c>
    </row>
    <row r="40781" spans="1:7">
      <c r="A40781">
        <v>730711</v>
      </c>
      <c r="B40781" t="s">
        <v>137</v>
      </c>
      <c r="C40781" s="30">
        <v>4.7709999999999999</v>
      </c>
      <c r="E40781">
        <v>2028</v>
      </c>
      <c r="G40781" t="s">
        <v>273</v>
      </c>
    </row>
    <row r="40782" spans="1:7">
      <c r="A40782">
        <v>73071910</v>
      </c>
      <c r="B40782" t="s">
        <v>137</v>
      </c>
      <c r="C40782" s="30">
        <v>3.67</v>
      </c>
      <c r="G40782" t="s">
        <v>273</v>
      </c>
    </row>
    <row r="40783" spans="1:7">
      <c r="A40783">
        <v>73071910</v>
      </c>
      <c r="B40783" t="s">
        <v>137</v>
      </c>
      <c r="C40783" s="30">
        <v>4.0369999999999999</v>
      </c>
      <c r="E40783">
        <v>2026</v>
      </c>
      <c r="G40783" t="s">
        <v>273</v>
      </c>
    </row>
    <row r="40784" spans="1:7">
      <c r="A40784">
        <v>73071910</v>
      </c>
      <c r="B40784" t="s">
        <v>137</v>
      </c>
      <c r="C40784" s="30">
        <v>4.4039999999999999</v>
      </c>
      <c r="E40784">
        <v>2027</v>
      </c>
      <c r="G40784" t="s">
        <v>273</v>
      </c>
    </row>
    <row r="40785" spans="1:7">
      <c r="A40785">
        <v>73071910</v>
      </c>
      <c r="B40785" t="s">
        <v>137</v>
      </c>
      <c r="C40785" s="30">
        <v>4.7709999999999999</v>
      </c>
      <c r="E40785">
        <v>2028</v>
      </c>
      <c r="G40785" t="s">
        <v>273</v>
      </c>
    </row>
    <row r="40786" spans="1:7">
      <c r="A40786">
        <v>73071990</v>
      </c>
      <c r="B40786" t="s">
        <v>137</v>
      </c>
      <c r="C40786" s="30">
        <v>3.15</v>
      </c>
      <c r="D40786" t="s">
        <v>29</v>
      </c>
      <c r="G40786" t="s">
        <v>273</v>
      </c>
    </row>
    <row r="40787" spans="1:7">
      <c r="A40787">
        <v>73071990</v>
      </c>
      <c r="B40787" t="s">
        <v>137</v>
      </c>
      <c r="C40787" s="30">
        <v>3.4649999999999999</v>
      </c>
      <c r="D40787" t="s">
        <v>29</v>
      </c>
      <c r="E40787">
        <v>2026</v>
      </c>
      <c r="G40787" t="s">
        <v>273</v>
      </c>
    </row>
    <row r="40788" spans="1:7">
      <c r="A40788">
        <v>73071990</v>
      </c>
      <c r="B40788" t="s">
        <v>137</v>
      </c>
      <c r="C40788" s="30">
        <v>3.78</v>
      </c>
      <c r="D40788" t="s">
        <v>29</v>
      </c>
      <c r="E40788">
        <v>2027</v>
      </c>
      <c r="G40788" t="s">
        <v>273</v>
      </c>
    </row>
    <row r="40789" spans="1:7">
      <c r="A40789">
        <v>73071990</v>
      </c>
      <c r="B40789" t="s">
        <v>137</v>
      </c>
      <c r="C40789" s="30">
        <v>4.0949999999999998</v>
      </c>
      <c r="D40789" t="s">
        <v>29</v>
      </c>
      <c r="E40789">
        <v>2028</v>
      </c>
      <c r="G40789" t="s">
        <v>273</v>
      </c>
    </row>
    <row r="40790" spans="1:7">
      <c r="A40790">
        <v>73072100</v>
      </c>
      <c r="B40790" t="s">
        <v>137</v>
      </c>
      <c r="C40790" s="30">
        <v>3.21</v>
      </c>
      <c r="G40790" t="s">
        <v>273</v>
      </c>
    </row>
    <row r="40791" spans="1:7">
      <c r="A40791">
        <v>73072100</v>
      </c>
      <c r="B40791" t="s">
        <v>137</v>
      </c>
      <c r="C40791" s="30">
        <v>3.5310000000000001</v>
      </c>
      <c r="E40791">
        <v>2026</v>
      </c>
      <c r="G40791" t="s">
        <v>273</v>
      </c>
    </row>
    <row r="40792" spans="1:7">
      <c r="A40792">
        <v>73072100</v>
      </c>
      <c r="B40792" t="s">
        <v>137</v>
      </c>
      <c r="C40792" s="30">
        <v>3.8519999999999999</v>
      </c>
      <c r="E40792">
        <v>2027</v>
      </c>
      <c r="G40792" t="s">
        <v>273</v>
      </c>
    </row>
    <row r="40793" spans="1:7">
      <c r="A40793">
        <v>73072100</v>
      </c>
      <c r="B40793" t="s">
        <v>137</v>
      </c>
      <c r="C40793" s="30">
        <v>4.173</v>
      </c>
      <c r="E40793">
        <v>2028</v>
      </c>
      <c r="G40793" t="s">
        <v>273</v>
      </c>
    </row>
    <row r="40794" spans="1:7">
      <c r="A40794">
        <v>730722</v>
      </c>
      <c r="B40794" t="s">
        <v>137</v>
      </c>
      <c r="C40794" s="30">
        <v>3.21</v>
      </c>
      <c r="G40794" t="s">
        <v>273</v>
      </c>
    </row>
    <row r="40795" spans="1:7">
      <c r="A40795">
        <v>730722</v>
      </c>
      <c r="B40795" t="s">
        <v>137</v>
      </c>
      <c r="C40795" s="30">
        <v>3.5310000000000001</v>
      </c>
      <c r="E40795">
        <v>2026</v>
      </c>
      <c r="G40795" t="s">
        <v>273</v>
      </c>
    </row>
    <row r="40796" spans="1:7">
      <c r="A40796">
        <v>730722</v>
      </c>
      <c r="B40796" t="s">
        <v>137</v>
      </c>
      <c r="C40796" s="30">
        <v>3.8519999999999999</v>
      </c>
      <c r="E40796">
        <v>2027</v>
      </c>
      <c r="G40796" t="s">
        <v>273</v>
      </c>
    </row>
    <row r="40797" spans="1:7">
      <c r="A40797">
        <v>730722</v>
      </c>
      <c r="B40797" t="s">
        <v>137</v>
      </c>
      <c r="C40797" s="30">
        <v>4.173</v>
      </c>
      <c r="E40797">
        <v>2028</v>
      </c>
      <c r="G40797" t="s">
        <v>273</v>
      </c>
    </row>
    <row r="40798" spans="1:7">
      <c r="A40798">
        <v>730723</v>
      </c>
      <c r="B40798" t="s">
        <v>137</v>
      </c>
      <c r="C40798" s="30">
        <v>3.21</v>
      </c>
      <c r="G40798" t="s">
        <v>273</v>
      </c>
    </row>
    <row r="40799" spans="1:7">
      <c r="A40799">
        <v>730723</v>
      </c>
      <c r="B40799" t="s">
        <v>137</v>
      </c>
      <c r="C40799" s="30">
        <v>3.5310000000000001</v>
      </c>
      <c r="E40799">
        <v>2026</v>
      </c>
      <c r="G40799" t="s">
        <v>273</v>
      </c>
    </row>
    <row r="40800" spans="1:7">
      <c r="A40800">
        <v>730723</v>
      </c>
      <c r="B40800" t="s">
        <v>137</v>
      </c>
      <c r="C40800" s="30">
        <v>3.8519999999999999</v>
      </c>
      <c r="E40800">
        <v>2027</v>
      </c>
      <c r="G40800" t="s">
        <v>273</v>
      </c>
    </row>
    <row r="40801" spans="1:7">
      <c r="A40801">
        <v>730723</v>
      </c>
      <c r="B40801" t="s">
        <v>137</v>
      </c>
      <c r="C40801" s="30">
        <v>4.173</v>
      </c>
      <c r="E40801">
        <v>2028</v>
      </c>
      <c r="G40801" t="s">
        <v>273</v>
      </c>
    </row>
    <row r="40802" spans="1:7">
      <c r="A40802">
        <v>730729</v>
      </c>
      <c r="B40802" t="s">
        <v>137</v>
      </c>
      <c r="C40802" s="30">
        <v>3.21</v>
      </c>
      <c r="G40802" t="s">
        <v>273</v>
      </c>
    </row>
    <row r="40803" spans="1:7">
      <c r="A40803">
        <v>730729</v>
      </c>
      <c r="B40803" t="s">
        <v>137</v>
      </c>
      <c r="C40803" s="30">
        <v>3.5310000000000001</v>
      </c>
      <c r="E40803">
        <v>2026</v>
      </c>
      <c r="G40803" t="s">
        <v>273</v>
      </c>
    </row>
    <row r="40804" spans="1:7">
      <c r="A40804">
        <v>730729</v>
      </c>
      <c r="B40804" t="s">
        <v>137</v>
      </c>
      <c r="C40804" s="30">
        <v>3.8519999999999999</v>
      </c>
      <c r="E40804">
        <v>2027</v>
      </c>
      <c r="G40804" t="s">
        <v>273</v>
      </c>
    </row>
    <row r="40805" spans="1:7">
      <c r="A40805">
        <v>730729</v>
      </c>
      <c r="B40805" t="s">
        <v>137</v>
      </c>
      <c r="C40805" s="30">
        <v>4.173</v>
      </c>
      <c r="E40805">
        <v>2028</v>
      </c>
      <c r="G40805" t="s">
        <v>273</v>
      </c>
    </row>
    <row r="40806" spans="1:7">
      <c r="A40806">
        <v>73079100</v>
      </c>
      <c r="B40806" t="s">
        <v>137</v>
      </c>
      <c r="C40806" s="30">
        <v>3.21</v>
      </c>
      <c r="D40806" t="s">
        <v>29</v>
      </c>
      <c r="G40806" t="s">
        <v>273</v>
      </c>
    </row>
    <row r="40807" spans="1:7">
      <c r="A40807">
        <v>73079100</v>
      </c>
      <c r="B40807" t="s">
        <v>137</v>
      </c>
      <c r="C40807" s="30">
        <v>3.5310000000000001</v>
      </c>
      <c r="D40807" t="s">
        <v>29</v>
      </c>
      <c r="E40807">
        <v>2026</v>
      </c>
      <c r="G40807" t="s">
        <v>273</v>
      </c>
    </row>
    <row r="40808" spans="1:7">
      <c r="A40808">
        <v>73079100</v>
      </c>
      <c r="B40808" t="s">
        <v>137</v>
      </c>
      <c r="C40808" s="30">
        <v>3.8519999999999999</v>
      </c>
      <c r="D40808" t="s">
        <v>29</v>
      </c>
      <c r="E40808">
        <v>2027</v>
      </c>
      <c r="G40808" t="s">
        <v>273</v>
      </c>
    </row>
    <row r="40809" spans="1:7">
      <c r="A40809">
        <v>73079100</v>
      </c>
      <c r="B40809" t="s">
        <v>137</v>
      </c>
      <c r="C40809" s="30">
        <v>4.173</v>
      </c>
      <c r="D40809" t="s">
        <v>29</v>
      </c>
      <c r="E40809">
        <v>2028</v>
      </c>
      <c r="G40809" t="s">
        <v>273</v>
      </c>
    </row>
    <row r="40810" spans="1:7">
      <c r="A40810">
        <v>730792</v>
      </c>
      <c r="B40810" t="s">
        <v>137</v>
      </c>
      <c r="C40810" s="30">
        <v>3.21</v>
      </c>
      <c r="D40810" t="s">
        <v>29</v>
      </c>
      <c r="G40810" t="s">
        <v>273</v>
      </c>
    </row>
    <row r="40811" spans="1:7">
      <c r="A40811">
        <v>730792</v>
      </c>
      <c r="B40811" t="s">
        <v>137</v>
      </c>
      <c r="C40811" s="30">
        <v>3.5310000000000001</v>
      </c>
      <c r="D40811" t="s">
        <v>29</v>
      </c>
      <c r="E40811">
        <v>2026</v>
      </c>
      <c r="G40811" t="s">
        <v>273</v>
      </c>
    </row>
    <row r="40812" spans="1:7">
      <c r="A40812">
        <v>730792</v>
      </c>
      <c r="B40812" t="s">
        <v>137</v>
      </c>
      <c r="C40812" s="30">
        <v>3.8519999999999999</v>
      </c>
      <c r="D40812" t="s">
        <v>29</v>
      </c>
      <c r="E40812">
        <v>2027</v>
      </c>
      <c r="G40812" t="s">
        <v>273</v>
      </c>
    </row>
    <row r="40813" spans="1:7">
      <c r="A40813">
        <v>730792</v>
      </c>
      <c r="B40813" t="s">
        <v>137</v>
      </c>
      <c r="C40813" s="30">
        <v>4.173</v>
      </c>
      <c r="D40813" t="s">
        <v>29</v>
      </c>
      <c r="E40813">
        <v>2028</v>
      </c>
      <c r="G40813" t="s">
        <v>273</v>
      </c>
    </row>
    <row r="40814" spans="1:7">
      <c r="A40814">
        <v>730793</v>
      </c>
      <c r="B40814" t="s">
        <v>137</v>
      </c>
      <c r="C40814" s="30">
        <v>3.21</v>
      </c>
      <c r="D40814" t="s">
        <v>29</v>
      </c>
      <c r="G40814" t="s">
        <v>273</v>
      </c>
    </row>
    <row r="40815" spans="1:7">
      <c r="A40815">
        <v>730793</v>
      </c>
      <c r="B40815" t="s">
        <v>137</v>
      </c>
      <c r="C40815" s="30">
        <v>3.5310000000000001</v>
      </c>
      <c r="D40815" t="s">
        <v>29</v>
      </c>
      <c r="E40815">
        <v>2026</v>
      </c>
      <c r="G40815" t="s">
        <v>273</v>
      </c>
    </row>
    <row r="40816" spans="1:7">
      <c r="A40816">
        <v>730793</v>
      </c>
      <c r="B40816" t="s">
        <v>137</v>
      </c>
      <c r="C40816" s="30">
        <v>3.8519999999999999</v>
      </c>
      <c r="D40816" t="s">
        <v>29</v>
      </c>
      <c r="E40816">
        <v>2027</v>
      </c>
      <c r="G40816" t="s">
        <v>273</v>
      </c>
    </row>
    <row r="40817" spans="1:7">
      <c r="A40817">
        <v>730793</v>
      </c>
      <c r="B40817" t="s">
        <v>137</v>
      </c>
      <c r="C40817" s="30">
        <v>4.173</v>
      </c>
      <c r="D40817" t="s">
        <v>29</v>
      </c>
      <c r="E40817">
        <v>2028</v>
      </c>
      <c r="G40817" t="s">
        <v>273</v>
      </c>
    </row>
    <row r="40818" spans="1:7">
      <c r="A40818">
        <v>730799</v>
      </c>
      <c r="B40818" t="s">
        <v>137</v>
      </c>
      <c r="C40818" s="30">
        <v>3.21</v>
      </c>
      <c r="D40818" t="s">
        <v>29</v>
      </c>
      <c r="G40818" t="s">
        <v>273</v>
      </c>
    </row>
    <row r="40819" spans="1:7">
      <c r="A40819">
        <v>730799</v>
      </c>
      <c r="B40819" t="s">
        <v>137</v>
      </c>
      <c r="C40819" s="30">
        <v>3.5310000000000001</v>
      </c>
      <c r="D40819" t="s">
        <v>29</v>
      </c>
      <c r="E40819">
        <v>2026</v>
      </c>
      <c r="G40819" t="s">
        <v>273</v>
      </c>
    </row>
    <row r="40820" spans="1:7">
      <c r="A40820">
        <v>730799</v>
      </c>
      <c r="B40820" t="s">
        <v>137</v>
      </c>
      <c r="C40820" s="30">
        <v>3.8519999999999999</v>
      </c>
      <c r="D40820" t="s">
        <v>29</v>
      </c>
      <c r="E40820">
        <v>2027</v>
      </c>
      <c r="G40820" t="s">
        <v>273</v>
      </c>
    </row>
    <row r="40821" spans="1:7">
      <c r="A40821">
        <v>730799</v>
      </c>
      <c r="B40821" t="s">
        <v>137</v>
      </c>
      <c r="C40821" s="30">
        <v>4.173</v>
      </c>
      <c r="D40821" t="s">
        <v>29</v>
      </c>
      <c r="E40821">
        <v>2028</v>
      </c>
      <c r="G40821" t="s">
        <v>273</v>
      </c>
    </row>
    <row r="40822" spans="1:7">
      <c r="A40822">
        <v>7308</v>
      </c>
      <c r="B40822" t="s">
        <v>137</v>
      </c>
      <c r="C40822" s="30">
        <v>3.01</v>
      </c>
      <c r="D40822" t="s">
        <v>29</v>
      </c>
      <c r="G40822" t="s">
        <v>273</v>
      </c>
    </row>
    <row r="40823" spans="1:7">
      <c r="A40823">
        <v>7308</v>
      </c>
      <c r="B40823" t="s">
        <v>137</v>
      </c>
      <c r="C40823" s="30">
        <v>3.3109999999999999</v>
      </c>
      <c r="D40823" t="s">
        <v>29</v>
      </c>
      <c r="E40823">
        <v>2026</v>
      </c>
      <c r="G40823" t="s">
        <v>273</v>
      </c>
    </row>
    <row r="40824" spans="1:7">
      <c r="A40824">
        <v>7308</v>
      </c>
      <c r="B40824" t="s">
        <v>137</v>
      </c>
      <c r="C40824" s="30">
        <v>3.6119999999999997</v>
      </c>
      <c r="D40824" t="s">
        <v>29</v>
      </c>
      <c r="E40824">
        <v>2027</v>
      </c>
      <c r="G40824" t="s">
        <v>273</v>
      </c>
    </row>
    <row r="40825" spans="1:7">
      <c r="A40825">
        <v>7308</v>
      </c>
      <c r="B40825" t="s">
        <v>137</v>
      </c>
      <c r="C40825" s="30">
        <v>3.9129999999999998</v>
      </c>
      <c r="D40825" t="s">
        <v>29</v>
      </c>
      <c r="E40825">
        <v>2028</v>
      </c>
      <c r="G40825" t="s">
        <v>273</v>
      </c>
    </row>
    <row r="40826" spans="1:7">
      <c r="A40826">
        <v>7309</v>
      </c>
      <c r="B40826" t="s">
        <v>137</v>
      </c>
      <c r="C40826" s="30">
        <v>3.21</v>
      </c>
      <c r="D40826" t="s">
        <v>29</v>
      </c>
      <c r="G40826" t="s">
        <v>273</v>
      </c>
    </row>
    <row r="40827" spans="1:7">
      <c r="A40827">
        <v>7309</v>
      </c>
      <c r="B40827" t="s">
        <v>137</v>
      </c>
      <c r="C40827" s="30">
        <v>3.5310000000000001</v>
      </c>
      <c r="D40827" t="s">
        <v>29</v>
      </c>
      <c r="E40827">
        <v>2026</v>
      </c>
      <c r="G40827" t="s">
        <v>273</v>
      </c>
    </row>
    <row r="40828" spans="1:7">
      <c r="A40828">
        <v>7309</v>
      </c>
      <c r="B40828" t="s">
        <v>137</v>
      </c>
      <c r="C40828" s="30">
        <v>3.8519999999999999</v>
      </c>
      <c r="D40828" t="s">
        <v>29</v>
      </c>
      <c r="E40828">
        <v>2027</v>
      </c>
      <c r="G40828" t="s">
        <v>273</v>
      </c>
    </row>
    <row r="40829" spans="1:7">
      <c r="A40829">
        <v>7309</v>
      </c>
      <c r="B40829" t="s">
        <v>137</v>
      </c>
      <c r="C40829" s="30">
        <v>4.173</v>
      </c>
      <c r="D40829" t="s">
        <v>29</v>
      </c>
      <c r="E40829">
        <v>2028</v>
      </c>
      <c r="G40829" t="s">
        <v>273</v>
      </c>
    </row>
    <row r="40830" spans="1:7">
      <c r="A40830">
        <v>7310</v>
      </c>
      <c r="B40830" t="s">
        <v>137</v>
      </c>
      <c r="C40830" s="30">
        <v>3.21</v>
      </c>
      <c r="D40830" t="s">
        <v>29</v>
      </c>
      <c r="G40830" t="s">
        <v>273</v>
      </c>
    </row>
    <row r="40831" spans="1:7">
      <c r="A40831">
        <v>7310</v>
      </c>
      <c r="B40831" t="s">
        <v>137</v>
      </c>
      <c r="C40831" s="30">
        <v>3.5310000000000001</v>
      </c>
      <c r="D40831" t="s">
        <v>29</v>
      </c>
      <c r="E40831">
        <v>2026</v>
      </c>
      <c r="G40831" t="s">
        <v>273</v>
      </c>
    </row>
    <row r="40832" spans="1:7">
      <c r="A40832">
        <v>7310</v>
      </c>
      <c r="B40832" t="s">
        <v>137</v>
      </c>
      <c r="C40832" s="30">
        <v>3.8519999999999999</v>
      </c>
      <c r="D40832" t="s">
        <v>29</v>
      </c>
      <c r="E40832">
        <v>2027</v>
      </c>
      <c r="G40832" t="s">
        <v>273</v>
      </c>
    </row>
    <row r="40833" spans="1:7">
      <c r="A40833">
        <v>7310</v>
      </c>
      <c r="B40833" t="s">
        <v>137</v>
      </c>
      <c r="C40833" s="30">
        <v>4.173</v>
      </c>
      <c r="D40833" t="s">
        <v>29</v>
      </c>
      <c r="E40833">
        <v>2028</v>
      </c>
      <c r="G40833" t="s">
        <v>273</v>
      </c>
    </row>
    <row r="40834" spans="1:7">
      <c r="A40834">
        <v>731100</v>
      </c>
      <c r="B40834" t="s">
        <v>137</v>
      </c>
      <c r="C40834" s="30">
        <v>3.21</v>
      </c>
      <c r="D40834" t="s">
        <v>29</v>
      </c>
      <c r="G40834" t="s">
        <v>273</v>
      </c>
    </row>
    <row r="40835" spans="1:7">
      <c r="A40835">
        <v>731100</v>
      </c>
      <c r="B40835" t="s">
        <v>137</v>
      </c>
      <c r="C40835" s="30">
        <v>3.5310000000000001</v>
      </c>
      <c r="D40835" t="s">
        <v>29</v>
      </c>
      <c r="E40835">
        <v>2026</v>
      </c>
      <c r="G40835" t="s">
        <v>273</v>
      </c>
    </row>
    <row r="40836" spans="1:7">
      <c r="A40836">
        <v>731100</v>
      </c>
      <c r="B40836" t="s">
        <v>137</v>
      </c>
      <c r="C40836" s="30">
        <v>3.8519999999999999</v>
      </c>
      <c r="D40836" t="s">
        <v>29</v>
      </c>
      <c r="E40836">
        <v>2027</v>
      </c>
      <c r="G40836" t="s">
        <v>273</v>
      </c>
    </row>
    <row r="40837" spans="1:7">
      <c r="A40837">
        <v>731100</v>
      </c>
      <c r="B40837" t="s">
        <v>137</v>
      </c>
      <c r="C40837" s="30">
        <v>4.173</v>
      </c>
      <c r="D40837" t="s">
        <v>29</v>
      </c>
      <c r="E40837">
        <v>2028</v>
      </c>
      <c r="G40837" t="s">
        <v>273</v>
      </c>
    </row>
    <row r="40838" spans="1:7">
      <c r="A40838">
        <v>73181100</v>
      </c>
      <c r="B40838" t="s">
        <v>137</v>
      </c>
      <c r="C40838" s="30">
        <v>3.21</v>
      </c>
      <c r="D40838" t="s">
        <v>29</v>
      </c>
      <c r="G40838" t="s">
        <v>273</v>
      </c>
    </row>
    <row r="40839" spans="1:7">
      <c r="A40839">
        <v>73181100</v>
      </c>
      <c r="B40839" t="s">
        <v>137</v>
      </c>
      <c r="C40839" s="30">
        <v>3.5310000000000001</v>
      </c>
      <c r="D40839" t="s">
        <v>29</v>
      </c>
      <c r="E40839">
        <v>2026</v>
      </c>
      <c r="G40839" t="s">
        <v>273</v>
      </c>
    </row>
    <row r="40840" spans="1:7">
      <c r="A40840">
        <v>73181100</v>
      </c>
      <c r="B40840" t="s">
        <v>137</v>
      </c>
      <c r="C40840" s="30">
        <v>3.8519999999999999</v>
      </c>
      <c r="D40840" t="s">
        <v>29</v>
      </c>
      <c r="E40840">
        <v>2027</v>
      </c>
      <c r="G40840" t="s">
        <v>273</v>
      </c>
    </row>
    <row r="40841" spans="1:7">
      <c r="A40841">
        <v>73181100</v>
      </c>
      <c r="B40841" t="s">
        <v>137</v>
      </c>
      <c r="C40841" s="30">
        <v>4.173</v>
      </c>
      <c r="D40841" t="s">
        <v>29</v>
      </c>
      <c r="E40841">
        <v>2028</v>
      </c>
      <c r="G40841" t="s">
        <v>273</v>
      </c>
    </row>
    <row r="40842" spans="1:7">
      <c r="A40842">
        <v>73181210</v>
      </c>
      <c r="B40842" t="s">
        <v>137</v>
      </c>
      <c r="C40842" s="30">
        <v>3.12</v>
      </c>
      <c r="G40842" t="s">
        <v>273</v>
      </c>
    </row>
    <row r="40843" spans="1:7">
      <c r="A40843">
        <v>73181210</v>
      </c>
      <c r="B40843" t="s">
        <v>137</v>
      </c>
      <c r="C40843" s="30">
        <v>3.4319999999999999</v>
      </c>
      <c r="E40843">
        <v>2026</v>
      </c>
      <c r="G40843" t="s">
        <v>273</v>
      </c>
    </row>
    <row r="40844" spans="1:7">
      <c r="A40844">
        <v>73181210</v>
      </c>
      <c r="B40844" t="s">
        <v>137</v>
      </c>
      <c r="C40844" s="30">
        <v>3.7440000000000002</v>
      </c>
      <c r="E40844">
        <v>2027</v>
      </c>
      <c r="G40844" t="s">
        <v>273</v>
      </c>
    </row>
    <row r="40845" spans="1:7">
      <c r="A40845">
        <v>73181210</v>
      </c>
      <c r="B40845" t="s">
        <v>137</v>
      </c>
      <c r="C40845" s="30">
        <v>4.056</v>
      </c>
      <c r="E40845">
        <v>2028</v>
      </c>
      <c r="G40845" t="s">
        <v>273</v>
      </c>
    </row>
    <row r="40846" spans="1:7">
      <c r="A40846">
        <v>73181290</v>
      </c>
      <c r="B40846" t="s">
        <v>137</v>
      </c>
      <c r="C40846" s="30">
        <v>3.21</v>
      </c>
      <c r="D40846" t="s">
        <v>29</v>
      </c>
      <c r="G40846" t="s">
        <v>273</v>
      </c>
    </row>
    <row r="40847" spans="1:7">
      <c r="A40847">
        <v>73181290</v>
      </c>
      <c r="B40847" t="s">
        <v>137</v>
      </c>
      <c r="C40847" s="30">
        <v>3.5310000000000001</v>
      </c>
      <c r="D40847" t="s">
        <v>29</v>
      </c>
      <c r="E40847">
        <v>2026</v>
      </c>
      <c r="G40847" t="s">
        <v>273</v>
      </c>
    </row>
    <row r="40848" spans="1:7">
      <c r="A40848">
        <v>73181290</v>
      </c>
      <c r="B40848" t="s">
        <v>137</v>
      </c>
      <c r="C40848" s="30">
        <v>3.8519999999999999</v>
      </c>
      <c r="D40848" t="s">
        <v>29</v>
      </c>
      <c r="E40848">
        <v>2027</v>
      </c>
      <c r="G40848" t="s">
        <v>273</v>
      </c>
    </row>
    <row r="40849" spans="1:7">
      <c r="A40849">
        <v>73181290</v>
      </c>
      <c r="B40849" t="s">
        <v>137</v>
      </c>
      <c r="C40849" s="30">
        <v>4.173</v>
      </c>
      <c r="D40849" t="s">
        <v>29</v>
      </c>
      <c r="E40849">
        <v>2028</v>
      </c>
      <c r="G40849" t="s">
        <v>273</v>
      </c>
    </row>
    <row r="40850" spans="1:7">
      <c r="A40850">
        <v>73181300</v>
      </c>
      <c r="B40850" t="s">
        <v>137</v>
      </c>
      <c r="C40850" s="30">
        <v>3.21</v>
      </c>
      <c r="D40850" t="s">
        <v>29</v>
      </c>
      <c r="G40850" t="s">
        <v>273</v>
      </c>
    </row>
    <row r="40851" spans="1:7">
      <c r="A40851">
        <v>73181300</v>
      </c>
      <c r="B40851" t="s">
        <v>137</v>
      </c>
      <c r="C40851" s="30">
        <v>3.5310000000000001</v>
      </c>
      <c r="D40851" t="s">
        <v>29</v>
      </c>
      <c r="E40851">
        <v>2026</v>
      </c>
      <c r="G40851" t="s">
        <v>273</v>
      </c>
    </row>
    <row r="40852" spans="1:7">
      <c r="A40852">
        <v>73181300</v>
      </c>
      <c r="B40852" t="s">
        <v>137</v>
      </c>
      <c r="C40852" s="30">
        <v>3.8519999999999999</v>
      </c>
      <c r="D40852" t="s">
        <v>29</v>
      </c>
      <c r="E40852">
        <v>2027</v>
      </c>
      <c r="G40852" t="s">
        <v>273</v>
      </c>
    </row>
    <row r="40853" spans="1:7">
      <c r="A40853">
        <v>73181300</v>
      </c>
      <c r="B40853" t="s">
        <v>137</v>
      </c>
      <c r="C40853" s="30">
        <v>4.173</v>
      </c>
      <c r="D40853" t="s">
        <v>29</v>
      </c>
      <c r="E40853">
        <v>2028</v>
      </c>
      <c r="G40853" t="s">
        <v>273</v>
      </c>
    </row>
    <row r="40854" spans="1:7">
      <c r="A40854">
        <v>73181410</v>
      </c>
      <c r="B40854" t="s">
        <v>137</v>
      </c>
      <c r="C40854" s="30">
        <v>3.12</v>
      </c>
      <c r="G40854" t="s">
        <v>273</v>
      </c>
    </row>
    <row r="40855" spans="1:7">
      <c r="A40855">
        <v>73181410</v>
      </c>
      <c r="B40855" t="s">
        <v>137</v>
      </c>
      <c r="C40855" s="30">
        <v>3.4319999999999999</v>
      </c>
      <c r="E40855">
        <v>2026</v>
      </c>
      <c r="G40855" t="s">
        <v>273</v>
      </c>
    </row>
    <row r="40856" spans="1:7">
      <c r="A40856">
        <v>73181410</v>
      </c>
      <c r="B40856" t="s">
        <v>137</v>
      </c>
      <c r="C40856" s="30">
        <v>3.7440000000000002</v>
      </c>
      <c r="E40856">
        <v>2027</v>
      </c>
      <c r="G40856" t="s">
        <v>273</v>
      </c>
    </row>
    <row r="40857" spans="1:7">
      <c r="A40857">
        <v>73181410</v>
      </c>
      <c r="B40857" t="s">
        <v>137</v>
      </c>
      <c r="C40857" s="30">
        <v>4.056</v>
      </c>
      <c r="E40857">
        <v>2028</v>
      </c>
      <c r="G40857" t="s">
        <v>273</v>
      </c>
    </row>
    <row r="40858" spans="1:7">
      <c r="A40858">
        <v>73181491</v>
      </c>
      <c r="B40858" t="s">
        <v>137</v>
      </c>
      <c r="C40858" s="30">
        <v>3.21</v>
      </c>
      <c r="D40858" t="s">
        <v>29</v>
      </c>
      <c r="G40858" t="s">
        <v>273</v>
      </c>
    </row>
    <row r="40859" spans="1:7">
      <c r="A40859">
        <v>73181491</v>
      </c>
      <c r="B40859" t="s">
        <v>137</v>
      </c>
      <c r="C40859" s="30">
        <v>3.5310000000000001</v>
      </c>
      <c r="D40859" t="s">
        <v>29</v>
      </c>
      <c r="E40859">
        <v>2026</v>
      </c>
      <c r="G40859" t="s">
        <v>273</v>
      </c>
    </row>
    <row r="40860" spans="1:7">
      <c r="A40860">
        <v>73181491</v>
      </c>
      <c r="B40860" t="s">
        <v>137</v>
      </c>
      <c r="C40860" s="30">
        <v>3.8519999999999999</v>
      </c>
      <c r="D40860" t="s">
        <v>29</v>
      </c>
      <c r="E40860">
        <v>2027</v>
      </c>
      <c r="G40860" t="s">
        <v>273</v>
      </c>
    </row>
    <row r="40861" spans="1:7">
      <c r="A40861">
        <v>73181491</v>
      </c>
      <c r="B40861" t="s">
        <v>137</v>
      </c>
      <c r="C40861" s="30">
        <v>4.173</v>
      </c>
      <c r="D40861" t="s">
        <v>29</v>
      </c>
      <c r="E40861">
        <v>2028</v>
      </c>
      <c r="G40861" t="s">
        <v>273</v>
      </c>
    </row>
    <row r="40862" spans="1:7">
      <c r="A40862">
        <v>73181499</v>
      </c>
      <c r="B40862" t="s">
        <v>137</v>
      </c>
      <c r="C40862" s="30">
        <v>3.21</v>
      </c>
      <c r="D40862" t="s">
        <v>29</v>
      </c>
      <c r="G40862" t="s">
        <v>273</v>
      </c>
    </row>
    <row r="40863" spans="1:7">
      <c r="A40863">
        <v>73181499</v>
      </c>
      <c r="B40863" t="s">
        <v>137</v>
      </c>
      <c r="C40863" s="30">
        <v>3.5310000000000001</v>
      </c>
      <c r="D40863" t="s">
        <v>29</v>
      </c>
      <c r="E40863">
        <v>2026</v>
      </c>
      <c r="G40863" t="s">
        <v>273</v>
      </c>
    </row>
    <row r="40864" spans="1:7">
      <c r="A40864">
        <v>73181499</v>
      </c>
      <c r="B40864" t="s">
        <v>137</v>
      </c>
      <c r="C40864" s="30">
        <v>3.8519999999999999</v>
      </c>
      <c r="D40864" t="s">
        <v>29</v>
      </c>
      <c r="E40864">
        <v>2027</v>
      </c>
      <c r="G40864" t="s">
        <v>273</v>
      </c>
    </row>
    <row r="40865" spans="1:7">
      <c r="A40865">
        <v>73181499</v>
      </c>
      <c r="B40865" t="s">
        <v>137</v>
      </c>
      <c r="C40865" s="30">
        <v>4.173</v>
      </c>
      <c r="D40865" t="s">
        <v>29</v>
      </c>
      <c r="E40865">
        <v>2028</v>
      </c>
      <c r="G40865" t="s">
        <v>273</v>
      </c>
    </row>
    <row r="40866" spans="1:7">
      <c r="A40866">
        <v>731815</v>
      </c>
      <c r="B40866" t="s">
        <v>137</v>
      </c>
      <c r="C40866" s="30">
        <v>3.21</v>
      </c>
      <c r="D40866" t="s">
        <v>29</v>
      </c>
      <c r="G40866" t="s">
        <v>273</v>
      </c>
    </row>
    <row r="40867" spans="1:7">
      <c r="A40867">
        <v>731815</v>
      </c>
      <c r="B40867" t="s">
        <v>137</v>
      </c>
      <c r="C40867" s="30">
        <v>3.5310000000000001</v>
      </c>
      <c r="D40867" t="s">
        <v>29</v>
      </c>
      <c r="E40867">
        <v>2026</v>
      </c>
      <c r="G40867" t="s">
        <v>273</v>
      </c>
    </row>
    <row r="40868" spans="1:7">
      <c r="A40868">
        <v>731815</v>
      </c>
      <c r="B40868" t="s">
        <v>137</v>
      </c>
      <c r="C40868" s="30">
        <v>3.8519999999999999</v>
      </c>
      <c r="D40868" t="s">
        <v>29</v>
      </c>
      <c r="E40868">
        <v>2027</v>
      </c>
      <c r="G40868" t="s">
        <v>273</v>
      </c>
    </row>
    <row r="40869" spans="1:7">
      <c r="A40869">
        <v>731815</v>
      </c>
      <c r="B40869" t="s">
        <v>137</v>
      </c>
      <c r="C40869" s="30">
        <v>4.173</v>
      </c>
      <c r="D40869" t="s">
        <v>29</v>
      </c>
      <c r="E40869">
        <v>2028</v>
      </c>
      <c r="G40869" t="s">
        <v>273</v>
      </c>
    </row>
    <row r="40870" spans="1:7">
      <c r="A40870">
        <v>731816</v>
      </c>
      <c r="B40870" t="s">
        <v>137</v>
      </c>
      <c r="C40870" s="30">
        <v>3.21</v>
      </c>
      <c r="D40870" t="s">
        <v>29</v>
      </c>
      <c r="G40870" t="s">
        <v>273</v>
      </c>
    </row>
    <row r="40871" spans="1:7">
      <c r="A40871">
        <v>731816</v>
      </c>
      <c r="B40871" t="s">
        <v>137</v>
      </c>
      <c r="C40871" s="30">
        <v>3.5310000000000001</v>
      </c>
      <c r="D40871" t="s">
        <v>29</v>
      </c>
      <c r="E40871">
        <v>2026</v>
      </c>
      <c r="G40871" t="s">
        <v>273</v>
      </c>
    </row>
    <row r="40872" spans="1:7">
      <c r="A40872">
        <v>731816</v>
      </c>
      <c r="B40872" t="s">
        <v>137</v>
      </c>
      <c r="C40872" s="30">
        <v>3.8519999999999999</v>
      </c>
      <c r="D40872" t="s">
        <v>29</v>
      </c>
      <c r="E40872">
        <v>2027</v>
      </c>
      <c r="G40872" t="s">
        <v>273</v>
      </c>
    </row>
    <row r="40873" spans="1:7">
      <c r="A40873">
        <v>731816</v>
      </c>
      <c r="B40873" t="s">
        <v>137</v>
      </c>
      <c r="C40873" s="30">
        <v>4.173</v>
      </c>
      <c r="D40873" t="s">
        <v>29</v>
      </c>
      <c r="E40873">
        <v>2028</v>
      </c>
      <c r="G40873" t="s">
        <v>273</v>
      </c>
    </row>
    <row r="40874" spans="1:7">
      <c r="A40874">
        <v>73181900</v>
      </c>
      <c r="B40874" t="s">
        <v>137</v>
      </c>
      <c r="C40874" s="30">
        <v>3.21</v>
      </c>
      <c r="D40874" t="s">
        <v>29</v>
      </c>
      <c r="G40874" t="s">
        <v>273</v>
      </c>
    </row>
    <row r="40875" spans="1:7">
      <c r="A40875">
        <v>73181900</v>
      </c>
      <c r="B40875" t="s">
        <v>137</v>
      </c>
      <c r="C40875" s="30">
        <v>3.5310000000000001</v>
      </c>
      <c r="D40875" t="s">
        <v>29</v>
      </c>
      <c r="E40875">
        <v>2026</v>
      </c>
      <c r="G40875" t="s">
        <v>273</v>
      </c>
    </row>
    <row r="40876" spans="1:7">
      <c r="A40876">
        <v>73181900</v>
      </c>
      <c r="B40876" t="s">
        <v>137</v>
      </c>
      <c r="C40876" s="30">
        <v>3.8519999999999999</v>
      </c>
      <c r="D40876" t="s">
        <v>29</v>
      </c>
      <c r="E40876">
        <v>2027</v>
      </c>
      <c r="G40876" t="s">
        <v>273</v>
      </c>
    </row>
    <row r="40877" spans="1:7">
      <c r="A40877">
        <v>73181900</v>
      </c>
      <c r="B40877" t="s">
        <v>137</v>
      </c>
      <c r="C40877" s="30">
        <v>4.173</v>
      </c>
      <c r="D40877" t="s">
        <v>29</v>
      </c>
      <c r="E40877">
        <v>2028</v>
      </c>
      <c r="G40877" t="s">
        <v>273</v>
      </c>
    </row>
    <row r="40878" spans="1:7">
      <c r="A40878">
        <v>73182100</v>
      </c>
      <c r="B40878" t="s">
        <v>137</v>
      </c>
      <c r="C40878" s="30">
        <v>3.21</v>
      </c>
      <c r="D40878" t="s">
        <v>29</v>
      </c>
      <c r="G40878" t="s">
        <v>273</v>
      </c>
    </row>
    <row r="40879" spans="1:7">
      <c r="A40879">
        <v>73182100</v>
      </c>
      <c r="B40879" t="s">
        <v>137</v>
      </c>
      <c r="C40879" s="30">
        <v>3.5310000000000001</v>
      </c>
      <c r="D40879" t="s">
        <v>29</v>
      </c>
      <c r="E40879">
        <v>2026</v>
      </c>
      <c r="G40879" t="s">
        <v>273</v>
      </c>
    </row>
    <row r="40880" spans="1:7">
      <c r="A40880">
        <v>73182100</v>
      </c>
      <c r="B40880" t="s">
        <v>137</v>
      </c>
      <c r="C40880" s="30">
        <v>3.8519999999999999</v>
      </c>
      <c r="D40880" t="s">
        <v>29</v>
      </c>
      <c r="E40880">
        <v>2027</v>
      </c>
      <c r="G40880" t="s">
        <v>273</v>
      </c>
    </row>
    <row r="40881" spans="1:7">
      <c r="A40881">
        <v>73182100</v>
      </c>
      <c r="B40881" t="s">
        <v>137</v>
      </c>
      <c r="C40881" s="30">
        <v>4.173</v>
      </c>
      <c r="D40881" t="s">
        <v>29</v>
      </c>
      <c r="E40881">
        <v>2028</v>
      </c>
      <c r="G40881" t="s">
        <v>273</v>
      </c>
    </row>
    <row r="40882" spans="1:7">
      <c r="A40882">
        <v>73182200</v>
      </c>
      <c r="B40882" t="s">
        <v>137</v>
      </c>
      <c r="C40882" s="30">
        <v>3.21</v>
      </c>
      <c r="D40882" t="s">
        <v>29</v>
      </c>
      <c r="G40882" t="s">
        <v>273</v>
      </c>
    </row>
    <row r="40883" spans="1:7">
      <c r="A40883">
        <v>73182200</v>
      </c>
      <c r="B40883" t="s">
        <v>137</v>
      </c>
      <c r="C40883" s="30">
        <v>3.5310000000000001</v>
      </c>
      <c r="D40883" t="s">
        <v>29</v>
      </c>
      <c r="E40883">
        <v>2026</v>
      </c>
      <c r="G40883" t="s">
        <v>273</v>
      </c>
    </row>
    <row r="40884" spans="1:7">
      <c r="A40884">
        <v>73182200</v>
      </c>
      <c r="B40884" t="s">
        <v>137</v>
      </c>
      <c r="C40884" s="30">
        <v>3.8519999999999999</v>
      </c>
      <c r="D40884" t="s">
        <v>29</v>
      </c>
      <c r="E40884">
        <v>2027</v>
      </c>
      <c r="G40884" t="s">
        <v>273</v>
      </c>
    </row>
    <row r="40885" spans="1:7">
      <c r="A40885">
        <v>73182200</v>
      </c>
      <c r="B40885" t="s">
        <v>137</v>
      </c>
      <c r="C40885" s="30">
        <v>4.173</v>
      </c>
      <c r="D40885" t="s">
        <v>29</v>
      </c>
      <c r="E40885">
        <v>2028</v>
      </c>
      <c r="G40885" t="s">
        <v>273</v>
      </c>
    </row>
    <row r="40886" spans="1:7">
      <c r="A40886">
        <v>73182300</v>
      </c>
      <c r="B40886" t="s">
        <v>137</v>
      </c>
      <c r="C40886" s="30">
        <v>3.21</v>
      </c>
      <c r="D40886" t="s">
        <v>29</v>
      </c>
      <c r="G40886" t="s">
        <v>273</v>
      </c>
    </row>
    <row r="40887" spans="1:7">
      <c r="A40887">
        <v>73182300</v>
      </c>
      <c r="B40887" t="s">
        <v>137</v>
      </c>
      <c r="C40887" s="30">
        <v>3.5310000000000001</v>
      </c>
      <c r="D40887" t="s">
        <v>29</v>
      </c>
      <c r="E40887">
        <v>2026</v>
      </c>
      <c r="G40887" t="s">
        <v>273</v>
      </c>
    </row>
    <row r="40888" spans="1:7">
      <c r="A40888">
        <v>73182300</v>
      </c>
      <c r="B40888" t="s">
        <v>137</v>
      </c>
      <c r="C40888" s="30">
        <v>3.8519999999999999</v>
      </c>
      <c r="D40888" t="s">
        <v>29</v>
      </c>
      <c r="E40888">
        <v>2027</v>
      </c>
      <c r="G40888" t="s">
        <v>273</v>
      </c>
    </row>
    <row r="40889" spans="1:7">
      <c r="A40889">
        <v>73182300</v>
      </c>
      <c r="B40889" t="s">
        <v>137</v>
      </c>
      <c r="C40889" s="30">
        <v>4.173</v>
      </c>
      <c r="D40889" t="s">
        <v>29</v>
      </c>
      <c r="E40889">
        <v>2028</v>
      </c>
      <c r="G40889" t="s">
        <v>273</v>
      </c>
    </row>
    <row r="40890" spans="1:7">
      <c r="A40890">
        <v>73182400</v>
      </c>
      <c r="B40890" t="s">
        <v>137</v>
      </c>
      <c r="C40890" s="30">
        <v>3.21</v>
      </c>
      <c r="D40890" t="s">
        <v>29</v>
      </c>
      <c r="G40890" t="s">
        <v>273</v>
      </c>
    </row>
    <row r="40891" spans="1:7">
      <c r="A40891">
        <v>73182400</v>
      </c>
      <c r="B40891" t="s">
        <v>137</v>
      </c>
      <c r="C40891" s="30">
        <v>3.5310000000000001</v>
      </c>
      <c r="D40891" t="s">
        <v>29</v>
      </c>
      <c r="E40891">
        <v>2026</v>
      </c>
      <c r="G40891" t="s">
        <v>273</v>
      </c>
    </row>
    <row r="40892" spans="1:7">
      <c r="A40892">
        <v>73182400</v>
      </c>
      <c r="B40892" t="s">
        <v>137</v>
      </c>
      <c r="C40892" s="30">
        <v>3.8519999999999999</v>
      </c>
      <c r="D40892" t="s">
        <v>29</v>
      </c>
      <c r="E40892">
        <v>2027</v>
      </c>
      <c r="G40892" t="s">
        <v>273</v>
      </c>
    </row>
    <row r="40893" spans="1:7">
      <c r="A40893">
        <v>73182400</v>
      </c>
      <c r="B40893" t="s">
        <v>137</v>
      </c>
      <c r="C40893" s="30">
        <v>4.173</v>
      </c>
      <c r="D40893" t="s">
        <v>29</v>
      </c>
      <c r="E40893">
        <v>2028</v>
      </c>
      <c r="G40893" t="s">
        <v>273</v>
      </c>
    </row>
    <row r="40894" spans="1:7">
      <c r="A40894">
        <v>73182900</v>
      </c>
      <c r="B40894" t="s">
        <v>137</v>
      </c>
      <c r="C40894" s="30">
        <v>3.21</v>
      </c>
      <c r="D40894" t="s">
        <v>29</v>
      </c>
      <c r="G40894" t="s">
        <v>273</v>
      </c>
    </row>
    <row r="40895" spans="1:7">
      <c r="A40895">
        <v>73182900</v>
      </c>
      <c r="B40895" t="s">
        <v>137</v>
      </c>
      <c r="C40895" s="30">
        <v>3.5310000000000001</v>
      </c>
      <c r="D40895" t="s">
        <v>29</v>
      </c>
      <c r="E40895">
        <v>2026</v>
      </c>
      <c r="G40895" t="s">
        <v>273</v>
      </c>
    </row>
    <row r="40896" spans="1:7">
      <c r="A40896">
        <v>73182900</v>
      </c>
      <c r="B40896" t="s">
        <v>137</v>
      </c>
      <c r="C40896" s="30">
        <v>3.8519999999999999</v>
      </c>
      <c r="D40896" t="s">
        <v>29</v>
      </c>
      <c r="E40896">
        <v>2027</v>
      </c>
      <c r="G40896" t="s">
        <v>273</v>
      </c>
    </row>
    <row r="40897" spans="1:7">
      <c r="A40897">
        <v>73182900</v>
      </c>
      <c r="B40897" t="s">
        <v>137</v>
      </c>
      <c r="C40897" s="30">
        <v>4.173</v>
      </c>
      <c r="D40897" t="s">
        <v>29</v>
      </c>
      <c r="E40897">
        <v>2028</v>
      </c>
      <c r="G40897" t="s">
        <v>273</v>
      </c>
    </row>
    <row r="40898" spans="1:7">
      <c r="A40898">
        <v>73261100</v>
      </c>
      <c r="B40898" t="s">
        <v>137</v>
      </c>
      <c r="C40898" s="30">
        <v>3.15</v>
      </c>
      <c r="D40898" t="s">
        <v>29</v>
      </c>
      <c r="G40898" t="s">
        <v>273</v>
      </c>
    </row>
    <row r="40899" spans="1:7">
      <c r="A40899">
        <v>73261100</v>
      </c>
      <c r="B40899" t="s">
        <v>137</v>
      </c>
      <c r="C40899" s="30">
        <v>3.4649999999999999</v>
      </c>
      <c r="D40899" t="s">
        <v>29</v>
      </c>
      <c r="E40899">
        <v>2026</v>
      </c>
      <c r="G40899" t="s">
        <v>273</v>
      </c>
    </row>
    <row r="40900" spans="1:7">
      <c r="A40900">
        <v>73261100</v>
      </c>
      <c r="B40900" t="s">
        <v>137</v>
      </c>
      <c r="C40900" s="30">
        <v>3.78</v>
      </c>
      <c r="D40900" t="s">
        <v>29</v>
      </c>
      <c r="E40900">
        <v>2027</v>
      </c>
      <c r="G40900" t="s">
        <v>273</v>
      </c>
    </row>
    <row r="40901" spans="1:7">
      <c r="A40901">
        <v>73261100</v>
      </c>
      <c r="B40901" t="s">
        <v>137</v>
      </c>
      <c r="C40901" s="30">
        <v>4.0949999999999998</v>
      </c>
      <c r="D40901" t="s">
        <v>29</v>
      </c>
      <c r="E40901">
        <v>2028</v>
      </c>
      <c r="G40901" t="s">
        <v>273</v>
      </c>
    </row>
    <row r="40902" spans="1:7">
      <c r="A40902">
        <v>732619</v>
      </c>
      <c r="B40902" t="s">
        <v>137</v>
      </c>
      <c r="C40902" s="30">
        <v>3.15</v>
      </c>
      <c r="D40902" t="s">
        <v>29</v>
      </c>
      <c r="G40902" t="s">
        <v>273</v>
      </c>
    </row>
    <row r="40903" spans="1:7">
      <c r="A40903">
        <v>732619</v>
      </c>
      <c r="B40903" t="s">
        <v>137</v>
      </c>
      <c r="C40903" s="30">
        <v>3.4649999999999999</v>
      </c>
      <c r="D40903" t="s">
        <v>29</v>
      </c>
      <c r="E40903">
        <v>2026</v>
      </c>
      <c r="G40903" t="s">
        <v>273</v>
      </c>
    </row>
    <row r="40904" spans="1:7">
      <c r="A40904">
        <v>732619</v>
      </c>
      <c r="B40904" t="s">
        <v>137</v>
      </c>
      <c r="C40904" s="30">
        <v>3.78</v>
      </c>
      <c r="D40904" t="s">
        <v>29</v>
      </c>
      <c r="E40904">
        <v>2027</v>
      </c>
      <c r="G40904" t="s">
        <v>273</v>
      </c>
    </row>
    <row r="40905" spans="1:7">
      <c r="A40905">
        <v>732619</v>
      </c>
      <c r="B40905" t="s">
        <v>137</v>
      </c>
      <c r="C40905" s="30">
        <v>4.0949999999999998</v>
      </c>
      <c r="D40905" t="s">
        <v>29</v>
      </c>
      <c r="E40905">
        <v>2028</v>
      </c>
      <c r="G40905" t="s">
        <v>273</v>
      </c>
    </row>
    <row r="40906" spans="1:7">
      <c r="A40906">
        <v>73262000</v>
      </c>
      <c r="B40906" t="s">
        <v>137</v>
      </c>
      <c r="C40906" s="30">
        <v>3.21</v>
      </c>
      <c r="D40906" t="s">
        <v>29</v>
      </c>
      <c r="G40906" t="s">
        <v>273</v>
      </c>
    </row>
    <row r="40907" spans="1:7">
      <c r="A40907">
        <v>73262000</v>
      </c>
      <c r="B40907" t="s">
        <v>137</v>
      </c>
      <c r="C40907" s="30">
        <v>3.5310000000000001</v>
      </c>
      <c r="D40907" t="s">
        <v>29</v>
      </c>
      <c r="E40907">
        <v>2026</v>
      </c>
      <c r="G40907" t="s">
        <v>273</v>
      </c>
    </row>
    <row r="40908" spans="1:7">
      <c r="A40908">
        <v>73262000</v>
      </c>
      <c r="B40908" t="s">
        <v>137</v>
      </c>
      <c r="C40908" s="30">
        <v>3.8519999999999999</v>
      </c>
      <c r="D40908" t="s">
        <v>29</v>
      </c>
      <c r="E40908">
        <v>2027</v>
      </c>
      <c r="G40908" t="s">
        <v>273</v>
      </c>
    </row>
    <row r="40909" spans="1:7">
      <c r="A40909">
        <v>73262000</v>
      </c>
      <c r="B40909" t="s">
        <v>137</v>
      </c>
      <c r="C40909" s="30">
        <v>4.173</v>
      </c>
      <c r="D40909" t="s">
        <v>29</v>
      </c>
      <c r="E40909">
        <v>2028</v>
      </c>
      <c r="G40909" t="s">
        <v>273</v>
      </c>
    </row>
    <row r="40910" spans="1:7">
      <c r="A40910">
        <v>73269030</v>
      </c>
      <c r="B40910" t="s">
        <v>137</v>
      </c>
      <c r="C40910" s="30">
        <v>3.21</v>
      </c>
      <c r="D40910" t="s">
        <v>29</v>
      </c>
      <c r="G40910" t="s">
        <v>273</v>
      </c>
    </row>
    <row r="40911" spans="1:7">
      <c r="A40911">
        <v>73269030</v>
      </c>
      <c r="B40911" t="s">
        <v>137</v>
      </c>
      <c r="C40911" s="30">
        <v>3.5310000000000001</v>
      </c>
      <c r="D40911" t="s">
        <v>29</v>
      </c>
      <c r="E40911">
        <v>2026</v>
      </c>
      <c r="G40911" t="s">
        <v>273</v>
      </c>
    </row>
    <row r="40912" spans="1:7">
      <c r="A40912">
        <v>73269030</v>
      </c>
      <c r="B40912" t="s">
        <v>137</v>
      </c>
      <c r="C40912" s="30">
        <v>3.8519999999999999</v>
      </c>
      <c r="D40912" t="s">
        <v>29</v>
      </c>
      <c r="E40912">
        <v>2027</v>
      </c>
      <c r="G40912" t="s">
        <v>273</v>
      </c>
    </row>
    <row r="40913" spans="1:7">
      <c r="A40913">
        <v>73269030</v>
      </c>
      <c r="B40913" t="s">
        <v>137</v>
      </c>
      <c r="C40913" s="30">
        <v>4.173</v>
      </c>
      <c r="D40913" t="s">
        <v>29</v>
      </c>
      <c r="E40913">
        <v>2028</v>
      </c>
      <c r="G40913" t="s">
        <v>273</v>
      </c>
    </row>
    <row r="40914" spans="1:7">
      <c r="A40914">
        <v>73269040</v>
      </c>
      <c r="B40914" t="s">
        <v>137</v>
      </c>
      <c r="C40914" s="30">
        <v>3.21</v>
      </c>
      <c r="D40914" t="s">
        <v>29</v>
      </c>
      <c r="G40914" t="s">
        <v>273</v>
      </c>
    </row>
    <row r="40915" spans="1:7">
      <c r="A40915">
        <v>73269040</v>
      </c>
      <c r="B40915" t="s">
        <v>137</v>
      </c>
      <c r="C40915" s="30">
        <v>3.5310000000000001</v>
      </c>
      <c r="D40915" t="s">
        <v>29</v>
      </c>
      <c r="E40915">
        <v>2026</v>
      </c>
      <c r="G40915" t="s">
        <v>273</v>
      </c>
    </row>
    <row r="40916" spans="1:7">
      <c r="A40916">
        <v>73269040</v>
      </c>
      <c r="B40916" t="s">
        <v>137</v>
      </c>
      <c r="C40916" s="30">
        <v>3.8519999999999999</v>
      </c>
      <c r="D40916" t="s">
        <v>29</v>
      </c>
      <c r="E40916">
        <v>2027</v>
      </c>
      <c r="G40916" t="s">
        <v>273</v>
      </c>
    </row>
    <row r="40917" spans="1:7">
      <c r="A40917">
        <v>73269040</v>
      </c>
      <c r="B40917" t="s">
        <v>137</v>
      </c>
      <c r="C40917" s="30">
        <v>4.173</v>
      </c>
      <c r="D40917" t="s">
        <v>29</v>
      </c>
      <c r="E40917">
        <v>2028</v>
      </c>
      <c r="G40917" t="s">
        <v>273</v>
      </c>
    </row>
    <row r="40918" spans="1:7">
      <c r="A40918">
        <v>73269050</v>
      </c>
      <c r="B40918" t="s">
        <v>137</v>
      </c>
      <c r="C40918" s="30">
        <v>3.21</v>
      </c>
      <c r="D40918" t="s">
        <v>29</v>
      </c>
      <c r="G40918" t="s">
        <v>273</v>
      </c>
    </row>
    <row r="40919" spans="1:7">
      <c r="A40919">
        <v>73269050</v>
      </c>
      <c r="B40919" t="s">
        <v>137</v>
      </c>
      <c r="C40919" s="30">
        <v>3.5310000000000001</v>
      </c>
      <c r="D40919" t="s">
        <v>29</v>
      </c>
      <c r="E40919">
        <v>2026</v>
      </c>
      <c r="G40919" t="s">
        <v>273</v>
      </c>
    </row>
    <row r="40920" spans="1:7">
      <c r="A40920">
        <v>73269050</v>
      </c>
      <c r="B40920" t="s">
        <v>137</v>
      </c>
      <c r="C40920" s="30">
        <v>3.8519999999999999</v>
      </c>
      <c r="D40920" t="s">
        <v>29</v>
      </c>
      <c r="E40920">
        <v>2027</v>
      </c>
      <c r="G40920" t="s">
        <v>273</v>
      </c>
    </row>
    <row r="40921" spans="1:7">
      <c r="A40921">
        <v>73269050</v>
      </c>
      <c r="B40921" t="s">
        <v>137</v>
      </c>
      <c r="C40921" s="30">
        <v>4.173</v>
      </c>
      <c r="D40921" t="s">
        <v>29</v>
      </c>
      <c r="E40921">
        <v>2028</v>
      </c>
      <c r="G40921" t="s">
        <v>273</v>
      </c>
    </row>
    <row r="40922" spans="1:7">
      <c r="A40922">
        <v>73269060</v>
      </c>
      <c r="B40922" t="s">
        <v>137</v>
      </c>
      <c r="C40922" s="30">
        <v>3.21</v>
      </c>
      <c r="D40922" t="s">
        <v>29</v>
      </c>
      <c r="G40922" t="s">
        <v>273</v>
      </c>
    </row>
    <row r="40923" spans="1:7">
      <c r="A40923">
        <v>73269060</v>
      </c>
      <c r="B40923" t="s">
        <v>137</v>
      </c>
      <c r="C40923" s="30">
        <v>3.5310000000000001</v>
      </c>
      <c r="D40923" t="s">
        <v>29</v>
      </c>
      <c r="E40923">
        <v>2026</v>
      </c>
      <c r="G40923" t="s">
        <v>273</v>
      </c>
    </row>
    <row r="40924" spans="1:7">
      <c r="A40924">
        <v>73269060</v>
      </c>
      <c r="B40924" t="s">
        <v>137</v>
      </c>
      <c r="C40924" s="30">
        <v>3.8519999999999999</v>
      </c>
      <c r="D40924" t="s">
        <v>29</v>
      </c>
      <c r="E40924">
        <v>2027</v>
      </c>
      <c r="G40924" t="s">
        <v>273</v>
      </c>
    </row>
    <row r="40925" spans="1:7">
      <c r="A40925">
        <v>73269060</v>
      </c>
      <c r="B40925" t="s">
        <v>137</v>
      </c>
      <c r="C40925" s="30">
        <v>4.173</v>
      </c>
      <c r="D40925" t="s">
        <v>29</v>
      </c>
      <c r="E40925">
        <v>2028</v>
      </c>
      <c r="G40925" t="s">
        <v>273</v>
      </c>
    </row>
    <row r="40926" spans="1:7">
      <c r="A40926">
        <v>73269092</v>
      </c>
      <c r="B40926" t="s">
        <v>137</v>
      </c>
      <c r="C40926" s="30">
        <v>3.15</v>
      </c>
      <c r="D40926" t="s">
        <v>29</v>
      </c>
      <c r="G40926" t="s">
        <v>273</v>
      </c>
    </row>
    <row r="40927" spans="1:7">
      <c r="A40927">
        <v>73269092</v>
      </c>
      <c r="B40927" t="s">
        <v>137</v>
      </c>
      <c r="C40927" s="30">
        <v>3.4649999999999999</v>
      </c>
      <c r="D40927" t="s">
        <v>29</v>
      </c>
      <c r="E40927">
        <v>2026</v>
      </c>
      <c r="G40927" t="s">
        <v>273</v>
      </c>
    </row>
    <row r="40928" spans="1:7">
      <c r="A40928">
        <v>73269092</v>
      </c>
      <c r="B40928" t="s">
        <v>137</v>
      </c>
      <c r="C40928" s="30">
        <v>3.78</v>
      </c>
      <c r="D40928" t="s">
        <v>29</v>
      </c>
      <c r="E40928">
        <v>2027</v>
      </c>
      <c r="G40928" t="s">
        <v>273</v>
      </c>
    </row>
    <row r="40929" spans="1:7">
      <c r="A40929">
        <v>73269092</v>
      </c>
      <c r="B40929" t="s">
        <v>137</v>
      </c>
      <c r="C40929" s="30">
        <v>4.0949999999999998</v>
      </c>
      <c r="D40929" t="s">
        <v>29</v>
      </c>
      <c r="E40929">
        <v>2028</v>
      </c>
      <c r="G40929" t="s">
        <v>273</v>
      </c>
    </row>
    <row r="40930" spans="1:7">
      <c r="A40930">
        <v>73269094</v>
      </c>
      <c r="B40930" t="s">
        <v>137</v>
      </c>
      <c r="C40930" s="30">
        <v>3.15</v>
      </c>
      <c r="D40930" t="s">
        <v>29</v>
      </c>
      <c r="G40930" t="s">
        <v>273</v>
      </c>
    </row>
    <row r="40931" spans="1:7">
      <c r="A40931">
        <v>73269094</v>
      </c>
      <c r="B40931" t="s">
        <v>137</v>
      </c>
      <c r="C40931" s="30">
        <v>3.4649999999999999</v>
      </c>
      <c r="D40931" t="s">
        <v>29</v>
      </c>
      <c r="E40931">
        <v>2026</v>
      </c>
      <c r="G40931" t="s">
        <v>273</v>
      </c>
    </row>
    <row r="40932" spans="1:7">
      <c r="A40932">
        <v>73269094</v>
      </c>
      <c r="B40932" t="s">
        <v>137</v>
      </c>
      <c r="C40932" s="30">
        <v>3.78</v>
      </c>
      <c r="D40932" t="s">
        <v>29</v>
      </c>
      <c r="E40932">
        <v>2027</v>
      </c>
      <c r="G40932" t="s">
        <v>273</v>
      </c>
    </row>
    <row r="40933" spans="1:7">
      <c r="A40933">
        <v>73269094</v>
      </c>
      <c r="B40933" t="s">
        <v>137</v>
      </c>
      <c r="C40933" s="30">
        <v>4.0949999999999998</v>
      </c>
      <c r="D40933" t="s">
        <v>29</v>
      </c>
      <c r="E40933">
        <v>2028</v>
      </c>
      <c r="G40933" t="s">
        <v>273</v>
      </c>
    </row>
    <row r="40934" spans="1:7">
      <c r="A40934">
        <v>73269096</v>
      </c>
      <c r="B40934" t="s">
        <v>137</v>
      </c>
      <c r="C40934" s="30">
        <v>3.15</v>
      </c>
      <c r="D40934" t="s">
        <v>29</v>
      </c>
      <c r="G40934" t="s">
        <v>273</v>
      </c>
    </row>
    <row r="40935" spans="1:7">
      <c r="A40935">
        <v>73269096</v>
      </c>
      <c r="B40935" t="s">
        <v>137</v>
      </c>
      <c r="C40935" s="30">
        <v>3.4649999999999999</v>
      </c>
      <c r="D40935" t="s">
        <v>29</v>
      </c>
      <c r="E40935">
        <v>2026</v>
      </c>
      <c r="G40935" t="s">
        <v>273</v>
      </c>
    </row>
    <row r="40936" spans="1:7">
      <c r="A40936">
        <v>73269096</v>
      </c>
      <c r="B40936" t="s">
        <v>137</v>
      </c>
      <c r="C40936" s="30">
        <v>3.78</v>
      </c>
      <c r="D40936" t="s">
        <v>29</v>
      </c>
      <c r="E40936">
        <v>2027</v>
      </c>
      <c r="G40936" t="s">
        <v>273</v>
      </c>
    </row>
    <row r="40937" spans="1:7">
      <c r="A40937">
        <v>73269096</v>
      </c>
      <c r="B40937" t="s">
        <v>137</v>
      </c>
      <c r="C40937" s="30">
        <v>4.0949999999999998</v>
      </c>
      <c r="D40937" t="s">
        <v>29</v>
      </c>
      <c r="E40937">
        <v>2028</v>
      </c>
      <c r="G40937" t="s">
        <v>273</v>
      </c>
    </row>
    <row r="40938" spans="1:7">
      <c r="A40938">
        <v>73269098</v>
      </c>
      <c r="B40938" t="s">
        <v>137</v>
      </c>
      <c r="C40938" s="30">
        <v>3.21</v>
      </c>
      <c r="D40938" t="s">
        <v>29</v>
      </c>
      <c r="G40938" t="s">
        <v>273</v>
      </c>
    </row>
    <row r="40939" spans="1:7">
      <c r="A40939">
        <v>73269098</v>
      </c>
      <c r="B40939" t="s">
        <v>137</v>
      </c>
      <c r="C40939" s="30">
        <v>3.5310000000000001</v>
      </c>
      <c r="D40939" t="s">
        <v>29</v>
      </c>
      <c r="E40939">
        <v>2026</v>
      </c>
      <c r="G40939" t="s">
        <v>273</v>
      </c>
    </row>
    <row r="40940" spans="1:7">
      <c r="A40940">
        <v>73269098</v>
      </c>
      <c r="B40940" t="s">
        <v>137</v>
      </c>
      <c r="C40940" s="30">
        <v>3.8519999999999999</v>
      </c>
      <c r="D40940" t="s">
        <v>29</v>
      </c>
      <c r="E40940">
        <v>2027</v>
      </c>
      <c r="G40940" t="s">
        <v>273</v>
      </c>
    </row>
    <row r="40941" spans="1:7">
      <c r="A40941">
        <v>73269098</v>
      </c>
      <c r="B40941" t="s">
        <v>137</v>
      </c>
      <c r="C40941" s="30">
        <v>4.173</v>
      </c>
      <c r="D40941" t="s">
        <v>29</v>
      </c>
      <c r="E40941">
        <v>2028</v>
      </c>
      <c r="G40941" t="s">
        <v>273</v>
      </c>
    </row>
    <row r="40942" spans="1:7">
      <c r="A40942">
        <v>2523100010</v>
      </c>
      <c r="B40942" t="s">
        <v>138</v>
      </c>
      <c r="C40942" s="30">
        <v>1.34</v>
      </c>
      <c r="D40942" t="s">
        <v>17</v>
      </c>
      <c r="G40942" t="s">
        <v>270</v>
      </c>
    </row>
    <row r="40943" spans="1:7">
      <c r="A40943">
        <v>2523100010</v>
      </c>
      <c r="B40943" t="s">
        <v>138</v>
      </c>
      <c r="C40943" s="30">
        <v>1.4740000000000002</v>
      </c>
      <c r="D40943" t="s">
        <v>17</v>
      </c>
      <c r="E40943">
        <v>2026</v>
      </c>
      <c r="G40943" t="s">
        <v>270</v>
      </c>
    </row>
    <row r="40944" spans="1:7">
      <c r="A40944">
        <v>2523100010</v>
      </c>
      <c r="B40944" t="s">
        <v>138</v>
      </c>
      <c r="C40944" s="30">
        <v>1.6080000000000001</v>
      </c>
      <c r="D40944" t="s">
        <v>17</v>
      </c>
      <c r="E40944">
        <v>2027</v>
      </c>
      <c r="G40944" t="s">
        <v>270</v>
      </c>
    </row>
    <row r="40945" spans="1:7">
      <c r="A40945">
        <v>2523100010</v>
      </c>
      <c r="B40945" t="s">
        <v>138</v>
      </c>
      <c r="C40945" s="30">
        <v>1.7420000000000002</v>
      </c>
      <c r="D40945" t="s">
        <v>17</v>
      </c>
      <c r="E40945">
        <v>2028</v>
      </c>
      <c r="G40945" t="s">
        <v>270</v>
      </c>
    </row>
    <row r="40946" spans="1:7">
      <c r="A40946">
        <v>2523100090</v>
      </c>
      <c r="B40946" t="s">
        <v>138</v>
      </c>
      <c r="C40946" s="30">
        <v>1.1000000000000001</v>
      </c>
      <c r="D40946" t="s">
        <v>13</v>
      </c>
      <c r="G40946" t="s">
        <v>270</v>
      </c>
    </row>
    <row r="40947" spans="1:7">
      <c r="A40947">
        <v>2523100090</v>
      </c>
      <c r="B40947" t="s">
        <v>138</v>
      </c>
      <c r="C40947" s="30">
        <v>1.2100000000000002</v>
      </c>
      <c r="D40947" t="s">
        <v>13</v>
      </c>
      <c r="E40947">
        <v>2026</v>
      </c>
      <c r="G40947" t="s">
        <v>270</v>
      </c>
    </row>
    <row r="40948" spans="1:7">
      <c r="A40948">
        <v>2523100090</v>
      </c>
      <c r="B40948" t="s">
        <v>138</v>
      </c>
      <c r="C40948" s="30">
        <v>1.32</v>
      </c>
      <c r="D40948" t="s">
        <v>13</v>
      </c>
      <c r="E40948">
        <v>2027</v>
      </c>
      <c r="G40948" t="s">
        <v>270</v>
      </c>
    </row>
    <row r="40949" spans="1:7">
      <c r="A40949">
        <v>2523100090</v>
      </c>
      <c r="B40949" t="s">
        <v>138</v>
      </c>
      <c r="C40949" s="30">
        <v>1.4300000000000002</v>
      </c>
      <c r="D40949" t="s">
        <v>13</v>
      </c>
      <c r="E40949">
        <v>2028</v>
      </c>
      <c r="G40949" t="s">
        <v>270</v>
      </c>
    </row>
    <row r="40950" spans="1:7">
      <c r="A40950">
        <v>25232100</v>
      </c>
      <c r="B40950" t="s">
        <v>138</v>
      </c>
      <c r="C40950" s="30">
        <v>1.36</v>
      </c>
      <c r="G40950" t="s">
        <v>270</v>
      </c>
    </row>
    <row r="40951" spans="1:7">
      <c r="A40951">
        <v>25232100</v>
      </c>
      <c r="B40951" t="s">
        <v>138</v>
      </c>
      <c r="C40951" s="30">
        <v>1.4960000000000002</v>
      </c>
      <c r="E40951">
        <v>2026</v>
      </c>
      <c r="G40951" t="s">
        <v>270</v>
      </c>
    </row>
    <row r="40952" spans="1:7">
      <c r="A40952">
        <v>25232100</v>
      </c>
      <c r="B40952" t="s">
        <v>138</v>
      </c>
      <c r="C40952" s="30">
        <v>1.6320000000000001</v>
      </c>
      <c r="E40952">
        <v>2027</v>
      </c>
      <c r="G40952" t="s">
        <v>270</v>
      </c>
    </row>
    <row r="40953" spans="1:7">
      <c r="A40953">
        <v>25232100</v>
      </c>
      <c r="B40953" t="s">
        <v>138</v>
      </c>
      <c r="C40953" s="30">
        <v>1.7680000000000002</v>
      </c>
      <c r="E40953">
        <v>2028</v>
      </c>
      <c r="G40953" t="s">
        <v>270</v>
      </c>
    </row>
    <row r="40954" spans="1:7">
      <c r="A40954">
        <v>25232900</v>
      </c>
      <c r="B40954" t="s">
        <v>138</v>
      </c>
      <c r="C40954" s="30">
        <v>1.1100000000000001</v>
      </c>
      <c r="G40954" t="s">
        <v>270</v>
      </c>
    </row>
    <row r="40955" spans="1:7">
      <c r="A40955">
        <v>25232900</v>
      </c>
      <c r="B40955" t="s">
        <v>138</v>
      </c>
      <c r="C40955" s="30">
        <v>1.2210000000000001</v>
      </c>
      <c r="E40955">
        <v>2026</v>
      </c>
      <c r="G40955" t="s">
        <v>270</v>
      </c>
    </row>
    <row r="40956" spans="1:7">
      <c r="A40956">
        <v>25232900</v>
      </c>
      <c r="B40956" t="s">
        <v>138</v>
      </c>
      <c r="C40956" s="30">
        <v>1.3320000000000001</v>
      </c>
      <c r="E40956">
        <v>2027</v>
      </c>
      <c r="G40956" t="s">
        <v>270</v>
      </c>
    </row>
    <row r="40957" spans="1:7">
      <c r="A40957">
        <v>25232900</v>
      </c>
      <c r="B40957" t="s">
        <v>138</v>
      </c>
      <c r="C40957" s="30">
        <v>1.4430000000000001</v>
      </c>
      <c r="E40957">
        <v>2028</v>
      </c>
      <c r="G40957" t="s">
        <v>270</v>
      </c>
    </row>
    <row r="40958" spans="1:7">
      <c r="A40958">
        <v>2523900010</v>
      </c>
      <c r="B40958" t="s">
        <v>138</v>
      </c>
      <c r="C40958" s="30">
        <v>1.42</v>
      </c>
      <c r="D40958" t="s">
        <v>17</v>
      </c>
      <c r="G40958" t="s">
        <v>270</v>
      </c>
    </row>
    <row r="40959" spans="1:7">
      <c r="A40959">
        <v>2523900010</v>
      </c>
      <c r="B40959" t="s">
        <v>138</v>
      </c>
      <c r="C40959" s="30">
        <v>1.5619999999999998</v>
      </c>
      <c r="D40959" t="s">
        <v>17</v>
      </c>
      <c r="E40959">
        <v>2026</v>
      </c>
      <c r="G40959" t="s">
        <v>270</v>
      </c>
    </row>
    <row r="40960" spans="1:7">
      <c r="A40960">
        <v>2523900010</v>
      </c>
      <c r="B40960" t="s">
        <v>138</v>
      </c>
      <c r="C40960" s="30">
        <v>1.704</v>
      </c>
      <c r="D40960" t="s">
        <v>17</v>
      </c>
      <c r="E40960">
        <v>2027</v>
      </c>
      <c r="G40960" t="s">
        <v>270</v>
      </c>
    </row>
    <row r="40961" spans="1:7">
      <c r="A40961">
        <v>2523900010</v>
      </c>
      <c r="B40961" t="s">
        <v>138</v>
      </c>
      <c r="C40961" s="30">
        <v>1.8459999999999999</v>
      </c>
      <c r="D40961" t="s">
        <v>17</v>
      </c>
      <c r="E40961">
        <v>2028</v>
      </c>
      <c r="G40961" t="s">
        <v>270</v>
      </c>
    </row>
    <row r="40962" spans="1:7">
      <c r="A40962">
        <v>2523900090</v>
      </c>
      <c r="B40962" t="s">
        <v>138</v>
      </c>
      <c r="C40962" s="30">
        <v>1.06</v>
      </c>
      <c r="D40962" t="s">
        <v>13</v>
      </c>
      <c r="G40962" t="s">
        <v>270</v>
      </c>
    </row>
    <row r="40963" spans="1:7">
      <c r="A40963">
        <v>2523900090</v>
      </c>
      <c r="B40963" t="s">
        <v>138</v>
      </c>
      <c r="C40963" s="30">
        <v>1.1660000000000001</v>
      </c>
      <c r="D40963" t="s">
        <v>13</v>
      </c>
      <c r="E40963">
        <v>2026</v>
      </c>
      <c r="G40963" t="s">
        <v>270</v>
      </c>
    </row>
    <row r="40964" spans="1:7">
      <c r="A40964">
        <v>2523900090</v>
      </c>
      <c r="B40964" t="s">
        <v>138</v>
      </c>
      <c r="C40964" s="30">
        <v>1.272</v>
      </c>
      <c r="D40964" t="s">
        <v>13</v>
      </c>
      <c r="E40964">
        <v>2027</v>
      </c>
      <c r="G40964" t="s">
        <v>270</v>
      </c>
    </row>
    <row r="40965" spans="1:7">
      <c r="A40965">
        <v>2523900090</v>
      </c>
      <c r="B40965" t="s">
        <v>138</v>
      </c>
      <c r="C40965" s="30">
        <v>1.3780000000000001</v>
      </c>
      <c r="D40965" t="s">
        <v>13</v>
      </c>
      <c r="E40965">
        <v>2028</v>
      </c>
      <c r="G40965" t="s">
        <v>270</v>
      </c>
    </row>
    <row r="40966" spans="1:7">
      <c r="A40966">
        <v>28080000</v>
      </c>
      <c r="B40966" t="s">
        <v>138</v>
      </c>
      <c r="C40966" s="30">
        <v>1.83</v>
      </c>
      <c r="G40966" t="s">
        <v>271</v>
      </c>
    </row>
    <row r="40967" spans="1:7">
      <c r="A40967">
        <v>28080000</v>
      </c>
      <c r="B40967" t="s">
        <v>138</v>
      </c>
      <c r="C40967" s="30">
        <v>1.8483000000000001</v>
      </c>
      <c r="E40967">
        <v>2026</v>
      </c>
      <c r="G40967" t="s">
        <v>271</v>
      </c>
    </row>
    <row r="40968" spans="1:7">
      <c r="A40968">
        <v>28080000</v>
      </c>
      <c r="B40968" t="s">
        <v>138</v>
      </c>
      <c r="C40968" s="30">
        <v>1.8483000000000001</v>
      </c>
      <c r="E40968">
        <v>2027</v>
      </c>
      <c r="G40968" t="s">
        <v>271</v>
      </c>
    </row>
    <row r="40969" spans="1:7">
      <c r="A40969">
        <v>28080000</v>
      </c>
      <c r="B40969" t="s">
        <v>138</v>
      </c>
      <c r="C40969" s="30">
        <v>1.8483000000000001</v>
      </c>
      <c r="E40969">
        <v>2028</v>
      </c>
      <c r="G40969" t="s">
        <v>271</v>
      </c>
    </row>
    <row r="40970" spans="1:7">
      <c r="A40970">
        <v>28141000</v>
      </c>
      <c r="B40970" t="s">
        <v>138</v>
      </c>
      <c r="C40970" s="30">
        <v>2.33</v>
      </c>
      <c r="G40970" t="s">
        <v>271</v>
      </c>
    </row>
    <row r="40971" spans="1:7">
      <c r="A40971">
        <v>28141000</v>
      </c>
      <c r="B40971" t="s">
        <v>138</v>
      </c>
      <c r="C40971" s="30">
        <v>2.3532999999999999</v>
      </c>
      <c r="E40971">
        <v>2026</v>
      </c>
      <c r="G40971" t="s">
        <v>271</v>
      </c>
    </row>
    <row r="40972" spans="1:7">
      <c r="A40972">
        <v>28141000</v>
      </c>
      <c r="B40972" t="s">
        <v>138</v>
      </c>
      <c r="C40972" s="30">
        <v>2.3532999999999999</v>
      </c>
      <c r="E40972">
        <v>2027</v>
      </c>
      <c r="G40972" t="s">
        <v>271</v>
      </c>
    </row>
    <row r="40973" spans="1:7">
      <c r="A40973">
        <v>28141000</v>
      </c>
      <c r="B40973" t="s">
        <v>138</v>
      </c>
      <c r="C40973" s="30">
        <v>2.3532999999999999</v>
      </c>
      <c r="E40973">
        <v>2028</v>
      </c>
      <c r="G40973" t="s">
        <v>271</v>
      </c>
    </row>
    <row r="40974" spans="1:7">
      <c r="A40974">
        <v>28142000</v>
      </c>
      <c r="B40974" t="s">
        <v>138</v>
      </c>
      <c r="C40974">
        <v>0.7</v>
      </c>
      <c r="G40974" t="s">
        <v>271</v>
      </c>
    </row>
    <row r="40975" spans="1:7">
      <c r="A40975">
        <v>28142000</v>
      </c>
      <c r="B40975" t="s">
        <v>138</v>
      </c>
      <c r="C40975">
        <v>0.70699999999999996</v>
      </c>
      <c r="E40975">
        <v>2026</v>
      </c>
      <c r="G40975" t="s">
        <v>271</v>
      </c>
    </row>
    <row r="40976" spans="1:7">
      <c r="A40976">
        <v>28142000</v>
      </c>
      <c r="B40976" t="s">
        <v>138</v>
      </c>
      <c r="C40976">
        <v>0.70699999999999996</v>
      </c>
      <c r="E40976">
        <v>2027</v>
      </c>
      <c r="G40976" t="s">
        <v>271</v>
      </c>
    </row>
    <row r="40977" spans="1:7">
      <c r="A40977">
        <v>28142000</v>
      </c>
      <c r="B40977" t="s">
        <v>138</v>
      </c>
      <c r="C40977">
        <v>0.70699999999999996</v>
      </c>
      <c r="E40977">
        <v>2028</v>
      </c>
      <c r="G40977" t="s">
        <v>271</v>
      </c>
    </row>
    <row r="40978" spans="1:7">
      <c r="A40978">
        <v>28342100</v>
      </c>
      <c r="B40978" t="s">
        <v>138</v>
      </c>
      <c r="C40978" s="30">
        <v>1.65</v>
      </c>
      <c r="G40978" t="s">
        <v>271</v>
      </c>
    </row>
    <row r="40979" spans="1:7">
      <c r="A40979">
        <v>28342100</v>
      </c>
      <c r="B40979" t="s">
        <v>138</v>
      </c>
      <c r="C40979" s="30">
        <v>1.6664999999999999</v>
      </c>
      <c r="E40979">
        <v>2026</v>
      </c>
      <c r="G40979" t="s">
        <v>271</v>
      </c>
    </row>
    <row r="40980" spans="1:7">
      <c r="A40980">
        <v>28342100</v>
      </c>
      <c r="B40980" t="s">
        <v>138</v>
      </c>
      <c r="C40980" s="30">
        <v>1.6664999999999999</v>
      </c>
      <c r="E40980">
        <v>2027</v>
      </c>
      <c r="G40980" t="s">
        <v>271</v>
      </c>
    </row>
    <row r="40981" spans="1:7">
      <c r="A40981">
        <v>28342100</v>
      </c>
      <c r="B40981" t="s">
        <v>138</v>
      </c>
      <c r="C40981" s="30">
        <v>1.6664999999999999</v>
      </c>
      <c r="E40981">
        <v>2028</v>
      </c>
      <c r="G40981" t="s">
        <v>271</v>
      </c>
    </row>
    <row r="40982" spans="1:7">
      <c r="A40982">
        <v>31021012</v>
      </c>
      <c r="B40982" t="s">
        <v>138</v>
      </c>
      <c r="C40982">
        <v>0.52</v>
      </c>
      <c r="G40982" t="s">
        <v>271</v>
      </c>
    </row>
    <row r="40983" spans="1:7">
      <c r="A40983">
        <v>31021012</v>
      </c>
      <c r="B40983" t="s">
        <v>138</v>
      </c>
      <c r="C40983">
        <v>0.5252</v>
      </c>
      <c r="E40983">
        <v>2026</v>
      </c>
      <c r="G40983" t="s">
        <v>271</v>
      </c>
    </row>
    <row r="40984" spans="1:7">
      <c r="A40984">
        <v>31021012</v>
      </c>
      <c r="B40984" t="s">
        <v>138</v>
      </c>
      <c r="C40984">
        <v>0.5252</v>
      </c>
      <c r="E40984">
        <v>2027</v>
      </c>
      <c r="G40984" t="s">
        <v>271</v>
      </c>
    </row>
    <row r="40985" spans="1:7">
      <c r="A40985">
        <v>31021012</v>
      </c>
      <c r="B40985" t="s">
        <v>138</v>
      </c>
      <c r="C40985">
        <v>0.5252</v>
      </c>
      <c r="E40985">
        <v>2028</v>
      </c>
      <c r="G40985" t="s">
        <v>271</v>
      </c>
    </row>
    <row r="40986" spans="1:7">
      <c r="A40986">
        <v>31021015</v>
      </c>
      <c r="B40986" t="s">
        <v>138</v>
      </c>
      <c r="C40986">
        <v>0.86</v>
      </c>
      <c r="G40986" t="s">
        <v>271</v>
      </c>
    </row>
    <row r="40987" spans="1:7">
      <c r="A40987">
        <v>31021015</v>
      </c>
      <c r="B40987" t="s">
        <v>138</v>
      </c>
      <c r="C40987">
        <v>0.86860000000000004</v>
      </c>
      <c r="E40987">
        <v>2026</v>
      </c>
      <c r="G40987" t="s">
        <v>271</v>
      </c>
    </row>
    <row r="40988" spans="1:7">
      <c r="A40988">
        <v>31021015</v>
      </c>
      <c r="B40988" t="s">
        <v>138</v>
      </c>
      <c r="C40988">
        <v>0.86860000000000004</v>
      </c>
      <c r="E40988">
        <v>2027</v>
      </c>
      <c r="G40988" t="s">
        <v>271</v>
      </c>
    </row>
    <row r="40989" spans="1:7">
      <c r="A40989">
        <v>31021015</v>
      </c>
      <c r="B40989" t="s">
        <v>138</v>
      </c>
      <c r="C40989">
        <v>0.86860000000000004</v>
      </c>
      <c r="E40989">
        <v>2028</v>
      </c>
      <c r="G40989" t="s">
        <v>271</v>
      </c>
    </row>
    <row r="40990" spans="1:7">
      <c r="A40990">
        <v>31021019</v>
      </c>
      <c r="B40990" t="s">
        <v>138</v>
      </c>
      <c r="C40990" s="30">
        <v>1.58</v>
      </c>
      <c r="G40990" t="s">
        <v>271</v>
      </c>
    </row>
    <row r="40991" spans="1:7">
      <c r="A40991">
        <v>31021019</v>
      </c>
      <c r="B40991" t="s">
        <v>138</v>
      </c>
      <c r="C40991" s="30">
        <v>1.5958000000000001</v>
      </c>
      <c r="E40991">
        <v>2026</v>
      </c>
      <c r="G40991" t="s">
        <v>271</v>
      </c>
    </row>
    <row r="40992" spans="1:7">
      <c r="A40992">
        <v>31021019</v>
      </c>
      <c r="B40992" t="s">
        <v>138</v>
      </c>
      <c r="C40992" s="30">
        <v>1.5958000000000001</v>
      </c>
      <c r="E40992">
        <v>2027</v>
      </c>
      <c r="G40992" t="s">
        <v>271</v>
      </c>
    </row>
    <row r="40993" spans="1:7">
      <c r="A40993">
        <v>31021019</v>
      </c>
      <c r="B40993" t="s">
        <v>138</v>
      </c>
      <c r="C40993" s="30">
        <v>1.5958000000000001</v>
      </c>
      <c r="E40993">
        <v>2028</v>
      </c>
      <c r="G40993" t="s">
        <v>271</v>
      </c>
    </row>
    <row r="40994" spans="1:7">
      <c r="A40994">
        <v>31021090</v>
      </c>
      <c r="B40994" t="s">
        <v>138</v>
      </c>
      <c r="C40994" s="30">
        <v>1.54</v>
      </c>
      <c r="G40994" t="s">
        <v>271</v>
      </c>
    </row>
    <row r="40995" spans="1:7">
      <c r="A40995">
        <v>31021090</v>
      </c>
      <c r="B40995" t="s">
        <v>138</v>
      </c>
      <c r="C40995" s="30">
        <v>1.5554000000000001</v>
      </c>
      <c r="E40995">
        <v>2026</v>
      </c>
      <c r="G40995" t="s">
        <v>271</v>
      </c>
    </row>
    <row r="40996" spans="1:7">
      <c r="A40996">
        <v>31021090</v>
      </c>
      <c r="B40996" t="s">
        <v>138</v>
      </c>
      <c r="C40996" s="30">
        <v>1.5554000000000001</v>
      </c>
      <c r="E40996">
        <v>2027</v>
      </c>
      <c r="G40996" t="s">
        <v>271</v>
      </c>
    </row>
    <row r="40997" spans="1:7">
      <c r="A40997">
        <v>31021090</v>
      </c>
      <c r="B40997" t="s">
        <v>138</v>
      </c>
      <c r="C40997" s="30">
        <v>1.5554000000000001</v>
      </c>
      <c r="E40997">
        <v>2028</v>
      </c>
      <c r="G40997" t="s">
        <v>271</v>
      </c>
    </row>
    <row r="40998" spans="1:7">
      <c r="A40998">
        <v>31022100</v>
      </c>
      <c r="B40998" t="s">
        <v>138</v>
      </c>
      <c r="C40998">
        <v>0.71</v>
      </c>
      <c r="G40998" t="s">
        <v>271</v>
      </c>
    </row>
    <row r="40999" spans="1:7">
      <c r="A40999">
        <v>31022100</v>
      </c>
      <c r="B40999" t="s">
        <v>138</v>
      </c>
      <c r="C40999">
        <v>0.71709999999999996</v>
      </c>
      <c r="E40999">
        <v>2026</v>
      </c>
      <c r="G40999" t="s">
        <v>271</v>
      </c>
    </row>
    <row r="41000" spans="1:7">
      <c r="A41000">
        <v>31022100</v>
      </c>
      <c r="B41000" t="s">
        <v>138</v>
      </c>
      <c r="C41000">
        <v>0.71709999999999996</v>
      </c>
      <c r="E41000">
        <v>2027</v>
      </c>
      <c r="G41000" t="s">
        <v>271</v>
      </c>
    </row>
    <row r="41001" spans="1:7">
      <c r="A41001">
        <v>31022100</v>
      </c>
      <c r="B41001" t="s">
        <v>138</v>
      </c>
      <c r="C41001">
        <v>0.71709999999999996</v>
      </c>
      <c r="E41001">
        <v>2028</v>
      </c>
      <c r="G41001" t="s">
        <v>271</v>
      </c>
    </row>
    <row r="41002" spans="1:7">
      <c r="A41002">
        <v>31022900</v>
      </c>
      <c r="B41002" t="s">
        <v>138</v>
      </c>
      <c r="C41002" s="30">
        <v>1.21</v>
      </c>
      <c r="G41002" t="s">
        <v>271</v>
      </c>
    </row>
    <row r="41003" spans="1:7">
      <c r="A41003">
        <v>31022900</v>
      </c>
      <c r="B41003" t="s">
        <v>138</v>
      </c>
      <c r="C41003" s="30">
        <v>1.2221</v>
      </c>
      <c r="E41003">
        <v>2026</v>
      </c>
      <c r="G41003" t="s">
        <v>271</v>
      </c>
    </row>
    <row r="41004" spans="1:7">
      <c r="A41004">
        <v>31022900</v>
      </c>
      <c r="B41004" t="s">
        <v>138</v>
      </c>
      <c r="C41004" s="30">
        <v>1.2221</v>
      </c>
      <c r="E41004">
        <v>2027</v>
      </c>
      <c r="G41004" t="s">
        <v>271</v>
      </c>
    </row>
    <row r="41005" spans="1:7">
      <c r="A41005">
        <v>31022900</v>
      </c>
      <c r="B41005" t="s">
        <v>138</v>
      </c>
      <c r="C41005" s="30">
        <v>1.2221</v>
      </c>
      <c r="E41005">
        <v>2028</v>
      </c>
      <c r="G41005" t="s">
        <v>271</v>
      </c>
    </row>
    <row r="41006" spans="1:7">
      <c r="A41006">
        <v>31023010</v>
      </c>
      <c r="B41006" t="s">
        <v>138</v>
      </c>
      <c r="C41006" s="30">
        <v>1.27</v>
      </c>
      <c r="G41006" t="s">
        <v>271</v>
      </c>
    </row>
    <row r="41007" spans="1:7">
      <c r="A41007">
        <v>31023010</v>
      </c>
      <c r="B41007" t="s">
        <v>138</v>
      </c>
      <c r="C41007" s="30">
        <v>1.2827</v>
      </c>
      <c r="E41007">
        <v>2026</v>
      </c>
      <c r="G41007" t="s">
        <v>271</v>
      </c>
    </row>
    <row r="41008" spans="1:7">
      <c r="A41008">
        <v>31023010</v>
      </c>
      <c r="B41008" t="s">
        <v>138</v>
      </c>
      <c r="C41008" s="30">
        <v>1.2827</v>
      </c>
      <c r="E41008">
        <v>2027</v>
      </c>
      <c r="G41008" t="s">
        <v>271</v>
      </c>
    </row>
    <row r="41009" spans="1:7">
      <c r="A41009">
        <v>31023010</v>
      </c>
      <c r="B41009" t="s">
        <v>138</v>
      </c>
      <c r="C41009" s="30">
        <v>1.2827</v>
      </c>
      <c r="E41009">
        <v>2028</v>
      </c>
      <c r="G41009" t="s">
        <v>271</v>
      </c>
    </row>
    <row r="41010" spans="1:7">
      <c r="A41010">
        <v>31023090</v>
      </c>
      <c r="B41010" t="s">
        <v>138</v>
      </c>
      <c r="C41010" s="30">
        <v>1.95</v>
      </c>
      <c r="G41010" t="s">
        <v>271</v>
      </c>
    </row>
    <row r="41011" spans="1:7">
      <c r="A41011">
        <v>31023090</v>
      </c>
      <c r="B41011" t="s">
        <v>138</v>
      </c>
      <c r="C41011" s="30">
        <v>1.9695</v>
      </c>
      <c r="E41011">
        <v>2026</v>
      </c>
      <c r="G41011" t="s">
        <v>271</v>
      </c>
    </row>
    <row r="41012" spans="1:7">
      <c r="A41012">
        <v>31023090</v>
      </c>
      <c r="B41012" t="s">
        <v>138</v>
      </c>
      <c r="C41012" s="30">
        <v>1.9695</v>
      </c>
      <c r="E41012">
        <v>2027</v>
      </c>
      <c r="G41012" t="s">
        <v>271</v>
      </c>
    </row>
    <row r="41013" spans="1:7">
      <c r="A41013">
        <v>31023090</v>
      </c>
      <c r="B41013" t="s">
        <v>138</v>
      </c>
      <c r="C41013" s="30">
        <v>1.9695</v>
      </c>
      <c r="E41013">
        <v>2028</v>
      </c>
      <c r="G41013" t="s">
        <v>271</v>
      </c>
    </row>
    <row r="41014" spans="1:7">
      <c r="A41014">
        <v>31024010</v>
      </c>
      <c r="B41014" t="s">
        <v>138</v>
      </c>
      <c r="C41014" s="30">
        <v>1.69</v>
      </c>
      <c r="G41014" t="s">
        <v>271</v>
      </c>
    </row>
    <row r="41015" spans="1:7">
      <c r="A41015">
        <v>31024010</v>
      </c>
      <c r="B41015" t="s">
        <v>138</v>
      </c>
      <c r="C41015" s="30">
        <v>1.7068999999999999</v>
      </c>
      <c r="E41015">
        <v>2026</v>
      </c>
      <c r="G41015" t="s">
        <v>271</v>
      </c>
    </row>
    <row r="41016" spans="1:7">
      <c r="A41016">
        <v>31024010</v>
      </c>
      <c r="B41016" t="s">
        <v>138</v>
      </c>
      <c r="C41016" s="30">
        <v>1.7068999999999999</v>
      </c>
      <c r="E41016">
        <v>2027</v>
      </c>
      <c r="G41016" t="s">
        <v>271</v>
      </c>
    </row>
    <row r="41017" spans="1:7">
      <c r="A41017">
        <v>31024010</v>
      </c>
      <c r="B41017" t="s">
        <v>138</v>
      </c>
      <c r="C41017" s="30">
        <v>1.7068999999999999</v>
      </c>
      <c r="E41017">
        <v>2028</v>
      </c>
      <c r="G41017" t="s">
        <v>271</v>
      </c>
    </row>
    <row r="41018" spans="1:7">
      <c r="A41018">
        <v>31024090</v>
      </c>
      <c r="B41018" t="s">
        <v>138</v>
      </c>
      <c r="C41018" s="30">
        <v>1.69</v>
      </c>
      <c r="G41018" t="s">
        <v>271</v>
      </c>
    </row>
    <row r="41019" spans="1:7">
      <c r="A41019">
        <v>31024090</v>
      </c>
      <c r="B41019" t="s">
        <v>138</v>
      </c>
      <c r="C41019" s="30">
        <v>1.7068999999999999</v>
      </c>
      <c r="E41019">
        <v>2026</v>
      </c>
      <c r="G41019" t="s">
        <v>271</v>
      </c>
    </row>
    <row r="41020" spans="1:7">
      <c r="A41020">
        <v>31024090</v>
      </c>
      <c r="B41020" t="s">
        <v>138</v>
      </c>
      <c r="C41020" s="30">
        <v>1.7068999999999999</v>
      </c>
      <c r="E41020">
        <v>2027</v>
      </c>
      <c r="G41020" t="s">
        <v>271</v>
      </c>
    </row>
    <row r="41021" spans="1:7">
      <c r="A41021">
        <v>31024090</v>
      </c>
      <c r="B41021" t="s">
        <v>138</v>
      </c>
      <c r="C41021" s="30">
        <v>1.7068999999999999</v>
      </c>
      <c r="E41021">
        <v>2028</v>
      </c>
      <c r="G41021" t="s">
        <v>271</v>
      </c>
    </row>
    <row r="41022" spans="1:7">
      <c r="A41022">
        <v>31025000</v>
      </c>
      <c r="B41022" t="s">
        <v>138</v>
      </c>
      <c r="C41022" s="30">
        <v>2.85</v>
      </c>
      <c r="G41022" t="s">
        <v>271</v>
      </c>
    </row>
    <row r="41023" spans="1:7">
      <c r="A41023">
        <v>31025000</v>
      </c>
      <c r="B41023" t="s">
        <v>138</v>
      </c>
      <c r="C41023" s="30">
        <v>2.8785000000000003</v>
      </c>
      <c r="E41023">
        <v>2026</v>
      </c>
      <c r="G41023" t="s">
        <v>271</v>
      </c>
    </row>
    <row r="41024" spans="1:7">
      <c r="A41024">
        <v>31025000</v>
      </c>
      <c r="B41024" t="s">
        <v>138</v>
      </c>
      <c r="C41024" s="30">
        <v>2.8785000000000003</v>
      </c>
      <c r="E41024">
        <v>2027</v>
      </c>
      <c r="G41024" t="s">
        <v>271</v>
      </c>
    </row>
    <row r="41025" spans="1:7">
      <c r="A41025">
        <v>31025000</v>
      </c>
      <c r="B41025" t="s">
        <v>138</v>
      </c>
      <c r="C41025" s="30">
        <v>2.8785000000000003</v>
      </c>
      <c r="E41025">
        <v>2028</v>
      </c>
      <c r="G41025" t="s">
        <v>271</v>
      </c>
    </row>
    <row r="41026" spans="1:7">
      <c r="A41026">
        <v>31026000</v>
      </c>
      <c r="B41026" t="s">
        <v>138</v>
      </c>
      <c r="C41026" s="30">
        <v>1.64</v>
      </c>
      <c r="G41026" t="s">
        <v>271</v>
      </c>
    </row>
    <row r="41027" spans="1:7">
      <c r="A41027">
        <v>31026000</v>
      </c>
      <c r="B41027" t="s">
        <v>138</v>
      </c>
      <c r="C41027" s="30">
        <v>1.6563999999999999</v>
      </c>
      <c r="E41027">
        <v>2026</v>
      </c>
      <c r="G41027" t="s">
        <v>271</v>
      </c>
    </row>
    <row r="41028" spans="1:7">
      <c r="A41028">
        <v>31026000</v>
      </c>
      <c r="B41028" t="s">
        <v>138</v>
      </c>
      <c r="C41028" s="30">
        <v>1.6563999999999999</v>
      </c>
      <c r="E41028">
        <v>2027</v>
      </c>
      <c r="G41028" t="s">
        <v>271</v>
      </c>
    </row>
    <row r="41029" spans="1:7">
      <c r="A41029">
        <v>31026000</v>
      </c>
      <c r="B41029" t="s">
        <v>138</v>
      </c>
      <c r="C41029" s="30">
        <v>1.6563999999999999</v>
      </c>
      <c r="E41029">
        <v>2028</v>
      </c>
      <c r="G41029" t="s">
        <v>271</v>
      </c>
    </row>
    <row r="41030" spans="1:7">
      <c r="A41030">
        <v>31028000</v>
      </c>
      <c r="B41030" t="s">
        <v>138</v>
      </c>
      <c r="C41030" s="30">
        <v>1.37</v>
      </c>
      <c r="G41030" t="s">
        <v>271</v>
      </c>
    </row>
    <row r="41031" spans="1:7">
      <c r="A41031">
        <v>31028000</v>
      </c>
      <c r="B41031" t="s">
        <v>138</v>
      </c>
      <c r="C41031" s="30">
        <v>1.3837000000000002</v>
      </c>
      <c r="E41031">
        <v>2026</v>
      </c>
      <c r="G41031" t="s">
        <v>271</v>
      </c>
    </row>
    <row r="41032" spans="1:7">
      <c r="A41032">
        <v>31028000</v>
      </c>
      <c r="B41032" t="s">
        <v>138</v>
      </c>
      <c r="C41032" s="30">
        <v>1.3837000000000002</v>
      </c>
      <c r="E41032">
        <v>2027</v>
      </c>
      <c r="G41032" t="s">
        <v>271</v>
      </c>
    </row>
    <row r="41033" spans="1:7">
      <c r="A41033">
        <v>31028000</v>
      </c>
      <c r="B41033" t="s">
        <v>138</v>
      </c>
      <c r="C41033" s="30">
        <v>1.3837000000000002</v>
      </c>
      <c r="E41033">
        <v>2028</v>
      </c>
      <c r="G41033" t="s">
        <v>271</v>
      </c>
    </row>
    <row r="41034" spans="1:7">
      <c r="A41034">
        <v>31029000</v>
      </c>
      <c r="B41034" t="s">
        <v>138</v>
      </c>
      <c r="C41034" s="30">
        <v>1.52</v>
      </c>
      <c r="G41034" t="s">
        <v>271</v>
      </c>
    </row>
    <row r="41035" spans="1:7">
      <c r="A41035">
        <v>31029000</v>
      </c>
      <c r="B41035" t="s">
        <v>138</v>
      </c>
      <c r="C41035" s="30">
        <v>1.5352000000000001</v>
      </c>
      <c r="E41035">
        <v>2026</v>
      </c>
      <c r="G41035" t="s">
        <v>271</v>
      </c>
    </row>
    <row r="41036" spans="1:7">
      <c r="A41036">
        <v>31029000</v>
      </c>
      <c r="B41036" t="s">
        <v>138</v>
      </c>
      <c r="C41036" s="30">
        <v>1.5352000000000001</v>
      </c>
      <c r="E41036">
        <v>2027</v>
      </c>
      <c r="G41036" t="s">
        <v>271</v>
      </c>
    </row>
    <row r="41037" spans="1:7">
      <c r="A41037">
        <v>31029000</v>
      </c>
      <c r="B41037" t="s">
        <v>138</v>
      </c>
      <c r="C41037" s="30">
        <v>1.5352000000000001</v>
      </c>
      <c r="E41037">
        <v>2028</v>
      </c>
      <c r="G41037" t="s">
        <v>271</v>
      </c>
    </row>
    <row r="41038" spans="1:7">
      <c r="A41038">
        <v>31051000</v>
      </c>
      <c r="B41038" t="s">
        <v>138</v>
      </c>
      <c r="C41038">
        <v>0.74</v>
      </c>
      <c r="G41038" t="s">
        <v>271</v>
      </c>
    </row>
    <row r="41039" spans="1:7">
      <c r="A41039">
        <v>31051000</v>
      </c>
      <c r="B41039" t="s">
        <v>138</v>
      </c>
      <c r="C41039">
        <v>0.74739999999999995</v>
      </c>
      <c r="E41039">
        <v>2026</v>
      </c>
      <c r="G41039" t="s">
        <v>271</v>
      </c>
    </row>
    <row r="41040" spans="1:7">
      <c r="A41040">
        <v>31051000</v>
      </c>
      <c r="B41040" t="s">
        <v>138</v>
      </c>
      <c r="C41040">
        <v>0.74739999999999995</v>
      </c>
      <c r="E41040">
        <v>2027</v>
      </c>
      <c r="G41040" t="s">
        <v>271</v>
      </c>
    </row>
    <row r="41041" spans="1:7">
      <c r="A41041">
        <v>31051000</v>
      </c>
      <c r="B41041" t="s">
        <v>138</v>
      </c>
      <c r="C41041">
        <v>0.74739999999999995</v>
      </c>
      <c r="E41041">
        <v>2028</v>
      </c>
      <c r="G41041" t="s">
        <v>271</v>
      </c>
    </row>
    <row r="41042" spans="1:7">
      <c r="A41042">
        <v>31052010</v>
      </c>
      <c r="B41042" t="s">
        <v>138</v>
      </c>
      <c r="C41042">
        <v>0.88</v>
      </c>
      <c r="G41042" t="s">
        <v>271</v>
      </c>
    </row>
    <row r="41043" spans="1:7">
      <c r="A41043">
        <v>31052010</v>
      </c>
      <c r="B41043" t="s">
        <v>138</v>
      </c>
      <c r="C41043">
        <v>0.88880000000000003</v>
      </c>
      <c r="E41043">
        <v>2026</v>
      </c>
      <c r="G41043" t="s">
        <v>271</v>
      </c>
    </row>
    <row r="41044" spans="1:7">
      <c r="A41044">
        <v>31052010</v>
      </c>
      <c r="B41044" t="s">
        <v>138</v>
      </c>
      <c r="C41044">
        <v>0.88880000000000003</v>
      </c>
      <c r="E41044">
        <v>2027</v>
      </c>
      <c r="G41044" t="s">
        <v>271</v>
      </c>
    </row>
    <row r="41045" spans="1:7">
      <c r="A41045">
        <v>31052010</v>
      </c>
      <c r="B41045" t="s">
        <v>138</v>
      </c>
      <c r="C41045">
        <v>0.88880000000000003</v>
      </c>
      <c r="E41045">
        <v>2028</v>
      </c>
      <c r="G41045" t="s">
        <v>271</v>
      </c>
    </row>
    <row r="41046" spans="1:7">
      <c r="A41046">
        <v>31052090</v>
      </c>
      <c r="B41046" t="s">
        <v>138</v>
      </c>
      <c r="C41046">
        <v>0.61</v>
      </c>
      <c r="G41046" t="s">
        <v>271</v>
      </c>
    </row>
    <row r="41047" spans="1:7">
      <c r="A41047">
        <v>31052090</v>
      </c>
      <c r="B41047" t="s">
        <v>138</v>
      </c>
      <c r="C41047">
        <v>0.61609999999999998</v>
      </c>
      <c r="E41047">
        <v>2026</v>
      </c>
      <c r="G41047" t="s">
        <v>271</v>
      </c>
    </row>
    <row r="41048" spans="1:7">
      <c r="A41048">
        <v>31052090</v>
      </c>
      <c r="B41048" t="s">
        <v>138</v>
      </c>
      <c r="C41048">
        <v>0.61609999999999998</v>
      </c>
      <c r="E41048">
        <v>2027</v>
      </c>
      <c r="G41048" t="s">
        <v>271</v>
      </c>
    </row>
    <row r="41049" spans="1:7">
      <c r="A41049">
        <v>31052090</v>
      </c>
      <c r="B41049" t="s">
        <v>138</v>
      </c>
      <c r="C41049">
        <v>0.61609999999999998</v>
      </c>
      <c r="E41049">
        <v>2028</v>
      </c>
      <c r="G41049" t="s">
        <v>271</v>
      </c>
    </row>
    <row r="41050" spans="1:7">
      <c r="A41050">
        <v>31053000</v>
      </c>
      <c r="B41050" t="s">
        <v>138</v>
      </c>
      <c r="C41050">
        <v>0.56999999999999995</v>
      </c>
      <c r="G41050" t="s">
        <v>271</v>
      </c>
    </row>
    <row r="41051" spans="1:7">
      <c r="A41051">
        <v>31053000</v>
      </c>
      <c r="B41051" t="s">
        <v>138</v>
      </c>
      <c r="C41051">
        <v>0.57569999999999999</v>
      </c>
      <c r="E41051">
        <v>2026</v>
      </c>
      <c r="G41051" t="s">
        <v>271</v>
      </c>
    </row>
    <row r="41052" spans="1:7">
      <c r="A41052">
        <v>31053000</v>
      </c>
      <c r="B41052" t="s">
        <v>138</v>
      </c>
      <c r="C41052">
        <v>0.57569999999999999</v>
      </c>
      <c r="E41052">
        <v>2027</v>
      </c>
      <c r="G41052" t="s">
        <v>271</v>
      </c>
    </row>
    <row r="41053" spans="1:7">
      <c r="A41053">
        <v>31053000</v>
      </c>
      <c r="B41053" t="s">
        <v>138</v>
      </c>
      <c r="C41053">
        <v>0.57569999999999999</v>
      </c>
      <c r="E41053">
        <v>2028</v>
      </c>
      <c r="G41053" t="s">
        <v>271</v>
      </c>
    </row>
    <row r="41054" spans="1:7">
      <c r="A41054">
        <v>31054000</v>
      </c>
      <c r="B41054" t="s">
        <v>138</v>
      </c>
      <c r="C41054">
        <v>0.37</v>
      </c>
      <c r="G41054" t="s">
        <v>271</v>
      </c>
    </row>
    <row r="41055" spans="1:7">
      <c r="A41055">
        <v>31054000</v>
      </c>
      <c r="B41055" t="s">
        <v>138</v>
      </c>
      <c r="C41055">
        <v>0.37369999999999998</v>
      </c>
      <c r="E41055">
        <v>2026</v>
      </c>
      <c r="G41055" t="s">
        <v>271</v>
      </c>
    </row>
    <row r="41056" spans="1:7">
      <c r="A41056">
        <v>31054000</v>
      </c>
      <c r="B41056" t="s">
        <v>138</v>
      </c>
      <c r="C41056">
        <v>0.37369999999999998</v>
      </c>
      <c r="E41056">
        <v>2027</v>
      </c>
      <c r="G41056" t="s">
        <v>271</v>
      </c>
    </row>
    <row r="41057" spans="1:7">
      <c r="A41057">
        <v>31054000</v>
      </c>
      <c r="B41057" t="s">
        <v>138</v>
      </c>
      <c r="C41057">
        <v>0.37369999999999998</v>
      </c>
      <c r="E41057">
        <v>2028</v>
      </c>
      <c r="G41057" t="s">
        <v>271</v>
      </c>
    </row>
    <row r="41058" spans="1:7">
      <c r="A41058">
        <v>31055100</v>
      </c>
      <c r="B41058" t="s">
        <v>138</v>
      </c>
      <c r="C41058" s="30">
        <v>1.2</v>
      </c>
      <c r="G41058" t="s">
        <v>271</v>
      </c>
    </row>
    <row r="41059" spans="1:7">
      <c r="A41059">
        <v>31055100</v>
      </c>
      <c r="B41059" t="s">
        <v>138</v>
      </c>
      <c r="C41059" s="30">
        <v>1.212</v>
      </c>
      <c r="E41059">
        <v>2026</v>
      </c>
      <c r="G41059" t="s">
        <v>271</v>
      </c>
    </row>
    <row r="41060" spans="1:7">
      <c r="A41060">
        <v>31055100</v>
      </c>
      <c r="B41060" t="s">
        <v>138</v>
      </c>
      <c r="C41060" s="30">
        <v>1.212</v>
      </c>
      <c r="E41060">
        <v>2027</v>
      </c>
      <c r="G41060" t="s">
        <v>271</v>
      </c>
    </row>
    <row r="41061" spans="1:7">
      <c r="A41061">
        <v>31055100</v>
      </c>
      <c r="B41061" t="s">
        <v>138</v>
      </c>
      <c r="C41061" s="30">
        <v>1.212</v>
      </c>
      <c r="E41061">
        <v>2028</v>
      </c>
      <c r="G41061" t="s">
        <v>271</v>
      </c>
    </row>
    <row r="41062" spans="1:7">
      <c r="A41062">
        <v>31055900</v>
      </c>
      <c r="B41062" t="s">
        <v>138</v>
      </c>
      <c r="C41062">
        <v>0.68</v>
      </c>
      <c r="G41062" t="s">
        <v>271</v>
      </c>
    </row>
    <row r="41063" spans="1:7">
      <c r="A41063">
        <v>31055900</v>
      </c>
      <c r="B41063" t="s">
        <v>138</v>
      </c>
      <c r="C41063">
        <v>0.68680000000000008</v>
      </c>
      <c r="E41063">
        <v>2026</v>
      </c>
      <c r="G41063" t="s">
        <v>271</v>
      </c>
    </row>
    <row r="41064" spans="1:7">
      <c r="A41064">
        <v>31055900</v>
      </c>
      <c r="B41064" t="s">
        <v>138</v>
      </c>
      <c r="C41064">
        <v>0.68680000000000008</v>
      </c>
      <c r="E41064">
        <v>2027</v>
      </c>
      <c r="G41064" t="s">
        <v>271</v>
      </c>
    </row>
    <row r="41065" spans="1:7">
      <c r="A41065">
        <v>31055900</v>
      </c>
      <c r="B41065" t="s">
        <v>138</v>
      </c>
      <c r="C41065">
        <v>0.68680000000000008</v>
      </c>
      <c r="E41065">
        <v>2028</v>
      </c>
      <c r="G41065" t="s">
        <v>271</v>
      </c>
    </row>
    <row r="41066" spans="1:7">
      <c r="A41066">
        <v>31059020</v>
      </c>
      <c r="B41066" t="s">
        <v>138</v>
      </c>
      <c r="C41066" s="30">
        <v>1.1299999999999999</v>
      </c>
      <c r="G41066" t="s">
        <v>271</v>
      </c>
    </row>
    <row r="41067" spans="1:7">
      <c r="A41067">
        <v>31059020</v>
      </c>
      <c r="B41067" t="s">
        <v>138</v>
      </c>
      <c r="C41067" s="30">
        <v>1.1413</v>
      </c>
      <c r="E41067">
        <v>2026</v>
      </c>
      <c r="G41067" t="s">
        <v>271</v>
      </c>
    </row>
    <row r="41068" spans="1:7">
      <c r="A41068">
        <v>31059020</v>
      </c>
      <c r="B41068" t="s">
        <v>138</v>
      </c>
      <c r="C41068" s="30">
        <v>1.1413</v>
      </c>
      <c r="E41068">
        <v>2027</v>
      </c>
      <c r="G41068" t="s">
        <v>271</v>
      </c>
    </row>
    <row r="41069" spans="1:7">
      <c r="A41069">
        <v>31059020</v>
      </c>
      <c r="B41069" t="s">
        <v>138</v>
      </c>
      <c r="C41069" s="30">
        <v>1.1413</v>
      </c>
      <c r="E41069">
        <v>2028</v>
      </c>
      <c r="G41069" t="s">
        <v>271</v>
      </c>
    </row>
    <row r="41070" spans="1:7">
      <c r="A41070">
        <v>31059080</v>
      </c>
      <c r="B41070" t="s">
        <v>138</v>
      </c>
      <c r="C41070">
        <v>0.59</v>
      </c>
      <c r="G41070" t="s">
        <v>271</v>
      </c>
    </row>
    <row r="41071" spans="1:7">
      <c r="A41071">
        <v>31059080</v>
      </c>
      <c r="B41071" t="s">
        <v>138</v>
      </c>
      <c r="C41071">
        <v>0.59589999999999999</v>
      </c>
      <c r="E41071">
        <v>2026</v>
      </c>
      <c r="G41071" t="s">
        <v>271</v>
      </c>
    </row>
    <row r="41072" spans="1:7">
      <c r="A41072">
        <v>31059080</v>
      </c>
      <c r="B41072" t="s">
        <v>138</v>
      </c>
      <c r="C41072">
        <v>0.59589999999999999</v>
      </c>
      <c r="E41072">
        <v>2027</v>
      </c>
      <c r="G41072" t="s">
        <v>271</v>
      </c>
    </row>
    <row r="41073" spans="1:7">
      <c r="A41073">
        <v>31059080</v>
      </c>
      <c r="B41073" t="s">
        <v>138</v>
      </c>
      <c r="C41073">
        <v>0.59589999999999999</v>
      </c>
      <c r="E41073">
        <v>2028</v>
      </c>
      <c r="G41073" t="s">
        <v>271</v>
      </c>
    </row>
    <row r="41074" spans="1:7">
      <c r="A41074">
        <v>7601</v>
      </c>
      <c r="B41074" t="s">
        <v>138</v>
      </c>
      <c r="C41074" s="30">
        <v>1.7</v>
      </c>
      <c r="D41074" t="s">
        <v>24</v>
      </c>
      <c r="G41074" t="s">
        <v>25</v>
      </c>
    </row>
    <row r="41075" spans="1:7">
      <c r="A41075">
        <v>7601</v>
      </c>
      <c r="B41075" t="s">
        <v>138</v>
      </c>
      <c r="C41075" s="30">
        <v>1.8699999999999999</v>
      </c>
      <c r="D41075" t="s">
        <v>24</v>
      </c>
      <c r="E41075">
        <v>2026</v>
      </c>
      <c r="G41075" t="s">
        <v>25</v>
      </c>
    </row>
    <row r="41076" spans="1:7">
      <c r="A41076">
        <v>7601</v>
      </c>
      <c r="B41076" t="s">
        <v>138</v>
      </c>
      <c r="C41076" s="30">
        <v>2.04</v>
      </c>
      <c r="D41076" t="s">
        <v>24</v>
      </c>
      <c r="E41076">
        <v>2027</v>
      </c>
      <c r="G41076" t="s">
        <v>25</v>
      </c>
    </row>
    <row r="41077" spans="1:7">
      <c r="A41077">
        <v>7601</v>
      </c>
      <c r="B41077" t="s">
        <v>138</v>
      </c>
      <c r="C41077" s="30">
        <v>2.21</v>
      </c>
      <c r="D41077" t="s">
        <v>24</v>
      </c>
      <c r="E41077">
        <v>2028</v>
      </c>
      <c r="G41077" t="s">
        <v>25</v>
      </c>
    </row>
    <row r="41078" spans="1:7">
      <c r="A41078">
        <v>7603</v>
      </c>
      <c r="B41078" t="s">
        <v>138</v>
      </c>
      <c r="C41078" s="30">
        <v>1.81</v>
      </c>
      <c r="D41078" t="s">
        <v>24</v>
      </c>
      <c r="G41078" t="s">
        <v>25</v>
      </c>
    </row>
    <row r="41079" spans="1:7">
      <c r="A41079">
        <v>7603</v>
      </c>
      <c r="B41079" t="s">
        <v>138</v>
      </c>
      <c r="C41079" s="30">
        <v>1.9910000000000001</v>
      </c>
      <c r="D41079" t="s">
        <v>24</v>
      </c>
      <c r="E41079">
        <v>2026</v>
      </c>
      <c r="G41079" t="s">
        <v>25</v>
      </c>
    </row>
    <row r="41080" spans="1:7">
      <c r="A41080">
        <v>7603</v>
      </c>
      <c r="B41080" t="s">
        <v>138</v>
      </c>
      <c r="C41080" s="30">
        <v>2.1720000000000002</v>
      </c>
      <c r="D41080" t="s">
        <v>24</v>
      </c>
      <c r="E41080">
        <v>2027</v>
      </c>
      <c r="G41080" t="s">
        <v>25</v>
      </c>
    </row>
    <row r="41081" spans="1:7">
      <c r="A41081">
        <v>7603</v>
      </c>
      <c r="B41081" t="s">
        <v>138</v>
      </c>
      <c r="C41081" s="30">
        <v>2.3530000000000002</v>
      </c>
      <c r="D41081" t="s">
        <v>24</v>
      </c>
      <c r="E41081">
        <v>2028</v>
      </c>
      <c r="G41081" t="s">
        <v>25</v>
      </c>
    </row>
    <row r="41082" spans="1:7">
      <c r="A41082">
        <v>76041010</v>
      </c>
      <c r="B41082" t="s">
        <v>138</v>
      </c>
      <c r="C41082" s="30">
        <v>2.04</v>
      </c>
      <c r="D41082" t="s">
        <v>24</v>
      </c>
      <c r="G41082" t="s">
        <v>25</v>
      </c>
    </row>
    <row r="41083" spans="1:7">
      <c r="A41083">
        <v>76041010</v>
      </c>
      <c r="B41083" t="s">
        <v>138</v>
      </c>
      <c r="C41083" s="30">
        <v>2.2440000000000002</v>
      </c>
      <c r="D41083" t="s">
        <v>24</v>
      </c>
      <c r="E41083">
        <v>2026</v>
      </c>
      <c r="G41083" t="s">
        <v>25</v>
      </c>
    </row>
    <row r="41084" spans="1:7">
      <c r="A41084">
        <v>76041010</v>
      </c>
      <c r="B41084" t="s">
        <v>138</v>
      </c>
      <c r="C41084" s="30">
        <v>2.448</v>
      </c>
      <c r="D41084" t="s">
        <v>24</v>
      </c>
      <c r="E41084">
        <v>2027</v>
      </c>
      <c r="G41084" t="s">
        <v>25</v>
      </c>
    </row>
    <row r="41085" spans="1:7">
      <c r="A41085">
        <v>76041010</v>
      </c>
      <c r="B41085" t="s">
        <v>138</v>
      </c>
      <c r="C41085" s="30">
        <v>2.6520000000000001</v>
      </c>
      <c r="D41085" t="s">
        <v>24</v>
      </c>
      <c r="E41085">
        <v>2028</v>
      </c>
      <c r="G41085" t="s">
        <v>25</v>
      </c>
    </row>
    <row r="41086" spans="1:7">
      <c r="A41086">
        <v>76041090</v>
      </c>
      <c r="B41086" t="s">
        <v>138</v>
      </c>
      <c r="C41086" s="30">
        <v>2.0499999999999998</v>
      </c>
      <c r="D41086" t="s">
        <v>24</v>
      </c>
      <c r="G41086" t="s">
        <v>25</v>
      </c>
    </row>
    <row r="41087" spans="1:7">
      <c r="A41087">
        <v>76041090</v>
      </c>
      <c r="B41087" t="s">
        <v>138</v>
      </c>
      <c r="C41087" s="30">
        <v>2.2549999999999999</v>
      </c>
      <c r="D41087" t="s">
        <v>24</v>
      </c>
      <c r="E41087">
        <v>2026</v>
      </c>
      <c r="G41087" t="s">
        <v>25</v>
      </c>
    </row>
    <row r="41088" spans="1:7">
      <c r="A41088">
        <v>76041090</v>
      </c>
      <c r="B41088" t="s">
        <v>138</v>
      </c>
      <c r="C41088" s="30">
        <v>2.46</v>
      </c>
      <c r="D41088" t="s">
        <v>24</v>
      </c>
      <c r="E41088">
        <v>2027</v>
      </c>
      <c r="G41088" t="s">
        <v>25</v>
      </c>
    </row>
    <row r="41089" spans="1:7">
      <c r="A41089">
        <v>76041090</v>
      </c>
      <c r="B41089" t="s">
        <v>138</v>
      </c>
      <c r="C41089" s="30">
        <v>2.6649999999999996</v>
      </c>
      <c r="D41089" t="s">
        <v>24</v>
      </c>
      <c r="E41089">
        <v>2028</v>
      </c>
      <c r="G41089" t="s">
        <v>25</v>
      </c>
    </row>
    <row r="41090" spans="1:7">
      <c r="A41090">
        <v>76042100</v>
      </c>
      <c r="B41090" t="s">
        <v>138</v>
      </c>
      <c r="C41090" s="30">
        <v>2.0499999999999998</v>
      </c>
      <c r="D41090" t="s">
        <v>24</v>
      </c>
      <c r="G41090" t="s">
        <v>25</v>
      </c>
    </row>
    <row r="41091" spans="1:7">
      <c r="A41091">
        <v>76042100</v>
      </c>
      <c r="B41091" t="s">
        <v>138</v>
      </c>
      <c r="C41091" s="30">
        <v>2.2549999999999999</v>
      </c>
      <c r="D41091" t="s">
        <v>24</v>
      </c>
      <c r="E41091">
        <v>2026</v>
      </c>
      <c r="G41091" t="s">
        <v>25</v>
      </c>
    </row>
    <row r="41092" spans="1:7">
      <c r="A41092">
        <v>76042100</v>
      </c>
      <c r="B41092" t="s">
        <v>138</v>
      </c>
      <c r="C41092" s="30">
        <v>2.46</v>
      </c>
      <c r="D41092" t="s">
        <v>24</v>
      </c>
      <c r="E41092">
        <v>2027</v>
      </c>
      <c r="G41092" t="s">
        <v>25</v>
      </c>
    </row>
    <row r="41093" spans="1:7">
      <c r="A41093">
        <v>76042100</v>
      </c>
      <c r="B41093" t="s">
        <v>138</v>
      </c>
      <c r="C41093" s="30">
        <v>2.6649999999999996</v>
      </c>
      <c r="D41093" t="s">
        <v>24</v>
      </c>
      <c r="E41093">
        <v>2028</v>
      </c>
      <c r="G41093" t="s">
        <v>25</v>
      </c>
    </row>
    <row r="41094" spans="1:7">
      <c r="A41094">
        <v>76042910</v>
      </c>
      <c r="B41094" t="s">
        <v>138</v>
      </c>
      <c r="C41094" s="30">
        <v>2.04</v>
      </c>
      <c r="D41094" t="s">
        <v>24</v>
      </c>
      <c r="G41094" t="s">
        <v>25</v>
      </c>
    </row>
    <row r="41095" spans="1:7">
      <c r="A41095">
        <v>76042910</v>
      </c>
      <c r="B41095" t="s">
        <v>138</v>
      </c>
      <c r="C41095" s="30">
        <v>2.2440000000000002</v>
      </c>
      <c r="D41095" t="s">
        <v>24</v>
      </c>
      <c r="E41095">
        <v>2026</v>
      </c>
      <c r="G41095" t="s">
        <v>25</v>
      </c>
    </row>
    <row r="41096" spans="1:7">
      <c r="A41096">
        <v>76042910</v>
      </c>
      <c r="B41096" t="s">
        <v>138</v>
      </c>
      <c r="C41096" s="30">
        <v>2.448</v>
      </c>
      <c r="D41096" t="s">
        <v>24</v>
      </c>
      <c r="E41096">
        <v>2027</v>
      </c>
      <c r="G41096" t="s">
        <v>25</v>
      </c>
    </row>
    <row r="41097" spans="1:7">
      <c r="A41097">
        <v>76042910</v>
      </c>
      <c r="B41097" t="s">
        <v>138</v>
      </c>
      <c r="C41097" s="30">
        <v>2.6520000000000001</v>
      </c>
      <c r="D41097" t="s">
        <v>24</v>
      </c>
      <c r="E41097">
        <v>2028</v>
      </c>
      <c r="G41097" t="s">
        <v>25</v>
      </c>
    </row>
    <row r="41098" spans="1:7">
      <c r="A41098">
        <v>76042990</v>
      </c>
      <c r="B41098" t="s">
        <v>138</v>
      </c>
      <c r="C41098" s="30">
        <v>2.0499999999999998</v>
      </c>
      <c r="D41098" t="s">
        <v>24</v>
      </c>
      <c r="G41098" t="s">
        <v>25</v>
      </c>
    </row>
    <row r="41099" spans="1:7">
      <c r="A41099">
        <v>76042990</v>
      </c>
      <c r="B41099" t="s">
        <v>138</v>
      </c>
      <c r="C41099" s="30">
        <v>2.2549999999999999</v>
      </c>
      <c r="D41099" t="s">
        <v>24</v>
      </c>
      <c r="E41099">
        <v>2026</v>
      </c>
      <c r="G41099" t="s">
        <v>25</v>
      </c>
    </row>
    <row r="41100" spans="1:7">
      <c r="A41100">
        <v>76042990</v>
      </c>
      <c r="B41100" t="s">
        <v>138</v>
      </c>
      <c r="C41100" s="30">
        <v>2.46</v>
      </c>
      <c r="D41100" t="s">
        <v>24</v>
      </c>
      <c r="E41100">
        <v>2027</v>
      </c>
      <c r="G41100" t="s">
        <v>25</v>
      </c>
    </row>
    <row r="41101" spans="1:7">
      <c r="A41101">
        <v>76042990</v>
      </c>
      <c r="B41101" t="s">
        <v>138</v>
      </c>
      <c r="C41101" s="30">
        <v>2.6649999999999996</v>
      </c>
      <c r="D41101" t="s">
        <v>24</v>
      </c>
      <c r="E41101">
        <v>2028</v>
      </c>
      <c r="G41101" t="s">
        <v>25</v>
      </c>
    </row>
    <row r="41102" spans="1:7">
      <c r="A41102">
        <v>7605</v>
      </c>
      <c r="B41102" t="s">
        <v>138</v>
      </c>
      <c r="C41102" s="30">
        <v>2.04</v>
      </c>
      <c r="D41102" t="s">
        <v>24</v>
      </c>
      <c r="G41102" t="s">
        <v>25</v>
      </c>
    </row>
    <row r="41103" spans="1:7">
      <c r="A41103">
        <v>7605</v>
      </c>
      <c r="B41103" t="s">
        <v>138</v>
      </c>
      <c r="C41103" s="30">
        <v>2.2440000000000002</v>
      </c>
      <c r="D41103" t="s">
        <v>24</v>
      </c>
      <c r="E41103">
        <v>2026</v>
      </c>
      <c r="G41103" t="s">
        <v>25</v>
      </c>
    </row>
    <row r="41104" spans="1:7">
      <c r="A41104">
        <v>7605</v>
      </c>
      <c r="B41104" t="s">
        <v>138</v>
      </c>
      <c r="C41104" s="30">
        <v>2.448</v>
      </c>
      <c r="D41104" t="s">
        <v>24</v>
      </c>
      <c r="E41104">
        <v>2027</v>
      </c>
      <c r="G41104" t="s">
        <v>25</v>
      </c>
    </row>
    <row r="41105" spans="1:7">
      <c r="A41105">
        <v>7605</v>
      </c>
      <c r="B41105" t="s">
        <v>138</v>
      </c>
      <c r="C41105" s="30">
        <v>2.6520000000000001</v>
      </c>
      <c r="D41105" t="s">
        <v>24</v>
      </c>
      <c r="E41105">
        <v>2028</v>
      </c>
      <c r="G41105" t="s">
        <v>25</v>
      </c>
    </row>
    <row r="41106" spans="1:7">
      <c r="A41106">
        <v>7606</v>
      </c>
      <c r="B41106" t="s">
        <v>138</v>
      </c>
      <c r="C41106" s="30">
        <v>2.4900000000000002</v>
      </c>
      <c r="D41106" t="s">
        <v>24</v>
      </c>
      <c r="G41106" t="s">
        <v>25</v>
      </c>
    </row>
    <row r="41107" spans="1:7">
      <c r="A41107">
        <v>7606</v>
      </c>
      <c r="B41107" t="s">
        <v>138</v>
      </c>
      <c r="C41107" s="30">
        <v>2.7390000000000003</v>
      </c>
      <c r="D41107" t="s">
        <v>24</v>
      </c>
      <c r="E41107">
        <v>2026</v>
      </c>
      <c r="G41107" t="s">
        <v>25</v>
      </c>
    </row>
    <row r="41108" spans="1:7">
      <c r="A41108">
        <v>7606</v>
      </c>
      <c r="B41108" t="s">
        <v>138</v>
      </c>
      <c r="C41108" s="30">
        <v>2.9880000000000004</v>
      </c>
      <c r="D41108" t="s">
        <v>24</v>
      </c>
      <c r="E41108">
        <v>2027</v>
      </c>
      <c r="G41108" t="s">
        <v>25</v>
      </c>
    </row>
    <row r="41109" spans="1:7">
      <c r="A41109">
        <v>7606</v>
      </c>
      <c r="B41109" t="s">
        <v>138</v>
      </c>
      <c r="C41109" s="30">
        <v>3.2370000000000001</v>
      </c>
      <c r="D41109" t="s">
        <v>24</v>
      </c>
      <c r="E41109">
        <v>2028</v>
      </c>
      <c r="G41109" t="s">
        <v>25</v>
      </c>
    </row>
    <row r="41110" spans="1:7">
      <c r="A41110">
        <v>7607</v>
      </c>
      <c r="B41110" t="s">
        <v>138</v>
      </c>
      <c r="C41110" s="30">
        <v>2.4900000000000002</v>
      </c>
      <c r="D41110" t="s">
        <v>24</v>
      </c>
      <c r="G41110" t="s">
        <v>25</v>
      </c>
    </row>
    <row r="41111" spans="1:7">
      <c r="A41111">
        <v>7607</v>
      </c>
      <c r="B41111" t="s">
        <v>138</v>
      </c>
      <c r="C41111" s="30">
        <v>2.7390000000000003</v>
      </c>
      <c r="D41111" t="s">
        <v>24</v>
      </c>
      <c r="E41111">
        <v>2026</v>
      </c>
      <c r="G41111" t="s">
        <v>25</v>
      </c>
    </row>
    <row r="41112" spans="1:7">
      <c r="A41112">
        <v>7607</v>
      </c>
      <c r="B41112" t="s">
        <v>138</v>
      </c>
      <c r="C41112" s="30">
        <v>2.9880000000000004</v>
      </c>
      <c r="D41112" t="s">
        <v>24</v>
      </c>
      <c r="E41112">
        <v>2027</v>
      </c>
      <c r="G41112" t="s">
        <v>25</v>
      </c>
    </row>
    <row r="41113" spans="1:7">
      <c r="A41113">
        <v>7607</v>
      </c>
      <c r="B41113" t="s">
        <v>138</v>
      </c>
      <c r="C41113" s="30">
        <v>3.2370000000000001</v>
      </c>
      <c r="D41113" t="s">
        <v>24</v>
      </c>
      <c r="E41113">
        <v>2028</v>
      </c>
      <c r="G41113" t="s">
        <v>25</v>
      </c>
    </row>
    <row r="41114" spans="1:7">
      <c r="A41114">
        <v>7608</v>
      </c>
      <c r="B41114" t="s">
        <v>138</v>
      </c>
      <c r="C41114" s="30">
        <v>2.0499999999999998</v>
      </c>
      <c r="D41114" t="s">
        <v>24</v>
      </c>
      <c r="G41114" t="s">
        <v>25</v>
      </c>
    </row>
    <row r="41115" spans="1:7">
      <c r="A41115">
        <v>7608</v>
      </c>
      <c r="B41115" t="s">
        <v>138</v>
      </c>
      <c r="C41115" s="30">
        <v>2.2549999999999999</v>
      </c>
      <c r="D41115" t="s">
        <v>24</v>
      </c>
      <c r="E41115">
        <v>2026</v>
      </c>
      <c r="G41115" t="s">
        <v>25</v>
      </c>
    </row>
    <row r="41116" spans="1:7">
      <c r="A41116">
        <v>7608</v>
      </c>
      <c r="B41116" t="s">
        <v>138</v>
      </c>
      <c r="C41116" s="30">
        <v>2.46</v>
      </c>
      <c r="D41116" t="s">
        <v>24</v>
      </c>
      <c r="E41116">
        <v>2027</v>
      </c>
      <c r="G41116" t="s">
        <v>25</v>
      </c>
    </row>
    <row r="41117" spans="1:7">
      <c r="A41117">
        <v>7608</v>
      </c>
      <c r="B41117" t="s">
        <v>138</v>
      </c>
      <c r="C41117" s="30">
        <v>2.6649999999999996</v>
      </c>
      <c r="D41117" t="s">
        <v>24</v>
      </c>
      <c r="E41117">
        <v>2028</v>
      </c>
      <c r="G41117" t="s">
        <v>25</v>
      </c>
    </row>
    <row r="41118" spans="1:7">
      <c r="A41118">
        <v>76090000</v>
      </c>
      <c r="B41118" t="s">
        <v>138</v>
      </c>
      <c r="C41118" s="30">
        <v>2.0499999999999998</v>
      </c>
      <c r="D41118" t="s">
        <v>24</v>
      </c>
      <c r="G41118" t="s">
        <v>25</v>
      </c>
    </row>
    <row r="41119" spans="1:7">
      <c r="A41119">
        <v>76090000</v>
      </c>
      <c r="B41119" t="s">
        <v>138</v>
      </c>
      <c r="C41119" s="30">
        <v>2.2549999999999999</v>
      </c>
      <c r="D41119" t="s">
        <v>24</v>
      </c>
      <c r="E41119">
        <v>2026</v>
      </c>
      <c r="G41119" t="s">
        <v>25</v>
      </c>
    </row>
    <row r="41120" spans="1:7">
      <c r="A41120">
        <v>76090000</v>
      </c>
      <c r="B41120" t="s">
        <v>138</v>
      </c>
      <c r="C41120" s="30">
        <v>2.46</v>
      </c>
      <c r="D41120" t="s">
        <v>24</v>
      </c>
      <c r="E41120">
        <v>2027</v>
      </c>
      <c r="G41120" t="s">
        <v>25</v>
      </c>
    </row>
    <row r="41121" spans="1:7">
      <c r="A41121">
        <v>76090000</v>
      </c>
      <c r="B41121" t="s">
        <v>138</v>
      </c>
      <c r="C41121" s="30">
        <v>2.6649999999999996</v>
      </c>
      <c r="D41121" t="s">
        <v>24</v>
      </c>
      <c r="E41121">
        <v>2028</v>
      </c>
      <c r="G41121" t="s">
        <v>25</v>
      </c>
    </row>
    <row r="41122" spans="1:7">
      <c r="A41122">
        <v>76101000</v>
      </c>
      <c r="B41122" t="s">
        <v>138</v>
      </c>
      <c r="C41122" s="30">
        <v>2.0499999999999998</v>
      </c>
      <c r="D41122" t="s">
        <v>24</v>
      </c>
      <c r="G41122" t="s">
        <v>25</v>
      </c>
    </row>
    <row r="41123" spans="1:7">
      <c r="A41123">
        <v>76101000</v>
      </c>
      <c r="B41123" t="s">
        <v>138</v>
      </c>
      <c r="C41123" s="30">
        <v>2.2549999999999999</v>
      </c>
      <c r="D41123" t="s">
        <v>24</v>
      </c>
      <c r="E41123">
        <v>2026</v>
      </c>
      <c r="G41123" t="s">
        <v>25</v>
      </c>
    </row>
    <row r="41124" spans="1:7">
      <c r="A41124">
        <v>76101000</v>
      </c>
      <c r="B41124" t="s">
        <v>138</v>
      </c>
      <c r="C41124" s="30">
        <v>2.46</v>
      </c>
      <c r="D41124" t="s">
        <v>24</v>
      </c>
      <c r="E41124">
        <v>2027</v>
      </c>
      <c r="G41124" t="s">
        <v>25</v>
      </c>
    </row>
    <row r="41125" spans="1:7">
      <c r="A41125">
        <v>76101000</v>
      </c>
      <c r="B41125" t="s">
        <v>138</v>
      </c>
      <c r="C41125" s="30">
        <v>2.6649999999999996</v>
      </c>
      <c r="D41125" t="s">
        <v>24</v>
      </c>
      <c r="E41125">
        <v>2028</v>
      </c>
      <c r="G41125" t="s">
        <v>25</v>
      </c>
    </row>
    <row r="41126" spans="1:7">
      <c r="A41126">
        <v>761090</v>
      </c>
      <c r="B41126" t="s">
        <v>138</v>
      </c>
      <c r="C41126" s="30">
        <v>2.0499999999999998</v>
      </c>
      <c r="D41126" t="s">
        <v>24</v>
      </c>
      <c r="G41126" t="s">
        <v>25</v>
      </c>
    </row>
    <row r="41127" spans="1:7">
      <c r="A41127">
        <v>761090</v>
      </c>
      <c r="B41127" t="s">
        <v>138</v>
      </c>
      <c r="C41127" s="30">
        <v>2.2549999999999999</v>
      </c>
      <c r="D41127" t="s">
        <v>24</v>
      </c>
      <c r="E41127">
        <v>2026</v>
      </c>
      <c r="G41127" t="s">
        <v>25</v>
      </c>
    </row>
    <row r="41128" spans="1:7">
      <c r="A41128">
        <v>761090</v>
      </c>
      <c r="B41128" t="s">
        <v>138</v>
      </c>
      <c r="C41128" s="30">
        <v>2.46</v>
      </c>
      <c r="D41128" t="s">
        <v>24</v>
      </c>
      <c r="E41128">
        <v>2027</v>
      </c>
      <c r="G41128" t="s">
        <v>25</v>
      </c>
    </row>
    <row r="41129" spans="1:7">
      <c r="A41129">
        <v>761090</v>
      </c>
      <c r="B41129" t="s">
        <v>138</v>
      </c>
      <c r="C41129" s="30">
        <v>2.6649999999999996</v>
      </c>
      <c r="D41129" t="s">
        <v>24</v>
      </c>
      <c r="E41129">
        <v>2028</v>
      </c>
      <c r="G41129" t="s">
        <v>25</v>
      </c>
    </row>
    <row r="41130" spans="1:7">
      <c r="A41130">
        <v>76109010</v>
      </c>
      <c r="B41130" t="s">
        <v>138</v>
      </c>
      <c r="C41130" s="30">
        <v>2.0499999999999998</v>
      </c>
      <c r="D41130" t="s">
        <v>24</v>
      </c>
      <c r="G41130" t="s">
        <v>25</v>
      </c>
    </row>
    <row r="41131" spans="1:7">
      <c r="A41131">
        <v>76109010</v>
      </c>
      <c r="B41131" t="s">
        <v>138</v>
      </c>
      <c r="C41131" s="30">
        <v>2.2549999999999999</v>
      </c>
      <c r="D41131" t="s">
        <v>24</v>
      </c>
      <c r="E41131">
        <v>2026</v>
      </c>
      <c r="G41131" t="s">
        <v>25</v>
      </c>
    </row>
    <row r="41132" spans="1:7">
      <c r="A41132">
        <v>76109010</v>
      </c>
      <c r="B41132" t="s">
        <v>138</v>
      </c>
      <c r="C41132" s="30">
        <v>2.46</v>
      </c>
      <c r="D41132" t="s">
        <v>24</v>
      </c>
      <c r="E41132">
        <v>2027</v>
      </c>
      <c r="G41132" t="s">
        <v>25</v>
      </c>
    </row>
    <row r="41133" spans="1:7">
      <c r="A41133">
        <v>76109010</v>
      </c>
      <c r="B41133" t="s">
        <v>138</v>
      </c>
      <c r="C41133" s="30">
        <v>2.6649999999999996</v>
      </c>
      <c r="D41133" t="s">
        <v>24</v>
      </c>
      <c r="E41133">
        <v>2028</v>
      </c>
      <c r="G41133" t="s">
        <v>25</v>
      </c>
    </row>
    <row r="41134" spans="1:7">
      <c r="A41134">
        <v>76109090</v>
      </c>
      <c r="B41134" t="s">
        <v>138</v>
      </c>
      <c r="C41134" s="30">
        <v>2.0499999999999998</v>
      </c>
      <c r="D41134" t="s">
        <v>24</v>
      </c>
      <c r="G41134" t="s">
        <v>25</v>
      </c>
    </row>
    <row r="41135" spans="1:7">
      <c r="A41135">
        <v>76109090</v>
      </c>
      <c r="B41135" t="s">
        <v>138</v>
      </c>
      <c r="C41135" s="30">
        <v>2.2549999999999999</v>
      </c>
      <c r="D41135" t="s">
        <v>24</v>
      </c>
      <c r="E41135">
        <v>2026</v>
      </c>
      <c r="G41135" t="s">
        <v>25</v>
      </c>
    </row>
    <row r="41136" spans="1:7">
      <c r="A41136">
        <v>76109090</v>
      </c>
      <c r="B41136" t="s">
        <v>138</v>
      </c>
      <c r="C41136" s="30">
        <v>2.46</v>
      </c>
      <c r="D41136" t="s">
        <v>24</v>
      </c>
      <c r="E41136">
        <v>2027</v>
      </c>
      <c r="G41136" t="s">
        <v>25</v>
      </c>
    </row>
    <row r="41137" spans="1:7">
      <c r="A41137">
        <v>76109090</v>
      </c>
      <c r="B41137" t="s">
        <v>138</v>
      </c>
      <c r="C41137" s="30">
        <v>2.6649999999999996</v>
      </c>
      <c r="D41137" t="s">
        <v>24</v>
      </c>
      <c r="E41137">
        <v>2028</v>
      </c>
      <c r="G41137" t="s">
        <v>25</v>
      </c>
    </row>
    <row r="41138" spans="1:7">
      <c r="A41138">
        <v>76110000</v>
      </c>
      <c r="B41138" t="s">
        <v>138</v>
      </c>
      <c r="C41138" s="30">
        <v>2.4900000000000002</v>
      </c>
      <c r="D41138" t="s">
        <v>24</v>
      </c>
      <c r="G41138" t="s">
        <v>25</v>
      </c>
    </row>
    <row r="41139" spans="1:7">
      <c r="A41139">
        <v>76110000</v>
      </c>
      <c r="B41139" t="s">
        <v>138</v>
      </c>
      <c r="C41139" s="30">
        <v>2.7390000000000003</v>
      </c>
      <c r="D41139" t="s">
        <v>24</v>
      </c>
      <c r="E41139">
        <v>2026</v>
      </c>
      <c r="G41139" t="s">
        <v>25</v>
      </c>
    </row>
    <row r="41140" spans="1:7">
      <c r="A41140">
        <v>76110000</v>
      </c>
      <c r="B41140" t="s">
        <v>138</v>
      </c>
      <c r="C41140" s="30">
        <v>2.9880000000000004</v>
      </c>
      <c r="D41140" t="s">
        <v>24</v>
      </c>
      <c r="E41140">
        <v>2027</v>
      </c>
      <c r="G41140" t="s">
        <v>25</v>
      </c>
    </row>
    <row r="41141" spans="1:7">
      <c r="A41141">
        <v>76110000</v>
      </c>
      <c r="B41141" t="s">
        <v>138</v>
      </c>
      <c r="C41141" s="30">
        <v>3.2370000000000001</v>
      </c>
      <c r="D41141" t="s">
        <v>24</v>
      </c>
      <c r="E41141">
        <v>2028</v>
      </c>
      <c r="G41141" t="s">
        <v>25</v>
      </c>
    </row>
    <row r="41142" spans="1:7">
      <c r="A41142">
        <v>7612</v>
      </c>
      <c r="B41142" t="s">
        <v>138</v>
      </c>
      <c r="C41142" s="30">
        <v>2.4900000000000002</v>
      </c>
      <c r="D41142" t="s">
        <v>24</v>
      </c>
      <c r="G41142" t="s">
        <v>25</v>
      </c>
    </row>
    <row r="41143" spans="1:7">
      <c r="A41143">
        <v>7612</v>
      </c>
      <c r="B41143" t="s">
        <v>138</v>
      </c>
      <c r="C41143" s="30">
        <v>2.7390000000000003</v>
      </c>
      <c r="D41143" t="s">
        <v>24</v>
      </c>
      <c r="E41143">
        <v>2026</v>
      </c>
      <c r="G41143" t="s">
        <v>25</v>
      </c>
    </row>
    <row r="41144" spans="1:7">
      <c r="A41144">
        <v>7612</v>
      </c>
      <c r="B41144" t="s">
        <v>138</v>
      </c>
      <c r="C41144" s="30">
        <v>2.9880000000000004</v>
      </c>
      <c r="D41144" t="s">
        <v>24</v>
      </c>
      <c r="E41144">
        <v>2027</v>
      </c>
      <c r="G41144" t="s">
        <v>25</v>
      </c>
    </row>
    <row r="41145" spans="1:7">
      <c r="A41145">
        <v>7612</v>
      </c>
      <c r="B41145" t="s">
        <v>138</v>
      </c>
      <c r="C41145" s="30">
        <v>3.2370000000000001</v>
      </c>
      <c r="D41145" t="s">
        <v>24</v>
      </c>
      <c r="E41145">
        <v>2028</v>
      </c>
      <c r="G41145" t="s">
        <v>25</v>
      </c>
    </row>
    <row r="41146" spans="1:7">
      <c r="A41146">
        <v>76130000</v>
      </c>
      <c r="B41146" t="s">
        <v>138</v>
      </c>
      <c r="C41146" s="30">
        <v>2.4900000000000002</v>
      </c>
      <c r="D41146" t="s">
        <v>24</v>
      </c>
      <c r="G41146" t="s">
        <v>25</v>
      </c>
    </row>
    <row r="41147" spans="1:7">
      <c r="A41147">
        <v>76130000</v>
      </c>
      <c r="B41147" t="s">
        <v>138</v>
      </c>
      <c r="C41147" s="30">
        <v>2.7390000000000003</v>
      </c>
      <c r="D41147" t="s">
        <v>24</v>
      </c>
      <c r="E41147">
        <v>2026</v>
      </c>
      <c r="G41147" t="s">
        <v>25</v>
      </c>
    </row>
    <row r="41148" spans="1:7">
      <c r="A41148">
        <v>76130000</v>
      </c>
      <c r="B41148" t="s">
        <v>138</v>
      </c>
      <c r="C41148" s="30">
        <v>2.9880000000000004</v>
      </c>
      <c r="D41148" t="s">
        <v>24</v>
      </c>
      <c r="E41148">
        <v>2027</v>
      </c>
      <c r="G41148" t="s">
        <v>25</v>
      </c>
    </row>
    <row r="41149" spans="1:7">
      <c r="A41149">
        <v>76130000</v>
      </c>
      <c r="B41149" t="s">
        <v>138</v>
      </c>
      <c r="C41149" s="30">
        <v>3.2370000000000001</v>
      </c>
      <c r="D41149" t="s">
        <v>24</v>
      </c>
      <c r="E41149">
        <v>2028</v>
      </c>
      <c r="G41149" t="s">
        <v>25</v>
      </c>
    </row>
    <row r="41150" spans="1:7">
      <c r="A41150">
        <v>7614</v>
      </c>
      <c r="B41150" t="s">
        <v>138</v>
      </c>
      <c r="C41150" s="30">
        <v>2.04</v>
      </c>
      <c r="D41150" t="s">
        <v>24</v>
      </c>
      <c r="G41150" t="s">
        <v>25</v>
      </c>
    </row>
    <row r="41151" spans="1:7">
      <c r="A41151">
        <v>7614</v>
      </c>
      <c r="B41151" t="s">
        <v>138</v>
      </c>
      <c r="C41151" s="30">
        <v>2.2440000000000002</v>
      </c>
      <c r="D41151" t="s">
        <v>24</v>
      </c>
      <c r="E41151">
        <v>2026</v>
      </c>
      <c r="G41151" t="s">
        <v>25</v>
      </c>
    </row>
    <row r="41152" spans="1:7">
      <c r="A41152">
        <v>7614</v>
      </c>
      <c r="B41152" t="s">
        <v>138</v>
      </c>
      <c r="C41152" s="30">
        <v>2.448</v>
      </c>
      <c r="D41152" t="s">
        <v>24</v>
      </c>
      <c r="E41152">
        <v>2027</v>
      </c>
      <c r="G41152" t="s">
        <v>25</v>
      </c>
    </row>
    <row r="41153" spans="1:7">
      <c r="A41153">
        <v>7614</v>
      </c>
      <c r="B41153" t="s">
        <v>138</v>
      </c>
      <c r="C41153" s="30">
        <v>2.6520000000000001</v>
      </c>
      <c r="D41153" t="s">
        <v>24</v>
      </c>
      <c r="E41153">
        <v>2028</v>
      </c>
      <c r="G41153" t="s">
        <v>25</v>
      </c>
    </row>
    <row r="41154" spans="1:7">
      <c r="A41154">
        <v>76161000</v>
      </c>
      <c r="B41154" t="s">
        <v>138</v>
      </c>
      <c r="C41154" s="30">
        <v>2.4900000000000002</v>
      </c>
      <c r="D41154" t="s">
        <v>24</v>
      </c>
      <c r="G41154" t="s">
        <v>25</v>
      </c>
    </row>
    <row r="41155" spans="1:7">
      <c r="A41155">
        <v>76161000</v>
      </c>
      <c r="B41155" t="s">
        <v>138</v>
      </c>
      <c r="C41155" s="30">
        <v>2.7390000000000003</v>
      </c>
      <c r="D41155" t="s">
        <v>24</v>
      </c>
      <c r="E41155">
        <v>2026</v>
      </c>
      <c r="G41155" t="s">
        <v>25</v>
      </c>
    </row>
    <row r="41156" spans="1:7">
      <c r="A41156">
        <v>76161000</v>
      </c>
      <c r="B41156" t="s">
        <v>138</v>
      </c>
      <c r="C41156" s="30">
        <v>2.9880000000000004</v>
      </c>
      <c r="D41156" t="s">
        <v>24</v>
      </c>
      <c r="E41156">
        <v>2027</v>
      </c>
      <c r="G41156" t="s">
        <v>25</v>
      </c>
    </row>
    <row r="41157" spans="1:7">
      <c r="A41157">
        <v>76161000</v>
      </c>
      <c r="B41157" t="s">
        <v>138</v>
      </c>
      <c r="C41157" s="30">
        <v>3.2370000000000001</v>
      </c>
      <c r="D41157" t="s">
        <v>24</v>
      </c>
      <c r="E41157">
        <v>2028</v>
      </c>
      <c r="G41157" t="s">
        <v>25</v>
      </c>
    </row>
    <row r="41158" spans="1:7">
      <c r="A41158">
        <v>76169100</v>
      </c>
      <c r="B41158" t="s">
        <v>138</v>
      </c>
      <c r="C41158" s="30">
        <v>2.4900000000000002</v>
      </c>
      <c r="D41158" t="s">
        <v>24</v>
      </c>
      <c r="G41158" t="s">
        <v>25</v>
      </c>
    </row>
    <row r="41159" spans="1:7">
      <c r="A41159">
        <v>76169100</v>
      </c>
      <c r="B41159" t="s">
        <v>138</v>
      </c>
      <c r="C41159" s="30">
        <v>2.7390000000000003</v>
      </c>
      <c r="D41159" t="s">
        <v>24</v>
      </c>
      <c r="E41159">
        <v>2026</v>
      </c>
      <c r="G41159" t="s">
        <v>25</v>
      </c>
    </row>
    <row r="41160" spans="1:7">
      <c r="A41160">
        <v>76169100</v>
      </c>
      <c r="B41160" t="s">
        <v>138</v>
      </c>
      <c r="C41160" s="30">
        <v>2.9880000000000004</v>
      </c>
      <c r="D41160" t="s">
        <v>24</v>
      </c>
      <c r="E41160">
        <v>2027</v>
      </c>
      <c r="G41160" t="s">
        <v>25</v>
      </c>
    </row>
    <row r="41161" spans="1:7">
      <c r="A41161">
        <v>76169100</v>
      </c>
      <c r="B41161" t="s">
        <v>138</v>
      </c>
      <c r="C41161" s="30">
        <v>3.2370000000000001</v>
      </c>
      <c r="D41161" t="s">
        <v>24</v>
      </c>
      <c r="E41161">
        <v>2028</v>
      </c>
      <c r="G41161" t="s">
        <v>25</v>
      </c>
    </row>
    <row r="41162" spans="1:7">
      <c r="A41162">
        <v>76169910</v>
      </c>
      <c r="B41162" t="s">
        <v>138</v>
      </c>
      <c r="C41162" s="30">
        <v>1.81</v>
      </c>
      <c r="D41162" t="s">
        <v>24</v>
      </c>
      <c r="G41162" t="s">
        <v>25</v>
      </c>
    </row>
    <row r="41163" spans="1:7">
      <c r="A41163">
        <v>76169910</v>
      </c>
      <c r="B41163" t="s">
        <v>138</v>
      </c>
      <c r="C41163" s="30">
        <v>1.9910000000000001</v>
      </c>
      <c r="D41163" t="s">
        <v>24</v>
      </c>
      <c r="E41163">
        <v>2026</v>
      </c>
      <c r="G41163" t="s">
        <v>25</v>
      </c>
    </row>
    <row r="41164" spans="1:7">
      <c r="A41164">
        <v>76169910</v>
      </c>
      <c r="B41164" t="s">
        <v>138</v>
      </c>
      <c r="C41164" s="30">
        <v>2.1720000000000002</v>
      </c>
      <c r="D41164" t="s">
        <v>24</v>
      </c>
      <c r="E41164">
        <v>2027</v>
      </c>
      <c r="G41164" t="s">
        <v>25</v>
      </c>
    </row>
    <row r="41165" spans="1:7">
      <c r="A41165">
        <v>76169910</v>
      </c>
      <c r="B41165" t="s">
        <v>138</v>
      </c>
      <c r="C41165" s="30">
        <v>2.3530000000000002</v>
      </c>
      <c r="D41165" t="s">
        <v>24</v>
      </c>
      <c r="E41165">
        <v>2028</v>
      </c>
      <c r="G41165" t="s">
        <v>25</v>
      </c>
    </row>
    <row r="41166" spans="1:7">
      <c r="A41166">
        <v>76169990</v>
      </c>
      <c r="B41166" t="s">
        <v>138</v>
      </c>
      <c r="C41166" s="30">
        <v>2.4900000000000002</v>
      </c>
      <c r="D41166" t="s">
        <v>24</v>
      </c>
      <c r="G41166" t="s">
        <v>25</v>
      </c>
    </row>
    <row r="41167" spans="1:7">
      <c r="A41167">
        <v>76169990</v>
      </c>
      <c r="B41167" t="s">
        <v>138</v>
      </c>
      <c r="C41167" s="30">
        <v>2.7390000000000003</v>
      </c>
      <c r="D41167" t="s">
        <v>24</v>
      </c>
      <c r="E41167">
        <v>2026</v>
      </c>
      <c r="G41167" t="s">
        <v>25</v>
      </c>
    </row>
    <row r="41168" spans="1:7">
      <c r="A41168">
        <v>76169990</v>
      </c>
      <c r="B41168" t="s">
        <v>138</v>
      </c>
      <c r="C41168" s="30">
        <v>2.9880000000000004</v>
      </c>
      <c r="D41168" t="s">
        <v>24</v>
      </c>
      <c r="E41168">
        <v>2027</v>
      </c>
      <c r="G41168" t="s">
        <v>25</v>
      </c>
    </row>
    <row r="41169" spans="1:7">
      <c r="A41169">
        <v>76169990</v>
      </c>
      <c r="B41169" t="s">
        <v>138</v>
      </c>
      <c r="C41169" s="30">
        <v>3.2370000000000001</v>
      </c>
      <c r="D41169" t="s">
        <v>24</v>
      </c>
      <c r="E41169">
        <v>2028</v>
      </c>
      <c r="G41169" t="s">
        <v>25</v>
      </c>
    </row>
    <row r="41170" spans="1:7">
      <c r="A41170">
        <v>28041000</v>
      </c>
      <c r="B41170" t="s">
        <v>138</v>
      </c>
      <c r="C41170" s="30">
        <v>10.82</v>
      </c>
      <c r="G41170" t="s">
        <v>272</v>
      </c>
    </row>
    <row r="41171" spans="1:7">
      <c r="A41171">
        <v>28041000</v>
      </c>
      <c r="B41171" t="s">
        <v>138</v>
      </c>
      <c r="C41171" s="30">
        <v>11.902000000000001</v>
      </c>
      <c r="E41171">
        <v>2026</v>
      </c>
      <c r="G41171" t="s">
        <v>272</v>
      </c>
    </row>
    <row r="41172" spans="1:7">
      <c r="A41172">
        <v>28041000</v>
      </c>
      <c r="B41172" t="s">
        <v>138</v>
      </c>
      <c r="C41172" s="30">
        <v>12.984</v>
      </c>
      <c r="E41172">
        <v>2027</v>
      </c>
      <c r="G41172" t="s">
        <v>272</v>
      </c>
    </row>
    <row r="41173" spans="1:7">
      <c r="A41173">
        <v>28041000</v>
      </c>
      <c r="B41173" t="s">
        <v>138</v>
      </c>
      <c r="C41173" s="30">
        <v>14.066000000000001</v>
      </c>
      <c r="E41173">
        <v>2028</v>
      </c>
      <c r="G41173" t="s">
        <v>272</v>
      </c>
    </row>
    <row r="41174" spans="1:7">
      <c r="A41174">
        <v>720211</v>
      </c>
      <c r="B41174" t="s">
        <v>138</v>
      </c>
      <c r="C41174" s="30">
        <v>1.69</v>
      </c>
      <c r="G41174" t="s">
        <v>273</v>
      </c>
    </row>
    <row r="41175" spans="1:7">
      <c r="A41175">
        <v>720211</v>
      </c>
      <c r="B41175" t="s">
        <v>138</v>
      </c>
      <c r="C41175" s="30">
        <v>1.859</v>
      </c>
      <c r="E41175">
        <v>2026</v>
      </c>
      <c r="G41175" t="s">
        <v>273</v>
      </c>
    </row>
    <row r="41176" spans="1:7">
      <c r="A41176">
        <v>720211</v>
      </c>
      <c r="B41176" t="s">
        <v>138</v>
      </c>
      <c r="C41176" s="30">
        <v>2.028</v>
      </c>
      <c r="E41176">
        <v>2027</v>
      </c>
      <c r="G41176" t="s">
        <v>273</v>
      </c>
    </row>
    <row r="41177" spans="1:7">
      <c r="A41177">
        <v>720211</v>
      </c>
      <c r="B41177" t="s">
        <v>138</v>
      </c>
      <c r="C41177" s="30">
        <v>2.1970000000000001</v>
      </c>
      <c r="E41177">
        <v>2028</v>
      </c>
      <c r="G41177" t="s">
        <v>273</v>
      </c>
    </row>
    <row r="41178" spans="1:7">
      <c r="A41178">
        <v>72026000</v>
      </c>
      <c r="B41178" t="s">
        <v>138</v>
      </c>
      <c r="C41178" s="30">
        <v>3.48</v>
      </c>
      <c r="G41178" t="s">
        <v>273</v>
      </c>
    </row>
    <row r="41179" spans="1:7">
      <c r="A41179">
        <v>72026000</v>
      </c>
      <c r="B41179" t="s">
        <v>138</v>
      </c>
      <c r="C41179" s="30">
        <v>3.8279999999999998</v>
      </c>
      <c r="E41179">
        <v>2026</v>
      </c>
      <c r="G41179" t="s">
        <v>273</v>
      </c>
    </row>
    <row r="41180" spans="1:7">
      <c r="A41180">
        <v>72026000</v>
      </c>
      <c r="B41180" t="s">
        <v>138</v>
      </c>
      <c r="C41180" s="30">
        <v>4.1760000000000002</v>
      </c>
      <c r="E41180">
        <v>2027</v>
      </c>
      <c r="G41180" t="s">
        <v>273</v>
      </c>
    </row>
    <row r="41181" spans="1:7">
      <c r="A41181">
        <v>72026000</v>
      </c>
      <c r="B41181" t="s">
        <v>138</v>
      </c>
      <c r="C41181" s="30">
        <v>4.524</v>
      </c>
      <c r="E41181">
        <v>2028</v>
      </c>
      <c r="G41181" t="s">
        <v>273</v>
      </c>
    </row>
    <row r="41182" spans="1:7">
      <c r="A41182">
        <v>28080000</v>
      </c>
      <c r="B41182" t="s">
        <v>139</v>
      </c>
      <c r="C41182" s="30">
        <v>2.46</v>
      </c>
      <c r="G41182" t="s">
        <v>271</v>
      </c>
    </row>
    <row r="41183" spans="1:7">
      <c r="A41183">
        <v>28080000</v>
      </c>
      <c r="B41183" t="s">
        <v>139</v>
      </c>
      <c r="C41183" s="30">
        <v>2.4845999999999999</v>
      </c>
      <c r="E41183">
        <v>2026</v>
      </c>
      <c r="G41183" t="s">
        <v>271</v>
      </c>
    </row>
    <row r="41184" spans="1:7">
      <c r="A41184">
        <v>28080000</v>
      </c>
      <c r="B41184" t="s">
        <v>139</v>
      </c>
      <c r="C41184" s="30">
        <v>2.4845999999999999</v>
      </c>
      <c r="E41184">
        <v>2027</v>
      </c>
      <c r="G41184" t="s">
        <v>271</v>
      </c>
    </row>
    <row r="41185" spans="1:7">
      <c r="A41185">
        <v>28080000</v>
      </c>
      <c r="B41185" t="s">
        <v>139</v>
      </c>
      <c r="C41185" s="30">
        <v>2.4845999999999999</v>
      </c>
      <c r="E41185">
        <v>2028</v>
      </c>
      <c r="G41185" t="s">
        <v>271</v>
      </c>
    </row>
    <row r="41186" spans="1:7">
      <c r="A41186">
        <v>28141000</v>
      </c>
      <c r="B41186" t="s">
        <v>139</v>
      </c>
      <c r="C41186" s="30">
        <v>3.61</v>
      </c>
      <c r="G41186" t="s">
        <v>271</v>
      </c>
    </row>
    <row r="41187" spans="1:7">
      <c r="A41187">
        <v>28141000</v>
      </c>
      <c r="B41187" t="s">
        <v>139</v>
      </c>
      <c r="C41187" s="30">
        <v>3.6461000000000001</v>
      </c>
      <c r="E41187">
        <v>2026</v>
      </c>
      <c r="G41187" t="s">
        <v>271</v>
      </c>
    </row>
    <row r="41188" spans="1:7">
      <c r="A41188">
        <v>28141000</v>
      </c>
      <c r="B41188" t="s">
        <v>139</v>
      </c>
      <c r="C41188" s="30">
        <v>3.6461000000000001</v>
      </c>
      <c r="E41188">
        <v>2027</v>
      </c>
      <c r="G41188" t="s">
        <v>271</v>
      </c>
    </row>
    <row r="41189" spans="1:7">
      <c r="A41189">
        <v>28141000</v>
      </c>
      <c r="B41189" t="s">
        <v>139</v>
      </c>
      <c r="C41189" s="30">
        <v>3.6461000000000001</v>
      </c>
      <c r="E41189">
        <v>2028</v>
      </c>
      <c r="G41189" t="s">
        <v>271</v>
      </c>
    </row>
    <row r="41190" spans="1:7">
      <c r="A41190">
        <v>28142000</v>
      </c>
      <c r="B41190" t="s">
        <v>139</v>
      </c>
      <c r="C41190" s="30">
        <v>1.08</v>
      </c>
      <c r="G41190" t="s">
        <v>271</v>
      </c>
    </row>
    <row r="41191" spans="1:7">
      <c r="A41191">
        <v>28142000</v>
      </c>
      <c r="B41191" t="s">
        <v>139</v>
      </c>
      <c r="C41191" s="30">
        <v>1.0908</v>
      </c>
      <c r="E41191">
        <v>2026</v>
      </c>
      <c r="G41191" t="s">
        <v>271</v>
      </c>
    </row>
    <row r="41192" spans="1:7">
      <c r="A41192">
        <v>28142000</v>
      </c>
      <c r="B41192" t="s">
        <v>139</v>
      </c>
      <c r="C41192" s="30">
        <v>1.0908</v>
      </c>
      <c r="E41192">
        <v>2027</v>
      </c>
      <c r="G41192" t="s">
        <v>271</v>
      </c>
    </row>
    <row r="41193" spans="1:7">
      <c r="A41193">
        <v>28142000</v>
      </c>
      <c r="B41193" t="s">
        <v>139</v>
      </c>
      <c r="C41193" s="30">
        <v>1.0908</v>
      </c>
      <c r="E41193">
        <v>2028</v>
      </c>
      <c r="G41193" t="s">
        <v>271</v>
      </c>
    </row>
    <row r="41194" spans="1:7">
      <c r="A41194">
        <v>28342100</v>
      </c>
      <c r="B41194" t="s">
        <v>139</v>
      </c>
      <c r="C41194" s="30">
        <v>2.31</v>
      </c>
      <c r="G41194" t="s">
        <v>271</v>
      </c>
    </row>
    <row r="41195" spans="1:7">
      <c r="A41195">
        <v>28342100</v>
      </c>
      <c r="B41195" t="s">
        <v>139</v>
      </c>
      <c r="C41195" s="30">
        <v>2.3331</v>
      </c>
      <c r="E41195">
        <v>2026</v>
      </c>
      <c r="G41195" t="s">
        <v>271</v>
      </c>
    </row>
    <row r="41196" spans="1:7">
      <c r="A41196">
        <v>28342100</v>
      </c>
      <c r="B41196" t="s">
        <v>139</v>
      </c>
      <c r="C41196" s="30">
        <v>2.3331</v>
      </c>
      <c r="E41196">
        <v>2027</v>
      </c>
      <c r="G41196" t="s">
        <v>271</v>
      </c>
    </row>
    <row r="41197" spans="1:7">
      <c r="A41197">
        <v>28342100</v>
      </c>
      <c r="B41197" t="s">
        <v>139</v>
      </c>
      <c r="C41197" s="30">
        <v>2.3331</v>
      </c>
      <c r="E41197">
        <v>2028</v>
      </c>
      <c r="G41197" t="s">
        <v>271</v>
      </c>
    </row>
    <row r="41198" spans="1:7">
      <c r="A41198">
        <v>31021012</v>
      </c>
      <c r="B41198" t="s">
        <v>139</v>
      </c>
      <c r="C41198">
        <v>0.81</v>
      </c>
      <c r="G41198" t="s">
        <v>271</v>
      </c>
    </row>
    <row r="41199" spans="1:7">
      <c r="A41199">
        <v>31021012</v>
      </c>
      <c r="B41199" t="s">
        <v>139</v>
      </c>
      <c r="C41199">
        <v>0.81810000000000005</v>
      </c>
      <c r="E41199">
        <v>2026</v>
      </c>
      <c r="G41199" t="s">
        <v>271</v>
      </c>
    </row>
    <row r="41200" spans="1:7">
      <c r="A41200">
        <v>31021012</v>
      </c>
      <c r="B41200" t="s">
        <v>139</v>
      </c>
      <c r="C41200">
        <v>0.81810000000000005</v>
      </c>
      <c r="E41200">
        <v>2027</v>
      </c>
      <c r="G41200" t="s">
        <v>271</v>
      </c>
    </row>
    <row r="41201" spans="1:7">
      <c r="A41201">
        <v>31021012</v>
      </c>
      <c r="B41201" t="s">
        <v>139</v>
      </c>
      <c r="C41201">
        <v>0.81810000000000005</v>
      </c>
      <c r="E41201">
        <v>2028</v>
      </c>
      <c r="G41201" t="s">
        <v>271</v>
      </c>
    </row>
    <row r="41202" spans="1:7">
      <c r="A41202">
        <v>31021015</v>
      </c>
      <c r="B41202" t="s">
        <v>139</v>
      </c>
      <c r="C41202" s="30">
        <v>1.31</v>
      </c>
      <c r="G41202" t="s">
        <v>271</v>
      </c>
    </row>
    <row r="41203" spans="1:7">
      <c r="A41203">
        <v>31021015</v>
      </c>
      <c r="B41203" t="s">
        <v>139</v>
      </c>
      <c r="C41203" s="30">
        <v>1.3231000000000002</v>
      </c>
      <c r="E41203">
        <v>2026</v>
      </c>
      <c r="G41203" t="s">
        <v>271</v>
      </c>
    </row>
    <row r="41204" spans="1:7">
      <c r="A41204">
        <v>31021015</v>
      </c>
      <c r="B41204" t="s">
        <v>139</v>
      </c>
      <c r="C41204" s="30">
        <v>1.3231000000000002</v>
      </c>
      <c r="E41204">
        <v>2027</v>
      </c>
      <c r="G41204" t="s">
        <v>271</v>
      </c>
    </row>
    <row r="41205" spans="1:7">
      <c r="A41205">
        <v>31021015</v>
      </c>
      <c r="B41205" t="s">
        <v>139</v>
      </c>
      <c r="C41205" s="30">
        <v>1.3231000000000002</v>
      </c>
      <c r="E41205">
        <v>2028</v>
      </c>
      <c r="G41205" t="s">
        <v>271</v>
      </c>
    </row>
    <row r="41206" spans="1:7">
      <c r="A41206">
        <v>31021019</v>
      </c>
      <c r="B41206" t="s">
        <v>139</v>
      </c>
      <c r="C41206" s="30">
        <v>2.4300000000000002</v>
      </c>
      <c r="G41206" t="s">
        <v>271</v>
      </c>
    </row>
    <row r="41207" spans="1:7">
      <c r="A41207">
        <v>31021019</v>
      </c>
      <c r="B41207" t="s">
        <v>139</v>
      </c>
      <c r="C41207" s="30">
        <v>2.4543000000000004</v>
      </c>
      <c r="E41207">
        <v>2026</v>
      </c>
      <c r="G41207" t="s">
        <v>271</v>
      </c>
    </row>
    <row r="41208" spans="1:7">
      <c r="A41208">
        <v>31021019</v>
      </c>
      <c r="B41208" t="s">
        <v>139</v>
      </c>
      <c r="C41208" s="30">
        <v>2.4543000000000004</v>
      </c>
      <c r="E41208">
        <v>2027</v>
      </c>
      <c r="G41208" t="s">
        <v>271</v>
      </c>
    </row>
    <row r="41209" spans="1:7">
      <c r="A41209">
        <v>31021019</v>
      </c>
      <c r="B41209" t="s">
        <v>139</v>
      </c>
      <c r="C41209" s="30">
        <v>2.4543000000000004</v>
      </c>
      <c r="E41209">
        <v>2028</v>
      </c>
      <c r="G41209" t="s">
        <v>271</v>
      </c>
    </row>
    <row r="41210" spans="1:7">
      <c r="A41210">
        <v>31021090</v>
      </c>
      <c r="B41210" t="s">
        <v>139</v>
      </c>
      <c r="C41210" s="30">
        <v>2.38</v>
      </c>
      <c r="G41210" t="s">
        <v>271</v>
      </c>
    </row>
    <row r="41211" spans="1:7">
      <c r="A41211">
        <v>31021090</v>
      </c>
      <c r="B41211" t="s">
        <v>139</v>
      </c>
      <c r="C41211" s="30">
        <v>2.4037999999999999</v>
      </c>
      <c r="E41211">
        <v>2026</v>
      </c>
      <c r="G41211" t="s">
        <v>271</v>
      </c>
    </row>
    <row r="41212" spans="1:7">
      <c r="A41212">
        <v>31021090</v>
      </c>
      <c r="B41212" t="s">
        <v>139</v>
      </c>
      <c r="C41212" s="30">
        <v>2.4037999999999999</v>
      </c>
      <c r="E41212">
        <v>2027</v>
      </c>
      <c r="G41212" t="s">
        <v>271</v>
      </c>
    </row>
    <row r="41213" spans="1:7">
      <c r="A41213">
        <v>31021090</v>
      </c>
      <c r="B41213" t="s">
        <v>139</v>
      </c>
      <c r="C41213" s="30">
        <v>2.4037999999999999</v>
      </c>
      <c r="E41213">
        <v>2028</v>
      </c>
      <c r="G41213" t="s">
        <v>271</v>
      </c>
    </row>
    <row r="41214" spans="1:7">
      <c r="A41214">
        <v>31022100</v>
      </c>
      <c r="B41214" t="s">
        <v>139</v>
      </c>
      <c r="C41214" s="30">
        <v>1.1000000000000001</v>
      </c>
      <c r="G41214" t="s">
        <v>271</v>
      </c>
    </row>
    <row r="41215" spans="1:7">
      <c r="A41215">
        <v>31022100</v>
      </c>
      <c r="B41215" t="s">
        <v>139</v>
      </c>
      <c r="C41215" s="30">
        <v>1.1110000000000002</v>
      </c>
      <c r="E41215">
        <v>2026</v>
      </c>
      <c r="G41215" t="s">
        <v>271</v>
      </c>
    </row>
    <row r="41216" spans="1:7">
      <c r="A41216">
        <v>31022100</v>
      </c>
      <c r="B41216" t="s">
        <v>139</v>
      </c>
      <c r="C41216" s="30">
        <v>1.1110000000000002</v>
      </c>
      <c r="E41216">
        <v>2027</v>
      </c>
      <c r="G41216" t="s">
        <v>271</v>
      </c>
    </row>
    <row r="41217" spans="1:7">
      <c r="A41217">
        <v>31022100</v>
      </c>
      <c r="B41217" t="s">
        <v>139</v>
      </c>
      <c r="C41217" s="30">
        <v>1.1110000000000002</v>
      </c>
      <c r="E41217">
        <v>2028</v>
      </c>
      <c r="G41217" t="s">
        <v>271</v>
      </c>
    </row>
    <row r="41218" spans="1:7">
      <c r="A41218">
        <v>31022900</v>
      </c>
      <c r="B41218" t="s">
        <v>139</v>
      </c>
      <c r="C41218" s="30">
        <v>1.76</v>
      </c>
      <c r="G41218" t="s">
        <v>271</v>
      </c>
    </row>
    <row r="41219" spans="1:7">
      <c r="A41219">
        <v>31022900</v>
      </c>
      <c r="B41219" t="s">
        <v>139</v>
      </c>
      <c r="C41219" s="30">
        <v>1.7776000000000001</v>
      </c>
      <c r="E41219">
        <v>2026</v>
      </c>
      <c r="G41219" t="s">
        <v>271</v>
      </c>
    </row>
    <row r="41220" spans="1:7">
      <c r="A41220">
        <v>31022900</v>
      </c>
      <c r="B41220" t="s">
        <v>139</v>
      </c>
      <c r="C41220" s="30">
        <v>1.7776000000000001</v>
      </c>
      <c r="E41220">
        <v>2027</v>
      </c>
      <c r="G41220" t="s">
        <v>271</v>
      </c>
    </row>
    <row r="41221" spans="1:7">
      <c r="A41221">
        <v>31022900</v>
      </c>
      <c r="B41221" t="s">
        <v>139</v>
      </c>
      <c r="C41221" s="30">
        <v>1.7776000000000001</v>
      </c>
      <c r="E41221">
        <v>2028</v>
      </c>
      <c r="G41221" t="s">
        <v>271</v>
      </c>
    </row>
    <row r="41222" spans="1:7">
      <c r="A41222">
        <v>31023010</v>
      </c>
      <c r="B41222" t="s">
        <v>139</v>
      </c>
      <c r="C41222" s="30">
        <v>1.78</v>
      </c>
      <c r="G41222" t="s">
        <v>271</v>
      </c>
    </row>
    <row r="41223" spans="1:7">
      <c r="A41223">
        <v>31023010</v>
      </c>
      <c r="B41223" t="s">
        <v>139</v>
      </c>
      <c r="C41223" s="30">
        <v>1.7978000000000001</v>
      </c>
      <c r="E41223">
        <v>2026</v>
      </c>
      <c r="G41223" t="s">
        <v>271</v>
      </c>
    </row>
    <row r="41224" spans="1:7">
      <c r="A41224">
        <v>31023010</v>
      </c>
      <c r="B41224" t="s">
        <v>139</v>
      </c>
      <c r="C41224" s="30">
        <v>1.7978000000000001</v>
      </c>
      <c r="E41224">
        <v>2027</v>
      </c>
      <c r="G41224" t="s">
        <v>271</v>
      </c>
    </row>
    <row r="41225" spans="1:7">
      <c r="A41225">
        <v>31023010</v>
      </c>
      <c r="B41225" t="s">
        <v>139</v>
      </c>
      <c r="C41225" s="30">
        <v>1.7978000000000001</v>
      </c>
      <c r="E41225">
        <v>2028</v>
      </c>
      <c r="G41225" t="s">
        <v>271</v>
      </c>
    </row>
    <row r="41226" spans="1:7">
      <c r="A41226">
        <v>31023090</v>
      </c>
      <c r="B41226" t="s">
        <v>139</v>
      </c>
      <c r="C41226" s="30">
        <v>2.75</v>
      </c>
      <c r="G41226" t="s">
        <v>271</v>
      </c>
    </row>
    <row r="41227" spans="1:7">
      <c r="A41227">
        <v>31023090</v>
      </c>
      <c r="B41227" t="s">
        <v>139</v>
      </c>
      <c r="C41227" s="30">
        <v>2.7774999999999999</v>
      </c>
      <c r="E41227">
        <v>2026</v>
      </c>
      <c r="G41227" t="s">
        <v>271</v>
      </c>
    </row>
    <row r="41228" spans="1:7">
      <c r="A41228">
        <v>31023090</v>
      </c>
      <c r="B41228" t="s">
        <v>139</v>
      </c>
      <c r="C41228" s="30">
        <v>2.7774999999999999</v>
      </c>
      <c r="E41228">
        <v>2027</v>
      </c>
      <c r="G41228" t="s">
        <v>271</v>
      </c>
    </row>
    <row r="41229" spans="1:7">
      <c r="A41229">
        <v>31023090</v>
      </c>
      <c r="B41229" t="s">
        <v>139</v>
      </c>
      <c r="C41229" s="30">
        <v>2.7774999999999999</v>
      </c>
      <c r="E41229">
        <v>2028</v>
      </c>
      <c r="G41229" t="s">
        <v>271</v>
      </c>
    </row>
    <row r="41230" spans="1:7">
      <c r="A41230">
        <v>31024010</v>
      </c>
      <c r="B41230" t="s">
        <v>139</v>
      </c>
      <c r="C41230" s="30">
        <v>2.38</v>
      </c>
      <c r="G41230" t="s">
        <v>271</v>
      </c>
    </row>
    <row r="41231" spans="1:7">
      <c r="A41231">
        <v>31024010</v>
      </c>
      <c r="B41231" t="s">
        <v>139</v>
      </c>
      <c r="C41231" s="30">
        <v>2.4037999999999999</v>
      </c>
      <c r="E41231">
        <v>2026</v>
      </c>
      <c r="G41231" t="s">
        <v>271</v>
      </c>
    </row>
    <row r="41232" spans="1:7">
      <c r="A41232">
        <v>31024010</v>
      </c>
      <c r="B41232" t="s">
        <v>139</v>
      </c>
      <c r="C41232" s="30">
        <v>2.4037999999999999</v>
      </c>
      <c r="E41232">
        <v>2027</v>
      </c>
      <c r="G41232" t="s">
        <v>271</v>
      </c>
    </row>
    <row r="41233" spans="1:7">
      <c r="A41233">
        <v>31024010</v>
      </c>
      <c r="B41233" t="s">
        <v>139</v>
      </c>
      <c r="C41233" s="30">
        <v>2.4037999999999999</v>
      </c>
      <c r="E41233">
        <v>2028</v>
      </c>
      <c r="G41233" t="s">
        <v>271</v>
      </c>
    </row>
    <row r="41234" spans="1:7">
      <c r="A41234">
        <v>31024090</v>
      </c>
      <c r="B41234" t="s">
        <v>139</v>
      </c>
      <c r="C41234" s="30">
        <v>2.38</v>
      </c>
      <c r="G41234" t="s">
        <v>271</v>
      </c>
    </row>
    <row r="41235" spans="1:7">
      <c r="A41235">
        <v>31024090</v>
      </c>
      <c r="B41235" t="s">
        <v>139</v>
      </c>
      <c r="C41235" s="30">
        <v>2.4037999999999999</v>
      </c>
      <c r="E41235">
        <v>2026</v>
      </c>
      <c r="G41235" t="s">
        <v>271</v>
      </c>
    </row>
    <row r="41236" spans="1:7">
      <c r="A41236">
        <v>31024090</v>
      </c>
      <c r="B41236" t="s">
        <v>139</v>
      </c>
      <c r="C41236" s="30">
        <v>2.4037999999999999</v>
      </c>
      <c r="E41236">
        <v>2027</v>
      </c>
      <c r="G41236" t="s">
        <v>271</v>
      </c>
    </row>
    <row r="41237" spans="1:7">
      <c r="A41237">
        <v>31024090</v>
      </c>
      <c r="B41237" t="s">
        <v>139</v>
      </c>
      <c r="C41237" s="30">
        <v>2.4037999999999999</v>
      </c>
      <c r="E41237">
        <v>2028</v>
      </c>
      <c r="G41237" t="s">
        <v>271</v>
      </c>
    </row>
    <row r="41238" spans="1:7">
      <c r="A41238">
        <v>31025000</v>
      </c>
      <c r="B41238" t="s">
        <v>139</v>
      </c>
      <c r="C41238" s="30">
        <v>3.84</v>
      </c>
      <c r="G41238" t="s">
        <v>271</v>
      </c>
    </row>
    <row r="41239" spans="1:7">
      <c r="A41239">
        <v>31025000</v>
      </c>
      <c r="B41239" t="s">
        <v>139</v>
      </c>
      <c r="C41239" s="30">
        <v>3.8784000000000001</v>
      </c>
      <c r="E41239">
        <v>2026</v>
      </c>
      <c r="G41239" t="s">
        <v>271</v>
      </c>
    </row>
    <row r="41240" spans="1:7">
      <c r="A41240">
        <v>31025000</v>
      </c>
      <c r="B41240" t="s">
        <v>139</v>
      </c>
      <c r="C41240" s="30">
        <v>3.8784000000000001</v>
      </c>
      <c r="E41240">
        <v>2027</v>
      </c>
      <c r="G41240" t="s">
        <v>271</v>
      </c>
    </row>
    <row r="41241" spans="1:7">
      <c r="A41241">
        <v>31025000</v>
      </c>
      <c r="B41241" t="s">
        <v>139</v>
      </c>
      <c r="C41241" s="30">
        <v>3.8784000000000001</v>
      </c>
      <c r="E41241">
        <v>2028</v>
      </c>
      <c r="G41241" t="s">
        <v>271</v>
      </c>
    </row>
    <row r="41242" spans="1:7">
      <c r="A41242">
        <v>31026000</v>
      </c>
      <c r="B41242" t="s">
        <v>139</v>
      </c>
      <c r="C41242" s="30">
        <v>2.31</v>
      </c>
      <c r="G41242" t="s">
        <v>271</v>
      </c>
    </row>
    <row r="41243" spans="1:7">
      <c r="A41243">
        <v>31026000</v>
      </c>
      <c r="B41243" t="s">
        <v>139</v>
      </c>
      <c r="C41243" s="30">
        <v>2.3331</v>
      </c>
      <c r="E41243">
        <v>2026</v>
      </c>
      <c r="G41243" t="s">
        <v>271</v>
      </c>
    </row>
    <row r="41244" spans="1:7">
      <c r="A41244">
        <v>31026000</v>
      </c>
      <c r="B41244" t="s">
        <v>139</v>
      </c>
      <c r="C41244" s="30">
        <v>2.3331</v>
      </c>
      <c r="E41244">
        <v>2027</v>
      </c>
      <c r="G41244" t="s">
        <v>271</v>
      </c>
    </row>
    <row r="41245" spans="1:7">
      <c r="A41245">
        <v>31026000</v>
      </c>
      <c r="B41245" t="s">
        <v>139</v>
      </c>
      <c r="C41245" s="30">
        <v>2.3331</v>
      </c>
      <c r="E41245">
        <v>2028</v>
      </c>
      <c r="G41245" t="s">
        <v>271</v>
      </c>
    </row>
    <row r="41246" spans="1:7">
      <c r="A41246">
        <v>31028000</v>
      </c>
      <c r="B41246" t="s">
        <v>139</v>
      </c>
      <c r="C41246" s="30">
        <v>2</v>
      </c>
      <c r="G41246" t="s">
        <v>271</v>
      </c>
    </row>
    <row r="41247" spans="1:7">
      <c r="A41247">
        <v>31028000</v>
      </c>
      <c r="B41247" t="s">
        <v>139</v>
      </c>
      <c r="C41247" s="30">
        <v>2.02</v>
      </c>
      <c r="E41247">
        <v>2026</v>
      </c>
      <c r="G41247" t="s">
        <v>271</v>
      </c>
    </row>
    <row r="41248" spans="1:7">
      <c r="A41248">
        <v>31028000</v>
      </c>
      <c r="B41248" t="s">
        <v>139</v>
      </c>
      <c r="C41248" s="30">
        <v>2.02</v>
      </c>
      <c r="E41248">
        <v>2027</v>
      </c>
      <c r="G41248" t="s">
        <v>271</v>
      </c>
    </row>
    <row r="41249" spans="1:7">
      <c r="A41249">
        <v>31028000</v>
      </c>
      <c r="B41249" t="s">
        <v>139</v>
      </c>
      <c r="C41249" s="30">
        <v>2.02</v>
      </c>
      <c r="E41249">
        <v>2028</v>
      </c>
      <c r="G41249" t="s">
        <v>271</v>
      </c>
    </row>
    <row r="41250" spans="1:7">
      <c r="A41250">
        <v>31029000</v>
      </c>
      <c r="B41250" t="s">
        <v>139</v>
      </c>
      <c r="C41250" s="30">
        <v>2.2599999999999998</v>
      </c>
      <c r="G41250" t="s">
        <v>271</v>
      </c>
    </row>
    <row r="41251" spans="1:7">
      <c r="A41251">
        <v>31029000</v>
      </c>
      <c r="B41251" t="s">
        <v>139</v>
      </c>
      <c r="C41251" s="30">
        <v>2.2826</v>
      </c>
      <c r="E41251">
        <v>2026</v>
      </c>
      <c r="G41251" t="s">
        <v>271</v>
      </c>
    </row>
    <row r="41252" spans="1:7">
      <c r="A41252">
        <v>31029000</v>
      </c>
      <c r="B41252" t="s">
        <v>139</v>
      </c>
      <c r="C41252" s="30">
        <v>2.2826</v>
      </c>
      <c r="E41252">
        <v>2027</v>
      </c>
      <c r="G41252" t="s">
        <v>271</v>
      </c>
    </row>
    <row r="41253" spans="1:7">
      <c r="A41253">
        <v>31029000</v>
      </c>
      <c r="B41253" t="s">
        <v>139</v>
      </c>
      <c r="C41253" s="30">
        <v>2.2826</v>
      </c>
      <c r="E41253">
        <v>2028</v>
      </c>
      <c r="G41253" t="s">
        <v>271</v>
      </c>
    </row>
    <row r="41254" spans="1:7">
      <c r="A41254">
        <v>31051000</v>
      </c>
      <c r="B41254" t="s">
        <v>139</v>
      </c>
      <c r="C41254" s="30">
        <v>1.0900000000000001</v>
      </c>
      <c r="G41254" t="s">
        <v>271</v>
      </c>
    </row>
    <row r="41255" spans="1:7">
      <c r="A41255">
        <v>31051000</v>
      </c>
      <c r="B41255" t="s">
        <v>139</v>
      </c>
      <c r="C41255" s="30">
        <v>1.1009</v>
      </c>
      <c r="E41255">
        <v>2026</v>
      </c>
      <c r="G41255" t="s">
        <v>271</v>
      </c>
    </row>
    <row r="41256" spans="1:7">
      <c r="A41256">
        <v>31051000</v>
      </c>
      <c r="B41256" t="s">
        <v>139</v>
      </c>
      <c r="C41256" s="30">
        <v>1.1009</v>
      </c>
      <c r="E41256">
        <v>2027</v>
      </c>
      <c r="G41256" t="s">
        <v>271</v>
      </c>
    </row>
    <row r="41257" spans="1:7">
      <c r="A41257">
        <v>31051000</v>
      </c>
      <c r="B41257" t="s">
        <v>139</v>
      </c>
      <c r="C41257" s="30">
        <v>1.1009</v>
      </c>
      <c r="E41257">
        <v>2028</v>
      </c>
      <c r="G41257" t="s">
        <v>271</v>
      </c>
    </row>
    <row r="41258" spans="1:7">
      <c r="A41258">
        <v>31052010</v>
      </c>
      <c r="B41258" t="s">
        <v>139</v>
      </c>
      <c r="C41258" s="30">
        <v>1.27</v>
      </c>
      <c r="G41258" t="s">
        <v>271</v>
      </c>
    </row>
    <row r="41259" spans="1:7">
      <c r="A41259">
        <v>31052010</v>
      </c>
      <c r="B41259" t="s">
        <v>139</v>
      </c>
      <c r="C41259" s="30">
        <v>1.2827</v>
      </c>
      <c r="E41259">
        <v>2026</v>
      </c>
      <c r="G41259" t="s">
        <v>271</v>
      </c>
    </row>
    <row r="41260" spans="1:7">
      <c r="A41260">
        <v>31052010</v>
      </c>
      <c r="B41260" t="s">
        <v>139</v>
      </c>
      <c r="C41260" s="30">
        <v>1.2827</v>
      </c>
      <c r="E41260">
        <v>2027</v>
      </c>
      <c r="G41260" t="s">
        <v>271</v>
      </c>
    </row>
    <row r="41261" spans="1:7">
      <c r="A41261">
        <v>31052010</v>
      </c>
      <c r="B41261" t="s">
        <v>139</v>
      </c>
      <c r="C41261" s="30">
        <v>1.2827</v>
      </c>
      <c r="E41261">
        <v>2028</v>
      </c>
      <c r="G41261" t="s">
        <v>271</v>
      </c>
    </row>
    <row r="41262" spans="1:7">
      <c r="A41262">
        <v>31052090</v>
      </c>
      <c r="B41262" t="s">
        <v>139</v>
      </c>
      <c r="C41262">
        <v>0.88</v>
      </c>
      <c r="G41262" t="s">
        <v>271</v>
      </c>
    </row>
    <row r="41263" spans="1:7">
      <c r="A41263">
        <v>31052090</v>
      </c>
      <c r="B41263" t="s">
        <v>139</v>
      </c>
      <c r="C41263">
        <v>0.88880000000000003</v>
      </c>
      <c r="E41263">
        <v>2026</v>
      </c>
      <c r="G41263" t="s">
        <v>271</v>
      </c>
    </row>
    <row r="41264" spans="1:7">
      <c r="A41264">
        <v>31052090</v>
      </c>
      <c r="B41264" t="s">
        <v>139</v>
      </c>
      <c r="C41264">
        <v>0.88880000000000003</v>
      </c>
      <c r="E41264">
        <v>2027</v>
      </c>
      <c r="G41264" t="s">
        <v>271</v>
      </c>
    </row>
    <row r="41265" spans="1:7">
      <c r="A41265">
        <v>31052090</v>
      </c>
      <c r="B41265" t="s">
        <v>139</v>
      </c>
      <c r="C41265">
        <v>0.88880000000000003</v>
      </c>
      <c r="E41265">
        <v>2028</v>
      </c>
      <c r="G41265" t="s">
        <v>271</v>
      </c>
    </row>
    <row r="41266" spans="1:7">
      <c r="A41266">
        <v>31053000</v>
      </c>
      <c r="B41266" t="s">
        <v>139</v>
      </c>
      <c r="C41266">
        <v>0.88</v>
      </c>
      <c r="G41266" t="s">
        <v>271</v>
      </c>
    </row>
    <row r="41267" spans="1:7">
      <c r="A41267">
        <v>31053000</v>
      </c>
      <c r="B41267" t="s">
        <v>139</v>
      </c>
      <c r="C41267">
        <v>0.88880000000000003</v>
      </c>
      <c r="E41267">
        <v>2026</v>
      </c>
      <c r="G41267" t="s">
        <v>271</v>
      </c>
    </row>
    <row r="41268" spans="1:7">
      <c r="A41268">
        <v>31053000</v>
      </c>
      <c r="B41268" t="s">
        <v>139</v>
      </c>
      <c r="C41268">
        <v>0.88880000000000003</v>
      </c>
      <c r="E41268">
        <v>2027</v>
      </c>
      <c r="G41268" t="s">
        <v>271</v>
      </c>
    </row>
    <row r="41269" spans="1:7">
      <c r="A41269">
        <v>31053000</v>
      </c>
      <c r="B41269" t="s">
        <v>139</v>
      </c>
      <c r="C41269">
        <v>0.88880000000000003</v>
      </c>
      <c r="E41269">
        <v>2028</v>
      </c>
      <c r="G41269" t="s">
        <v>271</v>
      </c>
    </row>
    <row r="41270" spans="1:7">
      <c r="A41270">
        <v>31054000</v>
      </c>
      <c r="B41270" t="s">
        <v>139</v>
      </c>
      <c r="C41270">
        <v>0.56999999999999995</v>
      </c>
      <c r="G41270" t="s">
        <v>271</v>
      </c>
    </row>
    <row r="41271" spans="1:7">
      <c r="A41271">
        <v>31054000</v>
      </c>
      <c r="B41271" t="s">
        <v>139</v>
      </c>
      <c r="C41271">
        <v>0.57569999999999999</v>
      </c>
      <c r="E41271">
        <v>2026</v>
      </c>
      <c r="G41271" t="s">
        <v>271</v>
      </c>
    </row>
    <row r="41272" spans="1:7">
      <c r="A41272">
        <v>31054000</v>
      </c>
      <c r="B41272" t="s">
        <v>139</v>
      </c>
      <c r="C41272">
        <v>0.57569999999999999</v>
      </c>
      <c r="E41272">
        <v>2027</v>
      </c>
      <c r="G41272" t="s">
        <v>271</v>
      </c>
    </row>
    <row r="41273" spans="1:7">
      <c r="A41273">
        <v>31054000</v>
      </c>
      <c r="B41273" t="s">
        <v>139</v>
      </c>
      <c r="C41273">
        <v>0.57569999999999999</v>
      </c>
      <c r="E41273">
        <v>2028</v>
      </c>
      <c r="G41273" t="s">
        <v>271</v>
      </c>
    </row>
    <row r="41274" spans="1:7">
      <c r="A41274">
        <v>31055100</v>
      </c>
      <c r="B41274" t="s">
        <v>139</v>
      </c>
      <c r="C41274" s="30">
        <v>1.71</v>
      </c>
      <c r="G41274" t="s">
        <v>271</v>
      </c>
    </row>
    <row r="41275" spans="1:7">
      <c r="A41275">
        <v>31055100</v>
      </c>
      <c r="B41275" t="s">
        <v>139</v>
      </c>
      <c r="C41275" s="30">
        <v>1.7271000000000001</v>
      </c>
      <c r="E41275">
        <v>2026</v>
      </c>
      <c r="G41275" t="s">
        <v>271</v>
      </c>
    </row>
    <row r="41276" spans="1:7">
      <c r="A41276">
        <v>31055100</v>
      </c>
      <c r="B41276" t="s">
        <v>139</v>
      </c>
      <c r="C41276" s="30">
        <v>1.7271000000000001</v>
      </c>
      <c r="E41276">
        <v>2027</v>
      </c>
      <c r="G41276" t="s">
        <v>271</v>
      </c>
    </row>
    <row r="41277" spans="1:7">
      <c r="A41277">
        <v>31055100</v>
      </c>
      <c r="B41277" t="s">
        <v>139</v>
      </c>
      <c r="C41277" s="30">
        <v>1.7271000000000001</v>
      </c>
      <c r="E41277">
        <v>2028</v>
      </c>
      <c r="G41277" t="s">
        <v>271</v>
      </c>
    </row>
    <row r="41278" spans="1:7">
      <c r="A41278">
        <v>31055900</v>
      </c>
      <c r="B41278" t="s">
        <v>139</v>
      </c>
      <c r="C41278" s="30">
        <v>1.06</v>
      </c>
      <c r="G41278" t="s">
        <v>271</v>
      </c>
    </row>
    <row r="41279" spans="1:7">
      <c r="A41279">
        <v>31055900</v>
      </c>
      <c r="B41279" t="s">
        <v>139</v>
      </c>
      <c r="C41279" s="30">
        <v>1.0706</v>
      </c>
      <c r="E41279">
        <v>2026</v>
      </c>
      <c r="G41279" t="s">
        <v>271</v>
      </c>
    </row>
    <row r="41280" spans="1:7">
      <c r="A41280">
        <v>31055900</v>
      </c>
      <c r="B41280" t="s">
        <v>139</v>
      </c>
      <c r="C41280" s="30">
        <v>1.0706</v>
      </c>
      <c r="E41280">
        <v>2027</v>
      </c>
      <c r="G41280" t="s">
        <v>271</v>
      </c>
    </row>
    <row r="41281" spans="1:7">
      <c r="A41281">
        <v>31055900</v>
      </c>
      <c r="B41281" t="s">
        <v>139</v>
      </c>
      <c r="C41281" s="30">
        <v>1.0706</v>
      </c>
      <c r="E41281">
        <v>2028</v>
      </c>
      <c r="G41281" t="s">
        <v>271</v>
      </c>
    </row>
    <row r="41282" spans="1:7">
      <c r="A41282">
        <v>31059020</v>
      </c>
      <c r="B41282" t="s">
        <v>139</v>
      </c>
      <c r="C41282" s="30">
        <v>1.6</v>
      </c>
      <c r="G41282" t="s">
        <v>271</v>
      </c>
    </row>
    <row r="41283" spans="1:7">
      <c r="A41283">
        <v>31059020</v>
      </c>
      <c r="B41283" t="s">
        <v>139</v>
      </c>
      <c r="C41283" s="30">
        <v>1.6160000000000001</v>
      </c>
      <c r="E41283">
        <v>2026</v>
      </c>
      <c r="G41283" t="s">
        <v>271</v>
      </c>
    </row>
    <row r="41284" spans="1:7">
      <c r="A41284">
        <v>31059020</v>
      </c>
      <c r="B41284" t="s">
        <v>139</v>
      </c>
      <c r="C41284" s="30">
        <v>1.6160000000000001</v>
      </c>
      <c r="E41284">
        <v>2027</v>
      </c>
      <c r="G41284" t="s">
        <v>271</v>
      </c>
    </row>
    <row r="41285" spans="1:7">
      <c r="A41285">
        <v>31059020</v>
      </c>
      <c r="B41285" t="s">
        <v>139</v>
      </c>
      <c r="C41285" s="30">
        <v>1.6160000000000001</v>
      </c>
      <c r="E41285">
        <v>2028</v>
      </c>
      <c r="G41285" t="s">
        <v>271</v>
      </c>
    </row>
    <row r="41286" spans="1:7">
      <c r="A41286">
        <v>31059080</v>
      </c>
      <c r="B41286" t="s">
        <v>139</v>
      </c>
      <c r="C41286">
        <v>0.85</v>
      </c>
      <c r="G41286" t="s">
        <v>271</v>
      </c>
    </row>
    <row r="41287" spans="1:7">
      <c r="A41287">
        <v>31059080</v>
      </c>
      <c r="B41287" t="s">
        <v>139</v>
      </c>
      <c r="C41287">
        <v>0.85849999999999993</v>
      </c>
      <c r="E41287">
        <v>2026</v>
      </c>
      <c r="G41287" t="s">
        <v>271</v>
      </c>
    </row>
    <row r="41288" spans="1:7">
      <c r="A41288">
        <v>31059080</v>
      </c>
      <c r="B41288" t="s">
        <v>139</v>
      </c>
      <c r="C41288">
        <v>0.85849999999999993</v>
      </c>
      <c r="E41288">
        <v>2027</v>
      </c>
      <c r="G41288" t="s">
        <v>271</v>
      </c>
    </row>
    <row r="41289" spans="1:7">
      <c r="A41289">
        <v>31059080</v>
      </c>
      <c r="B41289" t="s">
        <v>139</v>
      </c>
      <c r="C41289">
        <v>0.85849999999999993</v>
      </c>
      <c r="E41289">
        <v>2028</v>
      </c>
      <c r="G41289" t="s">
        <v>271</v>
      </c>
    </row>
    <row r="41290" spans="1:7">
      <c r="A41290">
        <v>7601</v>
      </c>
      <c r="B41290" t="s">
        <v>139</v>
      </c>
      <c r="C41290">
        <v>0.36</v>
      </c>
      <c r="D41290" t="s">
        <v>19</v>
      </c>
      <c r="G41290" t="s">
        <v>25</v>
      </c>
    </row>
    <row r="41291" spans="1:7">
      <c r="A41291">
        <v>7601</v>
      </c>
      <c r="B41291" t="s">
        <v>139</v>
      </c>
      <c r="C41291">
        <v>0.39599999999999996</v>
      </c>
      <c r="D41291" t="s">
        <v>19</v>
      </c>
      <c r="E41291">
        <v>2026</v>
      </c>
      <c r="G41291" t="s">
        <v>25</v>
      </c>
    </row>
    <row r="41292" spans="1:7">
      <c r="A41292">
        <v>7601</v>
      </c>
      <c r="B41292" t="s">
        <v>139</v>
      </c>
      <c r="C41292">
        <v>0.432</v>
      </c>
      <c r="D41292" t="s">
        <v>19</v>
      </c>
      <c r="E41292">
        <v>2027</v>
      </c>
      <c r="G41292" t="s">
        <v>25</v>
      </c>
    </row>
    <row r="41293" spans="1:7">
      <c r="A41293">
        <v>7601</v>
      </c>
      <c r="B41293" t="s">
        <v>139</v>
      </c>
      <c r="C41293">
        <v>0.46799999999999997</v>
      </c>
      <c r="D41293" t="s">
        <v>19</v>
      </c>
      <c r="E41293">
        <v>2028</v>
      </c>
      <c r="G41293" t="s">
        <v>25</v>
      </c>
    </row>
    <row r="41294" spans="1:7">
      <c r="A41294">
        <v>7603</v>
      </c>
      <c r="B41294" t="s">
        <v>139</v>
      </c>
      <c r="C41294" s="30">
        <v>1.8</v>
      </c>
      <c r="D41294" t="s">
        <v>19</v>
      </c>
      <c r="G41294" t="s">
        <v>25</v>
      </c>
    </row>
    <row r="41295" spans="1:7">
      <c r="A41295">
        <v>7603</v>
      </c>
      <c r="B41295" t="s">
        <v>139</v>
      </c>
      <c r="C41295" s="30">
        <v>1.98</v>
      </c>
      <c r="D41295" t="s">
        <v>19</v>
      </c>
      <c r="E41295">
        <v>2026</v>
      </c>
      <c r="G41295" t="s">
        <v>25</v>
      </c>
    </row>
    <row r="41296" spans="1:7">
      <c r="A41296">
        <v>7603</v>
      </c>
      <c r="B41296" t="s">
        <v>139</v>
      </c>
      <c r="C41296" s="30">
        <v>2.16</v>
      </c>
      <c r="D41296" t="s">
        <v>19</v>
      </c>
      <c r="E41296">
        <v>2027</v>
      </c>
      <c r="G41296" t="s">
        <v>25</v>
      </c>
    </row>
    <row r="41297" spans="1:7">
      <c r="A41297">
        <v>7603</v>
      </c>
      <c r="B41297" t="s">
        <v>139</v>
      </c>
      <c r="C41297" s="30">
        <v>2.3400000000000003</v>
      </c>
      <c r="D41297" t="s">
        <v>19</v>
      </c>
      <c r="E41297">
        <v>2028</v>
      </c>
      <c r="G41297" t="s">
        <v>25</v>
      </c>
    </row>
    <row r="41298" spans="1:7">
      <c r="A41298">
        <v>76041010</v>
      </c>
      <c r="B41298" t="s">
        <v>139</v>
      </c>
      <c r="C41298" s="30">
        <v>2.02</v>
      </c>
      <c r="D41298" t="s">
        <v>19</v>
      </c>
      <c r="G41298" t="s">
        <v>25</v>
      </c>
    </row>
    <row r="41299" spans="1:7">
      <c r="A41299">
        <v>76041010</v>
      </c>
      <c r="B41299" t="s">
        <v>139</v>
      </c>
      <c r="C41299" s="30">
        <v>2.222</v>
      </c>
      <c r="D41299" t="s">
        <v>19</v>
      </c>
      <c r="E41299">
        <v>2026</v>
      </c>
      <c r="G41299" t="s">
        <v>25</v>
      </c>
    </row>
    <row r="41300" spans="1:7">
      <c r="A41300">
        <v>76041010</v>
      </c>
      <c r="B41300" t="s">
        <v>139</v>
      </c>
      <c r="C41300" s="30">
        <v>2.4239999999999999</v>
      </c>
      <c r="D41300" t="s">
        <v>19</v>
      </c>
      <c r="E41300">
        <v>2027</v>
      </c>
      <c r="G41300" t="s">
        <v>25</v>
      </c>
    </row>
    <row r="41301" spans="1:7">
      <c r="A41301">
        <v>76041010</v>
      </c>
      <c r="B41301" t="s">
        <v>139</v>
      </c>
      <c r="C41301" s="30">
        <v>2.6259999999999999</v>
      </c>
      <c r="D41301" t="s">
        <v>19</v>
      </c>
      <c r="E41301">
        <v>2028</v>
      </c>
      <c r="G41301" t="s">
        <v>25</v>
      </c>
    </row>
    <row r="41302" spans="1:7">
      <c r="A41302">
        <v>76041090</v>
      </c>
      <c r="B41302" t="s">
        <v>139</v>
      </c>
      <c r="C41302" s="30">
        <v>2.04</v>
      </c>
      <c r="D41302" t="s">
        <v>19</v>
      </c>
      <c r="G41302" t="s">
        <v>25</v>
      </c>
    </row>
    <row r="41303" spans="1:7">
      <c r="A41303">
        <v>76041090</v>
      </c>
      <c r="B41303" t="s">
        <v>139</v>
      </c>
      <c r="C41303" s="30">
        <v>2.2440000000000002</v>
      </c>
      <c r="D41303" t="s">
        <v>19</v>
      </c>
      <c r="E41303">
        <v>2026</v>
      </c>
      <c r="G41303" t="s">
        <v>25</v>
      </c>
    </row>
    <row r="41304" spans="1:7">
      <c r="A41304">
        <v>76041090</v>
      </c>
      <c r="B41304" t="s">
        <v>139</v>
      </c>
      <c r="C41304" s="30">
        <v>2.448</v>
      </c>
      <c r="D41304" t="s">
        <v>19</v>
      </c>
      <c r="E41304">
        <v>2027</v>
      </c>
      <c r="G41304" t="s">
        <v>25</v>
      </c>
    </row>
    <row r="41305" spans="1:7">
      <c r="A41305">
        <v>76041090</v>
      </c>
      <c r="B41305" t="s">
        <v>139</v>
      </c>
      <c r="C41305" s="30">
        <v>2.6520000000000001</v>
      </c>
      <c r="D41305" t="s">
        <v>19</v>
      </c>
      <c r="E41305">
        <v>2028</v>
      </c>
      <c r="G41305" t="s">
        <v>25</v>
      </c>
    </row>
    <row r="41306" spans="1:7">
      <c r="A41306">
        <v>76042100</v>
      </c>
      <c r="B41306" t="s">
        <v>139</v>
      </c>
      <c r="C41306" s="30">
        <v>2.04</v>
      </c>
      <c r="D41306" t="s">
        <v>19</v>
      </c>
      <c r="G41306" t="s">
        <v>25</v>
      </c>
    </row>
    <row r="41307" spans="1:7">
      <c r="A41307">
        <v>76042100</v>
      </c>
      <c r="B41307" t="s">
        <v>139</v>
      </c>
      <c r="C41307" s="30">
        <v>2.2440000000000002</v>
      </c>
      <c r="D41307" t="s">
        <v>19</v>
      </c>
      <c r="E41307">
        <v>2026</v>
      </c>
      <c r="G41307" t="s">
        <v>25</v>
      </c>
    </row>
    <row r="41308" spans="1:7">
      <c r="A41308">
        <v>76042100</v>
      </c>
      <c r="B41308" t="s">
        <v>139</v>
      </c>
      <c r="C41308" s="30">
        <v>2.448</v>
      </c>
      <c r="D41308" t="s">
        <v>19</v>
      </c>
      <c r="E41308">
        <v>2027</v>
      </c>
      <c r="G41308" t="s">
        <v>25</v>
      </c>
    </row>
    <row r="41309" spans="1:7">
      <c r="A41309">
        <v>76042100</v>
      </c>
      <c r="B41309" t="s">
        <v>139</v>
      </c>
      <c r="C41309" s="30">
        <v>2.6520000000000001</v>
      </c>
      <c r="D41309" t="s">
        <v>19</v>
      </c>
      <c r="E41309">
        <v>2028</v>
      </c>
      <c r="G41309" t="s">
        <v>25</v>
      </c>
    </row>
    <row r="41310" spans="1:7">
      <c r="A41310">
        <v>76042910</v>
      </c>
      <c r="B41310" t="s">
        <v>139</v>
      </c>
      <c r="C41310" s="30">
        <v>2.02</v>
      </c>
      <c r="D41310" t="s">
        <v>19</v>
      </c>
      <c r="G41310" t="s">
        <v>25</v>
      </c>
    </row>
    <row r="41311" spans="1:7">
      <c r="A41311">
        <v>76042910</v>
      </c>
      <c r="B41311" t="s">
        <v>139</v>
      </c>
      <c r="C41311" s="30">
        <v>2.222</v>
      </c>
      <c r="D41311" t="s">
        <v>19</v>
      </c>
      <c r="E41311">
        <v>2026</v>
      </c>
      <c r="G41311" t="s">
        <v>25</v>
      </c>
    </row>
    <row r="41312" spans="1:7">
      <c r="A41312">
        <v>76042910</v>
      </c>
      <c r="B41312" t="s">
        <v>139</v>
      </c>
      <c r="C41312" s="30">
        <v>2.4239999999999999</v>
      </c>
      <c r="D41312" t="s">
        <v>19</v>
      </c>
      <c r="E41312">
        <v>2027</v>
      </c>
      <c r="G41312" t="s">
        <v>25</v>
      </c>
    </row>
    <row r="41313" spans="1:7">
      <c r="A41313">
        <v>76042910</v>
      </c>
      <c r="B41313" t="s">
        <v>139</v>
      </c>
      <c r="C41313" s="30">
        <v>2.6259999999999999</v>
      </c>
      <c r="D41313" t="s">
        <v>19</v>
      </c>
      <c r="E41313">
        <v>2028</v>
      </c>
      <c r="G41313" t="s">
        <v>25</v>
      </c>
    </row>
    <row r="41314" spans="1:7">
      <c r="A41314">
        <v>76042990</v>
      </c>
      <c r="B41314" t="s">
        <v>139</v>
      </c>
      <c r="C41314" s="30">
        <v>2.04</v>
      </c>
      <c r="D41314" t="s">
        <v>19</v>
      </c>
      <c r="G41314" t="s">
        <v>25</v>
      </c>
    </row>
    <row r="41315" spans="1:7">
      <c r="A41315">
        <v>76042990</v>
      </c>
      <c r="B41315" t="s">
        <v>139</v>
      </c>
      <c r="C41315" s="30">
        <v>2.2440000000000002</v>
      </c>
      <c r="D41315" t="s">
        <v>19</v>
      </c>
      <c r="E41315">
        <v>2026</v>
      </c>
      <c r="G41315" t="s">
        <v>25</v>
      </c>
    </row>
    <row r="41316" spans="1:7">
      <c r="A41316">
        <v>76042990</v>
      </c>
      <c r="B41316" t="s">
        <v>139</v>
      </c>
      <c r="C41316" s="30">
        <v>2.448</v>
      </c>
      <c r="D41316" t="s">
        <v>19</v>
      </c>
      <c r="E41316">
        <v>2027</v>
      </c>
      <c r="G41316" t="s">
        <v>25</v>
      </c>
    </row>
    <row r="41317" spans="1:7">
      <c r="A41317">
        <v>76042990</v>
      </c>
      <c r="B41317" t="s">
        <v>139</v>
      </c>
      <c r="C41317" s="30">
        <v>2.6520000000000001</v>
      </c>
      <c r="D41317" t="s">
        <v>19</v>
      </c>
      <c r="E41317">
        <v>2028</v>
      </c>
      <c r="G41317" t="s">
        <v>25</v>
      </c>
    </row>
    <row r="41318" spans="1:7">
      <c r="A41318">
        <v>7605</v>
      </c>
      <c r="B41318" t="s">
        <v>139</v>
      </c>
      <c r="C41318" s="30">
        <v>2.02</v>
      </c>
      <c r="D41318" t="s">
        <v>19</v>
      </c>
      <c r="G41318" t="s">
        <v>25</v>
      </c>
    </row>
    <row r="41319" spans="1:7">
      <c r="A41319">
        <v>7605</v>
      </c>
      <c r="B41319" t="s">
        <v>139</v>
      </c>
      <c r="C41319" s="30">
        <v>2.222</v>
      </c>
      <c r="D41319" t="s">
        <v>19</v>
      </c>
      <c r="E41319">
        <v>2026</v>
      </c>
      <c r="G41319" t="s">
        <v>25</v>
      </c>
    </row>
    <row r="41320" spans="1:7">
      <c r="A41320">
        <v>7605</v>
      </c>
      <c r="B41320" t="s">
        <v>139</v>
      </c>
      <c r="C41320" s="30">
        <v>2.4239999999999999</v>
      </c>
      <c r="D41320" t="s">
        <v>19</v>
      </c>
      <c r="E41320">
        <v>2027</v>
      </c>
      <c r="G41320" t="s">
        <v>25</v>
      </c>
    </row>
    <row r="41321" spans="1:7">
      <c r="A41321">
        <v>7605</v>
      </c>
      <c r="B41321" t="s">
        <v>139</v>
      </c>
      <c r="C41321" s="30">
        <v>2.6259999999999999</v>
      </c>
      <c r="D41321" t="s">
        <v>19</v>
      </c>
      <c r="E41321">
        <v>2028</v>
      </c>
      <c r="G41321" t="s">
        <v>25</v>
      </c>
    </row>
    <row r="41322" spans="1:7">
      <c r="A41322">
        <v>7606</v>
      </c>
      <c r="B41322" t="s">
        <v>139</v>
      </c>
      <c r="C41322" s="30">
        <v>2.48</v>
      </c>
      <c r="D41322" t="s">
        <v>19</v>
      </c>
      <c r="G41322" t="s">
        <v>25</v>
      </c>
    </row>
    <row r="41323" spans="1:7">
      <c r="A41323">
        <v>7606</v>
      </c>
      <c r="B41323" t="s">
        <v>139</v>
      </c>
      <c r="C41323" s="30">
        <v>2.7280000000000002</v>
      </c>
      <c r="D41323" t="s">
        <v>19</v>
      </c>
      <c r="E41323">
        <v>2026</v>
      </c>
      <c r="G41323" t="s">
        <v>25</v>
      </c>
    </row>
    <row r="41324" spans="1:7">
      <c r="A41324">
        <v>7606</v>
      </c>
      <c r="B41324" t="s">
        <v>139</v>
      </c>
      <c r="C41324" s="30">
        <v>2.976</v>
      </c>
      <c r="D41324" t="s">
        <v>19</v>
      </c>
      <c r="E41324">
        <v>2027</v>
      </c>
      <c r="G41324" t="s">
        <v>25</v>
      </c>
    </row>
    <row r="41325" spans="1:7">
      <c r="A41325">
        <v>7606</v>
      </c>
      <c r="B41325" t="s">
        <v>139</v>
      </c>
      <c r="C41325" s="30">
        <v>3.2240000000000002</v>
      </c>
      <c r="D41325" t="s">
        <v>19</v>
      </c>
      <c r="E41325">
        <v>2028</v>
      </c>
      <c r="G41325" t="s">
        <v>25</v>
      </c>
    </row>
    <row r="41326" spans="1:7">
      <c r="A41326">
        <v>7607</v>
      </c>
      <c r="B41326" t="s">
        <v>139</v>
      </c>
      <c r="C41326" s="30">
        <v>2.48</v>
      </c>
      <c r="D41326" t="s">
        <v>19</v>
      </c>
      <c r="G41326" t="s">
        <v>25</v>
      </c>
    </row>
    <row r="41327" spans="1:7">
      <c r="A41327">
        <v>7607</v>
      </c>
      <c r="B41327" t="s">
        <v>139</v>
      </c>
      <c r="C41327" s="30">
        <v>2.7280000000000002</v>
      </c>
      <c r="D41327" t="s">
        <v>19</v>
      </c>
      <c r="E41327">
        <v>2026</v>
      </c>
      <c r="G41327" t="s">
        <v>25</v>
      </c>
    </row>
    <row r="41328" spans="1:7">
      <c r="A41328">
        <v>7607</v>
      </c>
      <c r="B41328" t="s">
        <v>139</v>
      </c>
      <c r="C41328" s="30">
        <v>2.976</v>
      </c>
      <c r="D41328" t="s">
        <v>19</v>
      </c>
      <c r="E41328">
        <v>2027</v>
      </c>
      <c r="G41328" t="s">
        <v>25</v>
      </c>
    </row>
    <row r="41329" spans="1:7">
      <c r="A41329">
        <v>7607</v>
      </c>
      <c r="B41329" t="s">
        <v>139</v>
      </c>
      <c r="C41329" s="30">
        <v>3.2240000000000002</v>
      </c>
      <c r="D41329" t="s">
        <v>19</v>
      </c>
      <c r="E41329">
        <v>2028</v>
      </c>
      <c r="G41329" t="s">
        <v>25</v>
      </c>
    </row>
    <row r="41330" spans="1:7">
      <c r="A41330">
        <v>7608</v>
      </c>
      <c r="B41330" t="s">
        <v>139</v>
      </c>
      <c r="C41330" s="30">
        <v>2.04</v>
      </c>
      <c r="D41330" t="s">
        <v>19</v>
      </c>
      <c r="G41330" t="s">
        <v>25</v>
      </c>
    </row>
    <row r="41331" spans="1:7">
      <c r="A41331">
        <v>7608</v>
      </c>
      <c r="B41331" t="s">
        <v>139</v>
      </c>
      <c r="C41331" s="30">
        <v>2.2440000000000002</v>
      </c>
      <c r="D41331" t="s">
        <v>19</v>
      </c>
      <c r="E41331">
        <v>2026</v>
      </c>
      <c r="G41331" t="s">
        <v>25</v>
      </c>
    </row>
    <row r="41332" spans="1:7">
      <c r="A41332">
        <v>7608</v>
      </c>
      <c r="B41332" t="s">
        <v>139</v>
      </c>
      <c r="C41332" s="30">
        <v>2.448</v>
      </c>
      <c r="D41332" t="s">
        <v>19</v>
      </c>
      <c r="E41332">
        <v>2027</v>
      </c>
      <c r="G41332" t="s">
        <v>25</v>
      </c>
    </row>
    <row r="41333" spans="1:7">
      <c r="A41333">
        <v>7608</v>
      </c>
      <c r="B41333" t="s">
        <v>139</v>
      </c>
      <c r="C41333" s="30">
        <v>2.6520000000000001</v>
      </c>
      <c r="D41333" t="s">
        <v>19</v>
      </c>
      <c r="E41333">
        <v>2028</v>
      </c>
      <c r="G41333" t="s">
        <v>25</v>
      </c>
    </row>
    <row r="41334" spans="1:7">
      <c r="A41334">
        <v>76090000</v>
      </c>
      <c r="B41334" t="s">
        <v>139</v>
      </c>
      <c r="C41334" s="30">
        <v>2.04</v>
      </c>
      <c r="D41334" t="s">
        <v>19</v>
      </c>
      <c r="G41334" t="s">
        <v>25</v>
      </c>
    </row>
    <row r="41335" spans="1:7">
      <c r="A41335">
        <v>76090000</v>
      </c>
      <c r="B41335" t="s">
        <v>139</v>
      </c>
      <c r="C41335" s="30">
        <v>2.2440000000000002</v>
      </c>
      <c r="D41335" t="s">
        <v>19</v>
      </c>
      <c r="E41335">
        <v>2026</v>
      </c>
      <c r="G41335" t="s">
        <v>25</v>
      </c>
    </row>
    <row r="41336" spans="1:7">
      <c r="A41336">
        <v>76090000</v>
      </c>
      <c r="B41336" t="s">
        <v>139</v>
      </c>
      <c r="C41336" s="30">
        <v>2.448</v>
      </c>
      <c r="D41336" t="s">
        <v>19</v>
      </c>
      <c r="E41336">
        <v>2027</v>
      </c>
      <c r="G41336" t="s">
        <v>25</v>
      </c>
    </row>
    <row r="41337" spans="1:7">
      <c r="A41337">
        <v>76090000</v>
      </c>
      <c r="B41337" t="s">
        <v>139</v>
      </c>
      <c r="C41337" s="30">
        <v>2.6520000000000001</v>
      </c>
      <c r="D41337" t="s">
        <v>19</v>
      </c>
      <c r="E41337">
        <v>2028</v>
      </c>
      <c r="G41337" t="s">
        <v>25</v>
      </c>
    </row>
    <row r="41338" spans="1:7">
      <c r="A41338">
        <v>76101000</v>
      </c>
      <c r="B41338" t="s">
        <v>139</v>
      </c>
      <c r="C41338" s="30">
        <v>2.04</v>
      </c>
      <c r="D41338" t="s">
        <v>19</v>
      </c>
      <c r="G41338" t="s">
        <v>25</v>
      </c>
    </row>
    <row r="41339" spans="1:7">
      <c r="A41339">
        <v>76101000</v>
      </c>
      <c r="B41339" t="s">
        <v>139</v>
      </c>
      <c r="C41339" s="30">
        <v>2.2440000000000002</v>
      </c>
      <c r="D41339" t="s">
        <v>19</v>
      </c>
      <c r="E41339">
        <v>2026</v>
      </c>
      <c r="G41339" t="s">
        <v>25</v>
      </c>
    </row>
    <row r="41340" spans="1:7">
      <c r="A41340">
        <v>76101000</v>
      </c>
      <c r="B41340" t="s">
        <v>139</v>
      </c>
      <c r="C41340" s="30">
        <v>2.448</v>
      </c>
      <c r="D41340" t="s">
        <v>19</v>
      </c>
      <c r="E41340">
        <v>2027</v>
      </c>
      <c r="G41340" t="s">
        <v>25</v>
      </c>
    </row>
    <row r="41341" spans="1:7">
      <c r="A41341">
        <v>76101000</v>
      </c>
      <c r="B41341" t="s">
        <v>139</v>
      </c>
      <c r="C41341" s="30">
        <v>2.6520000000000001</v>
      </c>
      <c r="D41341" t="s">
        <v>19</v>
      </c>
      <c r="E41341">
        <v>2028</v>
      </c>
      <c r="G41341" t="s">
        <v>25</v>
      </c>
    </row>
    <row r="41342" spans="1:7">
      <c r="A41342">
        <v>761090</v>
      </c>
      <c r="B41342" t="s">
        <v>139</v>
      </c>
      <c r="C41342" s="30">
        <v>2.04</v>
      </c>
      <c r="D41342" t="s">
        <v>19</v>
      </c>
      <c r="G41342" t="s">
        <v>25</v>
      </c>
    </row>
    <row r="41343" spans="1:7">
      <c r="A41343">
        <v>761090</v>
      </c>
      <c r="B41343" t="s">
        <v>139</v>
      </c>
      <c r="C41343" s="30">
        <v>2.2440000000000002</v>
      </c>
      <c r="D41343" t="s">
        <v>19</v>
      </c>
      <c r="E41343">
        <v>2026</v>
      </c>
      <c r="G41343" t="s">
        <v>25</v>
      </c>
    </row>
    <row r="41344" spans="1:7">
      <c r="A41344">
        <v>761090</v>
      </c>
      <c r="B41344" t="s">
        <v>139</v>
      </c>
      <c r="C41344" s="30">
        <v>2.448</v>
      </c>
      <c r="D41344" t="s">
        <v>19</v>
      </c>
      <c r="E41344">
        <v>2027</v>
      </c>
      <c r="G41344" t="s">
        <v>25</v>
      </c>
    </row>
    <row r="41345" spans="1:7">
      <c r="A41345">
        <v>761090</v>
      </c>
      <c r="B41345" t="s">
        <v>139</v>
      </c>
      <c r="C41345" s="30">
        <v>2.6520000000000001</v>
      </c>
      <c r="D41345" t="s">
        <v>19</v>
      </c>
      <c r="E41345">
        <v>2028</v>
      </c>
      <c r="G41345" t="s">
        <v>25</v>
      </c>
    </row>
    <row r="41346" spans="1:7">
      <c r="A41346">
        <v>76109010</v>
      </c>
      <c r="B41346" t="s">
        <v>139</v>
      </c>
      <c r="C41346" s="30">
        <v>2.04</v>
      </c>
      <c r="D41346" t="s">
        <v>19</v>
      </c>
      <c r="G41346" t="s">
        <v>25</v>
      </c>
    </row>
    <row r="41347" spans="1:7">
      <c r="A41347">
        <v>76109010</v>
      </c>
      <c r="B41347" t="s">
        <v>139</v>
      </c>
      <c r="C41347" s="30">
        <v>2.2440000000000002</v>
      </c>
      <c r="D41347" t="s">
        <v>19</v>
      </c>
      <c r="E41347">
        <v>2026</v>
      </c>
      <c r="G41347" t="s">
        <v>25</v>
      </c>
    </row>
    <row r="41348" spans="1:7">
      <c r="A41348">
        <v>76109010</v>
      </c>
      <c r="B41348" t="s">
        <v>139</v>
      </c>
      <c r="C41348" s="30">
        <v>2.448</v>
      </c>
      <c r="D41348" t="s">
        <v>19</v>
      </c>
      <c r="E41348">
        <v>2027</v>
      </c>
      <c r="G41348" t="s">
        <v>25</v>
      </c>
    </row>
    <row r="41349" spans="1:7">
      <c r="A41349">
        <v>76109010</v>
      </c>
      <c r="B41349" t="s">
        <v>139</v>
      </c>
      <c r="C41349" s="30">
        <v>2.6520000000000001</v>
      </c>
      <c r="D41349" t="s">
        <v>19</v>
      </c>
      <c r="E41349">
        <v>2028</v>
      </c>
      <c r="G41349" t="s">
        <v>25</v>
      </c>
    </row>
    <row r="41350" spans="1:7">
      <c r="A41350">
        <v>76109090</v>
      </c>
      <c r="B41350" t="s">
        <v>139</v>
      </c>
      <c r="C41350" s="30">
        <v>2.04</v>
      </c>
      <c r="D41350" t="s">
        <v>19</v>
      </c>
      <c r="G41350" t="s">
        <v>25</v>
      </c>
    </row>
    <row r="41351" spans="1:7">
      <c r="A41351">
        <v>76109090</v>
      </c>
      <c r="B41351" t="s">
        <v>139</v>
      </c>
      <c r="C41351" s="30">
        <v>2.2440000000000002</v>
      </c>
      <c r="D41351" t="s">
        <v>19</v>
      </c>
      <c r="E41351">
        <v>2026</v>
      </c>
      <c r="G41351" t="s">
        <v>25</v>
      </c>
    </row>
    <row r="41352" spans="1:7">
      <c r="A41352">
        <v>76109090</v>
      </c>
      <c r="B41352" t="s">
        <v>139</v>
      </c>
      <c r="C41352" s="30">
        <v>2.448</v>
      </c>
      <c r="D41352" t="s">
        <v>19</v>
      </c>
      <c r="E41352">
        <v>2027</v>
      </c>
      <c r="G41352" t="s">
        <v>25</v>
      </c>
    </row>
    <row r="41353" spans="1:7">
      <c r="A41353">
        <v>76109090</v>
      </c>
      <c r="B41353" t="s">
        <v>139</v>
      </c>
      <c r="C41353" s="30">
        <v>2.6520000000000001</v>
      </c>
      <c r="D41353" t="s">
        <v>19</v>
      </c>
      <c r="E41353">
        <v>2028</v>
      </c>
      <c r="G41353" t="s">
        <v>25</v>
      </c>
    </row>
    <row r="41354" spans="1:7">
      <c r="A41354">
        <v>76110000</v>
      </c>
      <c r="B41354" t="s">
        <v>139</v>
      </c>
      <c r="C41354" s="30">
        <v>2.48</v>
      </c>
      <c r="D41354" t="s">
        <v>19</v>
      </c>
      <c r="G41354" t="s">
        <v>25</v>
      </c>
    </row>
    <row r="41355" spans="1:7">
      <c r="A41355">
        <v>76110000</v>
      </c>
      <c r="B41355" t="s">
        <v>139</v>
      </c>
      <c r="C41355" s="30">
        <v>2.7280000000000002</v>
      </c>
      <c r="D41355" t="s">
        <v>19</v>
      </c>
      <c r="E41355">
        <v>2026</v>
      </c>
      <c r="G41355" t="s">
        <v>25</v>
      </c>
    </row>
    <row r="41356" spans="1:7">
      <c r="A41356">
        <v>76110000</v>
      </c>
      <c r="B41356" t="s">
        <v>139</v>
      </c>
      <c r="C41356" s="30">
        <v>2.976</v>
      </c>
      <c r="D41356" t="s">
        <v>19</v>
      </c>
      <c r="E41356">
        <v>2027</v>
      </c>
      <c r="G41356" t="s">
        <v>25</v>
      </c>
    </row>
    <row r="41357" spans="1:7">
      <c r="A41357">
        <v>76110000</v>
      </c>
      <c r="B41357" t="s">
        <v>139</v>
      </c>
      <c r="C41357" s="30">
        <v>3.2240000000000002</v>
      </c>
      <c r="D41357" t="s">
        <v>19</v>
      </c>
      <c r="E41357">
        <v>2028</v>
      </c>
      <c r="G41357" t="s">
        <v>25</v>
      </c>
    </row>
    <row r="41358" spans="1:7">
      <c r="A41358">
        <v>7612</v>
      </c>
      <c r="B41358" t="s">
        <v>139</v>
      </c>
      <c r="C41358" s="30">
        <v>2.48</v>
      </c>
      <c r="D41358" t="s">
        <v>19</v>
      </c>
      <c r="G41358" t="s">
        <v>25</v>
      </c>
    </row>
    <row r="41359" spans="1:7">
      <c r="A41359">
        <v>7612</v>
      </c>
      <c r="B41359" t="s">
        <v>139</v>
      </c>
      <c r="C41359" s="30">
        <v>2.7280000000000002</v>
      </c>
      <c r="D41359" t="s">
        <v>19</v>
      </c>
      <c r="E41359">
        <v>2026</v>
      </c>
      <c r="G41359" t="s">
        <v>25</v>
      </c>
    </row>
    <row r="41360" spans="1:7">
      <c r="A41360">
        <v>7612</v>
      </c>
      <c r="B41360" t="s">
        <v>139</v>
      </c>
      <c r="C41360" s="30">
        <v>2.976</v>
      </c>
      <c r="D41360" t="s">
        <v>19</v>
      </c>
      <c r="E41360">
        <v>2027</v>
      </c>
      <c r="G41360" t="s">
        <v>25</v>
      </c>
    </row>
    <row r="41361" spans="1:7">
      <c r="A41361">
        <v>7612</v>
      </c>
      <c r="B41361" t="s">
        <v>139</v>
      </c>
      <c r="C41361" s="30">
        <v>3.2240000000000002</v>
      </c>
      <c r="D41361" t="s">
        <v>19</v>
      </c>
      <c r="E41361">
        <v>2028</v>
      </c>
      <c r="G41361" t="s">
        <v>25</v>
      </c>
    </row>
    <row r="41362" spans="1:7">
      <c r="A41362">
        <v>76130000</v>
      </c>
      <c r="B41362" t="s">
        <v>139</v>
      </c>
      <c r="C41362" s="30">
        <v>2.48</v>
      </c>
      <c r="D41362" t="s">
        <v>19</v>
      </c>
      <c r="G41362" t="s">
        <v>25</v>
      </c>
    </row>
    <row r="41363" spans="1:7">
      <c r="A41363">
        <v>76130000</v>
      </c>
      <c r="B41363" t="s">
        <v>139</v>
      </c>
      <c r="C41363" s="30">
        <v>2.7280000000000002</v>
      </c>
      <c r="D41363" t="s">
        <v>19</v>
      </c>
      <c r="E41363">
        <v>2026</v>
      </c>
      <c r="G41363" t="s">
        <v>25</v>
      </c>
    </row>
    <row r="41364" spans="1:7">
      <c r="A41364">
        <v>76130000</v>
      </c>
      <c r="B41364" t="s">
        <v>139</v>
      </c>
      <c r="C41364" s="30">
        <v>2.976</v>
      </c>
      <c r="D41364" t="s">
        <v>19</v>
      </c>
      <c r="E41364">
        <v>2027</v>
      </c>
      <c r="G41364" t="s">
        <v>25</v>
      </c>
    </row>
    <row r="41365" spans="1:7">
      <c r="A41365">
        <v>76130000</v>
      </c>
      <c r="B41365" t="s">
        <v>139</v>
      </c>
      <c r="C41365" s="30">
        <v>3.2240000000000002</v>
      </c>
      <c r="D41365" t="s">
        <v>19</v>
      </c>
      <c r="E41365">
        <v>2028</v>
      </c>
      <c r="G41365" t="s">
        <v>25</v>
      </c>
    </row>
    <row r="41366" spans="1:7">
      <c r="A41366">
        <v>7614</v>
      </c>
      <c r="B41366" t="s">
        <v>139</v>
      </c>
      <c r="C41366" s="30">
        <v>2.02</v>
      </c>
      <c r="D41366" t="s">
        <v>19</v>
      </c>
      <c r="G41366" t="s">
        <v>25</v>
      </c>
    </row>
    <row r="41367" spans="1:7">
      <c r="A41367">
        <v>7614</v>
      </c>
      <c r="B41367" t="s">
        <v>139</v>
      </c>
      <c r="C41367" s="30">
        <v>2.222</v>
      </c>
      <c r="D41367" t="s">
        <v>19</v>
      </c>
      <c r="E41367">
        <v>2026</v>
      </c>
      <c r="G41367" t="s">
        <v>25</v>
      </c>
    </row>
    <row r="41368" spans="1:7">
      <c r="A41368">
        <v>7614</v>
      </c>
      <c r="B41368" t="s">
        <v>139</v>
      </c>
      <c r="C41368" s="30">
        <v>2.4239999999999999</v>
      </c>
      <c r="D41368" t="s">
        <v>19</v>
      </c>
      <c r="E41368">
        <v>2027</v>
      </c>
      <c r="G41368" t="s">
        <v>25</v>
      </c>
    </row>
    <row r="41369" spans="1:7">
      <c r="A41369">
        <v>7614</v>
      </c>
      <c r="B41369" t="s">
        <v>139</v>
      </c>
      <c r="C41369" s="30">
        <v>2.6259999999999999</v>
      </c>
      <c r="D41369" t="s">
        <v>19</v>
      </c>
      <c r="E41369">
        <v>2028</v>
      </c>
      <c r="G41369" t="s">
        <v>25</v>
      </c>
    </row>
    <row r="41370" spans="1:7">
      <c r="A41370">
        <v>76161000</v>
      </c>
      <c r="B41370" t="s">
        <v>139</v>
      </c>
      <c r="C41370" s="30">
        <v>2.48</v>
      </c>
      <c r="D41370" t="s">
        <v>19</v>
      </c>
      <c r="G41370" t="s">
        <v>25</v>
      </c>
    </row>
    <row r="41371" spans="1:7">
      <c r="A41371">
        <v>76161000</v>
      </c>
      <c r="B41371" t="s">
        <v>139</v>
      </c>
      <c r="C41371" s="30">
        <v>2.7280000000000002</v>
      </c>
      <c r="D41371" t="s">
        <v>19</v>
      </c>
      <c r="E41371">
        <v>2026</v>
      </c>
      <c r="G41371" t="s">
        <v>25</v>
      </c>
    </row>
    <row r="41372" spans="1:7">
      <c r="A41372">
        <v>76161000</v>
      </c>
      <c r="B41372" t="s">
        <v>139</v>
      </c>
      <c r="C41372" s="30">
        <v>2.976</v>
      </c>
      <c r="D41372" t="s">
        <v>19</v>
      </c>
      <c r="E41372">
        <v>2027</v>
      </c>
      <c r="G41372" t="s">
        <v>25</v>
      </c>
    </row>
    <row r="41373" spans="1:7">
      <c r="A41373">
        <v>76161000</v>
      </c>
      <c r="B41373" t="s">
        <v>139</v>
      </c>
      <c r="C41373" s="30">
        <v>3.2240000000000002</v>
      </c>
      <c r="D41373" t="s">
        <v>19</v>
      </c>
      <c r="E41373">
        <v>2028</v>
      </c>
      <c r="G41373" t="s">
        <v>25</v>
      </c>
    </row>
    <row r="41374" spans="1:7">
      <c r="A41374">
        <v>76169100</v>
      </c>
      <c r="B41374" t="s">
        <v>139</v>
      </c>
      <c r="C41374" s="30">
        <v>2.48</v>
      </c>
      <c r="D41374" t="s">
        <v>19</v>
      </c>
      <c r="G41374" t="s">
        <v>25</v>
      </c>
    </row>
    <row r="41375" spans="1:7">
      <c r="A41375">
        <v>76169100</v>
      </c>
      <c r="B41375" t="s">
        <v>139</v>
      </c>
      <c r="C41375" s="30">
        <v>2.7280000000000002</v>
      </c>
      <c r="D41375" t="s">
        <v>19</v>
      </c>
      <c r="E41375">
        <v>2026</v>
      </c>
      <c r="G41375" t="s">
        <v>25</v>
      </c>
    </row>
    <row r="41376" spans="1:7">
      <c r="A41376">
        <v>76169100</v>
      </c>
      <c r="B41376" t="s">
        <v>139</v>
      </c>
      <c r="C41376" s="30">
        <v>2.976</v>
      </c>
      <c r="D41376" t="s">
        <v>19</v>
      </c>
      <c r="E41376">
        <v>2027</v>
      </c>
      <c r="G41376" t="s">
        <v>25</v>
      </c>
    </row>
    <row r="41377" spans="1:7">
      <c r="A41377">
        <v>76169100</v>
      </c>
      <c r="B41377" t="s">
        <v>139</v>
      </c>
      <c r="C41377" s="30">
        <v>3.2240000000000002</v>
      </c>
      <c r="D41377" t="s">
        <v>19</v>
      </c>
      <c r="E41377">
        <v>2028</v>
      </c>
      <c r="G41377" t="s">
        <v>25</v>
      </c>
    </row>
    <row r="41378" spans="1:7">
      <c r="A41378">
        <v>76169910</v>
      </c>
      <c r="B41378" t="s">
        <v>139</v>
      </c>
      <c r="C41378" s="30">
        <v>1.8</v>
      </c>
      <c r="D41378" t="s">
        <v>19</v>
      </c>
      <c r="G41378" t="s">
        <v>25</v>
      </c>
    </row>
    <row r="41379" spans="1:7">
      <c r="A41379">
        <v>76169910</v>
      </c>
      <c r="B41379" t="s">
        <v>139</v>
      </c>
      <c r="C41379" s="30">
        <v>1.98</v>
      </c>
      <c r="D41379" t="s">
        <v>19</v>
      </c>
      <c r="E41379">
        <v>2026</v>
      </c>
      <c r="G41379" t="s">
        <v>25</v>
      </c>
    </row>
    <row r="41380" spans="1:7">
      <c r="A41380">
        <v>76169910</v>
      </c>
      <c r="B41380" t="s">
        <v>139</v>
      </c>
      <c r="C41380" s="30">
        <v>2.16</v>
      </c>
      <c r="D41380" t="s">
        <v>19</v>
      </c>
      <c r="E41380">
        <v>2027</v>
      </c>
      <c r="G41380" t="s">
        <v>25</v>
      </c>
    </row>
    <row r="41381" spans="1:7">
      <c r="A41381">
        <v>76169910</v>
      </c>
      <c r="B41381" t="s">
        <v>139</v>
      </c>
      <c r="C41381" s="30">
        <v>2.3400000000000003</v>
      </c>
      <c r="D41381" t="s">
        <v>19</v>
      </c>
      <c r="E41381">
        <v>2028</v>
      </c>
      <c r="G41381" t="s">
        <v>25</v>
      </c>
    </row>
    <row r="41382" spans="1:7">
      <c r="A41382">
        <v>76169990</v>
      </c>
      <c r="B41382" t="s">
        <v>139</v>
      </c>
      <c r="C41382" s="30">
        <v>2.48</v>
      </c>
      <c r="D41382" t="s">
        <v>19</v>
      </c>
      <c r="G41382" t="s">
        <v>25</v>
      </c>
    </row>
    <row r="41383" spans="1:7">
      <c r="A41383">
        <v>76169990</v>
      </c>
      <c r="B41383" t="s">
        <v>139</v>
      </c>
      <c r="C41383" s="30">
        <v>2.7280000000000002</v>
      </c>
      <c r="D41383" t="s">
        <v>19</v>
      </c>
      <c r="E41383">
        <v>2026</v>
      </c>
      <c r="G41383" t="s">
        <v>25</v>
      </c>
    </row>
    <row r="41384" spans="1:7">
      <c r="A41384">
        <v>76169990</v>
      </c>
      <c r="B41384" t="s">
        <v>139</v>
      </c>
      <c r="C41384" s="30">
        <v>2.976</v>
      </c>
      <c r="D41384" t="s">
        <v>19</v>
      </c>
      <c r="E41384">
        <v>2027</v>
      </c>
      <c r="G41384" t="s">
        <v>25</v>
      </c>
    </row>
    <row r="41385" spans="1:7">
      <c r="A41385">
        <v>76169990</v>
      </c>
      <c r="B41385" t="s">
        <v>139</v>
      </c>
      <c r="C41385" s="30">
        <v>3.2240000000000002</v>
      </c>
      <c r="D41385" t="s">
        <v>19</v>
      </c>
      <c r="E41385">
        <v>2028</v>
      </c>
      <c r="G41385" t="s">
        <v>25</v>
      </c>
    </row>
    <row r="41386" spans="1:7">
      <c r="A41386">
        <v>28041000</v>
      </c>
      <c r="B41386" t="s">
        <v>139</v>
      </c>
      <c r="C41386" s="30">
        <v>10.82</v>
      </c>
      <c r="G41386" t="s">
        <v>272</v>
      </c>
    </row>
    <row r="41387" spans="1:7">
      <c r="A41387">
        <v>28041000</v>
      </c>
      <c r="B41387" t="s">
        <v>139</v>
      </c>
      <c r="C41387" s="30">
        <v>11.902000000000001</v>
      </c>
      <c r="E41387">
        <v>2026</v>
      </c>
      <c r="G41387" t="s">
        <v>272</v>
      </c>
    </row>
    <row r="41388" spans="1:7">
      <c r="A41388">
        <v>28041000</v>
      </c>
      <c r="B41388" t="s">
        <v>139</v>
      </c>
      <c r="C41388" s="30">
        <v>12.984</v>
      </c>
      <c r="E41388">
        <v>2027</v>
      </c>
      <c r="G41388" t="s">
        <v>272</v>
      </c>
    </row>
    <row r="41389" spans="1:7">
      <c r="A41389">
        <v>28041000</v>
      </c>
      <c r="B41389" t="s">
        <v>139</v>
      </c>
      <c r="C41389" s="30">
        <v>14.066000000000001</v>
      </c>
      <c r="E41389">
        <v>2028</v>
      </c>
      <c r="G41389" t="s">
        <v>272</v>
      </c>
    </row>
    <row r="41390" spans="1:7">
      <c r="A41390">
        <v>26011200</v>
      </c>
      <c r="B41390" t="s">
        <v>139</v>
      </c>
      <c r="C41390" s="30">
        <v>1.1100000000000001</v>
      </c>
      <c r="G41390" t="s">
        <v>273</v>
      </c>
    </row>
    <row r="41391" spans="1:7">
      <c r="A41391">
        <v>26011200</v>
      </c>
      <c r="B41391" t="s">
        <v>139</v>
      </c>
      <c r="C41391" s="30">
        <v>1.2210000000000001</v>
      </c>
      <c r="E41391">
        <v>2026</v>
      </c>
      <c r="G41391" t="s">
        <v>273</v>
      </c>
    </row>
    <row r="41392" spans="1:7">
      <c r="A41392">
        <v>26011200</v>
      </c>
      <c r="B41392" t="s">
        <v>139</v>
      </c>
      <c r="C41392" s="30">
        <v>1.3320000000000001</v>
      </c>
      <c r="E41392">
        <v>2027</v>
      </c>
      <c r="G41392" t="s">
        <v>273</v>
      </c>
    </row>
    <row r="41393" spans="1:7">
      <c r="A41393">
        <v>26011200</v>
      </c>
      <c r="B41393" t="s">
        <v>139</v>
      </c>
      <c r="C41393" s="30">
        <v>1.4430000000000001</v>
      </c>
      <c r="E41393">
        <v>2028</v>
      </c>
      <c r="G41393" t="s">
        <v>273</v>
      </c>
    </row>
    <row r="41394" spans="1:7">
      <c r="A41394">
        <v>7201</v>
      </c>
      <c r="B41394" t="s">
        <v>139</v>
      </c>
      <c r="C41394" s="30">
        <v>2.19</v>
      </c>
      <c r="G41394" t="s">
        <v>273</v>
      </c>
    </row>
    <row r="41395" spans="1:7">
      <c r="A41395">
        <v>7201</v>
      </c>
      <c r="B41395" t="s">
        <v>139</v>
      </c>
      <c r="C41395" s="30">
        <v>2.4089999999999998</v>
      </c>
      <c r="E41395">
        <v>2026</v>
      </c>
      <c r="G41395" t="s">
        <v>273</v>
      </c>
    </row>
    <row r="41396" spans="1:7">
      <c r="A41396">
        <v>7201</v>
      </c>
      <c r="B41396" t="s">
        <v>139</v>
      </c>
      <c r="C41396" s="30">
        <v>2.6280000000000001</v>
      </c>
      <c r="E41396">
        <v>2027</v>
      </c>
      <c r="G41396" t="s">
        <v>273</v>
      </c>
    </row>
    <row r="41397" spans="1:7">
      <c r="A41397">
        <v>7201</v>
      </c>
      <c r="B41397" t="s">
        <v>139</v>
      </c>
      <c r="C41397" s="30">
        <v>2.847</v>
      </c>
      <c r="E41397">
        <v>2028</v>
      </c>
      <c r="G41397" t="s">
        <v>273</v>
      </c>
    </row>
    <row r="41398" spans="1:7">
      <c r="A41398">
        <v>720211</v>
      </c>
      <c r="B41398" t="s">
        <v>139</v>
      </c>
      <c r="C41398" s="30">
        <v>1.69</v>
      </c>
      <c r="G41398" t="s">
        <v>273</v>
      </c>
    </row>
    <row r="41399" spans="1:7">
      <c r="A41399">
        <v>720211</v>
      </c>
      <c r="B41399" t="s">
        <v>139</v>
      </c>
      <c r="C41399" s="30">
        <v>1.859</v>
      </c>
      <c r="E41399">
        <v>2026</v>
      </c>
      <c r="G41399" t="s">
        <v>273</v>
      </c>
    </row>
    <row r="41400" spans="1:7">
      <c r="A41400">
        <v>720211</v>
      </c>
      <c r="B41400" t="s">
        <v>139</v>
      </c>
      <c r="C41400" s="30">
        <v>2.028</v>
      </c>
      <c r="E41400">
        <v>2027</v>
      </c>
      <c r="G41400" t="s">
        <v>273</v>
      </c>
    </row>
    <row r="41401" spans="1:7">
      <c r="A41401">
        <v>720211</v>
      </c>
      <c r="B41401" t="s">
        <v>139</v>
      </c>
      <c r="C41401" s="30">
        <v>2.1970000000000001</v>
      </c>
      <c r="E41401">
        <v>2028</v>
      </c>
      <c r="G41401" t="s">
        <v>273</v>
      </c>
    </row>
    <row r="41402" spans="1:7">
      <c r="A41402">
        <v>72026000</v>
      </c>
      <c r="B41402" t="s">
        <v>139</v>
      </c>
      <c r="C41402" s="30">
        <v>3.48</v>
      </c>
      <c r="G41402" t="s">
        <v>273</v>
      </c>
    </row>
    <row r="41403" spans="1:7">
      <c r="A41403">
        <v>72026000</v>
      </c>
      <c r="B41403" t="s">
        <v>139</v>
      </c>
      <c r="C41403" s="30">
        <v>3.8279999999999998</v>
      </c>
      <c r="E41403">
        <v>2026</v>
      </c>
      <c r="G41403" t="s">
        <v>273</v>
      </c>
    </row>
    <row r="41404" spans="1:7">
      <c r="A41404">
        <v>72026000</v>
      </c>
      <c r="B41404" t="s">
        <v>139</v>
      </c>
      <c r="C41404" s="30">
        <v>4.1760000000000002</v>
      </c>
      <c r="E41404">
        <v>2027</v>
      </c>
      <c r="G41404" t="s">
        <v>273</v>
      </c>
    </row>
    <row r="41405" spans="1:7">
      <c r="A41405">
        <v>72026000</v>
      </c>
      <c r="B41405" t="s">
        <v>139</v>
      </c>
      <c r="C41405" s="30">
        <v>4.524</v>
      </c>
      <c r="E41405">
        <v>2028</v>
      </c>
      <c r="G41405" t="s">
        <v>273</v>
      </c>
    </row>
    <row r="41406" spans="1:7">
      <c r="A41406">
        <v>7205</v>
      </c>
      <c r="B41406" t="s">
        <v>139</v>
      </c>
      <c r="C41406" s="30">
        <v>2.2400000000000002</v>
      </c>
      <c r="D41406" t="s">
        <v>20</v>
      </c>
      <c r="G41406" t="s">
        <v>273</v>
      </c>
    </row>
    <row r="41407" spans="1:7">
      <c r="A41407">
        <v>7205</v>
      </c>
      <c r="B41407" t="s">
        <v>139</v>
      </c>
      <c r="C41407" s="30">
        <v>2.4640000000000004</v>
      </c>
      <c r="D41407" t="s">
        <v>20</v>
      </c>
      <c r="E41407">
        <v>2026</v>
      </c>
      <c r="G41407" t="s">
        <v>273</v>
      </c>
    </row>
    <row r="41408" spans="1:7">
      <c r="A41408">
        <v>7205</v>
      </c>
      <c r="B41408" t="s">
        <v>139</v>
      </c>
      <c r="C41408" s="30">
        <v>2.6880000000000002</v>
      </c>
      <c r="D41408" t="s">
        <v>20</v>
      </c>
      <c r="E41408">
        <v>2027</v>
      </c>
      <c r="G41408" t="s">
        <v>273</v>
      </c>
    </row>
    <row r="41409" spans="1:7">
      <c r="A41409">
        <v>7205</v>
      </c>
      <c r="B41409" t="s">
        <v>139</v>
      </c>
      <c r="C41409" s="30">
        <v>2.9120000000000004</v>
      </c>
      <c r="D41409" t="s">
        <v>20</v>
      </c>
      <c r="E41409">
        <v>2028</v>
      </c>
      <c r="G41409" t="s">
        <v>273</v>
      </c>
    </row>
    <row r="41410" spans="1:7">
      <c r="A41410">
        <v>72061000</v>
      </c>
      <c r="B41410" t="s">
        <v>139</v>
      </c>
      <c r="C41410" s="30">
        <v>2.33</v>
      </c>
      <c r="D41410" t="s">
        <v>20</v>
      </c>
      <c r="G41410" t="s">
        <v>273</v>
      </c>
    </row>
    <row r="41411" spans="1:7">
      <c r="A41411">
        <v>72061000</v>
      </c>
      <c r="B41411" t="s">
        <v>139</v>
      </c>
      <c r="C41411" s="30">
        <v>2.5630000000000002</v>
      </c>
      <c r="D41411" t="s">
        <v>20</v>
      </c>
      <c r="E41411">
        <v>2026</v>
      </c>
      <c r="G41411" t="s">
        <v>273</v>
      </c>
    </row>
    <row r="41412" spans="1:7">
      <c r="A41412">
        <v>72061000</v>
      </c>
      <c r="B41412" t="s">
        <v>139</v>
      </c>
      <c r="C41412" s="30">
        <v>2.7960000000000003</v>
      </c>
      <c r="D41412" t="s">
        <v>20</v>
      </c>
      <c r="E41412">
        <v>2027</v>
      </c>
      <c r="G41412" t="s">
        <v>273</v>
      </c>
    </row>
    <row r="41413" spans="1:7">
      <c r="A41413">
        <v>72061000</v>
      </c>
      <c r="B41413" t="s">
        <v>139</v>
      </c>
      <c r="C41413" s="30">
        <v>3.0289999999999999</v>
      </c>
      <c r="D41413" t="s">
        <v>20</v>
      </c>
      <c r="E41413">
        <v>2028</v>
      </c>
      <c r="G41413" t="s">
        <v>273</v>
      </c>
    </row>
    <row r="41414" spans="1:7">
      <c r="A41414">
        <v>72069000</v>
      </c>
      <c r="B41414" t="s">
        <v>139</v>
      </c>
      <c r="C41414" s="30">
        <v>2.33</v>
      </c>
      <c r="D41414" t="s">
        <v>20</v>
      </c>
      <c r="G41414" t="s">
        <v>273</v>
      </c>
    </row>
    <row r="41415" spans="1:7">
      <c r="A41415">
        <v>72069000</v>
      </c>
      <c r="B41415" t="s">
        <v>139</v>
      </c>
      <c r="C41415" s="30">
        <v>2.5630000000000002</v>
      </c>
      <c r="D41415" t="s">
        <v>20</v>
      </c>
      <c r="E41415">
        <v>2026</v>
      </c>
      <c r="G41415" t="s">
        <v>273</v>
      </c>
    </row>
    <row r="41416" spans="1:7">
      <c r="A41416">
        <v>72069000</v>
      </c>
      <c r="B41416" t="s">
        <v>139</v>
      </c>
      <c r="C41416" s="30">
        <v>2.7960000000000003</v>
      </c>
      <c r="D41416" t="s">
        <v>20</v>
      </c>
      <c r="E41416">
        <v>2027</v>
      </c>
      <c r="G41416" t="s">
        <v>273</v>
      </c>
    </row>
    <row r="41417" spans="1:7">
      <c r="A41417">
        <v>72069000</v>
      </c>
      <c r="B41417" t="s">
        <v>139</v>
      </c>
      <c r="C41417" s="30">
        <v>3.0289999999999999</v>
      </c>
      <c r="D41417" t="s">
        <v>20</v>
      </c>
      <c r="E41417">
        <v>2028</v>
      </c>
      <c r="G41417" t="s">
        <v>273</v>
      </c>
    </row>
    <row r="41418" spans="1:7">
      <c r="A41418">
        <v>72071111</v>
      </c>
      <c r="B41418" t="s">
        <v>139</v>
      </c>
      <c r="C41418" s="30">
        <v>2.35</v>
      </c>
      <c r="D41418" t="s">
        <v>20</v>
      </c>
      <c r="G41418" t="s">
        <v>273</v>
      </c>
    </row>
    <row r="41419" spans="1:7">
      <c r="A41419">
        <v>72071111</v>
      </c>
      <c r="B41419" t="s">
        <v>139</v>
      </c>
      <c r="C41419" s="30">
        <v>2.585</v>
      </c>
      <c r="D41419" t="s">
        <v>20</v>
      </c>
      <c r="E41419">
        <v>2026</v>
      </c>
      <c r="G41419" t="s">
        <v>273</v>
      </c>
    </row>
    <row r="41420" spans="1:7">
      <c r="A41420">
        <v>72071111</v>
      </c>
      <c r="B41420" t="s">
        <v>139</v>
      </c>
      <c r="C41420" s="30">
        <v>2.8200000000000003</v>
      </c>
      <c r="D41420" t="s">
        <v>20</v>
      </c>
      <c r="E41420">
        <v>2027</v>
      </c>
      <c r="G41420" t="s">
        <v>273</v>
      </c>
    </row>
    <row r="41421" spans="1:7">
      <c r="A41421">
        <v>72071111</v>
      </c>
      <c r="B41421" t="s">
        <v>139</v>
      </c>
      <c r="C41421" s="30">
        <v>3.0550000000000002</v>
      </c>
      <c r="D41421" t="s">
        <v>20</v>
      </c>
      <c r="E41421">
        <v>2028</v>
      </c>
      <c r="G41421" t="s">
        <v>273</v>
      </c>
    </row>
    <row r="41422" spans="1:7">
      <c r="A41422">
        <v>72071114</v>
      </c>
      <c r="B41422" t="s">
        <v>139</v>
      </c>
      <c r="C41422" s="30">
        <v>2.35</v>
      </c>
      <c r="D41422" t="s">
        <v>20</v>
      </c>
      <c r="G41422" t="s">
        <v>273</v>
      </c>
    </row>
    <row r="41423" spans="1:7">
      <c r="A41423">
        <v>72071114</v>
      </c>
      <c r="B41423" t="s">
        <v>139</v>
      </c>
      <c r="C41423" s="30">
        <v>2.585</v>
      </c>
      <c r="D41423" t="s">
        <v>20</v>
      </c>
      <c r="E41423">
        <v>2026</v>
      </c>
      <c r="G41423" t="s">
        <v>273</v>
      </c>
    </row>
    <row r="41424" spans="1:7">
      <c r="A41424">
        <v>72071114</v>
      </c>
      <c r="B41424" t="s">
        <v>139</v>
      </c>
      <c r="C41424" s="30">
        <v>2.8200000000000003</v>
      </c>
      <c r="D41424" t="s">
        <v>20</v>
      </c>
      <c r="E41424">
        <v>2027</v>
      </c>
      <c r="G41424" t="s">
        <v>273</v>
      </c>
    </row>
    <row r="41425" spans="1:7">
      <c r="A41425">
        <v>72071114</v>
      </c>
      <c r="B41425" t="s">
        <v>139</v>
      </c>
      <c r="C41425" s="30">
        <v>3.0550000000000002</v>
      </c>
      <c r="D41425" t="s">
        <v>20</v>
      </c>
      <c r="E41425">
        <v>2028</v>
      </c>
      <c r="G41425" t="s">
        <v>273</v>
      </c>
    </row>
    <row r="41426" spans="1:7">
      <c r="A41426">
        <v>72071116</v>
      </c>
      <c r="B41426" t="s">
        <v>139</v>
      </c>
      <c r="C41426" s="30">
        <v>2.35</v>
      </c>
      <c r="D41426" t="s">
        <v>20</v>
      </c>
      <c r="G41426" t="s">
        <v>273</v>
      </c>
    </row>
    <row r="41427" spans="1:7">
      <c r="A41427">
        <v>72071116</v>
      </c>
      <c r="B41427" t="s">
        <v>139</v>
      </c>
      <c r="C41427" s="30">
        <v>2.585</v>
      </c>
      <c r="D41427" t="s">
        <v>20</v>
      </c>
      <c r="E41427">
        <v>2026</v>
      </c>
      <c r="G41427" t="s">
        <v>273</v>
      </c>
    </row>
    <row r="41428" spans="1:7">
      <c r="A41428">
        <v>72071116</v>
      </c>
      <c r="B41428" t="s">
        <v>139</v>
      </c>
      <c r="C41428" s="30">
        <v>2.8200000000000003</v>
      </c>
      <c r="D41428" t="s">
        <v>20</v>
      </c>
      <c r="E41428">
        <v>2027</v>
      </c>
      <c r="G41428" t="s">
        <v>273</v>
      </c>
    </row>
    <row r="41429" spans="1:7">
      <c r="A41429">
        <v>72071116</v>
      </c>
      <c r="B41429" t="s">
        <v>139</v>
      </c>
      <c r="C41429" s="30">
        <v>3.0550000000000002</v>
      </c>
      <c r="D41429" t="s">
        <v>20</v>
      </c>
      <c r="E41429">
        <v>2028</v>
      </c>
      <c r="G41429" t="s">
        <v>273</v>
      </c>
    </row>
    <row r="41430" spans="1:7">
      <c r="A41430">
        <v>72071190</v>
      </c>
      <c r="B41430" t="s">
        <v>139</v>
      </c>
      <c r="C41430" s="30">
        <v>2.33</v>
      </c>
      <c r="D41430" t="s">
        <v>20</v>
      </c>
      <c r="G41430" t="s">
        <v>273</v>
      </c>
    </row>
    <row r="41431" spans="1:7">
      <c r="A41431">
        <v>72071190</v>
      </c>
      <c r="B41431" t="s">
        <v>139</v>
      </c>
      <c r="C41431" s="30">
        <v>2.5630000000000002</v>
      </c>
      <c r="D41431" t="s">
        <v>20</v>
      </c>
      <c r="E41431">
        <v>2026</v>
      </c>
      <c r="G41431" t="s">
        <v>273</v>
      </c>
    </row>
    <row r="41432" spans="1:7">
      <c r="A41432">
        <v>72071190</v>
      </c>
      <c r="B41432" t="s">
        <v>139</v>
      </c>
      <c r="C41432" s="30">
        <v>2.7960000000000003</v>
      </c>
      <c r="D41432" t="s">
        <v>20</v>
      </c>
      <c r="E41432">
        <v>2027</v>
      </c>
      <c r="G41432" t="s">
        <v>273</v>
      </c>
    </row>
    <row r="41433" spans="1:7">
      <c r="A41433">
        <v>72071190</v>
      </c>
      <c r="B41433" t="s">
        <v>139</v>
      </c>
      <c r="C41433" s="30">
        <v>3.0289999999999999</v>
      </c>
      <c r="D41433" t="s">
        <v>20</v>
      </c>
      <c r="E41433">
        <v>2028</v>
      </c>
      <c r="G41433" t="s">
        <v>273</v>
      </c>
    </row>
    <row r="41434" spans="1:7">
      <c r="A41434">
        <v>72071210</v>
      </c>
      <c r="B41434" t="s">
        <v>139</v>
      </c>
      <c r="C41434" s="30">
        <v>2.35</v>
      </c>
      <c r="D41434" t="s">
        <v>20</v>
      </c>
      <c r="G41434" t="s">
        <v>273</v>
      </c>
    </row>
    <row r="41435" spans="1:7">
      <c r="A41435">
        <v>72071210</v>
      </c>
      <c r="B41435" t="s">
        <v>139</v>
      </c>
      <c r="C41435" s="30">
        <v>2.585</v>
      </c>
      <c r="D41435" t="s">
        <v>20</v>
      </c>
      <c r="E41435">
        <v>2026</v>
      </c>
      <c r="G41435" t="s">
        <v>273</v>
      </c>
    </row>
    <row r="41436" spans="1:7">
      <c r="A41436">
        <v>72071210</v>
      </c>
      <c r="B41436" t="s">
        <v>139</v>
      </c>
      <c r="C41436" s="30">
        <v>2.8200000000000003</v>
      </c>
      <c r="D41436" t="s">
        <v>20</v>
      </c>
      <c r="E41436">
        <v>2027</v>
      </c>
      <c r="G41436" t="s">
        <v>273</v>
      </c>
    </row>
    <row r="41437" spans="1:7">
      <c r="A41437">
        <v>72071210</v>
      </c>
      <c r="B41437" t="s">
        <v>139</v>
      </c>
      <c r="C41437" s="30">
        <v>3.0550000000000002</v>
      </c>
      <c r="D41437" t="s">
        <v>20</v>
      </c>
      <c r="E41437">
        <v>2028</v>
      </c>
      <c r="G41437" t="s">
        <v>273</v>
      </c>
    </row>
    <row r="41438" spans="1:7">
      <c r="A41438">
        <v>72071290</v>
      </c>
      <c r="B41438" t="s">
        <v>139</v>
      </c>
      <c r="C41438" s="30">
        <v>2.33</v>
      </c>
      <c r="D41438" t="s">
        <v>20</v>
      </c>
      <c r="G41438" t="s">
        <v>273</v>
      </c>
    </row>
    <row r="41439" spans="1:7">
      <c r="A41439">
        <v>72071290</v>
      </c>
      <c r="B41439" t="s">
        <v>139</v>
      </c>
      <c r="C41439" s="30">
        <v>2.5630000000000002</v>
      </c>
      <c r="D41439" t="s">
        <v>20</v>
      </c>
      <c r="E41439">
        <v>2026</v>
      </c>
      <c r="G41439" t="s">
        <v>273</v>
      </c>
    </row>
    <row r="41440" spans="1:7">
      <c r="A41440">
        <v>72071290</v>
      </c>
      <c r="B41440" t="s">
        <v>139</v>
      </c>
      <c r="C41440" s="30">
        <v>2.7960000000000003</v>
      </c>
      <c r="D41440" t="s">
        <v>20</v>
      </c>
      <c r="E41440">
        <v>2027</v>
      </c>
      <c r="G41440" t="s">
        <v>273</v>
      </c>
    </row>
    <row r="41441" spans="1:7">
      <c r="A41441">
        <v>72071290</v>
      </c>
      <c r="B41441" t="s">
        <v>139</v>
      </c>
      <c r="C41441" s="30">
        <v>3.0289999999999999</v>
      </c>
      <c r="D41441" t="s">
        <v>20</v>
      </c>
      <c r="E41441">
        <v>2028</v>
      </c>
      <c r="G41441" t="s">
        <v>273</v>
      </c>
    </row>
    <row r="41442" spans="1:7">
      <c r="A41442">
        <v>72071912</v>
      </c>
      <c r="B41442" t="s">
        <v>139</v>
      </c>
      <c r="C41442" s="30">
        <v>2.35</v>
      </c>
      <c r="D41442" t="s">
        <v>20</v>
      </c>
      <c r="G41442" t="s">
        <v>273</v>
      </c>
    </row>
    <row r="41443" spans="1:7">
      <c r="A41443">
        <v>72071912</v>
      </c>
      <c r="B41443" t="s">
        <v>139</v>
      </c>
      <c r="C41443" s="30">
        <v>2.585</v>
      </c>
      <c r="D41443" t="s">
        <v>20</v>
      </c>
      <c r="E41443">
        <v>2026</v>
      </c>
      <c r="G41443" t="s">
        <v>273</v>
      </c>
    </row>
    <row r="41444" spans="1:7">
      <c r="A41444">
        <v>72071912</v>
      </c>
      <c r="B41444" t="s">
        <v>139</v>
      </c>
      <c r="C41444" s="30">
        <v>2.8200000000000003</v>
      </c>
      <c r="D41444" t="s">
        <v>20</v>
      </c>
      <c r="E41444">
        <v>2027</v>
      </c>
      <c r="G41444" t="s">
        <v>273</v>
      </c>
    </row>
    <row r="41445" spans="1:7">
      <c r="A41445">
        <v>72071912</v>
      </c>
      <c r="B41445" t="s">
        <v>139</v>
      </c>
      <c r="C41445" s="30">
        <v>3.0550000000000002</v>
      </c>
      <c r="D41445" t="s">
        <v>20</v>
      </c>
      <c r="E41445">
        <v>2028</v>
      </c>
      <c r="G41445" t="s">
        <v>273</v>
      </c>
    </row>
    <row r="41446" spans="1:7">
      <c r="A41446">
        <v>72071919</v>
      </c>
      <c r="B41446" t="s">
        <v>139</v>
      </c>
      <c r="C41446" s="30">
        <v>2.33</v>
      </c>
      <c r="D41446" t="s">
        <v>20</v>
      </c>
      <c r="G41446" t="s">
        <v>273</v>
      </c>
    </row>
    <row r="41447" spans="1:7">
      <c r="A41447">
        <v>72071919</v>
      </c>
      <c r="B41447" t="s">
        <v>139</v>
      </c>
      <c r="C41447" s="30">
        <v>2.5630000000000002</v>
      </c>
      <c r="D41447" t="s">
        <v>20</v>
      </c>
      <c r="E41447">
        <v>2026</v>
      </c>
      <c r="G41447" t="s">
        <v>273</v>
      </c>
    </row>
    <row r="41448" spans="1:7">
      <c r="A41448">
        <v>72071919</v>
      </c>
      <c r="B41448" t="s">
        <v>139</v>
      </c>
      <c r="C41448" s="30">
        <v>2.7960000000000003</v>
      </c>
      <c r="D41448" t="s">
        <v>20</v>
      </c>
      <c r="E41448">
        <v>2027</v>
      </c>
      <c r="G41448" t="s">
        <v>273</v>
      </c>
    </row>
    <row r="41449" spans="1:7">
      <c r="A41449">
        <v>72071919</v>
      </c>
      <c r="B41449" t="s">
        <v>139</v>
      </c>
      <c r="C41449" s="30">
        <v>3.0289999999999999</v>
      </c>
      <c r="D41449" t="s">
        <v>20</v>
      </c>
      <c r="E41449">
        <v>2028</v>
      </c>
      <c r="G41449" t="s">
        <v>273</v>
      </c>
    </row>
    <row r="41450" spans="1:7">
      <c r="A41450">
        <v>72071980</v>
      </c>
      <c r="B41450" t="s">
        <v>139</v>
      </c>
      <c r="C41450" s="30">
        <v>2.35</v>
      </c>
      <c r="D41450" t="s">
        <v>20</v>
      </c>
      <c r="G41450" t="s">
        <v>273</v>
      </c>
    </row>
    <row r="41451" spans="1:7">
      <c r="A41451">
        <v>72071980</v>
      </c>
      <c r="B41451" t="s">
        <v>139</v>
      </c>
      <c r="C41451" s="30">
        <v>2.585</v>
      </c>
      <c r="D41451" t="s">
        <v>20</v>
      </c>
      <c r="E41451">
        <v>2026</v>
      </c>
      <c r="G41451" t="s">
        <v>273</v>
      </c>
    </row>
    <row r="41452" spans="1:7">
      <c r="A41452">
        <v>72071980</v>
      </c>
      <c r="B41452" t="s">
        <v>139</v>
      </c>
      <c r="C41452" s="30">
        <v>2.8200000000000003</v>
      </c>
      <c r="D41452" t="s">
        <v>20</v>
      </c>
      <c r="E41452">
        <v>2027</v>
      </c>
      <c r="G41452" t="s">
        <v>273</v>
      </c>
    </row>
    <row r="41453" spans="1:7">
      <c r="A41453">
        <v>72071980</v>
      </c>
      <c r="B41453" t="s">
        <v>139</v>
      </c>
      <c r="C41453" s="30">
        <v>3.0550000000000002</v>
      </c>
      <c r="D41453" t="s">
        <v>20</v>
      </c>
      <c r="E41453">
        <v>2028</v>
      </c>
      <c r="G41453" t="s">
        <v>273</v>
      </c>
    </row>
    <row r="41454" spans="1:7">
      <c r="A41454">
        <v>72072011</v>
      </c>
      <c r="B41454" t="s">
        <v>139</v>
      </c>
      <c r="C41454" s="30">
        <v>2.35</v>
      </c>
      <c r="D41454" t="s">
        <v>20</v>
      </c>
      <c r="G41454" t="s">
        <v>273</v>
      </c>
    </row>
    <row r="41455" spans="1:7">
      <c r="A41455">
        <v>72072011</v>
      </c>
      <c r="B41455" t="s">
        <v>139</v>
      </c>
      <c r="C41455" s="30">
        <v>2.585</v>
      </c>
      <c r="D41455" t="s">
        <v>20</v>
      </c>
      <c r="E41455">
        <v>2026</v>
      </c>
      <c r="G41455" t="s">
        <v>273</v>
      </c>
    </row>
    <row r="41456" spans="1:7">
      <c r="A41456">
        <v>72072011</v>
      </c>
      <c r="B41456" t="s">
        <v>139</v>
      </c>
      <c r="C41456" s="30">
        <v>2.8200000000000003</v>
      </c>
      <c r="D41456" t="s">
        <v>20</v>
      </c>
      <c r="E41456">
        <v>2027</v>
      </c>
      <c r="G41456" t="s">
        <v>273</v>
      </c>
    </row>
    <row r="41457" spans="1:7">
      <c r="A41457">
        <v>72072011</v>
      </c>
      <c r="B41457" t="s">
        <v>139</v>
      </c>
      <c r="C41457" s="30">
        <v>3.0550000000000002</v>
      </c>
      <c r="D41457" t="s">
        <v>20</v>
      </c>
      <c r="E41457">
        <v>2028</v>
      </c>
      <c r="G41457" t="s">
        <v>273</v>
      </c>
    </row>
    <row r="41458" spans="1:7">
      <c r="A41458">
        <v>72072015</v>
      </c>
      <c r="B41458" t="s">
        <v>139</v>
      </c>
      <c r="C41458" s="30">
        <v>2.35</v>
      </c>
      <c r="D41458" t="s">
        <v>20</v>
      </c>
      <c r="G41458" t="s">
        <v>273</v>
      </c>
    </row>
    <row r="41459" spans="1:7">
      <c r="A41459">
        <v>72072015</v>
      </c>
      <c r="B41459" t="s">
        <v>139</v>
      </c>
      <c r="C41459" s="30">
        <v>2.585</v>
      </c>
      <c r="D41459" t="s">
        <v>20</v>
      </c>
      <c r="E41459">
        <v>2026</v>
      </c>
      <c r="G41459" t="s">
        <v>273</v>
      </c>
    </row>
    <row r="41460" spans="1:7">
      <c r="A41460">
        <v>72072015</v>
      </c>
      <c r="B41460" t="s">
        <v>139</v>
      </c>
      <c r="C41460" s="30">
        <v>2.8200000000000003</v>
      </c>
      <c r="D41460" t="s">
        <v>20</v>
      </c>
      <c r="E41460">
        <v>2027</v>
      </c>
      <c r="G41460" t="s">
        <v>273</v>
      </c>
    </row>
    <row r="41461" spans="1:7">
      <c r="A41461">
        <v>72072015</v>
      </c>
      <c r="B41461" t="s">
        <v>139</v>
      </c>
      <c r="C41461" s="30">
        <v>3.0550000000000002</v>
      </c>
      <c r="D41461" t="s">
        <v>20</v>
      </c>
      <c r="E41461">
        <v>2028</v>
      </c>
      <c r="G41461" t="s">
        <v>273</v>
      </c>
    </row>
    <row r="41462" spans="1:7">
      <c r="A41462">
        <v>72072017</v>
      </c>
      <c r="B41462" t="s">
        <v>139</v>
      </c>
      <c r="C41462" s="30">
        <v>2.35</v>
      </c>
      <c r="D41462" t="s">
        <v>20</v>
      </c>
      <c r="G41462" t="s">
        <v>273</v>
      </c>
    </row>
    <row r="41463" spans="1:7">
      <c r="A41463">
        <v>72072017</v>
      </c>
      <c r="B41463" t="s">
        <v>139</v>
      </c>
      <c r="C41463" s="30">
        <v>2.585</v>
      </c>
      <c r="D41463" t="s">
        <v>20</v>
      </c>
      <c r="E41463">
        <v>2026</v>
      </c>
      <c r="G41463" t="s">
        <v>273</v>
      </c>
    </row>
    <row r="41464" spans="1:7">
      <c r="A41464">
        <v>72072017</v>
      </c>
      <c r="B41464" t="s">
        <v>139</v>
      </c>
      <c r="C41464" s="30">
        <v>2.8200000000000003</v>
      </c>
      <c r="D41464" t="s">
        <v>20</v>
      </c>
      <c r="E41464">
        <v>2027</v>
      </c>
      <c r="G41464" t="s">
        <v>273</v>
      </c>
    </row>
    <row r="41465" spans="1:7">
      <c r="A41465">
        <v>72072017</v>
      </c>
      <c r="B41465" t="s">
        <v>139</v>
      </c>
      <c r="C41465" s="30">
        <v>3.0550000000000002</v>
      </c>
      <c r="D41465" t="s">
        <v>20</v>
      </c>
      <c r="E41465">
        <v>2028</v>
      </c>
      <c r="G41465" t="s">
        <v>273</v>
      </c>
    </row>
    <row r="41466" spans="1:7">
      <c r="A41466">
        <v>72072019</v>
      </c>
      <c r="B41466" t="s">
        <v>139</v>
      </c>
      <c r="C41466" s="30">
        <v>2.33</v>
      </c>
      <c r="D41466" t="s">
        <v>20</v>
      </c>
      <c r="G41466" t="s">
        <v>273</v>
      </c>
    </row>
    <row r="41467" spans="1:7">
      <c r="A41467">
        <v>72072019</v>
      </c>
      <c r="B41467" t="s">
        <v>139</v>
      </c>
      <c r="C41467" s="30">
        <v>2.5630000000000002</v>
      </c>
      <c r="D41467" t="s">
        <v>20</v>
      </c>
      <c r="E41467">
        <v>2026</v>
      </c>
      <c r="G41467" t="s">
        <v>273</v>
      </c>
    </row>
    <row r="41468" spans="1:7">
      <c r="A41468">
        <v>72072019</v>
      </c>
      <c r="B41468" t="s">
        <v>139</v>
      </c>
      <c r="C41468" s="30">
        <v>2.7960000000000003</v>
      </c>
      <c r="D41468" t="s">
        <v>20</v>
      </c>
      <c r="E41468">
        <v>2027</v>
      </c>
      <c r="G41468" t="s">
        <v>273</v>
      </c>
    </row>
    <row r="41469" spans="1:7">
      <c r="A41469">
        <v>72072019</v>
      </c>
      <c r="B41469" t="s">
        <v>139</v>
      </c>
      <c r="C41469" s="30">
        <v>3.0289999999999999</v>
      </c>
      <c r="D41469" t="s">
        <v>20</v>
      </c>
      <c r="E41469">
        <v>2028</v>
      </c>
      <c r="G41469" t="s">
        <v>273</v>
      </c>
    </row>
    <row r="41470" spans="1:7">
      <c r="A41470">
        <v>72072032</v>
      </c>
      <c r="B41470" t="s">
        <v>139</v>
      </c>
      <c r="C41470" s="30">
        <v>2.35</v>
      </c>
      <c r="D41470" t="s">
        <v>20</v>
      </c>
      <c r="G41470" t="s">
        <v>273</v>
      </c>
    </row>
    <row r="41471" spans="1:7">
      <c r="A41471">
        <v>72072032</v>
      </c>
      <c r="B41471" t="s">
        <v>139</v>
      </c>
      <c r="C41471" s="30">
        <v>2.585</v>
      </c>
      <c r="D41471" t="s">
        <v>20</v>
      </c>
      <c r="E41471">
        <v>2026</v>
      </c>
      <c r="G41471" t="s">
        <v>273</v>
      </c>
    </row>
    <row r="41472" spans="1:7">
      <c r="A41472">
        <v>72072032</v>
      </c>
      <c r="B41472" t="s">
        <v>139</v>
      </c>
      <c r="C41472" s="30">
        <v>2.8200000000000003</v>
      </c>
      <c r="D41472" t="s">
        <v>20</v>
      </c>
      <c r="E41472">
        <v>2027</v>
      </c>
      <c r="G41472" t="s">
        <v>273</v>
      </c>
    </row>
    <row r="41473" spans="1:7">
      <c r="A41473">
        <v>72072032</v>
      </c>
      <c r="B41473" t="s">
        <v>139</v>
      </c>
      <c r="C41473" s="30">
        <v>3.0550000000000002</v>
      </c>
      <c r="D41473" t="s">
        <v>20</v>
      </c>
      <c r="E41473">
        <v>2028</v>
      </c>
      <c r="G41473" t="s">
        <v>273</v>
      </c>
    </row>
    <row r="41474" spans="1:7">
      <c r="A41474">
        <v>72072039</v>
      </c>
      <c r="B41474" t="s">
        <v>139</v>
      </c>
      <c r="C41474" s="30">
        <v>2.33</v>
      </c>
      <c r="D41474" t="s">
        <v>20</v>
      </c>
      <c r="G41474" t="s">
        <v>273</v>
      </c>
    </row>
    <row r="41475" spans="1:7">
      <c r="A41475">
        <v>72072039</v>
      </c>
      <c r="B41475" t="s">
        <v>139</v>
      </c>
      <c r="C41475" s="30">
        <v>2.5630000000000002</v>
      </c>
      <c r="D41475" t="s">
        <v>20</v>
      </c>
      <c r="E41475">
        <v>2026</v>
      </c>
      <c r="G41475" t="s">
        <v>273</v>
      </c>
    </row>
    <row r="41476" spans="1:7">
      <c r="A41476">
        <v>72072039</v>
      </c>
      <c r="B41476" t="s">
        <v>139</v>
      </c>
      <c r="C41476" s="30">
        <v>2.7960000000000003</v>
      </c>
      <c r="D41476" t="s">
        <v>20</v>
      </c>
      <c r="E41476">
        <v>2027</v>
      </c>
      <c r="G41476" t="s">
        <v>273</v>
      </c>
    </row>
    <row r="41477" spans="1:7">
      <c r="A41477">
        <v>72072039</v>
      </c>
      <c r="B41477" t="s">
        <v>139</v>
      </c>
      <c r="C41477" s="30">
        <v>3.0289999999999999</v>
      </c>
      <c r="D41477" t="s">
        <v>20</v>
      </c>
      <c r="E41477">
        <v>2028</v>
      </c>
      <c r="G41477" t="s">
        <v>273</v>
      </c>
    </row>
    <row r="41478" spans="1:7">
      <c r="A41478">
        <v>72072052</v>
      </c>
      <c r="B41478" t="s">
        <v>139</v>
      </c>
      <c r="C41478" s="30">
        <v>2.35</v>
      </c>
      <c r="D41478" t="s">
        <v>20</v>
      </c>
      <c r="G41478" t="s">
        <v>273</v>
      </c>
    </row>
    <row r="41479" spans="1:7">
      <c r="A41479">
        <v>72072052</v>
      </c>
      <c r="B41479" t="s">
        <v>139</v>
      </c>
      <c r="C41479" s="30">
        <v>2.585</v>
      </c>
      <c r="D41479" t="s">
        <v>20</v>
      </c>
      <c r="E41479">
        <v>2026</v>
      </c>
      <c r="G41479" t="s">
        <v>273</v>
      </c>
    </row>
    <row r="41480" spans="1:7">
      <c r="A41480">
        <v>72072052</v>
      </c>
      <c r="B41480" t="s">
        <v>139</v>
      </c>
      <c r="C41480" s="30">
        <v>2.8200000000000003</v>
      </c>
      <c r="D41480" t="s">
        <v>20</v>
      </c>
      <c r="E41480">
        <v>2027</v>
      </c>
      <c r="G41480" t="s">
        <v>273</v>
      </c>
    </row>
    <row r="41481" spans="1:7">
      <c r="A41481">
        <v>72072052</v>
      </c>
      <c r="B41481" t="s">
        <v>139</v>
      </c>
      <c r="C41481" s="30">
        <v>3.0550000000000002</v>
      </c>
      <c r="D41481" t="s">
        <v>20</v>
      </c>
      <c r="E41481">
        <v>2028</v>
      </c>
      <c r="G41481" t="s">
        <v>273</v>
      </c>
    </row>
    <row r="41482" spans="1:7">
      <c r="A41482">
        <v>72072059</v>
      </c>
      <c r="B41482" t="s">
        <v>139</v>
      </c>
      <c r="C41482" s="30">
        <v>2.33</v>
      </c>
      <c r="D41482" t="s">
        <v>20</v>
      </c>
      <c r="G41482" t="s">
        <v>273</v>
      </c>
    </row>
    <row r="41483" spans="1:7">
      <c r="A41483">
        <v>72072059</v>
      </c>
      <c r="B41483" t="s">
        <v>139</v>
      </c>
      <c r="C41483" s="30">
        <v>2.5630000000000002</v>
      </c>
      <c r="D41483" t="s">
        <v>20</v>
      </c>
      <c r="E41483">
        <v>2026</v>
      </c>
      <c r="G41483" t="s">
        <v>273</v>
      </c>
    </row>
    <row r="41484" spans="1:7">
      <c r="A41484">
        <v>72072059</v>
      </c>
      <c r="B41484" t="s">
        <v>139</v>
      </c>
      <c r="C41484" s="30">
        <v>2.7960000000000003</v>
      </c>
      <c r="D41484" t="s">
        <v>20</v>
      </c>
      <c r="E41484">
        <v>2027</v>
      </c>
      <c r="G41484" t="s">
        <v>273</v>
      </c>
    </row>
    <row r="41485" spans="1:7">
      <c r="A41485">
        <v>72072059</v>
      </c>
      <c r="B41485" t="s">
        <v>139</v>
      </c>
      <c r="C41485" s="30">
        <v>3.0289999999999999</v>
      </c>
      <c r="D41485" t="s">
        <v>20</v>
      </c>
      <c r="E41485">
        <v>2028</v>
      </c>
      <c r="G41485" t="s">
        <v>273</v>
      </c>
    </row>
    <row r="41486" spans="1:7">
      <c r="A41486">
        <v>72072080</v>
      </c>
      <c r="B41486" t="s">
        <v>139</v>
      </c>
      <c r="C41486" s="30">
        <v>2.35</v>
      </c>
      <c r="D41486" t="s">
        <v>20</v>
      </c>
      <c r="G41486" t="s">
        <v>273</v>
      </c>
    </row>
    <row r="41487" spans="1:7">
      <c r="A41487">
        <v>72072080</v>
      </c>
      <c r="B41487" t="s">
        <v>139</v>
      </c>
      <c r="C41487" s="30">
        <v>2.585</v>
      </c>
      <c r="D41487" t="s">
        <v>20</v>
      </c>
      <c r="E41487">
        <v>2026</v>
      </c>
      <c r="G41487" t="s">
        <v>273</v>
      </c>
    </row>
    <row r="41488" spans="1:7">
      <c r="A41488">
        <v>72072080</v>
      </c>
      <c r="B41488" t="s">
        <v>139</v>
      </c>
      <c r="C41488" s="30">
        <v>2.8200000000000003</v>
      </c>
      <c r="D41488" t="s">
        <v>20</v>
      </c>
      <c r="E41488">
        <v>2027</v>
      </c>
      <c r="G41488" t="s">
        <v>273</v>
      </c>
    </row>
    <row r="41489" spans="1:7">
      <c r="A41489">
        <v>72072080</v>
      </c>
      <c r="B41489" t="s">
        <v>139</v>
      </c>
      <c r="C41489" s="30">
        <v>3.0550000000000002</v>
      </c>
      <c r="D41489" t="s">
        <v>20</v>
      </c>
      <c r="E41489">
        <v>2028</v>
      </c>
      <c r="G41489" t="s">
        <v>273</v>
      </c>
    </row>
    <row r="41490" spans="1:7">
      <c r="A41490">
        <v>7208</v>
      </c>
      <c r="B41490" t="s">
        <v>139</v>
      </c>
      <c r="C41490" s="30">
        <v>2.35</v>
      </c>
      <c r="D41490" t="s">
        <v>20</v>
      </c>
      <c r="G41490" t="s">
        <v>273</v>
      </c>
    </row>
    <row r="41491" spans="1:7">
      <c r="A41491">
        <v>7208</v>
      </c>
      <c r="B41491" t="s">
        <v>139</v>
      </c>
      <c r="C41491" s="30">
        <v>2.585</v>
      </c>
      <c r="D41491" t="s">
        <v>20</v>
      </c>
      <c r="E41491">
        <v>2026</v>
      </c>
      <c r="G41491" t="s">
        <v>273</v>
      </c>
    </row>
    <row r="41492" spans="1:7">
      <c r="A41492">
        <v>7208</v>
      </c>
      <c r="B41492" t="s">
        <v>139</v>
      </c>
      <c r="C41492" s="30">
        <v>2.8200000000000003</v>
      </c>
      <c r="D41492" t="s">
        <v>20</v>
      </c>
      <c r="E41492">
        <v>2027</v>
      </c>
      <c r="G41492" t="s">
        <v>273</v>
      </c>
    </row>
    <row r="41493" spans="1:7">
      <c r="A41493">
        <v>7208</v>
      </c>
      <c r="B41493" t="s">
        <v>139</v>
      </c>
      <c r="C41493" s="30">
        <v>3.0550000000000002</v>
      </c>
      <c r="D41493" t="s">
        <v>20</v>
      </c>
      <c r="E41493">
        <v>2028</v>
      </c>
      <c r="G41493" t="s">
        <v>273</v>
      </c>
    </row>
    <row r="41494" spans="1:7">
      <c r="A41494">
        <v>7209</v>
      </c>
      <c r="B41494" t="s">
        <v>139</v>
      </c>
      <c r="C41494" s="30">
        <v>2.37</v>
      </c>
      <c r="D41494" t="s">
        <v>20</v>
      </c>
      <c r="G41494" t="s">
        <v>273</v>
      </c>
    </row>
    <row r="41495" spans="1:7">
      <c r="A41495">
        <v>7209</v>
      </c>
      <c r="B41495" t="s">
        <v>139</v>
      </c>
      <c r="C41495" s="30">
        <v>2.6070000000000002</v>
      </c>
      <c r="D41495" t="s">
        <v>20</v>
      </c>
      <c r="E41495">
        <v>2026</v>
      </c>
      <c r="G41495" t="s">
        <v>273</v>
      </c>
    </row>
    <row r="41496" spans="1:7">
      <c r="A41496">
        <v>7209</v>
      </c>
      <c r="B41496" t="s">
        <v>139</v>
      </c>
      <c r="C41496" s="30">
        <v>2.8440000000000003</v>
      </c>
      <c r="D41496" t="s">
        <v>20</v>
      </c>
      <c r="E41496">
        <v>2027</v>
      </c>
      <c r="G41496" t="s">
        <v>273</v>
      </c>
    </row>
    <row r="41497" spans="1:7">
      <c r="A41497">
        <v>7209</v>
      </c>
      <c r="B41497" t="s">
        <v>139</v>
      </c>
      <c r="C41497" s="30">
        <v>3.081</v>
      </c>
      <c r="D41497" t="s">
        <v>20</v>
      </c>
      <c r="E41497">
        <v>2028</v>
      </c>
      <c r="G41497" t="s">
        <v>273</v>
      </c>
    </row>
    <row r="41498" spans="1:7">
      <c r="A41498">
        <v>7210</v>
      </c>
      <c r="B41498" t="s">
        <v>139</v>
      </c>
      <c r="C41498" s="30">
        <v>2.37</v>
      </c>
      <c r="D41498" t="s">
        <v>20</v>
      </c>
      <c r="G41498" t="s">
        <v>273</v>
      </c>
    </row>
    <row r="41499" spans="1:7">
      <c r="A41499">
        <v>7210</v>
      </c>
      <c r="B41499" t="s">
        <v>139</v>
      </c>
      <c r="C41499" s="30">
        <v>2.6070000000000002</v>
      </c>
      <c r="D41499" t="s">
        <v>20</v>
      </c>
      <c r="E41499">
        <v>2026</v>
      </c>
      <c r="G41499" t="s">
        <v>273</v>
      </c>
    </row>
    <row r="41500" spans="1:7">
      <c r="A41500">
        <v>7210</v>
      </c>
      <c r="B41500" t="s">
        <v>139</v>
      </c>
      <c r="C41500" s="30">
        <v>2.8440000000000003</v>
      </c>
      <c r="D41500" t="s">
        <v>20</v>
      </c>
      <c r="E41500">
        <v>2027</v>
      </c>
      <c r="G41500" t="s">
        <v>273</v>
      </c>
    </row>
    <row r="41501" spans="1:7">
      <c r="A41501">
        <v>7210</v>
      </c>
      <c r="B41501" t="s">
        <v>139</v>
      </c>
      <c r="C41501" s="30">
        <v>3.081</v>
      </c>
      <c r="D41501" t="s">
        <v>20</v>
      </c>
      <c r="E41501">
        <v>2028</v>
      </c>
      <c r="G41501" t="s">
        <v>273</v>
      </c>
    </row>
    <row r="41502" spans="1:7">
      <c r="A41502">
        <v>72111300</v>
      </c>
      <c r="B41502" t="s">
        <v>139</v>
      </c>
      <c r="C41502" s="30">
        <v>2.35</v>
      </c>
      <c r="D41502" t="s">
        <v>20</v>
      </c>
      <c r="G41502" t="s">
        <v>273</v>
      </c>
    </row>
    <row r="41503" spans="1:7">
      <c r="A41503">
        <v>72111300</v>
      </c>
      <c r="B41503" t="s">
        <v>139</v>
      </c>
      <c r="C41503" s="30">
        <v>2.585</v>
      </c>
      <c r="D41503" t="s">
        <v>20</v>
      </c>
      <c r="E41503">
        <v>2026</v>
      </c>
      <c r="G41503" t="s">
        <v>273</v>
      </c>
    </row>
    <row r="41504" spans="1:7">
      <c r="A41504">
        <v>72111300</v>
      </c>
      <c r="B41504" t="s">
        <v>139</v>
      </c>
      <c r="C41504" s="30">
        <v>2.8200000000000003</v>
      </c>
      <c r="D41504" t="s">
        <v>20</v>
      </c>
      <c r="E41504">
        <v>2027</v>
      </c>
      <c r="G41504" t="s">
        <v>273</v>
      </c>
    </row>
    <row r="41505" spans="1:7">
      <c r="A41505">
        <v>72111300</v>
      </c>
      <c r="B41505" t="s">
        <v>139</v>
      </c>
      <c r="C41505" s="30">
        <v>3.0550000000000002</v>
      </c>
      <c r="D41505" t="s">
        <v>20</v>
      </c>
      <c r="E41505">
        <v>2028</v>
      </c>
      <c r="G41505" t="s">
        <v>273</v>
      </c>
    </row>
    <row r="41506" spans="1:7">
      <c r="A41506">
        <v>72111400</v>
      </c>
      <c r="B41506" t="s">
        <v>139</v>
      </c>
      <c r="C41506" s="30">
        <v>2.35</v>
      </c>
      <c r="D41506" t="s">
        <v>20</v>
      </c>
      <c r="G41506" t="s">
        <v>273</v>
      </c>
    </row>
    <row r="41507" spans="1:7">
      <c r="A41507">
        <v>72111400</v>
      </c>
      <c r="B41507" t="s">
        <v>139</v>
      </c>
      <c r="C41507" s="30">
        <v>2.585</v>
      </c>
      <c r="D41507" t="s">
        <v>20</v>
      </c>
      <c r="E41507">
        <v>2026</v>
      </c>
      <c r="G41507" t="s">
        <v>273</v>
      </c>
    </row>
    <row r="41508" spans="1:7">
      <c r="A41508">
        <v>72111400</v>
      </c>
      <c r="B41508" t="s">
        <v>139</v>
      </c>
      <c r="C41508" s="30">
        <v>2.8200000000000003</v>
      </c>
      <c r="D41508" t="s">
        <v>20</v>
      </c>
      <c r="E41508">
        <v>2027</v>
      </c>
      <c r="G41508" t="s">
        <v>273</v>
      </c>
    </row>
    <row r="41509" spans="1:7">
      <c r="A41509">
        <v>72111400</v>
      </c>
      <c r="B41509" t="s">
        <v>139</v>
      </c>
      <c r="C41509" s="30">
        <v>3.0550000000000002</v>
      </c>
      <c r="D41509" t="s">
        <v>20</v>
      </c>
      <c r="E41509">
        <v>2028</v>
      </c>
      <c r="G41509" t="s">
        <v>273</v>
      </c>
    </row>
    <row r="41510" spans="1:7">
      <c r="A41510">
        <v>72111900</v>
      </c>
      <c r="B41510" t="s">
        <v>139</v>
      </c>
      <c r="C41510" s="30">
        <v>2.35</v>
      </c>
      <c r="D41510" t="s">
        <v>20</v>
      </c>
      <c r="G41510" t="s">
        <v>273</v>
      </c>
    </row>
    <row r="41511" spans="1:7">
      <c r="A41511">
        <v>72111900</v>
      </c>
      <c r="B41511" t="s">
        <v>139</v>
      </c>
      <c r="C41511" s="30">
        <v>2.585</v>
      </c>
      <c r="D41511" t="s">
        <v>20</v>
      </c>
      <c r="E41511">
        <v>2026</v>
      </c>
      <c r="G41511" t="s">
        <v>273</v>
      </c>
    </row>
    <row r="41512" spans="1:7">
      <c r="A41512">
        <v>72111900</v>
      </c>
      <c r="B41512" t="s">
        <v>139</v>
      </c>
      <c r="C41512" s="30">
        <v>2.8200000000000003</v>
      </c>
      <c r="D41512" t="s">
        <v>20</v>
      </c>
      <c r="E41512">
        <v>2027</v>
      </c>
      <c r="G41512" t="s">
        <v>273</v>
      </c>
    </row>
    <row r="41513" spans="1:7">
      <c r="A41513">
        <v>72111900</v>
      </c>
      <c r="B41513" t="s">
        <v>139</v>
      </c>
      <c r="C41513" s="30">
        <v>3.0550000000000002</v>
      </c>
      <c r="D41513" t="s">
        <v>20</v>
      </c>
      <c r="E41513">
        <v>2028</v>
      </c>
      <c r="G41513" t="s">
        <v>273</v>
      </c>
    </row>
    <row r="41514" spans="1:7">
      <c r="A41514">
        <v>721123</v>
      </c>
      <c r="B41514" t="s">
        <v>139</v>
      </c>
      <c r="C41514" s="30">
        <v>2.37</v>
      </c>
      <c r="D41514" t="s">
        <v>20</v>
      </c>
      <c r="G41514" t="s">
        <v>273</v>
      </c>
    </row>
    <row r="41515" spans="1:7">
      <c r="A41515">
        <v>721123</v>
      </c>
      <c r="B41515" t="s">
        <v>139</v>
      </c>
      <c r="C41515" s="30">
        <v>2.6070000000000002</v>
      </c>
      <c r="D41515" t="s">
        <v>20</v>
      </c>
      <c r="E41515">
        <v>2026</v>
      </c>
      <c r="G41515" t="s">
        <v>273</v>
      </c>
    </row>
    <row r="41516" spans="1:7">
      <c r="A41516">
        <v>721123</v>
      </c>
      <c r="B41516" t="s">
        <v>139</v>
      </c>
      <c r="C41516" s="30">
        <v>2.8440000000000003</v>
      </c>
      <c r="D41516" t="s">
        <v>20</v>
      </c>
      <c r="E41516">
        <v>2027</v>
      </c>
      <c r="G41516" t="s">
        <v>273</v>
      </c>
    </row>
    <row r="41517" spans="1:7">
      <c r="A41517">
        <v>721123</v>
      </c>
      <c r="B41517" t="s">
        <v>139</v>
      </c>
      <c r="C41517" s="30">
        <v>3.081</v>
      </c>
      <c r="D41517" t="s">
        <v>20</v>
      </c>
      <c r="E41517">
        <v>2028</v>
      </c>
      <c r="G41517" t="s">
        <v>273</v>
      </c>
    </row>
    <row r="41518" spans="1:7">
      <c r="A41518">
        <v>72112900</v>
      </c>
      <c r="B41518" t="s">
        <v>139</v>
      </c>
      <c r="C41518" s="30">
        <v>2.37</v>
      </c>
      <c r="D41518" t="s">
        <v>20</v>
      </c>
      <c r="G41518" t="s">
        <v>273</v>
      </c>
    </row>
    <row r="41519" spans="1:7">
      <c r="A41519">
        <v>72112900</v>
      </c>
      <c r="B41519" t="s">
        <v>139</v>
      </c>
      <c r="C41519" s="30">
        <v>2.6070000000000002</v>
      </c>
      <c r="D41519" t="s">
        <v>20</v>
      </c>
      <c r="E41519">
        <v>2026</v>
      </c>
      <c r="G41519" t="s">
        <v>273</v>
      </c>
    </row>
    <row r="41520" spans="1:7">
      <c r="A41520">
        <v>72112900</v>
      </c>
      <c r="B41520" t="s">
        <v>139</v>
      </c>
      <c r="C41520" s="30">
        <v>2.8440000000000003</v>
      </c>
      <c r="D41520" t="s">
        <v>20</v>
      </c>
      <c r="E41520">
        <v>2027</v>
      </c>
      <c r="G41520" t="s">
        <v>273</v>
      </c>
    </row>
    <row r="41521" spans="1:7">
      <c r="A41521">
        <v>72112900</v>
      </c>
      <c r="B41521" t="s">
        <v>139</v>
      </c>
      <c r="C41521" s="30">
        <v>3.081</v>
      </c>
      <c r="D41521" t="s">
        <v>20</v>
      </c>
      <c r="E41521">
        <v>2028</v>
      </c>
      <c r="G41521" t="s">
        <v>273</v>
      </c>
    </row>
    <row r="41522" spans="1:7">
      <c r="A41522">
        <v>721190</v>
      </c>
      <c r="B41522" t="s">
        <v>139</v>
      </c>
      <c r="C41522" s="30">
        <v>2.37</v>
      </c>
      <c r="D41522" t="s">
        <v>20</v>
      </c>
      <c r="G41522" t="s">
        <v>273</v>
      </c>
    </row>
    <row r="41523" spans="1:7">
      <c r="A41523">
        <v>721190</v>
      </c>
      <c r="B41523" t="s">
        <v>139</v>
      </c>
      <c r="C41523" s="30">
        <v>2.6070000000000002</v>
      </c>
      <c r="D41523" t="s">
        <v>20</v>
      </c>
      <c r="E41523">
        <v>2026</v>
      </c>
      <c r="G41523" t="s">
        <v>273</v>
      </c>
    </row>
    <row r="41524" spans="1:7">
      <c r="A41524">
        <v>721190</v>
      </c>
      <c r="B41524" t="s">
        <v>139</v>
      </c>
      <c r="C41524" s="30">
        <v>2.8440000000000003</v>
      </c>
      <c r="D41524" t="s">
        <v>20</v>
      </c>
      <c r="E41524">
        <v>2027</v>
      </c>
      <c r="G41524" t="s">
        <v>273</v>
      </c>
    </row>
    <row r="41525" spans="1:7">
      <c r="A41525">
        <v>721190</v>
      </c>
      <c r="B41525" t="s">
        <v>139</v>
      </c>
      <c r="C41525" s="30">
        <v>3.081</v>
      </c>
      <c r="D41525" t="s">
        <v>20</v>
      </c>
      <c r="E41525">
        <v>2028</v>
      </c>
      <c r="G41525" t="s">
        <v>273</v>
      </c>
    </row>
    <row r="41526" spans="1:7">
      <c r="A41526">
        <v>7212</v>
      </c>
      <c r="B41526" t="s">
        <v>139</v>
      </c>
      <c r="C41526" s="30">
        <v>2.37</v>
      </c>
      <c r="D41526" t="s">
        <v>20</v>
      </c>
      <c r="G41526" t="s">
        <v>273</v>
      </c>
    </row>
    <row r="41527" spans="1:7">
      <c r="A41527">
        <v>7212</v>
      </c>
      <c r="B41527" t="s">
        <v>139</v>
      </c>
      <c r="C41527" s="30">
        <v>2.6070000000000002</v>
      </c>
      <c r="D41527" t="s">
        <v>20</v>
      </c>
      <c r="E41527">
        <v>2026</v>
      </c>
      <c r="G41527" t="s">
        <v>273</v>
      </c>
    </row>
    <row r="41528" spans="1:7">
      <c r="A41528">
        <v>7212</v>
      </c>
      <c r="B41528" t="s">
        <v>139</v>
      </c>
      <c r="C41528" s="30">
        <v>2.8440000000000003</v>
      </c>
      <c r="D41528" t="s">
        <v>20</v>
      </c>
      <c r="E41528">
        <v>2027</v>
      </c>
      <c r="G41528" t="s">
        <v>273</v>
      </c>
    </row>
    <row r="41529" spans="1:7">
      <c r="A41529">
        <v>7212</v>
      </c>
      <c r="B41529" t="s">
        <v>139</v>
      </c>
      <c r="C41529" s="30">
        <v>3.081</v>
      </c>
      <c r="D41529" t="s">
        <v>20</v>
      </c>
      <c r="E41529">
        <v>2028</v>
      </c>
      <c r="G41529" t="s">
        <v>273</v>
      </c>
    </row>
    <row r="41530" spans="1:7">
      <c r="A41530">
        <v>7213</v>
      </c>
      <c r="B41530" t="s">
        <v>139</v>
      </c>
      <c r="C41530" s="30">
        <v>2.35</v>
      </c>
      <c r="D41530" t="s">
        <v>20</v>
      </c>
      <c r="G41530" t="s">
        <v>273</v>
      </c>
    </row>
    <row r="41531" spans="1:7">
      <c r="A41531">
        <v>7213</v>
      </c>
      <c r="B41531" t="s">
        <v>139</v>
      </c>
      <c r="C41531" s="30">
        <v>2.585</v>
      </c>
      <c r="D41531" t="s">
        <v>20</v>
      </c>
      <c r="E41531">
        <v>2026</v>
      </c>
      <c r="G41531" t="s">
        <v>273</v>
      </c>
    </row>
    <row r="41532" spans="1:7">
      <c r="A41532">
        <v>7213</v>
      </c>
      <c r="B41532" t="s">
        <v>139</v>
      </c>
      <c r="C41532" s="30">
        <v>2.8200000000000003</v>
      </c>
      <c r="D41532" t="s">
        <v>20</v>
      </c>
      <c r="E41532">
        <v>2027</v>
      </c>
      <c r="G41532" t="s">
        <v>273</v>
      </c>
    </row>
    <row r="41533" spans="1:7">
      <c r="A41533">
        <v>7213</v>
      </c>
      <c r="B41533" t="s">
        <v>139</v>
      </c>
      <c r="C41533" s="30">
        <v>3.0550000000000002</v>
      </c>
      <c r="D41533" t="s">
        <v>20</v>
      </c>
      <c r="E41533">
        <v>2028</v>
      </c>
      <c r="G41533" t="s">
        <v>273</v>
      </c>
    </row>
    <row r="41534" spans="1:7">
      <c r="A41534">
        <v>72141000</v>
      </c>
      <c r="B41534" t="s">
        <v>139</v>
      </c>
      <c r="C41534" s="30">
        <v>2.33</v>
      </c>
      <c r="D41534" t="s">
        <v>20</v>
      </c>
      <c r="G41534" t="s">
        <v>273</v>
      </c>
    </row>
    <row r="41535" spans="1:7">
      <c r="A41535">
        <v>72141000</v>
      </c>
      <c r="B41535" t="s">
        <v>139</v>
      </c>
      <c r="C41535" s="30">
        <v>2.5630000000000002</v>
      </c>
      <c r="D41535" t="s">
        <v>20</v>
      </c>
      <c r="E41535">
        <v>2026</v>
      </c>
      <c r="G41535" t="s">
        <v>273</v>
      </c>
    </row>
    <row r="41536" spans="1:7">
      <c r="A41536">
        <v>72141000</v>
      </c>
      <c r="B41536" t="s">
        <v>139</v>
      </c>
      <c r="C41536" s="30">
        <v>2.7960000000000003</v>
      </c>
      <c r="D41536" t="s">
        <v>20</v>
      </c>
      <c r="E41536">
        <v>2027</v>
      </c>
      <c r="G41536" t="s">
        <v>273</v>
      </c>
    </row>
    <row r="41537" spans="1:7">
      <c r="A41537">
        <v>72141000</v>
      </c>
      <c r="B41537" t="s">
        <v>139</v>
      </c>
      <c r="C41537" s="30">
        <v>3.0289999999999999</v>
      </c>
      <c r="D41537" t="s">
        <v>20</v>
      </c>
      <c r="E41537">
        <v>2028</v>
      </c>
      <c r="G41537" t="s">
        <v>273</v>
      </c>
    </row>
    <row r="41538" spans="1:7">
      <c r="A41538">
        <v>72142000</v>
      </c>
      <c r="B41538" t="s">
        <v>139</v>
      </c>
      <c r="C41538" s="30">
        <v>2.35</v>
      </c>
      <c r="D41538" t="s">
        <v>20</v>
      </c>
      <c r="G41538" t="s">
        <v>273</v>
      </c>
    </row>
    <row r="41539" spans="1:7">
      <c r="A41539">
        <v>72142000</v>
      </c>
      <c r="B41539" t="s">
        <v>139</v>
      </c>
      <c r="C41539" s="30">
        <v>2.585</v>
      </c>
      <c r="D41539" t="s">
        <v>20</v>
      </c>
      <c r="E41539">
        <v>2026</v>
      </c>
      <c r="G41539" t="s">
        <v>273</v>
      </c>
    </row>
    <row r="41540" spans="1:7">
      <c r="A41540">
        <v>72142000</v>
      </c>
      <c r="B41540" t="s">
        <v>139</v>
      </c>
      <c r="C41540" s="30">
        <v>2.8200000000000003</v>
      </c>
      <c r="D41540" t="s">
        <v>20</v>
      </c>
      <c r="E41540">
        <v>2027</v>
      </c>
      <c r="G41540" t="s">
        <v>273</v>
      </c>
    </row>
    <row r="41541" spans="1:7">
      <c r="A41541">
        <v>72142000</v>
      </c>
      <c r="B41541" t="s">
        <v>139</v>
      </c>
      <c r="C41541" s="30">
        <v>3.0550000000000002</v>
      </c>
      <c r="D41541" t="s">
        <v>20</v>
      </c>
      <c r="E41541">
        <v>2028</v>
      </c>
      <c r="G41541" t="s">
        <v>273</v>
      </c>
    </row>
    <row r="41542" spans="1:7">
      <c r="A41542">
        <v>72143000</v>
      </c>
      <c r="B41542" t="s">
        <v>139</v>
      </c>
      <c r="C41542" s="30">
        <v>2.35</v>
      </c>
      <c r="D41542" t="s">
        <v>20</v>
      </c>
      <c r="G41542" t="s">
        <v>273</v>
      </c>
    </row>
    <row r="41543" spans="1:7">
      <c r="A41543">
        <v>72143000</v>
      </c>
      <c r="B41543" t="s">
        <v>139</v>
      </c>
      <c r="C41543" s="30">
        <v>2.585</v>
      </c>
      <c r="D41543" t="s">
        <v>20</v>
      </c>
      <c r="E41543">
        <v>2026</v>
      </c>
      <c r="G41543" t="s">
        <v>273</v>
      </c>
    </row>
    <row r="41544" spans="1:7">
      <c r="A41544">
        <v>72143000</v>
      </c>
      <c r="B41544" t="s">
        <v>139</v>
      </c>
      <c r="C41544" s="30">
        <v>2.8200000000000003</v>
      </c>
      <c r="D41544" t="s">
        <v>20</v>
      </c>
      <c r="E41544">
        <v>2027</v>
      </c>
      <c r="G41544" t="s">
        <v>273</v>
      </c>
    </row>
    <row r="41545" spans="1:7">
      <c r="A41545">
        <v>72143000</v>
      </c>
      <c r="B41545" t="s">
        <v>139</v>
      </c>
      <c r="C41545" s="30">
        <v>3.0550000000000002</v>
      </c>
      <c r="D41545" t="s">
        <v>20</v>
      </c>
      <c r="E41545">
        <v>2028</v>
      </c>
      <c r="G41545" t="s">
        <v>273</v>
      </c>
    </row>
    <row r="41546" spans="1:7">
      <c r="A41546">
        <v>721491</v>
      </c>
      <c r="B41546" t="s">
        <v>139</v>
      </c>
      <c r="C41546" s="30">
        <v>2.35</v>
      </c>
      <c r="D41546" t="s">
        <v>20</v>
      </c>
      <c r="G41546" t="s">
        <v>273</v>
      </c>
    </row>
    <row r="41547" spans="1:7">
      <c r="A41547">
        <v>721491</v>
      </c>
      <c r="B41547" t="s">
        <v>139</v>
      </c>
      <c r="C41547" s="30">
        <v>2.585</v>
      </c>
      <c r="D41547" t="s">
        <v>20</v>
      </c>
      <c r="E41547">
        <v>2026</v>
      </c>
      <c r="G41547" t="s">
        <v>273</v>
      </c>
    </row>
    <row r="41548" spans="1:7">
      <c r="A41548">
        <v>721491</v>
      </c>
      <c r="B41548" t="s">
        <v>139</v>
      </c>
      <c r="C41548" s="30">
        <v>2.8200000000000003</v>
      </c>
      <c r="D41548" t="s">
        <v>20</v>
      </c>
      <c r="E41548">
        <v>2027</v>
      </c>
      <c r="G41548" t="s">
        <v>273</v>
      </c>
    </row>
    <row r="41549" spans="1:7">
      <c r="A41549">
        <v>721491</v>
      </c>
      <c r="B41549" t="s">
        <v>139</v>
      </c>
      <c r="C41549" s="30">
        <v>3.0550000000000002</v>
      </c>
      <c r="D41549" t="s">
        <v>20</v>
      </c>
      <c r="E41549">
        <v>2028</v>
      </c>
      <c r="G41549" t="s">
        <v>273</v>
      </c>
    </row>
    <row r="41550" spans="1:7">
      <c r="A41550">
        <v>721499</v>
      </c>
      <c r="B41550" t="s">
        <v>139</v>
      </c>
      <c r="C41550" s="30">
        <v>2.35</v>
      </c>
      <c r="D41550" t="s">
        <v>20</v>
      </c>
      <c r="G41550" t="s">
        <v>273</v>
      </c>
    </row>
    <row r="41551" spans="1:7">
      <c r="A41551">
        <v>721499</v>
      </c>
      <c r="B41551" t="s">
        <v>139</v>
      </c>
      <c r="C41551" s="30">
        <v>2.585</v>
      </c>
      <c r="D41551" t="s">
        <v>20</v>
      </c>
      <c r="E41551">
        <v>2026</v>
      </c>
      <c r="G41551" t="s">
        <v>273</v>
      </c>
    </row>
    <row r="41552" spans="1:7">
      <c r="A41552">
        <v>721499</v>
      </c>
      <c r="B41552" t="s">
        <v>139</v>
      </c>
      <c r="C41552" s="30">
        <v>2.8200000000000003</v>
      </c>
      <c r="D41552" t="s">
        <v>20</v>
      </c>
      <c r="E41552">
        <v>2027</v>
      </c>
      <c r="G41552" t="s">
        <v>273</v>
      </c>
    </row>
    <row r="41553" spans="1:7">
      <c r="A41553">
        <v>721499</v>
      </c>
      <c r="B41553" t="s">
        <v>139</v>
      </c>
      <c r="C41553" s="30">
        <v>3.0550000000000002</v>
      </c>
      <c r="D41553" t="s">
        <v>20</v>
      </c>
      <c r="E41553">
        <v>2028</v>
      </c>
      <c r="G41553" t="s">
        <v>273</v>
      </c>
    </row>
    <row r="41554" spans="1:7">
      <c r="A41554">
        <v>7215</v>
      </c>
      <c r="B41554" t="s">
        <v>139</v>
      </c>
      <c r="C41554" s="30">
        <v>2.35</v>
      </c>
      <c r="D41554" t="s">
        <v>20</v>
      </c>
      <c r="G41554" t="s">
        <v>273</v>
      </c>
    </row>
    <row r="41555" spans="1:7">
      <c r="A41555">
        <v>7215</v>
      </c>
      <c r="B41555" t="s">
        <v>139</v>
      </c>
      <c r="C41555" s="30">
        <v>2.585</v>
      </c>
      <c r="D41555" t="s">
        <v>20</v>
      </c>
      <c r="E41555">
        <v>2026</v>
      </c>
      <c r="G41555" t="s">
        <v>273</v>
      </c>
    </row>
    <row r="41556" spans="1:7">
      <c r="A41556">
        <v>7215</v>
      </c>
      <c r="B41556" t="s">
        <v>139</v>
      </c>
      <c r="C41556" s="30">
        <v>2.8200000000000003</v>
      </c>
      <c r="D41556" t="s">
        <v>20</v>
      </c>
      <c r="E41556">
        <v>2027</v>
      </c>
      <c r="G41556" t="s">
        <v>273</v>
      </c>
    </row>
    <row r="41557" spans="1:7">
      <c r="A41557">
        <v>7215</v>
      </c>
      <c r="B41557" t="s">
        <v>139</v>
      </c>
      <c r="C41557" s="30">
        <v>3.0550000000000002</v>
      </c>
      <c r="D41557" t="s">
        <v>20</v>
      </c>
      <c r="E41557">
        <v>2028</v>
      </c>
      <c r="G41557" t="s">
        <v>273</v>
      </c>
    </row>
    <row r="41558" spans="1:7">
      <c r="A41558">
        <v>7216</v>
      </c>
      <c r="B41558" t="s">
        <v>139</v>
      </c>
      <c r="C41558" s="30">
        <v>2.35</v>
      </c>
      <c r="D41558" t="s">
        <v>20</v>
      </c>
      <c r="G41558" t="s">
        <v>273</v>
      </c>
    </row>
    <row r="41559" spans="1:7">
      <c r="A41559">
        <v>7216</v>
      </c>
      <c r="B41559" t="s">
        <v>139</v>
      </c>
      <c r="C41559" s="30">
        <v>2.585</v>
      </c>
      <c r="D41559" t="s">
        <v>20</v>
      </c>
      <c r="E41559">
        <v>2026</v>
      </c>
      <c r="G41559" t="s">
        <v>273</v>
      </c>
    </row>
    <row r="41560" spans="1:7">
      <c r="A41560">
        <v>7216</v>
      </c>
      <c r="B41560" t="s">
        <v>139</v>
      </c>
      <c r="C41560" s="30">
        <v>2.8200000000000003</v>
      </c>
      <c r="D41560" t="s">
        <v>20</v>
      </c>
      <c r="E41560">
        <v>2027</v>
      </c>
      <c r="G41560" t="s">
        <v>273</v>
      </c>
    </row>
    <row r="41561" spans="1:7">
      <c r="A41561">
        <v>7216</v>
      </c>
      <c r="B41561" t="s">
        <v>139</v>
      </c>
      <c r="C41561" s="30">
        <v>3.0550000000000002</v>
      </c>
      <c r="D41561" t="s">
        <v>20</v>
      </c>
      <c r="E41561">
        <v>2028</v>
      </c>
      <c r="G41561" t="s">
        <v>273</v>
      </c>
    </row>
    <row r="41562" spans="1:7">
      <c r="A41562">
        <v>721710</v>
      </c>
      <c r="B41562" t="s">
        <v>139</v>
      </c>
      <c r="C41562" s="30">
        <v>2.35</v>
      </c>
      <c r="D41562" t="s">
        <v>20</v>
      </c>
      <c r="G41562" t="s">
        <v>273</v>
      </c>
    </row>
    <row r="41563" spans="1:7">
      <c r="A41563">
        <v>721710</v>
      </c>
      <c r="B41563" t="s">
        <v>139</v>
      </c>
      <c r="C41563" s="30">
        <v>2.585</v>
      </c>
      <c r="D41563" t="s">
        <v>20</v>
      </c>
      <c r="E41563">
        <v>2026</v>
      </c>
      <c r="G41563" t="s">
        <v>273</v>
      </c>
    </row>
    <row r="41564" spans="1:7">
      <c r="A41564">
        <v>721710</v>
      </c>
      <c r="B41564" t="s">
        <v>139</v>
      </c>
      <c r="C41564" s="30">
        <v>2.8200000000000003</v>
      </c>
      <c r="D41564" t="s">
        <v>20</v>
      </c>
      <c r="E41564">
        <v>2027</v>
      </c>
      <c r="G41564" t="s">
        <v>273</v>
      </c>
    </row>
    <row r="41565" spans="1:7">
      <c r="A41565">
        <v>721710</v>
      </c>
      <c r="B41565" t="s">
        <v>139</v>
      </c>
      <c r="C41565" s="30">
        <v>3.0550000000000002</v>
      </c>
      <c r="D41565" t="s">
        <v>20</v>
      </c>
      <c r="E41565">
        <v>2028</v>
      </c>
      <c r="G41565" t="s">
        <v>273</v>
      </c>
    </row>
    <row r="41566" spans="1:7">
      <c r="A41566">
        <v>721720</v>
      </c>
      <c r="B41566" t="s">
        <v>139</v>
      </c>
      <c r="C41566" s="30">
        <v>2.35</v>
      </c>
      <c r="D41566" t="s">
        <v>20</v>
      </c>
      <c r="G41566" t="s">
        <v>273</v>
      </c>
    </row>
    <row r="41567" spans="1:7">
      <c r="A41567">
        <v>721720</v>
      </c>
      <c r="B41567" t="s">
        <v>139</v>
      </c>
      <c r="C41567" s="30">
        <v>2.585</v>
      </c>
      <c r="D41567" t="s">
        <v>20</v>
      </c>
      <c r="E41567">
        <v>2026</v>
      </c>
      <c r="G41567" t="s">
        <v>273</v>
      </c>
    </row>
    <row r="41568" spans="1:7">
      <c r="A41568">
        <v>721720</v>
      </c>
      <c r="B41568" t="s">
        <v>139</v>
      </c>
      <c r="C41568" s="30">
        <v>2.8200000000000003</v>
      </c>
      <c r="D41568" t="s">
        <v>20</v>
      </c>
      <c r="E41568">
        <v>2027</v>
      </c>
      <c r="G41568" t="s">
        <v>273</v>
      </c>
    </row>
    <row r="41569" spans="1:7">
      <c r="A41569">
        <v>721720</v>
      </c>
      <c r="B41569" t="s">
        <v>139</v>
      </c>
      <c r="C41569" s="30">
        <v>3.0550000000000002</v>
      </c>
      <c r="D41569" t="s">
        <v>20</v>
      </c>
      <c r="E41569">
        <v>2028</v>
      </c>
      <c r="G41569" t="s">
        <v>273</v>
      </c>
    </row>
    <row r="41570" spans="1:7">
      <c r="A41570">
        <v>721730</v>
      </c>
      <c r="B41570" t="s">
        <v>139</v>
      </c>
      <c r="C41570" s="30">
        <v>2.35</v>
      </c>
      <c r="D41570" t="s">
        <v>20</v>
      </c>
      <c r="G41570" t="s">
        <v>273</v>
      </c>
    </row>
    <row r="41571" spans="1:7">
      <c r="A41571">
        <v>721730</v>
      </c>
      <c r="B41571" t="s">
        <v>139</v>
      </c>
      <c r="C41571" s="30">
        <v>2.585</v>
      </c>
      <c r="D41571" t="s">
        <v>20</v>
      </c>
      <c r="E41571">
        <v>2026</v>
      </c>
      <c r="G41571" t="s">
        <v>273</v>
      </c>
    </row>
    <row r="41572" spans="1:7">
      <c r="A41572">
        <v>721730</v>
      </c>
      <c r="B41572" t="s">
        <v>139</v>
      </c>
      <c r="C41572" s="30">
        <v>2.8200000000000003</v>
      </c>
      <c r="D41572" t="s">
        <v>20</v>
      </c>
      <c r="E41572">
        <v>2027</v>
      </c>
      <c r="G41572" t="s">
        <v>273</v>
      </c>
    </row>
    <row r="41573" spans="1:7">
      <c r="A41573">
        <v>721730</v>
      </c>
      <c r="B41573" t="s">
        <v>139</v>
      </c>
      <c r="C41573" s="30">
        <v>3.0550000000000002</v>
      </c>
      <c r="D41573" t="s">
        <v>20</v>
      </c>
      <c r="E41573">
        <v>2028</v>
      </c>
      <c r="G41573" t="s">
        <v>273</v>
      </c>
    </row>
    <row r="41574" spans="1:7">
      <c r="A41574">
        <v>721790</v>
      </c>
      <c r="B41574" t="s">
        <v>139</v>
      </c>
      <c r="C41574" s="30">
        <v>2.35</v>
      </c>
      <c r="D41574" t="s">
        <v>20</v>
      </c>
      <c r="G41574" t="s">
        <v>273</v>
      </c>
    </row>
    <row r="41575" spans="1:7">
      <c r="A41575">
        <v>721790</v>
      </c>
      <c r="B41575" t="s">
        <v>139</v>
      </c>
      <c r="C41575" s="30">
        <v>2.585</v>
      </c>
      <c r="D41575" t="s">
        <v>20</v>
      </c>
      <c r="E41575">
        <v>2026</v>
      </c>
      <c r="G41575" t="s">
        <v>273</v>
      </c>
    </row>
    <row r="41576" spans="1:7">
      <c r="A41576">
        <v>721790</v>
      </c>
      <c r="B41576" t="s">
        <v>139</v>
      </c>
      <c r="C41576" s="30">
        <v>2.8200000000000003</v>
      </c>
      <c r="D41576" t="s">
        <v>20</v>
      </c>
      <c r="E41576">
        <v>2027</v>
      </c>
      <c r="G41576" t="s">
        <v>273</v>
      </c>
    </row>
    <row r="41577" spans="1:7">
      <c r="A41577">
        <v>721790</v>
      </c>
      <c r="B41577" t="s">
        <v>139</v>
      </c>
      <c r="C41577" s="30">
        <v>3.0550000000000002</v>
      </c>
      <c r="D41577" t="s">
        <v>20</v>
      </c>
      <c r="E41577">
        <v>2028</v>
      </c>
      <c r="G41577" t="s">
        <v>273</v>
      </c>
    </row>
    <row r="41578" spans="1:7">
      <c r="A41578">
        <v>722410</v>
      </c>
      <c r="B41578" t="s">
        <v>139</v>
      </c>
      <c r="C41578" s="30">
        <v>3.44</v>
      </c>
      <c r="D41578" t="s">
        <v>21</v>
      </c>
      <c r="G41578" t="s">
        <v>273</v>
      </c>
    </row>
    <row r="41579" spans="1:7">
      <c r="A41579">
        <v>722410</v>
      </c>
      <c r="B41579" t="s">
        <v>139</v>
      </c>
      <c r="C41579" s="30">
        <v>3.7839999999999998</v>
      </c>
      <c r="D41579" t="s">
        <v>21</v>
      </c>
      <c r="E41579">
        <v>2026</v>
      </c>
      <c r="G41579" t="s">
        <v>273</v>
      </c>
    </row>
    <row r="41580" spans="1:7">
      <c r="A41580">
        <v>722410</v>
      </c>
      <c r="B41580" t="s">
        <v>139</v>
      </c>
      <c r="C41580" s="30">
        <v>4.1280000000000001</v>
      </c>
      <c r="D41580" t="s">
        <v>21</v>
      </c>
      <c r="E41580">
        <v>2027</v>
      </c>
      <c r="G41580" t="s">
        <v>273</v>
      </c>
    </row>
    <row r="41581" spans="1:7">
      <c r="A41581">
        <v>722410</v>
      </c>
      <c r="B41581" t="s">
        <v>139</v>
      </c>
      <c r="C41581" s="30">
        <v>4.4720000000000004</v>
      </c>
      <c r="D41581" t="s">
        <v>21</v>
      </c>
      <c r="E41581">
        <v>2028</v>
      </c>
      <c r="G41581" t="s">
        <v>273</v>
      </c>
    </row>
    <row r="41582" spans="1:7">
      <c r="A41582">
        <v>72249002</v>
      </c>
      <c r="B41582" t="s">
        <v>139</v>
      </c>
      <c r="C41582" s="30">
        <v>3.48</v>
      </c>
      <c r="D41582" t="s">
        <v>21</v>
      </c>
      <c r="G41582" t="s">
        <v>273</v>
      </c>
    </row>
    <row r="41583" spans="1:7">
      <c r="A41583">
        <v>72249002</v>
      </c>
      <c r="B41583" t="s">
        <v>139</v>
      </c>
      <c r="C41583" s="30">
        <v>3.8279999999999998</v>
      </c>
      <c r="D41583" t="s">
        <v>21</v>
      </c>
      <c r="E41583">
        <v>2026</v>
      </c>
      <c r="G41583" t="s">
        <v>273</v>
      </c>
    </row>
    <row r="41584" spans="1:7">
      <c r="A41584">
        <v>72249002</v>
      </c>
      <c r="B41584" t="s">
        <v>139</v>
      </c>
      <c r="C41584" s="30">
        <v>4.1760000000000002</v>
      </c>
      <c r="D41584" t="s">
        <v>21</v>
      </c>
      <c r="E41584">
        <v>2027</v>
      </c>
      <c r="G41584" t="s">
        <v>273</v>
      </c>
    </row>
    <row r="41585" spans="1:7">
      <c r="A41585">
        <v>72249002</v>
      </c>
      <c r="B41585" t="s">
        <v>139</v>
      </c>
      <c r="C41585" s="30">
        <v>4.524</v>
      </c>
      <c r="D41585" t="s">
        <v>21</v>
      </c>
      <c r="E41585">
        <v>2028</v>
      </c>
      <c r="G41585" t="s">
        <v>273</v>
      </c>
    </row>
    <row r="41586" spans="1:7">
      <c r="A41586">
        <v>72249003</v>
      </c>
      <c r="B41586" t="s">
        <v>139</v>
      </c>
      <c r="C41586" s="30">
        <v>3.48</v>
      </c>
      <c r="D41586" t="s">
        <v>21</v>
      </c>
      <c r="G41586" t="s">
        <v>273</v>
      </c>
    </row>
    <row r="41587" spans="1:7">
      <c r="A41587">
        <v>72249003</v>
      </c>
      <c r="B41587" t="s">
        <v>139</v>
      </c>
      <c r="C41587" s="30">
        <v>3.8279999999999998</v>
      </c>
      <c r="D41587" t="s">
        <v>21</v>
      </c>
      <c r="E41587">
        <v>2026</v>
      </c>
      <c r="G41587" t="s">
        <v>273</v>
      </c>
    </row>
    <row r="41588" spans="1:7">
      <c r="A41588">
        <v>72249003</v>
      </c>
      <c r="B41588" t="s">
        <v>139</v>
      </c>
      <c r="C41588" s="30">
        <v>4.1760000000000002</v>
      </c>
      <c r="D41588" t="s">
        <v>21</v>
      </c>
      <c r="E41588">
        <v>2027</v>
      </c>
      <c r="G41588" t="s">
        <v>273</v>
      </c>
    </row>
    <row r="41589" spans="1:7">
      <c r="A41589">
        <v>72249003</v>
      </c>
      <c r="B41589" t="s">
        <v>139</v>
      </c>
      <c r="C41589" s="30">
        <v>4.524</v>
      </c>
      <c r="D41589" t="s">
        <v>21</v>
      </c>
      <c r="E41589">
        <v>2028</v>
      </c>
      <c r="G41589" t="s">
        <v>273</v>
      </c>
    </row>
    <row r="41590" spans="1:7">
      <c r="A41590">
        <v>72249005</v>
      </c>
      <c r="B41590" t="s">
        <v>139</v>
      </c>
      <c r="C41590" s="30">
        <v>3.48</v>
      </c>
      <c r="D41590" t="s">
        <v>21</v>
      </c>
      <c r="G41590" t="s">
        <v>273</v>
      </c>
    </row>
    <row r="41591" spans="1:7">
      <c r="A41591">
        <v>72249005</v>
      </c>
      <c r="B41591" t="s">
        <v>139</v>
      </c>
      <c r="C41591" s="30">
        <v>3.8279999999999998</v>
      </c>
      <c r="D41591" t="s">
        <v>21</v>
      </c>
      <c r="E41591">
        <v>2026</v>
      </c>
      <c r="G41591" t="s">
        <v>273</v>
      </c>
    </row>
    <row r="41592" spans="1:7">
      <c r="A41592">
        <v>72249005</v>
      </c>
      <c r="B41592" t="s">
        <v>139</v>
      </c>
      <c r="C41592" s="30">
        <v>4.1760000000000002</v>
      </c>
      <c r="D41592" t="s">
        <v>21</v>
      </c>
      <c r="E41592">
        <v>2027</v>
      </c>
      <c r="G41592" t="s">
        <v>273</v>
      </c>
    </row>
    <row r="41593" spans="1:7">
      <c r="A41593">
        <v>72249005</v>
      </c>
      <c r="B41593" t="s">
        <v>139</v>
      </c>
      <c r="C41593" s="30">
        <v>4.524</v>
      </c>
      <c r="D41593" t="s">
        <v>21</v>
      </c>
      <c r="E41593">
        <v>2028</v>
      </c>
      <c r="G41593" t="s">
        <v>273</v>
      </c>
    </row>
    <row r="41594" spans="1:7">
      <c r="A41594">
        <v>72249007</v>
      </c>
      <c r="B41594" t="s">
        <v>139</v>
      </c>
      <c r="C41594" s="30">
        <v>3.48</v>
      </c>
      <c r="D41594" t="s">
        <v>21</v>
      </c>
      <c r="G41594" t="s">
        <v>273</v>
      </c>
    </row>
    <row r="41595" spans="1:7">
      <c r="A41595">
        <v>72249007</v>
      </c>
      <c r="B41595" t="s">
        <v>139</v>
      </c>
      <c r="C41595" s="30">
        <v>3.8279999999999998</v>
      </c>
      <c r="D41595" t="s">
        <v>21</v>
      </c>
      <c r="E41595">
        <v>2026</v>
      </c>
      <c r="G41595" t="s">
        <v>273</v>
      </c>
    </row>
    <row r="41596" spans="1:7">
      <c r="A41596">
        <v>72249007</v>
      </c>
      <c r="B41596" t="s">
        <v>139</v>
      </c>
      <c r="C41596" s="30">
        <v>4.1760000000000002</v>
      </c>
      <c r="D41596" t="s">
        <v>21</v>
      </c>
      <c r="E41596">
        <v>2027</v>
      </c>
      <c r="G41596" t="s">
        <v>273</v>
      </c>
    </row>
    <row r="41597" spans="1:7">
      <c r="A41597">
        <v>72249007</v>
      </c>
      <c r="B41597" t="s">
        <v>139</v>
      </c>
      <c r="C41597" s="30">
        <v>4.524</v>
      </c>
      <c r="D41597" t="s">
        <v>21</v>
      </c>
      <c r="E41597">
        <v>2028</v>
      </c>
      <c r="G41597" t="s">
        <v>273</v>
      </c>
    </row>
    <row r="41598" spans="1:7">
      <c r="A41598">
        <v>72249014</v>
      </c>
      <c r="B41598" t="s">
        <v>139</v>
      </c>
      <c r="C41598" s="30">
        <v>3.48</v>
      </c>
      <c r="D41598" t="s">
        <v>21</v>
      </c>
      <c r="G41598" t="s">
        <v>273</v>
      </c>
    </row>
    <row r="41599" spans="1:7">
      <c r="A41599">
        <v>72249014</v>
      </c>
      <c r="B41599" t="s">
        <v>139</v>
      </c>
      <c r="C41599" s="30">
        <v>3.8279999999999998</v>
      </c>
      <c r="D41599" t="s">
        <v>21</v>
      </c>
      <c r="E41599">
        <v>2026</v>
      </c>
      <c r="G41599" t="s">
        <v>273</v>
      </c>
    </row>
    <row r="41600" spans="1:7">
      <c r="A41600">
        <v>72249014</v>
      </c>
      <c r="B41600" t="s">
        <v>139</v>
      </c>
      <c r="C41600" s="30">
        <v>4.1760000000000002</v>
      </c>
      <c r="D41600" t="s">
        <v>21</v>
      </c>
      <c r="E41600">
        <v>2027</v>
      </c>
      <c r="G41600" t="s">
        <v>273</v>
      </c>
    </row>
    <row r="41601" spans="1:7">
      <c r="A41601">
        <v>72249014</v>
      </c>
      <c r="B41601" t="s">
        <v>139</v>
      </c>
      <c r="C41601" s="30">
        <v>4.524</v>
      </c>
      <c r="D41601" t="s">
        <v>21</v>
      </c>
      <c r="E41601">
        <v>2028</v>
      </c>
      <c r="G41601" t="s">
        <v>273</v>
      </c>
    </row>
    <row r="41602" spans="1:7">
      <c r="A41602">
        <v>72249018</v>
      </c>
      <c r="B41602" t="s">
        <v>139</v>
      </c>
      <c r="C41602" s="30">
        <v>3.44</v>
      </c>
      <c r="D41602" t="s">
        <v>21</v>
      </c>
      <c r="G41602" t="s">
        <v>273</v>
      </c>
    </row>
    <row r="41603" spans="1:7">
      <c r="A41603">
        <v>72249018</v>
      </c>
      <c r="B41603" t="s">
        <v>139</v>
      </c>
      <c r="C41603" s="30">
        <v>3.7839999999999998</v>
      </c>
      <c r="D41603" t="s">
        <v>21</v>
      </c>
      <c r="E41603">
        <v>2026</v>
      </c>
      <c r="G41603" t="s">
        <v>273</v>
      </c>
    </row>
    <row r="41604" spans="1:7">
      <c r="A41604">
        <v>72249018</v>
      </c>
      <c r="B41604" t="s">
        <v>139</v>
      </c>
      <c r="C41604" s="30">
        <v>4.1280000000000001</v>
      </c>
      <c r="D41604" t="s">
        <v>21</v>
      </c>
      <c r="E41604">
        <v>2027</v>
      </c>
      <c r="G41604" t="s">
        <v>273</v>
      </c>
    </row>
    <row r="41605" spans="1:7">
      <c r="A41605">
        <v>72249018</v>
      </c>
      <c r="B41605" t="s">
        <v>139</v>
      </c>
      <c r="C41605" s="30">
        <v>4.4720000000000004</v>
      </c>
      <c r="D41605" t="s">
        <v>21</v>
      </c>
      <c r="E41605">
        <v>2028</v>
      </c>
      <c r="G41605" t="s">
        <v>273</v>
      </c>
    </row>
    <row r="41606" spans="1:7">
      <c r="A41606">
        <v>72249031</v>
      </c>
      <c r="B41606" t="s">
        <v>139</v>
      </c>
      <c r="C41606" s="30">
        <v>3.48</v>
      </c>
      <c r="D41606" t="s">
        <v>21</v>
      </c>
      <c r="G41606" t="s">
        <v>273</v>
      </c>
    </row>
    <row r="41607" spans="1:7">
      <c r="A41607">
        <v>72249031</v>
      </c>
      <c r="B41607" t="s">
        <v>139</v>
      </c>
      <c r="C41607" s="30">
        <v>3.8279999999999998</v>
      </c>
      <c r="D41607" t="s">
        <v>21</v>
      </c>
      <c r="E41607">
        <v>2026</v>
      </c>
      <c r="G41607" t="s">
        <v>273</v>
      </c>
    </row>
    <row r="41608" spans="1:7">
      <c r="A41608">
        <v>72249031</v>
      </c>
      <c r="B41608" t="s">
        <v>139</v>
      </c>
      <c r="C41608" s="30">
        <v>4.1760000000000002</v>
      </c>
      <c r="D41608" t="s">
        <v>21</v>
      </c>
      <c r="E41608">
        <v>2027</v>
      </c>
      <c r="G41608" t="s">
        <v>273</v>
      </c>
    </row>
    <row r="41609" spans="1:7">
      <c r="A41609">
        <v>72249031</v>
      </c>
      <c r="B41609" t="s">
        <v>139</v>
      </c>
      <c r="C41609" s="30">
        <v>4.524</v>
      </c>
      <c r="D41609" t="s">
        <v>21</v>
      </c>
      <c r="E41609">
        <v>2028</v>
      </c>
      <c r="G41609" t="s">
        <v>273</v>
      </c>
    </row>
    <row r="41610" spans="1:7">
      <c r="A41610">
        <v>72249038</v>
      </c>
      <c r="B41610" t="s">
        <v>139</v>
      </c>
      <c r="C41610" s="30">
        <v>3.48</v>
      </c>
      <c r="D41610" t="s">
        <v>21</v>
      </c>
      <c r="G41610" t="s">
        <v>273</v>
      </c>
    </row>
    <row r="41611" spans="1:7">
      <c r="A41611">
        <v>72249038</v>
      </c>
      <c r="B41611" t="s">
        <v>139</v>
      </c>
      <c r="C41611" s="30">
        <v>3.8279999999999998</v>
      </c>
      <c r="D41611" t="s">
        <v>21</v>
      </c>
      <c r="E41611">
        <v>2026</v>
      </c>
      <c r="G41611" t="s">
        <v>273</v>
      </c>
    </row>
    <row r="41612" spans="1:7">
      <c r="A41612">
        <v>72249038</v>
      </c>
      <c r="B41612" t="s">
        <v>139</v>
      </c>
      <c r="C41612" s="30">
        <v>4.1760000000000002</v>
      </c>
      <c r="D41612" t="s">
        <v>21</v>
      </c>
      <c r="E41612">
        <v>2027</v>
      </c>
      <c r="G41612" t="s">
        <v>273</v>
      </c>
    </row>
    <row r="41613" spans="1:7">
      <c r="A41613">
        <v>72249038</v>
      </c>
      <c r="B41613" t="s">
        <v>139</v>
      </c>
      <c r="C41613" s="30">
        <v>4.524</v>
      </c>
      <c r="D41613" t="s">
        <v>21</v>
      </c>
      <c r="E41613">
        <v>2028</v>
      </c>
      <c r="G41613" t="s">
        <v>273</v>
      </c>
    </row>
    <row r="41614" spans="1:7">
      <c r="A41614">
        <v>72249090</v>
      </c>
      <c r="B41614" t="s">
        <v>139</v>
      </c>
      <c r="C41614" s="30">
        <v>3.44</v>
      </c>
      <c r="D41614" t="s">
        <v>21</v>
      </c>
      <c r="G41614" t="s">
        <v>273</v>
      </c>
    </row>
    <row r="41615" spans="1:7">
      <c r="A41615">
        <v>72249090</v>
      </c>
      <c r="B41615" t="s">
        <v>139</v>
      </c>
      <c r="C41615" s="30">
        <v>3.7839999999999998</v>
      </c>
      <c r="D41615" t="s">
        <v>21</v>
      </c>
      <c r="E41615">
        <v>2026</v>
      </c>
      <c r="G41615" t="s">
        <v>273</v>
      </c>
    </row>
    <row r="41616" spans="1:7">
      <c r="A41616">
        <v>72249090</v>
      </c>
      <c r="B41616" t="s">
        <v>139</v>
      </c>
      <c r="C41616" s="30">
        <v>4.1280000000000001</v>
      </c>
      <c r="D41616" t="s">
        <v>21</v>
      </c>
      <c r="E41616">
        <v>2027</v>
      </c>
      <c r="G41616" t="s">
        <v>273</v>
      </c>
    </row>
    <row r="41617" spans="1:7">
      <c r="A41617">
        <v>72249090</v>
      </c>
      <c r="B41617" t="s">
        <v>139</v>
      </c>
      <c r="C41617" s="30">
        <v>4.4720000000000004</v>
      </c>
      <c r="D41617" t="s">
        <v>21</v>
      </c>
      <c r="E41617">
        <v>2028</v>
      </c>
      <c r="G41617" t="s">
        <v>273</v>
      </c>
    </row>
    <row r="41618" spans="1:7">
      <c r="A41618">
        <v>72251100</v>
      </c>
      <c r="B41618" t="s">
        <v>139</v>
      </c>
      <c r="C41618" s="30">
        <v>4.5999999999999996</v>
      </c>
      <c r="D41618" t="s">
        <v>20</v>
      </c>
      <c r="G41618" t="s">
        <v>273</v>
      </c>
    </row>
    <row r="41619" spans="1:7">
      <c r="A41619">
        <v>72251100</v>
      </c>
      <c r="B41619" t="s">
        <v>139</v>
      </c>
      <c r="C41619" s="30">
        <v>5.0599999999999996</v>
      </c>
      <c r="D41619" t="s">
        <v>20</v>
      </c>
      <c r="E41619">
        <v>2026</v>
      </c>
      <c r="G41619" t="s">
        <v>273</v>
      </c>
    </row>
    <row r="41620" spans="1:7">
      <c r="A41620">
        <v>72251100</v>
      </c>
      <c r="B41620" t="s">
        <v>139</v>
      </c>
      <c r="C41620" s="30">
        <v>5.52</v>
      </c>
      <c r="D41620" t="s">
        <v>20</v>
      </c>
      <c r="E41620">
        <v>2027</v>
      </c>
      <c r="G41620" t="s">
        <v>273</v>
      </c>
    </row>
    <row r="41621" spans="1:7">
      <c r="A41621">
        <v>72251100</v>
      </c>
      <c r="B41621" t="s">
        <v>139</v>
      </c>
      <c r="C41621" s="30">
        <v>5.9799999999999995</v>
      </c>
      <c r="D41621" t="s">
        <v>20</v>
      </c>
      <c r="E41621">
        <v>2028</v>
      </c>
      <c r="G41621" t="s">
        <v>273</v>
      </c>
    </row>
    <row r="41622" spans="1:7">
      <c r="A41622">
        <v>72251910</v>
      </c>
      <c r="B41622" t="s">
        <v>139</v>
      </c>
      <c r="C41622" s="30">
        <v>3.48</v>
      </c>
      <c r="D41622" t="s">
        <v>20</v>
      </c>
      <c r="G41622" t="s">
        <v>273</v>
      </c>
    </row>
    <row r="41623" spans="1:7">
      <c r="A41623">
        <v>72251910</v>
      </c>
      <c r="B41623" t="s">
        <v>139</v>
      </c>
      <c r="C41623" s="30">
        <v>3.8279999999999998</v>
      </c>
      <c r="D41623" t="s">
        <v>20</v>
      </c>
      <c r="E41623">
        <v>2026</v>
      </c>
      <c r="G41623" t="s">
        <v>273</v>
      </c>
    </row>
    <row r="41624" spans="1:7">
      <c r="A41624">
        <v>72251910</v>
      </c>
      <c r="B41624" t="s">
        <v>139</v>
      </c>
      <c r="C41624" s="30">
        <v>4.1760000000000002</v>
      </c>
      <c r="D41624" t="s">
        <v>20</v>
      </c>
      <c r="E41624">
        <v>2027</v>
      </c>
      <c r="G41624" t="s">
        <v>273</v>
      </c>
    </row>
    <row r="41625" spans="1:7">
      <c r="A41625">
        <v>72251910</v>
      </c>
      <c r="B41625" t="s">
        <v>139</v>
      </c>
      <c r="C41625" s="30">
        <v>4.524</v>
      </c>
      <c r="D41625" t="s">
        <v>20</v>
      </c>
      <c r="E41625">
        <v>2028</v>
      </c>
      <c r="G41625" t="s">
        <v>273</v>
      </c>
    </row>
    <row r="41626" spans="1:7">
      <c r="A41626">
        <v>72251990</v>
      </c>
      <c r="B41626" t="s">
        <v>139</v>
      </c>
      <c r="C41626" s="30">
        <v>3.5</v>
      </c>
      <c r="D41626" t="s">
        <v>20</v>
      </c>
      <c r="G41626" t="s">
        <v>273</v>
      </c>
    </row>
    <row r="41627" spans="1:7">
      <c r="A41627">
        <v>72251990</v>
      </c>
      <c r="B41627" t="s">
        <v>139</v>
      </c>
      <c r="C41627" s="30">
        <v>3.85</v>
      </c>
      <c r="D41627" t="s">
        <v>20</v>
      </c>
      <c r="E41627">
        <v>2026</v>
      </c>
      <c r="G41627" t="s">
        <v>273</v>
      </c>
    </row>
    <row r="41628" spans="1:7">
      <c r="A41628">
        <v>72251990</v>
      </c>
      <c r="B41628" t="s">
        <v>139</v>
      </c>
      <c r="C41628" s="30">
        <v>4.2</v>
      </c>
      <c r="D41628" t="s">
        <v>20</v>
      </c>
      <c r="E41628">
        <v>2027</v>
      </c>
      <c r="G41628" t="s">
        <v>273</v>
      </c>
    </row>
    <row r="41629" spans="1:7">
      <c r="A41629">
        <v>72251990</v>
      </c>
      <c r="B41629" t="s">
        <v>139</v>
      </c>
      <c r="C41629" s="30">
        <v>4.55</v>
      </c>
      <c r="D41629" t="s">
        <v>20</v>
      </c>
      <c r="E41629">
        <v>2028</v>
      </c>
      <c r="G41629" t="s">
        <v>273</v>
      </c>
    </row>
    <row r="41630" spans="1:7">
      <c r="A41630">
        <v>722530</v>
      </c>
      <c r="B41630" t="s">
        <v>139</v>
      </c>
      <c r="C41630" s="30">
        <v>3.48</v>
      </c>
      <c r="D41630" t="s">
        <v>21</v>
      </c>
      <c r="G41630" t="s">
        <v>273</v>
      </c>
    </row>
    <row r="41631" spans="1:7">
      <c r="A41631">
        <v>722530</v>
      </c>
      <c r="B41631" t="s">
        <v>139</v>
      </c>
      <c r="C41631" s="30">
        <v>3.8279999999999998</v>
      </c>
      <c r="D41631" t="s">
        <v>21</v>
      </c>
      <c r="E41631">
        <v>2026</v>
      </c>
      <c r="G41631" t="s">
        <v>273</v>
      </c>
    </row>
    <row r="41632" spans="1:7">
      <c r="A41632">
        <v>722530</v>
      </c>
      <c r="B41632" t="s">
        <v>139</v>
      </c>
      <c r="C41632" s="30">
        <v>4.1760000000000002</v>
      </c>
      <c r="D41632" t="s">
        <v>21</v>
      </c>
      <c r="E41632">
        <v>2027</v>
      </c>
      <c r="G41632" t="s">
        <v>273</v>
      </c>
    </row>
    <row r="41633" spans="1:7">
      <c r="A41633">
        <v>722530</v>
      </c>
      <c r="B41633" t="s">
        <v>139</v>
      </c>
      <c r="C41633" s="30">
        <v>4.524</v>
      </c>
      <c r="D41633" t="s">
        <v>21</v>
      </c>
      <c r="E41633">
        <v>2028</v>
      </c>
      <c r="G41633" t="s">
        <v>273</v>
      </c>
    </row>
    <row r="41634" spans="1:7">
      <c r="A41634">
        <v>722540</v>
      </c>
      <c r="B41634" t="s">
        <v>139</v>
      </c>
      <c r="C41634" s="30">
        <v>3.48</v>
      </c>
      <c r="D41634" t="s">
        <v>21</v>
      </c>
      <c r="G41634" t="s">
        <v>273</v>
      </c>
    </row>
    <row r="41635" spans="1:7">
      <c r="A41635">
        <v>722540</v>
      </c>
      <c r="B41635" t="s">
        <v>139</v>
      </c>
      <c r="C41635" s="30">
        <v>3.8279999999999998</v>
      </c>
      <c r="D41635" t="s">
        <v>21</v>
      </c>
      <c r="E41635">
        <v>2026</v>
      </c>
      <c r="G41635" t="s">
        <v>273</v>
      </c>
    </row>
    <row r="41636" spans="1:7">
      <c r="A41636">
        <v>722540</v>
      </c>
      <c r="B41636" t="s">
        <v>139</v>
      </c>
      <c r="C41636" s="30">
        <v>4.1760000000000002</v>
      </c>
      <c r="D41636" t="s">
        <v>21</v>
      </c>
      <c r="E41636">
        <v>2027</v>
      </c>
      <c r="G41636" t="s">
        <v>273</v>
      </c>
    </row>
    <row r="41637" spans="1:7">
      <c r="A41637">
        <v>722540</v>
      </c>
      <c r="B41637" t="s">
        <v>139</v>
      </c>
      <c r="C41637" s="30">
        <v>4.524</v>
      </c>
      <c r="D41637" t="s">
        <v>21</v>
      </c>
      <c r="E41637">
        <v>2028</v>
      </c>
      <c r="G41637" t="s">
        <v>273</v>
      </c>
    </row>
    <row r="41638" spans="1:7">
      <c r="A41638">
        <v>722550</v>
      </c>
      <c r="B41638" t="s">
        <v>139</v>
      </c>
      <c r="C41638" s="30">
        <v>3.5</v>
      </c>
      <c r="D41638" t="s">
        <v>21</v>
      </c>
      <c r="G41638" t="s">
        <v>273</v>
      </c>
    </row>
    <row r="41639" spans="1:7">
      <c r="A41639">
        <v>722550</v>
      </c>
      <c r="B41639" t="s">
        <v>139</v>
      </c>
      <c r="C41639" s="30">
        <v>3.85</v>
      </c>
      <c r="D41639" t="s">
        <v>21</v>
      </c>
      <c r="E41639">
        <v>2026</v>
      </c>
      <c r="G41639" t="s">
        <v>273</v>
      </c>
    </row>
    <row r="41640" spans="1:7">
      <c r="A41640">
        <v>722550</v>
      </c>
      <c r="B41640" t="s">
        <v>139</v>
      </c>
      <c r="C41640" s="30">
        <v>4.2</v>
      </c>
      <c r="D41640" t="s">
        <v>21</v>
      </c>
      <c r="E41640">
        <v>2027</v>
      </c>
      <c r="G41640" t="s">
        <v>273</v>
      </c>
    </row>
    <row r="41641" spans="1:7">
      <c r="A41641">
        <v>722550</v>
      </c>
      <c r="B41641" t="s">
        <v>139</v>
      </c>
      <c r="C41641" s="30">
        <v>4.55</v>
      </c>
      <c r="D41641" t="s">
        <v>21</v>
      </c>
      <c r="E41641">
        <v>2028</v>
      </c>
      <c r="G41641" t="s">
        <v>273</v>
      </c>
    </row>
    <row r="41642" spans="1:7">
      <c r="A41642">
        <v>72259100</v>
      </c>
      <c r="B41642" t="s">
        <v>139</v>
      </c>
      <c r="C41642" s="30">
        <v>3.5</v>
      </c>
      <c r="D41642" t="s">
        <v>21</v>
      </c>
      <c r="G41642" t="s">
        <v>273</v>
      </c>
    </row>
    <row r="41643" spans="1:7">
      <c r="A41643">
        <v>72259100</v>
      </c>
      <c r="B41643" t="s">
        <v>139</v>
      </c>
      <c r="C41643" s="30">
        <v>3.85</v>
      </c>
      <c r="D41643" t="s">
        <v>21</v>
      </c>
      <c r="E41643">
        <v>2026</v>
      </c>
      <c r="G41643" t="s">
        <v>273</v>
      </c>
    </row>
    <row r="41644" spans="1:7">
      <c r="A41644">
        <v>72259100</v>
      </c>
      <c r="B41644" t="s">
        <v>139</v>
      </c>
      <c r="C41644" s="30">
        <v>4.2</v>
      </c>
      <c r="D41644" t="s">
        <v>21</v>
      </c>
      <c r="E41644">
        <v>2027</v>
      </c>
      <c r="G41644" t="s">
        <v>273</v>
      </c>
    </row>
    <row r="41645" spans="1:7">
      <c r="A41645">
        <v>72259100</v>
      </c>
      <c r="B41645" t="s">
        <v>139</v>
      </c>
      <c r="C41645" s="30">
        <v>4.55</v>
      </c>
      <c r="D41645" t="s">
        <v>21</v>
      </c>
      <c r="E41645">
        <v>2028</v>
      </c>
      <c r="G41645" t="s">
        <v>273</v>
      </c>
    </row>
    <row r="41646" spans="1:7">
      <c r="A41646">
        <v>72259200</v>
      </c>
      <c r="B41646" t="s">
        <v>139</v>
      </c>
      <c r="C41646" s="30">
        <v>3.5</v>
      </c>
      <c r="D41646" t="s">
        <v>21</v>
      </c>
      <c r="G41646" t="s">
        <v>273</v>
      </c>
    </row>
    <row r="41647" spans="1:7">
      <c r="A41647">
        <v>72259200</v>
      </c>
      <c r="B41647" t="s">
        <v>139</v>
      </c>
      <c r="C41647" s="30">
        <v>3.85</v>
      </c>
      <c r="D41647" t="s">
        <v>21</v>
      </c>
      <c r="E41647">
        <v>2026</v>
      </c>
      <c r="G41647" t="s">
        <v>273</v>
      </c>
    </row>
    <row r="41648" spans="1:7">
      <c r="A41648">
        <v>72259200</v>
      </c>
      <c r="B41648" t="s">
        <v>139</v>
      </c>
      <c r="C41648" s="30">
        <v>4.2</v>
      </c>
      <c r="D41648" t="s">
        <v>21</v>
      </c>
      <c r="E41648">
        <v>2027</v>
      </c>
      <c r="G41648" t="s">
        <v>273</v>
      </c>
    </row>
    <row r="41649" spans="1:7">
      <c r="A41649">
        <v>72259200</v>
      </c>
      <c r="B41649" t="s">
        <v>139</v>
      </c>
      <c r="C41649" s="30">
        <v>4.55</v>
      </c>
      <c r="D41649" t="s">
        <v>21</v>
      </c>
      <c r="E41649">
        <v>2028</v>
      </c>
      <c r="G41649" t="s">
        <v>273</v>
      </c>
    </row>
    <row r="41650" spans="1:7">
      <c r="A41650">
        <v>72259900</v>
      </c>
      <c r="B41650" t="s">
        <v>139</v>
      </c>
      <c r="C41650" s="30">
        <v>3.5</v>
      </c>
      <c r="D41650" t="s">
        <v>21</v>
      </c>
      <c r="G41650" t="s">
        <v>273</v>
      </c>
    </row>
    <row r="41651" spans="1:7">
      <c r="A41651">
        <v>72259900</v>
      </c>
      <c r="B41651" t="s">
        <v>139</v>
      </c>
      <c r="C41651" s="30">
        <v>3.85</v>
      </c>
      <c r="D41651" t="s">
        <v>21</v>
      </c>
      <c r="E41651">
        <v>2026</v>
      </c>
      <c r="G41651" t="s">
        <v>273</v>
      </c>
    </row>
    <row r="41652" spans="1:7">
      <c r="A41652">
        <v>72259900</v>
      </c>
      <c r="B41652" t="s">
        <v>139</v>
      </c>
      <c r="C41652" s="30">
        <v>4.2</v>
      </c>
      <c r="D41652" t="s">
        <v>21</v>
      </c>
      <c r="E41652">
        <v>2027</v>
      </c>
      <c r="G41652" t="s">
        <v>273</v>
      </c>
    </row>
    <row r="41653" spans="1:7">
      <c r="A41653">
        <v>72259900</v>
      </c>
      <c r="B41653" t="s">
        <v>139</v>
      </c>
      <c r="C41653" s="30">
        <v>4.55</v>
      </c>
      <c r="D41653" t="s">
        <v>21</v>
      </c>
      <c r="E41653">
        <v>2028</v>
      </c>
      <c r="G41653" t="s">
        <v>273</v>
      </c>
    </row>
    <row r="41654" spans="1:7">
      <c r="A41654">
        <v>72261100</v>
      </c>
      <c r="B41654" t="s">
        <v>139</v>
      </c>
      <c r="C41654" s="30">
        <v>4.5999999999999996</v>
      </c>
      <c r="D41654" t="s">
        <v>20</v>
      </c>
      <c r="G41654" t="s">
        <v>273</v>
      </c>
    </row>
    <row r="41655" spans="1:7">
      <c r="A41655">
        <v>72261100</v>
      </c>
      <c r="B41655" t="s">
        <v>139</v>
      </c>
      <c r="C41655" s="30">
        <v>5.0599999999999996</v>
      </c>
      <c r="D41655" t="s">
        <v>20</v>
      </c>
      <c r="E41655">
        <v>2026</v>
      </c>
      <c r="G41655" t="s">
        <v>273</v>
      </c>
    </row>
    <row r="41656" spans="1:7">
      <c r="A41656">
        <v>72261100</v>
      </c>
      <c r="B41656" t="s">
        <v>139</v>
      </c>
      <c r="C41656" s="30">
        <v>5.52</v>
      </c>
      <c r="D41656" t="s">
        <v>20</v>
      </c>
      <c r="E41656">
        <v>2027</v>
      </c>
      <c r="G41656" t="s">
        <v>273</v>
      </c>
    </row>
    <row r="41657" spans="1:7">
      <c r="A41657">
        <v>72261100</v>
      </c>
      <c r="B41657" t="s">
        <v>139</v>
      </c>
      <c r="C41657" s="30">
        <v>5.9799999999999995</v>
      </c>
      <c r="D41657" t="s">
        <v>20</v>
      </c>
      <c r="E41657">
        <v>2028</v>
      </c>
      <c r="G41657" t="s">
        <v>273</v>
      </c>
    </row>
    <row r="41658" spans="1:7">
      <c r="A41658">
        <v>72261910</v>
      </c>
      <c r="B41658" t="s">
        <v>139</v>
      </c>
      <c r="C41658" s="30">
        <v>3.48</v>
      </c>
      <c r="D41658" t="s">
        <v>20</v>
      </c>
      <c r="G41658" t="s">
        <v>273</v>
      </c>
    </row>
    <row r="41659" spans="1:7">
      <c r="A41659">
        <v>72261910</v>
      </c>
      <c r="B41659" t="s">
        <v>139</v>
      </c>
      <c r="C41659" s="30">
        <v>3.8279999999999998</v>
      </c>
      <c r="D41659" t="s">
        <v>20</v>
      </c>
      <c r="E41659">
        <v>2026</v>
      </c>
      <c r="G41659" t="s">
        <v>273</v>
      </c>
    </row>
    <row r="41660" spans="1:7">
      <c r="A41660">
        <v>72261910</v>
      </c>
      <c r="B41660" t="s">
        <v>139</v>
      </c>
      <c r="C41660" s="30">
        <v>4.1760000000000002</v>
      </c>
      <c r="D41660" t="s">
        <v>20</v>
      </c>
      <c r="E41660">
        <v>2027</v>
      </c>
      <c r="G41660" t="s">
        <v>273</v>
      </c>
    </row>
    <row r="41661" spans="1:7">
      <c r="A41661">
        <v>72261910</v>
      </c>
      <c r="B41661" t="s">
        <v>139</v>
      </c>
      <c r="C41661" s="30">
        <v>4.524</v>
      </c>
      <c r="D41661" t="s">
        <v>20</v>
      </c>
      <c r="E41661">
        <v>2028</v>
      </c>
      <c r="G41661" t="s">
        <v>273</v>
      </c>
    </row>
    <row r="41662" spans="1:7">
      <c r="A41662">
        <v>72261980</v>
      </c>
      <c r="B41662" t="s">
        <v>139</v>
      </c>
      <c r="C41662" s="30">
        <v>3.5</v>
      </c>
      <c r="D41662" t="s">
        <v>20</v>
      </c>
      <c r="G41662" t="s">
        <v>273</v>
      </c>
    </row>
    <row r="41663" spans="1:7">
      <c r="A41663">
        <v>72261980</v>
      </c>
      <c r="B41663" t="s">
        <v>139</v>
      </c>
      <c r="C41663" s="30">
        <v>3.85</v>
      </c>
      <c r="D41663" t="s">
        <v>20</v>
      </c>
      <c r="E41663">
        <v>2026</v>
      </c>
      <c r="G41663" t="s">
        <v>273</v>
      </c>
    </row>
    <row r="41664" spans="1:7">
      <c r="A41664">
        <v>72261980</v>
      </c>
      <c r="B41664" t="s">
        <v>139</v>
      </c>
      <c r="C41664" s="30">
        <v>4.2</v>
      </c>
      <c r="D41664" t="s">
        <v>20</v>
      </c>
      <c r="E41664">
        <v>2027</v>
      </c>
      <c r="G41664" t="s">
        <v>273</v>
      </c>
    </row>
    <row r="41665" spans="1:7">
      <c r="A41665">
        <v>72261980</v>
      </c>
      <c r="B41665" t="s">
        <v>139</v>
      </c>
      <c r="C41665" s="30">
        <v>4.55</v>
      </c>
      <c r="D41665" t="s">
        <v>20</v>
      </c>
      <c r="E41665">
        <v>2028</v>
      </c>
      <c r="G41665" t="s">
        <v>273</v>
      </c>
    </row>
    <row r="41666" spans="1:7">
      <c r="A41666">
        <v>72262000</v>
      </c>
      <c r="B41666" t="s">
        <v>139</v>
      </c>
      <c r="C41666" s="30">
        <v>3.48</v>
      </c>
      <c r="D41666" t="s">
        <v>21</v>
      </c>
      <c r="G41666" t="s">
        <v>273</v>
      </c>
    </row>
    <row r="41667" spans="1:7">
      <c r="A41667">
        <v>72262000</v>
      </c>
      <c r="B41667" t="s">
        <v>139</v>
      </c>
      <c r="C41667" s="30">
        <v>3.8279999999999998</v>
      </c>
      <c r="D41667" t="s">
        <v>21</v>
      </c>
      <c r="E41667">
        <v>2026</v>
      </c>
      <c r="G41667" t="s">
        <v>273</v>
      </c>
    </row>
    <row r="41668" spans="1:7">
      <c r="A41668">
        <v>72262000</v>
      </c>
      <c r="B41668" t="s">
        <v>139</v>
      </c>
      <c r="C41668" s="30">
        <v>4.1760000000000002</v>
      </c>
      <c r="D41668" t="s">
        <v>21</v>
      </c>
      <c r="E41668">
        <v>2027</v>
      </c>
      <c r="G41668" t="s">
        <v>273</v>
      </c>
    </row>
    <row r="41669" spans="1:7">
      <c r="A41669">
        <v>72262000</v>
      </c>
      <c r="B41669" t="s">
        <v>139</v>
      </c>
      <c r="C41669" s="30">
        <v>4.524</v>
      </c>
      <c r="D41669" t="s">
        <v>21</v>
      </c>
      <c r="E41669">
        <v>2028</v>
      </c>
      <c r="G41669" t="s">
        <v>273</v>
      </c>
    </row>
    <row r="41670" spans="1:7">
      <c r="A41670">
        <v>722691</v>
      </c>
      <c r="B41670" t="s">
        <v>139</v>
      </c>
      <c r="C41670" s="30">
        <v>3.48</v>
      </c>
      <c r="D41670" t="s">
        <v>21</v>
      </c>
      <c r="G41670" t="s">
        <v>273</v>
      </c>
    </row>
    <row r="41671" spans="1:7">
      <c r="A41671">
        <v>722691</v>
      </c>
      <c r="B41671" t="s">
        <v>139</v>
      </c>
      <c r="C41671" s="30">
        <v>3.8279999999999998</v>
      </c>
      <c r="D41671" t="s">
        <v>21</v>
      </c>
      <c r="E41671">
        <v>2026</v>
      </c>
      <c r="G41671" t="s">
        <v>273</v>
      </c>
    </row>
    <row r="41672" spans="1:7">
      <c r="A41672">
        <v>722691</v>
      </c>
      <c r="B41672" t="s">
        <v>139</v>
      </c>
      <c r="C41672" s="30">
        <v>4.1760000000000002</v>
      </c>
      <c r="D41672" t="s">
        <v>21</v>
      </c>
      <c r="E41672">
        <v>2027</v>
      </c>
      <c r="G41672" t="s">
        <v>273</v>
      </c>
    </row>
    <row r="41673" spans="1:7">
      <c r="A41673">
        <v>722691</v>
      </c>
      <c r="B41673" t="s">
        <v>139</v>
      </c>
      <c r="C41673" s="30">
        <v>4.524</v>
      </c>
      <c r="D41673" t="s">
        <v>21</v>
      </c>
      <c r="E41673">
        <v>2028</v>
      </c>
      <c r="G41673" t="s">
        <v>273</v>
      </c>
    </row>
    <row r="41674" spans="1:7">
      <c r="A41674">
        <v>72269200</v>
      </c>
      <c r="B41674" t="s">
        <v>139</v>
      </c>
      <c r="C41674" s="30">
        <v>3.5</v>
      </c>
      <c r="D41674" t="s">
        <v>21</v>
      </c>
      <c r="G41674" t="s">
        <v>273</v>
      </c>
    </row>
    <row r="41675" spans="1:7">
      <c r="A41675">
        <v>72269200</v>
      </c>
      <c r="B41675" t="s">
        <v>139</v>
      </c>
      <c r="C41675" s="30">
        <v>3.85</v>
      </c>
      <c r="D41675" t="s">
        <v>21</v>
      </c>
      <c r="E41675">
        <v>2026</v>
      </c>
      <c r="G41675" t="s">
        <v>273</v>
      </c>
    </row>
    <row r="41676" spans="1:7">
      <c r="A41676">
        <v>72269200</v>
      </c>
      <c r="B41676" t="s">
        <v>139</v>
      </c>
      <c r="C41676" s="30">
        <v>4.2</v>
      </c>
      <c r="D41676" t="s">
        <v>21</v>
      </c>
      <c r="E41676">
        <v>2027</v>
      </c>
      <c r="G41676" t="s">
        <v>273</v>
      </c>
    </row>
    <row r="41677" spans="1:7">
      <c r="A41677">
        <v>72269200</v>
      </c>
      <c r="B41677" t="s">
        <v>139</v>
      </c>
      <c r="C41677" s="30">
        <v>4.55</v>
      </c>
      <c r="D41677" t="s">
        <v>21</v>
      </c>
      <c r="E41677">
        <v>2028</v>
      </c>
      <c r="G41677" t="s">
        <v>273</v>
      </c>
    </row>
    <row r="41678" spans="1:7">
      <c r="A41678">
        <v>722699</v>
      </c>
      <c r="B41678" t="s">
        <v>139</v>
      </c>
      <c r="C41678" s="30">
        <v>3.5</v>
      </c>
      <c r="D41678" t="s">
        <v>21</v>
      </c>
      <c r="G41678" t="s">
        <v>273</v>
      </c>
    </row>
    <row r="41679" spans="1:7">
      <c r="A41679">
        <v>722699</v>
      </c>
      <c r="B41679" t="s">
        <v>139</v>
      </c>
      <c r="C41679" s="30">
        <v>3.85</v>
      </c>
      <c r="D41679" t="s">
        <v>21</v>
      </c>
      <c r="E41679">
        <v>2026</v>
      </c>
      <c r="G41679" t="s">
        <v>273</v>
      </c>
    </row>
    <row r="41680" spans="1:7">
      <c r="A41680">
        <v>722699</v>
      </c>
      <c r="B41680" t="s">
        <v>139</v>
      </c>
      <c r="C41680" s="30">
        <v>4.2</v>
      </c>
      <c r="D41680" t="s">
        <v>21</v>
      </c>
      <c r="E41680">
        <v>2027</v>
      </c>
      <c r="G41680" t="s">
        <v>273</v>
      </c>
    </row>
    <row r="41681" spans="1:7">
      <c r="A41681">
        <v>722699</v>
      </c>
      <c r="B41681" t="s">
        <v>139</v>
      </c>
      <c r="C41681" s="30">
        <v>4.55</v>
      </c>
      <c r="D41681" t="s">
        <v>21</v>
      </c>
      <c r="E41681">
        <v>2028</v>
      </c>
      <c r="G41681" t="s">
        <v>273</v>
      </c>
    </row>
    <row r="41682" spans="1:7">
      <c r="A41682">
        <v>7227</v>
      </c>
      <c r="B41682" t="s">
        <v>139</v>
      </c>
      <c r="C41682" s="30">
        <v>3.5</v>
      </c>
      <c r="D41682" t="s">
        <v>20</v>
      </c>
      <c r="G41682" t="s">
        <v>273</v>
      </c>
    </row>
    <row r="41683" spans="1:7">
      <c r="A41683">
        <v>7227</v>
      </c>
      <c r="B41683" t="s">
        <v>139</v>
      </c>
      <c r="C41683" s="30">
        <v>3.85</v>
      </c>
      <c r="D41683" t="s">
        <v>20</v>
      </c>
      <c r="E41683">
        <v>2026</v>
      </c>
      <c r="G41683" t="s">
        <v>273</v>
      </c>
    </row>
    <row r="41684" spans="1:7">
      <c r="A41684">
        <v>7227</v>
      </c>
      <c r="B41684" t="s">
        <v>139</v>
      </c>
      <c r="C41684" s="30">
        <v>4.2</v>
      </c>
      <c r="D41684" t="s">
        <v>20</v>
      </c>
      <c r="E41684">
        <v>2027</v>
      </c>
      <c r="G41684" t="s">
        <v>273</v>
      </c>
    </row>
    <row r="41685" spans="1:7">
      <c r="A41685">
        <v>7227</v>
      </c>
      <c r="B41685" t="s">
        <v>139</v>
      </c>
      <c r="C41685" s="30">
        <v>4.55</v>
      </c>
      <c r="D41685" t="s">
        <v>20</v>
      </c>
      <c r="E41685">
        <v>2028</v>
      </c>
      <c r="G41685" t="s">
        <v>273</v>
      </c>
    </row>
    <row r="41686" spans="1:7">
      <c r="A41686">
        <v>72281020</v>
      </c>
      <c r="B41686" t="s">
        <v>139</v>
      </c>
      <c r="C41686" s="30">
        <v>3.5</v>
      </c>
      <c r="D41686" t="s">
        <v>21</v>
      </c>
      <c r="G41686" t="s">
        <v>273</v>
      </c>
    </row>
    <row r="41687" spans="1:7">
      <c r="A41687">
        <v>72281020</v>
      </c>
      <c r="B41687" t="s">
        <v>139</v>
      </c>
      <c r="C41687" s="30">
        <v>3.85</v>
      </c>
      <c r="D41687" t="s">
        <v>21</v>
      </c>
      <c r="E41687">
        <v>2026</v>
      </c>
      <c r="G41687" t="s">
        <v>273</v>
      </c>
    </row>
    <row r="41688" spans="1:7">
      <c r="A41688">
        <v>72281020</v>
      </c>
      <c r="B41688" t="s">
        <v>139</v>
      </c>
      <c r="C41688" s="30">
        <v>4.2</v>
      </c>
      <c r="D41688" t="s">
        <v>21</v>
      </c>
      <c r="E41688">
        <v>2027</v>
      </c>
      <c r="G41688" t="s">
        <v>273</v>
      </c>
    </row>
    <row r="41689" spans="1:7">
      <c r="A41689">
        <v>72281020</v>
      </c>
      <c r="B41689" t="s">
        <v>139</v>
      </c>
      <c r="C41689" s="30">
        <v>4.55</v>
      </c>
      <c r="D41689" t="s">
        <v>21</v>
      </c>
      <c r="E41689">
        <v>2028</v>
      </c>
      <c r="G41689" t="s">
        <v>273</v>
      </c>
    </row>
    <row r="41690" spans="1:7">
      <c r="A41690">
        <v>72281050</v>
      </c>
      <c r="B41690" t="s">
        <v>139</v>
      </c>
      <c r="C41690" s="30">
        <v>3.44</v>
      </c>
      <c r="D41690" t="s">
        <v>21</v>
      </c>
      <c r="G41690" t="s">
        <v>273</v>
      </c>
    </row>
    <row r="41691" spans="1:7">
      <c r="A41691">
        <v>72281050</v>
      </c>
      <c r="B41691" t="s">
        <v>139</v>
      </c>
      <c r="C41691" s="30">
        <v>3.7839999999999998</v>
      </c>
      <c r="D41691" t="s">
        <v>21</v>
      </c>
      <c r="E41691">
        <v>2026</v>
      </c>
      <c r="G41691" t="s">
        <v>273</v>
      </c>
    </row>
    <row r="41692" spans="1:7">
      <c r="A41692">
        <v>72281050</v>
      </c>
      <c r="B41692" t="s">
        <v>139</v>
      </c>
      <c r="C41692" s="30">
        <v>4.1280000000000001</v>
      </c>
      <c r="D41692" t="s">
        <v>21</v>
      </c>
      <c r="E41692">
        <v>2027</v>
      </c>
      <c r="G41692" t="s">
        <v>273</v>
      </c>
    </row>
    <row r="41693" spans="1:7">
      <c r="A41693">
        <v>72281050</v>
      </c>
      <c r="B41693" t="s">
        <v>139</v>
      </c>
      <c r="C41693" s="30">
        <v>4.4720000000000004</v>
      </c>
      <c r="D41693" t="s">
        <v>21</v>
      </c>
      <c r="E41693">
        <v>2028</v>
      </c>
      <c r="G41693" t="s">
        <v>273</v>
      </c>
    </row>
    <row r="41694" spans="1:7">
      <c r="A41694">
        <v>72281090</v>
      </c>
      <c r="B41694" t="s">
        <v>139</v>
      </c>
      <c r="C41694" s="30">
        <v>3.5</v>
      </c>
      <c r="D41694" t="s">
        <v>21</v>
      </c>
      <c r="G41694" t="s">
        <v>273</v>
      </c>
    </row>
    <row r="41695" spans="1:7">
      <c r="A41695">
        <v>72281090</v>
      </c>
      <c r="B41695" t="s">
        <v>139</v>
      </c>
      <c r="C41695" s="30">
        <v>3.85</v>
      </c>
      <c r="D41695" t="s">
        <v>21</v>
      </c>
      <c r="E41695">
        <v>2026</v>
      </c>
      <c r="G41695" t="s">
        <v>273</v>
      </c>
    </row>
    <row r="41696" spans="1:7">
      <c r="A41696">
        <v>72281090</v>
      </c>
      <c r="B41696" t="s">
        <v>139</v>
      </c>
      <c r="C41696" s="30">
        <v>4.2</v>
      </c>
      <c r="D41696" t="s">
        <v>21</v>
      </c>
      <c r="E41696">
        <v>2027</v>
      </c>
      <c r="G41696" t="s">
        <v>273</v>
      </c>
    </row>
    <row r="41697" spans="1:7">
      <c r="A41697">
        <v>72281090</v>
      </c>
      <c r="B41697" t="s">
        <v>139</v>
      </c>
      <c r="C41697" s="30">
        <v>4.55</v>
      </c>
      <c r="D41697" t="s">
        <v>21</v>
      </c>
      <c r="E41697">
        <v>2028</v>
      </c>
      <c r="G41697" t="s">
        <v>273</v>
      </c>
    </row>
    <row r="41698" spans="1:7">
      <c r="A41698">
        <v>722820</v>
      </c>
      <c r="B41698" t="s">
        <v>139</v>
      </c>
      <c r="C41698" s="30">
        <v>3.5</v>
      </c>
      <c r="D41698" t="s">
        <v>21</v>
      </c>
      <c r="G41698" t="s">
        <v>273</v>
      </c>
    </row>
    <row r="41699" spans="1:7">
      <c r="A41699">
        <v>722820</v>
      </c>
      <c r="B41699" t="s">
        <v>139</v>
      </c>
      <c r="C41699" s="30">
        <v>3.85</v>
      </c>
      <c r="D41699" t="s">
        <v>21</v>
      </c>
      <c r="E41699">
        <v>2026</v>
      </c>
      <c r="G41699" t="s">
        <v>273</v>
      </c>
    </row>
    <row r="41700" spans="1:7">
      <c r="A41700">
        <v>722820</v>
      </c>
      <c r="B41700" t="s">
        <v>139</v>
      </c>
      <c r="C41700" s="30">
        <v>4.2</v>
      </c>
      <c r="D41700" t="s">
        <v>21</v>
      </c>
      <c r="E41700">
        <v>2027</v>
      </c>
      <c r="G41700" t="s">
        <v>273</v>
      </c>
    </row>
    <row r="41701" spans="1:7">
      <c r="A41701">
        <v>722820</v>
      </c>
      <c r="B41701" t="s">
        <v>139</v>
      </c>
      <c r="C41701" s="30">
        <v>4.55</v>
      </c>
      <c r="D41701" t="s">
        <v>21</v>
      </c>
      <c r="E41701">
        <v>2028</v>
      </c>
      <c r="G41701" t="s">
        <v>273</v>
      </c>
    </row>
    <row r="41702" spans="1:7">
      <c r="A41702">
        <v>722830</v>
      </c>
      <c r="B41702" t="s">
        <v>139</v>
      </c>
      <c r="C41702" s="30">
        <v>3.5</v>
      </c>
      <c r="D41702" t="s">
        <v>20</v>
      </c>
      <c r="G41702" t="s">
        <v>273</v>
      </c>
    </row>
    <row r="41703" spans="1:7">
      <c r="A41703">
        <v>722830</v>
      </c>
      <c r="B41703" t="s">
        <v>139</v>
      </c>
      <c r="C41703" s="30">
        <v>3.85</v>
      </c>
      <c r="D41703" t="s">
        <v>20</v>
      </c>
      <c r="E41703">
        <v>2026</v>
      </c>
      <c r="G41703" t="s">
        <v>273</v>
      </c>
    </row>
    <row r="41704" spans="1:7">
      <c r="A41704">
        <v>722830</v>
      </c>
      <c r="B41704" t="s">
        <v>139</v>
      </c>
      <c r="C41704" s="30">
        <v>4.2</v>
      </c>
      <c r="D41704" t="s">
        <v>20</v>
      </c>
      <c r="E41704">
        <v>2027</v>
      </c>
      <c r="G41704" t="s">
        <v>273</v>
      </c>
    </row>
    <row r="41705" spans="1:7">
      <c r="A41705">
        <v>722830</v>
      </c>
      <c r="B41705" t="s">
        <v>139</v>
      </c>
      <c r="C41705" s="30">
        <v>4.55</v>
      </c>
      <c r="D41705" t="s">
        <v>20</v>
      </c>
      <c r="E41705">
        <v>2028</v>
      </c>
      <c r="G41705" t="s">
        <v>273</v>
      </c>
    </row>
    <row r="41706" spans="1:7">
      <c r="A41706">
        <v>722840</v>
      </c>
      <c r="B41706" t="s">
        <v>139</v>
      </c>
      <c r="C41706" s="30">
        <v>3.44</v>
      </c>
      <c r="D41706" t="s">
        <v>21</v>
      </c>
      <c r="G41706" t="s">
        <v>273</v>
      </c>
    </row>
    <row r="41707" spans="1:7">
      <c r="A41707">
        <v>722840</v>
      </c>
      <c r="B41707" t="s">
        <v>139</v>
      </c>
      <c r="C41707" s="30">
        <v>3.7839999999999998</v>
      </c>
      <c r="D41707" t="s">
        <v>21</v>
      </c>
      <c r="E41707">
        <v>2026</v>
      </c>
      <c r="G41707" t="s">
        <v>273</v>
      </c>
    </row>
    <row r="41708" spans="1:7">
      <c r="A41708">
        <v>722840</v>
      </c>
      <c r="B41708" t="s">
        <v>139</v>
      </c>
      <c r="C41708" s="30">
        <v>4.1280000000000001</v>
      </c>
      <c r="D41708" t="s">
        <v>21</v>
      </c>
      <c r="E41708">
        <v>2027</v>
      </c>
      <c r="G41708" t="s">
        <v>273</v>
      </c>
    </row>
    <row r="41709" spans="1:7">
      <c r="A41709">
        <v>722840</v>
      </c>
      <c r="B41709" t="s">
        <v>139</v>
      </c>
      <c r="C41709" s="30">
        <v>4.4720000000000004</v>
      </c>
      <c r="D41709" t="s">
        <v>21</v>
      </c>
      <c r="E41709">
        <v>2028</v>
      </c>
      <c r="G41709" t="s">
        <v>273</v>
      </c>
    </row>
    <row r="41710" spans="1:7">
      <c r="A41710">
        <v>722850</v>
      </c>
      <c r="B41710" t="s">
        <v>139</v>
      </c>
      <c r="C41710" s="30">
        <v>3.5</v>
      </c>
      <c r="D41710" t="s">
        <v>20</v>
      </c>
      <c r="G41710" t="s">
        <v>273</v>
      </c>
    </row>
    <row r="41711" spans="1:7">
      <c r="A41711">
        <v>722850</v>
      </c>
      <c r="B41711" t="s">
        <v>139</v>
      </c>
      <c r="C41711" s="30">
        <v>3.85</v>
      </c>
      <c r="D41711" t="s">
        <v>20</v>
      </c>
      <c r="E41711">
        <v>2026</v>
      </c>
      <c r="G41711" t="s">
        <v>273</v>
      </c>
    </row>
    <row r="41712" spans="1:7">
      <c r="A41712">
        <v>722850</v>
      </c>
      <c r="B41712" t="s">
        <v>139</v>
      </c>
      <c r="C41712" s="30">
        <v>4.2</v>
      </c>
      <c r="D41712" t="s">
        <v>20</v>
      </c>
      <c r="E41712">
        <v>2027</v>
      </c>
      <c r="G41712" t="s">
        <v>273</v>
      </c>
    </row>
    <row r="41713" spans="1:7">
      <c r="A41713">
        <v>722850</v>
      </c>
      <c r="B41713" t="s">
        <v>139</v>
      </c>
      <c r="C41713" s="30">
        <v>4.55</v>
      </c>
      <c r="D41713" t="s">
        <v>20</v>
      </c>
      <c r="E41713">
        <v>2028</v>
      </c>
      <c r="G41713" t="s">
        <v>273</v>
      </c>
    </row>
    <row r="41714" spans="1:7">
      <c r="A41714">
        <v>722860</v>
      </c>
      <c r="B41714" t="s">
        <v>139</v>
      </c>
      <c r="C41714" s="30">
        <v>3.5</v>
      </c>
      <c r="D41714" t="s">
        <v>21</v>
      </c>
      <c r="G41714" t="s">
        <v>273</v>
      </c>
    </row>
    <row r="41715" spans="1:7">
      <c r="A41715">
        <v>722860</v>
      </c>
      <c r="B41715" t="s">
        <v>139</v>
      </c>
      <c r="C41715" s="30">
        <v>3.85</v>
      </c>
      <c r="D41715" t="s">
        <v>21</v>
      </c>
      <c r="E41715">
        <v>2026</v>
      </c>
      <c r="G41715" t="s">
        <v>273</v>
      </c>
    </row>
    <row r="41716" spans="1:7">
      <c r="A41716">
        <v>722860</v>
      </c>
      <c r="B41716" t="s">
        <v>139</v>
      </c>
      <c r="C41716" s="30">
        <v>4.2</v>
      </c>
      <c r="D41716" t="s">
        <v>21</v>
      </c>
      <c r="E41716">
        <v>2027</v>
      </c>
      <c r="G41716" t="s">
        <v>273</v>
      </c>
    </row>
    <row r="41717" spans="1:7">
      <c r="A41717">
        <v>722860</v>
      </c>
      <c r="B41717" t="s">
        <v>139</v>
      </c>
      <c r="C41717" s="30">
        <v>4.55</v>
      </c>
      <c r="D41717" t="s">
        <v>21</v>
      </c>
      <c r="E41717">
        <v>2028</v>
      </c>
      <c r="G41717" t="s">
        <v>273</v>
      </c>
    </row>
    <row r="41718" spans="1:7">
      <c r="A41718">
        <v>722870</v>
      </c>
      <c r="B41718" t="s">
        <v>139</v>
      </c>
      <c r="C41718" s="30">
        <v>3.5</v>
      </c>
      <c r="D41718" t="s">
        <v>21</v>
      </c>
      <c r="G41718" t="s">
        <v>273</v>
      </c>
    </row>
    <row r="41719" spans="1:7">
      <c r="A41719">
        <v>722870</v>
      </c>
      <c r="B41719" t="s">
        <v>139</v>
      </c>
      <c r="C41719" s="30">
        <v>3.85</v>
      </c>
      <c r="D41719" t="s">
        <v>21</v>
      </c>
      <c r="E41719">
        <v>2026</v>
      </c>
      <c r="G41719" t="s">
        <v>273</v>
      </c>
    </row>
    <row r="41720" spans="1:7">
      <c r="A41720">
        <v>722870</v>
      </c>
      <c r="B41720" t="s">
        <v>139</v>
      </c>
      <c r="C41720" s="30">
        <v>4.2</v>
      </c>
      <c r="D41720" t="s">
        <v>21</v>
      </c>
      <c r="E41720">
        <v>2027</v>
      </c>
      <c r="G41720" t="s">
        <v>273</v>
      </c>
    </row>
    <row r="41721" spans="1:7">
      <c r="A41721">
        <v>722870</v>
      </c>
      <c r="B41721" t="s">
        <v>139</v>
      </c>
      <c r="C41721" s="30">
        <v>4.55</v>
      </c>
      <c r="D41721" t="s">
        <v>21</v>
      </c>
      <c r="E41721">
        <v>2028</v>
      </c>
      <c r="G41721" t="s">
        <v>273</v>
      </c>
    </row>
    <row r="41722" spans="1:7">
      <c r="A41722">
        <v>72288000</v>
      </c>
      <c r="B41722" t="s">
        <v>139</v>
      </c>
      <c r="C41722" s="30">
        <v>3.5</v>
      </c>
      <c r="D41722" t="s">
        <v>21</v>
      </c>
      <c r="G41722" t="s">
        <v>273</v>
      </c>
    </row>
    <row r="41723" spans="1:7">
      <c r="A41723">
        <v>72288000</v>
      </c>
      <c r="B41723" t="s">
        <v>139</v>
      </c>
      <c r="C41723" s="30">
        <v>3.85</v>
      </c>
      <c r="D41723" t="s">
        <v>21</v>
      </c>
      <c r="E41723">
        <v>2026</v>
      </c>
      <c r="G41723" t="s">
        <v>273</v>
      </c>
    </row>
    <row r="41724" spans="1:7">
      <c r="A41724">
        <v>72288000</v>
      </c>
      <c r="B41724" t="s">
        <v>139</v>
      </c>
      <c r="C41724" s="30">
        <v>4.2</v>
      </c>
      <c r="D41724" t="s">
        <v>21</v>
      </c>
      <c r="E41724">
        <v>2027</v>
      </c>
      <c r="G41724" t="s">
        <v>273</v>
      </c>
    </row>
    <row r="41725" spans="1:7">
      <c r="A41725">
        <v>72288000</v>
      </c>
      <c r="B41725" t="s">
        <v>139</v>
      </c>
      <c r="C41725" s="30">
        <v>4.55</v>
      </c>
      <c r="D41725" t="s">
        <v>21</v>
      </c>
      <c r="E41725">
        <v>2028</v>
      </c>
      <c r="G41725" t="s">
        <v>273</v>
      </c>
    </row>
    <row r="41726" spans="1:7">
      <c r="A41726">
        <v>7229</v>
      </c>
      <c r="B41726" t="s">
        <v>139</v>
      </c>
      <c r="C41726" s="30">
        <v>3.5</v>
      </c>
      <c r="D41726" t="s">
        <v>20</v>
      </c>
      <c r="G41726" t="s">
        <v>273</v>
      </c>
    </row>
    <row r="41727" spans="1:7">
      <c r="A41727">
        <v>7229</v>
      </c>
      <c r="B41727" t="s">
        <v>139</v>
      </c>
      <c r="C41727" s="30">
        <v>3.85</v>
      </c>
      <c r="D41727" t="s">
        <v>20</v>
      </c>
      <c r="E41727">
        <v>2026</v>
      </c>
      <c r="G41727" t="s">
        <v>273</v>
      </c>
    </row>
    <row r="41728" spans="1:7">
      <c r="A41728">
        <v>7229</v>
      </c>
      <c r="B41728" t="s">
        <v>139</v>
      </c>
      <c r="C41728" s="30">
        <v>4.2</v>
      </c>
      <c r="D41728" t="s">
        <v>20</v>
      </c>
      <c r="E41728">
        <v>2027</v>
      </c>
      <c r="G41728" t="s">
        <v>273</v>
      </c>
    </row>
    <row r="41729" spans="1:7">
      <c r="A41729">
        <v>7229</v>
      </c>
      <c r="B41729" t="s">
        <v>139</v>
      </c>
      <c r="C41729" s="30">
        <v>4.55</v>
      </c>
      <c r="D41729" t="s">
        <v>20</v>
      </c>
      <c r="E41729">
        <v>2028</v>
      </c>
      <c r="G41729" t="s">
        <v>273</v>
      </c>
    </row>
    <row r="41730" spans="1:7">
      <c r="A41730">
        <v>7301</v>
      </c>
      <c r="B41730" t="s">
        <v>139</v>
      </c>
      <c r="C41730" s="30">
        <v>2.37</v>
      </c>
      <c r="D41730" t="s">
        <v>20</v>
      </c>
      <c r="G41730" t="s">
        <v>273</v>
      </c>
    </row>
    <row r="41731" spans="1:7">
      <c r="A41731">
        <v>7301</v>
      </c>
      <c r="B41731" t="s">
        <v>139</v>
      </c>
      <c r="C41731" s="30">
        <v>2.6070000000000002</v>
      </c>
      <c r="D41731" t="s">
        <v>20</v>
      </c>
      <c r="E41731">
        <v>2026</v>
      </c>
      <c r="G41731" t="s">
        <v>273</v>
      </c>
    </row>
    <row r="41732" spans="1:7">
      <c r="A41732">
        <v>7301</v>
      </c>
      <c r="B41732" t="s">
        <v>139</v>
      </c>
      <c r="C41732" s="30">
        <v>2.8440000000000003</v>
      </c>
      <c r="D41732" t="s">
        <v>20</v>
      </c>
      <c r="E41732">
        <v>2027</v>
      </c>
      <c r="G41732" t="s">
        <v>273</v>
      </c>
    </row>
    <row r="41733" spans="1:7">
      <c r="A41733">
        <v>7301</v>
      </c>
      <c r="B41733" t="s">
        <v>139</v>
      </c>
      <c r="C41733" s="30">
        <v>3.081</v>
      </c>
      <c r="D41733" t="s">
        <v>20</v>
      </c>
      <c r="E41733">
        <v>2028</v>
      </c>
      <c r="G41733" t="s">
        <v>273</v>
      </c>
    </row>
    <row r="41734" spans="1:7">
      <c r="A41734">
        <v>7302</v>
      </c>
      <c r="B41734" t="s">
        <v>139</v>
      </c>
      <c r="C41734" s="30">
        <v>2.77</v>
      </c>
      <c r="D41734" t="s">
        <v>20</v>
      </c>
      <c r="G41734" t="s">
        <v>273</v>
      </c>
    </row>
    <row r="41735" spans="1:7">
      <c r="A41735">
        <v>7302</v>
      </c>
      <c r="B41735" t="s">
        <v>139</v>
      </c>
      <c r="C41735" s="30">
        <v>3.0470000000000002</v>
      </c>
      <c r="D41735" t="s">
        <v>20</v>
      </c>
      <c r="E41735">
        <v>2026</v>
      </c>
      <c r="G41735" t="s">
        <v>273</v>
      </c>
    </row>
    <row r="41736" spans="1:7">
      <c r="A41736">
        <v>7302</v>
      </c>
      <c r="B41736" t="s">
        <v>139</v>
      </c>
      <c r="C41736" s="30">
        <v>3.3239999999999998</v>
      </c>
      <c r="D41736" t="s">
        <v>20</v>
      </c>
      <c r="E41736">
        <v>2027</v>
      </c>
      <c r="G41736" t="s">
        <v>273</v>
      </c>
    </row>
    <row r="41737" spans="1:7">
      <c r="A41737">
        <v>7302</v>
      </c>
      <c r="B41737" t="s">
        <v>139</v>
      </c>
      <c r="C41737" s="30">
        <v>3.601</v>
      </c>
      <c r="D41737" t="s">
        <v>20</v>
      </c>
      <c r="E41737">
        <v>2028</v>
      </c>
      <c r="G41737" t="s">
        <v>273</v>
      </c>
    </row>
    <row r="41738" spans="1:7">
      <c r="A41738">
        <v>730300</v>
      </c>
      <c r="B41738" t="s">
        <v>139</v>
      </c>
      <c r="C41738" s="30">
        <v>2.23</v>
      </c>
      <c r="G41738" t="s">
        <v>273</v>
      </c>
    </row>
    <row r="41739" spans="1:7">
      <c r="A41739">
        <v>730300</v>
      </c>
      <c r="B41739" t="s">
        <v>139</v>
      </c>
      <c r="C41739" s="30">
        <v>2.4529999999999998</v>
      </c>
      <c r="E41739">
        <v>2026</v>
      </c>
      <c r="G41739" t="s">
        <v>273</v>
      </c>
    </row>
    <row r="41740" spans="1:7">
      <c r="A41740">
        <v>730300</v>
      </c>
      <c r="B41740" t="s">
        <v>139</v>
      </c>
      <c r="C41740" s="30">
        <v>2.6760000000000002</v>
      </c>
      <c r="E41740">
        <v>2027</v>
      </c>
      <c r="G41740" t="s">
        <v>273</v>
      </c>
    </row>
    <row r="41741" spans="1:7">
      <c r="A41741">
        <v>730300</v>
      </c>
      <c r="B41741" t="s">
        <v>139</v>
      </c>
      <c r="C41741" s="30">
        <v>2.899</v>
      </c>
      <c r="E41741">
        <v>2028</v>
      </c>
      <c r="G41741" t="s">
        <v>273</v>
      </c>
    </row>
    <row r="41742" spans="1:7">
      <c r="A41742">
        <v>73041100</v>
      </c>
      <c r="B41742" t="s">
        <v>139</v>
      </c>
      <c r="C41742" s="30">
        <v>3.07</v>
      </c>
      <c r="G41742" t="s">
        <v>273</v>
      </c>
    </row>
    <row r="41743" spans="1:7">
      <c r="A41743">
        <v>73041100</v>
      </c>
      <c r="B41743" t="s">
        <v>139</v>
      </c>
      <c r="C41743" s="30">
        <v>3.3769999999999998</v>
      </c>
      <c r="E41743">
        <v>2026</v>
      </c>
      <c r="G41743" t="s">
        <v>273</v>
      </c>
    </row>
    <row r="41744" spans="1:7">
      <c r="A41744">
        <v>73041100</v>
      </c>
      <c r="B41744" t="s">
        <v>139</v>
      </c>
      <c r="C41744" s="30">
        <v>3.6839999999999997</v>
      </c>
      <c r="E41744">
        <v>2027</v>
      </c>
      <c r="G41744" t="s">
        <v>273</v>
      </c>
    </row>
    <row r="41745" spans="1:7">
      <c r="A41745">
        <v>73041100</v>
      </c>
      <c r="B41745" t="s">
        <v>139</v>
      </c>
      <c r="C41745" s="30">
        <v>3.9909999999999997</v>
      </c>
      <c r="E41745">
        <v>2028</v>
      </c>
      <c r="G41745" t="s">
        <v>273</v>
      </c>
    </row>
    <row r="41746" spans="1:7">
      <c r="A41746">
        <v>730419</v>
      </c>
      <c r="B41746" t="s">
        <v>139</v>
      </c>
      <c r="C41746" s="30">
        <v>2.33</v>
      </c>
      <c r="D41746" t="s">
        <v>20</v>
      </c>
      <c r="G41746" t="s">
        <v>273</v>
      </c>
    </row>
    <row r="41747" spans="1:7">
      <c r="A41747">
        <v>730419</v>
      </c>
      <c r="B41747" t="s">
        <v>139</v>
      </c>
      <c r="C41747" s="30">
        <v>2.5630000000000002</v>
      </c>
      <c r="D41747" t="s">
        <v>20</v>
      </c>
      <c r="E41747">
        <v>2026</v>
      </c>
      <c r="G41747" t="s">
        <v>273</v>
      </c>
    </row>
    <row r="41748" spans="1:7">
      <c r="A41748">
        <v>730419</v>
      </c>
      <c r="B41748" t="s">
        <v>139</v>
      </c>
      <c r="C41748" s="30">
        <v>2.7960000000000003</v>
      </c>
      <c r="D41748" t="s">
        <v>20</v>
      </c>
      <c r="E41748">
        <v>2027</v>
      </c>
      <c r="G41748" t="s">
        <v>273</v>
      </c>
    </row>
    <row r="41749" spans="1:7">
      <c r="A41749">
        <v>730419</v>
      </c>
      <c r="B41749" t="s">
        <v>139</v>
      </c>
      <c r="C41749" s="30">
        <v>3.0289999999999999</v>
      </c>
      <c r="D41749" t="s">
        <v>20</v>
      </c>
      <c r="E41749">
        <v>2028</v>
      </c>
      <c r="G41749" t="s">
        <v>273</v>
      </c>
    </row>
    <row r="41750" spans="1:7">
      <c r="A41750">
        <v>73042200</v>
      </c>
      <c r="B41750" t="s">
        <v>139</v>
      </c>
      <c r="C41750" s="30">
        <v>3.07</v>
      </c>
      <c r="G41750" t="s">
        <v>273</v>
      </c>
    </row>
    <row r="41751" spans="1:7">
      <c r="A41751">
        <v>73042200</v>
      </c>
      <c r="B41751" t="s">
        <v>139</v>
      </c>
      <c r="C41751" s="30">
        <v>3.3769999999999998</v>
      </c>
      <c r="E41751">
        <v>2026</v>
      </c>
      <c r="G41751" t="s">
        <v>273</v>
      </c>
    </row>
    <row r="41752" spans="1:7">
      <c r="A41752">
        <v>73042200</v>
      </c>
      <c r="B41752" t="s">
        <v>139</v>
      </c>
      <c r="C41752" s="30">
        <v>3.6839999999999997</v>
      </c>
      <c r="E41752">
        <v>2027</v>
      </c>
      <c r="G41752" t="s">
        <v>273</v>
      </c>
    </row>
    <row r="41753" spans="1:7">
      <c r="A41753">
        <v>73042200</v>
      </c>
      <c r="B41753" t="s">
        <v>139</v>
      </c>
      <c r="C41753" s="30">
        <v>3.9909999999999997</v>
      </c>
      <c r="E41753">
        <v>2028</v>
      </c>
      <c r="G41753" t="s">
        <v>273</v>
      </c>
    </row>
    <row r="41754" spans="1:7">
      <c r="A41754">
        <v>73042300</v>
      </c>
      <c r="B41754" t="s">
        <v>139</v>
      </c>
      <c r="C41754" s="30">
        <v>2.33</v>
      </c>
      <c r="D41754" t="s">
        <v>20</v>
      </c>
      <c r="G41754" t="s">
        <v>273</v>
      </c>
    </row>
    <row r="41755" spans="1:7">
      <c r="A41755">
        <v>73042300</v>
      </c>
      <c r="B41755" t="s">
        <v>139</v>
      </c>
      <c r="C41755" s="30">
        <v>2.5630000000000002</v>
      </c>
      <c r="D41755" t="s">
        <v>20</v>
      </c>
      <c r="E41755">
        <v>2026</v>
      </c>
      <c r="G41755" t="s">
        <v>273</v>
      </c>
    </row>
    <row r="41756" spans="1:7">
      <c r="A41756">
        <v>73042300</v>
      </c>
      <c r="B41756" t="s">
        <v>139</v>
      </c>
      <c r="C41756" s="30">
        <v>2.7960000000000003</v>
      </c>
      <c r="D41756" t="s">
        <v>20</v>
      </c>
      <c r="E41756">
        <v>2027</v>
      </c>
      <c r="G41756" t="s">
        <v>273</v>
      </c>
    </row>
    <row r="41757" spans="1:7">
      <c r="A41757">
        <v>73042300</v>
      </c>
      <c r="B41757" t="s">
        <v>139</v>
      </c>
      <c r="C41757" s="30">
        <v>3.0289999999999999</v>
      </c>
      <c r="D41757" t="s">
        <v>20</v>
      </c>
      <c r="E41757">
        <v>2028</v>
      </c>
      <c r="G41757" t="s">
        <v>273</v>
      </c>
    </row>
    <row r="41758" spans="1:7">
      <c r="A41758">
        <v>73042400</v>
      </c>
      <c r="B41758" t="s">
        <v>139</v>
      </c>
      <c r="C41758" s="30">
        <v>3.07</v>
      </c>
      <c r="G41758" t="s">
        <v>273</v>
      </c>
    </row>
    <row r="41759" spans="1:7">
      <c r="A41759">
        <v>73042400</v>
      </c>
      <c r="B41759" t="s">
        <v>139</v>
      </c>
      <c r="C41759" s="30">
        <v>3.3769999999999998</v>
      </c>
      <c r="E41759">
        <v>2026</v>
      </c>
      <c r="G41759" t="s">
        <v>273</v>
      </c>
    </row>
    <row r="41760" spans="1:7">
      <c r="A41760">
        <v>73042400</v>
      </c>
      <c r="B41760" t="s">
        <v>139</v>
      </c>
      <c r="C41760" s="30">
        <v>3.6839999999999997</v>
      </c>
      <c r="E41760">
        <v>2027</v>
      </c>
      <c r="G41760" t="s">
        <v>273</v>
      </c>
    </row>
    <row r="41761" spans="1:7">
      <c r="A41761">
        <v>73042400</v>
      </c>
      <c r="B41761" t="s">
        <v>139</v>
      </c>
      <c r="C41761" s="30">
        <v>3.9909999999999997</v>
      </c>
      <c r="E41761">
        <v>2028</v>
      </c>
      <c r="G41761" t="s">
        <v>273</v>
      </c>
    </row>
    <row r="41762" spans="1:7">
      <c r="A41762">
        <v>730429</v>
      </c>
      <c r="B41762" t="s">
        <v>139</v>
      </c>
      <c r="C41762" s="30">
        <v>2.33</v>
      </c>
      <c r="D41762" t="s">
        <v>20</v>
      </c>
      <c r="G41762" t="s">
        <v>273</v>
      </c>
    </row>
    <row r="41763" spans="1:7">
      <c r="A41763">
        <v>730429</v>
      </c>
      <c r="B41763" t="s">
        <v>139</v>
      </c>
      <c r="C41763" s="30">
        <v>2.5630000000000002</v>
      </c>
      <c r="D41763" t="s">
        <v>20</v>
      </c>
      <c r="E41763">
        <v>2026</v>
      </c>
      <c r="G41763" t="s">
        <v>273</v>
      </c>
    </row>
    <row r="41764" spans="1:7">
      <c r="A41764">
        <v>730429</v>
      </c>
      <c r="B41764" t="s">
        <v>139</v>
      </c>
      <c r="C41764" s="30">
        <v>2.7960000000000003</v>
      </c>
      <c r="D41764" t="s">
        <v>20</v>
      </c>
      <c r="E41764">
        <v>2027</v>
      </c>
      <c r="G41764" t="s">
        <v>273</v>
      </c>
    </row>
    <row r="41765" spans="1:7">
      <c r="A41765">
        <v>730429</v>
      </c>
      <c r="B41765" t="s">
        <v>139</v>
      </c>
      <c r="C41765" s="30">
        <v>3.0289999999999999</v>
      </c>
      <c r="D41765" t="s">
        <v>20</v>
      </c>
      <c r="E41765">
        <v>2028</v>
      </c>
      <c r="G41765" t="s">
        <v>273</v>
      </c>
    </row>
    <row r="41766" spans="1:7">
      <c r="A41766">
        <v>730431</v>
      </c>
      <c r="B41766" t="s">
        <v>139</v>
      </c>
      <c r="C41766" s="30">
        <v>2.33</v>
      </c>
      <c r="D41766" t="s">
        <v>20</v>
      </c>
      <c r="G41766" t="s">
        <v>273</v>
      </c>
    </row>
    <row r="41767" spans="1:7">
      <c r="A41767">
        <v>730431</v>
      </c>
      <c r="B41767" t="s">
        <v>139</v>
      </c>
      <c r="C41767" s="30">
        <v>2.5630000000000002</v>
      </c>
      <c r="D41767" t="s">
        <v>20</v>
      </c>
      <c r="E41767">
        <v>2026</v>
      </c>
      <c r="G41767" t="s">
        <v>273</v>
      </c>
    </row>
    <row r="41768" spans="1:7">
      <c r="A41768">
        <v>730431</v>
      </c>
      <c r="B41768" t="s">
        <v>139</v>
      </c>
      <c r="C41768" s="30">
        <v>2.7960000000000003</v>
      </c>
      <c r="D41768" t="s">
        <v>20</v>
      </c>
      <c r="E41768">
        <v>2027</v>
      </c>
      <c r="G41768" t="s">
        <v>273</v>
      </c>
    </row>
    <row r="41769" spans="1:7">
      <c r="A41769">
        <v>730431</v>
      </c>
      <c r="B41769" t="s">
        <v>139</v>
      </c>
      <c r="C41769" s="30">
        <v>3.0289999999999999</v>
      </c>
      <c r="D41769" t="s">
        <v>20</v>
      </c>
      <c r="E41769">
        <v>2028</v>
      </c>
      <c r="G41769" t="s">
        <v>273</v>
      </c>
    </row>
    <row r="41770" spans="1:7">
      <c r="A41770">
        <v>730439</v>
      </c>
      <c r="B41770" t="s">
        <v>139</v>
      </c>
      <c r="C41770" s="30">
        <v>2.33</v>
      </c>
      <c r="D41770" t="s">
        <v>20</v>
      </c>
      <c r="G41770" t="s">
        <v>273</v>
      </c>
    </row>
    <row r="41771" spans="1:7">
      <c r="A41771">
        <v>730439</v>
      </c>
      <c r="B41771" t="s">
        <v>139</v>
      </c>
      <c r="C41771" s="30">
        <v>2.5630000000000002</v>
      </c>
      <c r="D41771" t="s">
        <v>20</v>
      </c>
      <c r="E41771">
        <v>2026</v>
      </c>
      <c r="G41771" t="s">
        <v>273</v>
      </c>
    </row>
    <row r="41772" spans="1:7">
      <c r="A41772">
        <v>730439</v>
      </c>
      <c r="B41772" t="s">
        <v>139</v>
      </c>
      <c r="C41772" s="30">
        <v>2.7960000000000003</v>
      </c>
      <c r="D41772" t="s">
        <v>20</v>
      </c>
      <c r="E41772">
        <v>2027</v>
      </c>
      <c r="G41772" t="s">
        <v>273</v>
      </c>
    </row>
    <row r="41773" spans="1:7">
      <c r="A41773">
        <v>730439</v>
      </c>
      <c r="B41773" t="s">
        <v>139</v>
      </c>
      <c r="C41773" s="30">
        <v>3.0289999999999999</v>
      </c>
      <c r="D41773" t="s">
        <v>20</v>
      </c>
      <c r="E41773">
        <v>2028</v>
      </c>
      <c r="G41773" t="s">
        <v>273</v>
      </c>
    </row>
    <row r="41774" spans="1:7">
      <c r="A41774">
        <v>73044100</v>
      </c>
      <c r="B41774" t="s">
        <v>139</v>
      </c>
      <c r="C41774" s="30">
        <v>3.07</v>
      </c>
      <c r="G41774" t="s">
        <v>273</v>
      </c>
    </row>
    <row r="41775" spans="1:7">
      <c r="A41775">
        <v>73044100</v>
      </c>
      <c r="B41775" t="s">
        <v>139</v>
      </c>
      <c r="C41775" s="30">
        <v>3.3769999999999998</v>
      </c>
      <c r="E41775">
        <v>2026</v>
      </c>
      <c r="G41775" t="s">
        <v>273</v>
      </c>
    </row>
    <row r="41776" spans="1:7">
      <c r="A41776">
        <v>73044100</v>
      </c>
      <c r="B41776" t="s">
        <v>139</v>
      </c>
      <c r="C41776" s="30">
        <v>3.6839999999999997</v>
      </c>
      <c r="E41776">
        <v>2027</v>
      </c>
      <c r="G41776" t="s">
        <v>273</v>
      </c>
    </row>
    <row r="41777" spans="1:7">
      <c r="A41777">
        <v>73044100</v>
      </c>
      <c r="B41777" t="s">
        <v>139</v>
      </c>
      <c r="C41777" s="30">
        <v>3.9909999999999997</v>
      </c>
      <c r="E41777">
        <v>2028</v>
      </c>
      <c r="G41777" t="s">
        <v>273</v>
      </c>
    </row>
    <row r="41778" spans="1:7">
      <c r="A41778">
        <v>730449</v>
      </c>
      <c r="B41778" t="s">
        <v>139</v>
      </c>
      <c r="C41778" s="30">
        <v>3.07</v>
      </c>
      <c r="G41778" t="s">
        <v>273</v>
      </c>
    </row>
    <row r="41779" spans="1:7">
      <c r="A41779">
        <v>730449</v>
      </c>
      <c r="B41779" t="s">
        <v>139</v>
      </c>
      <c r="C41779" s="30">
        <v>3.3769999999999998</v>
      </c>
      <c r="E41779">
        <v>2026</v>
      </c>
      <c r="G41779" t="s">
        <v>273</v>
      </c>
    </row>
    <row r="41780" spans="1:7">
      <c r="A41780">
        <v>730449</v>
      </c>
      <c r="B41780" t="s">
        <v>139</v>
      </c>
      <c r="C41780" s="30">
        <v>3.6839999999999997</v>
      </c>
      <c r="E41780">
        <v>2027</v>
      </c>
      <c r="G41780" t="s">
        <v>273</v>
      </c>
    </row>
    <row r="41781" spans="1:7">
      <c r="A41781">
        <v>730449</v>
      </c>
      <c r="B41781" t="s">
        <v>139</v>
      </c>
      <c r="C41781" s="30">
        <v>3.9909999999999997</v>
      </c>
      <c r="E41781">
        <v>2028</v>
      </c>
      <c r="G41781" t="s">
        <v>273</v>
      </c>
    </row>
    <row r="41782" spans="1:7">
      <c r="A41782">
        <v>730451</v>
      </c>
      <c r="B41782" t="s">
        <v>139</v>
      </c>
      <c r="C41782" s="30">
        <v>2.2599999999999998</v>
      </c>
      <c r="D41782" t="s">
        <v>21</v>
      </c>
      <c r="G41782" t="s">
        <v>273</v>
      </c>
    </row>
    <row r="41783" spans="1:7">
      <c r="A41783">
        <v>730451</v>
      </c>
      <c r="B41783" t="s">
        <v>139</v>
      </c>
      <c r="C41783" s="30">
        <v>2.4859999999999998</v>
      </c>
      <c r="D41783" t="s">
        <v>21</v>
      </c>
      <c r="E41783">
        <v>2026</v>
      </c>
      <c r="G41783" t="s">
        <v>273</v>
      </c>
    </row>
    <row r="41784" spans="1:7">
      <c r="A41784">
        <v>730451</v>
      </c>
      <c r="B41784" t="s">
        <v>139</v>
      </c>
      <c r="C41784" s="30">
        <v>2.7119999999999997</v>
      </c>
      <c r="D41784" t="s">
        <v>21</v>
      </c>
      <c r="E41784">
        <v>2027</v>
      </c>
      <c r="G41784" t="s">
        <v>273</v>
      </c>
    </row>
    <row r="41785" spans="1:7">
      <c r="A41785">
        <v>730451</v>
      </c>
      <c r="B41785" t="s">
        <v>139</v>
      </c>
      <c r="C41785" s="30">
        <v>2.9379999999999997</v>
      </c>
      <c r="D41785" t="s">
        <v>21</v>
      </c>
      <c r="E41785">
        <v>2028</v>
      </c>
      <c r="G41785" t="s">
        <v>273</v>
      </c>
    </row>
    <row r="41786" spans="1:7">
      <c r="A41786">
        <v>730459</v>
      </c>
      <c r="B41786" t="s">
        <v>139</v>
      </c>
      <c r="C41786" s="30">
        <v>2.2599999999999998</v>
      </c>
      <c r="D41786" t="s">
        <v>20</v>
      </c>
      <c r="G41786" t="s">
        <v>273</v>
      </c>
    </row>
    <row r="41787" spans="1:7">
      <c r="A41787">
        <v>730459</v>
      </c>
      <c r="B41787" t="s">
        <v>139</v>
      </c>
      <c r="C41787" s="30">
        <v>2.4859999999999998</v>
      </c>
      <c r="D41787" t="s">
        <v>20</v>
      </c>
      <c r="E41787">
        <v>2026</v>
      </c>
      <c r="G41787" t="s">
        <v>273</v>
      </c>
    </row>
    <row r="41788" spans="1:7">
      <c r="A41788">
        <v>730459</v>
      </c>
      <c r="B41788" t="s">
        <v>139</v>
      </c>
      <c r="C41788" s="30">
        <v>2.7119999999999997</v>
      </c>
      <c r="D41788" t="s">
        <v>20</v>
      </c>
      <c r="E41788">
        <v>2027</v>
      </c>
      <c r="G41788" t="s">
        <v>273</v>
      </c>
    </row>
    <row r="41789" spans="1:7">
      <c r="A41789">
        <v>730459</v>
      </c>
      <c r="B41789" t="s">
        <v>139</v>
      </c>
      <c r="C41789" s="30">
        <v>2.9379999999999997</v>
      </c>
      <c r="D41789" t="s">
        <v>20</v>
      </c>
      <c r="E41789">
        <v>2028</v>
      </c>
      <c r="G41789" t="s">
        <v>273</v>
      </c>
    </row>
    <row r="41790" spans="1:7">
      <c r="A41790">
        <v>73049000</v>
      </c>
      <c r="B41790" t="s">
        <v>139</v>
      </c>
      <c r="C41790" s="30">
        <v>2.33</v>
      </c>
      <c r="D41790" t="s">
        <v>20</v>
      </c>
      <c r="G41790" t="s">
        <v>273</v>
      </c>
    </row>
    <row r="41791" spans="1:7">
      <c r="A41791">
        <v>73049000</v>
      </c>
      <c r="B41791" t="s">
        <v>139</v>
      </c>
      <c r="C41791" s="30">
        <v>2.5630000000000002</v>
      </c>
      <c r="D41791" t="s">
        <v>20</v>
      </c>
      <c r="E41791">
        <v>2026</v>
      </c>
      <c r="G41791" t="s">
        <v>273</v>
      </c>
    </row>
    <row r="41792" spans="1:7">
      <c r="A41792">
        <v>73049000</v>
      </c>
      <c r="B41792" t="s">
        <v>139</v>
      </c>
      <c r="C41792" s="30">
        <v>2.7960000000000003</v>
      </c>
      <c r="D41792" t="s">
        <v>20</v>
      </c>
      <c r="E41792">
        <v>2027</v>
      </c>
      <c r="G41792" t="s">
        <v>273</v>
      </c>
    </row>
    <row r="41793" spans="1:7">
      <c r="A41793">
        <v>73049000</v>
      </c>
      <c r="B41793" t="s">
        <v>139</v>
      </c>
      <c r="C41793" s="30">
        <v>3.0289999999999999</v>
      </c>
      <c r="D41793" t="s">
        <v>20</v>
      </c>
      <c r="E41793">
        <v>2028</v>
      </c>
      <c r="G41793" t="s">
        <v>273</v>
      </c>
    </row>
    <row r="41794" spans="1:7">
      <c r="A41794">
        <v>7305</v>
      </c>
      <c r="B41794" t="s">
        <v>139</v>
      </c>
      <c r="C41794" s="30">
        <v>2.37</v>
      </c>
      <c r="D41794" t="s">
        <v>20</v>
      </c>
      <c r="G41794" t="s">
        <v>273</v>
      </c>
    </row>
    <row r="41795" spans="1:7">
      <c r="A41795">
        <v>7305</v>
      </c>
      <c r="B41795" t="s">
        <v>139</v>
      </c>
      <c r="C41795" s="30">
        <v>2.6070000000000002</v>
      </c>
      <c r="D41795" t="s">
        <v>20</v>
      </c>
      <c r="E41795">
        <v>2026</v>
      </c>
      <c r="G41795" t="s">
        <v>273</v>
      </c>
    </row>
    <row r="41796" spans="1:7">
      <c r="A41796">
        <v>7305</v>
      </c>
      <c r="B41796" t="s">
        <v>139</v>
      </c>
      <c r="C41796" s="30">
        <v>2.8440000000000003</v>
      </c>
      <c r="D41796" t="s">
        <v>20</v>
      </c>
      <c r="E41796">
        <v>2027</v>
      </c>
      <c r="G41796" t="s">
        <v>273</v>
      </c>
    </row>
    <row r="41797" spans="1:7">
      <c r="A41797">
        <v>7305</v>
      </c>
      <c r="B41797" t="s">
        <v>139</v>
      </c>
      <c r="C41797" s="30">
        <v>3.081</v>
      </c>
      <c r="D41797" t="s">
        <v>20</v>
      </c>
      <c r="E41797">
        <v>2028</v>
      </c>
      <c r="G41797" t="s">
        <v>273</v>
      </c>
    </row>
    <row r="41798" spans="1:7">
      <c r="A41798">
        <v>73061100</v>
      </c>
      <c r="B41798" t="s">
        <v>139</v>
      </c>
      <c r="C41798" s="30">
        <v>3.12</v>
      </c>
      <c r="G41798" t="s">
        <v>273</v>
      </c>
    </row>
    <row r="41799" spans="1:7">
      <c r="A41799">
        <v>73061100</v>
      </c>
      <c r="B41799" t="s">
        <v>139</v>
      </c>
      <c r="C41799" s="30">
        <v>3.4319999999999999</v>
      </c>
      <c r="E41799">
        <v>2026</v>
      </c>
      <c r="G41799" t="s">
        <v>273</v>
      </c>
    </row>
    <row r="41800" spans="1:7">
      <c r="A41800">
        <v>73061100</v>
      </c>
      <c r="B41800" t="s">
        <v>139</v>
      </c>
      <c r="C41800" s="30">
        <v>3.7440000000000002</v>
      </c>
      <c r="E41800">
        <v>2027</v>
      </c>
      <c r="G41800" t="s">
        <v>273</v>
      </c>
    </row>
    <row r="41801" spans="1:7">
      <c r="A41801">
        <v>73061100</v>
      </c>
      <c r="B41801" t="s">
        <v>139</v>
      </c>
      <c r="C41801" s="30">
        <v>4.056</v>
      </c>
      <c r="E41801">
        <v>2028</v>
      </c>
      <c r="G41801" t="s">
        <v>273</v>
      </c>
    </row>
    <row r="41802" spans="1:7">
      <c r="A41802">
        <v>73061900</v>
      </c>
      <c r="B41802" t="s">
        <v>139</v>
      </c>
      <c r="C41802" s="30">
        <v>2.37</v>
      </c>
      <c r="D41802" t="s">
        <v>20</v>
      </c>
      <c r="G41802" t="s">
        <v>273</v>
      </c>
    </row>
    <row r="41803" spans="1:7">
      <c r="A41803">
        <v>73061900</v>
      </c>
      <c r="B41803" t="s">
        <v>139</v>
      </c>
      <c r="C41803" s="30">
        <v>2.6070000000000002</v>
      </c>
      <c r="D41803" t="s">
        <v>20</v>
      </c>
      <c r="E41803">
        <v>2026</v>
      </c>
      <c r="G41803" t="s">
        <v>273</v>
      </c>
    </row>
    <row r="41804" spans="1:7">
      <c r="A41804">
        <v>73061900</v>
      </c>
      <c r="B41804" t="s">
        <v>139</v>
      </c>
      <c r="C41804" s="30">
        <v>2.8440000000000003</v>
      </c>
      <c r="D41804" t="s">
        <v>20</v>
      </c>
      <c r="E41804">
        <v>2027</v>
      </c>
      <c r="G41804" t="s">
        <v>273</v>
      </c>
    </row>
    <row r="41805" spans="1:7">
      <c r="A41805">
        <v>73061900</v>
      </c>
      <c r="B41805" t="s">
        <v>139</v>
      </c>
      <c r="C41805" s="30">
        <v>3.081</v>
      </c>
      <c r="D41805" t="s">
        <v>20</v>
      </c>
      <c r="E41805">
        <v>2028</v>
      </c>
      <c r="G41805" t="s">
        <v>273</v>
      </c>
    </row>
    <row r="41806" spans="1:7">
      <c r="A41806">
        <v>73062100</v>
      </c>
      <c r="B41806" t="s">
        <v>139</v>
      </c>
      <c r="C41806" s="30">
        <v>3.12</v>
      </c>
      <c r="G41806" t="s">
        <v>273</v>
      </c>
    </row>
    <row r="41807" spans="1:7">
      <c r="A41807">
        <v>73062100</v>
      </c>
      <c r="B41807" t="s">
        <v>139</v>
      </c>
      <c r="C41807" s="30">
        <v>3.4319999999999999</v>
      </c>
      <c r="E41807">
        <v>2026</v>
      </c>
      <c r="G41807" t="s">
        <v>273</v>
      </c>
    </row>
    <row r="41808" spans="1:7">
      <c r="A41808">
        <v>73062100</v>
      </c>
      <c r="B41808" t="s">
        <v>139</v>
      </c>
      <c r="C41808" s="30">
        <v>3.7440000000000002</v>
      </c>
      <c r="E41808">
        <v>2027</v>
      </c>
      <c r="G41808" t="s">
        <v>273</v>
      </c>
    </row>
    <row r="41809" spans="1:7">
      <c r="A41809">
        <v>73062100</v>
      </c>
      <c r="B41809" t="s">
        <v>139</v>
      </c>
      <c r="C41809" s="30">
        <v>4.056</v>
      </c>
      <c r="E41809">
        <v>2028</v>
      </c>
      <c r="G41809" t="s">
        <v>273</v>
      </c>
    </row>
    <row r="41810" spans="1:7">
      <c r="A41810">
        <v>73062900</v>
      </c>
      <c r="B41810" t="s">
        <v>139</v>
      </c>
      <c r="C41810" s="30">
        <v>2.37</v>
      </c>
      <c r="D41810" t="s">
        <v>20</v>
      </c>
      <c r="G41810" t="s">
        <v>273</v>
      </c>
    </row>
    <row r="41811" spans="1:7">
      <c r="A41811">
        <v>73062900</v>
      </c>
      <c r="B41811" t="s">
        <v>139</v>
      </c>
      <c r="C41811" s="30">
        <v>2.6070000000000002</v>
      </c>
      <c r="D41811" t="s">
        <v>20</v>
      </c>
      <c r="E41811">
        <v>2026</v>
      </c>
      <c r="G41811" t="s">
        <v>273</v>
      </c>
    </row>
    <row r="41812" spans="1:7">
      <c r="A41812">
        <v>73062900</v>
      </c>
      <c r="B41812" t="s">
        <v>139</v>
      </c>
      <c r="C41812" s="30">
        <v>2.8440000000000003</v>
      </c>
      <c r="D41812" t="s">
        <v>20</v>
      </c>
      <c r="E41812">
        <v>2027</v>
      </c>
      <c r="G41812" t="s">
        <v>273</v>
      </c>
    </row>
    <row r="41813" spans="1:7">
      <c r="A41813">
        <v>73062900</v>
      </c>
      <c r="B41813" t="s">
        <v>139</v>
      </c>
      <c r="C41813" s="30">
        <v>3.081</v>
      </c>
      <c r="D41813" t="s">
        <v>20</v>
      </c>
      <c r="E41813">
        <v>2028</v>
      </c>
      <c r="G41813" t="s">
        <v>273</v>
      </c>
    </row>
    <row r="41814" spans="1:7">
      <c r="A41814">
        <v>73063012</v>
      </c>
      <c r="B41814" t="s">
        <v>139</v>
      </c>
      <c r="C41814" s="30">
        <v>2.37</v>
      </c>
      <c r="D41814" t="s">
        <v>20</v>
      </c>
      <c r="G41814" t="s">
        <v>273</v>
      </c>
    </row>
    <row r="41815" spans="1:7">
      <c r="A41815">
        <v>73063012</v>
      </c>
      <c r="B41815" t="s">
        <v>139</v>
      </c>
      <c r="C41815" s="30">
        <v>2.6070000000000002</v>
      </c>
      <c r="D41815" t="s">
        <v>20</v>
      </c>
      <c r="E41815">
        <v>2026</v>
      </c>
      <c r="G41815" t="s">
        <v>273</v>
      </c>
    </row>
    <row r="41816" spans="1:7">
      <c r="A41816">
        <v>73063012</v>
      </c>
      <c r="B41816" t="s">
        <v>139</v>
      </c>
      <c r="C41816" s="30">
        <v>2.8440000000000003</v>
      </c>
      <c r="D41816" t="s">
        <v>20</v>
      </c>
      <c r="E41816">
        <v>2027</v>
      </c>
      <c r="G41816" t="s">
        <v>273</v>
      </c>
    </row>
    <row r="41817" spans="1:7">
      <c r="A41817">
        <v>73063012</v>
      </c>
      <c r="B41817" t="s">
        <v>139</v>
      </c>
      <c r="C41817" s="30">
        <v>3.081</v>
      </c>
      <c r="D41817" t="s">
        <v>20</v>
      </c>
      <c r="E41817">
        <v>2028</v>
      </c>
      <c r="G41817" t="s">
        <v>273</v>
      </c>
    </row>
    <row r="41818" spans="1:7">
      <c r="A41818">
        <v>73063018</v>
      </c>
      <c r="B41818" t="s">
        <v>139</v>
      </c>
      <c r="C41818" s="30">
        <v>2.35</v>
      </c>
      <c r="D41818" t="s">
        <v>20</v>
      </c>
      <c r="G41818" t="s">
        <v>273</v>
      </c>
    </row>
    <row r="41819" spans="1:7">
      <c r="A41819">
        <v>73063018</v>
      </c>
      <c r="B41819" t="s">
        <v>139</v>
      </c>
      <c r="C41819" s="30">
        <v>2.585</v>
      </c>
      <c r="D41819" t="s">
        <v>20</v>
      </c>
      <c r="E41819">
        <v>2026</v>
      </c>
      <c r="G41819" t="s">
        <v>273</v>
      </c>
    </row>
    <row r="41820" spans="1:7">
      <c r="A41820">
        <v>73063018</v>
      </c>
      <c r="B41820" t="s">
        <v>139</v>
      </c>
      <c r="C41820" s="30">
        <v>2.8200000000000003</v>
      </c>
      <c r="D41820" t="s">
        <v>20</v>
      </c>
      <c r="E41820">
        <v>2027</v>
      </c>
      <c r="G41820" t="s">
        <v>273</v>
      </c>
    </row>
    <row r="41821" spans="1:7">
      <c r="A41821">
        <v>73063018</v>
      </c>
      <c r="B41821" t="s">
        <v>139</v>
      </c>
      <c r="C41821" s="30">
        <v>3.0550000000000002</v>
      </c>
      <c r="D41821" t="s">
        <v>20</v>
      </c>
      <c r="E41821">
        <v>2028</v>
      </c>
      <c r="G41821" t="s">
        <v>273</v>
      </c>
    </row>
    <row r="41822" spans="1:7">
      <c r="A41822">
        <v>73063041</v>
      </c>
      <c r="B41822" t="s">
        <v>139</v>
      </c>
      <c r="C41822" s="30">
        <v>2.37</v>
      </c>
      <c r="D41822" t="s">
        <v>20</v>
      </c>
      <c r="G41822" t="s">
        <v>273</v>
      </c>
    </row>
    <row r="41823" spans="1:7">
      <c r="A41823">
        <v>73063041</v>
      </c>
      <c r="B41823" t="s">
        <v>139</v>
      </c>
      <c r="C41823" s="30">
        <v>2.6070000000000002</v>
      </c>
      <c r="D41823" t="s">
        <v>20</v>
      </c>
      <c r="E41823">
        <v>2026</v>
      </c>
      <c r="G41823" t="s">
        <v>273</v>
      </c>
    </row>
    <row r="41824" spans="1:7">
      <c r="A41824">
        <v>73063041</v>
      </c>
      <c r="B41824" t="s">
        <v>139</v>
      </c>
      <c r="C41824" s="30">
        <v>2.8440000000000003</v>
      </c>
      <c r="D41824" t="s">
        <v>20</v>
      </c>
      <c r="E41824">
        <v>2027</v>
      </c>
      <c r="G41824" t="s">
        <v>273</v>
      </c>
    </row>
    <row r="41825" spans="1:7">
      <c r="A41825">
        <v>73063041</v>
      </c>
      <c r="B41825" t="s">
        <v>139</v>
      </c>
      <c r="C41825" s="30">
        <v>3.081</v>
      </c>
      <c r="D41825" t="s">
        <v>20</v>
      </c>
      <c r="E41825">
        <v>2028</v>
      </c>
      <c r="G41825" t="s">
        <v>273</v>
      </c>
    </row>
    <row r="41826" spans="1:7">
      <c r="A41826">
        <v>73063049</v>
      </c>
      <c r="B41826" t="s">
        <v>139</v>
      </c>
      <c r="C41826" s="30">
        <v>2.37</v>
      </c>
      <c r="D41826" t="s">
        <v>20</v>
      </c>
      <c r="G41826" t="s">
        <v>273</v>
      </c>
    </row>
    <row r="41827" spans="1:7">
      <c r="A41827">
        <v>73063049</v>
      </c>
      <c r="B41827" t="s">
        <v>139</v>
      </c>
      <c r="C41827" s="30">
        <v>2.6070000000000002</v>
      </c>
      <c r="D41827" t="s">
        <v>20</v>
      </c>
      <c r="E41827">
        <v>2026</v>
      </c>
      <c r="G41827" t="s">
        <v>273</v>
      </c>
    </row>
    <row r="41828" spans="1:7">
      <c r="A41828">
        <v>73063049</v>
      </c>
      <c r="B41828" t="s">
        <v>139</v>
      </c>
      <c r="C41828" s="30">
        <v>2.8440000000000003</v>
      </c>
      <c r="D41828" t="s">
        <v>20</v>
      </c>
      <c r="E41828">
        <v>2027</v>
      </c>
      <c r="G41828" t="s">
        <v>273</v>
      </c>
    </row>
    <row r="41829" spans="1:7">
      <c r="A41829">
        <v>73063049</v>
      </c>
      <c r="B41829" t="s">
        <v>139</v>
      </c>
      <c r="C41829" s="30">
        <v>3.081</v>
      </c>
      <c r="D41829" t="s">
        <v>20</v>
      </c>
      <c r="E41829">
        <v>2028</v>
      </c>
      <c r="G41829" t="s">
        <v>273</v>
      </c>
    </row>
    <row r="41830" spans="1:7">
      <c r="A41830">
        <v>73063072</v>
      </c>
      <c r="B41830" t="s">
        <v>139</v>
      </c>
      <c r="C41830" s="30">
        <v>2.37</v>
      </c>
      <c r="D41830" t="s">
        <v>20</v>
      </c>
      <c r="G41830" t="s">
        <v>273</v>
      </c>
    </row>
    <row r="41831" spans="1:7">
      <c r="A41831">
        <v>73063072</v>
      </c>
      <c r="B41831" t="s">
        <v>139</v>
      </c>
      <c r="C41831" s="30">
        <v>2.6070000000000002</v>
      </c>
      <c r="D41831" t="s">
        <v>20</v>
      </c>
      <c r="E41831">
        <v>2026</v>
      </c>
      <c r="G41831" t="s">
        <v>273</v>
      </c>
    </row>
    <row r="41832" spans="1:7">
      <c r="A41832">
        <v>73063072</v>
      </c>
      <c r="B41832" t="s">
        <v>139</v>
      </c>
      <c r="C41832" s="30">
        <v>2.8440000000000003</v>
      </c>
      <c r="D41832" t="s">
        <v>20</v>
      </c>
      <c r="E41832">
        <v>2027</v>
      </c>
      <c r="G41832" t="s">
        <v>273</v>
      </c>
    </row>
    <row r="41833" spans="1:7">
      <c r="A41833">
        <v>73063072</v>
      </c>
      <c r="B41833" t="s">
        <v>139</v>
      </c>
      <c r="C41833" s="30">
        <v>3.081</v>
      </c>
      <c r="D41833" t="s">
        <v>20</v>
      </c>
      <c r="E41833">
        <v>2028</v>
      </c>
      <c r="G41833" t="s">
        <v>273</v>
      </c>
    </row>
    <row r="41834" spans="1:7">
      <c r="A41834">
        <v>73063077</v>
      </c>
      <c r="B41834" t="s">
        <v>139</v>
      </c>
      <c r="C41834" s="30">
        <v>2.37</v>
      </c>
      <c r="D41834" t="s">
        <v>20</v>
      </c>
      <c r="G41834" t="s">
        <v>273</v>
      </c>
    </row>
    <row r="41835" spans="1:7">
      <c r="A41835">
        <v>73063077</v>
      </c>
      <c r="B41835" t="s">
        <v>139</v>
      </c>
      <c r="C41835" s="30">
        <v>2.6070000000000002</v>
      </c>
      <c r="D41835" t="s">
        <v>20</v>
      </c>
      <c r="E41835">
        <v>2026</v>
      </c>
      <c r="G41835" t="s">
        <v>273</v>
      </c>
    </row>
    <row r="41836" spans="1:7">
      <c r="A41836">
        <v>73063077</v>
      </c>
      <c r="B41836" t="s">
        <v>139</v>
      </c>
      <c r="C41836" s="30">
        <v>2.8440000000000003</v>
      </c>
      <c r="D41836" t="s">
        <v>20</v>
      </c>
      <c r="E41836">
        <v>2027</v>
      </c>
      <c r="G41836" t="s">
        <v>273</v>
      </c>
    </row>
    <row r="41837" spans="1:7">
      <c r="A41837">
        <v>73063077</v>
      </c>
      <c r="B41837" t="s">
        <v>139</v>
      </c>
      <c r="C41837" s="30">
        <v>3.081</v>
      </c>
      <c r="D41837" t="s">
        <v>20</v>
      </c>
      <c r="E41837">
        <v>2028</v>
      </c>
      <c r="G41837" t="s">
        <v>273</v>
      </c>
    </row>
    <row r="41838" spans="1:7">
      <c r="A41838">
        <v>73063080</v>
      </c>
      <c r="B41838" t="s">
        <v>139</v>
      </c>
      <c r="C41838" s="30">
        <v>2.37</v>
      </c>
      <c r="D41838" t="s">
        <v>20</v>
      </c>
      <c r="G41838" t="s">
        <v>273</v>
      </c>
    </row>
    <row r="41839" spans="1:7">
      <c r="A41839">
        <v>73063080</v>
      </c>
      <c r="B41839" t="s">
        <v>139</v>
      </c>
      <c r="C41839" s="30">
        <v>2.6070000000000002</v>
      </c>
      <c r="D41839" t="s">
        <v>20</v>
      </c>
      <c r="E41839">
        <v>2026</v>
      </c>
      <c r="G41839" t="s">
        <v>273</v>
      </c>
    </row>
    <row r="41840" spans="1:7">
      <c r="A41840">
        <v>73063080</v>
      </c>
      <c r="B41840" t="s">
        <v>139</v>
      </c>
      <c r="C41840" s="30">
        <v>2.8440000000000003</v>
      </c>
      <c r="D41840" t="s">
        <v>20</v>
      </c>
      <c r="E41840">
        <v>2027</v>
      </c>
      <c r="G41840" t="s">
        <v>273</v>
      </c>
    </row>
    <row r="41841" spans="1:7">
      <c r="A41841">
        <v>73063080</v>
      </c>
      <c r="B41841" t="s">
        <v>139</v>
      </c>
      <c r="C41841" s="30">
        <v>3.081</v>
      </c>
      <c r="D41841" t="s">
        <v>20</v>
      </c>
      <c r="E41841">
        <v>2028</v>
      </c>
      <c r="G41841" t="s">
        <v>273</v>
      </c>
    </row>
    <row r="41842" spans="1:7">
      <c r="A41842">
        <v>73064020</v>
      </c>
      <c r="B41842" t="s">
        <v>139</v>
      </c>
      <c r="C41842" s="30">
        <v>3.12</v>
      </c>
      <c r="G41842" t="s">
        <v>273</v>
      </c>
    </row>
    <row r="41843" spans="1:7">
      <c r="A41843">
        <v>73064020</v>
      </c>
      <c r="B41843" t="s">
        <v>139</v>
      </c>
      <c r="C41843" s="30">
        <v>3.4319999999999999</v>
      </c>
      <c r="E41843">
        <v>2026</v>
      </c>
      <c r="G41843" t="s">
        <v>273</v>
      </c>
    </row>
    <row r="41844" spans="1:7">
      <c r="A41844">
        <v>73064020</v>
      </c>
      <c r="B41844" t="s">
        <v>139</v>
      </c>
      <c r="C41844" s="30">
        <v>3.7440000000000002</v>
      </c>
      <c r="E41844">
        <v>2027</v>
      </c>
      <c r="G41844" t="s">
        <v>273</v>
      </c>
    </row>
    <row r="41845" spans="1:7">
      <c r="A41845">
        <v>73064020</v>
      </c>
      <c r="B41845" t="s">
        <v>139</v>
      </c>
      <c r="C41845" s="30">
        <v>4.056</v>
      </c>
      <c r="E41845">
        <v>2028</v>
      </c>
      <c r="G41845" t="s">
        <v>273</v>
      </c>
    </row>
    <row r="41846" spans="1:7">
      <c r="A41846">
        <v>73064080</v>
      </c>
      <c r="B41846" t="s">
        <v>139</v>
      </c>
      <c r="C41846" s="30">
        <v>3.11</v>
      </c>
      <c r="G41846" t="s">
        <v>273</v>
      </c>
    </row>
    <row r="41847" spans="1:7">
      <c r="A41847">
        <v>73064080</v>
      </c>
      <c r="B41847" t="s">
        <v>139</v>
      </c>
      <c r="C41847" s="30">
        <v>3.4209999999999998</v>
      </c>
      <c r="E41847">
        <v>2026</v>
      </c>
      <c r="G41847" t="s">
        <v>273</v>
      </c>
    </row>
    <row r="41848" spans="1:7">
      <c r="A41848">
        <v>73064080</v>
      </c>
      <c r="B41848" t="s">
        <v>139</v>
      </c>
      <c r="C41848" s="30">
        <v>3.7319999999999998</v>
      </c>
      <c r="E41848">
        <v>2027</v>
      </c>
      <c r="G41848" t="s">
        <v>273</v>
      </c>
    </row>
    <row r="41849" spans="1:7">
      <c r="A41849">
        <v>73064080</v>
      </c>
      <c r="B41849" t="s">
        <v>139</v>
      </c>
      <c r="C41849" s="30">
        <v>4.0430000000000001</v>
      </c>
      <c r="E41849">
        <v>2028</v>
      </c>
      <c r="G41849" t="s">
        <v>273</v>
      </c>
    </row>
    <row r="41850" spans="1:7">
      <c r="A41850">
        <v>73065021</v>
      </c>
      <c r="B41850" t="s">
        <v>139</v>
      </c>
      <c r="C41850" s="30">
        <v>2.3199999999999998</v>
      </c>
      <c r="D41850" t="s">
        <v>21</v>
      </c>
      <c r="G41850" t="s">
        <v>273</v>
      </c>
    </row>
    <row r="41851" spans="1:7">
      <c r="A41851">
        <v>73065021</v>
      </c>
      <c r="B41851" t="s">
        <v>139</v>
      </c>
      <c r="C41851" s="30">
        <v>2.552</v>
      </c>
      <c r="D41851" t="s">
        <v>21</v>
      </c>
      <c r="E41851">
        <v>2026</v>
      </c>
      <c r="G41851" t="s">
        <v>273</v>
      </c>
    </row>
    <row r="41852" spans="1:7">
      <c r="A41852">
        <v>73065021</v>
      </c>
      <c r="B41852" t="s">
        <v>139</v>
      </c>
      <c r="C41852" s="30">
        <v>2.7839999999999998</v>
      </c>
      <c r="D41852" t="s">
        <v>21</v>
      </c>
      <c r="E41852">
        <v>2027</v>
      </c>
      <c r="G41852" t="s">
        <v>273</v>
      </c>
    </row>
    <row r="41853" spans="1:7">
      <c r="A41853">
        <v>73065021</v>
      </c>
      <c r="B41853" t="s">
        <v>139</v>
      </c>
      <c r="C41853" s="30">
        <v>3.016</v>
      </c>
      <c r="D41853" t="s">
        <v>21</v>
      </c>
      <c r="E41853">
        <v>2028</v>
      </c>
      <c r="G41853" t="s">
        <v>273</v>
      </c>
    </row>
    <row r="41854" spans="1:7">
      <c r="A41854">
        <v>73065029</v>
      </c>
      <c r="B41854" t="s">
        <v>139</v>
      </c>
      <c r="C41854" s="30">
        <v>2.31</v>
      </c>
      <c r="D41854" t="s">
        <v>21</v>
      </c>
      <c r="G41854" t="s">
        <v>273</v>
      </c>
    </row>
    <row r="41855" spans="1:7">
      <c r="A41855">
        <v>73065029</v>
      </c>
      <c r="B41855" t="s">
        <v>139</v>
      </c>
      <c r="C41855" s="30">
        <v>2.5409999999999999</v>
      </c>
      <c r="D41855" t="s">
        <v>21</v>
      </c>
      <c r="E41855">
        <v>2026</v>
      </c>
      <c r="G41855" t="s">
        <v>273</v>
      </c>
    </row>
    <row r="41856" spans="1:7">
      <c r="A41856">
        <v>73065029</v>
      </c>
      <c r="B41856" t="s">
        <v>139</v>
      </c>
      <c r="C41856" s="30">
        <v>2.7720000000000002</v>
      </c>
      <c r="D41856" t="s">
        <v>21</v>
      </c>
      <c r="E41856">
        <v>2027</v>
      </c>
      <c r="G41856" t="s">
        <v>273</v>
      </c>
    </row>
    <row r="41857" spans="1:7">
      <c r="A41857">
        <v>73065029</v>
      </c>
      <c r="B41857" t="s">
        <v>139</v>
      </c>
      <c r="C41857" s="30">
        <v>3.0030000000000001</v>
      </c>
      <c r="D41857" t="s">
        <v>21</v>
      </c>
      <c r="E41857">
        <v>2028</v>
      </c>
      <c r="G41857" t="s">
        <v>273</v>
      </c>
    </row>
    <row r="41858" spans="1:7">
      <c r="A41858">
        <v>73065080</v>
      </c>
      <c r="B41858" t="s">
        <v>139</v>
      </c>
      <c r="C41858" s="30">
        <v>2.3199999999999998</v>
      </c>
      <c r="D41858" t="s">
        <v>21</v>
      </c>
      <c r="G41858" t="s">
        <v>273</v>
      </c>
    </row>
    <row r="41859" spans="1:7">
      <c r="A41859">
        <v>73065080</v>
      </c>
      <c r="B41859" t="s">
        <v>139</v>
      </c>
      <c r="C41859" s="30">
        <v>2.552</v>
      </c>
      <c r="D41859" t="s">
        <v>21</v>
      </c>
      <c r="E41859">
        <v>2026</v>
      </c>
      <c r="G41859" t="s">
        <v>273</v>
      </c>
    </row>
    <row r="41860" spans="1:7">
      <c r="A41860">
        <v>73065080</v>
      </c>
      <c r="B41860" t="s">
        <v>139</v>
      </c>
      <c r="C41860" s="30">
        <v>2.7839999999999998</v>
      </c>
      <c r="D41860" t="s">
        <v>21</v>
      </c>
      <c r="E41860">
        <v>2027</v>
      </c>
      <c r="G41860" t="s">
        <v>273</v>
      </c>
    </row>
    <row r="41861" spans="1:7">
      <c r="A41861">
        <v>73065080</v>
      </c>
      <c r="B41861" t="s">
        <v>139</v>
      </c>
      <c r="C41861" s="30">
        <v>3.016</v>
      </c>
      <c r="D41861" t="s">
        <v>21</v>
      </c>
      <c r="E41861">
        <v>2028</v>
      </c>
      <c r="G41861" t="s">
        <v>273</v>
      </c>
    </row>
    <row r="41862" spans="1:7">
      <c r="A41862">
        <v>73066110</v>
      </c>
      <c r="B41862" t="s">
        <v>139</v>
      </c>
      <c r="C41862" s="30">
        <v>3.12</v>
      </c>
      <c r="G41862" t="s">
        <v>273</v>
      </c>
    </row>
    <row r="41863" spans="1:7">
      <c r="A41863">
        <v>73066110</v>
      </c>
      <c r="B41863" t="s">
        <v>139</v>
      </c>
      <c r="C41863" s="30">
        <v>3.4319999999999999</v>
      </c>
      <c r="E41863">
        <v>2026</v>
      </c>
      <c r="G41863" t="s">
        <v>273</v>
      </c>
    </row>
    <row r="41864" spans="1:7">
      <c r="A41864">
        <v>73066110</v>
      </c>
      <c r="B41864" t="s">
        <v>139</v>
      </c>
      <c r="C41864" s="30">
        <v>3.7440000000000002</v>
      </c>
      <c r="E41864">
        <v>2027</v>
      </c>
      <c r="G41864" t="s">
        <v>273</v>
      </c>
    </row>
    <row r="41865" spans="1:7">
      <c r="A41865">
        <v>73066110</v>
      </c>
      <c r="B41865" t="s">
        <v>139</v>
      </c>
      <c r="C41865" s="30">
        <v>4.056</v>
      </c>
      <c r="E41865">
        <v>2028</v>
      </c>
      <c r="G41865" t="s">
        <v>273</v>
      </c>
    </row>
    <row r="41866" spans="1:7">
      <c r="A41866">
        <v>73066192</v>
      </c>
      <c r="B41866" t="s">
        <v>139</v>
      </c>
      <c r="C41866" s="30">
        <v>2.37</v>
      </c>
      <c r="D41866" t="s">
        <v>20</v>
      </c>
      <c r="G41866" t="s">
        <v>273</v>
      </c>
    </row>
    <row r="41867" spans="1:7">
      <c r="A41867">
        <v>73066192</v>
      </c>
      <c r="B41867" t="s">
        <v>139</v>
      </c>
      <c r="C41867" s="30">
        <v>2.6070000000000002</v>
      </c>
      <c r="D41867" t="s">
        <v>20</v>
      </c>
      <c r="E41867">
        <v>2026</v>
      </c>
      <c r="G41867" t="s">
        <v>273</v>
      </c>
    </row>
    <row r="41868" spans="1:7">
      <c r="A41868">
        <v>73066192</v>
      </c>
      <c r="B41868" t="s">
        <v>139</v>
      </c>
      <c r="C41868" s="30">
        <v>2.8440000000000003</v>
      </c>
      <c r="D41868" t="s">
        <v>20</v>
      </c>
      <c r="E41868">
        <v>2027</v>
      </c>
      <c r="G41868" t="s">
        <v>273</v>
      </c>
    </row>
    <row r="41869" spans="1:7">
      <c r="A41869">
        <v>73066192</v>
      </c>
      <c r="B41869" t="s">
        <v>139</v>
      </c>
      <c r="C41869" s="30">
        <v>3.081</v>
      </c>
      <c r="D41869" t="s">
        <v>20</v>
      </c>
      <c r="E41869">
        <v>2028</v>
      </c>
      <c r="G41869" t="s">
        <v>273</v>
      </c>
    </row>
    <row r="41870" spans="1:7">
      <c r="A41870">
        <v>73066199</v>
      </c>
      <c r="B41870" t="s">
        <v>139</v>
      </c>
      <c r="C41870" s="30">
        <v>2.37</v>
      </c>
      <c r="D41870" t="s">
        <v>20</v>
      </c>
      <c r="G41870" t="s">
        <v>273</v>
      </c>
    </row>
    <row r="41871" spans="1:7">
      <c r="A41871">
        <v>73066199</v>
      </c>
      <c r="B41871" t="s">
        <v>139</v>
      </c>
      <c r="C41871" s="30">
        <v>2.6070000000000002</v>
      </c>
      <c r="D41871" t="s">
        <v>20</v>
      </c>
      <c r="E41871">
        <v>2026</v>
      </c>
      <c r="G41871" t="s">
        <v>273</v>
      </c>
    </row>
    <row r="41872" spans="1:7">
      <c r="A41872">
        <v>73066199</v>
      </c>
      <c r="B41872" t="s">
        <v>139</v>
      </c>
      <c r="C41872" s="30">
        <v>2.8440000000000003</v>
      </c>
      <c r="D41872" t="s">
        <v>20</v>
      </c>
      <c r="E41872">
        <v>2027</v>
      </c>
      <c r="G41872" t="s">
        <v>273</v>
      </c>
    </row>
    <row r="41873" spans="1:7">
      <c r="A41873">
        <v>73066199</v>
      </c>
      <c r="B41873" t="s">
        <v>139</v>
      </c>
      <c r="C41873" s="30">
        <v>3.081</v>
      </c>
      <c r="D41873" t="s">
        <v>20</v>
      </c>
      <c r="E41873">
        <v>2028</v>
      </c>
      <c r="G41873" t="s">
        <v>273</v>
      </c>
    </row>
    <row r="41874" spans="1:7">
      <c r="A41874">
        <v>73066910</v>
      </c>
      <c r="B41874" t="s">
        <v>139</v>
      </c>
      <c r="C41874" s="30">
        <v>3.12</v>
      </c>
      <c r="G41874" t="s">
        <v>273</v>
      </c>
    </row>
    <row r="41875" spans="1:7">
      <c r="A41875">
        <v>73066910</v>
      </c>
      <c r="B41875" t="s">
        <v>139</v>
      </c>
      <c r="C41875" s="30">
        <v>3.4319999999999999</v>
      </c>
      <c r="E41875">
        <v>2026</v>
      </c>
      <c r="G41875" t="s">
        <v>273</v>
      </c>
    </row>
    <row r="41876" spans="1:7">
      <c r="A41876">
        <v>73066910</v>
      </c>
      <c r="B41876" t="s">
        <v>139</v>
      </c>
      <c r="C41876" s="30">
        <v>3.7440000000000002</v>
      </c>
      <c r="E41876">
        <v>2027</v>
      </c>
      <c r="G41876" t="s">
        <v>273</v>
      </c>
    </row>
    <row r="41877" spans="1:7">
      <c r="A41877">
        <v>73066910</v>
      </c>
      <c r="B41877" t="s">
        <v>139</v>
      </c>
      <c r="C41877" s="30">
        <v>4.056</v>
      </c>
      <c r="E41877">
        <v>2028</v>
      </c>
      <c r="G41877" t="s">
        <v>273</v>
      </c>
    </row>
    <row r="41878" spans="1:7">
      <c r="A41878">
        <v>73066990</v>
      </c>
      <c r="B41878" t="s">
        <v>139</v>
      </c>
      <c r="C41878" s="30">
        <v>2.37</v>
      </c>
      <c r="D41878" t="s">
        <v>20</v>
      </c>
      <c r="G41878" t="s">
        <v>273</v>
      </c>
    </row>
    <row r="41879" spans="1:7">
      <c r="A41879">
        <v>73066990</v>
      </c>
      <c r="B41879" t="s">
        <v>139</v>
      </c>
      <c r="C41879" s="30">
        <v>2.6070000000000002</v>
      </c>
      <c r="D41879" t="s">
        <v>20</v>
      </c>
      <c r="E41879">
        <v>2026</v>
      </c>
      <c r="G41879" t="s">
        <v>273</v>
      </c>
    </row>
    <row r="41880" spans="1:7">
      <c r="A41880">
        <v>73066990</v>
      </c>
      <c r="B41880" t="s">
        <v>139</v>
      </c>
      <c r="C41880" s="30">
        <v>2.8440000000000003</v>
      </c>
      <c r="D41880" t="s">
        <v>20</v>
      </c>
      <c r="E41880">
        <v>2027</v>
      </c>
      <c r="G41880" t="s">
        <v>273</v>
      </c>
    </row>
    <row r="41881" spans="1:7">
      <c r="A41881">
        <v>73066990</v>
      </c>
      <c r="B41881" t="s">
        <v>139</v>
      </c>
      <c r="C41881" s="30">
        <v>3.081</v>
      </c>
      <c r="D41881" t="s">
        <v>20</v>
      </c>
      <c r="E41881">
        <v>2028</v>
      </c>
      <c r="G41881" t="s">
        <v>273</v>
      </c>
    </row>
    <row r="41882" spans="1:7">
      <c r="A41882">
        <v>73069000</v>
      </c>
      <c r="B41882" t="s">
        <v>139</v>
      </c>
      <c r="C41882" s="30">
        <v>2.37</v>
      </c>
      <c r="D41882" t="s">
        <v>20</v>
      </c>
      <c r="G41882" t="s">
        <v>273</v>
      </c>
    </row>
    <row r="41883" spans="1:7">
      <c r="A41883">
        <v>73069000</v>
      </c>
      <c r="B41883" t="s">
        <v>139</v>
      </c>
      <c r="C41883" s="30">
        <v>2.6070000000000002</v>
      </c>
      <c r="D41883" t="s">
        <v>20</v>
      </c>
      <c r="E41883">
        <v>2026</v>
      </c>
      <c r="G41883" t="s">
        <v>273</v>
      </c>
    </row>
    <row r="41884" spans="1:7">
      <c r="A41884">
        <v>73069000</v>
      </c>
      <c r="B41884" t="s">
        <v>139</v>
      </c>
      <c r="C41884" s="30">
        <v>2.8440000000000003</v>
      </c>
      <c r="D41884" t="s">
        <v>20</v>
      </c>
      <c r="E41884">
        <v>2027</v>
      </c>
      <c r="G41884" t="s">
        <v>273</v>
      </c>
    </row>
    <row r="41885" spans="1:7">
      <c r="A41885">
        <v>73069000</v>
      </c>
      <c r="B41885" t="s">
        <v>139</v>
      </c>
      <c r="C41885" s="30">
        <v>3.081</v>
      </c>
      <c r="D41885" t="s">
        <v>20</v>
      </c>
      <c r="E41885">
        <v>2028</v>
      </c>
      <c r="G41885" t="s">
        <v>273</v>
      </c>
    </row>
    <row r="41886" spans="1:7">
      <c r="A41886">
        <v>730711</v>
      </c>
      <c r="B41886" t="s">
        <v>139</v>
      </c>
      <c r="C41886" s="30">
        <v>2.23</v>
      </c>
      <c r="G41886" t="s">
        <v>273</v>
      </c>
    </row>
    <row r="41887" spans="1:7">
      <c r="A41887">
        <v>730711</v>
      </c>
      <c r="B41887" t="s">
        <v>139</v>
      </c>
      <c r="C41887" s="30">
        <v>2.4529999999999998</v>
      </c>
      <c r="E41887">
        <v>2026</v>
      </c>
      <c r="G41887" t="s">
        <v>273</v>
      </c>
    </row>
    <row r="41888" spans="1:7">
      <c r="A41888">
        <v>730711</v>
      </c>
      <c r="B41888" t="s">
        <v>139</v>
      </c>
      <c r="C41888" s="30">
        <v>2.6760000000000002</v>
      </c>
      <c r="E41888">
        <v>2027</v>
      </c>
      <c r="G41888" t="s">
        <v>273</v>
      </c>
    </row>
    <row r="41889" spans="1:7">
      <c r="A41889">
        <v>730711</v>
      </c>
      <c r="B41889" t="s">
        <v>139</v>
      </c>
      <c r="C41889" s="30">
        <v>2.899</v>
      </c>
      <c r="E41889">
        <v>2028</v>
      </c>
      <c r="G41889" t="s">
        <v>273</v>
      </c>
    </row>
    <row r="41890" spans="1:7">
      <c r="A41890">
        <v>73071910</v>
      </c>
      <c r="B41890" t="s">
        <v>139</v>
      </c>
      <c r="C41890" s="30">
        <v>2.23</v>
      </c>
      <c r="G41890" t="s">
        <v>273</v>
      </c>
    </row>
    <row r="41891" spans="1:7">
      <c r="A41891">
        <v>73071910</v>
      </c>
      <c r="B41891" t="s">
        <v>139</v>
      </c>
      <c r="C41891" s="30">
        <v>2.4529999999999998</v>
      </c>
      <c r="E41891">
        <v>2026</v>
      </c>
      <c r="G41891" t="s">
        <v>273</v>
      </c>
    </row>
    <row r="41892" spans="1:7">
      <c r="A41892">
        <v>73071910</v>
      </c>
      <c r="B41892" t="s">
        <v>139</v>
      </c>
      <c r="C41892" s="30">
        <v>2.6760000000000002</v>
      </c>
      <c r="E41892">
        <v>2027</v>
      </c>
      <c r="G41892" t="s">
        <v>273</v>
      </c>
    </row>
    <row r="41893" spans="1:7">
      <c r="A41893">
        <v>73071910</v>
      </c>
      <c r="B41893" t="s">
        <v>139</v>
      </c>
      <c r="C41893" s="30">
        <v>2.899</v>
      </c>
      <c r="E41893">
        <v>2028</v>
      </c>
      <c r="G41893" t="s">
        <v>273</v>
      </c>
    </row>
    <row r="41894" spans="1:7">
      <c r="A41894">
        <v>73071990</v>
      </c>
      <c r="B41894" t="s">
        <v>139</v>
      </c>
      <c r="C41894" s="30">
        <v>2.33</v>
      </c>
      <c r="D41894" t="s">
        <v>20</v>
      </c>
      <c r="G41894" t="s">
        <v>273</v>
      </c>
    </row>
    <row r="41895" spans="1:7">
      <c r="A41895">
        <v>73071990</v>
      </c>
      <c r="B41895" t="s">
        <v>139</v>
      </c>
      <c r="C41895" s="30">
        <v>2.5630000000000002</v>
      </c>
      <c r="D41895" t="s">
        <v>20</v>
      </c>
      <c r="E41895">
        <v>2026</v>
      </c>
      <c r="G41895" t="s">
        <v>273</v>
      </c>
    </row>
    <row r="41896" spans="1:7">
      <c r="A41896">
        <v>73071990</v>
      </c>
      <c r="B41896" t="s">
        <v>139</v>
      </c>
      <c r="C41896" s="30">
        <v>2.7960000000000003</v>
      </c>
      <c r="D41896" t="s">
        <v>20</v>
      </c>
      <c r="E41896">
        <v>2027</v>
      </c>
      <c r="G41896" t="s">
        <v>273</v>
      </c>
    </row>
    <row r="41897" spans="1:7">
      <c r="A41897">
        <v>73071990</v>
      </c>
      <c r="B41897" t="s">
        <v>139</v>
      </c>
      <c r="C41897" s="30">
        <v>3.0289999999999999</v>
      </c>
      <c r="D41897" t="s">
        <v>20</v>
      </c>
      <c r="E41897">
        <v>2028</v>
      </c>
      <c r="G41897" t="s">
        <v>273</v>
      </c>
    </row>
    <row r="41898" spans="1:7">
      <c r="A41898">
        <v>73072100</v>
      </c>
      <c r="B41898" t="s">
        <v>139</v>
      </c>
      <c r="C41898" s="30">
        <v>2.74</v>
      </c>
      <c r="G41898" t="s">
        <v>273</v>
      </c>
    </row>
    <row r="41899" spans="1:7">
      <c r="A41899">
        <v>73072100</v>
      </c>
      <c r="B41899" t="s">
        <v>139</v>
      </c>
      <c r="C41899" s="30">
        <v>3.0140000000000002</v>
      </c>
      <c r="E41899">
        <v>2026</v>
      </c>
      <c r="G41899" t="s">
        <v>273</v>
      </c>
    </row>
    <row r="41900" spans="1:7">
      <c r="A41900">
        <v>73072100</v>
      </c>
      <c r="B41900" t="s">
        <v>139</v>
      </c>
      <c r="C41900" s="30">
        <v>3.2880000000000003</v>
      </c>
      <c r="E41900">
        <v>2027</v>
      </c>
      <c r="G41900" t="s">
        <v>273</v>
      </c>
    </row>
    <row r="41901" spans="1:7">
      <c r="A41901">
        <v>73072100</v>
      </c>
      <c r="B41901" t="s">
        <v>139</v>
      </c>
      <c r="C41901" s="30">
        <v>3.5620000000000003</v>
      </c>
      <c r="E41901">
        <v>2028</v>
      </c>
      <c r="G41901" t="s">
        <v>273</v>
      </c>
    </row>
    <row r="41902" spans="1:7">
      <c r="A41902">
        <v>730722</v>
      </c>
      <c r="B41902" t="s">
        <v>139</v>
      </c>
      <c r="C41902" s="30">
        <v>2.74</v>
      </c>
      <c r="G41902" t="s">
        <v>273</v>
      </c>
    </row>
    <row r="41903" spans="1:7">
      <c r="A41903">
        <v>730722</v>
      </c>
      <c r="B41903" t="s">
        <v>139</v>
      </c>
      <c r="C41903" s="30">
        <v>3.0140000000000002</v>
      </c>
      <c r="E41903">
        <v>2026</v>
      </c>
      <c r="G41903" t="s">
        <v>273</v>
      </c>
    </row>
    <row r="41904" spans="1:7">
      <c r="A41904">
        <v>730722</v>
      </c>
      <c r="B41904" t="s">
        <v>139</v>
      </c>
      <c r="C41904" s="30">
        <v>3.2880000000000003</v>
      </c>
      <c r="E41904">
        <v>2027</v>
      </c>
      <c r="G41904" t="s">
        <v>273</v>
      </c>
    </row>
    <row r="41905" spans="1:7">
      <c r="A41905">
        <v>730722</v>
      </c>
      <c r="B41905" t="s">
        <v>139</v>
      </c>
      <c r="C41905" s="30">
        <v>3.5620000000000003</v>
      </c>
      <c r="E41905">
        <v>2028</v>
      </c>
      <c r="G41905" t="s">
        <v>273</v>
      </c>
    </row>
    <row r="41906" spans="1:7">
      <c r="A41906">
        <v>730723</v>
      </c>
      <c r="B41906" t="s">
        <v>139</v>
      </c>
      <c r="C41906" s="30">
        <v>2.74</v>
      </c>
      <c r="G41906" t="s">
        <v>273</v>
      </c>
    </row>
    <row r="41907" spans="1:7">
      <c r="A41907">
        <v>730723</v>
      </c>
      <c r="B41907" t="s">
        <v>139</v>
      </c>
      <c r="C41907" s="30">
        <v>3.0140000000000002</v>
      </c>
      <c r="E41907">
        <v>2026</v>
      </c>
      <c r="G41907" t="s">
        <v>273</v>
      </c>
    </row>
    <row r="41908" spans="1:7">
      <c r="A41908">
        <v>730723</v>
      </c>
      <c r="B41908" t="s">
        <v>139</v>
      </c>
      <c r="C41908" s="30">
        <v>3.2880000000000003</v>
      </c>
      <c r="E41908">
        <v>2027</v>
      </c>
      <c r="G41908" t="s">
        <v>273</v>
      </c>
    </row>
    <row r="41909" spans="1:7">
      <c r="A41909">
        <v>730723</v>
      </c>
      <c r="B41909" t="s">
        <v>139</v>
      </c>
      <c r="C41909" s="30">
        <v>3.5620000000000003</v>
      </c>
      <c r="E41909">
        <v>2028</v>
      </c>
      <c r="G41909" t="s">
        <v>273</v>
      </c>
    </row>
    <row r="41910" spans="1:7">
      <c r="A41910">
        <v>730729</v>
      </c>
      <c r="B41910" t="s">
        <v>139</v>
      </c>
      <c r="C41910" s="30">
        <v>2.74</v>
      </c>
      <c r="G41910" t="s">
        <v>273</v>
      </c>
    </row>
    <row r="41911" spans="1:7">
      <c r="A41911">
        <v>730729</v>
      </c>
      <c r="B41911" t="s">
        <v>139</v>
      </c>
      <c r="C41911" s="30">
        <v>3.0140000000000002</v>
      </c>
      <c r="E41911">
        <v>2026</v>
      </c>
      <c r="G41911" t="s">
        <v>273</v>
      </c>
    </row>
    <row r="41912" spans="1:7">
      <c r="A41912">
        <v>730729</v>
      </c>
      <c r="B41912" t="s">
        <v>139</v>
      </c>
      <c r="C41912" s="30">
        <v>3.2880000000000003</v>
      </c>
      <c r="E41912">
        <v>2027</v>
      </c>
      <c r="G41912" t="s">
        <v>273</v>
      </c>
    </row>
    <row r="41913" spans="1:7">
      <c r="A41913">
        <v>730729</v>
      </c>
      <c r="B41913" t="s">
        <v>139</v>
      </c>
      <c r="C41913" s="30">
        <v>3.5620000000000003</v>
      </c>
      <c r="E41913">
        <v>2028</v>
      </c>
      <c r="G41913" t="s">
        <v>273</v>
      </c>
    </row>
    <row r="41914" spans="1:7">
      <c r="A41914">
        <v>73079100</v>
      </c>
      <c r="B41914" t="s">
        <v>139</v>
      </c>
      <c r="C41914" s="30">
        <v>2.33</v>
      </c>
      <c r="D41914" t="s">
        <v>20</v>
      </c>
      <c r="G41914" t="s">
        <v>273</v>
      </c>
    </row>
    <row r="41915" spans="1:7">
      <c r="A41915">
        <v>73079100</v>
      </c>
      <c r="B41915" t="s">
        <v>139</v>
      </c>
      <c r="C41915" s="30">
        <v>2.5630000000000002</v>
      </c>
      <c r="D41915" t="s">
        <v>20</v>
      </c>
      <c r="E41915">
        <v>2026</v>
      </c>
      <c r="G41915" t="s">
        <v>273</v>
      </c>
    </row>
    <row r="41916" spans="1:7">
      <c r="A41916">
        <v>73079100</v>
      </c>
      <c r="B41916" t="s">
        <v>139</v>
      </c>
      <c r="C41916" s="30">
        <v>2.7960000000000003</v>
      </c>
      <c r="D41916" t="s">
        <v>20</v>
      </c>
      <c r="E41916">
        <v>2027</v>
      </c>
      <c r="G41916" t="s">
        <v>273</v>
      </c>
    </row>
    <row r="41917" spans="1:7">
      <c r="A41917">
        <v>73079100</v>
      </c>
      <c r="B41917" t="s">
        <v>139</v>
      </c>
      <c r="C41917" s="30">
        <v>3.0289999999999999</v>
      </c>
      <c r="D41917" t="s">
        <v>20</v>
      </c>
      <c r="E41917">
        <v>2028</v>
      </c>
      <c r="G41917" t="s">
        <v>273</v>
      </c>
    </row>
    <row r="41918" spans="1:7">
      <c r="A41918">
        <v>730792</v>
      </c>
      <c r="B41918" t="s">
        <v>139</v>
      </c>
      <c r="C41918" s="30">
        <v>2.33</v>
      </c>
      <c r="D41918" t="s">
        <v>20</v>
      </c>
      <c r="G41918" t="s">
        <v>273</v>
      </c>
    </row>
    <row r="41919" spans="1:7">
      <c r="A41919">
        <v>730792</v>
      </c>
      <c r="B41919" t="s">
        <v>139</v>
      </c>
      <c r="C41919" s="30">
        <v>2.5630000000000002</v>
      </c>
      <c r="D41919" t="s">
        <v>20</v>
      </c>
      <c r="E41919">
        <v>2026</v>
      </c>
      <c r="G41919" t="s">
        <v>273</v>
      </c>
    </row>
    <row r="41920" spans="1:7">
      <c r="A41920">
        <v>730792</v>
      </c>
      <c r="B41920" t="s">
        <v>139</v>
      </c>
      <c r="C41920" s="30">
        <v>2.7960000000000003</v>
      </c>
      <c r="D41920" t="s">
        <v>20</v>
      </c>
      <c r="E41920">
        <v>2027</v>
      </c>
      <c r="G41920" t="s">
        <v>273</v>
      </c>
    </row>
    <row r="41921" spans="1:7">
      <c r="A41921">
        <v>730792</v>
      </c>
      <c r="B41921" t="s">
        <v>139</v>
      </c>
      <c r="C41921" s="30">
        <v>3.0289999999999999</v>
      </c>
      <c r="D41921" t="s">
        <v>20</v>
      </c>
      <c r="E41921">
        <v>2028</v>
      </c>
      <c r="G41921" t="s">
        <v>273</v>
      </c>
    </row>
    <row r="41922" spans="1:7">
      <c r="A41922">
        <v>730793</v>
      </c>
      <c r="B41922" t="s">
        <v>139</v>
      </c>
      <c r="C41922" s="30">
        <v>2.33</v>
      </c>
      <c r="D41922" t="s">
        <v>20</v>
      </c>
      <c r="G41922" t="s">
        <v>273</v>
      </c>
    </row>
    <row r="41923" spans="1:7">
      <c r="A41923">
        <v>730793</v>
      </c>
      <c r="B41923" t="s">
        <v>139</v>
      </c>
      <c r="C41923" s="30">
        <v>2.5630000000000002</v>
      </c>
      <c r="D41923" t="s">
        <v>20</v>
      </c>
      <c r="E41923">
        <v>2026</v>
      </c>
      <c r="G41923" t="s">
        <v>273</v>
      </c>
    </row>
    <row r="41924" spans="1:7">
      <c r="A41924">
        <v>730793</v>
      </c>
      <c r="B41924" t="s">
        <v>139</v>
      </c>
      <c r="C41924" s="30">
        <v>2.7960000000000003</v>
      </c>
      <c r="D41924" t="s">
        <v>20</v>
      </c>
      <c r="E41924">
        <v>2027</v>
      </c>
      <c r="G41924" t="s">
        <v>273</v>
      </c>
    </row>
    <row r="41925" spans="1:7">
      <c r="A41925">
        <v>730793</v>
      </c>
      <c r="B41925" t="s">
        <v>139</v>
      </c>
      <c r="C41925" s="30">
        <v>3.0289999999999999</v>
      </c>
      <c r="D41925" t="s">
        <v>20</v>
      </c>
      <c r="E41925">
        <v>2028</v>
      </c>
      <c r="G41925" t="s">
        <v>273</v>
      </c>
    </row>
    <row r="41926" spans="1:7">
      <c r="A41926">
        <v>730799</v>
      </c>
      <c r="B41926" t="s">
        <v>139</v>
      </c>
      <c r="C41926" s="30">
        <v>2.33</v>
      </c>
      <c r="D41926" t="s">
        <v>20</v>
      </c>
      <c r="G41926" t="s">
        <v>273</v>
      </c>
    </row>
    <row r="41927" spans="1:7">
      <c r="A41927">
        <v>730799</v>
      </c>
      <c r="B41927" t="s">
        <v>139</v>
      </c>
      <c r="C41927" s="30">
        <v>2.5630000000000002</v>
      </c>
      <c r="D41927" t="s">
        <v>20</v>
      </c>
      <c r="E41927">
        <v>2026</v>
      </c>
      <c r="G41927" t="s">
        <v>273</v>
      </c>
    </row>
    <row r="41928" spans="1:7">
      <c r="A41928">
        <v>730799</v>
      </c>
      <c r="B41928" t="s">
        <v>139</v>
      </c>
      <c r="C41928" s="30">
        <v>2.7960000000000003</v>
      </c>
      <c r="D41928" t="s">
        <v>20</v>
      </c>
      <c r="E41928">
        <v>2027</v>
      </c>
      <c r="G41928" t="s">
        <v>273</v>
      </c>
    </row>
    <row r="41929" spans="1:7">
      <c r="A41929">
        <v>730799</v>
      </c>
      <c r="B41929" t="s">
        <v>139</v>
      </c>
      <c r="C41929" s="30">
        <v>3.0289999999999999</v>
      </c>
      <c r="D41929" t="s">
        <v>20</v>
      </c>
      <c r="E41929">
        <v>2028</v>
      </c>
      <c r="G41929" t="s">
        <v>273</v>
      </c>
    </row>
    <row r="41930" spans="1:7">
      <c r="A41930">
        <v>7308</v>
      </c>
      <c r="B41930" t="s">
        <v>139</v>
      </c>
      <c r="C41930" s="30">
        <v>2.84</v>
      </c>
      <c r="D41930" t="s">
        <v>20</v>
      </c>
      <c r="G41930" t="s">
        <v>273</v>
      </c>
    </row>
    <row r="41931" spans="1:7">
      <c r="A41931">
        <v>7308</v>
      </c>
      <c r="B41931" t="s">
        <v>139</v>
      </c>
      <c r="C41931" s="30">
        <v>3.1239999999999997</v>
      </c>
      <c r="D41931" t="s">
        <v>20</v>
      </c>
      <c r="E41931">
        <v>2026</v>
      </c>
      <c r="G41931" t="s">
        <v>273</v>
      </c>
    </row>
    <row r="41932" spans="1:7">
      <c r="A41932">
        <v>7308</v>
      </c>
      <c r="B41932" t="s">
        <v>139</v>
      </c>
      <c r="C41932" s="30">
        <v>3.4079999999999999</v>
      </c>
      <c r="D41932" t="s">
        <v>20</v>
      </c>
      <c r="E41932">
        <v>2027</v>
      </c>
      <c r="G41932" t="s">
        <v>273</v>
      </c>
    </row>
    <row r="41933" spans="1:7">
      <c r="A41933">
        <v>7308</v>
      </c>
      <c r="B41933" t="s">
        <v>139</v>
      </c>
      <c r="C41933" s="30">
        <v>3.6919999999999997</v>
      </c>
      <c r="D41933" t="s">
        <v>20</v>
      </c>
      <c r="E41933">
        <v>2028</v>
      </c>
      <c r="G41933" t="s">
        <v>273</v>
      </c>
    </row>
    <row r="41934" spans="1:7">
      <c r="A41934">
        <v>7309</v>
      </c>
      <c r="B41934" t="s">
        <v>139</v>
      </c>
      <c r="C41934" s="30">
        <v>2.99</v>
      </c>
      <c r="D41934" t="s">
        <v>20</v>
      </c>
      <c r="G41934" t="s">
        <v>273</v>
      </c>
    </row>
    <row r="41935" spans="1:7">
      <c r="A41935">
        <v>7309</v>
      </c>
      <c r="B41935" t="s">
        <v>139</v>
      </c>
      <c r="C41935" s="30">
        <v>3.2890000000000001</v>
      </c>
      <c r="D41935" t="s">
        <v>20</v>
      </c>
      <c r="E41935">
        <v>2026</v>
      </c>
      <c r="G41935" t="s">
        <v>273</v>
      </c>
    </row>
    <row r="41936" spans="1:7">
      <c r="A41936">
        <v>7309</v>
      </c>
      <c r="B41936" t="s">
        <v>139</v>
      </c>
      <c r="C41936" s="30">
        <v>3.5880000000000001</v>
      </c>
      <c r="D41936" t="s">
        <v>20</v>
      </c>
      <c r="E41936">
        <v>2027</v>
      </c>
      <c r="G41936" t="s">
        <v>273</v>
      </c>
    </row>
    <row r="41937" spans="1:7">
      <c r="A41937">
        <v>7309</v>
      </c>
      <c r="B41937" t="s">
        <v>139</v>
      </c>
      <c r="C41937" s="30">
        <v>3.8870000000000005</v>
      </c>
      <c r="D41937" t="s">
        <v>20</v>
      </c>
      <c r="E41937">
        <v>2028</v>
      </c>
      <c r="G41937" t="s">
        <v>273</v>
      </c>
    </row>
    <row r="41938" spans="1:7">
      <c r="A41938">
        <v>7310</v>
      </c>
      <c r="B41938" t="s">
        <v>139</v>
      </c>
      <c r="C41938" s="30">
        <v>2.37</v>
      </c>
      <c r="D41938" t="s">
        <v>20</v>
      </c>
      <c r="G41938" t="s">
        <v>273</v>
      </c>
    </row>
    <row r="41939" spans="1:7">
      <c r="A41939">
        <v>7310</v>
      </c>
      <c r="B41939" t="s">
        <v>139</v>
      </c>
      <c r="C41939" s="30">
        <v>2.6070000000000002</v>
      </c>
      <c r="D41939" t="s">
        <v>20</v>
      </c>
      <c r="E41939">
        <v>2026</v>
      </c>
      <c r="G41939" t="s">
        <v>273</v>
      </c>
    </row>
    <row r="41940" spans="1:7">
      <c r="A41940">
        <v>7310</v>
      </c>
      <c r="B41940" t="s">
        <v>139</v>
      </c>
      <c r="C41940" s="30">
        <v>2.8440000000000003</v>
      </c>
      <c r="D41940" t="s">
        <v>20</v>
      </c>
      <c r="E41940">
        <v>2027</v>
      </c>
      <c r="G41940" t="s">
        <v>273</v>
      </c>
    </row>
    <row r="41941" spans="1:7">
      <c r="A41941">
        <v>7310</v>
      </c>
      <c r="B41941" t="s">
        <v>139</v>
      </c>
      <c r="C41941" s="30">
        <v>3.081</v>
      </c>
      <c r="D41941" t="s">
        <v>20</v>
      </c>
      <c r="E41941">
        <v>2028</v>
      </c>
      <c r="G41941" t="s">
        <v>273</v>
      </c>
    </row>
    <row r="41942" spans="1:7">
      <c r="A41942">
        <v>731100</v>
      </c>
      <c r="B41942" t="s">
        <v>139</v>
      </c>
      <c r="C41942" s="30">
        <v>2.96</v>
      </c>
      <c r="D41942" t="s">
        <v>20</v>
      </c>
      <c r="G41942" t="s">
        <v>273</v>
      </c>
    </row>
    <row r="41943" spans="1:7">
      <c r="A41943">
        <v>731100</v>
      </c>
      <c r="B41943" t="s">
        <v>139</v>
      </c>
      <c r="C41943" s="30">
        <v>3.2559999999999998</v>
      </c>
      <c r="D41943" t="s">
        <v>20</v>
      </c>
      <c r="E41943">
        <v>2026</v>
      </c>
      <c r="G41943" t="s">
        <v>273</v>
      </c>
    </row>
    <row r="41944" spans="1:7">
      <c r="A41944">
        <v>731100</v>
      </c>
      <c r="B41944" t="s">
        <v>139</v>
      </c>
      <c r="C41944" s="30">
        <v>3.552</v>
      </c>
      <c r="D41944" t="s">
        <v>20</v>
      </c>
      <c r="E41944">
        <v>2027</v>
      </c>
      <c r="G41944" t="s">
        <v>273</v>
      </c>
    </row>
    <row r="41945" spans="1:7">
      <c r="A41945">
        <v>731100</v>
      </c>
      <c r="B41945" t="s">
        <v>139</v>
      </c>
      <c r="C41945" s="30">
        <v>3.8479999999999999</v>
      </c>
      <c r="D41945" t="s">
        <v>20</v>
      </c>
      <c r="E41945">
        <v>2028</v>
      </c>
      <c r="G41945" t="s">
        <v>273</v>
      </c>
    </row>
    <row r="41946" spans="1:7">
      <c r="A41946">
        <v>73181100</v>
      </c>
      <c r="B41946" t="s">
        <v>139</v>
      </c>
      <c r="C41946" s="30">
        <v>2.35</v>
      </c>
      <c r="D41946" t="s">
        <v>20</v>
      </c>
      <c r="G41946" t="s">
        <v>273</v>
      </c>
    </row>
    <row r="41947" spans="1:7">
      <c r="A41947">
        <v>73181100</v>
      </c>
      <c r="B41947" t="s">
        <v>139</v>
      </c>
      <c r="C41947" s="30">
        <v>2.585</v>
      </c>
      <c r="D41947" t="s">
        <v>20</v>
      </c>
      <c r="E41947">
        <v>2026</v>
      </c>
      <c r="G41947" t="s">
        <v>273</v>
      </c>
    </row>
    <row r="41948" spans="1:7">
      <c r="A41948">
        <v>73181100</v>
      </c>
      <c r="B41948" t="s">
        <v>139</v>
      </c>
      <c r="C41948" s="30">
        <v>2.8200000000000003</v>
      </c>
      <c r="D41948" t="s">
        <v>20</v>
      </c>
      <c r="E41948">
        <v>2027</v>
      </c>
      <c r="G41948" t="s">
        <v>273</v>
      </c>
    </row>
    <row r="41949" spans="1:7">
      <c r="A41949">
        <v>73181100</v>
      </c>
      <c r="B41949" t="s">
        <v>139</v>
      </c>
      <c r="C41949" s="30">
        <v>3.0550000000000002</v>
      </c>
      <c r="D41949" t="s">
        <v>20</v>
      </c>
      <c r="E41949">
        <v>2028</v>
      </c>
      <c r="G41949" t="s">
        <v>273</v>
      </c>
    </row>
    <row r="41950" spans="1:7">
      <c r="A41950">
        <v>73181210</v>
      </c>
      <c r="B41950" t="s">
        <v>139</v>
      </c>
      <c r="C41950" s="30">
        <v>3.09</v>
      </c>
      <c r="G41950" t="s">
        <v>273</v>
      </c>
    </row>
    <row r="41951" spans="1:7">
      <c r="A41951">
        <v>73181210</v>
      </c>
      <c r="B41951" t="s">
        <v>139</v>
      </c>
      <c r="C41951" s="30">
        <v>3.399</v>
      </c>
      <c r="E41951">
        <v>2026</v>
      </c>
      <c r="G41951" t="s">
        <v>273</v>
      </c>
    </row>
    <row r="41952" spans="1:7">
      <c r="A41952">
        <v>73181210</v>
      </c>
      <c r="B41952" t="s">
        <v>139</v>
      </c>
      <c r="C41952" s="30">
        <v>3.7079999999999997</v>
      </c>
      <c r="E41952">
        <v>2027</v>
      </c>
      <c r="G41952" t="s">
        <v>273</v>
      </c>
    </row>
    <row r="41953" spans="1:7">
      <c r="A41953">
        <v>73181210</v>
      </c>
      <c r="B41953" t="s">
        <v>139</v>
      </c>
      <c r="C41953" s="30">
        <v>4.0169999999999995</v>
      </c>
      <c r="E41953">
        <v>2028</v>
      </c>
      <c r="G41953" t="s">
        <v>273</v>
      </c>
    </row>
    <row r="41954" spans="1:7">
      <c r="A41954">
        <v>73181290</v>
      </c>
      <c r="B41954" t="s">
        <v>139</v>
      </c>
      <c r="C41954" s="30">
        <v>2.35</v>
      </c>
      <c r="D41954" t="s">
        <v>20</v>
      </c>
      <c r="G41954" t="s">
        <v>273</v>
      </c>
    </row>
    <row r="41955" spans="1:7">
      <c r="A41955">
        <v>73181290</v>
      </c>
      <c r="B41955" t="s">
        <v>139</v>
      </c>
      <c r="C41955" s="30">
        <v>2.585</v>
      </c>
      <c r="D41955" t="s">
        <v>20</v>
      </c>
      <c r="E41955">
        <v>2026</v>
      </c>
      <c r="G41955" t="s">
        <v>273</v>
      </c>
    </row>
    <row r="41956" spans="1:7">
      <c r="A41956">
        <v>73181290</v>
      </c>
      <c r="B41956" t="s">
        <v>139</v>
      </c>
      <c r="C41956" s="30">
        <v>2.8200000000000003</v>
      </c>
      <c r="D41956" t="s">
        <v>20</v>
      </c>
      <c r="E41956">
        <v>2027</v>
      </c>
      <c r="G41956" t="s">
        <v>273</v>
      </c>
    </row>
    <row r="41957" spans="1:7">
      <c r="A41957">
        <v>73181290</v>
      </c>
      <c r="B41957" t="s">
        <v>139</v>
      </c>
      <c r="C41957" s="30">
        <v>3.0550000000000002</v>
      </c>
      <c r="D41957" t="s">
        <v>20</v>
      </c>
      <c r="E41957">
        <v>2028</v>
      </c>
      <c r="G41957" t="s">
        <v>273</v>
      </c>
    </row>
    <row r="41958" spans="1:7">
      <c r="A41958">
        <v>73181300</v>
      </c>
      <c r="B41958" t="s">
        <v>139</v>
      </c>
      <c r="C41958" s="30">
        <v>2.35</v>
      </c>
      <c r="D41958" t="s">
        <v>20</v>
      </c>
      <c r="G41958" t="s">
        <v>273</v>
      </c>
    </row>
    <row r="41959" spans="1:7">
      <c r="A41959">
        <v>73181300</v>
      </c>
      <c r="B41959" t="s">
        <v>139</v>
      </c>
      <c r="C41959" s="30">
        <v>2.585</v>
      </c>
      <c r="D41959" t="s">
        <v>20</v>
      </c>
      <c r="E41959">
        <v>2026</v>
      </c>
      <c r="G41959" t="s">
        <v>273</v>
      </c>
    </row>
    <row r="41960" spans="1:7">
      <c r="A41960">
        <v>73181300</v>
      </c>
      <c r="B41960" t="s">
        <v>139</v>
      </c>
      <c r="C41960" s="30">
        <v>2.8200000000000003</v>
      </c>
      <c r="D41960" t="s">
        <v>20</v>
      </c>
      <c r="E41960">
        <v>2027</v>
      </c>
      <c r="G41960" t="s">
        <v>273</v>
      </c>
    </row>
    <row r="41961" spans="1:7">
      <c r="A41961">
        <v>73181300</v>
      </c>
      <c r="B41961" t="s">
        <v>139</v>
      </c>
      <c r="C41961" s="30">
        <v>3.0550000000000002</v>
      </c>
      <c r="D41961" t="s">
        <v>20</v>
      </c>
      <c r="E41961">
        <v>2028</v>
      </c>
      <c r="G41961" t="s">
        <v>273</v>
      </c>
    </row>
    <row r="41962" spans="1:7">
      <c r="A41962">
        <v>73181410</v>
      </c>
      <c r="B41962" t="s">
        <v>139</v>
      </c>
      <c r="C41962" s="30">
        <v>3.09</v>
      </c>
      <c r="G41962" t="s">
        <v>273</v>
      </c>
    </row>
    <row r="41963" spans="1:7">
      <c r="A41963">
        <v>73181410</v>
      </c>
      <c r="B41963" t="s">
        <v>139</v>
      </c>
      <c r="C41963" s="30">
        <v>3.399</v>
      </c>
      <c r="E41963">
        <v>2026</v>
      </c>
      <c r="G41963" t="s">
        <v>273</v>
      </c>
    </row>
    <row r="41964" spans="1:7">
      <c r="A41964">
        <v>73181410</v>
      </c>
      <c r="B41964" t="s">
        <v>139</v>
      </c>
      <c r="C41964" s="30">
        <v>3.7079999999999997</v>
      </c>
      <c r="E41964">
        <v>2027</v>
      </c>
      <c r="G41964" t="s">
        <v>273</v>
      </c>
    </row>
    <row r="41965" spans="1:7">
      <c r="A41965">
        <v>73181410</v>
      </c>
      <c r="B41965" t="s">
        <v>139</v>
      </c>
      <c r="C41965" s="30">
        <v>4.0169999999999995</v>
      </c>
      <c r="E41965">
        <v>2028</v>
      </c>
      <c r="G41965" t="s">
        <v>273</v>
      </c>
    </row>
    <row r="41966" spans="1:7">
      <c r="A41966">
        <v>73181491</v>
      </c>
      <c r="B41966" t="s">
        <v>139</v>
      </c>
      <c r="C41966" s="30">
        <v>2.35</v>
      </c>
      <c r="D41966" t="s">
        <v>20</v>
      </c>
      <c r="G41966" t="s">
        <v>273</v>
      </c>
    </row>
    <row r="41967" spans="1:7">
      <c r="A41967">
        <v>73181491</v>
      </c>
      <c r="B41967" t="s">
        <v>139</v>
      </c>
      <c r="C41967" s="30">
        <v>2.585</v>
      </c>
      <c r="D41967" t="s">
        <v>20</v>
      </c>
      <c r="E41967">
        <v>2026</v>
      </c>
      <c r="G41967" t="s">
        <v>273</v>
      </c>
    </row>
    <row r="41968" spans="1:7">
      <c r="A41968">
        <v>73181491</v>
      </c>
      <c r="B41968" t="s">
        <v>139</v>
      </c>
      <c r="C41968" s="30">
        <v>2.8200000000000003</v>
      </c>
      <c r="D41968" t="s">
        <v>20</v>
      </c>
      <c r="E41968">
        <v>2027</v>
      </c>
      <c r="G41968" t="s">
        <v>273</v>
      </c>
    </row>
    <row r="41969" spans="1:7">
      <c r="A41969">
        <v>73181491</v>
      </c>
      <c r="B41969" t="s">
        <v>139</v>
      </c>
      <c r="C41969" s="30">
        <v>3.0550000000000002</v>
      </c>
      <c r="D41969" t="s">
        <v>20</v>
      </c>
      <c r="E41969">
        <v>2028</v>
      </c>
      <c r="G41969" t="s">
        <v>273</v>
      </c>
    </row>
    <row r="41970" spans="1:7">
      <c r="A41970">
        <v>73181499</v>
      </c>
      <c r="B41970" t="s">
        <v>139</v>
      </c>
      <c r="C41970" s="30">
        <v>2.35</v>
      </c>
      <c r="D41970" t="s">
        <v>20</v>
      </c>
      <c r="G41970" t="s">
        <v>273</v>
      </c>
    </row>
    <row r="41971" spans="1:7">
      <c r="A41971">
        <v>73181499</v>
      </c>
      <c r="B41971" t="s">
        <v>139</v>
      </c>
      <c r="C41971" s="30">
        <v>2.585</v>
      </c>
      <c r="D41971" t="s">
        <v>20</v>
      </c>
      <c r="E41971">
        <v>2026</v>
      </c>
      <c r="G41971" t="s">
        <v>273</v>
      </c>
    </row>
    <row r="41972" spans="1:7">
      <c r="A41972">
        <v>73181499</v>
      </c>
      <c r="B41972" t="s">
        <v>139</v>
      </c>
      <c r="C41972" s="30">
        <v>2.8200000000000003</v>
      </c>
      <c r="D41972" t="s">
        <v>20</v>
      </c>
      <c r="E41972">
        <v>2027</v>
      </c>
      <c r="G41972" t="s">
        <v>273</v>
      </c>
    </row>
    <row r="41973" spans="1:7">
      <c r="A41973">
        <v>73181499</v>
      </c>
      <c r="B41973" t="s">
        <v>139</v>
      </c>
      <c r="C41973" s="30">
        <v>3.0550000000000002</v>
      </c>
      <c r="D41973" t="s">
        <v>20</v>
      </c>
      <c r="E41973">
        <v>2028</v>
      </c>
      <c r="G41973" t="s">
        <v>273</v>
      </c>
    </row>
    <row r="41974" spans="1:7">
      <c r="A41974">
        <v>731815</v>
      </c>
      <c r="B41974" t="s">
        <v>139</v>
      </c>
      <c r="C41974" s="30">
        <v>2.75</v>
      </c>
      <c r="D41974" t="s">
        <v>20</v>
      </c>
      <c r="G41974" t="s">
        <v>273</v>
      </c>
    </row>
    <row r="41975" spans="1:7">
      <c r="A41975">
        <v>731815</v>
      </c>
      <c r="B41975" t="s">
        <v>139</v>
      </c>
      <c r="C41975" s="30">
        <v>3.0249999999999999</v>
      </c>
      <c r="D41975" t="s">
        <v>20</v>
      </c>
      <c r="E41975">
        <v>2026</v>
      </c>
      <c r="G41975" t="s">
        <v>273</v>
      </c>
    </row>
    <row r="41976" spans="1:7">
      <c r="A41976">
        <v>731815</v>
      </c>
      <c r="B41976" t="s">
        <v>139</v>
      </c>
      <c r="C41976" s="30">
        <v>3.3</v>
      </c>
      <c r="D41976" t="s">
        <v>20</v>
      </c>
      <c r="E41976">
        <v>2027</v>
      </c>
      <c r="G41976" t="s">
        <v>273</v>
      </c>
    </row>
    <row r="41977" spans="1:7">
      <c r="A41977">
        <v>731815</v>
      </c>
      <c r="B41977" t="s">
        <v>139</v>
      </c>
      <c r="C41977" s="30">
        <v>3.5750000000000002</v>
      </c>
      <c r="D41977" t="s">
        <v>20</v>
      </c>
      <c r="E41977">
        <v>2028</v>
      </c>
      <c r="G41977" t="s">
        <v>273</v>
      </c>
    </row>
    <row r="41978" spans="1:7">
      <c r="A41978">
        <v>731816</v>
      </c>
      <c r="B41978" t="s">
        <v>139</v>
      </c>
      <c r="C41978" s="30">
        <v>2.96</v>
      </c>
      <c r="D41978" t="s">
        <v>20</v>
      </c>
      <c r="G41978" t="s">
        <v>273</v>
      </c>
    </row>
    <row r="41979" spans="1:7">
      <c r="A41979">
        <v>731816</v>
      </c>
      <c r="B41979" t="s">
        <v>139</v>
      </c>
      <c r="C41979" s="30">
        <v>3.2559999999999998</v>
      </c>
      <c r="D41979" t="s">
        <v>20</v>
      </c>
      <c r="E41979">
        <v>2026</v>
      </c>
      <c r="G41979" t="s">
        <v>273</v>
      </c>
    </row>
    <row r="41980" spans="1:7">
      <c r="A41980">
        <v>731816</v>
      </c>
      <c r="B41980" t="s">
        <v>139</v>
      </c>
      <c r="C41980" s="30">
        <v>3.552</v>
      </c>
      <c r="D41980" t="s">
        <v>20</v>
      </c>
      <c r="E41980">
        <v>2027</v>
      </c>
      <c r="G41980" t="s">
        <v>273</v>
      </c>
    </row>
    <row r="41981" spans="1:7">
      <c r="A41981">
        <v>731816</v>
      </c>
      <c r="B41981" t="s">
        <v>139</v>
      </c>
      <c r="C41981" s="30">
        <v>3.8479999999999999</v>
      </c>
      <c r="D41981" t="s">
        <v>20</v>
      </c>
      <c r="E41981">
        <v>2028</v>
      </c>
      <c r="G41981" t="s">
        <v>273</v>
      </c>
    </row>
    <row r="41982" spans="1:7">
      <c r="A41982">
        <v>73181900</v>
      </c>
      <c r="B41982" t="s">
        <v>139</v>
      </c>
      <c r="C41982" s="30">
        <v>2.35</v>
      </c>
      <c r="D41982" t="s">
        <v>20</v>
      </c>
      <c r="G41982" t="s">
        <v>273</v>
      </c>
    </row>
    <row r="41983" spans="1:7">
      <c r="A41983">
        <v>73181900</v>
      </c>
      <c r="B41983" t="s">
        <v>139</v>
      </c>
      <c r="C41983" s="30">
        <v>2.585</v>
      </c>
      <c r="D41983" t="s">
        <v>20</v>
      </c>
      <c r="E41983">
        <v>2026</v>
      </c>
      <c r="G41983" t="s">
        <v>273</v>
      </c>
    </row>
    <row r="41984" spans="1:7">
      <c r="A41984">
        <v>73181900</v>
      </c>
      <c r="B41984" t="s">
        <v>139</v>
      </c>
      <c r="C41984" s="30">
        <v>2.8200000000000003</v>
      </c>
      <c r="D41984" t="s">
        <v>20</v>
      </c>
      <c r="E41984">
        <v>2027</v>
      </c>
      <c r="G41984" t="s">
        <v>273</v>
      </c>
    </row>
    <row r="41985" spans="1:7">
      <c r="A41985">
        <v>73181900</v>
      </c>
      <c r="B41985" t="s">
        <v>139</v>
      </c>
      <c r="C41985" s="30">
        <v>3.0550000000000002</v>
      </c>
      <c r="D41985" t="s">
        <v>20</v>
      </c>
      <c r="E41985">
        <v>2028</v>
      </c>
      <c r="G41985" t="s">
        <v>273</v>
      </c>
    </row>
    <row r="41986" spans="1:7">
      <c r="A41986">
        <v>73182100</v>
      </c>
      <c r="B41986" t="s">
        <v>139</v>
      </c>
      <c r="C41986" s="30">
        <v>2.35</v>
      </c>
      <c r="D41986" t="s">
        <v>20</v>
      </c>
      <c r="G41986" t="s">
        <v>273</v>
      </c>
    </row>
    <row r="41987" spans="1:7">
      <c r="A41987">
        <v>73182100</v>
      </c>
      <c r="B41987" t="s">
        <v>139</v>
      </c>
      <c r="C41987" s="30">
        <v>2.585</v>
      </c>
      <c r="D41987" t="s">
        <v>20</v>
      </c>
      <c r="E41987">
        <v>2026</v>
      </c>
      <c r="G41987" t="s">
        <v>273</v>
      </c>
    </row>
    <row r="41988" spans="1:7">
      <c r="A41988">
        <v>73182100</v>
      </c>
      <c r="B41988" t="s">
        <v>139</v>
      </c>
      <c r="C41988" s="30">
        <v>2.8200000000000003</v>
      </c>
      <c r="D41988" t="s">
        <v>20</v>
      </c>
      <c r="E41988">
        <v>2027</v>
      </c>
      <c r="G41988" t="s">
        <v>273</v>
      </c>
    </row>
    <row r="41989" spans="1:7">
      <c r="A41989">
        <v>73182100</v>
      </c>
      <c r="B41989" t="s">
        <v>139</v>
      </c>
      <c r="C41989" s="30">
        <v>3.0550000000000002</v>
      </c>
      <c r="D41989" t="s">
        <v>20</v>
      </c>
      <c r="E41989">
        <v>2028</v>
      </c>
      <c r="G41989" t="s">
        <v>273</v>
      </c>
    </row>
    <row r="41990" spans="1:7">
      <c r="A41990">
        <v>73182200</v>
      </c>
      <c r="B41990" t="s">
        <v>139</v>
      </c>
      <c r="C41990" s="30">
        <v>2.41</v>
      </c>
      <c r="D41990" t="s">
        <v>20</v>
      </c>
      <c r="G41990" t="s">
        <v>273</v>
      </c>
    </row>
    <row r="41991" spans="1:7">
      <c r="A41991">
        <v>73182200</v>
      </c>
      <c r="B41991" t="s">
        <v>139</v>
      </c>
      <c r="C41991" s="30">
        <v>2.6510000000000002</v>
      </c>
      <c r="D41991" t="s">
        <v>20</v>
      </c>
      <c r="E41991">
        <v>2026</v>
      </c>
      <c r="G41991" t="s">
        <v>273</v>
      </c>
    </row>
    <row r="41992" spans="1:7">
      <c r="A41992">
        <v>73182200</v>
      </c>
      <c r="B41992" t="s">
        <v>139</v>
      </c>
      <c r="C41992" s="30">
        <v>2.8920000000000003</v>
      </c>
      <c r="D41992" t="s">
        <v>20</v>
      </c>
      <c r="E41992">
        <v>2027</v>
      </c>
      <c r="G41992" t="s">
        <v>273</v>
      </c>
    </row>
    <row r="41993" spans="1:7">
      <c r="A41993">
        <v>73182200</v>
      </c>
      <c r="B41993" t="s">
        <v>139</v>
      </c>
      <c r="C41993" s="30">
        <v>3.133</v>
      </c>
      <c r="D41993" t="s">
        <v>20</v>
      </c>
      <c r="E41993">
        <v>2028</v>
      </c>
      <c r="G41993" t="s">
        <v>273</v>
      </c>
    </row>
    <row r="41994" spans="1:7">
      <c r="A41994">
        <v>73182300</v>
      </c>
      <c r="B41994" t="s">
        <v>139</v>
      </c>
      <c r="C41994" s="30">
        <v>2.35</v>
      </c>
      <c r="D41994" t="s">
        <v>20</v>
      </c>
      <c r="G41994" t="s">
        <v>273</v>
      </c>
    </row>
    <row r="41995" spans="1:7">
      <c r="A41995">
        <v>73182300</v>
      </c>
      <c r="B41995" t="s">
        <v>139</v>
      </c>
      <c r="C41995" s="30">
        <v>2.585</v>
      </c>
      <c r="D41995" t="s">
        <v>20</v>
      </c>
      <c r="E41995">
        <v>2026</v>
      </c>
      <c r="G41995" t="s">
        <v>273</v>
      </c>
    </row>
    <row r="41996" spans="1:7">
      <c r="A41996">
        <v>73182300</v>
      </c>
      <c r="B41996" t="s">
        <v>139</v>
      </c>
      <c r="C41996" s="30">
        <v>2.8200000000000003</v>
      </c>
      <c r="D41996" t="s">
        <v>20</v>
      </c>
      <c r="E41996">
        <v>2027</v>
      </c>
      <c r="G41996" t="s">
        <v>273</v>
      </c>
    </row>
    <row r="41997" spans="1:7">
      <c r="A41997">
        <v>73182300</v>
      </c>
      <c r="B41997" t="s">
        <v>139</v>
      </c>
      <c r="C41997" s="30">
        <v>3.0550000000000002</v>
      </c>
      <c r="D41997" t="s">
        <v>20</v>
      </c>
      <c r="E41997">
        <v>2028</v>
      </c>
      <c r="G41997" t="s">
        <v>273</v>
      </c>
    </row>
    <row r="41998" spans="1:7">
      <c r="A41998">
        <v>73182400</v>
      </c>
      <c r="B41998" t="s">
        <v>139</v>
      </c>
      <c r="C41998" s="30">
        <v>2.35</v>
      </c>
      <c r="D41998" t="s">
        <v>20</v>
      </c>
      <c r="G41998" t="s">
        <v>273</v>
      </c>
    </row>
    <row r="41999" spans="1:7">
      <c r="A41999">
        <v>73182400</v>
      </c>
      <c r="B41999" t="s">
        <v>139</v>
      </c>
      <c r="C41999" s="30">
        <v>2.585</v>
      </c>
      <c r="D41999" t="s">
        <v>20</v>
      </c>
      <c r="E41999">
        <v>2026</v>
      </c>
      <c r="G41999" t="s">
        <v>273</v>
      </c>
    </row>
    <row r="42000" spans="1:7">
      <c r="A42000">
        <v>73182400</v>
      </c>
      <c r="B42000" t="s">
        <v>139</v>
      </c>
      <c r="C42000" s="30">
        <v>2.8200000000000003</v>
      </c>
      <c r="D42000" t="s">
        <v>20</v>
      </c>
      <c r="E42000">
        <v>2027</v>
      </c>
      <c r="G42000" t="s">
        <v>273</v>
      </c>
    </row>
    <row r="42001" spans="1:7">
      <c r="A42001">
        <v>73182400</v>
      </c>
      <c r="B42001" t="s">
        <v>139</v>
      </c>
      <c r="C42001" s="30">
        <v>3.0550000000000002</v>
      </c>
      <c r="D42001" t="s">
        <v>20</v>
      </c>
      <c r="E42001">
        <v>2028</v>
      </c>
      <c r="G42001" t="s">
        <v>273</v>
      </c>
    </row>
    <row r="42002" spans="1:7">
      <c r="A42002">
        <v>73182900</v>
      </c>
      <c r="B42002" t="s">
        <v>139</v>
      </c>
      <c r="C42002" s="30">
        <v>2.35</v>
      </c>
      <c r="D42002" t="s">
        <v>20</v>
      </c>
      <c r="G42002" t="s">
        <v>273</v>
      </c>
    </row>
    <row r="42003" spans="1:7">
      <c r="A42003">
        <v>73182900</v>
      </c>
      <c r="B42003" t="s">
        <v>139</v>
      </c>
      <c r="C42003" s="30">
        <v>2.585</v>
      </c>
      <c r="D42003" t="s">
        <v>20</v>
      </c>
      <c r="E42003">
        <v>2026</v>
      </c>
      <c r="G42003" t="s">
        <v>273</v>
      </c>
    </row>
    <row r="42004" spans="1:7">
      <c r="A42004">
        <v>73182900</v>
      </c>
      <c r="B42004" t="s">
        <v>139</v>
      </c>
      <c r="C42004" s="30">
        <v>2.8200000000000003</v>
      </c>
      <c r="D42004" t="s">
        <v>20</v>
      </c>
      <c r="E42004">
        <v>2027</v>
      </c>
      <c r="G42004" t="s">
        <v>273</v>
      </c>
    </row>
    <row r="42005" spans="1:7">
      <c r="A42005">
        <v>73182900</v>
      </c>
      <c r="B42005" t="s">
        <v>139</v>
      </c>
      <c r="C42005" s="30">
        <v>3.0550000000000002</v>
      </c>
      <c r="D42005" t="s">
        <v>20</v>
      </c>
      <c r="E42005">
        <v>2028</v>
      </c>
      <c r="G42005" t="s">
        <v>273</v>
      </c>
    </row>
    <row r="42006" spans="1:7">
      <c r="A42006">
        <v>73261100</v>
      </c>
      <c r="B42006" t="s">
        <v>139</v>
      </c>
      <c r="C42006" s="30">
        <v>2.33</v>
      </c>
      <c r="D42006" t="s">
        <v>20</v>
      </c>
      <c r="G42006" t="s">
        <v>273</v>
      </c>
    </row>
    <row r="42007" spans="1:7">
      <c r="A42007">
        <v>73261100</v>
      </c>
      <c r="B42007" t="s">
        <v>139</v>
      </c>
      <c r="C42007" s="30">
        <v>2.5630000000000002</v>
      </c>
      <c r="D42007" t="s">
        <v>20</v>
      </c>
      <c r="E42007">
        <v>2026</v>
      </c>
      <c r="G42007" t="s">
        <v>273</v>
      </c>
    </row>
    <row r="42008" spans="1:7">
      <c r="A42008">
        <v>73261100</v>
      </c>
      <c r="B42008" t="s">
        <v>139</v>
      </c>
      <c r="C42008" s="30">
        <v>2.7960000000000003</v>
      </c>
      <c r="D42008" t="s">
        <v>20</v>
      </c>
      <c r="E42008">
        <v>2027</v>
      </c>
      <c r="G42008" t="s">
        <v>273</v>
      </c>
    </row>
    <row r="42009" spans="1:7">
      <c r="A42009">
        <v>73261100</v>
      </c>
      <c r="B42009" t="s">
        <v>139</v>
      </c>
      <c r="C42009" s="30">
        <v>3.0289999999999999</v>
      </c>
      <c r="D42009" t="s">
        <v>20</v>
      </c>
      <c r="E42009">
        <v>2028</v>
      </c>
      <c r="G42009" t="s">
        <v>273</v>
      </c>
    </row>
    <row r="42010" spans="1:7">
      <c r="A42010">
        <v>732619</v>
      </c>
      <c r="B42010" t="s">
        <v>139</v>
      </c>
      <c r="C42010" s="30">
        <v>2.33</v>
      </c>
      <c r="D42010" t="s">
        <v>20</v>
      </c>
      <c r="G42010" t="s">
        <v>273</v>
      </c>
    </row>
    <row r="42011" spans="1:7">
      <c r="A42011">
        <v>732619</v>
      </c>
      <c r="B42011" t="s">
        <v>139</v>
      </c>
      <c r="C42011" s="30">
        <v>2.5630000000000002</v>
      </c>
      <c r="D42011" t="s">
        <v>20</v>
      </c>
      <c r="E42011">
        <v>2026</v>
      </c>
      <c r="G42011" t="s">
        <v>273</v>
      </c>
    </row>
    <row r="42012" spans="1:7">
      <c r="A42012">
        <v>732619</v>
      </c>
      <c r="B42012" t="s">
        <v>139</v>
      </c>
      <c r="C42012" s="30">
        <v>2.7960000000000003</v>
      </c>
      <c r="D42012" t="s">
        <v>20</v>
      </c>
      <c r="E42012">
        <v>2027</v>
      </c>
      <c r="G42012" t="s">
        <v>273</v>
      </c>
    </row>
    <row r="42013" spans="1:7">
      <c r="A42013">
        <v>732619</v>
      </c>
      <c r="B42013" t="s">
        <v>139</v>
      </c>
      <c r="C42013" s="30">
        <v>3.0289999999999999</v>
      </c>
      <c r="D42013" t="s">
        <v>20</v>
      </c>
      <c r="E42013">
        <v>2028</v>
      </c>
      <c r="G42013" t="s">
        <v>273</v>
      </c>
    </row>
    <row r="42014" spans="1:7">
      <c r="A42014">
        <v>73262000</v>
      </c>
      <c r="B42014" t="s">
        <v>139</v>
      </c>
      <c r="C42014" s="30">
        <v>2.35</v>
      </c>
      <c r="D42014" t="s">
        <v>20</v>
      </c>
      <c r="G42014" t="s">
        <v>273</v>
      </c>
    </row>
    <row r="42015" spans="1:7">
      <c r="A42015">
        <v>73262000</v>
      </c>
      <c r="B42015" t="s">
        <v>139</v>
      </c>
      <c r="C42015" s="30">
        <v>2.585</v>
      </c>
      <c r="D42015" t="s">
        <v>20</v>
      </c>
      <c r="E42015">
        <v>2026</v>
      </c>
      <c r="G42015" t="s">
        <v>273</v>
      </c>
    </row>
    <row r="42016" spans="1:7">
      <c r="A42016">
        <v>73262000</v>
      </c>
      <c r="B42016" t="s">
        <v>139</v>
      </c>
      <c r="C42016" s="30">
        <v>2.8200000000000003</v>
      </c>
      <c r="D42016" t="s">
        <v>20</v>
      </c>
      <c r="E42016">
        <v>2027</v>
      </c>
      <c r="G42016" t="s">
        <v>273</v>
      </c>
    </row>
    <row r="42017" spans="1:7">
      <c r="A42017">
        <v>73262000</v>
      </c>
      <c r="B42017" t="s">
        <v>139</v>
      </c>
      <c r="C42017" s="30">
        <v>3.0550000000000002</v>
      </c>
      <c r="D42017" t="s">
        <v>20</v>
      </c>
      <c r="E42017">
        <v>2028</v>
      </c>
      <c r="G42017" t="s">
        <v>273</v>
      </c>
    </row>
    <row r="42018" spans="1:7">
      <c r="A42018">
        <v>73269030</v>
      </c>
      <c r="B42018" t="s">
        <v>139</v>
      </c>
      <c r="C42018" s="30">
        <v>2.35</v>
      </c>
      <c r="D42018" t="s">
        <v>20</v>
      </c>
      <c r="G42018" t="s">
        <v>273</v>
      </c>
    </row>
    <row r="42019" spans="1:7">
      <c r="A42019">
        <v>73269030</v>
      </c>
      <c r="B42019" t="s">
        <v>139</v>
      </c>
      <c r="C42019" s="30">
        <v>2.585</v>
      </c>
      <c r="D42019" t="s">
        <v>20</v>
      </c>
      <c r="E42019">
        <v>2026</v>
      </c>
      <c r="G42019" t="s">
        <v>273</v>
      </c>
    </row>
    <row r="42020" spans="1:7">
      <c r="A42020">
        <v>73269030</v>
      </c>
      <c r="B42020" t="s">
        <v>139</v>
      </c>
      <c r="C42020" s="30">
        <v>2.8200000000000003</v>
      </c>
      <c r="D42020" t="s">
        <v>20</v>
      </c>
      <c r="E42020">
        <v>2027</v>
      </c>
      <c r="G42020" t="s">
        <v>273</v>
      </c>
    </row>
    <row r="42021" spans="1:7">
      <c r="A42021">
        <v>73269030</v>
      </c>
      <c r="B42021" t="s">
        <v>139</v>
      </c>
      <c r="C42021" s="30">
        <v>3.0550000000000002</v>
      </c>
      <c r="D42021" t="s">
        <v>20</v>
      </c>
      <c r="E42021">
        <v>2028</v>
      </c>
      <c r="G42021" t="s">
        <v>273</v>
      </c>
    </row>
    <row r="42022" spans="1:7">
      <c r="A42022">
        <v>73269040</v>
      </c>
      <c r="B42022" t="s">
        <v>139</v>
      </c>
      <c r="C42022" s="30">
        <v>2.35</v>
      </c>
      <c r="D42022" t="s">
        <v>20</v>
      </c>
      <c r="G42022" t="s">
        <v>273</v>
      </c>
    </row>
    <row r="42023" spans="1:7">
      <c r="A42023">
        <v>73269040</v>
      </c>
      <c r="B42023" t="s">
        <v>139</v>
      </c>
      <c r="C42023" s="30">
        <v>2.585</v>
      </c>
      <c r="D42023" t="s">
        <v>20</v>
      </c>
      <c r="E42023">
        <v>2026</v>
      </c>
      <c r="G42023" t="s">
        <v>273</v>
      </c>
    </row>
    <row r="42024" spans="1:7">
      <c r="A42024">
        <v>73269040</v>
      </c>
      <c r="B42024" t="s">
        <v>139</v>
      </c>
      <c r="C42024" s="30">
        <v>2.8200000000000003</v>
      </c>
      <c r="D42024" t="s">
        <v>20</v>
      </c>
      <c r="E42024">
        <v>2027</v>
      </c>
      <c r="G42024" t="s">
        <v>273</v>
      </c>
    </row>
    <row r="42025" spans="1:7">
      <c r="A42025">
        <v>73269040</v>
      </c>
      <c r="B42025" t="s">
        <v>139</v>
      </c>
      <c r="C42025" s="30">
        <v>3.0550000000000002</v>
      </c>
      <c r="D42025" t="s">
        <v>20</v>
      </c>
      <c r="E42025">
        <v>2028</v>
      </c>
      <c r="G42025" t="s">
        <v>273</v>
      </c>
    </row>
    <row r="42026" spans="1:7">
      <c r="A42026">
        <v>73269050</v>
      </c>
      <c r="B42026" t="s">
        <v>139</v>
      </c>
      <c r="C42026" s="30">
        <v>2.35</v>
      </c>
      <c r="D42026" t="s">
        <v>20</v>
      </c>
      <c r="G42026" t="s">
        <v>273</v>
      </c>
    </row>
    <row r="42027" spans="1:7">
      <c r="A42027">
        <v>73269050</v>
      </c>
      <c r="B42027" t="s">
        <v>139</v>
      </c>
      <c r="C42027" s="30">
        <v>2.585</v>
      </c>
      <c r="D42027" t="s">
        <v>20</v>
      </c>
      <c r="E42027">
        <v>2026</v>
      </c>
      <c r="G42027" t="s">
        <v>273</v>
      </c>
    </row>
    <row r="42028" spans="1:7">
      <c r="A42028">
        <v>73269050</v>
      </c>
      <c r="B42028" t="s">
        <v>139</v>
      </c>
      <c r="C42028" s="30">
        <v>2.8200000000000003</v>
      </c>
      <c r="D42028" t="s">
        <v>20</v>
      </c>
      <c r="E42028">
        <v>2027</v>
      </c>
      <c r="G42028" t="s">
        <v>273</v>
      </c>
    </row>
    <row r="42029" spans="1:7">
      <c r="A42029">
        <v>73269050</v>
      </c>
      <c r="B42029" t="s">
        <v>139</v>
      </c>
      <c r="C42029" s="30">
        <v>3.0550000000000002</v>
      </c>
      <c r="D42029" t="s">
        <v>20</v>
      </c>
      <c r="E42029">
        <v>2028</v>
      </c>
      <c r="G42029" t="s">
        <v>273</v>
      </c>
    </row>
    <row r="42030" spans="1:7">
      <c r="A42030">
        <v>73269060</v>
      </c>
      <c r="B42030" t="s">
        <v>139</v>
      </c>
      <c r="C42030" s="30">
        <v>2.35</v>
      </c>
      <c r="D42030" t="s">
        <v>20</v>
      </c>
      <c r="G42030" t="s">
        <v>273</v>
      </c>
    </row>
    <row r="42031" spans="1:7">
      <c r="A42031">
        <v>73269060</v>
      </c>
      <c r="B42031" t="s">
        <v>139</v>
      </c>
      <c r="C42031" s="30">
        <v>2.585</v>
      </c>
      <c r="D42031" t="s">
        <v>20</v>
      </c>
      <c r="E42031">
        <v>2026</v>
      </c>
      <c r="G42031" t="s">
        <v>273</v>
      </c>
    </row>
    <row r="42032" spans="1:7">
      <c r="A42032">
        <v>73269060</v>
      </c>
      <c r="B42032" t="s">
        <v>139</v>
      </c>
      <c r="C42032" s="30">
        <v>2.8200000000000003</v>
      </c>
      <c r="D42032" t="s">
        <v>20</v>
      </c>
      <c r="E42032">
        <v>2027</v>
      </c>
      <c r="G42032" t="s">
        <v>273</v>
      </c>
    </row>
    <row r="42033" spans="1:7">
      <c r="A42033">
        <v>73269060</v>
      </c>
      <c r="B42033" t="s">
        <v>139</v>
      </c>
      <c r="C42033" s="30">
        <v>3.0550000000000002</v>
      </c>
      <c r="D42033" t="s">
        <v>20</v>
      </c>
      <c r="E42033">
        <v>2028</v>
      </c>
      <c r="G42033" t="s">
        <v>273</v>
      </c>
    </row>
    <row r="42034" spans="1:7">
      <c r="A42034">
        <v>73269092</v>
      </c>
      <c r="B42034" t="s">
        <v>139</v>
      </c>
      <c r="C42034" s="30">
        <v>2.33</v>
      </c>
      <c r="D42034" t="s">
        <v>20</v>
      </c>
      <c r="G42034" t="s">
        <v>273</v>
      </c>
    </row>
    <row r="42035" spans="1:7">
      <c r="A42035">
        <v>73269092</v>
      </c>
      <c r="B42035" t="s">
        <v>139</v>
      </c>
      <c r="C42035" s="30">
        <v>2.5630000000000002</v>
      </c>
      <c r="D42035" t="s">
        <v>20</v>
      </c>
      <c r="E42035">
        <v>2026</v>
      </c>
      <c r="G42035" t="s">
        <v>273</v>
      </c>
    </row>
    <row r="42036" spans="1:7">
      <c r="A42036">
        <v>73269092</v>
      </c>
      <c r="B42036" t="s">
        <v>139</v>
      </c>
      <c r="C42036" s="30">
        <v>2.7960000000000003</v>
      </c>
      <c r="D42036" t="s">
        <v>20</v>
      </c>
      <c r="E42036">
        <v>2027</v>
      </c>
      <c r="G42036" t="s">
        <v>273</v>
      </c>
    </row>
    <row r="42037" spans="1:7">
      <c r="A42037">
        <v>73269092</v>
      </c>
      <c r="B42037" t="s">
        <v>139</v>
      </c>
      <c r="C42037" s="30">
        <v>3.0289999999999999</v>
      </c>
      <c r="D42037" t="s">
        <v>20</v>
      </c>
      <c r="E42037">
        <v>2028</v>
      </c>
      <c r="G42037" t="s">
        <v>273</v>
      </c>
    </row>
    <row r="42038" spans="1:7">
      <c r="A42038">
        <v>73269094</v>
      </c>
      <c r="B42038" t="s">
        <v>139</v>
      </c>
      <c r="C42038" s="30">
        <v>2.33</v>
      </c>
      <c r="D42038" t="s">
        <v>20</v>
      </c>
      <c r="G42038" t="s">
        <v>273</v>
      </c>
    </row>
    <row r="42039" spans="1:7">
      <c r="A42039">
        <v>73269094</v>
      </c>
      <c r="B42039" t="s">
        <v>139</v>
      </c>
      <c r="C42039" s="30">
        <v>2.5630000000000002</v>
      </c>
      <c r="D42039" t="s">
        <v>20</v>
      </c>
      <c r="E42039">
        <v>2026</v>
      </c>
      <c r="G42039" t="s">
        <v>273</v>
      </c>
    </row>
    <row r="42040" spans="1:7">
      <c r="A42040">
        <v>73269094</v>
      </c>
      <c r="B42040" t="s">
        <v>139</v>
      </c>
      <c r="C42040" s="30">
        <v>2.7960000000000003</v>
      </c>
      <c r="D42040" t="s">
        <v>20</v>
      </c>
      <c r="E42040">
        <v>2027</v>
      </c>
      <c r="G42040" t="s">
        <v>273</v>
      </c>
    </row>
    <row r="42041" spans="1:7">
      <c r="A42041">
        <v>73269094</v>
      </c>
      <c r="B42041" t="s">
        <v>139</v>
      </c>
      <c r="C42041" s="30">
        <v>3.0289999999999999</v>
      </c>
      <c r="D42041" t="s">
        <v>20</v>
      </c>
      <c r="E42041">
        <v>2028</v>
      </c>
      <c r="G42041" t="s">
        <v>273</v>
      </c>
    </row>
    <row r="42042" spans="1:7">
      <c r="A42042">
        <v>73269096</v>
      </c>
      <c r="B42042" t="s">
        <v>139</v>
      </c>
      <c r="C42042" s="30">
        <v>2.33</v>
      </c>
      <c r="D42042" t="s">
        <v>20</v>
      </c>
      <c r="G42042" t="s">
        <v>273</v>
      </c>
    </row>
    <row r="42043" spans="1:7">
      <c r="A42043">
        <v>73269096</v>
      </c>
      <c r="B42043" t="s">
        <v>139</v>
      </c>
      <c r="C42043" s="30">
        <v>2.5630000000000002</v>
      </c>
      <c r="D42043" t="s">
        <v>20</v>
      </c>
      <c r="E42043">
        <v>2026</v>
      </c>
      <c r="G42043" t="s">
        <v>273</v>
      </c>
    </row>
    <row r="42044" spans="1:7">
      <c r="A42044">
        <v>73269096</v>
      </c>
      <c r="B42044" t="s">
        <v>139</v>
      </c>
      <c r="C42044" s="30">
        <v>2.7960000000000003</v>
      </c>
      <c r="D42044" t="s">
        <v>20</v>
      </c>
      <c r="E42044">
        <v>2027</v>
      </c>
      <c r="G42044" t="s">
        <v>273</v>
      </c>
    </row>
    <row r="42045" spans="1:7">
      <c r="A42045">
        <v>73269096</v>
      </c>
      <c r="B42045" t="s">
        <v>139</v>
      </c>
      <c r="C42045" s="30">
        <v>3.0289999999999999</v>
      </c>
      <c r="D42045" t="s">
        <v>20</v>
      </c>
      <c r="E42045">
        <v>2028</v>
      </c>
      <c r="G42045" t="s">
        <v>273</v>
      </c>
    </row>
    <row r="42046" spans="1:7">
      <c r="A42046">
        <v>73269098</v>
      </c>
      <c r="B42046" t="s">
        <v>139</v>
      </c>
      <c r="C42046" s="30">
        <v>2.37</v>
      </c>
      <c r="D42046" t="s">
        <v>20</v>
      </c>
      <c r="G42046" t="s">
        <v>273</v>
      </c>
    </row>
    <row r="42047" spans="1:7">
      <c r="A42047">
        <v>73269098</v>
      </c>
      <c r="B42047" t="s">
        <v>139</v>
      </c>
      <c r="C42047" s="30">
        <v>2.6070000000000002</v>
      </c>
      <c r="D42047" t="s">
        <v>20</v>
      </c>
      <c r="E42047">
        <v>2026</v>
      </c>
      <c r="G42047" t="s">
        <v>273</v>
      </c>
    </row>
    <row r="42048" spans="1:7">
      <c r="A42048">
        <v>73269098</v>
      </c>
      <c r="B42048" t="s">
        <v>139</v>
      </c>
      <c r="C42048" s="30">
        <v>2.8440000000000003</v>
      </c>
      <c r="D42048" t="s">
        <v>20</v>
      </c>
      <c r="E42048">
        <v>2027</v>
      </c>
      <c r="G42048" t="s">
        <v>273</v>
      </c>
    </row>
    <row r="42049" spans="1:7">
      <c r="A42049">
        <v>73269098</v>
      </c>
      <c r="B42049" t="s">
        <v>139</v>
      </c>
      <c r="C42049" s="30">
        <v>3.081</v>
      </c>
      <c r="D42049" t="s">
        <v>20</v>
      </c>
      <c r="E42049">
        <v>2028</v>
      </c>
      <c r="G42049" t="s">
        <v>273</v>
      </c>
    </row>
    <row r="42050" spans="1:7">
      <c r="A42050">
        <v>2523100090</v>
      </c>
      <c r="B42050" t="s">
        <v>140</v>
      </c>
      <c r="C42050" s="30">
        <v>1.33</v>
      </c>
      <c r="D42050" t="s">
        <v>13</v>
      </c>
      <c r="G42050" t="s">
        <v>270</v>
      </c>
    </row>
    <row r="42051" spans="1:7">
      <c r="A42051">
        <v>2523100090</v>
      </c>
      <c r="B42051" t="s">
        <v>140</v>
      </c>
      <c r="C42051" s="30">
        <v>1.4630000000000001</v>
      </c>
      <c r="D42051" t="s">
        <v>13</v>
      </c>
      <c r="E42051">
        <v>2026</v>
      </c>
      <c r="G42051" t="s">
        <v>270</v>
      </c>
    </row>
    <row r="42052" spans="1:7">
      <c r="A42052">
        <v>2523100090</v>
      </c>
      <c r="B42052" t="s">
        <v>140</v>
      </c>
      <c r="C42052" s="30">
        <v>1.5960000000000001</v>
      </c>
      <c r="D42052" t="s">
        <v>13</v>
      </c>
      <c r="E42052">
        <v>2027</v>
      </c>
      <c r="G42052" t="s">
        <v>270</v>
      </c>
    </row>
    <row r="42053" spans="1:7">
      <c r="A42053">
        <v>2523100090</v>
      </c>
      <c r="B42053" t="s">
        <v>140</v>
      </c>
      <c r="C42053" s="30">
        <v>1.7290000000000001</v>
      </c>
      <c r="D42053" t="s">
        <v>13</v>
      </c>
      <c r="E42053">
        <v>2028</v>
      </c>
      <c r="G42053" t="s">
        <v>270</v>
      </c>
    </row>
    <row r="42054" spans="1:7">
      <c r="A42054">
        <v>25232900</v>
      </c>
      <c r="B42054" t="s">
        <v>140</v>
      </c>
      <c r="C42054" s="30">
        <v>1.33</v>
      </c>
      <c r="G42054" t="s">
        <v>270</v>
      </c>
    </row>
    <row r="42055" spans="1:7">
      <c r="A42055">
        <v>25232900</v>
      </c>
      <c r="B42055" t="s">
        <v>140</v>
      </c>
      <c r="C42055" s="30">
        <v>1.4630000000000001</v>
      </c>
      <c r="E42055">
        <v>2026</v>
      </c>
      <c r="G42055" t="s">
        <v>270</v>
      </c>
    </row>
    <row r="42056" spans="1:7">
      <c r="A42056">
        <v>25232900</v>
      </c>
      <c r="B42056" t="s">
        <v>140</v>
      </c>
      <c r="C42056" s="30">
        <v>1.5960000000000001</v>
      </c>
      <c r="E42056">
        <v>2027</v>
      </c>
      <c r="G42056" t="s">
        <v>270</v>
      </c>
    </row>
    <row r="42057" spans="1:7">
      <c r="A42057">
        <v>25232900</v>
      </c>
      <c r="B42057" t="s">
        <v>140</v>
      </c>
      <c r="C42057" s="30">
        <v>1.7290000000000001</v>
      </c>
      <c r="E42057">
        <v>2028</v>
      </c>
      <c r="G42057" t="s">
        <v>270</v>
      </c>
    </row>
    <row r="42058" spans="1:7">
      <c r="A42058">
        <v>2523900090</v>
      </c>
      <c r="B42058" t="s">
        <v>140</v>
      </c>
      <c r="C42058" s="30">
        <v>1.27</v>
      </c>
      <c r="D42058" t="s">
        <v>13</v>
      </c>
      <c r="G42058" t="s">
        <v>270</v>
      </c>
    </row>
    <row r="42059" spans="1:7">
      <c r="A42059">
        <v>2523900090</v>
      </c>
      <c r="B42059" t="s">
        <v>140</v>
      </c>
      <c r="C42059" s="30">
        <v>1.397</v>
      </c>
      <c r="D42059" t="s">
        <v>13</v>
      </c>
      <c r="E42059">
        <v>2026</v>
      </c>
      <c r="G42059" t="s">
        <v>270</v>
      </c>
    </row>
    <row r="42060" spans="1:7">
      <c r="A42060">
        <v>2523900090</v>
      </c>
      <c r="B42060" t="s">
        <v>140</v>
      </c>
      <c r="C42060" s="30">
        <v>1.524</v>
      </c>
      <c r="D42060" t="s">
        <v>13</v>
      </c>
      <c r="E42060">
        <v>2027</v>
      </c>
      <c r="G42060" t="s">
        <v>270</v>
      </c>
    </row>
    <row r="42061" spans="1:7">
      <c r="A42061">
        <v>2523900090</v>
      </c>
      <c r="B42061" t="s">
        <v>140</v>
      </c>
      <c r="C42061" s="30">
        <v>1.651</v>
      </c>
      <c r="D42061" t="s">
        <v>13</v>
      </c>
      <c r="E42061">
        <v>2028</v>
      </c>
      <c r="G42061" t="s">
        <v>270</v>
      </c>
    </row>
    <row r="42062" spans="1:7">
      <c r="A42062">
        <v>28080000</v>
      </c>
      <c r="B42062" t="s">
        <v>140</v>
      </c>
      <c r="C42062" s="30">
        <v>2.72</v>
      </c>
      <c r="G42062" t="s">
        <v>271</v>
      </c>
    </row>
    <row r="42063" spans="1:7">
      <c r="A42063">
        <v>28080000</v>
      </c>
      <c r="B42063" t="s">
        <v>140</v>
      </c>
      <c r="C42063" s="30">
        <v>2.7472000000000003</v>
      </c>
      <c r="E42063">
        <v>2026</v>
      </c>
      <c r="G42063" t="s">
        <v>271</v>
      </c>
    </row>
    <row r="42064" spans="1:7">
      <c r="A42064">
        <v>28080000</v>
      </c>
      <c r="B42064" t="s">
        <v>140</v>
      </c>
      <c r="C42064" s="30">
        <v>2.7472000000000003</v>
      </c>
      <c r="E42064">
        <v>2027</v>
      </c>
      <c r="G42064" t="s">
        <v>271</v>
      </c>
    </row>
    <row r="42065" spans="1:7">
      <c r="A42065">
        <v>28080000</v>
      </c>
      <c r="B42065" t="s">
        <v>140</v>
      </c>
      <c r="C42065" s="30">
        <v>2.7472000000000003</v>
      </c>
      <c r="E42065">
        <v>2028</v>
      </c>
      <c r="G42065" t="s">
        <v>271</v>
      </c>
    </row>
    <row r="42066" spans="1:7">
      <c r="A42066">
        <v>28142000</v>
      </c>
      <c r="B42066" t="s">
        <v>140</v>
      </c>
      <c r="C42066">
        <v>0.76</v>
      </c>
      <c r="G42066" t="s">
        <v>271</v>
      </c>
    </row>
    <row r="42067" spans="1:7">
      <c r="A42067">
        <v>28142000</v>
      </c>
      <c r="B42067" t="s">
        <v>140</v>
      </c>
      <c r="C42067">
        <v>0.76760000000000006</v>
      </c>
      <c r="E42067">
        <v>2026</v>
      </c>
      <c r="G42067" t="s">
        <v>271</v>
      </c>
    </row>
    <row r="42068" spans="1:7">
      <c r="A42068">
        <v>28142000</v>
      </c>
      <c r="B42068" t="s">
        <v>140</v>
      </c>
      <c r="C42068">
        <v>0.76760000000000006</v>
      </c>
      <c r="E42068">
        <v>2027</v>
      </c>
      <c r="G42068" t="s">
        <v>271</v>
      </c>
    </row>
    <row r="42069" spans="1:7">
      <c r="A42069">
        <v>28142000</v>
      </c>
      <c r="B42069" t="s">
        <v>140</v>
      </c>
      <c r="C42069">
        <v>0.76760000000000006</v>
      </c>
      <c r="E42069">
        <v>2028</v>
      </c>
      <c r="G42069" t="s">
        <v>271</v>
      </c>
    </row>
    <row r="42070" spans="1:7">
      <c r="A42070">
        <v>28342100</v>
      </c>
      <c r="B42070" t="s">
        <v>140</v>
      </c>
      <c r="C42070" s="30">
        <v>2.2400000000000002</v>
      </c>
      <c r="G42070" t="s">
        <v>271</v>
      </c>
    </row>
    <row r="42071" spans="1:7">
      <c r="A42071">
        <v>28342100</v>
      </c>
      <c r="B42071" t="s">
        <v>140</v>
      </c>
      <c r="C42071" s="30">
        <v>2.2624000000000004</v>
      </c>
      <c r="E42071">
        <v>2026</v>
      </c>
      <c r="G42071" t="s">
        <v>271</v>
      </c>
    </row>
    <row r="42072" spans="1:7">
      <c r="A42072">
        <v>28342100</v>
      </c>
      <c r="B42072" t="s">
        <v>140</v>
      </c>
      <c r="C42072" s="30">
        <v>2.2624000000000004</v>
      </c>
      <c r="E42072">
        <v>2027</v>
      </c>
      <c r="G42072" t="s">
        <v>271</v>
      </c>
    </row>
    <row r="42073" spans="1:7">
      <c r="A42073">
        <v>28342100</v>
      </c>
      <c r="B42073" t="s">
        <v>140</v>
      </c>
      <c r="C42073" s="30">
        <v>2.2624000000000004</v>
      </c>
      <c r="E42073">
        <v>2028</v>
      </c>
      <c r="G42073" t="s">
        <v>271</v>
      </c>
    </row>
    <row r="42074" spans="1:7">
      <c r="A42074">
        <v>31021012</v>
      </c>
      <c r="B42074" t="s">
        <v>140</v>
      </c>
      <c r="C42074">
        <v>0.48</v>
      </c>
      <c r="G42074" t="s">
        <v>271</v>
      </c>
    </row>
    <row r="42075" spans="1:7">
      <c r="A42075">
        <v>31021012</v>
      </c>
      <c r="B42075" t="s">
        <v>140</v>
      </c>
      <c r="C42075">
        <v>0.48480000000000001</v>
      </c>
      <c r="E42075">
        <v>2026</v>
      </c>
      <c r="G42075" t="s">
        <v>271</v>
      </c>
    </row>
    <row r="42076" spans="1:7">
      <c r="A42076">
        <v>31021012</v>
      </c>
      <c r="B42076" t="s">
        <v>140</v>
      </c>
      <c r="C42076">
        <v>0.48480000000000001</v>
      </c>
      <c r="E42076">
        <v>2027</v>
      </c>
      <c r="G42076" t="s">
        <v>271</v>
      </c>
    </row>
    <row r="42077" spans="1:7">
      <c r="A42077">
        <v>31021012</v>
      </c>
      <c r="B42077" t="s">
        <v>140</v>
      </c>
      <c r="C42077">
        <v>0.48480000000000001</v>
      </c>
      <c r="E42077">
        <v>2028</v>
      </c>
      <c r="G42077" t="s">
        <v>271</v>
      </c>
    </row>
    <row r="42078" spans="1:7">
      <c r="A42078">
        <v>31021015</v>
      </c>
      <c r="B42078" t="s">
        <v>140</v>
      </c>
      <c r="C42078">
        <v>0.77</v>
      </c>
      <c r="G42078" t="s">
        <v>271</v>
      </c>
    </row>
    <row r="42079" spans="1:7">
      <c r="A42079">
        <v>31021015</v>
      </c>
      <c r="B42079" t="s">
        <v>140</v>
      </c>
      <c r="C42079">
        <v>0.77770000000000006</v>
      </c>
      <c r="E42079">
        <v>2026</v>
      </c>
      <c r="G42079" t="s">
        <v>271</v>
      </c>
    </row>
    <row r="42080" spans="1:7">
      <c r="A42080">
        <v>31021015</v>
      </c>
      <c r="B42080" t="s">
        <v>140</v>
      </c>
      <c r="C42080">
        <v>0.77770000000000006</v>
      </c>
      <c r="E42080">
        <v>2027</v>
      </c>
      <c r="G42080" t="s">
        <v>271</v>
      </c>
    </row>
    <row r="42081" spans="1:7">
      <c r="A42081">
        <v>31021015</v>
      </c>
      <c r="B42081" t="s">
        <v>140</v>
      </c>
      <c r="C42081">
        <v>0.77770000000000006</v>
      </c>
      <c r="E42081">
        <v>2028</v>
      </c>
      <c r="G42081" t="s">
        <v>271</v>
      </c>
    </row>
    <row r="42082" spans="1:7">
      <c r="A42082">
        <v>31021019</v>
      </c>
      <c r="B42082" t="s">
        <v>140</v>
      </c>
      <c r="C42082" s="30">
        <v>1.44</v>
      </c>
      <c r="G42082" t="s">
        <v>271</v>
      </c>
    </row>
    <row r="42083" spans="1:7">
      <c r="A42083">
        <v>31021019</v>
      </c>
      <c r="B42083" t="s">
        <v>140</v>
      </c>
      <c r="C42083" s="30">
        <v>1.4543999999999999</v>
      </c>
      <c r="E42083">
        <v>2026</v>
      </c>
      <c r="G42083" t="s">
        <v>271</v>
      </c>
    </row>
    <row r="42084" spans="1:7">
      <c r="A42084">
        <v>31021019</v>
      </c>
      <c r="B42084" t="s">
        <v>140</v>
      </c>
      <c r="C42084" s="30">
        <v>1.4543999999999999</v>
      </c>
      <c r="E42084">
        <v>2027</v>
      </c>
      <c r="G42084" t="s">
        <v>271</v>
      </c>
    </row>
    <row r="42085" spans="1:7">
      <c r="A42085">
        <v>31021019</v>
      </c>
      <c r="B42085" t="s">
        <v>140</v>
      </c>
      <c r="C42085" s="30">
        <v>1.4543999999999999</v>
      </c>
      <c r="E42085">
        <v>2028</v>
      </c>
      <c r="G42085" t="s">
        <v>271</v>
      </c>
    </row>
    <row r="42086" spans="1:7">
      <c r="A42086">
        <v>31021090</v>
      </c>
      <c r="B42086" t="s">
        <v>140</v>
      </c>
      <c r="C42086" s="30">
        <v>1.41</v>
      </c>
      <c r="G42086" t="s">
        <v>271</v>
      </c>
    </row>
    <row r="42087" spans="1:7">
      <c r="A42087">
        <v>31021090</v>
      </c>
      <c r="B42087" t="s">
        <v>140</v>
      </c>
      <c r="C42087" s="30">
        <v>1.4240999999999999</v>
      </c>
      <c r="E42087">
        <v>2026</v>
      </c>
      <c r="G42087" t="s">
        <v>271</v>
      </c>
    </row>
    <row r="42088" spans="1:7">
      <c r="A42088">
        <v>31021090</v>
      </c>
      <c r="B42088" t="s">
        <v>140</v>
      </c>
      <c r="C42088" s="30">
        <v>1.4240999999999999</v>
      </c>
      <c r="E42088">
        <v>2027</v>
      </c>
      <c r="G42088" t="s">
        <v>271</v>
      </c>
    </row>
    <row r="42089" spans="1:7">
      <c r="A42089">
        <v>31021090</v>
      </c>
      <c r="B42089" t="s">
        <v>140</v>
      </c>
      <c r="C42089" s="30">
        <v>1.4240999999999999</v>
      </c>
      <c r="E42089">
        <v>2028</v>
      </c>
      <c r="G42089" t="s">
        <v>271</v>
      </c>
    </row>
    <row r="42090" spans="1:7">
      <c r="A42090">
        <v>31022100</v>
      </c>
      <c r="B42090" t="s">
        <v>140</v>
      </c>
      <c r="C42090">
        <v>0.66</v>
      </c>
      <c r="G42090" t="s">
        <v>271</v>
      </c>
    </row>
    <row r="42091" spans="1:7">
      <c r="A42091">
        <v>31022100</v>
      </c>
      <c r="B42091" t="s">
        <v>140</v>
      </c>
      <c r="C42091">
        <v>0.66660000000000008</v>
      </c>
      <c r="E42091">
        <v>2026</v>
      </c>
      <c r="G42091" t="s">
        <v>271</v>
      </c>
    </row>
    <row r="42092" spans="1:7">
      <c r="A42092">
        <v>31022100</v>
      </c>
      <c r="B42092" t="s">
        <v>140</v>
      </c>
      <c r="C42092">
        <v>0.66660000000000008</v>
      </c>
      <c r="E42092">
        <v>2027</v>
      </c>
      <c r="G42092" t="s">
        <v>271</v>
      </c>
    </row>
    <row r="42093" spans="1:7">
      <c r="A42093">
        <v>31022100</v>
      </c>
      <c r="B42093" t="s">
        <v>140</v>
      </c>
      <c r="C42093">
        <v>0.66660000000000008</v>
      </c>
      <c r="E42093">
        <v>2028</v>
      </c>
      <c r="G42093" t="s">
        <v>271</v>
      </c>
    </row>
    <row r="42094" spans="1:7">
      <c r="A42094">
        <v>31022900</v>
      </c>
      <c r="B42094" t="s">
        <v>140</v>
      </c>
      <c r="C42094" s="30">
        <v>1.43</v>
      </c>
      <c r="G42094" t="s">
        <v>271</v>
      </c>
    </row>
    <row r="42095" spans="1:7">
      <c r="A42095">
        <v>31022900</v>
      </c>
      <c r="B42095" t="s">
        <v>140</v>
      </c>
      <c r="C42095" s="30">
        <v>1.4442999999999999</v>
      </c>
      <c r="E42095">
        <v>2026</v>
      </c>
      <c r="G42095" t="s">
        <v>271</v>
      </c>
    </row>
    <row r="42096" spans="1:7">
      <c r="A42096">
        <v>31022900</v>
      </c>
      <c r="B42096" t="s">
        <v>140</v>
      </c>
      <c r="C42096" s="30">
        <v>1.4442999999999999</v>
      </c>
      <c r="E42096">
        <v>2027</v>
      </c>
      <c r="G42096" t="s">
        <v>271</v>
      </c>
    </row>
    <row r="42097" spans="1:7">
      <c r="A42097">
        <v>31022900</v>
      </c>
      <c r="B42097" t="s">
        <v>140</v>
      </c>
      <c r="C42097" s="30">
        <v>1.4442999999999999</v>
      </c>
      <c r="E42097">
        <v>2028</v>
      </c>
      <c r="G42097" t="s">
        <v>271</v>
      </c>
    </row>
    <row r="42098" spans="1:7">
      <c r="A42098">
        <v>31023010</v>
      </c>
      <c r="B42098" t="s">
        <v>140</v>
      </c>
      <c r="C42098" s="30">
        <v>1.67</v>
      </c>
      <c r="G42098" t="s">
        <v>271</v>
      </c>
    </row>
    <row r="42099" spans="1:7">
      <c r="A42099">
        <v>31023010</v>
      </c>
      <c r="B42099" t="s">
        <v>140</v>
      </c>
      <c r="C42099" s="30">
        <v>1.6866999999999999</v>
      </c>
      <c r="E42099">
        <v>2026</v>
      </c>
      <c r="G42099" t="s">
        <v>271</v>
      </c>
    </row>
    <row r="42100" spans="1:7">
      <c r="A42100">
        <v>31023010</v>
      </c>
      <c r="B42100" t="s">
        <v>140</v>
      </c>
      <c r="C42100" s="30">
        <v>1.6866999999999999</v>
      </c>
      <c r="E42100">
        <v>2027</v>
      </c>
      <c r="G42100" t="s">
        <v>271</v>
      </c>
    </row>
    <row r="42101" spans="1:7">
      <c r="A42101">
        <v>31023010</v>
      </c>
      <c r="B42101" t="s">
        <v>140</v>
      </c>
      <c r="C42101" s="30">
        <v>1.6866999999999999</v>
      </c>
      <c r="E42101">
        <v>2028</v>
      </c>
      <c r="G42101" t="s">
        <v>271</v>
      </c>
    </row>
    <row r="42102" spans="1:7">
      <c r="A42102">
        <v>31023090</v>
      </c>
      <c r="B42102" t="s">
        <v>140</v>
      </c>
      <c r="C42102" s="30">
        <v>2.57</v>
      </c>
      <c r="G42102" t="s">
        <v>271</v>
      </c>
    </row>
    <row r="42103" spans="1:7">
      <c r="A42103">
        <v>31023090</v>
      </c>
      <c r="B42103" t="s">
        <v>140</v>
      </c>
      <c r="C42103" s="30">
        <v>2.5956999999999999</v>
      </c>
      <c r="E42103">
        <v>2026</v>
      </c>
      <c r="G42103" t="s">
        <v>271</v>
      </c>
    </row>
    <row r="42104" spans="1:7">
      <c r="A42104">
        <v>31023090</v>
      </c>
      <c r="B42104" t="s">
        <v>140</v>
      </c>
      <c r="C42104" s="30">
        <v>2.5956999999999999</v>
      </c>
      <c r="E42104">
        <v>2027</v>
      </c>
      <c r="G42104" t="s">
        <v>271</v>
      </c>
    </row>
    <row r="42105" spans="1:7">
      <c r="A42105">
        <v>31023090</v>
      </c>
      <c r="B42105" t="s">
        <v>140</v>
      </c>
      <c r="C42105" s="30">
        <v>2.5956999999999999</v>
      </c>
      <c r="E42105">
        <v>2028</v>
      </c>
      <c r="G42105" t="s">
        <v>271</v>
      </c>
    </row>
    <row r="42106" spans="1:7">
      <c r="A42106">
        <v>31024010</v>
      </c>
      <c r="B42106" t="s">
        <v>140</v>
      </c>
      <c r="C42106" s="30">
        <v>2.15</v>
      </c>
      <c r="G42106" t="s">
        <v>271</v>
      </c>
    </row>
    <row r="42107" spans="1:7">
      <c r="A42107">
        <v>31024010</v>
      </c>
      <c r="B42107" t="s">
        <v>140</v>
      </c>
      <c r="C42107" s="30">
        <v>2.1715</v>
      </c>
      <c r="E42107">
        <v>2026</v>
      </c>
      <c r="G42107" t="s">
        <v>271</v>
      </c>
    </row>
    <row r="42108" spans="1:7">
      <c r="A42108">
        <v>31024010</v>
      </c>
      <c r="B42108" t="s">
        <v>140</v>
      </c>
      <c r="C42108" s="30">
        <v>2.1715</v>
      </c>
      <c r="E42108">
        <v>2027</v>
      </c>
      <c r="G42108" t="s">
        <v>271</v>
      </c>
    </row>
    <row r="42109" spans="1:7">
      <c r="A42109">
        <v>31024010</v>
      </c>
      <c r="B42109" t="s">
        <v>140</v>
      </c>
      <c r="C42109" s="30">
        <v>2.1715</v>
      </c>
      <c r="E42109">
        <v>2028</v>
      </c>
      <c r="G42109" t="s">
        <v>271</v>
      </c>
    </row>
    <row r="42110" spans="1:7">
      <c r="A42110">
        <v>31024090</v>
      </c>
      <c r="B42110" t="s">
        <v>140</v>
      </c>
      <c r="C42110" s="30">
        <v>2.15</v>
      </c>
      <c r="G42110" t="s">
        <v>271</v>
      </c>
    </row>
    <row r="42111" spans="1:7">
      <c r="A42111">
        <v>31024090</v>
      </c>
      <c r="B42111" t="s">
        <v>140</v>
      </c>
      <c r="C42111" s="30">
        <v>2.1715</v>
      </c>
      <c r="E42111">
        <v>2026</v>
      </c>
      <c r="G42111" t="s">
        <v>271</v>
      </c>
    </row>
    <row r="42112" spans="1:7">
      <c r="A42112">
        <v>31024090</v>
      </c>
      <c r="B42112" t="s">
        <v>140</v>
      </c>
      <c r="C42112" s="30">
        <v>2.1715</v>
      </c>
      <c r="E42112">
        <v>2027</v>
      </c>
      <c r="G42112" t="s">
        <v>271</v>
      </c>
    </row>
    <row r="42113" spans="1:7">
      <c r="A42113">
        <v>31024090</v>
      </c>
      <c r="B42113" t="s">
        <v>140</v>
      </c>
      <c r="C42113" s="30">
        <v>2.1715</v>
      </c>
      <c r="E42113">
        <v>2028</v>
      </c>
      <c r="G42113" t="s">
        <v>271</v>
      </c>
    </row>
    <row r="42114" spans="1:7">
      <c r="A42114">
        <v>31025000</v>
      </c>
      <c r="B42114" t="s">
        <v>140</v>
      </c>
      <c r="C42114" s="30">
        <v>4.25</v>
      </c>
      <c r="G42114" t="s">
        <v>271</v>
      </c>
    </row>
    <row r="42115" spans="1:7">
      <c r="A42115">
        <v>31025000</v>
      </c>
      <c r="B42115" t="s">
        <v>140</v>
      </c>
      <c r="C42115" s="30">
        <v>4.2925000000000004</v>
      </c>
      <c r="E42115">
        <v>2026</v>
      </c>
      <c r="G42115" t="s">
        <v>271</v>
      </c>
    </row>
    <row r="42116" spans="1:7">
      <c r="A42116">
        <v>31025000</v>
      </c>
      <c r="B42116" t="s">
        <v>140</v>
      </c>
      <c r="C42116" s="30">
        <v>4.2925000000000004</v>
      </c>
      <c r="E42116">
        <v>2027</v>
      </c>
      <c r="G42116" t="s">
        <v>271</v>
      </c>
    </row>
    <row r="42117" spans="1:7">
      <c r="A42117">
        <v>31025000</v>
      </c>
      <c r="B42117" t="s">
        <v>140</v>
      </c>
      <c r="C42117" s="30">
        <v>4.2925000000000004</v>
      </c>
      <c r="E42117">
        <v>2028</v>
      </c>
      <c r="G42117" t="s">
        <v>271</v>
      </c>
    </row>
    <row r="42118" spans="1:7">
      <c r="A42118">
        <v>31026000</v>
      </c>
      <c r="B42118" t="s">
        <v>140</v>
      </c>
      <c r="C42118" s="30">
        <v>2.15</v>
      </c>
      <c r="G42118" t="s">
        <v>271</v>
      </c>
    </row>
    <row r="42119" spans="1:7">
      <c r="A42119">
        <v>31026000</v>
      </c>
      <c r="B42119" t="s">
        <v>140</v>
      </c>
      <c r="C42119" s="30">
        <v>2.1715</v>
      </c>
      <c r="E42119">
        <v>2026</v>
      </c>
      <c r="G42119" t="s">
        <v>271</v>
      </c>
    </row>
    <row r="42120" spans="1:7">
      <c r="A42120">
        <v>31026000</v>
      </c>
      <c r="B42120" t="s">
        <v>140</v>
      </c>
      <c r="C42120" s="30">
        <v>2.1715</v>
      </c>
      <c r="E42120">
        <v>2027</v>
      </c>
      <c r="G42120" t="s">
        <v>271</v>
      </c>
    </row>
    <row r="42121" spans="1:7">
      <c r="A42121">
        <v>31026000</v>
      </c>
      <c r="B42121" t="s">
        <v>140</v>
      </c>
      <c r="C42121" s="30">
        <v>2.1715</v>
      </c>
      <c r="E42121">
        <v>2028</v>
      </c>
      <c r="G42121" t="s">
        <v>271</v>
      </c>
    </row>
    <row r="42122" spans="1:7">
      <c r="A42122">
        <v>31028000</v>
      </c>
      <c r="B42122" t="s">
        <v>140</v>
      </c>
      <c r="C42122" s="30">
        <v>1.62</v>
      </c>
      <c r="G42122" t="s">
        <v>271</v>
      </c>
    </row>
    <row r="42123" spans="1:7">
      <c r="A42123">
        <v>31028000</v>
      </c>
      <c r="B42123" t="s">
        <v>140</v>
      </c>
      <c r="C42123" s="30">
        <v>1.6362000000000001</v>
      </c>
      <c r="E42123">
        <v>2026</v>
      </c>
      <c r="G42123" t="s">
        <v>271</v>
      </c>
    </row>
    <row r="42124" spans="1:7">
      <c r="A42124">
        <v>31028000</v>
      </c>
      <c r="B42124" t="s">
        <v>140</v>
      </c>
      <c r="C42124" s="30">
        <v>1.6362000000000001</v>
      </c>
      <c r="E42124">
        <v>2027</v>
      </c>
      <c r="G42124" t="s">
        <v>271</v>
      </c>
    </row>
    <row r="42125" spans="1:7">
      <c r="A42125">
        <v>31028000</v>
      </c>
      <c r="B42125" t="s">
        <v>140</v>
      </c>
      <c r="C42125" s="30">
        <v>1.6362000000000001</v>
      </c>
      <c r="E42125">
        <v>2028</v>
      </c>
      <c r="G42125" t="s">
        <v>271</v>
      </c>
    </row>
    <row r="42126" spans="1:7">
      <c r="A42126">
        <v>31029000</v>
      </c>
      <c r="B42126" t="s">
        <v>140</v>
      </c>
      <c r="C42126" s="30">
        <v>1.63</v>
      </c>
      <c r="G42126" t="s">
        <v>271</v>
      </c>
    </row>
    <row r="42127" spans="1:7">
      <c r="A42127">
        <v>31029000</v>
      </c>
      <c r="B42127" t="s">
        <v>140</v>
      </c>
      <c r="C42127" s="30">
        <v>1.6462999999999999</v>
      </c>
      <c r="E42127">
        <v>2026</v>
      </c>
      <c r="G42127" t="s">
        <v>271</v>
      </c>
    </row>
    <row r="42128" spans="1:7">
      <c r="A42128">
        <v>31029000</v>
      </c>
      <c r="B42128" t="s">
        <v>140</v>
      </c>
      <c r="C42128" s="30">
        <v>1.6462999999999999</v>
      </c>
      <c r="E42128">
        <v>2027</v>
      </c>
      <c r="G42128" t="s">
        <v>271</v>
      </c>
    </row>
    <row r="42129" spans="1:7">
      <c r="A42129">
        <v>31029000</v>
      </c>
      <c r="B42129" t="s">
        <v>140</v>
      </c>
      <c r="C42129" s="30">
        <v>1.6462999999999999</v>
      </c>
      <c r="E42129">
        <v>2028</v>
      </c>
      <c r="G42129" t="s">
        <v>271</v>
      </c>
    </row>
    <row r="42130" spans="1:7">
      <c r="A42130">
        <v>31051000</v>
      </c>
      <c r="B42130" t="s">
        <v>140</v>
      </c>
      <c r="C42130">
        <v>0.81</v>
      </c>
      <c r="G42130" t="s">
        <v>271</v>
      </c>
    </row>
    <row r="42131" spans="1:7">
      <c r="A42131">
        <v>31051000</v>
      </c>
      <c r="B42131" t="s">
        <v>140</v>
      </c>
      <c r="C42131">
        <v>0.81810000000000005</v>
      </c>
      <c r="E42131">
        <v>2026</v>
      </c>
      <c r="G42131" t="s">
        <v>271</v>
      </c>
    </row>
    <row r="42132" spans="1:7">
      <c r="A42132">
        <v>31051000</v>
      </c>
      <c r="B42132" t="s">
        <v>140</v>
      </c>
      <c r="C42132">
        <v>0.81810000000000005</v>
      </c>
      <c r="E42132">
        <v>2027</v>
      </c>
      <c r="G42132" t="s">
        <v>271</v>
      </c>
    </row>
    <row r="42133" spans="1:7">
      <c r="A42133">
        <v>31051000</v>
      </c>
      <c r="B42133" t="s">
        <v>140</v>
      </c>
      <c r="C42133">
        <v>0.81810000000000005</v>
      </c>
      <c r="E42133">
        <v>2028</v>
      </c>
      <c r="G42133" t="s">
        <v>271</v>
      </c>
    </row>
    <row r="42134" spans="1:7">
      <c r="A42134">
        <v>31052010</v>
      </c>
      <c r="B42134" t="s">
        <v>140</v>
      </c>
      <c r="C42134" s="30">
        <v>1.04</v>
      </c>
      <c r="G42134" t="s">
        <v>271</v>
      </c>
    </row>
    <row r="42135" spans="1:7">
      <c r="A42135">
        <v>31052010</v>
      </c>
      <c r="B42135" t="s">
        <v>140</v>
      </c>
      <c r="C42135" s="30">
        <v>1.0504</v>
      </c>
      <c r="E42135">
        <v>2026</v>
      </c>
      <c r="G42135" t="s">
        <v>271</v>
      </c>
    </row>
    <row r="42136" spans="1:7">
      <c r="A42136">
        <v>31052010</v>
      </c>
      <c r="B42136" t="s">
        <v>140</v>
      </c>
      <c r="C42136" s="30">
        <v>1.0504</v>
      </c>
      <c r="E42136">
        <v>2027</v>
      </c>
      <c r="G42136" t="s">
        <v>271</v>
      </c>
    </row>
    <row r="42137" spans="1:7">
      <c r="A42137">
        <v>31052010</v>
      </c>
      <c r="B42137" t="s">
        <v>140</v>
      </c>
      <c r="C42137" s="30">
        <v>1.0504</v>
      </c>
      <c r="E42137">
        <v>2028</v>
      </c>
      <c r="G42137" t="s">
        <v>271</v>
      </c>
    </row>
    <row r="42138" spans="1:7">
      <c r="A42138">
        <v>31052090</v>
      </c>
      <c r="B42138" t="s">
        <v>140</v>
      </c>
      <c r="C42138">
        <v>0.69</v>
      </c>
      <c r="G42138" t="s">
        <v>271</v>
      </c>
    </row>
    <row r="42139" spans="1:7">
      <c r="A42139">
        <v>31052090</v>
      </c>
      <c r="B42139" t="s">
        <v>140</v>
      </c>
      <c r="C42139">
        <v>0.69689999999999996</v>
      </c>
      <c r="E42139">
        <v>2026</v>
      </c>
      <c r="G42139" t="s">
        <v>271</v>
      </c>
    </row>
    <row r="42140" spans="1:7">
      <c r="A42140">
        <v>31052090</v>
      </c>
      <c r="B42140" t="s">
        <v>140</v>
      </c>
      <c r="C42140">
        <v>0.69689999999999996</v>
      </c>
      <c r="E42140">
        <v>2027</v>
      </c>
      <c r="G42140" t="s">
        <v>271</v>
      </c>
    </row>
    <row r="42141" spans="1:7">
      <c r="A42141">
        <v>31052090</v>
      </c>
      <c r="B42141" t="s">
        <v>140</v>
      </c>
      <c r="C42141">
        <v>0.69689999999999996</v>
      </c>
      <c r="E42141">
        <v>2028</v>
      </c>
      <c r="G42141" t="s">
        <v>271</v>
      </c>
    </row>
    <row r="42142" spans="1:7">
      <c r="A42142">
        <v>31053000</v>
      </c>
      <c r="B42142" t="s">
        <v>140</v>
      </c>
      <c r="C42142">
        <v>0.56000000000000005</v>
      </c>
      <c r="G42142" t="s">
        <v>271</v>
      </c>
    </row>
    <row r="42143" spans="1:7">
      <c r="A42143">
        <v>31053000</v>
      </c>
      <c r="B42143" t="s">
        <v>140</v>
      </c>
      <c r="C42143">
        <v>0.5656000000000001</v>
      </c>
      <c r="E42143">
        <v>2026</v>
      </c>
      <c r="G42143" t="s">
        <v>271</v>
      </c>
    </row>
    <row r="42144" spans="1:7">
      <c r="A42144">
        <v>31053000</v>
      </c>
      <c r="B42144" t="s">
        <v>140</v>
      </c>
      <c r="C42144">
        <v>0.5656000000000001</v>
      </c>
      <c r="E42144">
        <v>2027</v>
      </c>
      <c r="G42144" t="s">
        <v>271</v>
      </c>
    </row>
    <row r="42145" spans="1:7">
      <c r="A42145">
        <v>31053000</v>
      </c>
      <c r="B42145" t="s">
        <v>140</v>
      </c>
      <c r="C42145">
        <v>0.5656000000000001</v>
      </c>
      <c r="E42145">
        <v>2028</v>
      </c>
      <c r="G42145" t="s">
        <v>271</v>
      </c>
    </row>
    <row r="42146" spans="1:7">
      <c r="A42146">
        <v>31054000</v>
      </c>
      <c r="B42146" t="s">
        <v>140</v>
      </c>
      <c r="C42146">
        <v>0.34</v>
      </c>
      <c r="G42146" t="s">
        <v>271</v>
      </c>
    </row>
    <row r="42147" spans="1:7">
      <c r="A42147">
        <v>31054000</v>
      </c>
      <c r="B42147" t="s">
        <v>140</v>
      </c>
      <c r="C42147">
        <v>0.34340000000000004</v>
      </c>
      <c r="E42147">
        <v>2026</v>
      </c>
      <c r="G42147" t="s">
        <v>271</v>
      </c>
    </row>
    <row r="42148" spans="1:7">
      <c r="A42148">
        <v>31054000</v>
      </c>
      <c r="B42148" t="s">
        <v>140</v>
      </c>
      <c r="C42148">
        <v>0.34340000000000004</v>
      </c>
      <c r="E42148">
        <v>2027</v>
      </c>
      <c r="G42148" t="s">
        <v>271</v>
      </c>
    </row>
    <row r="42149" spans="1:7">
      <c r="A42149">
        <v>31054000</v>
      </c>
      <c r="B42149" t="s">
        <v>140</v>
      </c>
      <c r="C42149">
        <v>0.34340000000000004</v>
      </c>
      <c r="E42149">
        <v>2028</v>
      </c>
      <c r="G42149" t="s">
        <v>271</v>
      </c>
    </row>
    <row r="42150" spans="1:7">
      <c r="A42150">
        <v>31055100</v>
      </c>
      <c r="B42150" t="s">
        <v>140</v>
      </c>
      <c r="C42150" s="30">
        <v>1.44</v>
      </c>
      <c r="G42150" t="s">
        <v>271</v>
      </c>
    </row>
    <row r="42151" spans="1:7">
      <c r="A42151">
        <v>31055100</v>
      </c>
      <c r="B42151" t="s">
        <v>140</v>
      </c>
      <c r="C42151" s="30">
        <v>1.4543999999999999</v>
      </c>
      <c r="E42151">
        <v>2026</v>
      </c>
      <c r="G42151" t="s">
        <v>271</v>
      </c>
    </row>
    <row r="42152" spans="1:7">
      <c r="A42152">
        <v>31055100</v>
      </c>
      <c r="B42152" t="s">
        <v>140</v>
      </c>
      <c r="C42152" s="30">
        <v>1.4543999999999999</v>
      </c>
      <c r="E42152">
        <v>2027</v>
      </c>
      <c r="G42152" t="s">
        <v>271</v>
      </c>
    </row>
    <row r="42153" spans="1:7">
      <c r="A42153">
        <v>31055100</v>
      </c>
      <c r="B42153" t="s">
        <v>140</v>
      </c>
      <c r="C42153" s="30">
        <v>1.4543999999999999</v>
      </c>
      <c r="E42153">
        <v>2028</v>
      </c>
      <c r="G42153" t="s">
        <v>271</v>
      </c>
    </row>
    <row r="42154" spans="1:7">
      <c r="A42154">
        <v>31055900</v>
      </c>
      <c r="B42154" t="s">
        <v>140</v>
      </c>
      <c r="C42154">
        <v>0.57999999999999996</v>
      </c>
      <c r="G42154" t="s">
        <v>271</v>
      </c>
    </row>
    <row r="42155" spans="1:7">
      <c r="A42155">
        <v>31055900</v>
      </c>
      <c r="B42155" t="s">
        <v>140</v>
      </c>
      <c r="C42155">
        <v>0.58579999999999999</v>
      </c>
      <c r="E42155">
        <v>2026</v>
      </c>
      <c r="G42155" t="s">
        <v>271</v>
      </c>
    </row>
    <row r="42156" spans="1:7">
      <c r="A42156">
        <v>31055900</v>
      </c>
      <c r="B42156" t="s">
        <v>140</v>
      </c>
      <c r="C42156">
        <v>0.58579999999999999</v>
      </c>
      <c r="E42156">
        <v>2027</v>
      </c>
      <c r="G42156" t="s">
        <v>271</v>
      </c>
    </row>
    <row r="42157" spans="1:7">
      <c r="A42157">
        <v>31055900</v>
      </c>
      <c r="B42157" t="s">
        <v>140</v>
      </c>
      <c r="C42157">
        <v>0.58579999999999999</v>
      </c>
      <c r="E42157">
        <v>2028</v>
      </c>
      <c r="G42157" t="s">
        <v>271</v>
      </c>
    </row>
    <row r="42158" spans="1:7">
      <c r="A42158">
        <v>31059020</v>
      </c>
      <c r="B42158" t="s">
        <v>140</v>
      </c>
      <c r="C42158" s="30">
        <v>1.44</v>
      </c>
      <c r="G42158" t="s">
        <v>271</v>
      </c>
    </row>
    <row r="42159" spans="1:7">
      <c r="A42159">
        <v>31059020</v>
      </c>
      <c r="B42159" t="s">
        <v>140</v>
      </c>
      <c r="C42159" s="30">
        <v>1.4543999999999999</v>
      </c>
      <c r="E42159">
        <v>2026</v>
      </c>
      <c r="G42159" t="s">
        <v>271</v>
      </c>
    </row>
    <row r="42160" spans="1:7">
      <c r="A42160">
        <v>31059020</v>
      </c>
      <c r="B42160" t="s">
        <v>140</v>
      </c>
      <c r="C42160" s="30">
        <v>1.4543999999999999</v>
      </c>
      <c r="E42160">
        <v>2027</v>
      </c>
      <c r="G42160" t="s">
        <v>271</v>
      </c>
    </row>
    <row r="42161" spans="1:7">
      <c r="A42161">
        <v>31059020</v>
      </c>
      <c r="B42161" t="s">
        <v>140</v>
      </c>
      <c r="C42161" s="30">
        <v>1.4543999999999999</v>
      </c>
      <c r="E42161">
        <v>2028</v>
      </c>
      <c r="G42161" t="s">
        <v>271</v>
      </c>
    </row>
    <row r="42162" spans="1:7">
      <c r="A42162">
        <v>31059080</v>
      </c>
      <c r="B42162" t="s">
        <v>140</v>
      </c>
      <c r="C42162">
        <v>0.72</v>
      </c>
      <c r="G42162" t="s">
        <v>271</v>
      </c>
    </row>
    <row r="42163" spans="1:7">
      <c r="A42163">
        <v>31059080</v>
      </c>
      <c r="B42163" t="s">
        <v>140</v>
      </c>
      <c r="C42163">
        <v>0.72719999999999996</v>
      </c>
      <c r="E42163">
        <v>2026</v>
      </c>
      <c r="G42163" t="s">
        <v>271</v>
      </c>
    </row>
    <row r="42164" spans="1:7">
      <c r="A42164">
        <v>31059080</v>
      </c>
      <c r="B42164" t="s">
        <v>140</v>
      </c>
      <c r="C42164">
        <v>0.72719999999999996</v>
      </c>
      <c r="E42164">
        <v>2027</v>
      </c>
      <c r="G42164" t="s">
        <v>271</v>
      </c>
    </row>
    <row r="42165" spans="1:7">
      <c r="A42165">
        <v>31059080</v>
      </c>
      <c r="B42165" t="s">
        <v>140</v>
      </c>
      <c r="C42165">
        <v>0.72719999999999996</v>
      </c>
      <c r="E42165">
        <v>2028</v>
      </c>
      <c r="G42165" t="s">
        <v>271</v>
      </c>
    </row>
    <row r="42166" spans="1:7">
      <c r="A42166">
        <v>28041000</v>
      </c>
      <c r="B42166" t="s">
        <v>140</v>
      </c>
      <c r="C42166" s="30">
        <v>10.82</v>
      </c>
      <c r="G42166" t="s">
        <v>272</v>
      </c>
    </row>
    <row r="42167" spans="1:7">
      <c r="A42167">
        <v>28041000</v>
      </c>
      <c r="B42167" t="s">
        <v>140</v>
      </c>
      <c r="C42167" s="30">
        <v>11.902000000000001</v>
      </c>
      <c r="E42167">
        <v>2026</v>
      </c>
      <c r="G42167" t="s">
        <v>272</v>
      </c>
    </row>
    <row r="42168" spans="1:7">
      <c r="A42168">
        <v>28041000</v>
      </c>
      <c r="B42168" t="s">
        <v>140</v>
      </c>
      <c r="C42168" s="30">
        <v>12.984</v>
      </c>
      <c r="E42168">
        <v>2027</v>
      </c>
      <c r="G42168" t="s">
        <v>272</v>
      </c>
    </row>
    <row r="42169" spans="1:7">
      <c r="A42169">
        <v>28041000</v>
      </c>
      <c r="B42169" t="s">
        <v>140</v>
      </c>
      <c r="C42169" s="30">
        <v>14.066000000000001</v>
      </c>
      <c r="E42169">
        <v>2028</v>
      </c>
      <c r="G42169" t="s">
        <v>272</v>
      </c>
    </row>
    <row r="42170" spans="1:7">
      <c r="A42170">
        <v>28080000</v>
      </c>
      <c r="B42170" t="s">
        <v>141</v>
      </c>
      <c r="C42170" s="30">
        <v>1.71</v>
      </c>
      <c r="G42170" t="s">
        <v>271</v>
      </c>
    </row>
    <row r="42171" spans="1:7">
      <c r="A42171">
        <v>28080000</v>
      </c>
      <c r="B42171" t="s">
        <v>141</v>
      </c>
      <c r="C42171" s="30">
        <v>1.7271000000000001</v>
      </c>
      <c r="E42171">
        <v>2026</v>
      </c>
      <c r="G42171" t="s">
        <v>271</v>
      </c>
    </row>
    <row r="42172" spans="1:7">
      <c r="A42172">
        <v>28080000</v>
      </c>
      <c r="B42172" t="s">
        <v>141</v>
      </c>
      <c r="C42172" s="30">
        <v>1.7271000000000001</v>
      </c>
      <c r="E42172">
        <v>2027</v>
      </c>
      <c r="G42172" t="s">
        <v>271</v>
      </c>
    </row>
    <row r="42173" spans="1:7">
      <c r="A42173">
        <v>28080000</v>
      </c>
      <c r="B42173" t="s">
        <v>141</v>
      </c>
      <c r="C42173" s="30">
        <v>1.7271000000000001</v>
      </c>
      <c r="E42173">
        <v>2028</v>
      </c>
      <c r="G42173" t="s">
        <v>271</v>
      </c>
    </row>
    <row r="42174" spans="1:7">
      <c r="A42174">
        <v>28142000</v>
      </c>
      <c r="B42174" t="s">
        <v>141</v>
      </c>
      <c r="C42174">
        <v>0.68</v>
      </c>
      <c r="G42174" t="s">
        <v>271</v>
      </c>
    </row>
    <row r="42175" spans="1:7">
      <c r="A42175">
        <v>28142000</v>
      </c>
      <c r="B42175" t="s">
        <v>141</v>
      </c>
      <c r="C42175">
        <v>0.68680000000000008</v>
      </c>
      <c r="E42175">
        <v>2026</v>
      </c>
      <c r="G42175" t="s">
        <v>271</v>
      </c>
    </row>
    <row r="42176" spans="1:7">
      <c r="A42176">
        <v>28142000</v>
      </c>
      <c r="B42176" t="s">
        <v>141</v>
      </c>
      <c r="C42176">
        <v>0.68680000000000008</v>
      </c>
      <c r="E42176">
        <v>2027</v>
      </c>
      <c r="G42176" t="s">
        <v>271</v>
      </c>
    </row>
    <row r="42177" spans="1:7">
      <c r="A42177">
        <v>28142000</v>
      </c>
      <c r="B42177" t="s">
        <v>141</v>
      </c>
      <c r="C42177">
        <v>0.68680000000000008</v>
      </c>
      <c r="E42177">
        <v>2028</v>
      </c>
      <c r="G42177" t="s">
        <v>271</v>
      </c>
    </row>
    <row r="42178" spans="1:7">
      <c r="A42178">
        <v>28342100</v>
      </c>
      <c r="B42178" t="s">
        <v>141</v>
      </c>
      <c r="C42178" s="30">
        <v>1.56</v>
      </c>
      <c r="G42178" t="s">
        <v>271</v>
      </c>
    </row>
    <row r="42179" spans="1:7">
      <c r="A42179">
        <v>28342100</v>
      </c>
      <c r="B42179" t="s">
        <v>141</v>
      </c>
      <c r="C42179" s="30">
        <v>1.5756000000000001</v>
      </c>
      <c r="E42179">
        <v>2026</v>
      </c>
      <c r="G42179" t="s">
        <v>271</v>
      </c>
    </row>
    <row r="42180" spans="1:7">
      <c r="A42180">
        <v>28342100</v>
      </c>
      <c r="B42180" t="s">
        <v>141</v>
      </c>
      <c r="C42180" s="30">
        <v>1.5756000000000001</v>
      </c>
      <c r="E42180">
        <v>2027</v>
      </c>
      <c r="G42180" t="s">
        <v>271</v>
      </c>
    </row>
    <row r="42181" spans="1:7">
      <c r="A42181">
        <v>28342100</v>
      </c>
      <c r="B42181" t="s">
        <v>141</v>
      </c>
      <c r="C42181" s="30">
        <v>1.5756000000000001</v>
      </c>
      <c r="E42181">
        <v>2028</v>
      </c>
      <c r="G42181" t="s">
        <v>271</v>
      </c>
    </row>
    <row r="42182" spans="1:7">
      <c r="A42182">
        <v>31021012</v>
      </c>
      <c r="B42182" t="s">
        <v>141</v>
      </c>
      <c r="C42182">
        <v>0.5</v>
      </c>
      <c r="G42182" t="s">
        <v>271</v>
      </c>
    </row>
    <row r="42183" spans="1:7">
      <c r="A42183">
        <v>31021012</v>
      </c>
      <c r="B42183" t="s">
        <v>141</v>
      </c>
      <c r="C42183">
        <v>0.505</v>
      </c>
      <c r="E42183">
        <v>2026</v>
      </c>
      <c r="G42183" t="s">
        <v>271</v>
      </c>
    </row>
    <row r="42184" spans="1:7">
      <c r="A42184">
        <v>31021012</v>
      </c>
      <c r="B42184" t="s">
        <v>141</v>
      </c>
      <c r="C42184">
        <v>0.505</v>
      </c>
      <c r="E42184">
        <v>2027</v>
      </c>
      <c r="G42184" t="s">
        <v>271</v>
      </c>
    </row>
    <row r="42185" spans="1:7">
      <c r="A42185">
        <v>31021012</v>
      </c>
      <c r="B42185" t="s">
        <v>141</v>
      </c>
      <c r="C42185">
        <v>0.505</v>
      </c>
      <c r="E42185">
        <v>2028</v>
      </c>
      <c r="G42185" t="s">
        <v>271</v>
      </c>
    </row>
    <row r="42186" spans="1:7">
      <c r="A42186">
        <v>31021015</v>
      </c>
      <c r="B42186" t="s">
        <v>141</v>
      </c>
      <c r="C42186">
        <v>0.8</v>
      </c>
      <c r="G42186" t="s">
        <v>271</v>
      </c>
    </row>
    <row r="42187" spans="1:7">
      <c r="A42187">
        <v>31021015</v>
      </c>
      <c r="B42187" t="s">
        <v>141</v>
      </c>
      <c r="C42187">
        <v>0.80800000000000005</v>
      </c>
      <c r="E42187">
        <v>2026</v>
      </c>
      <c r="G42187" t="s">
        <v>271</v>
      </c>
    </row>
    <row r="42188" spans="1:7">
      <c r="A42188">
        <v>31021015</v>
      </c>
      <c r="B42188" t="s">
        <v>141</v>
      </c>
      <c r="C42188">
        <v>0.80800000000000005</v>
      </c>
      <c r="E42188">
        <v>2027</v>
      </c>
      <c r="G42188" t="s">
        <v>271</v>
      </c>
    </row>
    <row r="42189" spans="1:7">
      <c r="A42189">
        <v>31021015</v>
      </c>
      <c r="B42189" t="s">
        <v>141</v>
      </c>
      <c r="C42189">
        <v>0.80800000000000005</v>
      </c>
      <c r="E42189">
        <v>2028</v>
      </c>
      <c r="G42189" t="s">
        <v>271</v>
      </c>
    </row>
    <row r="42190" spans="1:7">
      <c r="A42190">
        <v>31021019</v>
      </c>
      <c r="B42190" t="s">
        <v>141</v>
      </c>
      <c r="C42190" s="30">
        <v>1.51</v>
      </c>
      <c r="G42190" t="s">
        <v>271</v>
      </c>
    </row>
    <row r="42191" spans="1:7">
      <c r="A42191">
        <v>31021019</v>
      </c>
      <c r="B42191" t="s">
        <v>141</v>
      </c>
      <c r="C42191" s="30">
        <v>1.5251000000000001</v>
      </c>
      <c r="E42191">
        <v>2026</v>
      </c>
      <c r="G42191" t="s">
        <v>271</v>
      </c>
    </row>
    <row r="42192" spans="1:7">
      <c r="A42192">
        <v>31021019</v>
      </c>
      <c r="B42192" t="s">
        <v>141</v>
      </c>
      <c r="C42192" s="30">
        <v>1.5251000000000001</v>
      </c>
      <c r="E42192">
        <v>2027</v>
      </c>
      <c r="G42192" t="s">
        <v>271</v>
      </c>
    </row>
    <row r="42193" spans="1:7">
      <c r="A42193">
        <v>31021019</v>
      </c>
      <c r="B42193" t="s">
        <v>141</v>
      </c>
      <c r="C42193" s="30">
        <v>1.5251000000000001</v>
      </c>
      <c r="E42193">
        <v>2028</v>
      </c>
      <c r="G42193" t="s">
        <v>271</v>
      </c>
    </row>
    <row r="42194" spans="1:7">
      <c r="A42194">
        <v>31021090</v>
      </c>
      <c r="B42194" t="s">
        <v>141</v>
      </c>
      <c r="C42194" s="30">
        <v>1.48</v>
      </c>
      <c r="G42194" t="s">
        <v>271</v>
      </c>
    </row>
    <row r="42195" spans="1:7">
      <c r="A42195">
        <v>31021090</v>
      </c>
      <c r="B42195" t="s">
        <v>141</v>
      </c>
      <c r="C42195" s="30">
        <v>1.4947999999999999</v>
      </c>
      <c r="E42195">
        <v>2026</v>
      </c>
      <c r="G42195" t="s">
        <v>271</v>
      </c>
    </row>
    <row r="42196" spans="1:7">
      <c r="A42196">
        <v>31021090</v>
      </c>
      <c r="B42196" t="s">
        <v>141</v>
      </c>
      <c r="C42196" s="30">
        <v>1.4947999999999999</v>
      </c>
      <c r="E42196">
        <v>2027</v>
      </c>
      <c r="G42196" t="s">
        <v>271</v>
      </c>
    </row>
    <row r="42197" spans="1:7">
      <c r="A42197">
        <v>31021090</v>
      </c>
      <c r="B42197" t="s">
        <v>141</v>
      </c>
      <c r="C42197" s="30">
        <v>1.4947999999999999</v>
      </c>
      <c r="E42197">
        <v>2028</v>
      </c>
      <c r="G42197" t="s">
        <v>271</v>
      </c>
    </row>
    <row r="42198" spans="1:7">
      <c r="A42198">
        <v>31022100</v>
      </c>
      <c r="B42198" t="s">
        <v>141</v>
      </c>
      <c r="C42198">
        <v>0.68</v>
      </c>
      <c r="G42198" t="s">
        <v>271</v>
      </c>
    </row>
    <row r="42199" spans="1:7">
      <c r="A42199">
        <v>31022100</v>
      </c>
      <c r="B42199" t="s">
        <v>141</v>
      </c>
      <c r="C42199">
        <v>0.68680000000000008</v>
      </c>
      <c r="E42199">
        <v>2026</v>
      </c>
      <c r="G42199" t="s">
        <v>271</v>
      </c>
    </row>
    <row r="42200" spans="1:7">
      <c r="A42200">
        <v>31022100</v>
      </c>
      <c r="B42200" t="s">
        <v>141</v>
      </c>
      <c r="C42200">
        <v>0.68680000000000008</v>
      </c>
      <c r="E42200">
        <v>2027</v>
      </c>
      <c r="G42200" t="s">
        <v>271</v>
      </c>
    </row>
    <row r="42201" spans="1:7">
      <c r="A42201">
        <v>31022100</v>
      </c>
      <c r="B42201" t="s">
        <v>141</v>
      </c>
      <c r="C42201">
        <v>0.68680000000000008</v>
      </c>
      <c r="E42201">
        <v>2028</v>
      </c>
      <c r="G42201" t="s">
        <v>271</v>
      </c>
    </row>
    <row r="42202" spans="1:7">
      <c r="A42202">
        <v>31022900</v>
      </c>
      <c r="B42202" t="s">
        <v>141</v>
      </c>
      <c r="C42202" s="30">
        <v>1.1499999999999999</v>
      </c>
      <c r="G42202" t="s">
        <v>271</v>
      </c>
    </row>
    <row r="42203" spans="1:7">
      <c r="A42203">
        <v>31022900</v>
      </c>
      <c r="B42203" t="s">
        <v>141</v>
      </c>
      <c r="C42203" s="30">
        <v>1.1615</v>
      </c>
      <c r="E42203">
        <v>2026</v>
      </c>
      <c r="G42203" t="s">
        <v>271</v>
      </c>
    </row>
    <row r="42204" spans="1:7">
      <c r="A42204">
        <v>31022900</v>
      </c>
      <c r="B42204" t="s">
        <v>141</v>
      </c>
      <c r="C42204" s="30">
        <v>1.1615</v>
      </c>
      <c r="E42204">
        <v>2027</v>
      </c>
      <c r="G42204" t="s">
        <v>271</v>
      </c>
    </row>
    <row r="42205" spans="1:7">
      <c r="A42205">
        <v>31022900</v>
      </c>
      <c r="B42205" t="s">
        <v>141</v>
      </c>
      <c r="C42205" s="30">
        <v>1.1615</v>
      </c>
      <c r="E42205">
        <v>2028</v>
      </c>
      <c r="G42205" t="s">
        <v>271</v>
      </c>
    </row>
    <row r="42206" spans="1:7">
      <c r="A42206">
        <v>31023010</v>
      </c>
      <c r="B42206" t="s">
        <v>141</v>
      </c>
      <c r="C42206" s="30">
        <v>1.2</v>
      </c>
      <c r="G42206" t="s">
        <v>271</v>
      </c>
    </row>
    <row r="42207" spans="1:7">
      <c r="A42207">
        <v>31023010</v>
      </c>
      <c r="B42207" t="s">
        <v>141</v>
      </c>
      <c r="C42207" s="30">
        <v>1.212</v>
      </c>
      <c r="E42207">
        <v>2026</v>
      </c>
      <c r="G42207" t="s">
        <v>271</v>
      </c>
    </row>
    <row r="42208" spans="1:7">
      <c r="A42208">
        <v>31023010</v>
      </c>
      <c r="B42208" t="s">
        <v>141</v>
      </c>
      <c r="C42208" s="30">
        <v>1.212</v>
      </c>
      <c r="E42208">
        <v>2027</v>
      </c>
      <c r="G42208" t="s">
        <v>271</v>
      </c>
    </row>
    <row r="42209" spans="1:7">
      <c r="A42209">
        <v>31023010</v>
      </c>
      <c r="B42209" t="s">
        <v>141</v>
      </c>
      <c r="C42209" s="30">
        <v>1.212</v>
      </c>
      <c r="E42209">
        <v>2028</v>
      </c>
      <c r="G42209" t="s">
        <v>271</v>
      </c>
    </row>
    <row r="42210" spans="1:7">
      <c r="A42210">
        <v>31023090</v>
      </c>
      <c r="B42210" t="s">
        <v>141</v>
      </c>
      <c r="C42210" s="30">
        <v>1.84</v>
      </c>
      <c r="G42210" t="s">
        <v>271</v>
      </c>
    </row>
    <row r="42211" spans="1:7">
      <c r="A42211">
        <v>31023090</v>
      </c>
      <c r="B42211" t="s">
        <v>141</v>
      </c>
      <c r="C42211" s="30">
        <v>1.8584000000000001</v>
      </c>
      <c r="E42211">
        <v>2026</v>
      </c>
      <c r="G42211" t="s">
        <v>271</v>
      </c>
    </row>
    <row r="42212" spans="1:7">
      <c r="A42212">
        <v>31023090</v>
      </c>
      <c r="B42212" t="s">
        <v>141</v>
      </c>
      <c r="C42212" s="30">
        <v>1.8584000000000001</v>
      </c>
      <c r="E42212">
        <v>2027</v>
      </c>
      <c r="G42212" t="s">
        <v>271</v>
      </c>
    </row>
    <row r="42213" spans="1:7">
      <c r="A42213">
        <v>31023090</v>
      </c>
      <c r="B42213" t="s">
        <v>141</v>
      </c>
      <c r="C42213" s="30">
        <v>1.8584000000000001</v>
      </c>
      <c r="E42213">
        <v>2028</v>
      </c>
      <c r="G42213" t="s">
        <v>271</v>
      </c>
    </row>
    <row r="42214" spans="1:7">
      <c r="A42214">
        <v>31024010</v>
      </c>
      <c r="B42214" t="s">
        <v>141</v>
      </c>
      <c r="C42214" s="30">
        <v>1.59</v>
      </c>
      <c r="G42214" t="s">
        <v>271</v>
      </c>
    </row>
    <row r="42215" spans="1:7">
      <c r="A42215">
        <v>31024010</v>
      </c>
      <c r="B42215" t="s">
        <v>141</v>
      </c>
      <c r="C42215" s="30">
        <v>1.6059000000000001</v>
      </c>
      <c r="E42215">
        <v>2026</v>
      </c>
      <c r="G42215" t="s">
        <v>271</v>
      </c>
    </row>
    <row r="42216" spans="1:7">
      <c r="A42216">
        <v>31024010</v>
      </c>
      <c r="B42216" t="s">
        <v>141</v>
      </c>
      <c r="C42216" s="30">
        <v>1.6059000000000001</v>
      </c>
      <c r="E42216">
        <v>2027</v>
      </c>
      <c r="G42216" t="s">
        <v>271</v>
      </c>
    </row>
    <row r="42217" spans="1:7">
      <c r="A42217">
        <v>31024010</v>
      </c>
      <c r="B42217" t="s">
        <v>141</v>
      </c>
      <c r="C42217" s="30">
        <v>1.6059000000000001</v>
      </c>
      <c r="E42217">
        <v>2028</v>
      </c>
      <c r="G42217" t="s">
        <v>271</v>
      </c>
    </row>
    <row r="42218" spans="1:7">
      <c r="A42218">
        <v>31024090</v>
      </c>
      <c r="B42218" t="s">
        <v>141</v>
      </c>
      <c r="C42218" s="30">
        <v>1.59</v>
      </c>
      <c r="G42218" t="s">
        <v>271</v>
      </c>
    </row>
    <row r="42219" spans="1:7">
      <c r="A42219">
        <v>31024090</v>
      </c>
      <c r="B42219" t="s">
        <v>141</v>
      </c>
      <c r="C42219" s="30">
        <v>1.6059000000000001</v>
      </c>
      <c r="E42219">
        <v>2026</v>
      </c>
      <c r="G42219" t="s">
        <v>271</v>
      </c>
    </row>
    <row r="42220" spans="1:7">
      <c r="A42220">
        <v>31024090</v>
      </c>
      <c r="B42220" t="s">
        <v>141</v>
      </c>
      <c r="C42220" s="30">
        <v>1.6059000000000001</v>
      </c>
      <c r="E42220">
        <v>2027</v>
      </c>
      <c r="G42220" t="s">
        <v>271</v>
      </c>
    </row>
    <row r="42221" spans="1:7">
      <c r="A42221">
        <v>31024090</v>
      </c>
      <c r="B42221" t="s">
        <v>141</v>
      </c>
      <c r="C42221" s="30">
        <v>1.6059000000000001</v>
      </c>
      <c r="E42221">
        <v>2028</v>
      </c>
      <c r="G42221" t="s">
        <v>271</v>
      </c>
    </row>
    <row r="42222" spans="1:7">
      <c r="A42222">
        <v>31025000</v>
      </c>
      <c r="B42222" t="s">
        <v>141</v>
      </c>
      <c r="C42222" s="30">
        <v>2.66</v>
      </c>
      <c r="G42222" t="s">
        <v>271</v>
      </c>
    </row>
    <row r="42223" spans="1:7">
      <c r="A42223">
        <v>31025000</v>
      </c>
      <c r="B42223" t="s">
        <v>141</v>
      </c>
      <c r="C42223" s="30">
        <v>2.6866000000000003</v>
      </c>
      <c r="E42223">
        <v>2026</v>
      </c>
      <c r="G42223" t="s">
        <v>271</v>
      </c>
    </row>
    <row r="42224" spans="1:7">
      <c r="A42224">
        <v>31025000</v>
      </c>
      <c r="B42224" t="s">
        <v>141</v>
      </c>
      <c r="C42224" s="30">
        <v>2.6866000000000003</v>
      </c>
      <c r="E42224">
        <v>2027</v>
      </c>
      <c r="G42224" t="s">
        <v>271</v>
      </c>
    </row>
    <row r="42225" spans="1:7">
      <c r="A42225">
        <v>31025000</v>
      </c>
      <c r="B42225" t="s">
        <v>141</v>
      </c>
      <c r="C42225" s="30">
        <v>2.6866000000000003</v>
      </c>
      <c r="E42225">
        <v>2028</v>
      </c>
      <c r="G42225" t="s">
        <v>271</v>
      </c>
    </row>
    <row r="42226" spans="1:7">
      <c r="A42226">
        <v>31026000</v>
      </c>
      <c r="B42226" t="s">
        <v>141</v>
      </c>
      <c r="C42226" s="30">
        <v>1.55</v>
      </c>
      <c r="G42226" t="s">
        <v>271</v>
      </c>
    </row>
    <row r="42227" spans="1:7">
      <c r="A42227">
        <v>31026000</v>
      </c>
      <c r="B42227" t="s">
        <v>141</v>
      </c>
      <c r="C42227" s="30">
        <v>1.5655000000000001</v>
      </c>
      <c r="E42227">
        <v>2026</v>
      </c>
      <c r="G42227" t="s">
        <v>271</v>
      </c>
    </row>
    <row r="42228" spans="1:7">
      <c r="A42228">
        <v>31026000</v>
      </c>
      <c r="B42228" t="s">
        <v>141</v>
      </c>
      <c r="C42228" s="30">
        <v>1.5655000000000001</v>
      </c>
      <c r="E42228">
        <v>2027</v>
      </c>
      <c r="G42228" t="s">
        <v>271</v>
      </c>
    </row>
    <row r="42229" spans="1:7">
      <c r="A42229">
        <v>31026000</v>
      </c>
      <c r="B42229" t="s">
        <v>141</v>
      </c>
      <c r="C42229" s="30">
        <v>1.5655000000000001</v>
      </c>
      <c r="E42229">
        <v>2028</v>
      </c>
      <c r="G42229" t="s">
        <v>271</v>
      </c>
    </row>
    <row r="42230" spans="1:7">
      <c r="A42230">
        <v>31028000</v>
      </c>
      <c r="B42230" t="s">
        <v>141</v>
      </c>
      <c r="C42230" s="30">
        <v>1.3</v>
      </c>
      <c r="G42230" t="s">
        <v>271</v>
      </c>
    </row>
    <row r="42231" spans="1:7">
      <c r="A42231">
        <v>31028000</v>
      </c>
      <c r="B42231" t="s">
        <v>141</v>
      </c>
      <c r="C42231" s="30">
        <v>1.3130000000000002</v>
      </c>
      <c r="E42231">
        <v>2026</v>
      </c>
      <c r="G42231" t="s">
        <v>271</v>
      </c>
    </row>
    <row r="42232" spans="1:7">
      <c r="A42232">
        <v>31028000</v>
      </c>
      <c r="B42232" t="s">
        <v>141</v>
      </c>
      <c r="C42232" s="30">
        <v>1.3130000000000002</v>
      </c>
      <c r="E42232">
        <v>2027</v>
      </c>
      <c r="G42232" t="s">
        <v>271</v>
      </c>
    </row>
    <row r="42233" spans="1:7">
      <c r="A42233">
        <v>31028000</v>
      </c>
      <c r="B42233" t="s">
        <v>141</v>
      </c>
      <c r="C42233" s="30">
        <v>1.3130000000000002</v>
      </c>
      <c r="E42233">
        <v>2028</v>
      </c>
      <c r="G42233" t="s">
        <v>271</v>
      </c>
    </row>
    <row r="42234" spans="1:7">
      <c r="A42234">
        <v>31029000</v>
      </c>
      <c r="B42234" t="s">
        <v>141</v>
      </c>
      <c r="C42234" s="30">
        <v>1.44</v>
      </c>
      <c r="G42234" t="s">
        <v>271</v>
      </c>
    </row>
    <row r="42235" spans="1:7">
      <c r="A42235">
        <v>31029000</v>
      </c>
      <c r="B42235" t="s">
        <v>141</v>
      </c>
      <c r="C42235" s="30">
        <v>1.4543999999999999</v>
      </c>
      <c r="E42235">
        <v>2026</v>
      </c>
      <c r="G42235" t="s">
        <v>271</v>
      </c>
    </row>
    <row r="42236" spans="1:7">
      <c r="A42236">
        <v>31029000</v>
      </c>
      <c r="B42236" t="s">
        <v>141</v>
      </c>
      <c r="C42236" s="30">
        <v>1.4543999999999999</v>
      </c>
      <c r="E42236">
        <v>2027</v>
      </c>
      <c r="G42236" t="s">
        <v>271</v>
      </c>
    </row>
    <row r="42237" spans="1:7">
      <c r="A42237">
        <v>31029000</v>
      </c>
      <c r="B42237" t="s">
        <v>141</v>
      </c>
      <c r="C42237" s="30">
        <v>1.4543999999999999</v>
      </c>
      <c r="E42237">
        <v>2028</v>
      </c>
      <c r="G42237" t="s">
        <v>271</v>
      </c>
    </row>
    <row r="42238" spans="1:7">
      <c r="A42238">
        <v>31051000</v>
      </c>
      <c r="B42238" t="s">
        <v>141</v>
      </c>
      <c r="C42238">
        <v>0.7</v>
      </c>
      <c r="G42238" t="s">
        <v>271</v>
      </c>
    </row>
    <row r="42239" spans="1:7">
      <c r="A42239">
        <v>31051000</v>
      </c>
      <c r="B42239" t="s">
        <v>141</v>
      </c>
      <c r="C42239">
        <v>0.70699999999999996</v>
      </c>
      <c r="E42239">
        <v>2026</v>
      </c>
      <c r="G42239" t="s">
        <v>271</v>
      </c>
    </row>
    <row r="42240" spans="1:7">
      <c r="A42240">
        <v>31051000</v>
      </c>
      <c r="B42240" t="s">
        <v>141</v>
      </c>
      <c r="C42240">
        <v>0.70699999999999996</v>
      </c>
      <c r="E42240">
        <v>2027</v>
      </c>
      <c r="G42240" t="s">
        <v>271</v>
      </c>
    </row>
    <row r="42241" spans="1:7">
      <c r="A42241">
        <v>31051000</v>
      </c>
      <c r="B42241" t="s">
        <v>141</v>
      </c>
      <c r="C42241">
        <v>0.70699999999999996</v>
      </c>
      <c r="E42241">
        <v>2028</v>
      </c>
      <c r="G42241" t="s">
        <v>271</v>
      </c>
    </row>
    <row r="42242" spans="1:7">
      <c r="A42242">
        <v>31052010</v>
      </c>
      <c r="B42242" t="s">
        <v>141</v>
      </c>
      <c r="C42242">
        <v>0.84</v>
      </c>
      <c r="G42242" t="s">
        <v>271</v>
      </c>
    </row>
    <row r="42243" spans="1:7">
      <c r="A42243">
        <v>31052010</v>
      </c>
      <c r="B42243" t="s">
        <v>141</v>
      </c>
      <c r="C42243">
        <v>0.84839999999999993</v>
      </c>
      <c r="E42243">
        <v>2026</v>
      </c>
      <c r="G42243" t="s">
        <v>271</v>
      </c>
    </row>
    <row r="42244" spans="1:7">
      <c r="A42244">
        <v>31052010</v>
      </c>
      <c r="B42244" t="s">
        <v>141</v>
      </c>
      <c r="C42244">
        <v>0.84839999999999993</v>
      </c>
      <c r="E42244">
        <v>2027</v>
      </c>
      <c r="G42244" t="s">
        <v>271</v>
      </c>
    </row>
    <row r="42245" spans="1:7">
      <c r="A42245">
        <v>31052010</v>
      </c>
      <c r="B42245" t="s">
        <v>141</v>
      </c>
      <c r="C42245">
        <v>0.84839999999999993</v>
      </c>
      <c r="E42245">
        <v>2028</v>
      </c>
      <c r="G42245" t="s">
        <v>271</v>
      </c>
    </row>
    <row r="42246" spans="1:7">
      <c r="A42246">
        <v>31052090</v>
      </c>
      <c r="B42246" t="s">
        <v>141</v>
      </c>
      <c r="C42246">
        <v>0.57999999999999996</v>
      </c>
      <c r="G42246" t="s">
        <v>271</v>
      </c>
    </row>
    <row r="42247" spans="1:7">
      <c r="A42247">
        <v>31052090</v>
      </c>
      <c r="B42247" t="s">
        <v>141</v>
      </c>
      <c r="C42247">
        <v>0.58579999999999999</v>
      </c>
      <c r="E42247">
        <v>2026</v>
      </c>
      <c r="G42247" t="s">
        <v>271</v>
      </c>
    </row>
    <row r="42248" spans="1:7">
      <c r="A42248">
        <v>31052090</v>
      </c>
      <c r="B42248" t="s">
        <v>141</v>
      </c>
      <c r="C42248">
        <v>0.58579999999999999</v>
      </c>
      <c r="E42248">
        <v>2027</v>
      </c>
      <c r="G42248" t="s">
        <v>271</v>
      </c>
    </row>
    <row r="42249" spans="1:7">
      <c r="A42249">
        <v>31052090</v>
      </c>
      <c r="B42249" t="s">
        <v>141</v>
      </c>
      <c r="C42249">
        <v>0.58579999999999999</v>
      </c>
      <c r="E42249">
        <v>2028</v>
      </c>
      <c r="G42249" t="s">
        <v>271</v>
      </c>
    </row>
    <row r="42250" spans="1:7">
      <c r="A42250">
        <v>31053000</v>
      </c>
      <c r="B42250" t="s">
        <v>141</v>
      </c>
      <c r="C42250">
        <v>0.55000000000000004</v>
      </c>
      <c r="G42250" t="s">
        <v>271</v>
      </c>
    </row>
    <row r="42251" spans="1:7">
      <c r="A42251">
        <v>31053000</v>
      </c>
      <c r="B42251" t="s">
        <v>141</v>
      </c>
      <c r="C42251">
        <v>0.5555000000000001</v>
      </c>
      <c r="E42251">
        <v>2026</v>
      </c>
      <c r="G42251" t="s">
        <v>271</v>
      </c>
    </row>
    <row r="42252" spans="1:7">
      <c r="A42252">
        <v>31053000</v>
      </c>
      <c r="B42252" t="s">
        <v>141</v>
      </c>
      <c r="C42252">
        <v>0.5555000000000001</v>
      </c>
      <c r="E42252">
        <v>2027</v>
      </c>
      <c r="G42252" t="s">
        <v>271</v>
      </c>
    </row>
    <row r="42253" spans="1:7">
      <c r="A42253">
        <v>31053000</v>
      </c>
      <c r="B42253" t="s">
        <v>141</v>
      </c>
      <c r="C42253">
        <v>0.5555000000000001</v>
      </c>
      <c r="E42253">
        <v>2028</v>
      </c>
      <c r="G42253" t="s">
        <v>271</v>
      </c>
    </row>
    <row r="42254" spans="1:7">
      <c r="A42254">
        <v>31054000</v>
      </c>
      <c r="B42254" t="s">
        <v>141</v>
      </c>
      <c r="C42254">
        <v>0.36</v>
      </c>
      <c r="G42254" t="s">
        <v>271</v>
      </c>
    </row>
    <row r="42255" spans="1:7">
      <c r="A42255">
        <v>31054000</v>
      </c>
      <c r="B42255" t="s">
        <v>141</v>
      </c>
      <c r="C42255">
        <v>0.36359999999999998</v>
      </c>
      <c r="E42255">
        <v>2026</v>
      </c>
      <c r="G42255" t="s">
        <v>271</v>
      </c>
    </row>
    <row r="42256" spans="1:7">
      <c r="A42256">
        <v>31054000</v>
      </c>
      <c r="B42256" t="s">
        <v>141</v>
      </c>
      <c r="C42256">
        <v>0.36359999999999998</v>
      </c>
      <c r="E42256">
        <v>2027</v>
      </c>
      <c r="G42256" t="s">
        <v>271</v>
      </c>
    </row>
    <row r="42257" spans="1:7">
      <c r="A42257">
        <v>31054000</v>
      </c>
      <c r="B42257" t="s">
        <v>141</v>
      </c>
      <c r="C42257">
        <v>0.36359999999999998</v>
      </c>
      <c r="E42257">
        <v>2028</v>
      </c>
      <c r="G42257" t="s">
        <v>271</v>
      </c>
    </row>
    <row r="42258" spans="1:7">
      <c r="A42258">
        <v>31055100</v>
      </c>
      <c r="B42258" t="s">
        <v>141</v>
      </c>
      <c r="C42258" s="30">
        <v>1.1299999999999999</v>
      </c>
      <c r="G42258" t="s">
        <v>271</v>
      </c>
    </row>
    <row r="42259" spans="1:7">
      <c r="A42259">
        <v>31055100</v>
      </c>
      <c r="B42259" t="s">
        <v>141</v>
      </c>
      <c r="C42259" s="30">
        <v>1.1413</v>
      </c>
      <c r="E42259">
        <v>2026</v>
      </c>
      <c r="G42259" t="s">
        <v>271</v>
      </c>
    </row>
    <row r="42260" spans="1:7">
      <c r="A42260">
        <v>31055100</v>
      </c>
      <c r="B42260" t="s">
        <v>141</v>
      </c>
      <c r="C42260" s="30">
        <v>1.1413</v>
      </c>
      <c r="E42260">
        <v>2027</v>
      </c>
      <c r="G42260" t="s">
        <v>271</v>
      </c>
    </row>
    <row r="42261" spans="1:7">
      <c r="A42261">
        <v>31055100</v>
      </c>
      <c r="B42261" t="s">
        <v>141</v>
      </c>
      <c r="C42261" s="30">
        <v>1.1413</v>
      </c>
      <c r="E42261">
        <v>2028</v>
      </c>
      <c r="G42261" t="s">
        <v>271</v>
      </c>
    </row>
    <row r="42262" spans="1:7">
      <c r="A42262">
        <v>31055900</v>
      </c>
      <c r="B42262" t="s">
        <v>141</v>
      </c>
      <c r="C42262">
        <v>0.66</v>
      </c>
      <c r="G42262" t="s">
        <v>271</v>
      </c>
    </row>
    <row r="42263" spans="1:7">
      <c r="A42263">
        <v>31055900</v>
      </c>
      <c r="B42263" t="s">
        <v>141</v>
      </c>
      <c r="C42263">
        <v>0.66660000000000008</v>
      </c>
      <c r="E42263">
        <v>2026</v>
      </c>
      <c r="G42263" t="s">
        <v>271</v>
      </c>
    </row>
    <row r="42264" spans="1:7">
      <c r="A42264">
        <v>31055900</v>
      </c>
      <c r="B42264" t="s">
        <v>141</v>
      </c>
      <c r="C42264">
        <v>0.66660000000000008</v>
      </c>
      <c r="E42264">
        <v>2027</v>
      </c>
      <c r="G42264" t="s">
        <v>271</v>
      </c>
    </row>
    <row r="42265" spans="1:7">
      <c r="A42265">
        <v>31055900</v>
      </c>
      <c r="B42265" t="s">
        <v>141</v>
      </c>
      <c r="C42265">
        <v>0.66660000000000008</v>
      </c>
      <c r="E42265">
        <v>2028</v>
      </c>
      <c r="G42265" t="s">
        <v>271</v>
      </c>
    </row>
    <row r="42266" spans="1:7">
      <c r="A42266">
        <v>31059020</v>
      </c>
      <c r="B42266" t="s">
        <v>141</v>
      </c>
      <c r="C42266" s="30">
        <v>1.07</v>
      </c>
      <c r="G42266" t="s">
        <v>271</v>
      </c>
    </row>
    <row r="42267" spans="1:7">
      <c r="A42267">
        <v>31059020</v>
      </c>
      <c r="B42267" t="s">
        <v>141</v>
      </c>
      <c r="C42267" s="30">
        <v>1.0807</v>
      </c>
      <c r="E42267">
        <v>2026</v>
      </c>
      <c r="G42267" t="s">
        <v>271</v>
      </c>
    </row>
    <row r="42268" spans="1:7">
      <c r="A42268">
        <v>31059020</v>
      </c>
      <c r="B42268" t="s">
        <v>141</v>
      </c>
      <c r="C42268" s="30">
        <v>1.0807</v>
      </c>
      <c r="E42268">
        <v>2027</v>
      </c>
      <c r="G42268" t="s">
        <v>271</v>
      </c>
    </row>
    <row r="42269" spans="1:7">
      <c r="A42269">
        <v>31059020</v>
      </c>
      <c r="B42269" t="s">
        <v>141</v>
      </c>
      <c r="C42269" s="30">
        <v>1.0807</v>
      </c>
      <c r="E42269">
        <v>2028</v>
      </c>
      <c r="G42269" t="s">
        <v>271</v>
      </c>
    </row>
    <row r="42270" spans="1:7">
      <c r="A42270">
        <v>31059080</v>
      </c>
      <c r="B42270" t="s">
        <v>141</v>
      </c>
      <c r="C42270">
        <v>0.56000000000000005</v>
      </c>
      <c r="G42270" t="s">
        <v>271</v>
      </c>
    </row>
    <row r="42271" spans="1:7">
      <c r="A42271">
        <v>31059080</v>
      </c>
      <c r="B42271" t="s">
        <v>141</v>
      </c>
      <c r="C42271">
        <v>0.5656000000000001</v>
      </c>
      <c r="E42271">
        <v>2026</v>
      </c>
      <c r="G42271" t="s">
        <v>271</v>
      </c>
    </row>
    <row r="42272" spans="1:7">
      <c r="A42272">
        <v>31059080</v>
      </c>
      <c r="B42272" t="s">
        <v>141</v>
      </c>
      <c r="C42272">
        <v>0.5656000000000001</v>
      </c>
      <c r="E42272">
        <v>2027</v>
      </c>
      <c r="G42272" t="s">
        <v>271</v>
      </c>
    </row>
    <row r="42273" spans="1:7">
      <c r="A42273">
        <v>31059080</v>
      </c>
      <c r="B42273" t="s">
        <v>141</v>
      </c>
      <c r="C42273">
        <v>0.5656000000000001</v>
      </c>
      <c r="E42273">
        <v>2028</v>
      </c>
      <c r="G42273" t="s">
        <v>271</v>
      </c>
    </row>
    <row r="42274" spans="1:7">
      <c r="A42274">
        <v>7601</v>
      </c>
      <c r="B42274" t="s">
        <v>141</v>
      </c>
      <c r="C42274">
        <v>0.36</v>
      </c>
      <c r="D42274" t="s">
        <v>19</v>
      </c>
      <c r="G42274" t="s">
        <v>25</v>
      </c>
    </row>
    <row r="42275" spans="1:7">
      <c r="A42275">
        <v>7601</v>
      </c>
      <c r="B42275" t="s">
        <v>141</v>
      </c>
      <c r="C42275">
        <v>0.39599999999999996</v>
      </c>
      <c r="D42275" t="s">
        <v>19</v>
      </c>
      <c r="E42275">
        <v>2026</v>
      </c>
      <c r="G42275" t="s">
        <v>25</v>
      </c>
    </row>
    <row r="42276" spans="1:7">
      <c r="A42276">
        <v>7601</v>
      </c>
      <c r="B42276" t="s">
        <v>141</v>
      </c>
      <c r="C42276">
        <v>0.432</v>
      </c>
      <c r="D42276" t="s">
        <v>19</v>
      </c>
      <c r="E42276">
        <v>2027</v>
      </c>
      <c r="G42276" t="s">
        <v>25</v>
      </c>
    </row>
    <row r="42277" spans="1:7">
      <c r="A42277">
        <v>7601</v>
      </c>
      <c r="B42277" t="s">
        <v>141</v>
      </c>
      <c r="C42277">
        <v>0.46799999999999997</v>
      </c>
      <c r="D42277" t="s">
        <v>19</v>
      </c>
      <c r="E42277">
        <v>2028</v>
      </c>
      <c r="G42277" t="s">
        <v>25</v>
      </c>
    </row>
    <row r="42278" spans="1:7">
      <c r="A42278">
        <v>7603</v>
      </c>
      <c r="B42278" t="s">
        <v>141</v>
      </c>
      <c r="C42278">
        <v>0.59</v>
      </c>
      <c r="D42278" t="s">
        <v>19</v>
      </c>
      <c r="G42278" t="s">
        <v>25</v>
      </c>
    </row>
    <row r="42279" spans="1:7">
      <c r="A42279">
        <v>7603</v>
      </c>
      <c r="B42279" t="s">
        <v>141</v>
      </c>
      <c r="C42279">
        <v>0.64900000000000002</v>
      </c>
      <c r="D42279" t="s">
        <v>19</v>
      </c>
      <c r="E42279">
        <v>2026</v>
      </c>
      <c r="G42279" t="s">
        <v>25</v>
      </c>
    </row>
    <row r="42280" spans="1:7">
      <c r="A42280">
        <v>7603</v>
      </c>
      <c r="B42280" t="s">
        <v>141</v>
      </c>
      <c r="C42280">
        <v>0.70799999999999996</v>
      </c>
      <c r="D42280" t="s">
        <v>19</v>
      </c>
      <c r="E42280">
        <v>2027</v>
      </c>
      <c r="G42280" t="s">
        <v>25</v>
      </c>
    </row>
    <row r="42281" spans="1:7">
      <c r="A42281">
        <v>7603</v>
      </c>
      <c r="B42281" t="s">
        <v>141</v>
      </c>
      <c r="C42281">
        <v>0.76700000000000002</v>
      </c>
      <c r="D42281" t="s">
        <v>19</v>
      </c>
      <c r="E42281">
        <v>2028</v>
      </c>
      <c r="G42281" t="s">
        <v>25</v>
      </c>
    </row>
    <row r="42282" spans="1:7">
      <c r="A42282">
        <v>76041010</v>
      </c>
      <c r="B42282" t="s">
        <v>141</v>
      </c>
      <c r="C42282">
        <v>0.81</v>
      </c>
      <c r="D42282" t="s">
        <v>19</v>
      </c>
      <c r="G42282" t="s">
        <v>25</v>
      </c>
    </row>
    <row r="42283" spans="1:7">
      <c r="A42283">
        <v>76041010</v>
      </c>
      <c r="B42283" t="s">
        <v>141</v>
      </c>
      <c r="C42283">
        <v>0.89100000000000001</v>
      </c>
      <c r="D42283" t="s">
        <v>19</v>
      </c>
      <c r="E42283">
        <v>2026</v>
      </c>
      <c r="G42283" t="s">
        <v>25</v>
      </c>
    </row>
    <row r="42284" spans="1:7">
      <c r="A42284">
        <v>76041010</v>
      </c>
      <c r="B42284" t="s">
        <v>141</v>
      </c>
      <c r="C42284">
        <v>0.97200000000000009</v>
      </c>
      <c r="D42284" t="s">
        <v>19</v>
      </c>
      <c r="E42284">
        <v>2027</v>
      </c>
      <c r="G42284" t="s">
        <v>25</v>
      </c>
    </row>
    <row r="42285" spans="1:7">
      <c r="A42285">
        <v>76041010</v>
      </c>
      <c r="B42285" t="s">
        <v>141</v>
      </c>
      <c r="C42285">
        <v>1.0530000000000002</v>
      </c>
      <c r="D42285" t="s">
        <v>19</v>
      </c>
      <c r="E42285">
        <v>2028</v>
      </c>
      <c r="G42285" t="s">
        <v>25</v>
      </c>
    </row>
    <row r="42286" spans="1:7">
      <c r="A42286">
        <v>76041090</v>
      </c>
      <c r="B42286" t="s">
        <v>141</v>
      </c>
      <c r="C42286">
        <v>0.83</v>
      </c>
      <c r="D42286" t="s">
        <v>19</v>
      </c>
      <c r="G42286" t="s">
        <v>25</v>
      </c>
    </row>
    <row r="42287" spans="1:7">
      <c r="A42287">
        <v>76041090</v>
      </c>
      <c r="B42287" t="s">
        <v>141</v>
      </c>
      <c r="C42287">
        <v>0.91299999999999992</v>
      </c>
      <c r="D42287" t="s">
        <v>19</v>
      </c>
      <c r="E42287">
        <v>2026</v>
      </c>
      <c r="G42287" t="s">
        <v>25</v>
      </c>
    </row>
    <row r="42288" spans="1:7">
      <c r="A42288">
        <v>76041090</v>
      </c>
      <c r="B42288" t="s">
        <v>141</v>
      </c>
      <c r="C42288">
        <v>0.996</v>
      </c>
      <c r="D42288" t="s">
        <v>19</v>
      </c>
      <c r="E42288">
        <v>2027</v>
      </c>
      <c r="G42288" t="s">
        <v>25</v>
      </c>
    </row>
    <row r="42289" spans="1:7">
      <c r="A42289">
        <v>76041090</v>
      </c>
      <c r="B42289" t="s">
        <v>141</v>
      </c>
      <c r="C42289">
        <v>1.079</v>
      </c>
      <c r="D42289" t="s">
        <v>19</v>
      </c>
      <c r="E42289">
        <v>2028</v>
      </c>
      <c r="G42289" t="s">
        <v>25</v>
      </c>
    </row>
    <row r="42290" spans="1:7">
      <c r="A42290">
        <v>76042100</v>
      </c>
      <c r="B42290" t="s">
        <v>141</v>
      </c>
      <c r="C42290">
        <v>0.83</v>
      </c>
      <c r="D42290" t="s">
        <v>19</v>
      </c>
      <c r="G42290" t="s">
        <v>25</v>
      </c>
    </row>
    <row r="42291" spans="1:7">
      <c r="A42291">
        <v>76042100</v>
      </c>
      <c r="B42291" t="s">
        <v>141</v>
      </c>
      <c r="C42291">
        <v>0.91299999999999992</v>
      </c>
      <c r="D42291" t="s">
        <v>19</v>
      </c>
      <c r="E42291">
        <v>2026</v>
      </c>
      <c r="G42291" t="s">
        <v>25</v>
      </c>
    </row>
    <row r="42292" spans="1:7">
      <c r="A42292">
        <v>76042100</v>
      </c>
      <c r="B42292" t="s">
        <v>141</v>
      </c>
      <c r="C42292">
        <v>0.996</v>
      </c>
      <c r="D42292" t="s">
        <v>19</v>
      </c>
      <c r="E42292">
        <v>2027</v>
      </c>
      <c r="G42292" t="s">
        <v>25</v>
      </c>
    </row>
    <row r="42293" spans="1:7">
      <c r="A42293">
        <v>76042100</v>
      </c>
      <c r="B42293" t="s">
        <v>141</v>
      </c>
      <c r="C42293">
        <v>1.079</v>
      </c>
      <c r="D42293" t="s">
        <v>19</v>
      </c>
      <c r="E42293">
        <v>2028</v>
      </c>
      <c r="G42293" t="s">
        <v>25</v>
      </c>
    </row>
    <row r="42294" spans="1:7">
      <c r="A42294">
        <v>76042910</v>
      </c>
      <c r="B42294" t="s">
        <v>141</v>
      </c>
      <c r="C42294">
        <v>0.81</v>
      </c>
      <c r="D42294" t="s">
        <v>19</v>
      </c>
      <c r="G42294" t="s">
        <v>25</v>
      </c>
    </row>
    <row r="42295" spans="1:7">
      <c r="A42295">
        <v>76042910</v>
      </c>
      <c r="B42295" t="s">
        <v>141</v>
      </c>
      <c r="C42295">
        <v>0.89100000000000001</v>
      </c>
      <c r="D42295" t="s">
        <v>19</v>
      </c>
      <c r="E42295">
        <v>2026</v>
      </c>
      <c r="G42295" t="s">
        <v>25</v>
      </c>
    </row>
    <row r="42296" spans="1:7">
      <c r="A42296">
        <v>76042910</v>
      </c>
      <c r="B42296" t="s">
        <v>141</v>
      </c>
      <c r="C42296">
        <v>0.97200000000000009</v>
      </c>
      <c r="D42296" t="s">
        <v>19</v>
      </c>
      <c r="E42296">
        <v>2027</v>
      </c>
      <c r="G42296" t="s">
        <v>25</v>
      </c>
    </row>
    <row r="42297" spans="1:7">
      <c r="A42297">
        <v>76042910</v>
      </c>
      <c r="B42297" t="s">
        <v>141</v>
      </c>
      <c r="C42297">
        <v>1.0530000000000002</v>
      </c>
      <c r="D42297" t="s">
        <v>19</v>
      </c>
      <c r="E42297">
        <v>2028</v>
      </c>
      <c r="G42297" t="s">
        <v>25</v>
      </c>
    </row>
    <row r="42298" spans="1:7">
      <c r="A42298">
        <v>76042990</v>
      </c>
      <c r="B42298" t="s">
        <v>141</v>
      </c>
      <c r="C42298">
        <v>0.83</v>
      </c>
      <c r="D42298" t="s">
        <v>19</v>
      </c>
      <c r="G42298" t="s">
        <v>25</v>
      </c>
    </row>
    <row r="42299" spans="1:7">
      <c r="A42299">
        <v>76042990</v>
      </c>
      <c r="B42299" t="s">
        <v>141</v>
      </c>
      <c r="C42299">
        <v>0.91299999999999992</v>
      </c>
      <c r="D42299" t="s">
        <v>19</v>
      </c>
      <c r="E42299">
        <v>2026</v>
      </c>
      <c r="G42299" t="s">
        <v>25</v>
      </c>
    </row>
    <row r="42300" spans="1:7">
      <c r="A42300">
        <v>76042990</v>
      </c>
      <c r="B42300" t="s">
        <v>141</v>
      </c>
      <c r="C42300">
        <v>0.996</v>
      </c>
      <c r="D42300" t="s">
        <v>19</v>
      </c>
      <c r="E42300">
        <v>2027</v>
      </c>
      <c r="G42300" t="s">
        <v>25</v>
      </c>
    </row>
    <row r="42301" spans="1:7">
      <c r="A42301">
        <v>76042990</v>
      </c>
      <c r="B42301" t="s">
        <v>141</v>
      </c>
      <c r="C42301">
        <v>1.079</v>
      </c>
      <c r="D42301" t="s">
        <v>19</v>
      </c>
      <c r="E42301">
        <v>2028</v>
      </c>
      <c r="G42301" t="s">
        <v>25</v>
      </c>
    </row>
    <row r="42302" spans="1:7">
      <c r="A42302">
        <v>7605</v>
      </c>
      <c r="B42302" t="s">
        <v>141</v>
      </c>
      <c r="C42302">
        <v>0.81</v>
      </c>
      <c r="D42302" t="s">
        <v>19</v>
      </c>
      <c r="G42302" t="s">
        <v>25</v>
      </c>
    </row>
    <row r="42303" spans="1:7">
      <c r="A42303">
        <v>7605</v>
      </c>
      <c r="B42303" t="s">
        <v>141</v>
      </c>
      <c r="C42303">
        <v>0.89100000000000001</v>
      </c>
      <c r="D42303" t="s">
        <v>19</v>
      </c>
      <c r="E42303">
        <v>2026</v>
      </c>
      <c r="G42303" t="s">
        <v>25</v>
      </c>
    </row>
    <row r="42304" spans="1:7">
      <c r="A42304">
        <v>7605</v>
      </c>
      <c r="B42304" t="s">
        <v>141</v>
      </c>
      <c r="C42304">
        <v>0.97200000000000009</v>
      </c>
      <c r="D42304" t="s">
        <v>19</v>
      </c>
      <c r="E42304">
        <v>2027</v>
      </c>
      <c r="G42304" t="s">
        <v>25</v>
      </c>
    </row>
    <row r="42305" spans="1:7">
      <c r="A42305">
        <v>7605</v>
      </c>
      <c r="B42305" t="s">
        <v>141</v>
      </c>
      <c r="C42305">
        <v>1.0530000000000002</v>
      </c>
      <c r="D42305" t="s">
        <v>19</v>
      </c>
      <c r="E42305">
        <v>2028</v>
      </c>
      <c r="G42305" t="s">
        <v>25</v>
      </c>
    </row>
    <row r="42306" spans="1:7">
      <c r="A42306">
        <v>7606</v>
      </c>
      <c r="B42306" t="s">
        <v>141</v>
      </c>
      <c r="C42306" s="30">
        <v>1.27</v>
      </c>
      <c r="D42306" t="s">
        <v>19</v>
      </c>
      <c r="G42306" t="s">
        <v>25</v>
      </c>
    </row>
    <row r="42307" spans="1:7">
      <c r="A42307">
        <v>7606</v>
      </c>
      <c r="B42307" t="s">
        <v>141</v>
      </c>
      <c r="C42307" s="30">
        <v>1.397</v>
      </c>
      <c r="D42307" t="s">
        <v>19</v>
      </c>
      <c r="E42307">
        <v>2026</v>
      </c>
      <c r="G42307" t="s">
        <v>25</v>
      </c>
    </row>
    <row r="42308" spans="1:7">
      <c r="A42308">
        <v>7606</v>
      </c>
      <c r="B42308" t="s">
        <v>141</v>
      </c>
      <c r="C42308" s="30">
        <v>1.524</v>
      </c>
      <c r="D42308" t="s">
        <v>19</v>
      </c>
      <c r="E42308">
        <v>2027</v>
      </c>
      <c r="G42308" t="s">
        <v>25</v>
      </c>
    </row>
    <row r="42309" spans="1:7">
      <c r="A42309">
        <v>7606</v>
      </c>
      <c r="B42309" t="s">
        <v>141</v>
      </c>
      <c r="C42309" s="30">
        <v>1.651</v>
      </c>
      <c r="D42309" t="s">
        <v>19</v>
      </c>
      <c r="E42309">
        <v>2028</v>
      </c>
      <c r="G42309" t="s">
        <v>25</v>
      </c>
    </row>
    <row r="42310" spans="1:7">
      <c r="A42310">
        <v>7607</v>
      </c>
      <c r="B42310" t="s">
        <v>141</v>
      </c>
      <c r="C42310" s="30">
        <v>1.27</v>
      </c>
      <c r="D42310" t="s">
        <v>19</v>
      </c>
      <c r="G42310" t="s">
        <v>25</v>
      </c>
    </row>
    <row r="42311" spans="1:7">
      <c r="A42311">
        <v>7607</v>
      </c>
      <c r="B42311" t="s">
        <v>141</v>
      </c>
      <c r="C42311" s="30">
        <v>1.397</v>
      </c>
      <c r="D42311" t="s">
        <v>19</v>
      </c>
      <c r="E42311">
        <v>2026</v>
      </c>
      <c r="G42311" t="s">
        <v>25</v>
      </c>
    </row>
    <row r="42312" spans="1:7">
      <c r="A42312">
        <v>7607</v>
      </c>
      <c r="B42312" t="s">
        <v>141</v>
      </c>
      <c r="C42312" s="30">
        <v>1.524</v>
      </c>
      <c r="D42312" t="s">
        <v>19</v>
      </c>
      <c r="E42312">
        <v>2027</v>
      </c>
      <c r="G42312" t="s">
        <v>25</v>
      </c>
    </row>
    <row r="42313" spans="1:7">
      <c r="A42313">
        <v>7607</v>
      </c>
      <c r="B42313" t="s">
        <v>141</v>
      </c>
      <c r="C42313" s="30">
        <v>1.651</v>
      </c>
      <c r="D42313" t="s">
        <v>19</v>
      </c>
      <c r="E42313">
        <v>2028</v>
      </c>
      <c r="G42313" t="s">
        <v>25</v>
      </c>
    </row>
    <row r="42314" spans="1:7">
      <c r="A42314">
        <v>7608</v>
      </c>
      <c r="B42314" t="s">
        <v>141</v>
      </c>
      <c r="C42314">
        <v>0.83</v>
      </c>
      <c r="D42314" t="s">
        <v>19</v>
      </c>
      <c r="G42314" t="s">
        <v>25</v>
      </c>
    </row>
    <row r="42315" spans="1:7">
      <c r="A42315">
        <v>7608</v>
      </c>
      <c r="B42315" t="s">
        <v>141</v>
      </c>
      <c r="C42315">
        <v>0.91299999999999992</v>
      </c>
      <c r="D42315" t="s">
        <v>19</v>
      </c>
      <c r="E42315">
        <v>2026</v>
      </c>
      <c r="G42315" t="s">
        <v>25</v>
      </c>
    </row>
    <row r="42316" spans="1:7">
      <c r="A42316">
        <v>7608</v>
      </c>
      <c r="B42316" t="s">
        <v>141</v>
      </c>
      <c r="C42316">
        <v>0.996</v>
      </c>
      <c r="D42316" t="s">
        <v>19</v>
      </c>
      <c r="E42316">
        <v>2027</v>
      </c>
      <c r="G42316" t="s">
        <v>25</v>
      </c>
    </row>
    <row r="42317" spans="1:7">
      <c r="A42317">
        <v>7608</v>
      </c>
      <c r="B42317" t="s">
        <v>141</v>
      </c>
      <c r="C42317">
        <v>1.079</v>
      </c>
      <c r="D42317" t="s">
        <v>19</v>
      </c>
      <c r="E42317">
        <v>2028</v>
      </c>
      <c r="G42317" t="s">
        <v>25</v>
      </c>
    </row>
    <row r="42318" spans="1:7">
      <c r="A42318">
        <v>76090000</v>
      </c>
      <c r="B42318" t="s">
        <v>141</v>
      </c>
      <c r="C42318">
        <v>0.83</v>
      </c>
      <c r="D42318" t="s">
        <v>19</v>
      </c>
      <c r="G42318" t="s">
        <v>25</v>
      </c>
    </row>
    <row r="42319" spans="1:7">
      <c r="A42319">
        <v>76090000</v>
      </c>
      <c r="B42319" t="s">
        <v>141</v>
      </c>
      <c r="C42319">
        <v>0.91299999999999992</v>
      </c>
      <c r="D42319" t="s">
        <v>19</v>
      </c>
      <c r="E42319">
        <v>2026</v>
      </c>
      <c r="G42319" t="s">
        <v>25</v>
      </c>
    </row>
    <row r="42320" spans="1:7">
      <c r="A42320">
        <v>76090000</v>
      </c>
      <c r="B42320" t="s">
        <v>141</v>
      </c>
      <c r="C42320">
        <v>0.996</v>
      </c>
      <c r="D42320" t="s">
        <v>19</v>
      </c>
      <c r="E42320">
        <v>2027</v>
      </c>
      <c r="G42320" t="s">
        <v>25</v>
      </c>
    </row>
    <row r="42321" spans="1:7">
      <c r="A42321">
        <v>76090000</v>
      </c>
      <c r="B42321" t="s">
        <v>141</v>
      </c>
      <c r="C42321">
        <v>1.079</v>
      </c>
      <c r="D42321" t="s">
        <v>19</v>
      </c>
      <c r="E42321">
        <v>2028</v>
      </c>
      <c r="G42321" t="s">
        <v>25</v>
      </c>
    </row>
    <row r="42322" spans="1:7">
      <c r="A42322">
        <v>76101000</v>
      </c>
      <c r="B42322" t="s">
        <v>141</v>
      </c>
      <c r="C42322">
        <v>0.83</v>
      </c>
      <c r="D42322" t="s">
        <v>19</v>
      </c>
      <c r="G42322" t="s">
        <v>25</v>
      </c>
    </row>
    <row r="42323" spans="1:7">
      <c r="A42323">
        <v>76101000</v>
      </c>
      <c r="B42323" t="s">
        <v>141</v>
      </c>
      <c r="C42323">
        <v>0.91299999999999992</v>
      </c>
      <c r="D42323" t="s">
        <v>19</v>
      </c>
      <c r="E42323">
        <v>2026</v>
      </c>
      <c r="G42323" t="s">
        <v>25</v>
      </c>
    </row>
    <row r="42324" spans="1:7">
      <c r="A42324">
        <v>76101000</v>
      </c>
      <c r="B42324" t="s">
        <v>141</v>
      </c>
      <c r="C42324">
        <v>0.996</v>
      </c>
      <c r="D42324" t="s">
        <v>19</v>
      </c>
      <c r="E42324">
        <v>2027</v>
      </c>
      <c r="G42324" t="s">
        <v>25</v>
      </c>
    </row>
    <row r="42325" spans="1:7">
      <c r="A42325">
        <v>76101000</v>
      </c>
      <c r="B42325" t="s">
        <v>141</v>
      </c>
      <c r="C42325">
        <v>1.079</v>
      </c>
      <c r="D42325" t="s">
        <v>19</v>
      </c>
      <c r="E42325">
        <v>2028</v>
      </c>
      <c r="G42325" t="s">
        <v>25</v>
      </c>
    </row>
    <row r="42326" spans="1:7">
      <c r="A42326">
        <v>761090</v>
      </c>
      <c r="B42326" t="s">
        <v>141</v>
      </c>
      <c r="C42326">
        <v>0.83</v>
      </c>
      <c r="D42326" t="s">
        <v>19</v>
      </c>
      <c r="G42326" t="s">
        <v>25</v>
      </c>
    </row>
    <row r="42327" spans="1:7">
      <c r="A42327">
        <v>761090</v>
      </c>
      <c r="B42327" t="s">
        <v>141</v>
      </c>
      <c r="C42327">
        <v>0.91299999999999992</v>
      </c>
      <c r="D42327" t="s">
        <v>19</v>
      </c>
      <c r="E42327">
        <v>2026</v>
      </c>
      <c r="G42327" t="s">
        <v>25</v>
      </c>
    </row>
    <row r="42328" spans="1:7">
      <c r="A42328">
        <v>761090</v>
      </c>
      <c r="B42328" t="s">
        <v>141</v>
      </c>
      <c r="C42328">
        <v>0.996</v>
      </c>
      <c r="D42328" t="s">
        <v>19</v>
      </c>
      <c r="E42328">
        <v>2027</v>
      </c>
      <c r="G42328" t="s">
        <v>25</v>
      </c>
    </row>
    <row r="42329" spans="1:7">
      <c r="A42329">
        <v>761090</v>
      </c>
      <c r="B42329" t="s">
        <v>141</v>
      </c>
      <c r="C42329">
        <v>1.079</v>
      </c>
      <c r="D42329" t="s">
        <v>19</v>
      </c>
      <c r="E42329">
        <v>2028</v>
      </c>
      <c r="G42329" t="s">
        <v>25</v>
      </c>
    </row>
    <row r="42330" spans="1:7">
      <c r="A42330">
        <v>76109010</v>
      </c>
      <c r="B42330" t="s">
        <v>141</v>
      </c>
      <c r="C42330">
        <v>0.83</v>
      </c>
      <c r="D42330" t="s">
        <v>19</v>
      </c>
      <c r="G42330" t="s">
        <v>25</v>
      </c>
    </row>
    <row r="42331" spans="1:7">
      <c r="A42331">
        <v>76109010</v>
      </c>
      <c r="B42331" t="s">
        <v>141</v>
      </c>
      <c r="C42331">
        <v>0.91299999999999992</v>
      </c>
      <c r="D42331" t="s">
        <v>19</v>
      </c>
      <c r="E42331">
        <v>2026</v>
      </c>
      <c r="G42331" t="s">
        <v>25</v>
      </c>
    </row>
    <row r="42332" spans="1:7">
      <c r="A42332">
        <v>76109010</v>
      </c>
      <c r="B42332" t="s">
        <v>141</v>
      </c>
      <c r="C42332">
        <v>0.996</v>
      </c>
      <c r="D42332" t="s">
        <v>19</v>
      </c>
      <c r="E42332">
        <v>2027</v>
      </c>
      <c r="G42332" t="s">
        <v>25</v>
      </c>
    </row>
    <row r="42333" spans="1:7">
      <c r="A42333">
        <v>76109010</v>
      </c>
      <c r="B42333" t="s">
        <v>141</v>
      </c>
      <c r="C42333">
        <v>1.079</v>
      </c>
      <c r="D42333" t="s">
        <v>19</v>
      </c>
      <c r="E42333">
        <v>2028</v>
      </c>
      <c r="G42333" t="s">
        <v>25</v>
      </c>
    </row>
    <row r="42334" spans="1:7">
      <c r="A42334">
        <v>76109090</v>
      </c>
      <c r="B42334" t="s">
        <v>141</v>
      </c>
      <c r="C42334">
        <v>0.83</v>
      </c>
      <c r="D42334" t="s">
        <v>19</v>
      </c>
      <c r="G42334" t="s">
        <v>25</v>
      </c>
    </row>
    <row r="42335" spans="1:7">
      <c r="A42335">
        <v>76109090</v>
      </c>
      <c r="B42335" t="s">
        <v>141</v>
      </c>
      <c r="C42335">
        <v>0.91299999999999992</v>
      </c>
      <c r="D42335" t="s">
        <v>19</v>
      </c>
      <c r="E42335">
        <v>2026</v>
      </c>
      <c r="G42335" t="s">
        <v>25</v>
      </c>
    </row>
    <row r="42336" spans="1:7">
      <c r="A42336">
        <v>76109090</v>
      </c>
      <c r="B42336" t="s">
        <v>141</v>
      </c>
      <c r="C42336">
        <v>0.996</v>
      </c>
      <c r="D42336" t="s">
        <v>19</v>
      </c>
      <c r="E42336">
        <v>2027</v>
      </c>
      <c r="G42336" t="s">
        <v>25</v>
      </c>
    </row>
    <row r="42337" spans="1:7">
      <c r="A42337">
        <v>76109090</v>
      </c>
      <c r="B42337" t="s">
        <v>141</v>
      </c>
      <c r="C42337">
        <v>1.079</v>
      </c>
      <c r="D42337" t="s">
        <v>19</v>
      </c>
      <c r="E42337">
        <v>2028</v>
      </c>
      <c r="G42337" t="s">
        <v>25</v>
      </c>
    </row>
    <row r="42338" spans="1:7">
      <c r="A42338">
        <v>76110000</v>
      </c>
      <c r="B42338" t="s">
        <v>141</v>
      </c>
      <c r="C42338" s="30">
        <v>1.27</v>
      </c>
      <c r="D42338" t="s">
        <v>19</v>
      </c>
      <c r="G42338" t="s">
        <v>25</v>
      </c>
    </row>
    <row r="42339" spans="1:7">
      <c r="A42339">
        <v>76110000</v>
      </c>
      <c r="B42339" t="s">
        <v>141</v>
      </c>
      <c r="C42339" s="30">
        <v>1.397</v>
      </c>
      <c r="D42339" t="s">
        <v>19</v>
      </c>
      <c r="E42339">
        <v>2026</v>
      </c>
      <c r="G42339" t="s">
        <v>25</v>
      </c>
    </row>
    <row r="42340" spans="1:7">
      <c r="A42340">
        <v>76110000</v>
      </c>
      <c r="B42340" t="s">
        <v>141</v>
      </c>
      <c r="C42340" s="30">
        <v>1.524</v>
      </c>
      <c r="D42340" t="s">
        <v>19</v>
      </c>
      <c r="E42340">
        <v>2027</v>
      </c>
      <c r="G42340" t="s">
        <v>25</v>
      </c>
    </row>
    <row r="42341" spans="1:7">
      <c r="A42341">
        <v>76110000</v>
      </c>
      <c r="B42341" t="s">
        <v>141</v>
      </c>
      <c r="C42341" s="30">
        <v>1.651</v>
      </c>
      <c r="D42341" t="s">
        <v>19</v>
      </c>
      <c r="E42341">
        <v>2028</v>
      </c>
      <c r="G42341" t="s">
        <v>25</v>
      </c>
    </row>
    <row r="42342" spans="1:7">
      <c r="A42342">
        <v>7612</v>
      </c>
      <c r="B42342" t="s">
        <v>141</v>
      </c>
      <c r="C42342" s="30">
        <v>1.27</v>
      </c>
      <c r="D42342" t="s">
        <v>19</v>
      </c>
      <c r="G42342" t="s">
        <v>25</v>
      </c>
    </row>
    <row r="42343" spans="1:7">
      <c r="A42343">
        <v>7612</v>
      </c>
      <c r="B42343" t="s">
        <v>141</v>
      </c>
      <c r="C42343" s="30">
        <v>1.397</v>
      </c>
      <c r="D42343" t="s">
        <v>19</v>
      </c>
      <c r="E42343">
        <v>2026</v>
      </c>
      <c r="G42343" t="s">
        <v>25</v>
      </c>
    </row>
    <row r="42344" spans="1:7">
      <c r="A42344">
        <v>7612</v>
      </c>
      <c r="B42344" t="s">
        <v>141</v>
      </c>
      <c r="C42344" s="30">
        <v>1.524</v>
      </c>
      <c r="D42344" t="s">
        <v>19</v>
      </c>
      <c r="E42344">
        <v>2027</v>
      </c>
      <c r="G42344" t="s">
        <v>25</v>
      </c>
    </row>
    <row r="42345" spans="1:7">
      <c r="A42345">
        <v>7612</v>
      </c>
      <c r="B42345" t="s">
        <v>141</v>
      </c>
      <c r="C42345" s="30">
        <v>1.651</v>
      </c>
      <c r="D42345" t="s">
        <v>19</v>
      </c>
      <c r="E42345">
        <v>2028</v>
      </c>
      <c r="G42345" t="s">
        <v>25</v>
      </c>
    </row>
    <row r="42346" spans="1:7">
      <c r="A42346">
        <v>76130000</v>
      </c>
      <c r="B42346" t="s">
        <v>141</v>
      </c>
      <c r="C42346" s="30">
        <v>1.27</v>
      </c>
      <c r="D42346" t="s">
        <v>19</v>
      </c>
      <c r="G42346" t="s">
        <v>25</v>
      </c>
    </row>
    <row r="42347" spans="1:7">
      <c r="A42347">
        <v>76130000</v>
      </c>
      <c r="B42347" t="s">
        <v>141</v>
      </c>
      <c r="C42347" s="30">
        <v>1.397</v>
      </c>
      <c r="D42347" t="s">
        <v>19</v>
      </c>
      <c r="E42347">
        <v>2026</v>
      </c>
      <c r="G42347" t="s">
        <v>25</v>
      </c>
    </row>
    <row r="42348" spans="1:7">
      <c r="A42348">
        <v>76130000</v>
      </c>
      <c r="B42348" t="s">
        <v>141</v>
      </c>
      <c r="C42348" s="30">
        <v>1.524</v>
      </c>
      <c r="D42348" t="s">
        <v>19</v>
      </c>
      <c r="E42348">
        <v>2027</v>
      </c>
      <c r="G42348" t="s">
        <v>25</v>
      </c>
    </row>
    <row r="42349" spans="1:7">
      <c r="A42349">
        <v>76130000</v>
      </c>
      <c r="B42349" t="s">
        <v>141</v>
      </c>
      <c r="C42349" s="30">
        <v>1.651</v>
      </c>
      <c r="D42349" t="s">
        <v>19</v>
      </c>
      <c r="E42349">
        <v>2028</v>
      </c>
      <c r="G42349" t="s">
        <v>25</v>
      </c>
    </row>
    <row r="42350" spans="1:7">
      <c r="A42350">
        <v>7614</v>
      </c>
      <c r="B42350" t="s">
        <v>141</v>
      </c>
      <c r="C42350">
        <v>0.81</v>
      </c>
      <c r="D42350" t="s">
        <v>19</v>
      </c>
      <c r="G42350" t="s">
        <v>25</v>
      </c>
    </row>
    <row r="42351" spans="1:7">
      <c r="A42351">
        <v>7614</v>
      </c>
      <c r="B42351" t="s">
        <v>141</v>
      </c>
      <c r="C42351">
        <v>0.89100000000000001</v>
      </c>
      <c r="D42351" t="s">
        <v>19</v>
      </c>
      <c r="E42351">
        <v>2026</v>
      </c>
      <c r="G42351" t="s">
        <v>25</v>
      </c>
    </row>
    <row r="42352" spans="1:7">
      <c r="A42352">
        <v>7614</v>
      </c>
      <c r="B42352" t="s">
        <v>141</v>
      </c>
      <c r="C42352">
        <v>0.97200000000000009</v>
      </c>
      <c r="D42352" t="s">
        <v>19</v>
      </c>
      <c r="E42352">
        <v>2027</v>
      </c>
      <c r="G42352" t="s">
        <v>25</v>
      </c>
    </row>
    <row r="42353" spans="1:7">
      <c r="A42353">
        <v>7614</v>
      </c>
      <c r="B42353" t="s">
        <v>141</v>
      </c>
      <c r="C42353">
        <v>1.0530000000000002</v>
      </c>
      <c r="D42353" t="s">
        <v>19</v>
      </c>
      <c r="E42353">
        <v>2028</v>
      </c>
      <c r="G42353" t="s">
        <v>25</v>
      </c>
    </row>
    <row r="42354" spans="1:7">
      <c r="A42354">
        <v>76161000</v>
      </c>
      <c r="B42354" t="s">
        <v>141</v>
      </c>
      <c r="C42354" s="30">
        <v>1.27</v>
      </c>
      <c r="D42354" t="s">
        <v>19</v>
      </c>
      <c r="G42354" t="s">
        <v>25</v>
      </c>
    </row>
    <row r="42355" spans="1:7">
      <c r="A42355">
        <v>76161000</v>
      </c>
      <c r="B42355" t="s">
        <v>141</v>
      </c>
      <c r="C42355" s="30">
        <v>1.397</v>
      </c>
      <c r="D42355" t="s">
        <v>19</v>
      </c>
      <c r="E42355">
        <v>2026</v>
      </c>
      <c r="G42355" t="s">
        <v>25</v>
      </c>
    </row>
    <row r="42356" spans="1:7">
      <c r="A42356">
        <v>76161000</v>
      </c>
      <c r="B42356" t="s">
        <v>141</v>
      </c>
      <c r="C42356" s="30">
        <v>1.524</v>
      </c>
      <c r="D42356" t="s">
        <v>19</v>
      </c>
      <c r="E42356">
        <v>2027</v>
      </c>
      <c r="G42356" t="s">
        <v>25</v>
      </c>
    </row>
    <row r="42357" spans="1:7">
      <c r="A42357">
        <v>76161000</v>
      </c>
      <c r="B42357" t="s">
        <v>141</v>
      </c>
      <c r="C42357" s="30">
        <v>1.651</v>
      </c>
      <c r="D42357" t="s">
        <v>19</v>
      </c>
      <c r="E42357">
        <v>2028</v>
      </c>
      <c r="G42357" t="s">
        <v>25</v>
      </c>
    </row>
    <row r="42358" spans="1:7">
      <c r="A42358">
        <v>76169100</v>
      </c>
      <c r="B42358" t="s">
        <v>141</v>
      </c>
      <c r="C42358" s="30">
        <v>1.27</v>
      </c>
      <c r="D42358" t="s">
        <v>19</v>
      </c>
      <c r="G42358" t="s">
        <v>25</v>
      </c>
    </row>
    <row r="42359" spans="1:7">
      <c r="A42359">
        <v>76169100</v>
      </c>
      <c r="B42359" t="s">
        <v>141</v>
      </c>
      <c r="C42359" s="30">
        <v>1.397</v>
      </c>
      <c r="D42359" t="s">
        <v>19</v>
      </c>
      <c r="E42359">
        <v>2026</v>
      </c>
      <c r="G42359" t="s">
        <v>25</v>
      </c>
    </row>
    <row r="42360" spans="1:7">
      <c r="A42360">
        <v>76169100</v>
      </c>
      <c r="B42360" t="s">
        <v>141</v>
      </c>
      <c r="C42360" s="30">
        <v>1.524</v>
      </c>
      <c r="D42360" t="s">
        <v>19</v>
      </c>
      <c r="E42360">
        <v>2027</v>
      </c>
      <c r="G42360" t="s">
        <v>25</v>
      </c>
    </row>
    <row r="42361" spans="1:7">
      <c r="A42361">
        <v>76169100</v>
      </c>
      <c r="B42361" t="s">
        <v>141</v>
      </c>
      <c r="C42361" s="30">
        <v>1.651</v>
      </c>
      <c r="D42361" t="s">
        <v>19</v>
      </c>
      <c r="E42361">
        <v>2028</v>
      </c>
      <c r="G42361" t="s">
        <v>25</v>
      </c>
    </row>
    <row r="42362" spans="1:7">
      <c r="A42362">
        <v>76169910</v>
      </c>
      <c r="B42362" t="s">
        <v>141</v>
      </c>
      <c r="C42362">
        <v>0.59</v>
      </c>
      <c r="D42362" t="s">
        <v>19</v>
      </c>
      <c r="G42362" t="s">
        <v>25</v>
      </c>
    </row>
    <row r="42363" spans="1:7">
      <c r="A42363">
        <v>76169910</v>
      </c>
      <c r="B42363" t="s">
        <v>141</v>
      </c>
      <c r="C42363">
        <v>0.64900000000000002</v>
      </c>
      <c r="D42363" t="s">
        <v>19</v>
      </c>
      <c r="E42363">
        <v>2026</v>
      </c>
      <c r="G42363" t="s">
        <v>25</v>
      </c>
    </row>
    <row r="42364" spans="1:7">
      <c r="A42364">
        <v>76169910</v>
      </c>
      <c r="B42364" t="s">
        <v>141</v>
      </c>
      <c r="C42364">
        <v>0.70799999999999996</v>
      </c>
      <c r="D42364" t="s">
        <v>19</v>
      </c>
      <c r="E42364">
        <v>2027</v>
      </c>
      <c r="G42364" t="s">
        <v>25</v>
      </c>
    </row>
    <row r="42365" spans="1:7">
      <c r="A42365">
        <v>76169910</v>
      </c>
      <c r="B42365" t="s">
        <v>141</v>
      </c>
      <c r="C42365">
        <v>0.76700000000000002</v>
      </c>
      <c r="D42365" t="s">
        <v>19</v>
      </c>
      <c r="E42365">
        <v>2028</v>
      </c>
      <c r="G42365" t="s">
        <v>25</v>
      </c>
    </row>
    <row r="42366" spans="1:7">
      <c r="A42366">
        <v>76169990</v>
      </c>
      <c r="B42366" t="s">
        <v>141</v>
      </c>
      <c r="C42366" s="30">
        <v>1.27</v>
      </c>
      <c r="D42366" t="s">
        <v>19</v>
      </c>
      <c r="G42366" t="s">
        <v>25</v>
      </c>
    </row>
    <row r="42367" spans="1:7">
      <c r="A42367">
        <v>76169990</v>
      </c>
      <c r="B42367" t="s">
        <v>141</v>
      </c>
      <c r="C42367" s="30">
        <v>1.397</v>
      </c>
      <c r="D42367" t="s">
        <v>19</v>
      </c>
      <c r="E42367">
        <v>2026</v>
      </c>
      <c r="G42367" t="s">
        <v>25</v>
      </c>
    </row>
    <row r="42368" spans="1:7">
      <c r="A42368">
        <v>76169990</v>
      </c>
      <c r="B42368" t="s">
        <v>141</v>
      </c>
      <c r="C42368" s="30">
        <v>1.524</v>
      </c>
      <c r="D42368" t="s">
        <v>19</v>
      </c>
      <c r="E42368">
        <v>2027</v>
      </c>
      <c r="G42368" t="s">
        <v>25</v>
      </c>
    </row>
    <row r="42369" spans="1:7">
      <c r="A42369">
        <v>76169990</v>
      </c>
      <c r="B42369" t="s">
        <v>141</v>
      </c>
      <c r="C42369" s="30">
        <v>1.651</v>
      </c>
      <c r="D42369" t="s">
        <v>19</v>
      </c>
      <c r="E42369">
        <v>2028</v>
      </c>
      <c r="G42369" t="s">
        <v>25</v>
      </c>
    </row>
    <row r="42370" spans="1:7">
      <c r="A42370">
        <v>28041000</v>
      </c>
      <c r="B42370" t="s">
        <v>141</v>
      </c>
      <c r="C42370" s="30">
        <v>10.82</v>
      </c>
      <c r="G42370" t="s">
        <v>272</v>
      </c>
    </row>
    <row r="42371" spans="1:7">
      <c r="A42371">
        <v>28041000</v>
      </c>
      <c r="B42371" t="s">
        <v>141</v>
      </c>
      <c r="C42371" s="30">
        <v>11.902000000000001</v>
      </c>
      <c r="E42371">
        <v>2026</v>
      </c>
      <c r="G42371" t="s">
        <v>272</v>
      </c>
    </row>
    <row r="42372" spans="1:7">
      <c r="A42372">
        <v>28041000</v>
      </c>
      <c r="B42372" t="s">
        <v>141</v>
      </c>
      <c r="C42372" s="30">
        <v>12.984</v>
      </c>
      <c r="E42372">
        <v>2027</v>
      </c>
      <c r="G42372" t="s">
        <v>272</v>
      </c>
    </row>
    <row r="42373" spans="1:7">
      <c r="A42373">
        <v>28041000</v>
      </c>
      <c r="B42373" t="s">
        <v>141</v>
      </c>
      <c r="C42373" s="30">
        <v>14.066000000000001</v>
      </c>
      <c r="E42373">
        <v>2028</v>
      </c>
      <c r="G42373" t="s">
        <v>272</v>
      </c>
    </row>
    <row r="42374" spans="1:7">
      <c r="A42374">
        <v>720211</v>
      </c>
      <c r="B42374" t="s">
        <v>141</v>
      </c>
      <c r="C42374" s="30">
        <v>1.69</v>
      </c>
      <c r="G42374" t="s">
        <v>273</v>
      </c>
    </row>
    <row r="42375" spans="1:7">
      <c r="A42375">
        <v>720211</v>
      </c>
      <c r="B42375" t="s">
        <v>141</v>
      </c>
      <c r="C42375" s="30">
        <v>1.859</v>
      </c>
      <c r="E42375">
        <v>2026</v>
      </c>
      <c r="G42375" t="s">
        <v>273</v>
      </c>
    </row>
    <row r="42376" spans="1:7">
      <c r="A42376">
        <v>720211</v>
      </c>
      <c r="B42376" t="s">
        <v>141</v>
      </c>
      <c r="C42376" s="30">
        <v>2.028</v>
      </c>
      <c r="E42376">
        <v>2027</v>
      </c>
      <c r="G42376" t="s">
        <v>273</v>
      </c>
    </row>
    <row r="42377" spans="1:7">
      <c r="A42377">
        <v>720211</v>
      </c>
      <c r="B42377" t="s">
        <v>141</v>
      </c>
      <c r="C42377" s="30">
        <v>2.1970000000000001</v>
      </c>
      <c r="E42377">
        <v>2028</v>
      </c>
      <c r="G42377" t="s">
        <v>273</v>
      </c>
    </row>
    <row r="42378" spans="1:7">
      <c r="A42378">
        <v>2523100090</v>
      </c>
      <c r="B42378" t="s">
        <v>142</v>
      </c>
      <c r="C42378" s="30">
        <v>1.29</v>
      </c>
      <c r="D42378" t="s">
        <v>13</v>
      </c>
      <c r="G42378" t="s">
        <v>270</v>
      </c>
    </row>
    <row r="42379" spans="1:7">
      <c r="A42379">
        <v>2523100090</v>
      </c>
      <c r="B42379" t="s">
        <v>142</v>
      </c>
      <c r="C42379" s="30">
        <v>1.419</v>
      </c>
      <c r="D42379" t="s">
        <v>13</v>
      </c>
      <c r="E42379">
        <v>2026</v>
      </c>
      <c r="G42379" t="s">
        <v>270</v>
      </c>
    </row>
    <row r="42380" spans="1:7">
      <c r="A42380">
        <v>2523100090</v>
      </c>
      <c r="B42380" t="s">
        <v>142</v>
      </c>
      <c r="C42380" s="30">
        <v>1.548</v>
      </c>
      <c r="D42380" t="s">
        <v>13</v>
      </c>
      <c r="E42380">
        <v>2027</v>
      </c>
      <c r="G42380" t="s">
        <v>270</v>
      </c>
    </row>
    <row r="42381" spans="1:7">
      <c r="A42381">
        <v>2523100090</v>
      </c>
      <c r="B42381" t="s">
        <v>142</v>
      </c>
      <c r="C42381" s="30">
        <v>1.677</v>
      </c>
      <c r="D42381" t="s">
        <v>13</v>
      </c>
      <c r="E42381">
        <v>2028</v>
      </c>
      <c r="G42381" t="s">
        <v>270</v>
      </c>
    </row>
    <row r="42382" spans="1:7">
      <c r="A42382">
        <v>25232900</v>
      </c>
      <c r="B42382" t="s">
        <v>142</v>
      </c>
      <c r="C42382" s="30">
        <v>1.31</v>
      </c>
      <c r="G42382" t="s">
        <v>270</v>
      </c>
    </row>
    <row r="42383" spans="1:7">
      <c r="A42383">
        <v>25232900</v>
      </c>
      <c r="B42383" t="s">
        <v>142</v>
      </c>
      <c r="C42383" s="30">
        <v>1.4410000000000001</v>
      </c>
      <c r="E42383">
        <v>2026</v>
      </c>
      <c r="G42383" t="s">
        <v>270</v>
      </c>
    </row>
    <row r="42384" spans="1:7">
      <c r="A42384">
        <v>25232900</v>
      </c>
      <c r="B42384" t="s">
        <v>142</v>
      </c>
      <c r="C42384" s="30">
        <v>1.5720000000000001</v>
      </c>
      <c r="E42384">
        <v>2027</v>
      </c>
      <c r="G42384" t="s">
        <v>270</v>
      </c>
    </row>
    <row r="42385" spans="1:7">
      <c r="A42385">
        <v>25232900</v>
      </c>
      <c r="B42385" t="s">
        <v>142</v>
      </c>
      <c r="C42385" s="30">
        <v>1.7030000000000001</v>
      </c>
      <c r="E42385">
        <v>2028</v>
      </c>
      <c r="G42385" t="s">
        <v>270</v>
      </c>
    </row>
    <row r="42386" spans="1:7">
      <c r="A42386">
        <v>2523900090</v>
      </c>
      <c r="B42386" t="s">
        <v>142</v>
      </c>
      <c r="C42386" s="30">
        <v>1.25</v>
      </c>
      <c r="D42386" t="s">
        <v>13</v>
      </c>
      <c r="G42386" t="s">
        <v>270</v>
      </c>
    </row>
    <row r="42387" spans="1:7">
      <c r="A42387">
        <v>2523900090</v>
      </c>
      <c r="B42387" t="s">
        <v>142</v>
      </c>
      <c r="C42387" s="30">
        <v>1.375</v>
      </c>
      <c r="D42387" t="s">
        <v>13</v>
      </c>
      <c r="E42387">
        <v>2026</v>
      </c>
      <c r="G42387" t="s">
        <v>270</v>
      </c>
    </row>
    <row r="42388" spans="1:7">
      <c r="A42388">
        <v>2523900090</v>
      </c>
      <c r="B42388" t="s">
        <v>142</v>
      </c>
      <c r="C42388" s="30">
        <v>1.5</v>
      </c>
      <c r="D42388" t="s">
        <v>13</v>
      </c>
      <c r="E42388">
        <v>2027</v>
      </c>
      <c r="G42388" t="s">
        <v>270</v>
      </c>
    </row>
    <row r="42389" spans="1:7">
      <c r="A42389">
        <v>2523900090</v>
      </c>
      <c r="B42389" t="s">
        <v>142</v>
      </c>
      <c r="C42389" s="30">
        <v>1.625</v>
      </c>
      <c r="D42389" t="s">
        <v>13</v>
      </c>
      <c r="E42389">
        <v>2028</v>
      </c>
      <c r="G42389" t="s">
        <v>270</v>
      </c>
    </row>
    <row r="42390" spans="1:7">
      <c r="A42390">
        <v>28080000</v>
      </c>
      <c r="B42390" t="s">
        <v>142</v>
      </c>
      <c r="C42390" s="30">
        <v>1.71</v>
      </c>
      <c r="G42390" t="s">
        <v>271</v>
      </c>
    </row>
    <row r="42391" spans="1:7">
      <c r="A42391">
        <v>28080000</v>
      </c>
      <c r="B42391" t="s">
        <v>142</v>
      </c>
      <c r="C42391" s="30">
        <v>1.7271000000000001</v>
      </c>
      <c r="E42391">
        <v>2026</v>
      </c>
      <c r="G42391" t="s">
        <v>271</v>
      </c>
    </row>
    <row r="42392" spans="1:7">
      <c r="A42392">
        <v>28080000</v>
      </c>
      <c r="B42392" t="s">
        <v>142</v>
      </c>
      <c r="C42392" s="30">
        <v>1.7271000000000001</v>
      </c>
      <c r="E42392">
        <v>2027</v>
      </c>
      <c r="G42392" t="s">
        <v>271</v>
      </c>
    </row>
    <row r="42393" spans="1:7">
      <c r="A42393">
        <v>28080000</v>
      </c>
      <c r="B42393" t="s">
        <v>142</v>
      </c>
      <c r="C42393" s="30">
        <v>1.7271000000000001</v>
      </c>
      <c r="E42393">
        <v>2028</v>
      </c>
      <c r="G42393" t="s">
        <v>271</v>
      </c>
    </row>
    <row r="42394" spans="1:7">
      <c r="A42394">
        <v>28141000</v>
      </c>
      <c r="B42394" t="s">
        <v>142</v>
      </c>
      <c r="C42394" s="30">
        <v>2.1800000000000002</v>
      </c>
      <c r="G42394" t="s">
        <v>271</v>
      </c>
    </row>
    <row r="42395" spans="1:7">
      <c r="A42395">
        <v>28141000</v>
      </c>
      <c r="B42395" t="s">
        <v>142</v>
      </c>
      <c r="C42395" s="30">
        <v>2.2018</v>
      </c>
      <c r="E42395">
        <v>2026</v>
      </c>
      <c r="G42395" t="s">
        <v>271</v>
      </c>
    </row>
    <row r="42396" spans="1:7">
      <c r="A42396">
        <v>28141000</v>
      </c>
      <c r="B42396" t="s">
        <v>142</v>
      </c>
      <c r="C42396" s="30">
        <v>2.2018</v>
      </c>
      <c r="E42396">
        <v>2027</v>
      </c>
      <c r="G42396" t="s">
        <v>271</v>
      </c>
    </row>
    <row r="42397" spans="1:7">
      <c r="A42397">
        <v>28141000</v>
      </c>
      <c r="B42397" t="s">
        <v>142</v>
      </c>
      <c r="C42397" s="30">
        <v>2.2018</v>
      </c>
      <c r="E42397">
        <v>2028</v>
      </c>
      <c r="G42397" t="s">
        <v>271</v>
      </c>
    </row>
    <row r="42398" spans="1:7">
      <c r="A42398">
        <v>28142000</v>
      </c>
      <c r="B42398" t="s">
        <v>142</v>
      </c>
      <c r="C42398">
        <v>0.66</v>
      </c>
      <c r="G42398" t="s">
        <v>271</v>
      </c>
    </row>
    <row r="42399" spans="1:7">
      <c r="A42399">
        <v>28142000</v>
      </c>
      <c r="B42399" t="s">
        <v>142</v>
      </c>
      <c r="C42399">
        <v>0.66660000000000008</v>
      </c>
      <c r="E42399">
        <v>2026</v>
      </c>
      <c r="G42399" t="s">
        <v>271</v>
      </c>
    </row>
    <row r="42400" spans="1:7">
      <c r="A42400">
        <v>28142000</v>
      </c>
      <c r="B42400" t="s">
        <v>142</v>
      </c>
      <c r="C42400">
        <v>0.66660000000000008</v>
      </c>
      <c r="E42400">
        <v>2027</v>
      </c>
      <c r="G42400" t="s">
        <v>271</v>
      </c>
    </row>
    <row r="42401" spans="1:7">
      <c r="A42401">
        <v>28142000</v>
      </c>
      <c r="B42401" t="s">
        <v>142</v>
      </c>
      <c r="C42401">
        <v>0.66660000000000008</v>
      </c>
      <c r="E42401">
        <v>2028</v>
      </c>
      <c r="G42401" t="s">
        <v>271</v>
      </c>
    </row>
    <row r="42402" spans="1:7">
      <c r="A42402">
        <v>28342100</v>
      </c>
      <c r="B42402" t="s">
        <v>142</v>
      </c>
      <c r="C42402" s="30">
        <v>1.55</v>
      </c>
      <c r="G42402" t="s">
        <v>271</v>
      </c>
    </row>
    <row r="42403" spans="1:7">
      <c r="A42403">
        <v>28342100</v>
      </c>
      <c r="B42403" t="s">
        <v>142</v>
      </c>
      <c r="C42403" s="30">
        <v>1.5655000000000001</v>
      </c>
      <c r="E42403">
        <v>2026</v>
      </c>
      <c r="G42403" t="s">
        <v>271</v>
      </c>
    </row>
    <row r="42404" spans="1:7">
      <c r="A42404">
        <v>28342100</v>
      </c>
      <c r="B42404" t="s">
        <v>142</v>
      </c>
      <c r="C42404" s="30">
        <v>1.5655000000000001</v>
      </c>
      <c r="E42404">
        <v>2027</v>
      </c>
      <c r="G42404" t="s">
        <v>271</v>
      </c>
    </row>
    <row r="42405" spans="1:7">
      <c r="A42405">
        <v>28342100</v>
      </c>
      <c r="B42405" t="s">
        <v>142</v>
      </c>
      <c r="C42405" s="30">
        <v>1.5655000000000001</v>
      </c>
      <c r="E42405">
        <v>2028</v>
      </c>
      <c r="G42405" t="s">
        <v>271</v>
      </c>
    </row>
    <row r="42406" spans="1:7">
      <c r="A42406">
        <v>31021012</v>
      </c>
      <c r="B42406" t="s">
        <v>142</v>
      </c>
      <c r="C42406">
        <v>0.5</v>
      </c>
      <c r="G42406" t="s">
        <v>271</v>
      </c>
    </row>
    <row r="42407" spans="1:7">
      <c r="A42407">
        <v>31021012</v>
      </c>
      <c r="B42407" t="s">
        <v>142</v>
      </c>
      <c r="C42407">
        <v>0.505</v>
      </c>
      <c r="E42407">
        <v>2026</v>
      </c>
      <c r="G42407" t="s">
        <v>271</v>
      </c>
    </row>
    <row r="42408" spans="1:7">
      <c r="A42408">
        <v>31021012</v>
      </c>
      <c r="B42408" t="s">
        <v>142</v>
      </c>
      <c r="C42408">
        <v>0.505</v>
      </c>
      <c r="E42408">
        <v>2027</v>
      </c>
      <c r="G42408" t="s">
        <v>271</v>
      </c>
    </row>
    <row r="42409" spans="1:7">
      <c r="A42409">
        <v>31021012</v>
      </c>
      <c r="B42409" t="s">
        <v>142</v>
      </c>
      <c r="C42409">
        <v>0.505</v>
      </c>
      <c r="E42409">
        <v>2028</v>
      </c>
      <c r="G42409" t="s">
        <v>271</v>
      </c>
    </row>
    <row r="42410" spans="1:7">
      <c r="A42410">
        <v>31021015</v>
      </c>
      <c r="B42410" t="s">
        <v>142</v>
      </c>
      <c r="C42410">
        <v>0.8</v>
      </c>
      <c r="G42410" t="s">
        <v>271</v>
      </c>
    </row>
    <row r="42411" spans="1:7">
      <c r="A42411">
        <v>31021015</v>
      </c>
      <c r="B42411" t="s">
        <v>142</v>
      </c>
      <c r="C42411">
        <v>0.80800000000000005</v>
      </c>
      <c r="E42411">
        <v>2026</v>
      </c>
      <c r="G42411" t="s">
        <v>271</v>
      </c>
    </row>
    <row r="42412" spans="1:7">
      <c r="A42412">
        <v>31021015</v>
      </c>
      <c r="B42412" t="s">
        <v>142</v>
      </c>
      <c r="C42412">
        <v>0.80800000000000005</v>
      </c>
      <c r="E42412">
        <v>2027</v>
      </c>
      <c r="G42412" t="s">
        <v>271</v>
      </c>
    </row>
    <row r="42413" spans="1:7">
      <c r="A42413">
        <v>31021015</v>
      </c>
      <c r="B42413" t="s">
        <v>142</v>
      </c>
      <c r="C42413">
        <v>0.80800000000000005</v>
      </c>
      <c r="E42413">
        <v>2028</v>
      </c>
      <c r="G42413" t="s">
        <v>271</v>
      </c>
    </row>
    <row r="42414" spans="1:7">
      <c r="A42414">
        <v>31021019</v>
      </c>
      <c r="B42414" t="s">
        <v>142</v>
      </c>
      <c r="C42414" s="30">
        <v>1.51</v>
      </c>
      <c r="G42414" t="s">
        <v>271</v>
      </c>
    </row>
    <row r="42415" spans="1:7">
      <c r="A42415">
        <v>31021019</v>
      </c>
      <c r="B42415" t="s">
        <v>142</v>
      </c>
      <c r="C42415" s="30">
        <v>1.5251000000000001</v>
      </c>
      <c r="E42415">
        <v>2026</v>
      </c>
      <c r="G42415" t="s">
        <v>271</v>
      </c>
    </row>
    <row r="42416" spans="1:7">
      <c r="A42416">
        <v>31021019</v>
      </c>
      <c r="B42416" t="s">
        <v>142</v>
      </c>
      <c r="C42416" s="30">
        <v>1.5251000000000001</v>
      </c>
      <c r="E42416">
        <v>2027</v>
      </c>
      <c r="G42416" t="s">
        <v>271</v>
      </c>
    </row>
    <row r="42417" spans="1:7">
      <c r="A42417">
        <v>31021019</v>
      </c>
      <c r="B42417" t="s">
        <v>142</v>
      </c>
      <c r="C42417" s="30">
        <v>1.5251000000000001</v>
      </c>
      <c r="E42417">
        <v>2028</v>
      </c>
      <c r="G42417" t="s">
        <v>271</v>
      </c>
    </row>
    <row r="42418" spans="1:7">
      <c r="A42418">
        <v>31021090</v>
      </c>
      <c r="B42418" t="s">
        <v>142</v>
      </c>
      <c r="C42418" s="30">
        <v>1.48</v>
      </c>
      <c r="G42418" t="s">
        <v>271</v>
      </c>
    </row>
    <row r="42419" spans="1:7">
      <c r="A42419">
        <v>31021090</v>
      </c>
      <c r="B42419" t="s">
        <v>142</v>
      </c>
      <c r="C42419" s="30">
        <v>1.4947999999999999</v>
      </c>
      <c r="E42419">
        <v>2026</v>
      </c>
      <c r="G42419" t="s">
        <v>271</v>
      </c>
    </row>
    <row r="42420" spans="1:7">
      <c r="A42420">
        <v>31021090</v>
      </c>
      <c r="B42420" t="s">
        <v>142</v>
      </c>
      <c r="C42420" s="30">
        <v>1.4947999999999999</v>
      </c>
      <c r="E42420">
        <v>2027</v>
      </c>
      <c r="G42420" t="s">
        <v>271</v>
      </c>
    </row>
    <row r="42421" spans="1:7">
      <c r="A42421">
        <v>31021090</v>
      </c>
      <c r="B42421" t="s">
        <v>142</v>
      </c>
      <c r="C42421" s="30">
        <v>1.4947999999999999</v>
      </c>
      <c r="E42421">
        <v>2028</v>
      </c>
      <c r="G42421" t="s">
        <v>271</v>
      </c>
    </row>
    <row r="42422" spans="1:7">
      <c r="A42422">
        <v>31022100</v>
      </c>
      <c r="B42422" t="s">
        <v>142</v>
      </c>
      <c r="C42422">
        <v>0.69</v>
      </c>
      <c r="G42422" t="s">
        <v>271</v>
      </c>
    </row>
    <row r="42423" spans="1:7">
      <c r="A42423">
        <v>31022100</v>
      </c>
      <c r="B42423" t="s">
        <v>142</v>
      </c>
      <c r="C42423">
        <v>0.69689999999999996</v>
      </c>
      <c r="E42423">
        <v>2026</v>
      </c>
      <c r="G42423" t="s">
        <v>271</v>
      </c>
    </row>
    <row r="42424" spans="1:7">
      <c r="A42424">
        <v>31022100</v>
      </c>
      <c r="B42424" t="s">
        <v>142</v>
      </c>
      <c r="C42424">
        <v>0.69689999999999996</v>
      </c>
      <c r="E42424">
        <v>2027</v>
      </c>
      <c r="G42424" t="s">
        <v>271</v>
      </c>
    </row>
    <row r="42425" spans="1:7">
      <c r="A42425">
        <v>31022100</v>
      </c>
      <c r="B42425" t="s">
        <v>142</v>
      </c>
      <c r="C42425">
        <v>0.69689999999999996</v>
      </c>
      <c r="E42425">
        <v>2028</v>
      </c>
      <c r="G42425" t="s">
        <v>271</v>
      </c>
    </row>
    <row r="42426" spans="1:7">
      <c r="A42426">
        <v>31022900</v>
      </c>
      <c r="B42426" t="s">
        <v>142</v>
      </c>
      <c r="C42426" s="30">
        <v>1.1499999999999999</v>
      </c>
      <c r="G42426" t="s">
        <v>271</v>
      </c>
    </row>
    <row r="42427" spans="1:7">
      <c r="A42427">
        <v>31022900</v>
      </c>
      <c r="B42427" t="s">
        <v>142</v>
      </c>
      <c r="C42427" s="30">
        <v>1.1615</v>
      </c>
      <c r="E42427">
        <v>2026</v>
      </c>
      <c r="G42427" t="s">
        <v>271</v>
      </c>
    </row>
    <row r="42428" spans="1:7">
      <c r="A42428">
        <v>31022900</v>
      </c>
      <c r="B42428" t="s">
        <v>142</v>
      </c>
      <c r="C42428" s="30">
        <v>1.1615</v>
      </c>
      <c r="E42428">
        <v>2027</v>
      </c>
      <c r="G42428" t="s">
        <v>271</v>
      </c>
    </row>
    <row r="42429" spans="1:7">
      <c r="A42429">
        <v>31022900</v>
      </c>
      <c r="B42429" t="s">
        <v>142</v>
      </c>
      <c r="C42429" s="30">
        <v>1.1615</v>
      </c>
      <c r="E42429">
        <v>2028</v>
      </c>
      <c r="G42429" t="s">
        <v>271</v>
      </c>
    </row>
    <row r="42430" spans="1:7">
      <c r="A42430">
        <v>31023010</v>
      </c>
      <c r="B42430" t="s">
        <v>142</v>
      </c>
      <c r="C42430" s="30">
        <v>1.2</v>
      </c>
      <c r="G42430" t="s">
        <v>271</v>
      </c>
    </row>
    <row r="42431" spans="1:7">
      <c r="A42431">
        <v>31023010</v>
      </c>
      <c r="B42431" t="s">
        <v>142</v>
      </c>
      <c r="C42431" s="30">
        <v>1.212</v>
      </c>
      <c r="E42431">
        <v>2026</v>
      </c>
      <c r="G42431" t="s">
        <v>271</v>
      </c>
    </row>
    <row r="42432" spans="1:7">
      <c r="A42432">
        <v>31023010</v>
      </c>
      <c r="B42432" t="s">
        <v>142</v>
      </c>
      <c r="C42432" s="30">
        <v>1.212</v>
      </c>
      <c r="E42432">
        <v>2027</v>
      </c>
      <c r="G42432" t="s">
        <v>271</v>
      </c>
    </row>
    <row r="42433" spans="1:7">
      <c r="A42433">
        <v>31023010</v>
      </c>
      <c r="B42433" t="s">
        <v>142</v>
      </c>
      <c r="C42433" s="30">
        <v>1.212</v>
      </c>
      <c r="E42433">
        <v>2028</v>
      </c>
      <c r="G42433" t="s">
        <v>271</v>
      </c>
    </row>
    <row r="42434" spans="1:7">
      <c r="A42434">
        <v>31023090</v>
      </c>
      <c r="B42434" t="s">
        <v>142</v>
      </c>
      <c r="C42434" s="30">
        <v>1.85</v>
      </c>
      <c r="G42434" t="s">
        <v>271</v>
      </c>
    </row>
    <row r="42435" spans="1:7">
      <c r="A42435">
        <v>31023090</v>
      </c>
      <c r="B42435" t="s">
        <v>142</v>
      </c>
      <c r="C42435" s="30">
        <v>1.8685</v>
      </c>
      <c r="E42435">
        <v>2026</v>
      </c>
      <c r="G42435" t="s">
        <v>271</v>
      </c>
    </row>
    <row r="42436" spans="1:7">
      <c r="A42436">
        <v>31023090</v>
      </c>
      <c r="B42436" t="s">
        <v>142</v>
      </c>
      <c r="C42436" s="30">
        <v>1.8685</v>
      </c>
      <c r="E42436">
        <v>2027</v>
      </c>
      <c r="G42436" t="s">
        <v>271</v>
      </c>
    </row>
    <row r="42437" spans="1:7">
      <c r="A42437">
        <v>31023090</v>
      </c>
      <c r="B42437" t="s">
        <v>142</v>
      </c>
      <c r="C42437" s="30">
        <v>1.8685</v>
      </c>
      <c r="E42437">
        <v>2028</v>
      </c>
      <c r="G42437" t="s">
        <v>271</v>
      </c>
    </row>
    <row r="42438" spans="1:7">
      <c r="A42438">
        <v>31024010</v>
      </c>
      <c r="B42438" t="s">
        <v>142</v>
      </c>
      <c r="C42438" s="30">
        <v>1.61</v>
      </c>
      <c r="G42438" t="s">
        <v>271</v>
      </c>
    </row>
    <row r="42439" spans="1:7">
      <c r="A42439">
        <v>31024010</v>
      </c>
      <c r="B42439" t="s">
        <v>142</v>
      </c>
      <c r="C42439" s="30">
        <v>1.6261000000000001</v>
      </c>
      <c r="E42439">
        <v>2026</v>
      </c>
      <c r="G42439" t="s">
        <v>271</v>
      </c>
    </row>
    <row r="42440" spans="1:7">
      <c r="A42440">
        <v>31024010</v>
      </c>
      <c r="B42440" t="s">
        <v>142</v>
      </c>
      <c r="C42440" s="30">
        <v>1.6261000000000001</v>
      </c>
      <c r="E42440">
        <v>2027</v>
      </c>
      <c r="G42440" t="s">
        <v>271</v>
      </c>
    </row>
    <row r="42441" spans="1:7">
      <c r="A42441">
        <v>31024010</v>
      </c>
      <c r="B42441" t="s">
        <v>142</v>
      </c>
      <c r="C42441" s="30">
        <v>1.6261000000000001</v>
      </c>
      <c r="E42441">
        <v>2028</v>
      </c>
      <c r="G42441" t="s">
        <v>271</v>
      </c>
    </row>
    <row r="42442" spans="1:7">
      <c r="A42442">
        <v>31024090</v>
      </c>
      <c r="B42442" t="s">
        <v>142</v>
      </c>
      <c r="C42442" s="30">
        <v>1.61</v>
      </c>
      <c r="G42442" t="s">
        <v>271</v>
      </c>
    </row>
    <row r="42443" spans="1:7">
      <c r="A42443">
        <v>31024090</v>
      </c>
      <c r="B42443" t="s">
        <v>142</v>
      </c>
      <c r="C42443" s="30">
        <v>1.6261000000000001</v>
      </c>
      <c r="E42443">
        <v>2026</v>
      </c>
      <c r="G42443" t="s">
        <v>271</v>
      </c>
    </row>
    <row r="42444" spans="1:7">
      <c r="A42444">
        <v>31024090</v>
      </c>
      <c r="B42444" t="s">
        <v>142</v>
      </c>
      <c r="C42444" s="30">
        <v>1.6261000000000001</v>
      </c>
      <c r="E42444">
        <v>2027</v>
      </c>
      <c r="G42444" t="s">
        <v>271</v>
      </c>
    </row>
    <row r="42445" spans="1:7">
      <c r="A42445">
        <v>31024090</v>
      </c>
      <c r="B42445" t="s">
        <v>142</v>
      </c>
      <c r="C42445" s="30">
        <v>1.6261000000000001</v>
      </c>
      <c r="E42445">
        <v>2028</v>
      </c>
      <c r="G42445" t="s">
        <v>271</v>
      </c>
    </row>
    <row r="42446" spans="1:7">
      <c r="A42446">
        <v>31025000</v>
      </c>
      <c r="B42446" t="s">
        <v>142</v>
      </c>
      <c r="C42446" s="30">
        <v>2.66</v>
      </c>
      <c r="G42446" t="s">
        <v>271</v>
      </c>
    </row>
    <row r="42447" spans="1:7">
      <c r="A42447">
        <v>31025000</v>
      </c>
      <c r="B42447" t="s">
        <v>142</v>
      </c>
      <c r="C42447" s="30">
        <v>2.6866000000000003</v>
      </c>
      <c r="E42447">
        <v>2026</v>
      </c>
      <c r="G42447" t="s">
        <v>271</v>
      </c>
    </row>
    <row r="42448" spans="1:7">
      <c r="A42448">
        <v>31025000</v>
      </c>
      <c r="B42448" t="s">
        <v>142</v>
      </c>
      <c r="C42448" s="30">
        <v>2.6866000000000003</v>
      </c>
      <c r="E42448">
        <v>2027</v>
      </c>
      <c r="G42448" t="s">
        <v>271</v>
      </c>
    </row>
    <row r="42449" spans="1:7">
      <c r="A42449">
        <v>31025000</v>
      </c>
      <c r="B42449" t="s">
        <v>142</v>
      </c>
      <c r="C42449" s="30">
        <v>2.6866000000000003</v>
      </c>
      <c r="E42449">
        <v>2028</v>
      </c>
      <c r="G42449" t="s">
        <v>271</v>
      </c>
    </row>
    <row r="42450" spans="1:7">
      <c r="A42450">
        <v>31026000</v>
      </c>
      <c r="B42450" t="s">
        <v>142</v>
      </c>
      <c r="C42450" s="30">
        <v>1.55</v>
      </c>
      <c r="G42450" t="s">
        <v>271</v>
      </c>
    </row>
    <row r="42451" spans="1:7">
      <c r="A42451">
        <v>31026000</v>
      </c>
      <c r="B42451" t="s">
        <v>142</v>
      </c>
      <c r="C42451" s="30">
        <v>1.5655000000000001</v>
      </c>
      <c r="E42451">
        <v>2026</v>
      </c>
      <c r="G42451" t="s">
        <v>271</v>
      </c>
    </row>
    <row r="42452" spans="1:7">
      <c r="A42452">
        <v>31026000</v>
      </c>
      <c r="B42452" t="s">
        <v>142</v>
      </c>
      <c r="C42452" s="30">
        <v>1.5655000000000001</v>
      </c>
      <c r="E42452">
        <v>2027</v>
      </c>
      <c r="G42452" t="s">
        <v>271</v>
      </c>
    </row>
    <row r="42453" spans="1:7">
      <c r="A42453">
        <v>31026000</v>
      </c>
      <c r="B42453" t="s">
        <v>142</v>
      </c>
      <c r="C42453" s="30">
        <v>1.5655000000000001</v>
      </c>
      <c r="E42453">
        <v>2028</v>
      </c>
      <c r="G42453" t="s">
        <v>271</v>
      </c>
    </row>
    <row r="42454" spans="1:7">
      <c r="A42454">
        <v>31028000</v>
      </c>
      <c r="B42454" t="s">
        <v>142</v>
      </c>
      <c r="C42454" s="30">
        <v>1.31</v>
      </c>
      <c r="G42454" t="s">
        <v>271</v>
      </c>
    </row>
    <row r="42455" spans="1:7">
      <c r="A42455">
        <v>31028000</v>
      </c>
      <c r="B42455" t="s">
        <v>142</v>
      </c>
      <c r="C42455" s="30">
        <v>1.3231000000000002</v>
      </c>
      <c r="E42455">
        <v>2026</v>
      </c>
      <c r="G42455" t="s">
        <v>271</v>
      </c>
    </row>
    <row r="42456" spans="1:7">
      <c r="A42456">
        <v>31028000</v>
      </c>
      <c r="B42456" t="s">
        <v>142</v>
      </c>
      <c r="C42456" s="30">
        <v>1.3231000000000002</v>
      </c>
      <c r="E42456">
        <v>2027</v>
      </c>
      <c r="G42456" t="s">
        <v>271</v>
      </c>
    </row>
    <row r="42457" spans="1:7">
      <c r="A42457">
        <v>31028000</v>
      </c>
      <c r="B42457" t="s">
        <v>142</v>
      </c>
      <c r="C42457" s="30">
        <v>1.3231000000000002</v>
      </c>
      <c r="E42457">
        <v>2028</v>
      </c>
      <c r="G42457" t="s">
        <v>271</v>
      </c>
    </row>
    <row r="42458" spans="1:7">
      <c r="A42458">
        <v>31029000</v>
      </c>
      <c r="B42458" t="s">
        <v>142</v>
      </c>
      <c r="C42458" s="30">
        <v>1.45</v>
      </c>
      <c r="G42458" t="s">
        <v>271</v>
      </c>
    </row>
    <row r="42459" spans="1:7">
      <c r="A42459">
        <v>31029000</v>
      </c>
      <c r="B42459" t="s">
        <v>142</v>
      </c>
      <c r="C42459" s="30">
        <v>1.4644999999999999</v>
      </c>
      <c r="E42459">
        <v>2026</v>
      </c>
      <c r="G42459" t="s">
        <v>271</v>
      </c>
    </row>
    <row r="42460" spans="1:7">
      <c r="A42460">
        <v>31029000</v>
      </c>
      <c r="B42460" t="s">
        <v>142</v>
      </c>
      <c r="C42460" s="30">
        <v>1.4644999999999999</v>
      </c>
      <c r="E42460">
        <v>2027</v>
      </c>
      <c r="G42460" t="s">
        <v>271</v>
      </c>
    </row>
    <row r="42461" spans="1:7">
      <c r="A42461">
        <v>31029000</v>
      </c>
      <c r="B42461" t="s">
        <v>142</v>
      </c>
      <c r="C42461" s="30">
        <v>1.4644999999999999</v>
      </c>
      <c r="E42461">
        <v>2028</v>
      </c>
      <c r="G42461" t="s">
        <v>271</v>
      </c>
    </row>
    <row r="42462" spans="1:7">
      <c r="A42462">
        <v>31051000</v>
      </c>
      <c r="B42462" t="s">
        <v>142</v>
      </c>
      <c r="C42462">
        <v>0.72</v>
      </c>
      <c r="G42462" t="s">
        <v>271</v>
      </c>
    </row>
    <row r="42463" spans="1:7">
      <c r="A42463">
        <v>31051000</v>
      </c>
      <c r="B42463" t="s">
        <v>142</v>
      </c>
      <c r="C42463">
        <v>0.72719999999999996</v>
      </c>
      <c r="E42463">
        <v>2026</v>
      </c>
      <c r="G42463" t="s">
        <v>271</v>
      </c>
    </row>
    <row r="42464" spans="1:7">
      <c r="A42464">
        <v>31051000</v>
      </c>
      <c r="B42464" t="s">
        <v>142</v>
      </c>
      <c r="C42464">
        <v>0.72719999999999996</v>
      </c>
      <c r="E42464">
        <v>2027</v>
      </c>
      <c r="G42464" t="s">
        <v>271</v>
      </c>
    </row>
    <row r="42465" spans="1:7">
      <c r="A42465">
        <v>31051000</v>
      </c>
      <c r="B42465" t="s">
        <v>142</v>
      </c>
      <c r="C42465">
        <v>0.72719999999999996</v>
      </c>
      <c r="E42465">
        <v>2028</v>
      </c>
      <c r="G42465" t="s">
        <v>271</v>
      </c>
    </row>
    <row r="42466" spans="1:7">
      <c r="A42466">
        <v>31052010</v>
      </c>
      <c r="B42466" t="s">
        <v>142</v>
      </c>
      <c r="C42466">
        <v>0.86</v>
      </c>
      <c r="G42466" t="s">
        <v>271</v>
      </c>
    </row>
    <row r="42467" spans="1:7">
      <c r="A42467">
        <v>31052010</v>
      </c>
      <c r="B42467" t="s">
        <v>142</v>
      </c>
      <c r="C42467">
        <v>0.86860000000000004</v>
      </c>
      <c r="E42467">
        <v>2026</v>
      </c>
      <c r="G42467" t="s">
        <v>271</v>
      </c>
    </row>
    <row r="42468" spans="1:7">
      <c r="A42468">
        <v>31052010</v>
      </c>
      <c r="B42468" t="s">
        <v>142</v>
      </c>
      <c r="C42468">
        <v>0.86860000000000004</v>
      </c>
      <c r="E42468">
        <v>2027</v>
      </c>
      <c r="G42468" t="s">
        <v>271</v>
      </c>
    </row>
    <row r="42469" spans="1:7">
      <c r="A42469">
        <v>31052010</v>
      </c>
      <c r="B42469" t="s">
        <v>142</v>
      </c>
      <c r="C42469">
        <v>0.86860000000000004</v>
      </c>
      <c r="E42469">
        <v>2028</v>
      </c>
      <c r="G42469" t="s">
        <v>271</v>
      </c>
    </row>
    <row r="42470" spans="1:7">
      <c r="A42470">
        <v>31052090</v>
      </c>
      <c r="B42470" t="s">
        <v>142</v>
      </c>
      <c r="C42470">
        <v>0.6</v>
      </c>
      <c r="G42470" t="s">
        <v>271</v>
      </c>
    </row>
    <row r="42471" spans="1:7">
      <c r="A42471">
        <v>31052090</v>
      </c>
      <c r="B42471" t="s">
        <v>142</v>
      </c>
      <c r="C42471">
        <v>0.60599999999999998</v>
      </c>
      <c r="E42471">
        <v>2026</v>
      </c>
      <c r="G42471" t="s">
        <v>271</v>
      </c>
    </row>
    <row r="42472" spans="1:7">
      <c r="A42472">
        <v>31052090</v>
      </c>
      <c r="B42472" t="s">
        <v>142</v>
      </c>
      <c r="C42472">
        <v>0.60599999999999998</v>
      </c>
      <c r="E42472">
        <v>2027</v>
      </c>
      <c r="G42472" t="s">
        <v>271</v>
      </c>
    </row>
    <row r="42473" spans="1:7">
      <c r="A42473">
        <v>31052090</v>
      </c>
      <c r="B42473" t="s">
        <v>142</v>
      </c>
      <c r="C42473">
        <v>0.60599999999999998</v>
      </c>
      <c r="E42473">
        <v>2028</v>
      </c>
      <c r="G42473" t="s">
        <v>271</v>
      </c>
    </row>
    <row r="42474" spans="1:7">
      <c r="A42474">
        <v>31053000</v>
      </c>
      <c r="B42474" t="s">
        <v>142</v>
      </c>
      <c r="C42474">
        <v>0.54</v>
      </c>
      <c r="G42474" t="s">
        <v>271</v>
      </c>
    </row>
    <row r="42475" spans="1:7">
      <c r="A42475">
        <v>31053000</v>
      </c>
      <c r="B42475" t="s">
        <v>142</v>
      </c>
      <c r="C42475">
        <v>0.5454</v>
      </c>
      <c r="E42475">
        <v>2026</v>
      </c>
      <c r="G42475" t="s">
        <v>271</v>
      </c>
    </row>
    <row r="42476" spans="1:7">
      <c r="A42476">
        <v>31053000</v>
      </c>
      <c r="B42476" t="s">
        <v>142</v>
      </c>
      <c r="C42476">
        <v>0.5454</v>
      </c>
      <c r="E42476">
        <v>2027</v>
      </c>
      <c r="G42476" t="s">
        <v>271</v>
      </c>
    </row>
    <row r="42477" spans="1:7">
      <c r="A42477">
        <v>31053000</v>
      </c>
      <c r="B42477" t="s">
        <v>142</v>
      </c>
      <c r="C42477">
        <v>0.5454</v>
      </c>
      <c r="E42477">
        <v>2028</v>
      </c>
      <c r="G42477" t="s">
        <v>271</v>
      </c>
    </row>
    <row r="42478" spans="1:7">
      <c r="A42478">
        <v>31054000</v>
      </c>
      <c r="B42478" t="s">
        <v>142</v>
      </c>
      <c r="C42478">
        <v>0.36</v>
      </c>
      <c r="G42478" t="s">
        <v>271</v>
      </c>
    </row>
    <row r="42479" spans="1:7">
      <c r="A42479">
        <v>31054000</v>
      </c>
      <c r="B42479" t="s">
        <v>142</v>
      </c>
      <c r="C42479">
        <v>0.36359999999999998</v>
      </c>
      <c r="E42479">
        <v>2026</v>
      </c>
      <c r="G42479" t="s">
        <v>271</v>
      </c>
    </row>
    <row r="42480" spans="1:7">
      <c r="A42480">
        <v>31054000</v>
      </c>
      <c r="B42480" t="s">
        <v>142</v>
      </c>
      <c r="C42480">
        <v>0.36359999999999998</v>
      </c>
      <c r="E42480">
        <v>2027</v>
      </c>
      <c r="G42480" t="s">
        <v>271</v>
      </c>
    </row>
    <row r="42481" spans="1:7">
      <c r="A42481">
        <v>31054000</v>
      </c>
      <c r="B42481" t="s">
        <v>142</v>
      </c>
      <c r="C42481">
        <v>0.36359999999999998</v>
      </c>
      <c r="E42481">
        <v>2028</v>
      </c>
      <c r="G42481" t="s">
        <v>271</v>
      </c>
    </row>
    <row r="42482" spans="1:7">
      <c r="A42482">
        <v>31055100</v>
      </c>
      <c r="B42482" t="s">
        <v>142</v>
      </c>
      <c r="C42482" s="30">
        <v>1.1599999999999999</v>
      </c>
      <c r="G42482" t="s">
        <v>271</v>
      </c>
    </row>
    <row r="42483" spans="1:7">
      <c r="A42483">
        <v>31055100</v>
      </c>
      <c r="B42483" t="s">
        <v>142</v>
      </c>
      <c r="C42483" s="30">
        <v>1.1716</v>
      </c>
      <c r="E42483">
        <v>2026</v>
      </c>
      <c r="G42483" t="s">
        <v>271</v>
      </c>
    </row>
    <row r="42484" spans="1:7">
      <c r="A42484">
        <v>31055100</v>
      </c>
      <c r="B42484" t="s">
        <v>142</v>
      </c>
      <c r="C42484" s="30">
        <v>1.1716</v>
      </c>
      <c r="E42484">
        <v>2027</v>
      </c>
      <c r="G42484" t="s">
        <v>271</v>
      </c>
    </row>
    <row r="42485" spans="1:7">
      <c r="A42485">
        <v>31055100</v>
      </c>
      <c r="B42485" t="s">
        <v>142</v>
      </c>
      <c r="C42485" s="30">
        <v>1.1716</v>
      </c>
      <c r="E42485">
        <v>2028</v>
      </c>
      <c r="G42485" t="s">
        <v>271</v>
      </c>
    </row>
    <row r="42486" spans="1:7">
      <c r="A42486">
        <v>31055900</v>
      </c>
      <c r="B42486" t="s">
        <v>142</v>
      </c>
      <c r="C42486">
        <v>0.66</v>
      </c>
      <c r="G42486" t="s">
        <v>271</v>
      </c>
    </row>
    <row r="42487" spans="1:7">
      <c r="A42487">
        <v>31055900</v>
      </c>
      <c r="B42487" t="s">
        <v>142</v>
      </c>
      <c r="C42487">
        <v>0.66660000000000008</v>
      </c>
      <c r="E42487">
        <v>2026</v>
      </c>
      <c r="G42487" t="s">
        <v>271</v>
      </c>
    </row>
    <row r="42488" spans="1:7">
      <c r="A42488">
        <v>31055900</v>
      </c>
      <c r="B42488" t="s">
        <v>142</v>
      </c>
      <c r="C42488">
        <v>0.66660000000000008</v>
      </c>
      <c r="E42488">
        <v>2027</v>
      </c>
      <c r="G42488" t="s">
        <v>271</v>
      </c>
    </row>
    <row r="42489" spans="1:7">
      <c r="A42489">
        <v>31055900</v>
      </c>
      <c r="B42489" t="s">
        <v>142</v>
      </c>
      <c r="C42489">
        <v>0.66660000000000008</v>
      </c>
      <c r="E42489">
        <v>2028</v>
      </c>
      <c r="G42489" t="s">
        <v>271</v>
      </c>
    </row>
    <row r="42490" spans="1:7">
      <c r="A42490">
        <v>31059020</v>
      </c>
      <c r="B42490" t="s">
        <v>142</v>
      </c>
      <c r="C42490" s="30">
        <v>1.08</v>
      </c>
      <c r="G42490" t="s">
        <v>271</v>
      </c>
    </row>
    <row r="42491" spans="1:7">
      <c r="A42491">
        <v>31059020</v>
      </c>
      <c r="B42491" t="s">
        <v>142</v>
      </c>
      <c r="C42491" s="30">
        <v>1.0908</v>
      </c>
      <c r="E42491">
        <v>2026</v>
      </c>
      <c r="G42491" t="s">
        <v>271</v>
      </c>
    </row>
    <row r="42492" spans="1:7">
      <c r="A42492">
        <v>31059020</v>
      </c>
      <c r="B42492" t="s">
        <v>142</v>
      </c>
      <c r="C42492" s="30">
        <v>1.0908</v>
      </c>
      <c r="E42492">
        <v>2027</v>
      </c>
      <c r="G42492" t="s">
        <v>271</v>
      </c>
    </row>
    <row r="42493" spans="1:7">
      <c r="A42493">
        <v>31059020</v>
      </c>
      <c r="B42493" t="s">
        <v>142</v>
      </c>
      <c r="C42493" s="30">
        <v>1.0908</v>
      </c>
      <c r="E42493">
        <v>2028</v>
      </c>
      <c r="G42493" t="s">
        <v>271</v>
      </c>
    </row>
    <row r="42494" spans="1:7">
      <c r="A42494">
        <v>31059080</v>
      </c>
      <c r="B42494" t="s">
        <v>142</v>
      </c>
      <c r="C42494">
        <v>0.56999999999999995</v>
      </c>
      <c r="G42494" t="s">
        <v>271</v>
      </c>
    </row>
    <row r="42495" spans="1:7">
      <c r="A42495">
        <v>31059080</v>
      </c>
      <c r="B42495" t="s">
        <v>142</v>
      </c>
      <c r="C42495">
        <v>0.57569999999999999</v>
      </c>
      <c r="E42495">
        <v>2026</v>
      </c>
      <c r="G42495" t="s">
        <v>271</v>
      </c>
    </row>
    <row r="42496" spans="1:7">
      <c r="A42496">
        <v>31059080</v>
      </c>
      <c r="B42496" t="s">
        <v>142</v>
      </c>
      <c r="C42496">
        <v>0.57569999999999999</v>
      </c>
      <c r="E42496">
        <v>2027</v>
      </c>
      <c r="G42496" t="s">
        <v>271</v>
      </c>
    </row>
    <row r="42497" spans="1:7">
      <c r="A42497">
        <v>31059080</v>
      </c>
      <c r="B42497" t="s">
        <v>142</v>
      </c>
      <c r="C42497">
        <v>0.57569999999999999</v>
      </c>
      <c r="E42497">
        <v>2028</v>
      </c>
      <c r="G42497" t="s">
        <v>271</v>
      </c>
    </row>
    <row r="42498" spans="1:7">
      <c r="A42498">
        <v>7601</v>
      </c>
      <c r="B42498" t="s">
        <v>142</v>
      </c>
      <c r="C42498">
        <v>0.36</v>
      </c>
      <c r="D42498" t="s">
        <v>19</v>
      </c>
      <c r="G42498" t="s">
        <v>25</v>
      </c>
    </row>
    <row r="42499" spans="1:7">
      <c r="A42499">
        <v>7601</v>
      </c>
      <c r="B42499" t="s">
        <v>142</v>
      </c>
      <c r="C42499">
        <v>0.39599999999999996</v>
      </c>
      <c r="D42499" t="s">
        <v>19</v>
      </c>
      <c r="E42499">
        <v>2026</v>
      </c>
      <c r="G42499" t="s">
        <v>25</v>
      </c>
    </row>
    <row r="42500" spans="1:7">
      <c r="A42500">
        <v>7601</v>
      </c>
      <c r="B42500" t="s">
        <v>142</v>
      </c>
      <c r="C42500">
        <v>0.432</v>
      </c>
      <c r="D42500" t="s">
        <v>19</v>
      </c>
      <c r="E42500">
        <v>2027</v>
      </c>
      <c r="G42500" t="s">
        <v>25</v>
      </c>
    </row>
    <row r="42501" spans="1:7">
      <c r="A42501">
        <v>7601</v>
      </c>
      <c r="B42501" t="s">
        <v>142</v>
      </c>
      <c r="C42501">
        <v>0.46799999999999997</v>
      </c>
      <c r="D42501" t="s">
        <v>19</v>
      </c>
      <c r="E42501">
        <v>2028</v>
      </c>
      <c r="G42501" t="s">
        <v>25</v>
      </c>
    </row>
    <row r="42502" spans="1:7">
      <c r="A42502">
        <v>7603</v>
      </c>
      <c r="B42502" t="s">
        <v>142</v>
      </c>
      <c r="C42502">
        <v>0.48</v>
      </c>
      <c r="D42502" t="s">
        <v>19</v>
      </c>
      <c r="G42502" t="s">
        <v>25</v>
      </c>
    </row>
    <row r="42503" spans="1:7">
      <c r="A42503">
        <v>7603</v>
      </c>
      <c r="B42503" t="s">
        <v>142</v>
      </c>
      <c r="C42503">
        <v>0.52800000000000002</v>
      </c>
      <c r="D42503" t="s">
        <v>19</v>
      </c>
      <c r="E42503">
        <v>2026</v>
      </c>
      <c r="G42503" t="s">
        <v>25</v>
      </c>
    </row>
    <row r="42504" spans="1:7">
      <c r="A42504">
        <v>7603</v>
      </c>
      <c r="B42504" t="s">
        <v>142</v>
      </c>
      <c r="C42504">
        <v>0.57599999999999996</v>
      </c>
      <c r="D42504" t="s">
        <v>19</v>
      </c>
      <c r="E42504">
        <v>2027</v>
      </c>
      <c r="G42504" t="s">
        <v>25</v>
      </c>
    </row>
    <row r="42505" spans="1:7">
      <c r="A42505">
        <v>7603</v>
      </c>
      <c r="B42505" t="s">
        <v>142</v>
      </c>
      <c r="C42505">
        <v>0.624</v>
      </c>
      <c r="D42505" t="s">
        <v>19</v>
      </c>
      <c r="E42505">
        <v>2028</v>
      </c>
      <c r="G42505" t="s">
        <v>25</v>
      </c>
    </row>
    <row r="42506" spans="1:7">
      <c r="A42506">
        <v>76041010</v>
      </c>
      <c r="B42506" t="s">
        <v>142</v>
      </c>
      <c r="C42506">
        <v>0.7</v>
      </c>
      <c r="D42506" t="s">
        <v>19</v>
      </c>
      <c r="G42506" t="s">
        <v>25</v>
      </c>
    </row>
    <row r="42507" spans="1:7">
      <c r="A42507">
        <v>76041010</v>
      </c>
      <c r="B42507" t="s">
        <v>142</v>
      </c>
      <c r="C42507">
        <v>0.76999999999999991</v>
      </c>
      <c r="D42507" t="s">
        <v>19</v>
      </c>
      <c r="E42507">
        <v>2026</v>
      </c>
      <c r="G42507" t="s">
        <v>25</v>
      </c>
    </row>
    <row r="42508" spans="1:7">
      <c r="A42508">
        <v>76041010</v>
      </c>
      <c r="B42508" t="s">
        <v>142</v>
      </c>
      <c r="C42508">
        <v>0.84</v>
      </c>
      <c r="D42508" t="s">
        <v>19</v>
      </c>
      <c r="E42508">
        <v>2027</v>
      </c>
      <c r="G42508" t="s">
        <v>25</v>
      </c>
    </row>
    <row r="42509" spans="1:7">
      <c r="A42509">
        <v>76041010</v>
      </c>
      <c r="B42509" t="s">
        <v>142</v>
      </c>
      <c r="C42509">
        <v>0.90999999999999992</v>
      </c>
      <c r="D42509" t="s">
        <v>19</v>
      </c>
      <c r="E42509">
        <v>2028</v>
      </c>
      <c r="G42509" t="s">
        <v>25</v>
      </c>
    </row>
    <row r="42510" spans="1:7">
      <c r="A42510">
        <v>76041090</v>
      </c>
      <c r="B42510" t="s">
        <v>142</v>
      </c>
      <c r="C42510">
        <v>0.72</v>
      </c>
      <c r="D42510" t="s">
        <v>19</v>
      </c>
      <c r="G42510" t="s">
        <v>25</v>
      </c>
    </row>
    <row r="42511" spans="1:7">
      <c r="A42511">
        <v>76041090</v>
      </c>
      <c r="B42511" t="s">
        <v>142</v>
      </c>
      <c r="C42511">
        <v>0.79199999999999993</v>
      </c>
      <c r="D42511" t="s">
        <v>19</v>
      </c>
      <c r="E42511">
        <v>2026</v>
      </c>
      <c r="G42511" t="s">
        <v>25</v>
      </c>
    </row>
    <row r="42512" spans="1:7">
      <c r="A42512">
        <v>76041090</v>
      </c>
      <c r="B42512" t="s">
        <v>142</v>
      </c>
      <c r="C42512">
        <v>0.86399999999999999</v>
      </c>
      <c r="D42512" t="s">
        <v>19</v>
      </c>
      <c r="E42512">
        <v>2027</v>
      </c>
      <c r="G42512" t="s">
        <v>25</v>
      </c>
    </row>
    <row r="42513" spans="1:7">
      <c r="A42513">
        <v>76041090</v>
      </c>
      <c r="B42513" t="s">
        <v>142</v>
      </c>
      <c r="C42513">
        <v>0.93599999999999994</v>
      </c>
      <c r="D42513" t="s">
        <v>19</v>
      </c>
      <c r="E42513">
        <v>2028</v>
      </c>
      <c r="G42513" t="s">
        <v>25</v>
      </c>
    </row>
    <row r="42514" spans="1:7">
      <c r="A42514">
        <v>76042100</v>
      </c>
      <c r="B42514" t="s">
        <v>142</v>
      </c>
      <c r="C42514">
        <v>0.72</v>
      </c>
      <c r="D42514" t="s">
        <v>19</v>
      </c>
      <c r="G42514" t="s">
        <v>25</v>
      </c>
    </row>
    <row r="42515" spans="1:7">
      <c r="A42515">
        <v>76042100</v>
      </c>
      <c r="B42515" t="s">
        <v>142</v>
      </c>
      <c r="C42515">
        <v>0.79199999999999993</v>
      </c>
      <c r="D42515" t="s">
        <v>19</v>
      </c>
      <c r="E42515">
        <v>2026</v>
      </c>
      <c r="G42515" t="s">
        <v>25</v>
      </c>
    </row>
    <row r="42516" spans="1:7">
      <c r="A42516">
        <v>76042100</v>
      </c>
      <c r="B42516" t="s">
        <v>142</v>
      </c>
      <c r="C42516">
        <v>0.86399999999999999</v>
      </c>
      <c r="D42516" t="s">
        <v>19</v>
      </c>
      <c r="E42516">
        <v>2027</v>
      </c>
      <c r="G42516" t="s">
        <v>25</v>
      </c>
    </row>
    <row r="42517" spans="1:7">
      <c r="A42517">
        <v>76042100</v>
      </c>
      <c r="B42517" t="s">
        <v>142</v>
      </c>
      <c r="C42517">
        <v>0.93599999999999994</v>
      </c>
      <c r="D42517" t="s">
        <v>19</v>
      </c>
      <c r="E42517">
        <v>2028</v>
      </c>
      <c r="G42517" t="s">
        <v>25</v>
      </c>
    </row>
    <row r="42518" spans="1:7">
      <c r="A42518">
        <v>76042910</v>
      </c>
      <c r="B42518" t="s">
        <v>142</v>
      </c>
      <c r="C42518">
        <v>0.7</v>
      </c>
      <c r="D42518" t="s">
        <v>19</v>
      </c>
      <c r="G42518" t="s">
        <v>25</v>
      </c>
    </row>
    <row r="42519" spans="1:7">
      <c r="A42519">
        <v>76042910</v>
      </c>
      <c r="B42519" t="s">
        <v>142</v>
      </c>
      <c r="C42519">
        <v>0.76999999999999991</v>
      </c>
      <c r="D42519" t="s">
        <v>19</v>
      </c>
      <c r="E42519">
        <v>2026</v>
      </c>
      <c r="G42519" t="s">
        <v>25</v>
      </c>
    </row>
    <row r="42520" spans="1:7">
      <c r="A42520">
        <v>76042910</v>
      </c>
      <c r="B42520" t="s">
        <v>142</v>
      </c>
      <c r="C42520">
        <v>0.84</v>
      </c>
      <c r="D42520" t="s">
        <v>19</v>
      </c>
      <c r="E42520">
        <v>2027</v>
      </c>
      <c r="G42520" t="s">
        <v>25</v>
      </c>
    </row>
    <row r="42521" spans="1:7">
      <c r="A42521">
        <v>76042910</v>
      </c>
      <c r="B42521" t="s">
        <v>142</v>
      </c>
      <c r="C42521">
        <v>0.90999999999999992</v>
      </c>
      <c r="D42521" t="s">
        <v>19</v>
      </c>
      <c r="E42521">
        <v>2028</v>
      </c>
      <c r="G42521" t="s">
        <v>25</v>
      </c>
    </row>
    <row r="42522" spans="1:7">
      <c r="A42522">
        <v>76042990</v>
      </c>
      <c r="B42522" t="s">
        <v>142</v>
      </c>
      <c r="C42522">
        <v>0.72</v>
      </c>
      <c r="D42522" t="s">
        <v>19</v>
      </c>
      <c r="G42522" t="s">
        <v>25</v>
      </c>
    </row>
    <row r="42523" spans="1:7">
      <c r="A42523">
        <v>76042990</v>
      </c>
      <c r="B42523" t="s">
        <v>142</v>
      </c>
      <c r="C42523">
        <v>0.79199999999999993</v>
      </c>
      <c r="D42523" t="s">
        <v>19</v>
      </c>
      <c r="E42523">
        <v>2026</v>
      </c>
      <c r="G42523" t="s">
        <v>25</v>
      </c>
    </row>
    <row r="42524" spans="1:7">
      <c r="A42524">
        <v>76042990</v>
      </c>
      <c r="B42524" t="s">
        <v>142</v>
      </c>
      <c r="C42524">
        <v>0.86399999999999999</v>
      </c>
      <c r="D42524" t="s">
        <v>19</v>
      </c>
      <c r="E42524">
        <v>2027</v>
      </c>
      <c r="G42524" t="s">
        <v>25</v>
      </c>
    </row>
    <row r="42525" spans="1:7">
      <c r="A42525">
        <v>76042990</v>
      </c>
      <c r="B42525" t="s">
        <v>142</v>
      </c>
      <c r="C42525">
        <v>0.93599999999999994</v>
      </c>
      <c r="D42525" t="s">
        <v>19</v>
      </c>
      <c r="E42525">
        <v>2028</v>
      </c>
      <c r="G42525" t="s">
        <v>25</v>
      </c>
    </row>
    <row r="42526" spans="1:7">
      <c r="A42526">
        <v>7605</v>
      </c>
      <c r="B42526" t="s">
        <v>142</v>
      </c>
      <c r="C42526">
        <v>0.7</v>
      </c>
      <c r="D42526" t="s">
        <v>19</v>
      </c>
      <c r="G42526" t="s">
        <v>25</v>
      </c>
    </row>
    <row r="42527" spans="1:7">
      <c r="A42527">
        <v>7605</v>
      </c>
      <c r="B42527" t="s">
        <v>142</v>
      </c>
      <c r="C42527">
        <v>0.76999999999999991</v>
      </c>
      <c r="D42527" t="s">
        <v>19</v>
      </c>
      <c r="E42527">
        <v>2026</v>
      </c>
      <c r="G42527" t="s">
        <v>25</v>
      </c>
    </row>
    <row r="42528" spans="1:7">
      <c r="A42528">
        <v>7605</v>
      </c>
      <c r="B42528" t="s">
        <v>142</v>
      </c>
      <c r="C42528">
        <v>0.84</v>
      </c>
      <c r="D42528" t="s">
        <v>19</v>
      </c>
      <c r="E42528">
        <v>2027</v>
      </c>
      <c r="G42528" t="s">
        <v>25</v>
      </c>
    </row>
    <row r="42529" spans="1:7">
      <c r="A42529">
        <v>7605</v>
      </c>
      <c r="B42529" t="s">
        <v>142</v>
      </c>
      <c r="C42529">
        <v>0.90999999999999992</v>
      </c>
      <c r="D42529" t="s">
        <v>19</v>
      </c>
      <c r="E42529">
        <v>2028</v>
      </c>
      <c r="G42529" t="s">
        <v>25</v>
      </c>
    </row>
    <row r="42530" spans="1:7">
      <c r="A42530">
        <v>7606</v>
      </c>
      <c r="B42530" t="s">
        <v>142</v>
      </c>
      <c r="C42530" s="30">
        <v>1.1599999999999999</v>
      </c>
      <c r="D42530" t="s">
        <v>19</v>
      </c>
      <c r="G42530" t="s">
        <v>25</v>
      </c>
    </row>
    <row r="42531" spans="1:7">
      <c r="A42531">
        <v>7606</v>
      </c>
      <c r="B42531" t="s">
        <v>142</v>
      </c>
      <c r="C42531" s="30">
        <v>1.276</v>
      </c>
      <c r="D42531" t="s">
        <v>19</v>
      </c>
      <c r="E42531">
        <v>2026</v>
      </c>
      <c r="G42531" t="s">
        <v>25</v>
      </c>
    </row>
    <row r="42532" spans="1:7">
      <c r="A42532">
        <v>7606</v>
      </c>
      <c r="B42532" t="s">
        <v>142</v>
      </c>
      <c r="C42532" s="30">
        <v>1.3919999999999999</v>
      </c>
      <c r="D42532" t="s">
        <v>19</v>
      </c>
      <c r="E42532">
        <v>2027</v>
      </c>
      <c r="G42532" t="s">
        <v>25</v>
      </c>
    </row>
    <row r="42533" spans="1:7">
      <c r="A42533">
        <v>7606</v>
      </c>
      <c r="B42533" t="s">
        <v>142</v>
      </c>
      <c r="C42533" s="30">
        <v>1.508</v>
      </c>
      <c r="D42533" t="s">
        <v>19</v>
      </c>
      <c r="E42533">
        <v>2028</v>
      </c>
      <c r="G42533" t="s">
        <v>25</v>
      </c>
    </row>
    <row r="42534" spans="1:7">
      <c r="A42534">
        <v>7607</v>
      </c>
      <c r="B42534" t="s">
        <v>142</v>
      </c>
      <c r="C42534" s="30">
        <v>1.1599999999999999</v>
      </c>
      <c r="D42534" t="s">
        <v>19</v>
      </c>
      <c r="G42534" t="s">
        <v>25</v>
      </c>
    </row>
    <row r="42535" spans="1:7">
      <c r="A42535">
        <v>7607</v>
      </c>
      <c r="B42535" t="s">
        <v>142</v>
      </c>
      <c r="C42535" s="30">
        <v>1.276</v>
      </c>
      <c r="D42535" t="s">
        <v>19</v>
      </c>
      <c r="E42535">
        <v>2026</v>
      </c>
      <c r="G42535" t="s">
        <v>25</v>
      </c>
    </row>
    <row r="42536" spans="1:7">
      <c r="A42536">
        <v>7607</v>
      </c>
      <c r="B42536" t="s">
        <v>142</v>
      </c>
      <c r="C42536" s="30">
        <v>1.3919999999999999</v>
      </c>
      <c r="D42536" t="s">
        <v>19</v>
      </c>
      <c r="E42536">
        <v>2027</v>
      </c>
      <c r="G42536" t="s">
        <v>25</v>
      </c>
    </row>
    <row r="42537" spans="1:7">
      <c r="A42537">
        <v>7607</v>
      </c>
      <c r="B42537" t="s">
        <v>142</v>
      </c>
      <c r="C42537" s="30">
        <v>1.508</v>
      </c>
      <c r="D42537" t="s">
        <v>19</v>
      </c>
      <c r="E42537">
        <v>2028</v>
      </c>
      <c r="G42537" t="s">
        <v>25</v>
      </c>
    </row>
    <row r="42538" spans="1:7">
      <c r="A42538">
        <v>7608</v>
      </c>
      <c r="B42538" t="s">
        <v>142</v>
      </c>
      <c r="C42538">
        <v>0.72</v>
      </c>
      <c r="D42538" t="s">
        <v>19</v>
      </c>
      <c r="G42538" t="s">
        <v>25</v>
      </c>
    </row>
    <row r="42539" spans="1:7">
      <c r="A42539">
        <v>7608</v>
      </c>
      <c r="B42539" t="s">
        <v>142</v>
      </c>
      <c r="C42539">
        <v>0.79199999999999993</v>
      </c>
      <c r="D42539" t="s">
        <v>19</v>
      </c>
      <c r="E42539">
        <v>2026</v>
      </c>
      <c r="G42539" t="s">
        <v>25</v>
      </c>
    </row>
    <row r="42540" spans="1:7">
      <c r="A42540">
        <v>7608</v>
      </c>
      <c r="B42540" t="s">
        <v>142</v>
      </c>
      <c r="C42540">
        <v>0.86399999999999999</v>
      </c>
      <c r="D42540" t="s">
        <v>19</v>
      </c>
      <c r="E42540">
        <v>2027</v>
      </c>
      <c r="G42540" t="s">
        <v>25</v>
      </c>
    </row>
    <row r="42541" spans="1:7">
      <c r="A42541">
        <v>7608</v>
      </c>
      <c r="B42541" t="s">
        <v>142</v>
      </c>
      <c r="C42541">
        <v>0.93599999999999994</v>
      </c>
      <c r="D42541" t="s">
        <v>19</v>
      </c>
      <c r="E42541">
        <v>2028</v>
      </c>
      <c r="G42541" t="s">
        <v>25</v>
      </c>
    </row>
    <row r="42542" spans="1:7">
      <c r="A42542">
        <v>76090000</v>
      </c>
      <c r="B42542" t="s">
        <v>142</v>
      </c>
      <c r="C42542">
        <v>0.72</v>
      </c>
      <c r="D42542" t="s">
        <v>19</v>
      </c>
      <c r="G42542" t="s">
        <v>25</v>
      </c>
    </row>
    <row r="42543" spans="1:7">
      <c r="A42543">
        <v>76090000</v>
      </c>
      <c r="B42543" t="s">
        <v>142</v>
      </c>
      <c r="C42543">
        <v>0.79199999999999993</v>
      </c>
      <c r="D42543" t="s">
        <v>19</v>
      </c>
      <c r="E42543">
        <v>2026</v>
      </c>
      <c r="G42543" t="s">
        <v>25</v>
      </c>
    </row>
    <row r="42544" spans="1:7">
      <c r="A42544">
        <v>76090000</v>
      </c>
      <c r="B42544" t="s">
        <v>142</v>
      </c>
      <c r="C42544">
        <v>0.86399999999999999</v>
      </c>
      <c r="D42544" t="s">
        <v>19</v>
      </c>
      <c r="E42544">
        <v>2027</v>
      </c>
      <c r="G42544" t="s">
        <v>25</v>
      </c>
    </row>
    <row r="42545" spans="1:7">
      <c r="A42545">
        <v>76090000</v>
      </c>
      <c r="B42545" t="s">
        <v>142</v>
      </c>
      <c r="C42545">
        <v>0.93599999999999994</v>
      </c>
      <c r="D42545" t="s">
        <v>19</v>
      </c>
      <c r="E42545">
        <v>2028</v>
      </c>
      <c r="G42545" t="s">
        <v>25</v>
      </c>
    </row>
    <row r="42546" spans="1:7">
      <c r="A42546">
        <v>76101000</v>
      </c>
      <c r="B42546" t="s">
        <v>142</v>
      </c>
      <c r="C42546">
        <v>0.72</v>
      </c>
      <c r="D42546" t="s">
        <v>19</v>
      </c>
      <c r="G42546" t="s">
        <v>25</v>
      </c>
    </row>
    <row r="42547" spans="1:7">
      <c r="A42547">
        <v>76101000</v>
      </c>
      <c r="B42547" t="s">
        <v>142</v>
      </c>
      <c r="C42547">
        <v>0.79199999999999993</v>
      </c>
      <c r="D42547" t="s">
        <v>19</v>
      </c>
      <c r="E42547">
        <v>2026</v>
      </c>
      <c r="G42547" t="s">
        <v>25</v>
      </c>
    </row>
    <row r="42548" spans="1:7">
      <c r="A42548">
        <v>76101000</v>
      </c>
      <c r="B42548" t="s">
        <v>142</v>
      </c>
      <c r="C42548">
        <v>0.86399999999999999</v>
      </c>
      <c r="D42548" t="s">
        <v>19</v>
      </c>
      <c r="E42548">
        <v>2027</v>
      </c>
      <c r="G42548" t="s">
        <v>25</v>
      </c>
    </row>
    <row r="42549" spans="1:7">
      <c r="A42549">
        <v>76101000</v>
      </c>
      <c r="B42549" t="s">
        <v>142</v>
      </c>
      <c r="C42549">
        <v>0.93599999999999994</v>
      </c>
      <c r="D42549" t="s">
        <v>19</v>
      </c>
      <c r="E42549">
        <v>2028</v>
      </c>
      <c r="G42549" t="s">
        <v>25</v>
      </c>
    </row>
    <row r="42550" spans="1:7">
      <c r="A42550">
        <v>761090</v>
      </c>
      <c r="B42550" t="s">
        <v>142</v>
      </c>
      <c r="C42550">
        <v>0.72</v>
      </c>
      <c r="D42550" t="s">
        <v>19</v>
      </c>
      <c r="G42550" t="s">
        <v>25</v>
      </c>
    </row>
    <row r="42551" spans="1:7">
      <c r="A42551">
        <v>761090</v>
      </c>
      <c r="B42551" t="s">
        <v>142</v>
      </c>
      <c r="C42551">
        <v>0.79199999999999993</v>
      </c>
      <c r="D42551" t="s">
        <v>19</v>
      </c>
      <c r="E42551">
        <v>2026</v>
      </c>
      <c r="G42551" t="s">
        <v>25</v>
      </c>
    </row>
    <row r="42552" spans="1:7">
      <c r="A42552">
        <v>761090</v>
      </c>
      <c r="B42552" t="s">
        <v>142</v>
      </c>
      <c r="C42552">
        <v>0.86399999999999999</v>
      </c>
      <c r="D42552" t="s">
        <v>19</v>
      </c>
      <c r="E42552">
        <v>2027</v>
      </c>
      <c r="G42552" t="s">
        <v>25</v>
      </c>
    </row>
    <row r="42553" spans="1:7">
      <c r="A42553">
        <v>761090</v>
      </c>
      <c r="B42553" t="s">
        <v>142</v>
      </c>
      <c r="C42553">
        <v>0.93599999999999994</v>
      </c>
      <c r="D42553" t="s">
        <v>19</v>
      </c>
      <c r="E42553">
        <v>2028</v>
      </c>
      <c r="G42553" t="s">
        <v>25</v>
      </c>
    </row>
    <row r="42554" spans="1:7">
      <c r="A42554">
        <v>76109010</v>
      </c>
      <c r="B42554" t="s">
        <v>142</v>
      </c>
      <c r="C42554">
        <v>0.72</v>
      </c>
      <c r="D42554" t="s">
        <v>19</v>
      </c>
      <c r="G42554" t="s">
        <v>25</v>
      </c>
    </row>
    <row r="42555" spans="1:7">
      <c r="A42555">
        <v>76109010</v>
      </c>
      <c r="B42555" t="s">
        <v>142</v>
      </c>
      <c r="C42555">
        <v>0.79199999999999993</v>
      </c>
      <c r="D42555" t="s">
        <v>19</v>
      </c>
      <c r="E42555">
        <v>2026</v>
      </c>
      <c r="G42555" t="s">
        <v>25</v>
      </c>
    </row>
    <row r="42556" spans="1:7">
      <c r="A42556">
        <v>76109010</v>
      </c>
      <c r="B42556" t="s">
        <v>142</v>
      </c>
      <c r="C42556">
        <v>0.86399999999999999</v>
      </c>
      <c r="D42556" t="s">
        <v>19</v>
      </c>
      <c r="E42556">
        <v>2027</v>
      </c>
      <c r="G42556" t="s">
        <v>25</v>
      </c>
    </row>
    <row r="42557" spans="1:7">
      <c r="A42557">
        <v>76109010</v>
      </c>
      <c r="B42557" t="s">
        <v>142</v>
      </c>
      <c r="C42557">
        <v>0.93599999999999994</v>
      </c>
      <c r="D42557" t="s">
        <v>19</v>
      </c>
      <c r="E42557">
        <v>2028</v>
      </c>
      <c r="G42557" t="s">
        <v>25</v>
      </c>
    </row>
    <row r="42558" spans="1:7">
      <c r="A42558">
        <v>76109090</v>
      </c>
      <c r="B42558" t="s">
        <v>142</v>
      </c>
      <c r="C42558">
        <v>0.72</v>
      </c>
      <c r="D42558" t="s">
        <v>19</v>
      </c>
      <c r="G42558" t="s">
        <v>25</v>
      </c>
    </row>
    <row r="42559" spans="1:7">
      <c r="A42559">
        <v>76109090</v>
      </c>
      <c r="B42559" t="s">
        <v>142</v>
      </c>
      <c r="C42559">
        <v>0.79199999999999993</v>
      </c>
      <c r="D42559" t="s">
        <v>19</v>
      </c>
      <c r="E42559">
        <v>2026</v>
      </c>
      <c r="G42559" t="s">
        <v>25</v>
      </c>
    </row>
    <row r="42560" spans="1:7">
      <c r="A42560">
        <v>76109090</v>
      </c>
      <c r="B42560" t="s">
        <v>142</v>
      </c>
      <c r="C42560">
        <v>0.86399999999999999</v>
      </c>
      <c r="D42560" t="s">
        <v>19</v>
      </c>
      <c r="E42560">
        <v>2027</v>
      </c>
      <c r="G42560" t="s">
        <v>25</v>
      </c>
    </row>
    <row r="42561" spans="1:7">
      <c r="A42561">
        <v>76109090</v>
      </c>
      <c r="B42561" t="s">
        <v>142</v>
      </c>
      <c r="C42561">
        <v>0.93599999999999994</v>
      </c>
      <c r="D42561" t="s">
        <v>19</v>
      </c>
      <c r="E42561">
        <v>2028</v>
      </c>
      <c r="G42561" t="s">
        <v>25</v>
      </c>
    </row>
    <row r="42562" spans="1:7">
      <c r="A42562">
        <v>76110000</v>
      </c>
      <c r="B42562" t="s">
        <v>142</v>
      </c>
      <c r="C42562" s="30">
        <v>1.1599999999999999</v>
      </c>
      <c r="D42562" t="s">
        <v>19</v>
      </c>
      <c r="G42562" t="s">
        <v>25</v>
      </c>
    </row>
    <row r="42563" spans="1:7">
      <c r="A42563">
        <v>76110000</v>
      </c>
      <c r="B42563" t="s">
        <v>142</v>
      </c>
      <c r="C42563" s="30">
        <v>1.276</v>
      </c>
      <c r="D42563" t="s">
        <v>19</v>
      </c>
      <c r="E42563">
        <v>2026</v>
      </c>
      <c r="G42563" t="s">
        <v>25</v>
      </c>
    </row>
    <row r="42564" spans="1:7">
      <c r="A42564">
        <v>76110000</v>
      </c>
      <c r="B42564" t="s">
        <v>142</v>
      </c>
      <c r="C42564" s="30">
        <v>1.3919999999999999</v>
      </c>
      <c r="D42564" t="s">
        <v>19</v>
      </c>
      <c r="E42564">
        <v>2027</v>
      </c>
      <c r="G42564" t="s">
        <v>25</v>
      </c>
    </row>
    <row r="42565" spans="1:7">
      <c r="A42565">
        <v>76110000</v>
      </c>
      <c r="B42565" t="s">
        <v>142</v>
      </c>
      <c r="C42565" s="30">
        <v>1.508</v>
      </c>
      <c r="D42565" t="s">
        <v>19</v>
      </c>
      <c r="E42565">
        <v>2028</v>
      </c>
      <c r="G42565" t="s">
        <v>25</v>
      </c>
    </row>
    <row r="42566" spans="1:7">
      <c r="A42566">
        <v>7612</v>
      </c>
      <c r="B42566" t="s">
        <v>142</v>
      </c>
      <c r="C42566" s="30">
        <v>1.1599999999999999</v>
      </c>
      <c r="D42566" t="s">
        <v>19</v>
      </c>
      <c r="G42566" t="s">
        <v>25</v>
      </c>
    </row>
    <row r="42567" spans="1:7">
      <c r="A42567">
        <v>7612</v>
      </c>
      <c r="B42567" t="s">
        <v>142</v>
      </c>
      <c r="C42567" s="30">
        <v>1.276</v>
      </c>
      <c r="D42567" t="s">
        <v>19</v>
      </c>
      <c r="E42567">
        <v>2026</v>
      </c>
      <c r="G42567" t="s">
        <v>25</v>
      </c>
    </row>
    <row r="42568" spans="1:7">
      <c r="A42568">
        <v>7612</v>
      </c>
      <c r="B42568" t="s">
        <v>142</v>
      </c>
      <c r="C42568" s="30">
        <v>1.3919999999999999</v>
      </c>
      <c r="D42568" t="s">
        <v>19</v>
      </c>
      <c r="E42568">
        <v>2027</v>
      </c>
      <c r="G42568" t="s">
        <v>25</v>
      </c>
    </row>
    <row r="42569" spans="1:7">
      <c r="A42569">
        <v>7612</v>
      </c>
      <c r="B42569" t="s">
        <v>142</v>
      </c>
      <c r="C42569" s="30">
        <v>1.508</v>
      </c>
      <c r="D42569" t="s">
        <v>19</v>
      </c>
      <c r="E42569">
        <v>2028</v>
      </c>
      <c r="G42569" t="s">
        <v>25</v>
      </c>
    </row>
    <row r="42570" spans="1:7">
      <c r="A42570">
        <v>76130000</v>
      </c>
      <c r="B42570" t="s">
        <v>142</v>
      </c>
      <c r="C42570" s="30">
        <v>1.1599999999999999</v>
      </c>
      <c r="D42570" t="s">
        <v>19</v>
      </c>
      <c r="G42570" t="s">
        <v>25</v>
      </c>
    </row>
    <row r="42571" spans="1:7">
      <c r="A42571">
        <v>76130000</v>
      </c>
      <c r="B42571" t="s">
        <v>142</v>
      </c>
      <c r="C42571" s="30">
        <v>1.276</v>
      </c>
      <c r="D42571" t="s">
        <v>19</v>
      </c>
      <c r="E42571">
        <v>2026</v>
      </c>
      <c r="G42571" t="s">
        <v>25</v>
      </c>
    </row>
    <row r="42572" spans="1:7">
      <c r="A42572">
        <v>76130000</v>
      </c>
      <c r="B42572" t="s">
        <v>142</v>
      </c>
      <c r="C42572" s="30">
        <v>1.3919999999999999</v>
      </c>
      <c r="D42572" t="s">
        <v>19</v>
      </c>
      <c r="E42572">
        <v>2027</v>
      </c>
      <c r="G42572" t="s">
        <v>25</v>
      </c>
    </row>
    <row r="42573" spans="1:7">
      <c r="A42573">
        <v>76130000</v>
      </c>
      <c r="B42573" t="s">
        <v>142</v>
      </c>
      <c r="C42573" s="30">
        <v>1.508</v>
      </c>
      <c r="D42573" t="s">
        <v>19</v>
      </c>
      <c r="E42573">
        <v>2028</v>
      </c>
      <c r="G42573" t="s">
        <v>25</v>
      </c>
    </row>
    <row r="42574" spans="1:7">
      <c r="A42574">
        <v>7614</v>
      </c>
      <c r="B42574" t="s">
        <v>142</v>
      </c>
      <c r="C42574">
        <v>0.7</v>
      </c>
      <c r="D42574" t="s">
        <v>19</v>
      </c>
      <c r="G42574" t="s">
        <v>25</v>
      </c>
    </row>
    <row r="42575" spans="1:7">
      <c r="A42575">
        <v>7614</v>
      </c>
      <c r="B42575" t="s">
        <v>142</v>
      </c>
      <c r="C42575">
        <v>0.76999999999999991</v>
      </c>
      <c r="D42575" t="s">
        <v>19</v>
      </c>
      <c r="E42575">
        <v>2026</v>
      </c>
      <c r="G42575" t="s">
        <v>25</v>
      </c>
    </row>
    <row r="42576" spans="1:7">
      <c r="A42576">
        <v>7614</v>
      </c>
      <c r="B42576" t="s">
        <v>142</v>
      </c>
      <c r="C42576">
        <v>0.84</v>
      </c>
      <c r="D42576" t="s">
        <v>19</v>
      </c>
      <c r="E42576">
        <v>2027</v>
      </c>
      <c r="G42576" t="s">
        <v>25</v>
      </c>
    </row>
    <row r="42577" spans="1:7">
      <c r="A42577">
        <v>7614</v>
      </c>
      <c r="B42577" t="s">
        <v>142</v>
      </c>
      <c r="C42577">
        <v>0.90999999999999992</v>
      </c>
      <c r="D42577" t="s">
        <v>19</v>
      </c>
      <c r="E42577">
        <v>2028</v>
      </c>
      <c r="G42577" t="s">
        <v>25</v>
      </c>
    </row>
    <row r="42578" spans="1:7">
      <c r="A42578">
        <v>76161000</v>
      </c>
      <c r="B42578" t="s">
        <v>142</v>
      </c>
      <c r="C42578" s="30">
        <v>1.1599999999999999</v>
      </c>
      <c r="D42578" t="s">
        <v>19</v>
      </c>
      <c r="G42578" t="s">
        <v>25</v>
      </c>
    </row>
    <row r="42579" spans="1:7">
      <c r="A42579">
        <v>76161000</v>
      </c>
      <c r="B42579" t="s">
        <v>142</v>
      </c>
      <c r="C42579" s="30">
        <v>1.276</v>
      </c>
      <c r="D42579" t="s">
        <v>19</v>
      </c>
      <c r="E42579">
        <v>2026</v>
      </c>
      <c r="G42579" t="s">
        <v>25</v>
      </c>
    </row>
    <row r="42580" spans="1:7">
      <c r="A42580">
        <v>76161000</v>
      </c>
      <c r="B42580" t="s">
        <v>142</v>
      </c>
      <c r="C42580" s="30">
        <v>1.3919999999999999</v>
      </c>
      <c r="D42580" t="s">
        <v>19</v>
      </c>
      <c r="E42580">
        <v>2027</v>
      </c>
      <c r="G42580" t="s">
        <v>25</v>
      </c>
    </row>
    <row r="42581" spans="1:7">
      <c r="A42581">
        <v>76161000</v>
      </c>
      <c r="B42581" t="s">
        <v>142</v>
      </c>
      <c r="C42581" s="30">
        <v>1.508</v>
      </c>
      <c r="D42581" t="s">
        <v>19</v>
      </c>
      <c r="E42581">
        <v>2028</v>
      </c>
      <c r="G42581" t="s">
        <v>25</v>
      </c>
    </row>
    <row r="42582" spans="1:7">
      <c r="A42582">
        <v>76169100</v>
      </c>
      <c r="B42582" t="s">
        <v>142</v>
      </c>
      <c r="C42582" s="30">
        <v>1.1599999999999999</v>
      </c>
      <c r="D42582" t="s">
        <v>19</v>
      </c>
      <c r="G42582" t="s">
        <v>25</v>
      </c>
    </row>
    <row r="42583" spans="1:7">
      <c r="A42583">
        <v>76169100</v>
      </c>
      <c r="B42583" t="s">
        <v>142</v>
      </c>
      <c r="C42583" s="30">
        <v>1.276</v>
      </c>
      <c r="D42583" t="s">
        <v>19</v>
      </c>
      <c r="E42583">
        <v>2026</v>
      </c>
      <c r="G42583" t="s">
        <v>25</v>
      </c>
    </row>
    <row r="42584" spans="1:7">
      <c r="A42584">
        <v>76169100</v>
      </c>
      <c r="B42584" t="s">
        <v>142</v>
      </c>
      <c r="C42584" s="30">
        <v>1.3919999999999999</v>
      </c>
      <c r="D42584" t="s">
        <v>19</v>
      </c>
      <c r="E42584">
        <v>2027</v>
      </c>
      <c r="G42584" t="s">
        <v>25</v>
      </c>
    </row>
    <row r="42585" spans="1:7">
      <c r="A42585">
        <v>76169100</v>
      </c>
      <c r="B42585" t="s">
        <v>142</v>
      </c>
      <c r="C42585" s="30">
        <v>1.508</v>
      </c>
      <c r="D42585" t="s">
        <v>19</v>
      </c>
      <c r="E42585">
        <v>2028</v>
      </c>
      <c r="G42585" t="s">
        <v>25</v>
      </c>
    </row>
    <row r="42586" spans="1:7">
      <c r="A42586">
        <v>76169910</v>
      </c>
      <c r="B42586" t="s">
        <v>142</v>
      </c>
      <c r="C42586">
        <v>0.48</v>
      </c>
      <c r="D42586" t="s">
        <v>19</v>
      </c>
      <c r="G42586" t="s">
        <v>25</v>
      </c>
    </row>
    <row r="42587" spans="1:7">
      <c r="A42587">
        <v>76169910</v>
      </c>
      <c r="B42587" t="s">
        <v>142</v>
      </c>
      <c r="C42587">
        <v>0.52800000000000002</v>
      </c>
      <c r="D42587" t="s">
        <v>19</v>
      </c>
      <c r="E42587">
        <v>2026</v>
      </c>
      <c r="G42587" t="s">
        <v>25</v>
      </c>
    </row>
    <row r="42588" spans="1:7">
      <c r="A42588">
        <v>76169910</v>
      </c>
      <c r="B42588" t="s">
        <v>142</v>
      </c>
      <c r="C42588">
        <v>0.57599999999999996</v>
      </c>
      <c r="D42588" t="s">
        <v>19</v>
      </c>
      <c r="E42588">
        <v>2027</v>
      </c>
      <c r="G42588" t="s">
        <v>25</v>
      </c>
    </row>
    <row r="42589" spans="1:7">
      <c r="A42589">
        <v>76169910</v>
      </c>
      <c r="B42589" t="s">
        <v>142</v>
      </c>
      <c r="C42589">
        <v>0.624</v>
      </c>
      <c r="D42589" t="s">
        <v>19</v>
      </c>
      <c r="E42589">
        <v>2028</v>
      </c>
      <c r="G42589" t="s">
        <v>25</v>
      </c>
    </row>
    <row r="42590" spans="1:7">
      <c r="A42590">
        <v>76169990</v>
      </c>
      <c r="B42590" t="s">
        <v>142</v>
      </c>
      <c r="C42590" s="30">
        <v>1.1599999999999999</v>
      </c>
      <c r="D42590" t="s">
        <v>19</v>
      </c>
      <c r="G42590" t="s">
        <v>25</v>
      </c>
    </row>
    <row r="42591" spans="1:7">
      <c r="A42591">
        <v>76169990</v>
      </c>
      <c r="B42591" t="s">
        <v>142</v>
      </c>
      <c r="C42591" s="30">
        <v>1.276</v>
      </c>
      <c r="D42591" t="s">
        <v>19</v>
      </c>
      <c r="E42591">
        <v>2026</v>
      </c>
      <c r="G42591" t="s">
        <v>25</v>
      </c>
    </row>
    <row r="42592" spans="1:7">
      <c r="A42592">
        <v>76169990</v>
      </c>
      <c r="B42592" t="s">
        <v>142</v>
      </c>
      <c r="C42592" s="30">
        <v>1.3919999999999999</v>
      </c>
      <c r="D42592" t="s">
        <v>19</v>
      </c>
      <c r="E42592">
        <v>2027</v>
      </c>
      <c r="G42592" t="s">
        <v>25</v>
      </c>
    </row>
    <row r="42593" spans="1:7">
      <c r="A42593">
        <v>76169990</v>
      </c>
      <c r="B42593" t="s">
        <v>142</v>
      </c>
      <c r="C42593" s="30">
        <v>1.508</v>
      </c>
      <c r="D42593" t="s">
        <v>19</v>
      </c>
      <c r="E42593">
        <v>2028</v>
      </c>
      <c r="G42593" t="s">
        <v>25</v>
      </c>
    </row>
    <row r="42594" spans="1:7">
      <c r="A42594">
        <v>720211</v>
      </c>
      <c r="B42594" t="s">
        <v>142</v>
      </c>
      <c r="C42594" s="30">
        <v>1.69</v>
      </c>
      <c r="G42594" t="s">
        <v>273</v>
      </c>
    </row>
    <row r="42595" spans="1:7">
      <c r="A42595">
        <v>720211</v>
      </c>
      <c r="B42595" t="s">
        <v>142</v>
      </c>
      <c r="C42595" s="30">
        <v>1.859</v>
      </c>
      <c r="E42595">
        <v>2026</v>
      </c>
      <c r="G42595" t="s">
        <v>273</v>
      </c>
    </row>
    <row r="42596" spans="1:7">
      <c r="A42596">
        <v>720211</v>
      </c>
      <c r="B42596" t="s">
        <v>142</v>
      </c>
      <c r="C42596" s="30">
        <v>2.028</v>
      </c>
      <c r="E42596">
        <v>2027</v>
      </c>
      <c r="G42596" t="s">
        <v>273</v>
      </c>
    </row>
    <row r="42597" spans="1:7">
      <c r="A42597">
        <v>720211</v>
      </c>
      <c r="B42597" t="s">
        <v>142</v>
      </c>
      <c r="C42597" s="30">
        <v>2.1970000000000001</v>
      </c>
      <c r="E42597">
        <v>2028</v>
      </c>
      <c r="G42597" t="s">
        <v>273</v>
      </c>
    </row>
    <row r="42598" spans="1:7">
      <c r="A42598">
        <v>720241</v>
      </c>
      <c r="B42598" t="s">
        <v>142</v>
      </c>
      <c r="C42598" s="30">
        <v>2.35</v>
      </c>
      <c r="G42598" t="s">
        <v>273</v>
      </c>
    </row>
    <row r="42599" spans="1:7">
      <c r="A42599">
        <v>720241</v>
      </c>
      <c r="B42599" t="s">
        <v>142</v>
      </c>
      <c r="C42599" s="30">
        <v>2.585</v>
      </c>
      <c r="E42599">
        <v>2026</v>
      </c>
      <c r="G42599" t="s">
        <v>273</v>
      </c>
    </row>
    <row r="42600" spans="1:7">
      <c r="A42600">
        <v>720241</v>
      </c>
      <c r="B42600" t="s">
        <v>142</v>
      </c>
      <c r="C42600" s="30">
        <v>2.8200000000000003</v>
      </c>
      <c r="E42600">
        <v>2027</v>
      </c>
      <c r="G42600" t="s">
        <v>273</v>
      </c>
    </row>
    <row r="42601" spans="1:7">
      <c r="A42601">
        <v>720241</v>
      </c>
      <c r="B42601" t="s">
        <v>142</v>
      </c>
      <c r="C42601" s="30">
        <v>3.0550000000000002</v>
      </c>
      <c r="E42601">
        <v>2028</v>
      </c>
      <c r="G42601" t="s">
        <v>273</v>
      </c>
    </row>
    <row r="42602" spans="1:7">
      <c r="A42602">
        <v>2507008080</v>
      </c>
      <c r="B42602" t="s">
        <v>86</v>
      </c>
      <c r="C42602" s="38">
        <v>0.28000000000000003</v>
      </c>
      <c r="G42602" t="s">
        <v>270</v>
      </c>
    </row>
    <row r="42603" spans="1:7">
      <c r="A42603">
        <v>2507008080</v>
      </c>
      <c r="B42603" t="s">
        <v>86</v>
      </c>
      <c r="C42603" s="38">
        <v>0.30800000000000005</v>
      </c>
      <c r="E42603">
        <v>2026</v>
      </c>
      <c r="G42603" t="s">
        <v>270</v>
      </c>
    </row>
    <row r="42604" spans="1:7">
      <c r="A42604">
        <v>2507008080</v>
      </c>
      <c r="B42604" t="s">
        <v>86</v>
      </c>
      <c r="C42604" s="38">
        <v>0.33600000000000002</v>
      </c>
      <c r="E42604">
        <v>2027</v>
      </c>
      <c r="G42604" t="s">
        <v>270</v>
      </c>
    </row>
    <row r="42605" spans="1:7">
      <c r="A42605">
        <v>2507008080</v>
      </c>
      <c r="B42605" t="s">
        <v>86</v>
      </c>
      <c r="C42605" s="38">
        <v>0.36400000000000005</v>
      </c>
      <c r="E42605">
        <v>2028</v>
      </c>
      <c r="G42605" t="s">
        <v>270</v>
      </c>
    </row>
    <row r="42606" spans="1:7">
      <c r="A42606">
        <v>2523100010</v>
      </c>
      <c r="B42606" t="s">
        <v>86</v>
      </c>
      <c r="C42606" s="38">
        <v>1.37</v>
      </c>
      <c r="D42606" t="s">
        <v>17</v>
      </c>
      <c r="G42606" t="s">
        <v>270</v>
      </c>
    </row>
    <row r="42607" spans="1:7">
      <c r="A42607">
        <v>2523100010</v>
      </c>
      <c r="B42607" t="s">
        <v>86</v>
      </c>
      <c r="C42607" s="38">
        <v>1.5070000000000001</v>
      </c>
      <c r="D42607" t="s">
        <v>17</v>
      </c>
      <c r="E42607">
        <v>2026</v>
      </c>
      <c r="G42607" t="s">
        <v>270</v>
      </c>
    </row>
    <row r="42608" spans="1:7">
      <c r="A42608">
        <v>2523100010</v>
      </c>
      <c r="B42608" t="s">
        <v>86</v>
      </c>
      <c r="C42608" s="38">
        <v>1.6440000000000001</v>
      </c>
      <c r="D42608" t="s">
        <v>17</v>
      </c>
      <c r="E42608">
        <v>2027</v>
      </c>
      <c r="G42608" t="s">
        <v>270</v>
      </c>
    </row>
    <row r="42609" spans="1:7">
      <c r="A42609">
        <v>2523100010</v>
      </c>
      <c r="B42609" t="s">
        <v>86</v>
      </c>
      <c r="C42609" s="38">
        <v>1.7810000000000001</v>
      </c>
      <c r="D42609" t="s">
        <v>17</v>
      </c>
      <c r="E42609">
        <v>2028</v>
      </c>
      <c r="G42609" t="s">
        <v>270</v>
      </c>
    </row>
    <row r="42610" spans="1:7">
      <c r="A42610">
        <v>2523100090</v>
      </c>
      <c r="B42610" t="s">
        <v>86</v>
      </c>
      <c r="C42610" s="38">
        <v>1.41</v>
      </c>
      <c r="D42610" t="s">
        <v>13</v>
      </c>
      <c r="G42610" t="s">
        <v>270</v>
      </c>
    </row>
    <row r="42611" spans="1:7">
      <c r="A42611">
        <v>2523100090</v>
      </c>
      <c r="B42611" t="s">
        <v>86</v>
      </c>
      <c r="C42611" s="38">
        <v>1.5509999999999999</v>
      </c>
      <c r="D42611" t="s">
        <v>13</v>
      </c>
      <c r="E42611">
        <v>2026</v>
      </c>
      <c r="G42611" t="s">
        <v>270</v>
      </c>
    </row>
    <row r="42612" spans="1:7">
      <c r="A42612">
        <v>2523100090</v>
      </c>
      <c r="B42612" t="s">
        <v>86</v>
      </c>
      <c r="C42612" s="38">
        <v>1.6919999999999999</v>
      </c>
      <c r="D42612" t="s">
        <v>13</v>
      </c>
      <c r="E42612">
        <v>2027</v>
      </c>
      <c r="G42612" t="s">
        <v>270</v>
      </c>
    </row>
    <row r="42613" spans="1:7">
      <c r="A42613">
        <v>2523100090</v>
      </c>
      <c r="B42613" t="s">
        <v>86</v>
      </c>
      <c r="C42613" s="38">
        <v>1.833</v>
      </c>
      <c r="D42613" t="s">
        <v>13</v>
      </c>
      <c r="E42613">
        <v>2028</v>
      </c>
      <c r="G42613" t="s">
        <v>270</v>
      </c>
    </row>
    <row r="42614" spans="1:7">
      <c r="A42614">
        <v>25232100</v>
      </c>
      <c r="B42614" t="s">
        <v>86</v>
      </c>
      <c r="C42614" s="38">
        <v>1.45</v>
      </c>
      <c r="G42614" t="s">
        <v>270</v>
      </c>
    </row>
    <row r="42615" spans="1:7">
      <c r="A42615">
        <v>25232100</v>
      </c>
      <c r="B42615" t="s">
        <v>86</v>
      </c>
      <c r="C42615" s="38">
        <v>1.595</v>
      </c>
      <c r="E42615">
        <v>2026</v>
      </c>
      <c r="G42615" t="s">
        <v>270</v>
      </c>
    </row>
    <row r="42616" spans="1:7">
      <c r="A42616">
        <v>25232100</v>
      </c>
      <c r="B42616" t="s">
        <v>86</v>
      </c>
      <c r="C42616" s="38">
        <v>1.74</v>
      </c>
      <c r="E42616">
        <v>2027</v>
      </c>
      <c r="G42616" t="s">
        <v>270</v>
      </c>
    </row>
    <row r="42617" spans="1:7">
      <c r="A42617">
        <v>25232100</v>
      </c>
      <c r="B42617" t="s">
        <v>86</v>
      </c>
      <c r="C42617" s="38">
        <v>1.885</v>
      </c>
      <c r="E42617">
        <v>2028</v>
      </c>
      <c r="G42617" t="s">
        <v>270</v>
      </c>
    </row>
    <row r="42618" spans="1:7">
      <c r="A42618">
        <v>25232900</v>
      </c>
      <c r="B42618" t="s">
        <v>86</v>
      </c>
      <c r="C42618" s="38">
        <v>1.44</v>
      </c>
      <c r="G42618" t="s">
        <v>270</v>
      </c>
    </row>
    <row r="42619" spans="1:7">
      <c r="A42619">
        <v>25232900</v>
      </c>
      <c r="B42619" t="s">
        <v>86</v>
      </c>
      <c r="C42619" s="38">
        <v>1.5839999999999999</v>
      </c>
      <c r="E42619">
        <v>2026</v>
      </c>
      <c r="G42619" t="s">
        <v>270</v>
      </c>
    </row>
    <row r="42620" spans="1:7">
      <c r="A42620">
        <v>25232900</v>
      </c>
      <c r="B42620" t="s">
        <v>86</v>
      </c>
      <c r="C42620" s="38">
        <v>1.728</v>
      </c>
      <c r="E42620">
        <v>2027</v>
      </c>
      <c r="G42620" t="s">
        <v>270</v>
      </c>
    </row>
    <row r="42621" spans="1:7">
      <c r="A42621">
        <v>25232900</v>
      </c>
      <c r="B42621" t="s">
        <v>86</v>
      </c>
      <c r="C42621" s="38">
        <v>1.8719999999999999</v>
      </c>
      <c r="E42621">
        <v>2028</v>
      </c>
      <c r="G42621" t="s">
        <v>270</v>
      </c>
    </row>
    <row r="42622" spans="1:7">
      <c r="A42622">
        <v>25233000</v>
      </c>
      <c r="B42622" t="s">
        <v>86</v>
      </c>
      <c r="C42622" s="38">
        <v>2.0299999999999998</v>
      </c>
      <c r="G42622" t="s">
        <v>270</v>
      </c>
    </row>
    <row r="42623" spans="1:7">
      <c r="A42623">
        <v>25233000</v>
      </c>
      <c r="B42623" t="s">
        <v>86</v>
      </c>
      <c r="C42623" s="38">
        <v>2.2329999999999997</v>
      </c>
      <c r="E42623">
        <v>2026</v>
      </c>
      <c r="G42623" t="s">
        <v>270</v>
      </c>
    </row>
    <row r="42624" spans="1:7">
      <c r="A42624">
        <v>25233000</v>
      </c>
      <c r="B42624" t="s">
        <v>86</v>
      </c>
      <c r="C42624" s="38">
        <v>2.4359999999999999</v>
      </c>
      <c r="E42624">
        <v>2027</v>
      </c>
      <c r="G42624" t="s">
        <v>270</v>
      </c>
    </row>
    <row r="42625" spans="1:7">
      <c r="A42625">
        <v>25233000</v>
      </c>
      <c r="B42625" t="s">
        <v>86</v>
      </c>
      <c r="C42625" s="38">
        <v>2.6389999999999998</v>
      </c>
      <c r="E42625">
        <v>2028</v>
      </c>
      <c r="G42625" t="s">
        <v>270</v>
      </c>
    </row>
    <row r="42626" spans="1:7">
      <c r="A42626">
        <v>2523900010</v>
      </c>
      <c r="B42626" t="s">
        <v>86</v>
      </c>
      <c r="C42626" s="38">
        <v>1.49</v>
      </c>
      <c r="D42626" t="s">
        <v>17</v>
      </c>
      <c r="G42626" t="s">
        <v>270</v>
      </c>
    </row>
    <row r="42627" spans="1:7">
      <c r="A42627">
        <v>2523900010</v>
      </c>
      <c r="B42627" t="s">
        <v>86</v>
      </c>
      <c r="C42627" s="38">
        <v>1.639</v>
      </c>
      <c r="D42627" t="s">
        <v>17</v>
      </c>
      <c r="E42627">
        <v>2026</v>
      </c>
      <c r="G42627" t="s">
        <v>270</v>
      </c>
    </row>
    <row r="42628" spans="1:7">
      <c r="A42628">
        <v>2523900010</v>
      </c>
      <c r="B42628" t="s">
        <v>86</v>
      </c>
      <c r="C42628" s="38">
        <v>1.788</v>
      </c>
      <c r="D42628" t="s">
        <v>17</v>
      </c>
      <c r="E42628">
        <v>2027</v>
      </c>
      <c r="G42628" t="s">
        <v>270</v>
      </c>
    </row>
    <row r="42629" spans="1:7">
      <c r="A42629">
        <v>2523900010</v>
      </c>
      <c r="B42629" t="s">
        <v>86</v>
      </c>
      <c r="C42629" s="38">
        <v>1.9370000000000001</v>
      </c>
      <c r="D42629" t="s">
        <v>17</v>
      </c>
      <c r="E42629">
        <v>2028</v>
      </c>
      <c r="G42629" t="s">
        <v>270</v>
      </c>
    </row>
    <row r="42630" spans="1:7">
      <c r="A42630">
        <v>2523900090</v>
      </c>
      <c r="B42630" t="s">
        <v>86</v>
      </c>
      <c r="C42630" s="38">
        <v>1.37</v>
      </c>
      <c r="D42630" t="s">
        <v>13</v>
      </c>
      <c r="G42630" t="s">
        <v>270</v>
      </c>
    </row>
    <row r="42631" spans="1:7">
      <c r="A42631">
        <v>2523900090</v>
      </c>
      <c r="B42631" t="s">
        <v>86</v>
      </c>
      <c r="C42631" s="38">
        <v>1.5070000000000001</v>
      </c>
      <c r="D42631" t="s">
        <v>13</v>
      </c>
      <c r="E42631">
        <v>2026</v>
      </c>
      <c r="G42631" t="s">
        <v>270</v>
      </c>
    </row>
    <row r="42632" spans="1:7">
      <c r="A42632">
        <v>2523900090</v>
      </c>
      <c r="B42632" t="s">
        <v>86</v>
      </c>
      <c r="C42632" s="38">
        <v>1.6440000000000001</v>
      </c>
      <c r="D42632" t="s">
        <v>13</v>
      </c>
      <c r="E42632">
        <v>2027</v>
      </c>
      <c r="G42632" t="s">
        <v>270</v>
      </c>
    </row>
    <row r="42633" spans="1:7">
      <c r="A42633">
        <v>2523900090</v>
      </c>
      <c r="B42633" t="s">
        <v>86</v>
      </c>
      <c r="C42633" s="38">
        <v>1.7810000000000001</v>
      </c>
      <c r="D42633" t="s">
        <v>13</v>
      </c>
      <c r="E42633">
        <v>2028</v>
      </c>
      <c r="G42633" t="s">
        <v>270</v>
      </c>
    </row>
    <row r="42634" spans="1:7">
      <c r="A42634">
        <v>28080000</v>
      </c>
      <c r="B42634" t="s">
        <v>86</v>
      </c>
      <c r="C42634" s="38">
        <v>2.81</v>
      </c>
      <c r="G42634" t="s">
        <v>271</v>
      </c>
    </row>
    <row r="42635" spans="1:7">
      <c r="A42635">
        <v>28080000</v>
      </c>
      <c r="B42635" t="s">
        <v>86</v>
      </c>
      <c r="C42635" s="38">
        <v>2.8381000000000003</v>
      </c>
      <c r="E42635">
        <v>2026</v>
      </c>
      <c r="G42635" t="s">
        <v>271</v>
      </c>
    </row>
    <row r="42636" spans="1:7">
      <c r="A42636">
        <v>28080000</v>
      </c>
      <c r="B42636" t="s">
        <v>86</v>
      </c>
      <c r="C42636" s="38">
        <v>2.8381000000000003</v>
      </c>
      <c r="E42636">
        <v>2027</v>
      </c>
      <c r="G42636" t="s">
        <v>271</v>
      </c>
    </row>
    <row r="42637" spans="1:7">
      <c r="A42637">
        <v>28080000</v>
      </c>
      <c r="B42637" t="s">
        <v>86</v>
      </c>
      <c r="C42637" s="38">
        <v>2.8381000000000003</v>
      </c>
      <c r="E42637">
        <v>2028</v>
      </c>
      <c r="G42637" t="s">
        <v>271</v>
      </c>
    </row>
    <row r="42638" spans="1:7">
      <c r="A42638">
        <v>28141000</v>
      </c>
      <c r="B42638" t="s">
        <v>86</v>
      </c>
      <c r="C42638" s="38">
        <v>3.13</v>
      </c>
      <c r="G42638" t="s">
        <v>271</v>
      </c>
    </row>
    <row r="42639" spans="1:7">
      <c r="A42639">
        <v>28141000</v>
      </c>
      <c r="B42639" t="s">
        <v>86</v>
      </c>
      <c r="C42639" s="38">
        <v>3.1612999999999998</v>
      </c>
      <c r="E42639">
        <v>2026</v>
      </c>
      <c r="G42639" t="s">
        <v>271</v>
      </c>
    </row>
    <row r="42640" spans="1:7">
      <c r="A42640">
        <v>28141000</v>
      </c>
      <c r="B42640" t="s">
        <v>86</v>
      </c>
      <c r="C42640" s="38">
        <v>3.1612999999999998</v>
      </c>
      <c r="E42640">
        <v>2027</v>
      </c>
      <c r="G42640" t="s">
        <v>271</v>
      </c>
    </row>
    <row r="42641" spans="1:7">
      <c r="A42641">
        <v>28141000</v>
      </c>
      <c r="B42641" t="s">
        <v>86</v>
      </c>
      <c r="C42641" s="38">
        <v>3.1612999999999998</v>
      </c>
      <c r="E42641">
        <v>2028</v>
      </c>
      <c r="G42641" t="s">
        <v>271</v>
      </c>
    </row>
    <row r="42642" spans="1:7">
      <c r="A42642">
        <v>28142000</v>
      </c>
      <c r="B42642" t="s">
        <v>86</v>
      </c>
      <c r="C42642" s="38">
        <v>0.96</v>
      </c>
      <c r="G42642" t="s">
        <v>271</v>
      </c>
    </row>
    <row r="42643" spans="1:7">
      <c r="A42643">
        <v>28142000</v>
      </c>
      <c r="B42643" t="s">
        <v>86</v>
      </c>
      <c r="C42643" s="38">
        <v>0.96960000000000002</v>
      </c>
      <c r="E42643">
        <v>2026</v>
      </c>
      <c r="G42643" t="s">
        <v>271</v>
      </c>
    </row>
    <row r="42644" spans="1:7">
      <c r="A42644">
        <v>28142000</v>
      </c>
      <c r="B42644" t="s">
        <v>86</v>
      </c>
      <c r="C42644" s="38">
        <v>0.96960000000000002</v>
      </c>
      <c r="E42644">
        <v>2027</v>
      </c>
      <c r="G42644" t="s">
        <v>271</v>
      </c>
    </row>
    <row r="42645" spans="1:7">
      <c r="A42645">
        <v>28142000</v>
      </c>
      <c r="B42645" t="s">
        <v>86</v>
      </c>
      <c r="C42645" s="38">
        <v>0.96960000000000002</v>
      </c>
      <c r="E42645">
        <v>2028</v>
      </c>
      <c r="G42645" t="s">
        <v>271</v>
      </c>
    </row>
    <row r="42646" spans="1:7">
      <c r="A42646">
        <v>28342100</v>
      </c>
      <c r="B42646" t="s">
        <v>86</v>
      </c>
      <c r="C42646" s="38">
        <v>2.33</v>
      </c>
      <c r="G42646" t="s">
        <v>271</v>
      </c>
    </row>
    <row r="42647" spans="1:7">
      <c r="A42647">
        <v>28342100</v>
      </c>
      <c r="B42647" t="s">
        <v>86</v>
      </c>
      <c r="C42647" s="38">
        <v>2.3532999999999999</v>
      </c>
      <c r="E42647">
        <v>2026</v>
      </c>
      <c r="G42647" t="s">
        <v>271</v>
      </c>
    </row>
    <row r="42648" spans="1:7">
      <c r="A42648">
        <v>28342100</v>
      </c>
      <c r="B42648" t="s">
        <v>86</v>
      </c>
      <c r="C42648" s="38">
        <v>2.3532999999999999</v>
      </c>
      <c r="E42648">
        <v>2027</v>
      </c>
      <c r="G42648" t="s">
        <v>271</v>
      </c>
    </row>
    <row r="42649" spans="1:7">
      <c r="A42649">
        <v>28342100</v>
      </c>
      <c r="B42649" t="s">
        <v>86</v>
      </c>
      <c r="C42649" s="38">
        <v>2.3532999999999999</v>
      </c>
      <c r="E42649">
        <v>2028</v>
      </c>
      <c r="G42649" t="s">
        <v>271</v>
      </c>
    </row>
    <row r="42650" spans="1:7">
      <c r="A42650">
        <v>31021012</v>
      </c>
      <c r="B42650" t="s">
        <v>86</v>
      </c>
      <c r="C42650" s="38">
        <v>0.9</v>
      </c>
      <c r="G42650" t="s">
        <v>271</v>
      </c>
    </row>
    <row r="42651" spans="1:7">
      <c r="A42651">
        <v>31021012</v>
      </c>
      <c r="B42651" t="s">
        <v>86</v>
      </c>
      <c r="C42651" s="38">
        <v>0.90900000000000003</v>
      </c>
      <c r="E42651">
        <v>2026</v>
      </c>
      <c r="G42651" t="s">
        <v>271</v>
      </c>
    </row>
    <row r="42652" spans="1:7">
      <c r="A42652">
        <v>31021012</v>
      </c>
      <c r="B42652" t="s">
        <v>86</v>
      </c>
      <c r="C42652" s="38">
        <v>0.90900000000000003</v>
      </c>
      <c r="E42652">
        <v>2027</v>
      </c>
      <c r="G42652" t="s">
        <v>271</v>
      </c>
    </row>
    <row r="42653" spans="1:7">
      <c r="A42653">
        <v>31021012</v>
      </c>
      <c r="B42653" t="s">
        <v>86</v>
      </c>
      <c r="C42653" s="38">
        <v>0.90900000000000003</v>
      </c>
      <c r="E42653">
        <v>2028</v>
      </c>
      <c r="G42653" t="s">
        <v>271</v>
      </c>
    </row>
    <row r="42654" spans="1:7">
      <c r="A42654">
        <v>31021015</v>
      </c>
      <c r="B42654" t="s">
        <v>86</v>
      </c>
      <c r="C42654" s="38">
        <v>1.47</v>
      </c>
      <c r="G42654" t="s">
        <v>271</v>
      </c>
    </row>
    <row r="42655" spans="1:7">
      <c r="A42655">
        <v>31021015</v>
      </c>
      <c r="B42655" t="s">
        <v>86</v>
      </c>
      <c r="C42655" s="38">
        <v>1.4846999999999999</v>
      </c>
      <c r="E42655">
        <v>2026</v>
      </c>
      <c r="G42655" t="s">
        <v>271</v>
      </c>
    </row>
    <row r="42656" spans="1:7">
      <c r="A42656">
        <v>31021015</v>
      </c>
      <c r="B42656" t="s">
        <v>86</v>
      </c>
      <c r="C42656" s="38">
        <v>1.4846999999999999</v>
      </c>
      <c r="E42656">
        <v>2027</v>
      </c>
      <c r="G42656" t="s">
        <v>271</v>
      </c>
    </row>
    <row r="42657" spans="1:7">
      <c r="A42657">
        <v>31021015</v>
      </c>
      <c r="B42657" t="s">
        <v>86</v>
      </c>
      <c r="C42657" s="38">
        <v>1.4846999999999999</v>
      </c>
      <c r="E42657">
        <v>2028</v>
      </c>
      <c r="G42657" t="s">
        <v>271</v>
      </c>
    </row>
    <row r="42658" spans="1:7">
      <c r="A42658">
        <v>31021019</v>
      </c>
      <c r="B42658" t="s">
        <v>86</v>
      </c>
      <c r="C42658" s="38">
        <v>2.72</v>
      </c>
      <c r="G42658" t="s">
        <v>271</v>
      </c>
    </row>
    <row r="42659" spans="1:7">
      <c r="A42659">
        <v>31021019</v>
      </c>
      <c r="B42659" t="s">
        <v>86</v>
      </c>
      <c r="C42659" s="38">
        <v>2.7472000000000003</v>
      </c>
      <c r="E42659">
        <v>2026</v>
      </c>
      <c r="G42659" t="s">
        <v>271</v>
      </c>
    </row>
    <row r="42660" spans="1:7">
      <c r="A42660">
        <v>31021019</v>
      </c>
      <c r="B42660" t="s">
        <v>86</v>
      </c>
      <c r="C42660" s="38">
        <v>2.7472000000000003</v>
      </c>
      <c r="E42660">
        <v>2027</v>
      </c>
      <c r="G42660" t="s">
        <v>271</v>
      </c>
    </row>
    <row r="42661" spans="1:7">
      <c r="A42661">
        <v>31021019</v>
      </c>
      <c r="B42661" t="s">
        <v>86</v>
      </c>
      <c r="C42661" s="38">
        <v>2.7472000000000003</v>
      </c>
      <c r="E42661">
        <v>2028</v>
      </c>
      <c r="G42661" t="s">
        <v>271</v>
      </c>
    </row>
    <row r="42662" spans="1:7">
      <c r="A42662">
        <v>31021090</v>
      </c>
      <c r="B42662" t="s">
        <v>86</v>
      </c>
      <c r="C42662" s="38">
        <v>2.66</v>
      </c>
      <c r="G42662" t="s">
        <v>271</v>
      </c>
    </row>
    <row r="42663" spans="1:7">
      <c r="A42663">
        <v>31021090</v>
      </c>
      <c r="B42663" t="s">
        <v>86</v>
      </c>
      <c r="C42663" s="38">
        <v>2.6866000000000003</v>
      </c>
      <c r="E42663">
        <v>2026</v>
      </c>
      <c r="G42663" t="s">
        <v>271</v>
      </c>
    </row>
    <row r="42664" spans="1:7">
      <c r="A42664">
        <v>31021090</v>
      </c>
      <c r="B42664" t="s">
        <v>86</v>
      </c>
      <c r="C42664" s="38">
        <v>2.6866000000000003</v>
      </c>
      <c r="E42664">
        <v>2027</v>
      </c>
      <c r="G42664" t="s">
        <v>271</v>
      </c>
    </row>
    <row r="42665" spans="1:7">
      <c r="A42665">
        <v>31021090</v>
      </c>
      <c r="B42665" t="s">
        <v>86</v>
      </c>
      <c r="C42665" s="38">
        <v>2.6866000000000003</v>
      </c>
      <c r="E42665">
        <v>2028</v>
      </c>
      <c r="G42665" t="s">
        <v>271</v>
      </c>
    </row>
    <row r="42666" spans="1:7">
      <c r="A42666">
        <v>31022100</v>
      </c>
      <c r="B42666" t="s">
        <v>86</v>
      </c>
      <c r="C42666" s="38">
        <v>0.97</v>
      </c>
      <c r="G42666" t="s">
        <v>271</v>
      </c>
    </row>
    <row r="42667" spans="1:7">
      <c r="A42667">
        <v>31022100</v>
      </c>
      <c r="B42667" t="s">
        <v>86</v>
      </c>
      <c r="C42667" s="38">
        <v>0.97970000000000002</v>
      </c>
      <c r="E42667">
        <v>2026</v>
      </c>
      <c r="G42667" t="s">
        <v>271</v>
      </c>
    </row>
    <row r="42668" spans="1:7">
      <c r="A42668">
        <v>31022100</v>
      </c>
      <c r="B42668" t="s">
        <v>86</v>
      </c>
      <c r="C42668" s="38">
        <v>0.97970000000000002</v>
      </c>
      <c r="E42668">
        <v>2027</v>
      </c>
      <c r="G42668" t="s">
        <v>271</v>
      </c>
    </row>
    <row r="42669" spans="1:7">
      <c r="A42669">
        <v>31022100</v>
      </c>
      <c r="B42669" t="s">
        <v>86</v>
      </c>
      <c r="C42669" s="38">
        <v>0.97970000000000002</v>
      </c>
      <c r="E42669">
        <v>2028</v>
      </c>
      <c r="G42669" t="s">
        <v>271</v>
      </c>
    </row>
    <row r="42670" spans="1:7">
      <c r="A42670">
        <v>31022900</v>
      </c>
      <c r="B42670" t="s">
        <v>86</v>
      </c>
      <c r="C42670" s="38">
        <v>1.62</v>
      </c>
      <c r="G42670" t="s">
        <v>271</v>
      </c>
    </row>
    <row r="42671" spans="1:7">
      <c r="A42671">
        <v>31022900</v>
      </c>
      <c r="B42671" t="s">
        <v>86</v>
      </c>
      <c r="C42671" s="38">
        <v>1.6362000000000001</v>
      </c>
      <c r="E42671">
        <v>2026</v>
      </c>
      <c r="G42671" t="s">
        <v>271</v>
      </c>
    </row>
    <row r="42672" spans="1:7">
      <c r="A42672">
        <v>31022900</v>
      </c>
      <c r="B42672" t="s">
        <v>86</v>
      </c>
      <c r="C42672" s="38">
        <v>1.6362000000000001</v>
      </c>
      <c r="E42672">
        <v>2027</v>
      </c>
      <c r="G42672" t="s">
        <v>271</v>
      </c>
    </row>
    <row r="42673" spans="1:7">
      <c r="A42673">
        <v>31022900</v>
      </c>
      <c r="B42673" t="s">
        <v>86</v>
      </c>
      <c r="C42673" s="38">
        <v>1.6362000000000001</v>
      </c>
      <c r="E42673">
        <v>2028</v>
      </c>
      <c r="G42673" t="s">
        <v>271</v>
      </c>
    </row>
    <row r="42674" spans="1:7">
      <c r="A42674">
        <v>31023010</v>
      </c>
      <c r="B42674" t="s">
        <v>86</v>
      </c>
      <c r="C42674" s="38">
        <v>1.79</v>
      </c>
      <c r="G42674" t="s">
        <v>271</v>
      </c>
    </row>
    <row r="42675" spans="1:7">
      <c r="A42675">
        <v>31023010</v>
      </c>
      <c r="B42675" t="s">
        <v>86</v>
      </c>
      <c r="C42675" s="38">
        <v>1.8079000000000001</v>
      </c>
      <c r="E42675">
        <v>2026</v>
      </c>
      <c r="G42675" t="s">
        <v>271</v>
      </c>
    </row>
    <row r="42676" spans="1:7">
      <c r="A42676">
        <v>31023010</v>
      </c>
      <c r="B42676" t="s">
        <v>86</v>
      </c>
      <c r="C42676" s="38">
        <v>1.8079000000000001</v>
      </c>
      <c r="E42676">
        <v>2027</v>
      </c>
      <c r="G42676" t="s">
        <v>271</v>
      </c>
    </row>
    <row r="42677" spans="1:7">
      <c r="A42677">
        <v>31023010</v>
      </c>
      <c r="B42677" t="s">
        <v>86</v>
      </c>
      <c r="C42677" s="38">
        <v>1.8079000000000001</v>
      </c>
      <c r="E42677">
        <v>2028</v>
      </c>
      <c r="G42677" t="s">
        <v>271</v>
      </c>
    </row>
    <row r="42678" spans="1:7">
      <c r="A42678">
        <v>31023090</v>
      </c>
      <c r="B42678" t="s">
        <v>86</v>
      </c>
      <c r="C42678" s="38">
        <v>2.75</v>
      </c>
      <c r="G42678" t="s">
        <v>271</v>
      </c>
    </row>
    <row r="42679" spans="1:7">
      <c r="A42679">
        <v>31023090</v>
      </c>
      <c r="B42679" t="s">
        <v>86</v>
      </c>
      <c r="C42679" s="38">
        <v>2.7774999999999999</v>
      </c>
      <c r="E42679">
        <v>2026</v>
      </c>
      <c r="G42679" t="s">
        <v>271</v>
      </c>
    </row>
    <row r="42680" spans="1:7">
      <c r="A42680">
        <v>31023090</v>
      </c>
      <c r="B42680" t="s">
        <v>86</v>
      </c>
      <c r="C42680" s="38">
        <v>2.7774999999999999</v>
      </c>
      <c r="E42680">
        <v>2027</v>
      </c>
      <c r="G42680" t="s">
        <v>271</v>
      </c>
    </row>
    <row r="42681" spans="1:7">
      <c r="A42681">
        <v>31023090</v>
      </c>
      <c r="B42681" t="s">
        <v>86</v>
      </c>
      <c r="C42681" s="38">
        <v>2.7774999999999999</v>
      </c>
      <c r="E42681">
        <v>2028</v>
      </c>
      <c r="G42681" t="s">
        <v>271</v>
      </c>
    </row>
    <row r="42682" spans="1:7">
      <c r="A42682">
        <v>31024010</v>
      </c>
      <c r="B42682" t="s">
        <v>86</v>
      </c>
      <c r="C42682" s="38">
        <v>2.36</v>
      </c>
      <c r="G42682" t="s">
        <v>271</v>
      </c>
    </row>
    <row r="42683" spans="1:7">
      <c r="A42683">
        <v>31024010</v>
      </c>
      <c r="B42683" t="s">
        <v>86</v>
      </c>
      <c r="C42683" s="38">
        <v>2.3835999999999999</v>
      </c>
      <c r="E42683">
        <v>2026</v>
      </c>
      <c r="G42683" t="s">
        <v>271</v>
      </c>
    </row>
    <row r="42684" spans="1:7">
      <c r="A42684">
        <v>31024010</v>
      </c>
      <c r="B42684" t="s">
        <v>86</v>
      </c>
      <c r="C42684" s="38">
        <v>2.3835999999999999</v>
      </c>
      <c r="E42684">
        <v>2027</v>
      </c>
      <c r="G42684" t="s">
        <v>271</v>
      </c>
    </row>
    <row r="42685" spans="1:7">
      <c r="A42685">
        <v>31024010</v>
      </c>
      <c r="B42685" t="s">
        <v>86</v>
      </c>
      <c r="C42685" s="38">
        <v>2.3835999999999999</v>
      </c>
      <c r="E42685">
        <v>2028</v>
      </c>
      <c r="G42685" t="s">
        <v>271</v>
      </c>
    </row>
    <row r="42686" spans="1:7">
      <c r="A42686">
        <v>31024090</v>
      </c>
      <c r="B42686" t="s">
        <v>86</v>
      </c>
      <c r="C42686" s="38">
        <v>2.36</v>
      </c>
      <c r="G42686" t="s">
        <v>271</v>
      </c>
    </row>
    <row r="42687" spans="1:7">
      <c r="A42687">
        <v>31024090</v>
      </c>
      <c r="B42687" t="s">
        <v>86</v>
      </c>
      <c r="C42687" s="38">
        <v>2.3835999999999999</v>
      </c>
      <c r="E42687">
        <v>2026</v>
      </c>
      <c r="G42687" t="s">
        <v>271</v>
      </c>
    </row>
    <row r="42688" spans="1:7">
      <c r="A42688">
        <v>31024090</v>
      </c>
      <c r="B42688" t="s">
        <v>86</v>
      </c>
      <c r="C42688" s="38">
        <v>2.3835999999999999</v>
      </c>
      <c r="E42688">
        <v>2027</v>
      </c>
      <c r="G42688" t="s">
        <v>271</v>
      </c>
    </row>
    <row r="42689" spans="1:7">
      <c r="A42689">
        <v>31024090</v>
      </c>
      <c r="B42689" t="s">
        <v>86</v>
      </c>
      <c r="C42689" s="38">
        <v>2.3835999999999999</v>
      </c>
      <c r="E42689">
        <v>2028</v>
      </c>
      <c r="G42689" t="s">
        <v>271</v>
      </c>
    </row>
    <row r="42690" spans="1:7">
      <c r="A42690">
        <v>31025000</v>
      </c>
      <c r="B42690" t="s">
        <v>86</v>
      </c>
      <c r="C42690" s="38">
        <v>4.3899999999999997</v>
      </c>
      <c r="G42690" t="s">
        <v>271</v>
      </c>
    </row>
    <row r="42691" spans="1:7">
      <c r="A42691">
        <v>31025000</v>
      </c>
      <c r="B42691" t="s">
        <v>86</v>
      </c>
      <c r="C42691" s="38">
        <v>4.4338999999999995</v>
      </c>
      <c r="E42691">
        <v>2026</v>
      </c>
      <c r="G42691" t="s">
        <v>271</v>
      </c>
    </row>
    <row r="42692" spans="1:7">
      <c r="A42692">
        <v>31025000</v>
      </c>
      <c r="B42692" t="s">
        <v>86</v>
      </c>
      <c r="C42692" s="38">
        <v>4.4338999999999995</v>
      </c>
      <c r="E42692">
        <v>2027</v>
      </c>
      <c r="G42692" t="s">
        <v>271</v>
      </c>
    </row>
    <row r="42693" spans="1:7">
      <c r="A42693">
        <v>31025000</v>
      </c>
      <c r="B42693" t="s">
        <v>86</v>
      </c>
      <c r="C42693" s="38">
        <v>4.4338999999999995</v>
      </c>
      <c r="E42693">
        <v>2028</v>
      </c>
      <c r="G42693" t="s">
        <v>271</v>
      </c>
    </row>
    <row r="42694" spans="1:7">
      <c r="A42694">
        <v>31026000</v>
      </c>
      <c r="B42694" t="s">
        <v>86</v>
      </c>
      <c r="C42694" s="38">
        <v>2.31</v>
      </c>
      <c r="G42694" t="s">
        <v>271</v>
      </c>
    </row>
    <row r="42695" spans="1:7">
      <c r="A42695">
        <v>31026000</v>
      </c>
      <c r="B42695" t="s">
        <v>86</v>
      </c>
      <c r="C42695" s="38">
        <v>2.3331</v>
      </c>
      <c r="E42695">
        <v>2026</v>
      </c>
      <c r="G42695" t="s">
        <v>271</v>
      </c>
    </row>
    <row r="42696" spans="1:7">
      <c r="A42696">
        <v>31026000</v>
      </c>
      <c r="B42696" t="s">
        <v>86</v>
      </c>
      <c r="C42696" s="38">
        <v>2.3331</v>
      </c>
      <c r="E42696">
        <v>2027</v>
      </c>
      <c r="G42696" t="s">
        <v>271</v>
      </c>
    </row>
    <row r="42697" spans="1:7">
      <c r="A42697">
        <v>31026000</v>
      </c>
      <c r="B42697" t="s">
        <v>86</v>
      </c>
      <c r="C42697" s="38">
        <v>2.3331</v>
      </c>
      <c r="E42697">
        <v>2028</v>
      </c>
      <c r="G42697" t="s">
        <v>271</v>
      </c>
    </row>
    <row r="42698" spans="1:7">
      <c r="A42698">
        <v>31028000</v>
      </c>
      <c r="B42698" t="s">
        <v>86</v>
      </c>
      <c r="C42698" s="38">
        <v>1.96</v>
      </c>
      <c r="G42698" t="s">
        <v>271</v>
      </c>
    </row>
    <row r="42699" spans="1:7">
      <c r="A42699">
        <v>31028000</v>
      </c>
      <c r="B42699" t="s">
        <v>86</v>
      </c>
      <c r="C42699" s="38">
        <v>1.9796</v>
      </c>
      <c r="E42699">
        <v>2026</v>
      </c>
      <c r="G42699" t="s">
        <v>271</v>
      </c>
    </row>
    <row r="42700" spans="1:7">
      <c r="A42700">
        <v>31028000</v>
      </c>
      <c r="B42700" t="s">
        <v>86</v>
      </c>
      <c r="C42700" s="38">
        <v>1.9796</v>
      </c>
      <c r="E42700">
        <v>2027</v>
      </c>
      <c r="G42700" t="s">
        <v>271</v>
      </c>
    </row>
    <row r="42701" spans="1:7">
      <c r="A42701">
        <v>31028000</v>
      </c>
      <c r="B42701" t="s">
        <v>86</v>
      </c>
      <c r="C42701" s="38">
        <v>1.9796</v>
      </c>
      <c r="E42701">
        <v>2028</v>
      </c>
      <c r="G42701" t="s">
        <v>271</v>
      </c>
    </row>
    <row r="42702" spans="1:7">
      <c r="A42702">
        <v>31029000</v>
      </c>
      <c r="B42702" t="s">
        <v>86</v>
      </c>
      <c r="C42702" s="38">
        <v>2.2799999999999998</v>
      </c>
      <c r="G42702" t="s">
        <v>271</v>
      </c>
    </row>
    <row r="42703" spans="1:7">
      <c r="A42703">
        <v>31029000</v>
      </c>
      <c r="B42703" t="s">
        <v>86</v>
      </c>
      <c r="C42703" s="38">
        <v>2.3028</v>
      </c>
      <c r="E42703">
        <v>2026</v>
      </c>
      <c r="G42703" t="s">
        <v>271</v>
      </c>
    </row>
    <row r="42704" spans="1:7">
      <c r="A42704">
        <v>31029000</v>
      </c>
      <c r="B42704" t="s">
        <v>86</v>
      </c>
      <c r="C42704" s="38">
        <v>2.3028</v>
      </c>
      <c r="E42704">
        <v>2027</v>
      </c>
      <c r="G42704" t="s">
        <v>271</v>
      </c>
    </row>
    <row r="42705" spans="1:7">
      <c r="A42705">
        <v>31029000</v>
      </c>
      <c r="B42705" t="s">
        <v>86</v>
      </c>
      <c r="C42705" s="38">
        <v>2.3028</v>
      </c>
      <c r="E42705">
        <v>2028</v>
      </c>
      <c r="G42705" t="s">
        <v>271</v>
      </c>
    </row>
    <row r="42706" spans="1:7">
      <c r="A42706">
        <v>31051000</v>
      </c>
      <c r="B42706" t="s">
        <v>86</v>
      </c>
      <c r="C42706" s="38">
        <v>1</v>
      </c>
      <c r="G42706" t="s">
        <v>271</v>
      </c>
    </row>
    <row r="42707" spans="1:7">
      <c r="A42707">
        <v>31051000</v>
      </c>
      <c r="B42707" t="s">
        <v>86</v>
      </c>
      <c r="C42707" s="38">
        <v>1.01</v>
      </c>
      <c r="E42707">
        <v>2026</v>
      </c>
      <c r="G42707" t="s">
        <v>271</v>
      </c>
    </row>
    <row r="42708" spans="1:7">
      <c r="A42708">
        <v>31051000</v>
      </c>
      <c r="B42708" t="s">
        <v>86</v>
      </c>
      <c r="C42708" s="38">
        <v>1.01</v>
      </c>
      <c r="E42708">
        <v>2027</v>
      </c>
      <c r="G42708" t="s">
        <v>271</v>
      </c>
    </row>
    <row r="42709" spans="1:7">
      <c r="A42709">
        <v>31051000</v>
      </c>
      <c r="B42709" t="s">
        <v>86</v>
      </c>
      <c r="C42709" s="38">
        <v>1.01</v>
      </c>
      <c r="E42709">
        <v>2028</v>
      </c>
      <c r="G42709" t="s">
        <v>271</v>
      </c>
    </row>
    <row r="42710" spans="1:7">
      <c r="A42710">
        <v>31052010</v>
      </c>
      <c r="B42710" t="s">
        <v>86</v>
      </c>
      <c r="C42710" s="38">
        <v>1.23</v>
      </c>
      <c r="G42710" t="s">
        <v>271</v>
      </c>
    </row>
    <row r="42711" spans="1:7">
      <c r="A42711">
        <v>31052010</v>
      </c>
      <c r="B42711" t="s">
        <v>86</v>
      </c>
      <c r="C42711" s="38">
        <v>1.2423</v>
      </c>
      <c r="E42711">
        <v>2026</v>
      </c>
      <c r="G42711" t="s">
        <v>271</v>
      </c>
    </row>
    <row r="42712" spans="1:7">
      <c r="A42712">
        <v>31052010</v>
      </c>
      <c r="B42712" t="s">
        <v>86</v>
      </c>
      <c r="C42712" s="38">
        <v>1.2423</v>
      </c>
      <c r="E42712">
        <v>2027</v>
      </c>
      <c r="G42712" t="s">
        <v>271</v>
      </c>
    </row>
    <row r="42713" spans="1:7">
      <c r="A42713">
        <v>31052010</v>
      </c>
      <c r="B42713" t="s">
        <v>86</v>
      </c>
      <c r="C42713" s="38">
        <v>1.2423</v>
      </c>
      <c r="E42713">
        <v>2028</v>
      </c>
      <c r="G42713" t="s">
        <v>271</v>
      </c>
    </row>
    <row r="42714" spans="1:7">
      <c r="A42714">
        <v>31052090</v>
      </c>
      <c r="B42714" t="s">
        <v>86</v>
      </c>
      <c r="C42714" s="38">
        <v>0.84</v>
      </c>
      <c r="G42714" t="s">
        <v>271</v>
      </c>
    </row>
    <row r="42715" spans="1:7">
      <c r="A42715">
        <v>31052090</v>
      </c>
      <c r="B42715" t="s">
        <v>86</v>
      </c>
      <c r="C42715" s="38">
        <v>0.84839999999999993</v>
      </c>
      <c r="E42715">
        <v>2026</v>
      </c>
      <c r="G42715" t="s">
        <v>271</v>
      </c>
    </row>
    <row r="42716" spans="1:7">
      <c r="A42716">
        <v>31052090</v>
      </c>
      <c r="B42716" t="s">
        <v>86</v>
      </c>
      <c r="C42716" s="38">
        <v>0.84839999999999993</v>
      </c>
      <c r="E42716">
        <v>2027</v>
      </c>
      <c r="G42716" t="s">
        <v>271</v>
      </c>
    </row>
    <row r="42717" spans="1:7">
      <c r="A42717">
        <v>31052090</v>
      </c>
      <c r="B42717" t="s">
        <v>86</v>
      </c>
      <c r="C42717" s="38">
        <v>0.84839999999999993</v>
      </c>
      <c r="E42717">
        <v>2028</v>
      </c>
      <c r="G42717" t="s">
        <v>271</v>
      </c>
    </row>
    <row r="42718" spans="1:7">
      <c r="A42718">
        <v>31053000</v>
      </c>
      <c r="B42718" t="s">
        <v>86</v>
      </c>
      <c r="C42718" s="38">
        <v>0.78</v>
      </c>
      <c r="G42718" t="s">
        <v>271</v>
      </c>
    </row>
    <row r="42719" spans="1:7">
      <c r="A42719">
        <v>31053000</v>
      </c>
      <c r="B42719" t="s">
        <v>86</v>
      </c>
      <c r="C42719" s="38">
        <v>0.78780000000000006</v>
      </c>
      <c r="E42719">
        <v>2026</v>
      </c>
      <c r="G42719" t="s">
        <v>271</v>
      </c>
    </row>
    <row r="42720" spans="1:7">
      <c r="A42720">
        <v>31053000</v>
      </c>
      <c r="B42720" t="s">
        <v>86</v>
      </c>
      <c r="C42720" s="38">
        <v>0.78780000000000006</v>
      </c>
      <c r="E42720">
        <v>2027</v>
      </c>
      <c r="G42720" t="s">
        <v>271</v>
      </c>
    </row>
    <row r="42721" spans="1:7">
      <c r="A42721">
        <v>31053000</v>
      </c>
      <c r="B42721" t="s">
        <v>86</v>
      </c>
      <c r="C42721" s="38">
        <v>0.78780000000000006</v>
      </c>
      <c r="E42721">
        <v>2028</v>
      </c>
      <c r="G42721" t="s">
        <v>271</v>
      </c>
    </row>
    <row r="42722" spans="1:7">
      <c r="A42722">
        <v>31054000</v>
      </c>
      <c r="B42722" t="s">
        <v>86</v>
      </c>
      <c r="C42722" s="38">
        <v>0.51</v>
      </c>
      <c r="G42722" t="s">
        <v>271</v>
      </c>
    </row>
    <row r="42723" spans="1:7">
      <c r="A42723">
        <v>31054000</v>
      </c>
      <c r="B42723" t="s">
        <v>86</v>
      </c>
      <c r="C42723" s="38">
        <v>0.5151</v>
      </c>
      <c r="E42723">
        <v>2026</v>
      </c>
      <c r="G42723" t="s">
        <v>271</v>
      </c>
    </row>
    <row r="42724" spans="1:7">
      <c r="A42724">
        <v>31054000</v>
      </c>
      <c r="B42724" t="s">
        <v>86</v>
      </c>
      <c r="C42724" s="38">
        <v>0.5151</v>
      </c>
      <c r="E42724">
        <v>2027</v>
      </c>
      <c r="G42724" t="s">
        <v>271</v>
      </c>
    </row>
    <row r="42725" spans="1:7">
      <c r="A42725">
        <v>31054000</v>
      </c>
      <c r="B42725" t="s">
        <v>86</v>
      </c>
      <c r="C42725" s="38">
        <v>0.5151</v>
      </c>
      <c r="E42725">
        <v>2028</v>
      </c>
      <c r="G42725" t="s">
        <v>271</v>
      </c>
    </row>
    <row r="42726" spans="1:7">
      <c r="A42726">
        <v>31055100</v>
      </c>
      <c r="B42726" t="s">
        <v>86</v>
      </c>
      <c r="C42726" s="38">
        <v>1.66</v>
      </c>
      <c r="G42726" t="s">
        <v>271</v>
      </c>
    </row>
    <row r="42727" spans="1:7">
      <c r="A42727">
        <v>31055100</v>
      </c>
      <c r="B42727" t="s">
        <v>86</v>
      </c>
      <c r="C42727" s="38">
        <v>1.6765999999999999</v>
      </c>
      <c r="E42727">
        <v>2026</v>
      </c>
      <c r="G42727" t="s">
        <v>271</v>
      </c>
    </row>
    <row r="42728" spans="1:7">
      <c r="A42728">
        <v>31055100</v>
      </c>
      <c r="B42728" t="s">
        <v>86</v>
      </c>
      <c r="C42728" s="38">
        <v>1.6765999999999999</v>
      </c>
      <c r="E42728">
        <v>2027</v>
      </c>
      <c r="G42728" t="s">
        <v>271</v>
      </c>
    </row>
    <row r="42729" spans="1:7">
      <c r="A42729">
        <v>31055100</v>
      </c>
      <c r="B42729" t="s">
        <v>86</v>
      </c>
      <c r="C42729" s="38">
        <v>1.6765999999999999</v>
      </c>
      <c r="E42729">
        <v>2028</v>
      </c>
      <c r="G42729" t="s">
        <v>271</v>
      </c>
    </row>
    <row r="42730" spans="1:7">
      <c r="A42730">
        <v>31055900</v>
      </c>
      <c r="B42730" t="s">
        <v>86</v>
      </c>
      <c r="C42730" s="38">
        <v>0.93</v>
      </c>
      <c r="G42730" t="s">
        <v>271</v>
      </c>
    </row>
    <row r="42731" spans="1:7">
      <c r="A42731">
        <v>31055900</v>
      </c>
      <c r="B42731" t="s">
        <v>86</v>
      </c>
      <c r="C42731" s="38">
        <v>0.93930000000000002</v>
      </c>
      <c r="E42731">
        <v>2026</v>
      </c>
      <c r="G42731" t="s">
        <v>271</v>
      </c>
    </row>
    <row r="42732" spans="1:7">
      <c r="A42732">
        <v>31055900</v>
      </c>
      <c r="B42732" t="s">
        <v>86</v>
      </c>
      <c r="C42732" s="38">
        <v>0.93930000000000002</v>
      </c>
      <c r="E42732">
        <v>2027</v>
      </c>
      <c r="G42732" t="s">
        <v>271</v>
      </c>
    </row>
    <row r="42733" spans="1:7">
      <c r="A42733">
        <v>31055900</v>
      </c>
      <c r="B42733" t="s">
        <v>86</v>
      </c>
      <c r="C42733" s="38">
        <v>0.93930000000000002</v>
      </c>
      <c r="E42733">
        <v>2028</v>
      </c>
      <c r="G42733" t="s">
        <v>271</v>
      </c>
    </row>
    <row r="42734" spans="1:7">
      <c r="A42734">
        <v>31059020</v>
      </c>
      <c r="B42734" t="s">
        <v>86</v>
      </c>
      <c r="C42734" s="38">
        <v>1.57</v>
      </c>
      <c r="G42734" t="s">
        <v>271</v>
      </c>
    </row>
    <row r="42735" spans="1:7">
      <c r="A42735">
        <v>31059020</v>
      </c>
      <c r="B42735" t="s">
        <v>86</v>
      </c>
      <c r="C42735" s="38">
        <v>1.5857000000000001</v>
      </c>
      <c r="E42735">
        <v>2026</v>
      </c>
      <c r="G42735" t="s">
        <v>271</v>
      </c>
    </row>
    <row r="42736" spans="1:7">
      <c r="A42736">
        <v>31059020</v>
      </c>
      <c r="B42736" t="s">
        <v>86</v>
      </c>
      <c r="C42736" s="38">
        <v>1.5857000000000001</v>
      </c>
      <c r="E42736">
        <v>2027</v>
      </c>
      <c r="G42736" t="s">
        <v>271</v>
      </c>
    </row>
    <row r="42737" spans="1:7">
      <c r="A42737">
        <v>31059020</v>
      </c>
      <c r="B42737" t="s">
        <v>86</v>
      </c>
      <c r="C42737" s="38">
        <v>1.5857000000000001</v>
      </c>
      <c r="E42737">
        <v>2028</v>
      </c>
      <c r="G42737" t="s">
        <v>271</v>
      </c>
    </row>
    <row r="42738" spans="1:7">
      <c r="A42738">
        <v>31059080</v>
      </c>
      <c r="B42738" t="s">
        <v>86</v>
      </c>
      <c r="C42738" s="38">
        <v>0.82</v>
      </c>
      <c r="G42738" t="s">
        <v>271</v>
      </c>
    </row>
    <row r="42739" spans="1:7">
      <c r="A42739">
        <v>31059080</v>
      </c>
      <c r="B42739" t="s">
        <v>86</v>
      </c>
      <c r="C42739" s="38">
        <v>0.82819999999999994</v>
      </c>
      <c r="E42739">
        <v>2026</v>
      </c>
      <c r="G42739" t="s">
        <v>271</v>
      </c>
    </row>
    <row r="42740" spans="1:7">
      <c r="A42740">
        <v>31059080</v>
      </c>
      <c r="B42740" t="s">
        <v>86</v>
      </c>
      <c r="C42740" s="38">
        <v>0.82819999999999994</v>
      </c>
      <c r="E42740">
        <v>2027</v>
      </c>
      <c r="G42740" t="s">
        <v>271</v>
      </c>
    </row>
    <row r="42741" spans="1:7">
      <c r="A42741">
        <v>31059080</v>
      </c>
      <c r="B42741" t="s">
        <v>86</v>
      </c>
      <c r="C42741" s="38">
        <v>0.82819999999999994</v>
      </c>
      <c r="E42741">
        <v>2028</v>
      </c>
      <c r="G42741" t="s">
        <v>271</v>
      </c>
    </row>
    <row r="42742" spans="1:7">
      <c r="A42742">
        <v>7601</v>
      </c>
      <c r="B42742" t="s">
        <v>86</v>
      </c>
      <c r="C42742" s="38">
        <v>2.2029999999999998</v>
      </c>
      <c r="D42742" t="s">
        <v>24</v>
      </c>
      <c r="G42742" t="s">
        <v>25</v>
      </c>
    </row>
    <row r="42743" spans="1:7">
      <c r="A42743">
        <v>7601</v>
      </c>
      <c r="B42743" t="s">
        <v>86</v>
      </c>
      <c r="C42743" s="38">
        <v>2.4232999999999998</v>
      </c>
      <c r="D42743" t="s">
        <v>24</v>
      </c>
      <c r="E42743">
        <v>2026</v>
      </c>
      <c r="G42743" t="s">
        <v>25</v>
      </c>
    </row>
    <row r="42744" spans="1:7">
      <c r="A42744">
        <v>7601</v>
      </c>
      <c r="B42744" t="s">
        <v>86</v>
      </c>
      <c r="C42744" s="38">
        <v>2.6435999999999997</v>
      </c>
      <c r="D42744" t="s">
        <v>24</v>
      </c>
      <c r="E42744">
        <v>2027</v>
      </c>
      <c r="G42744" t="s">
        <v>25</v>
      </c>
    </row>
    <row r="42745" spans="1:7">
      <c r="A42745">
        <v>7601</v>
      </c>
      <c r="B42745" t="s">
        <v>86</v>
      </c>
      <c r="C42745" s="38">
        <v>2.8638999999999997</v>
      </c>
      <c r="D42745" t="s">
        <v>24</v>
      </c>
      <c r="E42745">
        <v>2028</v>
      </c>
      <c r="G42745" t="s">
        <v>25</v>
      </c>
    </row>
    <row r="42746" spans="1:7">
      <c r="A42746">
        <v>7603</v>
      </c>
      <c r="B42746" t="s">
        <v>86</v>
      </c>
      <c r="C42746" s="38">
        <v>2.9449999999999998</v>
      </c>
      <c r="D42746" t="s">
        <v>24</v>
      </c>
      <c r="G42746" t="s">
        <v>25</v>
      </c>
    </row>
    <row r="42747" spans="1:7">
      <c r="A42747">
        <v>7603</v>
      </c>
      <c r="B42747" t="s">
        <v>86</v>
      </c>
      <c r="C42747" s="38">
        <v>3.2395</v>
      </c>
      <c r="D42747" t="s">
        <v>24</v>
      </c>
      <c r="E42747">
        <v>2026</v>
      </c>
      <c r="G42747" t="s">
        <v>25</v>
      </c>
    </row>
    <row r="42748" spans="1:7">
      <c r="A42748">
        <v>7603</v>
      </c>
      <c r="B42748" t="s">
        <v>86</v>
      </c>
      <c r="C42748" s="38">
        <v>3.5339999999999998</v>
      </c>
      <c r="D42748" t="s">
        <v>24</v>
      </c>
      <c r="E42748">
        <v>2027</v>
      </c>
      <c r="G42748" t="s">
        <v>25</v>
      </c>
    </row>
    <row r="42749" spans="1:7">
      <c r="A42749">
        <v>7603</v>
      </c>
      <c r="B42749" t="s">
        <v>86</v>
      </c>
      <c r="C42749" s="38">
        <v>3.8285</v>
      </c>
      <c r="D42749" t="s">
        <v>24</v>
      </c>
      <c r="E42749">
        <v>2028</v>
      </c>
      <c r="G42749" t="s">
        <v>25</v>
      </c>
    </row>
    <row r="42750" spans="1:7">
      <c r="A42750">
        <v>76041010</v>
      </c>
      <c r="B42750" t="s">
        <v>86</v>
      </c>
      <c r="C42750" s="38">
        <v>3.2330000000000001</v>
      </c>
      <c r="D42750" t="s">
        <v>24</v>
      </c>
      <c r="G42750" t="s">
        <v>25</v>
      </c>
    </row>
    <row r="42751" spans="1:7">
      <c r="A42751">
        <v>76041010</v>
      </c>
      <c r="B42751" t="s">
        <v>86</v>
      </c>
      <c r="C42751" s="38">
        <v>3.5563000000000002</v>
      </c>
      <c r="D42751" t="s">
        <v>24</v>
      </c>
      <c r="E42751">
        <v>2026</v>
      </c>
      <c r="G42751" t="s">
        <v>25</v>
      </c>
    </row>
    <row r="42752" spans="1:7">
      <c r="A42752">
        <v>76041010</v>
      </c>
      <c r="B42752" t="s">
        <v>86</v>
      </c>
      <c r="C42752" s="38">
        <v>3.8795999999999999</v>
      </c>
      <c r="D42752" t="s">
        <v>24</v>
      </c>
      <c r="E42752">
        <v>2027</v>
      </c>
      <c r="G42752" t="s">
        <v>25</v>
      </c>
    </row>
    <row r="42753" spans="1:7">
      <c r="A42753">
        <v>76041010</v>
      </c>
      <c r="B42753" t="s">
        <v>86</v>
      </c>
      <c r="C42753" s="38">
        <v>4.2029000000000005</v>
      </c>
      <c r="D42753" t="s">
        <v>24</v>
      </c>
      <c r="E42753">
        <v>2028</v>
      </c>
      <c r="G42753" t="s">
        <v>25</v>
      </c>
    </row>
    <row r="42754" spans="1:7">
      <c r="A42754">
        <v>76041090</v>
      </c>
      <c r="B42754" t="s">
        <v>86</v>
      </c>
      <c r="C42754" s="38">
        <v>3.2509999999999999</v>
      </c>
      <c r="D42754" t="s">
        <v>24</v>
      </c>
      <c r="G42754" t="s">
        <v>25</v>
      </c>
    </row>
    <row r="42755" spans="1:7">
      <c r="A42755">
        <v>76041090</v>
      </c>
      <c r="B42755" t="s">
        <v>86</v>
      </c>
      <c r="C42755" s="38">
        <v>3.5760999999999998</v>
      </c>
      <c r="D42755" t="s">
        <v>24</v>
      </c>
      <c r="E42755">
        <v>2026</v>
      </c>
      <c r="G42755" t="s">
        <v>25</v>
      </c>
    </row>
    <row r="42756" spans="1:7">
      <c r="A42756">
        <v>76041090</v>
      </c>
      <c r="B42756" t="s">
        <v>86</v>
      </c>
      <c r="C42756" s="38">
        <v>3.9011999999999998</v>
      </c>
      <c r="D42756" t="s">
        <v>24</v>
      </c>
      <c r="E42756">
        <v>2027</v>
      </c>
      <c r="G42756" t="s">
        <v>25</v>
      </c>
    </row>
    <row r="42757" spans="1:7">
      <c r="A42757">
        <v>76041090</v>
      </c>
      <c r="B42757" t="s">
        <v>86</v>
      </c>
      <c r="C42757" s="38">
        <v>4.2263000000000002</v>
      </c>
      <c r="D42757" t="s">
        <v>24</v>
      </c>
      <c r="E42757">
        <v>2028</v>
      </c>
      <c r="G42757" t="s">
        <v>25</v>
      </c>
    </row>
    <row r="42758" spans="1:7">
      <c r="A42758">
        <v>76042100</v>
      </c>
      <c r="B42758" t="s">
        <v>86</v>
      </c>
      <c r="C42758" s="38">
        <v>3.2509999999999999</v>
      </c>
      <c r="D42758" t="s">
        <v>24</v>
      </c>
      <c r="G42758" t="s">
        <v>25</v>
      </c>
    </row>
    <row r="42759" spans="1:7">
      <c r="A42759">
        <v>76042100</v>
      </c>
      <c r="B42759" t="s">
        <v>86</v>
      </c>
      <c r="C42759" s="38">
        <v>3.5760999999999998</v>
      </c>
      <c r="D42759" t="s">
        <v>24</v>
      </c>
      <c r="E42759">
        <v>2026</v>
      </c>
      <c r="G42759" t="s">
        <v>25</v>
      </c>
    </row>
    <row r="42760" spans="1:7">
      <c r="A42760">
        <v>76042100</v>
      </c>
      <c r="B42760" t="s">
        <v>86</v>
      </c>
      <c r="C42760" s="38">
        <v>3.9011999999999998</v>
      </c>
      <c r="D42760" t="s">
        <v>24</v>
      </c>
      <c r="E42760">
        <v>2027</v>
      </c>
      <c r="G42760" t="s">
        <v>25</v>
      </c>
    </row>
    <row r="42761" spans="1:7">
      <c r="A42761">
        <v>76042100</v>
      </c>
      <c r="B42761" t="s">
        <v>86</v>
      </c>
      <c r="C42761" s="38">
        <v>4.2263000000000002</v>
      </c>
      <c r="D42761" t="s">
        <v>24</v>
      </c>
      <c r="E42761">
        <v>2028</v>
      </c>
      <c r="G42761" t="s">
        <v>25</v>
      </c>
    </row>
    <row r="42762" spans="1:7">
      <c r="A42762">
        <v>76042910</v>
      </c>
      <c r="B42762" t="s">
        <v>86</v>
      </c>
      <c r="C42762" s="38">
        <v>3.2330000000000001</v>
      </c>
      <c r="D42762" t="s">
        <v>24</v>
      </c>
      <c r="G42762" t="s">
        <v>25</v>
      </c>
    </row>
    <row r="42763" spans="1:7">
      <c r="A42763">
        <v>76042910</v>
      </c>
      <c r="B42763" t="s">
        <v>86</v>
      </c>
      <c r="C42763" s="38">
        <v>3.5563000000000002</v>
      </c>
      <c r="D42763" t="s">
        <v>24</v>
      </c>
      <c r="E42763">
        <v>2026</v>
      </c>
      <c r="G42763" t="s">
        <v>25</v>
      </c>
    </row>
    <row r="42764" spans="1:7">
      <c r="A42764">
        <v>76042910</v>
      </c>
      <c r="B42764" t="s">
        <v>86</v>
      </c>
      <c r="C42764" s="38">
        <v>3.8795999999999999</v>
      </c>
      <c r="D42764" t="s">
        <v>24</v>
      </c>
      <c r="E42764">
        <v>2027</v>
      </c>
      <c r="G42764" t="s">
        <v>25</v>
      </c>
    </row>
    <row r="42765" spans="1:7">
      <c r="A42765">
        <v>76042910</v>
      </c>
      <c r="B42765" t="s">
        <v>86</v>
      </c>
      <c r="C42765" s="38">
        <v>4.2029000000000005</v>
      </c>
      <c r="D42765" t="s">
        <v>24</v>
      </c>
      <c r="E42765">
        <v>2028</v>
      </c>
      <c r="G42765" t="s">
        <v>25</v>
      </c>
    </row>
    <row r="42766" spans="1:7">
      <c r="A42766">
        <v>76042990</v>
      </c>
      <c r="B42766" t="s">
        <v>86</v>
      </c>
      <c r="C42766" s="38">
        <v>3.2509999999999999</v>
      </c>
      <c r="D42766" t="s">
        <v>24</v>
      </c>
      <c r="G42766" t="s">
        <v>25</v>
      </c>
    </row>
    <row r="42767" spans="1:7">
      <c r="A42767">
        <v>76042990</v>
      </c>
      <c r="B42767" t="s">
        <v>86</v>
      </c>
      <c r="C42767" s="38">
        <v>3.5760999999999998</v>
      </c>
      <c r="D42767" t="s">
        <v>24</v>
      </c>
      <c r="E42767">
        <v>2026</v>
      </c>
      <c r="G42767" t="s">
        <v>25</v>
      </c>
    </row>
    <row r="42768" spans="1:7">
      <c r="A42768">
        <v>76042990</v>
      </c>
      <c r="B42768" t="s">
        <v>86</v>
      </c>
      <c r="C42768" s="38">
        <v>3.9011999999999998</v>
      </c>
      <c r="D42768" t="s">
        <v>24</v>
      </c>
      <c r="E42768">
        <v>2027</v>
      </c>
      <c r="G42768" t="s">
        <v>25</v>
      </c>
    </row>
    <row r="42769" spans="1:7">
      <c r="A42769">
        <v>76042990</v>
      </c>
      <c r="B42769" t="s">
        <v>86</v>
      </c>
      <c r="C42769" s="38">
        <v>4.2263000000000002</v>
      </c>
      <c r="D42769" t="s">
        <v>24</v>
      </c>
      <c r="E42769">
        <v>2028</v>
      </c>
      <c r="G42769" t="s">
        <v>25</v>
      </c>
    </row>
    <row r="42770" spans="1:7">
      <c r="A42770">
        <v>7605</v>
      </c>
      <c r="B42770" t="s">
        <v>86</v>
      </c>
      <c r="C42770" s="38">
        <v>3.1840000000000002</v>
      </c>
      <c r="D42770" t="s">
        <v>24</v>
      </c>
      <c r="G42770" t="s">
        <v>25</v>
      </c>
    </row>
    <row r="42771" spans="1:7">
      <c r="A42771">
        <v>7605</v>
      </c>
      <c r="B42771" t="s">
        <v>86</v>
      </c>
      <c r="C42771" s="38">
        <v>3.5024000000000002</v>
      </c>
      <c r="D42771" t="s">
        <v>24</v>
      </c>
      <c r="E42771">
        <v>2026</v>
      </c>
      <c r="G42771" t="s">
        <v>25</v>
      </c>
    </row>
    <row r="42772" spans="1:7">
      <c r="A42772">
        <v>7605</v>
      </c>
      <c r="B42772" t="s">
        <v>86</v>
      </c>
      <c r="C42772" s="38">
        <v>3.8208000000000002</v>
      </c>
      <c r="D42772" t="s">
        <v>24</v>
      </c>
      <c r="E42772">
        <v>2027</v>
      </c>
      <c r="G42772" t="s">
        <v>25</v>
      </c>
    </row>
    <row r="42773" spans="1:7">
      <c r="A42773">
        <v>7605</v>
      </c>
      <c r="B42773" t="s">
        <v>86</v>
      </c>
      <c r="C42773" s="38">
        <v>4.1392000000000007</v>
      </c>
      <c r="D42773" t="s">
        <v>24</v>
      </c>
      <c r="E42773">
        <v>2028</v>
      </c>
      <c r="G42773" t="s">
        <v>25</v>
      </c>
    </row>
    <row r="42774" spans="1:7">
      <c r="A42774">
        <v>7606</v>
      </c>
      <c r="B42774" t="s">
        <v>86</v>
      </c>
      <c r="C42774" s="38">
        <v>3.7170000000000001</v>
      </c>
      <c r="D42774" t="s">
        <v>24</v>
      </c>
      <c r="G42774" t="s">
        <v>25</v>
      </c>
    </row>
    <row r="42775" spans="1:7">
      <c r="A42775">
        <v>7606</v>
      </c>
      <c r="B42775" t="s">
        <v>86</v>
      </c>
      <c r="C42775" s="38">
        <v>4.0887000000000002</v>
      </c>
      <c r="D42775" t="s">
        <v>24</v>
      </c>
      <c r="E42775">
        <v>2026</v>
      </c>
      <c r="G42775" t="s">
        <v>25</v>
      </c>
    </row>
    <row r="42776" spans="1:7">
      <c r="A42776">
        <v>7606</v>
      </c>
      <c r="B42776" t="s">
        <v>86</v>
      </c>
      <c r="C42776" s="38">
        <v>4.4603999999999999</v>
      </c>
      <c r="D42776" t="s">
        <v>24</v>
      </c>
      <c r="E42776">
        <v>2027</v>
      </c>
      <c r="G42776" t="s">
        <v>25</v>
      </c>
    </row>
    <row r="42777" spans="1:7">
      <c r="A42777">
        <v>7606</v>
      </c>
      <c r="B42777" t="s">
        <v>86</v>
      </c>
      <c r="C42777" s="38">
        <v>4.8321000000000005</v>
      </c>
      <c r="D42777" t="s">
        <v>24</v>
      </c>
      <c r="E42777">
        <v>2028</v>
      </c>
      <c r="G42777" t="s">
        <v>25</v>
      </c>
    </row>
    <row r="42778" spans="1:7">
      <c r="A42778">
        <v>7607</v>
      </c>
      <c r="B42778" t="s">
        <v>86</v>
      </c>
      <c r="C42778" s="38">
        <v>3.8929999999999998</v>
      </c>
      <c r="D42778" t="s">
        <v>24</v>
      </c>
      <c r="G42778" t="s">
        <v>25</v>
      </c>
    </row>
    <row r="42779" spans="1:7">
      <c r="A42779">
        <v>7607</v>
      </c>
      <c r="B42779" t="s">
        <v>86</v>
      </c>
      <c r="C42779" s="38">
        <v>4.2823000000000002</v>
      </c>
      <c r="D42779" t="s">
        <v>24</v>
      </c>
      <c r="E42779">
        <v>2026</v>
      </c>
      <c r="G42779" t="s">
        <v>25</v>
      </c>
    </row>
    <row r="42780" spans="1:7">
      <c r="A42780">
        <v>7607</v>
      </c>
      <c r="B42780" t="s">
        <v>86</v>
      </c>
      <c r="C42780" s="38">
        <v>4.6715999999999998</v>
      </c>
      <c r="D42780" t="s">
        <v>24</v>
      </c>
      <c r="E42780">
        <v>2027</v>
      </c>
      <c r="G42780" t="s">
        <v>25</v>
      </c>
    </row>
    <row r="42781" spans="1:7">
      <c r="A42781">
        <v>7607</v>
      </c>
      <c r="B42781" t="s">
        <v>86</v>
      </c>
      <c r="C42781" s="38">
        <v>5.0609000000000002</v>
      </c>
      <c r="D42781" t="s">
        <v>24</v>
      </c>
      <c r="E42781">
        <v>2028</v>
      </c>
      <c r="G42781" t="s">
        <v>25</v>
      </c>
    </row>
    <row r="42782" spans="1:7">
      <c r="A42782">
        <v>7608</v>
      </c>
      <c r="B42782" t="s">
        <v>86</v>
      </c>
      <c r="C42782" s="38">
        <v>3.22</v>
      </c>
      <c r="D42782" t="s">
        <v>24</v>
      </c>
      <c r="G42782" t="s">
        <v>25</v>
      </c>
    </row>
    <row r="42783" spans="1:7">
      <c r="A42783">
        <v>7608</v>
      </c>
      <c r="B42783" t="s">
        <v>86</v>
      </c>
      <c r="C42783" s="38">
        <v>3.5420000000000003</v>
      </c>
      <c r="D42783" t="s">
        <v>24</v>
      </c>
      <c r="E42783">
        <v>2026</v>
      </c>
      <c r="G42783" t="s">
        <v>25</v>
      </c>
    </row>
    <row r="42784" spans="1:7">
      <c r="A42784">
        <v>7608</v>
      </c>
      <c r="B42784" t="s">
        <v>86</v>
      </c>
      <c r="C42784" s="38">
        <v>3.8640000000000003</v>
      </c>
      <c r="D42784" t="s">
        <v>24</v>
      </c>
      <c r="E42784">
        <v>2027</v>
      </c>
      <c r="G42784" t="s">
        <v>25</v>
      </c>
    </row>
    <row r="42785" spans="1:7">
      <c r="A42785">
        <v>7608</v>
      </c>
      <c r="B42785" t="s">
        <v>86</v>
      </c>
      <c r="C42785" s="38">
        <v>4.1859999999999999</v>
      </c>
      <c r="D42785" t="s">
        <v>24</v>
      </c>
      <c r="E42785">
        <v>2028</v>
      </c>
      <c r="G42785" t="s">
        <v>25</v>
      </c>
    </row>
    <row r="42786" spans="1:7">
      <c r="A42786">
        <v>76090000</v>
      </c>
      <c r="B42786" t="s">
        <v>86</v>
      </c>
      <c r="C42786" s="38">
        <v>3.3220000000000001</v>
      </c>
      <c r="D42786" t="s">
        <v>24</v>
      </c>
      <c r="G42786" t="s">
        <v>25</v>
      </c>
    </row>
    <row r="42787" spans="1:7">
      <c r="A42787">
        <v>76090000</v>
      </c>
      <c r="B42787" t="s">
        <v>86</v>
      </c>
      <c r="C42787" s="38">
        <v>3.6541999999999999</v>
      </c>
      <c r="D42787" t="s">
        <v>24</v>
      </c>
      <c r="E42787">
        <v>2026</v>
      </c>
      <c r="G42787" t="s">
        <v>25</v>
      </c>
    </row>
    <row r="42788" spans="1:7">
      <c r="A42788">
        <v>76090000</v>
      </c>
      <c r="B42788" t="s">
        <v>86</v>
      </c>
      <c r="C42788" s="38">
        <v>3.9864000000000002</v>
      </c>
      <c r="D42788" t="s">
        <v>24</v>
      </c>
      <c r="E42788">
        <v>2027</v>
      </c>
      <c r="G42788" t="s">
        <v>25</v>
      </c>
    </row>
    <row r="42789" spans="1:7">
      <c r="A42789">
        <v>76090000</v>
      </c>
      <c r="B42789" t="s">
        <v>86</v>
      </c>
      <c r="C42789" s="38">
        <v>4.3186</v>
      </c>
      <c r="D42789" t="s">
        <v>24</v>
      </c>
      <c r="E42789">
        <v>2028</v>
      </c>
      <c r="G42789" t="s">
        <v>25</v>
      </c>
    </row>
    <row r="42790" spans="1:7">
      <c r="A42790">
        <v>76101000</v>
      </c>
      <c r="B42790" t="s">
        <v>86</v>
      </c>
      <c r="C42790" s="38">
        <v>3.2120000000000002</v>
      </c>
      <c r="D42790" t="s">
        <v>24</v>
      </c>
      <c r="G42790" t="s">
        <v>25</v>
      </c>
    </row>
    <row r="42791" spans="1:7">
      <c r="A42791">
        <v>76101000</v>
      </c>
      <c r="B42791" t="s">
        <v>86</v>
      </c>
      <c r="C42791" s="38">
        <v>3.5332000000000003</v>
      </c>
      <c r="D42791" t="s">
        <v>24</v>
      </c>
      <c r="E42791">
        <v>2026</v>
      </c>
      <c r="G42791" t="s">
        <v>25</v>
      </c>
    </row>
    <row r="42792" spans="1:7">
      <c r="A42792">
        <v>76101000</v>
      </c>
      <c r="B42792" t="s">
        <v>86</v>
      </c>
      <c r="C42792" s="38">
        <v>3.8544</v>
      </c>
      <c r="D42792" t="s">
        <v>24</v>
      </c>
      <c r="E42792">
        <v>2027</v>
      </c>
      <c r="G42792" t="s">
        <v>25</v>
      </c>
    </row>
    <row r="42793" spans="1:7">
      <c r="A42793">
        <v>76101000</v>
      </c>
      <c r="B42793" t="s">
        <v>86</v>
      </c>
      <c r="C42793" s="38">
        <v>4.1756000000000002</v>
      </c>
      <c r="D42793" t="s">
        <v>24</v>
      </c>
      <c r="E42793">
        <v>2028</v>
      </c>
      <c r="G42793" t="s">
        <v>25</v>
      </c>
    </row>
    <row r="42794" spans="1:7">
      <c r="A42794">
        <v>761090</v>
      </c>
      <c r="B42794" t="s">
        <v>86</v>
      </c>
      <c r="C42794" s="38">
        <v>3.2120000000000002</v>
      </c>
      <c r="D42794" t="s">
        <v>24</v>
      </c>
      <c r="G42794" t="s">
        <v>25</v>
      </c>
    </row>
    <row r="42795" spans="1:7">
      <c r="A42795">
        <v>761090</v>
      </c>
      <c r="B42795" t="s">
        <v>86</v>
      </c>
      <c r="C42795" s="38">
        <v>3.5332000000000003</v>
      </c>
      <c r="D42795" t="s">
        <v>24</v>
      </c>
      <c r="E42795">
        <v>2026</v>
      </c>
      <c r="G42795" t="s">
        <v>25</v>
      </c>
    </row>
    <row r="42796" spans="1:7">
      <c r="A42796">
        <v>761090</v>
      </c>
      <c r="B42796" t="s">
        <v>86</v>
      </c>
      <c r="C42796" s="38">
        <v>3.8544</v>
      </c>
      <c r="D42796" t="s">
        <v>24</v>
      </c>
      <c r="E42796">
        <v>2027</v>
      </c>
      <c r="G42796" t="s">
        <v>25</v>
      </c>
    </row>
    <row r="42797" spans="1:7">
      <c r="A42797">
        <v>761090</v>
      </c>
      <c r="B42797" t="s">
        <v>86</v>
      </c>
      <c r="C42797" s="38">
        <v>4.1756000000000002</v>
      </c>
      <c r="D42797" t="s">
        <v>24</v>
      </c>
      <c r="E42797">
        <v>2028</v>
      </c>
      <c r="G42797" t="s">
        <v>25</v>
      </c>
    </row>
    <row r="42798" spans="1:7">
      <c r="A42798">
        <v>76109010</v>
      </c>
      <c r="B42798" t="s">
        <v>86</v>
      </c>
      <c r="C42798" s="38">
        <v>3.2120000000000002</v>
      </c>
      <c r="D42798" t="s">
        <v>24</v>
      </c>
      <c r="G42798" t="s">
        <v>25</v>
      </c>
    </row>
    <row r="42799" spans="1:7">
      <c r="A42799">
        <v>76109010</v>
      </c>
      <c r="B42799" t="s">
        <v>86</v>
      </c>
      <c r="C42799" s="38">
        <v>3.5332000000000003</v>
      </c>
      <c r="D42799" t="s">
        <v>24</v>
      </c>
      <c r="E42799">
        <v>2026</v>
      </c>
      <c r="G42799" t="s">
        <v>25</v>
      </c>
    </row>
    <row r="42800" spans="1:7">
      <c r="A42800">
        <v>76109010</v>
      </c>
      <c r="B42800" t="s">
        <v>86</v>
      </c>
      <c r="C42800" s="38">
        <v>3.8544</v>
      </c>
      <c r="D42800" t="s">
        <v>24</v>
      </c>
      <c r="E42800">
        <v>2027</v>
      </c>
      <c r="G42800" t="s">
        <v>25</v>
      </c>
    </row>
    <row r="42801" spans="1:7">
      <c r="A42801">
        <v>76109010</v>
      </c>
      <c r="B42801" t="s">
        <v>86</v>
      </c>
      <c r="C42801" s="38">
        <v>4.1756000000000002</v>
      </c>
      <c r="D42801" t="s">
        <v>24</v>
      </c>
      <c r="E42801">
        <v>2028</v>
      </c>
      <c r="G42801" t="s">
        <v>25</v>
      </c>
    </row>
    <row r="42802" spans="1:7">
      <c r="A42802">
        <v>76109090</v>
      </c>
      <c r="B42802" t="s">
        <v>86</v>
      </c>
      <c r="C42802" s="38">
        <v>3.2120000000000002</v>
      </c>
      <c r="D42802" t="s">
        <v>24</v>
      </c>
      <c r="G42802" t="s">
        <v>25</v>
      </c>
    </row>
    <row r="42803" spans="1:7">
      <c r="A42803">
        <v>76109090</v>
      </c>
      <c r="B42803" t="s">
        <v>86</v>
      </c>
      <c r="C42803" s="38">
        <v>3.5332000000000003</v>
      </c>
      <c r="D42803" t="s">
        <v>24</v>
      </c>
      <c r="E42803">
        <v>2026</v>
      </c>
      <c r="G42803" t="s">
        <v>25</v>
      </c>
    </row>
    <row r="42804" spans="1:7">
      <c r="A42804">
        <v>76109090</v>
      </c>
      <c r="B42804" t="s">
        <v>86</v>
      </c>
      <c r="C42804" s="38">
        <v>3.8544</v>
      </c>
      <c r="D42804" t="s">
        <v>24</v>
      </c>
      <c r="E42804">
        <v>2027</v>
      </c>
      <c r="G42804" t="s">
        <v>25</v>
      </c>
    </row>
    <row r="42805" spans="1:7">
      <c r="A42805">
        <v>76109090</v>
      </c>
      <c r="B42805" t="s">
        <v>86</v>
      </c>
      <c r="C42805" s="38">
        <v>4.1756000000000002</v>
      </c>
      <c r="D42805" t="s">
        <v>24</v>
      </c>
      <c r="E42805">
        <v>2028</v>
      </c>
      <c r="G42805" t="s">
        <v>25</v>
      </c>
    </row>
    <row r="42806" spans="1:7">
      <c r="A42806">
        <v>76110000</v>
      </c>
      <c r="B42806" t="s">
        <v>86</v>
      </c>
      <c r="C42806" s="38">
        <v>4.0369999999999999</v>
      </c>
      <c r="D42806" t="s">
        <v>24</v>
      </c>
      <c r="G42806" t="s">
        <v>25</v>
      </c>
    </row>
    <row r="42807" spans="1:7">
      <c r="A42807">
        <v>76110000</v>
      </c>
      <c r="B42807" t="s">
        <v>86</v>
      </c>
      <c r="C42807" s="38">
        <v>4.4406999999999996</v>
      </c>
      <c r="D42807" t="s">
        <v>24</v>
      </c>
      <c r="E42807">
        <v>2026</v>
      </c>
      <c r="G42807" t="s">
        <v>25</v>
      </c>
    </row>
    <row r="42808" spans="1:7">
      <c r="A42808">
        <v>76110000</v>
      </c>
      <c r="B42808" t="s">
        <v>86</v>
      </c>
      <c r="C42808" s="38">
        <v>4.8444000000000003</v>
      </c>
      <c r="D42808" t="s">
        <v>24</v>
      </c>
      <c r="E42808">
        <v>2027</v>
      </c>
      <c r="G42808" t="s">
        <v>25</v>
      </c>
    </row>
    <row r="42809" spans="1:7">
      <c r="A42809">
        <v>76110000</v>
      </c>
      <c r="B42809" t="s">
        <v>86</v>
      </c>
      <c r="C42809" s="38">
        <v>5.2481</v>
      </c>
      <c r="D42809" t="s">
        <v>24</v>
      </c>
      <c r="E42809">
        <v>2028</v>
      </c>
      <c r="G42809" t="s">
        <v>25</v>
      </c>
    </row>
    <row r="42810" spans="1:7">
      <c r="A42810">
        <v>7612</v>
      </c>
      <c r="B42810" t="s">
        <v>86</v>
      </c>
      <c r="C42810" s="38">
        <v>3.944</v>
      </c>
      <c r="D42810" t="s">
        <v>24</v>
      </c>
      <c r="G42810" t="s">
        <v>25</v>
      </c>
    </row>
    <row r="42811" spans="1:7">
      <c r="A42811">
        <v>7612</v>
      </c>
      <c r="B42811" t="s">
        <v>86</v>
      </c>
      <c r="C42811" s="38">
        <v>4.3384</v>
      </c>
      <c r="D42811" t="s">
        <v>24</v>
      </c>
      <c r="E42811">
        <v>2026</v>
      </c>
      <c r="G42811" t="s">
        <v>25</v>
      </c>
    </row>
    <row r="42812" spans="1:7">
      <c r="A42812">
        <v>7612</v>
      </c>
      <c r="B42812" t="s">
        <v>86</v>
      </c>
      <c r="C42812" s="38">
        <v>4.7328000000000001</v>
      </c>
      <c r="D42812" t="s">
        <v>24</v>
      </c>
      <c r="E42812">
        <v>2027</v>
      </c>
      <c r="G42812" t="s">
        <v>25</v>
      </c>
    </row>
    <row r="42813" spans="1:7">
      <c r="A42813">
        <v>7612</v>
      </c>
      <c r="B42813" t="s">
        <v>86</v>
      </c>
      <c r="C42813" s="38">
        <v>5.1272000000000002</v>
      </c>
      <c r="D42813" t="s">
        <v>24</v>
      </c>
      <c r="E42813">
        <v>2028</v>
      </c>
      <c r="G42813" t="s">
        <v>25</v>
      </c>
    </row>
    <row r="42814" spans="1:7">
      <c r="A42814">
        <v>76130000</v>
      </c>
      <c r="B42814" t="s">
        <v>86</v>
      </c>
      <c r="C42814" s="38">
        <v>4.0369999999999999</v>
      </c>
      <c r="D42814" t="s">
        <v>24</v>
      </c>
      <c r="G42814" t="s">
        <v>25</v>
      </c>
    </row>
    <row r="42815" spans="1:7">
      <c r="A42815">
        <v>76130000</v>
      </c>
      <c r="B42815" t="s">
        <v>86</v>
      </c>
      <c r="C42815" s="38">
        <v>4.4406999999999996</v>
      </c>
      <c r="D42815" t="s">
        <v>24</v>
      </c>
      <c r="E42815">
        <v>2026</v>
      </c>
      <c r="G42815" t="s">
        <v>25</v>
      </c>
    </row>
    <row r="42816" spans="1:7">
      <c r="A42816">
        <v>76130000</v>
      </c>
      <c r="B42816" t="s">
        <v>86</v>
      </c>
      <c r="C42816" s="38">
        <v>4.8444000000000003</v>
      </c>
      <c r="D42816" t="s">
        <v>24</v>
      </c>
      <c r="E42816">
        <v>2027</v>
      </c>
      <c r="G42816" t="s">
        <v>25</v>
      </c>
    </row>
    <row r="42817" spans="1:7">
      <c r="A42817">
        <v>76130000</v>
      </c>
      <c r="B42817" t="s">
        <v>86</v>
      </c>
      <c r="C42817" s="38">
        <v>5.2481</v>
      </c>
      <c r="D42817" t="s">
        <v>24</v>
      </c>
      <c r="E42817">
        <v>2028</v>
      </c>
      <c r="G42817" t="s">
        <v>25</v>
      </c>
    </row>
    <row r="42818" spans="1:7">
      <c r="A42818">
        <v>7614</v>
      </c>
      <c r="B42818" t="s">
        <v>86</v>
      </c>
      <c r="C42818" s="38">
        <v>3.2970000000000002</v>
      </c>
      <c r="D42818" t="s">
        <v>24</v>
      </c>
      <c r="G42818" t="s">
        <v>25</v>
      </c>
    </row>
    <row r="42819" spans="1:7">
      <c r="A42819">
        <v>7614</v>
      </c>
      <c r="B42819" t="s">
        <v>86</v>
      </c>
      <c r="C42819" s="38">
        <v>3.6267</v>
      </c>
      <c r="D42819" t="s">
        <v>24</v>
      </c>
      <c r="E42819">
        <v>2026</v>
      </c>
      <c r="G42819" t="s">
        <v>25</v>
      </c>
    </row>
    <row r="42820" spans="1:7">
      <c r="A42820">
        <v>7614</v>
      </c>
      <c r="B42820" t="s">
        <v>86</v>
      </c>
      <c r="C42820" s="38">
        <v>3.9564000000000004</v>
      </c>
      <c r="D42820" t="s">
        <v>24</v>
      </c>
      <c r="E42820">
        <v>2027</v>
      </c>
      <c r="G42820" t="s">
        <v>25</v>
      </c>
    </row>
    <row r="42821" spans="1:7">
      <c r="A42821">
        <v>7614</v>
      </c>
      <c r="B42821" t="s">
        <v>86</v>
      </c>
      <c r="C42821" s="38">
        <v>4.2861000000000002</v>
      </c>
      <c r="D42821" t="s">
        <v>24</v>
      </c>
      <c r="E42821">
        <v>2028</v>
      </c>
      <c r="G42821" t="s">
        <v>25</v>
      </c>
    </row>
    <row r="42822" spans="1:7">
      <c r="A42822">
        <v>76161000</v>
      </c>
      <c r="B42822" t="s">
        <v>86</v>
      </c>
      <c r="C42822" s="38">
        <v>3.891</v>
      </c>
      <c r="D42822" t="s">
        <v>24</v>
      </c>
      <c r="G42822" t="s">
        <v>25</v>
      </c>
    </row>
    <row r="42823" spans="1:7">
      <c r="A42823">
        <v>76161000</v>
      </c>
      <c r="B42823" t="s">
        <v>86</v>
      </c>
      <c r="C42823" s="38">
        <v>4.2801</v>
      </c>
      <c r="D42823" t="s">
        <v>24</v>
      </c>
      <c r="E42823">
        <v>2026</v>
      </c>
      <c r="G42823" t="s">
        <v>25</v>
      </c>
    </row>
    <row r="42824" spans="1:7">
      <c r="A42824">
        <v>76161000</v>
      </c>
      <c r="B42824" t="s">
        <v>86</v>
      </c>
      <c r="C42824" s="38">
        <v>4.6692</v>
      </c>
      <c r="D42824" t="s">
        <v>24</v>
      </c>
      <c r="E42824">
        <v>2027</v>
      </c>
      <c r="G42824" t="s">
        <v>25</v>
      </c>
    </row>
    <row r="42825" spans="1:7">
      <c r="A42825">
        <v>76161000</v>
      </c>
      <c r="B42825" t="s">
        <v>86</v>
      </c>
      <c r="C42825" s="38">
        <v>5.0583</v>
      </c>
      <c r="D42825" t="s">
        <v>24</v>
      </c>
      <c r="E42825">
        <v>2028</v>
      </c>
      <c r="G42825" t="s">
        <v>25</v>
      </c>
    </row>
    <row r="42826" spans="1:7">
      <c r="A42826">
        <v>76169100</v>
      </c>
      <c r="B42826" t="s">
        <v>86</v>
      </c>
      <c r="C42826" s="38">
        <v>3.891</v>
      </c>
      <c r="D42826" t="s">
        <v>24</v>
      </c>
      <c r="G42826" t="s">
        <v>25</v>
      </c>
    </row>
    <row r="42827" spans="1:7">
      <c r="A42827">
        <v>76169100</v>
      </c>
      <c r="B42827" t="s">
        <v>86</v>
      </c>
      <c r="C42827" s="38">
        <v>4.2801</v>
      </c>
      <c r="D42827" t="s">
        <v>24</v>
      </c>
      <c r="E42827">
        <v>2026</v>
      </c>
      <c r="G42827" t="s">
        <v>25</v>
      </c>
    </row>
    <row r="42828" spans="1:7">
      <c r="A42828">
        <v>76169100</v>
      </c>
      <c r="B42828" t="s">
        <v>86</v>
      </c>
      <c r="C42828" s="38">
        <v>4.6692</v>
      </c>
      <c r="D42828" t="s">
        <v>24</v>
      </c>
      <c r="E42828">
        <v>2027</v>
      </c>
      <c r="G42828" t="s">
        <v>25</v>
      </c>
    </row>
    <row r="42829" spans="1:7">
      <c r="A42829">
        <v>76169100</v>
      </c>
      <c r="B42829" t="s">
        <v>86</v>
      </c>
      <c r="C42829" s="38">
        <v>5.0583</v>
      </c>
      <c r="D42829" t="s">
        <v>24</v>
      </c>
      <c r="E42829">
        <v>2028</v>
      </c>
      <c r="G42829" t="s">
        <v>25</v>
      </c>
    </row>
    <row r="42830" spans="1:7">
      <c r="A42830">
        <v>76169910</v>
      </c>
      <c r="B42830" t="s">
        <v>86</v>
      </c>
      <c r="C42830" s="38">
        <v>2.9529999999999998</v>
      </c>
      <c r="D42830" t="s">
        <v>24</v>
      </c>
      <c r="G42830" t="s">
        <v>25</v>
      </c>
    </row>
    <row r="42831" spans="1:7">
      <c r="A42831">
        <v>76169910</v>
      </c>
      <c r="B42831" t="s">
        <v>86</v>
      </c>
      <c r="C42831" s="38">
        <v>3.2483</v>
      </c>
      <c r="D42831" t="s">
        <v>24</v>
      </c>
      <c r="E42831">
        <v>2026</v>
      </c>
      <c r="G42831" t="s">
        <v>25</v>
      </c>
    </row>
    <row r="42832" spans="1:7">
      <c r="A42832">
        <v>76169910</v>
      </c>
      <c r="B42832" t="s">
        <v>86</v>
      </c>
      <c r="C42832" s="38">
        <v>3.5435999999999996</v>
      </c>
      <c r="D42832" t="s">
        <v>24</v>
      </c>
      <c r="E42832">
        <v>2027</v>
      </c>
      <c r="G42832" t="s">
        <v>25</v>
      </c>
    </row>
    <row r="42833" spans="1:7">
      <c r="A42833">
        <v>76169910</v>
      </c>
      <c r="B42833" t="s">
        <v>86</v>
      </c>
      <c r="C42833" s="38">
        <v>3.8388999999999998</v>
      </c>
      <c r="D42833" t="s">
        <v>24</v>
      </c>
      <c r="E42833">
        <v>2028</v>
      </c>
      <c r="G42833" t="s">
        <v>25</v>
      </c>
    </row>
    <row r="42834" spans="1:7">
      <c r="A42834">
        <v>76169990</v>
      </c>
      <c r="B42834" t="s">
        <v>86</v>
      </c>
      <c r="C42834" s="38">
        <v>3.891</v>
      </c>
      <c r="D42834" t="s">
        <v>24</v>
      </c>
      <c r="G42834" t="s">
        <v>25</v>
      </c>
    </row>
    <row r="42835" spans="1:7">
      <c r="A42835">
        <v>76169990</v>
      </c>
      <c r="B42835" t="s">
        <v>86</v>
      </c>
      <c r="C42835" s="38">
        <v>4.2801</v>
      </c>
      <c r="D42835" t="s">
        <v>24</v>
      </c>
      <c r="E42835">
        <v>2026</v>
      </c>
      <c r="G42835" t="s">
        <v>25</v>
      </c>
    </row>
    <row r="42836" spans="1:7">
      <c r="A42836">
        <v>76169990</v>
      </c>
      <c r="B42836" t="s">
        <v>86</v>
      </c>
      <c r="C42836" s="38">
        <v>4.6692</v>
      </c>
      <c r="D42836" t="s">
        <v>24</v>
      </c>
      <c r="E42836">
        <v>2027</v>
      </c>
      <c r="G42836" t="s">
        <v>25</v>
      </c>
    </row>
    <row r="42837" spans="1:7">
      <c r="A42837">
        <v>76169990</v>
      </c>
      <c r="B42837" t="s">
        <v>86</v>
      </c>
      <c r="C42837" s="38">
        <v>5.0583</v>
      </c>
      <c r="D42837" t="s">
        <v>24</v>
      </c>
      <c r="E42837">
        <v>2028</v>
      </c>
      <c r="G42837" t="s">
        <v>25</v>
      </c>
    </row>
    <row r="42838" spans="1:7">
      <c r="A42838">
        <v>28041000</v>
      </c>
      <c r="B42838" t="s">
        <v>86</v>
      </c>
      <c r="C42838" s="38">
        <v>17.739999999999998</v>
      </c>
      <c r="G42838" t="s">
        <v>272</v>
      </c>
    </row>
    <row r="42839" spans="1:7">
      <c r="A42839">
        <v>28041000</v>
      </c>
      <c r="B42839" t="s">
        <v>86</v>
      </c>
      <c r="C42839" s="38">
        <v>19.513999999999999</v>
      </c>
      <c r="E42839">
        <v>2026</v>
      </c>
      <c r="G42839" t="s">
        <v>272</v>
      </c>
    </row>
    <row r="42840" spans="1:7">
      <c r="A42840">
        <v>28041000</v>
      </c>
      <c r="B42840" t="s">
        <v>86</v>
      </c>
      <c r="C42840" s="38">
        <v>21.287999999999997</v>
      </c>
      <c r="E42840">
        <v>2027</v>
      </c>
      <c r="G42840" t="s">
        <v>272</v>
      </c>
    </row>
    <row r="42841" spans="1:7">
      <c r="A42841">
        <v>28041000</v>
      </c>
      <c r="B42841" t="s">
        <v>86</v>
      </c>
      <c r="C42841" s="38">
        <v>23.061999999999998</v>
      </c>
      <c r="E42841">
        <v>2028</v>
      </c>
      <c r="G42841" t="s">
        <v>272</v>
      </c>
    </row>
    <row r="42842" spans="1:7">
      <c r="A42842">
        <v>26011200</v>
      </c>
      <c r="B42842" t="s">
        <v>86</v>
      </c>
      <c r="C42842" s="38">
        <v>0.68600000000000005</v>
      </c>
      <c r="G42842" t="s">
        <v>273</v>
      </c>
    </row>
    <row r="42843" spans="1:7">
      <c r="A42843">
        <v>26011200</v>
      </c>
      <c r="B42843" t="s">
        <v>86</v>
      </c>
      <c r="C42843" s="38">
        <v>0.75460000000000005</v>
      </c>
      <c r="E42843">
        <v>2026</v>
      </c>
      <c r="G42843" t="s">
        <v>273</v>
      </c>
    </row>
    <row r="42844" spans="1:7">
      <c r="A42844">
        <v>26011200</v>
      </c>
      <c r="B42844" t="s">
        <v>86</v>
      </c>
      <c r="C42844" s="38">
        <v>0.82320000000000004</v>
      </c>
      <c r="E42844">
        <v>2027</v>
      </c>
      <c r="G42844" t="s">
        <v>273</v>
      </c>
    </row>
    <row r="42845" spans="1:7">
      <c r="A42845">
        <v>26011200</v>
      </c>
      <c r="B42845" t="s">
        <v>86</v>
      </c>
      <c r="C42845" s="38">
        <v>0.89180000000000004</v>
      </c>
      <c r="E42845">
        <v>2028</v>
      </c>
      <c r="G42845" t="s">
        <v>273</v>
      </c>
    </row>
    <row r="42846" spans="1:7">
      <c r="A42846">
        <v>7201</v>
      </c>
      <c r="B42846" t="s">
        <v>86</v>
      </c>
      <c r="C42846" s="38">
        <v>3.48</v>
      </c>
      <c r="G42846" t="s">
        <v>273</v>
      </c>
    </row>
    <row r="42847" spans="1:7">
      <c r="A42847">
        <v>7201</v>
      </c>
      <c r="B42847" t="s">
        <v>86</v>
      </c>
      <c r="C42847" s="38">
        <v>3.8279999999999998</v>
      </c>
      <c r="E42847">
        <v>2026</v>
      </c>
      <c r="G42847" t="s">
        <v>273</v>
      </c>
    </row>
    <row r="42848" spans="1:7">
      <c r="A42848">
        <v>7201</v>
      </c>
      <c r="B42848" t="s">
        <v>86</v>
      </c>
      <c r="C42848" s="38">
        <v>4.1760000000000002</v>
      </c>
      <c r="E42848">
        <v>2027</v>
      </c>
      <c r="G42848" t="s">
        <v>273</v>
      </c>
    </row>
    <row r="42849" spans="1:7">
      <c r="A42849">
        <v>7201</v>
      </c>
      <c r="B42849" t="s">
        <v>86</v>
      </c>
      <c r="C42849" s="38">
        <v>4.524</v>
      </c>
      <c r="E42849">
        <v>2028</v>
      </c>
      <c r="G42849" t="s">
        <v>273</v>
      </c>
    </row>
    <row r="42850" spans="1:7">
      <c r="A42850">
        <v>720211</v>
      </c>
      <c r="B42850" t="s">
        <v>86</v>
      </c>
      <c r="C42850" s="38">
        <v>1.69</v>
      </c>
      <c r="G42850" t="s">
        <v>273</v>
      </c>
    </row>
    <row r="42851" spans="1:7">
      <c r="A42851">
        <v>720211</v>
      </c>
      <c r="B42851" t="s">
        <v>86</v>
      </c>
      <c r="C42851" s="38">
        <v>1.859</v>
      </c>
      <c r="E42851">
        <v>2026</v>
      </c>
      <c r="G42851" t="s">
        <v>273</v>
      </c>
    </row>
    <row r="42852" spans="1:7">
      <c r="A42852">
        <v>720211</v>
      </c>
      <c r="B42852" t="s">
        <v>86</v>
      </c>
      <c r="C42852" s="38">
        <v>2.028</v>
      </c>
      <c r="E42852">
        <v>2027</v>
      </c>
      <c r="G42852" t="s">
        <v>273</v>
      </c>
    </row>
    <row r="42853" spans="1:7">
      <c r="A42853">
        <v>720211</v>
      </c>
      <c r="B42853" t="s">
        <v>86</v>
      </c>
      <c r="C42853" s="38">
        <v>2.1970000000000001</v>
      </c>
      <c r="E42853">
        <v>2028</v>
      </c>
      <c r="G42853" t="s">
        <v>273</v>
      </c>
    </row>
    <row r="42854" spans="1:7">
      <c r="A42854">
        <v>720219</v>
      </c>
      <c r="B42854" t="s">
        <v>86</v>
      </c>
      <c r="C42854" s="38">
        <v>5.59</v>
      </c>
      <c r="G42854" t="s">
        <v>273</v>
      </c>
    </row>
    <row r="42855" spans="1:7">
      <c r="A42855">
        <v>720219</v>
      </c>
      <c r="B42855" t="s">
        <v>86</v>
      </c>
      <c r="C42855" s="38">
        <v>6.149</v>
      </c>
      <c r="E42855">
        <v>2026</v>
      </c>
      <c r="G42855" t="s">
        <v>273</v>
      </c>
    </row>
    <row r="42856" spans="1:7">
      <c r="A42856">
        <v>720219</v>
      </c>
      <c r="B42856" t="s">
        <v>86</v>
      </c>
      <c r="C42856" s="38">
        <v>6.7080000000000002</v>
      </c>
      <c r="E42856">
        <v>2027</v>
      </c>
      <c r="G42856" t="s">
        <v>273</v>
      </c>
    </row>
    <row r="42857" spans="1:7">
      <c r="A42857">
        <v>720219</v>
      </c>
      <c r="B42857" t="s">
        <v>86</v>
      </c>
      <c r="C42857" s="38">
        <v>7.2670000000000003</v>
      </c>
      <c r="E42857">
        <v>2028</v>
      </c>
      <c r="G42857" t="s">
        <v>273</v>
      </c>
    </row>
    <row r="42858" spans="1:7">
      <c r="A42858">
        <v>720241</v>
      </c>
      <c r="B42858" t="s">
        <v>86</v>
      </c>
      <c r="C42858" s="38">
        <v>2.35</v>
      </c>
      <c r="G42858" t="s">
        <v>273</v>
      </c>
    </row>
    <row r="42859" spans="1:7">
      <c r="A42859">
        <v>720241</v>
      </c>
      <c r="B42859" t="s">
        <v>86</v>
      </c>
      <c r="C42859" s="38">
        <v>2.585</v>
      </c>
      <c r="E42859">
        <v>2026</v>
      </c>
      <c r="G42859" t="s">
        <v>273</v>
      </c>
    </row>
    <row r="42860" spans="1:7">
      <c r="A42860">
        <v>720241</v>
      </c>
      <c r="B42860" t="s">
        <v>86</v>
      </c>
      <c r="C42860" s="38">
        <v>2.8200000000000003</v>
      </c>
      <c r="E42860">
        <v>2027</v>
      </c>
      <c r="G42860" t="s">
        <v>273</v>
      </c>
    </row>
    <row r="42861" spans="1:7">
      <c r="A42861">
        <v>720241</v>
      </c>
      <c r="B42861" t="s">
        <v>86</v>
      </c>
      <c r="C42861" s="38">
        <v>3.0550000000000002</v>
      </c>
      <c r="E42861">
        <v>2028</v>
      </c>
      <c r="G42861" t="s">
        <v>273</v>
      </c>
    </row>
    <row r="42862" spans="1:7">
      <c r="A42862">
        <v>720249</v>
      </c>
      <c r="B42862" t="s">
        <v>86</v>
      </c>
      <c r="C42862" s="38">
        <v>2.87</v>
      </c>
      <c r="G42862" t="s">
        <v>273</v>
      </c>
    </row>
    <row r="42863" spans="1:7">
      <c r="A42863">
        <v>720249</v>
      </c>
      <c r="B42863" t="s">
        <v>86</v>
      </c>
      <c r="C42863" s="38">
        <v>3.157</v>
      </c>
      <c r="E42863">
        <v>2026</v>
      </c>
      <c r="G42863" t="s">
        <v>273</v>
      </c>
    </row>
    <row r="42864" spans="1:7">
      <c r="A42864">
        <v>720249</v>
      </c>
      <c r="B42864" t="s">
        <v>86</v>
      </c>
      <c r="C42864" s="38">
        <v>3.444</v>
      </c>
      <c r="E42864">
        <v>2027</v>
      </c>
      <c r="G42864" t="s">
        <v>273</v>
      </c>
    </row>
    <row r="42865" spans="1:7">
      <c r="A42865">
        <v>720249</v>
      </c>
      <c r="B42865" t="s">
        <v>86</v>
      </c>
      <c r="C42865" s="38">
        <v>3.7310000000000003</v>
      </c>
      <c r="E42865">
        <v>2028</v>
      </c>
      <c r="G42865" t="s">
        <v>273</v>
      </c>
    </row>
    <row r="42866" spans="1:7">
      <c r="A42866">
        <v>72026000</v>
      </c>
      <c r="B42866" t="s">
        <v>86</v>
      </c>
      <c r="C42866" s="38">
        <v>4.0140000000000002</v>
      </c>
      <c r="G42866" t="s">
        <v>273</v>
      </c>
    </row>
    <row r="42867" spans="1:7">
      <c r="A42867">
        <v>72026000</v>
      </c>
      <c r="B42867" t="s">
        <v>86</v>
      </c>
      <c r="C42867" s="38">
        <v>4.4154</v>
      </c>
      <c r="E42867">
        <v>2026</v>
      </c>
      <c r="G42867" t="s">
        <v>273</v>
      </c>
    </row>
    <row r="42868" spans="1:7">
      <c r="A42868">
        <v>72026000</v>
      </c>
      <c r="B42868" t="s">
        <v>86</v>
      </c>
      <c r="C42868" s="38">
        <v>4.8168000000000006</v>
      </c>
      <c r="E42868">
        <v>2027</v>
      </c>
      <c r="G42868" t="s">
        <v>273</v>
      </c>
    </row>
    <row r="42869" spans="1:7">
      <c r="A42869">
        <v>72026000</v>
      </c>
      <c r="B42869" t="s">
        <v>86</v>
      </c>
      <c r="C42869" s="38">
        <v>5.2182000000000004</v>
      </c>
      <c r="E42869">
        <v>2028</v>
      </c>
      <c r="G42869" t="s">
        <v>273</v>
      </c>
    </row>
    <row r="42870" spans="1:7">
      <c r="A42870">
        <v>7203</v>
      </c>
      <c r="B42870" t="s">
        <v>86</v>
      </c>
      <c r="C42870" s="38">
        <v>1.325</v>
      </c>
      <c r="G42870" t="s">
        <v>273</v>
      </c>
    </row>
    <row r="42871" spans="1:7">
      <c r="A42871">
        <v>7203</v>
      </c>
      <c r="B42871" t="s">
        <v>86</v>
      </c>
      <c r="C42871" s="38">
        <v>1.4575</v>
      </c>
      <c r="E42871">
        <v>2026</v>
      </c>
      <c r="G42871" t="s">
        <v>273</v>
      </c>
    </row>
    <row r="42872" spans="1:7">
      <c r="A42872">
        <v>7203</v>
      </c>
      <c r="B42872" t="s">
        <v>86</v>
      </c>
      <c r="C42872" s="38">
        <v>1.5899999999999999</v>
      </c>
      <c r="E42872">
        <v>2027</v>
      </c>
      <c r="G42872" t="s">
        <v>273</v>
      </c>
    </row>
    <row r="42873" spans="1:7">
      <c r="A42873">
        <v>7203</v>
      </c>
      <c r="B42873" t="s">
        <v>86</v>
      </c>
      <c r="C42873" s="38">
        <v>1.7224999999999999</v>
      </c>
      <c r="E42873">
        <v>2028</v>
      </c>
      <c r="G42873" t="s">
        <v>273</v>
      </c>
    </row>
    <row r="42874" spans="1:7">
      <c r="A42874">
        <v>7205</v>
      </c>
      <c r="B42874" t="s">
        <v>86</v>
      </c>
      <c r="C42874" s="38">
        <v>3.7149999999999999</v>
      </c>
      <c r="D42874" t="s">
        <v>20</v>
      </c>
      <c r="G42874" t="s">
        <v>273</v>
      </c>
    </row>
    <row r="42875" spans="1:7">
      <c r="A42875">
        <v>7205</v>
      </c>
      <c r="B42875" t="s">
        <v>86</v>
      </c>
      <c r="C42875" s="38">
        <v>4.0865</v>
      </c>
      <c r="D42875" t="s">
        <v>20</v>
      </c>
      <c r="E42875">
        <v>2026</v>
      </c>
      <c r="G42875" t="s">
        <v>273</v>
      </c>
    </row>
    <row r="42876" spans="1:7">
      <c r="A42876">
        <v>7205</v>
      </c>
      <c r="B42876" t="s">
        <v>86</v>
      </c>
      <c r="C42876" s="38">
        <v>4.4580000000000002</v>
      </c>
      <c r="D42876" t="s">
        <v>20</v>
      </c>
      <c r="E42876">
        <v>2027</v>
      </c>
      <c r="G42876" t="s">
        <v>273</v>
      </c>
    </row>
    <row r="42877" spans="1:7">
      <c r="A42877">
        <v>7205</v>
      </c>
      <c r="B42877" t="s">
        <v>86</v>
      </c>
      <c r="C42877" s="38">
        <v>4.8294999999999995</v>
      </c>
      <c r="D42877" t="s">
        <v>20</v>
      </c>
      <c r="E42877">
        <v>2028</v>
      </c>
      <c r="G42877" t="s">
        <v>273</v>
      </c>
    </row>
    <row r="42878" spans="1:7">
      <c r="A42878">
        <v>72061000</v>
      </c>
      <c r="B42878" t="s">
        <v>86</v>
      </c>
      <c r="C42878" s="38">
        <v>3.75</v>
      </c>
      <c r="D42878" t="s">
        <v>20</v>
      </c>
      <c r="G42878" t="s">
        <v>273</v>
      </c>
    </row>
    <row r="42879" spans="1:7">
      <c r="A42879">
        <v>72061000</v>
      </c>
      <c r="B42879" t="s">
        <v>86</v>
      </c>
      <c r="C42879" s="38">
        <v>4.125</v>
      </c>
      <c r="D42879" t="s">
        <v>20</v>
      </c>
      <c r="E42879">
        <v>2026</v>
      </c>
      <c r="G42879" t="s">
        <v>273</v>
      </c>
    </row>
    <row r="42880" spans="1:7">
      <c r="A42880">
        <v>72061000</v>
      </c>
      <c r="B42880" t="s">
        <v>86</v>
      </c>
      <c r="C42880" s="38">
        <v>4.5</v>
      </c>
      <c r="D42880" t="s">
        <v>20</v>
      </c>
      <c r="E42880">
        <v>2027</v>
      </c>
      <c r="G42880" t="s">
        <v>273</v>
      </c>
    </row>
    <row r="42881" spans="1:7">
      <c r="A42881">
        <v>72061000</v>
      </c>
      <c r="B42881" t="s">
        <v>86</v>
      </c>
      <c r="C42881" s="38">
        <v>4.875</v>
      </c>
      <c r="D42881" t="s">
        <v>20</v>
      </c>
      <c r="E42881">
        <v>2028</v>
      </c>
      <c r="G42881" t="s">
        <v>273</v>
      </c>
    </row>
    <row r="42882" spans="1:7">
      <c r="A42882">
        <v>72069000</v>
      </c>
      <c r="B42882" t="s">
        <v>86</v>
      </c>
      <c r="C42882" s="38">
        <v>3.75</v>
      </c>
      <c r="D42882" t="s">
        <v>20</v>
      </c>
      <c r="G42882" t="s">
        <v>273</v>
      </c>
    </row>
    <row r="42883" spans="1:7">
      <c r="A42883">
        <v>72069000</v>
      </c>
      <c r="B42883" t="s">
        <v>86</v>
      </c>
      <c r="C42883" s="38">
        <v>4.125</v>
      </c>
      <c r="D42883" t="s">
        <v>20</v>
      </c>
      <c r="E42883">
        <v>2026</v>
      </c>
      <c r="G42883" t="s">
        <v>273</v>
      </c>
    </row>
    <row r="42884" spans="1:7">
      <c r="A42884">
        <v>72069000</v>
      </c>
      <c r="B42884" t="s">
        <v>86</v>
      </c>
      <c r="C42884" s="38">
        <v>4.5</v>
      </c>
      <c r="D42884" t="s">
        <v>20</v>
      </c>
      <c r="E42884">
        <v>2027</v>
      </c>
      <c r="G42884" t="s">
        <v>273</v>
      </c>
    </row>
    <row r="42885" spans="1:7">
      <c r="A42885">
        <v>72069000</v>
      </c>
      <c r="B42885" t="s">
        <v>86</v>
      </c>
      <c r="C42885" s="38">
        <v>4.875</v>
      </c>
      <c r="D42885" t="s">
        <v>20</v>
      </c>
      <c r="E42885">
        <v>2028</v>
      </c>
      <c r="G42885" t="s">
        <v>273</v>
      </c>
    </row>
    <row r="42886" spans="1:7">
      <c r="A42886">
        <v>72071111</v>
      </c>
      <c r="B42886" t="s">
        <v>86</v>
      </c>
      <c r="C42886" s="38">
        <v>3.996</v>
      </c>
      <c r="D42886" t="s">
        <v>20</v>
      </c>
      <c r="G42886" t="s">
        <v>273</v>
      </c>
    </row>
    <row r="42887" spans="1:7">
      <c r="A42887">
        <v>72071111</v>
      </c>
      <c r="B42887" t="s">
        <v>86</v>
      </c>
      <c r="C42887" s="38">
        <v>4.3956</v>
      </c>
      <c r="D42887" t="s">
        <v>20</v>
      </c>
      <c r="E42887">
        <v>2026</v>
      </c>
      <c r="G42887" t="s">
        <v>273</v>
      </c>
    </row>
    <row r="42888" spans="1:7">
      <c r="A42888">
        <v>72071111</v>
      </c>
      <c r="B42888" t="s">
        <v>86</v>
      </c>
      <c r="C42888" s="38">
        <v>4.7952000000000004</v>
      </c>
      <c r="D42888" t="s">
        <v>20</v>
      </c>
      <c r="E42888">
        <v>2027</v>
      </c>
      <c r="G42888" t="s">
        <v>273</v>
      </c>
    </row>
    <row r="42889" spans="1:7">
      <c r="A42889">
        <v>72071111</v>
      </c>
      <c r="B42889" t="s">
        <v>86</v>
      </c>
      <c r="C42889" s="38">
        <v>5.1947999999999999</v>
      </c>
      <c r="D42889" t="s">
        <v>20</v>
      </c>
      <c r="E42889">
        <v>2028</v>
      </c>
      <c r="G42889" t="s">
        <v>273</v>
      </c>
    </row>
    <row r="42890" spans="1:7">
      <c r="A42890">
        <v>72071114</v>
      </c>
      <c r="B42890" t="s">
        <v>86</v>
      </c>
      <c r="C42890" s="38">
        <v>3.996</v>
      </c>
      <c r="D42890" t="s">
        <v>20</v>
      </c>
      <c r="G42890" t="s">
        <v>273</v>
      </c>
    </row>
    <row r="42891" spans="1:7">
      <c r="A42891">
        <v>72071114</v>
      </c>
      <c r="B42891" t="s">
        <v>86</v>
      </c>
      <c r="C42891" s="38">
        <v>4.3956</v>
      </c>
      <c r="D42891" t="s">
        <v>20</v>
      </c>
      <c r="E42891">
        <v>2026</v>
      </c>
      <c r="G42891" t="s">
        <v>273</v>
      </c>
    </row>
    <row r="42892" spans="1:7">
      <c r="A42892">
        <v>72071114</v>
      </c>
      <c r="B42892" t="s">
        <v>86</v>
      </c>
      <c r="C42892" s="38">
        <v>4.7952000000000004</v>
      </c>
      <c r="D42892" t="s">
        <v>20</v>
      </c>
      <c r="E42892">
        <v>2027</v>
      </c>
      <c r="G42892" t="s">
        <v>273</v>
      </c>
    </row>
    <row r="42893" spans="1:7">
      <c r="A42893">
        <v>72071114</v>
      </c>
      <c r="B42893" t="s">
        <v>86</v>
      </c>
      <c r="C42893" s="38">
        <v>5.1947999999999999</v>
      </c>
      <c r="D42893" t="s">
        <v>20</v>
      </c>
      <c r="E42893">
        <v>2028</v>
      </c>
      <c r="G42893" t="s">
        <v>273</v>
      </c>
    </row>
    <row r="42894" spans="1:7">
      <c r="A42894">
        <v>72071116</v>
      </c>
      <c r="B42894" t="s">
        <v>86</v>
      </c>
      <c r="C42894" s="38">
        <v>3.996</v>
      </c>
      <c r="D42894" t="s">
        <v>20</v>
      </c>
      <c r="G42894" t="s">
        <v>273</v>
      </c>
    </row>
    <row r="42895" spans="1:7">
      <c r="A42895">
        <v>72071116</v>
      </c>
      <c r="B42895" t="s">
        <v>86</v>
      </c>
      <c r="C42895" s="38">
        <v>4.3956</v>
      </c>
      <c r="D42895" t="s">
        <v>20</v>
      </c>
      <c r="E42895">
        <v>2026</v>
      </c>
      <c r="G42895" t="s">
        <v>273</v>
      </c>
    </row>
    <row r="42896" spans="1:7">
      <c r="A42896">
        <v>72071116</v>
      </c>
      <c r="B42896" t="s">
        <v>86</v>
      </c>
      <c r="C42896" s="38">
        <v>4.7952000000000004</v>
      </c>
      <c r="D42896" t="s">
        <v>20</v>
      </c>
      <c r="E42896">
        <v>2027</v>
      </c>
      <c r="G42896" t="s">
        <v>273</v>
      </c>
    </row>
    <row r="42897" spans="1:7">
      <c r="A42897">
        <v>72071116</v>
      </c>
      <c r="B42897" t="s">
        <v>86</v>
      </c>
      <c r="C42897" s="38">
        <v>5.1947999999999999</v>
      </c>
      <c r="D42897" t="s">
        <v>20</v>
      </c>
      <c r="E42897">
        <v>2028</v>
      </c>
      <c r="G42897" t="s">
        <v>273</v>
      </c>
    </row>
    <row r="42898" spans="1:7">
      <c r="A42898">
        <v>72071190</v>
      </c>
      <c r="B42898" t="s">
        <v>86</v>
      </c>
      <c r="C42898" s="38">
        <v>4.0529999999999999</v>
      </c>
      <c r="D42898" t="s">
        <v>20</v>
      </c>
      <c r="G42898" t="s">
        <v>273</v>
      </c>
    </row>
    <row r="42899" spans="1:7">
      <c r="A42899">
        <v>72071190</v>
      </c>
      <c r="B42899" t="s">
        <v>86</v>
      </c>
      <c r="C42899" s="38">
        <v>4.4583000000000004</v>
      </c>
      <c r="D42899" t="s">
        <v>20</v>
      </c>
      <c r="E42899">
        <v>2026</v>
      </c>
      <c r="G42899" t="s">
        <v>273</v>
      </c>
    </row>
    <row r="42900" spans="1:7">
      <c r="A42900">
        <v>72071190</v>
      </c>
      <c r="B42900" t="s">
        <v>86</v>
      </c>
      <c r="C42900" s="38">
        <v>4.8635999999999999</v>
      </c>
      <c r="D42900" t="s">
        <v>20</v>
      </c>
      <c r="E42900">
        <v>2027</v>
      </c>
      <c r="G42900" t="s">
        <v>273</v>
      </c>
    </row>
    <row r="42901" spans="1:7">
      <c r="A42901">
        <v>72071190</v>
      </c>
      <c r="B42901" t="s">
        <v>86</v>
      </c>
      <c r="C42901" s="38">
        <v>5.2689000000000004</v>
      </c>
      <c r="D42901" t="s">
        <v>20</v>
      </c>
      <c r="E42901">
        <v>2028</v>
      </c>
      <c r="G42901" t="s">
        <v>273</v>
      </c>
    </row>
    <row r="42902" spans="1:7">
      <c r="A42902">
        <v>72071210</v>
      </c>
      <c r="B42902" t="s">
        <v>86</v>
      </c>
      <c r="C42902" s="38">
        <v>3.996</v>
      </c>
      <c r="D42902" t="s">
        <v>20</v>
      </c>
      <c r="G42902" t="s">
        <v>273</v>
      </c>
    </row>
    <row r="42903" spans="1:7">
      <c r="A42903">
        <v>72071210</v>
      </c>
      <c r="B42903" t="s">
        <v>86</v>
      </c>
      <c r="C42903" s="38">
        <v>4.3956</v>
      </c>
      <c r="D42903" t="s">
        <v>20</v>
      </c>
      <c r="E42903">
        <v>2026</v>
      </c>
      <c r="G42903" t="s">
        <v>273</v>
      </c>
    </row>
    <row r="42904" spans="1:7">
      <c r="A42904">
        <v>72071210</v>
      </c>
      <c r="B42904" t="s">
        <v>86</v>
      </c>
      <c r="C42904" s="38">
        <v>4.7952000000000004</v>
      </c>
      <c r="D42904" t="s">
        <v>20</v>
      </c>
      <c r="E42904">
        <v>2027</v>
      </c>
      <c r="G42904" t="s">
        <v>273</v>
      </c>
    </row>
    <row r="42905" spans="1:7">
      <c r="A42905">
        <v>72071210</v>
      </c>
      <c r="B42905" t="s">
        <v>86</v>
      </c>
      <c r="C42905" s="38">
        <v>5.1947999999999999</v>
      </c>
      <c r="D42905" t="s">
        <v>20</v>
      </c>
      <c r="E42905">
        <v>2028</v>
      </c>
      <c r="G42905" t="s">
        <v>273</v>
      </c>
    </row>
    <row r="42906" spans="1:7">
      <c r="A42906">
        <v>72071290</v>
      </c>
      <c r="B42906" t="s">
        <v>86</v>
      </c>
      <c r="C42906" s="38">
        <v>4.0529999999999999</v>
      </c>
      <c r="D42906" t="s">
        <v>20</v>
      </c>
      <c r="G42906" t="s">
        <v>273</v>
      </c>
    </row>
    <row r="42907" spans="1:7">
      <c r="A42907">
        <v>72071290</v>
      </c>
      <c r="B42907" t="s">
        <v>86</v>
      </c>
      <c r="C42907" s="38">
        <v>4.4583000000000004</v>
      </c>
      <c r="D42907" t="s">
        <v>20</v>
      </c>
      <c r="E42907">
        <v>2026</v>
      </c>
      <c r="G42907" t="s">
        <v>273</v>
      </c>
    </row>
    <row r="42908" spans="1:7">
      <c r="A42908">
        <v>72071290</v>
      </c>
      <c r="B42908" t="s">
        <v>86</v>
      </c>
      <c r="C42908" s="38">
        <v>4.8635999999999999</v>
      </c>
      <c r="D42908" t="s">
        <v>20</v>
      </c>
      <c r="E42908">
        <v>2027</v>
      </c>
      <c r="G42908" t="s">
        <v>273</v>
      </c>
    </row>
    <row r="42909" spans="1:7">
      <c r="A42909">
        <v>72071290</v>
      </c>
      <c r="B42909" t="s">
        <v>86</v>
      </c>
      <c r="C42909" s="38">
        <v>5.2689000000000004</v>
      </c>
      <c r="D42909" t="s">
        <v>20</v>
      </c>
      <c r="E42909">
        <v>2028</v>
      </c>
      <c r="G42909" t="s">
        <v>273</v>
      </c>
    </row>
    <row r="42910" spans="1:7">
      <c r="A42910">
        <v>72071912</v>
      </c>
      <c r="B42910" t="s">
        <v>86</v>
      </c>
      <c r="C42910" s="38">
        <v>3.996</v>
      </c>
      <c r="D42910" t="s">
        <v>20</v>
      </c>
      <c r="G42910" t="s">
        <v>273</v>
      </c>
    </row>
    <row r="42911" spans="1:7">
      <c r="A42911">
        <v>72071912</v>
      </c>
      <c r="B42911" t="s">
        <v>86</v>
      </c>
      <c r="C42911" s="38">
        <v>4.3956</v>
      </c>
      <c r="D42911" t="s">
        <v>20</v>
      </c>
      <c r="E42911">
        <v>2026</v>
      </c>
      <c r="G42911" t="s">
        <v>273</v>
      </c>
    </row>
    <row r="42912" spans="1:7">
      <c r="A42912">
        <v>72071912</v>
      </c>
      <c r="B42912" t="s">
        <v>86</v>
      </c>
      <c r="C42912" s="38">
        <v>4.7952000000000004</v>
      </c>
      <c r="D42912" t="s">
        <v>20</v>
      </c>
      <c r="E42912">
        <v>2027</v>
      </c>
      <c r="G42912" t="s">
        <v>273</v>
      </c>
    </row>
    <row r="42913" spans="1:7">
      <c r="A42913">
        <v>72071912</v>
      </c>
      <c r="B42913" t="s">
        <v>86</v>
      </c>
      <c r="C42913" s="38">
        <v>5.1947999999999999</v>
      </c>
      <c r="D42913" t="s">
        <v>20</v>
      </c>
      <c r="E42913">
        <v>2028</v>
      </c>
      <c r="G42913" t="s">
        <v>273</v>
      </c>
    </row>
    <row r="42914" spans="1:7">
      <c r="A42914">
        <v>72071919</v>
      </c>
      <c r="B42914" t="s">
        <v>86</v>
      </c>
      <c r="C42914" s="38">
        <v>4.0529999999999999</v>
      </c>
      <c r="D42914" t="s">
        <v>20</v>
      </c>
      <c r="G42914" t="s">
        <v>273</v>
      </c>
    </row>
    <row r="42915" spans="1:7">
      <c r="A42915">
        <v>72071919</v>
      </c>
      <c r="B42915" t="s">
        <v>86</v>
      </c>
      <c r="C42915" s="38">
        <v>4.4583000000000004</v>
      </c>
      <c r="D42915" t="s">
        <v>20</v>
      </c>
      <c r="E42915">
        <v>2026</v>
      </c>
      <c r="G42915" t="s">
        <v>273</v>
      </c>
    </row>
    <row r="42916" spans="1:7">
      <c r="A42916">
        <v>72071919</v>
      </c>
      <c r="B42916" t="s">
        <v>86</v>
      </c>
      <c r="C42916" s="38">
        <v>4.8635999999999999</v>
      </c>
      <c r="D42916" t="s">
        <v>20</v>
      </c>
      <c r="E42916">
        <v>2027</v>
      </c>
      <c r="G42916" t="s">
        <v>273</v>
      </c>
    </row>
    <row r="42917" spans="1:7">
      <c r="A42917">
        <v>72071919</v>
      </c>
      <c r="B42917" t="s">
        <v>86</v>
      </c>
      <c r="C42917" s="38">
        <v>5.2689000000000004</v>
      </c>
      <c r="D42917" t="s">
        <v>20</v>
      </c>
      <c r="E42917">
        <v>2028</v>
      </c>
      <c r="G42917" t="s">
        <v>273</v>
      </c>
    </row>
    <row r="42918" spans="1:7">
      <c r="A42918">
        <v>72071980</v>
      </c>
      <c r="B42918" t="s">
        <v>86</v>
      </c>
      <c r="C42918" s="38">
        <v>3.996</v>
      </c>
      <c r="D42918" t="s">
        <v>20</v>
      </c>
      <c r="G42918" t="s">
        <v>273</v>
      </c>
    </row>
    <row r="42919" spans="1:7">
      <c r="A42919">
        <v>72071980</v>
      </c>
      <c r="B42919" t="s">
        <v>86</v>
      </c>
      <c r="C42919" s="38">
        <v>4.3956</v>
      </c>
      <c r="D42919" t="s">
        <v>20</v>
      </c>
      <c r="E42919">
        <v>2026</v>
      </c>
      <c r="G42919" t="s">
        <v>273</v>
      </c>
    </row>
    <row r="42920" spans="1:7">
      <c r="A42920">
        <v>72071980</v>
      </c>
      <c r="B42920" t="s">
        <v>86</v>
      </c>
      <c r="C42920" s="38">
        <v>4.7952000000000004</v>
      </c>
      <c r="D42920" t="s">
        <v>20</v>
      </c>
      <c r="E42920">
        <v>2027</v>
      </c>
      <c r="G42920" t="s">
        <v>273</v>
      </c>
    </row>
    <row r="42921" spans="1:7">
      <c r="A42921">
        <v>72071980</v>
      </c>
      <c r="B42921" t="s">
        <v>86</v>
      </c>
      <c r="C42921" s="38">
        <v>5.1947999999999999</v>
      </c>
      <c r="D42921" t="s">
        <v>20</v>
      </c>
      <c r="E42921">
        <v>2028</v>
      </c>
      <c r="G42921" t="s">
        <v>273</v>
      </c>
    </row>
    <row r="42922" spans="1:7">
      <c r="A42922">
        <v>72072011</v>
      </c>
      <c r="B42922" t="s">
        <v>86</v>
      </c>
      <c r="C42922" s="38">
        <v>3.996</v>
      </c>
      <c r="D42922" t="s">
        <v>20</v>
      </c>
      <c r="G42922" t="s">
        <v>273</v>
      </c>
    </row>
    <row r="42923" spans="1:7">
      <c r="A42923">
        <v>72072011</v>
      </c>
      <c r="B42923" t="s">
        <v>86</v>
      </c>
      <c r="C42923" s="38">
        <v>4.3956</v>
      </c>
      <c r="D42923" t="s">
        <v>20</v>
      </c>
      <c r="E42923">
        <v>2026</v>
      </c>
      <c r="G42923" t="s">
        <v>273</v>
      </c>
    </row>
    <row r="42924" spans="1:7">
      <c r="A42924">
        <v>72072011</v>
      </c>
      <c r="B42924" t="s">
        <v>86</v>
      </c>
      <c r="C42924" s="38">
        <v>4.7952000000000004</v>
      </c>
      <c r="D42924" t="s">
        <v>20</v>
      </c>
      <c r="E42924">
        <v>2027</v>
      </c>
      <c r="G42924" t="s">
        <v>273</v>
      </c>
    </row>
    <row r="42925" spans="1:7">
      <c r="A42925">
        <v>72072011</v>
      </c>
      <c r="B42925" t="s">
        <v>86</v>
      </c>
      <c r="C42925" s="38">
        <v>5.1947999999999999</v>
      </c>
      <c r="D42925" t="s">
        <v>20</v>
      </c>
      <c r="E42925">
        <v>2028</v>
      </c>
      <c r="G42925" t="s">
        <v>273</v>
      </c>
    </row>
    <row r="42926" spans="1:7">
      <c r="A42926">
        <v>72072015</v>
      </c>
      <c r="B42926" t="s">
        <v>86</v>
      </c>
      <c r="C42926" s="38">
        <v>3.996</v>
      </c>
      <c r="D42926" t="s">
        <v>20</v>
      </c>
      <c r="G42926" t="s">
        <v>273</v>
      </c>
    </row>
    <row r="42927" spans="1:7">
      <c r="A42927">
        <v>72072015</v>
      </c>
      <c r="B42927" t="s">
        <v>86</v>
      </c>
      <c r="C42927" s="38">
        <v>4.3956</v>
      </c>
      <c r="D42927" t="s">
        <v>20</v>
      </c>
      <c r="E42927">
        <v>2026</v>
      </c>
      <c r="G42927" t="s">
        <v>273</v>
      </c>
    </row>
    <row r="42928" spans="1:7">
      <c r="A42928">
        <v>72072015</v>
      </c>
      <c r="B42928" t="s">
        <v>86</v>
      </c>
      <c r="C42928" s="38">
        <v>4.7952000000000004</v>
      </c>
      <c r="D42928" t="s">
        <v>20</v>
      </c>
      <c r="E42928">
        <v>2027</v>
      </c>
      <c r="G42928" t="s">
        <v>273</v>
      </c>
    </row>
    <row r="42929" spans="1:7">
      <c r="A42929">
        <v>72072015</v>
      </c>
      <c r="B42929" t="s">
        <v>86</v>
      </c>
      <c r="C42929" s="38">
        <v>5.1947999999999999</v>
      </c>
      <c r="D42929" t="s">
        <v>20</v>
      </c>
      <c r="E42929">
        <v>2028</v>
      </c>
      <c r="G42929" t="s">
        <v>273</v>
      </c>
    </row>
    <row r="42930" spans="1:7">
      <c r="A42930">
        <v>72072017</v>
      </c>
      <c r="B42930" t="s">
        <v>86</v>
      </c>
      <c r="C42930" s="38">
        <v>3.996</v>
      </c>
      <c r="D42930" t="s">
        <v>20</v>
      </c>
      <c r="G42930" t="s">
        <v>273</v>
      </c>
    </row>
    <row r="42931" spans="1:7">
      <c r="A42931">
        <v>72072017</v>
      </c>
      <c r="B42931" t="s">
        <v>86</v>
      </c>
      <c r="C42931" s="38">
        <v>4.3956</v>
      </c>
      <c r="D42931" t="s">
        <v>20</v>
      </c>
      <c r="E42931">
        <v>2026</v>
      </c>
      <c r="G42931" t="s">
        <v>273</v>
      </c>
    </row>
    <row r="42932" spans="1:7">
      <c r="A42932">
        <v>72072017</v>
      </c>
      <c r="B42932" t="s">
        <v>86</v>
      </c>
      <c r="C42932" s="38">
        <v>4.7952000000000004</v>
      </c>
      <c r="D42932" t="s">
        <v>20</v>
      </c>
      <c r="E42932">
        <v>2027</v>
      </c>
      <c r="G42932" t="s">
        <v>273</v>
      </c>
    </row>
    <row r="42933" spans="1:7">
      <c r="A42933">
        <v>72072017</v>
      </c>
      <c r="B42933" t="s">
        <v>86</v>
      </c>
      <c r="C42933" s="38">
        <v>5.1947999999999999</v>
      </c>
      <c r="D42933" t="s">
        <v>20</v>
      </c>
      <c r="E42933">
        <v>2028</v>
      </c>
      <c r="G42933" t="s">
        <v>273</v>
      </c>
    </row>
    <row r="42934" spans="1:7">
      <c r="A42934">
        <v>72072019</v>
      </c>
      <c r="B42934" t="s">
        <v>86</v>
      </c>
      <c r="C42934" s="38">
        <v>4.0529999999999999</v>
      </c>
      <c r="D42934" t="s">
        <v>20</v>
      </c>
      <c r="G42934" t="s">
        <v>273</v>
      </c>
    </row>
    <row r="42935" spans="1:7">
      <c r="A42935">
        <v>72072019</v>
      </c>
      <c r="B42935" t="s">
        <v>86</v>
      </c>
      <c r="C42935" s="38">
        <v>4.4583000000000004</v>
      </c>
      <c r="D42935" t="s">
        <v>20</v>
      </c>
      <c r="E42935">
        <v>2026</v>
      </c>
      <c r="G42935" t="s">
        <v>273</v>
      </c>
    </row>
    <row r="42936" spans="1:7">
      <c r="A42936">
        <v>72072019</v>
      </c>
      <c r="B42936" t="s">
        <v>86</v>
      </c>
      <c r="C42936" s="38">
        <v>4.8635999999999999</v>
      </c>
      <c r="D42936" t="s">
        <v>20</v>
      </c>
      <c r="E42936">
        <v>2027</v>
      </c>
      <c r="G42936" t="s">
        <v>273</v>
      </c>
    </row>
    <row r="42937" spans="1:7">
      <c r="A42937">
        <v>72072019</v>
      </c>
      <c r="B42937" t="s">
        <v>86</v>
      </c>
      <c r="C42937" s="38">
        <v>5.2689000000000004</v>
      </c>
      <c r="D42937" t="s">
        <v>20</v>
      </c>
      <c r="E42937">
        <v>2028</v>
      </c>
      <c r="G42937" t="s">
        <v>273</v>
      </c>
    </row>
    <row r="42938" spans="1:7">
      <c r="A42938">
        <v>72072032</v>
      </c>
      <c r="B42938" t="s">
        <v>86</v>
      </c>
      <c r="C42938" s="38">
        <v>3.996</v>
      </c>
      <c r="D42938" t="s">
        <v>20</v>
      </c>
      <c r="G42938" t="s">
        <v>273</v>
      </c>
    </row>
    <row r="42939" spans="1:7">
      <c r="A42939">
        <v>72072032</v>
      </c>
      <c r="B42939" t="s">
        <v>86</v>
      </c>
      <c r="C42939" s="38">
        <v>4.3956</v>
      </c>
      <c r="D42939" t="s">
        <v>20</v>
      </c>
      <c r="E42939">
        <v>2026</v>
      </c>
      <c r="G42939" t="s">
        <v>273</v>
      </c>
    </row>
    <row r="42940" spans="1:7">
      <c r="A42940">
        <v>72072032</v>
      </c>
      <c r="B42940" t="s">
        <v>86</v>
      </c>
      <c r="C42940" s="38">
        <v>4.7952000000000004</v>
      </c>
      <c r="D42940" t="s">
        <v>20</v>
      </c>
      <c r="E42940">
        <v>2027</v>
      </c>
      <c r="G42940" t="s">
        <v>273</v>
      </c>
    </row>
    <row r="42941" spans="1:7">
      <c r="A42941">
        <v>72072032</v>
      </c>
      <c r="B42941" t="s">
        <v>86</v>
      </c>
      <c r="C42941" s="38">
        <v>5.1947999999999999</v>
      </c>
      <c r="D42941" t="s">
        <v>20</v>
      </c>
      <c r="E42941">
        <v>2028</v>
      </c>
      <c r="G42941" t="s">
        <v>273</v>
      </c>
    </row>
    <row r="42942" spans="1:7">
      <c r="A42942">
        <v>72072039</v>
      </c>
      <c r="B42942" t="s">
        <v>86</v>
      </c>
      <c r="C42942" s="38">
        <v>4.0529999999999999</v>
      </c>
      <c r="D42942" t="s">
        <v>20</v>
      </c>
      <c r="G42942" t="s">
        <v>273</v>
      </c>
    </row>
    <row r="42943" spans="1:7">
      <c r="A42943">
        <v>72072039</v>
      </c>
      <c r="B42943" t="s">
        <v>86</v>
      </c>
      <c r="C42943" s="38">
        <v>4.4583000000000004</v>
      </c>
      <c r="D42943" t="s">
        <v>20</v>
      </c>
      <c r="E42943">
        <v>2026</v>
      </c>
      <c r="G42943" t="s">
        <v>273</v>
      </c>
    </row>
    <row r="42944" spans="1:7">
      <c r="A42944">
        <v>72072039</v>
      </c>
      <c r="B42944" t="s">
        <v>86</v>
      </c>
      <c r="C42944" s="38">
        <v>4.8635999999999999</v>
      </c>
      <c r="D42944" t="s">
        <v>20</v>
      </c>
      <c r="E42944">
        <v>2027</v>
      </c>
      <c r="G42944" t="s">
        <v>273</v>
      </c>
    </row>
    <row r="42945" spans="1:7">
      <c r="A42945">
        <v>72072039</v>
      </c>
      <c r="B42945" t="s">
        <v>86</v>
      </c>
      <c r="C42945" s="38">
        <v>5.2689000000000004</v>
      </c>
      <c r="D42945" t="s">
        <v>20</v>
      </c>
      <c r="E42945">
        <v>2028</v>
      </c>
      <c r="G42945" t="s">
        <v>273</v>
      </c>
    </row>
    <row r="42946" spans="1:7">
      <c r="A42946">
        <v>72072052</v>
      </c>
      <c r="B42946" t="s">
        <v>86</v>
      </c>
      <c r="C42946" s="38">
        <v>3.996</v>
      </c>
      <c r="D42946" t="s">
        <v>20</v>
      </c>
      <c r="G42946" t="s">
        <v>273</v>
      </c>
    </row>
    <row r="42947" spans="1:7">
      <c r="A42947">
        <v>72072052</v>
      </c>
      <c r="B42947" t="s">
        <v>86</v>
      </c>
      <c r="C42947" s="38">
        <v>4.3956</v>
      </c>
      <c r="D42947" t="s">
        <v>20</v>
      </c>
      <c r="E42947">
        <v>2026</v>
      </c>
      <c r="G42947" t="s">
        <v>273</v>
      </c>
    </row>
    <row r="42948" spans="1:7">
      <c r="A42948">
        <v>72072052</v>
      </c>
      <c r="B42948" t="s">
        <v>86</v>
      </c>
      <c r="C42948" s="38">
        <v>4.7952000000000004</v>
      </c>
      <c r="D42948" t="s">
        <v>20</v>
      </c>
      <c r="E42948">
        <v>2027</v>
      </c>
      <c r="G42948" t="s">
        <v>273</v>
      </c>
    </row>
    <row r="42949" spans="1:7">
      <c r="A42949">
        <v>72072052</v>
      </c>
      <c r="B42949" t="s">
        <v>86</v>
      </c>
      <c r="C42949" s="38">
        <v>5.1947999999999999</v>
      </c>
      <c r="D42949" t="s">
        <v>20</v>
      </c>
      <c r="E42949">
        <v>2028</v>
      </c>
      <c r="G42949" t="s">
        <v>273</v>
      </c>
    </row>
    <row r="42950" spans="1:7">
      <c r="A42950">
        <v>72072059</v>
      </c>
      <c r="B42950" t="s">
        <v>86</v>
      </c>
      <c r="C42950" s="38">
        <v>4.0529999999999999</v>
      </c>
      <c r="D42950" t="s">
        <v>20</v>
      </c>
      <c r="G42950" t="s">
        <v>273</v>
      </c>
    </row>
    <row r="42951" spans="1:7">
      <c r="A42951">
        <v>72072059</v>
      </c>
      <c r="B42951" t="s">
        <v>86</v>
      </c>
      <c r="C42951" s="38">
        <v>4.4583000000000004</v>
      </c>
      <c r="D42951" t="s">
        <v>20</v>
      </c>
      <c r="E42951">
        <v>2026</v>
      </c>
      <c r="G42951" t="s">
        <v>273</v>
      </c>
    </row>
    <row r="42952" spans="1:7">
      <c r="A42952">
        <v>72072059</v>
      </c>
      <c r="B42952" t="s">
        <v>86</v>
      </c>
      <c r="C42952" s="38">
        <v>4.8635999999999999</v>
      </c>
      <c r="D42952" t="s">
        <v>20</v>
      </c>
      <c r="E42952">
        <v>2027</v>
      </c>
      <c r="G42952" t="s">
        <v>273</v>
      </c>
    </row>
    <row r="42953" spans="1:7">
      <c r="A42953">
        <v>72072059</v>
      </c>
      <c r="B42953" t="s">
        <v>86</v>
      </c>
      <c r="C42953" s="38">
        <v>5.2689000000000004</v>
      </c>
      <c r="D42953" t="s">
        <v>20</v>
      </c>
      <c r="E42953">
        <v>2028</v>
      </c>
      <c r="G42953" t="s">
        <v>273</v>
      </c>
    </row>
    <row r="42954" spans="1:7">
      <c r="A42954">
        <v>72072080</v>
      </c>
      <c r="B42954" t="s">
        <v>86</v>
      </c>
      <c r="C42954" s="38">
        <v>3.996</v>
      </c>
      <c r="D42954" t="s">
        <v>20</v>
      </c>
      <c r="G42954" t="s">
        <v>273</v>
      </c>
    </row>
    <row r="42955" spans="1:7">
      <c r="A42955">
        <v>72072080</v>
      </c>
      <c r="B42955" t="s">
        <v>86</v>
      </c>
      <c r="C42955" s="38">
        <v>4.3956</v>
      </c>
      <c r="D42955" t="s">
        <v>20</v>
      </c>
      <c r="E42955">
        <v>2026</v>
      </c>
      <c r="G42955" t="s">
        <v>273</v>
      </c>
    </row>
    <row r="42956" spans="1:7">
      <c r="A42956">
        <v>72072080</v>
      </c>
      <c r="B42956" t="s">
        <v>86</v>
      </c>
      <c r="C42956" s="38">
        <v>4.7952000000000004</v>
      </c>
      <c r="D42956" t="s">
        <v>20</v>
      </c>
      <c r="E42956">
        <v>2027</v>
      </c>
      <c r="G42956" t="s">
        <v>273</v>
      </c>
    </row>
    <row r="42957" spans="1:7">
      <c r="A42957">
        <v>72072080</v>
      </c>
      <c r="B42957" t="s">
        <v>86</v>
      </c>
      <c r="C42957" s="38">
        <v>5.1947999999999999</v>
      </c>
      <c r="D42957" t="s">
        <v>20</v>
      </c>
      <c r="E42957">
        <v>2028</v>
      </c>
      <c r="G42957" t="s">
        <v>273</v>
      </c>
    </row>
    <row r="42958" spans="1:7">
      <c r="A42958">
        <v>7208</v>
      </c>
      <c r="B42958" t="s">
        <v>86</v>
      </c>
      <c r="C42958" s="38">
        <v>4.0490000000000004</v>
      </c>
      <c r="D42958" t="s">
        <v>20</v>
      </c>
      <c r="G42958" t="s">
        <v>273</v>
      </c>
    </row>
    <row r="42959" spans="1:7">
      <c r="A42959">
        <v>7208</v>
      </c>
      <c r="B42959" t="s">
        <v>86</v>
      </c>
      <c r="C42959" s="38">
        <v>4.4539000000000009</v>
      </c>
      <c r="D42959" t="s">
        <v>20</v>
      </c>
      <c r="E42959">
        <v>2026</v>
      </c>
      <c r="G42959" t="s">
        <v>273</v>
      </c>
    </row>
    <row r="42960" spans="1:7">
      <c r="A42960">
        <v>7208</v>
      </c>
      <c r="B42960" t="s">
        <v>86</v>
      </c>
      <c r="C42960" s="38">
        <v>4.8588000000000005</v>
      </c>
      <c r="D42960" t="s">
        <v>20</v>
      </c>
      <c r="E42960">
        <v>2027</v>
      </c>
      <c r="G42960" t="s">
        <v>273</v>
      </c>
    </row>
    <row r="42961" spans="1:7">
      <c r="A42961">
        <v>7208</v>
      </c>
      <c r="B42961" t="s">
        <v>86</v>
      </c>
      <c r="C42961" s="38">
        <v>5.2637000000000009</v>
      </c>
      <c r="D42961" t="s">
        <v>20</v>
      </c>
      <c r="E42961">
        <v>2028</v>
      </c>
      <c r="G42961" t="s">
        <v>273</v>
      </c>
    </row>
    <row r="42962" spans="1:7">
      <c r="A42962">
        <v>7209</v>
      </c>
      <c r="B42962" t="s">
        <v>86</v>
      </c>
      <c r="C42962" s="38">
        <v>4.101</v>
      </c>
      <c r="D42962" t="s">
        <v>20</v>
      </c>
      <c r="G42962" t="s">
        <v>273</v>
      </c>
    </row>
    <row r="42963" spans="1:7">
      <c r="A42963">
        <v>7209</v>
      </c>
      <c r="B42963" t="s">
        <v>86</v>
      </c>
      <c r="C42963" s="38">
        <v>4.5110999999999999</v>
      </c>
      <c r="D42963" t="s">
        <v>20</v>
      </c>
      <c r="E42963">
        <v>2026</v>
      </c>
      <c r="G42963" t="s">
        <v>273</v>
      </c>
    </row>
    <row r="42964" spans="1:7">
      <c r="A42964">
        <v>7209</v>
      </c>
      <c r="B42964" t="s">
        <v>86</v>
      </c>
      <c r="C42964" s="38">
        <v>4.9211999999999998</v>
      </c>
      <c r="D42964" t="s">
        <v>20</v>
      </c>
      <c r="E42964">
        <v>2027</v>
      </c>
      <c r="G42964" t="s">
        <v>273</v>
      </c>
    </row>
    <row r="42965" spans="1:7">
      <c r="A42965">
        <v>7209</v>
      </c>
      <c r="B42965" t="s">
        <v>86</v>
      </c>
      <c r="C42965" s="38">
        <v>5.3312999999999997</v>
      </c>
      <c r="D42965" t="s">
        <v>20</v>
      </c>
      <c r="E42965">
        <v>2028</v>
      </c>
      <c r="G42965" t="s">
        <v>273</v>
      </c>
    </row>
    <row r="42966" spans="1:7">
      <c r="A42966">
        <v>7210</v>
      </c>
      <c r="B42966" t="s">
        <v>86</v>
      </c>
      <c r="C42966" s="38">
        <v>4.101</v>
      </c>
      <c r="D42966" t="s">
        <v>20</v>
      </c>
      <c r="G42966" t="s">
        <v>273</v>
      </c>
    </row>
    <row r="42967" spans="1:7">
      <c r="A42967">
        <v>7210</v>
      </c>
      <c r="B42967" t="s">
        <v>86</v>
      </c>
      <c r="C42967" s="38">
        <v>4.5110999999999999</v>
      </c>
      <c r="D42967" t="s">
        <v>20</v>
      </c>
      <c r="E42967">
        <v>2026</v>
      </c>
      <c r="G42967" t="s">
        <v>273</v>
      </c>
    </row>
    <row r="42968" spans="1:7">
      <c r="A42968">
        <v>7210</v>
      </c>
      <c r="B42968" t="s">
        <v>86</v>
      </c>
      <c r="C42968" s="38">
        <v>4.9211999999999998</v>
      </c>
      <c r="D42968" t="s">
        <v>20</v>
      </c>
      <c r="E42968">
        <v>2027</v>
      </c>
      <c r="G42968" t="s">
        <v>273</v>
      </c>
    </row>
    <row r="42969" spans="1:7">
      <c r="A42969">
        <v>7210</v>
      </c>
      <c r="B42969" t="s">
        <v>86</v>
      </c>
      <c r="C42969" s="38">
        <v>5.3312999999999997</v>
      </c>
      <c r="D42969" t="s">
        <v>20</v>
      </c>
      <c r="E42969">
        <v>2028</v>
      </c>
      <c r="G42969" t="s">
        <v>273</v>
      </c>
    </row>
    <row r="42970" spans="1:7">
      <c r="A42970">
        <v>72111300</v>
      </c>
      <c r="B42970" t="s">
        <v>86</v>
      </c>
      <c r="C42970" s="38">
        <v>4.0490000000000004</v>
      </c>
      <c r="D42970" t="s">
        <v>20</v>
      </c>
      <c r="G42970" t="s">
        <v>273</v>
      </c>
    </row>
    <row r="42971" spans="1:7">
      <c r="A42971">
        <v>72111300</v>
      </c>
      <c r="B42971" t="s">
        <v>86</v>
      </c>
      <c r="C42971" s="38">
        <v>4.4539000000000009</v>
      </c>
      <c r="D42971" t="s">
        <v>20</v>
      </c>
      <c r="E42971">
        <v>2026</v>
      </c>
      <c r="G42971" t="s">
        <v>273</v>
      </c>
    </row>
    <row r="42972" spans="1:7">
      <c r="A42972">
        <v>72111300</v>
      </c>
      <c r="B42972" t="s">
        <v>86</v>
      </c>
      <c r="C42972" s="38">
        <v>4.8588000000000005</v>
      </c>
      <c r="D42972" t="s">
        <v>20</v>
      </c>
      <c r="E42972">
        <v>2027</v>
      </c>
      <c r="G42972" t="s">
        <v>273</v>
      </c>
    </row>
    <row r="42973" spans="1:7">
      <c r="A42973">
        <v>72111300</v>
      </c>
      <c r="B42973" t="s">
        <v>86</v>
      </c>
      <c r="C42973" s="38">
        <v>5.2637000000000009</v>
      </c>
      <c r="D42973" t="s">
        <v>20</v>
      </c>
      <c r="E42973">
        <v>2028</v>
      </c>
      <c r="G42973" t="s">
        <v>273</v>
      </c>
    </row>
    <row r="42974" spans="1:7">
      <c r="A42974">
        <v>72111400</v>
      </c>
      <c r="B42974" t="s">
        <v>86</v>
      </c>
      <c r="C42974" s="38">
        <v>4.0490000000000004</v>
      </c>
      <c r="D42974" t="s">
        <v>20</v>
      </c>
      <c r="G42974" t="s">
        <v>273</v>
      </c>
    </row>
    <row r="42975" spans="1:7">
      <c r="A42975">
        <v>72111400</v>
      </c>
      <c r="B42975" t="s">
        <v>86</v>
      </c>
      <c r="C42975" s="38">
        <v>4.4539000000000009</v>
      </c>
      <c r="D42975" t="s">
        <v>20</v>
      </c>
      <c r="E42975">
        <v>2026</v>
      </c>
      <c r="G42975" t="s">
        <v>273</v>
      </c>
    </row>
    <row r="42976" spans="1:7">
      <c r="A42976">
        <v>72111400</v>
      </c>
      <c r="B42976" t="s">
        <v>86</v>
      </c>
      <c r="C42976" s="38">
        <v>4.8588000000000005</v>
      </c>
      <c r="D42976" t="s">
        <v>20</v>
      </c>
      <c r="E42976">
        <v>2027</v>
      </c>
      <c r="G42976" t="s">
        <v>273</v>
      </c>
    </row>
    <row r="42977" spans="1:7">
      <c r="A42977">
        <v>72111400</v>
      </c>
      <c r="B42977" t="s">
        <v>86</v>
      </c>
      <c r="C42977" s="38">
        <v>5.2637000000000009</v>
      </c>
      <c r="D42977" t="s">
        <v>20</v>
      </c>
      <c r="E42977">
        <v>2028</v>
      </c>
      <c r="G42977" t="s">
        <v>273</v>
      </c>
    </row>
    <row r="42978" spans="1:7">
      <c r="A42978">
        <v>72111900</v>
      </c>
      <c r="B42978" t="s">
        <v>86</v>
      </c>
      <c r="C42978" s="38">
        <v>4.0490000000000004</v>
      </c>
      <c r="D42978" t="s">
        <v>20</v>
      </c>
      <c r="G42978" t="s">
        <v>273</v>
      </c>
    </row>
    <row r="42979" spans="1:7">
      <c r="A42979">
        <v>72111900</v>
      </c>
      <c r="B42979" t="s">
        <v>86</v>
      </c>
      <c r="C42979" s="38">
        <v>4.4539000000000009</v>
      </c>
      <c r="D42979" t="s">
        <v>20</v>
      </c>
      <c r="E42979">
        <v>2026</v>
      </c>
      <c r="G42979" t="s">
        <v>273</v>
      </c>
    </row>
    <row r="42980" spans="1:7">
      <c r="A42980">
        <v>72111900</v>
      </c>
      <c r="B42980" t="s">
        <v>86</v>
      </c>
      <c r="C42980" s="38">
        <v>4.8588000000000005</v>
      </c>
      <c r="D42980" t="s">
        <v>20</v>
      </c>
      <c r="E42980">
        <v>2027</v>
      </c>
      <c r="G42980" t="s">
        <v>273</v>
      </c>
    </row>
    <row r="42981" spans="1:7">
      <c r="A42981">
        <v>72111900</v>
      </c>
      <c r="B42981" t="s">
        <v>86</v>
      </c>
      <c r="C42981" s="38">
        <v>5.2637000000000009</v>
      </c>
      <c r="D42981" t="s">
        <v>20</v>
      </c>
      <c r="E42981">
        <v>2028</v>
      </c>
      <c r="G42981" t="s">
        <v>273</v>
      </c>
    </row>
    <row r="42982" spans="1:7">
      <c r="A42982">
        <v>721123</v>
      </c>
      <c r="B42982" t="s">
        <v>86</v>
      </c>
      <c r="C42982" s="38">
        <v>4.101</v>
      </c>
      <c r="D42982" t="s">
        <v>20</v>
      </c>
      <c r="G42982" t="s">
        <v>273</v>
      </c>
    </row>
    <row r="42983" spans="1:7">
      <c r="A42983">
        <v>721123</v>
      </c>
      <c r="B42983" t="s">
        <v>86</v>
      </c>
      <c r="C42983" s="38">
        <v>4.5110999999999999</v>
      </c>
      <c r="D42983" t="s">
        <v>20</v>
      </c>
      <c r="E42983">
        <v>2026</v>
      </c>
      <c r="G42983" t="s">
        <v>273</v>
      </c>
    </row>
    <row r="42984" spans="1:7">
      <c r="A42984">
        <v>721123</v>
      </c>
      <c r="B42984" t="s">
        <v>86</v>
      </c>
      <c r="C42984" s="38">
        <v>4.9211999999999998</v>
      </c>
      <c r="D42984" t="s">
        <v>20</v>
      </c>
      <c r="E42984">
        <v>2027</v>
      </c>
      <c r="G42984" t="s">
        <v>273</v>
      </c>
    </row>
    <row r="42985" spans="1:7">
      <c r="A42985">
        <v>721123</v>
      </c>
      <c r="B42985" t="s">
        <v>86</v>
      </c>
      <c r="C42985" s="38">
        <v>5.3312999999999997</v>
      </c>
      <c r="D42985" t="s">
        <v>20</v>
      </c>
      <c r="E42985">
        <v>2028</v>
      </c>
      <c r="G42985" t="s">
        <v>273</v>
      </c>
    </row>
    <row r="42986" spans="1:7">
      <c r="A42986">
        <v>72112900</v>
      </c>
      <c r="B42986" t="s">
        <v>86</v>
      </c>
      <c r="C42986" s="38">
        <v>4.101</v>
      </c>
      <c r="D42986" t="s">
        <v>20</v>
      </c>
      <c r="G42986" t="s">
        <v>273</v>
      </c>
    </row>
    <row r="42987" spans="1:7">
      <c r="A42987">
        <v>72112900</v>
      </c>
      <c r="B42987" t="s">
        <v>86</v>
      </c>
      <c r="C42987" s="38">
        <v>4.5110999999999999</v>
      </c>
      <c r="D42987" t="s">
        <v>20</v>
      </c>
      <c r="E42987">
        <v>2026</v>
      </c>
      <c r="G42987" t="s">
        <v>273</v>
      </c>
    </row>
    <row r="42988" spans="1:7">
      <c r="A42988">
        <v>72112900</v>
      </c>
      <c r="B42988" t="s">
        <v>86</v>
      </c>
      <c r="C42988" s="38">
        <v>4.9211999999999998</v>
      </c>
      <c r="D42988" t="s">
        <v>20</v>
      </c>
      <c r="E42988">
        <v>2027</v>
      </c>
      <c r="G42988" t="s">
        <v>273</v>
      </c>
    </row>
    <row r="42989" spans="1:7">
      <c r="A42989">
        <v>72112900</v>
      </c>
      <c r="B42989" t="s">
        <v>86</v>
      </c>
      <c r="C42989" s="38">
        <v>5.3312999999999997</v>
      </c>
      <c r="D42989" t="s">
        <v>20</v>
      </c>
      <c r="E42989">
        <v>2028</v>
      </c>
      <c r="G42989" t="s">
        <v>273</v>
      </c>
    </row>
    <row r="42990" spans="1:7">
      <c r="A42990">
        <v>721190</v>
      </c>
      <c r="B42990" t="s">
        <v>86</v>
      </c>
      <c r="C42990" s="38">
        <v>4.101</v>
      </c>
      <c r="D42990" t="s">
        <v>20</v>
      </c>
      <c r="G42990" t="s">
        <v>273</v>
      </c>
    </row>
    <row r="42991" spans="1:7">
      <c r="A42991">
        <v>721190</v>
      </c>
      <c r="B42991" t="s">
        <v>86</v>
      </c>
      <c r="C42991" s="38">
        <v>4.5110999999999999</v>
      </c>
      <c r="D42991" t="s">
        <v>20</v>
      </c>
      <c r="E42991">
        <v>2026</v>
      </c>
      <c r="G42991" t="s">
        <v>273</v>
      </c>
    </row>
    <row r="42992" spans="1:7">
      <c r="A42992">
        <v>721190</v>
      </c>
      <c r="B42992" t="s">
        <v>86</v>
      </c>
      <c r="C42992" s="38">
        <v>4.9211999999999998</v>
      </c>
      <c r="D42992" t="s">
        <v>20</v>
      </c>
      <c r="E42992">
        <v>2027</v>
      </c>
      <c r="G42992" t="s">
        <v>273</v>
      </c>
    </row>
    <row r="42993" spans="1:7">
      <c r="A42993">
        <v>721190</v>
      </c>
      <c r="B42993" t="s">
        <v>86</v>
      </c>
      <c r="C42993" s="38">
        <v>5.3312999999999997</v>
      </c>
      <c r="D42993" t="s">
        <v>20</v>
      </c>
      <c r="E42993">
        <v>2028</v>
      </c>
      <c r="G42993" t="s">
        <v>273</v>
      </c>
    </row>
    <row r="42994" spans="1:7">
      <c r="A42994">
        <v>7212</v>
      </c>
      <c r="B42994" t="s">
        <v>86</v>
      </c>
      <c r="C42994" s="38">
        <v>4.101</v>
      </c>
      <c r="D42994" t="s">
        <v>20</v>
      </c>
      <c r="G42994" t="s">
        <v>273</v>
      </c>
    </row>
    <row r="42995" spans="1:7">
      <c r="A42995">
        <v>7212</v>
      </c>
      <c r="B42995" t="s">
        <v>86</v>
      </c>
      <c r="C42995" s="38">
        <v>4.5110999999999999</v>
      </c>
      <c r="D42995" t="s">
        <v>20</v>
      </c>
      <c r="E42995">
        <v>2026</v>
      </c>
      <c r="G42995" t="s">
        <v>273</v>
      </c>
    </row>
    <row r="42996" spans="1:7">
      <c r="A42996">
        <v>7212</v>
      </c>
      <c r="B42996" t="s">
        <v>86</v>
      </c>
      <c r="C42996" s="38">
        <v>4.9211999999999998</v>
      </c>
      <c r="D42996" t="s">
        <v>20</v>
      </c>
      <c r="E42996">
        <v>2027</v>
      </c>
      <c r="G42996" t="s">
        <v>273</v>
      </c>
    </row>
    <row r="42997" spans="1:7">
      <c r="A42997">
        <v>7212</v>
      </c>
      <c r="B42997" t="s">
        <v>86</v>
      </c>
      <c r="C42997" s="38">
        <v>5.3312999999999997</v>
      </c>
      <c r="D42997" t="s">
        <v>20</v>
      </c>
      <c r="E42997">
        <v>2028</v>
      </c>
      <c r="G42997" t="s">
        <v>273</v>
      </c>
    </row>
    <row r="42998" spans="1:7">
      <c r="A42998">
        <v>7213</v>
      </c>
      <c r="B42998" t="s">
        <v>86</v>
      </c>
      <c r="C42998" s="38">
        <v>3.996</v>
      </c>
      <c r="D42998" t="s">
        <v>20</v>
      </c>
      <c r="G42998" t="s">
        <v>273</v>
      </c>
    </row>
    <row r="42999" spans="1:7">
      <c r="A42999">
        <v>7213</v>
      </c>
      <c r="B42999" t="s">
        <v>86</v>
      </c>
      <c r="C42999" s="38">
        <v>4.3956</v>
      </c>
      <c r="D42999" t="s">
        <v>20</v>
      </c>
      <c r="E42999">
        <v>2026</v>
      </c>
      <c r="G42999" t="s">
        <v>273</v>
      </c>
    </row>
    <row r="43000" spans="1:7">
      <c r="A43000">
        <v>7213</v>
      </c>
      <c r="B43000" t="s">
        <v>86</v>
      </c>
      <c r="C43000" s="38">
        <v>4.7952000000000004</v>
      </c>
      <c r="D43000" t="s">
        <v>20</v>
      </c>
      <c r="E43000">
        <v>2027</v>
      </c>
      <c r="G43000" t="s">
        <v>273</v>
      </c>
    </row>
    <row r="43001" spans="1:7">
      <c r="A43001">
        <v>7213</v>
      </c>
      <c r="B43001" t="s">
        <v>86</v>
      </c>
      <c r="C43001" s="38">
        <v>5.1947999999999999</v>
      </c>
      <c r="D43001" t="s">
        <v>20</v>
      </c>
      <c r="E43001">
        <v>2028</v>
      </c>
      <c r="G43001" t="s">
        <v>273</v>
      </c>
    </row>
    <row r="43002" spans="1:7">
      <c r="A43002">
        <v>72141000</v>
      </c>
      <c r="B43002" t="s">
        <v>86</v>
      </c>
      <c r="C43002" s="38">
        <v>4.0529999999999999</v>
      </c>
      <c r="D43002" t="s">
        <v>20</v>
      </c>
      <c r="G43002" t="s">
        <v>273</v>
      </c>
    </row>
    <row r="43003" spans="1:7">
      <c r="A43003">
        <v>72141000</v>
      </c>
      <c r="B43003" t="s">
        <v>86</v>
      </c>
      <c r="C43003" s="38">
        <v>4.4583000000000004</v>
      </c>
      <c r="D43003" t="s">
        <v>20</v>
      </c>
      <c r="E43003">
        <v>2026</v>
      </c>
      <c r="G43003" t="s">
        <v>273</v>
      </c>
    </row>
    <row r="43004" spans="1:7">
      <c r="A43004">
        <v>72141000</v>
      </c>
      <c r="B43004" t="s">
        <v>86</v>
      </c>
      <c r="C43004" s="38">
        <v>4.8635999999999999</v>
      </c>
      <c r="D43004" t="s">
        <v>20</v>
      </c>
      <c r="E43004">
        <v>2027</v>
      </c>
      <c r="G43004" t="s">
        <v>273</v>
      </c>
    </row>
    <row r="43005" spans="1:7">
      <c r="A43005">
        <v>72141000</v>
      </c>
      <c r="B43005" t="s">
        <v>86</v>
      </c>
      <c r="C43005" s="38">
        <v>5.2689000000000004</v>
      </c>
      <c r="D43005" t="s">
        <v>20</v>
      </c>
      <c r="E43005">
        <v>2028</v>
      </c>
      <c r="G43005" t="s">
        <v>273</v>
      </c>
    </row>
    <row r="43006" spans="1:7">
      <c r="A43006">
        <v>72142000</v>
      </c>
      <c r="B43006" t="s">
        <v>86</v>
      </c>
      <c r="C43006" s="38">
        <v>3.996</v>
      </c>
      <c r="D43006" t="s">
        <v>20</v>
      </c>
      <c r="G43006" t="s">
        <v>273</v>
      </c>
    </row>
    <row r="43007" spans="1:7">
      <c r="A43007">
        <v>72142000</v>
      </c>
      <c r="B43007" t="s">
        <v>86</v>
      </c>
      <c r="C43007" s="38">
        <v>4.3956</v>
      </c>
      <c r="D43007" t="s">
        <v>20</v>
      </c>
      <c r="E43007">
        <v>2026</v>
      </c>
      <c r="G43007" t="s">
        <v>273</v>
      </c>
    </row>
    <row r="43008" spans="1:7">
      <c r="A43008">
        <v>72142000</v>
      </c>
      <c r="B43008" t="s">
        <v>86</v>
      </c>
      <c r="C43008" s="38">
        <v>4.7952000000000004</v>
      </c>
      <c r="D43008" t="s">
        <v>20</v>
      </c>
      <c r="E43008">
        <v>2027</v>
      </c>
      <c r="G43008" t="s">
        <v>273</v>
      </c>
    </row>
    <row r="43009" spans="1:7">
      <c r="A43009">
        <v>72142000</v>
      </c>
      <c r="B43009" t="s">
        <v>86</v>
      </c>
      <c r="C43009" s="38">
        <v>5.1947999999999999</v>
      </c>
      <c r="D43009" t="s">
        <v>20</v>
      </c>
      <c r="E43009">
        <v>2028</v>
      </c>
      <c r="G43009" t="s">
        <v>273</v>
      </c>
    </row>
    <row r="43010" spans="1:7">
      <c r="A43010">
        <v>72143000</v>
      </c>
      <c r="B43010" t="s">
        <v>86</v>
      </c>
      <c r="C43010" s="38">
        <v>3.996</v>
      </c>
      <c r="D43010" t="s">
        <v>20</v>
      </c>
      <c r="G43010" t="s">
        <v>273</v>
      </c>
    </row>
    <row r="43011" spans="1:7">
      <c r="A43011">
        <v>72143000</v>
      </c>
      <c r="B43011" t="s">
        <v>86</v>
      </c>
      <c r="C43011" s="38">
        <v>4.3956</v>
      </c>
      <c r="D43011" t="s">
        <v>20</v>
      </c>
      <c r="E43011">
        <v>2026</v>
      </c>
      <c r="G43011" t="s">
        <v>273</v>
      </c>
    </row>
    <row r="43012" spans="1:7">
      <c r="A43012">
        <v>72143000</v>
      </c>
      <c r="B43012" t="s">
        <v>86</v>
      </c>
      <c r="C43012" s="38">
        <v>4.7952000000000004</v>
      </c>
      <c r="D43012" t="s">
        <v>20</v>
      </c>
      <c r="E43012">
        <v>2027</v>
      </c>
      <c r="G43012" t="s">
        <v>273</v>
      </c>
    </row>
    <row r="43013" spans="1:7">
      <c r="A43013">
        <v>72143000</v>
      </c>
      <c r="B43013" t="s">
        <v>86</v>
      </c>
      <c r="C43013" s="38">
        <v>5.1947999999999999</v>
      </c>
      <c r="D43013" t="s">
        <v>20</v>
      </c>
      <c r="E43013">
        <v>2028</v>
      </c>
      <c r="G43013" t="s">
        <v>273</v>
      </c>
    </row>
    <row r="43014" spans="1:7">
      <c r="A43014">
        <v>721491</v>
      </c>
      <c r="B43014" t="s">
        <v>86</v>
      </c>
      <c r="C43014" s="38">
        <v>3.996</v>
      </c>
      <c r="D43014" t="s">
        <v>20</v>
      </c>
      <c r="G43014" t="s">
        <v>273</v>
      </c>
    </row>
    <row r="43015" spans="1:7">
      <c r="A43015">
        <v>721491</v>
      </c>
      <c r="B43015" t="s">
        <v>86</v>
      </c>
      <c r="C43015" s="38">
        <v>4.3956</v>
      </c>
      <c r="D43015" t="s">
        <v>20</v>
      </c>
      <c r="E43015">
        <v>2026</v>
      </c>
      <c r="G43015" t="s">
        <v>273</v>
      </c>
    </row>
    <row r="43016" spans="1:7">
      <c r="A43016">
        <v>721491</v>
      </c>
      <c r="B43016" t="s">
        <v>86</v>
      </c>
      <c r="C43016" s="38">
        <v>4.7952000000000004</v>
      </c>
      <c r="D43016" t="s">
        <v>20</v>
      </c>
      <c r="E43016">
        <v>2027</v>
      </c>
      <c r="G43016" t="s">
        <v>273</v>
      </c>
    </row>
    <row r="43017" spans="1:7">
      <c r="A43017">
        <v>721491</v>
      </c>
      <c r="B43017" t="s">
        <v>86</v>
      </c>
      <c r="C43017" s="38">
        <v>5.1947999999999999</v>
      </c>
      <c r="D43017" t="s">
        <v>20</v>
      </c>
      <c r="E43017">
        <v>2028</v>
      </c>
      <c r="G43017" t="s">
        <v>273</v>
      </c>
    </row>
    <row r="43018" spans="1:7">
      <c r="A43018">
        <v>721499</v>
      </c>
      <c r="B43018" t="s">
        <v>86</v>
      </c>
      <c r="C43018" s="38">
        <v>3.996</v>
      </c>
      <c r="D43018" t="s">
        <v>20</v>
      </c>
      <c r="G43018" t="s">
        <v>273</v>
      </c>
    </row>
    <row r="43019" spans="1:7">
      <c r="A43019">
        <v>721499</v>
      </c>
      <c r="B43019" t="s">
        <v>86</v>
      </c>
      <c r="C43019" s="38">
        <v>4.3956</v>
      </c>
      <c r="D43019" t="s">
        <v>20</v>
      </c>
      <c r="E43019">
        <v>2026</v>
      </c>
      <c r="G43019" t="s">
        <v>273</v>
      </c>
    </row>
    <row r="43020" spans="1:7">
      <c r="A43020">
        <v>721499</v>
      </c>
      <c r="B43020" t="s">
        <v>86</v>
      </c>
      <c r="C43020" s="38">
        <v>4.7952000000000004</v>
      </c>
      <c r="D43020" t="s">
        <v>20</v>
      </c>
      <c r="E43020">
        <v>2027</v>
      </c>
      <c r="G43020" t="s">
        <v>273</v>
      </c>
    </row>
    <row r="43021" spans="1:7">
      <c r="A43021">
        <v>721499</v>
      </c>
      <c r="B43021" t="s">
        <v>86</v>
      </c>
      <c r="C43021" s="38">
        <v>5.1947999999999999</v>
      </c>
      <c r="D43021" t="s">
        <v>20</v>
      </c>
      <c r="E43021">
        <v>2028</v>
      </c>
      <c r="G43021" t="s">
        <v>273</v>
      </c>
    </row>
    <row r="43022" spans="1:7">
      <c r="A43022">
        <v>7215</v>
      </c>
      <c r="B43022" t="s">
        <v>86</v>
      </c>
      <c r="C43022" s="38">
        <v>3.996</v>
      </c>
      <c r="D43022" t="s">
        <v>20</v>
      </c>
      <c r="G43022" t="s">
        <v>273</v>
      </c>
    </row>
    <row r="43023" spans="1:7">
      <c r="A43023">
        <v>7215</v>
      </c>
      <c r="B43023" t="s">
        <v>86</v>
      </c>
      <c r="C43023" s="38">
        <v>4.3956</v>
      </c>
      <c r="D43023" t="s">
        <v>20</v>
      </c>
      <c r="E43023">
        <v>2026</v>
      </c>
      <c r="G43023" t="s">
        <v>273</v>
      </c>
    </row>
    <row r="43024" spans="1:7">
      <c r="A43024">
        <v>7215</v>
      </c>
      <c r="B43024" t="s">
        <v>86</v>
      </c>
      <c r="C43024" s="38">
        <v>4.7952000000000004</v>
      </c>
      <c r="D43024" t="s">
        <v>20</v>
      </c>
      <c r="E43024">
        <v>2027</v>
      </c>
      <c r="G43024" t="s">
        <v>273</v>
      </c>
    </row>
    <row r="43025" spans="1:7">
      <c r="A43025">
        <v>7215</v>
      </c>
      <c r="B43025" t="s">
        <v>86</v>
      </c>
      <c r="C43025" s="38">
        <v>5.1947999999999999</v>
      </c>
      <c r="D43025" t="s">
        <v>20</v>
      </c>
      <c r="E43025">
        <v>2028</v>
      </c>
      <c r="G43025" t="s">
        <v>273</v>
      </c>
    </row>
    <row r="43026" spans="1:7">
      <c r="A43026">
        <v>7216</v>
      </c>
      <c r="B43026" t="s">
        <v>86</v>
      </c>
      <c r="C43026" s="38">
        <v>3.996</v>
      </c>
      <c r="D43026" t="s">
        <v>20</v>
      </c>
      <c r="G43026" t="s">
        <v>273</v>
      </c>
    </row>
    <row r="43027" spans="1:7">
      <c r="A43027">
        <v>7216</v>
      </c>
      <c r="B43027" t="s">
        <v>86</v>
      </c>
      <c r="C43027" s="38">
        <v>4.3956</v>
      </c>
      <c r="D43027" t="s">
        <v>20</v>
      </c>
      <c r="E43027">
        <v>2026</v>
      </c>
      <c r="G43027" t="s">
        <v>273</v>
      </c>
    </row>
    <row r="43028" spans="1:7">
      <c r="A43028">
        <v>7216</v>
      </c>
      <c r="B43028" t="s">
        <v>86</v>
      </c>
      <c r="C43028" s="38">
        <v>4.7952000000000004</v>
      </c>
      <c r="D43028" t="s">
        <v>20</v>
      </c>
      <c r="E43028">
        <v>2027</v>
      </c>
      <c r="G43028" t="s">
        <v>273</v>
      </c>
    </row>
    <row r="43029" spans="1:7">
      <c r="A43029">
        <v>7216</v>
      </c>
      <c r="B43029" t="s">
        <v>86</v>
      </c>
      <c r="C43029" s="38">
        <v>5.1947999999999999</v>
      </c>
      <c r="D43029" t="s">
        <v>20</v>
      </c>
      <c r="E43029">
        <v>2028</v>
      </c>
      <c r="G43029" t="s">
        <v>273</v>
      </c>
    </row>
    <row r="43030" spans="1:7">
      <c r="A43030">
        <v>721710</v>
      </c>
      <c r="B43030" t="s">
        <v>86</v>
      </c>
      <c r="C43030" s="38">
        <v>3.996</v>
      </c>
      <c r="D43030" t="s">
        <v>20</v>
      </c>
      <c r="G43030" t="s">
        <v>273</v>
      </c>
    </row>
    <row r="43031" spans="1:7">
      <c r="A43031">
        <v>721710</v>
      </c>
      <c r="B43031" t="s">
        <v>86</v>
      </c>
      <c r="C43031" s="38">
        <v>4.3956</v>
      </c>
      <c r="D43031" t="s">
        <v>20</v>
      </c>
      <c r="E43031">
        <v>2026</v>
      </c>
      <c r="G43031" t="s">
        <v>273</v>
      </c>
    </row>
    <row r="43032" spans="1:7">
      <c r="A43032">
        <v>721710</v>
      </c>
      <c r="B43032" t="s">
        <v>86</v>
      </c>
      <c r="C43032" s="38">
        <v>4.7952000000000004</v>
      </c>
      <c r="D43032" t="s">
        <v>20</v>
      </c>
      <c r="E43032">
        <v>2027</v>
      </c>
      <c r="G43032" t="s">
        <v>273</v>
      </c>
    </row>
    <row r="43033" spans="1:7">
      <c r="A43033">
        <v>721710</v>
      </c>
      <c r="B43033" t="s">
        <v>86</v>
      </c>
      <c r="C43033" s="38">
        <v>5.1947999999999999</v>
      </c>
      <c r="D43033" t="s">
        <v>20</v>
      </c>
      <c r="E43033">
        <v>2028</v>
      </c>
      <c r="G43033" t="s">
        <v>273</v>
      </c>
    </row>
    <row r="43034" spans="1:7">
      <c r="A43034">
        <v>721720</v>
      </c>
      <c r="B43034" t="s">
        <v>86</v>
      </c>
      <c r="C43034" s="38">
        <v>3.996</v>
      </c>
      <c r="D43034" t="s">
        <v>20</v>
      </c>
      <c r="G43034" t="s">
        <v>273</v>
      </c>
    </row>
    <row r="43035" spans="1:7">
      <c r="A43035">
        <v>721720</v>
      </c>
      <c r="B43035" t="s">
        <v>86</v>
      </c>
      <c r="C43035" s="38">
        <v>4.3956</v>
      </c>
      <c r="D43035" t="s">
        <v>20</v>
      </c>
      <c r="E43035">
        <v>2026</v>
      </c>
      <c r="G43035" t="s">
        <v>273</v>
      </c>
    </row>
    <row r="43036" spans="1:7">
      <c r="A43036">
        <v>721720</v>
      </c>
      <c r="B43036" t="s">
        <v>86</v>
      </c>
      <c r="C43036" s="38">
        <v>4.7952000000000004</v>
      </c>
      <c r="D43036" t="s">
        <v>20</v>
      </c>
      <c r="E43036">
        <v>2027</v>
      </c>
      <c r="G43036" t="s">
        <v>273</v>
      </c>
    </row>
    <row r="43037" spans="1:7">
      <c r="A43037">
        <v>721720</v>
      </c>
      <c r="B43037" t="s">
        <v>86</v>
      </c>
      <c r="C43037" s="38">
        <v>5.1947999999999999</v>
      </c>
      <c r="D43037" t="s">
        <v>20</v>
      </c>
      <c r="E43037">
        <v>2028</v>
      </c>
      <c r="G43037" t="s">
        <v>273</v>
      </c>
    </row>
    <row r="43038" spans="1:7">
      <c r="A43038">
        <v>721730</v>
      </c>
      <c r="B43038" t="s">
        <v>86</v>
      </c>
      <c r="C43038" s="38">
        <v>3.996</v>
      </c>
      <c r="D43038" t="s">
        <v>20</v>
      </c>
      <c r="G43038" t="s">
        <v>273</v>
      </c>
    </row>
    <row r="43039" spans="1:7">
      <c r="A43039">
        <v>721730</v>
      </c>
      <c r="B43039" t="s">
        <v>86</v>
      </c>
      <c r="C43039" s="38">
        <v>4.3956</v>
      </c>
      <c r="D43039" t="s">
        <v>20</v>
      </c>
      <c r="E43039">
        <v>2026</v>
      </c>
      <c r="G43039" t="s">
        <v>273</v>
      </c>
    </row>
    <row r="43040" spans="1:7">
      <c r="A43040">
        <v>721730</v>
      </c>
      <c r="B43040" t="s">
        <v>86</v>
      </c>
      <c r="C43040" s="38">
        <v>4.7952000000000004</v>
      </c>
      <c r="D43040" t="s">
        <v>20</v>
      </c>
      <c r="E43040">
        <v>2027</v>
      </c>
      <c r="G43040" t="s">
        <v>273</v>
      </c>
    </row>
    <row r="43041" spans="1:7">
      <c r="A43041">
        <v>721730</v>
      </c>
      <c r="B43041" t="s">
        <v>86</v>
      </c>
      <c r="C43041" s="38">
        <v>5.1947999999999999</v>
      </c>
      <c r="D43041" t="s">
        <v>20</v>
      </c>
      <c r="E43041">
        <v>2028</v>
      </c>
      <c r="G43041" t="s">
        <v>273</v>
      </c>
    </row>
    <row r="43042" spans="1:7">
      <c r="A43042">
        <v>721790</v>
      </c>
      <c r="B43042" t="s">
        <v>86</v>
      </c>
      <c r="C43042" s="38">
        <v>3.996</v>
      </c>
      <c r="D43042" t="s">
        <v>20</v>
      </c>
      <c r="G43042" t="s">
        <v>273</v>
      </c>
    </row>
    <row r="43043" spans="1:7">
      <c r="A43043">
        <v>721790</v>
      </c>
      <c r="B43043" t="s">
        <v>86</v>
      </c>
      <c r="C43043" s="38">
        <v>4.3956</v>
      </c>
      <c r="D43043" t="s">
        <v>20</v>
      </c>
      <c r="E43043">
        <v>2026</v>
      </c>
      <c r="G43043" t="s">
        <v>273</v>
      </c>
    </row>
    <row r="43044" spans="1:7">
      <c r="A43044">
        <v>721790</v>
      </c>
      <c r="B43044" t="s">
        <v>86</v>
      </c>
      <c r="C43044" s="38">
        <v>4.7952000000000004</v>
      </c>
      <c r="D43044" t="s">
        <v>20</v>
      </c>
      <c r="E43044">
        <v>2027</v>
      </c>
      <c r="G43044" t="s">
        <v>273</v>
      </c>
    </row>
    <row r="43045" spans="1:7">
      <c r="A43045">
        <v>721790</v>
      </c>
      <c r="B43045" t="s">
        <v>86</v>
      </c>
      <c r="C43045" s="38">
        <v>5.1947999999999999</v>
      </c>
      <c r="D43045" t="s">
        <v>20</v>
      </c>
      <c r="E43045">
        <v>2028</v>
      </c>
      <c r="G43045" t="s">
        <v>273</v>
      </c>
    </row>
    <row r="43046" spans="1:7">
      <c r="A43046">
        <v>72181000</v>
      </c>
      <c r="B43046" t="s">
        <v>86</v>
      </c>
      <c r="C43046" s="38">
        <v>5.0060000000000002</v>
      </c>
      <c r="G43046" t="s">
        <v>273</v>
      </c>
    </row>
    <row r="43047" spans="1:7">
      <c r="A43047">
        <v>72181000</v>
      </c>
      <c r="B43047" t="s">
        <v>86</v>
      </c>
      <c r="C43047" s="38">
        <v>5.5066000000000006</v>
      </c>
      <c r="E43047">
        <v>2026</v>
      </c>
      <c r="G43047" t="s">
        <v>273</v>
      </c>
    </row>
    <row r="43048" spans="1:7">
      <c r="A43048">
        <v>72181000</v>
      </c>
      <c r="B43048" t="s">
        <v>86</v>
      </c>
      <c r="C43048" s="38">
        <v>6.0072000000000001</v>
      </c>
      <c r="E43048">
        <v>2027</v>
      </c>
      <c r="G43048" t="s">
        <v>273</v>
      </c>
    </row>
    <row r="43049" spans="1:7">
      <c r="A43049">
        <v>72181000</v>
      </c>
      <c r="B43049" t="s">
        <v>86</v>
      </c>
      <c r="C43049" s="38">
        <v>6.5078000000000005</v>
      </c>
      <c r="E43049">
        <v>2028</v>
      </c>
      <c r="G43049" t="s">
        <v>273</v>
      </c>
    </row>
    <row r="43050" spans="1:7">
      <c r="A43050">
        <v>721891</v>
      </c>
      <c r="B43050" t="s">
        <v>86</v>
      </c>
      <c r="C43050" s="38">
        <v>4.9400000000000004</v>
      </c>
      <c r="G43050" t="s">
        <v>273</v>
      </c>
    </row>
    <row r="43051" spans="1:7">
      <c r="A43051">
        <v>721891</v>
      </c>
      <c r="B43051" t="s">
        <v>86</v>
      </c>
      <c r="C43051" s="38">
        <v>5.4340000000000002</v>
      </c>
      <c r="E43051">
        <v>2026</v>
      </c>
      <c r="G43051" t="s">
        <v>273</v>
      </c>
    </row>
    <row r="43052" spans="1:7">
      <c r="A43052">
        <v>721891</v>
      </c>
      <c r="B43052" t="s">
        <v>86</v>
      </c>
      <c r="C43052" s="38">
        <v>5.9280000000000008</v>
      </c>
      <c r="E43052">
        <v>2027</v>
      </c>
      <c r="G43052" t="s">
        <v>273</v>
      </c>
    </row>
    <row r="43053" spans="1:7">
      <c r="A43053">
        <v>721891</v>
      </c>
      <c r="B43053" t="s">
        <v>86</v>
      </c>
      <c r="C43053" s="38">
        <v>6.4220000000000006</v>
      </c>
      <c r="E43053">
        <v>2028</v>
      </c>
      <c r="G43053" t="s">
        <v>273</v>
      </c>
    </row>
    <row r="43054" spans="1:7">
      <c r="A43054">
        <v>72189911</v>
      </c>
      <c r="B43054" t="s">
        <v>86</v>
      </c>
      <c r="C43054" s="38">
        <v>4.9400000000000004</v>
      </c>
      <c r="G43054" t="s">
        <v>273</v>
      </c>
    </row>
    <row r="43055" spans="1:7">
      <c r="A43055">
        <v>72189911</v>
      </c>
      <c r="B43055" t="s">
        <v>86</v>
      </c>
      <c r="C43055" s="38">
        <v>5.4340000000000002</v>
      </c>
      <c r="E43055">
        <v>2026</v>
      </c>
      <c r="G43055" t="s">
        <v>273</v>
      </c>
    </row>
    <row r="43056" spans="1:7">
      <c r="A43056">
        <v>72189911</v>
      </c>
      <c r="B43056" t="s">
        <v>86</v>
      </c>
      <c r="C43056" s="38">
        <v>5.9280000000000008</v>
      </c>
      <c r="E43056">
        <v>2027</v>
      </c>
      <c r="G43056" t="s">
        <v>273</v>
      </c>
    </row>
    <row r="43057" spans="1:7">
      <c r="A43057">
        <v>72189911</v>
      </c>
      <c r="B43057" t="s">
        <v>86</v>
      </c>
      <c r="C43057" s="38">
        <v>6.4220000000000006</v>
      </c>
      <c r="E43057">
        <v>2028</v>
      </c>
      <c r="G43057" t="s">
        <v>273</v>
      </c>
    </row>
    <row r="43058" spans="1:7">
      <c r="A43058">
        <v>72189919</v>
      </c>
      <c r="B43058" t="s">
        <v>86</v>
      </c>
      <c r="C43058" s="38">
        <v>5.0060000000000002</v>
      </c>
      <c r="G43058" t="s">
        <v>273</v>
      </c>
    </row>
    <row r="43059" spans="1:7">
      <c r="A43059">
        <v>72189919</v>
      </c>
      <c r="B43059" t="s">
        <v>86</v>
      </c>
      <c r="C43059" s="38">
        <v>5.5066000000000006</v>
      </c>
      <c r="E43059">
        <v>2026</v>
      </c>
      <c r="G43059" t="s">
        <v>273</v>
      </c>
    </row>
    <row r="43060" spans="1:7">
      <c r="A43060">
        <v>72189919</v>
      </c>
      <c r="B43060" t="s">
        <v>86</v>
      </c>
      <c r="C43060" s="38">
        <v>6.0072000000000001</v>
      </c>
      <c r="E43060">
        <v>2027</v>
      </c>
      <c r="G43060" t="s">
        <v>273</v>
      </c>
    </row>
    <row r="43061" spans="1:7">
      <c r="A43061">
        <v>72189919</v>
      </c>
      <c r="B43061" t="s">
        <v>86</v>
      </c>
      <c r="C43061" s="38">
        <v>6.5078000000000005</v>
      </c>
      <c r="E43061">
        <v>2028</v>
      </c>
      <c r="G43061" t="s">
        <v>273</v>
      </c>
    </row>
    <row r="43062" spans="1:7">
      <c r="A43062">
        <v>72189920</v>
      </c>
      <c r="B43062" t="s">
        <v>86</v>
      </c>
      <c r="C43062" s="38">
        <v>4.9400000000000004</v>
      </c>
      <c r="G43062" t="s">
        <v>273</v>
      </c>
    </row>
    <row r="43063" spans="1:7">
      <c r="A43063">
        <v>72189920</v>
      </c>
      <c r="B43063" t="s">
        <v>86</v>
      </c>
      <c r="C43063" s="38">
        <v>5.4340000000000002</v>
      </c>
      <c r="E43063">
        <v>2026</v>
      </c>
      <c r="G43063" t="s">
        <v>273</v>
      </c>
    </row>
    <row r="43064" spans="1:7">
      <c r="A43064">
        <v>72189920</v>
      </c>
      <c r="B43064" t="s">
        <v>86</v>
      </c>
      <c r="C43064" s="38">
        <v>5.9280000000000008</v>
      </c>
      <c r="E43064">
        <v>2027</v>
      </c>
      <c r="G43064" t="s">
        <v>273</v>
      </c>
    </row>
    <row r="43065" spans="1:7">
      <c r="A43065">
        <v>72189920</v>
      </c>
      <c r="B43065" t="s">
        <v>86</v>
      </c>
      <c r="C43065" s="38">
        <v>6.4220000000000006</v>
      </c>
      <c r="E43065">
        <v>2028</v>
      </c>
      <c r="G43065" t="s">
        <v>273</v>
      </c>
    </row>
    <row r="43066" spans="1:7">
      <c r="A43066">
        <v>72189980</v>
      </c>
      <c r="B43066" t="s">
        <v>86</v>
      </c>
      <c r="C43066" s="38">
        <v>5.0060000000000002</v>
      </c>
      <c r="G43066" t="s">
        <v>273</v>
      </c>
    </row>
    <row r="43067" spans="1:7">
      <c r="A43067">
        <v>72189980</v>
      </c>
      <c r="B43067" t="s">
        <v>86</v>
      </c>
      <c r="C43067" s="38">
        <v>5.5066000000000006</v>
      </c>
      <c r="E43067">
        <v>2026</v>
      </c>
      <c r="G43067" t="s">
        <v>273</v>
      </c>
    </row>
    <row r="43068" spans="1:7">
      <c r="A43068">
        <v>72189980</v>
      </c>
      <c r="B43068" t="s">
        <v>86</v>
      </c>
      <c r="C43068" s="38">
        <v>6.0072000000000001</v>
      </c>
      <c r="E43068">
        <v>2027</v>
      </c>
      <c r="G43068" t="s">
        <v>273</v>
      </c>
    </row>
    <row r="43069" spans="1:7">
      <c r="A43069">
        <v>72189980</v>
      </c>
      <c r="B43069" t="s">
        <v>86</v>
      </c>
      <c r="C43069" s="38">
        <v>6.5078000000000005</v>
      </c>
      <c r="E43069">
        <v>2028</v>
      </c>
      <c r="G43069" t="s">
        <v>273</v>
      </c>
    </row>
    <row r="43070" spans="1:7">
      <c r="A43070">
        <v>72191100</v>
      </c>
      <c r="B43070" t="s">
        <v>86</v>
      </c>
      <c r="C43070" s="38">
        <v>4.9400000000000004</v>
      </c>
      <c r="G43070" t="s">
        <v>273</v>
      </c>
    </row>
    <row r="43071" spans="1:7">
      <c r="A43071">
        <v>72191100</v>
      </c>
      <c r="B43071" t="s">
        <v>86</v>
      </c>
      <c r="C43071" s="38">
        <v>5.4340000000000002</v>
      </c>
      <c r="E43071">
        <v>2026</v>
      </c>
      <c r="G43071" t="s">
        <v>273</v>
      </c>
    </row>
    <row r="43072" spans="1:7">
      <c r="A43072">
        <v>72191100</v>
      </c>
      <c r="B43072" t="s">
        <v>86</v>
      </c>
      <c r="C43072" s="38">
        <v>5.9280000000000008</v>
      </c>
      <c r="E43072">
        <v>2027</v>
      </c>
      <c r="G43072" t="s">
        <v>273</v>
      </c>
    </row>
    <row r="43073" spans="1:7">
      <c r="A43073">
        <v>72191100</v>
      </c>
      <c r="B43073" t="s">
        <v>86</v>
      </c>
      <c r="C43073" s="38">
        <v>6.4220000000000006</v>
      </c>
      <c r="E43073">
        <v>2028</v>
      </c>
      <c r="G43073" t="s">
        <v>273</v>
      </c>
    </row>
    <row r="43074" spans="1:7">
      <c r="A43074">
        <v>721912</v>
      </c>
      <c r="B43074" t="s">
        <v>86</v>
      </c>
      <c r="C43074" s="38">
        <v>4.9400000000000004</v>
      </c>
      <c r="G43074" t="s">
        <v>273</v>
      </c>
    </row>
    <row r="43075" spans="1:7">
      <c r="A43075">
        <v>721912</v>
      </c>
      <c r="B43075" t="s">
        <v>86</v>
      </c>
      <c r="C43075" s="38">
        <v>5.4340000000000002</v>
      </c>
      <c r="E43075">
        <v>2026</v>
      </c>
      <c r="G43075" t="s">
        <v>273</v>
      </c>
    </row>
    <row r="43076" spans="1:7">
      <c r="A43076">
        <v>721912</v>
      </c>
      <c r="B43076" t="s">
        <v>86</v>
      </c>
      <c r="C43076" s="38">
        <v>5.9280000000000008</v>
      </c>
      <c r="E43076">
        <v>2027</v>
      </c>
      <c r="G43076" t="s">
        <v>273</v>
      </c>
    </row>
    <row r="43077" spans="1:7">
      <c r="A43077">
        <v>721912</v>
      </c>
      <c r="B43077" t="s">
        <v>86</v>
      </c>
      <c r="C43077" s="38">
        <v>6.4220000000000006</v>
      </c>
      <c r="E43077">
        <v>2028</v>
      </c>
      <c r="G43077" t="s">
        <v>273</v>
      </c>
    </row>
    <row r="43078" spans="1:7">
      <c r="A43078">
        <v>721913</v>
      </c>
      <c r="B43078" t="s">
        <v>86</v>
      </c>
      <c r="C43078" s="38">
        <v>4.9400000000000004</v>
      </c>
      <c r="G43078" t="s">
        <v>273</v>
      </c>
    </row>
    <row r="43079" spans="1:7">
      <c r="A43079">
        <v>721913</v>
      </c>
      <c r="B43079" t="s">
        <v>86</v>
      </c>
      <c r="C43079" s="38">
        <v>5.4340000000000002</v>
      </c>
      <c r="E43079">
        <v>2026</v>
      </c>
      <c r="G43079" t="s">
        <v>273</v>
      </c>
    </row>
    <row r="43080" spans="1:7">
      <c r="A43080">
        <v>721913</v>
      </c>
      <c r="B43080" t="s">
        <v>86</v>
      </c>
      <c r="C43080" s="38">
        <v>5.9280000000000008</v>
      </c>
      <c r="E43080">
        <v>2027</v>
      </c>
      <c r="G43080" t="s">
        <v>273</v>
      </c>
    </row>
    <row r="43081" spans="1:7">
      <c r="A43081">
        <v>721913</v>
      </c>
      <c r="B43081" t="s">
        <v>86</v>
      </c>
      <c r="C43081" s="38">
        <v>6.4220000000000006</v>
      </c>
      <c r="E43081">
        <v>2028</v>
      </c>
      <c r="G43081" t="s">
        <v>273</v>
      </c>
    </row>
    <row r="43082" spans="1:7">
      <c r="A43082">
        <v>721914</v>
      </c>
      <c r="B43082" t="s">
        <v>86</v>
      </c>
      <c r="C43082" s="38">
        <v>4.9400000000000004</v>
      </c>
      <c r="G43082" t="s">
        <v>273</v>
      </c>
    </row>
    <row r="43083" spans="1:7">
      <c r="A43083">
        <v>721914</v>
      </c>
      <c r="B43083" t="s">
        <v>86</v>
      </c>
      <c r="C43083" s="38">
        <v>5.4340000000000002</v>
      </c>
      <c r="E43083">
        <v>2026</v>
      </c>
      <c r="G43083" t="s">
        <v>273</v>
      </c>
    </row>
    <row r="43084" spans="1:7">
      <c r="A43084">
        <v>721914</v>
      </c>
      <c r="B43084" t="s">
        <v>86</v>
      </c>
      <c r="C43084" s="38">
        <v>5.9280000000000008</v>
      </c>
      <c r="E43084">
        <v>2027</v>
      </c>
      <c r="G43084" t="s">
        <v>273</v>
      </c>
    </row>
    <row r="43085" spans="1:7">
      <c r="A43085">
        <v>721914</v>
      </c>
      <c r="B43085" t="s">
        <v>86</v>
      </c>
      <c r="C43085" s="38">
        <v>6.4220000000000006</v>
      </c>
      <c r="E43085">
        <v>2028</v>
      </c>
      <c r="G43085" t="s">
        <v>273</v>
      </c>
    </row>
    <row r="43086" spans="1:7">
      <c r="A43086">
        <v>721921</v>
      </c>
      <c r="B43086" t="s">
        <v>86</v>
      </c>
      <c r="C43086" s="38">
        <v>4.9400000000000004</v>
      </c>
      <c r="G43086" t="s">
        <v>273</v>
      </c>
    </row>
    <row r="43087" spans="1:7">
      <c r="A43087">
        <v>721921</v>
      </c>
      <c r="B43087" t="s">
        <v>86</v>
      </c>
      <c r="C43087" s="38">
        <v>5.4340000000000002</v>
      </c>
      <c r="E43087">
        <v>2026</v>
      </c>
      <c r="G43087" t="s">
        <v>273</v>
      </c>
    </row>
    <row r="43088" spans="1:7">
      <c r="A43088">
        <v>721921</v>
      </c>
      <c r="B43088" t="s">
        <v>86</v>
      </c>
      <c r="C43088" s="38">
        <v>5.9280000000000008</v>
      </c>
      <c r="E43088">
        <v>2027</v>
      </c>
      <c r="G43088" t="s">
        <v>273</v>
      </c>
    </row>
    <row r="43089" spans="1:7">
      <c r="A43089">
        <v>721921</v>
      </c>
      <c r="B43089" t="s">
        <v>86</v>
      </c>
      <c r="C43089" s="38">
        <v>6.4220000000000006</v>
      </c>
      <c r="E43089">
        <v>2028</v>
      </c>
      <c r="G43089" t="s">
        <v>273</v>
      </c>
    </row>
    <row r="43090" spans="1:7">
      <c r="A43090">
        <v>721922</v>
      </c>
      <c r="B43090" t="s">
        <v>86</v>
      </c>
      <c r="C43090" s="38">
        <v>4.9400000000000004</v>
      </c>
      <c r="G43090" t="s">
        <v>273</v>
      </c>
    </row>
    <row r="43091" spans="1:7">
      <c r="A43091">
        <v>721922</v>
      </c>
      <c r="B43091" t="s">
        <v>86</v>
      </c>
      <c r="C43091" s="38">
        <v>5.4340000000000002</v>
      </c>
      <c r="E43091">
        <v>2026</v>
      </c>
      <c r="G43091" t="s">
        <v>273</v>
      </c>
    </row>
    <row r="43092" spans="1:7">
      <c r="A43092">
        <v>721922</v>
      </c>
      <c r="B43092" t="s">
        <v>86</v>
      </c>
      <c r="C43092" s="38">
        <v>5.9280000000000008</v>
      </c>
      <c r="E43092">
        <v>2027</v>
      </c>
      <c r="G43092" t="s">
        <v>273</v>
      </c>
    </row>
    <row r="43093" spans="1:7">
      <c r="A43093">
        <v>721922</v>
      </c>
      <c r="B43093" t="s">
        <v>86</v>
      </c>
      <c r="C43093" s="38">
        <v>6.4220000000000006</v>
      </c>
      <c r="E43093">
        <v>2028</v>
      </c>
      <c r="G43093" t="s">
        <v>273</v>
      </c>
    </row>
    <row r="43094" spans="1:7">
      <c r="A43094">
        <v>72192300</v>
      </c>
      <c r="B43094" t="s">
        <v>86</v>
      </c>
      <c r="C43094" s="38">
        <v>4.9400000000000004</v>
      </c>
      <c r="G43094" t="s">
        <v>273</v>
      </c>
    </row>
    <row r="43095" spans="1:7">
      <c r="A43095">
        <v>72192300</v>
      </c>
      <c r="B43095" t="s">
        <v>86</v>
      </c>
      <c r="C43095" s="38">
        <v>5.4340000000000002</v>
      </c>
      <c r="E43095">
        <v>2026</v>
      </c>
      <c r="G43095" t="s">
        <v>273</v>
      </c>
    </row>
    <row r="43096" spans="1:7">
      <c r="A43096">
        <v>72192300</v>
      </c>
      <c r="B43096" t="s">
        <v>86</v>
      </c>
      <c r="C43096" s="38">
        <v>5.9280000000000008</v>
      </c>
      <c r="E43096">
        <v>2027</v>
      </c>
      <c r="G43096" t="s">
        <v>273</v>
      </c>
    </row>
    <row r="43097" spans="1:7">
      <c r="A43097">
        <v>72192300</v>
      </c>
      <c r="B43097" t="s">
        <v>86</v>
      </c>
      <c r="C43097" s="38">
        <v>6.4220000000000006</v>
      </c>
      <c r="E43097">
        <v>2028</v>
      </c>
      <c r="G43097" t="s">
        <v>273</v>
      </c>
    </row>
    <row r="43098" spans="1:7">
      <c r="A43098">
        <v>72192400</v>
      </c>
      <c r="B43098" t="s">
        <v>86</v>
      </c>
      <c r="C43098" s="38">
        <v>4.9400000000000004</v>
      </c>
      <c r="G43098" t="s">
        <v>273</v>
      </c>
    </row>
    <row r="43099" spans="1:7">
      <c r="A43099">
        <v>72192400</v>
      </c>
      <c r="B43099" t="s">
        <v>86</v>
      </c>
      <c r="C43099" s="38">
        <v>5.4340000000000002</v>
      </c>
      <c r="E43099">
        <v>2026</v>
      </c>
      <c r="G43099" t="s">
        <v>273</v>
      </c>
    </row>
    <row r="43100" spans="1:7">
      <c r="A43100">
        <v>72192400</v>
      </c>
      <c r="B43100" t="s">
        <v>86</v>
      </c>
      <c r="C43100" s="38">
        <v>5.9280000000000008</v>
      </c>
      <c r="E43100">
        <v>2027</v>
      </c>
      <c r="G43100" t="s">
        <v>273</v>
      </c>
    </row>
    <row r="43101" spans="1:7">
      <c r="A43101">
        <v>72192400</v>
      </c>
      <c r="B43101" t="s">
        <v>86</v>
      </c>
      <c r="C43101" s="38">
        <v>6.4220000000000006</v>
      </c>
      <c r="E43101">
        <v>2028</v>
      </c>
      <c r="G43101" t="s">
        <v>273</v>
      </c>
    </row>
    <row r="43102" spans="1:7">
      <c r="A43102">
        <v>72193100</v>
      </c>
      <c r="B43102" t="s">
        <v>86</v>
      </c>
      <c r="C43102" s="38">
        <v>5.0199999999999996</v>
      </c>
      <c r="G43102" t="s">
        <v>273</v>
      </c>
    </row>
    <row r="43103" spans="1:7">
      <c r="A43103">
        <v>72193100</v>
      </c>
      <c r="B43103" t="s">
        <v>86</v>
      </c>
      <c r="C43103" s="38">
        <v>5.5219999999999994</v>
      </c>
      <c r="E43103">
        <v>2026</v>
      </c>
      <c r="G43103" t="s">
        <v>273</v>
      </c>
    </row>
    <row r="43104" spans="1:7">
      <c r="A43104">
        <v>72193100</v>
      </c>
      <c r="B43104" t="s">
        <v>86</v>
      </c>
      <c r="C43104" s="38">
        <v>6.0239999999999991</v>
      </c>
      <c r="E43104">
        <v>2027</v>
      </c>
      <c r="G43104" t="s">
        <v>273</v>
      </c>
    </row>
    <row r="43105" spans="1:7">
      <c r="A43105">
        <v>72193100</v>
      </c>
      <c r="B43105" t="s">
        <v>86</v>
      </c>
      <c r="C43105" s="38">
        <v>6.5259999999999998</v>
      </c>
      <c r="E43105">
        <v>2028</v>
      </c>
      <c r="G43105" t="s">
        <v>273</v>
      </c>
    </row>
    <row r="43106" spans="1:7">
      <c r="A43106">
        <v>721932</v>
      </c>
      <c r="B43106" t="s">
        <v>86</v>
      </c>
      <c r="C43106" s="38">
        <v>5.0199999999999996</v>
      </c>
      <c r="G43106" t="s">
        <v>273</v>
      </c>
    </row>
    <row r="43107" spans="1:7">
      <c r="A43107">
        <v>721932</v>
      </c>
      <c r="B43107" t="s">
        <v>86</v>
      </c>
      <c r="C43107" s="38">
        <v>5.5219999999999994</v>
      </c>
      <c r="E43107">
        <v>2026</v>
      </c>
      <c r="G43107" t="s">
        <v>273</v>
      </c>
    </row>
    <row r="43108" spans="1:7">
      <c r="A43108">
        <v>721932</v>
      </c>
      <c r="B43108" t="s">
        <v>86</v>
      </c>
      <c r="C43108" s="38">
        <v>6.0239999999999991</v>
      </c>
      <c r="E43108">
        <v>2027</v>
      </c>
      <c r="G43108" t="s">
        <v>273</v>
      </c>
    </row>
    <row r="43109" spans="1:7">
      <c r="A43109">
        <v>721932</v>
      </c>
      <c r="B43109" t="s">
        <v>86</v>
      </c>
      <c r="C43109" s="38">
        <v>6.5259999999999998</v>
      </c>
      <c r="E43109">
        <v>2028</v>
      </c>
      <c r="G43109" t="s">
        <v>273</v>
      </c>
    </row>
    <row r="43110" spans="1:7">
      <c r="A43110">
        <v>721933</v>
      </c>
      <c r="B43110" t="s">
        <v>86</v>
      </c>
      <c r="C43110" s="38">
        <v>5.0199999999999996</v>
      </c>
      <c r="G43110" t="s">
        <v>273</v>
      </c>
    </row>
    <row r="43111" spans="1:7">
      <c r="A43111">
        <v>721933</v>
      </c>
      <c r="B43111" t="s">
        <v>86</v>
      </c>
      <c r="C43111" s="38">
        <v>5.5219999999999994</v>
      </c>
      <c r="E43111">
        <v>2026</v>
      </c>
      <c r="G43111" t="s">
        <v>273</v>
      </c>
    </row>
    <row r="43112" spans="1:7">
      <c r="A43112">
        <v>721933</v>
      </c>
      <c r="B43112" t="s">
        <v>86</v>
      </c>
      <c r="C43112" s="38">
        <v>6.0239999999999991</v>
      </c>
      <c r="E43112">
        <v>2027</v>
      </c>
      <c r="G43112" t="s">
        <v>273</v>
      </c>
    </row>
    <row r="43113" spans="1:7">
      <c r="A43113">
        <v>721933</v>
      </c>
      <c r="B43113" t="s">
        <v>86</v>
      </c>
      <c r="C43113" s="38">
        <v>6.5259999999999998</v>
      </c>
      <c r="E43113">
        <v>2028</v>
      </c>
      <c r="G43113" t="s">
        <v>273</v>
      </c>
    </row>
    <row r="43114" spans="1:7">
      <c r="A43114">
        <v>721934</v>
      </c>
      <c r="B43114" t="s">
        <v>86</v>
      </c>
      <c r="C43114" s="38">
        <v>5.0199999999999996</v>
      </c>
      <c r="G43114" t="s">
        <v>273</v>
      </c>
    </row>
    <row r="43115" spans="1:7">
      <c r="A43115">
        <v>721934</v>
      </c>
      <c r="B43115" t="s">
        <v>86</v>
      </c>
      <c r="C43115" s="38">
        <v>5.5219999999999994</v>
      </c>
      <c r="E43115">
        <v>2026</v>
      </c>
      <c r="G43115" t="s">
        <v>273</v>
      </c>
    </row>
    <row r="43116" spans="1:7">
      <c r="A43116">
        <v>721934</v>
      </c>
      <c r="B43116" t="s">
        <v>86</v>
      </c>
      <c r="C43116" s="38">
        <v>6.0239999999999991</v>
      </c>
      <c r="E43116">
        <v>2027</v>
      </c>
      <c r="G43116" t="s">
        <v>273</v>
      </c>
    </row>
    <row r="43117" spans="1:7">
      <c r="A43117">
        <v>721934</v>
      </c>
      <c r="B43117" t="s">
        <v>86</v>
      </c>
      <c r="C43117" s="38">
        <v>6.5259999999999998</v>
      </c>
      <c r="E43117">
        <v>2028</v>
      </c>
      <c r="G43117" t="s">
        <v>273</v>
      </c>
    </row>
    <row r="43118" spans="1:7">
      <c r="A43118">
        <v>721935</v>
      </c>
      <c r="B43118" t="s">
        <v>86</v>
      </c>
      <c r="C43118" s="38">
        <v>5.0199999999999996</v>
      </c>
      <c r="G43118" t="s">
        <v>273</v>
      </c>
    </row>
    <row r="43119" spans="1:7">
      <c r="A43119">
        <v>721935</v>
      </c>
      <c r="B43119" t="s">
        <v>86</v>
      </c>
      <c r="C43119" s="38">
        <v>5.5219999999999994</v>
      </c>
      <c r="E43119">
        <v>2026</v>
      </c>
      <c r="G43119" t="s">
        <v>273</v>
      </c>
    </row>
    <row r="43120" spans="1:7">
      <c r="A43120">
        <v>721935</v>
      </c>
      <c r="B43120" t="s">
        <v>86</v>
      </c>
      <c r="C43120" s="38">
        <v>6.0239999999999991</v>
      </c>
      <c r="E43120">
        <v>2027</v>
      </c>
      <c r="G43120" t="s">
        <v>273</v>
      </c>
    </row>
    <row r="43121" spans="1:7">
      <c r="A43121">
        <v>721935</v>
      </c>
      <c r="B43121" t="s">
        <v>86</v>
      </c>
      <c r="C43121" s="38">
        <v>6.5259999999999998</v>
      </c>
      <c r="E43121">
        <v>2028</v>
      </c>
      <c r="G43121" t="s">
        <v>273</v>
      </c>
    </row>
    <row r="43122" spans="1:7">
      <c r="A43122">
        <v>721990</v>
      </c>
      <c r="B43122" t="s">
        <v>86</v>
      </c>
      <c r="C43122" s="38">
        <v>5.0199999999999996</v>
      </c>
      <c r="G43122" t="s">
        <v>273</v>
      </c>
    </row>
    <row r="43123" spans="1:7">
      <c r="A43123">
        <v>721990</v>
      </c>
      <c r="B43123" t="s">
        <v>86</v>
      </c>
      <c r="C43123" s="38">
        <v>5.5219999999999994</v>
      </c>
      <c r="E43123">
        <v>2026</v>
      </c>
      <c r="G43123" t="s">
        <v>273</v>
      </c>
    </row>
    <row r="43124" spans="1:7">
      <c r="A43124">
        <v>721990</v>
      </c>
      <c r="B43124" t="s">
        <v>86</v>
      </c>
      <c r="C43124" s="38">
        <v>6.0239999999999991</v>
      </c>
      <c r="E43124">
        <v>2027</v>
      </c>
      <c r="G43124" t="s">
        <v>273</v>
      </c>
    </row>
    <row r="43125" spans="1:7">
      <c r="A43125">
        <v>721990</v>
      </c>
      <c r="B43125" t="s">
        <v>86</v>
      </c>
      <c r="C43125" s="38">
        <v>6.5259999999999998</v>
      </c>
      <c r="E43125">
        <v>2028</v>
      </c>
      <c r="G43125" t="s">
        <v>273</v>
      </c>
    </row>
    <row r="43126" spans="1:7">
      <c r="A43126">
        <v>72201100</v>
      </c>
      <c r="B43126" t="s">
        <v>86</v>
      </c>
      <c r="C43126" s="38">
        <v>4.9400000000000004</v>
      </c>
      <c r="G43126" t="s">
        <v>273</v>
      </c>
    </row>
    <row r="43127" spans="1:7">
      <c r="A43127">
        <v>72201100</v>
      </c>
      <c r="B43127" t="s">
        <v>86</v>
      </c>
      <c r="C43127" s="38">
        <v>5.4340000000000002</v>
      </c>
      <c r="E43127">
        <v>2026</v>
      </c>
      <c r="G43127" t="s">
        <v>273</v>
      </c>
    </row>
    <row r="43128" spans="1:7">
      <c r="A43128">
        <v>72201100</v>
      </c>
      <c r="B43128" t="s">
        <v>86</v>
      </c>
      <c r="C43128" s="38">
        <v>5.9280000000000008</v>
      </c>
      <c r="E43128">
        <v>2027</v>
      </c>
      <c r="G43128" t="s">
        <v>273</v>
      </c>
    </row>
    <row r="43129" spans="1:7">
      <c r="A43129">
        <v>72201100</v>
      </c>
      <c r="B43129" t="s">
        <v>86</v>
      </c>
      <c r="C43129" s="38">
        <v>6.4220000000000006</v>
      </c>
      <c r="E43129">
        <v>2028</v>
      </c>
      <c r="G43129" t="s">
        <v>273</v>
      </c>
    </row>
    <row r="43130" spans="1:7">
      <c r="A43130">
        <v>72201200</v>
      </c>
      <c r="B43130" t="s">
        <v>86</v>
      </c>
      <c r="C43130" s="38">
        <v>4.9400000000000004</v>
      </c>
      <c r="G43130" t="s">
        <v>273</v>
      </c>
    </row>
    <row r="43131" spans="1:7">
      <c r="A43131">
        <v>72201200</v>
      </c>
      <c r="B43131" t="s">
        <v>86</v>
      </c>
      <c r="C43131" s="38">
        <v>5.4340000000000002</v>
      </c>
      <c r="E43131">
        <v>2026</v>
      </c>
      <c r="G43131" t="s">
        <v>273</v>
      </c>
    </row>
    <row r="43132" spans="1:7">
      <c r="A43132">
        <v>72201200</v>
      </c>
      <c r="B43132" t="s">
        <v>86</v>
      </c>
      <c r="C43132" s="38">
        <v>5.9280000000000008</v>
      </c>
      <c r="E43132">
        <v>2027</v>
      </c>
      <c r="G43132" t="s">
        <v>273</v>
      </c>
    </row>
    <row r="43133" spans="1:7">
      <c r="A43133">
        <v>72201200</v>
      </c>
      <c r="B43133" t="s">
        <v>86</v>
      </c>
      <c r="C43133" s="38">
        <v>6.4220000000000006</v>
      </c>
      <c r="E43133">
        <v>2028</v>
      </c>
      <c r="G43133" t="s">
        <v>273</v>
      </c>
    </row>
    <row r="43134" spans="1:7">
      <c r="A43134">
        <v>722020</v>
      </c>
      <c r="B43134" t="s">
        <v>86</v>
      </c>
      <c r="C43134" s="38">
        <v>5.0199999999999996</v>
      </c>
      <c r="G43134" t="s">
        <v>273</v>
      </c>
    </row>
    <row r="43135" spans="1:7">
      <c r="A43135">
        <v>722020</v>
      </c>
      <c r="B43135" t="s">
        <v>86</v>
      </c>
      <c r="C43135" s="38">
        <v>5.5219999999999994</v>
      </c>
      <c r="E43135">
        <v>2026</v>
      </c>
      <c r="G43135" t="s">
        <v>273</v>
      </c>
    </row>
    <row r="43136" spans="1:7">
      <c r="A43136">
        <v>722020</v>
      </c>
      <c r="B43136" t="s">
        <v>86</v>
      </c>
      <c r="C43136" s="38">
        <v>6.0239999999999991</v>
      </c>
      <c r="E43136">
        <v>2027</v>
      </c>
      <c r="G43136" t="s">
        <v>273</v>
      </c>
    </row>
    <row r="43137" spans="1:7">
      <c r="A43137">
        <v>722020</v>
      </c>
      <c r="B43137" t="s">
        <v>86</v>
      </c>
      <c r="C43137" s="38">
        <v>6.5259999999999998</v>
      </c>
      <c r="E43137">
        <v>2028</v>
      </c>
      <c r="G43137" t="s">
        <v>273</v>
      </c>
    </row>
    <row r="43138" spans="1:7">
      <c r="A43138">
        <v>722090</v>
      </c>
      <c r="B43138" t="s">
        <v>86</v>
      </c>
      <c r="C43138" s="38">
        <v>5.0199999999999996</v>
      </c>
      <c r="G43138" t="s">
        <v>273</v>
      </c>
    </row>
    <row r="43139" spans="1:7">
      <c r="A43139">
        <v>722090</v>
      </c>
      <c r="B43139" t="s">
        <v>86</v>
      </c>
      <c r="C43139" s="38">
        <v>5.5219999999999994</v>
      </c>
      <c r="E43139">
        <v>2026</v>
      </c>
      <c r="G43139" t="s">
        <v>273</v>
      </c>
    </row>
    <row r="43140" spans="1:7">
      <c r="A43140">
        <v>722090</v>
      </c>
      <c r="B43140" t="s">
        <v>86</v>
      </c>
      <c r="C43140" s="38">
        <v>6.0239999999999991</v>
      </c>
      <c r="E43140">
        <v>2027</v>
      </c>
      <c r="G43140" t="s">
        <v>273</v>
      </c>
    </row>
    <row r="43141" spans="1:7">
      <c r="A43141">
        <v>722090</v>
      </c>
      <c r="B43141" t="s">
        <v>86</v>
      </c>
      <c r="C43141" s="38">
        <v>6.5259999999999998</v>
      </c>
      <c r="E43141">
        <v>2028</v>
      </c>
      <c r="G43141" t="s">
        <v>273</v>
      </c>
    </row>
    <row r="43142" spans="1:7">
      <c r="A43142">
        <v>7221</v>
      </c>
      <c r="B43142" t="s">
        <v>86</v>
      </c>
      <c r="C43142" s="38">
        <v>4.82</v>
      </c>
      <c r="G43142" t="s">
        <v>273</v>
      </c>
    </row>
    <row r="43143" spans="1:7">
      <c r="A43143">
        <v>7221</v>
      </c>
      <c r="B43143" t="s">
        <v>86</v>
      </c>
      <c r="C43143" s="38">
        <v>5.3020000000000005</v>
      </c>
      <c r="E43143">
        <v>2026</v>
      </c>
      <c r="G43143" t="s">
        <v>273</v>
      </c>
    </row>
    <row r="43144" spans="1:7">
      <c r="A43144">
        <v>7221</v>
      </c>
      <c r="B43144" t="s">
        <v>86</v>
      </c>
      <c r="C43144" s="38">
        <v>5.7840000000000007</v>
      </c>
      <c r="E43144">
        <v>2027</v>
      </c>
      <c r="G43144" t="s">
        <v>273</v>
      </c>
    </row>
    <row r="43145" spans="1:7">
      <c r="A43145">
        <v>7221</v>
      </c>
      <c r="B43145" t="s">
        <v>86</v>
      </c>
      <c r="C43145" s="38">
        <v>6.266</v>
      </c>
      <c r="E43145">
        <v>2028</v>
      </c>
      <c r="G43145" t="s">
        <v>273</v>
      </c>
    </row>
    <row r="43146" spans="1:7">
      <c r="A43146">
        <v>722211</v>
      </c>
      <c r="B43146" t="s">
        <v>86</v>
      </c>
      <c r="C43146" s="38">
        <v>4.82</v>
      </c>
      <c r="G43146" t="s">
        <v>273</v>
      </c>
    </row>
    <row r="43147" spans="1:7">
      <c r="A43147">
        <v>722211</v>
      </c>
      <c r="B43147" t="s">
        <v>86</v>
      </c>
      <c r="C43147" s="38">
        <v>5.3020000000000005</v>
      </c>
      <c r="E43147">
        <v>2026</v>
      </c>
      <c r="G43147" t="s">
        <v>273</v>
      </c>
    </row>
    <row r="43148" spans="1:7">
      <c r="A43148">
        <v>722211</v>
      </c>
      <c r="B43148" t="s">
        <v>86</v>
      </c>
      <c r="C43148" s="38">
        <v>5.7840000000000007</v>
      </c>
      <c r="E43148">
        <v>2027</v>
      </c>
      <c r="G43148" t="s">
        <v>273</v>
      </c>
    </row>
    <row r="43149" spans="1:7">
      <c r="A43149">
        <v>722211</v>
      </c>
      <c r="B43149" t="s">
        <v>86</v>
      </c>
      <c r="C43149" s="38">
        <v>6.266</v>
      </c>
      <c r="E43149">
        <v>2028</v>
      </c>
      <c r="G43149" t="s">
        <v>273</v>
      </c>
    </row>
    <row r="43150" spans="1:7">
      <c r="A43150">
        <v>722219</v>
      </c>
      <c r="B43150" t="s">
        <v>86</v>
      </c>
      <c r="C43150" s="38">
        <v>4.82</v>
      </c>
      <c r="G43150" t="s">
        <v>273</v>
      </c>
    </row>
    <row r="43151" spans="1:7">
      <c r="A43151">
        <v>722219</v>
      </c>
      <c r="B43151" t="s">
        <v>86</v>
      </c>
      <c r="C43151" s="38">
        <v>5.3020000000000005</v>
      </c>
      <c r="E43151">
        <v>2026</v>
      </c>
      <c r="G43151" t="s">
        <v>273</v>
      </c>
    </row>
    <row r="43152" spans="1:7">
      <c r="A43152">
        <v>722219</v>
      </c>
      <c r="B43152" t="s">
        <v>86</v>
      </c>
      <c r="C43152" s="38">
        <v>5.7840000000000007</v>
      </c>
      <c r="E43152">
        <v>2027</v>
      </c>
      <c r="G43152" t="s">
        <v>273</v>
      </c>
    </row>
    <row r="43153" spans="1:7">
      <c r="A43153">
        <v>722219</v>
      </c>
      <c r="B43153" t="s">
        <v>86</v>
      </c>
      <c r="C43153" s="38">
        <v>6.266</v>
      </c>
      <c r="E43153">
        <v>2028</v>
      </c>
      <c r="G43153" t="s">
        <v>273</v>
      </c>
    </row>
    <row r="43154" spans="1:7">
      <c r="A43154">
        <v>722220</v>
      </c>
      <c r="B43154" t="s">
        <v>86</v>
      </c>
      <c r="C43154" s="38">
        <v>4.82</v>
      </c>
      <c r="G43154" t="s">
        <v>273</v>
      </c>
    </row>
    <row r="43155" spans="1:7">
      <c r="A43155">
        <v>722220</v>
      </c>
      <c r="B43155" t="s">
        <v>86</v>
      </c>
      <c r="C43155" s="38">
        <v>5.3020000000000005</v>
      </c>
      <c r="E43155">
        <v>2026</v>
      </c>
      <c r="G43155" t="s">
        <v>273</v>
      </c>
    </row>
    <row r="43156" spans="1:7">
      <c r="A43156">
        <v>722220</v>
      </c>
      <c r="B43156" t="s">
        <v>86</v>
      </c>
      <c r="C43156" s="38">
        <v>5.7840000000000007</v>
      </c>
      <c r="E43156">
        <v>2027</v>
      </c>
      <c r="G43156" t="s">
        <v>273</v>
      </c>
    </row>
    <row r="43157" spans="1:7">
      <c r="A43157">
        <v>722220</v>
      </c>
      <c r="B43157" t="s">
        <v>86</v>
      </c>
      <c r="C43157" s="38">
        <v>6.266</v>
      </c>
      <c r="E43157">
        <v>2028</v>
      </c>
      <c r="G43157" t="s">
        <v>273</v>
      </c>
    </row>
    <row r="43158" spans="1:7">
      <c r="A43158">
        <v>722230</v>
      </c>
      <c r="B43158" t="s">
        <v>86</v>
      </c>
      <c r="C43158" s="38">
        <v>5.0060000000000002</v>
      </c>
      <c r="G43158" t="s">
        <v>273</v>
      </c>
    </row>
    <row r="43159" spans="1:7">
      <c r="A43159">
        <v>722230</v>
      </c>
      <c r="B43159" t="s">
        <v>86</v>
      </c>
      <c r="C43159" s="38">
        <v>5.5066000000000006</v>
      </c>
      <c r="E43159">
        <v>2026</v>
      </c>
      <c r="G43159" t="s">
        <v>273</v>
      </c>
    </row>
    <row r="43160" spans="1:7">
      <c r="A43160">
        <v>722230</v>
      </c>
      <c r="B43160" t="s">
        <v>86</v>
      </c>
      <c r="C43160" s="38">
        <v>6.0072000000000001</v>
      </c>
      <c r="E43160">
        <v>2027</v>
      </c>
      <c r="G43160" t="s">
        <v>273</v>
      </c>
    </row>
    <row r="43161" spans="1:7">
      <c r="A43161">
        <v>722230</v>
      </c>
      <c r="B43161" t="s">
        <v>86</v>
      </c>
      <c r="C43161" s="38">
        <v>6.5078000000000005</v>
      </c>
      <c r="E43161">
        <v>2028</v>
      </c>
      <c r="G43161" t="s">
        <v>273</v>
      </c>
    </row>
    <row r="43162" spans="1:7">
      <c r="A43162">
        <v>722240</v>
      </c>
      <c r="B43162" t="s">
        <v>86</v>
      </c>
      <c r="C43162" s="38">
        <v>4.82</v>
      </c>
      <c r="G43162" t="s">
        <v>273</v>
      </c>
    </row>
    <row r="43163" spans="1:7">
      <c r="A43163">
        <v>722240</v>
      </c>
      <c r="B43163" t="s">
        <v>86</v>
      </c>
      <c r="C43163" s="38">
        <v>5.3020000000000005</v>
      </c>
      <c r="E43163">
        <v>2026</v>
      </c>
      <c r="G43163" t="s">
        <v>273</v>
      </c>
    </row>
    <row r="43164" spans="1:7">
      <c r="A43164">
        <v>722240</v>
      </c>
      <c r="B43164" t="s">
        <v>86</v>
      </c>
      <c r="C43164" s="38">
        <v>5.7840000000000007</v>
      </c>
      <c r="E43164">
        <v>2027</v>
      </c>
      <c r="G43164" t="s">
        <v>273</v>
      </c>
    </row>
    <row r="43165" spans="1:7">
      <c r="A43165">
        <v>722240</v>
      </c>
      <c r="B43165" t="s">
        <v>86</v>
      </c>
      <c r="C43165" s="38">
        <v>6.266</v>
      </c>
      <c r="E43165">
        <v>2028</v>
      </c>
      <c r="G43165" t="s">
        <v>273</v>
      </c>
    </row>
    <row r="43166" spans="1:7">
      <c r="A43166">
        <v>722300</v>
      </c>
      <c r="B43166" t="s">
        <v>86</v>
      </c>
      <c r="C43166" s="38">
        <v>4.82</v>
      </c>
      <c r="G43166" t="s">
        <v>273</v>
      </c>
    </row>
    <row r="43167" spans="1:7">
      <c r="A43167">
        <v>722300</v>
      </c>
      <c r="B43167" t="s">
        <v>86</v>
      </c>
      <c r="C43167" s="38">
        <v>5.3020000000000005</v>
      </c>
      <c r="E43167">
        <v>2026</v>
      </c>
      <c r="G43167" t="s">
        <v>273</v>
      </c>
    </row>
    <row r="43168" spans="1:7">
      <c r="A43168">
        <v>722300</v>
      </c>
      <c r="B43168" t="s">
        <v>86</v>
      </c>
      <c r="C43168" s="38">
        <v>5.7840000000000007</v>
      </c>
      <c r="E43168">
        <v>2027</v>
      </c>
      <c r="G43168" t="s">
        <v>273</v>
      </c>
    </row>
    <row r="43169" spans="1:7">
      <c r="A43169">
        <v>722300</v>
      </c>
      <c r="B43169" t="s">
        <v>86</v>
      </c>
      <c r="C43169" s="38">
        <v>6.266</v>
      </c>
      <c r="E43169">
        <v>2028</v>
      </c>
      <c r="G43169" t="s">
        <v>273</v>
      </c>
    </row>
    <row r="43170" spans="1:7">
      <c r="A43170">
        <v>722410</v>
      </c>
      <c r="B43170" t="s">
        <v>86</v>
      </c>
      <c r="C43170" s="38">
        <v>5.5890000000000004</v>
      </c>
      <c r="D43170" t="s">
        <v>21</v>
      </c>
      <c r="G43170" t="s">
        <v>273</v>
      </c>
    </row>
    <row r="43171" spans="1:7">
      <c r="A43171">
        <v>722410</v>
      </c>
      <c r="B43171" t="s">
        <v>86</v>
      </c>
      <c r="C43171" s="38">
        <v>6.1479000000000008</v>
      </c>
      <c r="D43171" t="s">
        <v>21</v>
      </c>
      <c r="E43171">
        <v>2026</v>
      </c>
      <c r="G43171" t="s">
        <v>273</v>
      </c>
    </row>
    <row r="43172" spans="1:7">
      <c r="A43172">
        <v>722410</v>
      </c>
      <c r="B43172" t="s">
        <v>86</v>
      </c>
      <c r="C43172" s="38">
        <v>6.7068000000000003</v>
      </c>
      <c r="D43172" t="s">
        <v>21</v>
      </c>
      <c r="E43172">
        <v>2027</v>
      </c>
      <c r="G43172" t="s">
        <v>273</v>
      </c>
    </row>
    <row r="43173" spans="1:7">
      <c r="A43173">
        <v>722410</v>
      </c>
      <c r="B43173" t="s">
        <v>86</v>
      </c>
      <c r="C43173" s="38">
        <v>7.2657000000000007</v>
      </c>
      <c r="D43173" t="s">
        <v>21</v>
      </c>
      <c r="E43173">
        <v>2028</v>
      </c>
      <c r="G43173" t="s">
        <v>273</v>
      </c>
    </row>
    <row r="43174" spans="1:7">
      <c r="A43174">
        <v>72249002</v>
      </c>
      <c r="B43174" t="s">
        <v>86</v>
      </c>
      <c r="C43174" s="38">
        <v>5.5</v>
      </c>
      <c r="D43174" t="s">
        <v>21</v>
      </c>
      <c r="G43174" t="s">
        <v>273</v>
      </c>
    </row>
    <row r="43175" spans="1:7">
      <c r="A43175">
        <v>72249002</v>
      </c>
      <c r="B43175" t="s">
        <v>86</v>
      </c>
      <c r="C43175" s="38">
        <v>6.05</v>
      </c>
      <c r="D43175" t="s">
        <v>21</v>
      </c>
      <c r="E43175">
        <v>2026</v>
      </c>
      <c r="G43175" t="s">
        <v>273</v>
      </c>
    </row>
    <row r="43176" spans="1:7">
      <c r="A43176">
        <v>72249002</v>
      </c>
      <c r="B43176" t="s">
        <v>86</v>
      </c>
      <c r="C43176" s="38">
        <v>6.6</v>
      </c>
      <c r="D43176" t="s">
        <v>21</v>
      </c>
      <c r="E43176">
        <v>2027</v>
      </c>
      <c r="G43176" t="s">
        <v>273</v>
      </c>
    </row>
    <row r="43177" spans="1:7">
      <c r="A43177">
        <v>72249002</v>
      </c>
      <c r="B43177" t="s">
        <v>86</v>
      </c>
      <c r="C43177" s="38">
        <v>7.15</v>
      </c>
      <c r="D43177" t="s">
        <v>21</v>
      </c>
      <c r="E43177">
        <v>2028</v>
      </c>
      <c r="G43177" t="s">
        <v>273</v>
      </c>
    </row>
    <row r="43178" spans="1:7">
      <c r="A43178">
        <v>72249003</v>
      </c>
      <c r="B43178" t="s">
        <v>86</v>
      </c>
      <c r="C43178" s="38">
        <v>5.5</v>
      </c>
      <c r="D43178" t="s">
        <v>21</v>
      </c>
      <c r="G43178" t="s">
        <v>273</v>
      </c>
    </row>
    <row r="43179" spans="1:7">
      <c r="A43179">
        <v>72249003</v>
      </c>
      <c r="B43179" t="s">
        <v>86</v>
      </c>
      <c r="C43179" s="38">
        <v>6.05</v>
      </c>
      <c r="D43179" t="s">
        <v>21</v>
      </c>
      <c r="E43179">
        <v>2026</v>
      </c>
      <c r="G43179" t="s">
        <v>273</v>
      </c>
    </row>
    <row r="43180" spans="1:7">
      <c r="A43180">
        <v>72249003</v>
      </c>
      <c r="B43180" t="s">
        <v>86</v>
      </c>
      <c r="C43180" s="38">
        <v>6.6</v>
      </c>
      <c r="D43180" t="s">
        <v>21</v>
      </c>
      <c r="E43180">
        <v>2027</v>
      </c>
      <c r="G43180" t="s">
        <v>273</v>
      </c>
    </row>
    <row r="43181" spans="1:7">
      <c r="A43181">
        <v>72249003</v>
      </c>
      <c r="B43181" t="s">
        <v>86</v>
      </c>
      <c r="C43181" s="38">
        <v>7.15</v>
      </c>
      <c r="D43181" t="s">
        <v>21</v>
      </c>
      <c r="E43181">
        <v>2028</v>
      </c>
      <c r="G43181" t="s">
        <v>273</v>
      </c>
    </row>
    <row r="43182" spans="1:7">
      <c r="A43182">
        <v>72249005</v>
      </c>
      <c r="B43182" t="s">
        <v>86</v>
      </c>
      <c r="C43182" s="38">
        <v>5.5</v>
      </c>
      <c r="D43182" t="s">
        <v>21</v>
      </c>
      <c r="G43182" t="s">
        <v>273</v>
      </c>
    </row>
    <row r="43183" spans="1:7">
      <c r="A43183">
        <v>72249005</v>
      </c>
      <c r="B43183" t="s">
        <v>86</v>
      </c>
      <c r="C43183" s="38">
        <v>6.05</v>
      </c>
      <c r="D43183" t="s">
        <v>21</v>
      </c>
      <c r="E43183">
        <v>2026</v>
      </c>
      <c r="G43183" t="s">
        <v>273</v>
      </c>
    </row>
    <row r="43184" spans="1:7">
      <c r="A43184">
        <v>72249005</v>
      </c>
      <c r="B43184" t="s">
        <v>86</v>
      </c>
      <c r="C43184" s="38">
        <v>6.6</v>
      </c>
      <c r="D43184" t="s">
        <v>21</v>
      </c>
      <c r="E43184">
        <v>2027</v>
      </c>
      <c r="G43184" t="s">
        <v>273</v>
      </c>
    </row>
    <row r="43185" spans="1:7">
      <c r="A43185">
        <v>72249005</v>
      </c>
      <c r="B43185" t="s">
        <v>86</v>
      </c>
      <c r="C43185" s="38">
        <v>7.15</v>
      </c>
      <c r="D43185" t="s">
        <v>21</v>
      </c>
      <c r="E43185">
        <v>2028</v>
      </c>
      <c r="G43185" t="s">
        <v>273</v>
      </c>
    </row>
    <row r="43186" spans="1:7">
      <c r="A43186">
        <v>72249007</v>
      </c>
      <c r="B43186" t="s">
        <v>86</v>
      </c>
      <c r="C43186" s="38">
        <v>5.5</v>
      </c>
      <c r="D43186" t="s">
        <v>21</v>
      </c>
      <c r="G43186" t="s">
        <v>273</v>
      </c>
    </row>
    <row r="43187" spans="1:7">
      <c r="A43187">
        <v>72249007</v>
      </c>
      <c r="B43187" t="s">
        <v>86</v>
      </c>
      <c r="C43187" s="38">
        <v>6.05</v>
      </c>
      <c r="D43187" t="s">
        <v>21</v>
      </c>
      <c r="E43187">
        <v>2026</v>
      </c>
      <c r="G43187" t="s">
        <v>273</v>
      </c>
    </row>
    <row r="43188" spans="1:7">
      <c r="A43188">
        <v>72249007</v>
      </c>
      <c r="B43188" t="s">
        <v>86</v>
      </c>
      <c r="C43188" s="38">
        <v>6.6</v>
      </c>
      <c r="D43188" t="s">
        <v>21</v>
      </c>
      <c r="E43188">
        <v>2027</v>
      </c>
      <c r="G43188" t="s">
        <v>273</v>
      </c>
    </row>
    <row r="43189" spans="1:7">
      <c r="A43189">
        <v>72249007</v>
      </c>
      <c r="B43189" t="s">
        <v>86</v>
      </c>
      <c r="C43189" s="38">
        <v>7.15</v>
      </c>
      <c r="D43189" t="s">
        <v>21</v>
      </c>
      <c r="E43189">
        <v>2028</v>
      </c>
      <c r="G43189" t="s">
        <v>273</v>
      </c>
    </row>
    <row r="43190" spans="1:7">
      <c r="A43190">
        <v>72249014</v>
      </c>
      <c r="B43190" t="s">
        <v>86</v>
      </c>
      <c r="C43190" s="38">
        <v>5.5</v>
      </c>
      <c r="D43190" t="s">
        <v>21</v>
      </c>
      <c r="G43190" t="s">
        <v>273</v>
      </c>
    </row>
    <row r="43191" spans="1:7">
      <c r="A43191">
        <v>72249014</v>
      </c>
      <c r="B43191" t="s">
        <v>86</v>
      </c>
      <c r="C43191" s="38">
        <v>6.05</v>
      </c>
      <c r="D43191" t="s">
        <v>21</v>
      </c>
      <c r="E43191">
        <v>2026</v>
      </c>
      <c r="G43191" t="s">
        <v>273</v>
      </c>
    </row>
    <row r="43192" spans="1:7">
      <c r="A43192">
        <v>72249014</v>
      </c>
      <c r="B43192" t="s">
        <v>86</v>
      </c>
      <c r="C43192" s="38">
        <v>6.6</v>
      </c>
      <c r="D43192" t="s">
        <v>21</v>
      </c>
      <c r="E43192">
        <v>2027</v>
      </c>
      <c r="G43192" t="s">
        <v>273</v>
      </c>
    </row>
    <row r="43193" spans="1:7">
      <c r="A43193">
        <v>72249014</v>
      </c>
      <c r="B43193" t="s">
        <v>86</v>
      </c>
      <c r="C43193" s="38">
        <v>7.15</v>
      </c>
      <c r="D43193" t="s">
        <v>21</v>
      </c>
      <c r="E43193">
        <v>2028</v>
      </c>
      <c r="G43193" t="s">
        <v>273</v>
      </c>
    </row>
    <row r="43194" spans="1:7">
      <c r="A43194">
        <v>72249018</v>
      </c>
      <c r="B43194" t="s">
        <v>86</v>
      </c>
      <c r="C43194" s="38">
        <v>5.5890000000000004</v>
      </c>
      <c r="D43194" t="s">
        <v>21</v>
      </c>
      <c r="G43194" t="s">
        <v>273</v>
      </c>
    </row>
    <row r="43195" spans="1:7">
      <c r="A43195">
        <v>72249018</v>
      </c>
      <c r="B43195" t="s">
        <v>86</v>
      </c>
      <c r="C43195" s="38">
        <v>6.1479000000000008</v>
      </c>
      <c r="D43195" t="s">
        <v>21</v>
      </c>
      <c r="E43195">
        <v>2026</v>
      </c>
      <c r="G43195" t="s">
        <v>273</v>
      </c>
    </row>
    <row r="43196" spans="1:7">
      <c r="A43196">
        <v>72249018</v>
      </c>
      <c r="B43196" t="s">
        <v>86</v>
      </c>
      <c r="C43196" s="38">
        <v>6.7068000000000003</v>
      </c>
      <c r="D43196" t="s">
        <v>21</v>
      </c>
      <c r="E43196">
        <v>2027</v>
      </c>
      <c r="G43196" t="s">
        <v>273</v>
      </c>
    </row>
    <row r="43197" spans="1:7">
      <c r="A43197">
        <v>72249018</v>
      </c>
      <c r="B43197" t="s">
        <v>86</v>
      </c>
      <c r="C43197" s="38">
        <v>7.2657000000000007</v>
      </c>
      <c r="D43197" t="s">
        <v>21</v>
      </c>
      <c r="E43197">
        <v>2028</v>
      </c>
      <c r="G43197" t="s">
        <v>273</v>
      </c>
    </row>
    <row r="43198" spans="1:7">
      <c r="A43198">
        <v>72249031</v>
      </c>
      <c r="B43198" t="s">
        <v>86</v>
      </c>
      <c r="C43198" s="38">
        <v>5.5</v>
      </c>
      <c r="D43198" t="s">
        <v>21</v>
      </c>
      <c r="G43198" t="s">
        <v>273</v>
      </c>
    </row>
    <row r="43199" spans="1:7">
      <c r="A43199">
        <v>72249031</v>
      </c>
      <c r="B43199" t="s">
        <v>86</v>
      </c>
      <c r="C43199" s="38">
        <v>6.05</v>
      </c>
      <c r="D43199" t="s">
        <v>21</v>
      </c>
      <c r="E43199">
        <v>2026</v>
      </c>
      <c r="G43199" t="s">
        <v>273</v>
      </c>
    </row>
    <row r="43200" spans="1:7">
      <c r="A43200">
        <v>72249031</v>
      </c>
      <c r="B43200" t="s">
        <v>86</v>
      </c>
      <c r="C43200" s="38">
        <v>6.6</v>
      </c>
      <c r="D43200" t="s">
        <v>21</v>
      </c>
      <c r="E43200">
        <v>2027</v>
      </c>
      <c r="G43200" t="s">
        <v>273</v>
      </c>
    </row>
    <row r="43201" spans="1:7">
      <c r="A43201">
        <v>72249031</v>
      </c>
      <c r="B43201" t="s">
        <v>86</v>
      </c>
      <c r="C43201" s="38">
        <v>7.15</v>
      </c>
      <c r="D43201" t="s">
        <v>21</v>
      </c>
      <c r="E43201">
        <v>2028</v>
      </c>
      <c r="G43201" t="s">
        <v>273</v>
      </c>
    </row>
    <row r="43202" spans="1:7">
      <c r="A43202">
        <v>72249038</v>
      </c>
      <c r="B43202" t="s">
        <v>86</v>
      </c>
      <c r="C43202" s="38">
        <v>5.5</v>
      </c>
      <c r="D43202" t="s">
        <v>21</v>
      </c>
      <c r="G43202" t="s">
        <v>273</v>
      </c>
    </row>
    <row r="43203" spans="1:7">
      <c r="A43203">
        <v>72249038</v>
      </c>
      <c r="B43203" t="s">
        <v>86</v>
      </c>
      <c r="C43203" s="38">
        <v>6.05</v>
      </c>
      <c r="D43203" t="s">
        <v>21</v>
      </c>
      <c r="E43203">
        <v>2026</v>
      </c>
      <c r="G43203" t="s">
        <v>273</v>
      </c>
    </row>
    <row r="43204" spans="1:7">
      <c r="A43204">
        <v>72249038</v>
      </c>
      <c r="B43204" t="s">
        <v>86</v>
      </c>
      <c r="C43204" s="38">
        <v>6.6</v>
      </c>
      <c r="D43204" t="s">
        <v>21</v>
      </c>
      <c r="E43204">
        <v>2027</v>
      </c>
      <c r="G43204" t="s">
        <v>273</v>
      </c>
    </row>
    <row r="43205" spans="1:7">
      <c r="A43205">
        <v>72249038</v>
      </c>
      <c r="B43205" t="s">
        <v>86</v>
      </c>
      <c r="C43205" s="38">
        <v>7.15</v>
      </c>
      <c r="D43205" t="s">
        <v>21</v>
      </c>
      <c r="E43205">
        <v>2028</v>
      </c>
      <c r="G43205" t="s">
        <v>273</v>
      </c>
    </row>
    <row r="43206" spans="1:7">
      <c r="A43206">
        <v>72249090</v>
      </c>
      <c r="B43206" t="s">
        <v>86</v>
      </c>
      <c r="C43206" s="38">
        <v>5.5890000000000004</v>
      </c>
      <c r="D43206" t="s">
        <v>21</v>
      </c>
      <c r="G43206" t="s">
        <v>273</v>
      </c>
    </row>
    <row r="43207" spans="1:7">
      <c r="A43207">
        <v>72249090</v>
      </c>
      <c r="B43207" t="s">
        <v>86</v>
      </c>
      <c r="C43207" s="38">
        <v>6.1479000000000008</v>
      </c>
      <c r="D43207" t="s">
        <v>21</v>
      </c>
      <c r="E43207">
        <v>2026</v>
      </c>
      <c r="G43207" t="s">
        <v>273</v>
      </c>
    </row>
    <row r="43208" spans="1:7">
      <c r="A43208">
        <v>72249090</v>
      </c>
      <c r="B43208" t="s">
        <v>86</v>
      </c>
      <c r="C43208" s="38">
        <v>6.7068000000000003</v>
      </c>
      <c r="D43208" t="s">
        <v>21</v>
      </c>
      <c r="E43208">
        <v>2027</v>
      </c>
      <c r="G43208" t="s">
        <v>273</v>
      </c>
    </row>
    <row r="43209" spans="1:7">
      <c r="A43209">
        <v>72249090</v>
      </c>
      <c r="B43209" t="s">
        <v>86</v>
      </c>
      <c r="C43209" s="38">
        <v>7.2657000000000007</v>
      </c>
      <c r="D43209" t="s">
        <v>21</v>
      </c>
      <c r="E43209">
        <v>2028</v>
      </c>
      <c r="G43209" t="s">
        <v>273</v>
      </c>
    </row>
    <row r="43210" spans="1:7">
      <c r="A43210">
        <v>72251100</v>
      </c>
      <c r="B43210" t="s">
        <v>86</v>
      </c>
      <c r="C43210" s="38">
        <v>7.1</v>
      </c>
      <c r="D43210" t="s">
        <v>20</v>
      </c>
      <c r="G43210" t="s">
        <v>273</v>
      </c>
    </row>
    <row r="43211" spans="1:7">
      <c r="A43211">
        <v>72251100</v>
      </c>
      <c r="B43211" t="s">
        <v>86</v>
      </c>
      <c r="C43211" s="38">
        <v>7.81</v>
      </c>
      <c r="D43211" t="s">
        <v>20</v>
      </c>
      <c r="E43211">
        <v>2026</v>
      </c>
      <c r="G43211" t="s">
        <v>273</v>
      </c>
    </row>
    <row r="43212" spans="1:7">
      <c r="A43212">
        <v>72251100</v>
      </c>
      <c r="B43212" t="s">
        <v>86</v>
      </c>
      <c r="C43212" s="38">
        <v>8.52</v>
      </c>
      <c r="D43212" t="s">
        <v>20</v>
      </c>
      <c r="E43212">
        <v>2027</v>
      </c>
      <c r="G43212" t="s">
        <v>273</v>
      </c>
    </row>
    <row r="43213" spans="1:7">
      <c r="A43213">
        <v>72251100</v>
      </c>
      <c r="B43213" t="s">
        <v>86</v>
      </c>
      <c r="C43213" s="38">
        <v>9.23</v>
      </c>
      <c r="D43213" t="s">
        <v>20</v>
      </c>
      <c r="E43213">
        <v>2028</v>
      </c>
      <c r="G43213" t="s">
        <v>273</v>
      </c>
    </row>
    <row r="43214" spans="1:7">
      <c r="A43214">
        <v>72251910</v>
      </c>
      <c r="B43214" t="s">
        <v>86</v>
      </c>
      <c r="C43214" s="38">
        <v>5.5</v>
      </c>
      <c r="D43214" t="s">
        <v>20</v>
      </c>
      <c r="G43214" t="s">
        <v>273</v>
      </c>
    </row>
    <row r="43215" spans="1:7">
      <c r="A43215">
        <v>72251910</v>
      </c>
      <c r="B43215" t="s">
        <v>86</v>
      </c>
      <c r="C43215" s="38">
        <v>6.05</v>
      </c>
      <c r="D43215" t="s">
        <v>20</v>
      </c>
      <c r="E43215">
        <v>2026</v>
      </c>
      <c r="G43215" t="s">
        <v>273</v>
      </c>
    </row>
    <row r="43216" spans="1:7">
      <c r="A43216">
        <v>72251910</v>
      </c>
      <c r="B43216" t="s">
        <v>86</v>
      </c>
      <c r="C43216" s="38">
        <v>6.6</v>
      </c>
      <c r="D43216" t="s">
        <v>20</v>
      </c>
      <c r="E43216">
        <v>2027</v>
      </c>
      <c r="G43216" t="s">
        <v>273</v>
      </c>
    </row>
    <row r="43217" spans="1:7">
      <c r="A43217">
        <v>72251910</v>
      </c>
      <c r="B43217" t="s">
        <v>86</v>
      </c>
      <c r="C43217" s="38">
        <v>7.15</v>
      </c>
      <c r="D43217" t="s">
        <v>20</v>
      </c>
      <c r="E43217">
        <v>2028</v>
      </c>
      <c r="G43217" t="s">
        <v>273</v>
      </c>
    </row>
    <row r="43218" spans="1:7">
      <c r="A43218">
        <v>72251990</v>
      </c>
      <c r="B43218" t="s">
        <v>86</v>
      </c>
      <c r="C43218" s="38">
        <v>5.5880000000000001</v>
      </c>
      <c r="D43218" t="s">
        <v>20</v>
      </c>
      <c r="G43218" t="s">
        <v>273</v>
      </c>
    </row>
    <row r="43219" spans="1:7">
      <c r="A43219">
        <v>72251990</v>
      </c>
      <c r="B43219" t="s">
        <v>86</v>
      </c>
      <c r="C43219" s="38">
        <v>6.1467999999999998</v>
      </c>
      <c r="D43219" t="s">
        <v>20</v>
      </c>
      <c r="E43219">
        <v>2026</v>
      </c>
      <c r="G43219" t="s">
        <v>273</v>
      </c>
    </row>
    <row r="43220" spans="1:7">
      <c r="A43220">
        <v>72251990</v>
      </c>
      <c r="B43220" t="s">
        <v>86</v>
      </c>
      <c r="C43220" s="38">
        <v>6.7056000000000004</v>
      </c>
      <c r="D43220" t="s">
        <v>20</v>
      </c>
      <c r="E43220">
        <v>2027</v>
      </c>
      <c r="G43220" t="s">
        <v>273</v>
      </c>
    </row>
    <row r="43221" spans="1:7">
      <c r="A43221">
        <v>72251990</v>
      </c>
      <c r="B43221" t="s">
        <v>86</v>
      </c>
      <c r="C43221" s="38">
        <v>7.2644000000000002</v>
      </c>
      <c r="D43221" t="s">
        <v>20</v>
      </c>
      <c r="E43221">
        <v>2028</v>
      </c>
      <c r="G43221" t="s">
        <v>273</v>
      </c>
    </row>
    <row r="43222" spans="1:7">
      <c r="A43222">
        <v>722530</v>
      </c>
      <c r="B43222" t="s">
        <v>86</v>
      </c>
      <c r="C43222" s="38">
        <v>5.5</v>
      </c>
      <c r="D43222" t="s">
        <v>21</v>
      </c>
      <c r="G43222" t="s">
        <v>273</v>
      </c>
    </row>
    <row r="43223" spans="1:7">
      <c r="A43223">
        <v>722530</v>
      </c>
      <c r="B43223" t="s">
        <v>86</v>
      </c>
      <c r="C43223" s="38">
        <v>6.05</v>
      </c>
      <c r="D43223" t="s">
        <v>21</v>
      </c>
      <c r="E43223">
        <v>2026</v>
      </c>
      <c r="G43223" t="s">
        <v>273</v>
      </c>
    </row>
    <row r="43224" spans="1:7">
      <c r="A43224">
        <v>722530</v>
      </c>
      <c r="B43224" t="s">
        <v>86</v>
      </c>
      <c r="C43224" s="38">
        <v>6.6</v>
      </c>
      <c r="D43224" t="s">
        <v>21</v>
      </c>
      <c r="E43224">
        <v>2027</v>
      </c>
      <c r="G43224" t="s">
        <v>273</v>
      </c>
    </row>
    <row r="43225" spans="1:7">
      <c r="A43225">
        <v>722530</v>
      </c>
      <c r="B43225" t="s">
        <v>86</v>
      </c>
      <c r="C43225" s="38">
        <v>7.15</v>
      </c>
      <c r="D43225" t="s">
        <v>21</v>
      </c>
      <c r="E43225">
        <v>2028</v>
      </c>
      <c r="G43225" t="s">
        <v>273</v>
      </c>
    </row>
    <row r="43226" spans="1:7">
      <c r="A43226">
        <v>722540</v>
      </c>
      <c r="B43226" t="s">
        <v>86</v>
      </c>
      <c r="C43226" s="38">
        <v>5.5</v>
      </c>
      <c r="D43226" t="s">
        <v>21</v>
      </c>
      <c r="G43226" t="s">
        <v>273</v>
      </c>
    </row>
    <row r="43227" spans="1:7">
      <c r="A43227">
        <v>722540</v>
      </c>
      <c r="B43227" t="s">
        <v>86</v>
      </c>
      <c r="C43227" s="38">
        <v>6.05</v>
      </c>
      <c r="D43227" t="s">
        <v>21</v>
      </c>
      <c r="E43227">
        <v>2026</v>
      </c>
      <c r="G43227" t="s">
        <v>273</v>
      </c>
    </row>
    <row r="43228" spans="1:7">
      <c r="A43228">
        <v>722540</v>
      </c>
      <c r="B43228" t="s">
        <v>86</v>
      </c>
      <c r="C43228" s="38">
        <v>6.6</v>
      </c>
      <c r="D43228" t="s">
        <v>21</v>
      </c>
      <c r="E43228">
        <v>2027</v>
      </c>
      <c r="G43228" t="s">
        <v>273</v>
      </c>
    </row>
    <row r="43229" spans="1:7">
      <c r="A43229">
        <v>722540</v>
      </c>
      <c r="B43229" t="s">
        <v>86</v>
      </c>
      <c r="C43229" s="38">
        <v>7.15</v>
      </c>
      <c r="D43229" t="s">
        <v>21</v>
      </c>
      <c r="E43229">
        <v>2028</v>
      </c>
      <c r="G43229" t="s">
        <v>273</v>
      </c>
    </row>
    <row r="43230" spans="1:7">
      <c r="A43230">
        <v>722550</v>
      </c>
      <c r="B43230" t="s">
        <v>86</v>
      </c>
      <c r="C43230" s="38">
        <v>5.5880000000000001</v>
      </c>
      <c r="D43230" t="s">
        <v>21</v>
      </c>
      <c r="G43230" t="s">
        <v>273</v>
      </c>
    </row>
    <row r="43231" spans="1:7">
      <c r="A43231">
        <v>722550</v>
      </c>
      <c r="B43231" t="s">
        <v>86</v>
      </c>
      <c r="C43231" s="38">
        <v>6.1467999999999998</v>
      </c>
      <c r="D43231" t="s">
        <v>21</v>
      </c>
      <c r="E43231">
        <v>2026</v>
      </c>
      <c r="G43231" t="s">
        <v>273</v>
      </c>
    </row>
    <row r="43232" spans="1:7">
      <c r="A43232">
        <v>722550</v>
      </c>
      <c r="B43232" t="s">
        <v>86</v>
      </c>
      <c r="C43232" s="38">
        <v>6.7056000000000004</v>
      </c>
      <c r="D43232" t="s">
        <v>21</v>
      </c>
      <c r="E43232">
        <v>2027</v>
      </c>
      <c r="G43232" t="s">
        <v>273</v>
      </c>
    </row>
    <row r="43233" spans="1:7">
      <c r="A43233">
        <v>722550</v>
      </c>
      <c r="B43233" t="s">
        <v>86</v>
      </c>
      <c r="C43233" s="38">
        <v>7.2644000000000002</v>
      </c>
      <c r="D43233" t="s">
        <v>21</v>
      </c>
      <c r="E43233">
        <v>2028</v>
      </c>
      <c r="G43233" t="s">
        <v>273</v>
      </c>
    </row>
    <row r="43234" spans="1:7">
      <c r="A43234">
        <v>72259100</v>
      </c>
      <c r="B43234" t="s">
        <v>86</v>
      </c>
      <c r="C43234" s="38">
        <v>5.5880000000000001</v>
      </c>
      <c r="D43234" t="s">
        <v>21</v>
      </c>
      <c r="G43234" t="s">
        <v>273</v>
      </c>
    </row>
    <row r="43235" spans="1:7">
      <c r="A43235">
        <v>72259100</v>
      </c>
      <c r="B43235" t="s">
        <v>86</v>
      </c>
      <c r="C43235" s="38">
        <v>6.1467999999999998</v>
      </c>
      <c r="D43235" t="s">
        <v>21</v>
      </c>
      <c r="E43235">
        <v>2026</v>
      </c>
      <c r="G43235" t="s">
        <v>273</v>
      </c>
    </row>
    <row r="43236" spans="1:7">
      <c r="A43236">
        <v>72259100</v>
      </c>
      <c r="B43236" t="s">
        <v>86</v>
      </c>
      <c r="C43236" s="38">
        <v>6.7056000000000004</v>
      </c>
      <c r="D43236" t="s">
        <v>21</v>
      </c>
      <c r="E43236">
        <v>2027</v>
      </c>
      <c r="G43236" t="s">
        <v>273</v>
      </c>
    </row>
    <row r="43237" spans="1:7">
      <c r="A43237">
        <v>72259100</v>
      </c>
      <c r="B43237" t="s">
        <v>86</v>
      </c>
      <c r="C43237" s="38">
        <v>7.2644000000000002</v>
      </c>
      <c r="D43237" t="s">
        <v>21</v>
      </c>
      <c r="E43237">
        <v>2028</v>
      </c>
      <c r="G43237" t="s">
        <v>273</v>
      </c>
    </row>
    <row r="43238" spans="1:7">
      <c r="A43238">
        <v>72259200</v>
      </c>
      <c r="B43238" t="s">
        <v>86</v>
      </c>
      <c r="C43238" s="38">
        <v>5.5880000000000001</v>
      </c>
      <c r="D43238" t="s">
        <v>21</v>
      </c>
      <c r="G43238" t="s">
        <v>273</v>
      </c>
    </row>
    <row r="43239" spans="1:7">
      <c r="A43239">
        <v>72259200</v>
      </c>
      <c r="B43239" t="s">
        <v>86</v>
      </c>
      <c r="C43239" s="38">
        <v>6.1467999999999998</v>
      </c>
      <c r="D43239" t="s">
        <v>21</v>
      </c>
      <c r="E43239">
        <v>2026</v>
      </c>
      <c r="G43239" t="s">
        <v>273</v>
      </c>
    </row>
    <row r="43240" spans="1:7">
      <c r="A43240">
        <v>72259200</v>
      </c>
      <c r="B43240" t="s">
        <v>86</v>
      </c>
      <c r="C43240" s="38">
        <v>6.7056000000000004</v>
      </c>
      <c r="D43240" t="s">
        <v>21</v>
      </c>
      <c r="E43240">
        <v>2027</v>
      </c>
      <c r="G43240" t="s">
        <v>273</v>
      </c>
    </row>
    <row r="43241" spans="1:7">
      <c r="A43241">
        <v>72259200</v>
      </c>
      <c r="B43241" t="s">
        <v>86</v>
      </c>
      <c r="C43241" s="38">
        <v>7.2644000000000002</v>
      </c>
      <c r="D43241" t="s">
        <v>21</v>
      </c>
      <c r="E43241">
        <v>2028</v>
      </c>
      <c r="G43241" t="s">
        <v>273</v>
      </c>
    </row>
    <row r="43242" spans="1:7">
      <c r="A43242">
        <v>72259900</v>
      </c>
      <c r="B43242" t="s">
        <v>86</v>
      </c>
      <c r="C43242" s="38">
        <v>5.5880000000000001</v>
      </c>
      <c r="D43242" t="s">
        <v>21</v>
      </c>
      <c r="G43242" t="s">
        <v>273</v>
      </c>
    </row>
    <row r="43243" spans="1:7">
      <c r="A43243">
        <v>72259900</v>
      </c>
      <c r="B43243" t="s">
        <v>86</v>
      </c>
      <c r="C43243" s="38">
        <v>6.1467999999999998</v>
      </c>
      <c r="D43243" t="s">
        <v>21</v>
      </c>
      <c r="E43243">
        <v>2026</v>
      </c>
      <c r="G43243" t="s">
        <v>273</v>
      </c>
    </row>
    <row r="43244" spans="1:7">
      <c r="A43244">
        <v>72259900</v>
      </c>
      <c r="B43244" t="s">
        <v>86</v>
      </c>
      <c r="C43244" s="38">
        <v>6.7056000000000004</v>
      </c>
      <c r="D43244" t="s">
        <v>21</v>
      </c>
      <c r="E43244">
        <v>2027</v>
      </c>
      <c r="G43244" t="s">
        <v>273</v>
      </c>
    </row>
    <row r="43245" spans="1:7">
      <c r="A43245">
        <v>72259900</v>
      </c>
      <c r="B43245" t="s">
        <v>86</v>
      </c>
      <c r="C43245" s="38">
        <v>7.2644000000000002</v>
      </c>
      <c r="D43245" t="s">
        <v>21</v>
      </c>
      <c r="E43245">
        <v>2028</v>
      </c>
      <c r="G43245" t="s">
        <v>273</v>
      </c>
    </row>
    <row r="43246" spans="1:7">
      <c r="A43246">
        <v>72261100</v>
      </c>
      <c r="B43246" t="s">
        <v>86</v>
      </c>
      <c r="C43246" s="38">
        <v>7.1</v>
      </c>
      <c r="D43246" t="s">
        <v>20</v>
      </c>
      <c r="G43246" t="s">
        <v>273</v>
      </c>
    </row>
    <row r="43247" spans="1:7">
      <c r="A43247">
        <v>72261100</v>
      </c>
      <c r="B43247" t="s">
        <v>86</v>
      </c>
      <c r="C43247" s="38">
        <v>7.81</v>
      </c>
      <c r="D43247" t="s">
        <v>20</v>
      </c>
      <c r="E43247">
        <v>2026</v>
      </c>
      <c r="G43247" t="s">
        <v>273</v>
      </c>
    </row>
    <row r="43248" spans="1:7">
      <c r="A43248">
        <v>72261100</v>
      </c>
      <c r="B43248" t="s">
        <v>86</v>
      </c>
      <c r="C43248" s="38">
        <v>8.52</v>
      </c>
      <c r="D43248" t="s">
        <v>20</v>
      </c>
      <c r="E43248">
        <v>2027</v>
      </c>
      <c r="G43248" t="s">
        <v>273</v>
      </c>
    </row>
    <row r="43249" spans="1:7">
      <c r="A43249">
        <v>72261100</v>
      </c>
      <c r="B43249" t="s">
        <v>86</v>
      </c>
      <c r="C43249" s="38">
        <v>9.23</v>
      </c>
      <c r="D43249" t="s">
        <v>20</v>
      </c>
      <c r="E43249">
        <v>2028</v>
      </c>
      <c r="G43249" t="s">
        <v>273</v>
      </c>
    </row>
    <row r="43250" spans="1:7">
      <c r="A43250">
        <v>72261910</v>
      </c>
      <c r="B43250" t="s">
        <v>86</v>
      </c>
      <c r="C43250" s="38">
        <v>5.5</v>
      </c>
      <c r="D43250" t="s">
        <v>20</v>
      </c>
      <c r="G43250" t="s">
        <v>273</v>
      </c>
    </row>
    <row r="43251" spans="1:7">
      <c r="A43251">
        <v>72261910</v>
      </c>
      <c r="B43251" t="s">
        <v>86</v>
      </c>
      <c r="C43251" s="38">
        <v>6.05</v>
      </c>
      <c r="D43251" t="s">
        <v>20</v>
      </c>
      <c r="E43251">
        <v>2026</v>
      </c>
      <c r="G43251" t="s">
        <v>273</v>
      </c>
    </row>
    <row r="43252" spans="1:7">
      <c r="A43252">
        <v>72261910</v>
      </c>
      <c r="B43252" t="s">
        <v>86</v>
      </c>
      <c r="C43252" s="38">
        <v>6.6</v>
      </c>
      <c r="D43252" t="s">
        <v>20</v>
      </c>
      <c r="E43252">
        <v>2027</v>
      </c>
      <c r="G43252" t="s">
        <v>273</v>
      </c>
    </row>
    <row r="43253" spans="1:7">
      <c r="A43253">
        <v>72261910</v>
      </c>
      <c r="B43253" t="s">
        <v>86</v>
      </c>
      <c r="C43253" s="38">
        <v>7.15</v>
      </c>
      <c r="D43253" t="s">
        <v>20</v>
      </c>
      <c r="E43253">
        <v>2028</v>
      </c>
      <c r="G43253" t="s">
        <v>273</v>
      </c>
    </row>
    <row r="43254" spans="1:7">
      <c r="A43254">
        <v>72261980</v>
      </c>
      <c r="B43254" t="s">
        <v>86</v>
      </c>
      <c r="C43254" s="38">
        <v>5.5880000000000001</v>
      </c>
      <c r="D43254" t="s">
        <v>20</v>
      </c>
      <c r="G43254" t="s">
        <v>273</v>
      </c>
    </row>
    <row r="43255" spans="1:7">
      <c r="A43255">
        <v>72261980</v>
      </c>
      <c r="B43255" t="s">
        <v>86</v>
      </c>
      <c r="C43255" s="38">
        <v>6.1467999999999998</v>
      </c>
      <c r="D43255" t="s">
        <v>20</v>
      </c>
      <c r="E43255">
        <v>2026</v>
      </c>
      <c r="G43255" t="s">
        <v>273</v>
      </c>
    </row>
    <row r="43256" spans="1:7">
      <c r="A43256">
        <v>72261980</v>
      </c>
      <c r="B43256" t="s">
        <v>86</v>
      </c>
      <c r="C43256" s="38">
        <v>6.7056000000000004</v>
      </c>
      <c r="D43256" t="s">
        <v>20</v>
      </c>
      <c r="E43256">
        <v>2027</v>
      </c>
      <c r="G43256" t="s">
        <v>273</v>
      </c>
    </row>
    <row r="43257" spans="1:7">
      <c r="A43257">
        <v>72261980</v>
      </c>
      <c r="B43257" t="s">
        <v>86</v>
      </c>
      <c r="C43257" s="38">
        <v>7.2644000000000002</v>
      </c>
      <c r="D43257" t="s">
        <v>20</v>
      </c>
      <c r="E43257">
        <v>2028</v>
      </c>
      <c r="G43257" t="s">
        <v>273</v>
      </c>
    </row>
    <row r="43258" spans="1:7">
      <c r="A43258">
        <v>72262000</v>
      </c>
      <c r="B43258" t="s">
        <v>86</v>
      </c>
      <c r="C43258" s="38">
        <v>5.5</v>
      </c>
      <c r="D43258" t="s">
        <v>21</v>
      </c>
      <c r="G43258" t="s">
        <v>273</v>
      </c>
    </row>
    <row r="43259" spans="1:7">
      <c r="A43259">
        <v>72262000</v>
      </c>
      <c r="B43259" t="s">
        <v>86</v>
      </c>
      <c r="C43259" s="38">
        <v>6.05</v>
      </c>
      <c r="D43259" t="s">
        <v>21</v>
      </c>
      <c r="E43259">
        <v>2026</v>
      </c>
      <c r="G43259" t="s">
        <v>273</v>
      </c>
    </row>
    <row r="43260" spans="1:7">
      <c r="A43260">
        <v>72262000</v>
      </c>
      <c r="B43260" t="s">
        <v>86</v>
      </c>
      <c r="C43260" s="38">
        <v>6.6</v>
      </c>
      <c r="D43260" t="s">
        <v>21</v>
      </c>
      <c r="E43260">
        <v>2027</v>
      </c>
      <c r="G43260" t="s">
        <v>273</v>
      </c>
    </row>
    <row r="43261" spans="1:7">
      <c r="A43261">
        <v>72262000</v>
      </c>
      <c r="B43261" t="s">
        <v>86</v>
      </c>
      <c r="C43261" s="38">
        <v>7.15</v>
      </c>
      <c r="D43261" t="s">
        <v>21</v>
      </c>
      <c r="E43261">
        <v>2028</v>
      </c>
      <c r="G43261" t="s">
        <v>273</v>
      </c>
    </row>
    <row r="43262" spans="1:7">
      <c r="A43262">
        <v>722691</v>
      </c>
      <c r="B43262" t="s">
        <v>86</v>
      </c>
      <c r="C43262" s="38">
        <v>5.5</v>
      </c>
      <c r="D43262" t="s">
        <v>21</v>
      </c>
      <c r="G43262" t="s">
        <v>273</v>
      </c>
    </row>
    <row r="43263" spans="1:7">
      <c r="A43263">
        <v>722691</v>
      </c>
      <c r="B43263" t="s">
        <v>86</v>
      </c>
      <c r="C43263" s="38">
        <v>6.05</v>
      </c>
      <c r="D43263" t="s">
        <v>21</v>
      </c>
      <c r="E43263">
        <v>2026</v>
      </c>
      <c r="G43263" t="s">
        <v>273</v>
      </c>
    </row>
    <row r="43264" spans="1:7">
      <c r="A43264">
        <v>722691</v>
      </c>
      <c r="B43264" t="s">
        <v>86</v>
      </c>
      <c r="C43264" s="38">
        <v>6.6</v>
      </c>
      <c r="D43264" t="s">
        <v>21</v>
      </c>
      <c r="E43264">
        <v>2027</v>
      </c>
      <c r="G43264" t="s">
        <v>273</v>
      </c>
    </row>
    <row r="43265" spans="1:7">
      <c r="A43265">
        <v>722691</v>
      </c>
      <c r="B43265" t="s">
        <v>86</v>
      </c>
      <c r="C43265" s="38">
        <v>7.15</v>
      </c>
      <c r="D43265" t="s">
        <v>21</v>
      </c>
      <c r="E43265">
        <v>2028</v>
      </c>
      <c r="G43265" t="s">
        <v>273</v>
      </c>
    </row>
    <row r="43266" spans="1:7">
      <c r="A43266">
        <v>72269200</v>
      </c>
      <c r="B43266" t="s">
        <v>86</v>
      </c>
      <c r="C43266" s="38">
        <v>5.59</v>
      </c>
      <c r="D43266" t="s">
        <v>21</v>
      </c>
      <c r="G43266" t="s">
        <v>273</v>
      </c>
    </row>
    <row r="43267" spans="1:7">
      <c r="A43267">
        <v>72269200</v>
      </c>
      <c r="B43267" t="s">
        <v>86</v>
      </c>
      <c r="C43267" s="38">
        <v>6.149</v>
      </c>
      <c r="D43267" t="s">
        <v>21</v>
      </c>
      <c r="E43267">
        <v>2026</v>
      </c>
      <c r="G43267" t="s">
        <v>273</v>
      </c>
    </row>
    <row r="43268" spans="1:7">
      <c r="A43268">
        <v>72269200</v>
      </c>
      <c r="B43268" t="s">
        <v>86</v>
      </c>
      <c r="C43268" s="38">
        <v>6.7080000000000002</v>
      </c>
      <c r="D43268" t="s">
        <v>21</v>
      </c>
      <c r="E43268">
        <v>2027</v>
      </c>
      <c r="G43268" t="s">
        <v>273</v>
      </c>
    </row>
    <row r="43269" spans="1:7">
      <c r="A43269">
        <v>72269200</v>
      </c>
      <c r="B43269" t="s">
        <v>86</v>
      </c>
      <c r="C43269" s="38">
        <v>7.2670000000000003</v>
      </c>
      <c r="D43269" t="s">
        <v>21</v>
      </c>
      <c r="E43269">
        <v>2028</v>
      </c>
      <c r="G43269" t="s">
        <v>273</v>
      </c>
    </row>
    <row r="43270" spans="1:7">
      <c r="A43270">
        <v>722699</v>
      </c>
      <c r="B43270" t="s">
        <v>86</v>
      </c>
      <c r="C43270" s="38">
        <v>5.5880000000000001</v>
      </c>
      <c r="D43270" t="s">
        <v>21</v>
      </c>
      <c r="G43270" t="s">
        <v>273</v>
      </c>
    </row>
    <row r="43271" spans="1:7">
      <c r="A43271">
        <v>722699</v>
      </c>
      <c r="B43271" t="s">
        <v>86</v>
      </c>
      <c r="C43271" s="38">
        <v>6.1467999999999998</v>
      </c>
      <c r="D43271" t="s">
        <v>21</v>
      </c>
      <c r="E43271">
        <v>2026</v>
      </c>
      <c r="G43271" t="s">
        <v>273</v>
      </c>
    </row>
    <row r="43272" spans="1:7">
      <c r="A43272">
        <v>722699</v>
      </c>
      <c r="B43272" t="s">
        <v>86</v>
      </c>
      <c r="C43272" s="38">
        <v>6.7056000000000004</v>
      </c>
      <c r="D43272" t="s">
        <v>21</v>
      </c>
      <c r="E43272">
        <v>2027</v>
      </c>
      <c r="G43272" t="s">
        <v>273</v>
      </c>
    </row>
    <row r="43273" spans="1:7">
      <c r="A43273">
        <v>722699</v>
      </c>
      <c r="B43273" t="s">
        <v>86</v>
      </c>
      <c r="C43273" s="38">
        <v>7.2644000000000002</v>
      </c>
      <c r="D43273" t="s">
        <v>21</v>
      </c>
      <c r="E43273">
        <v>2028</v>
      </c>
      <c r="G43273" t="s">
        <v>273</v>
      </c>
    </row>
    <row r="43274" spans="1:7">
      <c r="A43274">
        <v>7227</v>
      </c>
      <c r="B43274" t="s">
        <v>86</v>
      </c>
      <c r="C43274" s="38">
        <v>5.4</v>
      </c>
      <c r="D43274" t="s">
        <v>20</v>
      </c>
      <c r="G43274" t="s">
        <v>273</v>
      </c>
    </row>
    <row r="43275" spans="1:7">
      <c r="A43275">
        <v>7227</v>
      </c>
      <c r="B43275" t="s">
        <v>86</v>
      </c>
      <c r="C43275" s="38">
        <v>5.94</v>
      </c>
      <c r="D43275" t="s">
        <v>20</v>
      </c>
      <c r="E43275">
        <v>2026</v>
      </c>
      <c r="G43275" t="s">
        <v>273</v>
      </c>
    </row>
    <row r="43276" spans="1:7">
      <c r="A43276">
        <v>7227</v>
      </c>
      <c r="B43276" t="s">
        <v>86</v>
      </c>
      <c r="C43276" s="38">
        <v>6.48</v>
      </c>
      <c r="D43276" t="s">
        <v>20</v>
      </c>
      <c r="E43276">
        <v>2027</v>
      </c>
      <c r="G43276" t="s">
        <v>273</v>
      </c>
    </row>
    <row r="43277" spans="1:7">
      <c r="A43277">
        <v>7227</v>
      </c>
      <c r="B43277" t="s">
        <v>86</v>
      </c>
      <c r="C43277" s="38">
        <v>7.0200000000000005</v>
      </c>
      <c r="D43277" t="s">
        <v>20</v>
      </c>
      <c r="E43277">
        <v>2028</v>
      </c>
      <c r="G43277" t="s">
        <v>273</v>
      </c>
    </row>
    <row r="43278" spans="1:7">
      <c r="A43278">
        <v>72281020</v>
      </c>
      <c r="B43278" t="s">
        <v>86</v>
      </c>
      <c r="C43278" s="38">
        <v>5.4</v>
      </c>
      <c r="D43278" t="s">
        <v>21</v>
      </c>
      <c r="G43278" t="s">
        <v>273</v>
      </c>
    </row>
    <row r="43279" spans="1:7">
      <c r="A43279">
        <v>72281020</v>
      </c>
      <c r="B43279" t="s">
        <v>86</v>
      </c>
      <c r="C43279" s="38">
        <v>5.94</v>
      </c>
      <c r="D43279" t="s">
        <v>21</v>
      </c>
      <c r="E43279">
        <v>2026</v>
      </c>
      <c r="G43279" t="s">
        <v>273</v>
      </c>
    </row>
    <row r="43280" spans="1:7">
      <c r="A43280">
        <v>72281020</v>
      </c>
      <c r="B43280" t="s">
        <v>86</v>
      </c>
      <c r="C43280" s="38">
        <v>6.48</v>
      </c>
      <c r="D43280" t="s">
        <v>21</v>
      </c>
      <c r="E43280">
        <v>2027</v>
      </c>
      <c r="G43280" t="s">
        <v>273</v>
      </c>
    </row>
    <row r="43281" spans="1:7">
      <c r="A43281">
        <v>72281020</v>
      </c>
      <c r="B43281" t="s">
        <v>86</v>
      </c>
      <c r="C43281" s="38">
        <v>7.0200000000000005</v>
      </c>
      <c r="D43281" t="s">
        <v>21</v>
      </c>
      <c r="E43281">
        <v>2028</v>
      </c>
      <c r="G43281" t="s">
        <v>273</v>
      </c>
    </row>
    <row r="43282" spans="1:7">
      <c r="A43282">
        <v>72281050</v>
      </c>
      <c r="B43282" t="s">
        <v>86</v>
      </c>
      <c r="C43282" s="38">
        <v>5.5890000000000004</v>
      </c>
      <c r="D43282" t="s">
        <v>21</v>
      </c>
      <c r="G43282" t="s">
        <v>273</v>
      </c>
    </row>
    <row r="43283" spans="1:7">
      <c r="A43283">
        <v>72281050</v>
      </c>
      <c r="B43283" t="s">
        <v>86</v>
      </c>
      <c r="C43283" s="38">
        <v>6.1479000000000008</v>
      </c>
      <c r="D43283" t="s">
        <v>21</v>
      </c>
      <c r="E43283">
        <v>2026</v>
      </c>
      <c r="G43283" t="s">
        <v>273</v>
      </c>
    </row>
    <row r="43284" spans="1:7">
      <c r="A43284">
        <v>72281050</v>
      </c>
      <c r="B43284" t="s">
        <v>86</v>
      </c>
      <c r="C43284" s="38">
        <v>6.7068000000000003</v>
      </c>
      <c r="D43284" t="s">
        <v>21</v>
      </c>
      <c r="E43284">
        <v>2027</v>
      </c>
      <c r="G43284" t="s">
        <v>273</v>
      </c>
    </row>
    <row r="43285" spans="1:7">
      <c r="A43285">
        <v>72281050</v>
      </c>
      <c r="B43285" t="s">
        <v>86</v>
      </c>
      <c r="C43285" s="38">
        <v>7.2657000000000007</v>
      </c>
      <c r="D43285" t="s">
        <v>21</v>
      </c>
      <c r="E43285">
        <v>2028</v>
      </c>
      <c r="G43285" t="s">
        <v>273</v>
      </c>
    </row>
    <row r="43286" spans="1:7">
      <c r="A43286">
        <v>72281090</v>
      </c>
      <c r="B43286" t="s">
        <v>86</v>
      </c>
      <c r="C43286" s="38">
        <v>5.4</v>
      </c>
      <c r="D43286" t="s">
        <v>21</v>
      </c>
      <c r="G43286" t="s">
        <v>273</v>
      </c>
    </row>
    <row r="43287" spans="1:7">
      <c r="A43287">
        <v>72281090</v>
      </c>
      <c r="B43287" t="s">
        <v>86</v>
      </c>
      <c r="C43287" s="38">
        <v>5.94</v>
      </c>
      <c r="D43287" t="s">
        <v>21</v>
      </c>
      <c r="E43287">
        <v>2026</v>
      </c>
      <c r="G43287" t="s">
        <v>273</v>
      </c>
    </row>
    <row r="43288" spans="1:7">
      <c r="A43288">
        <v>72281090</v>
      </c>
      <c r="B43288" t="s">
        <v>86</v>
      </c>
      <c r="C43288" s="38">
        <v>6.48</v>
      </c>
      <c r="D43288" t="s">
        <v>21</v>
      </c>
      <c r="E43288">
        <v>2027</v>
      </c>
      <c r="G43288" t="s">
        <v>273</v>
      </c>
    </row>
    <row r="43289" spans="1:7">
      <c r="A43289">
        <v>72281090</v>
      </c>
      <c r="B43289" t="s">
        <v>86</v>
      </c>
      <c r="C43289" s="38">
        <v>7.0200000000000005</v>
      </c>
      <c r="D43289" t="s">
        <v>21</v>
      </c>
      <c r="E43289">
        <v>2028</v>
      </c>
      <c r="G43289" t="s">
        <v>273</v>
      </c>
    </row>
    <row r="43290" spans="1:7">
      <c r="A43290">
        <v>722820</v>
      </c>
      <c r="B43290" t="s">
        <v>86</v>
      </c>
      <c r="C43290" s="38">
        <v>5.4</v>
      </c>
      <c r="D43290" t="s">
        <v>21</v>
      </c>
      <c r="G43290" t="s">
        <v>273</v>
      </c>
    </row>
    <row r="43291" spans="1:7">
      <c r="A43291">
        <v>722820</v>
      </c>
      <c r="B43291" t="s">
        <v>86</v>
      </c>
      <c r="C43291" s="38">
        <v>5.94</v>
      </c>
      <c r="D43291" t="s">
        <v>21</v>
      </c>
      <c r="E43291">
        <v>2026</v>
      </c>
      <c r="G43291" t="s">
        <v>273</v>
      </c>
    </row>
    <row r="43292" spans="1:7">
      <c r="A43292">
        <v>722820</v>
      </c>
      <c r="B43292" t="s">
        <v>86</v>
      </c>
      <c r="C43292" s="38">
        <v>6.48</v>
      </c>
      <c r="D43292" t="s">
        <v>21</v>
      </c>
      <c r="E43292">
        <v>2027</v>
      </c>
      <c r="G43292" t="s">
        <v>273</v>
      </c>
    </row>
    <row r="43293" spans="1:7">
      <c r="A43293">
        <v>722820</v>
      </c>
      <c r="B43293" t="s">
        <v>86</v>
      </c>
      <c r="C43293" s="38">
        <v>7.0200000000000005</v>
      </c>
      <c r="D43293" t="s">
        <v>21</v>
      </c>
      <c r="E43293">
        <v>2028</v>
      </c>
      <c r="G43293" t="s">
        <v>273</v>
      </c>
    </row>
    <row r="43294" spans="1:7">
      <c r="A43294">
        <v>722830</v>
      </c>
      <c r="B43294" t="s">
        <v>86</v>
      </c>
      <c r="C43294" s="38">
        <v>5.4</v>
      </c>
      <c r="D43294" t="s">
        <v>20</v>
      </c>
      <c r="G43294" t="s">
        <v>273</v>
      </c>
    </row>
    <row r="43295" spans="1:7">
      <c r="A43295">
        <v>722830</v>
      </c>
      <c r="B43295" t="s">
        <v>86</v>
      </c>
      <c r="C43295" s="38">
        <v>5.94</v>
      </c>
      <c r="D43295" t="s">
        <v>20</v>
      </c>
      <c r="E43295">
        <v>2026</v>
      </c>
      <c r="G43295" t="s">
        <v>273</v>
      </c>
    </row>
    <row r="43296" spans="1:7">
      <c r="A43296">
        <v>722830</v>
      </c>
      <c r="B43296" t="s">
        <v>86</v>
      </c>
      <c r="C43296" s="38">
        <v>6.48</v>
      </c>
      <c r="D43296" t="s">
        <v>20</v>
      </c>
      <c r="E43296">
        <v>2027</v>
      </c>
      <c r="G43296" t="s">
        <v>273</v>
      </c>
    </row>
    <row r="43297" spans="1:7">
      <c r="A43297">
        <v>722830</v>
      </c>
      <c r="B43297" t="s">
        <v>86</v>
      </c>
      <c r="C43297" s="38">
        <v>7.0200000000000005</v>
      </c>
      <c r="D43297" t="s">
        <v>20</v>
      </c>
      <c r="E43297">
        <v>2028</v>
      </c>
      <c r="G43297" t="s">
        <v>273</v>
      </c>
    </row>
    <row r="43298" spans="1:7">
      <c r="A43298">
        <v>722840</v>
      </c>
      <c r="B43298" t="s">
        <v>86</v>
      </c>
      <c r="C43298" s="38">
        <v>5.5890000000000004</v>
      </c>
      <c r="D43298" t="s">
        <v>21</v>
      </c>
      <c r="G43298" t="s">
        <v>273</v>
      </c>
    </row>
    <row r="43299" spans="1:7">
      <c r="A43299">
        <v>722840</v>
      </c>
      <c r="B43299" t="s">
        <v>86</v>
      </c>
      <c r="C43299" s="38">
        <v>6.1479000000000008</v>
      </c>
      <c r="D43299" t="s">
        <v>21</v>
      </c>
      <c r="E43299">
        <v>2026</v>
      </c>
      <c r="G43299" t="s">
        <v>273</v>
      </c>
    </row>
    <row r="43300" spans="1:7">
      <c r="A43300">
        <v>722840</v>
      </c>
      <c r="B43300" t="s">
        <v>86</v>
      </c>
      <c r="C43300" s="38">
        <v>6.7068000000000003</v>
      </c>
      <c r="D43300" t="s">
        <v>21</v>
      </c>
      <c r="E43300">
        <v>2027</v>
      </c>
      <c r="G43300" t="s">
        <v>273</v>
      </c>
    </row>
    <row r="43301" spans="1:7">
      <c r="A43301">
        <v>722840</v>
      </c>
      <c r="B43301" t="s">
        <v>86</v>
      </c>
      <c r="C43301" s="38">
        <v>7.2657000000000007</v>
      </c>
      <c r="D43301" t="s">
        <v>21</v>
      </c>
      <c r="E43301">
        <v>2028</v>
      </c>
      <c r="G43301" t="s">
        <v>273</v>
      </c>
    </row>
    <row r="43302" spans="1:7">
      <c r="A43302">
        <v>722850</v>
      </c>
      <c r="B43302" t="s">
        <v>86</v>
      </c>
      <c r="C43302" s="38">
        <v>5.4</v>
      </c>
      <c r="D43302" t="s">
        <v>20</v>
      </c>
      <c r="G43302" t="s">
        <v>273</v>
      </c>
    </row>
    <row r="43303" spans="1:7">
      <c r="A43303">
        <v>722850</v>
      </c>
      <c r="B43303" t="s">
        <v>86</v>
      </c>
      <c r="C43303" s="38">
        <v>5.94</v>
      </c>
      <c r="D43303" t="s">
        <v>20</v>
      </c>
      <c r="E43303">
        <v>2026</v>
      </c>
      <c r="G43303" t="s">
        <v>273</v>
      </c>
    </row>
    <row r="43304" spans="1:7">
      <c r="A43304">
        <v>722850</v>
      </c>
      <c r="B43304" t="s">
        <v>86</v>
      </c>
      <c r="C43304" s="38">
        <v>6.48</v>
      </c>
      <c r="D43304" t="s">
        <v>20</v>
      </c>
      <c r="E43304">
        <v>2027</v>
      </c>
      <c r="G43304" t="s">
        <v>273</v>
      </c>
    </row>
    <row r="43305" spans="1:7">
      <c r="A43305">
        <v>722850</v>
      </c>
      <c r="B43305" t="s">
        <v>86</v>
      </c>
      <c r="C43305" s="38">
        <v>7.0200000000000005</v>
      </c>
      <c r="D43305" t="s">
        <v>20</v>
      </c>
      <c r="E43305">
        <v>2028</v>
      </c>
      <c r="G43305" t="s">
        <v>273</v>
      </c>
    </row>
    <row r="43306" spans="1:7">
      <c r="A43306">
        <v>722860</v>
      </c>
      <c r="B43306" t="s">
        <v>86</v>
      </c>
      <c r="C43306" s="38">
        <v>5.4</v>
      </c>
      <c r="D43306" t="s">
        <v>21</v>
      </c>
      <c r="G43306" t="s">
        <v>273</v>
      </c>
    </row>
    <row r="43307" spans="1:7">
      <c r="A43307">
        <v>722860</v>
      </c>
      <c r="B43307" t="s">
        <v>86</v>
      </c>
      <c r="C43307" s="38">
        <v>5.94</v>
      </c>
      <c r="D43307" t="s">
        <v>21</v>
      </c>
      <c r="E43307">
        <v>2026</v>
      </c>
      <c r="G43307" t="s">
        <v>273</v>
      </c>
    </row>
    <row r="43308" spans="1:7">
      <c r="A43308">
        <v>722860</v>
      </c>
      <c r="B43308" t="s">
        <v>86</v>
      </c>
      <c r="C43308" s="38">
        <v>6.48</v>
      </c>
      <c r="D43308" t="s">
        <v>21</v>
      </c>
      <c r="E43308">
        <v>2027</v>
      </c>
      <c r="G43308" t="s">
        <v>273</v>
      </c>
    </row>
    <row r="43309" spans="1:7">
      <c r="A43309">
        <v>722860</v>
      </c>
      <c r="B43309" t="s">
        <v>86</v>
      </c>
      <c r="C43309" s="38">
        <v>7.0200000000000005</v>
      </c>
      <c r="D43309" t="s">
        <v>21</v>
      </c>
      <c r="E43309">
        <v>2028</v>
      </c>
      <c r="G43309" t="s">
        <v>273</v>
      </c>
    </row>
    <row r="43310" spans="1:7">
      <c r="A43310">
        <v>722870</v>
      </c>
      <c r="B43310" t="s">
        <v>86</v>
      </c>
      <c r="C43310" s="38">
        <v>5.4</v>
      </c>
      <c r="D43310" t="s">
        <v>21</v>
      </c>
      <c r="G43310" t="s">
        <v>273</v>
      </c>
    </row>
    <row r="43311" spans="1:7">
      <c r="A43311">
        <v>722870</v>
      </c>
      <c r="B43311" t="s">
        <v>86</v>
      </c>
      <c r="C43311" s="38">
        <v>5.94</v>
      </c>
      <c r="D43311" t="s">
        <v>21</v>
      </c>
      <c r="E43311">
        <v>2026</v>
      </c>
      <c r="G43311" t="s">
        <v>273</v>
      </c>
    </row>
    <row r="43312" spans="1:7">
      <c r="A43312">
        <v>722870</v>
      </c>
      <c r="B43312" t="s">
        <v>86</v>
      </c>
      <c r="C43312" s="38">
        <v>6.48</v>
      </c>
      <c r="D43312" t="s">
        <v>21</v>
      </c>
      <c r="E43312">
        <v>2027</v>
      </c>
      <c r="G43312" t="s">
        <v>273</v>
      </c>
    </row>
    <row r="43313" spans="1:7">
      <c r="A43313">
        <v>722870</v>
      </c>
      <c r="B43313" t="s">
        <v>86</v>
      </c>
      <c r="C43313" s="38">
        <v>7.0200000000000005</v>
      </c>
      <c r="D43313" t="s">
        <v>21</v>
      </c>
      <c r="E43313">
        <v>2028</v>
      </c>
      <c r="G43313" t="s">
        <v>273</v>
      </c>
    </row>
    <row r="43314" spans="1:7">
      <c r="A43314">
        <v>72288000</v>
      </c>
      <c r="B43314" t="s">
        <v>86</v>
      </c>
      <c r="C43314" s="38">
        <v>5.4</v>
      </c>
      <c r="D43314" t="s">
        <v>21</v>
      </c>
      <c r="G43314" t="s">
        <v>273</v>
      </c>
    </row>
    <row r="43315" spans="1:7">
      <c r="A43315">
        <v>72288000</v>
      </c>
      <c r="B43315" t="s">
        <v>86</v>
      </c>
      <c r="C43315" s="38">
        <v>5.94</v>
      </c>
      <c r="D43315" t="s">
        <v>21</v>
      </c>
      <c r="E43315">
        <v>2026</v>
      </c>
      <c r="G43315" t="s">
        <v>273</v>
      </c>
    </row>
    <row r="43316" spans="1:7">
      <c r="A43316">
        <v>72288000</v>
      </c>
      <c r="B43316" t="s">
        <v>86</v>
      </c>
      <c r="C43316" s="38">
        <v>6.48</v>
      </c>
      <c r="D43316" t="s">
        <v>21</v>
      </c>
      <c r="E43316">
        <v>2027</v>
      </c>
      <c r="G43316" t="s">
        <v>273</v>
      </c>
    </row>
    <row r="43317" spans="1:7">
      <c r="A43317">
        <v>72288000</v>
      </c>
      <c r="B43317" t="s">
        <v>86</v>
      </c>
      <c r="C43317" s="38">
        <v>7.0200000000000005</v>
      </c>
      <c r="D43317" t="s">
        <v>21</v>
      </c>
      <c r="E43317">
        <v>2028</v>
      </c>
      <c r="G43317" t="s">
        <v>273</v>
      </c>
    </row>
    <row r="43318" spans="1:7">
      <c r="A43318">
        <v>7229</v>
      </c>
      <c r="B43318" t="s">
        <v>86</v>
      </c>
      <c r="C43318" s="38">
        <v>5.4</v>
      </c>
      <c r="D43318" t="s">
        <v>20</v>
      </c>
      <c r="G43318" t="s">
        <v>273</v>
      </c>
    </row>
    <row r="43319" spans="1:7">
      <c r="A43319">
        <v>7229</v>
      </c>
      <c r="B43319" t="s">
        <v>86</v>
      </c>
      <c r="C43319" s="38">
        <v>5.94</v>
      </c>
      <c r="D43319" t="s">
        <v>20</v>
      </c>
      <c r="E43319">
        <v>2026</v>
      </c>
      <c r="G43319" t="s">
        <v>273</v>
      </c>
    </row>
    <row r="43320" spans="1:7">
      <c r="A43320">
        <v>7229</v>
      </c>
      <c r="B43320" t="s">
        <v>86</v>
      </c>
      <c r="C43320" s="38">
        <v>6.48</v>
      </c>
      <c r="D43320" t="s">
        <v>20</v>
      </c>
      <c r="E43320">
        <v>2027</v>
      </c>
      <c r="G43320" t="s">
        <v>273</v>
      </c>
    </row>
    <row r="43321" spans="1:7">
      <c r="A43321">
        <v>7229</v>
      </c>
      <c r="B43321" t="s">
        <v>86</v>
      </c>
      <c r="C43321" s="38">
        <v>7.0200000000000005</v>
      </c>
      <c r="D43321" t="s">
        <v>20</v>
      </c>
      <c r="E43321">
        <v>2028</v>
      </c>
      <c r="G43321" t="s">
        <v>273</v>
      </c>
    </row>
    <row r="43322" spans="1:7">
      <c r="A43322">
        <v>7301</v>
      </c>
      <c r="B43322" t="s">
        <v>86</v>
      </c>
      <c r="C43322" s="38">
        <v>4.0629999999999997</v>
      </c>
      <c r="D43322" t="s">
        <v>20</v>
      </c>
      <c r="G43322" t="s">
        <v>273</v>
      </c>
    </row>
    <row r="43323" spans="1:7">
      <c r="A43323">
        <v>7301</v>
      </c>
      <c r="B43323" t="s">
        <v>86</v>
      </c>
      <c r="C43323" s="38">
        <v>4.4692999999999996</v>
      </c>
      <c r="D43323" t="s">
        <v>20</v>
      </c>
      <c r="E43323">
        <v>2026</v>
      </c>
      <c r="G43323" t="s">
        <v>273</v>
      </c>
    </row>
    <row r="43324" spans="1:7">
      <c r="A43324">
        <v>7301</v>
      </c>
      <c r="B43324" t="s">
        <v>86</v>
      </c>
      <c r="C43324" s="38">
        <v>4.8755999999999995</v>
      </c>
      <c r="D43324" t="s">
        <v>20</v>
      </c>
      <c r="E43324">
        <v>2027</v>
      </c>
      <c r="G43324" t="s">
        <v>273</v>
      </c>
    </row>
    <row r="43325" spans="1:7">
      <c r="A43325">
        <v>7301</v>
      </c>
      <c r="B43325" t="s">
        <v>86</v>
      </c>
      <c r="C43325" s="38">
        <v>5.2818999999999994</v>
      </c>
      <c r="D43325" t="s">
        <v>20</v>
      </c>
      <c r="E43325">
        <v>2028</v>
      </c>
      <c r="G43325" t="s">
        <v>273</v>
      </c>
    </row>
    <row r="43326" spans="1:7">
      <c r="A43326">
        <v>7302</v>
      </c>
      <c r="B43326" t="s">
        <v>86</v>
      </c>
      <c r="C43326" s="38">
        <v>4.8869999999999996</v>
      </c>
      <c r="D43326" t="s">
        <v>20</v>
      </c>
      <c r="G43326" t="s">
        <v>273</v>
      </c>
    </row>
    <row r="43327" spans="1:7">
      <c r="A43327">
        <v>7302</v>
      </c>
      <c r="B43327" t="s">
        <v>86</v>
      </c>
      <c r="C43327" s="38">
        <v>5.3756999999999993</v>
      </c>
      <c r="D43327" t="s">
        <v>20</v>
      </c>
      <c r="E43327">
        <v>2026</v>
      </c>
      <c r="G43327" t="s">
        <v>273</v>
      </c>
    </row>
    <row r="43328" spans="1:7">
      <c r="A43328">
        <v>7302</v>
      </c>
      <c r="B43328" t="s">
        <v>86</v>
      </c>
      <c r="C43328" s="38">
        <v>5.8643999999999998</v>
      </c>
      <c r="D43328" t="s">
        <v>20</v>
      </c>
      <c r="E43328">
        <v>2027</v>
      </c>
      <c r="G43328" t="s">
        <v>273</v>
      </c>
    </row>
    <row r="43329" spans="1:7">
      <c r="A43329">
        <v>7302</v>
      </c>
      <c r="B43329" t="s">
        <v>86</v>
      </c>
      <c r="C43329" s="38">
        <v>6.3530999999999995</v>
      </c>
      <c r="D43329" t="s">
        <v>20</v>
      </c>
      <c r="E43329">
        <v>2028</v>
      </c>
      <c r="G43329" t="s">
        <v>273</v>
      </c>
    </row>
    <row r="43330" spans="1:7">
      <c r="A43330">
        <v>730300</v>
      </c>
      <c r="B43330" t="s">
        <v>86</v>
      </c>
      <c r="C43330" s="38">
        <v>4.1500000000000004</v>
      </c>
      <c r="G43330" t="s">
        <v>273</v>
      </c>
    </row>
    <row r="43331" spans="1:7">
      <c r="A43331">
        <v>730300</v>
      </c>
      <c r="B43331" t="s">
        <v>86</v>
      </c>
      <c r="C43331" s="38">
        <v>4.5650000000000004</v>
      </c>
      <c r="E43331">
        <v>2026</v>
      </c>
      <c r="G43331" t="s">
        <v>273</v>
      </c>
    </row>
    <row r="43332" spans="1:7">
      <c r="A43332">
        <v>730300</v>
      </c>
      <c r="B43332" t="s">
        <v>86</v>
      </c>
      <c r="C43332" s="38">
        <v>4.9800000000000004</v>
      </c>
      <c r="E43332">
        <v>2027</v>
      </c>
      <c r="G43332" t="s">
        <v>273</v>
      </c>
    </row>
    <row r="43333" spans="1:7">
      <c r="A43333">
        <v>730300</v>
      </c>
      <c r="B43333" t="s">
        <v>86</v>
      </c>
      <c r="C43333" s="38">
        <v>5.3950000000000005</v>
      </c>
      <c r="E43333">
        <v>2028</v>
      </c>
      <c r="G43333" t="s">
        <v>273</v>
      </c>
    </row>
    <row r="43334" spans="1:7">
      <c r="A43334">
        <v>73041100</v>
      </c>
      <c r="B43334" t="s">
        <v>86</v>
      </c>
      <c r="C43334" s="38">
        <v>5.1840000000000002</v>
      </c>
      <c r="G43334" t="s">
        <v>273</v>
      </c>
    </row>
    <row r="43335" spans="1:7">
      <c r="A43335">
        <v>73041100</v>
      </c>
      <c r="B43335" t="s">
        <v>86</v>
      </c>
      <c r="C43335" s="38">
        <v>5.7023999999999999</v>
      </c>
      <c r="E43335">
        <v>2026</v>
      </c>
      <c r="G43335" t="s">
        <v>273</v>
      </c>
    </row>
    <row r="43336" spans="1:7">
      <c r="A43336">
        <v>73041100</v>
      </c>
      <c r="B43336" t="s">
        <v>86</v>
      </c>
      <c r="C43336" s="38">
        <v>6.2208000000000006</v>
      </c>
      <c r="E43336">
        <v>2027</v>
      </c>
      <c r="G43336" t="s">
        <v>273</v>
      </c>
    </row>
    <row r="43337" spans="1:7">
      <c r="A43337">
        <v>73041100</v>
      </c>
      <c r="B43337" t="s">
        <v>86</v>
      </c>
      <c r="C43337" s="38">
        <v>6.7392000000000003</v>
      </c>
      <c r="E43337">
        <v>2028</v>
      </c>
      <c r="G43337" t="s">
        <v>273</v>
      </c>
    </row>
    <row r="43338" spans="1:7">
      <c r="A43338">
        <v>730419</v>
      </c>
      <c r="B43338" t="s">
        <v>86</v>
      </c>
      <c r="C43338" s="38">
        <v>3.9809999999999999</v>
      </c>
      <c r="D43338" t="s">
        <v>20</v>
      </c>
      <c r="G43338" t="s">
        <v>273</v>
      </c>
    </row>
    <row r="43339" spans="1:7">
      <c r="A43339">
        <v>730419</v>
      </c>
      <c r="B43339" t="s">
        <v>86</v>
      </c>
      <c r="C43339" s="38">
        <v>4.3791000000000002</v>
      </c>
      <c r="D43339" t="s">
        <v>20</v>
      </c>
      <c r="E43339">
        <v>2026</v>
      </c>
      <c r="G43339" t="s">
        <v>273</v>
      </c>
    </row>
    <row r="43340" spans="1:7">
      <c r="A43340">
        <v>730419</v>
      </c>
      <c r="B43340" t="s">
        <v>86</v>
      </c>
      <c r="C43340" s="38">
        <v>4.7771999999999997</v>
      </c>
      <c r="D43340" t="s">
        <v>20</v>
      </c>
      <c r="E43340">
        <v>2027</v>
      </c>
      <c r="G43340" t="s">
        <v>273</v>
      </c>
    </row>
    <row r="43341" spans="1:7">
      <c r="A43341">
        <v>730419</v>
      </c>
      <c r="B43341" t="s">
        <v>86</v>
      </c>
      <c r="C43341" s="38">
        <v>5.1753</v>
      </c>
      <c r="D43341" t="s">
        <v>20</v>
      </c>
      <c r="E43341">
        <v>2028</v>
      </c>
      <c r="G43341" t="s">
        <v>273</v>
      </c>
    </row>
    <row r="43342" spans="1:7">
      <c r="A43342">
        <v>73042200</v>
      </c>
      <c r="B43342" t="s">
        <v>86</v>
      </c>
      <c r="C43342" s="38">
        <v>5.1840000000000002</v>
      </c>
      <c r="G43342" t="s">
        <v>273</v>
      </c>
    </row>
    <row r="43343" spans="1:7">
      <c r="A43343">
        <v>73042200</v>
      </c>
      <c r="B43343" t="s">
        <v>86</v>
      </c>
      <c r="C43343" s="38">
        <v>5.7023999999999999</v>
      </c>
      <c r="E43343">
        <v>2026</v>
      </c>
      <c r="G43343" t="s">
        <v>273</v>
      </c>
    </row>
    <row r="43344" spans="1:7">
      <c r="A43344">
        <v>73042200</v>
      </c>
      <c r="B43344" t="s">
        <v>86</v>
      </c>
      <c r="C43344" s="38">
        <v>6.2208000000000006</v>
      </c>
      <c r="E43344">
        <v>2027</v>
      </c>
      <c r="G43344" t="s">
        <v>273</v>
      </c>
    </row>
    <row r="43345" spans="1:7">
      <c r="A43345">
        <v>73042200</v>
      </c>
      <c r="B43345" t="s">
        <v>86</v>
      </c>
      <c r="C43345" s="38">
        <v>6.7392000000000003</v>
      </c>
      <c r="E43345">
        <v>2028</v>
      </c>
      <c r="G43345" t="s">
        <v>273</v>
      </c>
    </row>
    <row r="43346" spans="1:7">
      <c r="A43346">
        <v>73042300</v>
      </c>
      <c r="B43346" t="s">
        <v>86</v>
      </c>
      <c r="C43346" s="38">
        <v>3.9809999999999999</v>
      </c>
      <c r="D43346" t="s">
        <v>20</v>
      </c>
      <c r="G43346" t="s">
        <v>273</v>
      </c>
    </row>
    <row r="43347" spans="1:7">
      <c r="A43347">
        <v>73042300</v>
      </c>
      <c r="B43347" t="s">
        <v>86</v>
      </c>
      <c r="C43347" s="38">
        <v>4.3791000000000002</v>
      </c>
      <c r="D43347" t="s">
        <v>20</v>
      </c>
      <c r="E43347">
        <v>2026</v>
      </c>
      <c r="G43347" t="s">
        <v>273</v>
      </c>
    </row>
    <row r="43348" spans="1:7">
      <c r="A43348">
        <v>73042300</v>
      </c>
      <c r="B43348" t="s">
        <v>86</v>
      </c>
      <c r="C43348" s="38">
        <v>4.7771999999999997</v>
      </c>
      <c r="D43348" t="s">
        <v>20</v>
      </c>
      <c r="E43348">
        <v>2027</v>
      </c>
      <c r="G43348" t="s">
        <v>273</v>
      </c>
    </row>
    <row r="43349" spans="1:7">
      <c r="A43349">
        <v>73042300</v>
      </c>
      <c r="B43349" t="s">
        <v>86</v>
      </c>
      <c r="C43349" s="38">
        <v>5.1753</v>
      </c>
      <c r="D43349" t="s">
        <v>20</v>
      </c>
      <c r="E43349">
        <v>2028</v>
      </c>
      <c r="G43349" t="s">
        <v>273</v>
      </c>
    </row>
    <row r="43350" spans="1:7">
      <c r="A43350">
        <v>73042400</v>
      </c>
      <c r="B43350" t="s">
        <v>86</v>
      </c>
      <c r="C43350" s="38">
        <v>5.1840000000000002</v>
      </c>
      <c r="G43350" t="s">
        <v>273</v>
      </c>
    </row>
    <row r="43351" spans="1:7">
      <c r="A43351">
        <v>73042400</v>
      </c>
      <c r="B43351" t="s">
        <v>86</v>
      </c>
      <c r="C43351" s="38">
        <v>5.7023999999999999</v>
      </c>
      <c r="E43351">
        <v>2026</v>
      </c>
      <c r="G43351" t="s">
        <v>273</v>
      </c>
    </row>
    <row r="43352" spans="1:7">
      <c r="A43352">
        <v>73042400</v>
      </c>
      <c r="B43352" t="s">
        <v>86</v>
      </c>
      <c r="C43352" s="38">
        <v>6.2208000000000006</v>
      </c>
      <c r="E43352">
        <v>2027</v>
      </c>
      <c r="G43352" t="s">
        <v>273</v>
      </c>
    </row>
    <row r="43353" spans="1:7">
      <c r="A43353">
        <v>73042400</v>
      </c>
      <c r="B43353" t="s">
        <v>86</v>
      </c>
      <c r="C43353" s="38">
        <v>6.7392000000000003</v>
      </c>
      <c r="E43353">
        <v>2028</v>
      </c>
      <c r="G43353" t="s">
        <v>273</v>
      </c>
    </row>
    <row r="43354" spans="1:7">
      <c r="A43354">
        <v>730429</v>
      </c>
      <c r="B43354" t="s">
        <v>86</v>
      </c>
      <c r="C43354" s="38">
        <v>3.9809999999999999</v>
      </c>
      <c r="D43354" t="s">
        <v>20</v>
      </c>
      <c r="G43354" t="s">
        <v>273</v>
      </c>
    </row>
    <row r="43355" spans="1:7">
      <c r="A43355">
        <v>730429</v>
      </c>
      <c r="B43355" t="s">
        <v>86</v>
      </c>
      <c r="C43355" s="38">
        <v>4.3791000000000002</v>
      </c>
      <c r="D43355" t="s">
        <v>20</v>
      </c>
      <c r="E43355">
        <v>2026</v>
      </c>
      <c r="G43355" t="s">
        <v>273</v>
      </c>
    </row>
    <row r="43356" spans="1:7">
      <c r="A43356">
        <v>730429</v>
      </c>
      <c r="B43356" t="s">
        <v>86</v>
      </c>
      <c r="C43356" s="38">
        <v>4.7771999999999997</v>
      </c>
      <c r="D43356" t="s">
        <v>20</v>
      </c>
      <c r="E43356">
        <v>2027</v>
      </c>
      <c r="G43356" t="s">
        <v>273</v>
      </c>
    </row>
    <row r="43357" spans="1:7">
      <c r="A43357">
        <v>730429</v>
      </c>
      <c r="B43357" t="s">
        <v>86</v>
      </c>
      <c r="C43357" s="38">
        <v>5.1753</v>
      </c>
      <c r="D43357" t="s">
        <v>20</v>
      </c>
      <c r="E43357">
        <v>2028</v>
      </c>
      <c r="G43357" t="s">
        <v>273</v>
      </c>
    </row>
    <row r="43358" spans="1:7">
      <c r="A43358">
        <v>730431</v>
      </c>
      <c r="B43358" t="s">
        <v>86</v>
      </c>
      <c r="C43358" s="38">
        <v>3.9809999999999999</v>
      </c>
      <c r="D43358" t="s">
        <v>20</v>
      </c>
      <c r="G43358" t="s">
        <v>273</v>
      </c>
    </row>
    <row r="43359" spans="1:7">
      <c r="A43359">
        <v>730431</v>
      </c>
      <c r="B43359" t="s">
        <v>86</v>
      </c>
      <c r="C43359" s="38">
        <v>4.3791000000000002</v>
      </c>
      <c r="D43359" t="s">
        <v>20</v>
      </c>
      <c r="E43359">
        <v>2026</v>
      </c>
      <c r="G43359" t="s">
        <v>273</v>
      </c>
    </row>
    <row r="43360" spans="1:7">
      <c r="A43360">
        <v>730431</v>
      </c>
      <c r="B43360" t="s">
        <v>86</v>
      </c>
      <c r="C43360" s="38">
        <v>4.7771999999999997</v>
      </c>
      <c r="D43360" t="s">
        <v>20</v>
      </c>
      <c r="E43360">
        <v>2027</v>
      </c>
      <c r="G43360" t="s">
        <v>273</v>
      </c>
    </row>
    <row r="43361" spans="1:7">
      <c r="A43361">
        <v>730431</v>
      </c>
      <c r="B43361" t="s">
        <v>86</v>
      </c>
      <c r="C43361" s="38">
        <v>5.1753</v>
      </c>
      <c r="D43361" t="s">
        <v>20</v>
      </c>
      <c r="E43361">
        <v>2028</v>
      </c>
      <c r="G43361" t="s">
        <v>273</v>
      </c>
    </row>
    <row r="43362" spans="1:7">
      <c r="A43362">
        <v>730439</v>
      </c>
      <c r="B43362" t="s">
        <v>86</v>
      </c>
      <c r="C43362" s="38">
        <v>3.9809999999999999</v>
      </c>
      <c r="D43362" t="s">
        <v>20</v>
      </c>
      <c r="G43362" t="s">
        <v>273</v>
      </c>
    </row>
    <row r="43363" spans="1:7">
      <c r="A43363">
        <v>730439</v>
      </c>
      <c r="B43363" t="s">
        <v>86</v>
      </c>
      <c r="C43363" s="38">
        <v>4.3791000000000002</v>
      </c>
      <c r="D43363" t="s">
        <v>20</v>
      </c>
      <c r="E43363">
        <v>2026</v>
      </c>
      <c r="G43363" t="s">
        <v>273</v>
      </c>
    </row>
    <row r="43364" spans="1:7">
      <c r="A43364">
        <v>730439</v>
      </c>
      <c r="B43364" t="s">
        <v>86</v>
      </c>
      <c r="C43364" s="38">
        <v>4.7771999999999997</v>
      </c>
      <c r="D43364" t="s">
        <v>20</v>
      </c>
      <c r="E43364">
        <v>2027</v>
      </c>
      <c r="G43364" t="s">
        <v>273</v>
      </c>
    </row>
    <row r="43365" spans="1:7">
      <c r="A43365">
        <v>730439</v>
      </c>
      <c r="B43365" t="s">
        <v>86</v>
      </c>
      <c r="C43365" s="38">
        <v>5.1753</v>
      </c>
      <c r="D43365" t="s">
        <v>20</v>
      </c>
      <c r="E43365">
        <v>2028</v>
      </c>
      <c r="G43365" t="s">
        <v>273</v>
      </c>
    </row>
    <row r="43366" spans="1:7">
      <c r="A43366">
        <v>73044100</v>
      </c>
      <c r="B43366" t="s">
        <v>86</v>
      </c>
      <c r="C43366" s="38">
        <v>5.1840000000000002</v>
      </c>
      <c r="G43366" t="s">
        <v>273</v>
      </c>
    </row>
    <row r="43367" spans="1:7">
      <c r="A43367">
        <v>73044100</v>
      </c>
      <c r="B43367" t="s">
        <v>86</v>
      </c>
      <c r="C43367" s="38">
        <v>5.7023999999999999</v>
      </c>
      <c r="E43367">
        <v>2026</v>
      </c>
      <c r="G43367" t="s">
        <v>273</v>
      </c>
    </row>
    <row r="43368" spans="1:7">
      <c r="A43368">
        <v>73044100</v>
      </c>
      <c r="B43368" t="s">
        <v>86</v>
      </c>
      <c r="C43368" s="38">
        <v>6.2208000000000006</v>
      </c>
      <c r="E43368">
        <v>2027</v>
      </c>
      <c r="G43368" t="s">
        <v>273</v>
      </c>
    </row>
    <row r="43369" spans="1:7">
      <c r="A43369">
        <v>73044100</v>
      </c>
      <c r="B43369" t="s">
        <v>86</v>
      </c>
      <c r="C43369" s="38">
        <v>6.7392000000000003</v>
      </c>
      <c r="E43369">
        <v>2028</v>
      </c>
      <c r="G43369" t="s">
        <v>273</v>
      </c>
    </row>
    <row r="43370" spans="1:7">
      <c r="A43370">
        <v>730449</v>
      </c>
      <c r="B43370" t="s">
        <v>86</v>
      </c>
      <c r="C43370" s="38">
        <v>5.1840000000000002</v>
      </c>
      <c r="G43370" t="s">
        <v>273</v>
      </c>
    </row>
    <row r="43371" spans="1:7">
      <c r="A43371">
        <v>730449</v>
      </c>
      <c r="B43371" t="s">
        <v>86</v>
      </c>
      <c r="C43371" s="38">
        <v>5.7023999999999999</v>
      </c>
      <c r="E43371">
        <v>2026</v>
      </c>
      <c r="G43371" t="s">
        <v>273</v>
      </c>
    </row>
    <row r="43372" spans="1:7">
      <c r="A43372">
        <v>730449</v>
      </c>
      <c r="B43372" t="s">
        <v>86</v>
      </c>
      <c r="C43372" s="38">
        <v>6.2208000000000006</v>
      </c>
      <c r="E43372">
        <v>2027</v>
      </c>
      <c r="G43372" t="s">
        <v>273</v>
      </c>
    </row>
    <row r="43373" spans="1:7">
      <c r="A43373">
        <v>730449</v>
      </c>
      <c r="B43373" t="s">
        <v>86</v>
      </c>
      <c r="C43373" s="38">
        <v>6.7392000000000003</v>
      </c>
      <c r="E43373">
        <v>2028</v>
      </c>
      <c r="G43373" t="s">
        <v>273</v>
      </c>
    </row>
    <row r="43374" spans="1:7">
      <c r="A43374">
        <v>730451</v>
      </c>
      <c r="B43374" t="s">
        <v>86</v>
      </c>
      <c r="C43374" s="38">
        <v>3.8780000000000001</v>
      </c>
      <c r="D43374" t="s">
        <v>21</v>
      </c>
      <c r="G43374" t="s">
        <v>273</v>
      </c>
    </row>
    <row r="43375" spans="1:7">
      <c r="A43375">
        <v>730451</v>
      </c>
      <c r="B43375" t="s">
        <v>86</v>
      </c>
      <c r="C43375" s="38">
        <v>4.2658000000000005</v>
      </c>
      <c r="D43375" t="s">
        <v>21</v>
      </c>
      <c r="E43375">
        <v>2026</v>
      </c>
      <c r="G43375" t="s">
        <v>273</v>
      </c>
    </row>
    <row r="43376" spans="1:7">
      <c r="A43376">
        <v>730451</v>
      </c>
      <c r="B43376" t="s">
        <v>86</v>
      </c>
      <c r="C43376" s="38">
        <v>4.6536</v>
      </c>
      <c r="D43376" t="s">
        <v>21</v>
      </c>
      <c r="E43376">
        <v>2027</v>
      </c>
      <c r="G43376" t="s">
        <v>273</v>
      </c>
    </row>
    <row r="43377" spans="1:7">
      <c r="A43377">
        <v>730451</v>
      </c>
      <c r="B43377" t="s">
        <v>86</v>
      </c>
      <c r="C43377" s="38">
        <v>5.0414000000000003</v>
      </c>
      <c r="D43377" t="s">
        <v>21</v>
      </c>
      <c r="E43377">
        <v>2028</v>
      </c>
      <c r="G43377" t="s">
        <v>273</v>
      </c>
    </row>
    <row r="43378" spans="1:7">
      <c r="A43378">
        <v>730459</v>
      </c>
      <c r="B43378" t="s">
        <v>86</v>
      </c>
      <c r="C43378" s="38">
        <v>3.8780000000000001</v>
      </c>
      <c r="D43378" t="s">
        <v>20</v>
      </c>
      <c r="G43378" t="s">
        <v>273</v>
      </c>
    </row>
    <row r="43379" spans="1:7">
      <c r="A43379">
        <v>730459</v>
      </c>
      <c r="B43379" t="s">
        <v>86</v>
      </c>
      <c r="C43379" s="38">
        <v>4.2658000000000005</v>
      </c>
      <c r="D43379" t="s">
        <v>20</v>
      </c>
      <c r="E43379">
        <v>2026</v>
      </c>
      <c r="G43379" t="s">
        <v>273</v>
      </c>
    </row>
    <row r="43380" spans="1:7">
      <c r="A43380">
        <v>730459</v>
      </c>
      <c r="B43380" t="s">
        <v>86</v>
      </c>
      <c r="C43380" s="38">
        <v>4.6536</v>
      </c>
      <c r="D43380" t="s">
        <v>20</v>
      </c>
      <c r="E43380">
        <v>2027</v>
      </c>
      <c r="G43380" t="s">
        <v>273</v>
      </c>
    </row>
    <row r="43381" spans="1:7">
      <c r="A43381">
        <v>730459</v>
      </c>
      <c r="B43381" t="s">
        <v>86</v>
      </c>
      <c r="C43381" s="38">
        <v>5.0414000000000003</v>
      </c>
      <c r="D43381" t="s">
        <v>20</v>
      </c>
      <c r="E43381">
        <v>2028</v>
      </c>
      <c r="G43381" t="s">
        <v>273</v>
      </c>
    </row>
    <row r="43382" spans="1:7">
      <c r="A43382">
        <v>73049000</v>
      </c>
      <c r="B43382" t="s">
        <v>86</v>
      </c>
      <c r="C43382" s="38">
        <v>3.9809999999999999</v>
      </c>
      <c r="D43382" t="s">
        <v>20</v>
      </c>
      <c r="G43382" t="s">
        <v>273</v>
      </c>
    </row>
    <row r="43383" spans="1:7">
      <c r="A43383">
        <v>73049000</v>
      </c>
      <c r="B43383" t="s">
        <v>86</v>
      </c>
      <c r="C43383" s="38">
        <v>4.3791000000000002</v>
      </c>
      <c r="D43383" t="s">
        <v>20</v>
      </c>
      <c r="E43383">
        <v>2026</v>
      </c>
      <c r="G43383" t="s">
        <v>273</v>
      </c>
    </row>
    <row r="43384" spans="1:7">
      <c r="A43384">
        <v>73049000</v>
      </c>
      <c r="B43384" t="s">
        <v>86</v>
      </c>
      <c r="C43384" s="38">
        <v>4.7771999999999997</v>
      </c>
      <c r="D43384" t="s">
        <v>20</v>
      </c>
      <c r="E43384">
        <v>2027</v>
      </c>
      <c r="G43384" t="s">
        <v>273</v>
      </c>
    </row>
    <row r="43385" spans="1:7">
      <c r="A43385">
        <v>73049000</v>
      </c>
      <c r="B43385" t="s">
        <v>86</v>
      </c>
      <c r="C43385" s="38">
        <v>5.1753</v>
      </c>
      <c r="D43385" t="s">
        <v>20</v>
      </c>
      <c r="E43385">
        <v>2028</v>
      </c>
      <c r="G43385" t="s">
        <v>273</v>
      </c>
    </row>
    <row r="43386" spans="1:7">
      <c r="A43386">
        <v>7305</v>
      </c>
      <c r="B43386" t="s">
        <v>86</v>
      </c>
      <c r="C43386" s="38">
        <v>4.0599999999999996</v>
      </c>
      <c r="D43386" t="s">
        <v>20</v>
      </c>
      <c r="G43386" t="s">
        <v>273</v>
      </c>
    </row>
    <row r="43387" spans="1:7">
      <c r="A43387">
        <v>7305</v>
      </c>
      <c r="B43387" t="s">
        <v>86</v>
      </c>
      <c r="C43387" s="38">
        <v>4.4659999999999993</v>
      </c>
      <c r="D43387" t="s">
        <v>20</v>
      </c>
      <c r="E43387">
        <v>2026</v>
      </c>
      <c r="G43387" t="s">
        <v>273</v>
      </c>
    </row>
    <row r="43388" spans="1:7">
      <c r="A43388">
        <v>7305</v>
      </c>
      <c r="B43388" t="s">
        <v>86</v>
      </c>
      <c r="C43388" s="38">
        <v>4.8719999999999999</v>
      </c>
      <c r="D43388" t="s">
        <v>20</v>
      </c>
      <c r="E43388">
        <v>2027</v>
      </c>
      <c r="G43388" t="s">
        <v>273</v>
      </c>
    </row>
    <row r="43389" spans="1:7">
      <c r="A43389">
        <v>7305</v>
      </c>
      <c r="B43389" t="s">
        <v>86</v>
      </c>
      <c r="C43389" s="38">
        <v>5.2779999999999996</v>
      </c>
      <c r="D43389" t="s">
        <v>20</v>
      </c>
      <c r="E43389">
        <v>2028</v>
      </c>
      <c r="G43389" t="s">
        <v>273</v>
      </c>
    </row>
    <row r="43390" spans="1:7">
      <c r="A43390">
        <v>73061100</v>
      </c>
      <c r="B43390" t="s">
        <v>86</v>
      </c>
      <c r="C43390" s="38">
        <v>5.3689999999999998</v>
      </c>
      <c r="G43390" t="s">
        <v>273</v>
      </c>
    </row>
    <row r="43391" spans="1:7">
      <c r="A43391">
        <v>73061100</v>
      </c>
      <c r="B43391" t="s">
        <v>86</v>
      </c>
      <c r="C43391" s="38">
        <v>5.9058999999999999</v>
      </c>
      <c r="E43391">
        <v>2026</v>
      </c>
      <c r="G43391" t="s">
        <v>273</v>
      </c>
    </row>
    <row r="43392" spans="1:7">
      <c r="A43392">
        <v>73061100</v>
      </c>
      <c r="B43392" t="s">
        <v>86</v>
      </c>
      <c r="C43392" s="38">
        <v>6.4428000000000001</v>
      </c>
      <c r="E43392">
        <v>2027</v>
      </c>
      <c r="G43392" t="s">
        <v>273</v>
      </c>
    </row>
    <row r="43393" spans="1:7">
      <c r="A43393">
        <v>73061100</v>
      </c>
      <c r="B43393" t="s">
        <v>86</v>
      </c>
      <c r="C43393" s="38">
        <v>6.9797000000000002</v>
      </c>
      <c r="E43393">
        <v>2028</v>
      </c>
      <c r="G43393" t="s">
        <v>273</v>
      </c>
    </row>
    <row r="43394" spans="1:7">
      <c r="A43394">
        <v>73061900</v>
      </c>
      <c r="B43394" t="s">
        <v>86</v>
      </c>
      <c r="C43394" s="38">
        <v>4.141</v>
      </c>
      <c r="D43394" t="s">
        <v>20</v>
      </c>
      <c r="G43394" t="s">
        <v>273</v>
      </c>
    </row>
    <row r="43395" spans="1:7">
      <c r="A43395">
        <v>73061900</v>
      </c>
      <c r="B43395" t="s">
        <v>86</v>
      </c>
      <c r="C43395" s="38">
        <v>4.5551000000000004</v>
      </c>
      <c r="D43395" t="s">
        <v>20</v>
      </c>
      <c r="E43395">
        <v>2026</v>
      </c>
      <c r="G43395" t="s">
        <v>273</v>
      </c>
    </row>
    <row r="43396" spans="1:7">
      <c r="A43396">
        <v>73061900</v>
      </c>
      <c r="B43396" t="s">
        <v>86</v>
      </c>
      <c r="C43396" s="38">
        <v>4.9691999999999998</v>
      </c>
      <c r="D43396" t="s">
        <v>20</v>
      </c>
      <c r="E43396">
        <v>2027</v>
      </c>
      <c r="G43396" t="s">
        <v>273</v>
      </c>
    </row>
    <row r="43397" spans="1:7">
      <c r="A43397">
        <v>73061900</v>
      </c>
      <c r="B43397" t="s">
        <v>86</v>
      </c>
      <c r="C43397" s="38">
        <v>5.3833000000000002</v>
      </c>
      <c r="D43397" t="s">
        <v>20</v>
      </c>
      <c r="E43397">
        <v>2028</v>
      </c>
      <c r="G43397" t="s">
        <v>273</v>
      </c>
    </row>
    <row r="43398" spans="1:7">
      <c r="A43398">
        <v>73062100</v>
      </c>
      <c r="B43398" t="s">
        <v>86</v>
      </c>
      <c r="C43398" s="38">
        <v>5.3689999999999998</v>
      </c>
      <c r="G43398" t="s">
        <v>273</v>
      </c>
    </row>
    <row r="43399" spans="1:7">
      <c r="A43399">
        <v>73062100</v>
      </c>
      <c r="B43399" t="s">
        <v>86</v>
      </c>
      <c r="C43399" s="38">
        <v>5.9058999999999999</v>
      </c>
      <c r="E43399">
        <v>2026</v>
      </c>
      <c r="G43399" t="s">
        <v>273</v>
      </c>
    </row>
    <row r="43400" spans="1:7">
      <c r="A43400">
        <v>73062100</v>
      </c>
      <c r="B43400" t="s">
        <v>86</v>
      </c>
      <c r="C43400" s="38">
        <v>6.4428000000000001</v>
      </c>
      <c r="E43400">
        <v>2027</v>
      </c>
      <c r="G43400" t="s">
        <v>273</v>
      </c>
    </row>
    <row r="43401" spans="1:7">
      <c r="A43401">
        <v>73062100</v>
      </c>
      <c r="B43401" t="s">
        <v>86</v>
      </c>
      <c r="C43401" s="38">
        <v>6.9797000000000002</v>
      </c>
      <c r="E43401">
        <v>2028</v>
      </c>
      <c r="G43401" t="s">
        <v>273</v>
      </c>
    </row>
    <row r="43402" spans="1:7">
      <c r="A43402">
        <v>73062900</v>
      </c>
      <c r="B43402" t="s">
        <v>86</v>
      </c>
      <c r="C43402" s="38">
        <v>4.141</v>
      </c>
      <c r="D43402" t="s">
        <v>20</v>
      </c>
      <c r="G43402" t="s">
        <v>273</v>
      </c>
    </row>
    <row r="43403" spans="1:7">
      <c r="A43403">
        <v>73062900</v>
      </c>
      <c r="B43403" t="s">
        <v>86</v>
      </c>
      <c r="C43403" s="38">
        <v>4.5551000000000004</v>
      </c>
      <c r="D43403" t="s">
        <v>20</v>
      </c>
      <c r="E43403">
        <v>2026</v>
      </c>
      <c r="G43403" t="s">
        <v>273</v>
      </c>
    </row>
    <row r="43404" spans="1:7">
      <c r="A43404">
        <v>73062900</v>
      </c>
      <c r="B43404" t="s">
        <v>86</v>
      </c>
      <c r="C43404" s="38">
        <v>4.9691999999999998</v>
      </c>
      <c r="D43404" t="s">
        <v>20</v>
      </c>
      <c r="E43404">
        <v>2027</v>
      </c>
      <c r="G43404" t="s">
        <v>273</v>
      </c>
    </row>
    <row r="43405" spans="1:7">
      <c r="A43405">
        <v>73062900</v>
      </c>
      <c r="B43405" t="s">
        <v>86</v>
      </c>
      <c r="C43405" s="38">
        <v>5.3833000000000002</v>
      </c>
      <c r="D43405" t="s">
        <v>20</v>
      </c>
      <c r="E43405">
        <v>2028</v>
      </c>
      <c r="G43405" t="s">
        <v>273</v>
      </c>
    </row>
    <row r="43406" spans="1:7">
      <c r="A43406">
        <v>73063012</v>
      </c>
      <c r="B43406" t="s">
        <v>86</v>
      </c>
      <c r="C43406" s="38">
        <v>4.141</v>
      </c>
      <c r="D43406" t="s">
        <v>20</v>
      </c>
      <c r="G43406" t="s">
        <v>273</v>
      </c>
    </row>
    <row r="43407" spans="1:7">
      <c r="A43407">
        <v>73063012</v>
      </c>
      <c r="B43407" t="s">
        <v>86</v>
      </c>
      <c r="C43407" s="38">
        <v>4.5551000000000004</v>
      </c>
      <c r="D43407" t="s">
        <v>20</v>
      </c>
      <c r="E43407">
        <v>2026</v>
      </c>
      <c r="G43407" t="s">
        <v>273</v>
      </c>
    </row>
    <row r="43408" spans="1:7">
      <c r="A43408">
        <v>73063012</v>
      </c>
      <c r="B43408" t="s">
        <v>86</v>
      </c>
      <c r="C43408" s="38">
        <v>4.9691999999999998</v>
      </c>
      <c r="D43408" t="s">
        <v>20</v>
      </c>
      <c r="E43408">
        <v>2027</v>
      </c>
      <c r="G43408" t="s">
        <v>273</v>
      </c>
    </row>
    <row r="43409" spans="1:7">
      <c r="A43409">
        <v>73063012</v>
      </c>
      <c r="B43409" t="s">
        <v>86</v>
      </c>
      <c r="C43409" s="38">
        <v>5.3833000000000002</v>
      </c>
      <c r="D43409" t="s">
        <v>20</v>
      </c>
      <c r="E43409">
        <v>2028</v>
      </c>
      <c r="G43409" t="s">
        <v>273</v>
      </c>
    </row>
    <row r="43410" spans="1:7">
      <c r="A43410">
        <v>73063018</v>
      </c>
      <c r="B43410" t="s">
        <v>86</v>
      </c>
      <c r="C43410" s="38">
        <v>4.09</v>
      </c>
      <c r="D43410" t="s">
        <v>20</v>
      </c>
      <c r="G43410" t="s">
        <v>273</v>
      </c>
    </row>
    <row r="43411" spans="1:7">
      <c r="A43411">
        <v>73063018</v>
      </c>
      <c r="B43411" t="s">
        <v>86</v>
      </c>
      <c r="C43411" s="38">
        <v>4.4989999999999997</v>
      </c>
      <c r="D43411" t="s">
        <v>20</v>
      </c>
      <c r="E43411">
        <v>2026</v>
      </c>
      <c r="G43411" t="s">
        <v>273</v>
      </c>
    </row>
    <row r="43412" spans="1:7">
      <c r="A43412">
        <v>73063018</v>
      </c>
      <c r="B43412" t="s">
        <v>86</v>
      </c>
      <c r="C43412" s="38">
        <v>4.9079999999999995</v>
      </c>
      <c r="D43412" t="s">
        <v>20</v>
      </c>
      <c r="E43412">
        <v>2027</v>
      </c>
      <c r="G43412" t="s">
        <v>273</v>
      </c>
    </row>
    <row r="43413" spans="1:7">
      <c r="A43413">
        <v>73063018</v>
      </c>
      <c r="B43413" t="s">
        <v>86</v>
      </c>
      <c r="C43413" s="38">
        <v>5.3170000000000002</v>
      </c>
      <c r="D43413" t="s">
        <v>20</v>
      </c>
      <c r="E43413">
        <v>2028</v>
      </c>
      <c r="G43413" t="s">
        <v>273</v>
      </c>
    </row>
    <row r="43414" spans="1:7">
      <c r="A43414">
        <v>73063041</v>
      </c>
      <c r="B43414" t="s">
        <v>86</v>
      </c>
      <c r="C43414" s="38">
        <v>4.141</v>
      </c>
      <c r="D43414" t="s">
        <v>20</v>
      </c>
      <c r="G43414" t="s">
        <v>273</v>
      </c>
    </row>
    <row r="43415" spans="1:7">
      <c r="A43415">
        <v>73063041</v>
      </c>
      <c r="B43415" t="s">
        <v>86</v>
      </c>
      <c r="C43415" s="38">
        <v>4.5551000000000004</v>
      </c>
      <c r="D43415" t="s">
        <v>20</v>
      </c>
      <c r="E43415">
        <v>2026</v>
      </c>
      <c r="G43415" t="s">
        <v>273</v>
      </c>
    </row>
    <row r="43416" spans="1:7">
      <c r="A43416">
        <v>73063041</v>
      </c>
      <c r="B43416" t="s">
        <v>86</v>
      </c>
      <c r="C43416" s="38">
        <v>4.9691999999999998</v>
      </c>
      <c r="D43416" t="s">
        <v>20</v>
      </c>
      <c r="E43416">
        <v>2027</v>
      </c>
      <c r="G43416" t="s">
        <v>273</v>
      </c>
    </row>
    <row r="43417" spans="1:7">
      <c r="A43417">
        <v>73063041</v>
      </c>
      <c r="B43417" t="s">
        <v>86</v>
      </c>
      <c r="C43417" s="38">
        <v>5.3833000000000002</v>
      </c>
      <c r="D43417" t="s">
        <v>20</v>
      </c>
      <c r="E43417">
        <v>2028</v>
      </c>
      <c r="G43417" t="s">
        <v>273</v>
      </c>
    </row>
    <row r="43418" spans="1:7">
      <c r="A43418">
        <v>73063049</v>
      </c>
      <c r="B43418" t="s">
        <v>86</v>
      </c>
      <c r="C43418" s="38">
        <v>4.141</v>
      </c>
      <c r="D43418" t="s">
        <v>20</v>
      </c>
      <c r="G43418" t="s">
        <v>273</v>
      </c>
    </row>
    <row r="43419" spans="1:7">
      <c r="A43419">
        <v>73063049</v>
      </c>
      <c r="B43419" t="s">
        <v>86</v>
      </c>
      <c r="C43419" s="38">
        <v>4.5551000000000004</v>
      </c>
      <c r="D43419" t="s">
        <v>20</v>
      </c>
      <c r="E43419">
        <v>2026</v>
      </c>
      <c r="G43419" t="s">
        <v>273</v>
      </c>
    </row>
    <row r="43420" spans="1:7">
      <c r="A43420">
        <v>73063049</v>
      </c>
      <c r="B43420" t="s">
        <v>86</v>
      </c>
      <c r="C43420" s="38">
        <v>4.9691999999999998</v>
      </c>
      <c r="D43420" t="s">
        <v>20</v>
      </c>
      <c r="E43420">
        <v>2027</v>
      </c>
      <c r="G43420" t="s">
        <v>273</v>
      </c>
    </row>
    <row r="43421" spans="1:7">
      <c r="A43421">
        <v>73063049</v>
      </c>
      <c r="B43421" t="s">
        <v>86</v>
      </c>
      <c r="C43421" s="38">
        <v>5.3833000000000002</v>
      </c>
      <c r="D43421" t="s">
        <v>20</v>
      </c>
      <c r="E43421">
        <v>2028</v>
      </c>
      <c r="G43421" t="s">
        <v>273</v>
      </c>
    </row>
    <row r="43422" spans="1:7">
      <c r="A43422">
        <v>73063072</v>
      </c>
      <c r="B43422" t="s">
        <v>86</v>
      </c>
      <c r="C43422" s="38">
        <v>4.141</v>
      </c>
      <c r="D43422" t="s">
        <v>20</v>
      </c>
      <c r="G43422" t="s">
        <v>273</v>
      </c>
    </row>
    <row r="43423" spans="1:7">
      <c r="A43423">
        <v>73063072</v>
      </c>
      <c r="B43423" t="s">
        <v>86</v>
      </c>
      <c r="C43423" s="38">
        <v>4.5551000000000004</v>
      </c>
      <c r="D43423" t="s">
        <v>20</v>
      </c>
      <c r="E43423">
        <v>2026</v>
      </c>
      <c r="G43423" t="s">
        <v>273</v>
      </c>
    </row>
    <row r="43424" spans="1:7">
      <c r="A43424">
        <v>73063072</v>
      </c>
      <c r="B43424" t="s">
        <v>86</v>
      </c>
      <c r="C43424" s="38">
        <v>4.9691999999999998</v>
      </c>
      <c r="D43424" t="s">
        <v>20</v>
      </c>
      <c r="E43424">
        <v>2027</v>
      </c>
      <c r="G43424" t="s">
        <v>273</v>
      </c>
    </row>
    <row r="43425" spans="1:7">
      <c r="A43425">
        <v>73063072</v>
      </c>
      <c r="B43425" t="s">
        <v>86</v>
      </c>
      <c r="C43425" s="38">
        <v>5.3833000000000002</v>
      </c>
      <c r="D43425" t="s">
        <v>20</v>
      </c>
      <c r="E43425">
        <v>2028</v>
      </c>
      <c r="G43425" t="s">
        <v>273</v>
      </c>
    </row>
    <row r="43426" spans="1:7">
      <c r="A43426">
        <v>73063077</v>
      </c>
      <c r="B43426" t="s">
        <v>86</v>
      </c>
      <c r="C43426" s="38">
        <v>4.141</v>
      </c>
      <c r="D43426" t="s">
        <v>20</v>
      </c>
      <c r="G43426" t="s">
        <v>273</v>
      </c>
    </row>
    <row r="43427" spans="1:7">
      <c r="A43427">
        <v>73063077</v>
      </c>
      <c r="B43427" t="s">
        <v>86</v>
      </c>
      <c r="C43427" s="38">
        <v>4.5551000000000004</v>
      </c>
      <c r="D43427" t="s">
        <v>20</v>
      </c>
      <c r="E43427">
        <v>2026</v>
      </c>
      <c r="G43427" t="s">
        <v>273</v>
      </c>
    </row>
    <row r="43428" spans="1:7">
      <c r="A43428">
        <v>73063077</v>
      </c>
      <c r="B43428" t="s">
        <v>86</v>
      </c>
      <c r="C43428" s="38">
        <v>4.9691999999999998</v>
      </c>
      <c r="D43428" t="s">
        <v>20</v>
      </c>
      <c r="E43428">
        <v>2027</v>
      </c>
      <c r="G43428" t="s">
        <v>273</v>
      </c>
    </row>
    <row r="43429" spans="1:7">
      <c r="A43429">
        <v>73063077</v>
      </c>
      <c r="B43429" t="s">
        <v>86</v>
      </c>
      <c r="C43429" s="38">
        <v>5.3833000000000002</v>
      </c>
      <c r="D43429" t="s">
        <v>20</v>
      </c>
      <c r="E43429">
        <v>2028</v>
      </c>
      <c r="G43429" t="s">
        <v>273</v>
      </c>
    </row>
    <row r="43430" spans="1:7">
      <c r="A43430">
        <v>73063080</v>
      </c>
      <c r="B43430" t="s">
        <v>86</v>
      </c>
      <c r="C43430" s="38">
        <v>4.141</v>
      </c>
      <c r="D43430" t="s">
        <v>20</v>
      </c>
      <c r="G43430" t="s">
        <v>273</v>
      </c>
    </row>
    <row r="43431" spans="1:7">
      <c r="A43431">
        <v>73063080</v>
      </c>
      <c r="B43431" t="s">
        <v>86</v>
      </c>
      <c r="C43431" s="38">
        <v>4.5551000000000004</v>
      </c>
      <c r="D43431" t="s">
        <v>20</v>
      </c>
      <c r="E43431">
        <v>2026</v>
      </c>
      <c r="G43431" t="s">
        <v>273</v>
      </c>
    </row>
    <row r="43432" spans="1:7">
      <c r="A43432">
        <v>73063080</v>
      </c>
      <c r="B43432" t="s">
        <v>86</v>
      </c>
      <c r="C43432" s="38">
        <v>4.9691999999999998</v>
      </c>
      <c r="D43432" t="s">
        <v>20</v>
      </c>
      <c r="E43432">
        <v>2027</v>
      </c>
      <c r="G43432" t="s">
        <v>273</v>
      </c>
    </row>
    <row r="43433" spans="1:7">
      <c r="A43433">
        <v>73063080</v>
      </c>
      <c r="B43433" t="s">
        <v>86</v>
      </c>
      <c r="C43433" s="38">
        <v>5.3833000000000002</v>
      </c>
      <c r="D43433" t="s">
        <v>20</v>
      </c>
      <c r="E43433">
        <v>2028</v>
      </c>
      <c r="G43433" t="s">
        <v>273</v>
      </c>
    </row>
    <row r="43434" spans="1:7">
      <c r="A43434">
        <v>73064020</v>
      </c>
      <c r="B43434" t="s">
        <v>86</v>
      </c>
      <c r="C43434" s="38">
        <v>5.3689999999999998</v>
      </c>
      <c r="G43434" t="s">
        <v>273</v>
      </c>
    </row>
    <row r="43435" spans="1:7">
      <c r="A43435">
        <v>73064020</v>
      </c>
      <c r="B43435" t="s">
        <v>86</v>
      </c>
      <c r="C43435" s="38">
        <v>5.9058999999999999</v>
      </c>
      <c r="E43435">
        <v>2026</v>
      </c>
      <c r="G43435" t="s">
        <v>273</v>
      </c>
    </row>
    <row r="43436" spans="1:7">
      <c r="A43436">
        <v>73064020</v>
      </c>
      <c r="B43436" t="s">
        <v>86</v>
      </c>
      <c r="C43436" s="38">
        <v>6.4428000000000001</v>
      </c>
      <c r="E43436">
        <v>2027</v>
      </c>
      <c r="G43436" t="s">
        <v>273</v>
      </c>
    </row>
    <row r="43437" spans="1:7">
      <c r="A43437">
        <v>73064020</v>
      </c>
      <c r="B43437" t="s">
        <v>86</v>
      </c>
      <c r="C43437" s="38">
        <v>6.9797000000000002</v>
      </c>
      <c r="E43437">
        <v>2028</v>
      </c>
      <c r="G43437" t="s">
        <v>273</v>
      </c>
    </row>
    <row r="43438" spans="1:7">
      <c r="A43438">
        <v>73064080</v>
      </c>
      <c r="B43438" t="s">
        <v>86</v>
      </c>
      <c r="C43438" s="38">
        <v>5.2960000000000003</v>
      </c>
      <c r="G43438" t="s">
        <v>273</v>
      </c>
    </row>
    <row r="43439" spans="1:7">
      <c r="A43439">
        <v>73064080</v>
      </c>
      <c r="B43439" t="s">
        <v>86</v>
      </c>
      <c r="C43439" s="38">
        <v>5.8256000000000006</v>
      </c>
      <c r="E43439">
        <v>2026</v>
      </c>
      <c r="G43439" t="s">
        <v>273</v>
      </c>
    </row>
    <row r="43440" spans="1:7">
      <c r="A43440">
        <v>73064080</v>
      </c>
      <c r="B43440" t="s">
        <v>86</v>
      </c>
      <c r="C43440" s="38">
        <v>6.3552</v>
      </c>
      <c r="E43440">
        <v>2027</v>
      </c>
      <c r="G43440" t="s">
        <v>273</v>
      </c>
    </row>
    <row r="43441" spans="1:7">
      <c r="A43441">
        <v>73064080</v>
      </c>
      <c r="B43441" t="s">
        <v>86</v>
      </c>
      <c r="C43441" s="38">
        <v>6.8848000000000003</v>
      </c>
      <c r="E43441">
        <v>2028</v>
      </c>
      <c r="G43441" t="s">
        <v>273</v>
      </c>
    </row>
    <row r="43442" spans="1:7">
      <c r="A43442">
        <v>73065021</v>
      </c>
      <c r="B43442" t="s">
        <v>86</v>
      </c>
      <c r="C43442" s="38">
        <v>4.1280000000000001</v>
      </c>
      <c r="D43442" t="s">
        <v>21</v>
      </c>
      <c r="G43442" t="s">
        <v>273</v>
      </c>
    </row>
    <row r="43443" spans="1:7">
      <c r="A43443">
        <v>73065021</v>
      </c>
      <c r="B43443" t="s">
        <v>86</v>
      </c>
      <c r="C43443" s="38">
        <v>4.5407999999999999</v>
      </c>
      <c r="D43443" t="s">
        <v>21</v>
      </c>
      <c r="E43443">
        <v>2026</v>
      </c>
      <c r="G43443" t="s">
        <v>273</v>
      </c>
    </row>
    <row r="43444" spans="1:7">
      <c r="A43444">
        <v>73065021</v>
      </c>
      <c r="B43444" t="s">
        <v>86</v>
      </c>
      <c r="C43444" s="38">
        <v>4.9535999999999998</v>
      </c>
      <c r="D43444" t="s">
        <v>21</v>
      </c>
      <c r="E43444">
        <v>2027</v>
      </c>
      <c r="G43444" t="s">
        <v>273</v>
      </c>
    </row>
    <row r="43445" spans="1:7">
      <c r="A43445">
        <v>73065021</v>
      </c>
      <c r="B43445" t="s">
        <v>86</v>
      </c>
      <c r="C43445" s="38">
        <v>5.3664000000000005</v>
      </c>
      <c r="D43445" t="s">
        <v>21</v>
      </c>
      <c r="E43445">
        <v>2028</v>
      </c>
      <c r="G43445" t="s">
        <v>273</v>
      </c>
    </row>
    <row r="43446" spans="1:7">
      <c r="A43446">
        <v>73065029</v>
      </c>
      <c r="B43446" t="s">
        <v>86</v>
      </c>
      <c r="C43446" s="38">
        <v>4.056</v>
      </c>
      <c r="D43446" t="s">
        <v>21</v>
      </c>
      <c r="G43446" t="s">
        <v>273</v>
      </c>
    </row>
    <row r="43447" spans="1:7">
      <c r="A43447">
        <v>73065029</v>
      </c>
      <c r="B43447" t="s">
        <v>86</v>
      </c>
      <c r="C43447" s="38">
        <v>4.4615999999999998</v>
      </c>
      <c r="D43447" t="s">
        <v>21</v>
      </c>
      <c r="E43447">
        <v>2026</v>
      </c>
      <c r="G43447" t="s">
        <v>273</v>
      </c>
    </row>
    <row r="43448" spans="1:7">
      <c r="A43448">
        <v>73065029</v>
      </c>
      <c r="B43448" t="s">
        <v>86</v>
      </c>
      <c r="C43448" s="38">
        <v>4.8672000000000004</v>
      </c>
      <c r="D43448" t="s">
        <v>21</v>
      </c>
      <c r="E43448">
        <v>2027</v>
      </c>
      <c r="G43448" t="s">
        <v>273</v>
      </c>
    </row>
    <row r="43449" spans="1:7">
      <c r="A43449">
        <v>73065029</v>
      </c>
      <c r="B43449" t="s">
        <v>86</v>
      </c>
      <c r="C43449" s="38">
        <v>5.2728000000000002</v>
      </c>
      <c r="D43449" t="s">
        <v>21</v>
      </c>
      <c r="E43449">
        <v>2028</v>
      </c>
      <c r="G43449" t="s">
        <v>273</v>
      </c>
    </row>
    <row r="43450" spans="1:7">
      <c r="A43450">
        <v>73065080</v>
      </c>
      <c r="B43450" t="s">
        <v>86</v>
      </c>
      <c r="C43450" s="38">
        <v>4.1280000000000001</v>
      </c>
      <c r="D43450" t="s">
        <v>21</v>
      </c>
      <c r="G43450" t="s">
        <v>273</v>
      </c>
    </row>
    <row r="43451" spans="1:7">
      <c r="A43451">
        <v>73065080</v>
      </c>
      <c r="B43451" t="s">
        <v>86</v>
      </c>
      <c r="C43451" s="38">
        <v>4.5407999999999999</v>
      </c>
      <c r="D43451" t="s">
        <v>21</v>
      </c>
      <c r="E43451">
        <v>2026</v>
      </c>
      <c r="G43451" t="s">
        <v>273</v>
      </c>
    </row>
    <row r="43452" spans="1:7">
      <c r="A43452">
        <v>73065080</v>
      </c>
      <c r="B43452" t="s">
        <v>86</v>
      </c>
      <c r="C43452" s="38">
        <v>4.9535999999999998</v>
      </c>
      <c r="D43452" t="s">
        <v>21</v>
      </c>
      <c r="E43452">
        <v>2027</v>
      </c>
      <c r="G43452" t="s">
        <v>273</v>
      </c>
    </row>
    <row r="43453" spans="1:7">
      <c r="A43453">
        <v>73065080</v>
      </c>
      <c r="B43453" t="s">
        <v>86</v>
      </c>
      <c r="C43453" s="38">
        <v>5.3664000000000005</v>
      </c>
      <c r="D43453" t="s">
        <v>21</v>
      </c>
      <c r="E43453">
        <v>2028</v>
      </c>
      <c r="G43453" t="s">
        <v>273</v>
      </c>
    </row>
    <row r="43454" spans="1:7">
      <c r="A43454">
        <v>73066110</v>
      </c>
      <c r="B43454" t="s">
        <v>86</v>
      </c>
      <c r="C43454" s="38">
        <v>5.3689999999999998</v>
      </c>
      <c r="G43454" t="s">
        <v>273</v>
      </c>
    </row>
    <row r="43455" spans="1:7">
      <c r="A43455">
        <v>73066110</v>
      </c>
      <c r="B43455" t="s">
        <v>86</v>
      </c>
      <c r="C43455" s="38">
        <v>5.9058999999999999</v>
      </c>
      <c r="E43455">
        <v>2026</v>
      </c>
      <c r="G43455" t="s">
        <v>273</v>
      </c>
    </row>
    <row r="43456" spans="1:7">
      <c r="A43456">
        <v>73066110</v>
      </c>
      <c r="B43456" t="s">
        <v>86</v>
      </c>
      <c r="C43456" s="38">
        <v>6.4428000000000001</v>
      </c>
      <c r="E43456">
        <v>2027</v>
      </c>
      <c r="G43456" t="s">
        <v>273</v>
      </c>
    </row>
    <row r="43457" spans="1:7">
      <c r="A43457">
        <v>73066110</v>
      </c>
      <c r="B43457" t="s">
        <v>86</v>
      </c>
      <c r="C43457" s="38">
        <v>6.9797000000000002</v>
      </c>
      <c r="E43457">
        <v>2028</v>
      </c>
      <c r="G43457" t="s">
        <v>273</v>
      </c>
    </row>
    <row r="43458" spans="1:7">
      <c r="A43458">
        <v>73066192</v>
      </c>
      <c r="B43458" t="s">
        <v>86</v>
      </c>
      <c r="C43458" s="38">
        <v>4.141</v>
      </c>
      <c r="D43458" t="s">
        <v>20</v>
      </c>
      <c r="G43458" t="s">
        <v>273</v>
      </c>
    </row>
    <row r="43459" spans="1:7">
      <c r="A43459">
        <v>73066192</v>
      </c>
      <c r="B43459" t="s">
        <v>86</v>
      </c>
      <c r="C43459" s="38">
        <v>4.5551000000000004</v>
      </c>
      <c r="D43459" t="s">
        <v>20</v>
      </c>
      <c r="E43459">
        <v>2026</v>
      </c>
      <c r="G43459" t="s">
        <v>273</v>
      </c>
    </row>
    <row r="43460" spans="1:7">
      <c r="A43460">
        <v>73066192</v>
      </c>
      <c r="B43460" t="s">
        <v>86</v>
      </c>
      <c r="C43460" s="38">
        <v>4.9691999999999998</v>
      </c>
      <c r="D43460" t="s">
        <v>20</v>
      </c>
      <c r="E43460">
        <v>2027</v>
      </c>
      <c r="G43460" t="s">
        <v>273</v>
      </c>
    </row>
    <row r="43461" spans="1:7">
      <c r="A43461">
        <v>73066192</v>
      </c>
      <c r="B43461" t="s">
        <v>86</v>
      </c>
      <c r="C43461" s="38">
        <v>5.3833000000000002</v>
      </c>
      <c r="D43461" t="s">
        <v>20</v>
      </c>
      <c r="E43461">
        <v>2028</v>
      </c>
      <c r="G43461" t="s">
        <v>273</v>
      </c>
    </row>
    <row r="43462" spans="1:7">
      <c r="A43462">
        <v>73066199</v>
      </c>
      <c r="B43462" t="s">
        <v>86</v>
      </c>
      <c r="C43462" s="38">
        <v>4.141</v>
      </c>
      <c r="D43462" t="s">
        <v>20</v>
      </c>
      <c r="G43462" t="s">
        <v>273</v>
      </c>
    </row>
    <row r="43463" spans="1:7">
      <c r="A43463">
        <v>73066199</v>
      </c>
      <c r="B43463" t="s">
        <v>86</v>
      </c>
      <c r="C43463" s="38">
        <v>4.5551000000000004</v>
      </c>
      <c r="D43463" t="s">
        <v>20</v>
      </c>
      <c r="E43463">
        <v>2026</v>
      </c>
      <c r="G43463" t="s">
        <v>273</v>
      </c>
    </row>
    <row r="43464" spans="1:7">
      <c r="A43464">
        <v>73066199</v>
      </c>
      <c r="B43464" t="s">
        <v>86</v>
      </c>
      <c r="C43464" s="38">
        <v>4.9691999999999998</v>
      </c>
      <c r="D43464" t="s">
        <v>20</v>
      </c>
      <c r="E43464">
        <v>2027</v>
      </c>
      <c r="G43464" t="s">
        <v>273</v>
      </c>
    </row>
    <row r="43465" spans="1:7">
      <c r="A43465">
        <v>73066199</v>
      </c>
      <c r="B43465" t="s">
        <v>86</v>
      </c>
      <c r="C43465" s="38">
        <v>5.3833000000000002</v>
      </c>
      <c r="D43465" t="s">
        <v>20</v>
      </c>
      <c r="E43465">
        <v>2028</v>
      </c>
      <c r="G43465" t="s">
        <v>273</v>
      </c>
    </row>
    <row r="43466" spans="1:7">
      <c r="A43466">
        <v>73066910</v>
      </c>
      <c r="B43466" t="s">
        <v>86</v>
      </c>
      <c r="C43466" s="38">
        <v>5.3689999999999998</v>
      </c>
      <c r="G43466" t="s">
        <v>273</v>
      </c>
    </row>
    <row r="43467" spans="1:7">
      <c r="A43467">
        <v>73066910</v>
      </c>
      <c r="B43467" t="s">
        <v>86</v>
      </c>
      <c r="C43467" s="38">
        <v>5.9058999999999999</v>
      </c>
      <c r="E43467">
        <v>2026</v>
      </c>
      <c r="G43467" t="s">
        <v>273</v>
      </c>
    </row>
    <row r="43468" spans="1:7">
      <c r="A43468">
        <v>73066910</v>
      </c>
      <c r="B43468" t="s">
        <v>86</v>
      </c>
      <c r="C43468" s="38">
        <v>6.4428000000000001</v>
      </c>
      <c r="E43468">
        <v>2027</v>
      </c>
      <c r="G43468" t="s">
        <v>273</v>
      </c>
    </row>
    <row r="43469" spans="1:7">
      <c r="A43469">
        <v>73066910</v>
      </c>
      <c r="B43469" t="s">
        <v>86</v>
      </c>
      <c r="C43469" s="38">
        <v>6.9797000000000002</v>
      </c>
      <c r="E43469">
        <v>2028</v>
      </c>
      <c r="G43469" t="s">
        <v>273</v>
      </c>
    </row>
    <row r="43470" spans="1:7">
      <c r="A43470">
        <v>73066990</v>
      </c>
      <c r="B43470" t="s">
        <v>86</v>
      </c>
      <c r="C43470" s="38">
        <v>4.141</v>
      </c>
      <c r="D43470" t="s">
        <v>20</v>
      </c>
      <c r="G43470" t="s">
        <v>273</v>
      </c>
    </row>
    <row r="43471" spans="1:7">
      <c r="A43471">
        <v>73066990</v>
      </c>
      <c r="B43471" t="s">
        <v>86</v>
      </c>
      <c r="C43471" s="38">
        <v>4.5551000000000004</v>
      </c>
      <c r="D43471" t="s">
        <v>20</v>
      </c>
      <c r="E43471">
        <v>2026</v>
      </c>
      <c r="G43471" t="s">
        <v>273</v>
      </c>
    </row>
    <row r="43472" spans="1:7">
      <c r="A43472">
        <v>73066990</v>
      </c>
      <c r="B43472" t="s">
        <v>86</v>
      </c>
      <c r="C43472" s="38">
        <v>4.9691999999999998</v>
      </c>
      <c r="D43472" t="s">
        <v>20</v>
      </c>
      <c r="E43472">
        <v>2027</v>
      </c>
      <c r="G43472" t="s">
        <v>273</v>
      </c>
    </row>
    <row r="43473" spans="1:7">
      <c r="A43473">
        <v>73066990</v>
      </c>
      <c r="B43473" t="s">
        <v>86</v>
      </c>
      <c r="C43473" s="38">
        <v>5.3833000000000002</v>
      </c>
      <c r="D43473" t="s">
        <v>20</v>
      </c>
      <c r="E43473">
        <v>2028</v>
      </c>
      <c r="G43473" t="s">
        <v>273</v>
      </c>
    </row>
    <row r="43474" spans="1:7">
      <c r="A43474">
        <v>73069000</v>
      </c>
      <c r="B43474" t="s">
        <v>86</v>
      </c>
      <c r="C43474" s="38">
        <v>4.141</v>
      </c>
      <c r="D43474" t="s">
        <v>20</v>
      </c>
      <c r="G43474" t="s">
        <v>273</v>
      </c>
    </row>
    <row r="43475" spans="1:7">
      <c r="A43475">
        <v>73069000</v>
      </c>
      <c r="B43475" t="s">
        <v>86</v>
      </c>
      <c r="C43475" s="38">
        <v>4.5551000000000004</v>
      </c>
      <c r="D43475" t="s">
        <v>20</v>
      </c>
      <c r="E43475">
        <v>2026</v>
      </c>
      <c r="G43475" t="s">
        <v>273</v>
      </c>
    </row>
    <row r="43476" spans="1:7">
      <c r="A43476">
        <v>73069000</v>
      </c>
      <c r="B43476" t="s">
        <v>86</v>
      </c>
      <c r="C43476" s="38">
        <v>4.9691999999999998</v>
      </c>
      <c r="D43476" t="s">
        <v>20</v>
      </c>
      <c r="E43476">
        <v>2027</v>
      </c>
      <c r="G43476" t="s">
        <v>273</v>
      </c>
    </row>
    <row r="43477" spans="1:7">
      <c r="A43477">
        <v>73069000</v>
      </c>
      <c r="B43477" t="s">
        <v>86</v>
      </c>
      <c r="C43477" s="38">
        <v>5.3833000000000002</v>
      </c>
      <c r="D43477" t="s">
        <v>20</v>
      </c>
      <c r="E43477">
        <v>2028</v>
      </c>
      <c r="G43477" t="s">
        <v>273</v>
      </c>
    </row>
    <row r="43478" spans="1:7">
      <c r="A43478">
        <v>730711</v>
      </c>
      <c r="B43478" t="s">
        <v>86</v>
      </c>
      <c r="C43478" s="38">
        <v>3.9289999999999998</v>
      </c>
      <c r="G43478" t="s">
        <v>273</v>
      </c>
    </row>
    <row r="43479" spans="1:7">
      <c r="A43479">
        <v>730711</v>
      </c>
      <c r="B43479" t="s">
        <v>86</v>
      </c>
      <c r="C43479" s="38">
        <v>4.3218999999999994</v>
      </c>
      <c r="E43479">
        <v>2026</v>
      </c>
      <c r="G43479" t="s">
        <v>273</v>
      </c>
    </row>
    <row r="43480" spans="1:7">
      <c r="A43480">
        <v>730711</v>
      </c>
      <c r="B43480" t="s">
        <v>86</v>
      </c>
      <c r="C43480" s="38">
        <v>4.7147999999999994</v>
      </c>
      <c r="E43480">
        <v>2027</v>
      </c>
      <c r="G43480" t="s">
        <v>273</v>
      </c>
    </row>
    <row r="43481" spans="1:7">
      <c r="A43481">
        <v>730711</v>
      </c>
      <c r="B43481" t="s">
        <v>86</v>
      </c>
      <c r="C43481" s="38">
        <v>5.1076999999999995</v>
      </c>
      <c r="E43481">
        <v>2028</v>
      </c>
      <c r="G43481" t="s">
        <v>273</v>
      </c>
    </row>
    <row r="43482" spans="1:7">
      <c r="A43482">
        <v>73071910</v>
      </c>
      <c r="B43482" t="s">
        <v>86</v>
      </c>
      <c r="C43482" s="38">
        <v>3.9289999999999998</v>
      </c>
      <c r="G43482" t="s">
        <v>273</v>
      </c>
    </row>
    <row r="43483" spans="1:7">
      <c r="A43483">
        <v>73071910</v>
      </c>
      <c r="B43483" t="s">
        <v>86</v>
      </c>
      <c r="C43483" s="38">
        <v>4.3218999999999994</v>
      </c>
      <c r="E43483">
        <v>2026</v>
      </c>
      <c r="G43483" t="s">
        <v>273</v>
      </c>
    </row>
    <row r="43484" spans="1:7">
      <c r="A43484">
        <v>73071910</v>
      </c>
      <c r="B43484" t="s">
        <v>86</v>
      </c>
      <c r="C43484" s="38">
        <v>4.7147999999999994</v>
      </c>
      <c r="E43484">
        <v>2027</v>
      </c>
      <c r="G43484" t="s">
        <v>273</v>
      </c>
    </row>
    <row r="43485" spans="1:7">
      <c r="A43485">
        <v>73071910</v>
      </c>
      <c r="B43485" t="s">
        <v>86</v>
      </c>
      <c r="C43485" s="38">
        <v>5.1076999999999995</v>
      </c>
      <c r="E43485">
        <v>2028</v>
      </c>
      <c r="G43485" t="s">
        <v>273</v>
      </c>
    </row>
    <row r="43486" spans="1:7">
      <c r="A43486">
        <v>73071990</v>
      </c>
      <c r="B43486" t="s">
        <v>86</v>
      </c>
      <c r="C43486" s="38">
        <v>4.0529999999999999</v>
      </c>
      <c r="D43486" t="s">
        <v>20</v>
      </c>
      <c r="G43486" t="s">
        <v>273</v>
      </c>
    </row>
    <row r="43487" spans="1:7">
      <c r="A43487">
        <v>73071990</v>
      </c>
      <c r="B43487" t="s">
        <v>86</v>
      </c>
      <c r="C43487" s="38">
        <v>4.4583000000000004</v>
      </c>
      <c r="D43487" t="s">
        <v>20</v>
      </c>
      <c r="E43487">
        <v>2026</v>
      </c>
      <c r="G43487" t="s">
        <v>273</v>
      </c>
    </row>
    <row r="43488" spans="1:7">
      <c r="A43488">
        <v>73071990</v>
      </c>
      <c r="B43488" t="s">
        <v>86</v>
      </c>
      <c r="C43488" s="38">
        <v>4.8635999999999999</v>
      </c>
      <c r="D43488" t="s">
        <v>20</v>
      </c>
      <c r="E43488">
        <v>2027</v>
      </c>
      <c r="G43488" t="s">
        <v>273</v>
      </c>
    </row>
    <row r="43489" spans="1:7">
      <c r="A43489">
        <v>73071990</v>
      </c>
      <c r="B43489" t="s">
        <v>86</v>
      </c>
      <c r="C43489" s="38">
        <v>5.2689000000000004</v>
      </c>
      <c r="D43489" t="s">
        <v>20</v>
      </c>
      <c r="E43489">
        <v>2028</v>
      </c>
      <c r="G43489" t="s">
        <v>273</v>
      </c>
    </row>
    <row r="43490" spans="1:7">
      <c r="A43490">
        <v>73072100</v>
      </c>
      <c r="B43490" t="s">
        <v>86</v>
      </c>
      <c r="C43490" s="38">
        <v>4.4980000000000002</v>
      </c>
      <c r="G43490" t="s">
        <v>273</v>
      </c>
    </row>
    <row r="43491" spans="1:7">
      <c r="A43491">
        <v>73072100</v>
      </c>
      <c r="B43491" t="s">
        <v>86</v>
      </c>
      <c r="C43491" s="38">
        <v>4.9478</v>
      </c>
      <c r="E43491">
        <v>2026</v>
      </c>
      <c r="G43491" t="s">
        <v>273</v>
      </c>
    </row>
    <row r="43492" spans="1:7">
      <c r="A43492">
        <v>73072100</v>
      </c>
      <c r="B43492" t="s">
        <v>86</v>
      </c>
      <c r="C43492" s="38">
        <v>5.3976000000000006</v>
      </c>
      <c r="E43492">
        <v>2027</v>
      </c>
      <c r="G43492" t="s">
        <v>273</v>
      </c>
    </row>
    <row r="43493" spans="1:7">
      <c r="A43493">
        <v>73072100</v>
      </c>
      <c r="B43493" t="s">
        <v>86</v>
      </c>
      <c r="C43493" s="38">
        <v>5.8474000000000004</v>
      </c>
      <c r="E43493">
        <v>2028</v>
      </c>
      <c r="G43493" t="s">
        <v>273</v>
      </c>
    </row>
    <row r="43494" spans="1:7">
      <c r="A43494">
        <v>730722</v>
      </c>
      <c r="B43494" t="s">
        <v>86</v>
      </c>
      <c r="C43494" s="38">
        <v>4.4980000000000002</v>
      </c>
      <c r="G43494" t="s">
        <v>273</v>
      </c>
    </row>
    <row r="43495" spans="1:7">
      <c r="A43495">
        <v>730722</v>
      </c>
      <c r="B43495" t="s">
        <v>86</v>
      </c>
      <c r="C43495" s="38">
        <v>4.9478</v>
      </c>
      <c r="E43495">
        <v>2026</v>
      </c>
      <c r="G43495" t="s">
        <v>273</v>
      </c>
    </row>
    <row r="43496" spans="1:7">
      <c r="A43496">
        <v>730722</v>
      </c>
      <c r="B43496" t="s">
        <v>86</v>
      </c>
      <c r="C43496" s="38">
        <v>5.3976000000000006</v>
      </c>
      <c r="E43496">
        <v>2027</v>
      </c>
      <c r="G43496" t="s">
        <v>273</v>
      </c>
    </row>
    <row r="43497" spans="1:7">
      <c r="A43497">
        <v>730722</v>
      </c>
      <c r="B43497" t="s">
        <v>86</v>
      </c>
      <c r="C43497" s="38">
        <v>5.8474000000000004</v>
      </c>
      <c r="E43497">
        <v>2028</v>
      </c>
      <c r="G43497" t="s">
        <v>273</v>
      </c>
    </row>
    <row r="43498" spans="1:7">
      <c r="A43498">
        <v>730723</v>
      </c>
      <c r="B43498" t="s">
        <v>86</v>
      </c>
      <c r="C43498" s="38">
        <v>4.4980000000000002</v>
      </c>
      <c r="G43498" t="s">
        <v>273</v>
      </c>
    </row>
    <row r="43499" spans="1:7">
      <c r="A43499">
        <v>730723</v>
      </c>
      <c r="B43499" t="s">
        <v>86</v>
      </c>
      <c r="C43499" s="38">
        <v>4.9478</v>
      </c>
      <c r="E43499">
        <v>2026</v>
      </c>
      <c r="G43499" t="s">
        <v>273</v>
      </c>
    </row>
    <row r="43500" spans="1:7">
      <c r="A43500">
        <v>730723</v>
      </c>
      <c r="B43500" t="s">
        <v>86</v>
      </c>
      <c r="C43500" s="38">
        <v>5.3976000000000006</v>
      </c>
      <c r="E43500">
        <v>2027</v>
      </c>
      <c r="G43500" t="s">
        <v>273</v>
      </c>
    </row>
    <row r="43501" spans="1:7">
      <c r="A43501">
        <v>730723</v>
      </c>
      <c r="B43501" t="s">
        <v>86</v>
      </c>
      <c r="C43501" s="38">
        <v>5.8474000000000004</v>
      </c>
      <c r="E43501">
        <v>2028</v>
      </c>
      <c r="G43501" t="s">
        <v>273</v>
      </c>
    </row>
    <row r="43502" spans="1:7">
      <c r="A43502">
        <v>730729</v>
      </c>
      <c r="B43502" t="s">
        <v>86</v>
      </c>
      <c r="C43502" s="38">
        <v>4.4980000000000002</v>
      </c>
      <c r="G43502" t="s">
        <v>273</v>
      </c>
    </row>
    <row r="43503" spans="1:7">
      <c r="A43503">
        <v>730729</v>
      </c>
      <c r="B43503" t="s">
        <v>86</v>
      </c>
      <c r="C43503" s="38">
        <v>4.9478</v>
      </c>
      <c r="E43503">
        <v>2026</v>
      </c>
      <c r="G43503" t="s">
        <v>273</v>
      </c>
    </row>
    <row r="43504" spans="1:7">
      <c r="A43504">
        <v>730729</v>
      </c>
      <c r="B43504" t="s">
        <v>86</v>
      </c>
      <c r="C43504" s="38">
        <v>5.3976000000000006</v>
      </c>
      <c r="E43504">
        <v>2027</v>
      </c>
      <c r="G43504" t="s">
        <v>273</v>
      </c>
    </row>
    <row r="43505" spans="1:7">
      <c r="A43505">
        <v>730729</v>
      </c>
      <c r="B43505" t="s">
        <v>86</v>
      </c>
      <c r="C43505" s="38">
        <v>5.8474000000000004</v>
      </c>
      <c r="E43505">
        <v>2028</v>
      </c>
      <c r="G43505" t="s">
        <v>273</v>
      </c>
    </row>
    <row r="43506" spans="1:7">
      <c r="A43506">
        <v>73079100</v>
      </c>
      <c r="B43506" t="s">
        <v>86</v>
      </c>
      <c r="C43506" s="38">
        <v>4.0720000000000001</v>
      </c>
      <c r="D43506" t="s">
        <v>20</v>
      </c>
      <c r="G43506" t="s">
        <v>273</v>
      </c>
    </row>
    <row r="43507" spans="1:7">
      <c r="A43507">
        <v>73079100</v>
      </c>
      <c r="B43507" t="s">
        <v>86</v>
      </c>
      <c r="C43507" s="38">
        <v>4.4792000000000005</v>
      </c>
      <c r="D43507" t="s">
        <v>20</v>
      </c>
      <c r="E43507">
        <v>2026</v>
      </c>
      <c r="G43507" t="s">
        <v>273</v>
      </c>
    </row>
    <row r="43508" spans="1:7">
      <c r="A43508">
        <v>73079100</v>
      </c>
      <c r="B43508" t="s">
        <v>86</v>
      </c>
      <c r="C43508" s="38">
        <v>4.8864000000000001</v>
      </c>
      <c r="D43508" t="s">
        <v>20</v>
      </c>
      <c r="E43508">
        <v>2027</v>
      </c>
      <c r="G43508" t="s">
        <v>273</v>
      </c>
    </row>
    <row r="43509" spans="1:7">
      <c r="A43509">
        <v>73079100</v>
      </c>
      <c r="B43509" t="s">
        <v>86</v>
      </c>
      <c r="C43509" s="38">
        <v>5.2936000000000005</v>
      </c>
      <c r="D43509" t="s">
        <v>20</v>
      </c>
      <c r="E43509">
        <v>2028</v>
      </c>
      <c r="G43509" t="s">
        <v>273</v>
      </c>
    </row>
    <row r="43510" spans="1:7">
      <c r="A43510">
        <v>730792</v>
      </c>
      <c r="B43510" t="s">
        <v>86</v>
      </c>
      <c r="C43510" s="38">
        <v>4.0720000000000001</v>
      </c>
      <c r="D43510" t="s">
        <v>20</v>
      </c>
      <c r="G43510" t="s">
        <v>273</v>
      </c>
    </row>
    <row r="43511" spans="1:7">
      <c r="A43511">
        <v>730792</v>
      </c>
      <c r="B43511" t="s">
        <v>86</v>
      </c>
      <c r="C43511" s="38">
        <v>4.4792000000000005</v>
      </c>
      <c r="D43511" t="s">
        <v>20</v>
      </c>
      <c r="E43511">
        <v>2026</v>
      </c>
      <c r="G43511" t="s">
        <v>273</v>
      </c>
    </row>
    <row r="43512" spans="1:7">
      <c r="A43512">
        <v>730792</v>
      </c>
      <c r="B43512" t="s">
        <v>86</v>
      </c>
      <c r="C43512" s="38">
        <v>4.8864000000000001</v>
      </c>
      <c r="D43512" t="s">
        <v>20</v>
      </c>
      <c r="E43512">
        <v>2027</v>
      </c>
      <c r="G43512" t="s">
        <v>273</v>
      </c>
    </row>
    <row r="43513" spans="1:7">
      <c r="A43513">
        <v>730792</v>
      </c>
      <c r="B43513" t="s">
        <v>86</v>
      </c>
      <c r="C43513" s="38">
        <v>5.2936000000000005</v>
      </c>
      <c r="D43513" t="s">
        <v>20</v>
      </c>
      <c r="E43513">
        <v>2028</v>
      </c>
      <c r="G43513" t="s">
        <v>273</v>
      </c>
    </row>
    <row r="43514" spans="1:7">
      <c r="A43514">
        <v>730793</v>
      </c>
      <c r="B43514" t="s">
        <v>86</v>
      </c>
      <c r="C43514" s="38">
        <v>4.0720000000000001</v>
      </c>
      <c r="D43514" t="s">
        <v>20</v>
      </c>
      <c r="G43514" t="s">
        <v>273</v>
      </c>
    </row>
    <row r="43515" spans="1:7">
      <c r="A43515">
        <v>730793</v>
      </c>
      <c r="B43515" t="s">
        <v>86</v>
      </c>
      <c r="C43515" s="38">
        <v>4.4792000000000005</v>
      </c>
      <c r="D43515" t="s">
        <v>20</v>
      </c>
      <c r="E43515">
        <v>2026</v>
      </c>
      <c r="G43515" t="s">
        <v>273</v>
      </c>
    </row>
    <row r="43516" spans="1:7">
      <c r="A43516">
        <v>730793</v>
      </c>
      <c r="B43516" t="s">
        <v>86</v>
      </c>
      <c r="C43516" s="38">
        <v>4.8864000000000001</v>
      </c>
      <c r="D43516" t="s">
        <v>20</v>
      </c>
      <c r="E43516">
        <v>2027</v>
      </c>
      <c r="G43516" t="s">
        <v>273</v>
      </c>
    </row>
    <row r="43517" spans="1:7">
      <c r="A43517">
        <v>730793</v>
      </c>
      <c r="B43517" t="s">
        <v>86</v>
      </c>
      <c r="C43517" s="38">
        <v>5.2936000000000005</v>
      </c>
      <c r="D43517" t="s">
        <v>20</v>
      </c>
      <c r="E43517">
        <v>2028</v>
      </c>
      <c r="G43517" t="s">
        <v>273</v>
      </c>
    </row>
    <row r="43518" spans="1:7">
      <c r="A43518">
        <v>730799</v>
      </c>
      <c r="B43518" t="s">
        <v>86</v>
      </c>
      <c r="C43518" s="38">
        <v>4.0720000000000001</v>
      </c>
      <c r="D43518" t="s">
        <v>20</v>
      </c>
      <c r="G43518" t="s">
        <v>273</v>
      </c>
    </row>
    <row r="43519" spans="1:7">
      <c r="A43519">
        <v>730799</v>
      </c>
      <c r="B43519" t="s">
        <v>86</v>
      </c>
      <c r="C43519" s="38">
        <v>4.4792000000000005</v>
      </c>
      <c r="D43519" t="s">
        <v>20</v>
      </c>
      <c r="E43519">
        <v>2026</v>
      </c>
      <c r="G43519" t="s">
        <v>273</v>
      </c>
    </row>
    <row r="43520" spans="1:7">
      <c r="A43520">
        <v>730799</v>
      </c>
      <c r="B43520" t="s">
        <v>86</v>
      </c>
      <c r="C43520" s="38">
        <v>4.8864000000000001</v>
      </c>
      <c r="D43520" t="s">
        <v>20</v>
      </c>
      <c r="E43520">
        <v>2027</v>
      </c>
      <c r="G43520" t="s">
        <v>273</v>
      </c>
    </row>
    <row r="43521" spans="1:7">
      <c r="A43521">
        <v>730799</v>
      </c>
      <c r="B43521" t="s">
        <v>86</v>
      </c>
      <c r="C43521" s="38">
        <v>5.2936000000000005</v>
      </c>
      <c r="D43521" t="s">
        <v>20</v>
      </c>
      <c r="E43521">
        <v>2028</v>
      </c>
      <c r="G43521" t="s">
        <v>273</v>
      </c>
    </row>
    <row r="43522" spans="1:7">
      <c r="A43522">
        <v>7308</v>
      </c>
      <c r="B43522" t="s">
        <v>86</v>
      </c>
      <c r="C43522" s="38">
        <v>5.0640000000000001</v>
      </c>
      <c r="D43522" t="s">
        <v>20</v>
      </c>
      <c r="G43522" t="s">
        <v>273</v>
      </c>
    </row>
    <row r="43523" spans="1:7">
      <c r="A43523">
        <v>7308</v>
      </c>
      <c r="B43523" t="s">
        <v>86</v>
      </c>
      <c r="C43523" s="38">
        <v>5.5704000000000002</v>
      </c>
      <c r="D43523" t="s">
        <v>20</v>
      </c>
      <c r="E43523">
        <v>2026</v>
      </c>
      <c r="G43523" t="s">
        <v>273</v>
      </c>
    </row>
    <row r="43524" spans="1:7">
      <c r="A43524">
        <v>7308</v>
      </c>
      <c r="B43524" t="s">
        <v>86</v>
      </c>
      <c r="C43524" s="38">
        <v>6.0768000000000004</v>
      </c>
      <c r="D43524" t="s">
        <v>20</v>
      </c>
      <c r="E43524">
        <v>2027</v>
      </c>
      <c r="G43524" t="s">
        <v>273</v>
      </c>
    </row>
    <row r="43525" spans="1:7">
      <c r="A43525">
        <v>7308</v>
      </c>
      <c r="B43525" t="s">
        <v>86</v>
      </c>
      <c r="C43525" s="38">
        <v>6.5831999999999997</v>
      </c>
      <c r="D43525" t="s">
        <v>20</v>
      </c>
      <c r="E43525">
        <v>2028</v>
      </c>
      <c r="G43525" t="s">
        <v>273</v>
      </c>
    </row>
    <row r="43526" spans="1:7">
      <c r="A43526">
        <v>7309</v>
      </c>
      <c r="B43526" t="s">
        <v>86</v>
      </c>
      <c r="C43526" s="38">
        <v>5.468</v>
      </c>
      <c r="D43526" t="s">
        <v>20</v>
      </c>
      <c r="G43526" t="s">
        <v>273</v>
      </c>
    </row>
    <row r="43527" spans="1:7">
      <c r="A43527">
        <v>7309</v>
      </c>
      <c r="B43527" t="s">
        <v>86</v>
      </c>
      <c r="C43527" s="38">
        <v>6.0148000000000001</v>
      </c>
      <c r="D43527" t="s">
        <v>20</v>
      </c>
      <c r="E43527">
        <v>2026</v>
      </c>
      <c r="G43527" t="s">
        <v>273</v>
      </c>
    </row>
    <row r="43528" spans="1:7">
      <c r="A43528">
        <v>7309</v>
      </c>
      <c r="B43528" t="s">
        <v>86</v>
      </c>
      <c r="C43528" s="38">
        <v>6.5616000000000003</v>
      </c>
      <c r="D43528" t="s">
        <v>20</v>
      </c>
      <c r="E43528">
        <v>2027</v>
      </c>
      <c r="G43528" t="s">
        <v>273</v>
      </c>
    </row>
    <row r="43529" spans="1:7">
      <c r="A43529">
        <v>7309</v>
      </c>
      <c r="B43529" t="s">
        <v>86</v>
      </c>
      <c r="C43529" s="38">
        <v>7.1084000000000005</v>
      </c>
      <c r="D43529" t="s">
        <v>20</v>
      </c>
      <c r="E43529">
        <v>2028</v>
      </c>
      <c r="G43529" t="s">
        <v>273</v>
      </c>
    </row>
    <row r="43530" spans="1:7">
      <c r="A43530">
        <v>7310</v>
      </c>
      <c r="B43530" t="s">
        <v>86</v>
      </c>
      <c r="C43530" s="38">
        <v>4.2279999999999998</v>
      </c>
      <c r="D43530" t="s">
        <v>20</v>
      </c>
      <c r="G43530" t="s">
        <v>273</v>
      </c>
    </row>
    <row r="43531" spans="1:7">
      <c r="A43531">
        <v>7310</v>
      </c>
      <c r="B43531" t="s">
        <v>86</v>
      </c>
      <c r="C43531" s="38">
        <v>4.6507999999999994</v>
      </c>
      <c r="D43531" t="s">
        <v>20</v>
      </c>
      <c r="E43531">
        <v>2026</v>
      </c>
      <c r="G43531" t="s">
        <v>273</v>
      </c>
    </row>
    <row r="43532" spans="1:7">
      <c r="A43532">
        <v>7310</v>
      </c>
      <c r="B43532" t="s">
        <v>86</v>
      </c>
      <c r="C43532" s="38">
        <v>5.0735999999999999</v>
      </c>
      <c r="D43532" t="s">
        <v>20</v>
      </c>
      <c r="E43532">
        <v>2027</v>
      </c>
      <c r="G43532" t="s">
        <v>273</v>
      </c>
    </row>
    <row r="43533" spans="1:7">
      <c r="A43533">
        <v>7310</v>
      </c>
      <c r="B43533" t="s">
        <v>86</v>
      </c>
      <c r="C43533" s="38">
        <v>5.4963999999999995</v>
      </c>
      <c r="D43533" t="s">
        <v>20</v>
      </c>
      <c r="E43533">
        <v>2028</v>
      </c>
      <c r="G43533" t="s">
        <v>273</v>
      </c>
    </row>
    <row r="43534" spans="1:7">
      <c r="A43534">
        <v>731100</v>
      </c>
      <c r="B43534" t="s">
        <v>86</v>
      </c>
      <c r="C43534" s="38">
        <v>5.3849999999999998</v>
      </c>
      <c r="D43534" t="s">
        <v>20</v>
      </c>
      <c r="G43534" t="s">
        <v>273</v>
      </c>
    </row>
    <row r="43535" spans="1:7">
      <c r="A43535">
        <v>731100</v>
      </c>
      <c r="B43535" t="s">
        <v>86</v>
      </c>
      <c r="C43535" s="38">
        <v>5.9234999999999998</v>
      </c>
      <c r="D43535" t="s">
        <v>20</v>
      </c>
      <c r="E43535">
        <v>2026</v>
      </c>
      <c r="G43535" t="s">
        <v>273</v>
      </c>
    </row>
    <row r="43536" spans="1:7">
      <c r="A43536">
        <v>731100</v>
      </c>
      <c r="B43536" t="s">
        <v>86</v>
      </c>
      <c r="C43536" s="38">
        <v>6.4619999999999997</v>
      </c>
      <c r="D43536" t="s">
        <v>20</v>
      </c>
      <c r="E43536">
        <v>2027</v>
      </c>
      <c r="G43536" t="s">
        <v>273</v>
      </c>
    </row>
    <row r="43537" spans="1:7">
      <c r="A43537">
        <v>731100</v>
      </c>
      <c r="B43537" t="s">
        <v>86</v>
      </c>
      <c r="C43537" s="38">
        <v>7.0004999999999997</v>
      </c>
      <c r="D43537" t="s">
        <v>20</v>
      </c>
      <c r="E43537">
        <v>2028</v>
      </c>
      <c r="G43537" t="s">
        <v>273</v>
      </c>
    </row>
    <row r="43538" spans="1:7">
      <c r="A43538">
        <v>73181100</v>
      </c>
      <c r="B43538" t="s">
        <v>86</v>
      </c>
      <c r="C43538" s="38">
        <v>3.9620000000000002</v>
      </c>
      <c r="D43538" t="s">
        <v>20</v>
      </c>
      <c r="G43538" t="s">
        <v>273</v>
      </c>
    </row>
    <row r="43539" spans="1:7">
      <c r="A43539">
        <v>73181100</v>
      </c>
      <c r="B43539" t="s">
        <v>86</v>
      </c>
      <c r="C43539" s="38">
        <v>4.3582000000000001</v>
      </c>
      <c r="D43539" t="s">
        <v>20</v>
      </c>
      <c r="E43539">
        <v>2026</v>
      </c>
      <c r="G43539" t="s">
        <v>273</v>
      </c>
    </row>
    <row r="43540" spans="1:7">
      <c r="A43540">
        <v>73181100</v>
      </c>
      <c r="B43540" t="s">
        <v>86</v>
      </c>
      <c r="C43540" s="38">
        <v>4.7544000000000004</v>
      </c>
      <c r="D43540" t="s">
        <v>20</v>
      </c>
      <c r="E43540">
        <v>2027</v>
      </c>
      <c r="G43540" t="s">
        <v>273</v>
      </c>
    </row>
    <row r="43541" spans="1:7">
      <c r="A43541">
        <v>73181100</v>
      </c>
      <c r="B43541" t="s">
        <v>86</v>
      </c>
      <c r="C43541" s="38">
        <v>5.1506000000000007</v>
      </c>
      <c r="D43541" t="s">
        <v>20</v>
      </c>
      <c r="E43541">
        <v>2028</v>
      </c>
      <c r="G43541" t="s">
        <v>273</v>
      </c>
    </row>
    <row r="43542" spans="1:7">
      <c r="A43542">
        <v>73181210</v>
      </c>
      <c r="B43542" t="s">
        <v>86</v>
      </c>
      <c r="C43542" s="38">
        <v>5.1189999999999998</v>
      </c>
      <c r="G43542" t="s">
        <v>273</v>
      </c>
    </row>
    <row r="43543" spans="1:7">
      <c r="A43543">
        <v>73181210</v>
      </c>
      <c r="B43543" t="s">
        <v>86</v>
      </c>
      <c r="C43543" s="38">
        <v>5.6308999999999996</v>
      </c>
      <c r="E43543">
        <v>2026</v>
      </c>
      <c r="G43543" t="s">
        <v>273</v>
      </c>
    </row>
    <row r="43544" spans="1:7">
      <c r="A43544">
        <v>73181210</v>
      </c>
      <c r="B43544" t="s">
        <v>86</v>
      </c>
      <c r="C43544" s="38">
        <v>6.1427999999999994</v>
      </c>
      <c r="E43544">
        <v>2027</v>
      </c>
      <c r="G43544" t="s">
        <v>273</v>
      </c>
    </row>
    <row r="43545" spans="1:7">
      <c r="A43545">
        <v>73181210</v>
      </c>
      <c r="B43545" t="s">
        <v>86</v>
      </c>
      <c r="C43545" s="38">
        <v>6.6547000000000001</v>
      </c>
      <c r="E43545">
        <v>2028</v>
      </c>
      <c r="G43545" t="s">
        <v>273</v>
      </c>
    </row>
    <row r="43546" spans="1:7">
      <c r="A43546">
        <v>73181290</v>
      </c>
      <c r="B43546" t="s">
        <v>86</v>
      </c>
      <c r="C43546" s="38">
        <v>3.9620000000000002</v>
      </c>
      <c r="D43546" t="s">
        <v>20</v>
      </c>
      <c r="G43546" t="s">
        <v>273</v>
      </c>
    </row>
    <row r="43547" spans="1:7">
      <c r="A43547">
        <v>73181290</v>
      </c>
      <c r="B43547" t="s">
        <v>86</v>
      </c>
      <c r="C43547" s="38">
        <v>4.3582000000000001</v>
      </c>
      <c r="D43547" t="s">
        <v>20</v>
      </c>
      <c r="E43547">
        <v>2026</v>
      </c>
      <c r="G43547" t="s">
        <v>273</v>
      </c>
    </row>
    <row r="43548" spans="1:7">
      <c r="A43548">
        <v>73181290</v>
      </c>
      <c r="B43548" t="s">
        <v>86</v>
      </c>
      <c r="C43548" s="38">
        <v>4.7544000000000004</v>
      </c>
      <c r="D43548" t="s">
        <v>20</v>
      </c>
      <c r="E43548">
        <v>2027</v>
      </c>
      <c r="G43548" t="s">
        <v>273</v>
      </c>
    </row>
    <row r="43549" spans="1:7">
      <c r="A43549">
        <v>73181290</v>
      </c>
      <c r="B43549" t="s">
        <v>86</v>
      </c>
      <c r="C43549" s="38">
        <v>5.1506000000000007</v>
      </c>
      <c r="D43549" t="s">
        <v>20</v>
      </c>
      <c r="E43549">
        <v>2028</v>
      </c>
      <c r="G43549" t="s">
        <v>273</v>
      </c>
    </row>
    <row r="43550" spans="1:7">
      <c r="A43550">
        <v>73181300</v>
      </c>
      <c r="B43550" t="s">
        <v>86</v>
      </c>
      <c r="C43550" s="38">
        <v>3.9620000000000002</v>
      </c>
      <c r="D43550" t="s">
        <v>20</v>
      </c>
      <c r="G43550" t="s">
        <v>273</v>
      </c>
    </row>
    <row r="43551" spans="1:7">
      <c r="A43551">
        <v>73181300</v>
      </c>
      <c r="B43551" t="s">
        <v>86</v>
      </c>
      <c r="C43551" s="38">
        <v>4.3582000000000001</v>
      </c>
      <c r="D43551" t="s">
        <v>20</v>
      </c>
      <c r="E43551">
        <v>2026</v>
      </c>
      <c r="G43551" t="s">
        <v>273</v>
      </c>
    </row>
    <row r="43552" spans="1:7">
      <c r="A43552">
        <v>73181300</v>
      </c>
      <c r="B43552" t="s">
        <v>86</v>
      </c>
      <c r="C43552" s="38">
        <v>4.7544000000000004</v>
      </c>
      <c r="D43552" t="s">
        <v>20</v>
      </c>
      <c r="E43552">
        <v>2027</v>
      </c>
      <c r="G43552" t="s">
        <v>273</v>
      </c>
    </row>
    <row r="43553" spans="1:7">
      <c r="A43553">
        <v>73181300</v>
      </c>
      <c r="B43553" t="s">
        <v>86</v>
      </c>
      <c r="C43553" s="38">
        <v>5.1506000000000007</v>
      </c>
      <c r="D43553" t="s">
        <v>20</v>
      </c>
      <c r="E43553">
        <v>2028</v>
      </c>
      <c r="G43553" t="s">
        <v>273</v>
      </c>
    </row>
    <row r="43554" spans="1:7">
      <c r="A43554">
        <v>73181410</v>
      </c>
      <c r="B43554" t="s">
        <v>86</v>
      </c>
      <c r="C43554" s="38">
        <v>5.1189999999999998</v>
      </c>
      <c r="G43554" t="s">
        <v>273</v>
      </c>
    </row>
    <row r="43555" spans="1:7">
      <c r="A43555">
        <v>73181410</v>
      </c>
      <c r="B43555" t="s">
        <v>86</v>
      </c>
      <c r="C43555" s="38">
        <v>5.6308999999999996</v>
      </c>
      <c r="E43555">
        <v>2026</v>
      </c>
      <c r="G43555" t="s">
        <v>273</v>
      </c>
    </row>
    <row r="43556" spans="1:7">
      <c r="A43556">
        <v>73181410</v>
      </c>
      <c r="B43556" t="s">
        <v>86</v>
      </c>
      <c r="C43556" s="38">
        <v>6.1427999999999994</v>
      </c>
      <c r="E43556">
        <v>2027</v>
      </c>
      <c r="G43556" t="s">
        <v>273</v>
      </c>
    </row>
    <row r="43557" spans="1:7">
      <c r="A43557">
        <v>73181410</v>
      </c>
      <c r="B43557" t="s">
        <v>86</v>
      </c>
      <c r="C43557" s="38">
        <v>6.6547000000000001</v>
      </c>
      <c r="E43557">
        <v>2028</v>
      </c>
      <c r="G43557" t="s">
        <v>273</v>
      </c>
    </row>
    <row r="43558" spans="1:7">
      <c r="A43558">
        <v>73181491</v>
      </c>
      <c r="B43558" t="s">
        <v>86</v>
      </c>
      <c r="C43558" s="38">
        <v>3.9620000000000002</v>
      </c>
      <c r="D43558" t="s">
        <v>20</v>
      </c>
      <c r="G43558" t="s">
        <v>273</v>
      </c>
    </row>
    <row r="43559" spans="1:7">
      <c r="A43559">
        <v>73181491</v>
      </c>
      <c r="B43559" t="s">
        <v>86</v>
      </c>
      <c r="C43559" s="38">
        <v>4.3582000000000001</v>
      </c>
      <c r="D43559" t="s">
        <v>20</v>
      </c>
      <c r="E43559">
        <v>2026</v>
      </c>
      <c r="G43559" t="s">
        <v>273</v>
      </c>
    </row>
    <row r="43560" spans="1:7">
      <c r="A43560">
        <v>73181491</v>
      </c>
      <c r="B43560" t="s">
        <v>86</v>
      </c>
      <c r="C43560" s="38">
        <v>4.7544000000000004</v>
      </c>
      <c r="D43560" t="s">
        <v>20</v>
      </c>
      <c r="E43560">
        <v>2027</v>
      </c>
      <c r="G43560" t="s">
        <v>273</v>
      </c>
    </row>
    <row r="43561" spans="1:7">
      <c r="A43561">
        <v>73181491</v>
      </c>
      <c r="B43561" t="s">
        <v>86</v>
      </c>
      <c r="C43561" s="38">
        <v>5.1506000000000007</v>
      </c>
      <c r="D43561" t="s">
        <v>20</v>
      </c>
      <c r="E43561">
        <v>2028</v>
      </c>
      <c r="G43561" t="s">
        <v>273</v>
      </c>
    </row>
    <row r="43562" spans="1:7">
      <c r="A43562">
        <v>73181499</v>
      </c>
      <c r="B43562" t="s">
        <v>86</v>
      </c>
      <c r="C43562" s="38">
        <v>3.9620000000000002</v>
      </c>
      <c r="D43562" t="s">
        <v>20</v>
      </c>
      <c r="G43562" t="s">
        <v>273</v>
      </c>
    </row>
    <row r="43563" spans="1:7">
      <c r="A43563">
        <v>73181499</v>
      </c>
      <c r="B43563" t="s">
        <v>86</v>
      </c>
      <c r="C43563" s="38">
        <v>4.3582000000000001</v>
      </c>
      <c r="D43563" t="s">
        <v>20</v>
      </c>
      <c r="E43563">
        <v>2026</v>
      </c>
      <c r="G43563" t="s">
        <v>273</v>
      </c>
    </row>
    <row r="43564" spans="1:7">
      <c r="A43564">
        <v>73181499</v>
      </c>
      <c r="B43564" t="s">
        <v>86</v>
      </c>
      <c r="C43564" s="38">
        <v>4.7544000000000004</v>
      </c>
      <c r="D43564" t="s">
        <v>20</v>
      </c>
      <c r="E43564">
        <v>2027</v>
      </c>
      <c r="G43564" t="s">
        <v>273</v>
      </c>
    </row>
    <row r="43565" spans="1:7">
      <c r="A43565">
        <v>73181499</v>
      </c>
      <c r="B43565" t="s">
        <v>86</v>
      </c>
      <c r="C43565" s="38">
        <v>5.1506000000000007</v>
      </c>
      <c r="D43565" t="s">
        <v>20</v>
      </c>
      <c r="E43565">
        <v>2028</v>
      </c>
      <c r="G43565" t="s">
        <v>273</v>
      </c>
    </row>
    <row r="43566" spans="1:7">
      <c r="A43566">
        <v>731815</v>
      </c>
      <c r="B43566" t="s">
        <v>86</v>
      </c>
      <c r="C43566" s="38">
        <v>4.8010000000000002</v>
      </c>
      <c r="D43566" t="s">
        <v>20</v>
      </c>
      <c r="G43566" t="s">
        <v>273</v>
      </c>
    </row>
    <row r="43567" spans="1:7">
      <c r="A43567">
        <v>731815</v>
      </c>
      <c r="B43567" t="s">
        <v>86</v>
      </c>
      <c r="C43567" s="38">
        <v>5.2811000000000003</v>
      </c>
      <c r="D43567" t="s">
        <v>20</v>
      </c>
      <c r="E43567">
        <v>2026</v>
      </c>
      <c r="G43567" t="s">
        <v>273</v>
      </c>
    </row>
    <row r="43568" spans="1:7">
      <c r="A43568">
        <v>731815</v>
      </c>
      <c r="B43568" t="s">
        <v>86</v>
      </c>
      <c r="C43568" s="38">
        <v>5.7612000000000005</v>
      </c>
      <c r="D43568" t="s">
        <v>20</v>
      </c>
      <c r="E43568">
        <v>2027</v>
      </c>
      <c r="G43568" t="s">
        <v>273</v>
      </c>
    </row>
    <row r="43569" spans="1:7">
      <c r="A43569">
        <v>731815</v>
      </c>
      <c r="B43569" t="s">
        <v>86</v>
      </c>
      <c r="C43569" s="38">
        <v>6.2412999999999998</v>
      </c>
      <c r="D43569" t="s">
        <v>20</v>
      </c>
      <c r="E43569">
        <v>2028</v>
      </c>
      <c r="G43569" t="s">
        <v>273</v>
      </c>
    </row>
    <row r="43570" spans="1:7">
      <c r="A43570">
        <v>731816</v>
      </c>
      <c r="B43570" t="s">
        <v>86</v>
      </c>
      <c r="C43570" s="38">
        <v>4.6929999999999996</v>
      </c>
      <c r="D43570" t="s">
        <v>20</v>
      </c>
      <c r="G43570" t="s">
        <v>273</v>
      </c>
    </row>
    <row r="43571" spans="1:7">
      <c r="A43571">
        <v>731816</v>
      </c>
      <c r="B43571" t="s">
        <v>86</v>
      </c>
      <c r="C43571" s="38">
        <v>5.1622999999999992</v>
      </c>
      <c r="D43571" t="s">
        <v>20</v>
      </c>
      <c r="E43571">
        <v>2026</v>
      </c>
      <c r="G43571" t="s">
        <v>273</v>
      </c>
    </row>
    <row r="43572" spans="1:7">
      <c r="A43572">
        <v>731816</v>
      </c>
      <c r="B43572" t="s">
        <v>86</v>
      </c>
      <c r="C43572" s="38">
        <v>5.6315999999999997</v>
      </c>
      <c r="D43572" t="s">
        <v>20</v>
      </c>
      <c r="E43572">
        <v>2027</v>
      </c>
      <c r="G43572" t="s">
        <v>273</v>
      </c>
    </row>
    <row r="43573" spans="1:7">
      <c r="A43573">
        <v>731816</v>
      </c>
      <c r="B43573" t="s">
        <v>86</v>
      </c>
      <c r="C43573" s="38">
        <v>6.1008999999999993</v>
      </c>
      <c r="D43573" t="s">
        <v>20</v>
      </c>
      <c r="E43573">
        <v>2028</v>
      </c>
      <c r="G43573" t="s">
        <v>273</v>
      </c>
    </row>
    <row r="43574" spans="1:7">
      <c r="A43574">
        <v>73181900</v>
      </c>
      <c r="B43574" t="s">
        <v>86</v>
      </c>
      <c r="C43574" s="38">
        <v>3.9620000000000002</v>
      </c>
      <c r="D43574" t="s">
        <v>20</v>
      </c>
      <c r="G43574" t="s">
        <v>273</v>
      </c>
    </row>
    <row r="43575" spans="1:7">
      <c r="A43575">
        <v>73181900</v>
      </c>
      <c r="B43575" t="s">
        <v>86</v>
      </c>
      <c r="C43575" s="38">
        <v>4.3582000000000001</v>
      </c>
      <c r="D43575" t="s">
        <v>20</v>
      </c>
      <c r="E43575">
        <v>2026</v>
      </c>
      <c r="G43575" t="s">
        <v>273</v>
      </c>
    </row>
    <row r="43576" spans="1:7">
      <c r="A43576">
        <v>73181900</v>
      </c>
      <c r="B43576" t="s">
        <v>86</v>
      </c>
      <c r="C43576" s="38">
        <v>4.7544000000000004</v>
      </c>
      <c r="D43576" t="s">
        <v>20</v>
      </c>
      <c r="E43576">
        <v>2027</v>
      </c>
      <c r="G43576" t="s">
        <v>273</v>
      </c>
    </row>
    <row r="43577" spans="1:7">
      <c r="A43577">
        <v>73181900</v>
      </c>
      <c r="B43577" t="s">
        <v>86</v>
      </c>
      <c r="C43577" s="38">
        <v>5.1506000000000007</v>
      </c>
      <c r="D43577" t="s">
        <v>20</v>
      </c>
      <c r="E43577">
        <v>2028</v>
      </c>
      <c r="G43577" t="s">
        <v>273</v>
      </c>
    </row>
    <row r="43578" spans="1:7">
      <c r="A43578">
        <v>73182100</v>
      </c>
      <c r="B43578" t="s">
        <v>86</v>
      </c>
      <c r="C43578" s="38">
        <v>3.9620000000000002</v>
      </c>
      <c r="D43578" t="s">
        <v>20</v>
      </c>
      <c r="G43578" t="s">
        <v>273</v>
      </c>
    </row>
    <row r="43579" spans="1:7">
      <c r="A43579">
        <v>73182100</v>
      </c>
      <c r="B43579" t="s">
        <v>86</v>
      </c>
      <c r="C43579" s="38">
        <v>4.3582000000000001</v>
      </c>
      <c r="D43579" t="s">
        <v>20</v>
      </c>
      <c r="E43579">
        <v>2026</v>
      </c>
      <c r="G43579" t="s">
        <v>273</v>
      </c>
    </row>
    <row r="43580" spans="1:7">
      <c r="A43580">
        <v>73182100</v>
      </c>
      <c r="B43580" t="s">
        <v>86</v>
      </c>
      <c r="C43580" s="38">
        <v>4.7544000000000004</v>
      </c>
      <c r="D43580" t="s">
        <v>20</v>
      </c>
      <c r="E43580">
        <v>2027</v>
      </c>
      <c r="G43580" t="s">
        <v>273</v>
      </c>
    </row>
    <row r="43581" spans="1:7">
      <c r="A43581">
        <v>73182100</v>
      </c>
      <c r="B43581" t="s">
        <v>86</v>
      </c>
      <c r="C43581" s="38">
        <v>5.1506000000000007</v>
      </c>
      <c r="D43581" t="s">
        <v>20</v>
      </c>
      <c r="E43581">
        <v>2028</v>
      </c>
      <c r="G43581" t="s">
        <v>273</v>
      </c>
    </row>
    <row r="43582" spans="1:7">
      <c r="A43582">
        <v>73182200</v>
      </c>
      <c r="B43582" t="s">
        <v>86</v>
      </c>
      <c r="C43582" s="38">
        <v>4.3220000000000001</v>
      </c>
      <c r="D43582" t="s">
        <v>20</v>
      </c>
      <c r="G43582" t="s">
        <v>273</v>
      </c>
    </row>
    <row r="43583" spans="1:7">
      <c r="A43583">
        <v>73182200</v>
      </c>
      <c r="B43583" t="s">
        <v>86</v>
      </c>
      <c r="C43583" s="38">
        <v>4.7542</v>
      </c>
      <c r="D43583" t="s">
        <v>20</v>
      </c>
      <c r="E43583">
        <v>2026</v>
      </c>
      <c r="G43583" t="s">
        <v>273</v>
      </c>
    </row>
    <row r="43584" spans="1:7">
      <c r="A43584">
        <v>73182200</v>
      </c>
      <c r="B43584" t="s">
        <v>86</v>
      </c>
      <c r="C43584" s="38">
        <v>5.1863999999999999</v>
      </c>
      <c r="D43584" t="s">
        <v>20</v>
      </c>
      <c r="E43584">
        <v>2027</v>
      </c>
      <c r="G43584" t="s">
        <v>273</v>
      </c>
    </row>
    <row r="43585" spans="1:7">
      <c r="A43585">
        <v>73182200</v>
      </c>
      <c r="B43585" t="s">
        <v>86</v>
      </c>
      <c r="C43585" s="38">
        <v>5.6185999999999998</v>
      </c>
      <c r="D43585" t="s">
        <v>20</v>
      </c>
      <c r="E43585">
        <v>2028</v>
      </c>
      <c r="G43585" t="s">
        <v>273</v>
      </c>
    </row>
    <row r="43586" spans="1:7">
      <c r="A43586">
        <v>73182300</v>
      </c>
      <c r="B43586" t="s">
        <v>86</v>
      </c>
      <c r="C43586" s="38">
        <v>3.9630000000000001</v>
      </c>
      <c r="D43586" t="s">
        <v>20</v>
      </c>
      <c r="G43586" t="s">
        <v>273</v>
      </c>
    </row>
    <row r="43587" spans="1:7">
      <c r="A43587">
        <v>73182300</v>
      </c>
      <c r="B43587" t="s">
        <v>86</v>
      </c>
      <c r="C43587" s="38">
        <v>4.3593000000000002</v>
      </c>
      <c r="D43587" t="s">
        <v>20</v>
      </c>
      <c r="E43587">
        <v>2026</v>
      </c>
      <c r="G43587" t="s">
        <v>273</v>
      </c>
    </row>
    <row r="43588" spans="1:7">
      <c r="A43588">
        <v>73182300</v>
      </c>
      <c r="B43588" t="s">
        <v>86</v>
      </c>
      <c r="C43588" s="38">
        <v>4.7556000000000003</v>
      </c>
      <c r="D43588" t="s">
        <v>20</v>
      </c>
      <c r="E43588">
        <v>2027</v>
      </c>
      <c r="G43588" t="s">
        <v>273</v>
      </c>
    </row>
    <row r="43589" spans="1:7">
      <c r="A43589">
        <v>73182300</v>
      </c>
      <c r="B43589" t="s">
        <v>86</v>
      </c>
      <c r="C43589" s="38">
        <v>5.1519000000000004</v>
      </c>
      <c r="D43589" t="s">
        <v>20</v>
      </c>
      <c r="E43589">
        <v>2028</v>
      </c>
      <c r="G43589" t="s">
        <v>273</v>
      </c>
    </row>
    <row r="43590" spans="1:7">
      <c r="A43590">
        <v>73182400</v>
      </c>
      <c r="B43590" t="s">
        <v>86</v>
      </c>
      <c r="C43590" s="38">
        <v>3.9620000000000002</v>
      </c>
      <c r="D43590" t="s">
        <v>20</v>
      </c>
      <c r="G43590" t="s">
        <v>273</v>
      </c>
    </row>
    <row r="43591" spans="1:7">
      <c r="A43591">
        <v>73182400</v>
      </c>
      <c r="B43591" t="s">
        <v>86</v>
      </c>
      <c r="C43591" s="38">
        <v>4.3582000000000001</v>
      </c>
      <c r="D43591" t="s">
        <v>20</v>
      </c>
      <c r="E43591">
        <v>2026</v>
      </c>
      <c r="G43591" t="s">
        <v>273</v>
      </c>
    </row>
    <row r="43592" spans="1:7">
      <c r="A43592">
        <v>73182400</v>
      </c>
      <c r="B43592" t="s">
        <v>86</v>
      </c>
      <c r="C43592" s="38">
        <v>4.7544000000000004</v>
      </c>
      <c r="D43592" t="s">
        <v>20</v>
      </c>
      <c r="E43592">
        <v>2027</v>
      </c>
      <c r="G43592" t="s">
        <v>273</v>
      </c>
    </row>
    <row r="43593" spans="1:7">
      <c r="A43593">
        <v>73182400</v>
      </c>
      <c r="B43593" t="s">
        <v>86</v>
      </c>
      <c r="C43593" s="38">
        <v>5.1506000000000007</v>
      </c>
      <c r="D43593" t="s">
        <v>20</v>
      </c>
      <c r="E43593">
        <v>2028</v>
      </c>
      <c r="G43593" t="s">
        <v>273</v>
      </c>
    </row>
    <row r="43594" spans="1:7">
      <c r="A43594">
        <v>73182900</v>
      </c>
      <c r="B43594" t="s">
        <v>86</v>
      </c>
      <c r="C43594" s="38">
        <v>3.9620000000000002</v>
      </c>
      <c r="D43594" t="s">
        <v>20</v>
      </c>
      <c r="G43594" t="s">
        <v>273</v>
      </c>
    </row>
    <row r="43595" spans="1:7">
      <c r="A43595">
        <v>73182900</v>
      </c>
      <c r="B43595" t="s">
        <v>86</v>
      </c>
      <c r="C43595" s="38">
        <v>4.3582000000000001</v>
      </c>
      <c r="D43595" t="s">
        <v>20</v>
      </c>
      <c r="E43595">
        <v>2026</v>
      </c>
      <c r="G43595" t="s">
        <v>273</v>
      </c>
    </row>
    <row r="43596" spans="1:7">
      <c r="A43596">
        <v>73182900</v>
      </c>
      <c r="B43596" t="s">
        <v>86</v>
      </c>
      <c r="C43596" s="38">
        <v>4.7544000000000004</v>
      </c>
      <c r="D43596" t="s">
        <v>20</v>
      </c>
      <c r="E43596">
        <v>2027</v>
      </c>
      <c r="G43596" t="s">
        <v>273</v>
      </c>
    </row>
    <row r="43597" spans="1:7">
      <c r="A43597">
        <v>73182900</v>
      </c>
      <c r="B43597" t="s">
        <v>86</v>
      </c>
      <c r="C43597" s="38">
        <v>5.1506000000000007</v>
      </c>
      <c r="D43597" t="s">
        <v>20</v>
      </c>
      <c r="E43597">
        <v>2028</v>
      </c>
      <c r="G43597" t="s">
        <v>273</v>
      </c>
    </row>
    <row r="43598" spans="1:7">
      <c r="A43598">
        <v>73261100</v>
      </c>
      <c r="B43598" t="s">
        <v>86</v>
      </c>
      <c r="C43598" s="38">
        <v>4.08</v>
      </c>
      <c r="D43598" t="s">
        <v>20</v>
      </c>
      <c r="G43598" t="s">
        <v>273</v>
      </c>
    </row>
    <row r="43599" spans="1:7">
      <c r="A43599">
        <v>73261100</v>
      </c>
      <c r="B43599" t="s">
        <v>86</v>
      </c>
      <c r="C43599" s="38">
        <v>4.4880000000000004</v>
      </c>
      <c r="D43599" t="s">
        <v>20</v>
      </c>
      <c r="E43599">
        <v>2026</v>
      </c>
      <c r="G43599" t="s">
        <v>273</v>
      </c>
    </row>
    <row r="43600" spans="1:7">
      <c r="A43600">
        <v>73261100</v>
      </c>
      <c r="B43600" t="s">
        <v>86</v>
      </c>
      <c r="C43600" s="38">
        <v>4.8959999999999999</v>
      </c>
      <c r="D43600" t="s">
        <v>20</v>
      </c>
      <c r="E43600">
        <v>2027</v>
      </c>
      <c r="G43600" t="s">
        <v>273</v>
      </c>
    </row>
    <row r="43601" spans="1:7">
      <c r="A43601">
        <v>73261100</v>
      </c>
      <c r="B43601" t="s">
        <v>86</v>
      </c>
      <c r="C43601" s="38">
        <v>5.3040000000000003</v>
      </c>
      <c r="D43601" t="s">
        <v>20</v>
      </c>
      <c r="E43601">
        <v>2028</v>
      </c>
      <c r="G43601" t="s">
        <v>273</v>
      </c>
    </row>
    <row r="43602" spans="1:7">
      <c r="A43602">
        <v>732619</v>
      </c>
      <c r="B43602" t="s">
        <v>86</v>
      </c>
      <c r="C43602" s="38">
        <v>4.08</v>
      </c>
      <c r="D43602" t="s">
        <v>20</v>
      </c>
      <c r="G43602" t="s">
        <v>273</v>
      </c>
    </row>
    <row r="43603" spans="1:7">
      <c r="A43603">
        <v>732619</v>
      </c>
      <c r="B43603" t="s">
        <v>86</v>
      </c>
      <c r="C43603" s="38">
        <v>4.4880000000000004</v>
      </c>
      <c r="D43603" t="s">
        <v>20</v>
      </c>
      <c r="E43603">
        <v>2026</v>
      </c>
      <c r="G43603" t="s">
        <v>273</v>
      </c>
    </row>
    <row r="43604" spans="1:7">
      <c r="A43604">
        <v>732619</v>
      </c>
      <c r="B43604" t="s">
        <v>86</v>
      </c>
      <c r="C43604" s="38">
        <v>4.8959999999999999</v>
      </c>
      <c r="D43604" t="s">
        <v>20</v>
      </c>
      <c r="E43604">
        <v>2027</v>
      </c>
      <c r="G43604" t="s">
        <v>273</v>
      </c>
    </row>
    <row r="43605" spans="1:7">
      <c r="A43605">
        <v>732619</v>
      </c>
      <c r="B43605" t="s">
        <v>86</v>
      </c>
      <c r="C43605" s="38">
        <v>5.3040000000000003</v>
      </c>
      <c r="D43605" t="s">
        <v>20</v>
      </c>
      <c r="E43605">
        <v>2028</v>
      </c>
      <c r="G43605" t="s">
        <v>273</v>
      </c>
    </row>
    <row r="43606" spans="1:7">
      <c r="A43606">
        <v>73262000</v>
      </c>
      <c r="B43606" t="s">
        <v>86</v>
      </c>
      <c r="C43606" s="38">
        <v>4.0510000000000002</v>
      </c>
      <c r="D43606" t="s">
        <v>20</v>
      </c>
      <c r="G43606" t="s">
        <v>273</v>
      </c>
    </row>
    <row r="43607" spans="1:7">
      <c r="A43607">
        <v>73262000</v>
      </c>
      <c r="B43607" t="s">
        <v>86</v>
      </c>
      <c r="C43607" s="38">
        <v>4.4561000000000002</v>
      </c>
      <c r="D43607" t="s">
        <v>20</v>
      </c>
      <c r="E43607">
        <v>2026</v>
      </c>
      <c r="G43607" t="s">
        <v>273</v>
      </c>
    </row>
    <row r="43608" spans="1:7">
      <c r="A43608">
        <v>73262000</v>
      </c>
      <c r="B43608" t="s">
        <v>86</v>
      </c>
      <c r="C43608" s="38">
        <v>4.8612000000000002</v>
      </c>
      <c r="D43608" t="s">
        <v>20</v>
      </c>
      <c r="E43608">
        <v>2027</v>
      </c>
      <c r="G43608" t="s">
        <v>273</v>
      </c>
    </row>
    <row r="43609" spans="1:7">
      <c r="A43609">
        <v>73262000</v>
      </c>
      <c r="B43609" t="s">
        <v>86</v>
      </c>
      <c r="C43609" s="38">
        <v>5.2663000000000002</v>
      </c>
      <c r="D43609" t="s">
        <v>20</v>
      </c>
      <c r="E43609">
        <v>2028</v>
      </c>
      <c r="G43609" t="s">
        <v>273</v>
      </c>
    </row>
    <row r="43610" spans="1:7">
      <c r="A43610">
        <v>73269030</v>
      </c>
      <c r="B43610" t="s">
        <v>86</v>
      </c>
      <c r="C43610" s="38">
        <v>4.0510000000000002</v>
      </c>
      <c r="D43610" t="s">
        <v>20</v>
      </c>
      <c r="G43610" t="s">
        <v>273</v>
      </c>
    </row>
    <row r="43611" spans="1:7">
      <c r="A43611">
        <v>73269030</v>
      </c>
      <c r="B43611" t="s">
        <v>86</v>
      </c>
      <c r="C43611" s="38">
        <v>4.4561000000000002</v>
      </c>
      <c r="D43611" t="s">
        <v>20</v>
      </c>
      <c r="E43611">
        <v>2026</v>
      </c>
      <c r="G43611" t="s">
        <v>273</v>
      </c>
    </row>
    <row r="43612" spans="1:7">
      <c r="A43612">
        <v>73269030</v>
      </c>
      <c r="B43612" t="s">
        <v>86</v>
      </c>
      <c r="C43612" s="38">
        <v>4.8612000000000002</v>
      </c>
      <c r="D43612" t="s">
        <v>20</v>
      </c>
      <c r="E43612">
        <v>2027</v>
      </c>
      <c r="G43612" t="s">
        <v>273</v>
      </c>
    </row>
    <row r="43613" spans="1:7">
      <c r="A43613">
        <v>73269030</v>
      </c>
      <c r="B43613" t="s">
        <v>86</v>
      </c>
      <c r="C43613" s="38">
        <v>5.2663000000000002</v>
      </c>
      <c r="D43613" t="s">
        <v>20</v>
      </c>
      <c r="E43613">
        <v>2028</v>
      </c>
      <c r="G43613" t="s">
        <v>273</v>
      </c>
    </row>
    <row r="43614" spans="1:7">
      <c r="A43614">
        <v>73269040</v>
      </c>
      <c r="B43614" t="s">
        <v>86</v>
      </c>
      <c r="C43614" s="38">
        <v>4.0510000000000002</v>
      </c>
      <c r="D43614" t="s">
        <v>20</v>
      </c>
      <c r="G43614" t="s">
        <v>273</v>
      </c>
    </row>
    <row r="43615" spans="1:7">
      <c r="A43615">
        <v>73269040</v>
      </c>
      <c r="B43615" t="s">
        <v>86</v>
      </c>
      <c r="C43615" s="38">
        <v>4.4561000000000002</v>
      </c>
      <c r="D43615" t="s">
        <v>20</v>
      </c>
      <c r="E43615">
        <v>2026</v>
      </c>
      <c r="G43615" t="s">
        <v>273</v>
      </c>
    </row>
    <row r="43616" spans="1:7">
      <c r="A43616">
        <v>73269040</v>
      </c>
      <c r="B43616" t="s">
        <v>86</v>
      </c>
      <c r="C43616" s="38">
        <v>4.8612000000000002</v>
      </c>
      <c r="D43616" t="s">
        <v>20</v>
      </c>
      <c r="E43616">
        <v>2027</v>
      </c>
      <c r="G43616" t="s">
        <v>273</v>
      </c>
    </row>
    <row r="43617" spans="1:7">
      <c r="A43617">
        <v>73269040</v>
      </c>
      <c r="B43617" t="s">
        <v>86</v>
      </c>
      <c r="C43617" s="38">
        <v>5.2663000000000002</v>
      </c>
      <c r="D43617" t="s">
        <v>20</v>
      </c>
      <c r="E43617">
        <v>2028</v>
      </c>
      <c r="G43617" t="s">
        <v>273</v>
      </c>
    </row>
    <row r="43618" spans="1:7">
      <c r="A43618">
        <v>73269050</v>
      </c>
      <c r="B43618" t="s">
        <v>86</v>
      </c>
      <c r="C43618" s="38">
        <v>4.0510000000000002</v>
      </c>
      <c r="D43618" t="s">
        <v>20</v>
      </c>
      <c r="G43618" t="s">
        <v>273</v>
      </c>
    </row>
    <row r="43619" spans="1:7">
      <c r="A43619">
        <v>73269050</v>
      </c>
      <c r="B43619" t="s">
        <v>86</v>
      </c>
      <c r="C43619" s="38">
        <v>4.4561000000000002</v>
      </c>
      <c r="D43619" t="s">
        <v>20</v>
      </c>
      <c r="E43619">
        <v>2026</v>
      </c>
      <c r="G43619" t="s">
        <v>273</v>
      </c>
    </row>
    <row r="43620" spans="1:7">
      <c r="A43620">
        <v>73269050</v>
      </c>
      <c r="B43620" t="s">
        <v>86</v>
      </c>
      <c r="C43620" s="38">
        <v>4.8612000000000002</v>
      </c>
      <c r="D43620" t="s">
        <v>20</v>
      </c>
      <c r="E43620">
        <v>2027</v>
      </c>
      <c r="G43620" t="s">
        <v>273</v>
      </c>
    </row>
    <row r="43621" spans="1:7">
      <c r="A43621">
        <v>73269050</v>
      </c>
      <c r="B43621" t="s">
        <v>86</v>
      </c>
      <c r="C43621" s="38">
        <v>5.2663000000000002</v>
      </c>
      <c r="D43621" t="s">
        <v>20</v>
      </c>
      <c r="E43621">
        <v>2028</v>
      </c>
      <c r="G43621" t="s">
        <v>273</v>
      </c>
    </row>
    <row r="43622" spans="1:7">
      <c r="A43622">
        <v>73269060</v>
      </c>
      <c r="B43622" t="s">
        <v>86</v>
      </c>
      <c r="C43622" s="38">
        <v>4.0510000000000002</v>
      </c>
      <c r="D43622" t="s">
        <v>20</v>
      </c>
      <c r="G43622" t="s">
        <v>273</v>
      </c>
    </row>
    <row r="43623" spans="1:7">
      <c r="A43623">
        <v>73269060</v>
      </c>
      <c r="B43623" t="s">
        <v>86</v>
      </c>
      <c r="C43623" s="38">
        <v>4.4561000000000002</v>
      </c>
      <c r="D43623" t="s">
        <v>20</v>
      </c>
      <c r="E43623">
        <v>2026</v>
      </c>
      <c r="G43623" t="s">
        <v>273</v>
      </c>
    </row>
    <row r="43624" spans="1:7">
      <c r="A43624">
        <v>73269060</v>
      </c>
      <c r="B43624" t="s">
        <v>86</v>
      </c>
      <c r="C43624" s="38">
        <v>4.8612000000000002</v>
      </c>
      <c r="D43624" t="s">
        <v>20</v>
      </c>
      <c r="E43624">
        <v>2027</v>
      </c>
      <c r="G43624" t="s">
        <v>273</v>
      </c>
    </row>
    <row r="43625" spans="1:7">
      <c r="A43625">
        <v>73269060</v>
      </c>
      <c r="B43625" t="s">
        <v>86</v>
      </c>
      <c r="C43625" s="38">
        <v>5.2663000000000002</v>
      </c>
      <c r="D43625" t="s">
        <v>20</v>
      </c>
      <c r="E43625">
        <v>2028</v>
      </c>
      <c r="G43625" t="s">
        <v>273</v>
      </c>
    </row>
    <row r="43626" spans="1:7">
      <c r="A43626">
        <v>73269092</v>
      </c>
      <c r="B43626" t="s">
        <v>86</v>
      </c>
      <c r="C43626" s="38">
        <v>4.08</v>
      </c>
      <c r="D43626" t="s">
        <v>20</v>
      </c>
      <c r="G43626" t="s">
        <v>273</v>
      </c>
    </row>
    <row r="43627" spans="1:7">
      <c r="A43627">
        <v>73269092</v>
      </c>
      <c r="B43627" t="s">
        <v>86</v>
      </c>
      <c r="C43627" s="38">
        <v>4.4880000000000004</v>
      </c>
      <c r="D43627" t="s">
        <v>20</v>
      </c>
      <c r="E43627">
        <v>2026</v>
      </c>
      <c r="G43627" t="s">
        <v>273</v>
      </c>
    </row>
    <row r="43628" spans="1:7">
      <c r="A43628">
        <v>73269092</v>
      </c>
      <c r="B43628" t="s">
        <v>86</v>
      </c>
      <c r="C43628" s="38">
        <v>4.8959999999999999</v>
      </c>
      <c r="D43628" t="s">
        <v>20</v>
      </c>
      <c r="E43628">
        <v>2027</v>
      </c>
      <c r="G43628" t="s">
        <v>273</v>
      </c>
    </row>
    <row r="43629" spans="1:7">
      <c r="A43629">
        <v>73269092</v>
      </c>
      <c r="B43629" t="s">
        <v>86</v>
      </c>
      <c r="C43629" s="38">
        <v>5.3040000000000003</v>
      </c>
      <c r="D43629" t="s">
        <v>20</v>
      </c>
      <c r="E43629">
        <v>2028</v>
      </c>
      <c r="G43629" t="s">
        <v>273</v>
      </c>
    </row>
    <row r="43630" spans="1:7">
      <c r="A43630">
        <v>73269094</v>
      </c>
      <c r="B43630" t="s">
        <v>86</v>
      </c>
      <c r="C43630" s="38">
        <v>4.08</v>
      </c>
      <c r="D43630" t="s">
        <v>20</v>
      </c>
      <c r="G43630" t="s">
        <v>273</v>
      </c>
    </row>
    <row r="43631" spans="1:7">
      <c r="A43631">
        <v>73269094</v>
      </c>
      <c r="B43631" t="s">
        <v>86</v>
      </c>
      <c r="C43631" s="38">
        <v>4.4880000000000004</v>
      </c>
      <c r="D43631" t="s">
        <v>20</v>
      </c>
      <c r="E43631">
        <v>2026</v>
      </c>
      <c r="G43631" t="s">
        <v>273</v>
      </c>
    </row>
    <row r="43632" spans="1:7">
      <c r="A43632">
        <v>73269094</v>
      </c>
      <c r="B43632" t="s">
        <v>86</v>
      </c>
      <c r="C43632" s="38">
        <v>4.8959999999999999</v>
      </c>
      <c r="D43632" t="s">
        <v>20</v>
      </c>
      <c r="E43632">
        <v>2027</v>
      </c>
      <c r="G43632" t="s">
        <v>273</v>
      </c>
    </row>
    <row r="43633" spans="1:7">
      <c r="A43633">
        <v>73269094</v>
      </c>
      <c r="B43633" t="s">
        <v>86</v>
      </c>
      <c r="C43633" s="38">
        <v>5.3040000000000003</v>
      </c>
      <c r="D43633" t="s">
        <v>20</v>
      </c>
      <c r="E43633">
        <v>2028</v>
      </c>
      <c r="G43633" t="s">
        <v>273</v>
      </c>
    </row>
    <row r="43634" spans="1:7">
      <c r="A43634">
        <v>73269096</v>
      </c>
      <c r="B43634" t="s">
        <v>86</v>
      </c>
      <c r="C43634" s="38">
        <v>4.08</v>
      </c>
      <c r="D43634" t="s">
        <v>20</v>
      </c>
      <c r="G43634" t="s">
        <v>273</v>
      </c>
    </row>
    <row r="43635" spans="1:7">
      <c r="A43635">
        <v>73269096</v>
      </c>
      <c r="B43635" t="s">
        <v>86</v>
      </c>
      <c r="C43635" s="38">
        <v>4.4880000000000004</v>
      </c>
      <c r="D43635" t="s">
        <v>20</v>
      </c>
      <c r="E43635">
        <v>2026</v>
      </c>
      <c r="G43635" t="s">
        <v>273</v>
      </c>
    </row>
    <row r="43636" spans="1:7">
      <c r="A43636">
        <v>73269096</v>
      </c>
      <c r="B43636" t="s">
        <v>86</v>
      </c>
      <c r="C43636" s="38">
        <v>4.8959999999999999</v>
      </c>
      <c r="D43636" t="s">
        <v>20</v>
      </c>
      <c r="E43636">
        <v>2027</v>
      </c>
      <c r="G43636" t="s">
        <v>273</v>
      </c>
    </row>
    <row r="43637" spans="1:7">
      <c r="A43637">
        <v>73269096</v>
      </c>
      <c r="B43637" t="s">
        <v>86</v>
      </c>
      <c r="C43637" s="38">
        <v>5.3040000000000003</v>
      </c>
      <c r="D43637" t="s">
        <v>20</v>
      </c>
      <c r="E43637">
        <v>2028</v>
      </c>
      <c r="G43637" t="s">
        <v>273</v>
      </c>
    </row>
    <row r="43638" spans="1:7">
      <c r="A43638">
        <v>73269098</v>
      </c>
      <c r="B43638" t="s">
        <v>86</v>
      </c>
      <c r="C43638" s="38">
        <v>4.1509999999999998</v>
      </c>
      <c r="D43638" t="s">
        <v>20</v>
      </c>
      <c r="G43638" t="s">
        <v>273</v>
      </c>
    </row>
    <row r="43639" spans="1:7">
      <c r="A43639">
        <v>73269098</v>
      </c>
      <c r="B43639" t="s">
        <v>86</v>
      </c>
      <c r="C43639" s="38">
        <v>4.5660999999999996</v>
      </c>
      <c r="D43639" t="s">
        <v>20</v>
      </c>
      <c r="E43639">
        <v>2026</v>
      </c>
      <c r="G43639" t="s">
        <v>273</v>
      </c>
    </row>
    <row r="43640" spans="1:7">
      <c r="A43640">
        <v>73269098</v>
      </c>
      <c r="B43640" t="s">
        <v>86</v>
      </c>
      <c r="C43640" s="38">
        <v>4.9811999999999994</v>
      </c>
      <c r="D43640" t="s">
        <v>20</v>
      </c>
      <c r="E43640">
        <v>2027</v>
      </c>
      <c r="G43640" t="s">
        <v>273</v>
      </c>
    </row>
    <row r="43641" spans="1:7">
      <c r="A43641">
        <v>73269098</v>
      </c>
      <c r="B43641" t="s">
        <v>86</v>
      </c>
      <c r="C43641" s="38">
        <v>5.3963000000000001</v>
      </c>
      <c r="D43641" t="s">
        <v>20</v>
      </c>
      <c r="E43641">
        <v>2028</v>
      </c>
      <c r="G43641" t="s">
        <v>273</v>
      </c>
    </row>
    <row r="43642" spans="1:7">
      <c r="A43642" t="s">
        <v>282</v>
      </c>
      <c r="B43642" t="s">
        <v>283</v>
      </c>
      <c r="C43642">
        <v>0</v>
      </c>
      <c r="G43642" t="s">
        <v>273</v>
      </c>
    </row>
    <row r="43643" spans="1:7">
      <c r="A43643" t="s">
        <v>282</v>
      </c>
      <c r="B43643" t="s">
        <v>283</v>
      </c>
      <c r="C43643">
        <v>0</v>
      </c>
      <c r="E43643">
        <v>2026</v>
      </c>
      <c r="G43643" t="s">
        <v>273</v>
      </c>
    </row>
    <row r="43644" spans="1:7">
      <c r="A43644" t="s">
        <v>282</v>
      </c>
      <c r="B43644" t="s">
        <v>283</v>
      </c>
      <c r="C43644">
        <v>0</v>
      </c>
      <c r="E43644">
        <v>2027</v>
      </c>
      <c r="G43644" t="s">
        <v>273</v>
      </c>
    </row>
    <row r="43645" spans="1:7">
      <c r="A43645" t="s">
        <v>282</v>
      </c>
      <c r="B43645" t="s">
        <v>283</v>
      </c>
      <c r="C43645">
        <v>0</v>
      </c>
      <c r="E43645">
        <v>2028</v>
      </c>
      <c r="G43645" t="s">
        <v>273</v>
      </c>
    </row>
    <row r="43646" spans="1:7">
      <c r="A43646">
        <v>2507008080</v>
      </c>
      <c r="B43646" t="s">
        <v>283</v>
      </c>
      <c r="C43646">
        <v>0</v>
      </c>
      <c r="G43646" t="s">
        <v>270</v>
      </c>
    </row>
    <row r="43647" spans="1:7">
      <c r="A43647">
        <v>2507008080</v>
      </c>
      <c r="B43647" t="s">
        <v>283</v>
      </c>
      <c r="C43647">
        <v>0</v>
      </c>
      <c r="E43647">
        <v>2026</v>
      </c>
      <c r="G43647" t="s">
        <v>270</v>
      </c>
    </row>
    <row r="43648" spans="1:7">
      <c r="A43648">
        <v>2507008080</v>
      </c>
      <c r="B43648" t="s">
        <v>283</v>
      </c>
      <c r="C43648">
        <v>0</v>
      </c>
      <c r="E43648">
        <v>2027</v>
      </c>
      <c r="G43648" t="s">
        <v>270</v>
      </c>
    </row>
    <row r="43649" spans="1:7">
      <c r="A43649">
        <v>2507008080</v>
      </c>
      <c r="B43649" t="s">
        <v>283</v>
      </c>
      <c r="C43649">
        <v>0</v>
      </c>
      <c r="E43649">
        <v>2028</v>
      </c>
      <c r="G43649" t="s">
        <v>270</v>
      </c>
    </row>
    <row r="43650" spans="1:7">
      <c r="A43650">
        <v>2523100010</v>
      </c>
      <c r="B43650" t="s">
        <v>283</v>
      </c>
      <c r="C43650">
        <v>0</v>
      </c>
      <c r="G43650" t="s">
        <v>270</v>
      </c>
    </row>
    <row r="43651" spans="1:7">
      <c r="A43651">
        <v>2523100010</v>
      </c>
      <c r="B43651" t="s">
        <v>283</v>
      </c>
      <c r="C43651">
        <v>0</v>
      </c>
      <c r="E43651">
        <v>2026</v>
      </c>
      <c r="G43651" t="s">
        <v>270</v>
      </c>
    </row>
    <row r="43652" spans="1:7">
      <c r="A43652">
        <v>2523100010</v>
      </c>
      <c r="B43652" t="s">
        <v>283</v>
      </c>
      <c r="C43652">
        <v>0</v>
      </c>
      <c r="E43652">
        <v>2027</v>
      </c>
      <c r="G43652" t="s">
        <v>270</v>
      </c>
    </row>
    <row r="43653" spans="1:7">
      <c r="A43653">
        <v>2523100010</v>
      </c>
      <c r="B43653" t="s">
        <v>283</v>
      </c>
      <c r="C43653">
        <v>0</v>
      </c>
      <c r="E43653">
        <v>2028</v>
      </c>
      <c r="G43653" t="s">
        <v>270</v>
      </c>
    </row>
    <row r="43654" spans="1:7">
      <c r="A43654">
        <v>2523100090</v>
      </c>
      <c r="B43654" t="s">
        <v>283</v>
      </c>
      <c r="C43654">
        <v>0</v>
      </c>
      <c r="G43654" t="s">
        <v>270</v>
      </c>
    </row>
    <row r="43655" spans="1:7">
      <c r="A43655">
        <v>2523100090</v>
      </c>
      <c r="B43655" t="s">
        <v>283</v>
      </c>
      <c r="C43655">
        <v>0</v>
      </c>
      <c r="E43655">
        <v>2026</v>
      </c>
      <c r="G43655" t="s">
        <v>270</v>
      </c>
    </row>
    <row r="43656" spans="1:7">
      <c r="A43656">
        <v>2523100090</v>
      </c>
      <c r="B43656" t="s">
        <v>283</v>
      </c>
      <c r="C43656">
        <v>0</v>
      </c>
      <c r="E43656">
        <v>2027</v>
      </c>
      <c r="G43656" t="s">
        <v>270</v>
      </c>
    </row>
    <row r="43657" spans="1:7">
      <c r="A43657">
        <v>2523100090</v>
      </c>
      <c r="B43657" t="s">
        <v>283</v>
      </c>
      <c r="C43657">
        <v>0</v>
      </c>
      <c r="E43657">
        <v>2028</v>
      </c>
      <c r="G43657" t="s">
        <v>270</v>
      </c>
    </row>
    <row r="43658" spans="1:7">
      <c r="A43658">
        <v>25232100</v>
      </c>
      <c r="B43658" t="s">
        <v>283</v>
      </c>
      <c r="C43658">
        <v>0</v>
      </c>
      <c r="G43658" t="s">
        <v>270</v>
      </c>
    </row>
    <row r="43659" spans="1:7">
      <c r="A43659">
        <v>25232100</v>
      </c>
      <c r="B43659" t="s">
        <v>283</v>
      </c>
      <c r="C43659">
        <v>0</v>
      </c>
      <c r="E43659">
        <v>2026</v>
      </c>
      <c r="G43659" t="s">
        <v>270</v>
      </c>
    </row>
    <row r="43660" spans="1:7">
      <c r="A43660">
        <v>25232100</v>
      </c>
      <c r="B43660" t="s">
        <v>283</v>
      </c>
      <c r="C43660">
        <v>0</v>
      </c>
      <c r="E43660">
        <v>2027</v>
      </c>
      <c r="G43660" t="s">
        <v>270</v>
      </c>
    </row>
    <row r="43661" spans="1:7">
      <c r="A43661">
        <v>25232100</v>
      </c>
      <c r="B43661" t="s">
        <v>283</v>
      </c>
      <c r="C43661">
        <v>0</v>
      </c>
      <c r="E43661">
        <v>2028</v>
      </c>
      <c r="G43661" t="s">
        <v>270</v>
      </c>
    </row>
    <row r="43662" spans="1:7">
      <c r="A43662">
        <v>25232900</v>
      </c>
      <c r="B43662" t="s">
        <v>283</v>
      </c>
      <c r="C43662">
        <v>0</v>
      </c>
      <c r="G43662" t="s">
        <v>270</v>
      </c>
    </row>
    <row r="43663" spans="1:7">
      <c r="A43663">
        <v>25232900</v>
      </c>
      <c r="B43663" t="s">
        <v>283</v>
      </c>
      <c r="C43663">
        <v>0</v>
      </c>
      <c r="E43663">
        <v>2026</v>
      </c>
      <c r="G43663" t="s">
        <v>270</v>
      </c>
    </row>
    <row r="43664" spans="1:7">
      <c r="A43664">
        <v>25232900</v>
      </c>
      <c r="B43664" t="s">
        <v>283</v>
      </c>
      <c r="C43664">
        <v>0</v>
      </c>
      <c r="E43664">
        <v>2027</v>
      </c>
      <c r="G43664" t="s">
        <v>270</v>
      </c>
    </row>
    <row r="43665" spans="1:7">
      <c r="A43665">
        <v>25232900</v>
      </c>
      <c r="B43665" t="s">
        <v>283</v>
      </c>
      <c r="C43665">
        <v>0</v>
      </c>
      <c r="E43665">
        <v>2028</v>
      </c>
      <c r="G43665" t="s">
        <v>270</v>
      </c>
    </row>
    <row r="43666" spans="1:7">
      <c r="A43666">
        <v>25233000</v>
      </c>
      <c r="B43666" t="s">
        <v>283</v>
      </c>
      <c r="C43666">
        <v>0</v>
      </c>
      <c r="G43666" t="s">
        <v>270</v>
      </c>
    </row>
    <row r="43667" spans="1:7">
      <c r="A43667">
        <v>25233000</v>
      </c>
      <c r="B43667" t="s">
        <v>283</v>
      </c>
      <c r="C43667">
        <v>0</v>
      </c>
      <c r="E43667">
        <v>2026</v>
      </c>
      <c r="G43667" t="s">
        <v>270</v>
      </c>
    </row>
    <row r="43668" spans="1:7">
      <c r="A43668">
        <v>25233000</v>
      </c>
      <c r="B43668" t="s">
        <v>283</v>
      </c>
      <c r="C43668">
        <v>0</v>
      </c>
      <c r="E43668">
        <v>2027</v>
      </c>
      <c r="G43668" t="s">
        <v>270</v>
      </c>
    </row>
    <row r="43669" spans="1:7">
      <c r="A43669">
        <v>25233000</v>
      </c>
      <c r="B43669" t="s">
        <v>283</v>
      </c>
      <c r="C43669">
        <v>0</v>
      </c>
      <c r="E43669">
        <v>2028</v>
      </c>
      <c r="G43669" t="s">
        <v>270</v>
      </c>
    </row>
    <row r="43670" spans="1:7">
      <c r="A43670">
        <v>2523900010</v>
      </c>
      <c r="B43670" t="s">
        <v>283</v>
      </c>
      <c r="C43670">
        <v>0</v>
      </c>
      <c r="G43670" t="s">
        <v>270</v>
      </c>
    </row>
    <row r="43671" spans="1:7">
      <c r="A43671">
        <v>2523900010</v>
      </c>
      <c r="B43671" t="s">
        <v>283</v>
      </c>
      <c r="C43671">
        <v>0</v>
      </c>
      <c r="E43671">
        <v>2026</v>
      </c>
      <c r="G43671" t="s">
        <v>270</v>
      </c>
    </row>
    <row r="43672" spans="1:7">
      <c r="A43672">
        <v>2523900010</v>
      </c>
      <c r="B43672" t="s">
        <v>283</v>
      </c>
      <c r="C43672">
        <v>0</v>
      </c>
      <c r="E43672">
        <v>2027</v>
      </c>
      <c r="G43672" t="s">
        <v>270</v>
      </c>
    </row>
    <row r="43673" spans="1:7">
      <c r="A43673">
        <v>2523900010</v>
      </c>
      <c r="B43673" t="s">
        <v>283</v>
      </c>
      <c r="C43673">
        <v>0</v>
      </c>
      <c r="E43673">
        <v>2028</v>
      </c>
      <c r="G43673" t="s">
        <v>270</v>
      </c>
    </row>
    <row r="43674" spans="1:7">
      <c r="A43674">
        <v>2523900090</v>
      </c>
      <c r="B43674" t="s">
        <v>283</v>
      </c>
      <c r="C43674">
        <v>0</v>
      </c>
      <c r="G43674" t="s">
        <v>270</v>
      </c>
    </row>
    <row r="43675" spans="1:7">
      <c r="A43675">
        <v>2523900090</v>
      </c>
      <c r="B43675" t="s">
        <v>283</v>
      </c>
      <c r="C43675">
        <v>0</v>
      </c>
      <c r="E43675">
        <v>2026</v>
      </c>
      <c r="G43675" t="s">
        <v>270</v>
      </c>
    </row>
    <row r="43676" spans="1:7">
      <c r="A43676">
        <v>2523900090</v>
      </c>
      <c r="B43676" t="s">
        <v>283</v>
      </c>
      <c r="C43676">
        <v>0</v>
      </c>
      <c r="E43676">
        <v>2027</v>
      </c>
      <c r="G43676" t="s">
        <v>270</v>
      </c>
    </row>
    <row r="43677" spans="1:7">
      <c r="A43677">
        <v>2523900090</v>
      </c>
      <c r="B43677" t="s">
        <v>283</v>
      </c>
      <c r="C43677">
        <v>0</v>
      </c>
      <c r="E43677">
        <v>2028</v>
      </c>
      <c r="G43677" t="s">
        <v>270</v>
      </c>
    </row>
    <row r="43678" spans="1:7">
      <c r="A43678">
        <v>28080000</v>
      </c>
      <c r="B43678" t="s">
        <v>283</v>
      </c>
      <c r="C43678">
        <v>0</v>
      </c>
      <c r="G43678" t="s">
        <v>271</v>
      </c>
    </row>
    <row r="43679" spans="1:7">
      <c r="A43679">
        <v>28080000</v>
      </c>
      <c r="B43679" t="s">
        <v>283</v>
      </c>
      <c r="C43679">
        <v>0</v>
      </c>
      <c r="E43679">
        <v>2026</v>
      </c>
      <c r="G43679" t="s">
        <v>271</v>
      </c>
    </row>
    <row r="43680" spans="1:7">
      <c r="A43680">
        <v>28080000</v>
      </c>
      <c r="B43680" t="s">
        <v>283</v>
      </c>
      <c r="C43680">
        <v>0</v>
      </c>
      <c r="E43680">
        <v>2027</v>
      </c>
      <c r="G43680" t="s">
        <v>271</v>
      </c>
    </row>
    <row r="43681" spans="1:7">
      <c r="A43681">
        <v>28080000</v>
      </c>
      <c r="B43681" t="s">
        <v>283</v>
      </c>
      <c r="C43681">
        <v>0</v>
      </c>
      <c r="E43681">
        <v>2028</v>
      </c>
      <c r="G43681" t="s">
        <v>271</v>
      </c>
    </row>
    <row r="43682" spans="1:7">
      <c r="A43682">
        <v>28141000</v>
      </c>
      <c r="B43682" t="s">
        <v>283</v>
      </c>
      <c r="C43682">
        <v>0</v>
      </c>
      <c r="G43682" t="s">
        <v>271</v>
      </c>
    </row>
    <row r="43683" spans="1:7">
      <c r="A43683">
        <v>28141000</v>
      </c>
      <c r="B43683" t="s">
        <v>283</v>
      </c>
      <c r="C43683">
        <v>0</v>
      </c>
      <c r="E43683">
        <v>2026</v>
      </c>
      <c r="G43683" t="s">
        <v>271</v>
      </c>
    </row>
    <row r="43684" spans="1:7">
      <c r="A43684">
        <v>28141000</v>
      </c>
      <c r="B43684" t="s">
        <v>283</v>
      </c>
      <c r="C43684">
        <v>0</v>
      </c>
      <c r="E43684">
        <v>2027</v>
      </c>
      <c r="G43684" t="s">
        <v>271</v>
      </c>
    </row>
    <row r="43685" spans="1:7">
      <c r="A43685">
        <v>28141000</v>
      </c>
      <c r="B43685" t="s">
        <v>283</v>
      </c>
      <c r="C43685">
        <v>0</v>
      </c>
      <c r="E43685">
        <v>2028</v>
      </c>
      <c r="G43685" t="s">
        <v>271</v>
      </c>
    </row>
    <row r="43686" spans="1:7">
      <c r="A43686">
        <v>28142000</v>
      </c>
      <c r="B43686" t="s">
        <v>283</v>
      </c>
      <c r="C43686">
        <v>0</v>
      </c>
      <c r="G43686" t="s">
        <v>271</v>
      </c>
    </row>
    <row r="43687" spans="1:7">
      <c r="A43687">
        <v>28142000</v>
      </c>
      <c r="B43687" t="s">
        <v>283</v>
      </c>
      <c r="C43687">
        <v>0</v>
      </c>
      <c r="E43687">
        <v>2026</v>
      </c>
      <c r="G43687" t="s">
        <v>271</v>
      </c>
    </row>
    <row r="43688" spans="1:7">
      <c r="A43688">
        <v>28142000</v>
      </c>
      <c r="B43688" t="s">
        <v>283</v>
      </c>
      <c r="C43688">
        <v>0</v>
      </c>
      <c r="E43688">
        <v>2027</v>
      </c>
      <c r="G43688" t="s">
        <v>271</v>
      </c>
    </row>
    <row r="43689" spans="1:7">
      <c r="A43689">
        <v>28142000</v>
      </c>
      <c r="B43689" t="s">
        <v>283</v>
      </c>
      <c r="C43689">
        <v>0</v>
      </c>
      <c r="E43689">
        <v>2028</v>
      </c>
      <c r="G43689" t="s">
        <v>271</v>
      </c>
    </row>
    <row r="43690" spans="1:7">
      <c r="A43690">
        <v>28342100</v>
      </c>
      <c r="B43690" t="s">
        <v>283</v>
      </c>
      <c r="C43690">
        <v>0</v>
      </c>
      <c r="G43690" t="s">
        <v>271</v>
      </c>
    </row>
    <row r="43691" spans="1:7">
      <c r="A43691">
        <v>28342100</v>
      </c>
      <c r="B43691" t="s">
        <v>283</v>
      </c>
      <c r="C43691">
        <v>0</v>
      </c>
      <c r="E43691">
        <v>2026</v>
      </c>
      <c r="G43691" t="s">
        <v>271</v>
      </c>
    </row>
    <row r="43692" spans="1:7">
      <c r="A43692">
        <v>28342100</v>
      </c>
      <c r="B43692" t="s">
        <v>283</v>
      </c>
      <c r="C43692">
        <v>0</v>
      </c>
      <c r="E43692">
        <v>2027</v>
      </c>
      <c r="G43692" t="s">
        <v>271</v>
      </c>
    </row>
    <row r="43693" spans="1:7">
      <c r="A43693">
        <v>28342100</v>
      </c>
      <c r="B43693" t="s">
        <v>283</v>
      </c>
      <c r="C43693">
        <v>0</v>
      </c>
      <c r="E43693">
        <v>2028</v>
      </c>
      <c r="G43693" t="s">
        <v>271</v>
      </c>
    </row>
    <row r="43694" spans="1:7">
      <c r="A43694">
        <v>3102</v>
      </c>
      <c r="B43694" t="s">
        <v>283</v>
      </c>
      <c r="C43694">
        <v>0</v>
      </c>
      <c r="G43694" t="s">
        <v>271</v>
      </c>
    </row>
    <row r="43695" spans="1:7">
      <c r="A43695">
        <v>3102</v>
      </c>
      <c r="B43695" t="s">
        <v>283</v>
      </c>
      <c r="C43695">
        <v>0</v>
      </c>
      <c r="E43695">
        <v>2026</v>
      </c>
      <c r="G43695" t="s">
        <v>271</v>
      </c>
    </row>
    <row r="43696" spans="1:7">
      <c r="A43696">
        <v>3102</v>
      </c>
      <c r="B43696" t="s">
        <v>283</v>
      </c>
      <c r="C43696">
        <v>0</v>
      </c>
      <c r="E43696">
        <v>2027</v>
      </c>
      <c r="G43696" t="s">
        <v>271</v>
      </c>
    </row>
    <row r="43697" spans="1:7">
      <c r="A43697">
        <v>3102</v>
      </c>
      <c r="B43697" t="s">
        <v>283</v>
      </c>
      <c r="C43697">
        <v>0</v>
      </c>
      <c r="E43697">
        <v>2028</v>
      </c>
      <c r="G43697" t="s">
        <v>271</v>
      </c>
    </row>
    <row r="43698" spans="1:7">
      <c r="A43698">
        <v>31021012</v>
      </c>
      <c r="B43698" t="s">
        <v>283</v>
      </c>
      <c r="C43698">
        <v>0</v>
      </c>
      <c r="G43698" t="s">
        <v>271</v>
      </c>
    </row>
    <row r="43699" spans="1:7">
      <c r="A43699">
        <v>31021012</v>
      </c>
      <c r="B43699" t="s">
        <v>283</v>
      </c>
      <c r="C43699">
        <v>0</v>
      </c>
      <c r="E43699">
        <v>2026</v>
      </c>
      <c r="G43699" t="s">
        <v>271</v>
      </c>
    </row>
    <row r="43700" spans="1:7">
      <c r="A43700">
        <v>31021012</v>
      </c>
      <c r="B43700" t="s">
        <v>283</v>
      </c>
      <c r="C43700">
        <v>0</v>
      </c>
      <c r="E43700">
        <v>2027</v>
      </c>
      <c r="G43700" t="s">
        <v>271</v>
      </c>
    </row>
    <row r="43701" spans="1:7">
      <c r="A43701">
        <v>31021012</v>
      </c>
      <c r="B43701" t="s">
        <v>283</v>
      </c>
      <c r="C43701">
        <v>0</v>
      </c>
      <c r="E43701">
        <v>2028</v>
      </c>
      <c r="G43701" t="s">
        <v>271</v>
      </c>
    </row>
    <row r="43702" spans="1:7">
      <c r="A43702">
        <v>31021015</v>
      </c>
      <c r="B43702" t="s">
        <v>283</v>
      </c>
      <c r="C43702">
        <v>0</v>
      </c>
      <c r="G43702" t="s">
        <v>271</v>
      </c>
    </row>
    <row r="43703" spans="1:7">
      <c r="A43703">
        <v>31021015</v>
      </c>
      <c r="B43703" t="s">
        <v>283</v>
      </c>
      <c r="C43703">
        <v>0</v>
      </c>
      <c r="E43703">
        <v>2026</v>
      </c>
      <c r="G43703" t="s">
        <v>271</v>
      </c>
    </row>
    <row r="43704" spans="1:7">
      <c r="A43704">
        <v>31021015</v>
      </c>
      <c r="B43704" t="s">
        <v>283</v>
      </c>
      <c r="C43704">
        <v>0</v>
      </c>
      <c r="E43704">
        <v>2027</v>
      </c>
      <c r="G43704" t="s">
        <v>271</v>
      </c>
    </row>
    <row r="43705" spans="1:7">
      <c r="A43705">
        <v>31021015</v>
      </c>
      <c r="B43705" t="s">
        <v>283</v>
      </c>
      <c r="C43705">
        <v>0</v>
      </c>
      <c r="E43705">
        <v>2028</v>
      </c>
      <c r="G43705" t="s">
        <v>271</v>
      </c>
    </row>
    <row r="43706" spans="1:7">
      <c r="A43706">
        <v>31021019</v>
      </c>
      <c r="B43706" t="s">
        <v>283</v>
      </c>
      <c r="C43706">
        <v>0</v>
      </c>
      <c r="G43706" t="s">
        <v>271</v>
      </c>
    </row>
    <row r="43707" spans="1:7">
      <c r="A43707">
        <v>31021019</v>
      </c>
      <c r="B43707" t="s">
        <v>283</v>
      </c>
      <c r="C43707">
        <v>0</v>
      </c>
      <c r="E43707">
        <v>2026</v>
      </c>
      <c r="G43707" t="s">
        <v>271</v>
      </c>
    </row>
    <row r="43708" spans="1:7">
      <c r="A43708">
        <v>31021019</v>
      </c>
      <c r="B43708" t="s">
        <v>283</v>
      </c>
      <c r="C43708">
        <v>0</v>
      </c>
      <c r="E43708">
        <v>2027</v>
      </c>
      <c r="G43708" t="s">
        <v>271</v>
      </c>
    </row>
    <row r="43709" spans="1:7">
      <c r="A43709">
        <v>31021019</v>
      </c>
      <c r="B43709" t="s">
        <v>283</v>
      </c>
      <c r="C43709">
        <v>0</v>
      </c>
      <c r="E43709">
        <v>2028</v>
      </c>
      <c r="G43709" t="s">
        <v>271</v>
      </c>
    </row>
    <row r="43710" spans="1:7">
      <c r="A43710">
        <v>31021090</v>
      </c>
      <c r="B43710" t="s">
        <v>283</v>
      </c>
      <c r="C43710">
        <v>0</v>
      </c>
      <c r="G43710" t="s">
        <v>271</v>
      </c>
    </row>
    <row r="43711" spans="1:7">
      <c r="A43711">
        <v>31021090</v>
      </c>
      <c r="B43711" t="s">
        <v>283</v>
      </c>
      <c r="C43711">
        <v>0</v>
      </c>
      <c r="E43711">
        <v>2026</v>
      </c>
      <c r="G43711" t="s">
        <v>271</v>
      </c>
    </row>
    <row r="43712" spans="1:7">
      <c r="A43712">
        <v>31021090</v>
      </c>
      <c r="B43712" t="s">
        <v>283</v>
      </c>
      <c r="C43712">
        <v>0</v>
      </c>
      <c r="E43712">
        <v>2027</v>
      </c>
      <c r="G43712" t="s">
        <v>271</v>
      </c>
    </row>
    <row r="43713" spans="1:7">
      <c r="A43713">
        <v>31021090</v>
      </c>
      <c r="B43713" t="s">
        <v>283</v>
      </c>
      <c r="C43713">
        <v>0</v>
      </c>
      <c r="E43713">
        <v>2028</v>
      </c>
      <c r="G43713" t="s">
        <v>271</v>
      </c>
    </row>
    <row r="43714" spans="1:7">
      <c r="A43714">
        <v>31022100</v>
      </c>
      <c r="B43714" t="s">
        <v>283</v>
      </c>
      <c r="C43714">
        <v>0</v>
      </c>
      <c r="G43714" t="s">
        <v>271</v>
      </c>
    </row>
    <row r="43715" spans="1:7">
      <c r="A43715">
        <v>31022100</v>
      </c>
      <c r="B43715" t="s">
        <v>283</v>
      </c>
      <c r="C43715">
        <v>0</v>
      </c>
      <c r="E43715">
        <v>2026</v>
      </c>
      <c r="G43715" t="s">
        <v>271</v>
      </c>
    </row>
    <row r="43716" spans="1:7">
      <c r="A43716">
        <v>31022100</v>
      </c>
      <c r="B43716" t="s">
        <v>283</v>
      </c>
      <c r="C43716">
        <v>0</v>
      </c>
      <c r="E43716">
        <v>2027</v>
      </c>
      <c r="G43716" t="s">
        <v>271</v>
      </c>
    </row>
    <row r="43717" spans="1:7">
      <c r="A43717">
        <v>31022100</v>
      </c>
      <c r="B43717" t="s">
        <v>283</v>
      </c>
      <c r="C43717">
        <v>0</v>
      </c>
      <c r="E43717">
        <v>2028</v>
      </c>
      <c r="G43717" t="s">
        <v>271</v>
      </c>
    </row>
    <row r="43718" spans="1:7">
      <c r="A43718">
        <v>31022900</v>
      </c>
      <c r="B43718" t="s">
        <v>283</v>
      </c>
      <c r="C43718">
        <v>0</v>
      </c>
      <c r="G43718" t="s">
        <v>271</v>
      </c>
    </row>
    <row r="43719" spans="1:7">
      <c r="A43719">
        <v>31022900</v>
      </c>
      <c r="B43719" t="s">
        <v>283</v>
      </c>
      <c r="C43719">
        <v>0</v>
      </c>
      <c r="E43719">
        <v>2026</v>
      </c>
      <c r="G43719" t="s">
        <v>271</v>
      </c>
    </row>
    <row r="43720" spans="1:7">
      <c r="A43720">
        <v>31022900</v>
      </c>
      <c r="B43720" t="s">
        <v>283</v>
      </c>
      <c r="C43720">
        <v>0</v>
      </c>
      <c r="E43720">
        <v>2027</v>
      </c>
      <c r="G43720" t="s">
        <v>271</v>
      </c>
    </row>
    <row r="43721" spans="1:7">
      <c r="A43721">
        <v>31022900</v>
      </c>
      <c r="B43721" t="s">
        <v>283</v>
      </c>
      <c r="C43721">
        <v>0</v>
      </c>
      <c r="E43721">
        <v>2028</v>
      </c>
      <c r="G43721" t="s">
        <v>271</v>
      </c>
    </row>
    <row r="43722" spans="1:7">
      <c r="A43722">
        <v>31023010</v>
      </c>
      <c r="B43722" t="s">
        <v>283</v>
      </c>
      <c r="C43722">
        <v>0</v>
      </c>
      <c r="G43722" t="s">
        <v>271</v>
      </c>
    </row>
    <row r="43723" spans="1:7">
      <c r="A43723">
        <v>31023010</v>
      </c>
      <c r="B43723" t="s">
        <v>283</v>
      </c>
      <c r="C43723">
        <v>0</v>
      </c>
      <c r="E43723">
        <v>2026</v>
      </c>
      <c r="G43723" t="s">
        <v>271</v>
      </c>
    </row>
    <row r="43724" spans="1:7">
      <c r="A43724">
        <v>31023010</v>
      </c>
      <c r="B43724" t="s">
        <v>283</v>
      </c>
      <c r="C43724">
        <v>0</v>
      </c>
      <c r="E43724">
        <v>2027</v>
      </c>
      <c r="G43724" t="s">
        <v>271</v>
      </c>
    </row>
    <row r="43725" spans="1:7">
      <c r="A43725">
        <v>31023010</v>
      </c>
      <c r="B43725" t="s">
        <v>283</v>
      </c>
      <c r="C43725">
        <v>0</v>
      </c>
      <c r="E43725">
        <v>2028</v>
      </c>
      <c r="G43725" t="s">
        <v>271</v>
      </c>
    </row>
    <row r="43726" spans="1:7">
      <c r="A43726">
        <v>31023090</v>
      </c>
      <c r="B43726" t="s">
        <v>283</v>
      </c>
      <c r="C43726">
        <v>0</v>
      </c>
      <c r="G43726" t="s">
        <v>271</v>
      </c>
    </row>
    <row r="43727" spans="1:7">
      <c r="A43727">
        <v>31023090</v>
      </c>
      <c r="B43727" t="s">
        <v>283</v>
      </c>
      <c r="C43727">
        <v>0</v>
      </c>
      <c r="E43727">
        <v>2026</v>
      </c>
      <c r="G43727" t="s">
        <v>271</v>
      </c>
    </row>
    <row r="43728" spans="1:7">
      <c r="A43728">
        <v>31023090</v>
      </c>
      <c r="B43728" t="s">
        <v>283</v>
      </c>
      <c r="C43728">
        <v>0</v>
      </c>
      <c r="E43728">
        <v>2027</v>
      </c>
      <c r="G43728" t="s">
        <v>271</v>
      </c>
    </row>
    <row r="43729" spans="1:7">
      <c r="A43729">
        <v>31023090</v>
      </c>
      <c r="B43729" t="s">
        <v>283</v>
      </c>
      <c r="C43729">
        <v>0</v>
      </c>
      <c r="E43729">
        <v>2028</v>
      </c>
      <c r="G43729" t="s">
        <v>271</v>
      </c>
    </row>
    <row r="43730" spans="1:7">
      <c r="A43730">
        <v>31024010</v>
      </c>
      <c r="B43730" t="s">
        <v>283</v>
      </c>
      <c r="C43730">
        <v>0</v>
      </c>
      <c r="G43730" t="s">
        <v>271</v>
      </c>
    </row>
    <row r="43731" spans="1:7">
      <c r="A43731">
        <v>31024010</v>
      </c>
      <c r="B43731" t="s">
        <v>283</v>
      </c>
      <c r="C43731">
        <v>0</v>
      </c>
      <c r="E43731">
        <v>2026</v>
      </c>
      <c r="G43731" t="s">
        <v>271</v>
      </c>
    </row>
    <row r="43732" spans="1:7">
      <c r="A43732">
        <v>31024010</v>
      </c>
      <c r="B43732" t="s">
        <v>283</v>
      </c>
      <c r="C43732">
        <v>0</v>
      </c>
      <c r="E43732">
        <v>2027</v>
      </c>
      <c r="G43732" t="s">
        <v>271</v>
      </c>
    </row>
    <row r="43733" spans="1:7">
      <c r="A43733">
        <v>31024010</v>
      </c>
      <c r="B43733" t="s">
        <v>283</v>
      </c>
      <c r="C43733">
        <v>0</v>
      </c>
      <c r="E43733">
        <v>2028</v>
      </c>
      <c r="G43733" t="s">
        <v>271</v>
      </c>
    </row>
    <row r="43734" spans="1:7">
      <c r="A43734">
        <v>31024090</v>
      </c>
      <c r="B43734" t="s">
        <v>283</v>
      </c>
      <c r="C43734">
        <v>0</v>
      </c>
      <c r="G43734" t="s">
        <v>271</v>
      </c>
    </row>
    <row r="43735" spans="1:7">
      <c r="A43735">
        <v>31024090</v>
      </c>
      <c r="B43735" t="s">
        <v>283</v>
      </c>
      <c r="C43735">
        <v>0</v>
      </c>
      <c r="E43735">
        <v>2026</v>
      </c>
      <c r="G43735" t="s">
        <v>271</v>
      </c>
    </row>
    <row r="43736" spans="1:7">
      <c r="A43736">
        <v>31024090</v>
      </c>
      <c r="B43736" t="s">
        <v>283</v>
      </c>
      <c r="C43736">
        <v>0</v>
      </c>
      <c r="E43736">
        <v>2027</v>
      </c>
      <c r="G43736" t="s">
        <v>271</v>
      </c>
    </row>
    <row r="43737" spans="1:7">
      <c r="A43737">
        <v>31024090</v>
      </c>
      <c r="B43737" t="s">
        <v>283</v>
      </c>
      <c r="C43737">
        <v>0</v>
      </c>
      <c r="E43737">
        <v>2028</v>
      </c>
      <c r="G43737" t="s">
        <v>271</v>
      </c>
    </row>
    <row r="43738" spans="1:7">
      <c r="A43738">
        <v>31025000</v>
      </c>
      <c r="B43738" t="s">
        <v>283</v>
      </c>
      <c r="C43738">
        <v>0</v>
      </c>
      <c r="G43738" t="s">
        <v>271</v>
      </c>
    </row>
    <row r="43739" spans="1:7">
      <c r="A43739">
        <v>31025000</v>
      </c>
      <c r="B43739" t="s">
        <v>283</v>
      </c>
      <c r="C43739">
        <v>0</v>
      </c>
      <c r="E43739">
        <v>2026</v>
      </c>
      <c r="G43739" t="s">
        <v>271</v>
      </c>
    </row>
    <row r="43740" spans="1:7">
      <c r="A43740">
        <v>31025000</v>
      </c>
      <c r="B43740" t="s">
        <v>283</v>
      </c>
      <c r="C43740">
        <v>0</v>
      </c>
      <c r="E43740">
        <v>2027</v>
      </c>
      <c r="G43740" t="s">
        <v>271</v>
      </c>
    </row>
    <row r="43741" spans="1:7">
      <c r="A43741">
        <v>31025000</v>
      </c>
      <c r="B43741" t="s">
        <v>283</v>
      </c>
      <c r="C43741">
        <v>0</v>
      </c>
      <c r="E43741">
        <v>2028</v>
      </c>
      <c r="G43741" t="s">
        <v>271</v>
      </c>
    </row>
    <row r="43742" spans="1:7">
      <c r="A43742">
        <v>31026000</v>
      </c>
      <c r="B43742" t="s">
        <v>283</v>
      </c>
      <c r="C43742">
        <v>0</v>
      </c>
      <c r="G43742" t="s">
        <v>271</v>
      </c>
    </row>
    <row r="43743" spans="1:7">
      <c r="A43743">
        <v>31026000</v>
      </c>
      <c r="B43743" t="s">
        <v>283</v>
      </c>
      <c r="C43743">
        <v>0</v>
      </c>
      <c r="E43743">
        <v>2026</v>
      </c>
      <c r="G43743" t="s">
        <v>271</v>
      </c>
    </row>
    <row r="43744" spans="1:7">
      <c r="A43744">
        <v>31026000</v>
      </c>
      <c r="B43744" t="s">
        <v>283</v>
      </c>
      <c r="C43744">
        <v>0</v>
      </c>
      <c r="E43744">
        <v>2027</v>
      </c>
      <c r="G43744" t="s">
        <v>271</v>
      </c>
    </row>
    <row r="43745" spans="1:7">
      <c r="A43745">
        <v>31026000</v>
      </c>
      <c r="B43745" t="s">
        <v>283</v>
      </c>
      <c r="C43745">
        <v>0</v>
      </c>
      <c r="E43745">
        <v>2028</v>
      </c>
      <c r="G43745" t="s">
        <v>271</v>
      </c>
    </row>
    <row r="43746" spans="1:7">
      <c r="A43746">
        <v>31028000</v>
      </c>
      <c r="B43746" t="s">
        <v>283</v>
      </c>
      <c r="C43746">
        <v>0</v>
      </c>
      <c r="G43746" t="s">
        <v>271</v>
      </c>
    </row>
    <row r="43747" spans="1:7">
      <c r="A43747">
        <v>31028000</v>
      </c>
      <c r="B43747" t="s">
        <v>283</v>
      </c>
      <c r="C43747">
        <v>0</v>
      </c>
      <c r="E43747">
        <v>2026</v>
      </c>
      <c r="G43747" t="s">
        <v>271</v>
      </c>
    </row>
    <row r="43748" spans="1:7">
      <c r="A43748">
        <v>31028000</v>
      </c>
      <c r="B43748" t="s">
        <v>283</v>
      </c>
      <c r="C43748">
        <v>0</v>
      </c>
      <c r="E43748">
        <v>2027</v>
      </c>
      <c r="G43748" t="s">
        <v>271</v>
      </c>
    </row>
    <row r="43749" spans="1:7">
      <c r="A43749">
        <v>31028000</v>
      </c>
      <c r="B43749" t="s">
        <v>283</v>
      </c>
      <c r="C43749">
        <v>0</v>
      </c>
      <c r="E43749">
        <v>2028</v>
      </c>
      <c r="G43749" t="s">
        <v>271</v>
      </c>
    </row>
    <row r="43750" spans="1:7">
      <c r="A43750">
        <v>31029000</v>
      </c>
      <c r="B43750" t="s">
        <v>283</v>
      </c>
      <c r="C43750">
        <v>0</v>
      </c>
      <c r="G43750" t="s">
        <v>271</v>
      </c>
    </row>
    <row r="43751" spans="1:7">
      <c r="A43751">
        <v>31029000</v>
      </c>
      <c r="B43751" t="s">
        <v>283</v>
      </c>
      <c r="C43751">
        <v>0</v>
      </c>
      <c r="E43751">
        <v>2026</v>
      </c>
      <c r="G43751" t="s">
        <v>271</v>
      </c>
    </row>
    <row r="43752" spans="1:7">
      <c r="A43752">
        <v>31029000</v>
      </c>
      <c r="B43752" t="s">
        <v>283</v>
      </c>
      <c r="C43752">
        <v>0</v>
      </c>
      <c r="E43752">
        <v>2027</v>
      </c>
      <c r="G43752" t="s">
        <v>271</v>
      </c>
    </row>
    <row r="43753" spans="1:7">
      <c r="A43753">
        <v>31029000</v>
      </c>
      <c r="B43753" t="s">
        <v>283</v>
      </c>
      <c r="C43753">
        <v>0</v>
      </c>
      <c r="E43753">
        <v>2028</v>
      </c>
      <c r="G43753" t="s">
        <v>271</v>
      </c>
    </row>
    <row r="43754" spans="1:7">
      <c r="A43754">
        <v>3105</v>
      </c>
      <c r="B43754" t="s">
        <v>283</v>
      </c>
      <c r="C43754">
        <v>0</v>
      </c>
      <c r="G43754" t="s">
        <v>271</v>
      </c>
    </row>
    <row r="43755" spans="1:7">
      <c r="A43755">
        <v>3105</v>
      </c>
      <c r="B43755" t="s">
        <v>283</v>
      </c>
      <c r="C43755">
        <v>0</v>
      </c>
      <c r="E43755">
        <v>2026</v>
      </c>
      <c r="G43755" t="s">
        <v>271</v>
      </c>
    </row>
    <row r="43756" spans="1:7">
      <c r="A43756">
        <v>3105</v>
      </c>
      <c r="B43756" t="s">
        <v>283</v>
      </c>
      <c r="C43756">
        <v>0</v>
      </c>
      <c r="E43756">
        <v>2027</v>
      </c>
      <c r="G43756" t="s">
        <v>271</v>
      </c>
    </row>
    <row r="43757" spans="1:7">
      <c r="A43757">
        <v>3105</v>
      </c>
      <c r="B43757" t="s">
        <v>283</v>
      </c>
      <c r="C43757">
        <v>0</v>
      </c>
      <c r="E43757">
        <v>2028</v>
      </c>
      <c r="G43757" t="s">
        <v>271</v>
      </c>
    </row>
    <row r="43758" spans="1:7">
      <c r="A43758">
        <v>31051000</v>
      </c>
      <c r="B43758" t="s">
        <v>283</v>
      </c>
      <c r="C43758">
        <v>0</v>
      </c>
      <c r="G43758" t="s">
        <v>271</v>
      </c>
    </row>
    <row r="43759" spans="1:7">
      <c r="A43759">
        <v>31051000</v>
      </c>
      <c r="B43759" t="s">
        <v>283</v>
      </c>
      <c r="C43759">
        <v>0</v>
      </c>
      <c r="E43759">
        <v>2026</v>
      </c>
      <c r="G43759" t="s">
        <v>271</v>
      </c>
    </row>
    <row r="43760" spans="1:7">
      <c r="A43760">
        <v>31051000</v>
      </c>
      <c r="B43760" t="s">
        <v>283</v>
      </c>
      <c r="C43760">
        <v>0</v>
      </c>
      <c r="E43760">
        <v>2027</v>
      </c>
      <c r="G43760" t="s">
        <v>271</v>
      </c>
    </row>
    <row r="43761" spans="1:7">
      <c r="A43761">
        <v>31051000</v>
      </c>
      <c r="B43761" t="s">
        <v>283</v>
      </c>
      <c r="C43761">
        <v>0</v>
      </c>
      <c r="E43761">
        <v>2028</v>
      </c>
      <c r="G43761" t="s">
        <v>271</v>
      </c>
    </row>
    <row r="43762" spans="1:7">
      <c r="A43762">
        <v>31052010</v>
      </c>
      <c r="B43762" t="s">
        <v>283</v>
      </c>
      <c r="C43762">
        <v>0</v>
      </c>
      <c r="G43762" t="s">
        <v>271</v>
      </c>
    </row>
    <row r="43763" spans="1:7">
      <c r="A43763">
        <v>31052010</v>
      </c>
      <c r="B43763" t="s">
        <v>283</v>
      </c>
      <c r="C43763">
        <v>0</v>
      </c>
      <c r="E43763">
        <v>2026</v>
      </c>
      <c r="G43763" t="s">
        <v>271</v>
      </c>
    </row>
    <row r="43764" spans="1:7">
      <c r="A43764">
        <v>31052010</v>
      </c>
      <c r="B43764" t="s">
        <v>283</v>
      </c>
      <c r="C43764">
        <v>0</v>
      </c>
      <c r="E43764">
        <v>2027</v>
      </c>
      <c r="G43764" t="s">
        <v>271</v>
      </c>
    </row>
    <row r="43765" spans="1:7">
      <c r="A43765">
        <v>31052010</v>
      </c>
      <c r="B43765" t="s">
        <v>283</v>
      </c>
      <c r="C43765">
        <v>0</v>
      </c>
      <c r="E43765">
        <v>2028</v>
      </c>
      <c r="G43765" t="s">
        <v>271</v>
      </c>
    </row>
    <row r="43766" spans="1:7">
      <c r="A43766">
        <v>31052090</v>
      </c>
      <c r="B43766" t="s">
        <v>283</v>
      </c>
      <c r="C43766">
        <v>0</v>
      </c>
      <c r="G43766" t="s">
        <v>271</v>
      </c>
    </row>
    <row r="43767" spans="1:7">
      <c r="A43767">
        <v>31052090</v>
      </c>
      <c r="B43767" t="s">
        <v>283</v>
      </c>
      <c r="C43767">
        <v>0</v>
      </c>
      <c r="E43767">
        <v>2026</v>
      </c>
      <c r="G43767" t="s">
        <v>271</v>
      </c>
    </row>
    <row r="43768" spans="1:7">
      <c r="A43768">
        <v>31052090</v>
      </c>
      <c r="B43768" t="s">
        <v>283</v>
      </c>
      <c r="C43768">
        <v>0</v>
      </c>
      <c r="E43768">
        <v>2027</v>
      </c>
      <c r="G43768" t="s">
        <v>271</v>
      </c>
    </row>
    <row r="43769" spans="1:7">
      <c r="A43769">
        <v>31052090</v>
      </c>
      <c r="B43769" t="s">
        <v>283</v>
      </c>
      <c r="C43769">
        <v>0</v>
      </c>
      <c r="E43769">
        <v>2028</v>
      </c>
      <c r="G43769" t="s">
        <v>271</v>
      </c>
    </row>
    <row r="43770" spans="1:7">
      <c r="A43770">
        <v>31053000</v>
      </c>
      <c r="B43770" t="s">
        <v>283</v>
      </c>
      <c r="C43770">
        <v>0</v>
      </c>
      <c r="G43770" t="s">
        <v>271</v>
      </c>
    </row>
    <row r="43771" spans="1:7">
      <c r="A43771">
        <v>31053000</v>
      </c>
      <c r="B43771" t="s">
        <v>283</v>
      </c>
      <c r="C43771">
        <v>0</v>
      </c>
      <c r="E43771">
        <v>2026</v>
      </c>
      <c r="G43771" t="s">
        <v>271</v>
      </c>
    </row>
    <row r="43772" spans="1:7">
      <c r="A43772">
        <v>31053000</v>
      </c>
      <c r="B43772" t="s">
        <v>283</v>
      </c>
      <c r="C43772">
        <v>0</v>
      </c>
      <c r="E43772">
        <v>2027</v>
      </c>
      <c r="G43772" t="s">
        <v>271</v>
      </c>
    </row>
    <row r="43773" spans="1:7">
      <c r="A43773">
        <v>31053000</v>
      </c>
      <c r="B43773" t="s">
        <v>283</v>
      </c>
      <c r="C43773">
        <v>0</v>
      </c>
      <c r="E43773">
        <v>2028</v>
      </c>
      <c r="G43773" t="s">
        <v>271</v>
      </c>
    </row>
    <row r="43774" spans="1:7">
      <c r="A43774">
        <v>31054000</v>
      </c>
      <c r="B43774" t="s">
        <v>283</v>
      </c>
      <c r="C43774">
        <v>0</v>
      </c>
      <c r="G43774" t="s">
        <v>271</v>
      </c>
    </row>
    <row r="43775" spans="1:7">
      <c r="A43775">
        <v>31054000</v>
      </c>
      <c r="B43775" t="s">
        <v>283</v>
      </c>
      <c r="C43775">
        <v>0</v>
      </c>
      <c r="E43775">
        <v>2026</v>
      </c>
      <c r="G43775" t="s">
        <v>271</v>
      </c>
    </row>
    <row r="43776" spans="1:7">
      <c r="A43776">
        <v>31054000</v>
      </c>
      <c r="B43776" t="s">
        <v>283</v>
      </c>
      <c r="C43776">
        <v>0</v>
      </c>
      <c r="E43776">
        <v>2027</v>
      </c>
      <c r="G43776" t="s">
        <v>271</v>
      </c>
    </row>
    <row r="43777" spans="1:7">
      <c r="A43777">
        <v>31054000</v>
      </c>
      <c r="B43777" t="s">
        <v>283</v>
      </c>
      <c r="C43777">
        <v>0</v>
      </c>
      <c r="E43777">
        <v>2028</v>
      </c>
      <c r="G43777" t="s">
        <v>271</v>
      </c>
    </row>
    <row r="43778" spans="1:7">
      <c r="A43778">
        <v>31055100</v>
      </c>
      <c r="B43778" t="s">
        <v>283</v>
      </c>
      <c r="C43778">
        <v>0</v>
      </c>
      <c r="G43778" t="s">
        <v>271</v>
      </c>
    </row>
    <row r="43779" spans="1:7">
      <c r="A43779">
        <v>31055100</v>
      </c>
      <c r="B43779" t="s">
        <v>283</v>
      </c>
      <c r="C43779">
        <v>0</v>
      </c>
      <c r="E43779">
        <v>2026</v>
      </c>
      <c r="G43779" t="s">
        <v>271</v>
      </c>
    </row>
    <row r="43780" spans="1:7">
      <c r="A43780">
        <v>31055100</v>
      </c>
      <c r="B43780" t="s">
        <v>283</v>
      </c>
      <c r="C43780">
        <v>0</v>
      </c>
      <c r="E43780">
        <v>2027</v>
      </c>
      <c r="G43780" t="s">
        <v>271</v>
      </c>
    </row>
    <row r="43781" spans="1:7">
      <c r="A43781">
        <v>31055100</v>
      </c>
      <c r="B43781" t="s">
        <v>283</v>
      </c>
      <c r="C43781">
        <v>0</v>
      </c>
      <c r="E43781">
        <v>2028</v>
      </c>
      <c r="G43781" t="s">
        <v>271</v>
      </c>
    </row>
    <row r="43782" spans="1:7">
      <c r="A43782">
        <v>31055900</v>
      </c>
      <c r="B43782" t="s">
        <v>283</v>
      </c>
      <c r="C43782">
        <v>0</v>
      </c>
      <c r="G43782" t="s">
        <v>271</v>
      </c>
    </row>
    <row r="43783" spans="1:7">
      <c r="A43783">
        <v>31055900</v>
      </c>
      <c r="B43783" t="s">
        <v>283</v>
      </c>
      <c r="C43783">
        <v>0</v>
      </c>
      <c r="E43783">
        <v>2026</v>
      </c>
      <c r="G43783" t="s">
        <v>271</v>
      </c>
    </row>
    <row r="43784" spans="1:7">
      <c r="A43784">
        <v>31055900</v>
      </c>
      <c r="B43784" t="s">
        <v>283</v>
      </c>
      <c r="C43784">
        <v>0</v>
      </c>
      <c r="E43784">
        <v>2027</v>
      </c>
      <c r="G43784" t="s">
        <v>271</v>
      </c>
    </row>
    <row r="43785" spans="1:7">
      <c r="A43785">
        <v>31055900</v>
      </c>
      <c r="B43785" t="s">
        <v>283</v>
      </c>
      <c r="C43785">
        <v>0</v>
      </c>
      <c r="E43785">
        <v>2028</v>
      </c>
      <c r="G43785" t="s">
        <v>271</v>
      </c>
    </row>
    <row r="43786" spans="1:7">
      <c r="A43786">
        <v>31059020</v>
      </c>
      <c r="B43786" t="s">
        <v>283</v>
      </c>
      <c r="C43786">
        <v>0</v>
      </c>
      <c r="G43786" t="s">
        <v>271</v>
      </c>
    </row>
    <row r="43787" spans="1:7">
      <c r="A43787">
        <v>31059020</v>
      </c>
      <c r="B43787" t="s">
        <v>283</v>
      </c>
      <c r="C43787">
        <v>0</v>
      </c>
      <c r="E43787">
        <v>2026</v>
      </c>
      <c r="G43787" t="s">
        <v>271</v>
      </c>
    </row>
    <row r="43788" spans="1:7">
      <c r="A43788">
        <v>31059020</v>
      </c>
      <c r="B43788" t="s">
        <v>283</v>
      </c>
      <c r="C43788">
        <v>0</v>
      </c>
      <c r="E43788">
        <v>2027</v>
      </c>
      <c r="G43788" t="s">
        <v>271</v>
      </c>
    </row>
    <row r="43789" spans="1:7">
      <c r="A43789">
        <v>31059020</v>
      </c>
      <c r="B43789" t="s">
        <v>283</v>
      </c>
      <c r="C43789">
        <v>0</v>
      </c>
      <c r="E43789">
        <v>2028</v>
      </c>
      <c r="G43789" t="s">
        <v>271</v>
      </c>
    </row>
    <row r="43790" spans="1:7">
      <c r="A43790">
        <v>31059080</v>
      </c>
      <c r="B43790" t="s">
        <v>283</v>
      </c>
      <c r="C43790">
        <v>0</v>
      </c>
      <c r="G43790" t="s">
        <v>271</v>
      </c>
    </row>
    <row r="43791" spans="1:7">
      <c r="A43791">
        <v>31059080</v>
      </c>
      <c r="B43791" t="s">
        <v>283</v>
      </c>
      <c r="C43791">
        <v>0</v>
      </c>
      <c r="E43791">
        <v>2026</v>
      </c>
      <c r="G43791" t="s">
        <v>271</v>
      </c>
    </row>
    <row r="43792" spans="1:7">
      <c r="A43792">
        <v>31059080</v>
      </c>
      <c r="B43792" t="s">
        <v>283</v>
      </c>
      <c r="C43792">
        <v>0</v>
      </c>
      <c r="E43792">
        <v>2027</v>
      </c>
      <c r="G43792" t="s">
        <v>271</v>
      </c>
    </row>
    <row r="43793" spans="1:7">
      <c r="A43793">
        <v>31059080</v>
      </c>
      <c r="B43793" t="s">
        <v>283</v>
      </c>
      <c r="C43793">
        <v>0</v>
      </c>
      <c r="E43793">
        <v>2028</v>
      </c>
      <c r="G43793" t="s">
        <v>271</v>
      </c>
    </row>
    <row r="43794" spans="1:7">
      <c r="A43794">
        <v>7601</v>
      </c>
      <c r="B43794" t="s">
        <v>283</v>
      </c>
      <c r="C43794">
        <v>0</v>
      </c>
      <c r="G43794" t="s">
        <v>25</v>
      </c>
    </row>
    <row r="43795" spans="1:7">
      <c r="A43795">
        <v>7601</v>
      </c>
      <c r="B43795" t="s">
        <v>283</v>
      </c>
      <c r="C43795">
        <v>0</v>
      </c>
      <c r="E43795">
        <v>2026</v>
      </c>
      <c r="G43795" t="s">
        <v>25</v>
      </c>
    </row>
    <row r="43796" spans="1:7">
      <c r="A43796">
        <v>7601</v>
      </c>
      <c r="B43796" t="s">
        <v>283</v>
      </c>
      <c r="C43796">
        <v>0</v>
      </c>
      <c r="E43796">
        <v>2027</v>
      </c>
      <c r="G43796" t="s">
        <v>25</v>
      </c>
    </row>
    <row r="43797" spans="1:7">
      <c r="A43797">
        <v>7601</v>
      </c>
      <c r="B43797" t="s">
        <v>283</v>
      </c>
      <c r="C43797">
        <v>0</v>
      </c>
      <c r="E43797">
        <v>2028</v>
      </c>
      <c r="G43797" t="s">
        <v>25</v>
      </c>
    </row>
    <row r="43798" spans="1:7">
      <c r="A43798">
        <v>7603</v>
      </c>
      <c r="B43798" t="s">
        <v>283</v>
      </c>
      <c r="C43798">
        <v>0</v>
      </c>
      <c r="G43798" t="s">
        <v>25</v>
      </c>
    </row>
    <row r="43799" spans="1:7">
      <c r="A43799">
        <v>7603</v>
      </c>
      <c r="B43799" t="s">
        <v>283</v>
      </c>
      <c r="C43799">
        <v>0</v>
      </c>
      <c r="E43799">
        <v>2026</v>
      </c>
      <c r="G43799" t="s">
        <v>25</v>
      </c>
    </row>
    <row r="43800" spans="1:7">
      <c r="A43800">
        <v>7603</v>
      </c>
      <c r="B43800" t="s">
        <v>283</v>
      </c>
      <c r="C43800">
        <v>0</v>
      </c>
      <c r="E43800">
        <v>2027</v>
      </c>
      <c r="G43800" t="s">
        <v>25</v>
      </c>
    </row>
    <row r="43801" spans="1:7">
      <c r="A43801">
        <v>7603</v>
      </c>
      <c r="B43801" t="s">
        <v>283</v>
      </c>
      <c r="C43801">
        <v>0</v>
      </c>
      <c r="E43801">
        <v>2028</v>
      </c>
      <c r="G43801" t="s">
        <v>25</v>
      </c>
    </row>
    <row r="43802" spans="1:7">
      <c r="A43802">
        <v>76041010</v>
      </c>
      <c r="B43802" t="s">
        <v>283</v>
      </c>
      <c r="C43802">
        <v>0</v>
      </c>
      <c r="G43802" t="s">
        <v>25</v>
      </c>
    </row>
    <row r="43803" spans="1:7">
      <c r="A43803">
        <v>76041010</v>
      </c>
      <c r="B43803" t="s">
        <v>283</v>
      </c>
      <c r="C43803">
        <v>0</v>
      </c>
      <c r="E43803">
        <v>2026</v>
      </c>
      <c r="G43803" t="s">
        <v>25</v>
      </c>
    </row>
    <row r="43804" spans="1:7">
      <c r="A43804">
        <v>76041010</v>
      </c>
      <c r="B43804" t="s">
        <v>283</v>
      </c>
      <c r="C43804">
        <v>0</v>
      </c>
      <c r="E43804">
        <v>2027</v>
      </c>
      <c r="G43804" t="s">
        <v>25</v>
      </c>
    </row>
    <row r="43805" spans="1:7">
      <c r="A43805">
        <v>76041010</v>
      </c>
      <c r="B43805" t="s">
        <v>283</v>
      </c>
      <c r="C43805">
        <v>0</v>
      </c>
      <c r="E43805">
        <v>2028</v>
      </c>
      <c r="G43805" t="s">
        <v>25</v>
      </c>
    </row>
    <row r="43806" spans="1:7">
      <c r="A43806">
        <v>76041090</v>
      </c>
      <c r="B43806" t="s">
        <v>283</v>
      </c>
      <c r="C43806">
        <v>0</v>
      </c>
      <c r="G43806" t="s">
        <v>25</v>
      </c>
    </row>
    <row r="43807" spans="1:7">
      <c r="A43807">
        <v>76041090</v>
      </c>
      <c r="B43807" t="s">
        <v>283</v>
      </c>
      <c r="C43807">
        <v>0</v>
      </c>
      <c r="E43807">
        <v>2026</v>
      </c>
      <c r="G43807" t="s">
        <v>25</v>
      </c>
    </row>
    <row r="43808" spans="1:7">
      <c r="A43808">
        <v>76041090</v>
      </c>
      <c r="B43808" t="s">
        <v>283</v>
      </c>
      <c r="C43808">
        <v>0</v>
      </c>
      <c r="E43808">
        <v>2027</v>
      </c>
      <c r="G43808" t="s">
        <v>25</v>
      </c>
    </row>
    <row r="43809" spans="1:7">
      <c r="A43809">
        <v>76041090</v>
      </c>
      <c r="B43809" t="s">
        <v>283</v>
      </c>
      <c r="C43809">
        <v>0</v>
      </c>
      <c r="E43809">
        <v>2028</v>
      </c>
      <c r="G43809" t="s">
        <v>25</v>
      </c>
    </row>
    <row r="43810" spans="1:7">
      <c r="A43810">
        <v>76042100</v>
      </c>
      <c r="B43810" t="s">
        <v>283</v>
      </c>
      <c r="C43810">
        <v>0</v>
      </c>
      <c r="G43810" t="s">
        <v>25</v>
      </c>
    </row>
    <row r="43811" spans="1:7">
      <c r="A43811">
        <v>76042100</v>
      </c>
      <c r="B43811" t="s">
        <v>283</v>
      </c>
      <c r="C43811">
        <v>0</v>
      </c>
      <c r="E43811">
        <v>2026</v>
      </c>
      <c r="G43811" t="s">
        <v>25</v>
      </c>
    </row>
    <row r="43812" spans="1:7">
      <c r="A43812">
        <v>76042100</v>
      </c>
      <c r="B43812" t="s">
        <v>283</v>
      </c>
      <c r="C43812">
        <v>0</v>
      </c>
      <c r="E43812">
        <v>2027</v>
      </c>
      <c r="G43812" t="s">
        <v>25</v>
      </c>
    </row>
    <row r="43813" spans="1:7">
      <c r="A43813">
        <v>76042100</v>
      </c>
      <c r="B43813" t="s">
        <v>283</v>
      </c>
      <c r="C43813">
        <v>0</v>
      </c>
      <c r="E43813">
        <v>2028</v>
      </c>
      <c r="G43813" t="s">
        <v>25</v>
      </c>
    </row>
    <row r="43814" spans="1:7">
      <c r="A43814">
        <v>76042910</v>
      </c>
      <c r="B43814" t="s">
        <v>283</v>
      </c>
      <c r="C43814">
        <v>0</v>
      </c>
      <c r="G43814" t="s">
        <v>25</v>
      </c>
    </row>
    <row r="43815" spans="1:7">
      <c r="A43815">
        <v>76042910</v>
      </c>
      <c r="B43815" t="s">
        <v>283</v>
      </c>
      <c r="C43815">
        <v>0</v>
      </c>
      <c r="E43815">
        <v>2026</v>
      </c>
      <c r="G43815" t="s">
        <v>25</v>
      </c>
    </row>
    <row r="43816" spans="1:7">
      <c r="A43816">
        <v>76042910</v>
      </c>
      <c r="B43816" t="s">
        <v>283</v>
      </c>
      <c r="C43816">
        <v>0</v>
      </c>
      <c r="E43816">
        <v>2027</v>
      </c>
      <c r="G43816" t="s">
        <v>25</v>
      </c>
    </row>
    <row r="43817" spans="1:7">
      <c r="A43817">
        <v>76042910</v>
      </c>
      <c r="B43817" t="s">
        <v>283</v>
      </c>
      <c r="C43817">
        <v>0</v>
      </c>
      <c r="E43817">
        <v>2028</v>
      </c>
      <c r="G43817" t="s">
        <v>25</v>
      </c>
    </row>
    <row r="43818" spans="1:7">
      <c r="A43818">
        <v>76042990</v>
      </c>
      <c r="B43818" t="s">
        <v>283</v>
      </c>
      <c r="C43818">
        <v>0</v>
      </c>
      <c r="G43818" t="s">
        <v>25</v>
      </c>
    </row>
    <row r="43819" spans="1:7">
      <c r="A43819">
        <v>76042990</v>
      </c>
      <c r="B43819" t="s">
        <v>283</v>
      </c>
      <c r="C43819">
        <v>0</v>
      </c>
      <c r="E43819">
        <v>2026</v>
      </c>
      <c r="G43819" t="s">
        <v>25</v>
      </c>
    </row>
    <row r="43820" spans="1:7">
      <c r="A43820">
        <v>76042990</v>
      </c>
      <c r="B43820" t="s">
        <v>283</v>
      </c>
      <c r="C43820">
        <v>0</v>
      </c>
      <c r="E43820">
        <v>2027</v>
      </c>
      <c r="G43820" t="s">
        <v>25</v>
      </c>
    </row>
    <row r="43821" spans="1:7">
      <c r="A43821">
        <v>76042990</v>
      </c>
      <c r="B43821" t="s">
        <v>283</v>
      </c>
      <c r="C43821">
        <v>0</v>
      </c>
      <c r="E43821">
        <v>2028</v>
      </c>
      <c r="G43821" t="s">
        <v>25</v>
      </c>
    </row>
    <row r="43822" spans="1:7">
      <c r="A43822">
        <v>7605</v>
      </c>
      <c r="B43822" t="s">
        <v>283</v>
      </c>
      <c r="C43822">
        <v>0</v>
      </c>
      <c r="G43822" t="s">
        <v>25</v>
      </c>
    </row>
    <row r="43823" spans="1:7">
      <c r="A43823">
        <v>7605</v>
      </c>
      <c r="B43823" t="s">
        <v>283</v>
      </c>
      <c r="C43823">
        <v>0</v>
      </c>
      <c r="E43823">
        <v>2026</v>
      </c>
      <c r="G43823" t="s">
        <v>25</v>
      </c>
    </row>
    <row r="43824" spans="1:7">
      <c r="A43824">
        <v>7605</v>
      </c>
      <c r="B43824" t="s">
        <v>283</v>
      </c>
      <c r="C43824">
        <v>0</v>
      </c>
      <c r="E43824">
        <v>2027</v>
      </c>
      <c r="G43824" t="s">
        <v>25</v>
      </c>
    </row>
    <row r="43825" spans="1:7">
      <c r="A43825">
        <v>7605</v>
      </c>
      <c r="B43825" t="s">
        <v>283</v>
      </c>
      <c r="C43825">
        <v>0</v>
      </c>
      <c r="E43825">
        <v>2028</v>
      </c>
      <c r="G43825" t="s">
        <v>25</v>
      </c>
    </row>
    <row r="43826" spans="1:7">
      <c r="A43826">
        <v>7606</v>
      </c>
      <c r="B43826" t="s">
        <v>283</v>
      </c>
      <c r="C43826">
        <v>0</v>
      </c>
      <c r="G43826" t="s">
        <v>25</v>
      </c>
    </row>
    <row r="43827" spans="1:7">
      <c r="A43827">
        <v>7606</v>
      </c>
      <c r="B43827" t="s">
        <v>283</v>
      </c>
      <c r="C43827">
        <v>0</v>
      </c>
      <c r="E43827">
        <v>2026</v>
      </c>
      <c r="G43827" t="s">
        <v>25</v>
      </c>
    </row>
    <row r="43828" spans="1:7">
      <c r="A43828">
        <v>7606</v>
      </c>
      <c r="B43828" t="s">
        <v>283</v>
      </c>
      <c r="C43828">
        <v>0</v>
      </c>
      <c r="E43828">
        <v>2027</v>
      </c>
      <c r="G43828" t="s">
        <v>25</v>
      </c>
    </row>
    <row r="43829" spans="1:7">
      <c r="A43829">
        <v>7606</v>
      </c>
      <c r="B43829" t="s">
        <v>283</v>
      </c>
      <c r="C43829">
        <v>0</v>
      </c>
      <c r="E43829">
        <v>2028</v>
      </c>
      <c r="G43829" t="s">
        <v>25</v>
      </c>
    </row>
    <row r="43830" spans="1:7">
      <c r="A43830">
        <v>7607</v>
      </c>
      <c r="B43830" t="s">
        <v>283</v>
      </c>
      <c r="C43830">
        <v>0</v>
      </c>
      <c r="G43830" t="s">
        <v>25</v>
      </c>
    </row>
    <row r="43831" spans="1:7">
      <c r="A43831">
        <v>7607</v>
      </c>
      <c r="B43831" t="s">
        <v>283</v>
      </c>
      <c r="C43831">
        <v>0</v>
      </c>
      <c r="E43831">
        <v>2026</v>
      </c>
      <c r="G43831" t="s">
        <v>25</v>
      </c>
    </row>
    <row r="43832" spans="1:7">
      <c r="A43832">
        <v>7607</v>
      </c>
      <c r="B43832" t="s">
        <v>283</v>
      </c>
      <c r="C43832">
        <v>0</v>
      </c>
      <c r="E43832">
        <v>2027</v>
      </c>
      <c r="G43832" t="s">
        <v>25</v>
      </c>
    </row>
    <row r="43833" spans="1:7">
      <c r="A43833">
        <v>7607</v>
      </c>
      <c r="B43833" t="s">
        <v>283</v>
      </c>
      <c r="C43833">
        <v>0</v>
      </c>
      <c r="E43833">
        <v>2028</v>
      </c>
      <c r="G43833" t="s">
        <v>25</v>
      </c>
    </row>
    <row r="43834" spans="1:7">
      <c r="A43834">
        <v>7608</v>
      </c>
      <c r="B43834" t="s">
        <v>283</v>
      </c>
      <c r="C43834">
        <v>0</v>
      </c>
      <c r="G43834" t="s">
        <v>25</v>
      </c>
    </row>
    <row r="43835" spans="1:7">
      <c r="A43835">
        <v>7608</v>
      </c>
      <c r="B43835" t="s">
        <v>283</v>
      </c>
      <c r="C43835">
        <v>0</v>
      </c>
      <c r="E43835">
        <v>2026</v>
      </c>
      <c r="G43835" t="s">
        <v>25</v>
      </c>
    </row>
    <row r="43836" spans="1:7">
      <c r="A43836">
        <v>7608</v>
      </c>
      <c r="B43836" t="s">
        <v>283</v>
      </c>
      <c r="C43836">
        <v>0</v>
      </c>
      <c r="E43836">
        <v>2027</v>
      </c>
      <c r="G43836" t="s">
        <v>25</v>
      </c>
    </row>
    <row r="43837" spans="1:7">
      <c r="A43837">
        <v>7608</v>
      </c>
      <c r="B43837" t="s">
        <v>283</v>
      </c>
      <c r="C43837">
        <v>0</v>
      </c>
      <c r="E43837">
        <v>2028</v>
      </c>
      <c r="G43837" t="s">
        <v>25</v>
      </c>
    </row>
    <row r="43838" spans="1:7">
      <c r="A43838">
        <v>76090000</v>
      </c>
      <c r="B43838" t="s">
        <v>283</v>
      </c>
      <c r="C43838">
        <v>0</v>
      </c>
      <c r="G43838" t="s">
        <v>25</v>
      </c>
    </row>
    <row r="43839" spans="1:7">
      <c r="A43839">
        <v>76090000</v>
      </c>
      <c r="B43839" t="s">
        <v>283</v>
      </c>
      <c r="C43839">
        <v>0</v>
      </c>
      <c r="E43839">
        <v>2026</v>
      </c>
      <c r="G43839" t="s">
        <v>25</v>
      </c>
    </row>
    <row r="43840" spans="1:7">
      <c r="A43840">
        <v>76090000</v>
      </c>
      <c r="B43840" t="s">
        <v>283</v>
      </c>
      <c r="C43840">
        <v>0</v>
      </c>
      <c r="E43840">
        <v>2027</v>
      </c>
      <c r="G43840" t="s">
        <v>25</v>
      </c>
    </row>
    <row r="43841" spans="1:7">
      <c r="A43841">
        <v>76090000</v>
      </c>
      <c r="B43841" t="s">
        <v>283</v>
      </c>
      <c r="C43841">
        <v>0</v>
      </c>
      <c r="E43841">
        <v>2028</v>
      </c>
      <c r="G43841" t="s">
        <v>25</v>
      </c>
    </row>
    <row r="43842" spans="1:7">
      <c r="A43842">
        <v>76101000</v>
      </c>
      <c r="B43842" t="s">
        <v>283</v>
      </c>
      <c r="C43842">
        <v>0</v>
      </c>
      <c r="G43842" t="s">
        <v>25</v>
      </c>
    </row>
    <row r="43843" spans="1:7">
      <c r="A43843">
        <v>76101000</v>
      </c>
      <c r="B43843" t="s">
        <v>283</v>
      </c>
      <c r="C43843">
        <v>0</v>
      </c>
      <c r="E43843">
        <v>2026</v>
      </c>
      <c r="G43843" t="s">
        <v>25</v>
      </c>
    </row>
    <row r="43844" spans="1:7">
      <c r="A43844">
        <v>76101000</v>
      </c>
      <c r="B43844" t="s">
        <v>283</v>
      </c>
      <c r="C43844">
        <v>0</v>
      </c>
      <c r="E43844">
        <v>2027</v>
      </c>
      <c r="G43844" t="s">
        <v>25</v>
      </c>
    </row>
    <row r="43845" spans="1:7">
      <c r="A43845">
        <v>76101000</v>
      </c>
      <c r="B43845" t="s">
        <v>283</v>
      </c>
      <c r="C43845">
        <v>0</v>
      </c>
      <c r="E43845">
        <v>2028</v>
      </c>
      <c r="G43845" t="s">
        <v>25</v>
      </c>
    </row>
    <row r="43846" spans="1:7">
      <c r="A43846">
        <v>761090</v>
      </c>
      <c r="B43846" t="s">
        <v>283</v>
      </c>
      <c r="C43846">
        <v>0</v>
      </c>
      <c r="G43846" t="s">
        <v>25</v>
      </c>
    </row>
    <row r="43847" spans="1:7">
      <c r="A43847">
        <v>761090</v>
      </c>
      <c r="B43847" t="s">
        <v>283</v>
      </c>
      <c r="C43847">
        <v>0</v>
      </c>
      <c r="E43847">
        <v>2026</v>
      </c>
      <c r="G43847" t="s">
        <v>25</v>
      </c>
    </row>
    <row r="43848" spans="1:7">
      <c r="A43848">
        <v>761090</v>
      </c>
      <c r="B43848" t="s">
        <v>283</v>
      </c>
      <c r="C43848">
        <v>0</v>
      </c>
      <c r="E43848">
        <v>2027</v>
      </c>
      <c r="G43848" t="s">
        <v>25</v>
      </c>
    </row>
    <row r="43849" spans="1:7">
      <c r="A43849">
        <v>761090</v>
      </c>
      <c r="B43849" t="s">
        <v>283</v>
      </c>
      <c r="C43849">
        <v>0</v>
      </c>
      <c r="E43849">
        <v>2028</v>
      </c>
      <c r="G43849" t="s">
        <v>25</v>
      </c>
    </row>
    <row r="43850" spans="1:7">
      <c r="A43850">
        <v>76109010</v>
      </c>
      <c r="B43850" t="s">
        <v>283</v>
      </c>
      <c r="C43850">
        <v>0</v>
      </c>
      <c r="G43850" t="s">
        <v>25</v>
      </c>
    </row>
    <row r="43851" spans="1:7">
      <c r="A43851">
        <v>76109010</v>
      </c>
      <c r="B43851" t="s">
        <v>283</v>
      </c>
      <c r="C43851">
        <v>0</v>
      </c>
      <c r="E43851">
        <v>2026</v>
      </c>
      <c r="G43851" t="s">
        <v>25</v>
      </c>
    </row>
    <row r="43852" spans="1:7">
      <c r="A43852">
        <v>76109010</v>
      </c>
      <c r="B43852" t="s">
        <v>283</v>
      </c>
      <c r="C43852">
        <v>0</v>
      </c>
      <c r="E43852">
        <v>2027</v>
      </c>
      <c r="G43852" t="s">
        <v>25</v>
      </c>
    </row>
    <row r="43853" spans="1:7">
      <c r="A43853">
        <v>76109010</v>
      </c>
      <c r="B43853" t="s">
        <v>283</v>
      </c>
      <c r="C43853">
        <v>0</v>
      </c>
      <c r="E43853">
        <v>2028</v>
      </c>
      <c r="G43853" t="s">
        <v>25</v>
      </c>
    </row>
    <row r="43854" spans="1:7">
      <c r="A43854">
        <v>76109090</v>
      </c>
      <c r="B43854" t="s">
        <v>283</v>
      </c>
      <c r="C43854">
        <v>0</v>
      </c>
      <c r="G43854" t="s">
        <v>25</v>
      </c>
    </row>
    <row r="43855" spans="1:7">
      <c r="A43855">
        <v>76109090</v>
      </c>
      <c r="B43855" t="s">
        <v>283</v>
      </c>
      <c r="C43855">
        <v>0</v>
      </c>
      <c r="E43855">
        <v>2026</v>
      </c>
      <c r="G43855" t="s">
        <v>25</v>
      </c>
    </row>
    <row r="43856" spans="1:7">
      <c r="A43856">
        <v>76109090</v>
      </c>
      <c r="B43856" t="s">
        <v>283</v>
      </c>
      <c r="C43856">
        <v>0</v>
      </c>
      <c r="E43856">
        <v>2027</v>
      </c>
      <c r="G43856" t="s">
        <v>25</v>
      </c>
    </row>
    <row r="43857" spans="1:7">
      <c r="A43857">
        <v>76109090</v>
      </c>
      <c r="B43857" t="s">
        <v>283</v>
      </c>
      <c r="C43857">
        <v>0</v>
      </c>
      <c r="E43857">
        <v>2028</v>
      </c>
      <c r="G43857" t="s">
        <v>25</v>
      </c>
    </row>
    <row r="43858" spans="1:7">
      <c r="A43858">
        <v>76110000</v>
      </c>
      <c r="B43858" t="s">
        <v>283</v>
      </c>
      <c r="C43858">
        <v>0</v>
      </c>
      <c r="G43858" t="s">
        <v>25</v>
      </c>
    </row>
    <row r="43859" spans="1:7">
      <c r="A43859">
        <v>76110000</v>
      </c>
      <c r="B43859" t="s">
        <v>283</v>
      </c>
      <c r="C43859">
        <v>0</v>
      </c>
      <c r="E43859">
        <v>2026</v>
      </c>
      <c r="G43859" t="s">
        <v>25</v>
      </c>
    </row>
    <row r="43860" spans="1:7">
      <c r="A43860">
        <v>76110000</v>
      </c>
      <c r="B43860" t="s">
        <v>283</v>
      </c>
      <c r="C43860">
        <v>0</v>
      </c>
      <c r="E43860">
        <v>2027</v>
      </c>
      <c r="G43860" t="s">
        <v>25</v>
      </c>
    </row>
    <row r="43861" spans="1:7">
      <c r="A43861">
        <v>76110000</v>
      </c>
      <c r="B43861" t="s">
        <v>283</v>
      </c>
      <c r="C43861">
        <v>0</v>
      </c>
      <c r="E43861">
        <v>2028</v>
      </c>
      <c r="G43861" t="s">
        <v>25</v>
      </c>
    </row>
    <row r="43862" spans="1:7">
      <c r="A43862">
        <v>7612</v>
      </c>
      <c r="B43862" t="s">
        <v>283</v>
      </c>
      <c r="C43862">
        <v>0</v>
      </c>
      <c r="G43862" t="s">
        <v>25</v>
      </c>
    </row>
    <row r="43863" spans="1:7">
      <c r="A43863">
        <v>7612</v>
      </c>
      <c r="B43863" t="s">
        <v>283</v>
      </c>
      <c r="C43863">
        <v>0</v>
      </c>
      <c r="E43863">
        <v>2026</v>
      </c>
      <c r="G43863" t="s">
        <v>25</v>
      </c>
    </row>
    <row r="43864" spans="1:7">
      <c r="A43864">
        <v>7612</v>
      </c>
      <c r="B43864" t="s">
        <v>283</v>
      </c>
      <c r="C43864">
        <v>0</v>
      </c>
      <c r="E43864">
        <v>2027</v>
      </c>
      <c r="G43864" t="s">
        <v>25</v>
      </c>
    </row>
    <row r="43865" spans="1:7">
      <c r="A43865">
        <v>7612</v>
      </c>
      <c r="B43865" t="s">
        <v>283</v>
      </c>
      <c r="C43865">
        <v>0</v>
      </c>
      <c r="E43865">
        <v>2028</v>
      </c>
      <c r="G43865" t="s">
        <v>25</v>
      </c>
    </row>
    <row r="43866" spans="1:7">
      <c r="A43866">
        <v>76130000</v>
      </c>
      <c r="B43866" t="s">
        <v>283</v>
      </c>
      <c r="C43866">
        <v>0</v>
      </c>
      <c r="G43866" t="s">
        <v>25</v>
      </c>
    </row>
    <row r="43867" spans="1:7">
      <c r="A43867">
        <v>76130000</v>
      </c>
      <c r="B43867" t="s">
        <v>283</v>
      </c>
      <c r="C43867">
        <v>0</v>
      </c>
      <c r="E43867">
        <v>2026</v>
      </c>
      <c r="G43867" t="s">
        <v>25</v>
      </c>
    </row>
    <row r="43868" spans="1:7">
      <c r="A43868">
        <v>76130000</v>
      </c>
      <c r="B43868" t="s">
        <v>283</v>
      </c>
      <c r="C43868">
        <v>0</v>
      </c>
      <c r="E43868">
        <v>2027</v>
      </c>
      <c r="G43868" t="s">
        <v>25</v>
      </c>
    </row>
    <row r="43869" spans="1:7">
      <c r="A43869">
        <v>76130000</v>
      </c>
      <c r="B43869" t="s">
        <v>283</v>
      </c>
      <c r="C43869">
        <v>0</v>
      </c>
      <c r="E43869">
        <v>2028</v>
      </c>
      <c r="G43869" t="s">
        <v>25</v>
      </c>
    </row>
    <row r="43870" spans="1:7">
      <c r="A43870">
        <v>7614</v>
      </c>
      <c r="B43870" t="s">
        <v>283</v>
      </c>
      <c r="C43870">
        <v>0</v>
      </c>
      <c r="G43870" t="s">
        <v>25</v>
      </c>
    </row>
    <row r="43871" spans="1:7">
      <c r="A43871">
        <v>7614</v>
      </c>
      <c r="B43871" t="s">
        <v>283</v>
      </c>
      <c r="C43871">
        <v>0</v>
      </c>
      <c r="E43871">
        <v>2026</v>
      </c>
      <c r="G43871" t="s">
        <v>25</v>
      </c>
    </row>
    <row r="43872" spans="1:7">
      <c r="A43872">
        <v>7614</v>
      </c>
      <c r="B43872" t="s">
        <v>283</v>
      </c>
      <c r="C43872">
        <v>0</v>
      </c>
      <c r="E43872">
        <v>2027</v>
      </c>
      <c r="G43872" t="s">
        <v>25</v>
      </c>
    </row>
    <row r="43873" spans="1:7">
      <c r="A43873">
        <v>7614</v>
      </c>
      <c r="B43873" t="s">
        <v>283</v>
      </c>
      <c r="C43873">
        <v>0</v>
      </c>
      <c r="E43873">
        <v>2028</v>
      </c>
      <c r="G43873" t="s">
        <v>25</v>
      </c>
    </row>
    <row r="43874" spans="1:7">
      <c r="A43874">
        <v>76161000</v>
      </c>
      <c r="B43874" t="s">
        <v>283</v>
      </c>
      <c r="C43874">
        <v>0</v>
      </c>
      <c r="G43874" t="s">
        <v>25</v>
      </c>
    </row>
    <row r="43875" spans="1:7">
      <c r="A43875">
        <v>76161000</v>
      </c>
      <c r="B43875" t="s">
        <v>283</v>
      </c>
      <c r="C43875">
        <v>0</v>
      </c>
      <c r="E43875">
        <v>2026</v>
      </c>
      <c r="G43875" t="s">
        <v>25</v>
      </c>
    </row>
    <row r="43876" spans="1:7">
      <c r="A43876">
        <v>76161000</v>
      </c>
      <c r="B43876" t="s">
        <v>283</v>
      </c>
      <c r="C43876">
        <v>0</v>
      </c>
      <c r="E43876">
        <v>2027</v>
      </c>
      <c r="G43876" t="s">
        <v>25</v>
      </c>
    </row>
    <row r="43877" spans="1:7">
      <c r="A43877">
        <v>76161000</v>
      </c>
      <c r="B43877" t="s">
        <v>283</v>
      </c>
      <c r="C43877">
        <v>0</v>
      </c>
      <c r="E43877">
        <v>2028</v>
      </c>
      <c r="G43877" t="s">
        <v>25</v>
      </c>
    </row>
    <row r="43878" spans="1:7">
      <c r="A43878">
        <v>76169100</v>
      </c>
      <c r="B43878" t="s">
        <v>283</v>
      </c>
      <c r="C43878">
        <v>0</v>
      </c>
      <c r="G43878" t="s">
        <v>25</v>
      </c>
    </row>
    <row r="43879" spans="1:7">
      <c r="A43879">
        <v>76169100</v>
      </c>
      <c r="B43879" t="s">
        <v>283</v>
      </c>
      <c r="C43879">
        <v>0</v>
      </c>
      <c r="E43879">
        <v>2026</v>
      </c>
      <c r="G43879" t="s">
        <v>25</v>
      </c>
    </row>
    <row r="43880" spans="1:7">
      <c r="A43880">
        <v>76169100</v>
      </c>
      <c r="B43880" t="s">
        <v>283</v>
      </c>
      <c r="C43880">
        <v>0</v>
      </c>
      <c r="E43880">
        <v>2027</v>
      </c>
      <c r="G43880" t="s">
        <v>25</v>
      </c>
    </row>
    <row r="43881" spans="1:7">
      <c r="A43881">
        <v>76169100</v>
      </c>
      <c r="B43881" t="s">
        <v>283</v>
      </c>
      <c r="C43881">
        <v>0</v>
      </c>
      <c r="E43881">
        <v>2028</v>
      </c>
      <c r="G43881" t="s">
        <v>25</v>
      </c>
    </row>
    <row r="43882" spans="1:7">
      <c r="A43882">
        <v>76169910</v>
      </c>
      <c r="B43882" t="s">
        <v>283</v>
      </c>
      <c r="C43882">
        <v>0</v>
      </c>
      <c r="G43882" t="s">
        <v>25</v>
      </c>
    </row>
    <row r="43883" spans="1:7">
      <c r="A43883">
        <v>76169910</v>
      </c>
      <c r="B43883" t="s">
        <v>283</v>
      </c>
      <c r="C43883">
        <v>0</v>
      </c>
      <c r="E43883">
        <v>2026</v>
      </c>
      <c r="G43883" t="s">
        <v>25</v>
      </c>
    </row>
    <row r="43884" spans="1:7">
      <c r="A43884">
        <v>76169910</v>
      </c>
      <c r="B43884" t="s">
        <v>283</v>
      </c>
      <c r="C43884">
        <v>0</v>
      </c>
      <c r="E43884">
        <v>2027</v>
      </c>
      <c r="G43884" t="s">
        <v>25</v>
      </c>
    </row>
    <row r="43885" spans="1:7">
      <c r="A43885">
        <v>76169910</v>
      </c>
      <c r="B43885" t="s">
        <v>283</v>
      </c>
      <c r="C43885">
        <v>0</v>
      </c>
      <c r="E43885">
        <v>2028</v>
      </c>
      <c r="G43885" t="s">
        <v>25</v>
      </c>
    </row>
    <row r="43886" spans="1:7">
      <c r="A43886">
        <v>76169990</v>
      </c>
      <c r="B43886" t="s">
        <v>283</v>
      </c>
      <c r="C43886">
        <v>0</v>
      </c>
      <c r="G43886" t="s">
        <v>25</v>
      </c>
    </row>
    <row r="43887" spans="1:7">
      <c r="A43887">
        <v>76169990</v>
      </c>
      <c r="B43887" t="s">
        <v>283</v>
      </c>
      <c r="C43887">
        <v>0</v>
      </c>
      <c r="E43887">
        <v>2026</v>
      </c>
      <c r="G43887" t="s">
        <v>25</v>
      </c>
    </row>
    <row r="43888" spans="1:7">
      <c r="A43888">
        <v>76169990</v>
      </c>
      <c r="B43888" t="s">
        <v>283</v>
      </c>
      <c r="C43888">
        <v>0</v>
      </c>
      <c r="E43888">
        <v>2027</v>
      </c>
      <c r="G43888" t="s">
        <v>25</v>
      </c>
    </row>
    <row r="43889" spans="1:7">
      <c r="A43889">
        <v>76169990</v>
      </c>
      <c r="B43889" t="s">
        <v>283</v>
      </c>
      <c r="C43889">
        <v>0</v>
      </c>
      <c r="E43889">
        <v>2028</v>
      </c>
      <c r="G43889" t="s">
        <v>25</v>
      </c>
    </row>
    <row r="43890" spans="1:7">
      <c r="A43890">
        <v>28041000</v>
      </c>
      <c r="B43890" t="s">
        <v>283</v>
      </c>
      <c r="C43890">
        <v>0</v>
      </c>
      <c r="G43890" t="s">
        <v>272</v>
      </c>
    </row>
    <row r="43891" spans="1:7">
      <c r="A43891">
        <v>28041000</v>
      </c>
      <c r="B43891" t="s">
        <v>283</v>
      </c>
      <c r="C43891">
        <v>0</v>
      </c>
      <c r="E43891">
        <v>2026</v>
      </c>
      <c r="G43891" t="s">
        <v>272</v>
      </c>
    </row>
    <row r="43892" spans="1:7">
      <c r="A43892">
        <v>28041000</v>
      </c>
      <c r="B43892" t="s">
        <v>283</v>
      </c>
      <c r="C43892">
        <v>0</v>
      </c>
      <c r="E43892">
        <v>2027</v>
      </c>
      <c r="G43892" t="s">
        <v>272</v>
      </c>
    </row>
    <row r="43893" spans="1:7">
      <c r="A43893">
        <v>28041000</v>
      </c>
      <c r="B43893" t="s">
        <v>283</v>
      </c>
      <c r="C43893">
        <v>0</v>
      </c>
      <c r="E43893">
        <v>2028</v>
      </c>
      <c r="G43893" t="s">
        <v>272</v>
      </c>
    </row>
    <row r="43894" spans="1:7">
      <c r="A43894">
        <v>26011200</v>
      </c>
      <c r="B43894" t="s">
        <v>283</v>
      </c>
      <c r="C43894">
        <v>0</v>
      </c>
      <c r="G43894" t="s">
        <v>273</v>
      </c>
    </row>
    <row r="43895" spans="1:7">
      <c r="A43895">
        <v>26011200</v>
      </c>
      <c r="B43895" t="s">
        <v>283</v>
      </c>
      <c r="C43895">
        <v>0</v>
      </c>
      <c r="E43895">
        <v>2026</v>
      </c>
      <c r="G43895" t="s">
        <v>273</v>
      </c>
    </row>
    <row r="43896" spans="1:7">
      <c r="A43896">
        <v>26011200</v>
      </c>
      <c r="B43896" t="s">
        <v>283</v>
      </c>
      <c r="C43896">
        <v>0</v>
      </c>
      <c r="E43896">
        <v>2027</v>
      </c>
      <c r="G43896" t="s">
        <v>273</v>
      </c>
    </row>
    <row r="43897" spans="1:7">
      <c r="A43897">
        <v>26011200</v>
      </c>
      <c r="B43897" t="s">
        <v>283</v>
      </c>
      <c r="C43897">
        <v>0</v>
      </c>
      <c r="E43897">
        <v>2028</v>
      </c>
      <c r="G43897" t="s">
        <v>273</v>
      </c>
    </row>
    <row r="43898" spans="1:7">
      <c r="A43898">
        <v>7201</v>
      </c>
      <c r="B43898" t="s">
        <v>283</v>
      </c>
      <c r="C43898">
        <v>0</v>
      </c>
      <c r="G43898" t="s">
        <v>273</v>
      </c>
    </row>
    <row r="43899" spans="1:7">
      <c r="A43899">
        <v>7201</v>
      </c>
      <c r="B43899" t="s">
        <v>283</v>
      </c>
      <c r="C43899">
        <v>0</v>
      </c>
      <c r="E43899">
        <v>2026</v>
      </c>
      <c r="G43899" t="s">
        <v>273</v>
      </c>
    </row>
    <row r="43900" spans="1:7">
      <c r="A43900">
        <v>7201</v>
      </c>
      <c r="B43900" t="s">
        <v>283</v>
      </c>
      <c r="C43900">
        <v>0</v>
      </c>
      <c r="E43900">
        <v>2027</v>
      </c>
      <c r="G43900" t="s">
        <v>273</v>
      </c>
    </row>
    <row r="43901" spans="1:7">
      <c r="A43901">
        <v>7201</v>
      </c>
      <c r="B43901" t="s">
        <v>283</v>
      </c>
      <c r="C43901">
        <v>0</v>
      </c>
      <c r="E43901">
        <v>2028</v>
      </c>
      <c r="G43901" t="s">
        <v>273</v>
      </c>
    </row>
    <row r="43902" spans="1:7">
      <c r="A43902">
        <v>720211</v>
      </c>
      <c r="B43902" t="s">
        <v>283</v>
      </c>
      <c r="C43902">
        <v>0</v>
      </c>
      <c r="G43902" t="s">
        <v>273</v>
      </c>
    </row>
    <row r="43903" spans="1:7">
      <c r="A43903">
        <v>720211</v>
      </c>
      <c r="B43903" t="s">
        <v>283</v>
      </c>
      <c r="C43903">
        <v>0</v>
      </c>
      <c r="E43903">
        <v>2026</v>
      </c>
      <c r="G43903" t="s">
        <v>273</v>
      </c>
    </row>
    <row r="43904" spans="1:7">
      <c r="A43904">
        <v>720211</v>
      </c>
      <c r="B43904" t="s">
        <v>283</v>
      </c>
      <c r="C43904">
        <v>0</v>
      </c>
      <c r="E43904">
        <v>2027</v>
      </c>
      <c r="G43904" t="s">
        <v>273</v>
      </c>
    </row>
    <row r="43905" spans="1:7">
      <c r="A43905">
        <v>720211</v>
      </c>
      <c r="B43905" t="s">
        <v>283</v>
      </c>
      <c r="C43905">
        <v>0</v>
      </c>
      <c r="E43905">
        <v>2028</v>
      </c>
      <c r="G43905" t="s">
        <v>273</v>
      </c>
    </row>
    <row r="43906" spans="1:7">
      <c r="A43906">
        <v>720219</v>
      </c>
      <c r="B43906" t="s">
        <v>283</v>
      </c>
      <c r="C43906">
        <v>0</v>
      </c>
      <c r="G43906" t="s">
        <v>273</v>
      </c>
    </row>
    <row r="43907" spans="1:7">
      <c r="A43907">
        <v>720219</v>
      </c>
      <c r="B43907" t="s">
        <v>283</v>
      </c>
      <c r="C43907">
        <v>0</v>
      </c>
      <c r="E43907">
        <v>2026</v>
      </c>
      <c r="G43907" t="s">
        <v>273</v>
      </c>
    </row>
    <row r="43908" spans="1:7">
      <c r="A43908">
        <v>720219</v>
      </c>
      <c r="B43908" t="s">
        <v>283</v>
      </c>
      <c r="C43908">
        <v>0</v>
      </c>
      <c r="E43908">
        <v>2027</v>
      </c>
      <c r="G43908" t="s">
        <v>273</v>
      </c>
    </row>
    <row r="43909" spans="1:7">
      <c r="A43909">
        <v>720219</v>
      </c>
      <c r="B43909" t="s">
        <v>283</v>
      </c>
      <c r="C43909">
        <v>0</v>
      </c>
      <c r="E43909">
        <v>2028</v>
      </c>
      <c r="G43909" t="s">
        <v>273</v>
      </c>
    </row>
    <row r="43910" spans="1:7">
      <c r="A43910">
        <v>720241</v>
      </c>
      <c r="B43910" t="s">
        <v>283</v>
      </c>
      <c r="C43910">
        <v>0</v>
      </c>
      <c r="G43910" t="s">
        <v>273</v>
      </c>
    </row>
    <row r="43911" spans="1:7">
      <c r="A43911">
        <v>720241</v>
      </c>
      <c r="B43911" t="s">
        <v>283</v>
      </c>
      <c r="C43911">
        <v>0</v>
      </c>
      <c r="E43911">
        <v>2026</v>
      </c>
      <c r="G43911" t="s">
        <v>273</v>
      </c>
    </row>
    <row r="43912" spans="1:7">
      <c r="A43912">
        <v>720241</v>
      </c>
      <c r="B43912" t="s">
        <v>283</v>
      </c>
      <c r="C43912">
        <v>0</v>
      </c>
      <c r="E43912">
        <v>2027</v>
      </c>
      <c r="G43912" t="s">
        <v>273</v>
      </c>
    </row>
    <row r="43913" spans="1:7">
      <c r="A43913">
        <v>720241</v>
      </c>
      <c r="B43913" t="s">
        <v>283</v>
      </c>
      <c r="C43913">
        <v>0</v>
      </c>
      <c r="E43913">
        <v>2028</v>
      </c>
      <c r="G43913" t="s">
        <v>273</v>
      </c>
    </row>
    <row r="43914" spans="1:7">
      <c r="A43914">
        <v>720249</v>
      </c>
      <c r="B43914" t="s">
        <v>283</v>
      </c>
      <c r="C43914">
        <v>0</v>
      </c>
      <c r="G43914" t="s">
        <v>273</v>
      </c>
    </row>
    <row r="43915" spans="1:7">
      <c r="A43915">
        <v>720249</v>
      </c>
      <c r="B43915" t="s">
        <v>283</v>
      </c>
      <c r="C43915">
        <v>0</v>
      </c>
      <c r="E43915">
        <v>2026</v>
      </c>
      <c r="G43915" t="s">
        <v>273</v>
      </c>
    </row>
    <row r="43916" spans="1:7">
      <c r="A43916">
        <v>720249</v>
      </c>
      <c r="B43916" t="s">
        <v>283</v>
      </c>
      <c r="C43916">
        <v>0</v>
      </c>
      <c r="E43916">
        <v>2027</v>
      </c>
      <c r="G43916" t="s">
        <v>273</v>
      </c>
    </row>
    <row r="43917" spans="1:7">
      <c r="A43917">
        <v>720249</v>
      </c>
      <c r="B43917" t="s">
        <v>283</v>
      </c>
      <c r="C43917">
        <v>0</v>
      </c>
      <c r="E43917">
        <v>2028</v>
      </c>
      <c r="G43917" t="s">
        <v>273</v>
      </c>
    </row>
    <row r="43918" spans="1:7">
      <c r="A43918">
        <v>72026000</v>
      </c>
      <c r="B43918" t="s">
        <v>283</v>
      </c>
      <c r="C43918">
        <v>0</v>
      </c>
      <c r="G43918" t="s">
        <v>273</v>
      </c>
    </row>
    <row r="43919" spans="1:7">
      <c r="A43919">
        <v>72026000</v>
      </c>
      <c r="B43919" t="s">
        <v>283</v>
      </c>
      <c r="C43919">
        <v>0</v>
      </c>
      <c r="E43919">
        <v>2026</v>
      </c>
      <c r="G43919" t="s">
        <v>273</v>
      </c>
    </row>
    <row r="43920" spans="1:7">
      <c r="A43920">
        <v>72026000</v>
      </c>
      <c r="B43920" t="s">
        <v>283</v>
      </c>
      <c r="C43920">
        <v>0</v>
      </c>
      <c r="E43920">
        <v>2027</v>
      </c>
      <c r="G43920" t="s">
        <v>273</v>
      </c>
    </row>
    <row r="43921" spans="1:7">
      <c r="A43921">
        <v>72026000</v>
      </c>
      <c r="B43921" t="s">
        <v>283</v>
      </c>
      <c r="C43921">
        <v>0</v>
      </c>
      <c r="E43921">
        <v>2028</v>
      </c>
      <c r="G43921" t="s">
        <v>273</v>
      </c>
    </row>
    <row r="43922" spans="1:7">
      <c r="A43922">
        <v>7203</v>
      </c>
      <c r="B43922" t="s">
        <v>283</v>
      </c>
      <c r="C43922">
        <v>0</v>
      </c>
      <c r="G43922" t="s">
        <v>273</v>
      </c>
    </row>
    <row r="43923" spans="1:7">
      <c r="A43923">
        <v>7203</v>
      </c>
      <c r="B43923" t="s">
        <v>283</v>
      </c>
      <c r="C43923">
        <v>0</v>
      </c>
      <c r="E43923">
        <v>2026</v>
      </c>
      <c r="G43923" t="s">
        <v>273</v>
      </c>
    </row>
    <row r="43924" spans="1:7">
      <c r="A43924">
        <v>7203</v>
      </c>
      <c r="B43924" t="s">
        <v>283</v>
      </c>
      <c r="C43924">
        <v>0</v>
      </c>
      <c r="E43924">
        <v>2027</v>
      </c>
      <c r="G43924" t="s">
        <v>273</v>
      </c>
    </row>
    <row r="43925" spans="1:7">
      <c r="A43925">
        <v>7203</v>
      </c>
      <c r="B43925" t="s">
        <v>283</v>
      </c>
      <c r="C43925">
        <v>0</v>
      </c>
      <c r="E43925">
        <v>2028</v>
      </c>
      <c r="G43925" t="s">
        <v>273</v>
      </c>
    </row>
    <row r="43926" spans="1:7">
      <c r="A43926">
        <v>7205</v>
      </c>
      <c r="B43926" t="s">
        <v>283</v>
      </c>
      <c r="C43926">
        <v>0</v>
      </c>
      <c r="G43926" t="s">
        <v>273</v>
      </c>
    </row>
    <row r="43927" spans="1:7">
      <c r="A43927">
        <v>7205</v>
      </c>
      <c r="B43927" t="s">
        <v>283</v>
      </c>
      <c r="C43927">
        <v>0</v>
      </c>
      <c r="E43927">
        <v>2026</v>
      </c>
      <c r="G43927" t="s">
        <v>273</v>
      </c>
    </row>
    <row r="43928" spans="1:7">
      <c r="A43928">
        <v>7205</v>
      </c>
      <c r="B43928" t="s">
        <v>283</v>
      </c>
      <c r="C43928">
        <v>0</v>
      </c>
      <c r="E43928">
        <v>2027</v>
      </c>
      <c r="G43928" t="s">
        <v>273</v>
      </c>
    </row>
    <row r="43929" spans="1:7">
      <c r="A43929">
        <v>7205</v>
      </c>
      <c r="B43929" t="s">
        <v>283</v>
      </c>
      <c r="C43929">
        <v>0</v>
      </c>
      <c r="E43929">
        <v>2028</v>
      </c>
      <c r="G43929" t="s">
        <v>273</v>
      </c>
    </row>
    <row r="43930" spans="1:7">
      <c r="A43930">
        <v>7206</v>
      </c>
      <c r="B43930" t="s">
        <v>283</v>
      </c>
      <c r="C43930">
        <v>0</v>
      </c>
      <c r="G43930" t="s">
        <v>273</v>
      </c>
    </row>
    <row r="43931" spans="1:7">
      <c r="A43931">
        <v>7206</v>
      </c>
      <c r="B43931" t="s">
        <v>283</v>
      </c>
      <c r="C43931">
        <v>0</v>
      </c>
      <c r="E43931">
        <v>2026</v>
      </c>
      <c r="G43931" t="s">
        <v>273</v>
      </c>
    </row>
    <row r="43932" spans="1:7">
      <c r="A43932">
        <v>7206</v>
      </c>
      <c r="B43932" t="s">
        <v>283</v>
      </c>
      <c r="C43932">
        <v>0</v>
      </c>
      <c r="E43932">
        <v>2027</v>
      </c>
      <c r="G43932" t="s">
        <v>273</v>
      </c>
    </row>
    <row r="43933" spans="1:7">
      <c r="A43933">
        <v>7206</v>
      </c>
      <c r="B43933" t="s">
        <v>283</v>
      </c>
      <c r="C43933">
        <v>0</v>
      </c>
      <c r="E43933">
        <v>2028</v>
      </c>
      <c r="G43933" t="s">
        <v>273</v>
      </c>
    </row>
    <row r="43934" spans="1:7">
      <c r="A43934">
        <v>72061000</v>
      </c>
      <c r="B43934" t="s">
        <v>283</v>
      </c>
      <c r="C43934">
        <v>0</v>
      </c>
      <c r="G43934" t="s">
        <v>273</v>
      </c>
    </row>
    <row r="43935" spans="1:7">
      <c r="A43935">
        <v>72061000</v>
      </c>
      <c r="B43935" t="s">
        <v>283</v>
      </c>
      <c r="C43935">
        <v>0</v>
      </c>
      <c r="E43935">
        <v>2026</v>
      </c>
      <c r="G43935" t="s">
        <v>273</v>
      </c>
    </row>
    <row r="43936" spans="1:7">
      <c r="A43936">
        <v>72061000</v>
      </c>
      <c r="B43936" t="s">
        <v>283</v>
      </c>
      <c r="C43936">
        <v>0</v>
      </c>
      <c r="E43936">
        <v>2027</v>
      </c>
      <c r="G43936" t="s">
        <v>273</v>
      </c>
    </row>
    <row r="43937" spans="1:7">
      <c r="A43937">
        <v>72061000</v>
      </c>
      <c r="B43937" t="s">
        <v>283</v>
      </c>
      <c r="C43937">
        <v>0</v>
      </c>
      <c r="E43937">
        <v>2028</v>
      </c>
      <c r="G43937" t="s">
        <v>273</v>
      </c>
    </row>
    <row r="43938" spans="1:7">
      <c r="A43938">
        <v>72069000</v>
      </c>
      <c r="B43938" t="s">
        <v>283</v>
      </c>
      <c r="C43938">
        <v>0</v>
      </c>
      <c r="G43938" t="s">
        <v>273</v>
      </c>
    </row>
    <row r="43939" spans="1:7">
      <c r="A43939">
        <v>72069000</v>
      </c>
      <c r="B43939" t="s">
        <v>283</v>
      </c>
      <c r="C43939">
        <v>0</v>
      </c>
      <c r="E43939">
        <v>2026</v>
      </c>
      <c r="G43939" t="s">
        <v>273</v>
      </c>
    </row>
    <row r="43940" spans="1:7">
      <c r="A43940">
        <v>72069000</v>
      </c>
      <c r="B43940" t="s">
        <v>283</v>
      </c>
      <c r="C43940">
        <v>0</v>
      </c>
      <c r="E43940">
        <v>2027</v>
      </c>
      <c r="G43940" t="s">
        <v>273</v>
      </c>
    </row>
    <row r="43941" spans="1:7">
      <c r="A43941">
        <v>72069000</v>
      </c>
      <c r="B43941" t="s">
        <v>283</v>
      </c>
      <c r="C43941">
        <v>0</v>
      </c>
      <c r="E43941">
        <v>2028</v>
      </c>
      <c r="G43941" t="s">
        <v>273</v>
      </c>
    </row>
    <row r="43942" spans="1:7">
      <c r="A43942">
        <v>7207</v>
      </c>
      <c r="B43942" t="s">
        <v>283</v>
      </c>
      <c r="C43942">
        <v>0</v>
      </c>
      <c r="G43942" t="s">
        <v>273</v>
      </c>
    </row>
    <row r="43943" spans="1:7">
      <c r="A43943">
        <v>7207</v>
      </c>
      <c r="B43943" t="s">
        <v>283</v>
      </c>
      <c r="C43943">
        <v>0</v>
      </c>
      <c r="E43943">
        <v>2026</v>
      </c>
      <c r="G43943" t="s">
        <v>273</v>
      </c>
    </row>
    <row r="43944" spans="1:7">
      <c r="A43944">
        <v>7207</v>
      </c>
      <c r="B43944" t="s">
        <v>283</v>
      </c>
      <c r="C43944">
        <v>0</v>
      </c>
      <c r="E43944">
        <v>2027</v>
      </c>
      <c r="G43944" t="s">
        <v>273</v>
      </c>
    </row>
    <row r="43945" spans="1:7">
      <c r="A43945">
        <v>7207</v>
      </c>
      <c r="B43945" t="s">
        <v>283</v>
      </c>
      <c r="C43945">
        <v>0</v>
      </c>
      <c r="E43945">
        <v>2028</v>
      </c>
      <c r="G43945" t="s">
        <v>273</v>
      </c>
    </row>
    <row r="43946" spans="1:7">
      <c r="A43946">
        <v>72071111</v>
      </c>
      <c r="B43946" t="s">
        <v>283</v>
      </c>
      <c r="C43946">
        <v>0</v>
      </c>
      <c r="G43946" t="s">
        <v>273</v>
      </c>
    </row>
    <row r="43947" spans="1:7">
      <c r="A43947">
        <v>72071111</v>
      </c>
      <c r="B43947" t="s">
        <v>283</v>
      </c>
      <c r="C43947">
        <v>0</v>
      </c>
      <c r="E43947">
        <v>2026</v>
      </c>
      <c r="G43947" t="s">
        <v>273</v>
      </c>
    </row>
    <row r="43948" spans="1:7">
      <c r="A43948">
        <v>72071111</v>
      </c>
      <c r="B43948" t="s">
        <v>283</v>
      </c>
      <c r="C43948">
        <v>0</v>
      </c>
      <c r="E43948">
        <v>2027</v>
      </c>
      <c r="G43948" t="s">
        <v>273</v>
      </c>
    </row>
    <row r="43949" spans="1:7">
      <c r="A43949">
        <v>72071111</v>
      </c>
      <c r="B43949" t="s">
        <v>283</v>
      </c>
      <c r="C43949">
        <v>0</v>
      </c>
      <c r="E43949">
        <v>2028</v>
      </c>
      <c r="G43949" t="s">
        <v>273</v>
      </c>
    </row>
    <row r="43950" spans="1:7">
      <c r="A43950">
        <v>72071114</v>
      </c>
      <c r="B43950" t="s">
        <v>283</v>
      </c>
      <c r="C43950">
        <v>0</v>
      </c>
      <c r="G43950" t="s">
        <v>273</v>
      </c>
    </row>
    <row r="43951" spans="1:7">
      <c r="A43951">
        <v>72071114</v>
      </c>
      <c r="B43951" t="s">
        <v>283</v>
      </c>
      <c r="C43951">
        <v>0</v>
      </c>
      <c r="E43951">
        <v>2026</v>
      </c>
      <c r="G43951" t="s">
        <v>273</v>
      </c>
    </row>
    <row r="43952" spans="1:7">
      <c r="A43952">
        <v>72071114</v>
      </c>
      <c r="B43952" t="s">
        <v>283</v>
      </c>
      <c r="C43952">
        <v>0</v>
      </c>
      <c r="E43952">
        <v>2027</v>
      </c>
      <c r="G43952" t="s">
        <v>273</v>
      </c>
    </row>
    <row r="43953" spans="1:7">
      <c r="A43953">
        <v>72071114</v>
      </c>
      <c r="B43953" t="s">
        <v>283</v>
      </c>
      <c r="C43953">
        <v>0</v>
      </c>
      <c r="E43953">
        <v>2028</v>
      </c>
      <c r="G43953" t="s">
        <v>273</v>
      </c>
    </row>
    <row r="43954" spans="1:7">
      <c r="A43954">
        <v>72071116</v>
      </c>
      <c r="B43954" t="s">
        <v>283</v>
      </c>
      <c r="C43954">
        <v>0</v>
      </c>
      <c r="G43954" t="s">
        <v>273</v>
      </c>
    </row>
    <row r="43955" spans="1:7">
      <c r="A43955">
        <v>72071116</v>
      </c>
      <c r="B43955" t="s">
        <v>283</v>
      </c>
      <c r="C43955">
        <v>0</v>
      </c>
      <c r="E43955">
        <v>2026</v>
      </c>
      <c r="G43955" t="s">
        <v>273</v>
      </c>
    </row>
    <row r="43956" spans="1:7">
      <c r="A43956">
        <v>72071116</v>
      </c>
      <c r="B43956" t="s">
        <v>283</v>
      </c>
      <c r="C43956">
        <v>0</v>
      </c>
      <c r="E43956">
        <v>2027</v>
      </c>
      <c r="G43956" t="s">
        <v>273</v>
      </c>
    </row>
    <row r="43957" spans="1:7">
      <c r="A43957">
        <v>72071116</v>
      </c>
      <c r="B43957" t="s">
        <v>283</v>
      </c>
      <c r="C43957">
        <v>0</v>
      </c>
      <c r="E43957">
        <v>2028</v>
      </c>
      <c r="G43957" t="s">
        <v>273</v>
      </c>
    </row>
    <row r="43958" spans="1:7">
      <c r="A43958">
        <v>72071190</v>
      </c>
      <c r="B43958" t="s">
        <v>283</v>
      </c>
      <c r="C43958">
        <v>0</v>
      </c>
      <c r="G43958" t="s">
        <v>273</v>
      </c>
    </row>
    <row r="43959" spans="1:7">
      <c r="A43959">
        <v>72071190</v>
      </c>
      <c r="B43959" t="s">
        <v>283</v>
      </c>
      <c r="C43959">
        <v>0</v>
      </c>
      <c r="E43959">
        <v>2026</v>
      </c>
      <c r="G43959" t="s">
        <v>273</v>
      </c>
    </row>
    <row r="43960" spans="1:7">
      <c r="A43960">
        <v>72071190</v>
      </c>
      <c r="B43960" t="s">
        <v>283</v>
      </c>
      <c r="C43960">
        <v>0</v>
      </c>
      <c r="E43960">
        <v>2027</v>
      </c>
      <c r="G43960" t="s">
        <v>273</v>
      </c>
    </row>
    <row r="43961" spans="1:7">
      <c r="A43961">
        <v>72071190</v>
      </c>
      <c r="B43961" t="s">
        <v>283</v>
      </c>
      <c r="C43961">
        <v>0</v>
      </c>
      <c r="E43961">
        <v>2028</v>
      </c>
      <c r="G43961" t="s">
        <v>273</v>
      </c>
    </row>
    <row r="43962" spans="1:7">
      <c r="A43962">
        <v>72071210</v>
      </c>
      <c r="B43962" t="s">
        <v>283</v>
      </c>
      <c r="C43962">
        <v>0</v>
      </c>
      <c r="G43962" t="s">
        <v>273</v>
      </c>
    </row>
    <row r="43963" spans="1:7">
      <c r="A43963">
        <v>72071210</v>
      </c>
      <c r="B43963" t="s">
        <v>283</v>
      </c>
      <c r="C43963">
        <v>0</v>
      </c>
      <c r="E43963">
        <v>2026</v>
      </c>
      <c r="G43963" t="s">
        <v>273</v>
      </c>
    </row>
    <row r="43964" spans="1:7">
      <c r="A43964">
        <v>72071210</v>
      </c>
      <c r="B43964" t="s">
        <v>283</v>
      </c>
      <c r="C43964">
        <v>0</v>
      </c>
      <c r="E43964">
        <v>2027</v>
      </c>
      <c r="G43964" t="s">
        <v>273</v>
      </c>
    </row>
    <row r="43965" spans="1:7">
      <c r="A43965">
        <v>72071210</v>
      </c>
      <c r="B43965" t="s">
        <v>283</v>
      </c>
      <c r="C43965">
        <v>0</v>
      </c>
      <c r="E43965">
        <v>2028</v>
      </c>
      <c r="G43965" t="s">
        <v>273</v>
      </c>
    </row>
    <row r="43966" spans="1:7">
      <c r="A43966">
        <v>72071290</v>
      </c>
      <c r="B43966" t="s">
        <v>283</v>
      </c>
      <c r="C43966">
        <v>0</v>
      </c>
      <c r="G43966" t="s">
        <v>273</v>
      </c>
    </row>
    <row r="43967" spans="1:7">
      <c r="A43967">
        <v>72071290</v>
      </c>
      <c r="B43967" t="s">
        <v>283</v>
      </c>
      <c r="C43967">
        <v>0</v>
      </c>
      <c r="E43967">
        <v>2026</v>
      </c>
      <c r="G43967" t="s">
        <v>273</v>
      </c>
    </row>
    <row r="43968" spans="1:7">
      <c r="A43968">
        <v>72071290</v>
      </c>
      <c r="B43968" t="s">
        <v>283</v>
      </c>
      <c r="C43968">
        <v>0</v>
      </c>
      <c r="E43968">
        <v>2027</v>
      </c>
      <c r="G43968" t="s">
        <v>273</v>
      </c>
    </row>
    <row r="43969" spans="1:7">
      <c r="A43969">
        <v>72071290</v>
      </c>
      <c r="B43969" t="s">
        <v>283</v>
      </c>
      <c r="C43969">
        <v>0</v>
      </c>
      <c r="E43969">
        <v>2028</v>
      </c>
      <c r="G43969" t="s">
        <v>273</v>
      </c>
    </row>
    <row r="43970" spans="1:7">
      <c r="A43970">
        <v>72071912</v>
      </c>
      <c r="B43970" t="s">
        <v>283</v>
      </c>
      <c r="C43970">
        <v>0</v>
      </c>
      <c r="G43970" t="s">
        <v>273</v>
      </c>
    </row>
    <row r="43971" spans="1:7">
      <c r="A43971">
        <v>72071912</v>
      </c>
      <c r="B43971" t="s">
        <v>283</v>
      </c>
      <c r="C43971">
        <v>0</v>
      </c>
      <c r="E43971">
        <v>2026</v>
      </c>
      <c r="G43971" t="s">
        <v>273</v>
      </c>
    </row>
    <row r="43972" spans="1:7">
      <c r="A43972">
        <v>72071912</v>
      </c>
      <c r="B43972" t="s">
        <v>283</v>
      </c>
      <c r="C43972">
        <v>0</v>
      </c>
      <c r="E43972">
        <v>2027</v>
      </c>
      <c r="G43972" t="s">
        <v>273</v>
      </c>
    </row>
    <row r="43973" spans="1:7">
      <c r="A43973">
        <v>72071912</v>
      </c>
      <c r="B43973" t="s">
        <v>283</v>
      </c>
      <c r="C43973">
        <v>0</v>
      </c>
      <c r="E43973">
        <v>2028</v>
      </c>
      <c r="G43973" t="s">
        <v>273</v>
      </c>
    </row>
    <row r="43974" spans="1:7">
      <c r="A43974">
        <v>72071919</v>
      </c>
      <c r="B43974" t="s">
        <v>283</v>
      </c>
      <c r="C43974">
        <v>0</v>
      </c>
      <c r="G43974" t="s">
        <v>273</v>
      </c>
    </row>
    <row r="43975" spans="1:7">
      <c r="A43975">
        <v>72071919</v>
      </c>
      <c r="B43975" t="s">
        <v>283</v>
      </c>
      <c r="C43975">
        <v>0</v>
      </c>
      <c r="E43975">
        <v>2026</v>
      </c>
      <c r="G43975" t="s">
        <v>273</v>
      </c>
    </row>
    <row r="43976" spans="1:7">
      <c r="A43976">
        <v>72071919</v>
      </c>
      <c r="B43976" t="s">
        <v>283</v>
      </c>
      <c r="C43976">
        <v>0</v>
      </c>
      <c r="E43976">
        <v>2027</v>
      </c>
      <c r="G43976" t="s">
        <v>273</v>
      </c>
    </row>
    <row r="43977" spans="1:7">
      <c r="A43977">
        <v>72071919</v>
      </c>
      <c r="B43977" t="s">
        <v>283</v>
      </c>
      <c r="C43977">
        <v>0</v>
      </c>
      <c r="E43977">
        <v>2028</v>
      </c>
      <c r="G43977" t="s">
        <v>273</v>
      </c>
    </row>
    <row r="43978" spans="1:7">
      <c r="A43978">
        <v>72071980</v>
      </c>
      <c r="B43978" t="s">
        <v>283</v>
      </c>
      <c r="C43978">
        <v>0</v>
      </c>
      <c r="G43978" t="s">
        <v>273</v>
      </c>
    </row>
    <row r="43979" spans="1:7">
      <c r="A43979">
        <v>72071980</v>
      </c>
      <c r="B43979" t="s">
        <v>283</v>
      </c>
      <c r="C43979">
        <v>0</v>
      </c>
      <c r="E43979">
        <v>2026</v>
      </c>
      <c r="G43979" t="s">
        <v>273</v>
      </c>
    </row>
    <row r="43980" spans="1:7">
      <c r="A43980">
        <v>72071980</v>
      </c>
      <c r="B43980" t="s">
        <v>283</v>
      </c>
      <c r="C43980">
        <v>0</v>
      </c>
      <c r="E43980">
        <v>2027</v>
      </c>
      <c r="G43980" t="s">
        <v>273</v>
      </c>
    </row>
    <row r="43981" spans="1:7">
      <c r="A43981">
        <v>72071980</v>
      </c>
      <c r="B43981" t="s">
        <v>283</v>
      </c>
      <c r="C43981">
        <v>0</v>
      </c>
      <c r="E43981">
        <v>2028</v>
      </c>
      <c r="G43981" t="s">
        <v>273</v>
      </c>
    </row>
    <row r="43982" spans="1:7">
      <c r="A43982">
        <v>72072011</v>
      </c>
      <c r="B43982" t="s">
        <v>283</v>
      </c>
      <c r="C43982">
        <v>0</v>
      </c>
      <c r="G43982" t="s">
        <v>273</v>
      </c>
    </row>
    <row r="43983" spans="1:7">
      <c r="A43983">
        <v>72072011</v>
      </c>
      <c r="B43983" t="s">
        <v>283</v>
      </c>
      <c r="C43983">
        <v>0</v>
      </c>
      <c r="E43983">
        <v>2026</v>
      </c>
      <c r="G43983" t="s">
        <v>273</v>
      </c>
    </row>
    <row r="43984" spans="1:7">
      <c r="A43984">
        <v>72072011</v>
      </c>
      <c r="B43984" t="s">
        <v>283</v>
      </c>
      <c r="C43984">
        <v>0</v>
      </c>
      <c r="E43984">
        <v>2027</v>
      </c>
      <c r="G43984" t="s">
        <v>273</v>
      </c>
    </row>
    <row r="43985" spans="1:7">
      <c r="A43985">
        <v>72072011</v>
      </c>
      <c r="B43985" t="s">
        <v>283</v>
      </c>
      <c r="C43985">
        <v>0</v>
      </c>
      <c r="E43985">
        <v>2028</v>
      </c>
      <c r="G43985" t="s">
        <v>273</v>
      </c>
    </row>
    <row r="43986" spans="1:7">
      <c r="A43986">
        <v>72072015</v>
      </c>
      <c r="B43986" t="s">
        <v>283</v>
      </c>
      <c r="C43986">
        <v>0</v>
      </c>
      <c r="G43986" t="s">
        <v>273</v>
      </c>
    </row>
    <row r="43987" spans="1:7">
      <c r="A43987">
        <v>72072015</v>
      </c>
      <c r="B43987" t="s">
        <v>283</v>
      </c>
      <c r="C43987">
        <v>0</v>
      </c>
      <c r="E43987">
        <v>2026</v>
      </c>
      <c r="G43987" t="s">
        <v>273</v>
      </c>
    </row>
    <row r="43988" spans="1:7">
      <c r="A43988">
        <v>72072015</v>
      </c>
      <c r="B43988" t="s">
        <v>283</v>
      </c>
      <c r="C43988">
        <v>0</v>
      </c>
      <c r="E43988">
        <v>2027</v>
      </c>
      <c r="G43988" t="s">
        <v>273</v>
      </c>
    </row>
    <row r="43989" spans="1:7">
      <c r="A43989">
        <v>72072015</v>
      </c>
      <c r="B43989" t="s">
        <v>283</v>
      </c>
      <c r="C43989">
        <v>0</v>
      </c>
      <c r="E43989">
        <v>2028</v>
      </c>
      <c r="G43989" t="s">
        <v>273</v>
      </c>
    </row>
    <row r="43990" spans="1:7">
      <c r="A43990">
        <v>72072017</v>
      </c>
      <c r="B43990" t="s">
        <v>283</v>
      </c>
      <c r="C43990">
        <v>0</v>
      </c>
      <c r="G43990" t="s">
        <v>273</v>
      </c>
    </row>
    <row r="43991" spans="1:7">
      <c r="A43991">
        <v>72072017</v>
      </c>
      <c r="B43991" t="s">
        <v>283</v>
      </c>
      <c r="C43991">
        <v>0</v>
      </c>
      <c r="E43991">
        <v>2026</v>
      </c>
      <c r="G43991" t="s">
        <v>273</v>
      </c>
    </row>
    <row r="43992" spans="1:7">
      <c r="A43992">
        <v>72072017</v>
      </c>
      <c r="B43992" t="s">
        <v>283</v>
      </c>
      <c r="C43992">
        <v>0</v>
      </c>
      <c r="E43992">
        <v>2027</v>
      </c>
      <c r="G43992" t="s">
        <v>273</v>
      </c>
    </row>
    <row r="43993" spans="1:7">
      <c r="A43993">
        <v>72072017</v>
      </c>
      <c r="B43993" t="s">
        <v>283</v>
      </c>
      <c r="C43993">
        <v>0</v>
      </c>
      <c r="E43993">
        <v>2028</v>
      </c>
      <c r="G43993" t="s">
        <v>273</v>
      </c>
    </row>
    <row r="43994" spans="1:7">
      <c r="A43994">
        <v>72072019</v>
      </c>
      <c r="B43994" t="s">
        <v>283</v>
      </c>
      <c r="C43994">
        <v>0</v>
      </c>
      <c r="G43994" t="s">
        <v>273</v>
      </c>
    </row>
    <row r="43995" spans="1:7">
      <c r="A43995">
        <v>72072019</v>
      </c>
      <c r="B43995" t="s">
        <v>283</v>
      </c>
      <c r="C43995">
        <v>0</v>
      </c>
      <c r="E43995">
        <v>2026</v>
      </c>
      <c r="G43995" t="s">
        <v>273</v>
      </c>
    </row>
    <row r="43996" spans="1:7">
      <c r="A43996">
        <v>72072019</v>
      </c>
      <c r="B43996" t="s">
        <v>283</v>
      </c>
      <c r="C43996">
        <v>0</v>
      </c>
      <c r="E43996">
        <v>2027</v>
      </c>
      <c r="G43996" t="s">
        <v>273</v>
      </c>
    </row>
    <row r="43997" spans="1:7">
      <c r="A43997">
        <v>72072019</v>
      </c>
      <c r="B43997" t="s">
        <v>283</v>
      </c>
      <c r="C43997">
        <v>0</v>
      </c>
      <c r="E43997">
        <v>2028</v>
      </c>
      <c r="G43997" t="s">
        <v>273</v>
      </c>
    </row>
    <row r="43998" spans="1:7">
      <c r="A43998">
        <v>72072032</v>
      </c>
      <c r="B43998" t="s">
        <v>283</v>
      </c>
      <c r="C43998">
        <v>0</v>
      </c>
      <c r="G43998" t="s">
        <v>273</v>
      </c>
    </row>
    <row r="43999" spans="1:7">
      <c r="A43999">
        <v>72072032</v>
      </c>
      <c r="B43999" t="s">
        <v>283</v>
      </c>
      <c r="C43999">
        <v>0</v>
      </c>
      <c r="E43999">
        <v>2026</v>
      </c>
      <c r="G43999" t="s">
        <v>273</v>
      </c>
    </row>
    <row r="44000" spans="1:7">
      <c r="A44000">
        <v>72072032</v>
      </c>
      <c r="B44000" t="s">
        <v>283</v>
      </c>
      <c r="C44000">
        <v>0</v>
      </c>
      <c r="E44000">
        <v>2027</v>
      </c>
      <c r="G44000" t="s">
        <v>273</v>
      </c>
    </row>
    <row r="44001" spans="1:7">
      <c r="A44001">
        <v>72072032</v>
      </c>
      <c r="B44001" t="s">
        <v>283</v>
      </c>
      <c r="C44001">
        <v>0</v>
      </c>
      <c r="E44001">
        <v>2028</v>
      </c>
      <c r="G44001" t="s">
        <v>273</v>
      </c>
    </row>
    <row r="44002" spans="1:7">
      <c r="A44002">
        <v>72072039</v>
      </c>
      <c r="B44002" t="s">
        <v>283</v>
      </c>
      <c r="C44002">
        <v>0</v>
      </c>
      <c r="G44002" t="s">
        <v>273</v>
      </c>
    </row>
    <row r="44003" spans="1:7">
      <c r="A44003">
        <v>72072039</v>
      </c>
      <c r="B44003" t="s">
        <v>283</v>
      </c>
      <c r="C44003">
        <v>0</v>
      </c>
      <c r="E44003">
        <v>2026</v>
      </c>
      <c r="G44003" t="s">
        <v>273</v>
      </c>
    </row>
    <row r="44004" spans="1:7">
      <c r="A44004">
        <v>72072039</v>
      </c>
      <c r="B44004" t="s">
        <v>283</v>
      </c>
      <c r="C44004">
        <v>0</v>
      </c>
      <c r="E44004">
        <v>2027</v>
      </c>
      <c r="G44004" t="s">
        <v>273</v>
      </c>
    </row>
    <row r="44005" spans="1:7">
      <c r="A44005">
        <v>72072039</v>
      </c>
      <c r="B44005" t="s">
        <v>283</v>
      </c>
      <c r="C44005">
        <v>0</v>
      </c>
      <c r="E44005">
        <v>2028</v>
      </c>
      <c r="G44005" t="s">
        <v>273</v>
      </c>
    </row>
    <row r="44006" spans="1:7">
      <c r="A44006">
        <v>72072052</v>
      </c>
      <c r="B44006" t="s">
        <v>283</v>
      </c>
      <c r="C44006">
        <v>0</v>
      </c>
      <c r="G44006" t="s">
        <v>273</v>
      </c>
    </row>
    <row r="44007" spans="1:7">
      <c r="A44007">
        <v>72072052</v>
      </c>
      <c r="B44007" t="s">
        <v>283</v>
      </c>
      <c r="C44007">
        <v>0</v>
      </c>
      <c r="E44007">
        <v>2026</v>
      </c>
      <c r="G44007" t="s">
        <v>273</v>
      </c>
    </row>
    <row r="44008" spans="1:7">
      <c r="A44008">
        <v>72072052</v>
      </c>
      <c r="B44008" t="s">
        <v>283</v>
      </c>
      <c r="C44008">
        <v>0</v>
      </c>
      <c r="E44008">
        <v>2027</v>
      </c>
      <c r="G44008" t="s">
        <v>273</v>
      </c>
    </row>
    <row r="44009" spans="1:7">
      <c r="A44009">
        <v>72072052</v>
      </c>
      <c r="B44009" t="s">
        <v>283</v>
      </c>
      <c r="C44009">
        <v>0</v>
      </c>
      <c r="E44009">
        <v>2028</v>
      </c>
      <c r="G44009" t="s">
        <v>273</v>
      </c>
    </row>
    <row r="44010" spans="1:7">
      <c r="A44010">
        <v>72072059</v>
      </c>
      <c r="B44010" t="s">
        <v>283</v>
      </c>
      <c r="C44010">
        <v>0</v>
      </c>
      <c r="G44010" t="s">
        <v>273</v>
      </c>
    </row>
    <row r="44011" spans="1:7">
      <c r="A44011">
        <v>72072059</v>
      </c>
      <c r="B44011" t="s">
        <v>283</v>
      </c>
      <c r="C44011">
        <v>0</v>
      </c>
      <c r="E44011">
        <v>2026</v>
      </c>
      <c r="G44011" t="s">
        <v>273</v>
      </c>
    </row>
    <row r="44012" spans="1:7">
      <c r="A44012">
        <v>72072059</v>
      </c>
      <c r="B44012" t="s">
        <v>283</v>
      </c>
      <c r="C44012">
        <v>0</v>
      </c>
      <c r="E44012">
        <v>2027</v>
      </c>
      <c r="G44012" t="s">
        <v>273</v>
      </c>
    </row>
    <row r="44013" spans="1:7">
      <c r="A44013">
        <v>72072059</v>
      </c>
      <c r="B44013" t="s">
        <v>283</v>
      </c>
      <c r="C44013">
        <v>0</v>
      </c>
      <c r="E44013">
        <v>2028</v>
      </c>
      <c r="G44013" t="s">
        <v>273</v>
      </c>
    </row>
    <row r="44014" spans="1:7">
      <c r="A44014">
        <v>72072080</v>
      </c>
      <c r="B44014" t="s">
        <v>283</v>
      </c>
      <c r="C44014">
        <v>0</v>
      </c>
      <c r="G44014" t="s">
        <v>273</v>
      </c>
    </row>
    <row r="44015" spans="1:7">
      <c r="A44015">
        <v>72072080</v>
      </c>
      <c r="B44015" t="s">
        <v>283</v>
      </c>
      <c r="C44015">
        <v>0</v>
      </c>
      <c r="E44015">
        <v>2026</v>
      </c>
      <c r="G44015" t="s">
        <v>273</v>
      </c>
    </row>
    <row r="44016" spans="1:7">
      <c r="A44016">
        <v>72072080</v>
      </c>
      <c r="B44016" t="s">
        <v>283</v>
      </c>
      <c r="C44016">
        <v>0</v>
      </c>
      <c r="E44016">
        <v>2027</v>
      </c>
      <c r="G44016" t="s">
        <v>273</v>
      </c>
    </row>
    <row r="44017" spans="1:7">
      <c r="A44017">
        <v>72072080</v>
      </c>
      <c r="B44017" t="s">
        <v>283</v>
      </c>
      <c r="C44017">
        <v>0</v>
      </c>
      <c r="E44017">
        <v>2028</v>
      </c>
      <c r="G44017" t="s">
        <v>273</v>
      </c>
    </row>
    <row r="44018" spans="1:7">
      <c r="A44018">
        <v>7208</v>
      </c>
      <c r="B44018" t="s">
        <v>283</v>
      </c>
      <c r="C44018">
        <v>0</v>
      </c>
      <c r="G44018" t="s">
        <v>273</v>
      </c>
    </row>
    <row r="44019" spans="1:7">
      <c r="A44019">
        <v>7208</v>
      </c>
      <c r="B44019" t="s">
        <v>283</v>
      </c>
      <c r="C44019">
        <v>0</v>
      </c>
      <c r="E44019">
        <v>2026</v>
      </c>
      <c r="G44019" t="s">
        <v>273</v>
      </c>
    </row>
    <row r="44020" spans="1:7">
      <c r="A44020">
        <v>7208</v>
      </c>
      <c r="B44020" t="s">
        <v>283</v>
      </c>
      <c r="C44020">
        <v>0</v>
      </c>
      <c r="E44020">
        <v>2027</v>
      </c>
      <c r="G44020" t="s">
        <v>273</v>
      </c>
    </row>
    <row r="44021" spans="1:7">
      <c r="A44021">
        <v>7208</v>
      </c>
      <c r="B44021" t="s">
        <v>283</v>
      </c>
      <c r="C44021">
        <v>0</v>
      </c>
      <c r="E44021">
        <v>2028</v>
      </c>
      <c r="G44021" t="s">
        <v>273</v>
      </c>
    </row>
    <row r="44022" spans="1:7">
      <c r="A44022">
        <v>7209</v>
      </c>
      <c r="B44022" t="s">
        <v>283</v>
      </c>
      <c r="C44022">
        <v>0</v>
      </c>
      <c r="G44022" t="s">
        <v>273</v>
      </c>
    </row>
    <row r="44023" spans="1:7">
      <c r="A44023">
        <v>7209</v>
      </c>
      <c r="B44023" t="s">
        <v>283</v>
      </c>
      <c r="C44023">
        <v>0</v>
      </c>
      <c r="E44023">
        <v>2026</v>
      </c>
      <c r="G44023" t="s">
        <v>273</v>
      </c>
    </row>
    <row r="44024" spans="1:7">
      <c r="A44024">
        <v>7209</v>
      </c>
      <c r="B44024" t="s">
        <v>283</v>
      </c>
      <c r="C44024">
        <v>0</v>
      </c>
      <c r="E44024">
        <v>2027</v>
      </c>
      <c r="G44024" t="s">
        <v>273</v>
      </c>
    </row>
    <row r="44025" spans="1:7">
      <c r="A44025">
        <v>7209</v>
      </c>
      <c r="B44025" t="s">
        <v>283</v>
      </c>
      <c r="C44025">
        <v>0</v>
      </c>
      <c r="E44025">
        <v>2028</v>
      </c>
      <c r="G44025" t="s">
        <v>273</v>
      </c>
    </row>
    <row r="44026" spans="1:7">
      <c r="A44026">
        <v>7210</v>
      </c>
      <c r="B44026" t="s">
        <v>283</v>
      </c>
      <c r="C44026">
        <v>0</v>
      </c>
      <c r="G44026" t="s">
        <v>273</v>
      </c>
    </row>
    <row r="44027" spans="1:7">
      <c r="A44027">
        <v>7210</v>
      </c>
      <c r="B44027" t="s">
        <v>283</v>
      </c>
      <c r="C44027">
        <v>0</v>
      </c>
      <c r="E44027">
        <v>2026</v>
      </c>
      <c r="G44027" t="s">
        <v>273</v>
      </c>
    </row>
    <row r="44028" spans="1:7">
      <c r="A44028">
        <v>7210</v>
      </c>
      <c r="B44028" t="s">
        <v>283</v>
      </c>
      <c r="C44028">
        <v>0</v>
      </c>
      <c r="E44028">
        <v>2027</v>
      </c>
      <c r="G44028" t="s">
        <v>273</v>
      </c>
    </row>
    <row r="44029" spans="1:7">
      <c r="A44029">
        <v>7210</v>
      </c>
      <c r="B44029" t="s">
        <v>283</v>
      </c>
      <c r="C44029">
        <v>0</v>
      </c>
      <c r="E44029">
        <v>2028</v>
      </c>
      <c r="G44029" t="s">
        <v>273</v>
      </c>
    </row>
    <row r="44030" spans="1:7">
      <c r="A44030">
        <v>7211</v>
      </c>
      <c r="B44030" t="s">
        <v>283</v>
      </c>
      <c r="C44030">
        <v>0</v>
      </c>
      <c r="G44030" t="s">
        <v>273</v>
      </c>
    </row>
    <row r="44031" spans="1:7">
      <c r="A44031">
        <v>7211</v>
      </c>
      <c r="B44031" t="s">
        <v>283</v>
      </c>
      <c r="C44031">
        <v>0</v>
      </c>
      <c r="E44031">
        <v>2026</v>
      </c>
      <c r="G44031" t="s">
        <v>273</v>
      </c>
    </row>
    <row r="44032" spans="1:7">
      <c r="A44032">
        <v>7211</v>
      </c>
      <c r="B44032" t="s">
        <v>283</v>
      </c>
      <c r="C44032">
        <v>0</v>
      </c>
      <c r="E44032">
        <v>2027</v>
      </c>
      <c r="G44032" t="s">
        <v>273</v>
      </c>
    </row>
    <row r="44033" spans="1:7">
      <c r="A44033">
        <v>7211</v>
      </c>
      <c r="B44033" t="s">
        <v>283</v>
      </c>
      <c r="C44033">
        <v>0</v>
      </c>
      <c r="E44033">
        <v>2028</v>
      </c>
      <c r="G44033" t="s">
        <v>273</v>
      </c>
    </row>
    <row r="44034" spans="1:7">
      <c r="A44034">
        <v>72111300</v>
      </c>
      <c r="B44034" t="s">
        <v>283</v>
      </c>
      <c r="C44034">
        <v>0</v>
      </c>
      <c r="G44034" t="s">
        <v>273</v>
      </c>
    </row>
    <row r="44035" spans="1:7">
      <c r="A44035">
        <v>72111300</v>
      </c>
      <c r="B44035" t="s">
        <v>283</v>
      </c>
      <c r="C44035">
        <v>0</v>
      </c>
      <c r="E44035">
        <v>2026</v>
      </c>
      <c r="G44035" t="s">
        <v>273</v>
      </c>
    </row>
    <row r="44036" spans="1:7">
      <c r="A44036">
        <v>72111300</v>
      </c>
      <c r="B44036" t="s">
        <v>283</v>
      </c>
      <c r="C44036">
        <v>0</v>
      </c>
      <c r="E44036">
        <v>2027</v>
      </c>
      <c r="G44036" t="s">
        <v>273</v>
      </c>
    </row>
    <row r="44037" spans="1:7">
      <c r="A44037">
        <v>72111300</v>
      </c>
      <c r="B44037" t="s">
        <v>283</v>
      </c>
      <c r="C44037">
        <v>0</v>
      </c>
      <c r="E44037">
        <v>2028</v>
      </c>
      <c r="G44037" t="s">
        <v>273</v>
      </c>
    </row>
    <row r="44038" spans="1:7">
      <c r="A44038">
        <v>72111400</v>
      </c>
      <c r="B44038" t="s">
        <v>283</v>
      </c>
      <c r="C44038">
        <v>0</v>
      </c>
      <c r="G44038" t="s">
        <v>273</v>
      </c>
    </row>
    <row r="44039" spans="1:7">
      <c r="A44039">
        <v>72111400</v>
      </c>
      <c r="B44039" t="s">
        <v>283</v>
      </c>
      <c r="C44039">
        <v>0</v>
      </c>
      <c r="E44039">
        <v>2026</v>
      </c>
      <c r="G44039" t="s">
        <v>273</v>
      </c>
    </row>
    <row r="44040" spans="1:7">
      <c r="A44040">
        <v>72111400</v>
      </c>
      <c r="B44040" t="s">
        <v>283</v>
      </c>
      <c r="C44040">
        <v>0</v>
      </c>
      <c r="E44040">
        <v>2027</v>
      </c>
      <c r="G44040" t="s">
        <v>273</v>
      </c>
    </row>
    <row r="44041" spans="1:7">
      <c r="A44041">
        <v>72111400</v>
      </c>
      <c r="B44041" t="s">
        <v>283</v>
      </c>
      <c r="C44041">
        <v>0</v>
      </c>
      <c r="E44041">
        <v>2028</v>
      </c>
      <c r="G44041" t="s">
        <v>273</v>
      </c>
    </row>
    <row r="44042" spans="1:7">
      <c r="A44042">
        <v>72111900</v>
      </c>
      <c r="B44042" t="s">
        <v>283</v>
      </c>
      <c r="C44042">
        <v>0</v>
      </c>
      <c r="G44042" t="s">
        <v>273</v>
      </c>
    </row>
    <row r="44043" spans="1:7">
      <c r="A44043">
        <v>72111900</v>
      </c>
      <c r="B44043" t="s">
        <v>283</v>
      </c>
      <c r="C44043">
        <v>0</v>
      </c>
      <c r="E44043">
        <v>2026</v>
      </c>
      <c r="G44043" t="s">
        <v>273</v>
      </c>
    </row>
    <row r="44044" spans="1:7">
      <c r="A44044">
        <v>72111900</v>
      </c>
      <c r="B44044" t="s">
        <v>283</v>
      </c>
      <c r="C44044">
        <v>0</v>
      </c>
      <c r="E44044">
        <v>2027</v>
      </c>
      <c r="G44044" t="s">
        <v>273</v>
      </c>
    </row>
    <row r="44045" spans="1:7">
      <c r="A44045">
        <v>72111900</v>
      </c>
      <c r="B44045" t="s">
        <v>283</v>
      </c>
      <c r="C44045">
        <v>0</v>
      </c>
      <c r="E44045">
        <v>2028</v>
      </c>
      <c r="G44045" t="s">
        <v>273</v>
      </c>
    </row>
    <row r="44046" spans="1:7">
      <c r="A44046">
        <v>721123</v>
      </c>
      <c r="B44046" t="s">
        <v>283</v>
      </c>
      <c r="C44046">
        <v>0</v>
      </c>
      <c r="G44046" t="s">
        <v>273</v>
      </c>
    </row>
    <row r="44047" spans="1:7">
      <c r="A44047">
        <v>721123</v>
      </c>
      <c r="B44047" t="s">
        <v>283</v>
      </c>
      <c r="C44047">
        <v>0</v>
      </c>
      <c r="E44047">
        <v>2026</v>
      </c>
      <c r="G44047" t="s">
        <v>273</v>
      </c>
    </row>
    <row r="44048" spans="1:7">
      <c r="A44048">
        <v>721123</v>
      </c>
      <c r="B44048" t="s">
        <v>283</v>
      </c>
      <c r="C44048">
        <v>0</v>
      </c>
      <c r="E44048">
        <v>2027</v>
      </c>
      <c r="G44048" t="s">
        <v>273</v>
      </c>
    </row>
    <row r="44049" spans="1:7">
      <c r="A44049">
        <v>721123</v>
      </c>
      <c r="B44049" t="s">
        <v>283</v>
      </c>
      <c r="C44049">
        <v>0</v>
      </c>
      <c r="E44049">
        <v>2028</v>
      </c>
      <c r="G44049" t="s">
        <v>273</v>
      </c>
    </row>
    <row r="44050" spans="1:7">
      <c r="A44050">
        <v>72112900</v>
      </c>
      <c r="B44050" t="s">
        <v>283</v>
      </c>
      <c r="C44050">
        <v>0</v>
      </c>
      <c r="G44050" t="s">
        <v>273</v>
      </c>
    </row>
    <row r="44051" spans="1:7">
      <c r="A44051">
        <v>72112900</v>
      </c>
      <c r="B44051" t="s">
        <v>283</v>
      </c>
      <c r="C44051">
        <v>0</v>
      </c>
      <c r="E44051">
        <v>2026</v>
      </c>
      <c r="G44051" t="s">
        <v>273</v>
      </c>
    </row>
    <row r="44052" spans="1:7">
      <c r="A44052">
        <v>72112900</v>
      </c>
      <c r="B44052" t="s">
        <v>283</v>
      </c>
      <c r="C44052">
        <v>0</v>
      </c>
      <c r="E44052">
        <v>2027</v>
      </c>
      <c r="G44052" t="s">
        <v>273</v>
      </c>
    </row>
    <row r="44053" spans="1:7">
      <c r="A44053">
        <v>72112900</v>
      </c>
      <c r="B44053" t="s">
        <v>283</v>
      </c>
      <c r="C44053">
        <v>0</v>
      </c>
      <c r="E44053">
        <v>2028</v>
      </c>
      <c r="G44053" t="s">
        <v>273</v>
      </c>
    </row>
    <row r="44054" spans="1:7">
      <c r="A44054">
        <v>721190</v>
      </c>
      <c r="B44054" t="s">
        <v>283</v>
      </c>
      <c r="C44054">
        <v>0</v>
      </c>
      <c r="G44054" t="s">
        <v>273</v>
      </c>
    </row>
    <row r="44055" spans="1:7">
      <c r="A44055">
        <v>721190</v>
      </c>
      <c r="B44055" t="s">
        <v>283</v>
      </c>
      <c r="C44055">
        <v>0</v>
      </c>
      <c r="E44055">
        <v>2026</v>
      </c>
      <c r="G44055" t="s">
        <v>273</v>
      </c>
    </row>
    <row r="44056" spans="1:7">
      <c r="A44056">
        <v>721190</v>
      </c>
      <c r="B44056" t="s">
        <v>283</v>
      </c>
      <c r="C44056">
        <v>0</v>
      </c>
      <c r="E44056">
        <v>2027</v>
      </c>
      <c r="G44056" t="s">
        <v>273</v>
      </c>
    </row>
    <row r="44057" spans="1:7">
      <c r="A44057">
        <v>721190</v>
      </c>
      <c r="B44057" t="s">
        <v>283</v>
      </c>
      <c r="C44057">
        <v>0</v>
      </c>
      <c r="E44057">
        <v>2028</v>
      </c>
      <c r="G44057" t="s">
        <v>273</v>
      </c>
    </row>
    <row r="44058" spans="1:7">
      <c r="A44058">
        <v>7212</v>
      </c>
      <c r="B44058" t="s">
        <v>283</v>
      </c>
      <c r="C44058">
        <v>0</v>
      </c>
      <c r="G44058" t="s">
        <v>273</v>
      </c>
    </row>
    <row r="44059" spans="1:7">
      <c r="A44059">
        <v>7212</v>
      </c>
      <c r="B44059" t="s">
        <v>283</v>
      </c>
      <c r="C44059">
        <v>0</v>
      </c>
      <c r="E44059">
        <v>2026</v>
      </c>
      <c r="G44059" t="s">
        <v>273</v>
      </c>
    </row>
    <row r="44060" spans="1:7">
      <c r="A44060">
        <v>7212</v>
      </c>
      <c r="B44060" t="s">
        <v>283</v>
      </c>
      <c r="C44060">
        <v>0</v>
      </c>
      <c r="E44060">
        <v>2027</v>
      </c>
      <c r="G44060" t="s">
        <v>273</v>
      </c>
    </row>
    <row r="44061" spans="1:7">
      <c r="A44061">
        <v>7212</v>
      </c>
      <c r="B44061" t="s">
        <v>283</v>
      </c>
      <c r="C44061">
        <v>0</v>
      </c>
      <c r="E44061">
        <v>2028</v>
      </c>
      <c r="G44061" t="s">
        <v>273</v>
      </c>
    </row>
    <row r="44062" spans="1:7">
      <c r="A44062">
        <v>7213</v>
      </c>
      <c r="B44062" t="s">
        <v>283</v>
      </c>
      <c r="C44062">
        <v>0</v>
      </c>
      <c r="G44062" t="s">
        <v>273</v>
      </c>
    </row>
    <row r="44063" spans="1:7">
      <c r="A44063">
        <v>7213</v>
      </c>
      <c r="B44063" t="s">
        <v>283</v>
      </c>
      <c r="C44063">
        <v>0</v>
      </c>
      <c r="E44063">
        <v>2026</v>
      </c>
      <c r="G44063" t="s">
        <v>273</v>
      </c>
    </row>
    <row r="44064" spans="1:7">
      <c r="A44064">
        <v>7213</v>
      </c>
      <c r="B44064" t="s">
        <v>283</v>
      </c>
      <c r="C44064">
        <v>0</v>
      </c>
      <c r="E44064">
        <v>2027</v>
      </c>
      <c r="G44064" t="s">
        <v>273</v>
      </c>
    </row>
    <row r="44065" spans="1:7">
      <c r="A44065">
        <v>7213</v>
      </c>
      <c r="B44065" t="s">
        <v>283</v>
      </c>
      <c r="C44065">
        <v>0</v>
      </c>
      <c r="E44065">
        <v>2028</v>
      </c>
      <c r="G44065" t="s">
        <v>273</v>
      </c>
    </row>
    <row r="44066" spans="1:7">
      <c r="A44066">
        <v>7214</v>
      </c>
      <c r="B44066" t="s">
        <v>283</v>
      </c>
      <c r="C44066">
        <v>0</v>
      </c>
      <c r="G44066" t="s">
        <v>273</v>
      </c>
    </row>
    <row r="44067" spans="1:7">
      <c r="A44067">
        <v>7214</v>
      </c>
      <c r="B44067" t="s">
        <v>283</v>
      </c>
      <c r="C44067">
        <v>0</v>
      </c>
      <c r="E44067">
        <v>2026</v>
      </c>
      <c r="G44067" t="s">
        <v>273</v>
      </c>
    </row>
    <row r="44068" spans="1:7">
      <c r="A44068">
        <v>7214</v>
      </c>
      <c r="B44068" t="s">
        <v>283</v>
      </c>
      <c r="C44068">
        <v>0</v>
      </c>
      <c r="E44068">
        <v>2027</v>
      </c>
      <c r="G44068" t="s">
        <v>273</v>
      </c>
    </row>
    <row r="44069" spans="1:7">
      <c r="A44069">
        <v>7214</v>
      </c>
      <c r="B44069" t="s">
        <v>283</v>
      </c>
      <c r="C44069">
        <v>0</v>
      </c>
      <c r="E44069">
        <v>2028</v>
      </c>
      <c r="G44069" t="s">
        <v>273</v>
      </c>
    </row>
    <row r="44070" spans="1:7">
      <c r="A44070">
        <v>72141000</v>
      </c>
      <c r="B44070" t="s">
        <v>283</v>
      </c>
      <c r="C44070">
        <v>0</v>
      </c>
      <c r="G44070" t="s">
        <v>273</v>
      </c>
    </row>
    <row r="44071" spans="1:7">
      <c r="A44071">
        <v>72141000</v>
      </c>
      <c r="B44071" t="s">
        <v>283</v>
      </c>
      <c r="C44071">
        <v>0</v>
      </c>
      <c r="E44071">
        <v>2026</v>
      </c>
      <c r="G44071" t="s">
        <v>273</v>
      </c>
    </row>
    <row r="44072" spans="1:7">
      <c r="A44072">
        <v>72141000</v>
      </c>
      <c r="B44072" t="s">
        <v>283</v>
      </c>
      <c r="C44072">
        <v>0</v>
      </c>
      <c r="E44072">
        <v>2027</v>
      </c>
      <c r="G44072" t="s">
        <v>273</v>
      </c>
    </row>
    <row r="44073" spans="1:7">
      <c r="A44073">
        <v>72141000</v>
      </c>
      <c r="B44073" t="s">
        <v>283</v>
      </c>
      <c r="C44073">
        <v>0</v>
      </c>
      <c r="E44073">
        <v>2028</v>
      </c>
      <c r="G44073" t="s">
        <v>273</v>
      </c>
    </row>
    <row r="44074" spans="1:7">
      <c r="A44074">
        <v>72142000</v>
      </c>
      <c r="B44074" t="s">
        <v>283</v>
      </c>
      <c r="C44074">
        <v>0</v>
      </c>
      <c r="G44074" t="s">
        <v>273</v>
      </c>
    </row>
    <row r="44075" spans="1:7">
      <c r="A44075">
        <v>72142000</v>
      </c>
      <c r="B44075" t="s">
        <v>283</v>
      </c>
      <c r="C44075">
        <v>0</v>
      </c>
      <c r="E44075">
        <v>2026</v>
      </c>
      <c r="G44075" t="s">
        <v>273</v>
      </c>
    </row>
    <row r="44076" spans="1:7">
      <c r="A44076">
        <v>72142000</v>
      </c>
      <c r="B44076" t="s">
        <v>283</v>
      </c>
      <c r="C44076">
        <v>0</v>
      </c>
      <c r="E44076">
        <v>2027</v>
      </c>
      <c r="G44076" t="s">
        <v>273</v>
      </c>
    </row>
    <row r="44077" spans="1:7">
      <c r="A44077">
        <v>72142000</v>
      </c>
      <c r="B44077" t="s">
        <v>283</v>
      </c>
      <c r="C44077">
        <v>0</v>
      </c>
      <c r="E44077">
        <v>2028</v>
      </c>
      <c r="G44077" t="s">
        <v>273</v>
      </c>
    </row>
    <row r="44078" spans="1:7">
      <c r="A44078">
        <v>72143000</v>
      </c>
      <c r="B44078" t="s">
        <v>283</v>
      </c>
      <c r="C44078">
        <v>0</v>
      </c>
      <c r="G44078" t="s">
        <v>273</v>
      </c>
    </row>
    <row r="44079" spans="1:7">
      <c r="A44079">
        <v>72143000</v>
      </c>
      <c r="B44079" t="s">
        <v>283</v>
      </c>
      <c r="C44079">
        <v>0</v>
      </c>
      <c r="E44079">
        <v>2026</v>
      </c>
      <c r="G44079" t="s">
        <v>273</v>
      </c>
    </row>
    <row r="44080" spans="1:7">
      <c r="A44080">
        <v>72143000</v>
      </c>
      <c r="B44080" t="s">
        <v>283</v>
      </c>
      <c r="C44080">
        <v>0</v>
      </c>
      <c r="E44080">
        <v>2027</v>
      </c>
      <c r="G44080" t="s">
        <v>273</v>
      </c>
    </row>
    <row r="44081" spans="1:7">
      <c r="A44081">
        <v>72143000</v>
      </c>
      <c r="B44081" t="s">
        <v>283</v>
      </c>
      <c r="C44081">
        <v>0</v>
      </c>
      <c r="E44081">
        <v>2028</v>
      </c>
      <c r="G44081" t="s">
        <v>273</v>
      </c>
    </row>
    <row r="44082" spans="1:7">
      <c r="A44082">
        <v>721491</v>
      </c>
      <c r="B44082" t="s">
        <v>283</v>
      </c>
      <c r="C44082">
        <v>0</v>
      </c>
      <c r="G44082" t="s">
        <v>273</v>
      </c>
    </row>
    <row r="44083" spans="1:7">
      <c r="A44083">
        <v>721491</v>
      </c>
      <c r="B44083" t="s">
        <v>283</v>
      </c>
      <c r="C44083">
        <v>0</v>
      </c>
      <c r="E44083">
        <v>2026</v>
      </c>
      <c r="G44083" t="s">
        <v>273</v>
      </c>
    </row>
    <row r="44084" spans="1:7">
      <c r="A44084">
        <v>721491</v>
      </c>
      <c r="B44084" t="s">
        <v>283</v>
      </c>
      <c r="C44084">
        <v>0</v>
      </c>
      <c r="E44084">
        <v>2027</v>
      </c>
      <c r="G44084" t="s">
        <v>273</v>
      </c>
    </row>
    <row r="44085" spans="1:7">
      <c r="A44085">
        <v>721491</v>
      </c>
      <c r="B44085" t="s">
        <v>283</v>
      </c>
      <c r="C44085">
        <v>0</v>
      </c>
      <c r="E44085">
        <v>2028</v>
      </c>
      <c r="G44085" t="s">
        <v>273</v>
      </c>
    </row>
    <row r="44086" spans="1:7">
      <c r="A44086">
        <v>721499</v>
      </c>
      <c r="B44086" t="s">
        <v>283</v>
      </c>
      <c r="C44086">
        <v>0</v>
      </c>
      <c r="G44086" t="s">
        <v>273</v>
      </c>
    </row>
    <row r="44087" spans="1:7">
      <c r="A44087">
        <v>721499</v>
      </c>
      <c r="B44087" t="s">
        <v>283</v>
      </c>
      <c r="C44087">
        <v>0</v>
      </c>
      <c r="E44087">
        <v>2026</v>
      </c>
      <c r="G44087" t="s">
        <v>273</v>
      </c>
    </row>
    <row r="44088" spans="1:7">
      <c r="A44088">
        <v>721499</v>
      </c>
      <c r="B44088" t="s">
        <v>283</v>
      </c>
      <c r="C44088">
        <v>0</v>
      </c>
      <c r="E44088">
        <v>2027</v>
      </c>
      <c r="G44088" t="s">
        <v>273</v>
      </c>
    </row>
    <row r="44089" spans="1:7">
      <c r="A44089">
        <v>721499</v>
      </c>
      <c r="B44089" t="s">
        <v>283</v>
      </c>
      <c r="C44089">
        <v>0</v>
      </c>
      <c r="E44089">
        <v>2028</v>
      </c>
      <c r="G44089" t="s">
        <v>273</v>
      </c>
    </row>
    <row r="44090" spans="1:7">
      <c r="A44090">
        <v>7215</v>
      </c>
      <c r="B44090" t="s">
        <v>283</v>
      </c>
      <c r="C44090">
        <v>0</v>
      </c>
      <c r="G44090" t="s">
        <v>273</v>
      </c>
    </row>
    <row r="44091" spans="1:7">
      <c r="A44091">
        <v>7215</v>
      </c>
      <c r="B44091" t="s">
        <v>283</v>
      </c>
      <c r="C44091">
        <v>0</v>
      </c>
      <c r="E44091">
        <v>2026</v>
      </c>
      <c r="G44091" t="s">
        <v>273</v>
      </c>
    </row>
    <row r="44092" spans="1:7">
      <c r="A44092">
        <v>7215</v>
      </c>
      <c r="B44092" t="s">
        <v>283</v>
      </c>
      <c r="C44092">
        <v>0</v>
      </c>
      <c r="E44092">
        <v>2027</v>
      </c>
      <c r="G44092" t="s">
        <v>273</v>
      </c>
    </row>
    <row r="44093" spans="1:7">
      <c r="A44093">
        <v>7215</v>
      </c>
      <c r="B44093" t="s">
        <v>283</v>
      </c>
      <c r="C44093">
        <v>0</v>
      </c>
      <c r="E44093">
        <v>2028</v>
      </c>
      <c r="G44093" t="s">
        <v>273</v>
      </c>
    </row>
    <row r="44094" spans="1:7">
      <c r="A44094">
        <v>7216</v>
      </c>
      <c r="B44094" t="s">
        <v>283</v>
      </c>
      <c r="C44094">
        <v>0</v>
      </c>
      <c r="G44094" t="s">
        <v>273</v>
      </c>
    </row>
    <row r="44095" spans="1:7">
      <c r="A44095">
        <v>7216</v>
      </c>
      <c r="B44095" t="s">
        <v>283</v>
      </c>
      <c r="C44095">
        <v>0</v>
      </c>
      <c r="E44095">
        <v>2026</v>
      </c>
      <c r="G44095" t="s">
        <v>273</v>
      </c>
    </row>
    <row r="44096" spans="1:7">
      <c r="A44096">
        <v>7216</v>
      </c>
      <c r="B44096" t="s">
        <v>283</v>
      </c>
      <c r="C44096">
        <v>0</v>
      </c>
      <c r="E44096">
        <v>2027</v>
      </c>
      <c r="G44096" t="s">
        <v>273</v>
      </c>
    </row>
    <row r="44097" spans="1:7">
      <c r="A44097">
        <v>7216</v>
      </c>
      <c r="B44097" t="s">
        <v>283</v>
      </c>
      <c r="C44097">
        <v>0</v>
      </c>
      <c r="E44097">
        <v>2028</v>
      </c>
      <c r="G44097" t="s">
        <v>273</v>
      </c>
    </row>
    <row r="44098" spans="1:7">
      <c r="A44098">
        <v>7217</v>
      </c>
      <c r="B44098" t="s">
        <v>283</v>
      </c>
      <c r="C44098">
        <v>0</v>
      </c>
      <c r="G44098" t="s">
        <v>273</v>
      </c>
    </row>
    <row r="44099" spans="1:7">
      <c r="A44099">
        <v>7217</v>
      </c>
      <c r="B44099" t="s">
        <v>283</v>
      </c>
      <c r="C44099">
        <v>0</v>
      </c>
      <c r="E44099">
        <v>2026</v>
      </c>
      <c r="G44099" t="s">
        <v>273</v>
      </c>
    </row>
    <row r="44100" spans="1:7">
      <c r="A44100">
        <v>7217</v>
      </c>
      <c r="B44100" t="s">
        <v>283</v>
      </c>
      <c r="C44100">
        <v>0</v>
      </c>
      <c r="E44100">
        <v>2027</v>
      </c>
      <c r="G44100" t="s">
        <v>273</v>
      </c>
    </row>
    <row r="44101" spans="1:7">
      <c r="A44101">
        <v>7217</v>
      </c>
      <c r="B44101" t="s">
        <v>283</v>
      </c>
      <c r="C44101">
        <v>0</v>
      </c>
      <c r="E44101">
        <v>2028</v>
      </c>
      <c r="G44101" t="s">
        <v>273</v>
      </c>
    </row>
    <row r="44102" spans="1:7">
      <c r="A44102">
        <v>721710</v>
      </c>
      <c r="B44102" t="s">
        <v>283</v>
      </c>
      <c r="C44102">
        <v>0</v>
      </c>
      <c r="G44102" t="s">
        <v>273</v>
      </c>
    </row>
    <row r="44103" spans="1:7">
      <c r="A44103">
        <v>721710</v>
      </c>
      <c r="B44103" t="s">
        <v>283</v>
      </c>
      <c r="C44103">
        <v>0</v>
      </c>
      <c r="E44103">
        <v>2026</v>
      </c>
      <c r="G44103" t="s">
        <v>273</v>
      </c>
    </row>
    <row r="44104" spans="1:7">
      <c r="A44104">
        <v>721710</v>
      </c>
      <c r="B44104" t="s">
        <v>283</v>
      </c>
      <c r="C44104">
        <v>0</v>
      </c>
      <c r="E44104">
        <v>2027</v>
      </c>
      <c r="G44104" t="s">
        <v>273</v>
      </c>
    </row>
    <row r="44105" spans="1:7">
      <c r="A44105">
        <v>721710</v>
      </c>
      <c r="B44105" t="s">
        <v>283</v>
      </c>
      <c r="C44105">
        <v>0</v>
      </c>
      <c r="E44105">
        <v>2028</v>
      </c>
      <c r="G44105" t="s">
        <v>273</v>
      </c>
    </row>
    <row r="44106" spans="1:7">
      <c r="A44106">
        <v>721720</v>
      </c>
      <c r="B44106" t="s">
        <v>283</v>
      </c>
      <c r="C44106">
        <v>0</v>
      </c>
      <c r="G44106" t="s">
        <v>273</v>
      </c>
    </row>
    <row r="44107" spans="1:7">
      <c r="A44107">
        <v>721720</v>
      </c>
      <c r="B44107" t="s">
        <v>283</v>
      </c>
      <c r="C44107">
        <v>0</v>
      </c>
      <c r="E44107">
        <v>2026</v>
      </c>
      <c r="G44107" t="s">
        <v>273</v>
      </c>
    </row>
    <row r="44108" spans="1:7">
      <c r="A44108">
        <v>721720</v>
      </c>
      <c r="B44108" t="s">
        <v>283</v>
      </c>
      <c r="C44108">
        <v>0</v>
      </c>
      <c r="E44108">
        <v>2027</v>
      </c>
      <c r="G44108" t="s">
        <v>273</v>
      </c>
    </row>
    <row r="44109" spans="1:7">
      <c r="A44109">
        <v>721720</v>
      </c>
      <c r="B44109" t="s">
        <v>283</v>
      </c>
      <c r="C44109">
        <v>0</v>
      </c>
      <c r="E44109">
        <v>2028</v>
      </c>
      <c r="G44109" t="s">
        <v>273</v>
      </c>
    </row>
    <row r="44110" spans="1:7">
      <c r="A44110">
        <v>721730</v>
      </c>
      <c r="B44110" t="s">
        <v>283</v>
      </c>
      <c r="C44110">
        <v>0</v>
      </c>
      <c r="G44110" t="s">
        <v>273</v>
      </c>
    </row>
    <row r="44111" spans="1:7">
      <c r="A44111">
        <v>721730</v>
      </c>
      <c r="B44111" t="s">
        <v>283</v>
      </c>
      <c r="C44111">
        <v>0</v>
      </c>
      <c r="E44111">
        <v>2026</v>
      </c>
      <c r="G44111" t="s">
        <v>273</v>
      </c>
    </row>
    <row r="44112" spans="1:7">
      <c r="A44112">
        <v>721730</v>
      </c>
      <c r="B44112" t="s">
        <v>283</v>
      </c>
      <c r="C44112">
        <v>0</v>
      </c>
      <c r="E44112">
        <v>2027</v>
      </c>
      <c r="G44112" t="s">
        <v>273</v>
      </c>
    </row>
    <row r="44113" spans="1:7">
      <c r="A44113">
        <v>721730</v>
      </c>
      <c r="B44113" t="s">
        <v>283</v>
      </c>
      <c r="C44113">
        <v>0</v>
      </c>
      <c r="E44113">
        <v>2028</v>
      </c>
      <c r="G44113" t="s">
        <v>273</v>
      </c>
    </row>
    <row r="44114" spans="1:7">
      <c r="A44114">
        <v>721790</v>
      </c>
      <c r="B44114" t="s">
        <v>283</v>
      </c>
      <c r="C44114">
        <v>0</v>
      </c>
      <c r="G44114" t="s">
        <v>273</v>
      </c>
    </row>
    <row r="44115" spans="1:7">
      <c r="A44115">
        <v>721790</v>
      </c>
      <c r="B44115" t="s">
        <v>283</v>
      </c>
      <c r="C44115">
        <v>0</v>
      </c>
      <c r="E44115">
        <v>2026</v>
      </c>
      <c r="G44115" t="s">
        <v>273</v>
      </c>
    </row>
    <row r="44116" spans="1:7">
      <c r="A44116">
        <v>721790</v>
      </c>
      <c r="B44116" t="s">
        <v>283</v>
      </c>
      <c r="C44116">
        <v>0</v>
      </c>
      <c r="E44116">
        <v>2027</v>
      </c>
      <c r="G44116" t="s">
        <v>273</v>
      </c>
    </row>
    <row r="44117" spans="1:7">
      <c r="A44117">
        <v>721790</v>
      </c>
      <c r="B44117" t="s">
        <v>283</v>
      </c>
      <c r="C44117">
        <v>0</v>
      </c>
      <c r="E44117">
        <v>2028</v>
      </c>
      <c r="G44117" t="s">
        <v>273</v>
      </c>
    </row>
    <row r="44118" spans="1:7">
      <c r="A44118">
        <v>7218</v>
      </c>
      <c r="B44118" t="s">
        <v>283</v>
      </c>
      <c r="C44118">
        <v>0</v>
      </c>
      <c r="G44118" t="s">
        <v>273</v>
      </c>
    </row>
    <row r="44119" spans="1:7">
      <c r="A44119">
        <v>7218</v>
      </c>
      <c r="B44119" t="s">
        <v>283</v>
      </c>
      <c r="C44119">
        <v>0</v>
      </c>
      <c r="E44119">
        <v>2026</v>
      </c>
      <c r="G44119" t="s">
        <v>273</v>
      </c>
    </row>
    <row r="44120" spans="1:7">
      <c r="A44120">
        <v>7218</v>
      </c>
      <c r="B44120" t="s">
        <v>283</v>
      </c>
      <c r="C44120">
        <v>0</v>
      </c>
      <c r="E44120">
        <v>2027</v>
      </c>
      <c r="G44120" t="s">
        <v>273</v>
      </c>
    </row>
    <row r="44121" spans="1:7">
      <c r="A44121">
        <v>7218</v>
      </c>
      <c r="B44121" t="s">
        <v>283</v>
      </c>
      <c r="C44121">
        <v>0</v>
      </c>
      <c r="E44121">
        <v>2028</v>
      </c>
      <c r="G44121" t="s">
        <v>273</v>
      </c>
    </row>
    <row r="44122" spans="1:7">
      <c r="A44122">
        <v>72181000</v>
      </c>
      <c r="B44122" t="s">
        <v>283</v>
      </c>
      <c r="C44122">
        <v>0</v>
      </c>
      <c r="G44122" t="s">
        <v>273</v>
      </c>
    </row>
    <row r="44123" spans="1:7">
      <c r="A44123">
        <v>72181000</v>
      </c>
      <c r="B44123" t="s">
        <v>283</v>
      </c>
      <c r="C44123">
        <v>0</v>
      </c>
      <c r="E44123">
        <v>2026</v>
      </c>
      <c r="G44123" t="s">
        <v>273</v>
      </c>
    </row>
    <row r="44124" spans="1:7">
      <c r="A44124">
        <v>72181000</v>
      </c>
      <c r="B44124" t="s">
        <v>283</v>
      </c>
      <c r="C44124">
        <v>0</v>
      </c>
      <c r="E44124">
        <v>2027</v>
      </c>
      <c r="G44124" t="s">
        <v>273</v>
      </c>
    </row>
    <row r="44125" spans="1:7">
      <c r="A44125">
        <v>72181000</v>
      </c>
      <c r="B44125" t="s">
        <v>283</v>
      </c>
      <c r="C44125">
        <v>0</v>
      </c>
      <c r="E44125">
        <v>2028</v>
      </c>
      <c r="G44125" t="s">
        <v>273</v>
      </c>
    </row>
    <row r="44126" spans="1:7">
      <c r="A44126">
        <v>721891</v>
      </c>
      <c r="B44126" t="s">
        <v>283</v>
      </c>
      <c r="C44126">
        <v>0</v>
      </c>
      <c r="G44126" t="s">
        <v>273</v>
      </c>
    </row>
    <row r="44127" spans="1:7">
      <c r="A44127">
        <v>721891</v>
      </c>
      <c r="B44127" t="s">
        <v>283</v>
      </c>
      <c r="C44127">
        <v>0</v>
      </c>
      <c r="E44127">
        <v>2026</v>
      </c>
      <c r="G44127" t="s">
        <v>273</v>
      </c>
    </row>
    <row r="44128" spans="1:7">
      <c r="A44128">
        <v>721891</v>
      </c>
      <c r="B44128" t="s">
        <v>283</v>
      </c>
      <c r="C44128">
        <v>0</v>
      </c>
      <c r="E44128">
        <v>2027</v>
      </c>
      <c r="G44128" t="s">
        <v>273</v>
      </c>
    </row>
    <row r="44129" spans="1:7">
      <c r="A44129">
        <v>721891</v>
      </c>
      <c r="B44129" t="s">
        <v>283</v>
      </c>
      <c r="C44129">
        <v>0</v>
      </c>
      <c r="E44129">
        <v>2028</v>
      </c>
      <c r="G44129" t="s">
        <v>273</v>
      </c>
    </row>
    <row r="44130" spans="1:7">
      <c r="A44130">
        <v>72189911</v>
      </c>
      <c r="B44130" t="s">
        <v>283</v>
      </c>
      <c r="C44130">
        <v>0</v>
      </c>
      <c r="G44130" t="s">
        <v>273</v>
      </c>
    </row>
    <row r="44131" spans="1:7">
      <c r="A44131">
        <v>72189911</v>
      </c>
      <c r="B44131" t="s">
        <v>283</v>
      </c>
      <c r="C44131">
        <v>0</v>
      </c>
      <c r="E44131">
        <v>2026</v>
      </c>
      <c r="G44131" t="s">
        <v>273</v>
      </c>
    </row>
    <row r="44132" spans="1:7">
      <c r="A44132">
        <v>72189911</v>
      </c>
      <c r="B44132" t="s">
        <v>283</v>
      </c>
      <c r="C44132">
        <v>0</v>
      </c>
      <c r="E44132">
        <v>2027</v>
      </c>
      <c r="G44132" t="s">
        <v>273</v>
      </c>
    </row>
    <row r="44133" spans="1:7">
      <c r="A44133">
        <v>72189911</v>
      </c>
      <c r="B44133" t="s">
        <v>283</v>
      </c>
      <c r="C44133">
        <v>0</v>
      </c>
      <c r="E44133">
        <v>2028</v>
      </c>
      <c r="G44133" t="s">
        <v>273</v>
      </c>
    </row>
    <row r="44134" spans="1:7">
      <c r="A44134">
        <v>72189919</v>
      </c>
      <c r="B44134" t="s">
        <v>283</v>
      </c>
      <c r="C44134">
        <v>0</v>
      </c>
      <c r="G44134" t="s">
        <v>273</v>
      </c>
    </row>
    <row r="44135" spans="1:7">
      <c r="A44135">
        <v>72189919</v>
      </c>
      <c r="B44135" t="s">
        <v>283</v>
      </c>
      <c r="C44135">
        <v>0</v>
      </c>
      <c r="E44135">
        <v>2026</v>
      </c>
      <c r="G44135" t="s">
        <v>273</v>
      </c>
    </row>
    <row r="44136" spans="1:7">
      <c r="A44136">
        <v>72189919</v>
      </c>
      <c r="B44136" t="s">
        <v>283</v>
      </c>
      <c r="C44136">
        <v>0</v>
      </c>
      <c r="E44136">
        <v>2027</v>
      </c>
      <c r="G44136" t="s">
        <v>273</v>
      </c>
    </row>
    <row r="44137" spans="1:7">
      <c r="A44137">
        <v>72189919</v>
      </c>
      <c r="B44137" t="s">
        <v>283</v>
      </c>
      <c r="C44137">
        <v>0</v>
      </c>
      <c r="E44137">
        <v>2028</v>
      </c>
      <c r="G44137" t="s">
        <v>273</v>
      </c>
    </row>
    <row r="44138" spans="1:7">
      <c r="A44138">
        <v>72189920</v>
      </c>
      <c r="B44138" t="s">
        <v>283</v>
      </c>
      <c r="C44138">
        <v>0</v>
      </c>
      <c r="G44138" t="s">
        <v>273</v>
      </c>
    </row>
    <row r="44139" spans="1:7">
      <c r="A44139">
        <v>72189920</v>
      </c>
      <c r="B44139" t="s">
        <v>283</v>
      </c>
      <c r="C44139">
        <v>0</v>
      </c>
      <c r="E44139">
        <v>2026</v>
      </c>
      <c r="G44139" t="s">
        <v>273</v>
      </c>
    </row>
    <row r="44140" spans="1:7">
      <c r="A44140">
        <v>72189920</v>
      </c>
      <c r="B44140" t="s">
        <v>283</v>
      </c>
      <c r="C44140">
        <v>0</v>
      </c>
      <c r="E44140">
        <v>2027</v>
      </c>
      <c r="G44140" t="s">
        <v>273</v>
      </c>
    </row>
    <row r="44141" spans="1:7">
      <c r="A44141">
        <v>72189920</v>
      </c>
      <c r="B44141" t="s">
        <v>283</v>
      </c>
      <c r="C44141">
        <v>0</v>
      </c>
      <c r="E44141">
        <v>2028</v>
      </c>
      <c r="G44141" t="s">
        <v>273</v>
      </c>
    </row>
    <row r="44142" spans="1:7">
      <c r="A44142">
        <v>72189980</v>
      </c>
      <c r="B44142" t="s">
        <v>283</v>
      </c>
      <c r="C44142">
        <v>0</v>
      </c>
      <c r="G44142" t="s">
        <v>273</v>
      </c>
    </row>
    <row r="44143" spans="1:7">
      <c r="A44143">
        <v>72189980</v>
      </c>
      <c r="B44143" t="s">
        <v>283</v>
      </c>
      <c r="C44143">
        <v>0</v>
      </c>
      <c r="E44143">
        <v>2026</v>
      </c>
      <c r="G44143" t="s">
        <v>273</v>
      </c>
    </row>
    <row r="44144" spans="1:7">
      <c r="A44144">
        <v>72189980</v>
      </c>
      <c r="B44144" t="s">
        <v>283</v>
      </c>
      <c r="C44144">
        <v>0</v>
      </c>
      <c r="E44144">
        <v>2027</v>
      </c>
      <c r="G44144" t="s">
        <v>273</v>
      </c>
    </row>
    <row r="44145" spans="1:7">
      <c r="A44145">
        <v>72189980</v>
      </c>
      <c r="B44145" t="s">
        <v>283</v>
      </c>
      <c r="C44145">
        <v>0</v>
      </c>
      <c r="E44145">
        <v>2028</v>
      </c>
      <c r="G44145" t="s">
        <v>273</v>
      </c>
    </row>
    <row r="44146" spans="1:7">
      <c r="A44146">
        <v>7219</v>
      </c>
      <c r="B44146" t="s">
        <v>283</v>
      </c>
      <c r="C44146">
        <v>0</v>
      </c>
      <c r="G44146" t="s">
        <v>273</v>
      </c>
    </row>
    <row r="44147" spans="1:7">
      <c r="A44147">
        <v>7219</v>
      </c>
      <c r="B44147" t="s">
        <v>283</v>
      </c>
      <c r="C44147">
        <v>0</v>
      </c>
      <c r="E44147">
        <v>2026</v>
      </c>
      <c r="G44147" t="s">
        <v>273</v>
      </c>
    </row>
    <row r="44148" spans="1:7">
      <c r="A44148">
        <v>7219</v>
      </c>
      <c r="B44148" t="s">
        <v>283</v>
      </c>
      <c r="C44148">
        <v>0</v>
      </c>
      <c r="E44148">
        <v>2027</v>
      </c>
      <c r="G44148" t="s">
        <v>273</v>
      </c>
    </row>
    <row r="44149" spans="1:7">
      <c r="A44149">
        <v>7219</v>
      </c>
      <c r="B44149" t="s">
        <v>283</v>
      </c>
      <c r="C44149">
        <v>0</v>
      </c>
      <c r="E44149">
        <v>2028</v>
      </c>
      <c r="G44149" t="s">
        <v>273</v>
      </c>
    </row>
    <row r="44150" spans="1:7">
      <c r="A44150">
        <v>72191100</v>
      </c>
      <c r="B44150" t="s">
        <v>283</v>
      </c>
      <c r="C44150">
        <v>0</v>
      </c>
      <c r="G44150" t="s">
        <v>273</v>
      </c>
    </row>
    <row r="44151" spans="1:7">
      <c r="A44151">
        <v>72191100</v>
      </c>
      <c r="B44151" t="s">
        <v>283</v>
      </c>
      <c r="C44151">
        <v>0</v>
      </c>
      <c r="E44151">
        <v>2026</v>
      </c>
      <c r="G44151" t="s">
        <v>273</v>
      </c>
    </row>
    <row r="44152" spans="1:7">
      <c r="A44152">
        <v>72191100</v>
      </c>
      <c r="B44152" t="s">
        <v>283</v>
      </c>
      <c r="C44152">
        <v>0</v>
      </c>
      <c r="E44152">
        <v>2027</v>
      </c>
      <c r="G44152" t="s">
        <v>273</v>
      </c>
    </row>
    <row r="44153" spans="1:7">
      <c r="A44153">
        <v>72191100</v>
      </c>
      <c r="B44153" t="s">
        <v>283</v>
      </c>
      <c r="C44153">
        <v>0</v>
      </c>
      <c r="E44153">
        <v>2028</v>
      </c>
      <c r="G44153" t="s">
        <v>273</v>
      </c>
    </row>
    <row r="44154" spans="1:7">
      <c r="A44154">
        <v>721912</v>
      </c>
      <c r="B44154" t="s">
        <v>283</v>
      </c>
      <c r="C44154">
        <v>0</v>
      </c>
      <c r="G44154" t="s">
        <v>273</v>
      </c>
    </row>
    <row r="44155" spans="1:7">
      <c r="A44155">
        <v>721912</v>
      </c>
      <c r="B44155" t="s">
        <v>283</v>
      </c>
      <c r="C44155">
        <v>0</v>
      </c>
      <c r="E44155">
        <v>2026</v>
      </c>
      <c r="G44155" t="s">
        <v>273</v>
      </c>
    </row>
    <row r="44156" spans="1:7">
      <c r="A44156">
        <v>721912</v>
      </c>
      <c r="B44156" t="s">
        <v>283</v>
      </c>
      <c r="C44156">
        <v>0</v>
      </c>
      <c r="E44156">
        <v>2027</v>
      </c>
      <c r="G44156" t="s">
        <v>273</v>
      </c>
    </row>
    <row r="44157" spans="1:7">
      <c r="A44157">
        <v>721912</v>
      </c>
      <c r="B44157" t="s">
        <v>283</v>
      </c>
      <c r="C44157">
        <v>0</v>
      </c>
      <c r="E44157">
        <v>2028</v>
      </c>
      <c r="G44157" t="s">
        <v>273</v>
      </c>
    </row>
    <row r="44158" spans="1:7">
      <c r="A44158">
        <v>721913</v>
      </c>
      <c r="B44158" t="s">
        <v>283</v>
      </c>
      <c r="C44158">
        <v>0</v>
      </c>
      <c r="G44158" t="s">
        <v>273</v>
      </c>
    </row>
    <row r="44159" spans="1:7">
      <c r="A44159">
        <v>721913</v>
      </c>
      <c r="B44159" t="s">
        <v>283</v>
      </c>
      <c r="C44159">
        <v>0</v>
      </c>
      <c r="E44159">
        <v>2026</v>
      </c>
      <c r="G44159" t="s">
        <v>273</v>
      </c>
    </row>
    <row r="44160" spans="1:7">
      <c r="A44160">
        <v>721913</v>
      </c>
      <c r="B44160" t="s">
        <v>283</v>
      </c>
      <c r="C44160">
        <v>0</v>
      </c>
      <c r="E44160">
        <v>2027</v>
      </c>
      <c r="G44160" t="s">
        <v>273</v>
      </c>
    </row>
    <row r="44161" spans="1:7">
      <c r="A44161">
        <v>721913</v>
      </c>
      <c r="B44161" t="s">
        <v>283</v>
      </c>
      <c r="C44161">
        <v>0</v>
      </c>
      <c r="E44161">
        <v>2028</v>
      </c>
      <c r="G44161" t="s">
        <v>273</v>
      </c>
    </row>
    <row r="44162" spans="1:7">
      <c r="A44162">
        <v>721914</v>
      </c>
      <c r="B44162" t="s">
        <v>283</v>
      </c>
      <c r="C44162">
        <v>0</v>
      </c>
      <c r="G44162" t="s">
        <v>273</v>
      </c>
    </row>
    <row r="44163" spans="1:7">
      <c r="A44163">
        <v>721914</v>
      </c>
      <c r="B44163" t="s">
        <v>283</v>
      </c>
      <c r="C44163">
        <v>0</v>
      </c>
      <c r="E44163">
        <v>2026</v>
      </c>
      <c r="G44163" t="s">
        <v>273</v>
      </c>
    </row>
    <row r="44164" spans="1:7">
      <c r="A44164">
        <v>721914</v>
      </c>
      <c r="B44164" t="s">
        <v>283</v>
      </c>
      <c r="C44164">
        <v>0</v>
      </c>
      <c r="E44164">
        <v>2027</v>
      </c>
      <c r="G44164" t="s">
        <v>273</v>
      </c>
    </row>
    <row r="44165" spans="1:7">
      <c r="A44165">
        <v>721914</v>
      </c>
      <c r="B44165" t="s">
        <v>283</v>
      </c>
      <c r="C44165">
        <v>0</v>
      </c>
      <c r="E44165">
        <v>2028</v>
      </c>
      <c r="G44165" t="s">
        <v>273</v>
      </c>
    </row>
    <row r="44166" spans="1:7">
      <c r="A44166">
        <v>721921</v>
      </c>
      <c r="B44166" t="s">
        <v>283</v>
      </c>
      <c r="C44166">
        <v>0</v>
      </c>
      <c r="G44166" t="s">
        <v>273</v>
      </c>
    </row>
    <row r="44167" spans="1:7">
      <c r="A44167">
        <v>721921</v>
      </c>
      <c r="B44167" t="s">
        <v>283</v>
      </c>
      <c r="C44167">
        <v>0</v>
      </c>
      <c r="E44167">
        <v>2026</v>
      </c>
      <c r="G44167" t="s">
        <v>273</v>
      </c>
    </row>
    <row r="44168" spans="1:7">
      <c r="A44168">
        <v>721921</v>
      </c>
      <c r="B44168" t="s">
        <v>283</v>
      </c>
      <c r="C44168">
        <v>0</v>
      </c>
      <c r="E44168">
        <v>2027</v>
      </c>
      <c r="G44168" t="s">
        <v>273</v>
      </c>
    </row>
    <row r="44169" spans="1:7">
      <c r="A44169">
        <v>721921</v>
      </c>
      <c r="B44169" t="s">
        <v>283</v>
      </c>
      <c r="C44169">
        <v>0</v>
      </c>
      <c r="E44169">
        <v>2028</v>
      </c>
      <c r="G44169" t="s">
        <v>273</v>
      </c>
    </row>
    <row r="44170" spans="1:7">
      <c r="A44170">
        <v>721922</v>
      </c>
      <c r="B44170" t="s">
        <v>283</v>
      </c>
      <c r="C44170">
        <v>0</v>
      </c>
      <c r="G44170" t="s">
        <v>273</v>
      </c>
    </row>
    <row r="44171" spans="1:7">
      <c r="A44171">
        <v>721922</v>
      </c>
      <c r="B44171" t="s">
        <v>283</v>
      </c>
      <c r="C44171">
        <v>0</v>
      </c>
      <c r="E44171">
        <v>2026</v>
      </c>
      <c r="G44171" t="s">
        <v>273</v>
      </c>
    </row>
    <row r="44172" spans="1:7">
      <c r="A44172">
        <v>721922</v>
      </c>
      <c r="B44172" t="s">
        <v>283</v>
      </c>
      <c r="C44172">
        <v>0</v>
      </c>
      <c r="E44172">
        <v>2027</v>
      </c>
      <c r="G44172" t="s">
        <v>273</v>
      </c>
    </row>
    <row r="44173" spans="1:7">
      <c r="A44173">
        <v>721922</v>
      </c>
      <c r="B44173" t="s">
        <v>283</v>
      </c>
      <c r="C44173">
        <v>0</v>
      </c>
      <c r="E44173">
        <v>2028</v>
      </c>
      <c r="G44173" t="s">
        <v>273</v>
      </c>
    </row>
    <row r="44174" spans="1:7">
      <c r="A44174">
        <v>72192300</v>
      </c>
      <c r="B44174" t="s">
        <v>283</v>
      </c>
      <c r="C44174">
        <v>0</v>
      </c>
      <c r="G44174" t="s">
        <v>273</v>
      </c>
    </row>
    <row r="44175" spans="1:7">
      <c r="A44175">
        <v>72192300</v>
      </c>
      <c r="B44175" t="s">
        <v>283</v>
      </c>
      <c r="C44175">
        <v>0</v>
      </c>
      <c r="E44175">
        <v>2026</v>
      </c>
      <c r="G44175" t="s">
        <v>273</v>
      </c>
    </row>
    <row r="44176" spans="1:7">
      <c r="A44176">
        <v>72192300</v>
      </c>
      <c r="B44176" t="s">
        <v>283</v>
      </c>
      <c r="C44176">
        <v>0</v>
      </c>
      <c r="E44176">
        <v>2027</v>
      </c>
      <c r="G44176" t="s">
        <v>273</v>
      </c>
    </row>
    <row r="44177" spans="1:7">
      <c r="A44177">
        <v>72192300</v>
      </c>
      <c r="B44177" t="s">
        <v>283</v>
      </c>
      <c r="C44177">
        <v>0</v>
      </c>
      <c r="E44177">
        <v>2028</v>
      </c>
      <c r="G44177" t="s">
        <v>273</v>
      </c>
    </row>
    <row r="44178" spans="1:7">
      <c r="A44178">
        <v>72192400</v>
      </c>
      <c r="B44178" t="s">
        <v>283</v>
      </c>
      <c r="C44178">
        <v>0</v>
      </c>
      <c r="G44178" t="s">
        <v>273</v>
      </c>
    </row>
    <row r="44179" spans="1:7">
      <c r="A44179">
        <v>72192400</v>
      </c>
      <c r="B44179" t="s">
        <v>283</v>
      </c>
      <c r="C44179">
        <v>0</v>
      </c>
      <c r="E44179">
        <v>2026</v>
      </c>
      <c r="G44179" t="s">
        <v>273</v>
      </c>
    </row>
    <row r="44180" spans="1:7">
      <c r="A44180">
        <v>72192400</v>
      </c>
      <c r="B44180" t="s">
        <v>283</v>
      </c>
      <c r="C44180">
        <v>0</v>
      </c>
      <c r="E44180">
        <v>2027</v>
      </c>
      <c r="G44180" t="s">
        <v>273</v>
      </c>
    </row>
    <row r="44181" spans="1:7">
      <c r="A44181">
        <v>72192400</v>
      </c>
      <c r="B44181" t="s">
        <v>283</v>
      </c>
      <c r="C44181">
        <v>0</v>
      </c>
      <c r="E44181">
        <v>2028</v>
      </c>
      <c r="G44181" t="s">
        <v>273</v>
      </c>
    </row>
    <row r="44182" spans="1:7">
      <c r="A44182">
        <v>72193100</v>
      </c>
      <c r="B44182" t="s">
        <v>283</v>
      </c>
      <c r="C44182">
        <v>0</v>
      </c>
      <c r="G44182" t="s">
        <v>273</v>
      </c>
    </row>
    <row r="44183" spans="1:7">
      <c r="A44183">
        <v>72193100</v>
      </c>
      <c r="B44183" t="s">
        <v>283</v>
      </c>
      <c r="C44183">
        <v>0</v>
      </c>
      <c r="E44183">
        <v>2026</v>
      </c>
      <c r="G44183" t="s">
        <v>273</v>
      </c>
    </row>
    <row r="44184" spans="1:7">
      <c r="A44184">
        <v>72193100</v>
      </c>
      <c r="B44184" t="s">
        <v>283</v>
      </c>
      <c r="C44184">
        <v>0</v>
      </c>
      <c r="E44184">
        <v>2027</v>
      </c>
      <c r="G44184" t="s">
        <v>273</v>
      </c>
    </row>
    <row r="44185" spans="1:7">
      <c r="A44185">
        <v>72193100</v>
      </c>
      <c r="B44185" t="s">
        <v>283</v>
      </c>
      <c r="C44185">
        <v>0</v>
      </c>
      <c r="E44185">
        <v>2028</v>
      </c>
      <c r="G44185" t="s">
        <v>273</v>
      </c>
    </row>
    <row r="44186" spans="1:7">
      <c r="A44186">
        <v>721932</v>
      </c>
      <c r="B44186" t="s">
        <v>283</v>
      </c>
      <c r="C44186">
        <v>0</v>
      </c>
      <c r="G44186" t="s">
        <v>273</v>
      </c>
    </row>
    <row r="44187" spans="1:7">
      <c r="A44187">
        <v>721932</v>
      </c>
      <c r="B44187" t="s">
        <v>283</v>
      </c>
      <c r="C44187">
        <v>0</v>
      </c>
      <c r="E44187">
        <v>2026</v>
      </c>
      <c r="G44187" t="s">
        <v>273</v>
      </c>
    </row>
    <row r="44188" spans="1:7">
      <c r="A44188">
        <v>721932</v>
      </c>
      <c r="B44188" t="s">
        <v>283</v>
      </c>
      <c r="C44188">
        <v>0</v>
      </c>
      <c r="E44188">
        <v>2027</v>
      </c>
      <c r="G44188" t="s">
        <v>273</v>
      </c>
    </row>
    <row r="44189" spans="1:7">
      <c r="A44189">
        <v>721932</v>
      </c>
      <c r="B44189" t="s">
        <v>283</v>
      </c>
      <c r="C44189">
        <v>0</v>
      </c>
      <c r="E44189">
        <v>2028</v>
      </c>
      <c r="G44189" t="s">
        <v>273</v>
      </c>
    </row>
    <row r="44190" spans="1:7">
      <c r="A44190">
        <v>721933</v>
      </c>
      <c r="B44190" t="s">
        <v>283</v>
      </c>
      <c r="C44190">
        <v>0</v>
      </c>
      <c r="G44190" t="s">
        <v>273</v>
      </c>
    </row>
    <row r="44191" spans="1:7">
      <c r="A44191">
        <v>721933</v>
      </c>
      <c r="B44191" t="s">
        <v>283</v>
      </c>
      <c r="C44191">
        <v>0</v>
      </c>
      <c r="E44191">
        <v>2026</v>
      </c>
      <c r="G44191" t="s">
        <v>273</v>
      </c>
    </row>
    <row r="44192" spans="1:7">
      <c r="A44192">
        <v>721933</v>
      </c>
      <c r="B44192" t="s">
        <v>283</v>
      </c>
      <c r="C44192">
        <v>0</v>
      </c>
      <c r="E44192">
        <v>2027</v>
      </c>
      <c r="G44192" t="s">
        <v>273</v>
      </c>
    </row>
    <row r="44193" spans="1:7">
      <c r="A44193">
        <v>721933</v>
      </c>
      <c r="B44193" t="s">
        <v>283</v>
      </c>
      <c r="C44193">
        <v>0</v>
      </c>
      <c r="E44193">
        <v>2028</v>
      </c>
      <c r="G44193" t="s">
        <v>273</v>
      </c>
    </row>
    <row r="44194" spans="1:7">
      <c r="A44194">
        <v>721934</v>
      </c>
      <c r="B44194" t="s">
        <v>283</v>
      </c>
      <c r="C44194">
        <v>0</v>
      </c>
      <c r="G44194" t="s">
        <v>273</v>
      </c>
    </row>
    <row r="44195" spans="1:7">
      <c r="A44195">
        <v>721934</v>
      </c>
      <c r="B44195" t="s">
        <v>283</v>
      </c>
      <c r="C44195">
        <v>0</v>
      </c>
      <c r="E44195">
        <v>2026</v>
      </c>
      <c r="G44195" t="s">
        <v>273</v>
      </c>
    </row>
    <row r="44196" spans="1:7">
      <c r="A44196">
        <v>721934</v>
      </c>
      <c r="B44196" t="s">
        <v>283</v>
      </c>
      <c r="C44196">
        <v>0</v>
      </c>
      <c r="E44196">
        <v>2027</v>
      </c>
      <c r="G44196" t="s">
        <v>273</v>
      </c>
    </row>
    <row r="44197" spans="1:7">
      <c r="A44197">
        <v>721934</v>
      </c>
      <c r="B44197" t="s">
        <v>283</v>
      </c>
      <c r="C44197">
        <v>0</v>
      </c>
      <c r="E44197">
        <v>2028</v>
      </c>
      <c r="G44197" t="s">
        <v>273</v>
      </c>
    </row>
    <row r="44198" spans="1:7">
      <c r="A44198">
        <v>721935</v>
      </c>
      <c r="B44198" t="s">
        <v>283</v>
      </c>
      <c r="C44198">
        <v>0</v>
      </c>
      <c r="G44198" t="s">
        <v>273</v>
      </c>
    </row>
    <row r="44199" spans="1:7">
      <c r="A44199">
        <v>721935</v>
      </c>
      <c r="B44199" t="s">
        <v>283</v>
      </c>
      <c r="C44199">
        <v>0</v>
      </c>
      <c r="E44199">
        <v>2026</v>
      </c>
      <c r="G44199" t="s">
        <v>273</v>
      </c>
    </row>
    <row r="44200" spans="1:7">
      <c r="A44200">
        <v>721935</v>
      </c>
      <c r="B44200" t="s">
        <v>283</v>
      </c>
      <c r="C44200">
        <v>0</v>
      </c>
      <c r="E44200">
        <v>2027</v>
      </c>
      <c r="G44200" t="s">
        <v>273</v>
      </c>
    </row>
    <row r="44201" spans="1:7">
      <c r="A44201">
        <v>721935</v>
      </c>
      <c r="B44201" t="s">
        <v>283</v>
      </c>
      <c r="C44201">
        <v>0</v>
      </c>
      <c r="E44201">
        <v>2028</v>
      </c>
      <c r="G44201" t="s">
        <v>273</v>
      </c>
    </row>
    <row r="44202" spans="1:7">
      <c r="A44202">
        <v>721990</v>
      </c>
      <c r="B44202" t="s">
        <v>283</v>
      </c>
      <c r="C44202">
        <v>0</v>
      </c>
      <c r="G44202" t="s">
        <v>273</v>
      </c>
    </row>
    <row r="44203" spans="1:7">
      <c r="A44203">
        <v>721990</v>
      </c>
      <c r="B44203" t="s">
        <v>283</v>
      </c>
      <c r="C44203">
        <v>0</v>
      </c>
      <c r="E44203">
        <v>2026</v>
      </c>
      <c r="G44203" t="s">
        <v>273</v>
      </c>
    </row>
    <row r="44204" spans="1:7">
      <c r="A44204">
        <v>721990</v>
      </c>
      <c r="B44204" t="s">
        <v>283</v>
      </c>
      <c r="C44204">
        <v>0</v>
      </c>
      <c r="E44204">
        <v>2027</v>
      </c>
      <c r="G44204" t="s">
        <v>273</v>
      </c>
    </row>
    <row r="44205" spans="1:7">
      <c r="A44205">
        <v>721990</v>
      </c>
      <c r="B44205" t="s">
        <v>283</v>
      </c>
      <c r="C44205">
        <v>0</v>
      </c>
      <c r="E44205">
        <v>2028</v>
      </c>
      <c r="G44205" t="s">
        <v>273</v>
      </c>
    </row>
    <row r="44206" spans="1:7">
      <c r="A44206">
        <v>7220</v>
      </c>
      <c r="B44206" t="s">
        <v>283</v>
      </c>
      <c r="C44206">
        <v>0</v>
      </c>
      <c r="G44206" t="s">
        <v>273</v>
      </c>
    </row>
    <row r="44207" spans="1:7">
      <c r="A44207">
        <v>7220</v>
      </c>
      <c r="B44207" t="s">
        <v>283</v>
      </c>
      <c r="C44207">
        <v>0</v>
      </c>
      <c r="E44207">
        <v>2026</v>
      </c>
      <c r="G44207" t="s">
        <v>273</v>
      </c>
    </row>
    <row r="44208" spans="1:7">
      <c r="A44208">
        <v>7220</v>
      </c>
      <c r="B44208" t="s">
        <v>283</v>
      </c>
      <c r="C44208">
        <v>0</v>
      </c>
      <c r="E44208">
        <v>2027</v>
      </c>
      <c r="G44208" t="s">
        <v>273</v>
      </c>
    </row>
    <row r="44209" spans="1:7">
      <c r="A44209">
        <v>7220</v>
      </c>
      <c r="B44209" t="s">
        <v>283</v>
      </c>
      <c r="C44209">
        <v>0</v>
      </c>
      <c r="E44209">
        <v>2028</v>
      </c>
      <c r="G44209" t="s">
        <v>273</v>
      </c>
    </row>
    <row r="44210" spans="1:7">
      <c r="A44210">
        <v>72201100</v>
      </c>
      <c r="B44210" t="s">
        <v>283</v>
      </c>
      <c r="C44210">
        <v>0</v>
      </c>
      <c r="G44210" t="s">
        <v>273</v>
      </c>
    </row>
    <row r="44211" spans="1:7">
      <c r="A44211">
        <v>72201100</v>
      </c>
      <c r="B44211" t="s">
        <v>283</v>
      </c>
      <c r="C44211">
        <v>0</v>
      </c>
      <c r="E44211">
        <v>2026</v>
      </c>
      <c r="G44211" t="s">
        <v>273</v>
      </c>
    </row>
    <row r="44212" spans="1:7">
      <c r="A44212">
        <v>72201100</v>
      </c>
      <c r="B44212" t="s">
        <v>283</v>
      </c>
      <c r="C44212">
        <v>0</v>
      </c>
      <c r="E44212">
        <v>2027</v>
      </c>
      <c r="G44212" t="s">
        <v>273</v>
      </c>
    </row>
    <row r="44213" spans="1:7">
      <c r="A44213">
        <v>72201100</v>
      </c>
      <c r="B44213" t="s">
        <v>283</v>
      </c>
      <c r="C44213">
        <v>0</v>
      </c>
      <c r="E44213">
        <v>2028</v>
      </c>
      <c r="G44213" t="s">
        <v>273</v>
      </c>
    </row>
    <row r="44214" spans="1:7">
      <c r="A44214">
        <v>72201200</v>
      </c>
      <c r="B44214" t="s">
        <v>283</v>
      </c>
      <c r="C44214">
        <v>0</v>
      </c>
      <c r="G44214" t="s">
        <v>273</v>
      </c>
    </row>
    <row r="44215" spans="1:7">
      <c r="A44215">
        <v>72201200</v>
      </c>
      <c r="B44215" t="s">
        <v>283</v>
      </c>
      <c r="C44215">
        <v>0</v>
      </c>
      <c r="E44215">
        <v>2026</v>
      </c>
      <c r="G44215" t="s">
        <v>273</v>
      </c>
    </row>
    <row r="44216" spans="1:7">
      <c r="A44216">
        <v>72201200</v>
      </c>
      <c r="B44216" t="s">
        <v>283</v>
      </c>
      <c r="C44216">
        <v>0</v>
      </c>
      <c r="E44216">
        <v>2027</v>
      </c>
      <c r="G44216" t="s">
        <v>273</v>
      </c>
    </row>
    <row r="44217" spans="1:7">
      <c r="A44217">
        <v>72201200</v>
      </c>
      <c r="B44217" t="s">
        <v>283</v>
      </c>
      <c r="C44217">
        <v>0</v>
      </c>
      <c r="E44217">
        <v>2028</v>
      </c>
      <c r="G44217" t="s">
        <v>273</v>
      </c>
    </row>
    <row r="44218" spans="1:7">
      <c r="A44218">
        <v>722020</v>
      </c>
      <c r="B44218" t="s">
        <v>283</v>
      </c>
      <c r="C44218">
        <v>0</v>
      </c>
      <c r="G44218" t="s">
        <v>273</v>
      </c>
    </row>
    <row r="44219" spans="1:7">
      <c r="A44219">
        <v>722020</v>
      </c>
      <c r="B44219" t="s">
        <v>283</v>
      </c>
      <c r="C44219">
        <v>0</v>
      </c>
      <c r="E44219">
        <v>2026</v>
      </c>
      <c r="G44219" t="s">
        <v>273</v>
      </c>
    </row>
    <row r="44220" spans="1:7">
      <c r="A44220">
        <v>722020</v>
      </c>
      <c r="B44220" t="s">
        <v>283</v>
      </c>
      <c r="C44220">
        <v>0</v>
      </c>
      <c r="E44220">
        <v>2027</v>
      </c>
      <c r="G44220" t="s">
        <v>273</v>
      </c>
    </row>
    <row r="44221" spans="1:7">
      <c r="A44221">
        <v>722020</v>
      </c>
      <c r="B44221" t="s">
        <v>283</v>
      </c>
      <c r="C44221">
        <v>0</v>
      </c>
      <c r="E44221">
        <v>2028</v>
      </c>
      <c r="G44221" t="s">
        <v>273</v>
      </c>
    </row>
    <row r="44222" spans="1:7">
      <c r="A44222">
        <v>722090</v>
      </c>
      <c r="B44222" t="s">
        <v>283</v>
      </c>
      <c r="C44222">
        <v>0</v>
      </c>
      <c r="G44222" t="s">
        <v>273</v>
      </c>
    </row>
    <row r="44223" spans="1:7">
      <c r="A44223">
        <v>722090</v>
      </c>
      <c r="B44223" t="s">
        <v>283</v>
      </c>
      <c r="C44223">
        <v>0</v>
      </c>
      <c r="E44223">
        <v>2026</v>
      </c>
      <c r="G44223" t="s">
        <v>273</v>
      </c>
    </row>
    <row r="44224" spans="1:7">
      <c r="A44224">
        <v>722090</v>
      </c>
      <c r="B44224" t="s">
        <v>283</v>
      </c>
      <c r="C44224">
        <v>0</v>
      </c>
      <c r="E44224">
        <v>2027</v>
      </c>
      <c r="G44224" t="s">
        <v>273</v>
      </c>
    </row>
    <row r="44225" spans="1:7">
      <c r="A44225">
        <v>722090</v>
      </c>
      <c r="B44225" t="s">
        <v>283</v>
      </c>
      <c r="C44225">
        <v>0</v>
      </c>
      <c r="E44225">
        <v>2028</v>
      </c>
      <c r="G44225" t="s">
        <v>273</v>
      </c>
    </row>
    <row r="44226" spans="1:7">
      <c r="A44226">
        <v>7221</v>
      </c>
      <c r="B44226" t="s">
        <v>283</v>
      </c>
      <c r="C44226">
        <v>0</v>
      </c>
      <c r="G44226" t="s">
        <v>273</v>
      </c>
    </row>
    <row r="44227" spans="1:7">
      <c r="A44227">
        <v>7221</v>
      </c>
      <c r="B44227" t="s">
        <v>283</v>
      </c>
      <c r="C44227">
        <v>0</v>
      </c>
      <c r="E44227">
        <v>2026</v>
      </c>
      <c r="G44227" t="s">
        <v>273</v>
      </c>
    </row>
    <row r="44228" spans="1:7">
      <c r="A44228">
        <v>7221</v>
      </c>
      <c r="B44228" t="s">
        <v>283</v>
      </c>
      <c r="C44228">
        <v>0</v>
      </c>
      <c r="E44228">
        <v>2027</v>
      </c>
      <c r="G44228" t="s">
        <v>273</v>
      </c>
    </row>
    <row r="44229" spans="1:7">
      <c r="A44229">
        <v>7221</v>
      </c>
      <c r="B44229" t="s">
        <v>283</v>
      </c>
      <c r="C44229">
        <v>0</v>
      </c>
      <c r="E44229">
        <v>2028</v>
      </c>
      <c r="G44229" t="s">
        <v>273</v>
      </c>
    </row>
    <row r="44230" spans="1:7">
      <c r="A44230">
        <v>7222</v>
      </c>
      <c r="B44230" t="s">
        <v>283</v>
      </c>
      <c r="C44230">
        <v>0</v>
      </c>
      <c r="G44230" t="s">
        <v>273</v>
      </c>
    </row>
    <row r="44231" spans="1:7">
      <c r="A44231">
        <v>7222</v>
      </c>
      <c r="B44231" t="s">
        <v>283</v>
      </c>
      <c r="C44231">
        <v>0</v>
      </c>
      <c r="E44231">
        <v>2026</v>
      </c>
      <c r="G44231" t="s">
        <v>273</v>
      </c>
    </row>
    <row r="44232" spans="1:7">
      <c r="A44232">
        <v>7222</v>
      </c>
      <c r="B44232" t="s">
        <v>283</v>
      </c>
      <c r="C44232">
        <v>0</v>
      </c>
      <c r="E44232">
        <v>2027</v>
      </c>
      <c r="G44232" t="s">
        <v>273</v>
      </c>
    </row>
    <row r="44233" spans="1:7">
      <c r="A44233">
        <v>7222</v>
      </c>
      <c r="B44233" t="s">
        <v>283</v>
      </c>
      <c r="C44233">
        <v>0</v>
      </c>
      <c r="E44233">
        <v>2028</v>
      </c>
      <c r="G44233" t="s">
        <v>273</v>
      </c>
    </row>
    <row r="44234" spans="1:7">
      <c r="A44234">
        <v>722211</v>
      </c>
      <c r="B44234" t="s">
        <v>283</v>
      </c>
      <c r="C44234">
        <v>0</v>
      </c>
      <c r="G44234" t="s">
        <v>273</v>
      </c>
    </row>
    <row r="44235" spans="1:7">
      <c r="A44235">
        <v>722211</v>
      </c>
      <c r="B44235" t="s">
        <v>283</v>
      </c>
      <c r="C44235">
        <v>0</v>
      </c>
      <c r="E44235">
        <v>2026</v>
      </c>
      <c r="G44235" t="s">
        <v>273</v>
      </c>
    </row>
    <row r="44236" spans="1:7">
      <c r="A44236">
        <v>722211</v>
      </c>
      <c r="B44236" t="s">
        <v>283</v>
      </c>
      <c r="C44236">
        <v>0</v>
      </c>
      <c r="E44236">
        <v>2027</v>
      </c>
      <c r="G44236" t="s">
        <v>273</v>
      </c>
    </row>
    <row r="44237" spans="1:7">
      <c r="A44237">
        <v>722211</v>
      </c>
      <c r="B44237" t="s">
        <v>283</v>
      </c>
      <c r="C44237">
        <v>0</v>
      </c>
      <c r="E44237">
        <v>2028</v>
      </c>
      <c r="G44237" t="s">
        <v>273</v>
      </c>
    </row>
    <row r="44238" spans="1:7">
      <c r="A44238">
        <v>722219</v>
      </c>
      <c r="B44238" t="s">
        <v>283</v>
      </c>
      <c r="C44238">
        <v>0</v>
      </c>
      <c r="G44238" t="s">
        <v>273</v>
      </c>
    </row>
    <row r="44239" spans="1:7">
      <c r="A44239">
        <v>722219</v>
      </c>
      <c r="B44239" t="s">
        <v>283</v>
      </c>
      <c r="C44239">
        <v>0</v>
      </c>
      <c r="E44239">
        <v>2026</v>
      </c>
      <c r="G44239" t="s">
        <v>273</v>
      </c>
    </row>
    <row r="44240" spans="1:7">
      <c r="A44240">
        <v>722219</v>
      </c>
      <c r="B44240" t="s">
        <v>283</v>
      </c>
      <c r="C44240">
        <v>0</v>
      </c>
      <c r="E44240">
        <v>2027</v>
      </c>
      <c r="G44240" t="s">
        <v>273</v>
      </c>
    </row>
    <row r="44241" spans="1:7">
      <c r="A44241">
        <v>722219</v>
      </c>
      <c r="B44241" t="s">
        <v>283</v>
      </c>
      <c r="C44241">
        <v>0</v>
      </c>
      <c r="E44241">
        <v>2028</v>
      </c>
      <c r="G44241" t="s">
        <v>273</v>
      </c>
    </row>
    <row r="44242" spans="1:7">
      <c r="A44242">
        <v>722220</v>
      </c>
      <c r="B44242" t="s">
        <v>283</v>
      </c>
      <c r="C44242">
        <v>0</v>
      </c>
      <c r="G44242" t="s">
        <v>273</v>
      </c>
    </row>
    <row r="44243" spans="1:7">
      <c r="A44243">
        <v>722220</v>
      </c>
      <c r="B44243" t="s">
        <v>283</v>
      </c>
      <c r="C44243">
        <v>0</v>
      </c>
      <c r="E44243">
        <v>2026</v>
      </c>
      <c r="G44243" t="s">
        <v>273</v>
      </c>
    </row>
    <row r="44244" spans="1:7">
      <c r="A44244">
        <v>722220</v>
      </c>
      <c r="B44244" t="s">
        <v>283</v>
      </c>
      <c r="C44244">
        <v>0</v>
      </c>
      <c r="E44244">
        <v>2027</v>
      </c>
      <c r="G44244" t="s">
        <v>273</v>
      </c>
    </row>
    <row r="44245" spans="1:7">
      <c r="A44245">
        <v>722220</v>
      </c>
      <c r="B44245" t="s">
        <v>283</v>
      </c>
      <c r="C44245">
        <v>0</v>
      </c>
      <c r="E44245">
        <v>2028</v>
      </c>
      <c r="G44245" t="s">
        <v>273</v>
      </c>
    </row>
    <row r="44246" spans="1:7">
      <c r="A44246">
        <v>722230</v>
      </c>
      <c r="B44246" t="s">
        <v>283</v>
      </c>
      <c r="C44246">
        <v>0</v>
      </c>
      <c r="G44246" t="s">
        <v>273</v>
      </c>
    </row>
    <row r="44247" spans="1:7">
      <c r="A44247">
        <v>722230</v>
      </c>
      <c r="B44247" t="s">
        <v>283</v>
      </c>
      <c r="C44247">
        <v>0</v>
      </c>
      <c r="E44247">
        <v>2026</v>
      </c>
      <c r="G44247" t="s">
        <v>273</v>
      </c>
    </row>
    <row r="44248" spans="1:7">
      <c r="A44248">
        <v>722230</v>
      </c>
      <c r="B44248" t="s">
        <v>283</v>
      </c>
      <c r="C44248">
        <v>0</v>
      </c>
      <c r="E44248">
        <v>2027</v>
      </c>
      <c r="G44248" t="s">
        <v>273</v>
      </c>
    </row>
    <row r="44249" spans="1:7">
      <c r="A44249">
        <v>722230</v>
      </c>
      <c r="B44249" t="s">
        <v>283</v>
      </c>
      <c r="C44249">
        <v>0</v>
      </c>
      <c r="E44249">
        <v>2028</v>
      </c>
      <c r="G44249" t="s">
        <v>273</v>
      </c>
    </row>
    <row r="44250" spans="1:7">
      <c r="A44250">
        <v>722240</v>
      </c>
      <c r="B44250" t="s">
        <v>283</v>
      </c>
      <c r="C44250">
        <v>0</v>
      </c>
      <c r="G44250" t="s">
        <v>273</v>
      </c>
    </row>
    <row r="44251" spans="1:7">
      <c r="A44251">
        <v>722240</v>
      </c>
      <c r="B44251" t="s">
        <v>283</v>
      </c>
      <c r="C44251">
        <v>0</v>
      </c>
      <c r="E44251">
        <v>2026</v>
      </c>
      <c r="G44251" t="s">
        <v>273</v>
      </c>
    </row>
    <row r="44252" spans="1:7">
      <c r="A44252">
        <v>722240</v>
      </c>
      <c r="B44252" t="s">
        <v>283</v>
      </c>
      <c r="C44252">
        <v>0</v>
      </c>
      <c r="E44252">
        <v>2027</v>
      </c>
      <c r="G44252" t="s">
        <v>273</v>
      </c>
    </row>
    <row r="44253" spans="1:7">
      <c r="A44253">
        <v>722240</v>
      </c>
      <c r="B44253" t="s">
        <v>283</v>
      </c>
      <c r="C44253">
        <v>0</v>
      </c>
      <c r="E44253">
        <v>2028</v>
      </c>
      <c r="G44253" t="s">
        <v>273</v>
      </c>
    </row>
    <row r="44254" spans="1:7">
      <c r="A44254">
        <v>7223</v>
      </c>
      <c r="B44254" t="s">
        <v>283</v>
      </c>
      <c r="C44254">
        <v>0</v>
      </c>
      <c r="G44254" t="s">
        <v>273</v>
      </c>
    </row>
    <row r="44255" spans="1:7">
      <c r="A44255">
        <v>7223</v>
      </c>
      <c r="B44255" t="s">
        <v>283</v>
      </c>
      <c r="C44255">
        <v>0</v>
      </c>
      <c r="E44255">
        <v>2026</v>
      </c>
      <c r="G44255" t="s">
        <v>273</v>
      </c>
    </row>
    <row r="44256" spans="1:7">
      <c r="A44256">
        <v>7223</v>
      </c>
      <c r="B44256" t="s">
        <v>283</v>
      </c>
      <c r="C44256">
        <v>0</v>
      </c>
      <c r="E44256">
        <v>2027</v>
      </c>
      <c r="G44256" t="s">
        <v>273</v>
      </c>
    </row>
    <row r="44257" spans="1:7">
      <c r="A44257">
        <v>7223</v>
      </c>
      <c r="B44257" t="s">
        <v>283</v>
      </c>
      <c r="C44257">
        <v>0</v>
      </c>
      <c r="E44257">
        <v>2028</v>
      </c>
      <c r="G44257" t="s">
        <v>273</v>
      </c>
    </row>
    <row r="44258" spans="1:7">
      <c r="A44258">
        <v>722300</v>
      </c>
      <c r="B44258" t="s">
        <v>283</v>
      </c>
      <c r="C44258">
        <v>0</v>
      </c>
      <c r="G44258" t="s">
        <v>273</v>
      </c>
    </row>
    <row r="44259" spans="1:7">
      <c r="A44259">
        <v>722300</v>
      </c>
      <c r="B44259" t="s">
        <v>283</v>
      </c>
      <c r="C44259">
        <v>0</v>
      </c>
      <c r="E44259">
        <v>2026</v>
      </c>
      <c r="G44259" t="s">
        <v>273</v>
      </c>
    </row>
    <row r="44260" spans="1:7">
      <c r="A44260">
        <v>722300</v>
      </c>
      <c r="B44260" t="s">
        <v>283</v>
      </c>
      <c r="C44260">
        <v>0</v>
      </c>
      <c r="E44260">
        <v>2027</v>
      </c>
      <c r="G44260" t="s">
        <v>273</v>
      </c>
    </row>
    <row r="44261" spans="1:7">
      <c r="A44261">
        <v>722300</v>
      </c>
      <c r="B44261" t="s">
        <v>283</v>
      </c>
      <c r="C44261">
        <v>0</v>
      </c>
      <c r="E44261">
        <v>2028</v>
      </c>
      <c r="G44261" t="s">
        <v>273</v>
      </c>
    </row>
    <row r="44262" spans="1:7">
      <c r="A44262">
        <v>7224</v>
      </c>
      <c r="B44262" t="s">
        <v>283</v>
      </c>
      <c r="C44262">
        <v>0</v>
      </c>
      <c r="G44262" t="s">
        <v>273</v>
      </c>
    </row>
    <row r="44263" spans="1:7">
      <c r="A44263">
        <v>7224</v>
      </c>
      <c r="B44263" t="s">
        <v>283</v>
      </c>
      <c r="C44263">
        <v>0</v>
      </c>
      <c r="E44263">
        <v>2026</v>
      </c>
      <c r="G44263" t="s">
        <v>273</v>
      </c>
    </row>
    <row r="44264" spans="1:7">
      <c r="A44264">
        <v>7224</v>
      </c>
      <c r="B44264" t="s">
        <v>283</v>
      </c>
      <c r="C44264">
        <v>0</v>
      </c>
      <c r="E44264">
        <v>2027</v>
      </c>
      <c r="G44264" t="s">
        <v>273</v>
      </c>
    </row>
    <row r="44265" spans="1:7">
      <c r="A44265">
        <v>7224</v>
      </c>
      <c r="B44265" t="s">
        <v>283</v>
      </c>
      <c r="C44265">
        <v>0</v>
      </c>
      <c r="E44265">
        <v>2028</v>
      </c>
      <c r="G44265" t="s">
        <v>273</v>
      </c>
    </row>
    <row r="44266" spans="1:7">
      <c r="A44266">
        <v>722410</v>
      </c>
      <c r="B44266" t="s">
        <v>283</v>
      </c>
      <c r="C44266">
        <v>0</v>
      </c>
      <c r="G44266" t="s">
        <v>273</v>
      </c>
    </row>
    <row r="44267" spans="1:7">
      <c r="A44267">
        <v>722410</v>
      </c>
      <c r="B44267" t="s">
        <v>283</v>
      </c>
      <c r="C44267">
        <v>0</v>
      </c>
      <c r="E44267">
        <v>2026</v>
      </c>
      <c r="G44267" t="s">
        <v>273</v>
      </c>
    </row>
    <row r="44268" spans="1:7">
      <c r="A44268">
        <v>722410</v>
      </c>
      <c r="B44268" t="s">
        <v>283</v>
      </c>
      <c r="C44268">
        <v>0</v>
      </c>
      <c r="E44268">
        <v>2027</v>
      </c>
      <c r="G44268" t="s">
        <v>273</v>
      </c>
    </row>
    <row r="44269" spans="1:7">
      <c r="A44269">
        <v>722410</v>
      </c>
      <c r="B44269" t="s">
        <v>283</v>
      </c>
      <c r="C44269">
        <v>0</v>
      </c>
      <c r="E44269">
        <v>2028</v>
      </c>
      <c r="G44269" t="s">
        <v>273</v>
      </c>
    </row>
    <row r="44270" spans="1:7">
      <c r="A44270">
        <v>72249002</v>
      </c>
      <c r="B44270" t="s">
        <v>283</v>
      </c>
      <c r="C44270">
        <v>0</v>
      </c>
      <c r="G44270" t="s">
        <v>273</v>
      </c>
    </row>
    <row r="44271" spans="1:7">
      <c r="A44271">
        <v>72249002</v>
      </c>
      <c r="B44271" t="s">
        <v>283</v>
      </c>
      <c r="C44271">
        <v>0</v>
      </c>
      <c r="E44271">
        <v>2026</v>
      </c>
      <c r="G44271" t="s">
        <v>273</v>
      </c>
    </row>
    <row r="44272" spans="1:7">
      <c r="A44272">
        <v>72249002</v>
      </c>
      <c r="B44272" t="s">
        <v>283</v>
      </c>
      <c r="C44272">
        <v>0</v>
      </c>
      <c r="E44272">
        <v>2027</v>
      </c>
      <c r="G44272" t="s">
        <v>273</v>
      </c>
    </row>
    <row r="44273" spans="1:7">
      <c r="A44273">
        <v>72249002</v>
      </c>
      <c r="B44273" t="s">
        <v>283</v>
      </c>
      <c r="C44273">
        <v>0</v>
      </c>
      <c r="E44273">
        <v>2028</v>
      </c>
      <c r="G44273" t="s">
        <v>273</v>
      </c>
    </row>
    <row r="44274" spans="1:7">
      <c r="A44274">
        <v>72249003</v>
      </c>
      <c r="B44274" t="s">
        <v>283</v>
      </c>
      <c r="C44274">
        <v>0</v>
      </c>
      <c r="G44274" t="s">
        <v>273</v>
      </c>
    </row>
    <row r="44275" spans="1:7">
      <c r="A44275">
        <v>72249003</v>
      </c>
      <c r="B44275" t="s">
        <v>283</v>
      </c>
      <c r="C44275">
        <v>0</v>
      </c>
      <c r="E44275">
        <v>2026</v>
      </c>
      <c r="G44275" t="s">
        <v>273</v>
      </c>
    </row>
    <row r="44276" spans="1:7">
      <c r="A44276">
        <v>72249003</v>
      </c>
      <c r="B44276" t="s">
        <v>283</v>
      </c>
      <c r="C44276">
        <v>0</v>
      </c>
      <c r="E44276">
        <v>2027</v>
      </c>
      <c r="G44276" t="s">
        <v>273</v>
      </c>
    </row>
    <row r="44277" spans="1:7">
      <c r="A44277">
        <v>72249003</v>
      </c>
      <c r="B44277" t="s">
        <v>283</v>
      </c>
      <c r="C44277">
        <v>0</v>
      </c>
      <c r="E44277">
        <v>2028</v>
      </c>
      <c r="G44277" t="s">
        <v>273</v>
      </c>
    </row>
    <row r="44278" spans="1:7">
      <c r="A44278">
        <v>72249005</v>
      </c>
      <c r="B44278" t="s">
        <v>283</v>
      </c>
      <c r="C44278">
        <v>0</v>
      </c>
      <c r="G44278" t="s">
        <v>273</v>
      </c>
    </row>
    <row r="44279" spans="1:7">
      <c r="A44279">
        <v>72249005</v>
      </c>
      <c r="B44279" t="s">
        <v>283</v>
      </c>
      <c r="C44279">
        <v>0</v>
      </c>
      <c r="E44279">
        <v>2026</v>
      </c>
      <c r="G44279" t="s">
        <v>273</v>
      </c>
    </row>
    <row r="44280" spans="1:7">
      <c r="A44280">
        <v>72249005</v>
      </c>
      <c r="B44280" t="s">
        <v>283</v>
      </c>
      <c r="C44280">
        <v>0</v>
      </c>
      <c r="E44280">
        <v>2027</v>
      </c>
      <c r="G44280" t="s">
        <v>273</v>
      </c>
    </row>
    <row r="44281" spans="1:7">
      <c r="A44281">
        <v>72249005</v>
      </c>
      <c r="B44281" t="s">
        <v>283</v>
      </c>
      <c r="C44281">
        <v>0</v>
      </c>
      <c r="E44281">
        <v>2028</v>
      </c>
      <c r="G44281" t="s">
        <v>273</v>
      </c>
    </row>
    <row r="44282" spans="1:7">
      <c r="A44282">
        <v>72249007</v>
      </c>
      <c r="B44282" t="s">
        <v>283</v>
      </c>
      <c r="C44282">
        <v>0</v>
      </c>
      <c r="G44282" t="s">
        <v>273</v>
      </c>
    </row>
    <row r="44283" spans="1:7">
      <c r="A44283">
        <v>72249007</v>
      </c>
      <c r="B44283" t="s">
        <v>283</v>
      </c>
      <c r="C44283">
        <v>0</v>
      </c>
      <c r="E44283">
        <v>2026</v>
      </c>
      <c r="G44283" t="s">
        <v>273</v>
      </c>
    </row>
    <row r="44284" spans="1:7">
      <c r="A44284">
        <v>72249007</v>
      </c>
      <c r="B44284" t="s">
        <v>283</v>
      </c>
      <c r="C44284">
        <v>0</v>
      </c>
      <c r="E44284">
        <v>2027</v>
      </c>
      <c r="G44284" t="s">
        <v>273</v>
      </c>
    </row>
    <row r="44285" spans="1:7">
      <c r="A44285">
        <v>72249007</v>
      </c>
      <c r="B44285" t="s">
        <v>283</v>
      </c>
      <c r="C44285">
        <v>0</v>
      </c>
      <c r="E44285">
        <v>2028</v>
      </c>
      <c r="G44285" t="s">
        <v>273</v>
      </c>
    </row>
    <row r="44286" spans="1:7">
      <c r="A44286">
        <v>72249014</v>
      </c>
      <c r="B44286" t="s">
        <v>283</v>
      </c>
      <c r="C44286">
        <v>0</v>
      </c>
      <c r="G44286" t="s">
        <v>273</v>
      </c>
    </row>
    <row r="44287" spans="1:7">
      <c r="A44287">
        <v>72249014</v>
      </c>
      <c r="B44287" t="s">
        <v>283</v>
      </c>
      <c r="C44287">
        <v>0</v>
      </c>
      <c r="E44287">
        <v>2026</v>
      </c>
      <c r="G44287" t="s">
        <v>273</v>
      </c>
    </row>
    <row r="44288" spans="1:7">
      <c r="A44288">
        <v>72249014</v>
      </c>
      <c r="B44288" t="s">
        <v>283</v>
      </c>
      <c r="C44288">
        <v>0</v>
      </c>
      <c r="E44288">
        <v>2027</v>
      </c>
      <c r="G44288" t="s">
        <v>273</v>
      </c>
    </row>
    <row r="44289" spans="1:7">
      <c r="A44289">
        <v>72249014</v>
      </c>
      <c r="B44289" t="s">
        <v>283</v>
      </c>
      <c r="C44289">
        <v>0</v>
      </c>
      <c r="E44289">
        <v>2028</v>
      </c>
      <c r="G44289" t="s">
        <v>273</v>
      </c>
    </row>
    <row r="44290" spans="1:7">
      <c r="A44290">
        <v>72249018</v>
      </c>
      <c r="B44290" t="s">
        <v>283</v>
      </c>
      <c r="C44290">
        <v>0</v>
      </c>
      <c r="G44290" t="s">
        <v>273</v>
      </c>
    </row>
    <row r="44291" spans="1:7">
      <c r="A44291">
        <v>72249018</v>
      </c>
      <c r="B44291" t="s">
        <v>283</v>
      </c>
      <c r="C44291">
        <v>0</v>
      </c>
      <c r="E44291">
        <v>2026</v>
      </c>
      <c r="G44291" t="s">
        <v>273</v>
      </c>
    </row>
    <row r="44292" spans="1:7">
      <c r="A44292">
        <v>72249018</v>
      </c>
      <c r="B44292" t="s">
        <v>283</v>
      </c>
      <c r="C44292">
        <v>0</v>
      </c>
      <c r="E44292">
        <v>2027</v>
      </c>
      <c r="G44292" t="s">
        <v>273</v>
      </c>
    </row>
    <row r="44293" spans="1:7">
      <c r="A44293">
        <v>72249018</v>
      </c>
      <c r="B44293" t="s">
        <v>283</v>
      </c>
      <c r="C44293">
        <v>0</v>
      </c>
      <c r="E44293">
        <v>2028</v>
      </c>
      <c r="G44293" t="s">
        <v>273</v>
      </c>
    </row>
    <row r="44294" spans="1:7">
      <c r="A44294">
        <v>72249031</v>
      </c>
      <c r="B44294" t="s">
        <v>283</v>
      </c>
      <c r="C44294">
        <v>0</v>
      </c>
      <c r="G44294" t="s">
        <v>273</v>
      </c>
    </row>
    <row r="44295" spans="1:7">
      <c r="A44295">
        <v>72249031</v>
      </c>
      <c r="B44295" t="s">
        <v>283</v>
      </c>
      <c r="C44295">
        <v>0</v>
      </c>
      <c r="E44295">
        <v>2026</v>
      </c>
      <c r="G44295" t="s">
        <v>273</v>
      </c>
    </row>
    <row r="44296" spans="1:7">
      <c r="A44296">
        <v>72249031</v>
      </c>
      <c r="B44296" t="s">
        <v>283</v>
      </c>
      <c r="C44296">
        <v>0</v>
      </c>
      <c r="E44296">
        <v>2027</v>
      </c>
      <c r="G44296" t="s">
        <v>273</v>
      </c>
    </row>
    <row r="44297" spans="1:7">
      <c r="A44297">
        <v>72249031</v>
      </c>
      <c r="B44297" t="s">
        <v>283</v>
      </c>
      <c r="C44297">
        <v>0</v>
      </c>
      <c r="E44297">
        <v>2028</v>
      </c>
      <c r="G44297" t="s">
        <v>273</v>
      </c>
    </row>
    <row r="44298" spans="1:7">
      <c r="A44298">
        <v>72249038</v>
      </c>
      <c r="B44298" t="s">
        <v>283</v>
      </c>
      <c r="C44298">
        <v>0</v>
      </c>
      <c r="G44298" t="s">
        <v>273</v>
      </c>
    </row>
    <row r="44299" spans="1:7">
      <c r="A44299">
        <v>72249038</v>
      </c>
      <c r="B44299" t="s">
        <v>283</v>
      </c>
      <c r="C44299">
        <v>0</v>
      </c>
      <c r="E44299">
        <v>2026</v>
      </c>
      <c r="G44299" t="s">
        <v>273</v>
      </c>
    </row>
    <row r="44300" spans="1:7">
      <c r="A44300">
        <v>72249038</v>
      </c>
      <c r="B44300" t="s">
        <v>283</v>
      </c>
      <c r="C44300">
        <v>0</v>
      </c>
      <c r="E44300">
        <v>2027</v>
      </c>
      <c r="G44300" t="s">
        <v>273</v>
      </c>
    </row>
    <row r="44301" spans="1:7">
      <c r="A44301">
        <v>72249038</v>
      </c>
      <c r="B44301" t="s">
        <v>283</v>
      </c>
      <c r="C44301">
        <v>0</v>
      </c>
      <c r="E44301">
        <v>2028</v>
      </c>
      <c r="G44301" t="s">
        <v>273</v>
      </c>
    </row>
    <row r="44302" spans="1:7">
      <c r="A44302">
        <v>72249090</v>
      </c>
      <c r="B44302" t="s">
        <v>283</v>
      </c>
      <c r="C44302">
        <v>0</v>
      </c>
      <c r="G44302" t="s">
        <v>273</v>
      </c>
    </row>
    <row r="44303" spans="1:7">
      <c r="A44303">
        <v>72249090</v>
      </c>
      <c r="B44303" t="s">
        <v>283</v>
      </c>
      <c r="C44303">
        <v>0</v>
      </c>
      <c r="E44303">
        <v>2026</v>
      </c>
      <c r="G44303" t="s">
        <v>273</v>
      </c>
    </row>
    <row r="44304" spans="1:7">
      <c r="A44304">
        <v>72249090</v>
      </c>
      <c r="B44304" t="s">
        <v>283</v>
      </c>
      <c r="C44304">
        <v>0</v>
      </c>
      <c r="E44304">
        <v>2027</v>
      </c>
      <c r="G44304" t="s">
        <v>273</v>
      </c>
    </row>
    <row r="44305" spans="1:7">
      <c r="A44305">
        <v>72249090</v>
      </c>
      <c r="B44305" t="s">
        <v>283</v>
      </c>
      <c r="C44305">
        <v>0</v>
      </c>
      <c r="E44305">
        <v>2028</v>
      </c>
      <c r="G44305" t="s">
        <v>273</v>
      </c>
    </row>
    <row r="44306" spans="1:7">
      <c r="A44306">
        <v>7225</v>
      </c>
      <c r="B44306" t="s">
        <v>283</v>
      </c>
      <c r="C44306">
        <v>0</v>
      </c>
      <c r="G44306" t="s">
        <v>273</v>
      </c>
    </row>
    <row r="44307" spans="1:7">
      <c r="A44307">
        <v>7225</v>
      </c>
      <c r="B44307" t="s">
        <v>283</v>
      </c>
      <c r="C44307">
        <v>0</v>
      </c>
      <c r="E44307">
        <v>2026</v>
      </c>
      <c r="G44307" t="s">
        <v>273</v>
      </c>
    </row>
    <row r="44308" spans="1:7">
      <c r="A44308">
        <v>7225</v>
      </c>
      <c r="B44308" t="s">
        <v>283</v>
      </c>
      <c r="C44308">
        <v>0</v>
      </c>
      <c r="E44308">
        <v>2027</v>
      </c>
      <c r="G44308" t="s">
        <v>273</v>
      </c>
    </row>
    <row r="44309" spans="1:7">
      <c r="A44309">
        <v>7225</v>
      </c>
      <c r="B44309" t="s">
        <v>283</v>
      </c>
      <c r="C44309">
        <v>0</v>
      </c>
      <c r="E44309">
        <v>2028</v>
      </c>
      <c r="G44309" t="s">
        <v>273</v>
      </c>
    </row>
    <row r="44310" spans="1:7">
      <c r="A44310">
        <v>72251100</v>
      </c>
      <c r="B44310" t="s">
        <v>283</v>
      </c>
      <c r="C44310">
        <v>0</v>
      </c>
      <c r="G44310" t="s">
        <v>273</v>
      </c>
    </row>
    <row r="44311" spans="1:7">
      <c r="A44311">
        <v>72251100</v>
      </c>
      <c r="B44311" t="s">
        <v>283</v>
      </c>
      <c r="C44311">
        <v>0</v>
      </c>
      <c r="E44311">
        <v>2026</v>
      </c>
      <c r="G44311" t="s">
        <v>273</v>
      </c>
    </row>
    <row r="44312" spans="1:7">
      <c r="A44312">
        <v>72251100</v>
      </c>
      <c r="B44312" t="s">
        <v>283</v>
      </c>
      <c r="C44312">
        <v>0</v>
      </c>
      <c r="E44312">
        <v>2027</v>
      </c>
      <c r="G44312" t="s">
        <v>273</v>
      </c>
    </row>
    <row r="44313" spans="1:7">
      <c r="A44313">
        <v>72251100</v>
      </c>
      <c r="B44313" t="s">
        <v>283</v>
      </c>
      <c r="C44313">
        <v>0</v>
      </c>
      <c r="E44313">
        <v>2028</v>
      </c>
      <c r="G44313" t="s">
        <v>273</v>
      </c>
    </row>
    <row r="44314" spans="1:7">
      <c r="A44314">
        <v>72251910</v>
      </c>
      <c r="B44314" t="s">
        <v>283</v>
      </c>
      <c r="C44314">
        <v>0</v>
      </c>
      <c r="G44314" t="s">
        <v>273</v>
      </c>
    </row>
    <row r="44315" spans="1:7">
      <c r="A44315">
        <v>72251910</v>
      </c>
      <c r="B44315" t="s">
        <v>283</v>
      </c>
      <c r="C44315">
        <v>0</v>
      </c>
      <c r="E44315">
        <v>2026</v>
      </c>
      <c r="G44315" t="s">
        <v>273</v>
      </c>
    </row>
    <row r="44316" spans="1:7">
      <c r="A44316">
        <v>72251910</v>
      </c>
      <c r="B44316" t="s">
        <v>283</v>
      </c>
      <c r="C44316">
        <v>0</v>
      </c>
      <c r="E44316">
        <v>2027</v>
      </c>
      <c r="G44316" t="s">
        <v>273</v>
      </c>
    </row>
    <row r="44317" spans="1:7">
      <c r="A44317">
        <v>72251910</v>
      </c>
      <c r="B44317" t="s">
        <v>283</v>
      </c>
      <c r="C44317">
        <v>0</v>
      </c>
      <c r="E44317">
        <v>2028</v>
      </c>
      <c r="G44317" t="s">
        <v>273</v>
      </c>
    </row>
    <row r="44318" spans="1:7">
      <c r="A44318">
        <v>72251990</v>
      </c>
      <c r="B44318" t="s">
        <v>283</v>
      </c>
      <c r="C44318">
        <v>0</v>
      </c>
      <c r="G44318" t="s">
        <v>273</v>
      </c>
    </row>
    <row r="44319" spans="1:7">
      <c r="A44319">
        <v>72251990</v>
      </c>
      <c r="B44319" t="s">
        <v>283</v>
      </c>
      <c r="C44319">
        <v>0</v>
      </c>
      <c r="E44319">
        <v>2026</v>
      </c>
      <c r="G44319" t="s">
        <v>273</v>
      </c>
    </row>
    <row r="44320" spans="1:7">
      <c r="A44320">
        <v>72251990</v>
      </c>
      <c r="B44320" t="s">
        <v>283</v>
      </c>
      <c r="C44320">
        <v>0</v>
      </c>
      <c r="E44320">
        <v>2027</v>
      </c>
      <c r="G44320" t="s">
        <v>273</v>
      </c>
    </row>
    <row r="44321" spans="1:7">
      <c r="A44321">
        <v>72251990</v>
      </c>
      <c r="B44321" t="s">
        <v>283</v>
      </c>
      <c r="C44321">
        <v>0</v>
      </c>
      <c r="E44321">
        <v>2028</v>
      </c>
      <c r="G44321" t="s">
        <v>273</v>
      </c>
    </row>
    <row r="44322" spans="1:7">
      <c r="A44322">
        <v>722530</v>
      </c>
      <c r="B44322" t="s">
        <v>283</v>
      </c>
      <c r="C44322">
        <v>0</v>
      </c>
      <c r="G44322" t="s">
        <v>273</v>
      </c>
    </row>
    <row r="44323" spans="1:7">
      <c r="A44323">
        <v>722530</v>
      </c>
      <c r="B44323" t="s">
        <v>283</v>
      </c>
      <c r="C44323">
        <v>0</v>
      </c>
      <c r="E44323">
        <v>2026</v>
      </c>
      <c r="G44323" t="s">
        <v>273</v>
      </c>
    </row>
    <row r="44324" spans="1:7">
      <c r="A44324">
        <v>722530</v>
      </c>
      <c r="B44324" t="s">
        <v>283</v>
      </c>
      <c r="C44324">
        <v>0</v>
      </c>
      <c r="E44324">
        <v>2027</v>
      </c>
      <c r="G44324" t="s">
        <v>273</v>
      </c>
    </row>
    <row r="44325" spans="1:7">
      <c r="A44325">
        <v>722530</v>
      </c>
      <c r="B44325" t="s">
        <v>283</v>
      </c>
      <c r="C44325">
        <v>0</v>
      </c>
      <c r="E44325">
        <v>2028</v>
      </c>
      <c r="G44325" t="s">
        <v>273</v>
      </c>
    </row>
    <row r="44326" spans="1:7">
      <c r="A44326">
        <v>722540</v>
      </c>
      <c r="B44326" t="s">
        <v>283</v>
      </c>
      <c r="C44326">
        <v>0</v>
      </c>
      <c r="G44326" t="s">
        <v>273</v>
      </c>
    </row>
    <row r="44327" spans="1:7">
      <c r="A44327">
        <v>722540</v>
      </c>
      <c r="B44327" t="s">
        <v>283</v>
      </c>
      <c r="C44327">
        <v>0</v>
      </c>
      <c r="E44327">
        <v>2026</v>
      </c>
      <c r="G44327" t="s">
        <v>273</v>
      </c>
    </row>
    <row r="44328" spans="1:7">
      <c r="A44328">
        <v>722540</v>
      </c>
      <c r="B44328" t="s">
        <v>283</v>
      </c>
      <c r="C44328">
        <v>0</v>
      </c>
      <c r="E44328">
        <v>2027</v>
      </c>
      <c r="G44328" t="s">
        <v>273</v>
      </c>
    </row>
    <row r="44329" spans="1:7">
      <c r="A44329">
        <v>722540</v>
      </c>
      <c r="B44329" t="s">
        <v>283</v>
      </c>
      <c r="C44329">
        <v>0</v>
      </c>
      <c r="E44329">
        <v>2028</v>
      </c>
      <c r="G44329" t="s">
        <v>273</v>
      </c>
    </row>
    <row r="44330" spans="1:7">
      <c r="A44330">
        <v>722550</v>
      </c>
      <c r="B44330" t="s">
        <v>283</v>
      </c>
      <c r="C44330">
        <v>0</v>
      </c>
      <c r="G44330" t="s">
        <v>273</v>
      </c>
    </row>
    <row r="44331" spans="1:7">
      <c r="A44331">
        <v>722550</v>
      </c>
      <c r="B44331" t="s">
        <v>283</v>
      </c>
      <c r="C44331">
        <v>0</v>
      </c>
      <c r="E44331">
        <v>2026</v>
      </c>
      <c r="G44331" t="s">
        <v>273</v>
      </c>
    </row>
    <row r="44332" spans="1:7">
      <c r="A44332">
        <v>722550</v>
      </c>
      <c r="B44332" t="s">
        <v>283</v>
      </c>
      <c r="C44332">
        <v>0</v>
      </c>
      <c r="E44332">
        <v>2027</v>
      </c>
      <c r="G44332" t="s">
        <v>273</v>
      </c>
    </row>
    <row r="44333" spans="1:7">
      <c r="A44333">
        <v>722550</v>
      </c>
      <c r="B44333" t="s">
        <v>283</v>
      </c>
      <c r="C44333">
        <v>0</v>
      </c>
      <c r="E44333">
        <v>2028</v>
      </c>
      <c r="G44333" t="s">
        <v>273</v>
      </c>
    </row>
    <row r="44334" spans="1:7">
      <c r="A44334">
        <v>72259100</v>
      </c>
      <c r="B44334" t="s">
        <v>283</v>
      </c>
      <c r="C44334">
        <v>0</v>
      </c>
      <c r="G44334" t="s">
        <v>273</v>
      </c>
    </row>
    <row r="44335" spans="1:7">
      <c r="A44335">
        <v>72259100</v>
      </c>
      <c r="B44335" t="s">
        <v>283</v>
      </c>
      <c r="C44335">
        <v>0</v>
      </c>
      <c r="E44335">
        <v>2026</v>
      </c>
      <c r="G44335" t="s">
        <v>273</v>
      </c>
    </row>
    <row r="44336" spans="1:7">
      <c r="A44336">
        <v>72259100</v>
      </c>
      <c r="B44336" t="s">
        <v>283</v>
      </c>
      <c r="C44336">
        <v>0</v>
      </c>
      <c r="E44336">
        <v>2027</v>
      </c>
      <c r="G44336" t="s">
        <v>273</v>
      </c>
    </row>
    <row r="44337" spans="1:7">
      <c r="A44337">
        <v>72259100</v>
      </c>
      <c r="B44337" t="s">
        <v>283</v>
      </c>
      <c r="C44337">
        <v>0</v>
      </c>
      <c r="E44337">
        <v>2028</v>
      </c>
      <c r="G44337" t="s">
        <v>273</v>
      </c>
    </row>
    <row r="44338" spans="1:7">
      <c r="A44338">
        <v>72259200</v>
      </c>
      <c r="B44338" t="s">
        <v>283</v>
      </c>
      <c r="C44338">
        <v>0</v>
      </c>
      <c r="G44338" t="s">
        <v>273</v>
      </c>
    </row>
    <row r="44339" spans="1:7">
      <c r="A44339">
        <v>72259200</v>
      </c>
      <c r="B44339" t="s">
        <v>283</v>
      </c>
      <c r="C44339">
        <v>0</v>
      </c>
      <c r="E44339">
        <v>2026</v>
      </c>
      <c r="G44339" t="s">
        <v>273</v>
      </c>
    </row>
    <row r="44340" spans="1:7">
      <c r="A44340">
        <v>72259200</v>
      </c>
      <c r="B44340" t="s">
        <v>283</v>
      </c>
      <c r="C44340">
        <v>0</v>
      </c>
      <c r="E44340">
        <v>2027</v>
      </c>
      <c r="G44340" t="s">
        <v>273</v>
      </c>
    </row>
    <row r="44341" spans="1:7">
      <c r="A44341">
        <v>72259200</v>
      </c>
      <c r="B44341" t="s">
        <v>283</v>
      </c>
      <c r="C44341">
        <v>0</v>
      </c>
      <c r="E44341">
        <v>2028</v>
      </c>
      <c r="G44341" t="s">
        <v>273</v>
      </c>
    </row>
    <row r="44342" spans="1:7">
      <c r="A44342">
        <v>72259900</v>
      </c>
      <c r="B44342" t="s">
        <v>283</v>
      </c>
      <c r="C44342">
        <v>0</v>
      </c>
      <c r="G44342" t="s">
        <v>273</v>
      </c>
    </row>
    <row r="44343" spans="1:7">
      <c r="A44343">
        <v>72259900</v>
      </c>
      <c r="B44343" t="s">
        <v>283</v>
      </c>
      <c r="C44343">
        <v>0</v>
      </c>
      <c r="E44343">
        <v>2026</v>
      </c>
      <c r="G44343" t="s">
        <v>273</v>
      </c>
    </row>
    <row r="44344" spans="1:7">
      <c r="A44344">
        <v>72259900</v>
      </c>
      <c r="B44344" t="s">
        <v>283</v>
      </c>
      <c r="C44344">
        <v>0</v>
      </c>
      <c r="E44344">
        <v>2027</v>
      </c>
      <c r="G44344" t="s">
        <v>273</v>
      </c>
    </row>
    <row r="44345" spans="1:7">
      <c r="A44345">
        <v>72259900</v>
      </c>
      <c r="B44345" t="s">
        <v>283</v>
      </c>
      <c r="C44345">
        <v>0</v>
      </c>
      <c r="E44345">
        <v>2028</v>
      </c>
      <c r="G44345" t="s">
        <v>273</v>
      </c>
    </row>
    <row r="44346" spans="1:7">
      <c r="A44346">
        <v>7226</v>
      </c>
      <c r="B44346" t="s">
        <v>283</v>
      </c>
      <c r="C44346">
        <v>0</v>
      </c>
      <c r="G44346" t="s">
        <v>273</v>
      </c>
    </row>
    <row r="44347" spans="1:7">
      <c r="A44347">
        <v>7226</v>
      </c>
      <c r="B44347" t="s">
        <v>283</v>
      </c>
      <c r="C44347">
        <v>0</v>
      </c>
      <c r="E44347">
        <v>2026</v>
      </c>
      <c r="G44347" t="s">
        <v>273</v>
      </c>
    </row>
    <row r="44348" spans="1:7">
      <c r="A44348">
        <v>7226</v>
      </c>
      <c r="B44348" t="s">
        <v>283</v>
      </c>
      <c r="C44348">
        <v>0</v>
      </c>
      <c r="E44348">
        <v>2027</v>
      </c>
      <c r="G44348" t="s">
        <v>273</v>
      </c>
    </row>
    <row r="44349" spans="1:7">
      <c r="A44349">
        <v>7226</v>
      </c>
      <c r="B44349" t="s">
        <v>283</v>
      </c>
      <c r="C44349">
        <v>0</v>
      </c>
      <c r="E44349">
        <v>2028</v>
      </c>
      <c r="G44349" t="s">
        <v>273</v>
      </c>
    </row>
    <row r="44350" spans="1:7">
      <c r="A44350">
        <v>72261100</v>
      </c>
      <c r="B44350" t="s">
        <v>283</v>
      </c>
      <c r="C44350">
        <v>0</v>
      </c>
      <c r="G44350" t="s">
        <v>273</v>
      </c>
    </row>
    <row r="44351" spans="1:7">
      <c r="A44351">
        <v>72261100</v>
      </c>
      <c r="B44351" t="s">
        <v>283</v>
      </c>
      <c r="C44351">
        <v>0</v>
      </c>
      <c r="E44351">
        <v>2026</v>
      </c>
      <c r="G44351" t="s">
        <v>273</v>
      </c>
    </row>
    <row r="44352" spans="1:7">
      <c r="A44352">
        <v>72261100</v>
      </c>
      <c r="B44352" t="s">
        <v>283</v>
      </c>
      <c r="C44352">
        <v>0</v>
      </c>
      <c r="E44352">
        <v>2027</v>
      </c>
      <c r="G44352" t="s">
        <v>273</v>
      </c>
    </row>
    <row r="44353" spans="1:7">
      <c r="A44353">
        <v>72261100</v>
      </c>
      <c r="B44353" t="s">
        <v>283</v>
      </c>
      <c r="C44353">
        <v>0</v>
      </c>
      <c r="E44353">
        <v>2028</v>
      </c>
      <c r="G44353" t="s">
        <v>273</v>
      </c>
    </row>
    <row r="44354" spans="1:7">
      <c r="A44354">
        <v>72261910</v>
      </c>
      <c r="B44354" t="s">
        <v>283</v>
      </c>
      <c r="C44354">
        <v>0</v>
      </c>
      <c r="G44354" t="s">
        <v>273</v>
      </c>
    </row>
    <row r="44355" spans="1:7">
      <c r="A44355">
        <v>72261910</v>
      </c>
      <c r="B44355" t="s">
        <v>283</v>
      </c>
      <c r="C44355">
        <v>0</v>
      </c>
      <c r="E44355">
        <v>2026</v>
      </c>
      <c r="G44355" t="s">
        <v>273</v>
      </c>
    </row>
    <row r="44356" spans="1:7">
      <c r="A44356">
        <v>72261910</v>
      </c>
      <c r="B44356" t="s">
        <v>283</v>
      </c>
      <c r="C44356">
        <v>0</v>
      </c>
      <c r="E44356">
        <v>2027</v>
      </c>
      <c r="G44356" t="s">
        <v>273</v>
      </c>
    </row>
    <row r="44357" spans="1:7">
      <c r="A44357">
        <v>72261910</v>
      </c>
      <c r="B44357" t="s">
        <v>283</v>
      </c>
      <c r="C44357">
        <v>0</v>
      </c>
      <c r="E44357">
        <v>2028</v>
      </c>
      <c r="G44357" t="s">
        <v>273</v>
      </c>
    </row>
    <row r="44358" spans="1:7">
      <c r="A44358">
        <v>72261980</v>
      </c>
      <c r="B44358" t="s">
        <v>283</v>
      </c>
      <c r="C44358">
        <v>0</v>
      </c>
      <c r="G44358" t="s">
        <v>273</v>
      </c>
    </row>
    <row r="44359" spans="1:7">
      <c r="A44359">
        <v>72261980</v>
      </c>
      <c r="B44359" t="s">
        <v>283</v>
      </c>
      <c r="C44359">
        <v>0</v>
      </c>
      <c r="E44359">
        <v>2026</v>
      </c>
      <c r="G44359" t="s">
        <v>273</v>
      </c>
    </row>
    <row r="44360" spans="1:7">
      <c r="A44360">
        <v>72261980</v>
      </c>
      <c r="B44360" t="s">
        <v>283</v>
      </c>
      <c r="C44360">
        <v>0</v>
      </c>
      <c r="E44360">
        <v>2027</v>
      </c>
      <c r="G44360" t="s">
        <v>273</v>
      </c>
    </row>
    <row r="44361" spans="1:7">
      <c r="A44361">
        <v>72261980</v>
      </c>
      <c r="B44361" t="s">
        <v>283</v>
      </c>
      <c r="C44361">
        <v>0</v>
      </c>
      <c r="E44361">
        <v>2028</v>
      </c>
      <c r="G44361" t="s">
        <v>273</v>
      </c>
    </row>
    <row r="44362" spans="1:7">
      <c r="A44362">
        <v>72262000</v>
      </c>
      <c r="B44362" t="s">
        <v>283</v>
      </c>
      <c r="C44362">
        <v>0</v>
      </c>
      <c r="G44362" t="s">
        <v>273</v>
      </c>
    </row>
    <row r="44363" spans="1:7">
      <c r="A44363">
        <v>72262000</v>
      </c>
      <c r="B44363" t="s">
        <v>283</v>
      </c>
      <c r="C44363">
        <v>0</v>
      </c>
      <c r="E44363">
        <v>2026</v>
      </c>
      <c r="G44363" t="s">
        <v>273</v>
      </c>
    </row>
    <row r="44364" spans="1:7">
      <c r="A44364">
        <v>72262000</v>
      </c>
      <c r="B44364" t="s">
        <v>283</v>
      </c>
      <c r="C44364">
        <v>0</v>
      </c>
      <c r="E44364">
        <v>2027</v>
      </c>
      <c r="G44364" t="s">
        <v>273</v>
      </c>
    </row>
    <row r="44365" spans="1:7">
      <c r="A44365">
        <v>72262000</v>
      </c>
      <c r="B44365" t="s">
        <v>283</v>
      </c>
      <c r="C44365">
        <v>0</v>
      </c>
      <c r="E44365">
        <v>2028</v>
      </c>
      <c r="G44365" t="s">
        <v>273</v>
      </c>
    </row>
    <row r="44366" spans="1:7">
      <c r="A44366">
        <v>722691</v>
      </c>
      <c r="B44366" t="s">
        <v>283</v>
      </c>
      <c r="C44366">
        <v>0</v>
      </c>
      <c r="G44366" t="s">
        <v>273</v>
      </c>
    </row>
    <row r="44367" spans="1:7">
      <c r="A44367">
        <v>722691</v>
      </c>
      <c r="B44367" t="s">
        <v>283</v>
      </c>
      <c r="C44367">
        <v>0</v>
      </c>
      <c r="E44367">
        <v>2026</v>
      </c>
      <c r="G44367" t="s">
        <v>273</v>
      </c>
    </row>
    <row r="44368" spans="1:7">
      <c r="A44368">
        <v>722691</v>
      </c>
      <c r="B44368" t="s">
        <v>283</v>
      </c>
      <c r="C44368">
        <v>0</v>
      </c>
      <c r="E44368">
        <v>2027</v>
      </c>
      <c r="G44368" t="s">
        <v>273</v>
      </c>
    </row>
    <row r="44369" spans="1:7">
      <c r="A44369">
        <v>722691</v>
      </c>
      <c r="B44369" t="s">
        <v>283</v>
      </c>
      <c r="C44369">
        <v>0</v>
      </c>
      <c r="E44369">
        <v>2028</v>
      </c>
      <c r="G44369" t="s">
        <v>273</v>
      </c>
    </row>
    <row r="44370" spans="1:7">
      <c r="A44370">
        <v>72269200</v>
      </c>
      <c r="B44370" t="s">
        <v>283</v>
      </c>
      <c r="C44370">
        <v>0</v>
      </c>
      <c r="G44370" t="s">
        <v>273</v>
      </c>
    </row>
    <row r="44371" spans="1:7">
      <c r="A44371">
        <v>72269200</v>
      </c>
      <c r="B44371" t="s">
        <v>283</v>
      </c>
      <c r="C44371">
        <v>0</v>
      </c>
      <c r="E44371">
        <v>2026</v>
      </c>
      <c r="G44371" t="s">
        <v>273</v>
      </c>
    </row>
    <row r="44372" spans="1:7">
      <c r="A44372">
        <v>72269200</v>
      </c>
      <c r="B44372" t="s">
        <v>283</v>
      </c>
      <c r="C44372">
        <v>0</v>
      </c>
      <c r="E44372">
        <v>2027</v>
      </c>
      <c r="G44372" t="s">
        <v>273</v>
      </c>
    </row>
    <row r="44373" spans="1:7">
      <c r="A44373">
        <v>72269200</v>
      </c>
      <c r="B44373" t="s">
        <v>283</v>
      </c>
      <c r="C44373">
        <v>0</v>
      </c>
      <c r="E44373">
        <v>2028</v>
      </c>
      <c r="G44373" t="s">
        <v>273</v>
      </c>
    </row>
    <row r="44374" spans="1:7">
      <c r="A44374">
        <v>722699</v>
      </c>
      <c r="B44374" t="s">
        <v>283</v>
      </c>
      <c r="C44374">
        <v>0</v>
      </c>
      <c r="G44374" t="s">
        <v>273</v>
      </c>
    </row>
    <row r="44375" spans="1:7">
      <c r="A44375">
        <v>722699</v>
      </c>
      <c r="B44375" t="s">
        <v>283</v>
      </c>
      <c r="C44375">
        <v>0</v>
      </c>
      <c r="E44375">
        <v>2026</v>
      </c>
      <c r="G44375" t="s">
        <v>273</v>
      </c>
    </row>
    <row r="44376" spans="1:7">
      <c r="A44376">
        <v>722699</v>
      </c>
      <c r="B44376" t="s">
        <v>283</v>
      </c>
      <c r="C44376">
        <v>0</v>
      </c>
      <c r="E44376">
        <v>2027</v>
      </c>
      <c r="G44376" t="s">
        <v>273</v>
      </c>
    </row>
    <row r="44377" spans="1:7">
      <c r="A44377">
        <v>722699</v>
      </c>
      <c r="B44377" t="s">
        <v>283</v>
      </c>
      <c r="C44377">
        <v>0</v>
      </c>
      <c r="E44377">
        <v>2028</v>
      </c>
      <c r="G44377" t="s">
        <v>273</v>
      </c>
    </row>
    <row r="44378" spans="1:7">
      <c r="A44378">
        <v>7227</v>
      </c>
      <c r="B44378" t="s">
        <v>283</v>
      </c>
      <c r="C44378">
        <v>0</v>
      </c>
      <c r="G44378" t="s">
        <v>273</v>
      </c>
    </row>
    <row r="44379" spans="1:7">
      <c r="A44379">
        <v>7227</v>
      </c>
      <c r="B44379" t="s">
        <v>283</v>
      </c>
      <c r="C44379">
        <v>0</v>
      </c>
      <c r="E44379">
        <v>2026</v>
      </c>
      <c r="G44379" t="s">
        <v>273</v>
      </c>
    </row>
    <row r="44380" spans="1:7">
      <c r="A44380">
        <v>7227</v>
      </c>
      <c r="B44380" t="s">
        <v>283</v>
      </c>
      <c r="C44380">
        <v>0</v>
      </c>
      <c r="E44380">
        <v>2027</v>
      </c>
      <c r="G44380" t="s">
        <v>273</v>
      </c>
    </row>
    <row r="44381" spans="1:7">
      <c r="A44381">
        <v>7227</v>
      </c>
      <c r="B44381" t="s">
        <v>283</v>
      </c>
      <c r="C44381">
        <v>0</v>
      </c>
      <c r="E44381">
        <v>2028</v>
      </c>
      <c r="G44381" t="s">
        <v>273</v>
      </c>
    </row>
    <row r="44382" spans="1:7">
      <c r="A44382">
        <v>7228</v>
      </c>
      <c r="B44382" t="s">
        <v>283</v>
      </c>
      <c r="C44382">
        <v>0</v>
      </c>
      <c r="G44382" t="s">
        <v>273</v>
      </c>
    </row>
    <row r="44383" spans="1:7">
      <c r="A44383">
        <v>7228</v>
      </c>
      <c r="B44383" t="s">
        <v>283</v>
      </c>
      <c r="C44383">
        <v>0</v>
      </c>
      <c r="E44383">
        <v>2026</v>
      </c>
      <c r="G44383" t="s">
        <v>273</v>
      </c>
    </row>
    <row r="44384" spans="1:7">
      <c r="A44384">
        <v>7228</v>
      </c>
      <c r="B44384" t="s">
        <v>283</v>
      </c>
      <c r="C44384">
        <v>0</v>
      </c>
      <c r="E44384">
        <v>2027</v>
      </c>
      <c r="G44384" t="s">
        <v>273</v>
      </c>
    </row>
    <row r="44385" spans="1:7">
      <c r="A44385">
        <v>7228</v>
      </c>
      <c r="B44385" t="s">
        <v>283</v>
      </c>
      <c r="C44385">
        <v>0</v>
      </c>
      <c r="E44385">
        <v>2028</v>
      </c>
      <c r="G44385" t="s">
        <v>273</v>
      </c>
    </row>
    <row r="44386" spans="1:7">
      <c r="A44386">
        <v>72281020</v>
      </c>
      <c r="B44386" t="s">
        <v>283</v>
      </c>
      <c r="C44386">
        <v>0</v>
      </c>
      <c r="G44386" t="s">
        <v>273</v>
      </c>
    </row>
    <row r="44387" spans="1:7">
      <c r="A44387">
        <v>72281020</v>
      </c>
      <c r="B44387" t="s">
        <v>283</v>
      </c>
      <c r="C44387">
        <v>0</v>
      </c>
      <c r="E44387">
        <v>2026</v>
      </c>
      <c r="G44387" t="s">
        <v>273</v>
      </c>
    </row>
    <row r="44388" spans="1:7">
      <c r="A44388">
        <v>72281020</v>
      </c>
      <c r="B44388" t="s">
        <v>283</v>
      </c>
      <c r="C44388">
        <v>0</v>
      </c>
      <c r="E44388">
        <v>2027</v>
      </c>
      <c r="G44388" t="s">
        <v>273</v>
      </c>
    </row>
    <row r="44389" spans="1:7">
      <c r="A44389">
        <v>72281020</v>
      </c>
      <c r="B44389" t="s">
        <v>283</v>
      </c>
      <c r="C44389">
        <v>0</v>
      </c>
      <c r="E44389">
        <v>2028</v>
      </c>
      <c r="G44389" t="s">
        <v>273</v>
      </c>
    </row>
    <row r="44390" spans="1:7">
      <c r="A44390">
        <v>72281050</v>
      </c>
      <c r="B44390" t="s">
        <v>283</v>
      </c>
      <c r="C44390">
        <v>0</v>
      </c>
      <c r="G44390" t="s">
        <v>273</v>
      </c>
    </row>
    <row r="44391" spans="1:7">
      <c r="A44391">
        <v>72281050</v>
      </c>
      <c r="B44391" t="s">
        <v>283</v>
      </c>
      <c r="C44391">
        <v>0</v>
      </c>
      <c r="E44391">
        <v>2026</v>
      </c>
      <c r="G44391" t="s">
        <v>273</v>
      </c>
    </row>
    <row r="44392" spans="1:7">
      <c r="A44392">
        <v>72281050</v>
      </c>
      <c r="B44392" t="s">
        <v>283</v>
      </c>
      <c r="C44392">
        <v>0</v>
      </c>
      <c r="E44392">
        <v>2027</v>
      </c>
      <c r="G44392" t="s">
        <v>273</v>
      </c>
    </row>
    <row r="44393" spans="1:7">
      <c r="A44393">
        <v>72281050</v>
      </c>
      <c r="B44393" t="s">
        <v>283</v>
      </c>
      <c r="C44393">
        <v>0</v>
      </c>
      <c r="E44393">
        <v>2028</v>
      </c>
      <c r="G44393" t="s">
        <v>273</v>
      </c>
    </row>
    <row r="44394" spans="1:7">
      <c r="A44394">
        <v>72281090</v>
      </c>
      <c r="B44394" t="s">
        <v>283</v>
      </c>
      <c r="C44394">
        <v>0</v>
      </c>
      <c r="G44394" t="s">
        <v>273</v>
      </c>
    </row>
    <row r="44395" spans="1:7">
      <c r="A44395">
        <v>72281090</v>
      </c>
      <c r="B44395" t="s">
        <v>283</v>
      </c>
      <c r="C44395">
        <v>0</v>
      </c>
      <c r="E44395">
        <v>2026</v>
      </c>
      <c r="G44395" t="s">
        <v>273</v>
      </c>
    </row>
    <row r="44396" spans="1:7">
      <c r="A44396">
        <v>72281090</v>
      </c>
      <c r="B44396" t="s">
        <v>283</v>
      </c>
      <c r="C44396">
        <v>0</v>
      </c>
      <c r="E44396">
        <v>2027</v>
      </c>
      <c r="G44396" t="s">
        <v>273</v>
      </c>
    </row>
    <row r="44397" spans="1:7">
      <c r="A44397">
        <v>72281090</v>
      </c>
      <c r="B44397" t="s">
        <v>283</v>
      </c>
      <c r="C44397">
        <v>0</v>
      </c>
      <c r="E44397">
        <v>2028</v>
      </c>
      <c r="G44397" t="s">
        <v>273</v>
      </c>
    </row>
    <row r="44398" spans="1:7">
      <c r="A44398">
        <v>722820</v>
      </c>
      <c r="B44398" t="s">
        <v>283</v>
      </c>
      <c r="C44398">
        <v>0</v>
      </c>
      <c r="G44398" t="s">
        <v>273</v>
      </c>
    </row>
    <row r="44399" spans="1:7">
      <c r="A44399">
        <v>722820</v>
      </c>
      <c r="B44399" t="s">
        <v>283</v>
      </c>
      <c r="C44399">
        <v>0</v>
      </c>
      <c r="E44399">
        <v>2026</v>
      </c>
      <c r="G44399" t="s">
        <v>273</v>
      </c>
    </row>
    <row r="44400" spans="1:7">
      <c r="A44400">
        <v>722820</v>
      </c>
      <c r="B44400" t="s">
        <v>283</v>
      </c>
      <c r="C44400">
        <v>0</v>
      </c>
      <c r="E44400">
        <v>2027</v>
      </c>
      <c r="G44400" t="s">
        <v>273</v>
      </c>
    </row>
    <row r="44401" spans="1:7">
      <c r="A44401">
        <v>722820</v>
      </c>
      <c r="B44401" t="s">
        <v>283</v>
      </c>
      <c r="C44401">
        <v>0</v>
      </c>
      <c r="E44401">
        <v>2028</v>
      </c>
      <c r="G44401" t="s">
        <v>273</v>
      </c>
    </row>
    <row r="44402" spans="1:7">
      <c r="A44402">
        <v>722830</v>
      </c>
      <c r="B44402" t="s">
        <v>283</v>
      </c>
      <c r="C44402">
        <v>0</v>
      </c>
      <c r="G44402" t="s">
        <v>273</v>
      </c>
    </row>
    <row r="44403" spans="1:7">
      <c r="A44403">
        <v>722830</v>
      </c>
      <c r="B44403" t="s">
        <v>283</v>
      </c>
      <c r="C44403">
        <v>0</v>
      </c>
      <c r="E44403">
        <v>2026</v>
      </c>
      <c r="G44403" t="s">
        <v>273</v>
      </c>
    </row>
    <row r="44404" spans="1:7">
      <c r="A44404">
        <v>722830</v>
      </c>
      <c r="B44404" t="s">
        <v>283</v>
      </c>
      <c r="C44404">
        <v>0</v>
      </c>
      <c r="E44404">
        <v>2027</v>
      </c>
      <c r="G44404" t="s">
        <v>273</v>
      </c>
    </row>
    <row r="44405" spans="1:7">
      <c r="A44405">
        <v>722830</v>
      </c>
      <c r="B44405" t="s">
        <v>283</v>
      </c>
      <c r="C44405">
        <v>0</v>
      </c>
      <c r="E44405">
        <v>2028</v>
      </c>
      <c r="G44405" t="s">
        <v>273</v>
      </c>
    </row>
    <row r="44406" spans="1:7">
      <c r="A44406">
        <v>722840</v>
      </c>
      <c r="B44406" t="s">
        <v>283</v>
      </c>
      <c r="C44406">
        <v>0</v>
      </c>
      <c r="G44406" t="s">
        <v>273</v>
      </c>
    </row>
    <row r="44407" spans="1:7">
      <c r="A44407">
        <v>722840</v>
      </c>
      <c r="B44407" t="s">
        <v>283</v>
      </c>
      <c r="C44407">
        <v>0</v>
      </c>
      <c r="E44407">
        <v>2026</v>
      </c>
      <c r="G44407" t="s">
        <v>273</v>
      </c>
    </row>
    <row r="44408" spans="1:7">
      <c r="A44408">
        <v>722840</v>
      </c>
      <c r="B44408" t="s">
        <v>283</v>
      </c>
      <c r="C44408">
        <v>0</v>
      </c>
      <c r="E44408">
        <v>2027</v>
      </c>
      <c r="G44408" t="s">
        <v>273</v>
      </c>
    </row>
    <row r="44409" spans="1:7">
      <c r="A44409">
        <v>722840</v>
      </c>
      <c r="B44409" t="s">
        <v>283</v>
      </c>
      <c r="C44409">
        <v>0</v>
      </c>
      <c r="E44409">
        <v>2028</v>
      </c>
      <c r="G44409" t="s">
        <v>273</v>
      </c>
    </row>
    <row r="44410" spans="1:7">
      <c r="A44410">
        <v>722850</v>
      </c>
      <c r="B44410" t="s">
        <v>283</v>
      </c>
      <c r="C44410">
        <v>0</v>
      </c>
      <c r="G44410" t="s">
        <v>273</v>
      </c>
    </row>
    <row r="44411" spans="1:7">
      <c r="A44411">
        <v>722850</v>
      </c>
      <c r="B44411" t="s">
        <v>283</v>
      </c>
      <c r="C44411">
        <v>0</v>
      </c>
      <c r="E44411">
        <v>2026</v>
      </c>
      <c r="G44411" t="s">
        <v>273</v>
      </c>
    </row>
    <row r="44412" spans="1:7">
      <c r="A44412">
        <v>722850</v>
      </c>
      <c r="B44412" t="s">
        <v>283</v>
      </c>
      <c r="C44412">
        <v>0</v>
      </c>
      <c r="E44412">
        <v>2027</v>
      </c>
      <c r="G44412" t="s">
        <v>273</v>
      </c>
    </row>
    <row r="44413" spans="1:7">
      <c r="A44413">
        <v>722850</v>
      </c>
      <c r="B44413" t="s">
        <v>283</v>
      </c>
      <c r="C44413">
        <v>0</v>
      </c>
      <c r="E44413">
        <v>2028</v>
      </c>
      <c r="G44413" t="s">
        <v>273</v>
      </c>
    </row>
    <row r="44414" spans="1:7">
      <c r="A44414">
        <v>722860</v>
      </c>
      <c r="B44414" t="s">
        <v>283</v>
      </c>
      <c r="C44414">
        <v>0</v>
      </c>
      <c r="G44414" t="s">
        <v>273</v>
      </c>
    </row>
    <row r="44415" spans="1:7">
      <c r="A44415">
        <v>722860</v>
      </c>
      <c r="B44415" t="s">
        <v>283</v>
      </c>
      <c r="C44415">
        <v>0</v>
      </c>
      <c r="E44415">
        <v>2026</v>
      </c>
      <c r="G44415" t="s">
        <v>273</v>
      </c>
    </row>
    <row r="44416" spans="1:7">
      <c r="A44416">
        <v>722860</v>
      </c>
      <c r="B44416" t="s">
        <v>283</v>
      </c>
      <c r="C44416">
        <v>0</v>
      </c>
      <c r="E44416">
        <v>2027</v>
      </c>
      <c r="G44416" t="s">
        <v>273</v>
      </c>
    </row>
    <row r="44417" spans="1:7">
      <c r="A44417">
        <v>722860</v>
      </c>
      <c r="B44417" t="s">
        <v>283</v>
      </c>
      <c r="C44417">
        <v>0</v>
      </c>
      <c r="E44417">
        <v>2028</v>
      </c>
      <c r="G44417" t="s">
        <v>273</v>
      </c>
    </row>
    <row r="44418" spans="1:7">
      <c r="A44418">
        <v>722870</v>
      </c>
      <c r="B44418" t="s">
        <v>283</v>
      </c>
      <c r="C44418">
        <v>0</v>
      </c>
      <c r="G44418" t="s">
        <v>273</v>
      </c>
    </row>
    <row r="44419" spans="1:7">
      <c r="A44419">
        <v>722870</v>
      </c>
      <c r="B44419" t="s">
        <v>283</v>
      </c>
      <c r="C44419">
        <v>0</v>
      </c>
      <c r="E44419">
        <v>2026</v>
      </c>
      <c r="G44419" t="s">
        <v>273</v>
      </c>
    </row>
    <row r="44420" spans="1:7">
      <c r="A44420">
        <v>722870</v>
      </c>
      <c r="B44420" t="s">
        <v>283</v>
      </c>
      <c r="C44420">
        <v>0</v>
      </c>
      <c r="E44420">
        <v>2027</v>
      </c>
      <c r="G44420" t="s">
        <v>273</v>
      </c>
    </row>
    <row r="44421" spans="1:7">
      <c r="A44421">
        <v>722870</v>
      </c>
      <c r="B44421" t="s">
        <v>283</v>
      </c>
      <c r="C44421">
        <v>0</v>
      </c>
      <c r="E44421">
        <v>2028</v>
      </c>
      <c r="G44421" t="s">
        <v>273</v>
      </c>
    </row>
    <row r="44422" spans="1:7">
      <c r="A44422">
        <v>72288000</v>
      </c>
      <c r="B44422" t="s">
        <v>283</v>
      </c>
      <c r="C44422">
        <v>0</v>
      </c>
      <c r="G44422" t="s">
        <v>273</v>
      </c>
    </row>
    <row r="44423" spans="1:7">
      <c r="A44423">
        <v>72288000</v>
      </c>
      <c r="B44423" t="s">
        <v>283</v>
      </c>
      <c r="C44423">
        <v>0</v>
      </c>
      <c r="E44423">
        <v>2026</v>
      </c>
      <c r="G44423" t="s">
        <v>273</v>
      </c>
    </row>
    <row r="44424" spans="1:7">
      <c r="A44424">
        <v>72288000</v>
      </c>
      <c r="B44424" t="s">
        <v>283</v>
      </c>
      <c r="C44424">
        <v>0</v>
      </c>
      <c r="E44424">
        <v>2027</v>
      </c>
      <c r="G44424" t="s">
        <v>273</v>
      </c>
    </row>
    <row r="44425" spans="1:7">
      <c r="A44425">
        <v>72288000</v>
      </c>
      <c r="B44425" t="s">
        <v>283</v>
      </c>
      <c r="C44425">
        <v>0</v>
      </c>
      <c r="E44425">
        <v>2028</v>
      </c>
      <c r="G44425" t="s">
        <v>273</v>
      </c>
    </row>
    <row r="44426" spans="1:7">
      <c r="A44426">
        <v>7229</v>
      </c>
      <c r="B44426" t="s">
        <v>283</v>
      </c>
      <c r="C44426">
        <v>0</v>
      </c>
      <c r="G44426" t="s">
        <v>273</v>
      </c>
    </row>
    <row r="44427" spans="1:7">
      <c r="A44427">
        <v>7229</v>
      </c>
      <c r="B44427" t="s">
        <v>283</v>
      </c>
      <c r="C44427">
        <v>0</v>
      </c>
      <c r="E44427">
        <v>2026</v>
      </c>
      <c r="G44427" t="s">
        <v>273</v>
      </c>
    </row>
    <row r="44428" spans="1:7">
      <c r="A44428">
        <v>7229</v>
      </c>
      <c r="B44428" t="s">
        <v>283</v>
      </c>
      <c r="C44428">
        <v>0</v>
      </c>
      <c r="E44428">
        <v>2027</v>
      </c>
      <c r="G44428" t="s">
        <v>273</v>
      </c>
    </row>
    <row r="44429" spans="1:7">
      <c r="A44429">
        <v>7229</v>
      </c>
      <c r="B44429" t="s">
        <v>283</v>
      </c>
      <c r="C44429">
        <v>0</v>
      </c>
      <c r="E44429">
        <v>2028</v>
      </c>
      <c r="G44429" t="s">
        <v>273</v>
      </c>
    </row>
    <row r="44430" spans="1:7">
      <c r="A44430">
        <v>7301</v>
      </c>
      <c r="B44430" t="s">
        <v>283</v>
      </c>
      <c r="C44430">
        <v>0</v>
      </c>
      <c r="G44430" t="s">
        <v>273</v>
      </c>
    </row>
    <row r="44431" spans="1:7">
      <c r="A44431">
        <v>7301</v>
      </c>
      <c r="B44431" t="s">
        <v>283</v>
      </c>
      <c r="C44431">
        <v>0</v>
      </c>
      <c r="E44431">
        <v>2026</v>
      </c>
      <c r="G44431" t="s">
        <v>273</v>
      </c>
    </row>
    <row r="44432" spans="1:7">
      <c r="A44432">
        <v>7301</v>
      </c>
      <c r="B44432" t="s">
        <v>283</v>
      </c>
      <c r="C44432">
        <v>0</v>
      </c>
      <c r="E44432">
        <v>2027</v>
      </c>
      <c r="G44432" t="s">
        <v>273</v>
      </c>
    </row>
    <row r="44433" spans="1:7">
      <c r="A44433">
        <v>7301</v>
      </c>
      <c r="B44433" t="s">
        <v>283</v>
      </c>
      <c r="C44433">
        <v>0</v>
      </c>
      <c r="E44433">
        <v>2028</v>
      </c>
      <c r="G44433" t="s">
        <v>273</v>
      </c>
    </row>
    <row r="44434" spans="1:7">
      <c r="A44434">
        <v>7302</v>
      </c>
      <c r="B44434" t="s">
        <v>283</v>
      </c>
      <c r="C44434">
        <v>0</v>
      </c>
      <c r="G44434" t="s">
        <v>273</v>
      </c>
    </row>
    <row r="44435" spans="1:7">
      <c r="A44435">
        <v>7302</v>
      </c>
      <c r="B44435" t="s">
        <v>283</v>
      </c>
      <c r="C44435">
        <v>0</v>
      </c>
      <c r="E44435">
        <v>2026</v>
      </c>
      <c r="G44435" t="s">
        <v>273</v>
      </c>
    </row>
    <row r="44436" spans="1:7">
      <c r="A44436">
        <v>7302</v>
      </c>
      <c r="B44436" t="s">
        <v>283</v>
      </c>
      <c r="C44436">
        <v>0</v>
      </c>
      <c r="E44436">
        <v>2027</v>
      </c>
      <c r="G44436" t="s">
        <v>273</v>
      </c>
    </row>
    <row r="44437" spans="1:7">
      <c r="A44437">
        <v>7302</v>
      </c>
      <c r="B44437" t="s">
        <v>283</v>
      </c>
      <c r="C44437">
        <v>0</v>
      </c>
      <c r="E44437">
        <v>2028</v>
      </c>
      <c r="G44437" t="s">
        <v>273</v>
      </c>
    </row>
    <row r="44438" spans="1:7">
      <c r="A44438">
        <v>7303</v>
      </c>
      <c r="B44438" t="s">
        <v>283</v>
      </c>
      <c r="C44438">
        <v>0</v>
      </c>
      <c r="G44438" t="s">
        <v>273</v>
      </c>
    </row>
    <row r="44439" spans="1:7">
      <c r="A44439">
        <v>7303</v>
      </c>
      <c r="B44439" t="s">
        <v>283</v>
      </c>
      <c r="C44439">
        <v>0</v>
      </c>
      <c r="E44439">
        <v>2026</v>
      </c>
      <c r="G44439" t="s">
        <v>273</v>
      </c>
    </row>
    <row r="44440" spans="1:7">
      <c r="A44440">
        <v>7303</v>
      </c>
      <c r="B44440" t="s">
        <v>283</v>
      </c>
      <c r="C44440">
        <v>0</v>
      </c>
      <c r="E44440">
        <v>2027</v>
      </c>
      <c r="G44440" t="s">
        <v>273</v>
      </c>
    </row>
    <row r="44441" spans="1:7">
      <c r="A44441">
        <v>7303</v>
      </c>
      <c r="B44441" t="s">
        <v>283</v>
      </c>
      <c r="C44441">
        <v>0</v>
      </c>
      <c r="E44441">
        <v>2028</v>
      </c>
      <c r="G44441" t="s">
        <v>273</v>
      </c>
    </row>
    <row r="44442" spans="1:7">
      <c r="A44442">
        <v>730300</v>
      </c>
      <c r="B44442" t="s">
        <v>283</v>
      </c>
      <c r="C44442">
        <v>0</v>
      </c>
      <c r="G44442" t="s">
        <v>273</v>
      </c>
    </row>
    <row r="44443" spans="1:7">
      <c r="A44443">
        <v>730300</v>
      </c>
      <c r="B44443" t="s">
        <v>283</v>
      </c>
      <c r="C44443">
        <v>0</v>
      </c>
      <c r="E44443">
        <v>2026</v>
      </c>
      <c r="G44443" t="s">
        <v>273</v>
      </c>
    </row>
    <row r="44444" spans="1:7">
      <c r="A44444">
        <v>730300</v>
      </c>
      <c r="B44444" t="s">
        <v>283</v>
      </c>
      <c r="C44444">
        <v>0</v>
      </c>
      <c r="E44444">
        <v>2027</v>
      </c>
      <c r="G44444" t="s">
        <v>273</v>
      </c>
    </row>
    <row r="44445" spans="1:7">
      <c r="A44445">
        <v>730300</v>
      </c>
      <c r="B44445" t="s">
        <v>283</v>
      </c>
      <c r="C44445">
        <v>0</v>
      </c>
      <c r="E44445">
        <v>2028</v>
      </c>
      <c r="G44445" t="s">
        <v>273</v>
      </c>
    </row>
    <row r="44446" spans="1:7">
      <c r="A44446">
        <v>7304</v>
      </c>
      <c r="B44446" t="s">
        <v>283</v>
      </c>
      <c r="C44446">
        <v>0</v>
      </c>
      <c r="G44446" t="s">
        <v>273</v>
      </c>
    </row>
    <row r="44447" spans="1:7">
      <c r="A44447">
        <v>7304</v>
      </c>
      <c r="B44447" t="s">
        <v>283</v>
      </c>
      <c r="C44447">
        <v>0</v>
      </c>
      <c r="E44447">
        <v>2026</v>
      </c>
      <c r="G44447" t="s">
        <v>273</v>
      </c>
    </row>
    <row r="44448" spans="1:7">
      <c r="A44448">
        <v>7304</v>
      </c>
      <c r="B44448" t="s">
        <v>283</v>
      </c>
      <c r="C44448">
        <v>0</v>
      </c>
      <c r="E44448">
        <v>2027</v>
      </c>
      <c r="G44448" t="s">
        <v>273</v>
      </c>
    </row>
    <row r="44449" spans="1:7">
      <c r="A44449">
        <v>7304</v>
      </c>
      <c r="B44449" t="s">
        <v>283</v>
      </c>
      <c r="C44449">
        <v>0</v>
      </c>
      <c r="E44449">
        <v>2028</v>
      </c>
      <c r="G44449" t="s">
        <v>273</v>
      </c>
    </row>
    <row r="44450" spans="1:7">
      <c r="A44450">
        <v>73041100</v>
      </c>
      <c r="B44450" t="s">
        <v>283</v>
      </c>
      <c r="C44450">
        <v>0</v>
      </c>
      <c r="G44450" t="s">
        <v>273</v>
      </c>
    </row>
    <row r="44451" spans="1:7">
      <c r="A44451">
        <v>73041100</v>
      </c>
      <c r="B44451" t="s">
        <v>283</v>
      </c>
      <c r="C44451">
        <v>0</v>
      </c>
      <c r="E44451">
        <v>2026</v>
      </c>
      <c r="G44451" t="s">
        <v>273</v>
      </c>
    </row>
    <row r="44452" spans="1:7">
      <c r="A44452">
        <v>73041100</v>
      </c>
      <c r="B44452" t="s">
        <v>283</v>
      </c>
      <c r="C44452">
        <v>0</v>
      </c>
      <c r="E44452">
        <v>2027</v>
      </c>
      <c r="G44452" t="s">
        <v>273</v>
      </c>
    </row>
    <row r="44453" spans="1:7">
      <c r="A44453">
        <v>73041100</v>
      </c>
      <c r="B44453" t="s">
        <v>283</v>
      </c>
      <c r="C44453">
        <v>0</v>
      </c>
      <c r="E44453">
        <v>2028</v>
      </c>
      <c r="G44453" t="s">
        <v>273</v>
      </c>
    </row>
    <row r="44454" spans="1:7">
      <c r="A44454">
        <v>730419</v>
      </c>
      <c r="B44454" t="s">
        <v>283</v>
      </c>
      <c r="C44454">
        <v>0</v>
      </c>
      <c r="G44454" t="s">
        <v>273</v>
      </c>
    </row>
    <row r="44455" spans="1:7">
      <c r="A44455">
        <v>730419</v>
      </c>
      <c r="B44455" t="s">
        <v>283</v>
      </c>
      <c r="C44455">
        <v>0</v>
      </c>
      <c r="E44455">
        <v>2026</v>
      </c>
      <c r="G44455" t="s">
        <v>273</v>
      </c>
    </row>
    <row r="44456" spans="1:7">
      <c r="A44456">
        <v>730419</v>
      </c>
      <c r="B44456" t="s">
        <v>283</v>
      </c>
      <c r="C44456">
        <v>0</v>
      </c>
      <c r="E44456">
        <v>2027</v>
      </c>
      <c r="G44456" t="s">
        <v>273</v>
      </c>
    </row>
    <row r="44457" spans="1:7">
      <c r="A44457">
        <v>730419</v>
      </c>
      <c r="B44457" t="s">
        <v>283</v>
      </c>
      <c r="C44457">
        <v>0</v>
      </c>
      <c r="E44457">
        <v>2028</v>
      </c>
      <c r="G44457" t="s">
        <v>273</v>
      </c>
    </row>
    <row r="44458" spans="1:7">
      <c r="A44458">
        <v>73042200</v>
      </c>
      <c r="B44458" t="s">
        <v>283</v>
      </c>
      <c r="C44458">
        <v>0</v>
      </c>
      <c r="G44458" t="s">
        <v>273</v>
      </c>
    </row>
    <row r="44459" spans="1:7">
      <c r="A44459">
        <v>73042200</v>
      </c>
      <c r="B44459" t="s">
        <v>283</v>
      </c>
      <c r="C44459">
        <v>0</v>
      </c>
      <c r="E44459">
        <v>2026</v>
      </c>
      <c r="G44459" t="s">
        <v>273</v>
      </c>
    </row>
    <row r="44460" spans="1:7">
      <c r="A44460">
        <v>73042200</v>
      </c>
      <c r="B44460" t="s">
        <v>283</v>
      </c>
      <c r="C44460">
        <v>0</v>
      </c>
      <c r="E44460">
        <v>2027</v>
      </c>
      <c r="G44460" t="s">
        <v>273</v>
      </c>
    </row>
    <row r="44461" spans="1:7">
      <c r="A44461">
        <v>73042200</v>
      </c>
      <c r="B44461" t="s">
        <v>283</v>
      </c>
      <c r="C44461">
        <v>0</v>
      </c>
      <c r="E44461">
        <v>2028</v>
      </c>
      <c r="G44461" t="s">
        <v>273</v>
      </c>
    </row>
    <row r="44462" spans="1:7">
      <c r="A44462">
        <v>73042300</v>
      </c>
      <c r="B44462" t="s">
        <v>283</v>
      </c>
      <c r="C44462">
        <v>0</v>
      </c>
      <c r="G44462" t="s">
        <v>273</v>
      </c>
    </row>
    <row r="44463" spans="1:7">
      <c r="A44463">
        <v>73042300</v>
      </c>
      <c r="B44463" t="s">
        <v>283</v>
      </c>
      <c r="C44463">
        <v>0</v>
      </c>
      <c r="E44463">
        <v>2026</v>
      </c>
      <c r="G44463" t="s">
        <v>273</v>
      </c>
    </row>
    <row r="44464" spans="1:7">
      <c r="A44464">
        <v>73042300</v>
      </c>
      <c r="B44464" t="s">
        <v>283</v>
      </c>
      <c r="C44464">
        <v>0</v>
      </c>
      <c r="E44464">
        <v>2027</v>
      </c>
      <c r="G44464" t="s">
        <v>273</v>
      </c>
    </row>
    <row r="44465" spans="1:7">
      <c r="A44465">
        <v>73042300</v>
      </c>
      <c r="B44465" t="s">
        <v>283</v>
      </c>
      <c r="C44465">
        <v>0</v>
      </c>
      <c r="E44465">
        <v>2028</v>
      </c>
      <c r="G44465" t="s">
        <v>273</v>
      </c>
    </row>
    <row r="44466" spans="1:7">
      <c r="A44466">
        <v>73042400</v>
      </c>
      <c r="B44466" t="s">
        <v>283</v>
      </c>
      <c r="C44466">
        <v>0</v>
      </c>
      <c r="G44466" t="s">
        <v>273</v>
      </c>
    </row>
    <row r="44467" spans="1:7">
      <c r="A44467">
        <v>73042400</v>
      </c>
      <c r="B44467" t="s">
        <v>283</v>
      </c>
      <c r="C44467">
        <v>0</v>
      </c>
      <c r="E44467">
        <v>2026</v>
      </c>
      <c r="G44467" t="s">
        <v>273</v>
      </c>
    </row>
    <row r="44468" spans="1:7">
      <c r="A44468">
        <v>73042400</v>
      </c>
      <c r="B44468" t="s">
        <v>283</v>
      </c>
      <c r="C44468">
        <v>0</v>
      </c>
      <c r="E44468">
        <v>2027</v>
      </c>
      <c r="G44468" t="s">
        <v>273</v>
      </c>
    </row>
    <row r="44469" spans="1:7">
      <c r="A44469">
        <v>73042400</v>
      </c>
      <c r="B44469" t="s">
        <v>283</v>
      </c>
      <c r="C44469">
        <v>0</v>
      </c>
      <c r="E44469">
        <v>2028</v>
      </c>
      <c r="G44469" t="s">
        <v>273</v>
      </c>
    </row>
    <row r="44470" spans="1:7">
      <c r="A44470">
        <v>730429</v>
      </c>
      <c r="B44470" t="s">
        <v>283</v>
      </c>
      <c r="C44470">
        <v>0</v>
      </c>
      <c r="G44470" t="s">
        <v>273</v>
      </c>
    </row>
    <row r="44471" spans="1:7">
      <c r="A44471">
        <v>730429</v>
      </c>
      <c r="B44471" t="s">
        <v>283</v>
      </c>
      <c r="C44471">
        <v>0</v>
      </c>
      <c r="E44471">
        <v>2026</v>
      </c>
      <c r="G44471" t="s">
        <v>273</v>
      </c>
    </row>
    <row r="44472" spans="1:7">
      <c r="A44472">
        <v>730429</v>
      </c>
      <c r="B44472" t="s">
        <v>283</v>
      </c>
      <c r="C44472">
        <v>0</v>
      </c>
      <c r="E44472">
        <v>2027</v>
      </c>
      <c r="G44472" t="s">
        <v>273</v>
      </c>
    </row>
    <row r="44473" spans="1:7">
      <c r="A44473">
        <v>730429</v>
      </c>
      <c r="B44473" t="s">
        <v>283</v>
      </c>
      <c r="C44473">
        <v>0</v>
      </c>
      <c r="E44473">
        <v>2028</v>
      </c>
      <c r="G44473" t="s">
        <v>273</v>
      </c>
    </row>
    <row r="44474" spans="1:7">
      <c r="A44474">
        <v>730431</v>
      </c>
      <c r="B44474" t="s">
        <v>283</v>
      </c>
      <c r="C44474">
        <v>0</v>
      </c>
      <c r="G44474" t="s">
        <v>273</v>
      </c>
    </row>
    <row r="44475" spans="1:7">
      <c r="A44475">
        <v>730431</v>
      </c>
      <c r="B44475" t="s">
        <v>283</v>
      </c>
      <c r="C44475">
        <v>0</v>
      </c>
      <c r="E44475">
        <v>2026</v>
      </c>
      <c r="G44475" t="s">
        <v>273</v>
      </c>
    </row>
    <row r="44476" spans="1:7">
      <c r="A44476">
        <v>730431</v>
      </c>
      <c r="B44476" t="s">
        <v>283</v>
      </c>
      <c r="C44476">
        <v>0</v>
      </c>
      <c r="E44476">
        <v>2027</v>
      </c>
      <c r="G44476" t="s">
        <v>273</v>
      </c>
    </row>
    <row r="44477" spans="1:7">
      <c r="A44477">
        <v>730431</v>
      </c>
      <c r="B44477" t="s">
        <v>283</v>
      </c>
      <c r="C44477">
        <v>0</v>
      </c>
      <c r="E44477">
        <v>2028</v>
      </c>
      <c r="G44477" t="s">
        <v>273</v>
      </c>
    </row>
    <row r="44478" spans="1:7">
      <c r="A44478">
        <v>730439</v>
      </c>
      <c r="B44478" t="s">
        <v>283</v>
      </c>
      <c r="C44478">
        <v>0</v>
      </c>
      <c r="G44478" t="s">
        <v>273</v>
      </c>
    </row>
    <row r="44479" spans="1:7">
      <c r="A44479">
        <v>730439</v>
      </c>
      <c r="B44479" t="s">
        <v>283</v>
      </c>
      <c r="C44479">
        <v>0</v>
      </c>
      <c r="E44479">
        <v>2026</v>
      </c>
      <c r="G44479" t="s">
        <v>273</v>
      </c>
    </row>
    <row r="44480" spans="1:7">
      <c r="A44480">
        <v>730439</v>
      </c>
      <c r="B44480" t="s">
        <v>283</v>
      </c>
      <c r="C44480">
        <v>0</v>
      </c>
      <c r="E44480">
        <v>2027</v>
      </c>
      <c r="G44480" t="s">
        <v>273</v>
      </c>
    </row>
    <row r="44481" spans="1:7">
      <c r="A44481">
        <v>730439</v>
      </c>
      <c r="B44481" t="s">
        <v>283</v>
      </c>
      <c r="C44481">
        <v>0</v>
      </c>
      <c r="E44481">
        <v>2028</v>
      </c>
      <c r="G44481" t="s">
        <v>273</v>
      </c>
    </row>
    <row r="44482" spans="1:7">
      <c r="A44482">
        <v>73044100</v>
      </c>
      <c r="B44482" t="s">
        <v>283</v>
      </c>
      <c r="C44482">
        <v>0</v>
      </c>
      <c r="G44482" t="s">
        <v>273</v>
      </c>
    </row>
    <row r="44483" spans="1:7">
      <c r="A44483">
        <v>73044100</v>
      </c>
      <c r="B44483" t="s">
        <v>283</v>
      </c>
      <c r="C44483">
        <v>0</v>
      </c>
      <c r="E44483">
        <v>2026</v>
      </c>
      <c r="G44483" t="s">
        <v>273</v>
      </c>
    </row>
    <row r="44484" spans="1:7">
      <c r="A44484">
        <v>73044100</v>
      </c>
      <c r="B44484" t="s">
        <v>283</v>
      </c>
      <c r="C44484">
        <v>0</v>
      </c>
      <c r="E44484">
        <v>2027</v>
      </c>
      <c r="G44484" t="s">
        <v>273</v>
      </c>
    </row>
    <row r="44485" spans="1:7">
      <c r="A44485">
        <v>73044100</v>
      </c>
      <c r="B44485" t="s">
        <v>283</v>
      </c>
      <c r="C44485">
        <v>0</v>
      </c>
      <c r="E44485">
        <v>2028</v>
      </c>
      <c r="G44485" t="s">
        <v>273</v>
      </c>
    </row>
    <row r="44486" spans="1:7">
      <c r="A44486">
        <v>730449</v>
      </c>
      <c r="B44486" t="s">
        <v>283</v>
      </c>
      <c r="C44486">
        <v>0</v>
      </c>
      <c r="G44486" t="s">
        <v>273</v>
      </c>
    </row>
    <row r="44487" spans="1:7">
      <c r="A44487">
        <v>730449</v>
      </c>
      <c r="B44487" t="s">
        <v>283</v>
      </c>
      <c r="C44487">
        <v>0</v>
      </c>
      <c r="E44487">
        <v>2026</v>
      </c>
      <c r="G44487" t="s">
        <v>273</v>
      </c>
    </row>
    <row r="44488" spans="1:7">
      <c r="A44488">
        <v>730449</v>
      </c>
      <c r="B44488" t="s">
        <v>283</v>
      </c>
      <c r="C44488">
        <v>0</v>
      </c>
      <c r="E44488">
        <v>2027</v>
      </c>
      <c r="G44488" t="s">
        <v>273</v>
      </c>
    </row>
    <row r="44489" spans="1:7">
      <c r="A44489">
        <v>730449</v>
      </c>
      <c r="B44489" t="s">
        <v>283</v>
      </c>
      <c r="C44489">
        <v>0</v>
      </c>
      <c r="E44489">
        <v>2028</v>
      </c>
      <c r="G44489" t="s">
        <v>273</v>
      </c>
    </row>
    <row r="44490" spans="1:7">
      <c r="A44490">
        <v>730451</v>
      </c>
      <c r="B44490" t="s">
        <v>283</v>
      </c>
      <c r="C44490">
        <v>0</v>
      </c>
      <c r="G44490" t="s">
        <v>273</v>
      </c>
    </row>
    <row r="44491" spans="1:7">
      <c r="A44491">
        <v>730451</v>
      </c>
      <c r="B44491" t="s">
        <v>283</v>
      </c>
      <c r="C44491">
        <v>0</v>
      </c>
      <c r="E44491">
        <v>2026</v>
      </c>
      <c r="G44491" t="s">
        <v>273</v>
      </c>
    </row>
    <row r="44492" spans="1:7">
      <c r="A44492">
        <v>730451</v>
      </c>
      <c r="B44492" t="s">
        <v>283</v>
      </c>
      <c r="C44492">
        <v>0</v>
      </c>
      <c r="E44492">
        <v>2027</v>
      </c>
      <c r="G44492" t="s">
        <v>273</v>
      </c>
    </row>
    <row r="44493" spans="1:7">
      <c r="A44493">
        <v>730451</v>
      </c>
      <c r="B44493" t="s">
        <v>283</v>
      </c>
      <c r="C44493">
        <v>0</v>
      </c>
      <c r="E44493">
        <v>2028</v>
      </c>
      <c r="G44493" t="s">
        <v>273</v>
      </c>
    </row>
    <row r="44494" spans="1:7">
      <c r="A44494">
        <v>730459</v>
      </c>
      <c r="B44494" t="s">
        <v>283</v>
      </c>
      <c r="C44494">
        <v>0</v>
      </c>
      <c r="G44494" t="s">
        <v>273</v>
      </c>
    </row>
    <row r="44495" spans="1:7">
      <c r="A44495">
        <v>730459</v>
      </c>
      <c r="B44495" t="s">
        <v>283</v>
      </c>
      <c r="C44495">
        <v>0</v>
      </c>
      <c r="E44495">
        <v>2026</v>
      </c>
      <c r="G44495" t="s">
        <v>273</v>
      </c>
    </row>
    <row r="44496" spans="1:7">
      <c r="A44496">
        <v>730459</v>
      </c>
      <c r="B44496" t="s">
        <v>283</v>
      </c>
      <c r="C44496">
        <v>0</v>
      </c>
      <c r="E44496">
        <v>2027</v>
      </c>
      <c r="G44496" t="s">
        <v>273</v>
      </c>
    </row>
    <row r="44497" spans="1:7">
      <c r="A44497">
        <v>730459</v>
      </c>
      <c r="B44497" t="s">
        <v>283</v>
      </c>
      <c r="C44497">
        <v>0</v>
      </c>
      <c r="E44497">
        <v>2028</v>
      </c>
      <c r="G44497" t="s">
        <v>273</v>
      </c>
    </row>
    <row r="44498" spans="1:7">
      <c r="A44498">
        <v>73049000</v>
      </c>
      <c r="B44498" t="s">
        <v>283</v>
      </c>
      <c r="C44498">
        <v>0</v>
      </c>
      <c r="G44498" t="s">
        <v>273</v>
      </c>
    </row>
    <row r="44499" spans="1:7">
      <c r="A44499">
        <v>73049000</v>
      </c>
      <c r="B44499" t="s">
        <v>283</v>
      </c>
      <c r="C44499">
        <v>0</v>
      </c>
      <c r="E44499">
        <v>2026</v>
      </c>
      <c r="G44499" t="s">
        <v>273</v>
      </c>
    </row>
    <row r="44500" spans="1:7">
      <c r="A44500">
        <v>73049000</v>
      </c>
      <c r="B44500" t="s">
        <v>283</v>
      </c>
      <c r="C44500">
        <v>0</v>
      </c>
      <c r="E44500">
        <v>2027</v>
      </c>
      <c r="G44500" t="s">
        <v>273</v>
      </c>
    </row>
    <row r="44501" spans="1:7">
      <c r="A44501">
        <v>73049000</v>
      </c>
      <c r="B44501" t="s">
        <v>283</v>
      </c>
      <c r="C44501">
        <v>0</v>
      </c>
      <c r="E44501">
        <v>2028</v>
      </c>
      <c r="G44501" t="s">
        <v>273</v>
      </c>
    </row>
    <row r="44502" spans="1:7">
      <c r="A44502">
        <v>7305</v>
      </c>
      <c r="B44502" t="s">
        <v>283</v>
      </c>
      <c r="C44502">
        <v>0</v>
      </c>
      <c r="G44502" t="s">
        <v>273</v>
      </c>
    </row>
    <row r="44503" spans="1:7">
      <c r="A44503">
        <v>7305</v>
      </c>
      <c r="B44503" t="s">
        <v>283</v>
      </c>
      <c r="C44503">
        <v>0</v>
      </c>
      <c r="E44503">
        <v>2026</v>
      </c>
      <c r="G44503" t="s">
        <v>273</v>
      </c>
    </row>
    <row r="44504" spans="1:7">
      <c r="A44504">
        <v>7305</v>
      </c>
      <c r="B44504" t="s">
        <v>283</v>
      </c>
      <c r="C44504">
        <v>0</v>
      </c>
      <c r="E44504">
        <v>2027</v>
      </c>
      <c r="G44504" t="s">
        <v>273</v>
      </c>
    </row>
    <row r="44505" spans="1:7">
      <c r="A44505">
        <v>7305</v>
      </c>
      <c r="B44505" t="s">
        <v>283</v>
      </c>
      <c r="C44505">
        <v>0</v>
      </c>
      <c r="E44505">
        <v>2028</v>
      </c>
      <c r="G44505" t="s">
        <v>273</v>
      </c>
    </row>
    <row r="44506" spans="1:7">
      <c r="A44506">
        <v>7306</v>
      </c>
      <c r="B44506" t="s">
        <v>283</v>
      </c>
      <c r="C44506">
        <v>0</v>
      </c>
      <c r="G44506" t="s">
        <v>273</v>
      </c>
    </row>
    <row r="44507" spans="1:7">
      <c r="A44507">
        <v>7306</v>
      </c>
      <c r="B44507" t="s">
        <v>283</v>
      </c>
      <c r="C44507">
        <v>0</v>
      </c>
      <c r="E44507">
        <v>2026</v>
      </c>
      <c r="G44507" t="s">
        <v>273</v>
      </c>
    </row>
    <row r="44508" spans="1:7">
      <c r="A44508">
        <v>7306</v>
      </c>
      <c r="B44508" t="s">
        <v>283</v>
      </c>
      <c r="C44508">
        <v>0</v>
      </c>
      <c r="E44508">
        <v>2027</v>
      </c>
      <c r="G44508" t="s">
        <v>273</v>
      </c>
    </row>
    <row r="44509" spans="1:7">
      <c r="A44509">
        <v>7306</v>
      </c>
      <c r="B44509" t="s">
        <v>283</v>
      </c>
      <c r="C44509">
        <v>0</v>
      </c>
      <c r="E44509">
        <v>2028</v>
      </c>
      <c r="G44509" t="s">
        <v>273</v>
      </c>
    </row>
    <row r="44510" spans="1:7">
      <c r="A44510">
        <v>73061100</v>
      </c>
      <c r="B44510" t="s">
        <v>283</v>
      </c>
      <c r="C44510">
        <v>0</v>
      </c>
      <c r="G44510" t="s">
        <v>273</v>
      </c>
    </row>
    <row r="44511" spans="1:7">
      <c r="A44511">
        <v>73061100</v>
      </c>
      <c r="B44511" t="s">
        <v>283</v>
      </c>
      <c r="C44511">
        <v>0</v>
      </c>
      <c r="E44511">
        <v>2026</v>
      </c>
      <c r="G44511" t="s">
        <v>273</v>
      </c>
    </row>
    <row r="44512" spans="1:7">
      <c r="A44512">
        <v>73061100</v>
      </c>
      <c r="B44512" t="s">
        <v>283</v>
      </c>
      <c r="C44512">
        <v>0</v>
      </c>
      <c r="E44512">
        <v>2027</v>
      </c>
      <c r="G44512" t="s">
        <v>273</v>
      </c>
    </row>
    <row r="44513" spans="1:7">
      <c r="A44513">
        <v>73061100</v>
      </c>
      <c r="B44513" t="s">
        <v>283</v>
      </c>
      <c r="C44513">
        <v>0</v>
      </c>
      <c r="E44513">
        <v>2028</v>
      </c>
      <c r="G44513" t="s">
        <v>273</v>
      </c>
    </row>
    <row r="44514" spans="1:7">
      <c r="A44514">
        <v>73061900</v>
      </c>
      <c r="B44514" t="s">
        <v>283</v>
      </c>
      <c r="C44514">
        <v>0</v>
      </c>
      <c r="G44514" t="s">
        <v>273</v>
      </c>
    </row>
    <row r="44515" spans="1:7">
      <c r="A44515">
        <v>73061900</v>
      </c>
      <c r="B44515" t="s">
        <v>283</v>
      </c>
      <c r="C44515">
        <v>0</v>
      </c>
      <c r="E44515">
        <v>2026</v>
      </c>
      <c r="G44515" t="s">
        <v>273</v>
      </c>
    </row>
    <row r="44516" spans="1:7">
      <c r="A44516">
        <v>73061900</v>
      </c>
      <c r="B44516" t="s">
        <v>283</v>
      </c>
      <c r="C44516">
        <v>0</v>
      </c>
      <c r="E44516">
        <v>2027</v>
      </c>
      <c r="G44516" t="s">
        <v>273</v>
      </c>
    </row>
    <row r="44517" spans="1:7">
      <c r="A44517">
        <v>73061900</v>
      </c>
      <c r="B44517" t="s">
        <v>283</v>
      </c>
      <c r="C44517">
        <v>0</v>
      </c>
      <c r="E44517">
        <v>2028</v>
      </c>
      <c r="G44517" t="s">
        <v>273</v>
      </c>
    </row>
    <row r="44518" spans="1:7">
      <c r="A44518">
        <v>73062100</v>
      </c>
      <c r="B44518" t="s">
        <v>283</v>
      </c>
      <c r="C44518">
        <v>0</v>
      </c>
      <c r="G44518" t="s">
        <v>273</v>
      </c>
    </row>
    <row r="44519" spans="1:7">
      <c r="A44519">
        <v>73062100</v>
      </c>
      <c r="B44519" t="s">
        <v>283</v>
      </c>
      <c r="C44519">
        <v>0</v>
      </c>
      <c r="E44519">
        <v>2026</v>
      </c>
      <c r="G44519" t="s">
        <v>273</v>
      </c>
    </row>
    <row r="44520" spans="1:7">
      <c r="A44520">
        <v>73062100</v>
      </c>
      <c r="B44520" t="s">
        <v>283</v>
      </c>
      <c r="C44520">
        <v>0</v>
      </c>
      <c r="E44520">
        <v>2027</v>
      </c>
      <c r="G44520" t="s">
        <v>273</v>
      </c>
    </row>
    <row r="44521" spans="1:7">
      <c r="A44521">
        <v>73062100</v>
      </c>
      <c r="B44521" t="s">
        <v>283</v>
      </c>
      <c r="C44521">
        <v>0</v>
      </c>
      <c r="E44521">
        <v>2028</v>
      </c>
      <c r="G44521" t="s">
        <v>273</v>
      </c>
    </row>
    <row r="44522" spans="1:7">
      <c r="A44522">
        <v>73062900</v>
      </c>
      <c r="B44522" t="s">
        <v>283</v>
      </c>
      <c r="C44522">
        <v>0</v>
      </c>
      <c r="G44522" t="s">
        <v>273</v>
      </c>
    </row>
    <row r="44523" spans="1:7">
      <c r="A44523">
        <v>73062900</v>
      </c>
      <c r="B44523" t="s">
        <v>283</v>
      </c>
      <c r="C44523">
        <v>0</v>
      </c>
      <c r="E44523">
        <v>2026</v>
      </c>
      <c r="G44523" t="s">
        <v>273</v>
      </c>
    </row>
    <row r="44524" spans="1:7">
      <c r="A44524">
        <v>73062900</v>
      </c>
      <c r="B44524" t="s">
        <v>283</v>
      </c>
      <c r="C44524">
        <v>0</v>
      </c>
      <c r="E44524">
        <v>2027</v>
      </c>
      <c r="G44524" t="s">
        <v>273</v>
      </c>
    </row>
    <row r="44525" spans="1:7">
      <c r="A44525">
        <v>73062900</v>
      </c>
      <c r="B44525" t="s">
        <v>283</v>
      </c>
      <c r="C44525">
        <v>0</v>
      </c>
      <c r="E44525">
        <v>2028</v>
      </c>
      <c r="G44525" t="s">
        <v>273</v>
      </c>
    </row>
    <row r="44526" spans="1:7">
      <c r="A44526">
        <v>73063012</v>
      </c>
      <c r="B44526" t="s">
        <v>283</v>
      </c>
      <c r="C44526">
        <v>0</v>
      </c>
      <c r="G44526" t="s">
        <v>273</v>
      </c>
    </row>
    <row r="44527" spans="1:7">
      <c r="A44527">
        <v>73063012</v>
      </c>
      <c r="B44527" t="s">
        <v>283</v>
      </c>
      <c r="C44527">
        <v>0</v>
      </c>
      <c r="E44527">
        <v>2026</v>
      </c>
      <c r="G44527" t="s">
        <v>273</v>
      </c>
    </row>
    <row r="44528" spans="1:7">
      <c r="A44528">
        <v>73063012</v>
      </c>
      <c r="B44528" t="s">
        <v>283</v>
      </c>
      <c r="C44528">
        <v>0</v>
      </c>
      <c r="E44528">
        <v>2027</v>
      </c>
      <c r="G44528" t="s">
        <v>273</v>
      </c>
    </row>
    <row r="44529" spans="1:7">
      <c r="A44529">
        <v>73063012</v>
      </c>
      <c r="B44529" t="s">
        <v>283</v>
      </c>
      <c r="C44529">
        <v>0</v>
      </c>
      <c r="E44529">
        <v>2028</v>
      </c>
      <c r="G44529" t="s">
        <v>273</v>
      </c>
    </row>
    <row r="44530" spans="1:7">
      <c r="A44530">
        <v>73063018</v>
      </c>
      <c r="B44530" t="s">
        <v>283</v>
      </c>
      <c r="C44530">
        <v>0</v>
      </c>
      <c r="G44530" t="s">
        <v>273</v>
      </c>
    </row>
    <row r="44531" spans="1:7">
      <c r="A44531">
        <v>73063018</v>
      </c>
      <c r="B44531" t="s">
        <v>283</v>
      </c>
      <c r="C44531">
        <v>0</v>
      </c>
      <c r="E44531">
        <v>2026</v>
      </c>
      <c r="G44531" t="s">
        <v>273</v>
      </c>
    </row>
    <row r="44532" spans="1:7">
      <c r="A44532">
        <v>73063018</v>
      </c>
      <c r="B44532" t="s">
        <v>283</v>
      </c>
      <c r="C44532">
        <v>0</v>
      </c>
      <c r="E44532">
        <v>2027</v>
      </c>
      <c r="G44532" t="s">
        <v>273</v>
      </c>
    </row>
    <row r="44533" spans="1:7">
      <c r="A44533">
        <v>73063018</v>
      </c>
      <c r="B44533" t="s">
        <v>283</v>
      </c>
      <c r="C44533">
        <v>0</v>
      </c>
      <c r="E44533">
        <v>2028</v>
      </c>
      <c r="G44533" t="s">
        <v>273</v>
      </c>
    </row>
    <row r="44534" spans="1:7">
      <c r="A44534">
        <v>73063041</v>
      </c>
      <c r="B44534" t="s">
        <v>283</v>
      </c>
      <c r="C44534">
        <v>0</v>
      </c>
      <c r="G44534" t="s">
        <v>273</v>
      </c>
    </row>
    <row r="44535" spans="1:7">
      <c r="A44535">
        <v>73063041</v>
      </c>
      <c r="B44535" t="s">
        <v>283</v>
      </c>
      <c r="C44535">
        <v>0</v>
      </c>
      <c r="E44535">
        <v>2026</v>
      </c>
      <c r="G44535" t="s">
        <v>273</v>
      </c>
    </row>
    <row r="44536" spans="1:7">
      <c r="A44536">
        <v>73063041</v>
      </c>
      <c r="B44536" t="s">
        <v>283</v>
      </c>
      <c r="C44536">
        <v>0</v>
      </c>
      <c r="E44536">
        <v>2027</v>
      </c>
      <c r="G44536" t="s">
        <v>273</v>
      </c>
    </row>
    <row r="44537" spans="1:7">
      <c r="A44537">
        <v>73063041</v>
      </c>
      <c r="B44537" t="s">
        <v>283</v>
      </c>
      <c r="C44537">
        <v>0</v>
      </c>
      <c r="E44537">
        <v>2028</v>
      </c>
      <c r="G44537" t="s">
        <v>273</v>
      </c>
    </row>
    <row r="44538" spans="1:7">
      <c r="A44538">
        <v>73063049</v>
      </c>
      <c r="B44538" t="s">
        <v>283</v>
      </c>
      <c r="C44538">
        <v>0</v>
      </c>
      <c r="G44538" t="s">
        <v>273</v>
      </c>
    </row>
    <row r="44539" spans="1:7">
      <c r="A44539">
        <v>73063049</v>
      </c>
      <c r="B44539" t="s">
        <v>283</v>
      </c>
      <c r="C44539">
        <v>0</v>
      </c>
      <c r="E44539">
        <v>2026</v>
      </c>
      <c r="G44539" t="s">
        <v>273</v>
      </c>
    </row>
    <row r="44540" spans="1:7">
      <c r="A44540">
        <v>73063049</v>
      </c>
      <c r="B44540" t="s">
        <v>283</v>
      </c>
      <c r="C44540">
        <v>0</v>
      </c>
      <c r="E44540">
        <v>2027</v>
      </c>
      <c r="G44540" t="s">
        <v>273</v>
      </c>
    </row>
    <row r="44541" spans="1:7">
      <c r="A44541">
        <v>73063049</v>
      </c>
      <c r="B44541" t="s">
        <v>283</v>
      </c>
      <c r="C44541">
        <v>0</v>
      </c>
      <c r="E44541">
        <v>2028</v>
      </c>
      <c r="G44541" t="s">
        <v>273</v>
      </c>
    </row>
    <row r="44542" spans="1:7">
      <c r="A44542">
        <v>73063072</v>
      </c>
      <c r="B44542" t="s">
        <v>283</v>
      </c>
      <c r="C44542">
        <v>0</v>
      </c>
      <c r="G44542" t="s">
        <v>273</v>
      </c>
    </row>
    <row r="44543" spans="1:7">
      <c r="A44543">
        <v>73063072</v>
      </c>
      <c r="B44543" t="s">
        <v>283</v>
      </c>
      <c r="C44543">
        <v>0</v>
      </c>
      <c r="E44543">
        <v>2026</v>
      </c>
      <c r="G44543" t="s">
        <v>273</v>
      </c>
    </row>
    <row r="44544" spans="1:7">
      <c r="A44544">
        <v>73063072</v>
      </c>
      <c r="B44544" t="s">
        <v>283</v>
      </c>
      <c r="C44544">
        <v>0</v>
      </c>
      <c r="E44544">
        <v>2027</v>
      </c>
      <c r="G44544" t="s">
        <v>273</v>
      </c>
    </row>
    <row r="44545" spans="1:7">
      <c r="A44545">
        <v>73063072</v>
      </c>
      <c r="B44545" t="s">
        <v>283</v>
      </c>
      <c r="C44545">
        <v>0</v>
      </c>
      <c r="E44545">
        <v>2028</v>
      </c>
      <c r="G44545" t="s">
        <v>273</v>
      </c>
    </row>
    <row r="44546" spans="1:7">
      <c r="A44546">
        <v>73063077</v>
      </c>
      <c r="B44546" t="s">
        <v>283</v>
      </c>
      <c r="C44546">
        <v>0</v>
      </c>
      <c r="G44546" t="s">
        <v>273</v>
      </c>
    </row>
    <row r="44547" spans="1:7">
      <c r="A44547">
        <v>73063077</v>
      </c>
      <c r="B44547" t="s">
        <v>283</v>
      </c>
      <c r="C44547">
        <v>0</v>
      </c>
      <c r="E44547">
        <v>2026</v>
      </c>
      <c r="G44547" t="s">
        <v>273</v>
      </c>
    </row>
    <row r="44548" spans="1:7">
      <c r="A44548">
        <v>73063077</v>
      </c>
      <c r="B44548" t="s">
        <v>283</v>
      </c>
      <c r="C44548">
        <v>0</v>
      </c>
      <c r="E44548">
        <v>2027</v>
      </c>
      <c r="G44548" t="s">
        <v>273</v>
      </c>
    </row>
    <row r="44549" spans="1:7">
      <c r="A44549">
        <v>73063077</v>
      </c>
      <c r="B44549" t="s">
        <v>283</v>
      </c>
      <c r="C44549">
        <v>0</v>
      </c>
      <c r="E44549">
        <v>2028</v>
      </c>
      <c r="G44549" t="s">
        <v>273</v>
      </c>
    </row>
    <row r="44550" spans="1:7">
      <c r="A44550">
        <v>73063080</v>
      </c>
      <c r="B44550" t="s">
        <v>283</v>
      </c>
      <c r="C44550">
        <v>0</v>
      </c>
      <c r="G44550" t="s">
        <v>273</v>
      </c>
    </row>
    <row r="44551" spans="1:7">
      <c r="A44551">
        <v>73063080</v>
      </c>
      <c r="B44551" t="s">
        <v>283</v>
      </c>
      <c r="C44551">
        <v>0</v>
      </c>
      <c r="E44551">
        <v>2026</v>
      </c>
      <c r="G44551" t="s">
        <v>273</v>
      </c>
    </row>
    <row r="44552" spans="1:7">
      <c r="A44552">
        <v>73063080</v>
      </c>
      <c r="B44552" t="s">
        <v>283</v>
      </c>
      <c r="C44552">
        <v>0</v>
      </c>
      <c r="E44552">
        <v>2027</v>
      </c>
      <c r="G44552" t="s">
        <v>273</v>
      </c>
    </row>
    <row r="44553" spans="1:7">
      <c r="A44553">
        <v>73063080</v>
      </c>
      <c r="B44553" t="s">
        <v>283</v>
      </c>
      <c r="C44553">
        <v>0</v>
      </c>
      <c r="E44553">
        <v>2028</v>
      </c>
      <c r="G44553" t="s">
        <v>273</v>
      </c>
    </row>
    <row r="44554" spans="1:7">
      <c r="A44554">
        <v>73064020</v>
      </c>
      <c r="B44554" t="s">
        <v>283</v>
      </c>
      <c r="C44554">
        <v>0</v>
      </c>
      <c r="G44554" t="s">
        <v>273</v>
      </c>
    </row>
    <row r="44555" spans="1:7">
      <c r="A44555">
        <v>73064020</v>
      </c>
      <c r="B44555" t="s">
        <v>283</v>
      </c>
      <c r="C44555">
        <v>0</v>
      </c>
      <c r="E44555">
        <v>2026</v>
      </c>
      <c r="G44555" t="s">
        <v>273</v>
      </c>
    </row>
    <row r="44556" spans="1:7">
      <c r="A44556">
        <v>73064020</v>
      </c>
      <c r="B44556" t="s">
        <v>283</v>
      </c>
      <c r="C44556">
        <v>0</v>
      </c>
      <c r="E44556">
        <v>2027</v>
      </c>
      <c r="G44556" t="s">
        <v>273</v>
      </c>
    </row>
    <row r="44557" spans="1:7">
      <c r="A44557">
        <v>73064020</v>
      </c>
      <c r="B44557" t="s">
        <v>283</v>
      </c>
      <c r="C44557">
        <v>0</v>
      </c>
      <c r="E44557">
        <v>2028</v>
      </c>
      <c r="G44557" t="s">
        <v>273</v>
      </c>
    </row>
    <row r="44558" spans="1:7">
      <c r="A44558">
        <v>73064080</v>
      </c>
      <c r="B44558" t="s">
        <v>283</v>
      </c>
      <c r="C44558">
        <v>0</v>
      </c>
      <c r="G44558" t="s">
        <v>273</v>
      </c>
    </row>
    <row r="44559" spans="1:7">
      <c r="A44559">
        <v>73064080</v>
      </c>
      <c r="B44559" t="s">
        <v>283</v>
      </c>
      <c r="C44559">
        <v>0</v>
      </c>
      <c r="E44559">
        <v>2026</v>
      </c>
      <c r="G44559" t="s">
        <v>273</v>
      </c>
    </row>
    <row r="44560" spans="1:7">
      <c r="A44560">
        <v>73064080</v>
      </c>
      <c r="B44560" t="s">
        <v>283</v>
      </c>
      <c r="C44560">
        <v>0</v>
      </c>
      <c r="E44560">
        <v>2027</v>
      </c>
      <c r="G44560" t="s">
        <v>273</v>
      </c>
    </row>
    <row r="44561" spans="1:7">
      <c r="A44561">
        <v>73064080</v>
      </c>
      <c r="B44561" t="s">
        <v>283</v>
      </c>
      <c r="C44561">
        <v>0</v>
      </c>
      <c r="E44561">
        <v>2028</v>
      </c>
      <c r="G44561" t="s">
        <v>273</v>
      </c>
    </row>
    <row r="44562" spans="1:7">
      <c r="A44562">
        <v>73065021</v>
      </c>
      <c r="B44562" t="s">
        <v>283</v>
      </c>
      <c r="C44562">
        <v>0</v>
      </c>
      <c r="G44562" t="s">
        <v>273</v>
      </c>
    </row>
    <row r="44563" spans="1:7">
      <c r="A44563">
        <v>73065021</v>
      </c>
      <c r="B44563" t="s">
        <v>283</v>
      </c>
      <c r="C44563">
        <v>0</v>
      </c>
      <c r="E44563">
        <v>2026</v>
      </c>
      <c r="G44563" t="s">
        <v>273</v>
      </c>
    </row>
    <row r="44564" spans="1:7">
      <c r="A44564">
        <v>73065021</v>
      </c>
      <c r="B44564" t="s">
        <v>283</v>
      </c>
      <c r="C44564">
        <v>0</v>
      </c>
      <c r="E44564">
        <v>2027</v>
      </c>
      <c r="G44564" t="s">
        <v>273</v>
      </c>
    </row>
    <row r="44565" spans="1:7">
      <c r="A44565">
        <v>73065021</v>
      </c>
      <c r="B44565" t="s">
        <v>283</v>
      </c>
      <c r="C44565">
        <v>0</v>
      </c>
      <c r="E44565">
        <v>2028</v>
      </c>
      <c r="G44565" t="s">
        <v>273</v>
      </c>
    </row>
    <row r="44566" spans="1:7">
      <c r="A44566">
        <v>73065029</v>
      </c>
      <c r="B44566" t="s">
        <v>283</v>
      </c>
      <c r="C44566">
        <v>0</v>
      </c>
      <c r="G44566" t="s">
        <v>273</v>
      </c>
    </row>
    <row r="44567" spans="1:7">
      <c r="A44567">
        <v>73065029</v>
      </c>
      <c r="B44567" t="s">
        <v>283</v>
      </c>
      <c r="C44567">
        <v>0</v>
      </c>
      <c r="E44567">
        <v>2026</v>
      </c>
      <c r="G44567" t="s">
        <v>273</v>
      </c>
    </row>
    <row r="44568" spans="1:7">
      <c r="A44568">
        <v>73065029</v>
      </c>
      <c r="B44568" t="s">
        <v>283</v>
      </c>
      <c r="C44568">
        <v>0</v>
      </c>
      <c r="E44568">
        <v>2027</v>
      </c>
      <c r="G44568" t="s">
        <v>273</v>
      </c>
    </row>
    <row r="44569" spans="1:7">
      <c r="A44569">
        <v>73065029</v>
      </c>
      <c r="B44569" t="s">
        <v>283</v>
      </c>
      <c r="C44569">
        <v>0</v>
      </c>
      <c r="E44569">
        <v>2028</v>
      </c>
      <c r="G44569" t="s">
        <v>273</v>
      </c>
    </row>
    <row r="44570" spans="1:7">
      <c r="A44570">
        <v>73065080</v>
      </c>
      <c r="B44570" t="s">
        <v>283</v>
      </c>
      <c r="C44570">
        <v>0</v>
      </c>
      <c r="G44570" t="s">
        <v>273</v>
      </c>
    </row>
    <row r="44571" spans="1:7">
      <c r="A44571">
        <v>73065080</v>
      </c>
      <c r="B44571" t="s">
        <v>283</v>
      </c>
      <c r="C44571">
        <v>0</v>
      </c>
      <c r="E44571">
        <v>2026</v>
      </c>
      <c r="G44571" t="s">
        <v>273</v>
      </c>
    </row>
    <row r="44572" spans="1:7">
      <c r="A44572">
        <v>73065080</v>
      </c>
      <c r="B44572" t="s">
        <v>283</v>
      </c>
      <c r="C44572">
        <v>0</v>
      </c>
      <c r="E44572">
        <v>2027</v>
      </c>
      <c r="G44572" t="s">
        <v>273</v>
      </c>
    </row>
    <row r="44573" spans="1:7">
      <c r="A44573">
        <v>73065080</v>
      </c>
      <c r="B44573" t="s">
        <v>283</v>
      </c>
      <c r="C44573">
        <v>0</v>
      </c>
      <c r="E44573">
        <v>2028</v>
      </c>
      <c r="G44573" t="s">
        <v>273</v>
      </c>
    </row>
    <row r="44574" spans="1:7">
      <c r="A44574">
        <v>73066110</v>
      </c>
      <c r="B44574" t="s">
        <v>283</v>
      </c>
      <c r="C44574">
        <v>0</v>
      </c>
      <c r="G44574" t="s">
        <v>273</v>
      </c>
    </row>
    <row r="44575" spans="1:7">
      <c r="A44575">
        <v>73066110</v>
      </c>
      <c r="B44575" t="s">
        <v>283</v>
      </c>
      <c r="C44575">
        <v>0</v>
      </c>
      <c r="E44575">
        <v>2026</v>
      </c>
      <c r="G44575" t="s">
        <v>273</v>
      </c>
    </row>
    <row r="44576" spans="1:7">
      <c r="A44576">
        <v>73066110</v>
      </c>
      <c r="B44576" t="s">
        <v>283</v>
      </c>
      <c r="C44576">
        <v>0</v>
      </c>
      <c r="E44576">
        <v>2027</v>
      </c>
      <c r="G44576" t="s">
        <v>273</v>
      </c>
    </row>
    <row r="44577" spans="1:7">
      <c r="A44577">
        <v>73066110</v>
      </c>
      <c r="B44577" t="s">
        <v>283</v>
      </c>
      <c r="C44577">
        <v>0</v>
      </c>
      <c r="E44577">
        <v>2028</v>
      </c>
      <c r="G44577" t="s">
        <v>273</v>
      </c>
    </row>
    <row r="44578" spans="1:7">
      <c r="A44578">
        <v>73066192</v>
      </c>
      <c r="B44578" t="s">
        <v>283</v>
      </c>
      <c r="C44578">
        <v>0</v>
      </c>
      <c r="G44578" t="s">
        <v>273</v>
      </c>
    </row>
    <row r="44579" spans="1:7">
      <c r="A44579">
        <v>73066192</v>
      </c>
      <c r="B44579" t="s">
        <v>283</v>
      </c>
      <c r="C44579">
        <v>0</v>
      </c>
      <c r="E44579">
        <v>2026</v>
      </c>
      <c r="G44579" t="s">
        <v>273</v>
      </c>
    </row>
    <row r="44580" spans="1:7">
      <c r="A44580">
        <v>73066192</v>
      </c>
      <c r="B44580" t="s">
        <v>283</v>
      </c>
      <c r="C44580">
        <v>0</v>
      </c>
      <c r="E44580">
        <v>2027</v>
      </c>
      <c r="G44580" t="s">
        <v>273</v>
      </c>
    </row>
    <row r="44581" spans="1:7">
      <c r="A44581">
        <v>73066192</v>
      </c>
      <c r="B44581" t="s">
        <v>283</v>
      </c>
      <c r="C44581">
        <v>0</v>
      </c>
      <c r="E44581">
        <v>2028</v>
      </c>
      <c r="G44581" t="s">
        <v>273</v>
      </c>
    </row>
    <row r="44582" spans="1:7">
      <c r="A44582">
        <v>73066199</v>
      </c>
      <c r="B44582" t="s">
        <v>283</v>
      </c>
      <c r="C44582">
        <v>0</v>
      </c>
      <c r="G44582" t="s">
        <v>273</v>
      </c>
    </row>
    <row r="44583" spans="1:7">
      <c r="A44583">
        <v>73066199</v>
      </c>
      <c r="B44583" t="s">
        <v>283</v>
      </c>
      <c r="C44583">
        <v>0</v>
      </c>
      <c r="E44583">
        <v>2026</v>
      </c>
      <c r="G44583" t="s">
        <v>273</v>
      </c>
    </row>
    <row r="44584" spans="1:7">
      <c r="A44584">
        <v>73066199</v>
      </c>
      <c r="B44584" t="s">
        <v>283</v>
      </c>
      <c r="C44584">
        <v>0</v>
      </c>
      <c r="E44584">
        <v>2027</v>
      </c>
      <c r="G44584" t="s">
        <v>273</v>
      </c>
    </row>
    <row r="44585" spans="1:7">
      <c r="A44585">
        <v>73066199</v>
      </c>
      <c r="B44585" t="s">
        <v>283</v>
      </c>
      <c r="C44585">
        <v>0</v>
      </c>
      <c r="E44585">
        <v>2028</v>
      </c>
      <c r="G44585" t="s">
        <v>273</v>
      </c>
    </row>
    <row r="44586" spans="1:7">
      <c r="A44586">
        <v>73066910</v>
      </c>
      <c r="B44586" t="s">
        <v>283</v>
      </c>
      <c r="C44586">
        <v>0</v>
      </c>
      <c r="G44586" t="s">
        <v>273</v>
      </c>
    </row>
    <row r="44587" spans="1:7">
      <c r="A44587">
        <v>73066910</v>
      </c>
      <c r="B44587" t="s">
        <v>283</v>
      </c>
      <c r="C44587">
        <v>0</v>
      </c>
      <c r="E44587">
        <v>2026</v>
      </c>
      <c r="G44587" t="s">
        <v>273</v>
      </c>
    </row>
    <row r="44588" spans="1:7">
      <c r="A44588">
        <v>73066910</v>
      </c>
      <c r="B44588" t="s">
        <v>283</v>
      </c>
      <c r="C44588">
        <v>0</v>
      </c>
      <c r="E44588">
        <v>2027</v>
      </c>
      <c r="G44588" t="s">
        <v>273</v>
      </c>
    </row>
    <row r="44589" spans="1:7">
      <c r="A44589">
        <v>73066910</v>
      </c>
      <c r="B44589" t="s">
        <v>283</v>
      </c>
      <c r="C44589">
        <v>0</v>
      </c>
      <c r="E44589">
        <v>2028</v>
      </c>
      <c r="G44589" t="s">
        <v>273</v>
      </c>
    </row>
    <row r="44590" spans="1:7">
      <c r="A44590">
        <v>73066990</v>
      </c>
      <c r="B44590" t="s">
        <v>283</v>
      </c>
      <c r="C44590">
        <v>0</v>
      </c>
      <c r="G44590" t="s">
        <v>273</v>
      </c>
    </row>
    <row r="44591" spans="1:7">
      <c r="A44591">
        <v>73066990</v>
      </c>
      <c r="B44591" t="s">
        <v>283</v>
      </c>
      <c r="C44591">
        <v>0</v>
      </c>
      <c r="E44591">
        <v>2026</v>
      </c>
      <c r="G44591" t="s">
        <v>273</v>
      </c>
    </row>
    <row r="44592" spans="1:7">
      <c r="A44592">
        <v>73066990</v>
      </c>
      <c r="B44592" t="s">
        <v>283</v>
      </c>
      <c r="C44592">
        <v>0</v>
      </c>
      <c r="E44592">
        <v>2027</v>
      </c>
      <c r="G44592" t="s">
        <v>273</v>
      </c>
    </row>
    <row r="44593" spans="1:7">
      <c r="A44593">
        <v>73066990</v>
      </c>
      <c r="B44593" t="s">
        <v>283</v>
      </c>
      <c r="C44593">
        <v>0</v>
      </c>
      <c r="E44593">
        <v>2028</v>
      </c>
      <c r="G44593" t="s">
        <v>273</v>
      </c>
    </row>
    <row r="44594" spans="1:7">
      <c r="A44594">
        <v>73069000</v>
      </c>
      <c r="B44594" t="s">
        <v>283</v>
      </c>
      <c r="C44594">
        <v>0</v>
      </c>
      <c r="G44594" t="s">
        <v>273</v>
      </c>
    </row>
    <row r="44595" spans="1:7">
      <c r="A44595">
        <v>73069000</v>
      </c>
      <c r="B44595" t="s">
        <v>283</v>
      </c>
      <c r="C44595">
        <v>0</v>
      </c>
      <c r="E44595">
        <v>2026</v>
      </c>
      <c r="G44595" t="s">
        <v>273</v>
      </c>
    </row>
    <row r="44596" spans="1:7">
      <c r="A44596">
        <v>73069000</v>
      </c>
      <c r="B44596" t="s">
        <v>283</v>
      </c>
      <c r="C44596">
        <v>0</v>
      </c>
      <c r="E44596">
        <v>2027</v>
      </c>
      <c r="G44596" t="s">
        <v>273</v>
      </c>
    </row>
    <row r="44597" spans="1:7">
      <c r="A44597">
        <v>73069000</v>
      </c>
      <c r="B44597" t="s">
        <v>283</v>
      </c>
      <c r="C44597">
        <v>0</v>
      </c>
      <c r="E44597">
        <v>2028</v>
      </c>
      <c r="G44597" t="s">
        <v>273</v>
      </c>
    </row>
    <row r="44598" spans="1:7">
      <c r="A44598">
        <v>7307</v>
      </c>
      <c r="B44598" t="s">
        <v>283</v>
      </c>
      <c r="C44598">
        <v>0</v>
      </c>
      <c r="G44598" t="s">
        <v>273</v>
      </c>
    </row>
    <row r="44599" spans="1:7">
      <c r="A44599">
        <v>7307</v>
      </c>
      <c r="B44599" t="s">
        <v>283</v>
      </c>
      <c r="C44599">
        <v>0</v>
      </c>
      <c r="E44599">
        <v>2026</v>
      </c>
      <c r="G44599" t="s">
        <v>273</v>
      </c>
    </row>
    <row r="44600" spans="1:7">
      <c r="A44600">
        <v>7307</v>
      </c>
      <c r="B44600" t="s">
        <v>283</v>
      </c>
      <c r="C44600">
        <v>0</v>
      </c>
      <c r="E44600">
        <v>2027</v>
      </c>
      <c r="G44600" t="s">
        <v>273</v>
      </c>
    </row>
    <row r="44601" spans="1:7">
      <c r="A44601">
        <v>7307</v>
      </c>
      <c r="B44601" t="s">
        <v>283</v>
      </c>
      <c r="C44601">
        <v>0</v>
      </c>
      <c r="E44601">
        <v>2028</v>
      </c>
      <c r="G44601" t="s">
        <v>273</v>
      </c>
    </row>
    <row r="44602" spans="1:7">
      <c r="A44602">
        <v>730711</v>
      </c>
      <c r="B44602" t="s">
        <v>283</v>
      </c>
      <c r="C44602">
        <v>0</v>
      </c>
      <c r="G44602" t="s">
        <v>273</v>
      </c>
    </row>
    <row r="44603" spans="1:7">
      <c r="A44603">
        <v>730711</v>
      </c>
      <c r="B44603" t="s">
        <v>283</v>
      </c>
      <c r="C44603">
        <v>0</v>
      </c>
      <c r="E44603">
        <v>2026</v>
      </c>
      <c r="G44603" t="s">
        <v>273</v>
      </c>
    </row>
    <row r="44604" spans="1:7">
      <c r="A44604">
        <v>730711</v>
      </c>
      <c r="B44604" t="s">
        <v>283</v>
      </c>
      <c r="C44604">
        <v>0</v>
      </c>
      <c r="E44604">
        <v>2027</v>
      </c>
      <c r="G44604" t="s">
        <v>273</v>
      </c>
    </row>
    <row r="44605" spans="1:7">
      <c r="A44605">
        <v>730711</v>
      </c>
      <c r="B44605" t="s">
        <v>283</v>
      </c>
      <c r="C44605">
        <v>0</v>
      </c>
      <c r="E44605">
        <v>2028</v>
      </c>
      <c r="G44605" t="s">
        <v>273</v>
      </c>
    </row>
    <row r="44606" spans="1:7">
      <c r="A44606">
        <v>73071910</v>
      </c>
      <c r="B44606" t="s">
        <v>283</v>
      </c>
      <c r="C44606">
        <v>0</v>
      </c>
      <c r="G44606" t="s">
        <v>273</v>
      </c>
    </row>
    <row r="44607" spans="1:7">
      <c r="A44607">
        <v>73071910</v>
      </c>
      <c r="B44607" t="s">
        <v>283</v>
      </c>
      <c r="C44607">
        <v>0</v>
      </c>
      <c r="E44607">
        <v>2026</v>
      </c>
      <c r="G44607" t="s">
        <v>273</v>
      </c>
    </row>
    <row r="44608" spans="1:7">
      <c r="A44608">
        <v>73071910</v>
      </c>
      <c r="B44608" t="s">
        <v>283</v>
      </c>
      <c r="C44608">
        <v>0</v>
      </c>
      <c r="E44608">
        <v>2027</v>
      </c>
      <c r="G44608" t="s">
        <v>273</v>
      </c>
    </row>
    <row r="44609" spans="1:7">
      <c r="A44609">
        <v>73071910</v>
      </c>
      <c r="B44609" t="s">
        <v>283</v>
      </c>
      <c r="C44609">
        <v>0</v>
      </c>
      <c r="E44609">
        <v>2028</v>
      </c>
      <c r="G44609" t="s">
        <v>273</v>
      </c>
    </row>
    <row r="44610" spans="1:7">
      <c r="A44610">
        <v>73071990</v>
      </c>
      <c r="B44610" t="s">
        <v>283</v>
      </c>
      <c r="C44610">
        <v>0</v>
      </c>
      <c r="G44610" t="s">
        <v>273</v>
      </c>
    </row>
    <row r="44611" spans="1:7">
      <c r="A44611">
        <v>73071990</v>
      </c>
      <c r="B44611" t="s">
        <v>283</v>
      </c>
      <c r="C44611">
        <v>0</v>
      </c>
      <c r="E44611">
        <v>2026</v>
      </c>
      <c r="G44611" t="s">
        <v>273</v>
      </c>
    </row>
    <row r="44612" spans="1:7">
      <c r="A44612">
        <v>73071990</v>
      </c>
      <c r="B44612" t="s">
        <v>283</v>
      </c>
      <c r="C44612">
        <v>0</v>
      </c>
      <c r="E44612">
        <v>2027</v>
      </c>
      <c r="G44612" t="s">
        <v>273</v>
      </c>
    </row>
    <row r="44613" spans="1:7">
      <c r="A44613">
        <v>73071990</v>
      </c>
      <c r="B44613" t="s">
        <v>283</v>
      </c>
      <c r="C44613">
        <v>0</v>
      </c>
      <c r="E44613">
        <v>2028</v>
      </c>
      <c r="G44613" t="s">
        <v>273</v>
      </c>
    </row>
    <row r="44614" spans="1:7">
      <c r="A44614">
        <v>73072100</v>
      </c>
      <c r="B44614" t="s">
        <v>283</v>
      </c>
      <c r="C44614">
        <v>0</v>
      </c>
      <c r="G44614" t="s">
        <v>273</v>
      </c>
    </row>
    <row r="44615" spans="1:7">
      <c r="A44615">
        <v>73072100</v>
      </c>
      <c r="B44615" t="s">
        <v>283</v>
      </c>
      <c r="C44615">
        <v>0</v>
      </c>
      <c r="E44615">
        <v>2026</v>
      </c>
      <c r="G44615" t="s">
        <v>273</v>
      </c>
    </row>
    <row r="44616" spans="1:7">
      <c r="A44616">
        <v>73072100</v>
      </c>
      <c r="B44616" t="s">
        <v>283</v>
      </c>
      <c r="C44616">
        <v>0</v>
      </c>
      <c r="E44616">
        <v>2027</v>
      </c>
      <c r="G44616" t="s">
        <v>273</v>
      </c>
    </row>
    <row r="44617" spans="1:7">
      <c r="A44617">
        <v>73072100</v>
      </c>
      <c r="B44617" t="s">
        <v>283</v>
      </c>
      <c r="C44617">
        <v>0</v>
      </c>
      <c r="E44617">
        <v>2028</v>
      </c>
      <c r="G44617" t="s">
        <v>273</v>
      </c>
    </row>
    <row r="44618" spans="1:7">
      <c r="A44618">
        <v>730722</v>
      </c>
      <c r="B44618" t="s">
        <v>283</v>
      </c>
      <c r="C44618">
        <v>0</v>
      </c>
      <c r="G44618" t="s">
        <v>273</v>
      </c>
    </row>
    <row r="44619" spans="1:7">
      <c r="A44619">
        <v>730722</v>
      </c>
      <c r="B44619" t="s">
        <v>283</v>
      </c>
      <c r="C44619">
        <v>0</v>
      </c>
      <c r="E44619">
        <v>2026</v>
      </c>
      <c r="G44619" t="s">
        <v>273</v>
      </c>
    </row>
    <row r="44620" spans="1:7">
      <c r="A44620">
        <v>730722</v>
      </c>
      <c r="B44620" t="s">
        <v>283</v>
      </c>
      <c r="C44620">
        <v>0</v>
      </c>
      <c r="E44620">
        <v>2027</v>
      </c>
      <c r="G44620" t="s">
        <v>273</v>
      </c>
    </row>
    <row r="44621" spans="1:7">
      <c r="A44621">
        <v>730722</v>
      </c>
      <c r="B44621" t="s">
        <v>283</v>
      </c>
      <c r="C44621">
        <v>0</v>
      </c>
      <c r="E44621">
        <v>2028</v>
      </c>
      <c r="G44621" t="s">
        <v>273</v>
      </c>
    </row>
    <row r="44622" spans="1:7">
      <c r="A44622">
        <v>730723</v>
      </c>
      <c r="B44622" t="s">
        <v>283</v>
      </c>
      <c r="C44622">
        <v>0</v>
      </c>
      <c r="G44622" t="s">
        <v>273</v>
      </c>
    </row>
    <row r="44623" spans="1:7">
      <c r="A44623">
        <v>730723</v>
      </c>
      <c r="B44623" t="s">
        <v>283</v>
      </c>
      <c r="C44623">
        <v>0</v>
      </c>
      <c r="E44623">
        <v>2026</v>
      </c>
      <c r="G44623" t="s">
        <v>273</v>
      </c>
    </row>
    <row r="44624" spans="1:7">
      <c r="A44624">
        <v>730723</v>
      </c>
      <c r="B44624" t="s">
        <v>283</v>
      </c>
      <c r="C44624">
        <v>0</v>
      </c>
      <c r="E44624">
        <v>2027</v>
      </c>
      <c r="G44624" t="s">
        <v>273</v>
      </c>
    </row>
    <row r="44625" spans="1:7">
      <c r="A44625">
        <v>730723</v>
      </c>
      <c r="B44625" t="s">
        <v>283</v>
      </c>
      <c r="C44625">
        <v>0</v>
      </c>
      <c r="E44625">
        <v>2028</v>
      </c>
      <c r="G44625" t="s">
        <v>273</v>
      </c>
    </row>
    <row r="44626" spans="1:7">
      <c r="A44626">
        <v>730729</v>
      </c>
      <c r="B44626" t="s">
        <v>283</v>
      </c>
      <c r="C44626">
        <v>0</v>
      </c>
      <c r="G44626" t="s">
        <v>273</v>
      </c>
    </row>
    <row r="44627" spans="1:7">
      <c r="A44627">
        <v>730729</v>
      </c>
      <c r="B44627" t="s">
        <v>283</v>
      </c>
      <c r="C44627">
        <v>0</v>
      </c>
      <c r="E44627">
        <v>2026</v>
      </c>
      <c r="G44627" t="s">
        <v>273</v>
      </c>
    </row>
    <row r="44628" spans="1:7">
      <c r="A44628">
        <v>730729</v>
      </c>
      <c r="B44628" t="s">
        <v>283</v>
      </c>
      <c r="C44628">
        <v>0</v>
      </c>
      <c r="E44628">
        <v>2027</v>
      </c>
      <c r="G44628" t="s">
        <v>273</v>
      </c>
    </row>
    <row r="44629" spans="1:7">
      <c r="A44629">
        <v>730729</v>
      </c>
      <c r="B44629" t="s">
        <v>283</v>
      </c>
      <c r="C44629">
        <v>0</v>
      </c>
      <c r="E44629">
        <v>2028</v>
      </c>
      <c r="G44629" t="s">
        <v>273</v>
      </c>
    </row>
    <row r="44630" spans="1:7">
      <c r="A44630">
        <v>73079100</v>
      </c>
      <c r="B44630" t="s">
        <v>283</v>
      </c>
      <c r="C44630">
        <v>0</v>
      </c>
      <c r="G44630" t="s">
        <v>273</v>
      </c>
    </row>
    <row r="44631" spans="1:7">
      <c r="A44631">
        <v>73079100</v>
      </c>
      <c r="B44631" t="s">
        <v>283</v>
      </c>
      <c r="C44631">
        <v>0</v>
      </c>
      <c r="E44631">
        <v>2026</v>
      </c>
      <c r="G44631" t="s">
        <v>273</v>
      </c>
    </row>
    <row r="44632" spans="1:7">
      <c r="A44632">
        <v>73079100</v>
      </c>
      <c r="B44632" t="s">
        <v>283</v>
      </c>
      <c r="C44632">
        <v>0</v>
      </c>
      <c r="E44632">
        <v>2027</v>
      </c>
      <c r="G44632" t="s">
        <v>273</v>
      </c>
    </row>
    <row r="44633" spans="1:7">
      <c r="A44633">
        <v>73079100</v>
      </c>
      <c r="B44633" t="s">
        <v>283</v>
      </c>
      <c r="C44633">
        <v>0</v>
      </c>
      <c r="E44633">
        <v>2028</v>
      </c>
      <c r="G44633" t="s">
        <v>273</v>
      </c>
    </row>
    <row r="44634" spans="1:7">
      <c r="A44634">
        <v>730792</v>
      </c>
      <c r="B44634" t="s">
        <v>283</v>
      </c>
      <c r="C44634">
        <v>0</v>
      </c>
      <c r="G44634" t="s">
        <v>273</v>
      </c>
    </row>
    <row r="44635" spans="1:7">
      <c r="A44635">
        <v>730792</v>
      </c>
      <c r="B44635" t="s">
        <v>283</v>
      </c>
      <c r="C44635">
        <v>0</v>
      </c>
      <c r="E44635">
        <v>2026</v>
      </c>
      <c r="G44635" t="s">
        <v>273</v>
      </c>
    </row>
    <row r="44636" spans="1:7">
      <c r="A44636">
        <v>730792</v>
      </c>
      <c r="B44636" t="s">
        <v>283</v>
      </c>
      <c r="C44636">
        <v>0</v>
      </c>
      <c r="E44636">
        <v>2027</v>
      </c>
      <c r="G44636" t="s">
        <v>273</v>
      </c>
    </row>
    <row r="44637" spans="1:7">
      <c r="A44637">
        <v>730792</v>
      </c>
      <c r="B44637" t="s">
        <v>283</v>
      </c>
      <c r="C44637">
        <v>0</v>
      </c>
      <c r="E44637">
        <v>2028</v>
      </c>
      <c r="G44637" t="s">
        <v>273</v>
      </c>
    </row>
    <row r="44638" spans="1:7">
      <c r="A44638">
        <v>730793</v>
      </c>
      <c r="B44638" t="s">
        <v>283</v>
      </c>
      <c r="C44638">
        <v>0</v>
      </c>
      <c r="G44638" t="s">
        <v>273</v>
      </c>
    </row>
    <row r="44639" spans="1:7">
      <c r="A44639">
        <v>730793</v>
      </c>
      <c r="B44639" t="s">
        <v>283</v>
      </c>
      <c r="C44639">
        <v>0</v>
      </c>
      <c r="E44639">
        <v>2026</v>
      </c>
      <c r="G44639" t="s">
        <v>273</v>
      </c>
    </row>
    <row r="44640" spans="1:7">
      <c r="A44640">
        <v>730793</v>
      </c>
      <c r="B44640" t="s">
        <v>283</v>
      </c>
      <c r="C44640">
        <v>0</v>
      </c>
      <c r="E44640">
        <v>2027</v>
      </c>
      <c r="G44640" t="s">
        <v>273</v>
      </c>
    </row>
    <row r="44641" spans="1:7">
      <c r="A44641">
        <v>730793</v>
      </c>
      <c r="B44641" t="s">
        <v>283</v>
      </c>
      <c r="C44641">
        <v>0</v>
      </c>
      <c r="E44641">
        <v>2028</v>
      </c>
      <c r="G44641" t="s">
        <v>273</v>
      </c>
    </row>
    <row r="44642" spans="1:7">
      <c r="A44642">
        <v>730799</v>
      </c>
      <c r="B44642" t="s">
        <v>283</v>
      </c>
      <c r="C44642">
        <v>0</v>
      </c>
      <c r="G44642" t="s">
        <v>273</v>
      </c>
    </row>
    <row r="44643" spans="1:7">
      <c r="A44643">
        <v>730799</v>
      </c>
      <c r="B44643" t="s">
        <v>283</v>
      </c>
      <c r="C44643">
        <v>0</v>
      </c>
      <c r="E44643">
        <v>2026</v>
      </c>
      <c r="G44643" t="s">
        <v>273</v>
      </c>
    </row>
    <row r="44644" spans="1:7">
      <c r="A44644">
        <v>730799</v>
      </c>
      <c r="B44644" t="s">
        <v>283</v>
      </c>
      <c r="C44644">
        <v>0</v>
      </c>
      <c r="E44644">
        <v>2027</v>
      </c>
      <c r="G44644" t="s">
        <v>273</v>
      </c>
    </row>
    <row r="44645" spans="1:7">
      <c r="A44645">
        <v>730799</v>
      </c>
      <c r="B44645" t="s">
        <v>283</v>
      </c>
      <c r="C44645">
        <v>0</v>
      </c>
      <c r="E44645">
        <v>2028</v>
      </c>
      <c r="G44645" t="s">
        <v>273</v>
      </c>
    </row>
    <row r="44646" spans="1:7">
      <c r="A44646">
        <v>7308</v>
      </c>
      <c r="B44646" t="s">
        <v>283</v>
      </c>
      <c r="C44646">
        <v>0</v>
      </c>
      <c r="G44646" t="s">
        <v>273</v>
      </c>
    </row>
    <row r="44647" spans="1:7">
      <c r="A44647">
        <v>7308</v>
      </c>
      <c r="B44647" t="s">
        <v>283</v>
      </c>
      <c r="C44647">
        <v>0</v>
      </c>
      <c r="E44647">
        <v>2026</v>
      </c>
      <c r="G44647" t="s">
        <v>273</v>
      </c>
    </row>
    <row r="44648" spans="1:7">
      <c r="A44648">
        <v>7308</v>
      </c>
      <c r="B44648" t="s">
        <v>283</v>
      </c>
      <c r="C44648">
        <v>0</v>
      </c>
      <c r="E44648">
        <v>2027</v>
      </c>
      <c r="G44648" t="s">
        <v>273</v>
      </c>
    </row>
    <row r="44649" spans="1:7">
      <c r="A44649">
        <v>7308</v>
      </c>
      <c r="B44649" t="s">
        <v>283</v>
      </c>
      <c r="C44649">
        <v>0</v>
      </c>
      <c r="E44649">
        <v>2028</v>
      </c>
      <c r="G44649" t="s">
        <v>273</v>
      </c>
    </row>
    <row r="44650" spans="1:7">
      <c r="A44650">
        <v>7309</v>
      </c>
      <c r="B44650" t="s">
        <v>283</v>
      </c>
      <c r="C44650">
        <v>0</v>
      </c>
      <c r="G44650" t="s">
        <v>273</v>
      </c>
    </row>
    <row r="44651" spans="1:7">
      <c r="A44651">
        <v>7309</v>
      </c>
      <c r="B44651" t="s">
        <v>283</v>
      </c>
      <c r="C44651">
        <v>0</v>
      </c>
      <c r="E44651">
        <v>2026</v>
      </c>
      <c r="G44651" t="s">
        <v>273</v>
      </c>
    </row>
    <row r="44652" spans="1:7">
      <c r="A44652">
        <v>7309</v>
      </c>
      <c r="B44652" t="s">
        <v>283</v>
      </c>
      <c r="C44652">
        <v>0</v>
      </c>
      <c r="E44652">
        <v>2027</v>
      </c>
      <c r="G44652" t="s">
        <v>273</v>
      </c>
    </row>
    <row r="44653" spans="1:7">
      <c r="A44653">
        <v>7309</v>
      </c>
      <c r="B44653" t="s">
        <v>283</v>
      </c>
      <c r="C44653">
        <v>0</v>
      </c>
      <c r="E44653">
        <v>2028</v>
      </c>
      <c r="G44653" t="s">
        <v>273</v>
      </c>
    </row>
    <row r="44654" spans="1:7">
      <c r="A44654">
        <v>7310</v>
      </c>
      <c r="B44654" t="s">
        <v>283</v>
      </c>
      <c r="C44654">
        <v>0</v>
      </c>
      <c r="G44654" t="s">
        <v>273</v>
      </c>
    </row>
    <row r="44655" spans="1:7">
      <c r="A44655">
        <v>7310</v>
      </c>
      <c r="B44655" t="s">
        <v>283</v>
      </c>
      <c r="C44655">
        <v>0</v>
      </c>
      <c r="E44655">
        <v>2026</v>
      </c>
      <c r="G44655" t="s">
        <v>273</v>
      </c>
    </row>
    <row r="44656" spans="1:7">
      <c r="A44656">
        <v>7310</v>
      </c>
      <c r="B44656" t="s">
        <v>283</v>
      </c>
      <c r="C44656">
        <v>0</v>
      </c>
      <c r="E44656">
        <v>2027</v>
      </c>
      <c r="G44656" t="s">
        <v>273</v>
      </c>
    </row>
    <row r="44657" spans="1:7">
      <c r="A44657">
        <v>7310</v>
      </c>
      <c r="B44657" t="s">
        <v>283</v>
      </c>
      <c r="C44657">
        <v>0</v>
      </c>
      <c r="E44657">
        <v>2028</v>
      </c>
      <c r="G44657" t="s">
        <v>273</v>
      </c>
    </row>
    <row r="44658" spans="1:7">
      <c r="A44658">
        <v>7311</v>
      </c>
      <c r="B44658" t="s">
        <v>283</v>
      </c>
      <c r="C44658">
        <v>0</v>
      </c>
      <c r="G44658" t="s">
        <v>273</v>
      </c>
    </row>
    <row r="44659" spans="1:7">
      <c r="A44659">
        <v>7311</v>
      </c>
      <c r="B44659" t="s">
        <v>283</v>
      </c>
      <c r="C44659">
        <v>0</v>
      </c>
      <c r="E44659">
        <v>2026</v>
      </c>
      <c r="G44659" t="s">
        <v>273</v>
      </c>
    </row>
    <row r="44660" spans="1:7">
      <c r="A44660">
        <v>7311</v>
      </c>
      <c r="B44660" t="s">
        <v>283</v>
      </c>
      <c r="C44660">
        <v>0</v>
      </c>
      <c r="E44660">
        <v>2027</v>
      </c>
      <c r="G44660" t="s">
        <v>273</v>
      </c>
    </row>
    <row r="44661" spans="1:7">
      <c r="A44661">
        <v>7311</v>
      </c>
      <c r="B44661" t="s">
        <v>283</v>
      </c>
      <c r="C44661">
        <v>0</v>
      </c>
      <c r="E44661">
        <v>2028</v>
      </c>
      <c r="G44661" t="s">
        <v>273</v>
      </c>
    </row>
    <row r="44662" spans="1:7">
      <c r="A44662">
        <v>731100</v>
      </c>
      <c r="B44662" t="s">
        <v>283</v>
      </c>
      <c r="C44662">
        <v>0</v>
      </c>
      <c r="G44662" t="s">
        <v>273</v>
      </c>
    </row>
    <row r="44663" spans="1:7">
      <c r="A44663">
        <v>731100</v>
      </c>
      <c r="B44663" t="s">
        <v>283</v>
      </c>
      <c r="C44663">
        <v>0</v>
      </c>
      <c r="E44663">
        <v>2026</v>
      </c>
      <c r="G44663" t="s">
        <v>273</v>
      </c>
    </row>
    <row r="44664" spans="1:7">
      <c r="A44664">
        <v>731100</v>
      </c>
      <c r="B44664" t="s">
        <v>283</v>
      </c>
      <c r="C44664">
        <v>0</v>
      </c>
      <c r="E44664">
        <v>2027</v>
      </c>
      <c r="G44664" t="s">
        <v>273</v>
      </c>
    </row>
    <row r="44665" spans="1:7">
      <c r="A44665">
        <v>731100</v>
      </c>
      <c r="B44665" t="s">
        <v>283</v>
      </c>
      <c r="C44665">
        <v>0</v>
      </c>
      <c r="E44665">
        <v>2028</v>
      </c>
      <c r="G44665" t="s">
        <v>273</v>
      </c>
    </row>
    <row r="44666" spans="1:7">
      <c r="A44666">
        <v>7318</v>
      </c>
      <c r="B44666" t="s">
        <v>283</v>
      </c>
      <c r="C44666">
        <v>0</v>
      </c>
      <c r="G44666" t="s">
        <v>273</v>
      </c>
    </row>
    <row r="44667" spans="1:7">
      <c r="A44667">
        <v>7318</v>
      </c>
      <c r="B44667" t="s">
        <v>283</v>
      </c>
      <c r="C44667">
        <v>0</v>
      </c>
      <c r="E44667">
        <v>2026</v>
      </c>
      <c r="G44667" t="s">
        <v>273</v>
      </c>
    </row>
    <row r="44668" spans="1:7">
      <c r="A44668">
        <v>7318</v>
      </c>
      <c r="B44668" t="s">
        <v>283</v>
      </c>
      <c r="C44668">
        <v>0</v>
      </c>
      <c r="E44668">
        <v>2027</v>
      </c>
      <c r="G44668" t="s">
        <v>273</v>
      </c>
    </row>
    <row r="44669" spans="1:7">
      <c r="A44669">
        <v>7318</v>
      </c>
      <c r="B44669" t="s">
        <v>283</v>
      </c>
      <c r="C44669">
        <v>0</v>
      </c>
      <c r="E44669">
        <v>2028</v>
      </c>
      <c r="G44669" t="s">
        <v>273</v>
      </c>
    </row>
    <row r="44670" spans="1:7">
      <c r="A44670">
        <v>73181100</v>
      </c>
      <c r="B44670" t="s">
        <v>283</v>
      </c>
      <c r="C44670">
        <v>0</v>
      </c>
      <c r="G44670" t="s">
        <v>273</v>
      </c>
    </row>
    <row r="44671" spans="1:7">
      <c r="A44671">
        <v>73181100</v>
      </c>
      <c r="B44671" t="s">
        <v>283</v>
      </c>
      <c r="C44671">
        <v>0</v>
      </c>
      <c r="E44671">
        <v>2026</v>
      </c>
      <c r="G44671" t="s">
        <v>273</v>
      </c>
    </row>
    <row r="44672" spans="1:7">
      <c r="A44672">
        <v>73181100</v>
      </c>
      <c r="B44672" t="s">
        <v>283</v>
      </c>
      <c r="C44672">
        <v>0</v>
      </c>
      <c r="E44672">
        <v>2027</v>
      </c>
      <c r="G44672" t="s">
        <v>273</v>
      </c>
    </row>
    <row r="44673" spans="1:7">
      <c r="A44673">
        <v>73181100</v>
      </c>
      <c r="B44673" t="s">
        <v>283</v>
      </c>
      <c r="C44673">
        <v>0</v>
      </c>
      <c r="E44673">
        <v>2028</v>
      </c>
      <c r="G44673" t="s">
        <v>273</v>
      </c>
    </row>
    <row r="44674" spans="1:7">
      <c r="A44674">
        <v>73181210</v>
      </c>
      <c r="B44674" t="s">
        <v>283</v>
      </c>
      <c r="C44674">
        <v>0</v>
      </c>
      <c r="G44674" t="s">
        <v>273</v>
      </c>
    </row>
    <row r="44675" spans="1:7">
      <c r="A44675">
        <v>73181210</v>
      </c>
      <c r="B44675" t="s">
        <v>283</v>
      </c>
      <c r="C44675">
        <v>0</v>
      </c>
      <c r="E44675">
        <v>2026</v>
      </c>
      <c r="G44675" t="s">
        <v>273</v>
      </c>
    </row>
    <row r="44676" spans="1:7">
      <c r="A44676">
        <v>73181210</v>
      </c>
      <c r="B44676" t="s">
        <v>283</v>
      </c>
      <c r="C44676">
        <v>0</v>
      </c>
      <c r="E44676">
        <v>2027</v>
      </c>
      <c r="G44676" t="s">
        <v>273</v>
      </c>
    </row>
    <row r="44677" spans="1:7">
      <c r="A44677">
        <v>73181210</v>
      </c>
      <c r="B44677" t="s">
        <v>283</v>
      </c>
      <c r="C44677">
        <v>0</v>
      </c>
      <c r="E44677">
        <v>2028</v>
      </c>
      <c r="G44677" t="s">
        <v>273</v>
      </c>
    </row>
    <row r="44678" spans="1:7">
      <c r="A44678">
        <v>73181290</v>
      </c>
      <c r="B44678" t="s">
        <v>283</v>
      </c>
      <c r="C44678">
        <v>0</v>
      </c>
      <c r="G44678" t="s">
        <v>273</v>
      </c>
    </row>
    <row r="44679" spans="1:7">
      <c r="A44679">
        <v>73181290</v>
      </c>
      <c r="B44679" t="s">
        <v>283</v>
      </c>
      <c r="C44679">
        <v>0</v>
      </c>
      <c r="E44679">
        <v>2026</v>
      </c>
      <c r="G44679" t="s">
        <v>273</v>
      </c>
    </row>
    <row r="44680" spans="1:7">
      <c r="A44680">
        <v>73181290</v>
      </c>
      <c r="B44680" t="s">
        <v>283</v>
      </c>
      <c r="C44680">
        <v>0</v>
      </c>
      <c r="E44680">
        <v>2027</v>
      </c>
      <c r="G44680" t="s">
        <v>273</v>
      </c>
    </row>
    <row r="44681" spans="1:7">
      <c r="A44681">
        <v>73181290</v>
      </c>
      <c r="B44681" t="s">
        <v>283</v>
      </c>
      <c r="C44681">
        <v>0</v>
      </c>
      <c r="E44681">
        <v>2028</v>
      </c>
      <c r="G44681" t="s">
        <v>273</v>
      </c>
    </row>
    <row r="44682" spans="1:7">
      <c r="A44682">
        <v>73181300</v>
      </c>
      <c r="B44682" t="s">
        <v>283</v>
      </c>
      <c r="C44682">
        <v>0</v>
      </c>
      <c r="G44682" t="s">
        <v>273</v>
      </c>
    </row>
    <row r="44683" spans="1:7">
      <c r="A44683">
        <v>73181300</v>
      </c>
      <c r="B44683" t="s">
        <v>283</v>
      </c>
      <c r="C44683">
        <v>0</v>
      </c>
      <c r="E44683">
        <v>2026</v>
      </c>
      <c r="G44683" t="s">
        <v>273</v>
      </c>
    </row>
    <row r="44684" spans="1:7">
      <c r="A44684">
        <v>73181300</v>
      </c>
      <c r="B44684" t="s">
        <v>283</v>
      </c>
      <c r="C44684">
        <v>0</v>
      </c>
      <c r="E44684">
        <v>2027</v>
      </c>
      <c r="G44684" t="s">
        <v>273</v>
      </c>
    </row>
    <row r="44685" spans="1:7">
      <c r="A44685">
        <v>73181300</v>
      </c>
      <c r="B44685" t="s">
        <v>283</v>
      </c>
      <c r="C44685">
        <v>0</v>
      </c>
      <c r="E44685">
        <v>2028</v>
      </c>
      <c r="G44685" t="s">
        <v>273</v>
      </c>
    </row>
    <row r="44686" spans="1:7">
      <c r="A44686">
        <v>73181410</v>
      </c>
      <c r="B44686" t="s">
        <v>283</v>
      </c>
      <c r="C44686">
        <v>0</v>
      </c>
      <c r="G44686" t="s">
        <v>273</v>
      </c>
    </row>
    <row r="44687" spans="1:7">
      <c r="A44687">
        <v>73181410</v>
      </c>
      <c r="B44687" t="s">
        <v>283</v>
      </c>
      <c r="C44687">
        <v>0</v>
      </c>
      <c r="E44687">
        <v>2026</v>
      </c>
      <c r="G44687" t="s">
        <v>273</v>
      </c>
    </row>
    <row r="44688" spans="1:7">
      <c r="A44688">
        <v>73181410</v>
      </c>
      <c r="B44688" t="s">
        <v>283</v>
      </c>
      <c r="C44688">
        <v>0</v>
      </c>
      <c r="E44688">
        <v>2027</v>
      </c>
      <c r="G44688" t="s">
        <v>273</v>
      </c>
    </row>
    <row r="44689" spans="1:7">
      <c r="A44689">
        <v>73181410</v>
      </c>
      <c r="B44689" t="s">
        <v>283</v>
      </c>
      <c r="C44689">
        <v>0</v>
      </c>
      <c r="E44689">
        <v>2028</v>
      </c>
      <c r="G44689" t="s">
        <v>273</v>
      </c>
    </row>
    <row r="44690" spans="1:7">
      <c r="A44690">
        <v>73181491</v>
      </c>
      <c r="B44690" t="s">
        <v>283</v>
      </c>
      <c r="C44690">
        <v>0</v>
      </c>
      <c r="G44690" t="s">
        <v>273</v>
      </c>
    </row>
    <row r="44691" spans="1:7">
      <c r="A44691">
        <v>73181491</v>
      </c>
      <c r="B44691" t="s">
        <v>283</v>
      </c>
      <c r="C44691">
        <v>0</v>
      </c>
      <c r="E44691">
        <v>2026</v>
      </c>
      <c r="G44691" t="s">
        <v>273</v>
      </c>
    </row>
    <row r="44692" spans="1:7">
      <c r="A44692">
        <v>73181491</v>
      </c>
      <c r="B44692" t="s">
        <v>283</v>
      </c>
      <c r="C44692">
        <v>0</v>
      </c>
      <c r="E44692">
        <v>2027</v>
      </c>
      <c r="G44692" t="s">
        <v>273</v>
      </c>
    </row>
    <row r="44693" spans="1:7">
      <c r="A44693">
        <v>73181491</v>
      </c>
      <c r="B44693" t="s">
        <v>283</v>
      </c>
      <c r="C44693">
        <v>0</v>
      </c>
      <c r="E44693">
        <v>2028</v>
      </c>
      <c r="G44693" t="s">
        <v>273</v>
      </c>
    </row>
    <row r="44694" spans="1:7">
      <c r="A44694">
        <v>73181499</v>
      </c>
      <c r="B44694" t="s">
        <v>283</v>
      </c>
      <c r="C44694">
        <v>0</v>
      </c>
      <c r="G44694" t="s">
        <v>273</v>
      </c>
    </row>
    <row r="44695" spans="1:7">
      <c r="A44695">
        <v>73181499</v>
      </c>
      <c r="B44695" t="s">
        <v>283</v>
      </c>
      <c r="C44695">
        <v>0</v>
      </c>
      <c r="E44695">
        <v>2026</v>
      </c>
      <c r="G44695" t="s">
        <v>273</v>
      </c>
    </row>
    <row r="44696" spans="1:7">
      <c r="A44696">
        <v>73181499</v>
      </c>
      <c r="B44696" t="s">
        <v>283</v>
      </c>
      <c r="C44696">
        <v>0</v>
      </c>
      <c r="E44696">
        <v>2027</v>
      </c>
      <c r="G44696" t="s">
        <v>273</v>
      </c>
    </row>
    <row r="44697" spans="1:7">
      <c r="A44697">
        <v>73181499</v>
      </c>
      <c r="B44697" t="s">
        <v>283</v>
      </c>
      <c r="C44697">
        <v>0</v>
      </c>
      <c r="E44697">
        <v>2028</v>
      </c>
      <c r="G44697" t="s">
        <v>273</v>
      </c>
    </row>
    <row r="44698" spans="1:7">
      <c r="A44698">
        <v>731815</v>
      </c>
      <c r="B44698" t="s">
        <v>283</v>
      </c>
      <c r="C44698">
        <v>0</v>
      </c>
      <c r="G44698" t="s">
        <v>273</v>
      </c>
    </row>
    <row r="44699" spans="1:7">
      <c r="A44699">
        <v>731815</v>
      </c>
      <c r="B44699" t="s">
        <v>283</v>
      </c>
      <c r="C44699">
        <v>0</v>
      </c>
      <c r="E44699">
        <v>2026</v>
      </c>
      <c r="G44699" t="s">
        <v>273</v>
      </c>
    </row>
    <row r="44700" spans="1:7">
      <c r="A44700">
        <v>731815</v>
      </c>
      <c r="B44700" t="s">
        <v>283</v>
      </c>
      <c r="C44700">
        <v>0</v>
      </c>
      <c r="E44700">
        <v>2027</v>
      </c>
      <c r="G44700" t="s">
        <v>273</v>
      </c>
    </row>
    <row r="44701" spans="1:7">
      <c r="A44701">
        <v>731815</v>
      </c>
      <c r="B44701" t="s">
        <v>283</v>
      </c>
      <c r="C44701">
        <v>0</v>
      </c>
      <c r="E44701">
        <v>2028</v>
      </c>
      <c r="G44701" t="s">
        <v>273</v>
      </c>
    </row>
    <row r="44702" spans="1:7">
      <c r="A44702">
        <v>731816</v>
      </c>
      <c r="B44702" t="s">
        <v>283</v>
      </c>
      <c r="C44702">
        <v>0</v>
      </c>
      <c r="G44702" t="s">
        <v>273</v>
      </c>
    </row>
    <row r="44703" spans="1:7">
      <c r="A44703">
        <v>731816</v>
      </c>
      <c r="B44703" t="s">
        <v>283</v>
      </c>
      <c r="C44703">
        <v>0</v>
      </c>
      <c r="E44703">
        <v>2026</v>
      </c>
      <c r="G44703" t="s">
        <v>273</v>
      </c>
    </row>
    <row r="44704" spans="1:7">
      <c r="A44704">
        <v>731816</v>
      </c>
      <c r="B44704" t="s">
        <v>283</v>
      </c>
      <c r="C44704">
        <v>0</v>
      </c>
      <c r="E44704">
        <v>2027</v>
      </c>
      <c r="G44704" t="s">
        <v>273</v>
      </c>
    </row>
    <row r="44705" spans="1:7">
      <c r="A44705">
        <v>731816</v>
      </c>
      <c r="B44705" t="s">
        <v>283</v>
      </c>
      <c r="C44705">
        <v>0</v>
      </c>
      <c r="E44705">
        <v>2028</v>
      </c>
      <c r="G44705" t="s">
        <v>273</v>
      </c>
    </row>
    <row r="44706" spans="1:7">
      <c r="A44706">
        <v>73181900</v>
      </c>
      <c r="B44706" t="s">
        <v>283</v>
      </c>
      <c r="C44706">
        <v>0</v>
      </c>
      <c r="G44706" t="s">
        <v>273</v>
      </c>
    </row>
    <row r="44707" spans="1:7">
      <c r="A44707">
        <v>73181900</v>
      </c>
      <c r="B44707" t="s">
        <v>283</v>
      </c>
      <c r="C44707">
        <v>0</v>
      </c>
      <c r="E44707">
        <v>2026</v>
      </c>
      <c r="G44707" t="s">
        <v>273</v>
      </c>
    </row>
    <row r="44708" spans="1:7">
      <c r="A44708">
        <v>73181900</v>
      </c>
      <c r="B44708" t="s">
        <v>283</v>
      </c>
      <c r="C44708">
        <v>0</v>
      </c>
      <c r="E44708">
        <v>2027</v>
      </c>
      <c r="G44708" t="s">
        <v>273</v>
      </c>
    </row>
    <row r="44709" spans="1:7">
      <c r="A44709">
        <v>73181900</v>
      </c>
      <c r="B44709" t="s">
        <v>283</v>
      </c>
      <c r="C44709">
        <v>0</v>
      </c>
      <c r="E44709">
        <v>2028</v>
      </c>
      <c r="G44709" t="s">
        <v>273</v>
      </c>
    </row>
    <row r="44710" spans="1:7">
      <c r="A44710">
        <v>73182100</v>
      </c>
      <c r="B44710" t="s">
        <v>283</v>
      </c>
      <c r="C44710">
        <v>0</v>
      </c>
      <c r="G44710" t="s">
        <v>273</v>
      </c>
    </row>
    <row r="44711" spans="1:7">
      <c r="A44711">
        <v>73182100</v>
      </c>
      <c r="B44711" t="s">
        <v>283</v>
      </c>
      <c r="C44711">
        <v>0</v>
      </c>
      <c r="E44711">
        <v>2026</v>
      </c>
      <c r="G44711" t="s">
        <v>273</v>
      </c>
    </row>
    <row r="44712" spans="1:7">
      <c r="A44712">
        <v>73182100</v>
      </c>
      <c r="B44712" t="s">
        <v>283</v>
      </c>
      <c r="C44712">
        <v>0</v>
      </c>
      <c r="E44712">
        <v>2027</v>
      </c>
      <c r="G44712" t="s">
        <v>273</v>
      </c>
    </row>
    <row r="44713" spans="1:7">
      <c r="A44713">
        <v>73182100</v>
      </c>
      <c r="B44713" t="s">
        <v>283</v>
      </c>
      <c r="C44713">
        <v>0</v>
      </c>
      <c r="E44713">
        <v>2028</v>
      </c>
      <c r="G44713" t="s">
        <v>273</v>
      </c>
    </row>
    <row r="44714" spans="1:7">
      <c r="A44714">
        <v>73182200</v>
      </c>
      <c r="B44714" t="s">
        <v>283</v>
      </c>
      <c r="C44714">
        <v>0</v>
      </c>
      <c r="G44714" t="s">
        <v>273</v>
      </c>
    </row>
    <row r="44715" spans="1:7">
      <c r="A44715">
        <v>73182200</v>
      </c>
      <c r="B44715" t="s">
        <v>283</v>
      </c>
      <c r="C44715">
        <v>0</v>
      </c>
      <c r="E44715">
        <v>2026</v>
      </c>
      <c r="G44715" t="s">
        <v>273</v>
      </c>
    </row>
    <row r="44716" spans="1:7">
      <c r="A44716">
        <v>73182200</v>
      </c>
      <c r="B44716" t="s">
        <v>283</v>
      </c>
      <c r="C44716">
        <v>0</v>
      </c>
      <c r="E44716">
        <v>2027</v>
      </c>
      <c r="G44716" t="s">
        <v>273</v>
      </c>
    </row>
    <row r="44717" spans="1:7">
      <c r="A44717">
        <v>73182200</v>
      </c>
      <c r="B44717" t="s">
        <v>283</v>
      </c>
      <c r="C44717">
        <v>0</v>
      </c>
      <c r="E44717">
        <v>2028</v>
      </c>
      <c r="G44717" t="s">
        <v>273</v>
      </c>
    </row>
    <row r="44718" spans="1:7">
      <c r="A44718">
        <v>73182300</v>
      </c>
      <c r="B44718" t="s">
        <v>283</v>
      </c>
      <c r="C44718">
        <v>0</v>
      </c>
      <c r="G44718" t="s">
        <v>273</v>
      </c>
    </row>
    <row r="44719" spans="1:7">
      <c r="A44719">
        <v>73182300</v>
      </c>
      <c r="B44719" t="s">
        <v>283</v>
      </c>
      <c r="C44719">
        <v>0</v>
      </c>
      <c r="E44719">
        <v>2026</v>
      </c>
      <c r="G44719" t="s">
        <v>273</v>
      </c>
    </row>
    <row r="44720" spans="1:7">
      <c r="A44720">
        <v>73182300</v>
      </c>
      <c r="B44720" t="s">
        <v>283</v>
      </c>
      <c r="C44720">
        <v>0</v>
      </c>
      <c r="E44720">
        <v>2027</v>
      </c>
      <c r="G44720" t="s">
        <v>273</v>
      </c>
    </row>
    <row r="44721" spans="1:7">
      <c r="A44721">
        <v>73182300</v>
      </c>
      <c r="B44721" t="s">
        <v>283</v>
      </c>
      <c r="C44721">
        <v>0</v>
      </c>
      <c r="E44721">
        <v>2028</v>
      </c>
      <c r="G44721" t="s">
        <v>273</v>
      </c>
    </row>
    <row r="44722" spans="1:7">
      <c r="A44722">
        <v>73182400</v>
      </c>
      <c r="B44722" t="s">
        <v>283</v>
      </c>
      <c r="C44722">
        <v>0</v>
      </c>
      <c r="G44722" t="s">
        <v>273</v>
      </c>
    </row>
    <row r="44723" spans="1:7">
      <c r="A44723">
        <v>73182400</v>
      </c>
      <c r="B44723" t="s">
        <v>283</v>
      </c>
      <c r="C44723">
        <v>0</v>
      </c>
      <c r="E44723">
        <v>2026</v>
      </c>
      <c r="G44723" t="s">
        <v>273</v>
      </c>
    </row>
    <row r="44724" spans="1:7">
      <c r="A44724">
        <v>73182400</v>
      </c>
      <c r="B44724" t="s">
        <v>283</v>
      </c>
      <c r="C44724">
        <v>0</v>
      </c>
      <c r="E44724">
        <v>2027</v>
      </c>
      <c r="G44724" t="s">
        <v>273</v>
      </c>
    </row>
    <row r="44725" spans="1:7">
      <c r="A44725">
        <v>73182400</v>
      </c>
      <c r="B44725" t="s">
        <v>283</v>
      </c>
      <c r="C44725">
        <v>0</v>
      </c>
      <c r="E44725">
        <v>2028</v>
      </c>
      <c r="G44725" t="s">
        <v>273</v>
      </c>
    </row>
    <row r="44726" spans="1:7">
      <c r="A44726">
        <v>73182900</v>
      </c>
      <c r="B44726" t="s">
        <v>283</v>
      </c>
      <c r="C44726">
        <v>0</v>
      </c>
      <c r="G44726" t="s">
        <v>273</v>
      </c>
    </row>
    <row r="44727" spans="1:7">
      <c r="A44727">
        <v>73182900</v>
      </c>
      <c r="B44727" t="s">
        <v>283</v>
      </c>
      <c r="C44727">
        <v>0</v>
      </c>
      <c r="E44727">
        <v>2026</v>
      </c>
      <c r="G44727" t="s">
        <v>273</v>
      </c>
    </row>
    <row r="44728" spans="1:7">
      <c r="A44728">
        <v>73182900</v>
      </c>
      <c r="B44728" t="s">
        <v>283</v>
      </c>
      <c r="C44728">
        <v>0</v>
      </c>
      <c r="E44728">
        <v>2027</v>
      </c>
      <c r="G44728" t="s">
        <v>273</v>
      </c>
    </row>
    <row r="44729" spans="1:7">
      <c r="A44729">
        <v>73182900</v>
      </c>
      <c r="B44729" t="s">
        <v>283</v>
      </c>
      <c r="C44729">
        <v>0</v>
      </c>
      <c r="E44729">
        <v>2028</v>
      </c>
      <c r="G44729" t="s">
        <v>273</v>
      </c>
    </row>
    <row r="44730" spans="1:7">
      <c r="A44730">
        <v>7326</v>
      </c>
      <c r="B44730" t="s">
        <v>283</v>
      </c>
      <c r="C44730">
        <v>0</v>
      </c>
      <c r="G44730" t="s">
        <v>273</v>
      </c>
    </row>
    <row r="44731" spans="1:7">
      <c r="A44731">
        <v>7326</v>
      </c>
      <c r="B44731" t="s">
        <v>283</v>
      </c>
      <c r="C44731">
        <v>0</v>
      </c>
      <c r="E44731">
        <v>2026</v>
      </c>
      <c r="G44731" t="s">
        <v>273</v>
      </c>
    </row>
    <row r="44732" spans="1:7">
      <c r="A44732">
        <v>7326</v>
      </c>
      <c r="B44732" t="s">
        <v>283</v>
      </c>
      <c r="C44732">
        <v>0</v>
      </c>
      <c r="E44732">
        <v>2027</v>
      </c>
      <c r="G44732" t="s">
        <v>273</v>
      </c>
    </row>
    <row r="44733" spans="1:7">
      <c r="A44733">
        <v>7326</v>
      </c>
      <c r="B44733" t="s">
        <v>283</v>
      </c>
      <c r="C44733">
        <v>0</v>
      </c>
      <c r="E44733">
        <v>2028</v>
      </c>
      <c r="G44733" t="s">
        <v>273</v>
      </c>
    </row>
    <row r="44734" spans="1:7">
      <c r="A44734">
        <v>73261100</v>
      </c>
      <c r="B44734" t="s">
        <v>283</v>
      </c>
      <c r="C44734">
        <v>0</v>
      </c>
      <c r="G44734" t="s">
        <v>273</v>
      </c>
    </row>
    <row r="44735" spans="1:7">
      <c r="A44735">
        <v>73261100</v>
      </c>
      <c r="B44735" t="s">
        <v>283</v>
      </c>
      <c r="C44735">
        <v>0</v>
      </c>
      <c r="E44735">
        <v>2026</v>
      </c>
      <c r="G44735" t="s">
        <v>273</v>
      </c>
    </row>
    <row r="44736" spans="1:7">
      <c r="A44736">
        <v>73261100</v>
      </c>
      <c r="B44736" t="s">
        <v>283</v>
      </c>
      <c r="C44736">
        <v>0</v>
      </c>
      <c r="E44736">
        <v>2027</v>
      </c>
      <c r="G44736" t="s">
        <v>273</v>
      </c>
    </row>
    <row r="44737" spans="1:7">
      <c r="A44737">
        <v>73261100</v>
      </c>
      <c r="B44737" t="s">
        <v>283</v>
      </c>
      <c r="C44737">
        <v>0</v>
      </c>
      <c r="E44737">
        <v>2028</v>
      </c>
      <c r="G44737" t="s">
        <v>273</v>
      </c>
    </row>
    <row r="44738" spans="1:7">
      <c r="A44738">
        <v>732619</v>
      </c>
      <c r="B44738" t="s">
        <v>283</v>
      </c>
      <c r="C44738">
        <v>0</v>
      </c>
      <c r="G44738" t="s">
        <v>273</v>
      </c>
    </row>
    <row r="44739" spans="1:7">
      <c r="A44739">
        <v>732619</v>
      </c>
      <c r="B44739" t="s">
        <v>283</v>
      </c>
      <c r="C44739">
        <v>0</v>
      </c>
      <c r="E44739">
        <v>2026</v>
      </c>
      <c r="G44739" t="s">
        <v>273</v>
      </c>
    </row>
    <row r="44740" spans="1:7">
      <c r="A44740">
        <v>732619</v>
      </c>
      <c r="B44740" t="s">
        <v>283</v>
      </c>
      <c r="C44740">
        <v>0</v>
      </c>
      <c r="E44740">
        <v>2027</v>
      </c>
      <c r="G44740" t="s">
        <v>273</v>
      </c>
    </row>
    <row r="44741" spans="1:7">
      <c r="A44741">
        <v>732619</v>
      </c>
      <c r="B44741" t="s">
        <v>283</v>
      </c>
      <c r="C44741">
        <v>0</v>
      </c>
      <c r="E44741">
        <v>2028</v>
      </c>
      <c r="G44741" t="s">
        <v>273</v>
      </c>
    </row>
    <row r="44742" spans="1:7">
      <c r="A44742">
        <v>73262000</v>
      </c>
      <c r="B44742" t="s">
        <v>283</v>
      </c>
      <c r="C44742">
        <v>0</v>
      </c>
      <c r="G44742" t="s">
        <v>273</v>
      </c>
    </row>
    <row r="44743" spans="1:7">
      <c r="A44743">
        <v>73262000</v>
      </c>
      <c r="B44743" t="s">
        <v>283</v>
      </c>
      <c r="C44743">
        <v>0</v>
      </c>
      <c r="E44743">
        <v>2026</v>
      </c>
      <c r="G44743" t="s">
        <v>273</v>
      </c>
    </row>
    <row r="44744" spans="1:7">
      <c r="A44744">
        <v>73262000</v>
      </c>
      <c r="B44744" t="s">
        <v>283</v>
      </c>
      <c r="C44744">
        <v>0</v>
      </c>
      <c r="E44744">
        <v>2027</v>
      </c>
      <c r="G44744" t="s">
        <v>273</v>
      </c>
    </row>
    <row r="44745" spans="1:7">
      <c r="A44745">
        <v>73262000</v>
      </c>
      <c r="B44745" t="s">
        <v>283</v>
      </c>
      <c r="C44745">
        <v>0</v>
      </c>
      <c r="E44745">
        <v>2028</v>
      </c>
      <c r="G44745" t="s">
        <v>273</v>
      </c>
    </row>
    <row r="44746" spans="1:7">
      <c r="A44746">
        <v>73269030</v>
      </c>
      <c r="B44746" t="s">
        <v>283</v>
      </c>
      <c r="C44746">
        <v>0</v>
      </c>
      <c r="G44746" t="s">
        <v>273</v>
      </c>
    </row>
    <row r="44747" spans="1:7">
      <c r="A44747">
        <v>73269030</v>
      </c>
      <c r="B44747" t="s">
        <v>283</v>
      </c>
      <c r="C44747">
        <v>0</v>
      </c>
      <c r="E44747">
        <v>2026</v>
      </c>
      <c r="G44747" t="s">
        <v>273</v>
      </c>
    </row>
    <row r="44748" spans="1:7">
      <c r="A44748">
        <v>73269030</v>
      </c>
      <c r="B44748" t="s">
        <v>283</v>
      </c>
      <c r="C44748">
        <v>0</v>
      </c>
      <c r="E44748">
        <v>2027</v>
      </c>
      <c r="G44748" t="s">
        <v>273</v>
      </c>
    </row>
    <row r="44749" spans="1:7">
      <c r="A44749">
        <v>73269030</v>
      </c>
      <c r="B44749" t="s">
        <v>283</v>
      </c>
      <c r="C44749">
        <v>0</v>
      </c>
      <c r="E44749">
        <v>2028</v>
      </c>
      <c r="G44749" t="s">
        <v>273</v>
      </c>
    </row>
    <row r="44750" spans="1:7">
      <c r="A44750">
        <v>73269040</v>
      </c>
      <c r="B44750" t="s">
        <v>283</v>
      </c>
      <c r="C44750">
        <v>0</v>
      </c>
      <c r="G44750" t="s">
        <v>273</v>
      </c>
    </row>
    <row r="44751" spans="1:7">
      <c r="A44751">
        <v>73269040</v>
      </c>
      <c r="B44751" t="s">
        <v>283</v>
      </c>
      <c r="C44751">
        <v>0</v>
      </c>
      <c r="E44751">
        <v>2026</v>
      </c>
      <c r="G44751" t="s">
        <v>273</v>
      </c>
    </row>
    <row r="44752" spans="1:7">
      <c r="A44752">
        <v>73269040</v>
      </c>
      <c r="B44752" t="s">
        <v>283</v>
      </c>
      <c r="C44752">
        <v>0</v>
      </c>
      <c r="E44752">
        <v>2027</v>
      </c>
      <c r="G44752" t="s">
        <v>273</v>
      </c>
    </row>
    <row r="44753" spans="1:7">
      <c r="A44753">
        <v>73269040</v>
      </c>
      <c r="B44753" t="s">
        <v>283</v>
      </c>
      <c r="C44753">
        <v>0</v>
      </c>
      <c r="E44753">
        <v>2028</v>
      </c>
      <c r="G44753" t="s">
        <v>273</v>
      </c>
    </row>
    <row r="44754" spans="1:7">
      <c r="A44754">
        <v>73269050</v>
      </c>
      <c r="B44754" t="s">
        <v>283</v>
      </c>
      <c r="C44754">
        <v>0</v>
      </c>
      <c r="G44754" t="s">
        <v>273</v>
      </c>
    </row>
    <row r="44755" spans="1:7">
      <c r="A44755">
        <v>73269050</v>
      </c>
      <c r="B44755" t="s">
        <v>283</v>
      </c>
      <c r="C44755">
        <v>0</v>
      </c>
      <c r="E44755">
        <v>2026</v>
      </c>
      <c r="G44755" t="s">
        <v>273</v>
      </c>
    </row>
    <row r="44756" spans="1:7">
      <c r="A44756">
        <v>73269050</v>
      </c>
      <c r="B44756" t="s">
        <v>283</v>
      </c>
      <c r="C44756">
        <v>0</v>
      </c>
      <c r="E44756">
        <v>2027</v>
      </c>
      <c r="G44756" t="s">
        <v>273</v>
      </c>
    </row>
    <row r="44757" spans="1:7">
      <c r="A44757">
        <v>73269050</v>
      </c>
      <c r="B44757" t="s">
        <v>283</v>
      </c>
      <c r="C44757">
        <v>0</v>
      </c>
      <c r="E44757">
        <v>2028</v>
      </c>
      <c r="G44757" t="s">
        <v>273</v>
      </c>
    </row>
    <row r="44758" spans="1:7">
      <c r="A44758">
        <v>73269060</v>
      </c>
      <c r="B44758" t="s">
        <v>283</v>
      </c>
      <c r="C44758">
        <v>0</v>
      </c>
      <c r="G44758" t="s">
        <v>273</v>
      </c>
    </row>
    <row r="44759" spans="1:7">
      <c r="A44759">
        <v>73269060</v>
      </c>
      <c r="B44759" t="s">
        <v>283</v>
      </c>
      <c r="C44759">
        <v>0</v>
      </c>
      <c r="E44759">
        <v>2026</v>
      </c>
      <c r="G44759" t="s">
        <v>273</v>
      </c>
    </row>
    <row r="44760" spans="1:7">
      <c r="A44760">
        <v>73269060</v>
      </c>
      <c r="B44760" t="s">
        <v>283</v>
      </c>
      <c r="C44760">
        <v>0</v>
      </c>
      <c r="E44760">
        <v>2027</v>
      </c>
      <c r="G44760" t="s">
        <v>273</v>
      </c>
    </row>
    <row r="44761" spans="1:7">
      <c r="A44761">
        <v>73269060</v>
      </c>
      <c r="B44761" t="s">
        <v>283</v>
      </c>
      <c r="C44761">
        <v>0</v>
      </c>
      <c r="E44761">
        <v>2028</v>
      </c>
      <c r="G44761" t="s">
        <v>273</v>
      </c>
    </row>
    <row r="44762" spans="1:7">
      <c r="A44762">
        <v>73269092</v>
      </c>
      <c r="B44762" t="s">
        <v>283</v>
      </c>
      <c r="C44762">
        <v>0</v>
      </c>
      <c r="G44762" t="s">
        <v>273</v>
      </c>
    </row>
    <row r="44763" spans="1:7">
      <c r="A44763">
        <v>73269092</v>
      </c>
      <c r="B44763" t="s">
        <v>283</v>
      </c>
      <c r="C44763">
        <v>0</v>
      </c>
      <c r="E44763">
        <v>2026</v>
      </c>
      <c r="G44763" t="s">
        <v>273</v>
      </c>
    </row>
    <row r="44764" spans="1:7">
      <c r="A44764">
        <v>73269092</v>
      </c>
      <c r="B44764" t="s">
        <v>283</v>
      </c>
      <c r="C44764">
        <v>0</v>
      </c>
      <c r="E44764">
        <v>2027</v>
      </c>
      <c r="G44764" t="s">
        <v>273</v>
      </c>
    </row>
    <row r="44765" spans="1:7">
      <c r="A44765">
        <v>73269092</v>
      </c>
      <c r="B44765" t="s">
        <v>283</v>
      </c>
      <c r="C44765">
        <v>0</v>
      </c>
      <c r="E44765">
        <v>2028</v>
      </c>
      <c r="G44765" t="s">
        <v>273</v>
      </c>
    </row>
    <row r="44766" spans="1:7">
      <c r="A44766">
        <v>73269094</v>
      </c>
      <c r="B44766" t="s">
        <v>283</v>
      </c>
      <c r="C44766">
        <v>0</v>
      </c>
      <c r="G44766" t="s">
        <v>273</v>
      </c>
    </row>
    <row r="44767" spans="1:7">
      <c r="A44767">
        <v>73269094</v>
      </c>
      <c r="B44767" t="s">
        <v>283</v>
      </c>
      <c r="C44767">
        <v>0</v>
      </c>
      <c r="E44767">
        <v>2026</v>
      </c>
      <c r="G44767" t="s">
        <v>273</v>
      </c>
    </row>
    <row r="44768" spans="1:7">
      <c r="A44768">
        <v>73269094</v>
      </c>
      <c r="B44768" t="s">
        <v>283</v>
      </c>
      <c r="C44768">
        <v>0</v>
      </c>
      <c r="E44768">
        <v>2027</v>
      </c>
      <c r="G44768" t="s">
        <v>273</v>
      </c>
    </row>
    <row r="44769" spans="1:7">
      <c r="A44769">
        <v>73269094</v>
      </c>
      <c r="B44769" t="s">
        <v>283</v>
      </c>
      <c r="C44769">
        <v>0</v>
      </c>
      <c r="E44769">
        <v>2028</v>
      </c>
      <c r="G44769" t="s">
        <v>273</v>
      </c>
    </row>
    <row r="44770" spans="1:7">
      <c r="A44770">
        <v>73269096</v>
      </c>
      <c r="B44770" t="s">
        <v>283</v>
      </c>
      <c r="C44770">
        <v>0</v>
      </c>
      <c r="G44770" t="s">
        <v>273</v>
      </c>
    </row>
    <row r="44771" spans="1:7">
      <c r="A44771">
        <v>73269096</v>
      </c>
      <c r="B44771" t="s">
        <v>283</v>
      </c>
      <c r="C44771">
        <v>0</v>
      </c>
      <c r="E44771">
        <v>2026</v>
      </c>
      <c r="G44771" t="s">
        <v>273</v>
      </c>
    </row>
    <row r="44772" spans="1:7">
      <c r="A44772">
        <v>73269096</v>
      </c>
      <c r="B44772" t="s">
        <v>283</v>
      </c>
      <c r="C44772">
        <v>0</v>
      </c>
      <c r="E44772">
        <v>2027</v>
      </c>
      <c r="G44772" t="s">
        <v>273</v>
      </c>
    </row>
    <row r="44773" spans="1:7">
      <c r="A44773">
        <v>73269096</v>
      </c>
      <c r="B44773" t="s">
        <v>283</v>
      </c>
      <c r="C44773">
        <v>0</v>
      </c>
      <c r="E44773">
        <v>2028</v>
      </c>
      <c r="G44773" t="s">
        <v>273</v>
      </c>
    </row>
    <row r="44774" spans="1:7">
      <c r="A44774">
        <v>73269098</v>
      </c>
      <c r="B44774" t="s">
        <v>283</v>
      </c>
      <c r="C44774">
        <v>0</v>
      </c>
      <c r="G44774" t="s">
        <v>273</v>
      </c>
    </row>
    <row r="44775" spans="1:7">
      <c r="A44775">
        <v>73269098</v>
      </c>
      <c r="B44775" t="s">
        <v>283</v>
      </c>
      <c r="C44775">
        <v>0</v>
      </c>
      <c r="E44775">
        <v>2026</v>
      </c>
      <c r="G44775" t="s">
        <v>273</v>
      </c>
    </row>
    <row r="44776" spans="1:7">
      <c r="A44776">
        <v>73269098</v>
      </c>
      <c r="B44776" t="s">
        <v>283</v>
      </c>
      <c r="C44776">
        <v>0</v>
      </c>
      <c r="E44776">
        <v>2027</v>
      </c>
      <c r="G44776" t="s">
        <v>273</v>
      </c>
    </row>
    <row r="44777" spans="1:7">
      <c r="A44777">
        <v>73269098</v>
      </c>
      <c r="B44777" t="s">
        <v>283</v>
      </c>
      <c r="C44777">
        <v>0</v>
      </c>
      <c r="E44777">
        <v>2028</v>
      </c>
      <c r="G44777" t="s">
        <v>273</v>
      </c>
    </row>
  </sheetData>
  <phoneticPr fontId="11" type="noConversion"/>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EFB949-0B00-40F9-A741-0CABC8404BF4}">
  <sheetPr codeName="Lapas3"/>
  <dimension ref="A1:E1807"/>
  <sheetViews>
    <sheetView topLeftCell="A3" workbookViewId="0">
      <selection activeCell="L3" sqref="L3:L287"/>
    </sheetView>
  </sheetViews>
  <sheetFormatPr defaultRowHeight="14.5"/>
  <cols>
    <col min="1" max="1" width="10.7265625" customWidth="1"/>
    <col min="2" max="2" width="24.54296875" customWidth="1"/>
    <col min="3" max="3" width="11.81640625" customWidth="1"/>
  </cols>
  <sheetData>
    <row r="1" spans="1:5" ht="15" thickBot="1">
      <c r="A1" s="14" t="s">
        <v>143</v>
      </c>
      <c r="B1" s="1" t="s">
        <v>144</v>
      </c>
      <c r="C1" t="s">
        <v>145</v>
      </c>
      <c r="D1" t="s">
        <v>146</v>
      </c>
    </row>
    <row r="2" spans="1:5" ht="15" thickBot="1">
      <c r="A2" s="15">
        <v>25070080</v>
      </c>
      <c r="B2" s="3">
        <v>0.66600000000000004</v>
      </c>
      <c r="D2" t="str">
        <f t="shared" ref="D2:D65" si="0">LEFT(A2,4)</f>
        <v>2507</v>
      </c>
    </row>
    <row r="3" spans="1:5">
      <c r="A3" s="25" t="s">
        <v>15</v>
      </c>
      <c r="B3" s="4">
        <v>0.66600000000000004</v>
      </c>
      <c r="C3" t="s">
        <v>13</v>
      </c>
      <c r="D3" t="str">
        <f t="shared" si="0"/>
        <v>2523</v>
      </c>
    </row>
    <row r="4" spans="1:5" ht="15" thickBot="1">
      <c r="A4" s="26" t="s">
        <v>11</v>
      </c>
      <c r="B4" s="5">
        <v>0.85899999999999999</v>
      </c>
      <c r="C4" t="s">
        <v>17</v>
      </c>
      <c r="D4" t="str">
        <f t="shared" si="0"/>
        <v>2523</v>
      </c>
    </row>
    <row r="5" spans="1:5" ht="15" thickBot="1">
      <c r="A5" s="15">
        <v>25232100</v>
      </c>
      <c r="B5" s="3">
        <v>0.85899999999999999</v>
      </c>
      <c r="D5" t="str">
        <f t="shared" si="0"/>
        <v>2523</v>
      </c>
      <c r="E5" s="21"/>
    </row>
    <row r="6" spans="1:5" ht="15" thickBot="1">
      <c r="A6" s="15">
        <v>25232900</v>
      </c>
      <c r="B6" s="3">
        <v>0.66600000000000004</v>
      </c>
      <c r="D6" t="str">
        <f t="shared" si="0"/>
        <v>2523</v>
      </c>
      <c r="E6" s="22"/>
    </row>
    <row r="7" spans="1:5">
      <c r="A7" s="25">
        <v>25233000</v>
      </c>
      <c r="B7" s="4">
        <v>0.71699999999999997</v>
      </c>
      <c r="D7" t="str">
        <f t="shared" si="0"/>
        <v>2523</v>
      </c>
    </row>
    <row r="8" spans="1:5" ht="15" thickBot="1">
      <c r="A8" s="26">
        <v>25233000</v>
      </c>
      <c r="B8" s="5">
        <v>0.68600000000000005</v>
      </c>
      <c r="D8" t="str">
        <f t="shared" si="0"/>
        <v>2523</v>
      </c>
    </row>
    <row r="9" spans="1:5">
      <c r="A9" s="25">
        <v>25239000</v>
      </c>
      <c r="B9" s="4">
        <v>0.66600000000000004</v>
      </c>
      <c r="C9" t="s">
        <v>13</v>
      </c>
      <c r="D9" t="str">
        <f t="shared" si="0"/>
        <v>2523</v>
      </c>
    </row>
    <row r="10" spans="1:5" ht="15" thickBot="1">
      <c r="A10" s="26">
        <v>25239000</v>
      </c>
      <c r="B10" s="5">
        <v>0.84699999999999998</v>
      </c>
      <c r="C10" t="s">
        <v>17</v>
      </c>
      <c r="D10" t="str">
        <f t="shared" si="0"/>
        <v>2523</v>
      </c>
    </row>
    <row r="11" spans="1:5" ht="15" thickBot="1">
      <c r="A11" s="15">
        <v>28041000</v>
      </c>
      <c r="B11" s="24">
        <v>5.0890000000000004</v>
      </c>
      <c r="D11" t="str">
        <f t="shared" si="0"/>
        <v>2804</v>
      </c>
    </row>
    <row r="12" spans="1:5" ht="15" thickBot="1">
      <c r="A12" s="15">
        <v>28080000</v>
      </c>
      <c r="B12" s="3">
        <v>0.58199999999999996</v>
      </c>
      <c r="D12" t="str">
        <f t="shared" si="0"/>
        <v>2808</v>
      </c>
    </row>
    <row r="13" spans="1:5" ht="15" thickBot="1">
      <c r="A13" s="15">
        <v>28141000</v>
      </c>
      <c r="B13" s="24">
        <v>1.522</v>
      </c>
      <c r="D13" t="str">
        <f t="shared" si="0"/>
        <v>2814</v>
      </c>
    </row>
    <row r="14" spans="1:5" ht="15" thickBot="1">
      <c r="A14" s="15">
        <v>28142000</v>
      </c>
      <c r="B14" s="3">
        <v>0.45700000000000002</v>
      </c>
      <c r="D14" t="str">
        <f t="shared" si="0"/>
        <v>2814</v>
      </c>
    </row>
    <row r="15" spans="1:5" ht="15" thickBot="1">
      <c r="A15" s="15">
        <v>28342100</v>
      </c>
      <c r="B15" s="3">
        <v>0.626</v>
      </c>
      <c r="D15" t="str">
        <f t="shared" si="0"/>
        <v>2834</v>
      </c>
    </row>
    <row r="16" spans="1:5" ht="15" thickBot="1">
      <c r="A16" s="15">
        <v>31021012</v>
      </c>
      <c r="B16" s="3">
        <v>0.30399999999999999</v>
      </c>
      <c r="D16" t="str">
        <f t="shared" si="0"/>
        <v>3102</v>
      </c>
    </row>
    <row r="17" spans="1:4" ht="15" thickBot="1">
      <c r="A17" s="15">
        <v>31021015</v>
      </c>
      <c r="B17" s="3">
        <v>0.503</v>
      </c>
      <c r="D17" t="str">
        <f t="shared" si="0"/>
        <v>3102</v>
      </c>
    </row>
    <row r="18" spans="1:4" ht="15" thickBot="1">
      <c r="A18" s="15">
        <v>31021019</v>
      </c>
      <c r="B18" s="3">
        <v>0.90200000000000002</v>
      </c>
      <c r="D18" t="str">
        <f t="shared" si="0"/>
        <v>3102</v>
      </c>
    </row>
    <row r="19" spans="1:4" ht="15" thickBot="1">
      <c r="A19" s="15">
        <v>31021090</v>
      </c>
      <c r="B19" s="3">
        <v>0.88200000000000001</v>
      </c>
      <c r="D19" t="str">
        <f t="shared" si="0"/>
        <v>3102</v>
      </c>
    </row>
    <row r="20" spans="1:4" ht="15" thickBot="1">
      <c r="A20" s="15">
        <v>31022100</v>
      </c>
      <c r="B20" s="3">
        <v>0.41399999999999998</v>
      </c>
      <c r="D20" t="str">
        <f t="shared" si="0"/>
        <v>3102</v>
      </c>
    </row>
    <row r="21" spans="1:4" ht="15" thickBot="1">
      <c r="A21" s="15">
        <v>31022900</v>
      </c>
      <c r="B21" s="3">
        <v>0.56599999999999995</v>
      </c>
      <c r="D21" t="str">
        <f t="shared" si="0"/>
        <v>3102</v>
      </c>
    </row>
    <row r="22" spans="1:4" ht="15" thickBot="1">
      <c r="A22" s="15">
        <v>31023010</v>
      </c>
      <c r="B22" s="3">
        <v>0.50800000000000001</v>
      </c>
      <c r="D22" t="str">
        <f t="shared" si="0"/>
        <v>3102</v>
      </c>
    </row>
    <row r="23" spans="1:4" ht="15" thickBot="1">
      <c r="A23" s="15">
        <v>31023090</v>
      </c>
      <c r="B23" s="3">
        <v>0.76700000000000002</v>
      </c>
      <c r="D23" t="str">
        <f t="shared" si="0"/>
        <v>3102</v>
      </c>
    </row>
    <row r="24" spans="1:4" ht="15" thickBot="1">
      <c r="A24" s="15">
        <v>31024010</v>
      </c>
      <c r="B24" s="3">
        <v>0.68799999999999994</v>
      </c>
      <c r="D24" t="str">
        <f t="shared" si="0"/>
        <v>3102</v>
      </c>
    </row>
    <row r="25" spans="1:4" ht="15" thickBot="1">
      <c r="A25" s="15">
        <v>31024090</v>
      </c>
      <c r="B25" s="3">
        <v>0.68799999999999994</v>
      </c>
      <c r="D25" t="str">
        <f t="shared" si="0"/>
        <v>3102</v>
      </c>
    </row>
    <row r="26" spans="1:4">
      <c r="A26" s="25">
        <v>31025000</v>
      </c>
      <c r="B26" s="4">
        <v>0.70099999999999996</v>
      </c>
      <c r="D26" t="str">
        <f t="shared" si="0"/>
        <v>3102</v>
      </c>
    </row>
    <row r="27" spans="1:4" ht="15" thickBot="1">
      <c r="A27" s="26">
        <v>31025000</v>
      </c>
      <c r="B27" s="5">
        <v>0.68500000000000005</v>
      </c>
      <c r="D27" t="str">
        <f t="shared" si="0"/>
        <v>3102</v>
      </c>
    </row>
    <row r="28" spans="1:4" ht="15" thickBot="1">
      <c r="A28" s="15">
        <v>31026000</v>
      </c>
      <c r="B28" s="3">
        <v>0.63300000000000001</v>
      </c>
      <c r="D28" t="str">
        <f t="shared" si="0"/>
        <v>3102</v>
      </c>
    </row>
    <row r="29" spans="1:4" ht="15" thickBot="1">
      <c r="A29" s="15">
        <v>31028000</v>
      </c>
      <c r="B29" s="3">
        <v>0.625</v>
      </c>
      <c r="D29" t="str">
        <f t="shared" si="0"/>
        <v>3102</v>
      </c>
    </row>
    <row r="30" spans="1:4" ht="15" thickBot="1">
      <c r="A30" s="15">
        <v>31029000</v>
      </c>
      <c r="B30" s="3">
        <v>0.84699999999999998</v>
      </c>
      <c r="D30" t="str">
        <f t="shared" si="0"/>
        <v>3102</v>
      </c>
    </row>
    <row r="31" spans="1:4" ht="15" thickBot="1">
      <c r="A31" s="15">
        <v>31051000</v>
      </c>
      <c r="B31" s="3">
        <v>0.376</v>
      </c>
      <c r="D31" t="str">
        <f t="shared" si="0"/>
        <v>3105</v>
      </c>
    </row>
    <row r="32" spans="1:4" ht="15" thickBot="1">
      <c r="A32" s="15">
        <v>31052010</v>
      </c>
      <c r="B32" s="3">
        <v>0.434</v>
      </c>
      <c r="D32" t="str">
        <f t="shared" si="0"/>
        <v>3105</v>
      </c>
    </row>
    <row r="33" spans="1:4" ht="15" thickBot="1">
      <c r="A33" s="15">
        <v>31052090</v>
      </c>
      <c r="B33" s="3">
        <v>0.31900000000000001</v>
      </c>
      <c r="D33" t="str">
        <f t="shared" si="0"/>
        <v>3105</v>
      </c>
    </row>
    <row r="34" spans="1:4" ht="15" thickBot="1">
      <c r="A34" s="15">
        <v>31053000</v>
      </c>
      <c r="B34" s="3">
        <v>0.33900000000000002</v>
      </c>
      <c r="D34" t="str">
        <f t="shared" si="0"/>
        <v>3105</v>
      </c>
    </row>
    <row r="35" spans="1:4" ht="15" thickBot="1">
      <c r="A35" s="15">
        <v>31054000</v>
      </c>
      <c r="B35" s="3">
        <v>0.17299999999999999</v>
      </c>
      <c r="D35" t="str">
        <f t="shared" si="0"/>
        <v>3105</v>
      </c>
    </row>
    <row r="36" spans="1:4" ht="15" thickBot="1">
      <c r="A36" s="15">
        <v>31055100</v>
      </c>
      <c r="B36" s="3">
        <v>0.54800000000000004</v>
      </c>
      <c r="D36" t="str">
        <f t="shared" si="0"/>
        <v>3105</v>
      </c>
    </row>
    <row r="37" spans="1:4" ht="15" thickBot="1">
      <c r="A37" s="15">
        <v>31055900</v>
      </c>
      <c r="B37" s="3">
        <v>0.39100000000000001</v>
      </c>
      <c r="D37" t="str">
        <f t="shared" si="0"/>
        <v>3105</v>
      </c>
    </row>
    <row r="38" spans="1:4" ht="15" thickBot="1">
      <c r="A38" s="15">
        <v>31059020</v>
      </c>
      <c r="B38" s="3">
        <v>0.47599999999999998</v>
      </c>
      <c r="D38" t="str">
        <f t="shared" si="0"/>
        <v>3105</v>
      </c>
    </row>
    <row r="39" spans="1:4" ht="15" thickBot="1">
      <c r="A39" s="15">
        <v>31059080</v>
      </c>
      <c r="B39" s="3">
        <v>0.248</v>
      </c>
      <c r="D39" t="str">
        <f t="shared" si="0"/>
        <v>3105</v>
      </c>
    </row>
    <row r="40" spans="1:4" ht="26.5" thickBot="1">
      <c r="A40" s="27" t="s">
        <v>147</v>
      </c>
      <c r="B40" s="2"/>
      <c r="D40" t="str">
        <f t="shared" si="0"/>
        <v>Iron</v>
      </c>
    </row>
    <row r="41" spans="1:4" ht="15" thickBot="1">
      <c r="A41" s="15">
        <v>26011200</v>
      </c>
      <c r="B41" s="3">
        <v>8.5999999999999993E-2</v>
      </c>
      <c r="D41" t="str">
        <f t="shared" si="0"/>
        <v>2601</v>
      </c>
    </row>
    <row r="42" spans="1:4" ht="15" thickBot="1">
      <c r="A42" s="15">
        <v>72011011</v>
      </c>
      <c r="B42" s="24">
        <v>1.21</v>
      </c>
      <c r="D42" t="str">
        <f t="shared" si="0"/>
        <v>7201</v>
      </c>
    </row>
    <row r="43" spans="1:4" ht="15" thickBot="1">
      <c r="A43" s="15">
        <v>72011019</v>
      </c>
      <c r="B43" s="24">
        <v>1.21</v>
      </c>
      <c r="D43" t="str">
        <f t="shared" si="0"/>
        <v>7201</v>
      </c>
    </row>
    <row r="44" spans="1:4" ht="15" thickBot="1">
      <c r="A44" s="15">
        <v>72011030</v>
      </c>
      <c r="B44" s="24">
        <v>1.21</v>
      </c>
      <c r="D44" t="str">
        <f t="shared" si="0"/>
        <v>7201</v>
      </c>
    </row>
    <row r="45" spans="1:4" ht="15" thickBot="1">
      <c r="A45" s="15">
        <v>72011090</v>
      </c>
      <c r="B45" s="24">
        <v>1.21</v>
      </c>
      <c r="D45" t="str">
        <f t="shared" si="0"/>
        <v>7201</v>
      </c>
    </row>
    <row r="46" spans="1:4" ht="15" thickBot="1">
      <c r="A46" s="15">
        <v>72012000</v>
      </c>
      <c r="B46" s="24">
        <v>1.21</v>
      </c>
      <c r="D46" t="str">
        <f t="shared" si="0"/>
        <v>7201</v>
      </c>
    </row>
    <row r="47" spans="1:4" ht="15" thickBot="1">
      <c r="A47" s="15">
        <v>72015010</v>
      </c>
      <c r="B47" s="24">
        <v>1.21</v>
      </c>
      <c r="D47" t="str">
        <f t="shared" si="0"/>
        <v>7201</v>
      </c>
    </row>
    <row r="48" spans="1:4" ht="15" thickBot="1">
      <c r="A48" s="15">
        <v>72015090</v>
      </c>
      <c r="B48" s="24">
        <v>1.21</v>
      </c>
      <c r="D48" t="str">
        <f t="shared" si="0"/>
        <v>7201</v>
      </c>
    </row>
    <row r="49" spans="1:4">
      <c r="A49" s="25">
        <v>72021120</v>
      </c>
      <c r="B49" s="4">
        <v>1.361</v>
      </c>
      <c r="D49" t="str">
        <f t="shared" si="0"/>
        <v>7202</v>
      </c>
    </row>
    <row r="50" spans="1:4" ht="15" thickBot="1">
      <c r="A50" s="26">
        <v>72021120</v>
      </c>
      <c r="B50" s="5">
        <v>1.2769999999999999</v>
      </c>
      <c r="D50" t="str">
        <f t="shared" si="0"/>
        <v>7202</v>
      </c>
    </row>
    <row r="51" spans="1:4">
      <c r="A51" s="25">
        <v>72021180</v>
      </c>
      <c r="B51" s="4">
        <v>1.361</v>
      </c>
      <c r="D51" t="str">
        <f t="shared" si="0"/>
        <v>7202</v>
      </c>
    </row>
    <row r="52" spans="1:4" ht="15" thickBot="1">
      <c r="A52" s="26">
        <v>72021180</v>
      </c>
      <c r="B52" s="5">
        <v>1.2769999999999999</v>
      </c>
      <c r="D52" t="str">
        <f t="shared" si="0"/>
        <v>7202</v>
      </c>
    </row>
    <row r="53" spans="1:4">
      <c r="A53" s="25">
        <v>72021900</v>
      </c>
      <c r="B53" s="4">
        <v>1.361</v>
      </c>
      <c r="D53" t="str">
        <f t="shared" si="0"/>
        <v>7202</v>
      </c>
    </row>
    <row r="54" spans="1:4" ht="15" thickBot="1">
      <c r="A54" s="26">
        <v>72021900</v>
      </c>
      <c r="B54" s="5">
        <v>1.2769999999999999</v>
      </c>
      <c r="D54" t="str">
        <f t="shared" si="0"/>
        <v>7202</v>
      </c>
    </row>
    <row r="55" spans="1:4">
      <c r="A55" s="25">
        <v>72024110</v>
      </c>
      <c r="B55" s="4">
        <v>1.1419999999999999</v>
      </c>
      <c r="D55" t="str">
        <f t="shared" si="0"/>
        <v>7202</v>
      </c>
    </row>
    <row r="56" spans="1:4" ht="15" thickBot="1">
      <c r="A56" s="26">
        <v>72024110</v>
      </c>
      <c r="B56" s="5">
        <v>1.1060000000000001</v>
      </c>
      <c r="D56" t="str">
        <f t="shared" si="0"/>
        <v>7202</v>
      </c>
    </row>
    <row r="57" spans="1:4">
      <c r="A57" s="25">
        <v>72024190</v>
      </c>
      <c r="B57" s="4">
        <v>1.1419999999999999</v>
      </c>
      <c r="D57" t="str">
        <f t="shared" si="0"/>
        <v>7202</v>
      </c>
    </row>
    <row r="58" spans="1:4" ht="15" thickBot="1">
      <c r="A58" s="26">
        <v>72024190</v>
      </c>
      <c r="B58" s="5">
        <v>1.1060000000000001</v>
      </c>
      <c r="D58" t="str">
        <f t="shared" si="0"/>
        <v>7202</v>
      </c>
    </row>
    <row r="59" spans="1:4">
      <c r="A59" s="25">
        <v>72024910</v>
      </c>
      <c r="B59" s="4">
        <v>1.1419999999999999</v>
      </c>
      <c r="D59" t="str">
        <f t="shared" si="0"/>
        <v>7202</v>
      </c>
    </row>
    <row r="60" spans="1:4" ht="15" thickBot="1">
      <c r="A60" s="26">
        <v>72024910</v>
      </c>
      <c r="B60" s="5">
        <v>1.1060000000000001</v>
      </c>
      <c r="D60" t="str">
        <f t="shared" si="0"/>
        <v>7202</v>
      </c>
    </row>
    <row r="61" spans="1:4">
      <c r="A61" s="25">
        <v>72024950</v>
      </c>
      <c r="B61" s="4">
        <v>1.1419999999999999</v>
      </c>
      <c r="D61" t="str">
        <f t="shared" si="0"/>
        <v>7202</v>
      </c>
    </row>
    <row r="62" spans="1:4" ht="15" thickBot="1">
      <c r="A62" s="26">
        <v>72024950</v>
      </c>
      <c r="B62" s="5">
        <v>1.1060000000000001</v>
      </c>
      <c r="D62" t="str">
        <f t="shared" si="0"/>
        <v>7202</v>
      </c>
    </row>
    <row r="63" spans="1:4">
      <c r="A63" s="25">
        <v>72024990</v>
      </c>
      <c r="B63" s="4">
        <v>1.1419999999999999</v>
      </c>
      <c r="D63" t="str">
        <f t="shared" si="0"/>
        <v>7202</v>
      </c>
    </row>
    <row r="64" spans="1:4" ht="15" thickBot="1">
      <c r="A64" s="26">
        <v>72024990</v>
      </c>
      <c r="B64" s="5">
        <v>1.1060000000000001</v>
      </c>
      <c r="D64" t="str">
        <f t="shared" si="0"/>
        <v>7202</v>
      </c>
    </row>
    <row r="65" spans="1:4">
      <c r="A65" s="25">
        <v>72026000</v>
      </c>
      <c r="B65" s="4">
        <v>2.39</v>
      </c>
      <c r="D65" t="str">
        <f t="shared" si="0"/>
        <v>7202</v>
      </c>
    </row>
    <row r="66" spans="1:4" ht="15" thickBot="1">
      <c r="A66" s="26">
        <v>72026000</v>
      </c>
      <c r="B66" s="5">
        <v>2.2949999999999999</v>
      </c>
      <c r="D66" t="str">
        <f t="shared" ref="D66:D129" si="1">LEFT(A66,4)</f>
        <v>7202</v>
      </c>
    </row>
    <row r="67" spans="1:4" ht="15" thickBot="1">
      <c r="A67" s="15">
        <v>72031000</v>
      </c>
      <c r="B67" s="3">
        <v>0.39700000000000002</v>
      </c>
      <c r="D67" t="str">
        <f t="shared" si="1"/>
        <v>7203</v>
      </c>
    </row>
    <row r="68" spans="1:4" ht="15" thickBot="1">
      <c r="A68" s="15">
        <v>72039000</v>
      </c>
      <c r="B68" s="3">
        <v>0.39700000000000002</v>
      </c>
      <c r="D68" t="str">
        <f t="shared" si="1"/>
        <v>7203</v>
      </c>
    </row>
    <row r="69" spans="1:4">
      <c r="A69" s="25">
        <v>72051000</v>
      </c>
      <c r="B69" s="4">
        <v>1.288</v>
      </c>
      <c r="C69" t="s">
        <v>20</v>
      </c>
      <c r="D69" t="str">
        <f t="shared" si="1"/>
        <v>7205</v>
      </c>
    </row>
    <row r="70" spans="1:4">
      <c r="A70" s="28">
        <v>72051000</v>
      </c>
      <c r="B70" s="6">
        <v>0.42399999999999999</v>
      </c>
      <c r="C70" t="s">
        <v>148</v>
      </c>
      <c r="D70" t="str">
        <f t="shared" si="1"/>
        <v>7205</v>
      </c>
    </row>
    <row r="71" spans="1:4" ht="15" thickBot="1">
      <c r="A71" s="26">
        <v>72051000</v>
      </c>
      <c r="B71" s="5">
        <v>2.7E-2</v>
      </c>
      <c r="C71" t="s">
        <v>29</v>
      </c>
      <c r="D71" t="str">
        <f t="shared" si="1"/>
        <v>7205</v>
      </c>
    </row>
    <row r="72" spans="1:4">
      <c r="A72" s="25">
        <v>72052100</v>
      </c>
      <c r="B72" s="4">
        <v>1.46</v>
      </c>
      <c r="C72" t="s">
        <v>149</v>
      </c>
      <c r="D72" t="str">
        <f t="shared" si="1"/>
        <v>7205</v>
      </c>
    </row>
    <row r="73" spans="1:4">
      <c r="A73" s="28">
        <v>72052100</v>
      </c>
      <c r="B73" s="6">
        <v>0.65900000000000003</v>
      </c>
      <c r="C73" t="s">
        <v>150</v>
      </c>
      <c r="D73" t="str">
        <f t="shared" si="1"/>
        <v>7205</v>
      </c>
    </row>
    <row r="74" spans="1:4">
      <c r="A74" s="28">
        <v>72052100</v>
      </c>
      <c r="B74" s="6">
        <v>0.32800000000000001</v>
      </c>
      <c r="C74" t="s">
        <v>151</v>
      </c>
      <c r="D74" t="str">
        <f t="shared" si="1"/>
        <v>7205</v>
      </c>
    </row>
    <row r="75" spans="1:4">
      <c r="A75" s="28">
        <v>72052100</v>
      </c>
      <c r="B75" s="6">
        <v>0.85199999999999998</v>
      </c>
      <c r="C75" t="s">
        <v>152</v>
      </c>
      <c r="D75" t="str">
        <f t="shared" si="1"/>
        <v>7205</v>
      </c>
    </row>
    <row r="76" spans="1:4">
      <c r="A76" s="28">
        <v>72052100</v>
      </c>
      <c r="B76" s="6">
        <v>1.298</v>
      </c>
      <c r="C76" t="s">
        <v>153</v>
      </c>
      <c r="D76" t="str">
        <f t="shared" si="1"/>
        <v>7205</v>
      </c>
    </row>
    <row r="77" spans="1:4">
      <c r="A77" s="28">
        <v>72052100</v>
      </c>
      <c r="B77" s="6">
        <v>0.64700000000000002</v>
      </c>
      <c r="C77" t="s">
        <v>154</v>
      </c>
      <c r="D77" t="str">
        <f t="shared" si="1"/>
        <v>7205</v>
      </c>
    </row>
    <row r="78" spans="1:4">
      <c r="A78" s="28">
        <v>72052100</v>
      </c>
      <c r="B78" s="6">
        <v>0.315</v>
      </c>
      <c r="C78" t="s">
        <v>155</v>
      </c>
      <c r="D78" t="str">
        <f t="shared" si="1"/>
        <v>7205</v>
      </c>
    </row>
    <row r="79" spans="1:4" ht="15" thickBot="1">
      <c r="A79" s="26">
        <v>72052100</v>
      </c>
      <c r="B79" s="5">
        <v>0.82</v>
      </c>
      <c r="C79" t="s">
        <v>156</v>
      </c>
      <c r="D79" t="str">
        <f t="shared" si="1"/>
        <v>7205</v>
      </c>
    </row>
    <row r="80" spans="1:4">
      <c r="A80" s="25">
        <v>72052900</v>
      </c>
      <c r="B80" s="4">
        <v>1.288</v>
      </c>
      <c r="C80" t="s">
        <v>20</v>
      </c>
      <c r="D80" t="str">
        <f t="shared" si="1"/>
        <v>7205</v>
      </c>
    </row>
    <row r="81" spans="1:4">
      <c r="A81" s="28">
        <v>72052900</v>
      </c>
      <c r="B81" s="6">
        <v>0.42399999999999999</v>
      </c>
      <c r="C81" t="s">
        <v>148</v>
      </c>
      <c r="D81" t="str">
        <f t="shared" si="1"/>
        <v>7205</v>
      </c>
    </row>
    <row r="82" spans="1:4" ht="15" thickBot="1">
      <c r="A82" s="26">
        <v>72052900</v>
      </c>
      <c r="B82" s="5">
        <v>2.7E-2</v>
      </c>
      <c r="C82" t="s">
        <v>29</v>
      </c>
      <c r="D82" t="str">
        <f t="shared" si="1"/>
        <v>7205</v>
      </c>
    </row>
    <row r="83" spans="1:4">
      <c r="A83" s="25">
        <v>72061000</v>
      </c>
      <c r="B83" s="4">
        <v>1.288</v>
      </c>
      <c r="C83" t="s">
        <v>20</v>
      </c>
      <c r="D83" t="str">
        <f t="shared" si="1"/>
        <v>7206</v>
      </c>
    </row>
    <row r="84" spans="1:4">
      <c r="A84" s="28">
        <v>72061000</v>
      </c>
      <c r="B84" s="6">
        <v>0.42399999999999999</v>
      </c>
      <c r="C84" t="s">
        <v>148</v>
      </c>
      <c r="D84" t="str">
        <f t="shared" si="1"/>
        <v>7206</v>
      </c>
    </row>
    <row r="85" spans="1:4" ht="15" thickBot="1">
      <c r="A85" s="26">
        <v>72061000</v>
      </c>
      <c r="B85" s="5">
        <v>2.7E-2</v>
      </c>
      <c r="C85" t="s">
        <v>29</v>
      </c>
      <c r="D85" t="str">
        <f t="shared" si="1"/>
        <v>7206</v>
      </c>
    </row>
    <row r="86" spans="1:4">
      <c r="A86" s="25">
        <v>72069000</v>
      </c>
      <c r="B86" s="4">
        <v>1.288</v>
      </c>
      <c r="C86" t="s">
        <v>20</v>
      </c>
      <c r="D86" t="str">
        <f t="shared" si="1"/>
        <v>7206</v>
      </c>
    </row>
    <row r="87" spans="1:4">
      <c r="A87" s="28">
        <v>72069000</v>
      </c>
      <c r="B87" s="6">
        <v>0.42399999999999999</v>
      </c>
      <c r="C87" t="s">
        <v>148</v>
      </c>
      <c r="D87" t="str">
        <f t="shared" si="1"/>
        <v>7206</v>
      </c>
    </row>
    <row r="88" spans="1:4" ht="15" thickBot="1">
      <c r="A88" s="26">
        <v>72069000</v>
      </c>
      <c r="B88" s="5">
        <v>2.7E-2</v>
      </c>
      <c r="C88" t="s">
        <v>29</v>
      </c>
      <c r="D88" t="str">
        <f t="shared" si="1"/>
        <v>7206</v>
      </c>
    </row>
    <row r="89" spans="1:4">
      <c r="A89" s="25">
        <v>72071111</v>
      </c>
      <c r="B89" s="4">
        <v>1.3640000000000001</v>
      </c>
      <c r="C89" t="s">
        <v>20</v>
      </c>
      <c r="D89" t="str">
        <f t="shared" si="1"/>
        <v>7207</v>
      </c>
    </row>
    <row r="90" spans="1:4">
      <c r="A90" s="28">
        <v>72071111</v>
      </c>
      <c r="B90" s="6">
        <v>0.47499999999999998</v>
      </c>
      <c r="C90" t="s">
        <v>148</v>
      </c>
      <c r="D90" t="str">
        <f t="shared" si="1"/>
        <v>7207</v>
      </c>
    </row>
    <row r="91" spans="1:4" ht="15" thickBot="1">
      <c r="A91" s="26">
        <v>72071111</v>
      </c>
      <c r="B91" s="5">
        <v>6.6000000000000003E-2</v>
      </c>
      <c r="C91" t="s">
        <v>29</v>
      </c>
      <c r="D91" t="str">
        <f t="shared" si="1"/>
        <v>7207</v>
      </c>
    </row>
    <row r="92" spans="1:4">
      <c r="A92" s="25">
        <v>72071114</v>
      </c>
      <c r="B92" s="4">
        <v>1.3640000000000001</v>
      </c>
      <c r="C92" t="s">
        <v>20</v>
      </c>
      <c r="D92" t="str">
        <f t="shared" si="1"/>
        <v>7207</v>
      </c>
    </row>
    <row r="93" spans="1:4">
      <c r="A93" s="28">
        <v>72071114</v>
      </c>
      <c r="B93" s="6">
        <v>0.47499999999999998</v>
      </c>
      <c r="C93" t="s">
        <v>148</v>
      </c>
      <c r="D93" t="str">
        <f t="shared" si="1"/>
        <v>7207</v>
      </c>
    </row>
    <row r="94" spans="1:4" ht="15" thickBot="1">
      <c r="A94" s="26">
        <v>72071114</v>
      </c>
      <c r="B94" s="5">
        <v>6.6000000000000003E-2</v>
      </c>
      <c r="C94" t="s">
        <v>29</v>
      </c>
      <c r="D94" t="str">
        <f t="shared" si="1"/>
        <v>7207</v>
      </c>
    </row>
    <row r="95" spans="1:4">
      <c r="A95" s="25">
        <v>72071116</v>
      </c>
      <c r="B95" s="4">
        <v>1.3640000000000001</v>
      </c>
      <c r="C95" t="s">
        <v>20</v>
      </c>
      <c r="D95" t="str">
        <f t="shared" si="1"/>
        <v>7207</v>
      </c>
    </row>
    <row r="96" spans="1:4">
      <c r="A96" s="28">
        <v>72071116</v>
      </c>
      <c r="B96" s="6">
        <v>0.47499999999999998</v>
      </c>
      <c r="C96" t="s">
        <v>148</v>
      </c>
      <c r="D96" t="str">
        <f t="shared" si="1"/>
        <v>7207</v>
      </c>
    </row>
    <row r="97" spans="1:4" ht="15" thickBot="1">
      <c r="A97" s="26">
        <v>72071116</v>
      </c>
      <c r="B97" s="5">
        <v>6.6000000000000003E-2</v>
      </c>
      <c r="C97" t="s">
        <v>29</v>
      </c>
      <c r="D97" t="str">
        <f t="shared" si="1"/>
        <v>7207</v>
      </c>
    </row>
    <row r="98" spans="1:4">
      <c r="A98" s="25">
        <v>72071190</v>
      </c>
      <c r="B98" s="4">
        <v>1.629</v>
      </c>
      <c r="C98" t="s">
        <v>20</v>
      </c>
      <c r="D98" t="str">
        <f t="shared" si="1"/>
        <v>7207</v>
      </c>
    </row>
    <row r="99" spans="1:4">
      <c r="A99" s="28">
        <v>72071190</v>
      </c>
      <c r="B99" s="6">
        <v>0.74</v>
      </c>
      <c r="C99" t="s">
        <v>148</v>
      </c>
      <c r="D99" t="str">
        <f t="shared" si="1"/>
        <v>7207</v>
      </c>
    </row>
    <row r="100" spans="1:4" ht="15" thickBot="1">
      <c r="A100" s="26">
        <v>72071190</v>
      </c>
      <c r="B100" s="5">
        <v>0.33100000000000002</v>
      </c>
      <c r="C100" t="s">
        <v>29</v>
      </c>
      <c r="D100" t="str">
        <f t="shared" si="1"/>
        <v>7207</v>
      </c>
    </row>
    <row r="101" spans="1:4">
      <c r="A101" s="25">
        <v>72071210</v>
      </c>
      <c r="B101" s="4">
        <v>1.3640000000000001</v>
      </c>
      <c r="C101" t="s">
        <v>20</v>
      </c>
      <c r="D101" t="str">
        <f t="shared" si="1"/>
        <v>7207</v>
      </c>
    </row>
    <row r="102" spans="1:4">
      <c r="A102" s="28">
        <v>72071210</v>
      </c>
      <c r="B102" s="6">
        <v>0.47499999999999998</v>
      </c>
      <c r="C102" t="s">
        <v>148</v>
      </c>
      <c r="D102" t="str">
        <f t="shared" si="1"/>
        <v>7207</v>
      </c>
    </row>
    <row r="103" spans="1:4" ht="15" thickBot="1">
      <c r="A103" s="26">
        <v>72071210</v>
      </c>
      <c r="B103" s="5">
        <v>6.6000000000000003E-2</v>
      </c>
      <c r="C103" t="s">
        <v>29</v>
      </c>
      <c r="D103" t="str">
        <f t="shared" si="1"/>
        <v>7207</v>
      </c>
    </row>
    <row r="104" spans="1:4">
      <c r="A104" s="25">
        <v>72071290</v>
      </c>
      <c r="B104" s="4">
        <v>1.629</v>
      </c>
      <c r="C104" t="s">
        <v>20</v>
      </c>
      <c r="D104" t="str">
        <f t="shared" si="1"/>
        <v>7207</v>
      </c>
    </row>
    <row r="105" spans="1:4">
      <c r="A105" s="28">
        <v>72071290</v>
      </c>
      <c r="B105" s="6">
        <v>0.74</v>
      </c>
      <c r="C105" t="s">
        <v>148</v>
      </c>
      <c r="D105" t="str">
        <f t="shared" si="1"/>
        <v>7207</v>
      </c>
    </row>
    <row r="106" spans="1:4" ht="15" thickBot="1">
      <c r="A106" s="26">
        <v>72071290</v>
      </c>
      <c r="B106" s="5">
        <v>0.33100000000000002</v>
      </c>
      <c r="C106" t="s">
        <v>29</v>
      </c>
      <c r="D106" t="str">
        <f t="shared" si="1"/>
        <v>7207</v>
      </c>
    </row>
    <row r="107" spans="1:4">
      <c r="A107" s="25">
        <v>72071912</v>
      </c>
      <c r="B107" s="4">
        <v>1.3640000000000001</v>
      </c>
      <c r="C107" t="s">
        <v>20</v>
      </c>
      <c r="D107" t="str">
        <f t="shared" si="1"/>
        <v>7207</v>
      </c>
    </row>
    <row r="108" spans="1:4">
      <c r="A108" s="28">
        <v>72071912</v>
      </c>
      <c r="B108" s="6">
        <v>0.47499999999999998</v>
      </c>
      <c r="C108" t="s">
        <v>148</v>
      </c>
      <c r="D108" t="str">
        <f t="shared" si="1"/>
        <v>7207</v>
      </c>
    </row>
    <row r="109" spans="1:4" ht="15" thickBot="1">
      <c r="A109" s="26">
        <v>72071912</v>
      </c>
      <c r="B109" s="5">
        <v>6.6000000000000003E-2</v>
      </c>
      <c r="C109" t="s">
        <v>29</v>
      </c>
      <c r="D109" t="str">
        <f t="shared" si="1"/>
        <v>7207</v>
      </c>
    </row>
    <row r="110" spans="1:4">
      <c r="A110" s="25">
        <v>72071919</v>
      </c>
      <c r="B110" s="4">
        <v>1.629</v>
      </c>
      <c r="C110" t="s">
        <v>20</v>
      </c>
      <c r="D110" t="str">
        <f t="shared" si="1"/>
        <v>7207</v>
      </c>
    </row>
    <row r="111" spans="1:4">
      <c r="A111" s="28">
        <v>72071919</v>
      </c>
      <c r="B111" s="6">
        <v>0.74</v>
      </c>
      <c r="C111" t="s">
        <v>148</v>
      </c>
      <c r="D111" t="str">
        <f t="shared" si="1"/>
        <v>7207</v>
      </c>
    </row>
    <row r="112" spans="1:4" ht="15" thickBot="1">
      <c r="A112" s="26">
        <v>72071919</v>
      </c>
      <c r="B112" s="5">
        <v>0.33100000000000002</v>
      </c>
      <c r="C112" t="s">
        <v>29</v>
      </c>
      <c r="D112" t="str">
        <f t="shared" si="1"/>
        <v>7207</v>
      </c>
    </row>
    <row r="113" spans="1:4">
      <c r="A113" s="25">
        <v>72071980</v>
      </c>
      <c r="B113" s="4">
        <v>1.3640000000000001</v>
      </c>
      <c r="C113" t="s">
        <v>20</v>
      </c>
      <c r="D113" t="str">
        <f t="shared" si="1"/>
        <v>7207</v>
      </c>
    </row>
    <row r="114" spans="1:4">
      <c r="A114" s="28">
        <v>72071980</v>
      </c>
      <c r="B114" s="6">
        <v>0.47499999999999998</v>
      </c>
      <c r="C114" t="s">
        <v>148</v>
      </c>
      <c r="D114" t="str">
        <f t="shared" si="1"/>
        <v>7207</v>
      </c>
    </row>
    <row r="115" spans="1:4" ht="15" thickBot="1">
      <c r="A115" s="26">
        <v>72071980</v>
      </c>
      <c r="B115" s="5">
        <v>6.6000000000000003E-2</v>
      </c>
      <c r="C115" t="s">
        <v>29</v>
      </c>
      <c r="D115" t="str">
        <f t="shared" si="1"/>
        <v>7207</v>
      </c>
    </row>
    <row r="116" spans="1:4">
      <c r="A116" s="25">
        <v>72072011</v>
      </c>
      <c r="B116" s="4">
        <v>1.3640000000000001</v>
      </c>
      <c r="C116" t="s">
        <v>20</v>
      </c>
      <c r="D116" t="str">
        <f t="shared" si="1"/>
        <v>7207</v>
      </c>
    </row>
    <row r="117" spans="1:4">
      <c r="A117" s="28">
        <v>72072011</v>
      </c>
      <c r="B117" s="6">
        <v>0.47499999999999998</v>
      </c>
      <c r="C117" t="s">
        <v>148</v>
      </c>
      <c r="D117" t="str">
        <f t="shared" si="1"/>
        <v>7207</v>
      </c>
    </row>
    <row r="118" spans="1:4" ht="15" thickBot="1">
      <c r="A118" s="26">
        <v>72072011</v>
      </c>
      <c r="B118" s="5">
        <v>6.6000000000000003E-2</v>
      </c>
      <c r="C118" t="s">
        <v>29</v>
      </c>
      <c r="D118" t="str">
        <f t="shared" si="1"/>
        <v>7207</v>
      </c>
    </row>
    <row r="119" spans="1:4">
      <c r="A119" s="25">
        <v>72072015</v>
      </c>
      <c r="B119" s="4">
        <v>1.3640000000000001</v>
      </c>
      <c r="C119" t="s">
        <v>20</v>
      </c>
      <c r="D119" t="str">
        <f t="shared" si="1"/>
        <v>7207</v>
      </c>
    </row>
    <row r="120" spans="1:4">
      <c r="A120" s="28">
        <v>72072015</v>
      </c>
      <c r="B120" s="6">
        <v>0.47499999999999998</v>
      </c>
      <c r="C120" t="s">
        <v>148</v>
      </c>
      <c r="D120" t="str">
        <f t="shared" si="1"/>
        <v>7207</v>
      </c>
    </row>
    <row r="121" spans="1:4" ht="15" thickBot="1">
      <c r="A121" s="26">
        <v>72072015</v>
      </c>
      <c r="B121" s="5">
        <v>6.6000000000000003E-2</v>
      </c>
      <c r="C121" t="s">
        <v>29</v>
      </c>
      <c r="D121" t="str">
        <f t="shared" si="1"/>
        <v>7207</v>
      </c>
    </row>
    <row r="122" spans="1:4">
      <c r="A122" s="25">
        <v>72072017</v>
      </c>
      <c r="B122" s="4">
        <v>1.3640000000000001</v>
      </c>
      <c r="C122" t="s">
        <v>20</v>
      </c>
      <c r="D122" t="str">
        <f t="shared" si="1"/>
        <v>7207</v>
      </c>
    </row>
    <row r="123" spans="1:4">
      <c r="A123" s="28">
        <v>72072017</v>
      </c>
      <c r="B123" s="6">
        <v>0.47499999999999998</v>
      </c>
      <c r="C123" t="s">
        <v>148</v>
      </c>
      <c r="D123" t="str">
        <f t="shared" si="1"/>
        <v>7207</v>
      </c>
    </row>
    <row r="124" spans="1:4" ht="15" thickBot="1">
      <c r="A124" s="26">
        <v>72072017</v>
      </c>
      <c r="B124" s="5">
        <v>6.6000000000000003E-2</v>
      </c>
      <c r="C124" t="s">
        <v>29</v>
      </c>
      <c r="D124" t="str">
        <f t="shared" si="1"/>
        <v>7207</v>
      </c>
    </row>
    <row r="125" spans="1:4">
      <c r="A125" s="25">
        <v>72072019</v>
      </c>
      <c r="B125" s="4">
        <v>1.629</v>
      </c>
      <c r="C125" t="s">
        <v>20</v>
      </c>
      <c r="D125" t="str">
        <f t="shared" si="1"/>
        <v>7207</v>
      </c>
    </row>
    <row r="126" spans="1:4">
      <c r="A126" s="28">
        <v>72072019</v>
      </c>
      <c r="B126" s="6">
        <v>0.74</v>
      </c>
      <c r="C126" t="s">
        <v>148</v>
      </c>
      <c r="D126" t="str">
        <f t="shared" si="1"/>
        <v>7207</v>
      </c>
    </row>
    <row r="127" spans="1:4" ht="15" thickBot="1">
      <c r="A127" s="26">
        <v>72072019</v>
      </c>
      <c r="B127" s="5">
        <v>0.33100000000000002</v>
      </c>
      <c r="C127" t="s">
        <v>29</v>
      </c>
      <c r="D127" t="str">
        <f t="shared" si="1"/>
        <v>7207</v>
      </c>
    </row>
    <row r="128" spans="1:4">
      <c r="A128" s="25">
        <v>72072032</v>
      </c>
      <c r="B128" s="4">
        <v>1.3640000000000001</v>
      </c>
      <c r="C128" t="s">
        <v>20</v>
      </c>
      <c r="D128" t="str">
        <f t="shared" si="1"/>
        <v>7207</v>
      </c>
    </row>
    <row r="129" spans="1:4">
      <c r="A129" s="28">
        <v>72072032</v>
      </c>
      <c r="B129" s="6">
        <v>0.47499999999999998</v>
      </c>
      <c r="C129" t="s">
        <v>148</v>
      </c>
      <c r="D129" t="str">
        <f t="shared" si="1"/>
        <v>7207</v>
      </c>
    </row>
    <row r="130" spans="1:4" ht="15" thickBot="1">
      <c r="A130" s="26">
        <v>72072032</v>
      </c>
      <c r="B130" s="5">
        <v>6.6000000000000003E-2</v>
      </c>
      <c r="C130" t="s">
        <v>29</v>
      </c>
      <c r="D130" t="str">
        <f t="shared" ref="D130:D193" si="2">LEFT(A130,4)</f>
        <v>7207</v>
      </c>
    </row>
    <row r="131" spans="1:4">
      <c r="A131" s="25">
        <v>72072039</v>
      </c>
      <c r="B131" s="4">
        <v>1.629</v>
      </c>
      <c r="C131" t="s">
        <v>20</v>
      </c>
      <c r="D131" t="str">
        <f t="shared" si="2"/>
        <v>7207</v>
      </c>
    </row>
    <row r="132" spans="1:4">
      <c r="A132" s="28">
        <v>72072039</v>
      </c>
      <c r="B132" s="6">
        <v>0.74</v>
      </c>
      <c r="C132" t="s">
        <v>148</v>
      </c>
      <c r="D132" t="str">
        <f t="shared" si="2"/>
        <v>7207</v>
      </c>
    </row>
    <row r="133" spans="1:4" ht="15" thickBot="1">
      <c r="A133" s="26">
        <v>72072039</v>
      </c>
      <c r="B133" s="5">
        <v>0.33100000000000002</v>
      </c>
      <c r="C133" t="s">
        <v>29</v>
      </c>
      <c r="D133" t="str">
        <f t="shared" si="2"/>
        <v>7207</v>
      </c>
    </row>
    <row r="134" spans="1:4">
      <c r="A134" s="25">
        <v>72072052</v>
      </c>
      <c r="B134" s="4">
        <v>1.3640000000000001</v>
      </c>
      <c r="C134" t="s">
        <v>20</v>
      </c>
      <c r="D134" t="str">
        <f t="shared" si="2"/>
        <v>7207</v>
      </c>
    </row>
    <row r="135" spans="1:4">
      <c r="A135" s="28">
        <v>72072052</v>
      </c>
      <c r="B135" s="6">
        <v>0.47499999999999998</v>
      </c>
      <c r="C135" t="s">
        <v>148</v>
      </c>
      <c r="D135" t="str">
        <f t="shared" si="2"/>
        <v>7207</v>
      </c>
    </row>
    <row r="136" spans="1:4" ht="15" thickBot="1">
      <c r="A136" s="26">
        <v>72072052</v>
      </c>
      <c r="B136" s="5">
        <v>6.6000000000000003E-2</v>
      </c>
      <c r="C136" t="s">
        <v>29</v>
      </c>
      <c r="D136" t="str">
        <f t="shared" si="2"/>
        <v>7207</v>
      </c>
    </row>
    <row r="137" spans="1:4">
      <c r="A137" s="25">
        <v>72072059</v>
      </c>
      <c r="B137" s="4">
        <v>1.629</v>
      </c>
      <c r="C137" t="s">
        <v>20</v>
      </c>
      <c r="D137" t="str">
        <f t="shared" si="2"/>
        <v>7207</v>
      </c>
    </row>
    <row r="138" spans="1:4">
      <c r="A138" s="28">
        <v>72072059</v>
      </c>
      <c r="B138" s="6">
        <v>0.74</v>
      </c>
      <c r="C138" t="s">
        <v>148</v>
      </c>
      <c r="D138" t="str">
        <f t="shared" si="2"/>
        <v>7207</v>
      </c>
    </row>
    <row r="139" spans="1:4" ht="15" thickBot="1">
      <c r="A139" s="26">
        <v>72072059</v>
      </c>
      <c r="B139" s="5">
        <v>0.33100000000000002</v>
      </c>
      <c r="C139" t="s">
        <v>29</v>
      </c>
      <c r="D139" t="str">
        <f t="shared" si="2"/>
        <v>7207</v>
      </c>
    </row>
    <row r="140" spans="1:4">
      <c r="A140" s="25">
        <v>72072080</v>
      </c>
      <c r="B140" s="4">
        <v>1.3640000000000001</v>
      </c>
      <c r="C140" t="s">
        <v>20</v>
      </c>
      <c r="D140" t="str">
        <f t="shared" si="2"/>
        <v>7207</v>
      </c>
    </row>
    <row r="141" spans="1:4">
      <c r="A141" s="28">
        <v>72072080</v>
      </c>
      <c r="B141" s="6">
        <v>0.47499999999999998</v>
      </c>
      <c r="C141" t="s">
        <v>148</v>
      </c>
      <c r="D141" t="str">
        <f t="shared" si="2"/>
        <v>7207</v>
      </c>
    </row>
    <row r="142" spans="1:4" ht="15" thickBot="1">
      <c r="A142" s="26">
        <v>72072080</v>
      </c>
      <c r="B142" s="5">
        <v>6.6000000000000003E-2</v>
      </c>
      <c r="C142" t="s">
        <v>29</v>
      </c>
      <c r="D142" t="str">
        <f t="shared" si="2"/>
        <v>7207</v>
      </c>
    </row>
    <row r="143" spans="1:4">
      <c r="A143" s="25">
        <v>72081000</v>
      </c>
      <c r="B143" s="4">
        <v>1.37</v>
      </c>
      <c r="C143" t="s">
        <v>20</v>
      </c>
      <c r="D143" t="str">
        <f t="shared" si="2"/>
        <v>7208</v>
      </c>
    </row>
    <row r="144" spans="1:4">
      <c r="A144" s="28">
        <v>72081000</v>
      </c>
      <c r="B144" s="6">
        <v>0.48099999999999998</v>
      </c>
      <c r="C144" t="s">
        <v>148</v>
      </c>
      <c r="D144" t="str">
        <f t="shared" si="2"/>
        <v>7208</v>
      </c>
    </row>
    <row r="145" spans="1:4" ht="15" thickBot="1">
      <c r="A145" s="26">
        <v>72081000</v>
      </c>
      <c r="B145" s="5">
        <v>7.1999999999999995E-2</v>
      </c>
      <c r="C145" t="s">
        <v>29</v>
      </c>
      <c r="D145" t="str">
        <f t="shared" si="2"/>
        <v>7208</v>
      </c>
    </row>
    <row r="146" spans="1:4">
      <c r="A146" s="25">
        <v>72082500</v>
      </c>
      <c r="B146" s="4">
        <v>1.37</v>
      </c>
      <c r="C146" t="s">
        <v>20</v>
      </c>
      <c r="D146" t="str">
        <f t="shared" si="2"/>
        <v>7208</v>
      </c>
    </row>
    <row r="147" spans="1:4">
      <c r="A147" s="28">
        <v>72082500</v>
      </c>
      <c r="B147" s="6">
        <v>0.48099999999999998</v>
      </c>
      <c r="C147" t="s">
        <v>148</v>
      </c>
      <c r="D147" t="str">
        <f t="shared" si="2"/>
        <v>7208</v>
      </c>
    </row>
    <row r="148" spans="1:4" ht="15" thickBot="1">
      <c r="A148" s="26">
        <v>72082500</v>
      </c>
      <c r="B148" s="5">
        <v>7.1999999999999995E-2</v>
      </c>
      <c r="C148" t="s">
        <v>29</v>
      </c>
      <c r="D148" t="str">
        <f t="shared" si="2"/>
        <v>7208</v>
      </c>
    </row>
    <row r="149" spans="1:4">
      <c r="A149" s="25">
        <v>72082600</v>
      </c>
      <c r="B149" s="4">
        <v>1.37</v>
      </c>
      <c r="C149" t="s">
        <v>20</v>
      </c>
      <c r="D149" t="str">
        <f t="shared" si="2"/>
        <v>7208</v>
      </c>
    </row>
    <row r="150" spans="1:4">
      <c r="A150" s="28">
        <v>72082600</v>
      </c>
      <c r="B150" s="6">
        <v>0.48099999999999998</v>
      </c>
      <c r="C150" t="s">
        <v>148</v>
      </c>
      <c r="D150" t="str">
        <f t="shared" si="2"/>
        <v>7208</v>
      </c>
    </row>
    <row r="151" spans="1:4" ht="15" thickBot="1">
      <c r="A151" s="26">
        <v>72082600</v>
      </c>
      <c r="B151" s="5">
        <v>7.1999999999999995E-2</v>
      </c>
      <c r="C151" t="s">
        <v>29</v>
      </c>
      <c r="D151" t="str">
        <f t="shared" si="2"/>
        <v>7208</v>
      </c>
    </row>
    <row r="152" spans="1:4">
      <c r="A152" s="25">
        <v>72082700</v>
      </c>
      <c r="B152" s="4">
        <v>1.37</v>
      </c>
      <c r="C152" t="s">
        <v>20</v>
      </c>
      <c r="D152" t="str">
        <f t="shared" si="2"/>
        <v>7208</v>
      </c>
    </row>
    <row r="153" spans="1:4">
      <c r="A153" s="28">
        <v>72082700</v>
      </c>
      <c r="B153" s="6">
        <v>0.48099999999999998</v>
      </c>
      <c r="C153" t="s">
        <v>148</v>
      </c>
      <c r="D153" t="str">
        <f t="shared" si="2"/>
        <v>7208</v>
      </c>
    </row>
    <row r="154" spans="1:4" ht="15" thickBot="1">
      <c r="A154" s="26">
        <v>72082700</v>
      </c>
      <c r="B154" s="5">
        <v>7.1999999999999995E-2</v>
      </c>
      <c r="C154" t="s">
        <v>29</v>
      </c>
      <c r="D154" t="str">
        <f t="shared" si="2"/>
        <v>7208</v>
      </c>
    </row>
    <row r="155" spans="1:4">
      <c r="A155" s="25">
        <v>72083600</v>
      </c>
      <c r="B155" s="4">
        <v>1.37</v>
      </c>
      <c r="C155" t="s">
        <v>20</v>
      </c>
      <c r="D155" t="str">
        <f t="shared" si="2"/>
        <v>7208</v>
      </c>
    </row>
    <row r="156" spans="1:4">
      <c r="A156" s="28">
        <v>72083600</v>
      </c>
      <c r="B156" s="6">
        <v>0.48099999999999998</v>
      </c>
      <c r="C156" t="s">
        <v>148</v>
      </c>
      <c r="D156" t="str">
        <f t="shared" si="2"/>
        <v>7208</v>
      </c>
    </row>
    <row r="157" spans="1:4" ht="15" thickBot="1">
      <c r="A157" s="26">
        <v>72083600</v>
      </c>
      <c r="B157" s="5">
        <v>7.1999999999999995E-2</v>
      </c>
      <c r="C157" t="s">
        <v>29</v>
      </c>
      <c r="D157" t="str">
        <f t="shared" si="2"/>
        <v>7208</v>
      </c>
    </row>
    <row r="158" spans="1:4">
      <c r="A158" s="25">
        <v>72083700</v>
      </c>
      <c r="B158" s="4">
        <v>1.37</v>
      </c>
      <c r="C158" t="s">
        <v>20</v>
      </c>
      <c r="D158" t="str">
        <f t="shared" si="2"/>
        <v>7208</v>
      </c>
    </row>
    <row r="159" spans="1:4">
      <c r="A159" s="28">
        <v>72083700</v>
      </c>
      <c r="B159" s="6">
        <v>0.48099999999999998</v>
      </c>
      <c r="C159" t="s">
        <v>148</v>
      </c>
      <c r="D159" t="str">
        <f t="shared" si="2"/>
        <v>7208</v>
      </c>
    </row>
    <row r="160" spans="1:4" ht="15" thickBot="1">
      <c r="A160" s="26">
        <v>72083700</v>
      </c>
      <c r="B160" s="5">
        <v>7.1999999999999995E-2</v>
      </c>
      <c r="C160" t="s">
        <v>29</v>
      </c>
      <c r="D160" t="str">
        <f t="shared" si="2"/>
        <v>7208</v>
      </c>
    </row>
    <row r="161" spans="1:4">
      <c r="A161" s="25">
        <v>72083800</v>
      </c>
      <c r="B161" s="4">
        <v>1.37</v>
      </c>
      <c r="C161" t="s">
        <v>20</v>
      </c>
      <c r="D161" t="str">
        <f t="shared" si="2"/>
        <v>7208</v>
      </c>
    </row>
    <row r="162" spans="1:4">
      <c r="A162" s="28">
        <v>72083800</v>
      </c>
      <c r="B162" s="6">
        <v>0.48099999999999998</v>
      </c>
      <c r="C162" t="s">
        <v>148</v>
      </c>
      <c r="D162" t="str">
        <f t="shared" si="2"/>
        <v>7208</v>
      </c>
    </row>
    <row r="163" spans="1:4" ht="15" thickBot="1">
      <c r="A163" s="26">
        <v>72083800</v>
      </c>
      <c r="B163" s="5">
        <v>7.1999999999999995E-2</v>
      </c>
      <c r="C163" t="s">
        <v>29</v>
      </c>
      <c r="D163" t="str">
        <f t="shared" si="2"/>
        <v>7208</v>
      </c>
    </row>
    <row r="164" spans="1:4">
      <c r="A164" s="25">
        <v>72083900</v>
      </c>
      <c r="B164" s="4">
        <v>1.37</v>
      </c>
      <c r="C164" t="s">
        <v>20</v>
      </c>
      <c r="D164" t="str">
        <f t="shared" si="2"/>
        <v>7208</v>
      </c>
    </row>
    <row r="165" spans="1:4">
      <c r="A165" s="28">
        <v>72083900</v>
      </c>
      <c r="B165" s="6">
        <v>0.48099999999999998</v>
      </c>
      <c r="C165" t="s">
        <v>148</v>
      </c>
      <c r="D165" t="str">
        <f t="shared" si="2"/>
        <v>7208</v>
      </c>
    </row>
    <row r="166" spans="1:4" ht="15" thickBot="1">
      <c r="A166" s="26">
        <v>72083900</v>
      </c>
      <c r="B166" s="5">
        <v>7.1999999999999995E-2</v>
      </c>
      <c r="C166" t="s">
        <v>29</v>
      </c>
      <c r="D166" t="str">
        <f t="shared" si="2"/>
        <v>7208</v>
      </c>
    </row>
    <row r="167" spans="1:4">
      <c r="A167" s="25">
        <v>72084000</v>
      </c>
      <c r="B167" s="4">
        <v>1.37</v>
      </c>
      <c r="C167" t="s">
        <v>20</v>
      </c>
      <c r="D167" t="str">
        <f t="shared" si="2"/>
        <v>7208</v>
      </c>
    </row>
    <row r="168" spans="1:4">
      <c r="A168" s="28">
        <v>72084000</v>
      </c>
      <c r="B168" s="6">
        <v>0.48099999999999998</v>
      </c>
      <c r="C168" t="s">
        <v>148</v>
      </c>
      <c r="D168" t="str">
        <f t="shared" si="2"/>
        <v>7208</v>
      </c>
    </row>
    <row r="169" spans="1:4" ht="15" thickBot="1">
      <c r="A169" s="26">
        <v>72084000</v>
      </c>
      <c r="B169" s="5">
        <v>7.1999999999999995E-2</v>
      </c>
      <c r="C169" t="s">
        <v>29</v>
      </c>
      <c r="D169" t="str">
        <f t="shared" si="2"/>
        <v>7208</v>
      </c>
    </row>
    <row r="170" spans="1:4">
      <c r="A170" s="25">
        <v>72085120</v>
      </c>
      <c r="B170" s="4">
        <v>1.37</v>
      </c>
      <c r="C170" t="s">
        <v>20</v>
      </c>
      <c r="D170" t="str">
        <f t="shared" si="2"/>
        <v>7208</v>
      </c>
    </row>
    <row r="171" spans="1:4">
      <c r="A171" s="28">
        <v>72085120</v>
      </c>
      <c r="B171" s="6">
        <v>0.48099999999999998</v>
      </c>
      <c r="C171" t="s">
        <v>148</v>
      </c>
      <c r="D171" t="str">
        <f t="shared" si="2"/>
        <v>7208</v>
      </c>
    </row>
    <row r="172" spans="1:4" ht="15" thickBot="1">
      <c r="A172" s="26">
        <v>72085120</v>
      </c>
      <c r="B172" s="5">
        <v>7.1999999999999995E-2</v>
      </c>
      <c r="C172" t="s">
        <v>29</v>
      </c>
      <c r="D172" t="str">
        <f t="shared" si="2"/>
        <v>7208</v>
      </c>
    </row>
    <row r="173" spans="1:4">
      <c r="A173" s="25">
        <v>72085191</v>
      </c>
      <c r="B173" s="4">
        <v>1.37</v>
      </c>
      <c r="C173" t="s">
        <v>20</v>
      </c>
      <c r="D173" t="str">
        <f t="shared" si="2"/>
        <v>7208</v>
      </c>
    </row>
    <row r="174" spans="1:4">
      <c r="A174" s="28">
        <v>72085191</v>
      </c>
      <c r="B174" s="6">
        <v>0.48099999999999998</v>
      </c>
      <c r="C174" t="s">
        <v>148</v>
      </c>
      <c r="D174" t="str">
        <f t="shared" si="2"/>
        <v>7208</v>
      </c>
    </row>
    <row r="175" spans="1:4" ht="15" thickBot="1">
      <c r="A175" s="26">
        <v>72085191</v>
      </c>
      <c r="B175" s="5">
        <v>7.1999999999999995E-2</v>
      </c>
      <c r="C175" t="s">
        <v>29</v>
      </c>
      <c r="D175" t="str">
        <f t="shared" si="2"/>
        <v>7208</v>
      </c>
    </row>
    <row r="176" spans="1:4">
      <c r="A176" s="25">
        <v>72085198</v>
      </c>
      <c r="B176" s="4">
        <v>1.37</v>
      </c>
      <c r="C176" t="s">
        <v>20</v>
      </c>
      <c r="D176" t="str">
        <f t="shared" si="2"/>
        <v>7208</v>
      </c>
    </row>
    <row r="177" spans="1:4">
      <c r="A177" s="28">
        <v>72085198</v>
      </c>
      <c r="B177" s="6">
        <v>0.48099999999999998</v>
      </c>
      <c r="C177" t="s">
        <v>148</v>
      </c>
      <c r="D177" t="str">
        <f t="shared" si="2"/>
        <v>7208</v>
      </c>
    </row>
    <row r="178" spans="1:4" ht="15" thickBot="1">
      <c r="A178" s="26">
        <v>72085198</v>
      </c>
      <c r="B178" s="5">
        <v>7.1999999999999995E-2</v>
      </c>
      <c r="C178" t="s">
        <v>29</v>
      </c>
      <c r="D178" t="str">
        <f t="shared" si="2"/>
        <v>7208</v>
      </c>
    </row>
    <row r="179" spans="1:4">
      <c r="A179" s="25">
        <v>72085210</v>
      </c>
      <c r="B179" s="4">
        <v>1.37</v>
      </c>
      <c r="C179" t="s">
        <v>20</v>
      </c>
      <c r="D179" t="str">
        <f t="shared" si="2"/>
        <v>7208</v>
      </c>
    </row>
    <row r="180" spans="1:4">
      <c r="A180" s="28">
        <v>72085210</v>
      </c>
      <c r="B180" s="6">
        <v>0.48099999999999998</v>
      </c>
      <c r="C180" t="s">
        <v>148</v>
      </c>
      <c r="D180" t="str">
        <f t="shared" si="2"/>
        <v>7208</v>
      </c>
    </row>
    <row r="181" spans="1:4" ht="15" thickBot="1">
      <c r="A181" s="26">
        <v>72085210</v>
      </c>
      <c r="B181" s="5">
        <v>7.1999999999999995E-2</v>
      </c>
      <c r="C181" t="s">
        <v>29</v>
      </c>
      <c r="D181" t="str">
        <f t="shared" si="2"/>
        <v>7208</v>
      </c>
    </row>
    <row r="182" spans="1:4">
      <c r="A182" s="25">
        <v>72085291</v>
      </c>
      <c r="B182" s="4">
        <v>1.37</v>
      </c>
      <c r="C182" t="s">
        <v>20</v>
      </c>
      <c r="D182" t="str">
        <f t="shared" si="2"/>
        <v>7208</v>
      </c>
    </row>
    <row r="183" spans="1:4">
      <c r="A183" s="28">
        <v>72085291</v>
      </c>
      <c r="B183" s="6">
        <v>0.48099999999999998</v>
      </c>
      <c r="C183" t="s">
        <v>148</v>
      </c>
      <c r="D183" t="str">
        <f t="shared" si="2"/>
        <v>7208</v>
      </c>
    </row>
    <row r="184" spans="1:4" ht="15" thickBot="1">
      <c r="A184" s="26">
        <v>72085291</v>
      </c>
      <c r="B184" s="5">
        <v>7.1999999999999995E-2</v>
      </c>
      <c r="C184" t="s">
        <v>29</v>
      </c>
      <c r="D184" t="str">
        <f t="shared" si="2"/>
        <v>7208</v>
      </c>
    </row>
    <row r="185" spans="1:4">
      <c r="A185" s="25">
        <v>72085299</v>
      </c>
      <c r="B185" s="4">
        <v>1.37</v>
      </c>
      <c r="C185" t="s">
        <v>20</v>
      </c>
      <c r="D185" t="str">
        <f t="shared" si="2"/>
        <v>7208</v>
      </c>
    </row>
    <row r="186" spans="1:4">
      <c r="A186" s="28">
        <v>72085299</v>
      </c>
      <c r="B186" s="6">
        <v>0.48099999999999998</v>
      </c>
      <c r="C186" t="s">
        <v>148</v>
      </c>
      <c r="D186" t="str">
        <f t="shared" si="2"/>
        <v>7208</v>
      </c>
    </row>
    <row r="187" spans="1:4" ht="15" thickBot="1">
      <c r="A187" s="26">
        <v>72085299</v>
      </c>
      <c r="B187" s="5">
        <v>7.1999999999999995E-2</v>
      </c>
      <c r="C187" t="s">
        <v>29</v>
      </c>
      <c r="D187" t="str">
        <f t="shared" si="2"/>
        <v>7208</v>
      </c>
    </row>
    <row r="188" spans="1:4">
      <c r="A188" s="25">
        <v>72085310</v>
      </c>
      <c r="B188" s="4">
        <v>1.37</v>
      </c>
      <c r="C188" t="s">
        <v>20</v>
      </c>
      <c r="D188" t="str">
        <f t="shared" si="2"/>
        <v>7208</v>
      </c>
    </row>
    <row r="189" spans="1:4">
      <c r="A189" s="28">
        <v>72085310</v>
      </c>
      <c r="B189" s="6">
        <v>0.48099999999999998</v>
      </c>
      <c r="C189" t="s">
        <v>148</v>
      </c>
      <c r="D189" t="str">
        <f t="shared" si="2"/>
        <v>7208</v>
      </c>
    </row>
    <row r="190" spans="1:4" ht="15" thickBot="1">
      <c r="A190" s="26">
        <v>72085310</v>
      </c>
      <c r="B190" s="5">
        <v>7.1999999999999995E-2</v>
      </c>
      <c r="C190" t="s">
        <v>29</v>
      </c>
      <c r="D190" t="str">
        <f t="shared" si="2"/>
        <v>7208</v>
      </c>
    </row>
    <row r="191" spans="1:4">
      <c r="A191" s="25">
        <v>72085390</v>
      </c>
      <c r="B191" s="4">
        <v>1.37</v>
      </c>
      <c r="C191" t="s">
        <v>20</v>
      </c>
      <c r="D191" t="str">
        <f t="shared" si="2"/>
        <v>7208</v>
      </c>
    </row>
    <row r="192" spans="1:4">
      <c r="A192" s="28">
        <v>72085390</v>
      </c>
      <c r="B192" s="6">
        <v>0.48099999999999998</v>
      </c>
      <c r="C192" t="s">
        <v>148</v>
      </c>
      <c r="D192" t="str">
        <f t="shared" si="2"/>
        <v>7208</v>
      </c>
    </row>
    <row r="193" spans="1:4" ht="15" thickBot="1">
      <c r="A193" s="26">
        <v>72085390</v>
      </c>
      <c r="B193" s="5">
        <v>7.1999999999999995E-2</v>
      </c>
      <c r="C193" t="s">
        <v>29</v>
      </c>
      <c r="D193" t="str">
        <f t="shared" si="2"/>
        <v>7208</v>
      </c>
    </row>
    <row r="194" spans="1:4">
      <c r="A194" s="25">
        <v>72085400</v>
      </c>
      <c r="B194" s="4">
        <v>1.37</v>
      </c>
      <c r="C194" t="s">
        <v>20</v>
      </c>
      <c r="D194" t="str">
        <f t="shared" ref="D194:D257" si="3">LEFT(A194,4)</f>
        <v>7208</v>
      </c>
    </row>
    <row r="195" spans="1:4">
      <c r="A195" s="28">
        <v>72085400</v>
      </c>
      <c r="B195" s="6">
        <v>0.48099999999999998</v>
      </c>
      <c r="C195" t="s">
        <v>148</v>
      </c>
      <c r="D195" t="str">
        <f t="shared" si="3"/>
        <v>7208</v>
      </c>
    </row>
    <row r="196" spans="1:4" ht="15" thickBot="1">
      <c r="A196" s="26">
        <v>72085400</v>
      </c>
      <c r="B196" s="5">
        <v>7.1999999999999995E-2</v>
      </c>
      <c r="C196" t="s">
        <v>29</v>
      </c>
      <c r="D196" t="str">
        <f t="shared" si="3"/>
        <v>7208</v>
      </c>
    </row>
    <row r="197" spans="1:4">
      <c r="A197" s="25">
        <v>72089020</v>
      </c>
      <c r="B197" s="4">
        <v>1.37</v>
      </c>
      <c r="C197" t="s">
        <v>20</v>
      </c>
      <c r="D197" t="str">
        <f t="shared" si="3"/>
        <v>7208</v>
      </c>
    </row>
    <row r="198" spans="1:4">
      <c r="A198" s="28">
        <v>72089020</v>
      </c>
      <c r="B198" s="6">
        <v>0.48099999999999998</v>
      </c>
      <c r="C198" t="s">
        <v>148</v>
      </c>
      <c r="D198" t="str">
        <f t="shared" si="3"/>
        <v>7208</v>
      </c>
    </row>
    <row r="199" spans="1:4" ht="15" thickBot="1">
      <c r="A199" s="26">
        <v>72089020</v>
      </c>
      <c r="B199" s="5">
        <v>7.1999999999999995E-2</v>
      </c>
      <c r="C199" t="s">
        <v>29</v>
      </c>
      <c r="D199" t="str">
        <f t="shared" si="3"/>
        <v>7208</v>
      </c>
    </row>
    <row r="200" spans="1:4">
      <c r="A200" s="25">
        <v>72089080</v>
      </c>
      <c r="B200" s="4">
        <v>1.37</v>
      </c>
      <c r="C200" t="s">
        <v>20</v>
      </c>
      <c r="D200" t="str">
        <f t="shared" si="3"/>
        <v>7208</v>
      </c>
    </row>
    <row r="201" spans="1:4">
      <c r="A201" s="28">
        <v>72089080</v>
      </c>
      <c r="B201" s="6">
        <v>0.48099999999999998</v>
      </c>
      <c r="C201" t="s">
        <v>148</v>
      </c>
      <c r="D201" t="str">
        <f t="shared" si="3"/>
        <v>7208</v>
      </c>
    </row>
    <row r="202" spans="1:4" ht="15" thickBot="1">
      <c r="A202" s="26">
        <v>72089080</v>
      </c>
      <c r="B202" s="5">
        <v>7.1999999999999995E-2</v>
      </c>
      <c r="C202" t="s">
        <v>29</v>
      </c>
      <c r="D202" t="str">
        <f t="shared" si="3"/>
        <v>7208</v>
      </c>
    </row>
    <row r="203" spans="1:4">
      <c r="A203" s="25">
        <v>72091500</v>
      </c>
      <c r="B203" s="4">
        <v>1.458</v>
      </c>
      <c r="C203" t="s">
        <v>20</v>
      </c>
      <c r="D203" t="str">
        <f t="shared" si="3"/>
        <v>7209</v>
      </c>
    </row>
    <row r="204" spans="1:4">
      <c r="A204" s="28">
        <v>72091500</v>
      </c>
      <c r="B204" s="6">
        <v>0.53300000000000003</v>
      </c>
      <c r="C204" t="s">
        <v>148</v>
      </c>
      <c r="D204" t="str">
        <f t="shared" si="3"/>
        <v>7209</v>
      </c>
    </row>
    <row r="205" spans="1:4" ht="15" thickBot="1">
      <c r="A205" s="26">
        <v>72091500</v>
      </c>
      <c r="B205" s="5">
        <v>0.108</v>
      </c>
      <c r="C205" t="s">
        <v>29</v>
      </c>
      <c r="D205" t="str">
        <f t="shared" si="3"/>
        <v>7209</v>
      </c>
    </row>
    <row r="206" spans="1:4">
      <c r="A206" s="25">
        <v>72091610</v>
      </c>
      <c r="B206" s="4">
        <v>1.458</v>
      </c>
      <c r="C206" t="s">
        <v>20</v>
      </c>
      <c r="D206" t="str">
        <f t="shared" si="3"/>
        <v>7209</v>
      </c>
    </row>
    <row r="207" spans="1:4">
      <c r="A207" s="28">
        <v>72091610</v>
      </c>
      <c r="B207" s="6">
        <v>0.53300000000000003</v>
      </c>
      <c r="C207" t="s">
        <v>148</v>
      </c>
      <c r="D207" t="str">
        <f t="shared" si="3"/>
        <v>7209</v>
      </c>
    </row>
    <row r="208" spans="1:4" ht="15" thickBot="1">
      <c r="A208" s="26">
        <v>72091610</v>
      </c>
      <c r="B208" s="5">
        <v>0.108</v>
      </c>
      <c r="C208" t="s">
        <v>29</v>
      </c>
      <c r="D208" t="str">
        <f t="shared" si="3"/>
        <v>7209</v>
      </c>
    </row>
    <row r="209" spans="1:4">
      <c r="A209" s="25">
        <v>72091690</v>
      </c>
      <c r="B209" s="4">
        <v>1.458</v>
      </c>
      <c r="C209" t="s">
        <v>20</v>
      </c>
      <c r="D209" t="str">
        <f t="shared" si="3"/>
        <v>7209</v>
      </c>
    </row>
    <row r="210" spans="1:4">
      <c r="A210" s="28">
        <v>72091690</v>
      </c>
      <c r="B210" s="6">
        <v>0.53300000000000003</v>
      </c>
      <c r="C210" t="s">
        <v>148</v>
      </c>
      <c r="D210" t="str">
        <f t="shared" si="3"/>
        <v>7209</v>
      </c>
    </row>
    <row r="211" spans="1:4" ht="15" thickBot="1">
      <c r="A211" s="26">
        <v>72091690</v>
      </c>
      <c r="B211" s="5">
        <v>0.108</v>
      </c>
      <c r="C211" t="s">
        <v>29</v>
      </c>
      <c r="D211" t="str">
        <f t="shared" si="3"/>
        <v>7209</v>
      </c>
    </row>
    <row r="212" spans="1:4">
      <c r="A212" s="25">
        <v>72091710</v>
      </c>
      <c r="B212" s="4">
        <v>1.458</v>
      </c>
      <c r="C212" t="s">
        <v>20</v>
      </c>
      <c r="D212" t="str">
        <f t="shared" si="3"/>
        <v>7209</v>
      </c>
    </row>
    <row r="213" spans="1:4">
      <c r="A213" s="28">
        <v>72091710</v>
      </c>
      <c r="B213" s="6">
        <v>0.53300000000000003</v>
      </c>
      <c r="C213" t="s">
        <v>148</v>
      </c>
      <c r="D213" t="str">
        <f t="shared" si="3"/>
        <v>7209</v>
      </c>
    </row>
    <row r="214" spans="1:4" ht="15" thickBot="1">
      <c r="A214" s="26">
        <v>72091710</v>
      </c>
      <c r="B214" s="5">
        <v>0.108</v>
      </c>
      <c r="C214" t="s">
        <v>29</v>
      </c>
      <c r="D214" t="str">
        <f t="shared" si="3"/>
        <v>7209</v>
      </c>
    </row>
    <row r="215" spans="1:4">
      <c r="A215" s="25">
        <v>72091790</v>
      </c>
      <c r="B215" s="4">
        <v>1.458</v>
      </c>
      <c r="C215" t="s">
        <v>20</v>
      </c>
      <c r="D215" t="str">
        <f t="shared" si="3"/>
        <v>7209</v>
      </c>
    </row>
    <row r="216" spans="1:4">
      <c r="A216" s="28">
        <v>72091790</v>
      </c>
      <c r="B216" s="6">
        <v>0.53300000000000003</v>
      </c>
      <c r="C216" t="s">
        <v>148</v>
      </c>
      <c r="D216" t="str">
        <f t="shared" si="3"/>
        <v>7209</v>
      </c>
    </row>
    <row r="217" spans="1:4" ht="15" thickBot="1">
      <c r="A217" s="26">
        <v>72091790</v>
      </c>
      <c r="B217" s="5">
        <v>0.108</v>
      </c>
      <c r="C217" t="s">
        <v>29</v>
      </c>
      <c r="D217" t="str">
        <f t="shared" si="3"/>
        <v>7209</v>
      </c>
    </row>
    <row r="218" spans="1:4">
      <c r="A218" s="25">
        <v>72091810</v>
      </c>
      <c r="B218" s="4">
        <v>1.458</v>
      </c>
      <c r="C218" t="s">
        <v>20</v>
      </c>
      <c r="D218" t="str">
        <f t="shared" si="3"/>
        <v>7209</v>
      </c>
    </row>
    <row r="219" spans="1:4">
      <c r="A219" s="28">
        <v>72091810</v>
      </c>
      <c r="B219" s="6">
        <v>0.53300000000000003</v>
      </c>
      <c r="C219" t="s">
        <v>148</v>
      </c>
      <c r="D219" t="str">
        <f t="shared" si="3"/>
        <v>7209</v>
      </c>
    </row>
    <row r="220" spans="1:4" ht="15" thickBot="1">
      <c r="A220" s="26">
        <v>72091810</v>
      </c>
      <c r="B220" s="5">
        <v>0.108</v>
      </c>
      <c r="C220" t="s">
        <v>29</v>
      </c>
      <c r="D220" t="str">
        <f t="shared" si="3"/>
        <v>7209</v>
      </c>
    </row>
    <row r="221" spans="1:4">
      <c r="A221" s="25">
        <v>72091891</v>
      </c>
      <c r="B221" s="4">
        <v>1.458</v>
      </c>
      <c r="C221" t="s">
        <v>20</v>
      </c>
      <c r="D221" t="str">
        <f t="shared" si="3"/>
        <v>7209</v>
      </c>
    </row>
    <row r="222" spans="1:4">
      <c r="A222" s="28">
        <v>72091891</v>
      </c>
      <c r="B222" s="6">
        <v>0.53300000000000003</v>
      </c>
      <c r="C222" t="s">
        <v>148</v>
      </c>
      <c r="D222" t="str">
        <f t="shared" si="3"/>
        <v>7209</v>
      </c>
    </row>
    <row r="223" spans="1:4" ht="15" thickBot="1">
      <c r="A223" s="26">
        <v>72091891</v>
      </c>
      <c r="B223" s="5">
        <v>0.108</v>
      </c>
      <c r="C223" t="s">
        <v>29</v>
      </c>
      <c r="D223" t="str">
        <f t="shared" si="3"/>
        <v>7209</v>
      </c>
    </row>
    <row r="224" spans="1:4">
      <c r="A224" s="25">
        <v>72091899</v>
      </c>
      <c r="B224" s="4">
        <v>1.458</v>
      </c>
      <c r="C224" t="s">
        <v>20</v>
      </c>
      <c r="D224" t="str">
        <f t="shared" si="3"/>
        <v>7209</v>
      </c>
    </row>
    <row r="225" spans="1:4">
      <c r="A225" s="28">
        <v>72091899</v>
      </c>
      <c r="B225" s="6">
        <v>0.53300000000000003</v>
      </c>
      <c r="C225" t="s">
        <v>148</v>
      </c>
      <c r="D225" t="str">
        <f t="shared" si="3"/>
        <v>7209</v>
      </c>
    </row>
    <row r="226" spans="1:4" ht="15" thickBot="1">
      <c r="A226" s="26">
        <v>72091899</v>
      </c>
      <c r="B226" s="5">
        <v>0.108</v>
      </c>
      <c r="C226" t="s">
        <v>29</v>
      </c>
      <c r="D226" t="str">
        <f t="shared" si="3"/>
        <v>7209</v>
      </c>
    </row>
    <row r="227" spans="1:4">
      <c r="A227" s="25">
        <v>72092500</v>
      </c>
      <c r="B227" s="4">
        <v>1.458</v>
      </c>
      <c r="C227" t="s">
        <v>20</v>
      </c>
      <c r="D227" t="str">
        <f t="shared" si="3"/>
        <v>7209</v>
      </c>
    </row>
    <row r="228" spans="1:4">
      <c r="A228" s="28">
        <v>72092500</v>
      </c>
      <c r="B228" s="6">
        <v>0.53300000000000003</v>
      </c>
      <c r="C228" t="s">
        <v>148</v>
      </c>
      <c r="D228" t="str">
        <f t="shared" si="3"/>
        <v>7209</v>
      </c>
    </row>
    <row r="229" spans="1:4" ht="15" thickBot="1">
      <c r="A229" s="26">
        <v>72092500</v>
      </c>
      <c r="B229" s="5">
        <v>0.108</v>
      </c>
      <c r="C229" t="s">
        <v>29</v>
      </c>
      <c r="D229" t="str">
        <f t="shared" si="3"/>
        <v>7209</v>
      </c>
    </row>
    <row r="230" spans="1:4">
      <c r="A230" s="25">
        <v>72092610</v>
      </c>
      <c r="B230" s="4">
        <v>1.458</v>
      </c>
      <c r="C230" t="s">
        <v>20</v>
      </c>
      <c r="D230" t="str">
        <f t="shared" si="3"/>
        <v>7209</v>
      </c>
    </row>
    <row r="231" spans="1:4">
      <c r="A231" s="28">
        <v>72092610</v>
      </c>
      <c r="B231" s="6">
        <v>0.53300000000000003</v>
      </c>
      <c r="C231" t="s">
        <v>148</v>
      </c>
      <c r="D231" t="str">
        <f t="shared" si="3"/>
        <v>7209</v>
      </c>
    </row>
    <row r="232" spans="1:4" ht="15" thickBot="1">
      <c r="A232" s="26">
        <v>72092610</v>
      </c>
      <c r="B232" s="5">
        <v>0.108</v>
      </c>
      <c r="C232" t="s">
        <v>29</v>
      </c>
      <c r="D232" t="str">
        <f t="shared" si="3"/>
        <v>7209</v>
      </c>
    </row>
    <row r="233" spans="1:4">
      <c r="A233" s="25">
        <v>72092690</v>
      </c>
      <c r="B233" s="4">
        <v>1.458</v>
      </c>
      <c r="C233" t="s">
        <v>20</v>
      </c>
      <c r="D233" t="str">
        <f t="shared" si="3"/>
        <v>7209</v>
      </c>
    </row>
    <row r="234" spans="1:4">
      <c r="A234" s="28">
        <v>72092690</v>
      </c>
      <c r="B234" s="6">
        <v>0.53300000000000003</v>
      </c>
      <c r="C234" t="s">
        <v>148</v>
      </c>
      <c r="D234" t="str">
        <f t="shared" si="3"/>
        <v>7209</v>
      </c>
    </row>
    <row r="235" spans="1:4" ht="15" thickBot="1">
      <c r="A235" s="26">
        <v>72092690</v>
      </c>
      <c r="B235" s="5">
        <v>0.108</v>
      </c>
      <c r="C235" t="s">
        <v>29</v>
      </c>
      <c r="D235" t="str">
        <f t="shared" si="3"/>
        <v>7209</v>
      </c>
    </row>
    <row r="236" spans="1:4">
      <c r="A236" s="25">
        <v>72092710</v>
      </c>
      <c r="B236" s="4">
        <v>1.458</v>
      </c>
      <c r="C236" t="s">
        <v>20</v>
      </c>
      <c r="D236" t="str">
        <f t="shared" si="3"/>
        <v>7209</v>
      </c>
    </row>
    <row r="237" spans="1:4">
      <c r="A237" s="28">
        <v>72092710</v>
      </c>
      <c r="B237" s="6">
        <v>0.53300000000000003</v>
      </c>
      <c r="C237" t="s">
        <v>148</v>
      </c>
      <c r="D237" t="str">
        <f t="shared" si="3"/>
        <v>7209</v>
      </c>
    </row>
    <row r="238" spans="1:4" ht="15" thickBot="1">
      <c r="A238" s="26">
        <v>72092710</v>
      </c>
      <c r="B238" s="5">
        <v>0.108</v>
      </c>
      <c r="C238" t="s">
        <v>29</v>
      </c>
      <c r="D238" t="str">
        <f t="shared" si="3"/>
        <v>7209</v>
      </c>
    </row>
    <row r="239" spans="1:4">
      <c r="A239" s="25">
        <v>72092790</v>
      </c>
      <c r="B239" s="4">
        <v>1.458</v>
      </c>
      <c r="C239" t="s">
        <v>20</v>
      </c>
      <c r="D239" t="str">
        <f t="shared" si="3"/>
        <v>7209</v>
      </c>
    </row>
    <row r="240" spans="1:4">
      <c r="A240" s="28">
        <v>72092790</v>
      </c>
      <c r="B240" s="6">
        <v>0.53300000000000003</v>
      </c>
      <c r="C240" t="s">
        <v>148</v>
      </c>
      <c r="D240" t="str">
        <f t="shared" si="3"/>
        <v>7209</v>
      </c>
    </row>
    <row r="241" spans="1:4" ht="15" thickBot="1">
      <c r="A241" s="26">
        <v>72092790</v>
      </c>
      <c r="B241" s="5">
        <v>0.108</v>
      </c>
      <c r="C241" t="s">
        <v>29</v>
      </c>
      <c r="D241" t="str">
        <f t="shared" si="3"/>
        <v>7209</v>
      </c>
    </row>
    <row r="242" spans="1:4">
      <c r="A242" s="25">
        <v>72092810</v>
      </c>
      <c r="B242" s="4">
        <v>1.458</v>
      </c>
      <c r="C242" t="s">
        <v>20</v>
      </c>
      <c r="D242" t="str">
        <f t="shared" si="3"/>
        <v>7209</v>
      </c>
    </row>
    <row r="243" spans="1:4">
      <c r="A243" s="28">
        <v>72092810</v>
      </c>
      <c r="B243" s="6">
        <v>0.53300000000000003</v>
      </c>
      <c r="C243" t="s">
        <v>148</v>
      </c>
      <c r="D243" t="str">
        <f t="shared" si="3"/>
        <v>7209</v>
      </c>
    </row>
    <row r="244" spans="1:4" ht="15" thickBot="1">
      <c r="A244" s="26">
        <v>72092810</v>
      </c>
      <c r="B244" s="5">
        <v>0.108</v>
      </c>
      <c r="C244" t="s">
        <v>29</v>
      </c>
      <c r="D244" t="str">
        <f t="shared" si="3"/>
        <v>7209</v>
      </c>
    </row>
    <row r="245" spans="1:4">
      <c r="A245" s="25">
        <v>72092890</v>
      </c>
      <c r="B245" s="4">
        <v>1.458</v>
      </c>
      <c r="C245" t="s">
        <v>20</v>
      </c>
      <c r="D245" t="str">
        <f t="shared" si="3"/>
        <v>7209</v>
      </c>
    </row>
    <row r="246" spans="1:4">
      <c r="A246" s="28">
        <v>72092890</v>
      </c>
      <c r="B246" s="6">
        <v>0.53300000000000003</v>
      </c>
      <c r="C246" t="s">
        <v>148</v>
      </c>
      <c r="D246" t="str">
        <f t="shared" si="3"/>
        <v>7209</v>
      </c>
    </row>
    <row r="247" spans="1:4" ht="15" thickBot="1">
      <c r="A247" s="26">
        <v>72092890</v>
      </c>
      <c r="B247" s="5">
        <v>0.108</v>
      </c>
      <c r="C247" t="s">
        <v>29</v>
      </c>
      <c r="D247" t="str">
        <f t="shared" si="3"/>
        <v>7209</v>
      </c>
    </row>
    <row r="248" spans="1:4">
      <c r="A248" s="25">
        <v>72099020</v>
      </c>
      <c r="B248" s="4">
        <v>1.458</v>
      </c>
      <c r="C248" t="s">
        <v>20</v>
      </c>
      <c r="D248" t="str">
        <f t="shared" si="3"/>
        <v>7209</v>
      </c>
    </row>
    <row r="249" spans="1:4">
      <c r="A249" s="28">
        <v>72099020</v>
      </c>
      <c r="B249" s="6">
        <v>0.53300000000000003</v>
      </c>
      <c r="C249" t="s">
        <v>148</v>
      </c>
      <c r="D249" t="str">
        <f t="shared" si="3"/>
        <v>7209</v>
      </c>
    </row>
    <row r="250" spans="1:4" ht="15" thickBot="1">
      <c r="A250" s="26">
        <v>72099020</v>
      </c>
      <c r="B250" s="5">
        <v>0.108</v>
      </c>
      <c r="C250" t="s">
        <v>29</v>
      </c>
      <c r="D250" t="str">
        <f t="shared" si="3"/>
        <v>7209</v>
      </c>
    </row>
    <row r="251" spans="1:4">
      <c r="A251" s="25">
        <v>72099080</v>
      </c>
      <c r="B251" s="4">
        <v>1.458</v>
      </c>
      <c r="C251" t="s">
        <v>20</v>
      </c>
      <c r="D251" t="str">
        <f t="shared" si="3"/>
        <v>7209</v>
      </c>
    </row>
    <row r="252" spans="1:4">
      <c r="A252" s="28">
        <v>72099080</v>
      </c>
      <c r="B252" s="6">
        <v>0.53300000000000003</v>
      </c>
      <c r="C252" t="s">
        <v>148</v>
      </c>
      <c r="D252" t="str">
        <f t="shared" si="3"/>
        <v>7209</v>
      </c>
    </row>
    <row r="253" spans="1:4" ht="15" thickBot="1">
      <c r="A253" s="26">
        <v>72099080</v>
      </c>
      <c r="B253" s="5">
        <v>0.108</v>
      </c>
      <c r="C253" t="s">
        <v>29</v>
      </c>
      <c r="D253" t="str">
        <f t="shared" si="3"/>
        <v>7209</v>
      </c>
    </row>
    <row r="254" spans="1:4">
      <c r="A254" s="25">
        <v>72101100</v>
      </c>
      <c r="B254" s="4">
        <v>1.4910000000000001</v>
      </c>
      <c r="C254" t="s">
        <v>20</v>
      </c>
      <c r="D254" t="str">
        <f t="shared" si="3"/>
        <v>7210</v>
      </c>
    </row>
    <row r="255" spans="1:4">
      <c r="A255" s="28">
        <v>72101100</v>
      </c>
      <c r="B255" s="6">
        <v>0.56699999999999995</v>
      </c>
      <c r="C255" t="s">
        <v>148</v>
      </c>
      <c r="D255" t="str">
        <f t="shared" si="3"/>
        <v>7210</v>
      </c>
    </row>
    <row r="256" spans="1:4" ht="15" thickBot="1">
      <c r="A256" s="26">
        <v>72101100</v>
      </c>
      <c r="B256" s="5">
        <v>0.14099999999999999</v>
      </c>
      <c r="C256" t="s">
        <v>29</v>
      </c>
      <c r="D256" t="str">
        <f t="shared" si="3"/>
        <v>7210</v>
      </c>
    </row>
    <row r="257" spans="1:4">
      <c r="A257" s="25">
        <v>72101220</v>
      </c>
      <c r="B257" s="4">
        <v>1.4910000000000001</v>
      </c>
      <c r="C257" t="s">
        <v>20</v>
      </c>
      <c r="D257" t="str">
        <f t="shared" si="3"/>
        <v>7210</v>
      </c>
    </row>
    <row r="258" spans="1:4">
      <c r="A258" s="28">
        <v>72101220</v>
      </c>
      <c r="B258" s="6">
        <v>0.56699999999999995</v>
      </c>
      <c r="C258" t="s">
        <v>148</v>
      </c>
      <c r="D258" t="str">
        <f t="shared" ref="D258:D321" si="4">LEFT(A258,4)</f>
        <v>7210</v>
      </c>
    </row>
    <row r="259" spans="1:4" ht="15" thickBot="1">
      <c r="A259" s="26">
        <v>72101220</v>
      </c>
      <c r="B259" s="5">
        <v>0.14099999999999999</v>
      </c>
      <c r="C259" t="s">
        <v>29</v>
      </c>
      <c r="D259" t="str">
        <f t="shared" si="4"/>
        <v>7210</v>
      </c>
    </row>
    <row r="260" spans="1:4">
      <c r="A260" s="25">
        <v>72101280</v>
      </c>
      <c r="B260" s="4">
        <v>1.4910000000000001</v>
      </c>
      <c r="C260" t="s">
        <v>20</v>
      </c>
      <c r="D260" t="str">
        <f t="shared" si="4"/>
        <v>7210</v>
      </c>
    </row>
    <row r="261" spans="1:4">
      <c r="A261" s="28">
        <v>72101280</v>
      </c>
      <c r="B261" s="6">
        <v>0.56699999999999995</v>
      </c>
      <c r="C261" t="s">
        <v>148</v>
      </c>
      <c r="D261" t="str">
        <f t="shared" si="4"/>
        <v>7210</v>
      </c>
    </row>
    <row r="262" spans="1:4" ht="15" thickBot="1">
      <c r="A262" s="26">
        <v>72101280</v>
      </c>
      <c r="B262" s="5">
        <v>0.14099999999999999</v>
      </c>
      <c r="C262" t="s">
        <v>29</v>
      </c>
      <c r="D262" t="str">
        <f t="shared" si="4"/>
        <v>7210</v>
      </c>
    </row>
    <row r="263" spans="1:4">
      <c r="A263" s="25">
        <v>72102000</v>
      </c>
      <c r="B263" s="4">
        <v>1.4910000000000001</v>
      </c>
      <c r="C263" t="s">
        <v>20</v>
      </c>
      <c r="D263" t="str">
        <f t="shared" si="4"/>
        <v>7210</v>
      </c>
    </row>
    <row r="264" spans="1:4">
      <c r="A264" s="28">
        <v>72102000</v>
      </c>
      <c r="B264" s="6">
        <v>0.56699999999999995</v>
      </c>
      <c r="C264" t="s">
        <v>148</v>
      </c>
      <c r="D264" t="str">
        <f t="shared" si="4"/>
        <v>7210</v>
      </c>
    </row>
    <row r="265" spans="1:4" ht="15" thickBot="1">
      <c r="A265" s="26">
        <v>72102000</v>
      </c>
      <c r="B265" s="5">
        <v>0.14099999999999999</v>
      </c>
      <c r="C265" t="s">
        <v>29</v>
      </c>
      <c r="D265" t="str">
        <f t="shared" si="4"/>
        <v>7210</v>
      </c>
    </row>
    <row r="266" spans="1:4">
      <c r="A266" s="25">
        <v>72103000</v>
      </c>
      <c r="B266" s="4">
        <v>1.4910000000000001</v>
      </c>
      <c r="C266" t="s">
        <v>20</v>
      </c>
      <c r="D266" t="str">
        <f t="shared" si="4"/>
        <v>7210</v>
      </c>
    </row>
    <row r="267" spans="1:4">
      <c r="A267" s="28">
        <v>72103000</v>
      </c>
      <c r="B267" s="6">
        <v>0.56699999999999995</v>
      </c>
      <c r="C267" t="s">
        <v>148</v>
      </c>
      <c r="D267" t="str">
        <f t="shared" si="4"/>
        <v>7210</v>
      </c>
    </row>
    <row r="268" spans="1:4" ht="15" thickBot="1">
      <c r="A268" s="26">
        <v>72103000</v>
      </c>
      <c r="B268" s="5">
        <v>0.14099999999999999</v>
      </c>
      <c r="C268" t="s">
        <v>29</v>
      </c>
      <c r="D268" t="str">
        <f t="shared" si="4"/>
        <v>7210</v>
      </c>
    </row>
    <row r="269" spans="1:4">
      <c r="A269" s="25">
        <v>72104100</v>
      </c>
      <c r="B269" s="4">
        <v>1.4910000000000001</v>
      </c>
      <c r="C269" t="s">
        <v>20</v>
      </c>
      <c r="D269" t="str">
        <f t="shared" si="4"/>
        <v>7210</v>
      </c>
    </row>
    <row r="270" spans="1:4">
      <c r="A270" s="28">
        <v>72104100</v>
      </c>
      <c r="B270" s="6">
        <v>0.56699999999999995</v>
      </c>
      <c r="C270" t="s">
        <v>148</v>
      </c>
      <c r="D270" t="str">
        <f t="shared" si="4"/>
        <v>7210</v>
      </c>
    </row>
    <row r="271" spans="1:4" ht="15" thickBot="1">
      <c r="A271" s="26">
        <v>72104100</v>
      </c>
      <c r="B271" s="5">
        <v>0.14099999999999999</v>
      </c>
      <c r="C271" t="s">
        <v>29</v>
      </c>
      <c r="D271" t="str">
        <f t="shared" si="4"/>
        <v>7210</v>
      </c>
    </row>
    <row r="272" spans="1:4">
      <c r="A272" s="25">
        <v>72104900</v>
      </c>
      <c r="B272" s="4">
        <v>1.4910000000000001</v>
      </c>
      <c r="C272" t="s">
        <v>20</v>
      </c>
      <c r="D272" t="str">
        <f t="shared" si="4"/>
        <v>7210</v>
      </c>
    </row>
    <row r="273" spans="1:4">
      <c r="A273" s="28">
        <v>72104900</v>
      </c>
      <c r="B273" s="6">
        <v>0.56699999999999995</v>
      </c>
      <c r="C273" t="s">
        <v>148</v>
      </c>
      <c r="D273" t="str">
        <f t="shared" si="4"/>
        <v>7210</v>
      </c>
    </row>
    <row r="274" spans="1:4" ht="15" thickBot="1">
      <c r="A274" s="26">
        <v>72104900</v>
      </c>
      <c r="B274" s="5">
        <v>0.14099999999999999</v>
      </c>
      <c r="C274" t="s">
        <v>29</v>
      </c>
      <c r="D274" t="str">
        <f t="shared" si="4"/>
        <v>7210</v>
      </c>
    </row>
    <row r="275" spans="1:4">
      <c r="A275" s="25">
        <v>72105000</v>
      </c>
      <c r="B275" s="4">
        <v>1.4910000000000001</v>
      </c>
      <c r="C275" t="s">
        <v>20</v>
      </c>
      <c r="D275" t="str">
        <f t="shared" si="4"/>
        <v>7210</v>
      </c>
    </row>
    <row r="276" spans="1:4">
      <c r="A276" s="28">
        <v>72105000</v>
      </c>
      <c r="B276" s="6">
        <v>0.56699999999999995</v>
      </c>
      <c r="C276" t="s">
        <v>148</v>
      </c>
      <c r="D276" t="str">
        <f t="shared" si="4"/>
        <v>7210</v>
      </c>
    </row>
    <row r="277" spans="1:4" ht="15" thickBot="1">
      <c r="A277" s="26">
        <v>72105000</v>
      </c>
      <c r="B277" s="5">
        <v>0.14099999999999999</v>
      </c>
      <c r="C277" t="s">
        <v>29</v>
      </c>
      <c r="D277" t="str">
        <f t="shared" si="4"/>
        <v>7210</v>
      </c>
    </row>
    <row r="278" spans="1:4">
      <c r="A278" s="25">
        <v>72106100</v>
      </c>
      <c r="B278" s="4">
        <v>1.4910000000000001</v>
      </c>
      <c r="C278" t="s">
        <v>20</v>
      </c>
      <c r="D278" t="str">
        <f t="shared" si="4"/>
        <v>7210</v>
      </c>
    </row>
    <row r="279" spans="1:4">
      <c r="A279" s="28">
        <v>72106100</v>
      </c>
      <c r="B279" s="6">
        <v>0.56699999999999995</v>
      </c>
      <c r="C279" t="s">
        <v>148</v>
      </c>
      <c r="D279" t="str">
        <f t="shared" si="4"/>
        <v>7210</v>
      </c>
    </row>
    <row r="280" spans="1:4" ht="15" thickBot="1">
      <c r="A280" s="26">
        <v>72106100</v>
      </c>
      <c r="B280" s="5">
        <v>0.14099999999999999</v>
      </c>
      <c r="C280" t="s">
        <v>29</v>
      </c>
      <c r="D280" t="str">
        <f t="shared" si="4"/>
        <v>7210</v>
      </c>
    </row>
    <row r="281" spans="1:4">
      <c r="A281" s="25">
        <v>72106900</v>
      </c>
      <c r="B281" s="4">
        <v>1.4910000000000001</v>
      </c>
      <c r="C281" t="s">
        <v>20</v>
      </c>
      <c r="D281" t="str">
        <f t="shared" si="4"/>
        <v>7210</v>
      </c>
    </row>
    <row r="282" spans="1:4">
      <c r="A282" s="28">
        <v>72106900</v>
      </c>
      <c r="B282" s="6">
        <v>0.56699999999999995</v>
      </c>
      <c r="C282" t="s">
        <v>148</v>
      </c>
      <c r="D282" t="str">
        <f t="shared" si="4"/>
        <v>7210</v>
      </c>
    </row>
    <row r="283" spans="1:4" ht="15" thickBot="1">
      <c r="A283" s="26">
        <v>72106900</v>
      </c>
      <c r="B283" s="5">
        <v>0.14099999999999999</v>
      </c>
      <c r="C283" t="s">
        <v>29</v>
      </c>
      <c r="D283" t="str">
        <f t="shared" si="4"/>
        <v>7210</v>
      </c>
    </row>
    <row r="284" spans="1:4">
      <c r="A284" s="25">
        <v>72107010</v>
      </c>
      <c r="B284" s="4">
        <v>1.4910000000000001</v>
      </c>
      <c r="C284" t="s">
        <v>20</v>
      </c>
      <c r="D284" t="str">
        <f t="shared" si="4"/>
        <v>7210</v>
      </c>
    </row>
    <row r="285" spans="1:4">
      <c r="A285" s="28">
        <v>72107010</v>
      </c>
      <c r="B285" s="6">
        <v>0.56699999999999995</v>
      </c>
      <c r="C285" t="s">
        <v>148</v>
      </c>
      <c r="D285" t="str">
        <f t="shared" si="4"/>
        <v>7210</v>
      </c>
    </row>
    <row r="286" spans="1:4" ht="15" thickBot="1">
      <c r="A286" s="26">
        <v>72107010</v>
      </c>
      <c r="B286" s="5">
        <v>0.14099999999999999</v>
      </c>
      <c r="C286" t="s">
        <v>29</v>
      </c>
      <c r="D286" t="str">
        <f t="shared" si="4"/>
        <v>7210</v>
      </c>
    </row>
    <row r="287" spans="1:4">
      <c r="A287" s="25">
        <v>72107080</v>
      </c>
      <c r="B287" s="4">
        <v>1.4910000000000001</v>
      </c>
      <c r="C287" t="s">
        <v>20</v>
      </c>
      <c r="D287" t="str">
        <f t="shared" si="4"/>
        <v>7210</v>
      </c>
    </row>
    <row r="288" spans="1:4">
      <c r="A288" s="28">
        <v>72107080</v>
      </c>
      <c r="B288" s="6">
        <v>0.56699999999999995</v>
      </c>
      <c r="C288" t="s">
        <v>148</v>
      </c>
      <c r="D288" t="str">
        <f t="shared" si="4"/>
        <v>7210</v>
      </c>
    </row>
    <row r="289" spans="1:4" ht="15" thickBot="1">
      <c r="A289" s="26">
        <v>72107080</v>
      </c>
      <c r="B289" s="5">
        <v>0.14099999999999999</v>
      </c>
      <c r="C289" t="s">
        <v>29</v>
      </c>
      <c r="D289" t="str">
        <f t="shared" si="4"/>
        <v>7210</v>
      </c>
    </row>
    <row r="290" spans="1:4">
      <c r="A290" s="25">
        <v>72109030</v>
      </c>
      <c r="B290" s="4">
        <v>1.4910000000000001</v>
      </c>
      <c r="C290" t="s">
        <v>20</v>
      </c>
      <c r="D290" t="str">
        <f t="shared" si="4"/>
        <v>7210</v>
      </c>
    </row>
    <row r="291" spans="1:4">
      <c r="A291" s="28">
        <v>72109030</v>
      </c>
      <c r="B291" s="6">
        <v>0.56699999999999995</v>
      </c>
      <c r="C291" t="s">
        <v>148</v>
      </c>
      <c r="D291" t="str">
        <f t="shared" si="4"/>
        <v>7210</v>
      </c>
    </row>
    <row r="292" spans="1:4" ht="15" thickBot="1">
      <c r="A292" s="26">
        <v>72109030</v>
      </c>
      <c r="B292" s="5">
        <v>0.14099999999999999</v>
      </c>
      <c r="C292" t="s">
        <v>29</v>
      </c>
      <c r="D292" t="str">
        <f t="shared" si="4"/>
        <v>7210</v>
      </c>
    </row>
    <row r="293" spans="1:4">
      <c r="A293" s="25">
        <v>72109040</v>
      </c>
      <c r="B293" s="4">
        <v>1.4910000000000001</v>
      </c>
      <c r="C293" t="s">
        <v>20</v>
      </c>
      <c r="D293" t="str">
        <f t="shared" si="4"/>
        <v>7210</v>
      </c>
    </row>
    <row r="294" spans="1:4">
      <c r="A294" s="28">
        <v>72109040</v>
      </c>
      <c r="B294" s="6">
        <v>0.56699999999999995</v>
      </c>
      <c r="C294" t="s">
        <v>148</v>
      </c>
      <c r="D294" t="str">
        <f t="shared" si="4"/>
        <v>7210</v>
      </c>
    </row>
    <row r="295" spans="1:4" ht="15" thickBot="1">
      <c r="A295" s="26">
        <v>72109040</v>
      </c>
      <c r="B295" s="5">
        <v>0.14099999999999999</v>
      </c>
      <c r="C295" t="s">
        <v>29</v>
      </c>
      <c r="D295" t="str">
        <f t="shared" si="4"/>
        <v>7210</v>
      </c>
    </row>
    <row r="296" spans="1:4">
      <c r="A296" s="25">
        <v>72109080</v>
      </c>
      <c r="B296" s="4">
        <v>1.4910000000000001</v>
      </c>
      <c r="C296" t="s">
        <v>20</v>
      </c>
      <c r="D296" t="str">
        <f t="shared" si="4"/>
        <v>7210</v>
      </c>
    </row>
    <row r="297" spans="1:4">
      <c r="A297" s="28">
        <v>72109080</v>
      </c>
      <c r="B297" s="6">
        <v>0.56699999999999995</v>
      </c>
      <c r="C297" t="s">
        <v>148</v>
      </c>
      <c r="D297" t="str">
        <f t="shared" si="4"/>
        <v>7210</v>
      </c>
    </row>
    <row r="298" spans="1:4" ht="15" thickBot="1">
      <c r="A298" s="26">
        <v>72109080</v>
      </c>
      <c r="B298" s="5">
        <v>0.14099999999999999</v>
      </c>
      <c r="C298" t="s">
        <v>29</v>
      </c>
      <c r="D298" t="str">
        <f t="shared" si="4"/>
        <v>7210</v>
      </c>
    </row>
    <row r="299" spans="1:4">
      <c r="A299" s="25">
        <v>72111300</v>
      </c>
      <c r="B299" s="4">
        <v>1.37</v>
      </c>
      <c r="C299" t="s">
        <v>20</v>
      </c>
      <c r="D299" t="str">
        <f t="shared" si="4"/>
        <v>7211</v>
      </c>
    </row>
    <row r="300" spans="1:4">
      <c r="A300" s="28">
        <v>72111300</v>
      </c>
      <c r="B300" s="6">
        <v>0.48099999999999998</v>
      </c>
      <c r="C300" t="s">
        <v>148</v>
      </c>
      <c r="D300" t="str">
        <f t="shared" si="4"/>
        <v>7211</v>
      </c>
    </row>
    <row r="301" spans="1:4" ht="15" thickBot="1">
      <c r="A301" s="26">
        <v>72111300</v>
      </c>
      <c r="B301" s="5">
        <v>7.1999999999999995E-2</v>
      </c>
      <c r="C301" t="s">
        <v>29</v>
      </c>
      <c r="D301" t="str">
        <f t="shared" si="4"/>
        <v>7211</v>
      </c>
    </row>
    <row r="302" spans="1:4">
      <c r="A302" s="25">
        <v>72111400</v>
      </c>
      <c r="B302" s="4">
        <v>1.37</v>
      </c>
      <c r="C302" t="s">
        <v>20</v>
      </c>
      <c r="D302" t="str">
        <f t="shared" si="4"/>
        <v>7211</v>
      </c>
    </row>
    <row r="303" spans="1:4">
      <c r="A303" s="28">
        <v>72111400</v>
      </c>
      <c r="B303" s="6">
        <v>0.48099999999999998</v>
      </c>
      <c r="C303" t="s">
        <v>148</v>
      </c>
      <c r="D303" t="str">
        <f t="shared" si="4"/>
        <v>7211</v>
      </c>
    </row>
    <row r="304" spans="1:4" ht="15" thickBot="1">
      <c r="A304" s="26">
        <v>72111400</v>
      </c>
      <c r="B304" s="5">
        <v>7.1999999999999995E-2</v>
      </c>
      <c r="C304" t="s">
        <v>29</v>
      </c>
      <c r="D304" t="str">
        <f t="shared" si="4"/>
        <v>7211</v>
      </c>
    </row>
    <row r="305" spans="1:4">
      <c r="A305" s="25">
        <v>72111900</v>
      </c>
      <c r="B305" s="4">
        <v>1.37</v>
      </c>
      <c r="C305" t="s">
        <v>20</v>
      </c>
      <c r="D305" t="str">
        <f t="shared" si="4"/>
        <v>7211</v>
      </c>
    </row>
    <row r="306" spans="1:4">
      <c r="A306" s="28">
        <v>72111900</v>
      </c>
      <c r="B306" s="6">
        <v>0.48099999999999998</v>
      </c>
      <c r="C306" t="s">
        <v>148</v>
      </c>
      <c r="D306" t="str">
        <f t="shared" si="4"/>
        <v>7211</v>
      </c>
    </row>
    <row r="307" spans="1:4" ht="15" thickBot="1">
      <c r="A307" s="26">
        <v>72111900</v>
      </c>
      <c r="B307" s="5">
        <v>7.1999999999999995E-2</v>
      </c>
      <c r="C307" t="s">
        <v>29</v>
      </c>
      <c r="D307" t="str">
        <f t="shared" si="4"/>
        <v>7211</v>
      </c>
    </row>
    <row r="308" spans="1:4">
      <c r="A308" s="25">
        <v>72112320</v>
      </c>
      <c r="B308" s="4">
        <v>1.458</v>
      </c>
      <c r="C308" t="s">
        <v>20</v>
      </c>
      <c r="D308" t="str">
        <f t="shared" si="4"/>
        <v>7211</v>
      </c>
    </row>
    <row r="309" spans="1:4">
      <c r="A309" s="28">
        <v>72112320</v>
      </c>
      <c r="B309" s="6">
        <v>0.53300000000000003</v>
      </c>
      <c r="C309" t="s">
        <v>148</v>
      </c>
      <c r="D309" t="str">
        <f t="shared" si="4"/>
        <v>7211</v>
      </c>
    </row>
    <row r="310" spans="1:4" ht="15" thickBot="1">
      <c r="A310" s="26">
        <v>72112320</v>
      </c>
      <c r="B310" s="5">
        <v>0.108</v>
      </c>
      <c r="C310" t="s">
        <v>29</v>
      </c>
      <c r="D310" t="str">
        <f t="shared" si="4"/>
        <v>7211</v>
      </c>
    </row>
    <row r="311" spans="1:4">
      <c r="A311" s="25">
        <v>72112330</v>
      </c>
      <c r="B311" s="4">
        <v>1.458</v>
      </c>
      <c r="C311" t="s">
        <v>20</v>
      </c>
      <c r="D311" t="str">
        <f t="shared" si="4"/>
        <v>7211</v>
      </c>
    </row>
    <row r="312" spans="1:4">
      <c r="A312" s="28">
        <v>72112330</v>
      </c>
      <c r="B312" s="6">
        <v>0.53300000000000003</v>
      </c>
      <c r="C312" t="s">
        <v>148</v>
      </c>
      <c r="D312" t="str">
        <f t="shared" si="4"/>
        <v>7211</v>
      </c>
    </row>
    <row r="313" spans="1:4" ht="15" thickBot="1">
      <c r="A313" s="26">
        <v>72112330</v>
      </c>
      <c r="B313" s="5">
        <v>0.108</v>
      </c>
      <c r="C313" t="s">
        <v>29</v>
      </c>
      <c r="D313" t="str">
        <f t="shared" si="4"/>
        <v>7211</v>
      </c>
    </row>
    <row r="314" spans="1:4">
      <c r="A314" s="25">
        <v>72112380</v>
      </c>
      <c r="B314" s="4">
        <v>1.458</v>
      </c>
      <c r="C314" t="s">
        <v>20</v>
      </c>
      <c r="D314" t="str">
        <f t="shared" si="4"/>
        <v>7211</v>
      </c>
    </row>
    <row r="315" spans="1:4">
      <c r="A315" s="28">
        <v>72112380</v>
      </c>
      <c r="B315" s="6">
        <v>0.53300000000000003</v>
      </c>
      <c r="C315" t="s">
        <v>148</v>
      </c>
      <c r="D315" t="str">
        <f t="shared" si="4"/>
        <v>7211</v>
      </c>
    </row>
    <row r="316" spans="1:4" ht="15" thickBot="1">
      <c r="A316" s="26">
        <v>72112380</v>
      </c>
      <c r="B316" s="5">
        <v>0.108</v>
      </c>
      <c r="C316" t="s">
        <v>29</v>
      </c>
      <c r="D316" t="str">
        <f t="shared" si="4"/>
        <v>7211</v>
      </c>
    </row>
    <row r="317" spans="1:4">
      <c r="A317" s="25">
        <v>72112900</v>
      </c>
      <c r="B317" s="4">
        <v>1.458</v>
      </c>
      <c r="C317" t="s">
        <v>20</v>
      </c>
      <c r="D317" t="str">
        <f t="shared" si="4"/>
        <v>7211</v>
      </c>
    </row>
    <row r="318" spans="1:4">
      <c r="A318" s="28">
        <v>72112900</v>
      </c>
      <c r="B318" s="6">
        <v>0.53300000000000003</v>
      </c>
      <c r="C318" t="s">
        <v>148</v>
      </c>
      <c r="D318" t="str">
        <f t="shared" si="4"/>
        <v>7211</v>
      </c>
    </row>
    <row r="319" spans="1:4" ht="15" thickBot="1">
      <c r="A319" s="26">
        <v>72112900</v>
      </c>
      <c r="B319" s="5">
        <v>0.108</v>
      </c>
      <c r="C319" t="s">
        <v>29</v>
      </c>
      <c r="D319" t="str">
        <f t="shared" si="4"/>
        <v>7211</v>
      </c>
    </row>
    <row r="320" spans="1:4">
      <c r="A320" s="25">
        <v>72119020</v>
      </c>
      <c r="B320" s="4">
        <v>1.458</v>
      </c>
      <c r="C320" t="s">
        <v>20</v>
      </c>
      <c r="D320" t="str">
        <f t="shared" si="4"/>
        <v>7211</v>
      </c>
    </row>
    <row r="321" spans="1:4">
      <c r="A321" s="28">
        <v>72119020</v>
      </c>
      <c r="B321" s="6">
        <v>0.53300000000000003</v>
      </c>
      <c r="C321" t="s">
        <v>148</v>
      </c>
      <c r="D321" t="str">
        <f t="shared" si="4"/>
        <v>7211</v>
      </c>
    </row>
    <row r="322" spans="1:4" ht="15" thickBot="1">
      <c r="A322" s="26">
        <v>72119020</v>
      </c>
      <c r="B322" s="5">
        <v>0.108</v>
      </c>
      <c r="C322" t="s">
        <v>29</v>
      </c>
      <c r="D322" t="str">
        <f t="shared" ref="D322:D385" si="5">LEFT(A322,4)</f>
        <v>7211</v>
      </c>
    </row>
    <row r="323" spans="1:4">
      <c r="A323" s="25">
        <v>72119080</v>
      </c>
      <c r="B323" s="4">
        <v>1.458</v>
      </c>
      <c r="C323" t="s">
        <v>20</v>
      </c>
      <c r="D323" t="str">
        <f t="shared" si="5"/>
        <v>7211</v>
      </c>
    </row>
    <row r="324" spans="1:4">
      <c r="A324" s="28">
        <v>72119080</v>
      </c>
      <c r="B324" s="6">
        <v>0.53300000000000003</v>
      </c>
      <c r="C324" t="s">
        <v>148</v>
      </c>
      <c r="D324" t="str">
        <f t="shared" si="5"/>
        <v>7211</v>
      </c>
    </row>
    <row r="325" spans="1:4" ht="15" thickBot="1">
      <c r="A325" s="26">
        <v>72119080</v>
      </c>
      <c r="B325" s="5">
        <v>0.108</v>
      </c>
      <c r="C325" t="s">
        <v>29</v>
      </c>
      <c r="D325" t="str">
        <f t="shared" si="5"/>
        <v>7211</v>
      </c>
    </row>
    <row r="326" spans="1:4">
      <c r="A326" s="25">
        <v>72121010</v>
      </c>
      <c r="B326" s="4">
        <v>1.4910000000000001</v>
      </c>
      <c r="C326" t="s">
        <v>20</v>
      </c>
      <c r="D326" t="str">
        <f t="shared" si="5"/>
        <v>7212</v>
      </c>
    </row>
    <row r="327" spans="1:4">
      <c r="A327" s="28">
        <v>72121010</v>
      </c>
      <c r="B327" s="6">
        <v>0.56699999999999995</v>
      </c>
      <c r="C327" t="s">
        <v>148</v>
      </c>
      <c r="D327" t="str">
        <f t="shared" si="5"/>
        <v>7212</v>
      </c>
    </row>
    <row r="328" spans="1:4" ht="15" thickBot="1">
      <c r="A328" s="26">
        <v>72121010</v>
      </c>
      <c r="B328" s="5">
        <v>0.14099999999999999</v>
      </c>
      <c r="C328" t="s">
        <v>29</v>
      </c>
      <c r="D328" t="str">
        <f t="shared" si="5"/>
        <v>7212</v>
      </c>
    </row>
    <row r="329" spans="1:4">
      <c r="A329" s="25">
        <v>72121090</v>
      </c>
      <c r="B329" s="4">
        <v>1.4910000000000001</v>
      </c>
      <c r="C329" t="s">
        <v>20</v>
      </c>
      <c r="D329" t="str">
        <f t="shared" si="5"/>
        <v>7212</v>
      </c>
    </row>
    <row r="330" spans="1:4">
      <c r="A330" s="28">
        <v>72121090</v>
      </c>
      <c r="B330" s="6">
        <v>0.56699999999999995</v>
      </c>
      <c r="C330" t="s">
        <v>148</v>
      </c>
      <c r="D330" t="str">
        <f t="shared" si="5"/>
        <v>7212</v>
      </c>
    </row>
    <row r="331" spans="1:4" ht="15" thickBot="1">
      <c r="A331" s="26">
        <v>72121090</v>
      </c>
      <c r="B331" s="5">
        <v>0.14099999999999999</v>
      </c>
      <c r="C331" t="s">
        <v>29</v>
      </c>
      <c r="D331" t="str">
        <f t="shared" si="5"/>
        <v>7212</v>
      </c>
    </row>
    <row r="332" spans="1:4">
      <c r="A332" s="25">
        <v>72122000</v>
      </c>
      <c r="B332" s="4">
        <v>1.4910000000000001</v>
      </c>
      <c r="C332" t="s">
        <v>20</v>
      </c>
      <c r="D332" t="str">
        <f t="shared" si="5"/>
        <v>7212</v>
      </c>
    </row>
    <row r="333" spans="1:4">
      <c r="A333" s="28">
        <v>72122000</v>
      </c>
      <c r="B333" s="6">
        <v>0.56699999999999995</v>
      </c>
      <c r="C333" t="s">
        <v>148</v>
      </c>
      <c r="D333" t="str">
        <f t="shared" si="5"/>
        <v>7212</v>
      </c>
    </row>
    <row r="334" spans="1:4" ht="15" thickBot="1">
      <c r="A334" s="26">
        <v>72122000</v>
      </c>
      <c r="B334" s="5">
        <v>0.14099999999999999</v>
      </c>
      <c r="C334" t="s">
        <v>29</v>
      </c>
      <c r="D334" t="str">
        <f t="shared" si="5"/>
        <v>7212</v>
      </c>
    </row>
    <row r="335" spans="1:4">
      <c r="A335" s="25">
        <v>72123000</v>
      </c>
      <c r="B335" s="4">
        <v>1.4910000000000001</v>
      </c>
      <c r="C335" t="s">
        <v>20</v>
      </c>
      <c r="D335" t="str">
        <f t="shared" si="5"/>
        <v>7212</v>
      </c>
    </row>
    <row r="336" spans="1:4">
      <c r="A336" s="28">
        <v>72123000</v>
      </c>
      <c r="B336" s="6">
        <v>0.56699999999999995</v>
      </c>
      <c r="C336" t="s">
        <v>148</v>
      </c>
      <c r="D336" t="str">
        <f t="shared" si="5"/>
        <v>7212</v>
      </c>
    </row>
    <row r="337" spans="1:4" ht="15" thickBot="1">
      <c r="A337" s="26">
        <v>72123000</v>
      </c>
      <c r="B337" s="5">
        <v>0.14099999999999999</v>
      </c>
      <c r="C337" t="s">
        <v>29</v>
      </c>
      <c r="D337" t="str">
        <f t="shared" si="5"/>
        <v>7212</v>
      </c>
    </row>
    <row r="338" spans="1:4">
      <c r="A338" s="25">
        <v>72124020</v>
      </c>
      <c r="B338" s="4">
        <v>1.4910000000000001</v>
      </c>
      <c r="C338" t="s">
        <v>20</v>
      </c>
      <c r="D338" t="str">
        <f t="shared" si="5"/>
        <v>7212</v>
      </c>
    </row>
    <row r="339" spans="1:4">
      <c r="A339" s="28">
        <v>72124020</v>
      </c>
      <c r="B339" s="6">
        <v>0.56699999999999995</v>
      </c>
      <c r="C339" t="s">
        <v>148</v>
      </c>
      <c r="D339" t="str">
        <f t="shared" si="5"/>
        <v>7212</v>
      </c>
    </row>
    <row r="340" spans="1:4" ht="15" thickBot="1">
      <c r="A340" s="26">
        <v>72124020</v>
      </c>
      <c r="B340" s="5">
        <v>0.14099999999999999</v>
      </c>
      <c r="C340" t="s">
        <v>29</v>
      </c>
      <c r="D340" t="str">
        <f t="shared" si="5"/>
        <v>7212</v>
      </c>
    </row>
    <row r="341" spans="1:4">
      <c r="A341" s="25">
        <v>72124080</v>
      </c>
      <c r="B341" s="4">
        <v>1.4910000000000001</v>
      </c>
      <c r="C341" t="s">
        <v>20</v>
      </c>
      <c r="D341" t="str">
        <f t="shared" si="5"/>
        <v>7212</v>
      </c>
    </row>
    <row r="342" spans="1:4">
      <c r="A342" s="28">
        <v>72124080</v>
      </c>
      <c r="B342" s="6">
        <v>0.56699999999999995</v>
      </c>
      <c r="C342" t="s">
        <v>148</v>
      </c>
      <c r="D342" t="str">
        <f t="shared" si="5"/>
        <v>7212</v>
      </c>
    </row>
    <row r="343" spans="1:4" ht="15" thickBot="1">
      <c r="A343" s="26">
        <v>72124080</v>
      </c>
      <c r="B343" s="5">
        <v>0.14099999999999999</v>
      </c>
      <c r="C343" t="s">
        <v>29</v>
      </c>
      <c r="D343" t="str">
        <f t="shared" si="5"/>
        <v>7212</v>
      </c>
    </row>
    <row r="344" spans="1:4">
      <c r="A344" s="25">
        <v>72125020</v>
      </c>
      <c r="B344" s="4">
        <v>1.4910000000000001</v>
      </c>
      <c r="C344" t="s">
        <v>20</v>
      </c>
      <c r="D344" t="str">
        <f t="shared" si="5"/>
        <v>7212</v>
      </c>
    </row>
    <row r="345" spans="1:4">
      <c r="A345" s="28">
        <v>72125020</v>
      </c>
      <c r="B345" s="6">
        <v>0.56699999999999995</v>
      </c>
      <c r="C345" t="s">
        <v>148</v>
      </c>
      <c r="D345" t="str">
        <f t="shared" si="5"/>
        <v>7212</v>
      </c>
    </row>
    <row r="346" spans="1:4" ht="15" thickBot="1">
      <c r="A346" s="26">
        <v>72125020</v>
      </c>
      <c r="B346" s="5">
        <v>0.14099999999999999</v>
      </c>
      <c r="C346" t="s">
        <v>29</v>
      </c>
      <c r="D346" t="str">
        <f t="shared" si="5"/>
        <v>7212</v>
      </c>
    </row>
    <row r="347" spans="1:4">
      <c r="A347" s="25">
        <v>72125030</v>
      </c>
      <c r="B347" s="4">
        <v>1.4910000000000001</v>
      </c>
      <c r="C347" t="s">
        <v>20</v>
      </c>
      <c r="D347" t="str">
        <f t="shared" si="5"/>
        <v>7212</v>
      </c>
    </row>
    <row r="348" spans="1:4">
      <c r="A348" s="28">
        <v>72125030</v>
      </c>
      <c r="B348" s="6">
        <v>0.56699999999999995</v>
      </c>
      <c r="C348" t="s">
        <v>148</v>
      </c>
      <c r="D348" t="str">
        <f t="shared" si="5"/>
        <v>7212</v>
      </c>
    </row>
    <row r="349" spans="1:4" ht="15" thickBot="1">
      <c r="A349" s="26">
        <v>72125030</v>
      </c>
      <c r="B349" s="5">
        <v>0.14099999999999999</v>
      </c>
      <c r="C349" t="s">
        <v>29</v>
      </c>
      <c r="D349" t="str">
        <f t="shared" si="5"/>
        <v>7212</v>
      </c>
    </row>
    <row r="350" spans="1:4">
      <c r="A350" s="25">
        <v>72125040</v>
      </c>
      <c r="B350" s="4">
        <v>1.4910000000000001</v>
      </c>
      <c r="C350" t="s">
        <v>20</v>
      </c>
      <c r="D350" t="str">
        <f t="shared" si="5"/>
        <v>7212</v>
      </c>
    </row>
    <row r="351" spans="1:4">
      <c r="A351" s="28">
        <v>72125040</v>
      </c>
      <c r="B351" s="6">
        <v>0.56699999999999995</v>
      </c>
      <c r="C351" t="s">
        <v>148</v>
      </c>
      <c r="D351" t="str">
        <f t="shared" si="5"/>
        <v>7212</v>
      </c>
    </row>
    <row r="352" spans="1:4" ht="15" thickBot="1">
      <c r="A352" s="26">
        <v>72125040</v>
      </c>
      <c r="B352" s="5">
        <v>0.14099999999999999</v>
      </c>
      <c r="C352" t="s">
        <v>29</v>
      </c>
      <c r="D352" t="str">
        <f t="shared" si="5"/>
        <v>7212</v>
      </c>
    </row>
    <row r="353" spans="1:4">
      <c r="A353" s="25">
        <v>72125061</v>
      </c>
      <c r="B353" s="4">
        <v>1.4910000000000001</v>
      </c>
      <c r="C353" t="s">
        <v>20</v>
      </c>
      <c r="D353" t="str">
        <f t="shared" si="5"/>
        <v>7212</v>
      </c>
    </row>
    <row r="354" spans="1:4">
      <c r="A354" s="28">
        <v>72125061</v>
      </c>
      <c r="B354" s="6">
        <v>0.56699999999999995</v>
      </c>
      <c r="C354" t="s">
        <v>148</v>
      </c>
      <c r="D354" t="str">
        <f t="shared" si="5"/>
        <v>7212</v>
      </c>
    </row>
    <row r="355" spans="1:4" ht="15" thickBot="1">
      <c r="A355" s="26">
        <v>72125061</v>
      </c>
      <c r="B355" s="5">
        <v>0.14099999999999999</v>
      </c>
      <c r="C355" t="s">
        <v>29</v>
      </c>
      <c r="D355" t="str">
        <f t="shared" si="5"/>
        <v>7212</v>
      </c>
    </row>
    <row r="356" spans="1:4">
      <c r="A356" s="25">
        <v>72125069</v>
      </c>
      <c r="B356" s="4">
        <v>1.4910000000000001</v>
      </c>
      <c r="C356" t="s">
        <v>20</v>
      </c>
      <c r="D356" t="str">
        <f t="shared" si="5"/>
        <v>7212</v>
      </c>
    </row>
    <row r="357" spans="1:4">
      <c r="A357" s="28">
        <v>72125069</v>
      </c>
      <c r="B357" s="6">
        <v>0.56699999999999995</v>
      </c>
      <c r="C357" t="s">
        <v>148</v>
      </c>
      <c r="D357" t="str">
        <f t="shared" si="5"/>
        <v>7212</v>
      </c>
    </row>
    <row r="358" spans="1:4" ht="15" thickBot="1">
      <c r="A358" s="26">
        <v>72125069</v>
      </c>
      <c r="B358" s="5">
        <v>0.14099999999999999</v>
      </c>
      <c r="C358" t="s">
        <v>29</v>
      </c>
      <c r="D358" t="str">
        <f t="shared" si="5"/>
        <v>7212</v>
      </c>
    </row>
    <row r="359" spans="1:4">
      <c r="A359" s="25">
        <v>72125090</v>
      </c>
      <c r="B359" s="4">
        <v>1.4910000000000001</v>
      </c>
      <c r="C359" t="s">
        <v>20</v>
      </c>
      <c r="D359" t="str">
        <f t="shared" si="5"/>
        <v>7212</v>
      </c>
    </row>
    <row r="360" spans="1:4">
      <c r="A360" s="28">
        <v>72125090</v>
      </c>
      <c r="B360" s="6">
        <v>0.56699999999999995</v>
      </c>
      <c r="C360" t="s">
        <v>148</v>
      </c>
      <c r="D360" t="str">
        <f t="shared" si="5"/>
        <v>7212</v>
      </c>
    </row>
    <row r="361" spans="1:4" ht="15" thickBot="1">
      <c r="A361" s="26">
        <v>72125090</v>
      </c>
      <c r="B361" s="5">
        <v>0.14099999999999999</v>
      </c>
      <c r="C361" t="s">
        <v>29</v>
      </c>
      <c r="D361" t="str">
        <f t="shared" si="5"/>
        <v>7212</v>
      </c>
    </row>
    <row r="362" spans="1:4">
      <c r="A362" s="25">
        <v>72126000</v>
      </c>
      <c r="B362" s="4">
        <v>1.4910000000000001</v>
      </c>
      <c r="C362" t="s">
        <v>20</v>
      </c>
      <c r="D362" t="str">
        <f t="shared" si="5"/>
        <v>7212</v>
      </c>
    </row>
    <row r="363" spans="1:4">
      <c r="A363" s="28">
        <v>72126000</v>
      </c>
      <c r="B363" s="6">
        <v>0.56699999999999995</v>
      </c>
      <c r="C363" t="s">
        <v>148</v>
      </c>
      <c r="D363" t="str">
        <f t="shared" si="5"/>
        <v>7212</v>
      </c>
    </row>
    <row r="364" spans="1:4" ht="15" thickBot="1">
      <c r="A364" s="26">
        <v>72126000</v>
      </c>
      <c r="B364" s="5">
        <v>0.14099999999999999</v>
      </c>
      <c r="C364" t="s">
        <v>29</v>
      </c>
      <c r="D364" t="str">
        <f t="shared" si="5"/>
        <v>7212</v>
      </c>
    </row>
    <row r="365" spans="1:4">
      <c r="A365" s="25">
        <v>72131000</v>
      </c>
      <c r="B365" s="4">
        <v>1.3640000000000001</v>
      </c>
      <c r="C365" t="s">
        <v>20</v>
      </c>
      <c r="D365" t="str">
        <f t="shared" si="5"/>
        <v>7213</v>
      </c>
    </row>
    <row r="366" spans="1:4">
      <c r="A366" s="28">
        <v>72131000</v>
      </c>
      <c r="B366" s="6">
        <v>0.47499999999999998</v>
      </c>
      <c r="C366" t="s">
        <v>148</v>
      </c>
      <c r="D366" t="str">
        <f t="shared" si="5"/>
        <v>7213</v>
      </c>
    </row>
    <row r="367" spans="1:4" ht="15" thickBot="1">
      <c r="A367" s="26">
        <v>72131000</v>
      </c>
      <c r="B367" s="5">
        <v>6.6000000000000003E-2</v>
      </c>
      <c r="C367" t="s">
        <v>29</v>
      </c>
      <c r="D367" t="str">
        <f t="shared" si="5"/>
        <v>7213</v>
      </c>
    </row>
    <row r="368" spans="1:4">
      <c r="A368" s="25">
        <v>72132000</v>
      </c>
      <c r="B368" s="4">
        <v>1.3640000000000001</v>
      </c>
      <c r="C368" t="s">
        <v>20</v>
      </c>
      <c r="D368" t="str">
        <f t="shared" si="5"/>
        <v>7213</v>
      </c>
    </row>
    <row r="369" spans="1:4">
      <c r="A369" s="28">
        <v>72132000</v>
      </c>
      <c r="B369" s="6">
        <v>0.47499999999999998</v>
      </c>
      <c r="C369" t="s">
        <v>148</v>
      </c>
      <c r="D369" t="str">
        <f t="shared" si="5"/>
        <v>7213</v>
      </c>
    </row>
    <row r="370" spans="1:4" ht="15" thickBot="1">
      <c r="A370" s="26">
        <v>72132000</v>
      </c>
      <c r="B370" s="5">
        <v>6.6000000000000003E-2</v>
      </c>
      <c r="C370" t="s">
        <v>29</v>
      </c>
      <c r="D370" t="str">
        <f t="shared" si="5"/>
        <v>7213</v>
      </c>
    </row>
    <row r="371" spans="1:4">
      <c r="A371" s="25">
        <v>72139110</v>
      </c>
      <c r="B371" s="4">
        <v>1.3640000000000001</v>
      </c>
      <c r="C371" t="s">
        <v>20</v>
      </c>
      <c r="D371" t="str">
        <f t="shared" si="5"/>
        <v>7213</v>
      </c>
    </row>
    <row r="372" spans="1:4">
      <c r="A372" s="28">
        <v>72139110</v>
      </c>
      <c r="B372" s="6">
        <v>0.47499999999999998</v>
      </c>
      <c r="C372" t="s">
        <v>148</v>
      </c>
      <c r="D372" t="str">
        <f t="shared" si="5"/>
        <v>7213</v>
      </c>
    </row>
    <row r="373" spans="1:4" ht="15" thickBot="1">
      <c r="A373" s="26">
        <v>72139110</v>
      </c>
      <c r="B373" s="5">
        <v>6.6000000000000003E-2</v>
      </c>
      <c r="C373" t="s">
        <v>29</v>
      </c>
      <c r="D373" t="str">
        <f t="shared" si="5"/>
        <v>7213</v>
      </c>
    </row>
    <row r="374" spans="1:4">
      <c r="A374" s="25">
        <v>72139120</v>
      </c>
      <c r="B374" s="4">
        <v>1.3640000000000001</v>
      </c>
      <c r="C374" t="s">
        <v>20</v>
      </c>
      <c r="D374" t="str">
        <f t="shared" si="5"/>
        <v>7213</v>
      </c>
    </row>
    <row r="375" spans="1:4">
      <c r="A375" s="28">
        <v>72139120</v>
      </c>
      <c r="B375" s="6">
        <v>0.47499999999999998</v>
      </c>
      <c r="C375" t="s">
        <v>148</v>
      </c>
      <c r="D375" t="str">
        <f t="shared" si="5"/>
        <v>7213</v>
      </c>
    </row>
    <row r="376" spans="1:4" ht="15" thickBot="1">
      <c r="A376" s="26">
        <v>72139120</v>
      </c>
      <c r="B376" s="5">
        <v>6.6000000000000003E-2</v>
      </c>
      <c r="C376" t="s">
        <v>29</v>
      </c>
      <c r="D376" t="str">
        <f t="shared" si="5"/>
        <v>7213</v>
      </c>
    </row>
    <row r="377" spans="1:4">
      <c r="A377" s="25">
        <v>72139141</v>
      </c>
      <c r="B377" s="4">
        <v>1.3640000000000001</v>
      </c>
      <c r="C377" t="s">
        <v>20</v>
      </c>
      <c r="D377" t="str">
        <f t="shared" si="5"/>
        <v>7213</v>
      </c>
    </row>
    <row r="378" spans="1:4">
      <c r="A378" s="28">
        <v>72139141</v>
      </c>
      <c r="B378" s="6">
        <v>0.47499999999999998</v>
      </c>
      <c r="C378" t="s">
        <v>148</v>
      </c>
      <c r="D378" t="str">
        <f t="shared" si="5"/>
        <v>7213</v>
      </c>
    </row>
    <row r="379" spans="1:4" ht="15" thickBot="1">
      <c r="A379" s="26">
        <v>72139141</v>
      </c>
      <c r="B379" s="5">
        <v>6.6000000000000003E-2</v>
      </c>
      <c r="C379" t="s">
        <v>29</v>
      </c>
      <c r="D379" t="str">
        <f t="shared" si="5"/>
        <v>7213</v>
      </c>
    </row>
    <row r="380" spans="1:4">
      <c r="A380" s="25">
        <v>72139149</v>
      </c>
      <c r="B380" s="4">
        <v>1.3640000000000001</v>
      </c>
      <c r="C380" t="s">
        <v>20</v>
      </c>
      <c r="D380" t="str">
        <f t="shared" si="5"/>
        <v>7213</v>
      </c>
    </row>
    <row r="381" spans="1:4">
      <c r="A381" s="28">
        <v>72139149</v>
      </c>
      <c r="B381" s="6">
        <v>0.47499999999999998</v>
      </c>
      <c r="C381" t="s">
        <v>148</v>
      </c>
      <c r="D381" t="str">
        <f t="shared" si="5"/>
        <v>7213</v>
      </c>
    </row>
    <row r="382" spans="1:4" ht="15" thickBot="1">
      <c r="A382" s="26">
        <v>72139149</v>
      </c>
      <c r="B382" s="5">
        <v>6.6000000000000003E-2</v>
      </c>
      <c r="C382" t="s">
        <v>29</v>
      </c>
      <c r="D382" t="str">
        <f t="shared" si="5"/>
        <v>7213</v>
      </c>
    </row>
    <row r="383" spans="1:4">
      <c r="A383" s="25">
        <v>72139170</v>
      </c>
      <c r="B383" s="4">
        <v>1.3640000000000001</v>
      </c>
      <c r="C383" t="s">
        <v>20</v>
      </c>
      <c r="D383" t="str">
        <f t="shared" si="5"/>
        <v>7213</v>
      </c>
    </row>
    <row r="384" spans="1:4">
      <c r="A384" s="28">
        <v>72139170</v>
      </c>
      <c r="B384" s="6">
        <v>0.47499999999999998</v>
      </c>
      <c r="C384" t="s">
        <v>148</v>
      </c>
      <c r="D384" t="str">
        <f t="shared" si="5"/>
        <v>7213</v>
      </c>
    </row>
    <row r="385" spans="1:4" ht="15" thickBot="1">
      <c r="A385" s="26">
        <v>72139170</v>
      </c>
      <c r="B385" s="5">
        <v>6.6000000000000003E-2</v>
      </c>
      <c r="C385" t="s">
        <v>29</v>
      </c>
      <c r="D385" t="str">
        <f t="shared" si="5"/>
        <v>7213</v>
      </c>
    </row>
    <row r="386" spans="1:4">
      <c r="A386" s="25">
        <v>72139190</v>
      </c>
      <c r="B386" s="4">
        <v>1.3640000000000001</v>
      </c>
      <c r="C386" t="s">
        <v>20</v>
      </c>
      <c r="D386" t="str">
        <f t="shared" ref="D386:D449" si="6">LEFT(A386,4)</f>
        <v>7213</v>
      </c>
    </row>
    <row r="387" spans="1:4">
      <c r="A387" s="28">
        <v>72139190</v>
      </c>
      <c r="B387" s="6">
        <v>0.47499999999999998</v>
      </c>
      <c r="C387" t="s">
        <v>148</v>
      </c>
      <c r="D387" t="str">
        <f t="shared" si="6"/>
        <v>7213</v>
      </c>
    </row>
    <row r="388" spans="1:4" ht="15" thickBot="1">
      <c r="A388" s="26">
        <v>72139190</v>
      </c>
      <c r="B388" s="5">
        <v>6.6000000000000003E-2</v>
      </c>
      <c r="C388" t="s">
        <v>29</v>
      </c>
      <c r="D388" t="str">
        <f t="shared" si="6"/>
        <v>7213</v>
      </c>
    </row>
    <row r="389" spans="1:4">
      <c r="A389" s="25">
        <v>72139910</v>
      </c>
      <c r="B389" s="4">
        <v>1.3640000000000001</v>
      </c>
      <c r="C389" t="s">
        <v>20</v>
      </c>
      <c r="D389" t="str">
        <f t="shared" si="6"/>
        <v>7213</v>
      </c>
    </row>
    <row r="390" spans="1:4">
      <c r="A390" s="28">
        <v>72139910</v>
      </c>
      <c r="B390" s="6">
        <v>0.47499999999999998</v>
      </c>
      <c r="C390" t="s">
        <v>148</v>
      </c>
      <c r="D390" t="str">
        <f t="shared" si="6"/>
        <v>7213</v>
      </c>
    </row>
    <row r="391" spans="1:4" ht="15" thickBot="1">
      <c r="A391" s="26">
        <v>72139910</v>
      </c>
      <c r="B391" s="5">
        <v>6.6000000000000003E-2</v>
      </c>
      <c r="C391" t="s">
        <v>29</v>
      </c>
      <c r="D391" t="str">
        <f t="shared" si="6"/>
        <v>7213</v>
      </c>
    </row>
    <row r="392" spans="1:4">
      <c r="A392" s="25">
        <v>72139990</v>
      </c>
      <c r="B392" s="4">
        <v>1.3640000000000001</v>
      </c>
      <c r="C392" t="s">
        <v>20</v>
      </c>
      <c r="D392" t="str">
        <f t="shared" si="6"/>
        <v>7213</v>
      </c>
    </row>
    <row r="393" spans="1:4">
      <c r="A393" s="28">
        <v>72139990</v>
      </c>
      <c r="B393" s="6">
        <v>0.47499999999999998</v>
      </c>
      <c r="C393" t="s">
        <v>148</v>
      </c>
      <c r="D393" t="str">
        <f t="shared" si="6"/>
        <v>7213</v>
      </c>
    </row>
    <row r="394" spans="1:4" ht="15" thickBot="1">
      <c r="A394" s="26">
        <v>72139990</v>
      </c>
      <c r="B394" s="5">
        <v>6.6000000000000003E-2</v>
      </c>
      <c r="C394" t="s">
        <v>29</v>
      </c>
      <c r="D394" t="str">
        <f t="shared" si="6"/>
        <v>7213</v>
      </c>
    </row>
    <row r="395" spans="1:4">
      <c r="A395" s="25">
        <v>72141000</v>
      </c>
      <c r="B395" s="4">
        <v>1.629</v>
      </c>
      <c r="C395" t="s">
        <v>20</v>
      </c>
      <c r="D395" t="str">
        <f t="shared" si="6"/>
        <v>7214</v>
      </c>
    </row>
    <row r="396" spans="1:4">
      <c r="A396" s="28">
        <v>72141000</v>
      </c>
      <c r="B396" s="6">
        <v>0.74</v>
      </c>
      <c r="C396" t="s">
        <v>148</v>
      </c>
      <c r="D396" t="str">
        <f t="shared" si="6"/>
        <v>7214</v>
      </c>
    </row>
    <row r="397" spans="1:4" ht="15" thickBot="1">
      <c r="A397" s="26">
        <v>72141000</v>
      </c>
      <c r="B397" s="5">
        <v>0.33100000000000002</v>
      </c>
      <c r="C397" t="s">
        <v>29</v>
      </c>
      <c r="D397" t="str">
        <f t="shared" si="6"/>
        <v>7214</v>
      </c>
    </row>
    <row r="398" spans="1:4">
      <c r="A398" s="25">
        <v>72142000</v>
      </c>
      <c r="B398" s="4">
        <v>1.3640000000000001</v>
      </c>
      <c r="C398" t="s">
        <v>20</v>
      </c>
      <c r="D398" t="str">
        <f t="shared" si="6"/>
        <v>7214</v>
      </c>
    </row>
    <row r="399" spans="1:4">
      <c r="A399" s="28">
        <v>72142000</v>
      </c>
      <c r="B399" s="6">
        <v>0.47499999999999998</v>
      </c>
      <c r="C399" t="s">
        <v>148</v>
      </c>
      <c r="D399" t="str">
        <f t="shared" si="6"/>
        <v>7214</v>
      </c>
    </row>
    <row r="400" spans="1:4" ht="15" thickBot="1">
      <c r="A400" s="26">
        <v>72142000</v>
      </c>
      <c r="B400" s="5">
        <v>6.6000000000000003E-2</v>
      </c>
      <c r="C400" t="s">
        <v>29</v>
      </c>
      <c r="D400" t="str">
        <f t="shared" si="6"/>
        <v>7214</v>
      </c>
    </row>
    <row r="401" spans="1:4">
      <c r="A401" s="25">
        <v>72143000</v>
      </c>
      <c r="B401" s="4">
        <v>1.3640000000000001</v>
      </c>
      <c r="C401" t="s">
        <v>20</v>
      </c>
      <c r="D401" t="str">
        <f t="shared" si="6"/>
        <v>7214</v>
      </c>
    </row>
    <row r="402" spans="1:4">
      <c r="A402" s="28">
        <v>72143000</v>
      </c>
      <c r="B402" s="6">
        <v>0.47499999999999998</v>
      </c>
      <c r="C402" t="s">
        <v>148</v>
      </c>
      <c r="D402" t="str">
        <f t="shared" si="6"/>
        <v>7214</v>
      </c>
    </row>
    <row r="403" spans="1:4" ht="15" thickBot="1">
      <c r="A403" s="26">
        <v>72143000</v>
      </c>
      <c r="B403" s="5">
        <v>6.6000000000000003E-2</v>
      </c>
      <c r="C403" t="s">
        <v>29</v>
      </c>
      <c r="D403" t="str">
        <f t="shared" si="6"/>
        <v>7214</v>
      </c>
    </row>
    <row r="404" spans="1:4">
      <c r="A404" s="25">
        <v>72149110</v>
      </c>
      <c r="B404" s="4">
        <v>1.3640000000000001</v>
      </c>
      <c r="C404" t="s">
        <v>20</v>
      </c>
      <c r="D404" t="str">
        <f t="shared" si="6"/>
        <v>7214</v>
      </c>
    </row>
    <row r="405" spans="1:4">
      <c r="A405" s="28">
        <v>72149110</v>
      </c>
      <c r="B405" s="6">
        <v>0.47499999999999998</v>
      </c>
      <c r="C405" t="s">
        <v>148</v>
      </c>
      <c r="D405" t="str">
        <f t="shared" si="6"/>
        <v>7214</v>
      </c>
    </row>
    <row r="406" spans="1:4" ht="15" thickBot="1">
      <c r="A406" s="26">
        <v>72149110</v>
      </c>
      <c r="B406" s="5">
        <v>6.6000000000000003E-2</v>
      </c>
      <c r="C406" t="s">
        <v>29</v>
      </c>
      <c r="D406" t="str">
        <f t="shared" si="6"/>
        <v>7214</v>
      </c>
    </row>
    <row r="407" spans="1:4">
      <c r="A407" s="25">
        <v>72149190</v>
      </c>
      <c r="B407" s="4">
        <v>1.3640000000000001</v>
      </c>
      <c r="C407" t="s">
        <v>20</v>
      </c>
      <c r="D407" t="str">
        <f t="shared" si="6"/>
        <v>7214</v>
      </c>
    </row>
    <row r="408" spans="1:4">
      <c r="A408" s="28">
        <v>72149190</v>
      </c>
      <c r="B408" s="6">
        <v>0.47499999999999998</v>
      </c>
      <c r="C408" t="s">
        <v>148</v>
      </c>
      <c r="D408" t="str">
        <f t="shared" si="6"/>
        <v>7214</v>
      </c>
    </row>
    <row r="409" spans="1:4" ht="15" thickBot="1">
      <c r="A409" s="26">
        <v>72149190</v>
      </c>
      <c r="B409" s="5">
        <v>6.6000000000000003E-2</v>
      </c>
      <c r="C409" t="s">
        <v>29</v>
      </c>
      <c r="D409" t="str">
        <f t="shared" si="6"/>
        <v>7214</v>
      </c>
    </row>
    <row r="410" spans="1:4">
      <c r="A410" s="25">
        <v>72149910</v>
      </c>
      <c r="B410" s="4">
        <v>1.3640000000000001</v>
      </c>
      <c r="C410" t="s">
        <v>20</v>
      </c>
      <c r="D410" t="str">
        <f t="shared" si="6"/>
        <v>7214</v>
      </c>
    </row>
    <row r="411" spans="1:4">
      <c r="A411" s="28">
        <v>72149910</v>
      </c>
      <c r="B411" s="6">
        <v>0.47499999999999998</v>
      </c>
      <c r="C411" t="s">
        <v>148</v>
      </c>
      <c r="D411" t="str">
        <f t="shared" si="6"/>
        <v>7214</v>
      </c>
    </row>
    <row r="412" spans="1:4" ht="15" thickBot="1">
      <c r="A412" s="26">
        <v>72149910</v>
      </c>
      <c r="B412" s="5">
        <v>6.6000000000000003E-2</v>
      </c>
      <c r="C412" t="s">
        <v>29</v>
      </c>
      <c r="D412" t="str">
        <f t="shared" si="6"/>
        <v>7214</v>
      </c>
    </row>
    <row r="413" spans="1:4">
      <c r="A413" s="25">
        <v>72149931</v>
      </c>
      <c r="B413" s="4">
        <v>1.3640000000000001</v>
      </c>
      <c r="C413" t="s">
        <v>20</v>
      </c>
      <c r="D413" t="str">
        <f t="shared" si="6"/>
        <v>7214</v>
      </c>
    </row>
    <row r="414" spans="1:4">
      <c r="A414" s="28">
        <v>72149931</v>
      </c>
      <c r="B414" s="6">
        <v>0.47499999999999998</v>
      </c>
      <c r="C414" t="s">
        <v>148</v>
      </c>
      <c r="D414" t="str">
        <f t="shared" si="6"/>
        <v>7214</v>
      </c>
    </row>
    <row r="415" spans="1:4" ht="15" thickBot="1">
      <c r="A415" s="26">
        <v>72149931</v>
      </c>
      <c r="B415" s="5">
        <v>6.6000000000000003E-2</v>
      </c>
      <c r="C415" t="s">
        <v>29</v>
      </c>
      <c r="D415" t="str">
        <f t="shared" si="6"/>
        <v>7214</v>
      </c>
    </row>
    <row r="416" spans="1:4">
      <c r="A416" s="25">
        <v>72149939</v>
      </c>
      <c r="B416" s="4">
        <v>1.3640000000000001</v>
      </c>
      <c r="C416" t="s">
        <v>20</v>
      </c>
      <c r="D416" t="str">
        <f t="shared" si="6"/>
        <v>7214</v>
      </c>
    </row>
    <row r="417" spans="1:4">
      <c r="A417" s="28">
        <v>72149939</v>
      </c>
      <c r="B417" s="6">
        <v>0.47499999999999998</v>
      </c>
      <c r="C417" t="s">
        <v>148</v>
      </c>
      <c r="D417" t="str">
        <f t="shared" si="6"/>
        <v>7214</v>
      </c>
    </row>
    <row r="418" spans="1:4" ht="15" thickBot="1">
      <c r="A418" s="26">
        <v>72149939</v>
      </c>
      <c r="B418" s="5">
        <v>6.6000000000000003E-2</v>
      </c>
      <c r="C418" t="s">
        <v>29</v>
      </c>
      <c r="D418" t="str">
        <f t="shared" si="6"/>
        <v>7214</v>
      </c>
    </row>
    <row r="419" spans="1:4">
      <c r="A419" s="25">
        <v>72149950</v>
      </c>
      <c r="B419" s="4">
        <v>1.3640000000000001</v>
      </c>
      <c r="C419" t="s">
        <v>20</v>
      </c>
      <c r="D419" t="str">
        <f t="shared" si="6"/>
        <v>7214</v>
      </c>
    </row>
    <row r="420" spans="1:4">
      <c r="A420" s="28">
        <v>72149950</v>
      </c>
      <c r="B420" s="6">
        <v>0.47499999999999998</v>
      </c>
      <c r="C420" t="s">
        <v>148</v>
      </c>
      <c r="D420" t="str">
        <f t="shared" si="6"/>
        <v>7214</v>
      </c>
    </row>
    <row r="421" spans="1:4" ht="15" thickBot="1">
      <c r="A421" s="26">
        <v>72149950</v>
      </c>
      <c r="B421" s="5">
        <v>6.6000000000000003E-2</v>
      </c>
      <c r="C421" t="s">
        <v>29</v>
      </c>
      <c r="D421" t="str">
        <f t="shared" si="6"/>
        <v>7214</v>
      </c>
    </row>
    <row r="422" spans="1:4">
      <c r="A422" s="25">
        <v>72149971</v>
      </c>
      <c r="B422" s="4">
        <v>1.3640000000000001</v>
      </c>
      <c r="C422" t="s">
        <v>20</v>
      </c>
      <c r="D422" t="str">
        <f t="shared" si="6"/>
        <v>7214</v>
      </c>
    </row>
    <row r="423" spans="1:4">
      <c r="A423" s="28">
        <v>72149971</v>
      </c>
      <c r="B423" s="6">
        <v>0.47499999999999998</v>
      </c>
      <c r="C423" t="s">
        <v>148</v>
      </c>
      <c r="D423" t="str">
        <f t="shared" si="6"/>
        <v>7214</v>
      </c>
    </row>
    <row r="424" spans="1:4" ht="15" thickBot="1">
      <c r="A424" s="26">
        <v>72149971</v>
      </c>
      <c r="B424" s="5">
        <v>6.6000000000000003E-2</v>
      </c>
      <c r="C424" t="s">
        <v>29</v>
      </c>
      <c r="D424" t="str">
        <f t="shared" si="6"/>
        <v>7214</v>
      </c>
    </row>
    <row r="425" spans="1:4">
      <c r="A425" s="25">
        <v>72149979</v>
      </c>
      <c r="B425" s="4">
        <v>1.3640000000000001</v>
      </c>
      <c r="C425" t="s">
        <v>20</v>
      </c>
      <c r="D425" t="str">
        <f t="shared" si="6"/>
        <v>7214</v>
      </c>
    </row>
    <row r="426" spans="1:4">
      <c r="A426" s="28">
        <v>72149979</v>
      </c>
      <c r="B426" s="6">
        <v>0.47499999999999998</v>
      </c>
      <c r="C426" t="s">
        <v>148</v>
      </c>
      <c r="D426" t="str">
        <f t="shared" si="6"/>
        <v>7214</v>
      </c>
    </row>
    <row r="427" spans="1:4" ht="15" thickBot="1">
      <c r="A427" s="26">
        <v>72149979</v>
      </c>
      <c r="B427" s="5">
        <v>6.6000000000000003E-2</v>
      </c>
      <c r="C427" t="s">
        <v>29</v>
      </c>
      <c r="D427" t="str">
        <f t="shared" si="6"/>
        <v>7214</v>
      </c>
    </row>
    <row r="428" spans="1:4">
      <c r="A428" s="25">
        <v>72149995</v>
      </c>
      <c r="B428" s="4">
        <v>1.3640000000000001</v>
      </c>
      <c r="C428" t="s">
        <v>20</v>
      </c>
      <c r="D428" t="str">
        <f t="shared" si="6"/>
        <v>7214</v>
      </c>
    </row>
    <row r="429" spans="1:4">
      <c r="A429" s="28">
        <v>72149995</v>
      </c>
      <c r="B429" s="6">
        <v>0.47499999999999998</v>
      </c>
      <c r="C429" t="s">
        <v>148</v>
      </c>
      <c r="D429" t="str">
        <f t="shared" si="6"/>
        <v>7214</v>
      </c>
    </row>
    <row r="430" spans="1:4" ht="15" thickBot="1">
      <c r="A430" s="26">
        <v>72149995</v>
      </c>
      <c r="B430" s="5">
        <v>6.6000000000000003E-2</v>
      </c>
      <c r="C430" t="s">
        <v>29</v>
      </c>
      <c r="D430" t="str">
        <f t="shared" si="6"/>
        <v>7214</v>
      </c>
    </row>
    <row r="431" spans="1:4">
      <c r="A431" s="25">
        <v>72151000</v>
      </c>
      <c r="B431" s="4">
        <v>1.3640000000000001</v>
      </c>
      <c r="C431" t="s">
        <v>20</v>
      </c>
      <c r="D431" t="str">
        <f t="shared" si="6"/>
        <v>7215</v>
      </c>
    </row>
    <row r="432" spans="1:4">
      <c r="A432" s="28">
        <v>72151000</v>
      </c>
      <c r="B432" s="6">
        <v>0.47499999999999998</v>
      </c>
      <c r="C432" t="s">
        <v>148</v>
      </c>
      <c r="D432" t="str">
        <f t="shared" si="6"/>
        <v>7215</v>
      </c>
    </row>
    <row r="433" spans="1:4" ht="15" thickBot="1">
      <c r="A433" s="26">
        <v>72151000</v>
      </c>
      <c r="B433" s="5">
        <v>6.6000000000000003E-2</v>
      </c>
      <c r="C433" t="s">
        <v>29</v>
      </c>
      <c r="D433" t="str">
        <f t="shared" si="6"/>
        <v>7215</v>
      </c>
    </row>
    <row r="434" spans="1:4">
      <c r="A434" s="25">
        <v>72155011</v>
      </c>
      <c r="B434" s="4">
        <v>1.3640000000000001</v>
      </c>
      <c r="C434" t="s">
        <v>20</v>
      </c>
      <c r="D434" t="str">
        <f t="shared" si="6"/>
        <v>7215</v>
      </c>
    </row>
    <row r="435" spans="1:4">
      <c r="A435" s="28">
        <v>72155011</v>
      </c>
      <c r="B435" s="6">
        <v>0.47499999999999998</v>
      </c>
      <c r="C435" t="s">
        <v>148</v>
      </c>
      <c r="D435" t="str">
        <f t="shared" si="6"/>
        <v>7215</v>
      </c>
    </row>
    <row r="436" spans="1:4" ht="15" thickBot="1">
      <c r="A436" s="26">
        <v>72155011</v>
      </c>
      <c r="B436" s="5">
        <v>6.6000000000000003E-2</v>
      </c>
      <c r="C436" t="s">
        <v>29</v>
      </c>
      <c r="D436" t="str">
        <f t="shared" si="6"/>
        <v>7215</v>
      </c>
    </row>
    <row r="437" spans="1:4">
      <c r="A437" s="25">
        <v>72155019</v>
      </c>
      <c r="B437" s="4">
        <v>1.3640000000000001</v>
      </c>
      <c r="C437" t="s">
        <v>20</v>
      </c>
      <c r="D437" t="str">
        <f t="shared" si="6"/>
        <v>7215</v>
      </c>
    </row>
    <row r="438" spans="1:4">
      <c r="A438" s="28">
        <v>72155019</v>
      </c>
      <c r="B438" s="6">
        <v>0.47499999999999998</v>
      </c>
      <c r="C438" t="s">
        <v>148</v>
      </c>
      <c r="D438" t="str">
        <f t="shared" si="6"/>
        <v>7215</v>
      </c>
    </row>
    <row r="439" spans="1:4" ht="15" thickBot="1">
      <c r="A439" s="26">
        <v>72155019</v>
      </c>
      <c r="B439" s="5">
        <v>6.6000000000000003E-2</v>
      </c>
      <c r="C439" t="s">
        <v>29</v>
      </c>
      <c r="D439" t="str">
        <f t="shared" si="6"/>
        <v>7215</v>
      </c>
    </row>
    <row r="440" spans="1:4">
      <c r="A440" s="25">
        <v>72155080</v>
      </c>
      <c r="B440" s="4">
        <v>1.3640000000000001</v>
      </c>
      <c r="C440" t="s">
        <v>20</v>
      </c>
      <c r="D440" t="str">
        <f t="shared" si="6"/>
        <v>7215</v>
      </c>
    </row>
    <row r="441" spans="1:4">
      <c r="A441" s="28">
        <v>72155080</v>
      </c>
      <c r="B441" s="6">
        <v>0.47499999999999998</v>
      </c>
      <c r="C441" t="s">
        <v>148</v>
      </c>
      <c r="D441" t="str">
        <f t="shared" si="6"/>
        <v>7215</v>
      </c>
    </row>
    <row r="442" spans="1:4" ht="15" thickBot="1">
      <c r="A442" s="26">
        <v>72155080</v>
      </c>
      <c r="B442" s="5">
        <v>6.6000000000000003E-2</v>
      </c>
      <c r="C442" t="s">
        <v>29</v>
      </c>
      <c r="D442" t="str">
        <f t="shared" si="6"/>
        <v>7215</v>
      </c>
    </row>
    <row r="443" spans="1:4">
      <c r="A443" s="25">
        <v>72159000</v>
      </c>
      <c r="B443" s="4">
        <v>1.3640000000000001</v>
      </c>
      <c r="C443" t="s">
        <v>20</v>
      </c>
      <c r="D443" t="str">
        <f t="shared" si="6"/>
        <v>7215</v>
      </c>
    </row>
    <row r="444" spans="1:4">
      <c r="A444" s="28">
        <v>72159000</v>
      </c>
      <c r="B444" s="6">
        <v>0.47499999999999998</v>
      </c>
      <c r="C444" t="s">
        <v>148</v>
      </c>
      <c r="D444" t="str">
        <f t="shared" si="6"/>
        <v>7215</v>
      </c>
    </row>
    <row r="445" spans="1:4" ht="15" thickBot="1">
      <c r="A445" s="26">
        <v>72159000</v>
      </c>
      <c r="B445" s="5">
        <v>6.6000000000000003E-2</v>
      </c>
      <c r="C445" t="s">
        <v>29</v>
      </c>
      <c r="D445" t="str">
        <f t="shared" si="6"/>
        <v>7215</v>
      </c>
    </row>
    <row r="446" spans="1:4">
      <c r="A446" s="25">
        <v>72161000</v>
      </c>
      <c r="B446" s="4">
        <v>1.3640000000000001</v>
      </c>
      <c r="C446" t="s">
        <v>20</v>
      </c>
      <c r="D446" t="str">
        <f t="shared" si="6"/>
        <v>7216</v>
      </c>
    </row>
    <row r="447" spans="1:4">
      <c r="A447" s="28">
        <v>72161000</v>
      </c>
      <c r="B447" s="6">
        <v>0.47499999999999998</v>
      </c>
      <c r="C447" t="s">
        <v>148</v>
      </c>
      <c r="D447" t="str">
        <f t="shared" si="6"/>
        <v>7216</v>
      </c>
    </row>
    <row r="448" spans="1:4" ht="15" thickBot="1">
      <c r="A448" s="26">
        <v>72161000</v>
      </c>
      <c r="B448" s="5">
        <v>6.6000000000000003E-2</v>
      </c>
      <c r="C448" t="s">
        <v>29</v>
      </c>
      <c r="D448" t="str">
        <f t="shared" si="6"/>
        <v>7216</v>
      </c>
    </row>
    <row r="449" spans="1:4">
      <c r="A449" s="25">
        <v>72162100</v>
      </c>
      <c r="B449" s="4">
        <v>1.3640000000000001</v>
      </c>
      <c r="C449" t="s">
        <v>20</v>
      </c>
      <c r="D449" t="str">
        <f t="shared" si="6"/>
        <v>7216</v>
      </c>
    </row>
    <row r="450" spans="1:4">
      <c r="A450" s="28">
        <v>72162100</v>
      </c>
      <c r="B450" s="6">
        <v>0.47499999999999998</v>
      </c>
      <c r="C450" t="s">
        <v>148</v>
      </c>
      <c r="D450" t="str">
        <f t="shared" ref="D450:D513" si="7">LEFT(A450,4)</f>
        <v>7216</v>
      </c>
    </row>
    <row r="451" spans="1:4" ht="15" thickBot="1">
      <c r="A451" s="26">
        <v>72162100</v>
      </c>
      <c r="B451" s="5">
        <v>6.6000000000000003E-2</v>
      </c>
      <c r="C451" t="s">
        <v>29</v>
      </c>
      <c r="D451" t="str">
        <f t="shared" si="7"/>
        <v>7216</v>
      </c>
    </row>
    <row r="452" spans="1:4">
      <c r="A452" s="25">
        <v>72162200</v>
      </c>
      <c r="B452" s="4">
        <v>1.3640000000000001</v>
      </c>
      <c r="C452" t="s">
        <v>20</v>
      </c>
      <c r="D452" t="str">
        <f t="shared" si="7"/>
        <v>7216</v>
      </c>
    </row>
    <row r="453" spans="1:4">
      <c r="A453" s="28">
        <v>72162200</v>
      </c>
      <c r="B453" s="6">
        <v>0.47499999999999998</v>
      </c>
      <c r="C453" t="s">
        <v>148</v>
      </c>
      <c r="D453" t="str">
        <f t="shared" si="7"/>
        <v>7216</v>
      </c>
    </row>
    <row r="454" spans="1:4" ht="15" thickBot="1">
      <c r="A454" s="26">
        <v>72162200</v>
      </c>
      <c r="B454" s="5">
        <v>6.6000000000000003E-2</v>
      </c>
      <c r="C454" t="s">
        <v>29</v>
      </c>
      <c r="D454" t="str">
        <f t="shared" si="7"/>
        <v>7216</v>
      </c>
    </row>
    <row r="455" spans="1:4">
      <c r="A455" s="25">
        <v>72163110</v>
      </c>
      <c r="B455" s="4">
        <v>1.3640000000000001</v>
      </c>
      <c r="C455" t="s">
        <v>20</v>
      </c>
      <c r="D455" t="str">
        <f t="shared" si="7"/>
        <v>7216</v>
      </c>
    </row>
    <row r="456" spans="1:4">
      <c r="A456" s="28">
        <v>72163110</v>
      </c>
      <c r="B456" s="6">
        <v>0.47499999999999998</v>
      </c>
      <c r="C456" t="s">
        <v>148</v>
      </c>
      <c r="D456" t="str">
        <f t="shared" si="7"/>
        <v>7216</v>
      </c>
    </row>
    <row r="457" spans="1:4" ht="15" thickBot="1">
      <c r="A457" s="26">
        <v>72163110</v>
      </c>
      <c r="B457" s="5">
        <v>6.6000000000000003E-2</v>
      </c>
      <c r="C457" t="s">
        <v>29</v>
      </c>
      <c r="D457" t="str">
        <f t="shared" si="7"/>
        <v>7216</v>
      </c>
    </row>
    <row r="458" spans="1:4">
      <c r="A458" s="25">
        <v>72163190</v>
      </c>
      <c r="B458" s="4">
        <v>1.3640000000000001</v>
      </c>
      <c r="C458" t="s">
        <v>20</v>
      </c>
      <c r="D458" t="str">
        <f t="shared" si="7"/>
        <v>7216</v>
      </c>
    </row>
    <row r="459" spans="1:4">
      <c r="A459" s="28">
        <v>72163190</v>
      </c>
      <c r="B459" s="6">
        <v>0.47499999999999998</v>
      </c>
      <c r="C459" t="s">
        <v>148</v>
      </c>
      <c r="D459" t="str">
        <f t="shared" si="7"/>
        <v>7216</v>
      </c>
    </row>
    <row r="460" spans="1:4" ht="15" thickBot="1">
      <c r="A460" s="26">
        <v>72163190</v>
      </c>
      <c r="B460" s="5">
        <v>6.6000000000000003E-2</v>
      </c>
      <c r="C460" t="s">
        <v>29</v>
      </c>
      <c r="D460" t="str">
        <f t="shared" si="7"/>
        <v>7216</v>
      </c>
    </row>
    <row r="461" spans="1:4">
      <c r="A461" s="25">
        <v>72163211</v>
      </c>
      <c r="B461" s="4">
        <v>1.3640000000000001</v>
      </c>
      <c r="C461" t="s">
        <v>20</v>
      </c>
      <c r="D461" t="str">
        <f t="shared" si="7"/>
        <v>7216</v>
      </c>
    </row>
    <row r="462" spans="1:4">
      <c r="A462" s="28">
        <v>72163211</v>
      </c>
      <c r="B462" s="6">
        <v>0.47499999999999998</v>
      </c>
      <c r="C462" t="s">
        <v>148</v>
      </c>
      <c r="D462" t="str">
        <f t="shared" si="7"/>
        <v>7216</v>
      </c>
    </row>
    <row r="463" spans="1:4" ht="15" thickBot="1">
      <c r="A463" s="26">
        <v>72163211</v>
      </c>
      <c r="B463" s="5">
        <v>6.6000000000000003E-2</v>
      </c>
      <c r="C463" t="s">
        <v>29</v>
      </c>
      <c r="D463" t="str">
        <f t="shared" si="7"/>
        <v>7216</v>
      </c>
    </row>
    <row r="464" spans="1:4">
      <c r="A464" s="25">
        <v>72163219</v>
      </c>
      <c r="B464" s="4">
        <v>1.3640000000000001</v>
      </c>
      <c r="C464" t="s">
        <v>20</v>
      </c>
      <c r="D464" t="str">
        <f t="shared" si="7"/>
        <v>7216</v>
      </c>
    </row>
    <row r="465" spans="1:4">
      <c r="A465" s="28">
        <v>72163219</v>
      </c>
      <c r="B465" s="6">
        <v>0.47499999999999998</v>
      </c>
      <c r="C465" t="s">
        <v>148</v>
      </c>
      <c r="D465" t="str">
        <f t="shared" si="7"/>
        <v>7216</v>
      </c>
    </row>
    <row r="466" spans="1:4" ht="15" thickBot="1">
      <c r="A466" s="26">
        <v>72163219</v>
      </c>
      <c r="B466" s="5">
        <v>6.6000000000000003E-2</v>
      </c>
      <c r="C466" t="s">
        <v>29</v>
      </c>
      <c r="D466" t="str">
        <f t="shared" si="7"/>
        <v>7216</v>
      </c>
    </row>
    <row r="467" spans="1:4">
      <c r="A467" s="25">
        <v>72163291</v>
      </c>
      <c r="B467" s="4">
        <v>1.3640000000000001</v>
      </c>
      <c r="C467" t="s">
        <v>20</v>
      </c>
      <c r="D467" t="str">
        <f t="shared" si="7"/>
        <v>7216</v>
      </c>
    </row>
    <row r="468" spans="1:4">
      <c r="A468" s="28">
        <v>72163291</v>
      </c>
      <c r="B468" s="6">
        <v>0.47499999999999998</v>
      </c>
      <c r="C468" t="s">
        <v>148</v>
      </c>
      <c r="D468" t="str">
        <f t="shared" si="7"/>
        <v>7216</v>
      </c>
    </row>
    <row r="469" spans="1:4" ht="15" thickBot="1">
      <c r="A469" s="26">
        <v>72163291</v>
      </c>
      <c r="B469" s="5">
        <v>6.6000000000000003E-2</v>
      </c>
      <c r="C469" t="s">
        <v>29</v>
      </c>
      <c r="D469" t="str">
        <f t="shared" si="7"/>
        <v>7216</v>
      </c>
    </row>
    <row r="470" spans="1:4">
      <c r="A470" s="25">
        <v>72163299</v>
      </c>
      <c r="B470" s="4">
        <v>1.3640000000000001</v>
      </c>
      <c r="C470" t="s">
        <v>20</v>
      </c>
      <c r="D470" t="str">
        <f t="shared" si="7"/>
        <v>7216</v>
      </c>
    </row>
    <row r="471" spans="1:4">
      <c r="A471" s="28">
        <v>72163299</v>
      </c>
      <c r="B471" s="6">
        <v>0.47499999999999998</v>
      </c>
      <c r="C471" t="s">
        <v>148</v>
      </c>
      <c r="D471" t="str">
        <f t="shared" si="7"/>
        <v>7216</v>
      </c>
    </row>
    <row r="472" spans="1:4" ht="15" thickBot="1">
      <c r="A472" s="26">
        <v>72163299</v>
      </c>
      <c r="B472" s="5">
        <v>6.6000000000000003E-2</v>
      </c>
      <c r="C472" t="s">
        <v>29</v>
      </c>
      <c r="D472" t="str">
        <f t="shared" si="7"/>
        <v>7216</v>
      </c>
    </row>
    <row r="473" spans="1:4">
      <c r="A473" s="25">
        <v>72163310</v>
      </c>
      <c r="B473" s="4">
        <v>1.3640000000000001</v>
      </c>
      <c r="C473" t="s">
        <v>20</v>
      </c>
      <c r="D473" t="str">
        <f t="shared" si="7"/>
        <v>7216</v>
      </c>
    </row>
    <row r="474" spans="1:4">
      <c r="A474" s="28">
        <v>72163310</v>
      </c>
      <c r="B474" s="6">
        <v>0.47499999999999998</v>
      </c>
      <c r="C474" t="s">
        <v>148</v>
      </c>
      <c r="D474" t="str">
        <f t="shared" si="7"/>
        <v>7216</v>
      </c>
    </row>
    <row r="475" spans="1:4" ht="15" thickBot="1">
      <c r="A475" s="26">
        <v>72163310</v>
      </c>
      <c r="B475" s="5">
        <v>6.6000000000000003E-2</v>
      </c>
      <c r="C475" t="s">
        <v>29</v>
      </c>
      <c r="D475" t="str">
        <f t="shared" si="7"/>
        <v>7216</v>
      </c>
    </row>
    <row r="476" spans="1:4">
      <c r="A476" s="25">
        <v>72163390</v>
      </c>
      <c r="B476" s="4">
        <v>1.3640000000000001</v>
      </c>
      <c r="C476" t="s">
        <v>20</v>
      </c>
      <c r="D476" t="str">
        <f t="shared" si="7"/>
        <v>7216</v>
      </c>
    </row>
    <row r="477" spans="1:4">
      <c r="A477" s="28">
        <v>72163390</v>
      </c>
      <c r="B477" s="6">
        <v>0.47499999999999998</v>
      </c>
      <c r="C477" t="s">
        <v>148</v>
      </c>
      <c r="D477" t="str">
        <f t="shared" si="7"/>
        <v>7216</v>
      </c>
    </row>
    <row r="478" spans="1:4" ht="15" thickBot="1">
      <c r="A478" s="26">
        <v>72163390</v>
      </c>
      <c r="B478" s="5">
        <v>6.6000000000000003E-2</v>
      </c>
      <c r="C478" t="s">
        <v>29</v>
      </c>
      <c r="D478" t="str">
        <f t="shared" si="7"/>
        <v>7216</v>
      </c>
    </row>
    <row r="479" spans="1:4">
      <c r="A479" s="25">
        <v>72164010</v>
      </c>
      <c r="B479" s="4">
        <v>1.3640000000000001</v>
      </c>
      <c r="C479" t="s">
        <v>20</v>
      </c>
      <c r="D479" t="str">
        <f t="shared" si="7"/>
        <v>7216</v>
      </c>
    </row>
    <row r="480" spans="1:4">
      <c r="A480" s="28">
        <v>72164010</v>
      </c>
      <c r="B480" s="6">
        <v>0.47499999999999998</v>
      </c>
      <c r="C480" t="s">
        <v>148</v>
      </c>
      <c r="D480" t="str">
        <f t="shared" si="7"/>
        <v>7216</v>
      </c>
    </row>
    <row r="481" spans="1:4" ht="15" thickBot="1">
      <c r="A481" s="26">
        <v>72164010</v>
      </c>
      <c r="B481" s="5">
        <v>6.6000000000000003E-2</v>
      </c>
      <c r="C481" t="s">
        <v>29</v>
      </c>
      <c r="D481" t="str">
        <f t="shared" si="7"/>
        <v>7216</v>
      </c>
    </row>
    <row r="482" spans="1:4">
      <c r="A482" s="25">
        <v>72164090</v>
      </c>
      <c r="B482" s="4">
        <v>1.3640000000000001</v>
      </c>
      <c r="C482" t="s">
        <v>20</v>
      </c>
      <c r="D482" t="str">
        <f t="shared" si="7"/>
        <v>7216</v>
      </c>
    </row>
    <row r="483" spans="1:4">
      <c r="A483" s="28">
        <v>72164090</v>
      </c>
      <c r="B483" s="6">
        <v>0.47499999999999998</v>
      </c>
      <c r="C483" t="s">
        <v>148</v>
      </c>
      <c r="D483" t="str">
        <f t="shared" si="7"/>
        <v>7216</v>
      </c>
    </row>
    <row r="484" spans="1:4" ht="15" thickBot="1">
      <c r="A484" s="26">
        <v>72164090</v>
      </c>
      <c r="B484" s="5">
        <v>6.6000000000000003E-2</v>
      </c>
      <c r="C484" t="s">
        <v>29</v>
      </c>
      <c r="D484" t="str">
        <f t="shared" si="7"/>
        <v>7216</v>
      </c>
    </row>
    <row r="485" spans="1:4">
      <c r="A485" s="25">
        <v>72165010</v>
      </c>
      <c r="B485" s="4">
        <v>1.3640000000000001</v>
      </c>
      <c r="C485" t="s">
        <v>20</v>
      </c>
      <c r="D485" t="str">
        <f t="shared" si="7"/>
        <v>7216</v>
      </c>
    </row>
    <row r="486" spans="1:4">
      <c r="A486" s="28">
        <v>72165010</v>
      </c>
      <c r="B486" s="6">
        <v>0.47499999999999998</v>
      </c>
      <c r="C486" t="s">
        <v>148</v>
      </c>
      <c r="D486" t="str">
        <f t="shared" si="7"/>
        <v>7216</v>
      </c>
    </row>
    <row r="487" spans="1:4" ht="15" thickBot="1">
      <c r="A487" s="26">
        <v>72165010</v>
      </c>
      <c r="B487" s="5">
        <v>6.6000000000000003E-2</v>
      </c>
      <c r="C487" t="s">
        <v>29</v>
      </c>
      <c r="D487" t="str">
        <f t="shared" si="7"/>
        <v>7216</v>
      </c>
    </row>
    <row r="488" spans="1:4">
      <c r="A488" s="25">
        <v>72165091</v>
      </c>
      <c r="B488" s="4">
        <v>1.3640000000000001</v>
      </c>
      <c r="C488" t="s">
        <v>20</v>
      </c>
      <c r="D488" t="str">
        <f t="shared" si="7"/>
        <v>7216</v>
      </c>
    </row>
    <row r="489" spans="1:4">
      <c r="A489" s="28">
        <v>72165091</v>
      </c>
      <c r="B489" s="6">
        <v>0.47499999999999998</v>
      </c>
      <c r="C489" t="s">
        <v>148</v>
      </c>
      <c r="D489" t="str">
        <f t="shared" si="7"/>
        <v>7216</v>
      </c>
    </row>
    <row r="490" spans="1:4" ht="15" thickBot="1">
      <c r="A490" s="26">
        <v>72165091</v>
      </c>
      <c r="B490" s="5">
        <v>6.6000000000000003E-2</v>
      </c>
      <c r="C490" t="s">
        <v>29</v>
      </c>
      <c r="D490" t="str">
        <f t="shared" si="7"/>
        <v>7216</v>
      </c>
    </row>
    <row r="491" spans="1:4">
      <c r="A491" s="25">
        <v>72165099</v>
      </c>
      <c r="B491" s="4">
        <v>1.3640000000000001</v>
      </c>
      <c r="C491" t="s">
        <v>20</v>
      </c>
      <c r="D491" t="str">
        <f t="shared" si="7"/>
        <v>7216</v>
      </c>
    </row>
    <row r="492" spans="1:4">
      <c r="A492" s="28">
        <v>72165099</v>
      </c>
      <c r="B492" s="6">
        <v>0.47499999999999998</v>
      </c>
      <c r="C492" t="s">
        <v>148</v>
      </c>
      <c r="D492" t="str">
        <f t="shared" si="7"/>
        <v>7216</v>
      </c>
    </row>
    <row r="493" spans="1:4" ht="15" thickBot="1">
      <c r="A493" s="26">
        <v>72165099</v>
      </c>
      <c r="B493" s="5">
        <v>6.6000000000000003E-2</v>
      </c>
      <c r="C493" t="s">
        <v>29</v>
      </c>
      <c r="D493" t="str">
        <f t="shared" si="7"/>
        <v>7216</v>
      </c>
    </row>
    <row r="494" spans="1:4">
      <c r="A494" s="25">
        <v>72166110</v>
      </c>
      <c r="B494" s="4">
        <v>1.3640000000000001</v>
      </c>
      <c r="C494" t="s">
        <v>20</v>
      </c>
      <c r="D494" t="str">
        <f t="shared" si="7"/>
        <v>7216</v>
      </c>
    </row>
    <row r="495" spans="1:4">
      <c r="A495" s="28">
        <v>72166110</v>
      </c>
      <c r="B495" s="6">
        <v>0.47499999999999998</v>
      </c>
      <c r="C495" t="s">
        <v>148</v>
      </c>
      <c r="D495" t="str">
        <f t="shared" si="7"/>
        <v>7216</v>
      </c>
    </row>
    <row r="496" spans="1:4" ht="15" thickBot="1">
      <c r="A496" s="26">
        <v>72166110</v>
      </c>
      <c r="B496" s="5">
        <v>6.6000000000000003E-2</v>
      </c>
      <c r="C496" t="s">
        <v>29</v>
      </c>
      <c r="D496" t="str">
        <f t="shared" si="7"/>
        <v>7216</v>
      </c>
    </row>
    <row r="497" spans="1:4">
      <c r="A497" s="25">
        <v>72166190</v>
      </c>
      <c r="B497" s="4">
        <v>1.3640000000000001</v>
      </c>
      <c r="C497" t="s">
        <v>20</v>
      </c>
      <c r="D497" t="str">
        <f t="shared" si="7"/>
        <v>7216</v>
      </c>
    </row>
    <row r="498" spans="1:4">
      <c r="A498" s="28">
        <v>72166190</v>
      </c>
      <c r="B498" s="6">
        <v>0.47499999999999998</v>
      </c>
      <c r="C498" t="s">
        <v>148</v>
      </c>
      <c r="D498" t="str">
        <f t="shared" si="7"/>
        <v>7216</v>
      </c>
    </row>
    <row r="499" spans="1:4" ht="15" thickBot="1">
      <c r="A499" s="26">
        <v>72166190</v>
      </c>
      <c r="B499" s="5">
        <v>6.6000000000000003E-2</v>
      </c>
      <c r="C499" t="s">
        <v>29</v>
      </c>
      <c r="D499" t="str">
        <f t="shared" si="7"/>
        <v>7216</v>
      </c>
    </row>
    <row r="500" spans="1:4">
      <c r="A500" s="25">
        <v>72166900</v>
      </c>
      <c r="B500" s="4">
        <v>1.3640000000000001</v>
      </c>
      <c r="C500" t="s">
        <v>20</v>
      </c>
      <c r="D500" t="str">
        <f t="shared" si="7"/>
        <v>7216</v>
      </c>
    </row>
    <row r="501" spans="1:4">
      <c r="A501" s="28">
        <v>72166900</v>
      </c>
      <c r="B501" s="6">
        <v>0.47499999999999998</v>
      </c>
      <c r="C501" t="s">
        <v>148</v>
      </c>
      <c r="D501" t="str">
        <f t="shared" si="7"/>
        <v>7216</v>
      </c>
    </row>
    <row r="502" spans="1:4" ht="15" thickBot="1">
      <c r="A502" s="26">
        <v>72166900</v>
      </c>
      <c r="B502" s="5">
        <v>6.6000000000000003E-2</v>
      </c>
      <c r="C502" t="s">
        <v>29</v>
      </c>
      <c r="D502" t="str">
        <f t="shared" si="7"/>
        <v>7216</v>
      </c>
    </row>
    <row r="503" spans="1:4">
      <c r="A503" s="25">
        <v>72169110</v>
      </c>
      <c r="B503" s="4">
        <v>1.3640000000000001</v>
      </c>
      <c r="C503" t="s">
        <v>20</v>
      </c>
      <c r="D503" t="str">
        <f t="shared" si="7"/>
        <v>7216</v>
      </c>
    </row>
    <row r="504" spans="1:4">
      <c r="A504" s="28">
        <v>72169110</v>
      </c>
      <c r="B504" s="6">
        <v>0.47499999999999998</v>
      </c>
      <c r="C504" t="s">
        <v>148</v>
      </c>
      <c r="D504" t="str">
        <f t="shared" si="7"/>
        <v>7216</v>
      </c>
    </row>
    <row r="505" spans="1:4" ht="15" thickBot="1">
      <c r="A505" s="26">
        <v>72169110</v>
      </c>
      <c r="B505" s="5">
        <v>6.6000000000000003E-2</v>
      </c>
      <c r="C505" t="s">
        <v>29</v>
      </c>
      <c r="D505" t="str">
        <f t="shared" si="7"/>
        <v>7216</v>
      </c>
    </row>
    <row r="506" spans="1:4">
      <c r="A506" s="25">
        <v>72169180</v>
      </c>
      <c r="B506" s="4">
        <v>1.3640000000000001</v>
      </c>
      <c r="C506" t="s">
        <v>20</v>
      </c>
      <c r="D506" t="str">
        <f t="shared" si="7"/>
        <v>7216</v>
      </c>
    </row>
    <row r="507" spans="1:4">
      <c r="A507" s="28">
        <v>72169180</v>
      </c>
      <c r="B507" s="6">
        <v>0.47499999999999998</v>
      </c>
      <c r="C507" t="s">
        <v>148</v>
      </c>
      <c r="D507" t="str">
        <f t="shared" si="7"/>
        <v>7216</v>
      </c>
    </row>
    <row r="508" spans="1:4" ht="15" thickBot="1">
      <c r="A508" s="26">
        <v>72169180</v>
      </c>
      <c r="B508" s="5">
        <v>6.6000000000000003E-2</v>
      </c>
      <c r="C508" t="s">
        <v>29</v>
      </c>
      <c r="D508" t="str">
        <f t="shared" si="7"/>
        <v>7216</v>
      </c>
    </row>
    <row r="509" spans="1:4">
      <c r="A509" s="25">
        <v>72169900</v>
      </c>
      <c r="B509" s="4">
        <v>1.3640000000000001</v>
      </c>
      <c r="C509" t="s">
        <v>20</v>
      </c>
      <c r="D509" t="str">
        <f t="shared" si="7"/>
        <v>7216</v>
      </c>
    </row>
    <row r="510" spans="1:4">
      <c r="A510" s="28">
        <v>72169900</v>
      </c>
      <c r="B510" s="6">
        <v>0.47499999999999998</v>
      </c>
      <c r="C510" t="s">
        <v>148</v>
      </c>
      <c r="D510" t="str">
        <f t="shared" si="7"/>
        <v>7216</v>
      </c>
    </row>
    <row r="511" spans="1:4" ht="15" thickBot="1">
      <c r="A511" s="26">
        <v>72169900</v>
      </c>
      <c r="B511" s="5">
        <v>6.6000000000000003E-2</v>
      </c>
      <c r="C511" t="s">
        <v>29</v>
      </c>
      <c r="D511" t="str">
        <f t="shared" si="7"/>
        <v>7216</v>
      </c>
    </row>
    <row r="512" spans="1:4">
      <c r="A512" s="25">
        <v>72171010</v>
      </c>
      <c r="B512" s="4">
        <v>1.3640000000000001</v>
      </c>
      <c r="C512" t="s">
        <v>20</v>
      </c>
      <c r="D512" t="str">
        <f t="shared" si="7"/>
        <v>7217</v>
      </c>
    </row>
    <row r="513" spans="1:4">
      <c r="A513" s="28">
        <v>72171010</v>
      </c>
      <c r="B513" s="6">
        <v>0.47499999999999998</v>
      </c>
      <c r="C513" t="s">
        <v>148</v>
      </c>
      <c r="D513" t="str">
        <f t="shared" si="7"/>
        <v>7217</v>
      </c>
    </row>
    <row r="514" spans="1:4" ht="15" thickBot="1">
      <c r="A514" s="26">
        <v>72171010</v>
      </c>
      <c r="B514" s="5">
        <v>6.6000000000000003E-2</v>
      </c>
      <c r="C514" t="s">
        <v>29</v>
      </c>
      <c r="D514" t="str">
        <f t="shared" ref="D514:D577" si="8">LEFT(A514,4)</f>
        <v>7217</v>
      </c>
    </row>
    <row r="515" spans="1:4">
      <c r="A515" s="25">
        <v>72171031</v>
      </c>
      <c r="B515" s="4">
        <v>1.3640000000000001</v>
      </c>
      <c r="C515" t="s">
        <v>20</v>
      </c>
      <c r="D515" t="str">
        <f t="shared" si="8"/>
        <v>7217</v>
      </c>
    </row>
    <row r="516" spans="1:4">
      <c r="A516" s="28">
        <v>72171031</v>
      </c>
      <c r="B516" s="6">
        <v>0.47499999999999998</v>
      </c>
      <c r="C516" t="s">
        <v>148</v>
      </c>
      <c r="D516" t="str">
        <f t="shared" si="8"/>
        <v>7217</v>
      </c>
    </row>
    <row r="517" spans="1:4" ht="15" thickBot="1">
      <c r="A517" s="26">
        <v>72171031</v>
      </c>
      <c r="B517" s="5">
        <v>6.6000000000000003E-2</v>
      </c>
      <c r="C517" t="s">
        <v>29</v>
      </c>
      <c r="D517" t="str">
        <f t="shared" si="8"/>
        <v>7217</v>
      </c>
    </row>
    <row r="518" spans="1:4">
      <c r="A518" s="25">
        <v>72171039</v>
      </c>
      <c r="B518" s="4">
        <v>1.3640000000000001</v>
      </c>
      <c r="C518" t="s">
        <v>20</v>
      </c>
      <c r="D518" t="str">
        <f t="shared" si="8"/>
        <v>7217</v>
      </c>
    </row>
    <row r="519" spans="1:4">
      <c r="A519" s="28">
        <v>72171039</v>
      </c>
      <c r="B519" s="6">
        <v>0.47499999999999998</v>
      </c>
      <c r="C519" t="s">
        <v>148</v>
      </c>
      <c r="D519" t="str">
        <f t="shared" si="8"/>
        <v>7217</v>
      </c>
    </row>
    <row r="520" spans="1:4" ht="15" thickBot="1">
      <c r="A520" s="26">
        <v>72171039</v>
      </c>
      <c r="B520" s="5">
        <v>6.6000000000000003E-2</v>
      </c>
      <c r="C520" t="s">
        <v>29</v>
      </c>
      <c r="D520" t="str">
        <f t="shared" si="8"/>
        <v>7217</v>
      </c>
    </row>
    <row r="521" spans="1:4">
      <c r="A521" s="25">
        <v>72171050</v>
      </c>
      <c r="B521" s="4">
        <v>1.3640000000000001</v>
      </c>
      <c r="C521" t="s">
        <v>20</v>
      </c>
      <c r="D521" t="str">
        <f t="shared" si="8"/>
        <v>7217</v>
      </c>
    </row>
    <row r="522" spans="1:4">
      <c r="A522" s="28">
        <v>72171050</v>
      </c>
      <c r="B522" s="6">
        <v>0.47499999999999998</v>
      </c>
      <c r="C522" t="s">
        <v>148</v>
      </c>
      <c r="D522" t="str">
        <f t="shared" si="8"/>
        <v>7217</v>
      </c>
    </row>
    <row r="523" spans="1:4" ht="15" thickBot="1">
      <c r="A523" s="26">
        <v>72171050</v>
      </c>
      <c r="B523" s="5">
        <v>6.6000000000000003E-2</v>
      </c>
      <c r="C523" t="s">
        <v>29</v>
      </c>
      <c r="D523" t="str">
        <f t="shared" si="8"/>
        <v>7217</v>
      </c>
    </row>
    <row r="524" spans="1:4">
      <c r="A524" s="25">
        <v>72171090</v>
      </c>
      <c r="B524" s="4">
        <v>1.3640000000000001</v>
      </c>
      <c r="C524" t="s">
        <v>20</v>
      </c>
      <c r="D524" t="str">
        <f t="shared" si="8"/>
        <v>7217</v>
      </c>
    </row>
    <row r="525" spans="1:4">
      <c r="A525" s="28">
        <v>72171090</v>
      </c>
      <c r="B525" s="6">
        <v>0.47499999999999998</v>
      </c>
      <c r="C525" t="s">
        <v>148</v>
      </c>
      <c r="D525" t="str">
        <f t="shared" si="8"/>
        <v>7217</v>
      </c>
    </row>
    <row r="526" spans="1:4" ht="15" thickBot="1">
      <c r="A526" s="26">
        <v>72171090</v>
      </c>
      <c r="B526" s="5">
        <v>6.6000000000000003E-2</v>
      </c>
      <c r="C526" t="s">
        <v>29</v>
      </c>
      <c r="D526" t="str">
        <f t="shared" si="8"/>
        <v>7217</v>
      </c>
    </row>
    <row r="527" spans="1:4">
      <c r="A527" s="25">
        <v>72172010</v>
      </c>
      <c r="B527" s="4">
        <v>1.397</v>
      </c>
      <c r="C527" t="s">
        <v>20</v>
      </c>
      <c r="D527" t="str">
        <f t="shared" si="8"/>
        <v>7217</v>
      </c>
    </row>
    <row r="528" spans="1:4">
      <c r="A528" s="28">
        <v>72172010</v>
      </c>
      <c r="B528" s="6">
        <v>0.50800000000000001</v>
      </c>
      <c r="C528" t="s">
        <v>148</v>
      </c>
      <c r="D528" t="str">
        <f t="shared" si="8"/>
        <v>7217</v>
      </c>
    </row>
    <row r="529" spans="1:4" ht="15" thickBot="1">
      <c r="A529" s="26">
        <v>72172010</v>
      </c>
      <c r="B529" s="5">
        <v>9.9000000000000005E-2</v>
      </c>
      <c r="C529" t="s">
        <v>29</v>
      </c>
      <c r="D529" t="str">
        <f t="shared" si="8"/>
        <v>7217</v>
      </c>
    </row>
    <row r="530" spans="1:4">
      <c r="A530" s="25">
        <v>72172030</v>
      </c>
      <c r="B530" s="4">
        <v>1.397</v>
      </c>
      <c r="C530" t="s">
        <v>20</v>
      </c>
      <c r="D530" t="str">
        <f t="shared" si="8"/>
        <v>7217</v>
      </c>
    </row>
    <row r="531" spans="1:4">
      <c r="A531" s="28">
        <v>72172030</v>
      </c>
      <c r="B531" s="6">
        <v>0.50800000000000001</v>
      </c>
      <c r="C531" t="s">
        <v>148</v>
      </c>
      <c r="D531" t="str">
        <f t="shared" si="8"/>
        <v>7217</v>
      </c>
    </row>
    <row r="532" spans="1:4" ht="15" thickBot="1">
      <c r="A532" s="26">
        <v>72172030</v>
      </c>
      <c r="B532" s="5">
        <v>9.9000000000000005E-2</v>
      </c>
      <c r="C532" t="s">
        <v>29</v>
      </c>
      <c r="D532" t="str">
        <f t="shared" si="8"/>
        <v>7217</v>
      </c>
    </row>
    <row r="533" spans="1:4">
      <c r="A533" s="25">
        <v>72172050</v>
      </c>
      <c r="B533" s="4">
        <v>1.397</v>
      </c>
      <c r="C533" t="s">
        <v>20</v>
      </c>
      <c r="D533" t="str">
        <f t="shared" si="8"/>
        <v>7217</v>
      </c>
    </row>
    <row r="534" spans="1:4">
      <c r="A534" s="28">
        <v>72172050</v>
      </c>
      <c r="B534" s="6">
        <v>0.50800000000000001</v>
      </c>
      <c r="C534" t="s">
        <v>148</v>
      </c>
      <c r="D534" t="str">
        <f t="shared" si="8"/>
        <v>7217</v>
      </c>
    </row>
    <row r="535" spans="1:4" ht="15" thickBot="1">
      <c r="A535" s="26">
        <v>72172050</v>
      </c>
      <c r="B535" s="5">
        <v>9.9000000000000005E-2</v>
      </c>
      <c r="C535" t="s">
        <v>29</v>
      </c>
      <c r="D535" t="str">
        <f t="shared" si="8"/>
        <v>7217</v>
      </c>
    </row>
    <row r="536" spans="1:4">
      <c r="A536" s="25">
        <v>72172090</v>
      </c>
      <c r="B536" s="4">
        <v>1.397</v>
      </c>
      <c r="C536" t="s">
        <v>20</v>
      </c>
      <c r="D536" t="str">
        <f t="shared" si="8"/>
        <v>7217</v>
      </c>
    </row>
    <row r="537" spans="1:4">
      <c r="A537" s="28">
        <v>72172090</v>
      </c>
      <c r="B537" s="6">
        <v>0.50800000000000001</v>
      </c>
      <c r="C537" t="s">
        <v>148</v>
      </c>
      <c r="D537" t="str">
        <f t="shared" si="8"/>
        <v>7217</v>
      </c>
    </row>
    <row r="538" spans="1:4" ht="15" thickBot="1">
      <c r="A538" s="26">
        <v>72172090</v>
      </c>
      <c r="B538" s="5">
        <v>9.9000000000000005E-2</v>
      </c>
      <c r="C538" t="s">
        <v>29</v>
      </c>
      <c r="D538" t="str">
        <f t="shared" si="8"/>
        <v>7217</v>
      </c>
    </row>
    <row r="539" spans="1:4">
      <c r="A539" s="25">
        <v>72173041</v>
      </c>
      <c r="B539" s="4">
        <v>1.397</v>
      </c>
      <c r="C539" t="s">
        <v>20</v>
      </c>
      <c r="D539" t="str">
        <f t="shared" si="8"/>
        <v>7217</v>
      </c>
    </row>
    <row r="540" spans="1:4">
      <c r="A540" s="28">
        <v>72173041</v>
      </c>
      <c r="B540" s="6">
        <v>0.50800000000000001</v>
      </c>
      <c r="C540" t="s">
        <v>148</v>
      </c>
      <c r="D540" t="str">
        <f t="shared" si="8"/>
        <v>7217</v>
      </c>
    </row>
    <row r="541" spans="1:4" ht="15" thickBot="1">
      <c r="A541" s="26">
        <v>72173041</v>
      </c>
      <c r="B541" s="5">
        <v>9.9000000000000005E-2</v>
      </c>
      <c r="C541" t="s">
        <v>29</v>
      </c>
      <c r="D541" t="str">
        <f t="shared" si="8"/>
        <v>7217</v>
      </c>
    </row>
    <row r="542" spans="1:4">
      <c r="A542" s="25">
        <v>72173049</v>
      </c>
      <c r="B542" s="4">
        <v>1.397</v>
      </c>
      <c r="C542" t="s">
        <v>20</v>
      </c>
      <c r="D542" t="str">
        <f t="shared" si="8"/>
        <v>7217</v>
      </c>
    </row>
    <row r="543" spans="1:4">
      <c r="A543" s="28">
        <v>72173049</v>
      </c>
      <c r="B543" s="6">
        <v>0.50800000000000001</v>
      </c>
      <c r="C543" t="s">
        <v>148</v>
      </c>
      <c r="D543" t="str">
        <f t="shared" si="8"/>
        <v>7217</v>
      </c>
    </row>
    <row r="544" spans="1:4" ht="15" thickBot="1">
      <c r="A544" s="26">
        <v>72173049</v>
      </c>
      <c r="B544" s="5">
        <v>9.9000000000000005E-2</v>
      </c>
      <c r="C544" t="s">
        <v>29</v>
      </c>
      <c r="D544" t="str">
        <f t="shared" si="8"/>
        <v>7217</v>
      </c>
    </row>
    <row r="545" spans="1:4">
      <c r="A545" s="25">
        <v>72173050</v>
      </c>
      <c r="B545" s="4">
        <v>1.397</v>
      </c>
      <c r="C545" t="s">
        <v>20</v>
      </c>
      <c r="D545" t="str">
        <f t="shared" si="8"/>
        <v>7217</v>
      </c>
    </row>
    <row r="546" spans="1:4">
      <c r="A546" s="28">
        <v>72173050</v>
      </c>
      <c r="B546" s="6">
        <v>0.50800000000000001</v>
      </c>
      <c r="C546" t="s">
        <v>148</v>
      </c>
      <c r="D546" t="str">
        <f t="shared" si="8"/>
        <v>7217</v>
      </c>
    </row>
    <row r="547" spans="1:4" ht="15" thickBot="1">
      <c r="A547" s="26">
        <v>72173050</v>
      </c>
      <c r="B547" s="5">
        <v>9.9000000000000005E-2</v>
      </c>
      <c r="C547" t="s">
        <v>29</v>
      </c>
      <c r="D547" t="str">
        <f t="shared" si="8"/>
        <v>7217</v>
      </c>
    </row>
    <row r="548" spans="1:4">
      <c r="A548" s="25">
        <v>72173090</v>
      </c>
      <c r="B548" s="4">
        <v>1.397</v>
      </c>
      <c r="C548" t="s">
        <v>20</v>
      </c>
      <c r="D548" t="str">
        <f t="shared" si="8"/>
        <v>7217</v>
      </c>
    </row>
    <row r="549" spans="1:4">
      <c r="A549" s="28">
        <v>72173090</v>
      </c>
      <c r="B549" s="6">
        <v>0.50800000000000001</v>
      </c>
      <c r="C549" t="s">
        <v>148</v>
      </c>
      <c r="D549" t="str">
        <f t="shared" si="8"/>
        <v>7217</v>
      </c>
    </row>
    <row r="550" spans="1:4" ht="15" thickBot="1">
      <c r="A550" s="26">
        <v>72173090</v>
      </c>
      <c r="B550" s="5">
        <v>9.9000000000000005E-2</v>
      </c>
      <c r="C550" t="s">
        <v>29</v>
      </c>
      <c r="D550" t="str">
        <f t="shared" si="8"/>
        <v>7217</v>
      </c>
    </row>
    <row r="551" spans="1:4">
      <c r="A551" s="25">
        <v>72179020</v>
      </c>
      <c r="B551" s="4">
        <v>1.397</v>
      </c>
      <c r="C551" t="s">
        <v>20</v>
      </c>
      <c r="D551" t="str">
        <f t="shared" si="8"/>
        <v>7217</v>
      </c>
    </row>
    <row r="552" spans="1:4">
      <c r="A552" s="28">
        <v>72179020</v>
      </c>
      <c r="B552" s="6">
        <v>0.50800000000000001</v>
      </c>
      <c r="C552" t="s">
        <v>148</v>
      </c>
      <c r="D552" t="str">
        <f t="shared" si="8"/>
        <v>7217</v>
      </c>
    </row>
    <row r="553" spans="1:4" ht="15" thickBot="1">
      <c r="A553" s="26">
        <v>72179020</v>
      </c>
      <c r="B553" s="5">
        <v>9.9000000000000005E-2</v>
      </c>
      <c r="C553" t="s">
        <v>29</v>
      </c>
      <c r="D553" t="str">
        <f t="shared" si="8"/>
        <v>7217</v>
      </c>
    </row>
    <row r="554" spans="1:4">
      <c r="A554" s="25">
        <v>72179050</v>
      </c>
      <c r="B554" s="4">
        <v>1.397</v>
      </c>
      <c r="C554" t="s">
        <v>20</v>
      </c>
      <c r="D554" t="str">
        <f t="shared" si="8"/>
        <v>7217</v>
      </c>
    </row>
    <row r="555" spans="1:4">
      <c r="A555" s="28">
        <v>72179050</v>
      </c>
      <c r="B555" s="6">
        <v>0.50800000000000001</v>
      </c>
      <c r="C555" t="s">
        <v>148</v>
      </c>
      <c r="D555" t="str">
        <f t="shared" si="8"/>
        <v>7217</v>
      </c>
    </row>
    <row r="556" spans="1:4" ht="15" thickBot="1">
      <c r="A556" s="26">
        <v>72179050</v>
      </c>
      <c r="B556" s="5">
        <v>9.9000000000000005E-2</v>
      </c>
      <c r="C556" t="s">
        <v>29</v>
      </c>
      <c r="D556" t="str">
        <f t="shared" si="8"/>
        <v>7217</v>
      </c>
    </row>
    <row r="557" spans="1:4">
      <c r="A557" s="25">
        <v>72179090</v>
      </c>
      <c r="B557" s="4">
        <v>1.397</v>
      </c>
      <c r="C557" t="s">
        <v>20</v>
      </c>
      <c r="D557" t="str">
        <f t="shared" si="8"/>
        <v>7217</v>
      </c>
    </row>
    <row r="558" spans="1:4">
      <c r="A558" s="28">
        <v>72179090</v>
      </c>
      <c r="B558" s="6">
        <v>0.50800000000000001</v>
      </c>
      <c r="C558" t="s">
        <v>148</v>
      </c>
      <c r="D558" t="str">
        <f t="shared" si="8"/>
        <v>7217</v>
      </c>
    </row>
    <row r="559" spans="1:4" ht="15" thickBot="1">
      <c r="A559" s="26">
        <v>72179090</v>
      </c>
      <c r="B559" s="5">
        <v>9.9000000000000005E-2</v>
      </c>
      <c r="C559" t="s">
        <v>29</v>
      </c>
      <c r="D559" t="str">
        <f t="shared" si="8"/>
        <v>7217</v>
      </c>
    </row>
    <row r="560" spans="1:4">
      <c r="A560" s="25">
        <v>72181000</v>
      </c>
      <c r="B560" s="4">
        <v>1.419</v>
      </c>
      <c r="D560" t="str">
        <f t="shared" si="8"/>
        <v>7218</v>
      </c>
    </row>
    <row r="561" spans="1:4" ht="15" thickBot="1">
      <c r="A561" s="26">
        <v>72181000</v>
      </c>
      <c r="B561" s="5">
        <v>1.381</v>
      </c>
      <c r="D561" t="str">
        <f t="shared" si="8"/>
        <v>7218</v>
      </c>
    </row>
    <row r="562" spans="1:4">
      <c r="A562" s="25">
        <v>72189110</v>
      </c>
      <c r="B562" s="4">
        <v>1.1890000000000001</v>
      </c>
      <c r="D562" t="str">
        <f t="shared" si="8"/>
        <v>7218</v>
      </c>
    </row>
    <row r="563" spans="1:4" ht="15" thickBot="1">
      <c r="A563" s="26">
        <v>72189110</v>
      </c>
      <c r="B563" s="5">
        <v>1.151</v>
      </c>
      <c r="D563" t="str">
        <f t="shared" si="8"/>
        <v>7218</v>
      </c>
    </row>
    <row r="564" spans="1:4">
      <c r="A564" s="25">
        <v>72189180</v>
      </c>
      <c r="B564" s="4">
        <v>1.1890000000000001</v>
      </c>
      <c r="D564" t="str">
        <f t="shared" si="8"/>
        <v>7218</v>
      </c>
    </row>
    <row r="565" spans="1:4" ht="15" thickBot="1">
      <c r="A565" s="26">
        <v>72189180</v>
      </c>
      <c r="B565" s="5">
        <v>1.151</v>
      </c>
      <c r="D565" t="str">
        <f t="shared" si="8"/>
        <v>7218</v>
      </c>
    </row>
    <row r="566" spans="1:4">
      <c r="A566" s="25">
        <v>72189911</v>
      </c>
      <c r="B566" s="4">
        <v>1.1890000000000001</v>
      </c>
      <c r="D566" t="str">
        <f t="shared" si="8"/>
        <v>7218</v>
      </c>
    </row>
    <row r="567" spans="1:4" ht="15" thickBot="1">
      <c r="A567" s="26">
        <v>72189911</v>
      </c>
      <c r="B567" s="5">
        <v>1.151</v>
      </c>
      <c r="D567" t="str">
        <f t="shared" si="8"/>
        <v>7218</v>
      </c>
    </row>
    <row r="568" spans="1:4">
      <c r="A568" s="25">
        <v>72189919</v>
      </c>
      <c r="B568" s="4">
        <v>1.419</v>
      </c>
      <c r="D568" t="str">
        <f t="shared" si="8"/>
        <v>7218</v>
      </c>
    </row>
    <row r="569" spans="1:4" ht="15" thickBot="1">
      <c r="A569" s="26">
        <v>72189919</v>
      </c>
      <c r="B569" s="5">
        <v>1.381</v>
      </c>
      <c r="D569" t="str">
        <f t="shared" si="8"/>
        <v>7218</v>
      </c>
    </row>
    <row r="570" spans="1:4">
      <c r="A570" s="25">
        <v>72189920</v>
      </c>
      <c r="B570" s="4">
        <v>1.1890000000000001</v>
      </c>
      <c r="D570" t="str">
        <f t="shared" si="8"/>
        <v>7218</v>
      </c>
    </row>
    <row r="571" spans="1:4" ht="15" thickBot="1">
      <c r="A571" s="26">
        <v>72189920</v>
      </c>
      <c r="B571" s="5">
        <v>1.151</v>
      </c>
      <c r="D571" t="str">
        <f t="shared" si="8"/>
        <v>7218</v>
      </c>
    </row>
    <row r="572" spans="1:4">
      <c r="A572" s="25">
        <v>72189980</v>
      </c>
      <c r="B572" s="4">
        <v>1.419</v>
      </c>
      <c r="D572" t="str">
        <f t="shared" si="8"/>
        <v>7218</v>
      </c>
    </row>
    <row r="573" spans="1:4" ht="15" thickBot="1">
      <c r="A573" s="26">
        <v>72189980</v>
      </c>
      <c r="B573" s="5">
        <v>1.381</v>
      </c>
      <c r="D573" t="str">
        <f t="shared" si="8"/>
        <v>7218</v>
      </c>
    </row>
    <row r="574" spans="1:4">
      <c r="A574" s="25">
        <v>72191100</v>
      </c>
      <c r="B574" s="4">
        <v>1.1890000000000001</v>
      </c>
      <c r="D574" t="str">
        <f t="shared" si="8"/>
        <v>7219</v>
      </c>
    </row>
    <row r="575" spans="1:4" ht="15" thickBot="1">
      <c r="A575" s="26">
        <v>72191100</v>
      </c>
      <c r="B575" s="5">
        <v>1.151</v>
      </c>
      <c r="D575" t="str">
        <f t="shared" si="8"/>
        <v>7219</v>
      </c>
    </row>
    <row r="576" spans="1:4">
      <c r="A576" s="25">
        <v>72191210</v>
      </c>
      <c r="B576" s="4">
        <v>1.1890000000000001</v>
      </c>
      <c r="D576" t="str">
        <f t="shared" si="8"/>
        <v>7219</v>
      </c>
    </row>
    <row r="577" spans="1:4" ht="15" thickBot="1">
      <c r="A577" s="26">
        <v>72191210</v>
      </c>
      <c r="B577" s="5">
        <v>1.151</v>
      </c>
      <c r="D577" t="str">
        <f t="shared" si="8"/>
        <v>7219</v>
      </c>
    </row>
    <row r="578" spans="1:4">
      <c r="A578" s="25">
        <v>72191290</v>
      </c>
      <c r="B578" s="4">
        <v>1.1890000000000001</v>
      </c>
      <c r="D578" t="str">
        <f t="shared" ref="D578:D641" si="9">LEFT(A578,4)</f>
        <v>7219</v>
      </c>
    </row>
    <row r="579" spans="1:4" ht="15" thickBot="1">
      <c r="A579" s="26">
        <v>72191290</v>
      </c>
      <c r="B579" s="5">
        <v>1.151</v>
      </c>
      <c r="D579" t="str">
        <f t="shared" si="9"/>
        <v>7219</v>
      </c>
    </row>
    <row r="580" spans="1:4">
      <c r="A580" s="25">
        <v>72191310</v>
      </c>
      <c r="B580" s="4">
        <v>1.1890000000000001</v>
      </c>
      <c r="D580" t="str">
        <f t="shared" si="9"/>
        <v>7219</v>
      </c>
    </row>
    <row r="581" spans="1:4" ht="15" thickBot="1">
      <c r="A581" s="26">
        <v>72191310</v>
      </c>
      <c r="B581" s="5">
        <v>1.151</v>
      </c>
      <c r="D581" t="str">
        <f t="shared" si="9"/>
        <v>7219</v>
      </c>
    </row>
    <row r="582" spans="1:4">
      <c r="A582" s="25">
        <v>72191390</v>
      </c>
      <c r="B582" s="4">
        <v>1.1890000000000001</v>
      </c>
      <c r="D582" t="str">
        <f t="shared" si="9"/>
        <v>7219</v>
      </c>
    </row>
    <row r="583" spans="1:4" ht="15" thickBot="1">
      <c r="A583" s="26">
        <v>72191390</v>
      </c>
      <c r="B583" s="5">
        <v>1.151</v>
      </c>
      <c r="D583" t="str">
        <f t="shared" si="9"/>
        <v>7219</v>
      </c>
    </row>
    <row r="584" spans="1:4">
      <c r="A584" s="25">
        <v>72191410</v>
      </c>
      <c r="B584" s="4">
        <v>1.1890000000000001</v>
      </c>
      <c r="D584" t="str">
        <f t="shared" si="9"/>
        <v>7219</v>
      </c>
    </row>
    <row r="585" spans="1:4" ht="15" thickBot="1">
      <c r="A585" s="26">
        <v>72191410</v>
      </c>
      <c r="B585" s="5">
        <v>1.151</v>
      </c>
      <c r="D585" t="str">
        <f t="shared" si="9"/>
        <v>7219</v>
      </c>
    </row>
    <row r="586" spans="1:4">
      <c r="A586" s="25">
        <v>72191490</v>
      </c>
      <c r="B586" s="4">
        <v>1.1890000000000001</v>
      </c>
      <c r="D586" t="str">
        <f t="shared" si="9"/>
        <v>7219</v>
      </c>
    </row>
    <row r="587" spans="1:4" ht="15" thickBot="1">
      <c r="A587" s="26">
        <v>72191490</v>
      </c>
      <c r="B587" s="5">
        <v>1.151</v>
      </c>
      <c r="D587" t="str">
        <f t="shared" si="9"/>
        <v>7219</v>
      </c>
    </row>
    <row r="588" spans="1:4">
      <c r="A588" s="25">
        <v>72192110</v>
      </c>
      <c r="B588" s="4">
        <v>1.1890000000000001</v>
      </c>
      <c r="D588" t="str">
        <f t="shared" si="9"/>
        <v>7219</v>
      </c>
    </row>
    <row r="589" spans="1:4" ht="15" thickBot="1">
      <c r="A589" s="26">
        <v>72192110</v>
      </c>
      <c r="B589" s="5">
        <v>1.151</v>
      </c>
      <c r="D589" t="str">
        <f t="shared" si="9"/>
        <v>7219</v>
      </c>
    </row>
    <row r="590" spans="1:4">
      <c r="A590" s="25">
        <v>72192190</v>
      </c>
      <c r="B590" s="4">
        <v>1.1890000000000001</v>
      </c>
      <c r="D590" t="str">
        <f t="shared" si="9"/>
        <v>7219</v>
      </c>
    </row>
    <row r="591" spans="1:4" ht="15" thickBot="1">
      <c r="A591" s="26">
        <v>72192190</v>
      </c>
      <c r="B591" s="5">
        <v>1.151</v>
      </c>
      <c r="D591" t="str">
        <f t="shared" si="9"/>
        <v>7219</v>
      </c>
    </row>
    <row r="592" spans="1:4">
      <c r="A592" s="25">
        <v>72192210</v>
      </c>
      <c r="B592" s="4">
        <v>1.1890000000000001</v>
      </c>
      <c r="D592" t="str">
        <f t="shared" si="9"/>
        <v>7219</v>
      </c>
    </row>
    <row r="593" spans="1:4" ht="15" thickBot="1">
      <c r="A593" s="26">
        <v>72192210</v>
      </c>
      <c r="B593" s="5">
        <v>1.151</v>
      </c>
      <c r="D593" t="str">
        <f t="shared" si="9"/>
        <v>7219</v>
      </c>
    </row>
    <row r="594" spans="1:4">
      <c r="A594" s="25">
        <v>72192290</v>
      </c>
      <c r="B594" s="4">
        <v>1.1890000000000001</v>
      </c>
      <c r="D594" t="str">
        <f t="shared" si="9"/>
        <v>7219</v>
      </c>
    </row>
    <row r="595" spans="1:4" ht="15" thickBot="1">
      <c r="A595" s="26">
        <v>72192290</v>
      </c>
      <c r="B595" s="5">
        <v>1.151</v>
      </c>
      <c r="D595" t="str">
        <f t="shared" si="9"/>
        <v>7219</v>
      </c>
    </row>
    <row r="596" spans="1:4">
      <c r="A596" s="25">
        <v>72192300</v>
      </c>
      <c r="B596" s="4">
        <v>1.1890000000000001</v>
      </c>
      <c r="D596" t="str">
        <f t="shared" si="9"/>
        <v>7219</v>
      </c>
    </row>
    <row r="597" spans="1:4" ht="15" thickBot="1">
      <c r="A597" s="26">
        <v>72192300</v>
      </c>
      <c r="B597" s="5">
        <v>1.151</v>
      </c>
      <c r="D597" t="str">
        <f t="shared" si="9"/>
        <v>7219</v>
      </c>
    </row>
    <row r="598" spans="1:4">
      <c r="A598" s="25">
        <v>72192400</v>
      </c>
      <c r="B598" s="4">
        <v>1.1890000000000001</v>
      </c>
      <c r="D598" t="str">
        <f t="shared" si="9"/>
        <v>7219</v>
      </c>
    </row>
    <row r="599" spans="1:4" ht="15" thickBot="1">
      <c r="A599" s="26">
        <v>72192400</v>
      </c>
      <c r="B599" s="5">
        <v>1.151</v>
      </c>
      <c r="D599" t="str">
        <f t="shared" si="9"/>
        <v>7219</v>
      </c>
    </row>
    <row r="600" spans="1:4">
      <c r="A600" s="25">
        <v>72193100</v>
      </c>
      <c r="B600" s="4">
        <v>1.27</v>
      </c>
      <c r="D600" t="str">
        <f t="shared" si="9"/>
        <v>7219</v>
      </c>
    </row>
    <row r="601" spans="1:4" ht="15" thickBot="1">
      <c r="A601" s="26">
        <v>72193100</v>
      </c>
      <c r="B601" s="5">
        <v>1.23</v>
      </c>
      <c r="D601" t="str">
        <f t="shared" si="9"/>
        <v>7219</v>
      </c>
    </row>
    <row r="602" spans="1:4">
      <c r="A602" s="25">
        <v>72193210</v>
      </c>
      <c r="B602" s="4">
        <v>1.27</v>
      </c>
      <c r="D602" t="str">
        <f t="shared" si="9"/>
        <v>7219</v>
      </c>
    </row>
    <row r="603" spans="1:4" ht="15" thickBot="1">
      <c r="A603" s="26">
        <v>72193210</v>
      </c>
      <c r="B603" s="5">
        <v>1.23</v>
      </c>
      <c r="D603" t="str">
        <f t="shared" si="9"/>
        <v>7219</v>
      </c>
    </row>
    <row r="604" spans="1:4">
      <c r="A604" s="25">
        <v>72193290</v>
      </c>
      <c r="B604" s="4">
        <v>1.27</v>
      </c>
      <c r="D604" t="str">
        <f t="shared" si="9"/>
        <v>7219</v>
      </c>
    </row>
    <row r="605" spans="1:4" ht="15" thickBot="1">
      <c r="A605" s="26">
        <v>72193290</v>
      </c>
      <c r="B605" s="5">
        <v>1.23</v>
      </c>
      <c r="D605" t="str">
        <f t="shared" si="9"/>
        <v>7219</v>
      </c>
    </row>
    <row r="606" spans="1:4">
      <c r="A606" s="25">
        <v>72193310</v>
      </c>
      <c r="B606" s="4">
        <v>1.27</v>
      </c>
      <c r="D606" t="str">
        <f t="shared" si="9"/>
        <v>7219</v>
      </c>
    </row>
    <row r="607" spans="1:4" ht="15" thickBot="1">
      <c r="A607" s="26">
        <v>72193310</v>
      </c>
      <c r="B607" s="5">
        <v>1.23</v>
      </c>
      <c r="D607" t="str">
        <f t="shared" si="9"/>
        <v>7219</v>
      </c>
    </row>
    <row r="608" spans="1:4">
      <c r="A608" s="25">
        <v>72193390</v>
      </c>
      <c r="B608" s="4">
        <v>1.27</v>
      </c>
      <c r="D608" t="str">
        <f t="shared" si="9"/>
        <v>7219</v>
      </c>
    </row>
    <row r="609" spans="1:4" ht="15" thickBot="1">
      <c r="A609" s="26">
        <v>72193390</v>
      </c>
      <c r="B609" s="5">
        <v>1.23</v>
      </c>
      <c r="D609" t="str">
        <f t="shared" si="9"/>
        <v>7219</v>
      </c>
    </row>
    <row r="610" spans="1:4">
      <c r="A610" s="25">
        <v>72193410</v>
      </c>
      <c r="B610" s="4">
        <v>1.27</v>
      </c>
      <c r="D610" t="str">
        <f t="shared" si="9"/>
        <v>7219</v>
      </c>
    </row>
    <row r="611" spans="1:4" ht="15" thickBot="1">
      <c r="A611" s="26">
        <v>72193410</v>
      </c>
      <c r="B611" s="5">
        <v>1.23</v>
      </c>
      <c r="D611" t="str">
        <f t="shared" si="9"/>
        <v>7219</v>
      </c>
    </row>
    <row r="612" spans="1:4">
      <c r="A612" s="25">
        <v>72193490</v>
      </c>
      <c r="B612" s="4">
        <v>1.27</v>
      </c>
      <c r="D612" t="str">
        <f t="shared" si="9"/>
        <v>7219</v>
      </c>
    </row>
    <row r="613" spans="1:4" ht="15" thickBot="1">
      <c r="A613" s="26">
        <v>72193490</v>
      </c>
      <c r="B613" s="5">
        <v>1.23</v>
      </c>
      <c r="D613" t="str">
        <f t="shared" si="9"/>
        <v>7219</v>
      </c>
    </row>
    <row r="614" spans="1:4">
      <c r="A614" s="25">
        <v>72193510</v>
      </c>
      <c r="B614" s="4">
        <v>1.27</v>
      </c>
      <c r="D614" t="str">
        <f t="shared" si="9"/>
        <v>7219</v>
      </c>
    </row>
    <row r="615" spans="1:4" ht="15" thickBot="1">
      <c r="A615" s="26">
        <v>72193510</v>
      </c>
      <c r="B615" s="5">
        <v>1.23</v>
      </c>
      <c r="D615" t="str">
        <f t="shared" si="9"/>
        <v>7219</v>
      </c>
    </row>
    <row r="616" spans="1:4">
      <c r="A616" s="25">
        <v>72193590</v>
      </c>
      <c r="B616" s="4">
        <v>1.27</v>
      </c>
      <c r="D616" t="str">
        <f t="shared" si="9"/>
        <v>7219</v>
      </c>
    </row>
    <row r="617" spans="1:4" ht="15" thickBot="1">
      <c r="A617" s="26">
        <v>72193590</v>
      </c>
      <c r="B617" s="5">
        <v>1.23</v>
      </c>
      <c r="D617" t="str">
        <f t="shared" si="9"/>
        <v>7219</v>
      </c>
    </row>
    <row r="618" spans="1:4">
      <c r="A618" s="25">
        <v>72199020</v>
      </c>
      <c r="B618" s="4">
        <v>1.27</v>
      </c>
      <c r="D618" t="str">
        <f t="shared" si="9"/>
        <v>7219</v>
      </c>
    </row>
    <row r="619" spans="1:4" ht="15" thickBot="1">
      <c r="A619" s="26">
        <v>72199020</v>
      </c>
      <c r="B619" s="5">
        <v>1.23</v>
      </c>
      <c r="D619" t="str">
        <f t="shared" si="9"/>
        <v>7219</v>
      </c>
    </row>
    <row r="620" spans="1:4">
      <c r="A620" s="25">
        <v>72199080</v>
      </c>
      <c r="B620" s="4">
        <v>1.27</v>
      </c>
      <c r="D620" t="str">
        <f t="shared" si="9"/>
        <v>7219</v>
      </c>
    </row>
    <row r="621" spans="1:4" ht="15" thickBot="1">
      <c r="A621" s="26">
        <v>72199080</v>
      </c>
      <c r="B621" s="5">
        <v>1.23</v>
      </c>
      <c r="D621" t="str">
        <f t="shared" si="9"/>
        <v>7219</v>
      </c>
    </row>
    <row r="622" spans="1:4">
      <c r="A622" s="25">
        <v>72201100</v>
      </c>
      <c r="B622" s="4">
        <v>1.1890000000000001</v>
      </c>
      <c r="D622" t="str">
        <f t="shared" si="9"/>
        <v>7220</v>
      </c>
    </row>
    <row r="623" spans="1:4" ht="15" thickBot="1">
      <c r="A623" s="26">
        <v>72201100</v>
      </c>
      <c r="B623" s="5">
        <v>1.151</v>
      </c>
      <c r="D623" t="str">
        <f t="shared" si="9"/>
        <v>7220</v>
      </c>
    </row>
    <row r="624" spans="1:4">
      <c r="A624" s="25">
        <v>72201200</v>
      </c>
      <c r="B624" s="4">
        <v>1.1890000000000001</v>
      </c>
      <c r="D624" t="str">
        <f t="shared" si="9"/>
        <v>7220</v>
      </c>
    </row>
    <row r="625" spans="1:4" ht="15" thickBot="1">
      <c r="A625" s="26">
        <v>72201200</v>
      </c>
      <c r="B625" s="5">
        <v>1.151</v>
      </c>
      <c r="D625" t="str">
        <f t="shared" si="9"/>
        <v>7220</v>
      </c>
    </row>
    <row r="626" spans="1:4">
      <c r="A626" s="25">
        <v>72202021</v>
      </c>
      <c r="B626" s="4">
        <v>1.27</v>
      </c>
      <c r="D626" t="str">
        <f t="shared" si="9"/>
        <v>7220</v>
      </c>
    </row>
    <row r="627" spans="1:4" ht="15" thickBot="1">
      <c r="A627" s="26">
        <v>72202021</v>
      </c>
      <c r="B627" s="5">
        <v>1.23</v>
      </c>
      <c r="D627" t="str">
        <f t="shared" si="9"/>
        <v>7220</v>
      </c>
    </row>
    <row r="628" spans="1:4">
      <c r="A628" s="25">
        <v>72202029</v>
      </c>
      <c r="B628" s="4">
        <v>1.27</v>
      </c>
      <c r="D628" t="str">
        <f t="shared" si="9"/>
        <v>7220</v>
      </c>
    </row>
    <row r="629" spans="1:4" ht="15" thickBot="1">
      <c r="A629" s="26">
        <v>72202029</v>
      </c>
      <c r="B629" s="5">
        <v>1.23</v>
      </c>
      <c r="D629" t="str">
        <f t="shared" si="9"/>
        <v>7220</v>
      </c>
    </row>
    <row r="630" spans="1:4">
      <c r="A630" s="25">
        <v>72202041</v>
      </c>
      <c r="B630" s="4">
        <v>1.27</v>
      </c>
      <c r="D630" t="str">
        <f t="shared" si="9"/>
        <v>7220</v>
      </c>
    </row>
    <row r="631" spans="1:4" ht="15" thickBot="1">
      <c r="A631" s="26">
        <v>72202041</v>
      </c>
      <c r="B631" s="5">
        <v>1.23</v>
      </c>
      <c r="D631" t="str">
        <f t="shared" si="9"/>
        <v>7220</v>
      </c>
    </row>
    <row r="632" spans="1:4">
      <c r="A632" s="25">
        <v>72202049</v>
      </c>
      <c r="B632" s="4">
        <v>1.27</v>
      </c>
      <c r="D632" t="str">
        <f t="shared" si="9"/>
        <v>7220</v>
      </c>
    </row>
    <row r="633" spans="1:4" ht="15" thickBot="1">
      <c r="A633" s="26">
        <v>72202049</v>
      </c>
      <c r="B633" s="5">
        <v>1.23</v>
      </c>
      <c r="D633" t="str">
        <f t="shared" si="9"/>
        <v>7220</v>
      </c>
    </row>
    <row r="634" spans="1:4">
      <c r="A634" s="25">
        <v>72202081</v>
      </c>
      <c r="B634" s="4">
        <v>1.27</v>
      </c>
      <c r="D634" t="str">
        <f t="shared" si="9"/>
        <v>7220</v>
      </c>
    </row>
    <row r="635" spans="1:4" ht="15" thickBot="1">
      <c r="A635" s="26">
        <v>72202081</v>
      </c>
      <c r="B635" s="5">
        <v>1.23</v>
      </c>
      <c r="D635" t="str">
        <f t="shared" si="9"/>
        <v>7220</v>
      </c>
    </row>
    <row r="636" spans="1:4">
      <c r="A636" s="25">
        <v>72202089</v>
      </c>
      <c r="B636" s="4">
        <v>1.27</v>
      </c>
      <c r="D636" t="str">
        <f t="shared" si="9"/>
        <v>7220</v>
      </c>
    </row>
    <row r="637" spans="1:4" ht="15" thickBot="1">
      <c r="A637" s="26">
        <v>72202089</v>
      </c>
      <c r="B637" s="5">
        <v>1.23</v>
      </c>
      <c r="D637" t="str">
        <f t="shared" si="9"/>
        <v>7220</v>
      </c>
    </row>
    <row r="638" spans="1:4">
      <c r="A638" s="25">
        <v>72209020</v>
      </c>
      <c r="B638" s="4">
        <v>1.27</v>
      </c>
      <c r="D638" t="str">
        <f t="shared" si="9"/>
        <v>7220</v>
      </c>
    </row>
    <row r="639" spans="1:4" ht="15" thickBot="1">
      <c r="A639" s="26">
        <v>72209020</v>
      </c>
      <c r="B639" s="5">
        <v>1.23</v>
      </c>
      <c r="D639" t="str">
        <f t="shared" si="9"/>
        <v>7220</v>
      </c>
    </row>
    <row r="640" spans="1:4">
      <c r="A640" s="25">
        <v>72209080</v>
      </c>
      <c r="B640" s="4">
        <v>1.27</v>
      </c>
      <c r="D640" t="str">
        <f t="shared" si="9"/>
        <v>7220</v>
      </c>
    </row>
    <row r="641" spans="1:4" ht="15" thickBot="1">
      <c r="A641" s="26">
        <v>72209080</v>
      </c>
      <c r="B641" s="5">
        <v>1.23</v>
      </c>
      <c r="D641" t="str">
        <f t="shared" si="9"/>
        <v>7220</v>
      </c>
    </row>
    <row r="642" spans="1:4">
      <c r="A642" s="25">
        <v>72210010</v>
      </c>
      <c r="B642" s="4">
        <v>1.2250000000000001</v>
      </c>
      <c r="D642" t="str">
        <f t="shared" ref="D642:D705" si="10">LEFT(A642,4)</f>
        <v>7221</v>
      </c>
    </row>
    <row r="643" spans="1:4" ht="15" thickBot="1">
      <c r="A643" s="26">
        <v>72210010</v>
      </c>
      <c r="B643" s="5">
        <v>1.1870000000000001</v>
      </c>
      <c r="D643" t="str">
        <f t="shared" si="10"/>
        <v>7221</v>
      </c>
    </row>
    <row r="644" spans="1:4">
      <c r="A644" s="25">
        <v>72210090</v>
      </c>
      <c r="B644" s="4">
        <v>1.2250000000000001</v>
      </c>
      <c r="D644" t="str">
        <f t="shared" si="10"/>
        <v>7221</v>
      </c>
    </row>
    <row r="645" spans="1:4" ht="15" thickBot="1">
      <c r="A645" s="26">
        <v>72210090</v>
      </c>
      <c r="B645" s="5">
        <v>1.1870000000000001</v>
      </c>
      <c r="D645" t="str">
        <f t="shared" si="10"/>
        <v>7221</v>
      </c>
    </row>
    <row r="646" spans="1:4">
      <c r="A646" s="25">
        <v>72221111</v>
      </c>
      <c r="B646" s="4">
        <v>1.2250000000000001</v>
      </c>
      <c r="D646" t="str">
        <f t="shared" si="10"/>
        <v>7222</v>
      </c>
    </row>
    <row r="647" spans="1:4" ht="15" thickBot="1">
      <c r="A647" s="26">
        <v>72221111</v>
      </c>
      <c r="B647" s="5">
        <v>1.1870000000000001</v>
      </c>
      <c r="D647" t="str">
        <f t="shared" si="10"/>
        <v>7222</v>
      </c>
    </row>
    <row r="648" spans="1:4">
      <c r="A648" s="25">
        <v>72221119</v>
      </c>
      <c r="B648" s="4">
        <v>1.2250000000000001</v>
      </c>
      <c r="D648" t="str">
        <f t="shared" si="10"/>
        <v>7222</v>
      </c>
    </row>
    <row r="649" spans="1:4" ht="15" thickBot="1">
      <c r="A649" s="26">
        <v>72221119</v>
      </c>
      <c r="B649" s="5">
        <v>1.1870000000000001</v>
      </c>
      <c r="D649" t="str">
        <f t="shared" si="10"/>
        <v>7222</v>
      </c>
    </row>
    <row r="650" spans="1:4">
      <c r="A650" s="25">
        <v>72221181</v>
      </c>
      <c r="B650" s="4">
        <v>1.2250000000000001</v>
      </c>
      <c r="D650" t="str">
        <f t="shared" si="10"/>
        <v>7222</v>
      </c>
    </row>
    <row r="651" spans="1:4" ht="15" thickBot="1">
      <c r="A651" s="26">
        <v>72221181</v>
      </c>
      <c r="B651" s="5">
        <v>1.1870000000000001</v>
      </c>
      <c r="D651" t="str">
        <f t="shared" si="10"/>
        <v>7222</v>
      </c>
    </row>
    <row r="652" spans="1:4">
      <c r="A652" s="25">
        <v>72221189</v>
      </c>
      <c r="B652" s="4">
        <v>1.2250000000000001</v>
      </c>
      <c r="D652" t="str">
        <f t="shared" si="10"/>
        <v>7222</v>
      </c>
    </row>
    <row r="653" spans="1:4" ht="15" thickBot="1">
      <c r="A653" s="26">
        <v>72221189</v>
      </c>
      <c r="B653" s="5">
        <v>1.1870000000000001</v>
      </c>
      <c r="D653" t="str">
        <f t="shared" si="10"/>
        <v>7222</v>
      </c>
    </row>
    <row r="654" spans="1:4">
      <c r="A654" s="25">
        <v>72221910</v>
      </c>
      <c r="B654" s="4">
        <v>1.2250000000000001</v>
      </c>
      <c r="D654" t="str">
        <f t="shared" si="10"/>
        <v>7222</v>
      </c>
    </row>
    <row r="655" spans="1:4" ht="15" thickBot="1">
      <c r="A655" s="26">
        <v>72221910</v>
      </c>
      <c r="B655" s="5">
        <v>1.1870000000000001</v>
      </c>
      <c r="D655" t="str">
        <f t="shared" si="10"/>
        <v>7222</v>
      </c>
    </row>
    <row r="656" spans="1:4">
      <c r="A656" s="25">
        <v>72221990</v>
      </c>
      <c r="B656" s="4">
        <v>1.2250000000000001</v>
      </c>
      <c r="D656" t="str">
        <f t="shared" si="10"/>
        <v>7222</v>
      </c>
    </row>
    <row r="657" spans="1:4" ht="15" thickBot="1">
      <c r="A657" s="26">
        <v>72221990</v>
      </c>
      <c r="B657" s="5">
        <v>1.1870000000000001</v>
      </c>
      <c r="D657" t="str">
        <f t="shared" si="10"/>
        <v>7222</v>
      </c>
    </row>
    <row r="658" spans="1:4">
      <c r="A658" s="25">
        <v>72222011</v>
      </c>
      <c r="B658" s="4">
        <v>1.2250000000000001</v>
      </c>
      <c r="D658" t="str">
        <f t="shared" si="10"/>
        <v>7222</v>
      </c>
    </row>
    <row r="659" spans="1:4" ht="15" thickBot="1">
      <c r="A659" s="26">
        <v>72222011</v>
      </c>
      <c r="B659" s="5">
        <v>1.1870000000000001</v>
      </c>
      <c r="D659" t="str">
        <f t="shared" si="10"/>
        <v>7222</v>
      </c>
    </row>
    <row r="660" spans="1:4">
      <c r="A660" s="25">
        <v>72222019</v>
      </c>
      <c r="B660" s="4">
        <v>1.2250000000000001</v>
      </c>
      <c r="D660" t="str">
        <f t="shared" si="10"/>
        <v>7222</v>
      </c>
    </row>
    <row r="661" spans="1:4" ht="15" thickBot="1">
      <c r="A661" s="26">
        <v>72222019</v>
      </c>
      <c r="B661" s="5">
        <v>1.1870000000000001</v>
      </c>
      <c r="D661" t="str">
        <f t="shared" si="10"/>
        <v>7222</v>
      </c>
    </row>
    <row r="662" spans="1:4">
      <c r="A662" s="25">
        <v>72222021</v>
      </c>
      <c r="B662" s="4">
        <v>1.2250000000000001</v>
      </c>
      <c r="D662" t="str">
        <f t="shared" si="10"/>
        <v>7222</v>
      </c>
    </row>
    <row r="663" spans="1:4" ht="15" thickBot="1">
      <c r="A663" s="26">
        <v>72222021</v>
      </c>
      <c r="B663" s="5">
        <v>1.1870000000000001</v>
      </c>
      <c r="D663" t="str">
        <f t="shared" si="10"/>
        <v>7222</v>
      </c>
    </row>
    <row r="664" spans="1:4">
      <c r="A664" s="25">
        <v>72222029</v>
      </c>
      <c r="B664" s="4">
        <v>1.2250000000000001</v>
      </c>
      <c r="D664" t="str">
        <f t="shared" si="10"/>
        <v>7222</v>
      </c>
    </row>
    <row r="665" spans="1:4" ht="15" thickBot="1">
      <c r="A665" s="26">
        <v>72222029</v>
      </c>
      <c r="B665" s="5">
        <v>1.1870000000000001</v>
      </c>
      <c r="D665" t="str">
        <f t="shared" si="10"/>
        <v>7222</v>
      </c>
    </row>
    <row r="666" spans="1:4">
      <c r="A666" s="25">
        <v>72222031</v>
      </c>
      <c r="B666" s="4">
        <v>1.2250000000000001</v>
      </c>
      <c r="D666" t="str">
        <f t="shared" si="10"/>
        <v>7222</v>
      </c>
    </row>
    <row r="667" spans="1:4" ht="15" thickBot="1">
      <c r="A667" s="26">
        <v>72222031</v>
      </c>
      <c r="B667" s="5">
        <v>1.1870000000000001</v>
      </c>
      <c r="D667" t="str">
        <f t="shared" si="10"/>
        <v>7222</v>
      </c>
    </row>
    <row r="668" spans="1:4">
      <c r="A668" s="25">
        <v>72222039</v>
      </c>
      <c r="B668" s="4">
        <v>1.2250000000000001</v>
      </c>
      <c r="D668" t="str">
        <f t="shared" si="10"/>
        <v>7222</v>
      </c>
    </row>
    <row r="669" spans="1:4" ht="15" thickBot="1">
      <c r="A669" s="26">
        <v>72222039</v>
      </c>
      <c r="B669" s="5">
        <v>1.1870000000000001</v>
      </c>
      <c r="D669" t="str">
        <f t="shared" si="10"/>
        <v>7222</v>
      </c>
    </row>
    <row r="670" spans="1:4">
      <c r="A670" s="25">
        <v>72222081</v>
      </c>
      <c r="B670" s="4">
        <v>1.2250000000000001</v>
      </c>
      <c r="D670" t="str">
        <f t="shared" si="10"/>
        <v>7222</v>
      </c>
    </row>
    <row r="671" spans="1:4" ht="15" thickBot="1">
      <c r="A671" s="26">
        <v>72222081</v>
      </c>
      <c r="B671" s="5">
        <v>1.1870000000000001</v>
      </c>
      <c r="D671" t="str">
        <f t="shared" si="10"/>
        <v>7222</v>
      </c>
    </row>
    <row r="672" spans="1:4">
      <c r="A672" s="25">
        <v>72222089</v>
      </c>
      <c r="B672" s="4">
        <v>1.2250000000000001</v>
      </c>
      <c r="D672" t="str">
        <f t="shared" si="10"/>
        <v>7222</v>
      </c>
    </row>
    <row r="673" spans="1:4" ht="15" thickBot="1">
      <c r="A673" s="26">
        <v>72222089</v>
      </c>
      <c r="B673" s="5">
        <v>1.1870000000000001</v>
      </c>
      <c r="D673" t="str">
        <f t="shared" si="10"/>
        <v>7222</v>
      </c>
    </row>
    <row r="674" spans="1:4">
      <c r="A674" s="25">
        <v>72223051</v>
      </c>
      <c r="B674" s="4">
        <v>1.419</v>
      </c>
      <c r="D674" t="str">
        <f t="shared" si="10"/>
        <v>7222</v>
      </c>
    </row>
    <row r="675" spans="1:4" ht="15" thickBot="1">
      <c r="A675" s="26">
        <v>72223051</v>
      </c>
      <c r="B675" s="5">
        <v>1.381</v>
      </c>
      <c r="D675" t="str">
        <f t="shared" si="10"/>
        <v>7222</v>
      </c>
    </row>
    <row r="676" spans="1:4">
      <c r="A676" s="25">
        <v>72223091</v>
      </c>
      <c r="B676" s="4">
        <v>1.419</v>
      </c>
      <c r="D676" t="str">
        <f t="shared" si="10"/>
        <v>7222</v>
      </c>
    </row>
    <row r="677" spans="1:4" ht="15" thickBot="1">
      <c r="A677" s="26">
        <v>72223091</v>
      </c>
      <c r="B677" s="5">
        <v>1.381</v>
      </c>
      <c r="D677" t="str">
        <f t="shared" si="10"/>
        <v>7222</v>
      </c>
    </row>
    <row r="678" spans="1:4">
      <c r="A678" s="25">
        <v>72223097</v>
      </c>
      <c r="B678" s="4">
        <v>1.419</v>
      </c>
      <c r="D678" t="str">
        <f t="shared" si="10"/>
        <v>7222</v>
      </c>
    </row>
    <row r="679" spans="1:4" ht="15" thickBot="1">
      <c r="A679" s="26">
        <v>72223097</v>
      </c>
      <c r="B679" s="5">
        <v>1.381</v>
      </c>
      <c r="D679" t="str">
        <f t="shared" si="10"/>
        <v>7222</v>
      </c>
    </row>
    <row r="680" spans="1:4">
      <c r="A680" s="25">
        <v>72224010</v>
      </c>
      <c r="B680" s="4">
        <v>1.2250000000000001</v>
      </c>
      <c r="D680" t="str">
        <f t="shared" si="10"/>
        <v>7222</v>
      </c>
    </row>
    <row r="681" spans="1:4" ht="15" thickBot="1">
      <c r="A681" s="26">
        <v>72224010</v>
      </c>
      <c r="B681" s="5">
        <v>1.1870000000000001</v>
      </c>
      <c r="D681" t="str">
        <f t="shared" si="10"/>
        <v>7222</v>
      </c>
    </row>
    <row r="682" spans="1:4">
      <c r="A682" s="25">
        <v>72224050</v>
      </c>
      <c r="B682" s="4">
        <v>1.2250000000000001</v>
      </c>
      <c r="D682" t="str">
        <f t="shared" si="10"/>
        <v>7222</v>
      </c>
    </row>
    <row r="683" spans="1:4" ht="15" thickBot="1">
      <c r="A683" s="26">
        <v>72224050</v>
      </c>
      <c r="B683" s="5">
        <v>1.1870000000000001</v>
      </c>
      <c r="D683" t="str">
        <f t="shared" si="10"/>
        <v>7222</v>
      </c>
    </row>
    <row r="684" spans="1:4">
      <c r="A684" s="25">
        <v>72224090</v>
      </c>
      <c r="B684" s="4">
        <v>1.2250000000000001</v>
      </c>
      <c r="D684" t="str">
        <f t="shared" si="10"/>
        <v>7222</v>
      </c>
    </row>
    <row r="685" spans="1:4" ht="15" thickBot="1">
      <c r="A685" s="26">
        <v>72224090</v>
      </c>
      <c r="B685" s="5">
        <v>1.1870000000000001</v>
      </c>
      <c r="D685" t="str">
        <f t="shared" si="10"/>
        <v>7222</v>
      </c>
    </row>
    <row r="686" spans="1:4">
      <c r="A686" s="25">
        <v>72230011</v>
      </c>
      <c r="B686" s="4">
        <v>1.2250000000000001</v>
      </c>
      <c r="D686" t="str">
        <f t="shared" si="10"/>
        <v>7223</v>
      </c>
    </row>
    <row r="687" spans="1:4" ht="15" thickBot="1">
      <c r="A687" s="26">
        <v>72230011</v>
      </c>
      <c r="B687" s="5">
        <v>1.1870000000000001</v>
      </c>
      <c r="D687" t="str">
        <f t="shared" si="10"/>
        <v>7223</v>
      </c>
    </row>
    <row r="688" spans="1:4">
      <c r="A688" s="25">
        <v>72230019</v>
      </c>
      <c r="B688" s="4">
        <v>1.2250000000000001</v>
      </c>
      <c r="D688" t="str">
        <f t="shared" si="10"/>
        <v>7223</v>
      </c>
    </row>
    <row r="689" spans="1:4" ht="15" thickBot="1">
      <c r="A689" s="26">
        <v>72230019</v>
      </c>
      <c r="B689" s="5">
        <v>1.1870000000000001</v>
      </c>
      <c r="D689" t="str">
        <f t="shared" si="10"/>
        <v>7223</v>
      </c>
    </row>
    <row r="690" spans="1:4">
      <c r="A690" s="25">
        <v>72230091</v>
      </c>
      <c r="B690" s="4">
        <v>1.2250000000000001</v>
      </c>
      <c r="D690" t="str">
        <f t="shared" si="10"/>
        <v>7223</v>
      </c>
    </row>
    <row r="691" spans="1:4" ht="15" thickBot="1">
      <c r="A691" s="26">
        <v>72230091</v>
      </c>
      <c r="B691" s="5">
        <v>1.1870000000000001</v>
      </c>
      <c r="D691" t="str">
        <f t="shared" si="10"/>
        <v>7223</v>
      </c>
    </row>
    <row r="692" spans="1:4">
      <c r="A692" s="25">
        <v>72230099</v>
      </c>
      <c r="B692" s="4">
        <v>1.2250000000000001</v>
      </c>
      <c r="D692" t="str">
        <f t="shared" si="10"/>
        <v>7223</v>
      </c>
    </row>
    <row r="693" spans="1:4" ht="15" thickBot="1">
      <c r="A693" s="26">
        <v>72230099</v>
      </c>
      <c r="B693" s="5">
        <v>1.1870000000000001</v>
      </c>
      <c r="D693" t="str">
        <f t="shared" si="10"/>
        <v>7223</v>
      </c>
    </row>
    <row r="694" spans="1:4">
      <c r="A694" s="25">
        <v>72241010</v>
      </c>
      <c r="B694" s="4">
        <v>1.8069999999999999</v>
      </c>
      <c r="C694" t="s">
        <v>149</v>
      </c>
      <c r="D694" t="str">
        <f t="shared" si="10"/>
        <v>7224</v>
      </c>
    </row>
    <row r="695" spans="1:4">
      <c r="A695" s="28">
        <v>72241010</v>
      </c>
      <c r="B695" s="6">
        <v>0.98199999999999998</v>
      </c>
      <c r="C695" t="s">
        <v>150</v>
      </c>
      <c r="D695" t="str">
        <f t="shared" si="10"/>
        <v>7224</v>
      </c>
    </row>
    <row r="696" spans="1:4">
      <c r="A696" s="28">
        <v>72241010</v>
      </c>
      <c r="B696" s="6">
        <v>0.64</v>
      </c>
      <c r="C696" t="s">
        <v>151</v>
      </c>
      <c r="D696" t="str">
        <f t="shared" si="10"/>
        <v>7224</v>
      </c>
    </row>
    <row r="697" spans="1:4">
      <c r="A697" s="28">
        <v>72241010</v>
      </c>
      <c r="B697" s="6">
        <v>1.18</v>
      </c>
      <c r="C697" t="s">
        <v>152</v>
      </c>
      <c r="D697" t="str">
        <f t="shared" si="10"/>
        <v>7224</v>
      </c>
    </row>
    <row r="698" spans="1:4">
      <c r="A698" s="28">
        <v>72241010</v>
      </c>
      <c r="B698" s="6">
        <v>1.64</v>
      </c>
      <c r="C698" t="s">
        <v>153</v>
      </c>
      <c r="D698" t="str">
        <f t="shared" si="10"/>
        <v>7224</v>
      </c>
    </row>
    <row r="699" spans="1:4">
      <c r="A699" s="28">
        <v>72241010</v>
      </c>
      <c r="B699" s="6">
        <v>0.96899999999999997</v>
      </c>
      <c r="C699" t="s">
        <v>154</v>
      </c>
      <c r="D699" t="str">
        <f t="shared" si="10"/>
        <v>7224</v>
      </c>
    </row>
    <row r="700" spans="1:4">
      <c r="A700" s="28">
        <v>72241010</v>
      </c>
      <c r="B700" s="6">
        <v>0.628</v>
      </c>
      <c r="C700" t="s">
        <v>155</v>
      </c>
      <c r="D700" t="str">
        <f t="shared" si="10"/>
        <v>7224</v>
      </c>
    </row>
    <row r="701" spans="1:4" ht="15" thickBot="1">
      <c r="A701" s="26">
        <v>72241010</v>
      </c>
      <c r="B701" s="5">
        <v>1.1479999999999999</v>
      </c>
      <c r="C701" t="s">
        <v>156</v>
      </c>
      <c r="D701" t="str">
        <f t="shared" si="10"/>
        <v>7224</v>
      </c>
    </row>
    <row r="702" spans="1:4">
      <c r="A702" s="25">
        <v>72241090</v>
      </c>
      <c r="B702" s="4">
        <v>1.8069999999999999</v>
      </c>
      <c r="C702" t="s">
        <v>149</v>
      </c>
      <c r="D702" t="str">
        <f t="shared" si="10"/>
        <v>7224</v>
      </c>
    </row>
    <row r="703" spans="1:4">
      <c r="A703" s="28">
        <v>72241090</v>
      </c>
      <c r="B703" s="6">
        <v>0.98199999999999998</v>
      </c>
      <c r="C703" t="s">
        <v>150</v>
      </c>
      <c r="D703" t="str">
        <f t="shared" si="10"/>
        <v>7224</v>
      </c>
    </row>
    <row r="704" spans="1:4">
      <c r="A704" s="28">
        <v>72241090</v>
      </c>
      <c r="B704" s="6">
        <v>0.64</v>
      </c>
      <c r="C704" t="s">
        <v>151</v>
      </c>
      <c r="D704" t="str">
        <f t="shared" si="10"/>
        <v>7224</v>
      </c>
    </row>
    <row r="705" spans="1:4">
      <c r="A705" s="28">
        <v>72241090</v>
      </c>
      <c r="B705" s="6">
        <v>1.18</v>
      </c>
      <c r="C705" t="s">
        <v>152</v>
      </c>
      <c r="D705" t="str">
        <f t="shared" si="10"/>
        <v>7224</v>
      </c>
    </row>
    <row r="706" spans="1:4">
      <c r="A706" s="28">
        <v>72241090</v>
      </c>
      <c r="B706" s="6">
        <v>1.64</v>
      </c>
      <c r="C706" t="s">
        <v>153</v>
      </c>
      <c r="D706" t="str">
        <f t="shared" ref="D706:D769" si="11">LEFT(A706,4)</f>
        <v>7224</v>
      </c>
    </row>
    <row r="707" spans="1:4">
      <c r="A707" s="28">
        <v>72241090</v>
      </c>
      <c r="B707" s="6">
        <v>0.96899999999999997</v>
      </c>
      <c r="C707" t="s">
        <v>154</v>
      </c>
      <c r="D707" t="str">
        <f t="shared" si="11"/>
        <v>7224</v>
      </c>
    </row>
    <row r="708" spans="1:4">
      <c r="A708" s="28">
        <v>72241090</v>
      </c>
      <c r="B708" s="6">
        <v>0.628</v>
      </c>
      <c r="C708" t="s">
        <v>155</v>
      </c>
      <c r="D708" t="str">
        <f t="shared" si="11"/>
        <v>7224</v>
      </c>
    </row>
    <row r="709" spans="1:4" ht="15" thickBot="1">
      <c r="A709" s="26">
        <v>72241090</v>
      </c>
      <c r="B709" s="5">
        <v>1.1479999999999999</v>
      </c>
      <c r="C709" t="s">
        <v>156</v>
      </c>
      <c r="D709" t="str">
        <f t="shared" si="11"/>
        <v>7224</v>
      </c>
    </row>
    <row r="710" spans="1:4">
      <c r="A710" s="25">
        <v>72249002</v>
      </c>
      <c r="B710" s="4">
        <v>1.577</v>
      </c>
      <c r="C710" t="s">
        <v>149</v>
      </c>
      <c r="D710" t="str">
        <f t="shared" si="11"/>
        <v>7224</v>
      </c>
    </row>
    <row r="711" spans="1:4">
      <c r="A711" s="28">
        <v>72249002</v>
      </c>
      <c r="B711" s="6">
        <v>0.752</v>
      </c>
      <c r="C711" t="s">
        <v>150</v>
      </c>
      <c r="D711" t="str">
        <f t="shared" si="11"/>
        <v>7224</v>
      </c>
    </row>
    <row r="712" spans="1:4">
      <c r="A712" s="28">
        <v>72249002</v>
      </c>
      <c r="B712" s="6">
        <v>0.41</v>
      </c>
      <c r="C712" t="s">
        <v>151</v>
      </c>
      <c r="D712" t="str">
        <f t="shared" si="11"/>
        <v>7224</v>
      </c>
    </row>
    <row r="713" spans="1:4">
      <c r="A713" s="28">
        <v>72249002</v>
      </c>
      <c r="B713" s="6">
        <v>0.95</v>
      </c>
      <c r="C713" t="s">
        <v>152</v>
      </c>
      <c r="D713" t="str">
        <f t="shared" si="11"/>
        <v>7224</v>
      </c>
    </row>
    <row r="714" spans="1:4">
      <c r="A714" s="28">
        <v>72249002</v>
      </c>
      <c r="B714" s="6">
        <v>1.409</v>
      </c>
      <c r="C714" t="s">
        <v>153</v>
      </c>
      <c r="D714" t="str">
        <f t="shared" si="11"/>
        <v>7224</v>
      </c>
    </row>
    <row r="715" spans="1:4">
      <c r="A715" s="28">
        <v>72249002</v>
      </c>
      <c r="B715" s="6">
        <v>0.73899999999999999</v>
      </c>
      <c r="C715" t="s">
        <v>154</v>
      </c>
      <c r="D715" t="str">
        <f t="shared" si="11"/>
        <v>7224</v>
      </c>
    </row>
    <row r="716" spans="1:4">
      <c r="A716" s="28">
        <v>72249002</v>
      </c>
      <c r="B716" s="6">
        <v>0.39700000000000002</v>
      </c>
      <c r="C716" t="s">
        <v>155</v>
      </c>
      <c r="D716" t="str">
        <f t="shared" si="11"/>
        <v>7224</v>
      </c>
    </row>
    <row r="717" spans="1:4" ht="15" thickBot="1">
      <c r="A717" s="26">
        <v>72249002</v>
      </c>
      <c r="B717" s="5">
        <v>0.91800000000000004</v>
      </c>
      <c r="C717" t="s">
        <v>156</v>
      </c>
      <c r="D717" t="str">
        <f t="shared" si="11"/>
        <v>7224</v>
      </c>
    </row>
    <row r="718" spans="1:4">
      <c r="A718" s="25">
        <v>72249003</v>
      </c>
      <c r="B718" s="4">
        <v>1.577</v>
      </c>
      <c r="C718" t="s">
        <v>149</v>
      </c>
      <c r="D718" t="str">
        <f t="shared" si="11"/>
        <v>7224</v>
      </c>
    </row>
    <row r="719" spans="1:4">
      <c r="A719" s="28">
        <v>72249003</v>
      </c>
      <c r="B719" s="6">
        <v>0.752</v>
      </c>
      <c r="C719" t="s">
        <v>150</v>
      </c>
      <c r="D719" t="str">
        <f t="shared" si="11"/>
        <v>7224</v>
      </c>
    </row>
    <row r="720" spans="1:4">
      <c r="A720" s="28">
        <v>72249003</v>
      </c>
      <c r="B720" s="6">
        <v>0.41</v>
      </c>
      <c r="C720" t="s">
        <v>151</v>
      </c>
      <c r="D720" t="str">
        <f t="shared" si="11"/>
        <v>7224</v>
      </c>
    </row>
    <row r="721" spans="1:4">
      <c r="A721" s="28">
        <v>72249003</v>
      </c>
      <c r="B721" s="6">
        <v>0.95</v>
      </c>
      <c r="C721" t="s">
        <v>152</v>
      </c>
      <c r="D721" t="str">
        <f t="shared" si="11"/>
        <v>7224</v>
      </c>
    </row>
    <row r="722" spans="1:4">
      <c r="A722" s="28">
        <v>72249003</v>
      </c>
      <c r="B722" s="6">
        <v>1.409</v>
      </c>
      <c r="C722" t="s">
        <v>153</v>
      </c>
      <c r="D722" t="str">
        <f t="shared" si="11"/>
        <v>7224</v>
      </c>
    </row>
    <row r="723" spans="1:4">
      <c r="A723" s="28">
        <v>72249003</v>
      </c>
      <c r="B723" s="6">
        <v>0.73899999999999999</v>
      </c>
      <c r="C723" t="s">
        <v>154</v>
      </c>
      <c r="D723" t="str">
        <f t="shared" si="11"/>
        <v>7224</v>
      </c>
    </row>
    <row r="724" spans="1:4">
      <c r="A724" s="28">
        <v>72249003</v>
      </c>
      <c r="B724" s="6">
        <v>0.39700000000000002</v>
      </c>
      <c r="C724" t="s">
        <v>155</v>
      </c>
      <c r="D724" t="str">
        <f t="shared" si="11"/>
        <v>7224</v>
      </c>
    </row>
    <row r="725" spans="1:4" ht="15" thickBot="1">
      <c r="A725" s="26">
        <v>72249003</v>
      </c>
      <c r="B725" s="5">
        <v>0.91800000000000004</v>
      </c>
      <c r="C725" t="s">
        <v>156</v>
      </c>
      <c r="D725" t="str">
        <f t="shared" si="11"/>
        <v>7224</v>
      </c>
    </row>
    <row r="726" spans="1:4">
      <c r="A726" s="25">
        <v>72249005</v>
      </c>
      <c r="B726" s="4">
        <v>1.577</v>
      </c>
      <c r="C726" t="s">
        <v>149</v>
      </c>
      <c r="D726" t="str">
        <f t="shared" si="11"/>
        <v>7224</v>
      </c>
    </row>
    <row r="727" spans="1:4">
      <c r="A727" s="28">
        <v>72249005</v>
      </c>
      <c r="B727" s="6">
        <v>0.752</v>
      </c>
      <c r="C727" t="s">
        <v>150</v>
      </c>
      <c r="D727" t="str">
        <f t="shared" si="11"/>
        <v>7224</v>
      </c>
    </row>
    <row r="728" spans="1:4">
      <c r="A728" s="28">
        <v>72249005</v>
      </c>
      <c r="B728" s="6">
        <v>0.41</v>
      </c>
      <c r="C728" t="s">
        <v>151</v>
      </c>
      <c r="D728" t="str">
        <f t="shared" si="11"/>
        <v>7224</v>
      </c>
    </row>
    <row r="729" spans="1:4">
      <c r="A729" s="28">
        <v>72249005</v>
      </c>
      <c r="B729" s="6">
        <v>0.95</v>
      </c>
      <c r="C729" t="s">
        <v>152</v>
      </c>
      <c r="D729" t="str">
        <f t="shared" si="11"/>
        <v>7224</v>
      </c>
    </row>
    <row r="730" spans="1:4">
      <c r="A730" s="28">
        <v>72249005</v>
      </c>
      <c r="B730" s="6">
        <v>1.409</v>
      </c>
      <c r="C730" t="s">
        <v>153</v>
      </c>
      <c r="D730" t="str">
        <f t="shared" si="11"/>
        <v>7224</v>
      </c>
    </row>
    <row r="731" spans="1:4">
      <c r="A731" s="28">
        <v>72249005</v>
      </c>
      <c r="B731" s="6">
        <v>0.73899999999999999</v>
      </c>
      <c r="C731" t="s">
        <v>154</v>
      </c>
      <c r="D731" t="str">
        <f t="shared" si="11"/>
        <v>7224</v>
      </c>
    </row>
    <row r="732" spans="1:4">
      <c r="A732" s="28">
        <v>72249005</v>
      </c>
      <c r="B732" s="6">
        <v>0.39700000000000002</v>
      </c>
      <c r="C732" t="s">
        <v>155</v>
      </c>
      <c r="D732" t="str">
        <f t="shared" si="11"/>
        <v>7224</v>
      </c>
    </row>
    <row r="733" spans="1:4" ht="15" thickBot="1">
      <c r="A733" s="26">
        <v>72249005</v>
      </c>
      <c r="B733" s="5">
        <v>0.91800000000000004</v>
      </c>
      <c r="C733" t="s">
        <v>156</v>
      </c>
      <c r="D733" t="str">
        <f t="shared" si="11"/>
        <v>7224</v>
      </c>
    </row>
    <row r="734" spans="1:4">
      <c r="A734" s="25">
        <v>72249007</v>
      </c>
      <c r="B734" s="4">
        <v>1.577</v>
      </c>
      <c r="C734" t="s">
        <v>149</v>
      </c>
      <c r="D734" t="str">
        <f t="shared" si="11"/>
        <v>7224</v>
      </c>
    </row>
    <row r="735" spans="1:4">
      <c r="A735" s="28">
        <v>72249007</v>
      </c>
      <c r="B735" s="6">
        <v>0.752</v>
      </c>
      <c r="C735" t="s">
        <v>150</v>
      </c>
      <c r="D735" t="str">
        <f t="shared" si="11"/>
        <v>7224</v>
      </c>
    </row>
    <row r="736" spans="1:4">
      <c r="A736" s="28">
        <v>72249007</v>
      </c>
      <c r="B736" s="6">
        <v>0.41</v>
      </c>
      <c r="C736" t="s">
        <v>151</v>
      </c>
      <c r="D736" t="str">
        <f t="shared" si="11"/>
        <v>7224</v>
      </c>
    </row>
    <row r="737" spans="1:4">
      <c r="A737" s="28">
        <v>72249007</v>
      </c>
      <c r="B737" s="6">
        <v>0.95</v>
      </c>
      <c r="C737" t="s">
        <v>152</v>
      </c>
      <c r="D737" t="str">
        <f t="shared" si="11"/>
        <v>7224</v>
      </c>
    </row>
    <row r="738" spans="1:4">
      <c r="A738" s="28">
        <v>72249007</v>
      </c>
      <c r="B738" s="6">
        <v>1.409</v>
      </c>
      <c r="C738" t="s">
        <v>153</v>
      </c>
      <c r="D738" t="str">
        <f t="shared" si="11"/>
        <v>7224</v>
      </c>
    </row>
    <row r="739" spans="1:4">
      <c r="A739" s="28">
        <v>72249007</v>
      </c>
      <c r="B739" s="6">
        <v>0.73899999999999999</v>
      </c>
      <c r="C739" t="s">
        <v>154</v>
      </c>
      <c r="D739" t="str">
        <f t="shared" si="11"/>
        <v>7224</v>
      </c>
    </row>
    <row r="740" spans="1:4">
      <c r="A740" s="28">
        <v>72249007</v>
      </c>
      <c r="B740" s="6">
        <v>0.39700000000000002</v>
      </c>
      <c r="C740" t="s">
        <v>155</v>
      </c>
      <c r="D740" t="str">
        <f t="shared" si="11"/>
        <v>7224</v>
      </c>
    </row>
    <row r="741" spans="1:4" ht="15" thickBot="1">
      <c r="A741" s="26">
        <v>72249007</v>
      </c>
      <c r="B741" s="5">
        <v>0.91800000000000004</v>
      </c>
      <c r="C741" t="s">
        <v>156</v>
      </c>
      <c r="D741" t="str">
        <f t="shared" si="11"/>
        <v>7224</v>
      </c>
    </row>
    <row r="742" spans="1:4">
      <c r="A742" s="25">
        <v>72249014</v>
      </c>
      <c r="B742" s="4">
        <v>1.577</v>
      </c>
      <c r="C742" t="s">
        <v>149</v>
      </c>
      <c r="D742" t="str">
        <f t="shared" si="11"/>
        <v>7224</v>
      </c>
    </row>
    <row r="743" spans="1:4">
      <c r="A743" s="28">
        <v>72249014</v>
      </c>
      <c r="B743" s="6">
        <v>0.752</v>
      </c>
      <c r="C743" t="s">
        <v>150</v>
      </c>
      <c r="D743" t="str">
        <f t="shared" si="11"/>
        <v>7224</v>
      </c>
    </row>
    <row r="744" spans="1:4">
      <c r="A744" s="28">
        <v>72249014</v>
      </c>
      <c r="B744" s="6">
        <v>0.41</v>
      </c>
      <c r="C744" t="s">
        <v>151</v>
      </c>
      <c r="D744" t="str">
        <f t="shared" si="11"/>
        <v>7224</v>
      </c>
    </row>
    <row r="745" spans="1:4">
      <c r="A745" s="28">
        <v>72249014</v>
      </c>
      <c r="B745" s="6">
        <v>0.95</v>
      </c>
      <c r="C745" t="s">
        <v>152</v>
      </c>
      <c r="D745" t="str">
        <f t="shared" si="11"/>
        <v>7224</v>
      </c>
    </row>
    <row r="746" spans="1:4">
      <c r="A746" s="28">
        <v>72249014</v>
      </c>
      <c r="B746" s="6">
        <v>1.409</v>
      </c>
      <c r="C746" t="s">
        <v>153</v>
      </c>
      <c r="D746" t="str">
        <f t="shared" si="11"/>
        <v>7224</v>
      </c>
    </row>
    <row r="747" spans="1:4">
      <c r="A747" s="28">
        <v>72249014</v>
      </c>
      <c r="B747" s="6">
        <v>0.73899999999999999</v>
      </c>
      <c r="C747" t="s">
        <v>154</v>
      </c>
      <c r="D747" t="str">
        <f t="shared" si="11"/>
        <v>7224</v>
      </c>
    </row>
    <row r="748" spans="1:4">
      <c r="A748" s="28">
        <v>72249014</v>
      </c>
      <c r="B748" s="6">
        <v>0.39700000000000002</v>
      </c>
      <c r="C748" t="s">
        <v>155</v>
      </c>
      <c r="D748" t="str">
        <f t="shared" si="11"/>
        <v>7224</v>
      </c>
    </row>
    <row r="749" spans="1:4" ht="15" thickBot="1">
      <c r="A749" s="26">
        <v>72249014</v>
      </c>
      <c r="B749" s="5">
        <v>0.91800000000000004</v>
      </c>
      <c r="C749" t="s">
        <v>156</v>
      </c>
      <c r="D749" t="str">
        <f t="shared" si="11"/>
        <v>7224</v>
      </c>
    </row>
    <row r="750" spans="1:4">
      <c r="A750" s="25">
        <v>72249018</v>
      </c>
      <c r="B750" s="4">
        <v>1.8069999999999999</v>
      </c>
      <c r="C750" t="s">
        <v>149</v>
      </c>
      <c r="D750" t="str">
        <f t="shared" si="11"/>
        <v>7224</v>
      </c>
    </row>
    <row r="751" spans="1:4">
      <c r="A751" s="28">
        <v>72249018</v>
      </c>
      <c r="B751" s="6">
        <v>0.98199999999999998</v>
      </c>
      <c r="C751" t="s">
        <v>150</v>
      </c>
      <c r="D751" t="str">
        <f t="shared" si="11"/>
        <v>7224</v>
      </c>
    </row>
    <row r="752" spans="1:4">
      <c r="A752" s="28">
        <v>72249018</v>
      </c>
      <c r="B752" s="6">
        <v>0.64</v>
      </c>
      <c r="C752" t="s">
        <v>151</v>
      </c>
      <c r="D752" t="str">
        <f t="shared" si="11"/>
        <v>7224</v>
      </c>
    </row>
    <row r="753" spans="1:4">
      <c r="A753" s="28">
        <v>72249018</v>
      </c>
      <c r="B753" s="6">
        <v>1.18</v>
      </c>
      <c r="C753" t="s">
        <v>152</v>
      </c>
      <c r="D753" t="str">
        <f t="shared" si="11"/>
        <v>7224</v>
      </c>
    </row>
    <row r="754" spans="1:4">
      <c r="A754" s="28">
        <v>72249018</v>
      </c>
      <c r="B754" s="6">
        <v>1.64</v>
      </c>
      <c r="C754" t="s">
        <v>153</v>
      </c>
      <c r="D754" t="str">
        <f t="shared" si="11"/>
        <v>7224</v>
      </c>
    </row>
    <row r="755" spans="1:4">
      <c r="A755" s="28">
        <v>72249018</v>
      </c>
      <c r="B755" s="6">
        <v>0.96899999999999997</v>
      </c>
      <c r="C755" t="s">
        <v>154</v>
      </c>
      <c r="D755" t="str">
        <f t="shared" si="11"/>
        <v>7224</v>
      </c>
    </row>
    <row r="756" spans="1:4">
      <c r="A756" s="28">
        <v>72249018</v>
      </c>
      <c r="B756" s="6">
        <v>0.628</v>
      </c>
      <c r="C756" t="s">
        <v>155</v>
      </c>
      <c r="D756" t="str">
        <f t="shared" si="11"/>
        <v>7224</v>
      </c>
    </row>
    <row r="757" spans="1:4" ht="15" thickBot="1">
      <c r="A757" s="26">
        <v>72249018</v>
      </c>
      <c r="B757" s="5">
        <v>1.1479999999999999</v>
      </c>
      <c r="C757" t="s">
        <v>156</v>
      </c>
      <c r="D757" t="str">
        <f t="shared" si="11"/>
        <v>7224</v>
      </c>
    </row>
    <row r="758" spans="1:4">
      <c r="A758" s="25">
        <v>72249031</v>
      </c>
      <c r="B758" s="4">
        <v>1.577</v>
      </c>
      <c r="C758" t="s">
        <v>149</v>
      </c>
      <c r="D758" t="str">
        <f t="shared" si="11"/>
        <v>7224</v>
      </c>
    </row>
    <row r="759" spans="1:4">
      <c r="A759" s="28">
        <v>72249031</v>
      </c>
      <c r="B759" s="6">
        <v>0.752</v>
      </c>
      <c r="C759" t="s">
        <v>150</v>
      </c>
      <c r="D759" t="str">
        <f t="shared" si="11"/>
        <v>7224</v>
      </c>
    </row>
    <row r="760" spans="1:4">
      <c r="A760" s="28">
        <v>72249031</v>
      </c>
      <c r="B760" s="6">
        <v>0.41</v>
      </c>
      <c r="C760" t="s">
        <v>151</v>
      </c>
      <c r="D760" t="str">
        <f t="shared" si="11"/>
        <v>7224</v>
      </c>
    </row>
    <row r="761" spans="1:4">
      <c r="A761" s="28">
        <v>72249031</v>
      </c>
      <c r="B761" s="6">
        <v>0.95</v>
      </c>
      <c r="C761" t="s">
        <v>152</v>
      </c>
      <c r="D761" t="str">
        <f t="shared" si="11"/>
        <v>7224</v>
      </c>
    </row>
    <row r="762" spans="1:4">
      <c r="A762" s="28">
        <v>72249031</v>
      </c>
      <c r="B762" s="6">
        <v>1.409</v>
      </c>
      <c r="C762" t="s">
        <v>153</v>
      </c>
      <c r="D762" t="str">
        <f t="shared" si="11"/>
        <v>7224</v>
      </c>
    </row>
    <row r="763" spans="1:4">
      <c r="A763" s="28">
        <v>72249031</v>
      </c>
      <c r="B763" s="6">
        <v>0.73899999999999999</v>
      </c>
      <c r="C763" t="s">
        <v>154</v>
      </c>
      <c r="D763" t="str">
        <f t="shared" si="11"/>
        <v>7224</v>
      </c>
    </row>
    <row r="764" spans="1:4">
      <c r="A764" s="28">
        <v>72249031</v>
      </c>
      <c r="B764" s="6">
        <v>0.39700000000000002</v>
      </c>
      <c r="C764" t="s">
        <v>155</v>
      </c>
      <c r="D764" t="str">
        <f t="shared" si="11"/>
        <v>7224</v>
      </c>
    </row>
    <row r="765" spans="1:4" ht="15" thickBot="1">
      <c r="A765" s="26">
        <v>72249031</v>
      </c>
      <c r="B765" s="5">
        <v>0.91800000000000004</v>
      </c>
      <c r="C765" t="s">
        <v>156</v>
      </c>
      <c r="D765" t="str">
        <f t="shared" si="11"/>
        <v>7224</v>
      </c>
    </row>
    <row r="766" spans="1:4">
      <c r="A766" s="25">
        <v>72249038</v>
      </c>
      <c r="B766" s="4">
        <v>1.577</v>
      </c>
      <c r="C766" t="s">
        <v>149</v>
      </c>
      <c r="D766" t="str">
        <f t="shared" si="11"/>
        <v>7224</v>
      </c>
    </row>
    <row r="767" spans="1:4">
      <c r="A767" s="28">
        <v>72249038</v>
      </c>
      <c r="B767" s="6">
        <v>0.752</v>
      </c>
      <c r="C767" t="s">
        <v>150</v>
      </c>
      <c r="D767" t="str">
        <f t="shared" si="11"/>
        <v>7224</v>
      </c>
    </row>
    <row r="768" spans="1:4">
      <c r="A768" s="28">
        <v>72249038</v>
      </c>
      <c r="B768" s="6">
        <v>0.41</v>
      </c>
      <c r="C768" t="s">
        <v>151</v>
      </c>
      <c r="D768" t="str">
        <f t="shared" si="11"/>
        <v>7224</v>
      </c>
    </row>
    <row r="769" spans="1:4">
      <c r="A769" s="28">
        <v>72249038</v>
      </c>
      <c r="B769" s="6">
        <v>0.95</v>
      </c>
      <c r="C769" t="s">
        <v>152</v>
      </c>
      <c r="D769" t="str">
        <f t="shared" si="11"/>
        <v>7224</v>
      </c>
    </row>
    <row r="770" spans="1:4">
      <c r="A770" s="28">
        <v>72249038</v>
      </c>
      <c r="B770" s="6">
        <v>1.409</v>
      </c>
      <c r="C770" t="s">
        <v>153</v>
      </c>
      <c r="D770" t="str">
        <f t="shared" ref="D770:D833" si="12">LEFT(A770,4)</f>
        <v>7224</v>
      </c>
    </row>
    <row r="771" spans="1:4">
      <c r="A771" s="28">
        <v>72249038</v>
      </c>
      <c r="B771" s="6">
        <v>0.73899999999999999</v>
      </c>
      <c r="C771" t="s">
        <v>154</v>
      </c>
      <c r="D771" t="str">
        <f t="shared" si="12"/>
        <v>7224</v>
      </c>
    </row>
    <row r="772" spans="1:4">
      <c r="A772" s="28">
        <v>72249038</v>
      </c>
      <c r="B772" s="6">
        <v>0.39700000000000002</v>
      </c>
      <c r="C772" t="s">
        <v>155</v>
      </c>
      <c r="D772" t="str">
        <f t="shared" si="12"/>
        <v>7224</v>
      </c>
    </row>
    <row r="773" spans="1:4" ht="15" thickBot="1">
      <c r="A773" s="26">
        <v>72249038</v>
      </c>
      <c r="B773" s="5">
        <v>0.91800000000000004</v>
      </c>
      <c r="C773" t="s">
        <v>156</v>
      </c>
      <c r="D773" t="str">
        <f t="shared" si="12"/>
        <v>7224</v>
      </c>
    </row>
    <row r="774" spans="1:4">
      <c r="A774" s="25">
        <v>72249090</v>
      </c>
      <c r="B774" s="4">
        <v>1.8069999999999999</v>
      </c>
      <c r="C774" t="s">
        <v>149</v>
      </c>
      <c r="D774" t="str">
        <f t="shared" si="12"/>
        <v>7224</v>
      </c>
    </row>
    <row r="775" spans="1:4">
      <c r="A775" s="28">
        <v>72249090</v>
      </c>
      <c r="B775" s="6">
        <v>0.98199999999999998</v>
      </c>
      <c r="C775" t="s">
        <v>150</v>
      </c>
      <c r="D775" t="str">
        <f t="shared" si="12"/>
        <v>7224</v>
      </c>
    </row>
    <row r="776" spans="1:4">
      <c r="A776" s="28">
        <v>72249090</v>
      </c>
      <c r="B776" s="6">
        <v>0.64</v>
      </c>
      <c r="C776" t="s">
        <v>151</v>
      </c>
      <c r="D776" t="str">
        <f t="shared" si="12"/>
        <v>7224</v>
      </c>
    </row>
    <row r="777" spans="1:4">
      <c r="A777" s="28">
        <v>72249090</v>
      </c>
      <c r="B777" s="6">
        <v>1.18</v>
      </c>
      <c r="C777" t="s">
        <v>152</v>
      </c>
      <c r="D777" t="str">
        <f t="shared" si="12"/>
        <v>7224</v>
      </c>
    </row>
    <row r="778" spans="1:4">
      <c r="A778" s="28">
        <v>72249090</v>
      </c>
      <c r="B778" s="6">
        <v>1.64</v>
      </c>
      <c r="C778" t="s">
        <v>153</v>
      </c>
      <c r="D778" t="str">
        <f t="shared" si="12"/>
        <v>7224</v>
      </c>
    </row>
    <row r="779" spans="1:4">
      <c r="A779" s="28">
        <v>72249090</v>
      </c>
      <c r="B779" s="6">
        <v>0.96899999999999997</v>
      </c>
      <c r="C779" t="s">
        <v>154</v>
      </c>
      <c r="D779" t="str">
        <f t="shared" si="12"/>
        <v>7224</v>
      </c>
    </row>
    <row r="780" spans="1:4">
      <c r="A780" s="28">
        <v>72249090</v>
      </c>
      <c r="B780" s="6">
        <v>0.628</v>
      </c>
      <c r="C780" t="s">
        <v>155</v>
      </c>
      <c r="D780" t="str">
        <f t="shared" si="12"/>
        <v>7224</v>
      </c>
    </row>
    <row r="781" spans="1:4" ht="15" thickBot="1">
      <c r="A781" s="26">
        <v>72249090</v>
      </c>
      <c r="B781" s="5">
        <v>1.1479999999999999</v>
      </c>
      <c r="C781" t="s">
        <v>156</v>
      </c>
      <c r="D781" t="str">
        <f t="shared" si="12"/>
        <v>7224</v>
      </c>
    </row>
    <row r="782" spans="1:4">
      <c r="A782" s="25">
        <v>72251100</v>
      </c>
      <c r="B782" s="4">
        <v>1.7789999999999999</v>
      </c>
      <c r="C782" t="s">
        <v>20</v>
      </c>
      <c r="D782" t="str">
        <f t="shared" si="12"/>
        <v>7225</v>
      </c>
    </row>
    <row r="783" spans="1:4">
      <c r="A783" s="28">
        <v>72251100</v>
      </c>
      <c r="B783" s="6">
        <v>0.63500000000000001</v>
      </c>
      <c r="C783" t="s">
        <v>148</v>
      </c>
      <c r="D783" t="str">
        <f t="shared" si="12"/>
        <v>7225</v>
      </c>
    </row>
    <row r="784" spans="1:4" ht="15" thickBot="1">
      <c r="A784" s="26">
        <v>72251100</v>
      </c>
      <c r="B784" s="5">
        <v>0.109</v>
      </c>
      <c r="C784" t="s">
        <v>29</v>
      </c>
      <c r="D784" t="str">
        <f t="shared" si="12"/>
        <v>7225</v>
      </c>
    </row>
    <row r="785" spans="1:4">
      <c r="A785" s="25">
        <v>72251910</v>
      </c>
      <c r="B785" s="4">
        <v>1.399</v>
      </c>
      <c r="C785" t="s">
        <v>20</v>
      </c>
      <c r="D785" t="str">
        <f t="shared" si="12"/>
        <v>7225</v>
      </c>
    </row>
    <row r="786" spans="1:4">
      <c r="A786" s="28">
        <v>72251910</v>
      </c>
      <c r="B786" s="6">
        <v>0.51</v>
      </c>
      <c r="C786" t="s">
        <v>148</v>
      </c>
      <c r="D786" t="str">
        <f t="shared" si="12"/>
        <v>7225</v>
      </c>
    </row>
    <row r="787" spans="1:4" ht="15" thickBot="1">
      <c r="A787" s="26">
        <v>72251910</v>
      </c>
      <c r="B787" s="5">
        <v>0.10100000000000001</v>
      </c>
      <c r="C787" t="s">
        <v>29</v>
      </c>
      <c r="D787" t="str">
        <f t="shared" si="12"/>
        <v>7225</v>
      </c>
    </row>
    <row r="788" spans="1:4">
      <c r="A788" s="25">
        <v>72251990</v>
      </c>
      <c r="B788" s="4">
        <v>1.488</v>
      </c>
      <c r="C788" t="s">
        <v>20</v>
      </c>
      <c r="D788" t="str">
        <f t="shared" si="12"/>
        <v>7225</v>
      </c>
    </row>
    <row r="789" spans="1:4">
      <c r="A789" s="28">
        <v>72251990</v>
      </c>
      <c r="B789" s="6">
        <v>0.56299999999999994</v>
      </c>
      <c r="C789" t="s">
        <v>148</v>
      </c>
      <c r="D789" t="str">
        <f t="shared" si="12"/>
        <v>7225</v>
      </c>
    </row>
    <row r="790" spans="1:4" ht="15" thickBot="1">
      <c r="A790" s="26">
        <v>72251990</v>
      </c>
      <c r="B790" s="5">
        <v>0.13800000000000001</v>
      </c>
      <c r="C790" t="s">
        <v>29</v>
      </c>
      <c r="D790" t="str">
        <f t="shared" si="12"/>
        <v>7225</v>
      </c>
    </row>
    <row r="791" spans="1:4">
      <c r="A791" s="25">
        <v>72253010</v>
      </c>
      <c r="B791" s="4">
        <v>1.577</v>
      </c>
      <c r="C791" t="s">
        <v>149</v>
      </c>
      <c r="D791" t="str">
        <f t="shared" si="12"/>
        <v>7225</v>
      </c>
    </row>
    <row r="792" spans="1:4">
      <c r="A792" s="28">
        <v>72253010</v>
      </c>
      <c r="B792" s="6">
        <v>0.752</v>
      </c>
      <c r="C792" t="s">
        <v>150</v>
      </c>
      <c r="D792" t="str">
        <f t="shared" si="12"/>
        <v>7225</v>
      </c>
    </row>
    <row r="793" spans="1:4">
      <c r="A793" s="28">
        <v>72253010</v>
      </c>
      <c r="B793" s="6">
        <v>0.41</v>
      </c>
      <c r="C793" t="s">
        <v>151</v>
      </c>
      <c r="D793" t="str">
        <f t="shared" si="12"/>
        <v>7225</v>
      </c>
    </row>
    <row r="794" spans="1:4">
      <c r="A794" s="28">
        <v>72253010</v>
      </c>
      <c r="B794" s="6">
        <v>0.95</v>
      </c>
      <c r="C794" t="s">
        <v>152</v>
      </c>
      <c r="D794" t="str">
        <f t="shared" si="12"/>
        <v>7225</v>
      </c>
    </row>
    <row r="795" spans="1:4">
      <c r="A795" s="28">
        <v>72253010</v>
      </c>
      <c r="B795" s="6">
        <v>1.409</v>
      </c>
      <c r="C795" t="s">
        <v>153</v>
      </c>
      <c r="D795" t="str">
        <f t="shared" si="12"/>
        <v>7225</v>
      </c>
    </row>
    <row r="796" spans="1:4">
      <c r="A796" s="28">
        <v>72253010</v>
      </c>
      <c r="B796" s="6">
        <v>0.73899999999999999</v>
      </c>
      <c r="C796" t="s">
        <v>154</v>
      </c>
      <c r="D796" t="str">
        <f t="shared" si="12"/>
        <v>7225</v>
      </c>
    </row>
    <row r="797" spans="1:4">
      <c r="A797" s="28">
        <v>72253010</v>
      </c>
      <c r="B797" s="6">
        <v>0.39700000000000002</v>
      </c>
      <c r="C797" t="s">
        <v>155</v>
      </c>
      <c r="D797" t="str">
        <f t="shared" si="12"/>
        <v>7225</v>
      </c>
    </row>
    <row r="798" spans="1:4" ht="15" thickBot="1">
      <c r="A798" s="26">
        <v>72253010</v>
      </c>
      <c r="B798" s="5">
        <v>0.91800000000000004</v>
      </c>
      <c r="C798" t="s">
        <v>156</v>
      </c>
      <c r="D798" t="str">
        <f t="shared" si="12"/>
        <v>7225</v>
      </c>
    </row>
    <row r="799" spans="1:4">
      <c r="A799" s="25">
        <v>72253030</v>
      </c>
      <c r="B799" s="4">
        <v>1.577</v>
      </c>
      <c r="C799" t="s">
        <v>149</v>
      </c>
      <c r="D799" t="str">
        <f t="shared" si="12"/>
        <v>7225</v>
      </c>
    </row>
    <row r="800" spans="1:4">
      <c r="A800" s="28">
        <v>72253030</v>
      </c>
      <c r="B800" s="6">
        <v>0.752</v>
      </c>
      <c r="C800" t="s">
        <v>150</v>
      </c>
      <c r="D800" t="str">
        <f t="shared" si="12"/>
        <v>7225</v>
      </c>
    </row>
    <row r="801" spans="1:4">
      <c r="A801" s="28">
        <v>72253030</v>
      </c>
      <c r="B801" s="6">
        <v>0.41</v>
      </c>
      <c r="C801" t="s">
        <v>151</v>
      </c>
      <c r="D801" t="str">
        <f t="shared" si="12"/>
        <v>7225</v>
      </c>
    </row>
    <row r="802" spans="1:4">
      <c r="A802" s="28">
        <v>72253030</v>
      </c>
      <c r="B802" s="6">
        <v>0.95</v>
      </c>
      <c r="C802" t="s">
        <v>152</v>
      </c>
      <c r="D802" t="str">
        <f t="shared" si="12"/>
        <v>7225</v>
      </c>
    </row>
    <row r="803" spans="1:4">
      <c r="A803" s="28">
        <v>72253030</v>
      </c>
      <c r="B803" s="6">
        <v>1.409</v>
      </c>
      <c r="C803" t="s">
        <v>153</v>
      </c>
      <c r="D803" t="str">
        <f t="shared" si="12"/>
        <v>7225</v>
      </c>
    </row>
    <row r="804" spans="1:4">
      <c r="A804" s="28">
        <v>72253030</v>
      </c>
      <c r="B804" s="6">
        <v>0.73899999999999999</v>
      </c>
      <c r="C804" t="s">
        <v>154</v>
      </c>
      <c r="D804" t="str">
        <f t="shared" si="12"/>
        <v>7225</v>
      </c>
    </row>
    <row r="805" spans="1:4">
      <c r="A805" s="28">
        <v>72253030</v>
      </c>
      <c r="B805" s="6">
        <v>0.39700000000000002</v>
      </c>
      <c r="C805" t="s">
        <v>155</v>
      </c>
      <c r="D805" t="str">
        <f t="shared" si="12"/>
        <v>7225</v>
      </c>
    </row>
    <row r="806" spans="1:4" ht="15" thickBot="1">
      <c r="A806" s="26">
        <v>72253030</v>
      </c>
      <c r="B806" s="5">
        <v>0.91800000000000004</v>
      </c>
      <c r="C806" t="s">
        <v>156</v>
      </c>
      <c r="D806" t="str">
        <f t="shared" si="12"/>
        <v>7225</v>
      </c>
    </row>
    <row r="807" spans="1:4">
      <c r="A807" s="25">
        <v>72253090</v>
      </c>
      <c r="B807" s="4">
        <v>1.577</v>
      </c>
      <c r="C807" t="s">
        <v>149</v>
      </c>
      <c r="D807" t="str">
        <f t="shared" si="12"/>
        <v>7225</v>
      </c>
    </row>
    <row r="808" spans="1:4">
      <c r="A808" s="28">
        <v>72253090</v>
      </c>
      <c r="B808" s="6">
        <v>0.752</v>
      </c>
      <c r="C808" t="s">
        <v>150</v>
      </c>
      <c r="D808" t="str">
        <f t="shared" si="12"/>
        <v>7225</v>
      </c>
    </row>
    <row r="809" spans="1:4">
      <c r="A809" s="28">
        <v>72253090</v>
      </c>
      <c r="B809" s="6">
        <v>0.41</v>
      </c>
      <c r="C809" t="s">
        <v>151</v>
      </c>
      <c r="D809" t="str">
        <f t="shared" si="12"/>
        <v>7225</v>
      </c>
    </row>
    <row r="810" spans="1:4">
      <c r="A810" s="28">
        <v>72253090</v>
      </c>
      <c r="B810" s="6">
        <v>0.95</v>
      </c>
      <c r="C810" t="s">
        <v>152</v>
      </c>
      <c r="D810" t="str">
        <f t="shared" si="12"/>
        <v>7225</v>
      </c>
    </row>
    <row r="811" spans="1:4">
      <c r="A811" s="28">
        <v>72253090</v>
      </c>
      <c r="B811" s="6">
        <v>1.409</v>
      </c>
      <c r="C811" t="s">
        <v>153</v>
      </c>
      <c r="D811" t="str">
        <f t="shared" si="12"/>
        <v>7225</v>
      </c>
    </row>
    <row r="812" spans="1:4">
      <c r="A812" s="28">
        <v>72253090</v>
      </c>
      <c r="B812" s="6">
        <v>0.73899999999999999</v>
      </c>
      <c r="C812" t="s">
        <v>154</v>
      </c>
      <c r="D812" t="str">
        <f t="shared" si="12"/>
        <v>7225</v>
      </c>
    </row>
    <row r="813" spans="1:4">
      <c r="A813" s="28">
        <v>72253090</v>
      </c>
      <c r="B813" s="6">
        <v>0.39700000000000002</v>
      </c>
      <c r="C813" t="s">
        <v>155</v>
      </c>
      <c r="D813" t="str">
        <f t="shared" si="12"/>
        <v>7225</v>
      </c>
    </row>
    <row r="814" spans="1:4" ht="15" thickBot="1">
      <c r="A814" s="26">
        <v>72253090</v>
      </c>
      <c r="B814" s="5">
        <v>0.91800000000000004</v>
      </c>
      <c r="C814" t="s">
        <v>156</v>
      </c>
      <c r="D814" t="str">
        <f t="shared" si="12"/>
        <v>7225</v>
      </c>
    </row>
    <row r="815" spans="1:4">
      <c r="A815" s="25">
        <v>72254012</v>
      </c>
      <c r="B815" s="4">
        <v>1.577</v>
      </c>
      <c r="C815" t="s">
        <v>149</v>
      </c>
      <c r="D815" t="str">
        <f t="shared" si="12"/>
        <v>7225</v>
      </c>
    </row>
    <row r="816" spans="1:4">
      <c r="A816" s="28">
        <v>72254012</v>
      </c>
      <c r="B816" s="6">
        <v>0.752</v>
      </c>
      <c r="C816" t="s">
        <v>150</v>
      </c>
      <c r="D816" t="str">
        <f t="shared" si="12"/>
        <v>7225</v>
      </c>
    </row>
    <row r="817" spans="1:4">
      <c r="A817" s="28">
        <v>72254012</v>
      </c>
      <c r="B817" s="6">
        <v>0.41</v>
      </c>
      <c r="C817" t="s">
        <v>151</v>
      </c>
      <c r="D817" t="str">
        <f t="shared" si="12"/>
        <v>7225</v>
      </c>
    </row>
    <row r="818" spans="1:4">
      <c r="A818" s="28">
        <v>72254012</v>
      </c>
      <c r="B818" s="6">
        <v>0.95</v>
      </c>
      <c r="C818" t="s">
        <v>152</v>
      </c>
      <c r="D818" t="str">
        <f t="shared" si="12"/>
        <v>7225</v>
      </c>
    </row>
    <row r="819" spans="1:4">
      <c r="A819" s="28">
        <v>72254012</v>
      </c>
      <c r="B819" s="6">
        <v>1.409</v>
      </c>
      <c r="C819" t="s">
        <v>153</v>
      </c>
      <c r="D819" t="str">
        <f t="shared" si="12"/>
        <v>7225</v>
      </c>
    </row>
    <row r="820" spans="1:4">
      <c r="A820" s="28">
        <v>72254012</v>
      </c>
      <c r="B820" s="6">
        <v>0.73899999999999999</v>
      </c>
      <c r="C820" t="s">
        <v>154</v>
      </c>
      <c r="D820" t="str">
        <f t="shared" si="12"/>
        <v>7225</v>
      </c>
    </row>
    <row r="821" spans="1:4">
      <c r="A821" s="28">
        <v>72254012</v>
      </c>
      <c r="B821" s="6">
        <v>0.39700000000000002</v>
      </c>
      <c r="C821" t="s">
        <v>155</v>
      </c>
      <c r="D821" t="str">
        <f t="shared" si="12"/>
        <v>7225</v>
      </c>
    </row>
    <row r="822" spans="1:4" ht="15" thickBot="1">
      <c r="A822" s="26">
        <v>72254012</v>
      </c>
      <c r="B822" s="5">
        <v>0.91800000000000004</v>
      </c>
      <c r="C822" t="s">
        <v>156</v>
      </c>
      <c r="D822" t="str">
        <f t="shared" si="12"/>
        <v>7225</v>
      </c>
    </row>
    <row r="823" spans="1:4">
      <c r="A823" s="25">
        <v>72254015</v>
      </c>
      <c r="B823" s="4">
        <v>1.577</v>
      </c>
      <c r="C823" t="s">
        <v>149</v>
      </c>
      <c r="D823" t="str">
        <f t="shared" si="12"/>
        <v>7225</v>
      </c>
    </row>
    <row r="824" spans="1:4">
      <c r="A824" s="28">
        <v>72254015</v>
      </c>
      <c r="B824" s="6">
        <v>0.752</v>
      </c>
      <c r="C824" t="s">
        <v>150</v>
      </c>
      <c r="D824" t="str">
        <f t="shared" si="12"/>
        <v>7225</v>
      </c>
    </row>
    <row r="825" spans="1:4">
      <c r="A825" s="28">
        <v>72254015</v>
      </c>
      <c r="B825" s="6">
        <v>0.41</v>
      </c>
      <c r="C825" t="s">
        <v>151</v>
      </c>
      <c r="D825" t="str">
        <f t="shared" si="12"/>
        <v>7225</v>
      </c>
    </row>
    <row r="826" spans="1:4">
      <c r="A826" s="28">
        <v>72254015</v>
      </c>
      <c r="B826" s="6">
        <v>0.95</v>
      </c>
      <c r="C826" t="s">
        <v>152</v>
      </c>
      <c r="D826" t="str">
        <f t="shared" si="12"/>
        <v>7225</v>
      </c>
    </row>
    <row r="827" spans="1:4">
      <c r="A827" s="28">
        <v>72254015</v>
      </c>
      <c r="B827" s="6">
        <v>1.409</v>
      </c>
      <c r="C827" t="s">
        <v>153</v>
      </c>
      <c r="D827" t="str">
        <f t="shared" si="12"/>
        <v>7225</v>
      </c>
    </row>
    <row r="828" spans="1:4">
      <c r="A828" s="28">
        <v>72254015</v>
      </c>
      <c r="B828" s="6">
        <v>0.73899999999999999</v>
      </c>
      <c r="C828" t="s">
        <v>154</v>
      </c>
      <c r="D828" t="str">
        <f t="shared" si="12"/>
        <v>7225</v>
      </c>
    </row>
    <row r="829" spans="1:4">
      <c r="A829" s="28">
        <v>72254015</v>
      </c>
      <c r="B829" s="6">
        <v>0.39700000000000002</v>
      </c>
      <c r="C829" t="s">
        <v>155</v>
      </c>
      <c r="D829" t="str">
        <f t="shared" si="12"/>
        <v>7225</v>
      </c>
    </row>
    <row r="830" spans="1:4" ht="15" thickBot="1">
      <c r="A830" s="26">
        <v>72254015</v>
      </c>
      <c r="B830" s="5">
        <v>0.91800000000000004</v>
      </c>
      <c r="C830" t="s">
        <v>156</v>
      </c>
      <c r="D830" t="str">
        <f t="shared" si="12"/>
        <v>7225</v>
      </c>
    </row>
    <row r="831" spans="1:4">
      <c r="A831" s="25">
        <v>72254040</v>
      </c>
      <c r="B831" s="4">
        <v>1.577</v>
      </c>
      <c r="C831" t="s">
        <v>149</v>
      </c>
      <c r="D831" t="str">
        <f t="shared" si="12"/>
        <v>7225</v>
      </c>
    </row>
    <row r="832" spans="1:4">
      <c r="A832" s="28">
        <v>72254040</v>
      </c>
      <c r="B832" s="6">
        <v>0.752</v>
      </c>
      <c r="C832" t="s">
        <v>150</v>
      </c>
      <c r="D832" t="str">
        <f t="shared" si="12"/>
        <v>7225</v>
      </c>
    </row>
    <row r="833" spans="1:4">
      <c r="A833" s="28">
        <v>72254040</v>
      </c>
      <c r="B833" s="6">
        <v>0.41</v>
      </c>
      <c r="C833" t="s">
        <v>151</v>
      </c>
      <c r="D833" t="str">
        <f t="shared" si="12"/>
        <v>7225</v>
      </c>
    </row>
    <row r="834" spans="1:4">
      <c r="A834" s="28">
        <v>72254040</v>
      </c>
      <c r="B834" s="6">
        <v>0.95</v>
      </c>
      <c r="C834" t="s">
        <v>152</v>
      </c>
      <c r="D834" t="str">
        <f t="shared" ref="D834:D897" si="13">LEFT(A834,4)</f>
        <v>7225</v>
      </c>
    </row>
    <row r="835" spans="1:4">
      <c r="A835" s="28">
        <v>72254040</v>
      </c>
      <c r="B835" s="6">
        <v>1.409</v>
      </c>
      <c r="C835" t="s">
        <v>153</v>
      </c>
      <c r="D835" t="str">
        <f t="shared" si="13"/>
        <v>7225</v>
      </c>
    </row>
    <row r="836" spans="1:4">
      <c r="A836" s="28">
        <v>72254040</v>
      </c>
      <c r="B836" s="6">
        <v>0.73899999999999999</v>
      </c>
      <c r="C836" t="s">
        <v>154</v>
      </c>
      <c r="D836" t="str">
        <f t="shared" si="13"/>
        <v>7225</v>
      </c>
    </row>
    <row r="837" spans="1:4">
      <c r="A837" s="28">
        <v>72254040</v>
      </c>
      <c r="B837" s="6">
        <v>0.39700000000000002</v>
      </c>
      <c r="C837" t="s">
        <v>155</v>
      </c>
      <c r="D837" t="str">
        <f t="shared" si="13"/>
        <v>7225</v>
      </c>
    </row>
    <row r="838" spans="1:4" ht="15" thickBot="1">
      <c r="A838" s="26">
        <v>72254040</v>
      </c>
      <c r="B838" s="5">
        <v>0.91800000000000004</v>
      </c>
      <c r="C838" t="s">
        <v>156</v>
      </c>
      <c r="D838" t="str">
        <f t="shared" si="13"/>
        <v>7225</v>
      </c>
    </row>
    <row r="839" spans="1:4">
      <c r="A839" s="25">
        <v>72254060</v>
      </c>
      <c r="B839" s="4">
        <v>1.577</v>
      </c>
      <c r="C839" t="s">
        <v>149</v>
      </c>
      <c r="D839" t="str">
        <f t="shared" si="13"/>
        <v>7225</v>
      </c>
    </row>
    <row r="840" spans="1:4">
      <c r="A840" s="28">
        <v>72254060</v>
      </c>
      <c r="B840" s="6">
        <v>0.752</v>
      </c>
      <c r="C840" t="s">
        <v>150</v>
      </c>
      <c r="D840" t="str">
        <f t="shared" si="13"/>
        <v>7225</v>
      </c>
    </row>
    <row r="841" spans="1:4">
      <c r="A841" s="28">
        <v>72254060</v>
      </c>
      <c r="B841" s="6">
        <v>0.41</v>
      </c>
      <c r="C841" t="s">
        <v>151</v>
      </c>
      <c r="D841" t="str">
        <f t="shared" si="13"/>
        <v>7225</v>
      </c>
    </row>
    <row r="842" spans="1:4">
      <c r="A842" s="28">
        <v>72254060</v>
      </c>
      <c r="B842" s="6">
        <v>0.95</v>
      </c>
      <c r="C842" t="s">
        <v>152</v>
      </c>
      <c r="D842" t="str">
        <f t="shared" si="13"/>
        <v>7225</v>
      </c>
    </row>
    <row r="843" spans="1:4">
      <c r="A843" s="28">
        <v>72254060</v>
      </c>
      <c r="B843" s="6">
        <v>1.409</v>
      </c>
      <c r="C843" t="s">
        <v>153</v>
      </c>
      <c r="D843" t="str">
        <f t="shared" si="13"/>
        <v>7225</v>
      </c>
    </row>
    <row r="844" spans="1:4">
      <c r="A844" s="28">
        <v>72254060</v>
      </c>
      <c r="B844" s="6">
        <v>0.73899999999999999</v>
      </c>
      <c r="C844" t="s">
        <v>154</v>
      </c>
      <c r="D844" t="str">
        <f t="shared" si="13"/>
        <v>7225</v>
      </c>
    </row>
    <row r="845" spans="1:4">
      <c r="A845" s="28">
        <v>72254060</v>
      </c>
      <c r="B845" s="6">
        <v>0.39700000000000002</v>
      </c>
      <c r="C845" t="s">
        <v>155</v>
      </c>
      <c r="D845" t="str">
        <f t="shared" si="13"/>
        <v>7225</v>
      </c>
    </row>
    <row r="846" spans="1:4" ht="15" thickBot="1">
      <c r="A846" s="26">
        <v>72254060</v>
      </c>
      <c r="B846" s="5">
        <v>0.91800000000000004</v>
      </c>
      <c r="C846" t="s">
        <v>156</v>
      </c>
      <c r="D846" t="str">
        <f t="shared" si="13"/>
        <v>7225</v>
      </c>
    </row>
    <row r="847" spans="1:4">
      <c r="A847" s="25">
        <v>72254090</v>
      </c>
      <c r="B847" s="4">
        <v>1.577</v>
      </c>
      <c r="C847" t="s">
        <v>149</v>
      </c>
      <c r="D847" t="str">
        <f t="shared" si="13"/>
        <v>7225</v>
      </c>
    </row>
    <row r="848" spans="1:4">
      <c r="A848" s="28">
        <v>72254090</v>
      </c>
      <c r="B848" s="6">
        <v>0.752</v>
      </c>
      <c r="C848" t="s">
        <v>150</v>
      </c>
      <c r="D848" t="str">
        <f t="shared" si="13"/>
        <v>7225</v>
      </c>
    </row>
    <row r="849" spans="1:4">
      <c r="A849" s="28">
        <v>72254090</v>
      </c>
      <c r="B849" s="6">
        <v>0.41</v>
      </c>
      <c r="C849" t="s">
        <v>151</v>
      </c>
      <c r="D849" t="str">
        <f t="shared" si="13"/>
        <v>7225</v>
      </c>
    </row>
    <row r="850" spans="1:4">
      <c r="A850" s="28">
        <v>72254090</v>
      </c>
      <c r="B850" s="6">
        <v>0.95</v>
      </c>
      <c r="C850" t="s">
        <v>152</v>
      </c>
      <c r="D850" t="str">
        <f t="shared" si="13"/>
        <v>7225</v>
      </c>
    </row>
    <row r="851" spans="1:4">
      <c r="A851" s="28">
        <v>72254090</v>
      </c>
      <c r="B851" s="6">
        <v>1.409</v>
      </c>
      <c r="C851" t="s">
        <v>153</v>
      </c>
      <c r="D851" t="str">
        <f t="shared" si="13"/>
        <v>7225</v>
      </c>
    </row>
    <row r="852" spans="1:4">
      <c r="A852" s="28">
        <v>72254090</v>
      </c>
      <c r="B852" s="6">
        <v>0.73899999999999999</v>
      </c>
      <c r="C852" t="s">
        <v>154</v>
      </c>
      <c r="D852" t="str">
        <f t="shared" si="13"/>
        <v>7225</v>
      </c>
    </row>
    <row r="853" spans="1:4">
      <c r="A853" s="28">
        <v>72254090</v>
      </c>
      <c r="B853" s="6">
        <v>0.39700000000000002</v>
      </c>
      <c r="C853" t="s">
        <v>155</v>
      </c>
      <c r="D853" t="str">
        <f t="shared" si="13"/>
        <v>7225</v>
      </c>
    </row>
    <row r="854" spans="1:4" ht="15" thickBot="1">
      <c r="A854" s="26">
        <v>72254090</v>
      </c>
      <c r="B854" s="5">
        <v>0.91800000000000004</v>
      </c>
      <c r="C854" t="s">
        <v>156</v>
      </c>
      <c r="D854" t="str">
        <f t="shared" si="13"/>
        <v>7225</v>
      </c>
    </row>
    <row r="855" spans="1:4">
      <c r="A855" s="25">
        <v>72255020</v>
      </c>
      <c r="B855" s="4">
        <v>1.673</v>
      </c>
      <c r="C855" t="s">
        <v>149</v>
      </c>
      <c r="D855" t="str">
        <f t="shared" si="13"/>
        <v>7225</v>
      </c>
    </row>
    <row r="856" spans="1:4">
      <c r="A856" s="28">
        <v>72255020</v>
      </c>
      <c r="B856" s="6">
        <v>0.81499999999999995</v>
      </c>
      <c r="C856" t="s">
        <v>150</v>
      </c>
      <c r="D856" t="str">
        <f t="shared" si="13"/>
        <v>7225</v>
      </c>
    </row>
    <row r="857" spans="1:4">
      <c r="A857" s="28">
        <v>72255020</v>
      </c>
      <c r="B857" s="6">
        <v>0.46</v>
      </c>
      <c r="C857" t="s">
        <v>151</v>
      </c>
      <c r="D857" t="str">
        <f t="shared" si="13"/>
        <v>7225</v>
      </c>
    </row>
    <row r="858" spans="1:4">
      <c r="A858" s="28">
        <v>72255020</v>
      </c>
      <c r="B858" s="6">
        <v>1.0209999999999999</v>
      </c>
      <c r="C858" t="s">
        <v>152</v>
      </c>
      <c r="D858" t="str">
        <f t="shared" si="13"/>
        <v>7225</v>
      </c>
    </row>
    <row r="859" spans="1:4">
      <c r="A859" s="28">
        <v>72255020</v>
      </c>
      <c r="B859" s="6">
        <v>1.4990000000000001</v>
      </c>
      <c r="C859" t="s">
        <v>153</v>
      </c>
      <c r="D859" t="str">
        <f t="shared" si="13"/>
        <v>7225</v>
      </c>
    </row>
    <row r="860" spans="1:4">
      <c r="A860" s="28">
        <v>72255020</v>
      </c>
      <c r="B860" s="6">
        <v>0.80100000000000005</v>
      </c>
      <c r="C860" t="s">
        <v>154</v>
      </c>
      <c r="D860" t="str">
        <f t="shared" si="13"/>
        <v>7225</v>
      </c>
    </row>
    <row r="861" spans="1:4">
      <c r="A861" s="28">
        <v>72255020</v>
      </c>
      <c r="B861" s="6">
        <v>0.44600000000000001</v>
      </c>
      <c r="C861" t="s">
        <v>155</v>
      </c>
      <c r="D861" t="str">
        <f t="shared" si="13"/>
        <v>7225</v>
      </c>
    </row>
    <row r="862" spans="1:4" ht="15" thickBot="1">
      <c r="A862" s="26">
        <v>72255020</v>
      </c>
      <c r="B862" s="5">
        <v>0.98699999999999999</v>
      </c>
      <c r="C862" t="s">
        <v>156</v>
      </c>
      <c r="D862" t="str">
        <f t="shared" si="13"/>
        <v>7225</v>
      </c>
    </row>
    <row r="863" spans="1:4">
      <c r="A863" s="25">
        <v>72255080</v>
      </c>
      <c r="B863" s="4">
        <v>1.673</v>
      </c>
      <c r="C863" t="s">
        <v>149</v>
      </c>
      <c r="D863" t="str">
        <f t="shared" si="13"/>
        <v>7225</v>
      </c>
    </row>
    <row r="864" spans="1:4">
      <c r="A864" s="28">
        <v>72255080</v>
      </c>
      <c r="B864" s="6">
        <v>0.81499999999999995</v>
      </c>
      <c r="C864" t="s">
        <v>150</v>
      </c>
      <c r="D864" t="str">
        <f t="shared" si="13"/>
        <v>7225</v>
      </c>
    </row>
    <row r="865" spans="1:4">
      <c r="A865" s="28">
        <v>72255080</v>
      </c>
      <c r="B865" s="6">
        <v>0.46</v>
      </c>
      <c r="C865" t="s">
        <v>151</v>
      </c>
      <c r="D865" t="str">
        <f t="shared" si="13"/>
        <v>7225</v>
      </c>
    </row>
    <row r="866" spans="1:4">
      <c r="A866" s="28">
        <v>72255080</v>
      </c>
      <c r="B866" s="6">
        <v>1.0209999999999999</v>
      </c>
      <c r="C866" t="s">
        <v>152</v>
      </c>
      <c r="D866" t="str">
        <f t="shared" si="13"/>
        <v>7225</v>
      </c>
    </row>
    <row r="867" spans="1:4">
      <c r="A867" s="28">
        <v>72255080</v>
      </c>
      <c r="B867" s="6">
        <v>1.4990000000000001</v>
      </c>
      <c r="C867" t="s">
        <v>153</v>
      </c>
      <c r="D867" t="str">
        <f t="shared" si="13"/>
        <v>7225</v>
      </c>
    </row>
    <row r="868" spans="1:4">
      <c r="A868" s="28">
        <v>72255080</v>
      </c>
      <c r="B868" s="6">
        <v>0.80100000000000005</v>
      </c>
      <c r="C868" t="s">
        <v>154</v>
      </c>
      <c r="D868" t="str">
        <f t="shared" si="13"/>
        <v>7225</v>
      </c>
    </row>
    <row r="869" spans="1:4">
      <c r="A869" s="28">
        <v>72255080</v>
      </c>
      <c r="B869" s="6">
        <v>0.44600000000000001</v>
      </c>
      <c r="C869" t="s">
        <v>155</v>
      </c>
      <c r="D869" t="str">
        <f t="shared" si="13"/>
        <v>7225</v>
      </c>
    </row>
    <row r="870" spans="1:4" ht="15" thickBot="1">
      <c r="A870" s="26">
        <v>72255080</v>
      </c>
      <c r="B870" s="5">
        <v>0.98699999999999999</v>
      </c>
      <c r="C870" t="s">
        <v>156</v>
      </c>
      <c r="D870" t="str">
        <f t="shared" si="13"/>
        <v>7225</v>
      </c>
    </row>
    <row r="871" spans="1:4">
      <c r="A871" s="25">
        <v>72259100</v>
      </c>
      <c r="B871" s="4">
        <v>1.706</v>
      </c>
      <c r="C871" t="s">
        <v>149</v>
      </c>
      <c r="D871" t="str">
        <f t="shared" si="13"/>
        <v>7225</v>
      </c>
    </row>
    <row r="872" spans="1:4">
      <c r="A872" s="28">
        <v>72259100</v>
      </c>
      <c r="B872" s="6">
        <v>0.84799999999999998</v>
      </c>
      <c r="C872" t="s">
        <v>150</v>
      </c>
      <c r="D872" t="str">
        <f t="shared" si="13"/>
        <v>7225</v>
      </c>
    </row>
    <row r="873" spans="1:4">
      <c r="A873" s="28">
        <v>72259100</v>
      </c>
      <c r="B873" s="6">
        <v>0.49299999999999999</v>
      </c>
      <c r="C873" t="s">
        <v>151</v>
      </c>
      <c r="D873" t="str">
        <f t="shared" si="13"/>
        <v>7225</v>
      </c>
    </row>
    <row r="874" spans="1:4">
      <c r="A874" s="28">
        <v>72259100</v>
      </c>
      <c r="B874" s="6">
        <v>1.054</v>
      </c>
      <c r="C874" t="s">
        <v>152</v>
      </c>
      <c r="D874" t="str">
        <f t="shared" si="13"/>
        <v>7225</v>
      </c>
    </row>
    <row r="875" spans="1:4">
      <c r="A875" s="28">
        <v>72259100</v>
      </c>
      <c r="B875" s="6">
        <v>1.532</v>
      </c>
      <c r="C875" t="s">
        <v>153</v>
      </c>
      <c r="D875" t="str">
        <f t="shared" si="13"/>
        <v>7225</v>
      </c>
    </row>
    <row r="876" spans="1:4">
      <c r="A876" s="28">
        <v>72259100</v>
      </c>
      <c r="B876" s="6">
        <v>0.83499999999999996</v>
      </c>
      <c r="C876" t="s">
        <v>154</v>
      </c>
      <c r="D876" t="str">
        <f t="shared" si="13"/>
        <v>7225</v>
      </c>
    </row>
    <row r="877" spans="1:4">
      <c r="A877" s="28">
        <v>72259100</v>
      </c>
      <c r="B877" s="6">
        <v>0.48</v>
      </c>
      <c r="C877" t="s">
        <v>155</v>
      </c>
      <c r="D877" t="str">
        <f t="shared" si="13"/>
        <v>7225</v>
      </c>
    </row>
    <row r="878" spans="1:4" ht="15" thickBot="1">
      <c r="A878" s="26">
        <v>72259100</v>
      </c>
      <c r="B878" s="5">
        <v>1.0209999999999999</v>
      </c>
      <c r="C878" t="s">
        <v>156</v>
      </c>
      <c r="D878" t="str">
        <f t="shared" si="13"/>
        <v>7225</v>
      </c>
    </row>
    <row r="879" spans="1:4">
      <c r="A879" s="25">
        <v>72259200</v>
      </c>
      <c r="B879" s="4">
        <v>1.706</v>
      </c>
      <c r="C879" t="s">
        <v>149</v>
      </c>
      <c r="D879" t="str">
        <f t="shared" si="13"/>
        <v>7225</v>
      </c>
    </row>
    <row r="880" spans="1:4">
      <c r="A880" s="28">
        <v>72259200</v>
      </c>
      <c r="B880" s="6">
        <v>0.84799999999999998</v>
      </c>
      <c r="C880" t="s">
        <v>150</v>
      </c>
      <c r="D880" t="str">
        <f t="shared" si="13"/>
        <v>7225</v>
      </c>
    </row>
    <row r="881" spans="1:4">
      <c r="A881" s="28">
        <v>72259200</v>
      </c>
      <c r="B881" s="6">
        <v>0.49299999999999999</v>
      </c>
      <c r="C881" t="s">
        <v>151</v>
      </c>
      <c r="D881" t="str">
        <f t="shared" si="13"/>
        <v>7225</v>
      </c>
    </row>
    <row r="882" spans="1:4">
      <c r="A882" s="28">
        <v>72259200</v>
      </c>
      <c r="B882" s="6">
        <v>1.054</v>
      </c>
      <c r="C882" t="s">
        <v>152</v>
      </c>
      <c r="D882" t="str">
        <f t="shared" si="13"/>
        <v>7225</v>
      </c>
    </row>
    <row r="883" spans="1:4">
      <c r="A883" s="28">
        <v>72259200</v>
      </c>
      <c r="B883" s="6">
        <v>1.532</v>
      </c>
      <c r="C883" t="s">
        <v>153</v>
      </c>
      <c r="D883" t="str">
        <f t="shared" si="13"/>
        <v>7225</v>
      </c>
    </row>
    <row r="884" spans="1:4">
      <c r="A884" s="28">
        <v>72259200</v>
      </c>
      <c r="B884" s="6">
        <v>0.83499999999999996</v>
      </c>
      <c r="C884" t="s">
        <v>154</v>
      </c>
      <c r="D884" t="str">
        <f t="shared" si="13"/>
        <v>7225</v>
      </c>
    </row>
    <row r="885" spans="1:4">
      <c r="A885" s="28">
        <v>72259200</v>
      </c>
      <c r="B885" s="6">
        <v>0.48</v>
      </c>
      <c r="C885" t="s">
        <v>155</v>
      </c>
      <c r="D885" t="str">
        <f t="shared" si="13"/>
        <v>7225</v>
      </c>
    </row>
    <row r="886" spans="1:4" ht="15" thickBot="1">
      <c r="A886" s="26">
        <v>72259200</v>
      </c>
      <c r="B886" s="5">
        <v>1.0209999999999999</v>
      </c>
      <c r="C886" t="s">
        <v>156</v>
      </c>
      <c r="D886" t="str">
        <f t="shared" si="13"/>
        <v>7225</v>
      </c>
    </row>
    <row r="887" spans="1:4">
      <c r="A887" s="25">
        <v>72259900</v>
      </c>
      <c r="B887" s="4">
        <v>1.706</v>
      </c>
      <c r="C887" t="s">
        <v>149</v>
      </c>
      <c r="D887" t="str">
        <f t="shared" si="13"/>
        <v>7225</v>
      </c>
    </row>
    <row r="888" spans="1:4">
      <c r="A888" s="28">
        <v>72259900</v>
      </c>
      <c r="B888" s="6">
        <v>0.84799999999999998</v>
      </c>
      <c r="C888" t="s">
        <v>150</v>
      </c>
      <c r="D888" t="str">
        <f t="shared" si="13"/>
        <v>7225</v>
      </c>
    </row>
    <row r="889" spans="1:4">
      <c r="A889" s="28">
        <v>72259900</v>
      </c>
      <c r="B889" s="6">
        <v>0.49299999999999999</v>
      </c>
      <c r="C889" t="s">
        <v>151</v>
      </c>
      <c r="D889" t="str">
        <f t="shared" si="13"/>
        <v>7225</v>
      </c>
    </row>
    <row r="890" spans="1:4">
      <c r="A890" s="28">
        <v>72259900</v>
      </c>
      <c r="B890" s="6">
        <v>1.054</v>
      </c>
      <c r="C890" t="s">
        <v>152</v>
      </c>
      <c r="D890" t="str">
        <f t="shared" si="13"/>
        <v>7225</v>
      </c>
    </row>
    <row r="891" spans="1:4">
      <c r="A891" s="28">
        <v>72259900</v>
      </c>
      <c r="B891" s="6">
        <v>1.532</v>
      </c>
      <c r="C891" t="s">
        <v>153</v>
      </c>
      <c r="D891" t="str">
        <f t="shared" si="13"/>
        <v>7225</v>
      </c>
    </row>
    <row r="892" spans="1:4">
      <c r="A892" s="28">
        <v>72259900</v>
      </c>
      <c r="B892" s="6">
        <v>0.83499999999999996</v>
      </c>
      <c r="C892" t="s">
        <v>154</v>
      </c>
      <c r="D892" t="str">
        <f t="shared" si="13"/>
        <v>7225</v>
      </c>
    </row>
    <row r="893" spans="1:4">
      <c r="A893" s="28">
        <v>72259900</v>
      </c>
      <c r="B893" s="6">
        <v>0.48</v>
      </c>
      <c r="C893" t="s">
        <v>155</v>
      </c>
      <c r="D893" t="str">
        <f t="shared" si="13"/>
        <v>7225</v>
      </c>
    </row>
    <row r="894" spans="1:4" ht="15" thickBot="1">
      <c r="A894" s="26">
        <v>72259900</v>
      </c>
      <c r="B894" s="5">
        <v>1.0209999999999999</v>
      </c>
      <c r="C894" t="s">
        <v>156</v>
      </c>
      <c r="D894" t="str">
        <f t="shared" si="13"/>
        <v>7225</v>
      </c>
    </row>
    <row r="895" spans="1:4">
      <c r="A895" s="25">
        <v>72261100</v>
      </c>
      <c r="B895" s="4">
        <v>1.7789999999999999</v>
      </c>
      <c r="C895" t="s">
        <v>20</v>
      </c>
      <c r="D895" t="str">
        <f t="shared" si="13"/>
        <v>7226</v>
      </c>
    </row>
    <row r="896" spans="1:4">
      <c r="A896" s="28">
        <v>72261100</v>
      </c>
      <c r="B896" s="6">
        <v>0.63500000000000001</v>
      </c>
      <c r="C896" t="s">
        <v>148</v>
      </c>
      <c r="D896" t="str">
        <f t="shared" si="13"/>
        <v>7226</v>
      </c>
    </row>
    <row r="897" spans="1:4" ht="15" thickBot="1">
      <c r="A897" s="26">
        <v>72261100</v>
      </c>
      <c r="B897" s="5">
        <v>0.109</v>
      </c>
      <c r="C897" t="s">
        <v>29</v>
      </c>
      <c r="D897" t="str">
        <f t="shared" si="13"/>
        <v>7226</v>
      </c>
    </row>
    <row r="898" spans="1:4">
      <c r="A898" s="25">
        <v>72261910</v>
      </c>
      <c r="B898" s="4">
        <v>1.399</v>
      </c>
      <c r="C898" t="s">
        <v>20</v>
      </c>
      <c r="D898" t="str">
        <f t="shared" ref="D898:D961" si="14">LEFT(A898,4)</f>
        <v>7226</v>
      </c>
    </row>
    <row r="899" spans="1:4">
      <c r="A899" s="28">
        <v>72261910</v>
      </c>
      <c r="B899" s="6">
        <v>0.51</v>
      </c>
      <c r="C899" t="s">
        <v>148</v>
      </c>
      <c r="D899" t="str">
        <f t="shared" si="14"/>
        <v>7226</v>
      </c>
    </row>
    <row r="900" spans="1:4" ht="15" thickBot="1">
      <c r="A900" s="26">
        <v>72261910</v>
      </c>
      <c r="B900" s="5">
        <v>0.10100000000000001</v>
      </c>
      <c r="C900" t="s">
        <v>29</v>
      </c>
      <c r="D900" t="str">
        <f t="shared" si="14"/>
        <v>7226</v>
      </c>
    </row>
    <row r="901" spans="1:4">
      <c r="A901" s="25">
        <v>72261980</v>
      </c>
      <c r="B901" s="4">
        <v>1.488</v>
      </c>
      <c r="C901" t="s">
        <v>20</v>
      </c>
      <c r="D901" t="str">
        <f t="shared" si="14"/>
        <v>7226</v>
      </c>
    </row>
    <row r="902" spans="1:4">
      <c r="A902" s="28">
        <v>72261980</v>
      </c>
      <c r="B902" s="6">
        <v>0.56299999999999994</v>
      </c>
      <c r="C902" t="s">
        <v>148</v>
      </c>
      <c r="D902" t="str">
        <f t="shared" si="14"/>
        <v>7226</v>
      </c>
    </row>
    <row r="903" spans="1:4" ht="15" thickBot="1">
      <c r="A903" s="26">
        <v>72261980</v>
      </c>
      <c r="B903" s="5">
        <v>0.13800000000000001</v>
      </c>
      <c r="C903" t="s">
        <v>29</v>
      </c>
      <c r="D903" t="str">
        <f t="shared" si="14"/>
        <v>7226</v>
      </c>
    </row>
    <row r="904" spans="1:4">
      <c r="A904" s="25">
        <v>72262000</v>
      </c>
      <c r="B904" s="4">
        <v>1.577</v>
      </c>
      <c r="C904" t="s">
        <v>149</v>
      </c>
      <c r="D904" t="str">
        <f t="shared" si="14"/>
        <v>7226</v>
      </c>
    </row>
    <row r="905" spans="1:4">
      <c r="A905" s="28">
        <v>72262000</v>
      </c>
      <c r="B905" s="6">
        <v>0.752</v>
      </c>
      <c r="C905" t="s">
        <v>150</v>
      </c>
      <c r="D905" t="str">
        <f t="shared" si="14"/>
        <v>7226</v>
      </c>
    </row>
    <row r="906" spans="1:4">
      <c r="A906" s="28">
        <v>72262000</v>
      </c>
      <c r="B906" s="6">
        <v>0.41</v>
      </c>
      <c r="C906" t="s">
        <v>151</v>
      </c>
      <c r="D906" t="str">
        <f t="shared" si="14"/>
        <v>7226</v>
      </c>
    </row>
    <row r="907" spans="1:4">
      <c r="A907" s="28">
        <v>72262000</v>
      </c>
      <c r="B907" s="6">
        <v>0.95</v>
      </c>
      <c r="C907" t="s">
        <v>152</v>
      </c>
      <c r="D907" t="str">
        <f t="shared" si="14"/>
        <v>7226</v>
      </c>
    </row>
    <row r="908" spans="1:4">
      <c r="A908" s="28">
        <v>72262000</v>
      </c>
      <c r="B908" s="6">
        <v>1.409</v>
      </c>
      <c r="C908" t="s">
        <v>153</v>
      </c>
      <c r="D908" t="str">
        <f t="shared" si="14"/>
        <v>7226</v>
      </c>
    </row>
    <row r="909" spans="1:4">
      <c r="A909" s="28">
        <v>72262000</v>
      </c>
      <c r="B909" s="6">
        <v>0.73899999999999999</v>
      </c>
      <c r="C909" t="s">
        <v>154</v>
      </c>
      <c r="D909" t="str">
        <f t="shared" si="14"/>
        <v>7226</v>
      </c>
    </row>
    <row r="910" spans="1:4">
      <c r="A910" s="28">
        <v>72262000</v>
      </c>
      <c r="B910" s="6">
        <v>0.39700000000000002</v>
      </c>
      <c r="C910" t="s">
        <v>155</v>
      </c>
      <c r="D910" t="str">
        <f t="shared" si="14"/>
        <v>7226</v>
      </c>
    </row>
    <row r="911" spans="1:4" ht="15" thickBot="1">
      <c r="A911" s="26">
        <v>72262000</v>
      </c>
      <c r="B911" s="5">
        <v>0.91800000000000004</v>
      </c>
      <c r="C911" t="s">
        <v>156</v>
      </c>
      <c r="D911" t="str">
        <f t="shared" si="14"/>
        <v>7226</v>
      </c>
    </row>
    <row r="912" spans="1:4">
      <c r="A912" s="25">
        <v>72269120</v>
      </c>
      <c r="B912" s="4">
        <v>1.577</v>
      </c>
      <c r="C912" t="s">
        <v>149</v>
      </c>
      <c r="D912" t="str">
        <f t="shared" si="14"/>
        <v>7226</v>
      </c>
    </row>
    <row r="913" spans="1:4">
      <c r="A913" s="28">
        <v>72269120</v>
      </c>
      <c r="B913" s="6">
        <v>0.752</v>
      </c>
      <c r="C913" t="s">
        <v>150</v>
      </c>
      <c r="D913" t="str">
        <f t="shared" si="14"/>
        <v>7226</v>
      </c>
    </row>
    <row r="914" spans="1:4">
      <c r="A914" s="28">
        <v>72269120</v>
      </c>
      <c r="B914" s="6">
        <v>0.41</v>
      </c>
      <c r="C914" t="s">
        <v>151</v>
      </c>
      <c r="D914" t="str">
        <f t="shared" si="14"/>
        <v>7226</v>
      </c>
    </row>
    <row r="915" spans="1:4">
      <c r="A915" s="28">
        <v>72269120</v>
      </c>
      <c r="B915" s="6">
        <v>0.95</v>
      </c>
      <c r="C915" t="s">
        <v>152</v>
      </c>
      <c r="D915" t="str">
        <f t="shared" si="14"/>
        <v>7226</v>
      </c>
    </row>
    <row r="916" spans="1:4">
      <c r="A916" s="28">
        <v>72269120</v>
      </c>
      <c r="B916" s="6">
        <v>1.409</v>
      </c>
      <c r="C916" t="s">
        <v>153</v>
      </c>
      <c r="D916" t="str">
        <f t="shared" si="14"/>
        <v>7226</v>
      </c>
    </row>
    <row r="917" spans="1:4">
      <c r="A917" s="28">
        <v>72269120</v>
      </c>
      <c r="B917" s="6">
        <v>0.73899999999999999</v>
      </c>
      <c r="C917" t="s">
        <v>154</v>
      </c>
      <c r="D917" t="str">
        <f t="shared" si="14"/>
        <v>7226</v>
      </c>
    </row>
    <row r="918" spans="1:4">
      <c r="A918" s="28">
        <v>72269120</v>
      </c>
      <c r="B918" s="6">
        <v>0.39700000000000002</v>
      </c>
      <c r="C918" t="s">
        <v>155</v>
      </c>
      <c r="D918" t="str">
        <f t="shared" si="14"/>
        <v>7226</v>
      </c>
    </row>
    <row r="919" spans="1:4" ht="15" thickBot="1">
      <c r="A919" s="26">
        <v>72269120</v>
      </c>
      <c r="B919" s="5">
        <v>0.91800000000000004</v>
      </c>
      <c r="C919" t="s">
        <v>156</v>
      </c>
      <c r="D919" t="str">
        <f t="shared" si="14"/>
        <v>7226</v>
      </c>
    </row>
    <row r="920" spans="1:4">
      <c r="A920" s="25">
        <v>72269191</v>
      </c>
      <c r="B920" s="4">
        <v>1.577</v>
      </c>
      <c r="C920" t="s">
        <v>149</v>
      </c>
      <c r="D920" t="str">
        <f t="shared" si="14"/>
        <v>7226</v>
      </c>
    </row>
    <row r="921" spans="1:4">
      <c r="A921" s="28">
        <v>72269191</v>
      </c>
      <c r="B921" s="6">
        <v>0.752</v>
      </c>
      <c r="C921" t="s">
        <v>150</v>
      </c>
      <c r="D921" t="str">
        <f t="shared" si="14"/>
        <v>7226</v>
      </c>
    </row>
    <row r="922" spans="1:4">
      <c r="A922" s="28">
        <v>72269191</v>
      </c>
      <c r="B922" s="6">
        <v>0.41</v>
      </c>
      <c r="C922" t="s">
        <v>151</v>
      </c>
      <c r="D922" t="str">
        <f t="shared" si="14"/>
        <v>7226</v>
      </c>
    </row>
    <row r="923" spans="1:4">
      <c r="A923" s="28">
        <v>72269191</v>
      </c>
      <c r="B923" s="6">
        <v>0.95</v>
      </c>
      <c r="C923" t="s">
        <v>152</v>
      </c>
      <c r="D923" t="str">
        <f t="shared" si="14"/>
        <v>7226</v>
      </c>
    </row>
    <row r="924" spans="1:4">
      <c r="A924" s="28">
        <v>72269191</v>
      </c>
      <c r="B924" s="6">
        <v>1.409</v>
      </c>
      <c r="C924" t="s">
        <v>153</v>
      </c>
      <c r="D924" t="str">
        <f t="shared" si="14"/>
        <v>7226</v>
      </c>
    </row>
    <row r="925" spans="1:4">
      <c r="A925" s="28">
        <v>72269191</v>
      </c>
      <c r="B925" s="6">
        <v>0.73899999999999999</v>
      </c>
      <c r="C925" t="s">
        <v>154</v>
      </c>
      <c r="D925" t="str">
        <f t="shared" si="14"/>
        <v>7226</v>
      </c>
    </row>
    <row r="926" spans="1:4">
      <c r="A926" s="28">
        <v>72269191</v>
      </c>
      <c r="B926" s="6">
        <v>0.39700000000000002</v>
      </c>
      <c r="C926" t="s">
        <v>155</v>
      </c>
      <c r="D926" t="str">
        <f t="shared" si="14"/>
        <v>7226</v>
      </c>
    </row>
    <row r="927" spans="1:4" ht="15" thickBot="1">
      <c r="A927" s="26">
        <v>72269191</v>
      </c>
      <c r="B927" s="5">
        <v>0.91800000000000004</v>
      </c>
      <c r="C927" t="s">
        <v>156</v>
      </c>
      <c r="D927" t="str">
        <f t="shared" si="14"/>
        <v>7226</v>
      </c>
    </row>
    <row r="928" spans="1:4">
      <c r="A928" s="25">
        <v>72269199</v>
      </c>
      <c r="B928" s="4">
        <v>1.577</v>
      </c>
      <c r="C928" t="s">
        <v>149</v>
      </c>
      <c r="D928" t="str">
        <f t="shared" si="14"/>
        <v>7226</v>
      </c>
    </row>
    <row r="929" spans="1:4">
      <c r="A929" s="28">
        <v>72269199</v>
      </c>
      <c r="B929" s="6">
        <v>0.752</v>
      </c>
      <c r="C929" t="s">
        <v>150</v>
      </c>
      <c r="D929" t="str">
        <f t="shared" si="14"/>
        <v>7226</v>
      </c>
    </row>
    <row r="930" spans="1:4">
      <c r="A930" s="28">
        <v>72269199</v>
      </c>
      <c r="B930" s="6">
        <v>0.41</v>
      </c>
      <c r="C930" t="s">
        <v>151</v>
      </c>
      <c r="D930" t="str">
        <f t="shared" si="14"/>
        <v>7226</v>
      </c>
    </row>
    <row r="931" spans="1:4">
      <c r="A931" s="28">
        <v>72269199</v>
      </c>
      <c r="B931" s="6">
        <v>0.95</v>
      </c>
      <c r="C931" t="s">
        <v>152</v>
      </c>
      <c r="D931" t="str">
        <f t="shared" si="14"/>
        <v>7226</v>
      </c>
    </row>
    <row r="932" spans="1:4">
      <c r="A932" s="28">
        <v>72269199</v>
      </c>
      <c r="B932" s="6">
        <v>1.409</v>
      </c>
      <c r="C932" t="s">
        <v>153</v>
      </c>
      <c r="D932" t="str">
        <f t="shared" si="14"/>
        <v>7226</v>
      </c>
    </row>
    <row r="933" spans="1:4">
      <c r="A933" s="28">
        <v>72269199</v>
      </c>
      <c r="B933" s="6">
        <v>0.73899999999999999</v>
      </c>
      <c r="C933" t="s">
        <v>154</v>
      </c>
      <c r="D933" t="str">
        <f t="shared" si="14"/>
        <v>7226</v>
      </c>
    </row>
    <row r="934" spans="1:4">
      <c r="A934" s="28">
        <v>72269199</v>
      </c>
      <c r="B934" s="6">
        <v>0.39700000000000002</v>
      </c>
      <c r="C934" t="s">
        <v>155</v>
      </c>
      <c r="D934" t="str">
        <f t="shared" si="14"/>
        <v>7226</v>
      </c>
    </row>
    <row r="935" spans="1:4" ht="15" thickBot="1">
      <c r="A935" s="26">
        <v>72269199</v>
      </c>
      <c r="B935" s="5">
        <v>0.91800000000000004</v>
      </c>
      <c r="C935" t="s">
        <v>156</v>
      </c>
      <c r="D935" t="str">
        <f t="shared" si="14"/>
        <v>7226</v>
      </c>
    </row>
    <row r="936" spans="1:4">
      <c r="A936" s="25">
        <v>72269200</v>
      </c>
      <c r="B936" s="4">
        <v>1.673</v>
      </c>
      <c r="C936" t="s">
        <v>149</v>
      </c>
      <c r="D936" t="str">
        <f t="shared" si="14"/>
        <v>7226</v>
      </c>
    </row>
    <row r="937" spans="1:4">
      <c r="A937" s="28">
        <v>72269200</v>
      </c>
      <c r="B937" s="6">
        <v>0.81499999999999995</v>
      </c>
      <c r="C937" t="s">
        <v>150</v>
      </c>
      <c r="D937" t="str">
        <f t="shared" si="14"/>
        <v>7226</v>
      </c>
    </row>
    <row r="938" spans="1:4">
      <c r="A938" s="28">
        <v>72269200</v>
      </c>
      <c r="B938" s="6">
        <v>0.46</v>
      </c>
      <c r="C938" t="s">
        <v>151</v>
      </c>
      <c r="D938" t="str">
        <f t="shared" si="14"/>
        <v>7226</v>
      </c>
    </row>
    <row r="939" spans="1:4">
      <c r="A939" s="28">
        <v>72269200</v>
      </c>
      <c r="B939" s="6">
        <v>1.0209999999999999</v>
      </c>
      <c r="C939" t="s">
        <v>152</v>
      </c>
      <c r="D939" t="str">
        <f t="shared" si="14"/>
        <v>7226</v>
      </c>
    </row>
    <row r="940" spans="1:4">
      <c r="A940" s="28">
        <v>72269200</v>
      </c>
      <c r="B940" s="6">
        <v>1.4990000000000001</v>
      </c>
      <c r="C940" t="s">
        <v>153</v>
      </c>
      <c r="D940" t="str">
        <f t="shared" si="14"/>
        <v>7226</v>
      </c>
    </row>
    <row r="941" spans="1:4">
      <c r="A941" s="28">
        <v>72269200</v>
      </c>
      <c r="B941" s="6">
        <v>0.80100000000000005</v>
      </c>
      <c r="C941" t="s">
        <v>154</v>
      </c>
      <c r="D941" t="str">
        <f t="shared" si="14"/>
        <v>7226</v>
      </c>
    </row>
    <row r="942" spans="1:4">
      <c r="A942" s="28">
        <v>72269200</v>
      </c>
      <c r="B942" s="6">
        <v>0.44600000000000001</v>
      </c>
      <c r="C942" t="s">
        <v>155</v>
      </c>
      <c r="D942" t="str">
        <f t="shared" si="14"/>
        <v>7226</v>
      </c>
    </row>
    <row r="943" spans="1:4" ht="15" thickBot="1">
      <c r="A943" s="26">
        <v>72269200</v>
      </c>
      <c r="B943" s="5">
        <v>0.98699999999999999</v>
      </c>
      <c r="C943" t="s">
        <v>156</v>
      </c>
      <c r="D943" t="str">
        <f t="shared" si="14"/>
        <v>7226</v>
      </c>
    </row>
    <row r="944" spans="1:4">
      <c r="A944" s="25">
        <v>72269910</v>
      </c>
      <c r="B944" s="4">
        <v>1.706</v>
      </c>
      <c r="C944" t="s">
        <v>149</v>
      </c>
      <c r="D944" t="str">
        <f t="shared" si="14"/>
        <v>7226</v>
      </c>
    </row>
    <row r="945" spans="1:4">
      <c r="A945" s="28">
        <v>72269910</v>
      </c>
      <c r="B945" s="6">
        <v>0.84799999999999998</v>
      </c>
      <c r="C945" t="s">
        <v>150</v>
      </c>
      <c r="D945" t="str">
        <f t="shared" si="14"/>
        <v>7226</v>
      </c>
    </row>
    <row r="946" spans="1:4">
      <c r="A946" s="28">
        <v>72269910</v>
      </c>
      <c r="B946" s="6">
        <v>0.49299999999999999</v>
      </c>
      <c r="C946" t="s">
        <v>151</v>
      </c>
      <c r="D946" t="str">
        <f t="shared" si="14"/>
        <v>7226</v>
      </c>
    </row>
    <row r="947" spans="1:4">
      <c r="A947" s="28">
        <v>72269910</v>
      </c>
      <c r="B947" s="6">
        <v>1.054</v>
      </c>
      <c r="C947" t="s">
        <v>152</v>
      </c>
      <c r="D947" t="str">
        <f t="shared" si="14"/>
        <v>7226</v>
      </c>
    </row>
    <row r="948" spans="1:4">
      <c r="A948" s="28">
        <v>72269910</v>
      </c>
      <c r="B948" s="6">
        <v>1.532</v>
      </c>
      <c r="C948" t="s">
        <v>153</v>
      </c>
      <c r="D948" t="str">
        <f t="shared" si="14"/>
        <v>7226</v>
      </c>
    </row>
    <row r="949" spans="1:4">
      <c r="A949" s="28">
        <v>72269910</v>
      </c>
      <c r="B949" s="6">
        <v>0.83499999999999996</v>
      </c>
      <c r="C949" t="s">
        <v>154</v>
      </c>
      <c r="D949" t="str">
        <f t="shared" si="14"/>
        <v>7226</v>
      </c>
    </row>
    <row r="950" spans="1:4">
      <c r="A950" s="28">
        <v>72269910</v>
      </c>
      <c r="B950" s="6">
        <v>0.48</v>
      </c>
      <c r="C950" t="s">
        <v>155</v>
      </c>
      <c r="D950" t="str">
        <f t="shared" si="14"/>
        <v>7226</v>
      </c>
    </row>
    <row r="951" spans="1:4" ht="15" thickBot="1">
      <c r="A951" s="26">
        <v>72269910</v>
      </c>
      <c r="B951" s="5">
        <v>1.0209999999999999</v>
      </c>
      <c r="C951" t="s">
        <v>156</v>
      </c>
      <c r="D951" t="str">
        <f t="shared" si="14"/>
        <v>7226</v>
      </c>
    </row>
    <row r="952" spans="1:4">
      <c r="A952" s="25">
        <v>72269930</v>
      </c>
      <c r="B952" s="4">
        <v>1.706</v>
      </c>
      <c r="C952" t="s">
        <v>149</v>
      </c>
      <c r="D952" t="str">
        <f t="shared" si="14"/>
        <v>7226</v>
      </c>
    </row>
    <row r="953" spans="1:4">
      <c r="A953" s="28">
        <v>72269930</v>
      </c>
      <c r="B953" s="6">
        <v>0.84799999999999998</v>
      </c>
      <c r="C953" t="s">
        <v>150</v>
      </c>
      <c r="D953" t="str">
        <f t="shared" si="14"/>
        <v>7226</v>
      </c>
    </row>
    <row r="954" spans="1:4">
      <c r="A954" s="28">
        <v>72269930</v>
      </c>
      <c r="B954" s="6">
        <v>0.49299999999999999</v>
      </c>
      <c r="C954" t="s">
        <v>151</v>
      </c>
      <c r="D954" t="str">
        <f t="shared" si="14"/>
        <v>7226</v>
      </c>
    </row>
    <row r="955" spans="1:4">
      <c r="A955" s="28">
        <v>72269930</v>
      </c>
      <c r="B955" s="6">
        <v>1.054</v>
      </c>
      <c r="C955" t="s">
        <v>152</v>
      </c>
      <c r="D955" t="str">
        <f t="shared" si="14"/>
        <v>7226</v>
      </c>
    </row>
    <row r="956" spans="1:4">
      <c r="A956" s="28">
        <v>72269930</v>
      </c>
      <c r="B956" s="6">
        <v>1.532</v>
      </c>
      <c r="C956" t="s">
        <v>153</v>
      </c>
      <c r="D956" t="str">
        <f t="shared" si="14"/>
        <v>7226</v>
      </c>
    </row>
    <row r="957" spans="1:4">
      <c r="A957" s="28">
        <v>72269930</v>
      </c>
      <c r="B957" s="6">
        <v>0.83499999999999996</v>
      </c>
      <c r="C957" t="s">
        <v>154</v>
      </c>
      <c r="D957" t="str">
        <f t="shared" si="14"/>
        <v>7226</v>
      </c>
    </row>
    <row r="958" spans="1:4">
      <c r="A958" s="28">
        <v>72269930</v>
      </c>
      <c r="B958" s="6">
        <v>0.48</v>
      </c>
      <c r="C958" t="s">
        <v>155</v>
      </c>
      <c r="D958" t="str">
        <f t="shared" si="14"/>
        <v>7226</v>
      </c>
    </row>
    <row r="959" spans="1:4" ht="15" thickBot="1">
      <c r="A959" s="26">
        <v>72269930</v>
      </c>
      <c r="B959" s="5">
        <v>1.0209999999999999</v>
      </c>
      <c r="C959" t="s">
        <v>156</v>
      </c>
      <c r="D959" t="str">
        <f t="shared" si="14"/>
        <v>7226</v>
      </c>
    </row>
    <row r="960" spans="1:4">
      <c r="A960" s="25">
        <v>72269970</v>
      </c>
      <c r="B960" s="4">
        <v>1.706</v>
      </c>
      <c r="C960" t="s">
        <v>149</v>
      </c>
      <c r="D960" t="str">
        <f t="shared" si="14"/>
        <v>7226</v>
      </c>
    </row>
    <row r="961" spans="1:4">
      <c r="A961" s="28">
        <v>72269970</v>
      </c>
      <c r="B961" s="6">
        <v>0.84799999999999998</v>
      </c>
      <c r="C961" t="s">
        <v>150</v>
      </c>
      <c r="D961" t="str">
        <f t="shared" si="14"/>
        <v>7226</v>
      </c>
    </row>
    <row r="962" spans="1:4">
      <c r="A962" s="28">
        <v>72269970</v>
      </c>
      <c r="B962" s="6">
        <v>0.49299999999999999</v>
      </c>
      <c r="C962" t="s">
        <v>151</v>
      </c>
      <c r="D962" t="str">
        <f t="shared" ref="D962:D1025" si="15">LEFT(A962,4)</f>
        <v>7226</v>
      </c>
    </row>
    <row r="963" spans="1:4">
      <c r="A963" s="28">
        <v>72269970</v>
      </c>
      <c r="B963" s="6">
        <v>1.054</v>
      </c>
      <c r="C963" t="s">
        <v>152</v>
      </c>
      <c r="D963" t="str">
        <f t="shared" si="15"/>
        <v>7226</v>
      </c>
    </row>
    <row r="964" spans="1:4">
      <c r="A964" s="28">
        <v>72269970</v>
      </c>
      <c r="B964" s="6">
        <v>1.532</v>
      </c>
      <c r="C964" t="s">
        <v>153</v>
      </c>
      <c r="D964" t="str">
        <f t="shared" si="15"/>
        <v>7226</v>
      </c>
    </row>
    <row r="965" spans="1:4">
      <c r="A965" s="28">
        <v>72269970</v>
      </c>
      <c r="B965" s="6">
        <v>0.83499999999999996</v>
      </c>
      <c r="C965" t="s">
        <v>154</v>
      </c>
      <c r="D965" t="str">
        <f t="shared" si="15"/>
        <v>7226</v>
      </c>
    </row>
    <row r="966" spans="1:4">
      <c r="A966" s="28">
        <v>72269970</v>
      </c>
      <c r="B966" s="6">
        <v>0.48</v>
      </c>
      <c r="C966" t="s">
        <v>155</v>
      </c>
      <c r="D966" t="str">
        <f t="shared" si="15"/>
        <v>7226</v>
      </c>
    </row>
    <row r="967" spans="1:4" ht="15" thickBot="1">
      <c r="A967" s="26">
        <v>72269970</v>
      </c>
      <c r="B967" s="5">
        <v>1.0209999999999999</v>
      </c>
      <c r="C967" t="s">
        <v>156</v>
      </c>
      <c r="D967" t="str">
        <f t="shared" si="15"/>
        <v>7226</v>
      </c>
    </row>
    <row r="968" spans="1:4">
      <c r="A968" s="25">
        <v>72271000</v>
      </c>
      <c r="B968" s="4">
        <v>1.613</v>
      </c>
      <c r="C968" t="s">
        <v>149</v>
      </c>
      <c r="D968" t="str">
        <f t="shared" si="15"/>
        <v>7227</v>
      </c>
    </row>
    <row r="969" spans="1:4">
      <c r="A969" s="28">
        <v>72271000</v>
      </c>
      <c r="B969" s="6">
        <v>0.78800000000000003</v>
      </c>
      <c r="C969" t="s">
        <v>150</v>
      </c>
      <c r="D969" t="str">
        <f t="shared" si="15"/>
        <v>7227</v>
      </c>
    </row>
    <row r="970" spans="1:4">
      <c r="A970" s="28">
        <v>72271000</v>
      </c>
      <c r="B970" s="6">
        <v>0.44600000000000001</v>
      </c>
      <c r="C970" t="s">
        <v>151</v>
      </c>
      <c r="D970" t="str">
        <f t="shared" si="15"/>
        <v>7227</v>
      </c>
    </row>
    <row r="971" spans="1:4">
      <c r="A971" s="28">
        <v>72271000</v>
      </c>
      <c r="B971" s="6">
        <v>0.98599999999999999</v>
      </c>
      <c r="C971" t="s">
        <v>152</v>
      </c>
      <c r="D971" t="str">
        <f t="shared" si="15"/>
        <v>7227</v>
      </c>
    </row>
    <row r="972" spans="1:4">
      <c r="A972" s="28">
        <v>72271000</v>
      </c>
      <c r="B972" s="6">
        <v>1.446</v>
      </c>
      <c r="C972" t="s">
        <v>153</v>
      </c>
      <c r="D972" t="str">
        <f t="shared" si="15"/>
        <v>7227</v>
      </c>
    </row>
    <row r="973" spans="1:4">
      <c r="A973" s="28">
        <v>72271000</v>
      </c>
      <c r="B973" s="6">
        <v>0.77500000000000002</v>
      </c>
      <c r="C973" t="s">
        <v>154</v>
      </c>
      <c r="D973" t="str">
        <f t="shared" si="15"/>
        <v>7227</v>
      </c>
    </row>
    <row r="974" spans="1:4">
      <c r="A974" s="28">
        <v>72271000</v>
      </c>
      <c r="B974" s="6">
        <v>0.433</v>
      </c>
      <c r="C974" t="s">
        <v>155</v>
      </c>
      <c r="D974" t="str">
        <f t="shared" si="15"/>
        <v>7227</v>
      </c>
    </row>
    <row r="975" spans="1:4" ht="15" thickBot="1">
      <c r="A975" s="26">
        <v>72271000</v>
      </c>
      <c r="B975" s="5">
        <v>0.95399999999999996</v>
      </c>
      <c r="C975" t="s">
        <v>156</v>
      </c>
      <c r="D975" t="str">
        <f t="shared" si="15"/>
        <v>7227</v>
      </c>
    </row>
    <row r="976" spans="1:4">
      <c r="A976" s="25">
        <v>72272000</v>
      </c>
      <c r="B976" s="4">
        <v>1.613</v>
      </c>
      <c r="C976" t="s">
        <v>149</v>
      </c>
      <c r="D976" t="str">
        <f t="shared" si="15"/>
        <v>7227</v>
      </c>
    </row>
    <row r="977" spans="1:4">
      <c r="A977" s="28">
        <v>72272000</v>
      </c>
      <c r="B977" s="6">
        <v>0.78800000000000003</v>
      </c>
      <c r="C977" t="s">
        <v>150</v>
      </c>
      <c r="D977" t="str">
        <f t="shared" si="15"/>
        <v>7227</v>
      </c>
    </row>
    <row r="978" spans="1:4">
      <c r="A978" s="28">
        <v>72272000</v>
      </c>
      <c r="B978" s="6">
        <v>0.44600000000000001</v>
      </c>
      <c r="C978" t="s">
        <v>151</v>
      </c>
      <c r="D978" t="str">
        <f t="shared" si="15"/>
        <v>7227</v>
      </c>
    </row>
    <row r="979" spans="1:4">
      <c r="A979" s="28">
        <v>72272000</v>
      </c>
      <c r="B979" s="6">
        <v>0.98599999999999999</v>
      </c>
      <c r="C979" t="s">
        <v>152</v>
      </c>
      <c r="D979" t="str">
        <f t="shared" si="15"/>
        <v>7227</v>
      </c>
    </row>
    <row r="980" spans="1:4">
      <c r="A980" s="28">
        <v>72272000</v>
      </c>
      <c r="B980" s="6">
        <v>1.446</v>
      </c>
      <c r="C980" t="s">
        <v>153</v>
      </c>
      <c r="D980" t="str">
        <f t="shared" si="15"/>
        <v>7227</v>
      </c>
    </row>
    <row r="981" spans="1:4">
      <c r="A981" s="28">
        <v>72272000</v>
      </c>
      <c r="B981" s="6">
        <v>0.77500000000000002</v>
      </c>
      <c r="C981" t="s">
        <v>154</v>
      </c>
      <c r="D981" t="str">
        <f t="shared" si="15"/>
        <v>7227</v>
      </c>
    </row>
    <row r="982" spans="1:4">
      <c r="A982" s="28">
        <v>72272000</v>
      </c>
      <c r="B982" s="6">
        <v>0.433</v>
      </c>
      <c r="C982" t="s">
        <v>155</v>
      </c>
      <c r="D982" t="str">
        <f t="shared" si="15"/>
        <v>7227</v>
      </c>
    </row>
    <row r="983" spans="1:4" ht="15" thickBot="1">
      <c r="A983" s="26">
        <v>72272000</v>
      </c>
      <c r="B983" s="5">
        <v>0.95399999999999996</v>
      </c>
      <c r="C983" t="s">
        <v>156</v>
      </c>
      <c r="D983" t="str">
        <f t="shared" si="15"/>
        <v>7227</v>
      </c>
    </row>
    <row r="984" spans="1:4">
      <c r="A984" s="25">
        <v>72279010</v>
      </c>
      <c r="B984" s="4">
        <v>1.4350000000000001</v>
      </c>
      <c r="C984" t="s">
        <v>20</v>
      </c>
      <c r="D984" t="str">
        <f t="shared" si="15"/>
        <v>7227</v>
      </c>
    </row>
    <row r="985" spans="1:4">
      <c r="A985" s="28">
        <v>72279010</v>
      </c>
      <c r="B985" s="6">
        <v>0.54600000000000004</v>
      </c>
      <c r="C985" t="s">
        <v>148</v>
      </c>
      <c r="D985" t="str">
        <f t="shared" si="15"/>
        <v>7227</v>
      </c>
    </row>
    <row r="986" spans="1:4" ht="15" thickBot="1">
      <c r="A986" s="26">
        <v>72279010</v>
      </c>
      <c r="B986" s="5">
        <v>0.13700000000000001</v>
      </c>
      <c r="C986" t="s">
        <v>29</v>
      </c>
      <c r="D986" t="str">
        <f t="shared" si="15"/>
        <v>7227</v>
      </c>
    </row>
    <row r="987" spans="1:4">
      <c r="A987" s="25">
        <v>72279050</v>
      </c>
      <c r="B987" s="4">
        <v>1.4350000000000001</v>
      </c>
      <c r="C987" t="s">
        <v>20</v>
      </c>
      <c r="D987" t="str">
        <f t="shared" si="15"/>
        <v>7227</v>
      </c>
    </row>
    <row r="988" spans="1:4">
      <c r="A988" s="28">
        <v>72279050</v>
      </c>
      <c r="B988" s="6">
        <v>0.54600000000000004</v>
      </c>
      <c r="C988" t="s">
        <v>148</v>
      </c>
      <c r="D988" t="str">
        <f t="shared" si="15"/>
        <v>7227</v>
      </c>
    </row>
    <row r="989" spans="1:4" ht="15" thickBot="1">
      <c r="A989" s="26">
        <v>72279050</v>
      </c>
      <c r="B989" s="5">
        <v>0.13700000000000001</v>
      </c>
      <c r="C989" t="s">
        <v>29</v>
      </c>
      <c r="D989" t="str">
        <f t="shared" si="15"/>
        <v>7227</v>
      </c>
    </row>
    <row r="990" spans="1:4">
      <c r="A990" s="25">
        <v>72279095</v>
      </c>
      <c r="B990" s="4">
        <v>1.613</v>
      </c>
      <c r="C990" t="s">
        <v>149</v>
      </c>
      <c r="D990" t="str">
        <f t="shared" si="15"/>
        <v>7227</v>
      </c>
    </row>
    <row r="991" spans="1:4">
      <c r="A991" s="28">
        <v>72279095</v>
      </c>
      <c r="B991" s="6">
        <v>0.78800000000000003</v>
      </c>
      <c r="C991" t="s">
        <v>150</v>
      </c>
      <c r="D991" t="str">
        <f t="shared" si="15"/>
        <v>7227</v>
      </c>
    </row>
    <row r="992" spans="1:4">
      <c r="A992" s="28">
        <v>72279095</v>
      </c>
      <c r="B992" s="6">
        <v>0.44600000000000001</v>
      </c>
      <c r="C992" t="s">
        <v>151</v>
      </c>
      <c r="D992" t="str">
        <f t="shared" si="15"/>
        <v>7227</v>
      </c>
    </row>
    <row r="993" spans="1:4">
      <c r="A993" s="28">
        <v>72279095</v>
      </c>
      <c r="B993" s="6">
        <v>0.98599999999999999</v>
      </c>
      <c r="C993" t="s">
        <v>152</v>
      </c>
      <c r="D993" t="str">
        <f t="shared" si="15"/>
        <v>7227</v>
      </c>
    </row>
    <row r="994" spans="1:4">
      <c r="A994" s="28">
        <v>72279095</v>
      </c>
      <c r="B994" s="6">
        <v>1.446</v>
      </c>
      <c r="C994" t="s">
        <v>153</v>
      </c>
      <c r="D994" t="str">
        <f t="shared" si="15"/>
        <v>7227</v>
      </c>
    </row>
    <row r="995" spans="1:4">
      <c r="A995" s="28">
        <v>72279095</v>
      </c>
      <c r="B995" s="6">
        <v>0.77500000000000002</v>
      </c>
      <c r="C995" t="s">
        <v>154</v>
      </c>
      <c r="D995" t="str">
        <f t="shared" si="15"/>
        <v>7227</v>
      </c>
    </row>
    <row r="996" spans="1:4">
      <c r="A996" s="28">
        <v>72279095</v>
      </c>
      <c r="B996" s="6">
        <v>0.433</v>
      </c>
      <c r="C996" t="s">
        <v>155</v>
      </c>
      <c r="D996" t="str">
        <f t="shared" si="15"/>
        <v>7227</v>
      </c>
    </row>
    <row r="997" spans="1:4" ht="15" thickBot="1">
      <c r="A997" s="26">
        <v>72279095</v>
      </c>
      <c r="B997" s="5">
        <v>0.95399999999999996</v>
      </c>
      <c r="C997" t="s">
        <v>156</v>
      </c>
      <c r="D997" t="str">
        <f t="shared" si="15"/>
        <v>7227</v>
      </c>
    </row>
    <row r="998" spans="1:4">
      <c r="A998" s="25">
        <v>72281020</v>
      </c>
      <c r="B998" s="4">
        <v>1.613</v>
      </c>
      <c r="C998" t="s">
        <v>149</v>
      </c>
      <c r="D998" t="str">
        <f t="shared" si="15"/>
        <v>7228</v>
      </c>
    </row>
    <row r="999" spans="1:4">
      <c r="A999" s="28">
        <v>72281020</v>
      </c>
      <c r="B999" s="6">
        <v>0.78800000000000003</v>
      </c>
      <c r="C999" t="s">
        <v>150</v>
      </c>
      <c r="D999" t="str">
        <f t="shared" si="15"/>
        <v>7228</v>
      </c>
    </row>
    <row r="1000" spans="1:4">
      <c r="A1000" s="28">
        <v>72281020</v>
      </c>
      <c r="B1000" s="6">
        <v>0.44600000000000001</v>
      </c>
      <c r="C1000" t="s">
        <v>151</v>
      </c>
      <c r="D1000" t="str">
        <f t="shared" si="15"/>
        <v>7228</v>
      </c>
    </row>
    <row r="1001" spans="1:4">
      <c r="A1001" s="28">
        <v>72281020</v>
      </c>
      <c r="B1001" s="6">
        <v>0.98599999999999999</v>
      </c>
      <c r="C1001" t="s">
        <v>152</v>
      </c>
      <c r="D1001" t="str">
        <f t="shared" si="15"/>
        <v>7228</v>
      </c>
    </row>
    <row r="1002" spans="1:4">
      <c r="A1002" s="28">
        <v>72281020</v>
      </c>
      <c r="B1002" s="6">
        <v>1.446</v>
      </c>
      <c r="C1002" t="s">
        <v>153</v>
      </c>
      <c r="D1002" t="str">
        <f t="shared" si="15"/>
        <v>7228</v>
      </c>
    </row>
    <row r="1003" spans="1:4">
      <c r="A1003" s="28">
        <v>72281020</v>
      </c>
      <c r="B1003" s="6">
        <v>0.77500000000000002</v>
      </c>
      <c r="C1003" t="s">
        <v>154</v>
      </c>
      <c r="D1003" t="str">
        <f t="shared" si="15"/>
        <v>7228</v>
      </c>
    </row>
    <row r="1004" spans="1:4">
      <c r="A1004" s="28">
        <v>72281020</v>
      </c>
      <c r="B1004" s="6">
        <v>0.433</v>
      </c>
      <c r="C1004" t="s">
        <v>155</v>
      </c>
      <c r="D1004" t="str">
        <f t="shared" si="15"/>
        <v>7228</v>
      </c>
    </row>
    <row r="1005" spans="1:4" ht="15" thickBot="1">
      <c r="A1005" s="26">
        <v>72281020</v>
      </c>
      <c r="B1005" s="5">
        <v>0.95399999999999996</v>
      </c>
      <c r="C1005" t="s">
        <v>156</v>
      </c>
      <c r="D1005" t="str">
        <f t="shared" si="15"/>
        <v>7228</v>
      </c>
    </row>
    <row r="1006" spans="1:4">
      <c r="A1006" s="25">
        <v>72281050</v>
      </c>
      <c r="B1006" s="4">
        <v>1.8069999999999999</v>
      </c>
      <c r="C1006" t="s">
        <v>149</v>
      </c>
      <c r="D1006" t="str">
        <f t="shared" si="15"/>
        <v>7228</v>
      </c>
    </row>
    <row r="1007" spans="1:4">
      <c r="A1007" s="28">
        <v>72281050</v>
      </c>
      <c r="B1007" s="6">
        <v>0.98199999999999998</v>
      </c>
      <c r="C1007" t="s">
        <v>150</v>
      </c>
      <c r="D1007" t="str">
        <f t="shared" si="15"/>
        <v>7228</v>
      </c>
    </row>
    <row r="1008" spans="1:4">
      <c r="A1008" s="28">
        <v>72281050</v>
      </c>
      <c r="B1008" s="6">
        <v>0.64</v>
      </c>
      <c r="C1008" t="s">
        <v>151</v>
      </c>
      <c r="D1008" t="str">
        <f t="shared" si="15"/>
        <v>7228</v>
      </c>
    </row>
    <row r="1009" spans="1:4">
      <c r="A1009" s="28">
        <v>72281050</v>
      </c>
      <c r="B1009" s="6">
        <v>1.18</v>
      </c>
      <c r="C1009" t="s">
        <v>152</v>
      </c>
      <c r="D1009" t="str">
        <f t="shared" si="15"/>
        <v>7228</v>
      </c>
    </row>
    <row r="1010" spans="1:4">
      <c r="A1010" s="28">
        <v>72281050</v>
      </c>
      <c r="B1010" s="6">
        <v>1.64</v>
      </c>
      <c r="C1010" t="s">
        <v>153</v>
      </c>
      <c r="D1010" t="str">
        <f t="shared" si="15"/>
        <v>7228</v>
      </c>
    </row>
    <row r="1011" spans="1:4">
      <c r="A1011" s="28">
        <v>72281050</v>
      </c>
      <c r="B1011" s="6">
        <v>0.96899999999999997</v>
      </c>
      <c r="C1011" t="s">
        <v>154</v>
      </c>
      <c r="D1011" t="str">
        <f t="shared" si="15"/>
        <v>7228</v>
      </c>
    </row>
    <row r="1012" spans="1:4">
      <c r="A1012" s="28">
        <v>72281050</v>
      </c>
      <c r="B1012" s="6">
        <v>0.628</v>
      </c>
      <c r="C1012" t="s">
        <v>155</v>
      </c>
      <c r="D1012" t="str">
        <f t="shared" si="15"/>
        <v>7228</v>
      </c>
    </row>
    <row r="1013" spans="1:4" ht="15" thickBot="1">
      <c r="A1013" s="26">
        <v>72281050</v>
      </c>
      <c r="B1013" s="5">
        <v>1.1479999999999999</v>
      </c>
      <c r="C1013" t="s">
        <v>156</v>
      </c>
      <c r="D1013" t="str">
        <f t="shared" si="15"/>
        <v>7228</v>
      </c>
    </row>
    <row r="1014" spans="1:4">
      <c r="A1014" s="25">
        <v>72281090</v>
      </c>
      <c r="B1014" s="4">
        <v>1.613</v>
      </c>
      <c r="C1014" t="s">
        <v>149</v>
      </c>
      <c r="D1014" t="str">
        <f t="shared" si="15"/>
        <v>7228</v>
      </c>
    </row>
    <row r="1015" spans="1:4">
      <c r="A1015" s="28">
        <v>72281090</v>
      </c>
      <c r="B1015" s="6">
        <v>0.78800000000000003</v>
      </c>
      <c r="C1015" t="s">
        <v>150</v>
      </c>
      <c r="D1015" t="str">
        <f t="shared" si="15"/>
        <v>7228</v>
      </c>
    </row>
    <row r="1016" spans="1:4">
      <c r="A1016" s="28">
        <v>72281090</v>
      </c>
      <c r="B1016" s="6">
        <v>0.44600000000000001</v>
      </c>
      <c r="C1016" t="s">
        <v>151</v>
      </c>
      <c r="D1016" t="str">
        <f t="shared" si="15"/>
        <v>7228</v>
      </c>
    </row>
    <row r="1017" spans="1:4">
      <c r="A1017" s="28">
        <v>72281090</v>
      </c>
      <c r="B1017" s="6">
        <v>0.98599999999999999</v>
      </c>
      <c r="C1017" t="s">
        <v>152</v>
      </c>
      <c r="D1017" t="str">
        <f t="shared" si="15"/>
        <v>7228</v>
      </c>
    </row>
    <row r="1018" spans="1:4">
      <c r="A1018" s="28">
        <v>72281090</v>
      </c>
      <c r="B1018" s="6">
        <v>1.446</v>
      </c>
      <c r="C1018" t="s">
        <v>153</v>
      </c>
      <c r="D1018" t="str">
        <f t="shared" si="15"/>
        <v>7228</v>
      </c>
    </row>
    <row r="1019" spans="1:4">
      <c r="A1019" s="28">
        <v>72281090</v>
      </c>
      <c r="B1019" s="6">
        <v>0.77500000000000002</v>
      </c>
      <c r="C1019" t="s">
        <v>154</v>
      </c>
      <c r="D1019" t="str">
        <f t="shared" si="15"/>
        <v>7228</v>
      </c>
    </row>
    <row r="1020" spans="1:4">
      <c r="A1020" s="28">
        <v>72281090</v>
      </c>
      <c r="B1020" s="6">
        <v>0.433</v>
      </c>
      <c r="C1020" t="s">
        <v>155</v>
      </c>
      <c r="D1020" t="str">
        <f t="shared" si="15"/>
        <v>7228</v>
      </c>
    </row>
    <row r="1021" spans="1:4" ht="15" thickBot="1">
      <c r="A1021" s="26">
        <v>72281090</v>
      </c>
      <c r="B1021" s="5">
        <v>0.95399999999999996</v>
      </c>
      <c r="C1021" t="s">
        <v>156</v>
      </c>
      <c r="D1021" t="str">
        <f t="shared" si="15"/>
        <v>7228</v>
      </c>
    </row>
    <row r="1022" spans="1:4">
      <c r="A1022" s="25">
        <v>72282010</v>
      </c>
      <c r="B1022" s="4">
        <v>1.613</v>
      </c>
      <c r="C1022" t="s">
        <v>149</v>
      </c>
      <c r="D1022" t="str">
        <f t="shared" si="15"/>
        <v>7228</v>
      </c>
    </row>
    <row r="1023" spans="1:4">
      <c r="A1023" s="28">
        <v>72282010</v>
      </c>
      <c r="B1023" s="6">
        <v>0.78800000000000003</v>
      </c>
      <c r="C1023" t="s">
        <v>150</v>
      </c>
      <c r="D1023" t="str">
        <f t="shared" si="15"/>
        <v>7228</v>
      </c>
    </row>
    <row r="1024" spans="1:4">
      <c r="A1024" s="28">
        <v>72282010</v>
      </c>
      <c r="B1024" s="6">
        <v>0.44600000000000001</v>
      </c>
      <c r="C1024" t="s">
        <v>151</v>
      </c>
      <c r="D1024" t="str">
        <f t="shared" si="15"/>
        <v>7228</v>
      </c>
    </row>
    <row r="1025" spans="1:4">
      <c r="A1025" s="28">
        <v>72282010</v>
      </c>
      <c r="B1025" s="6">
        <v>0.98599999999999999</v>
      </c>
      <c r="C1025" t="s">
        <v>152</v>
      </c>
      <c r="D1025" t="str">
        <f t="shared" si="15"/>
        <v>7228</v>
      </c>
    </row>
    <row r="1026" spans="1:4">
      <c r="A1026" s="28">
        <v>72282010</v>
      </c>
      <c r="B1026" s="6">
        <v>1.446</v>
      </c>
      <c r="C1026" t="s">
        <v>153</v>
      </c>
      <c r="D1026" t="str">
        <f t="shared" ref="D1026:D1089" si="16">LEFT(A1026,4)</f>
        <v>7228</v>
      </c>
    </row>
    <row r="1027" spans="1:4">
      <c r="A1027" s="28">
        <v>72282010</v>
      </c>
      <c r="B1027" s="6">
        <v>0.77500000000000002</v>
      </c>
      <c r="C1027" t="s">
        <v>154</v>
      </c>
      <c r="D1027" t="str">
        <f t="shared" si="16"/>
        <v>7228</v>
      </c>
    </row>
    <row r="1028" spans="1:4">
      <c r="A1028" s="28">
        <v>72282010</v>
      </c>
      <c r="B1028" s="6">
        <v>0.433</v>
      </c>
      <c r="C1028" t="s">
        <v>155</v>
      </c>
      <c r="D1028" t="str">
        <f t="shared" si="16"/>
        <v>7228</v>
      </c>
    </row>
    <row r="1029" spans="1:4" ht="15" thickBot="1">
      <c r="A1029" s="26">
        <v>72282010</v>
      </c>
      <c r="B1029" s="5">
        <v>0.95399999999999996</v>
      </c>
      <c r="C1029" t="s">
        <v>156</v>
      </c>
      <c r="D1029" t="str">
        <f t="shared" si="16"/>
        <v>7228</v>
      </c>
    </row>
    <row r="1030" spans="1:4">
      <c r="A1030" s="25">
        <v>72282091</v>
      </c>
      <c r="B1030" s="4">
        <v>1.613</v>
      </c>
      <c r="C1030" t="s">
        <v>149</v>
      </c>
      <c r="D1030" t="str">
        <f t="shared" si="16"/>
        <v>7228</v>
      </c>
    </row>
    <row r="1031" spans="1:4">
      <c r="A1031" s="28">
        <v>72282091</v>
      </c>
      <c r="B1031" s="6">
        <v>0.78800000000000003</v>
      </c>
      <c r="C1031" t="s">
        <v>150</v>
      </c>
      <c r="D1031" t="str">
        <f t="shared" si="16"/>
        <v>7228</v>
      </c>
    </row>
    <row r="1032" spans="1:4">
      <c r="A1032" s="28">
        <v>72282091</v>
      </c>
      <c r="B1032" s="6">
        <v>0.44600000000000001</v>
      </c>
      <c r="C1032" t="s">
        <v>151</v>
      </c>
      <c r="D1032" t="str">
        <f t="shared" si="16"/>
        <v>7228</v>
      </c>
    </row>
    <row r="1033" spans="1:4">
      <c r="A1033" s="28">
        <v>72282091</v>
      </c>
      <c r="B1033" s="6">
        <v>0.98599999999999999</v>
      </c>
      <c r="C1033" t="s">
        <v>152</v>
      </c>
      <c r="D1033" t="str">
        <f t="shared" si="16"/>
        <v>7228</v>
      </c>
    </row>
    <row r="1034" spans="1:4">
      <c r="A1034" s="28">
        <v>72282091</v>
      </c>
      <c r="B1034" s="6">
        <v>1.446</v>
      </c>
      <c r="C1034" t="s">
        <v>153</v>
      </c>
      <c r="D1034" t="str">
        <f t="shared" si="16"/>
        <v>7228</v>
      </c>
    </row>
    <row r="1035" spans="1:4">
      <c r="A1035" s="28">
        <v>72282091</v>
      </c>
      <c r="B1035" s="6">
        <v>0.77500000000000002</v>
      </c>
      <c r="C1035" t="s">
        <v>154</v>
      </c>
      <c r="D1035" t="str">
        <f t="shared" si="16"/>
        <v>7228</v>
      </c>
    </row>
    <row r="1036" spans="1:4">
      <c r="A1036" s="28">
        <v>72282091</v>
      </c>
      <c r="B1036" s="6">
        <v>0.433</v>
      </c>
      <c r="C1036" t="s">
        <v>155</v>
      </c>
      <c r="D1036" t="str">
        <f t="shared" si="16"/>
        <v>7228</v>
      </c>
    </row>
    <row r="1037" spans="1:4" ht="15" thickBot="1">
      <c r="A1037" s="26">
        <v>72282091</v>
      </c>
      <c r="B1037" s="5">
        <v>0.95399999999999996</v>
      </c>
      <c r="C1037" t="s">
        <v>156</v>
      </c>
      <c r="D1037" t="str">
        <f t="shared" si="16"/>
        <v>7228</v>
      </c>
    </row>
    <row r="1038" spans="1:4">
      <c r="A1038" s="25">
        <v>72282099</v>
      </c>
      <c r="B1038" s="4">
        <v>1.613</v>
      </c>
      <c r="C1038" t="s">
        <v>149</v>
      </c>
      <c r="D1038" t="str">
        <f t="shared" si="16"/>
        <v>7228</v>
      </c>
    </row>
    <row r="1039" spans="1:4">
      <c r="A1039" s="28">
        <v>72282099</v>
      </c>
      <c r="B1039" s="6">
        <v>0.78800000000000003</v>
      </c>
      <c r="C1039" t="s">
        <v>150</v>
      </c>
      <c r="D1039" t="str">
        <f t="shared" si="16"/>
        <v>7228</v>
      </c>
    </row>
    <row r="1040" spans="1:4">
      <c r="A1040" s="28">
        <v>72282099</v>
      </c>
      <c r="B1040" s="6">
        <v>0.44600000000000001</v>
      </c>
      <c r="C1040" t="s">
        <v>151</v>
      </c>
      <c r="D1040" t="str">
        <f t="shared" si="16"/>
        <v>7228</v>
      </c>
    </row>
    <row r="1041" spans="1:4">
      <c r="A1041" s="28">
        <v>72282099</v>
      </c>
      <c r="B1041" s="6">
        <v>0.98599999999999999</v>
      </c>
      <c r="C1041" t="s">
        <v>152</v>
      </c>
      <c r="D1041" t="str">
        <f t="shared" si="16"/>
        <v>7228</v>
      </c>
    </row>
    <row r="1042" spans="1:4">
      <c r="A1042" s="28">
        <v>72282099</v>
      </c>
      <c r="B1042" s="6">
        <v>1.446</v>
      </c>
      <c r="C1042" t="s">
        <v>153</v>
      </c>
      <c r="D1042" t="str">
        <f t="shared" si="16"/>
        <v>7228</v>
      </c>
    </row>
    <row r="1043" spans="1:4">
      <c r="A1043" s="28">
        <v>72282099</v>
      </c>
      <c r="B1043" s="6">
        <v>0.77500000000000002</v>
      </c>
      <c r="C1043" t="s">
        <v>154</v>
      </c>
      <c r="D1043" t="str">
        <f t="shared" si="16"/>
        <v>7228</v>
      </c>
    </row>
    <row r="1044" spans="1:4">
      <c r="A1044" s="28">
        <v>72282099</v>
      </c>
      <c r="B1044" s="6">
        <v>0.433</v>
      </c>
      <c r="C1044" t="s">
        <v>155</v>
      </c>
      <c r="D1044" t="str">
        <f t="shared" si="16"/>
        <v>7228</v>
      </c>
    </row>
    <row r="1045" spans="1:4" ht="15" thickBot="1">
      <c r="A1045" s="26">
        <v>72282099</v>
      </c>
      <c r="B1045" s="5">
        <v>0.95399999999999996</v>
      </c>
      <c r="C1045" t="s">
        <v>156</v>
      </c>
      <c r="D1045" t="str">
        <f t="shared" si="16"/>
        <v>7228</v>
      </c>
    </row>
    <row r="1046" spans="1:4">
      <c r="A1046" s="25">
        <v>72283020</v>
      </c>
      <c r="B1046" s="4">
        <v>1.613</v>
      </c>
      <c r="C1046" t="s">
        <v>149</v>
      </c>
      <c r="D1046" t="str">
        <f t="shared" si="16"/>
        <v>7228</v>
      </c>
    </row>
    <row r="1047" spans="1:4">
      <c r="A1047" s="28">
        <v>72283020</v>
      </c>
      <c r="B1047" s="6">
        <v>0.78800000000000003</v>
      </c>
      <c r="C1047" t="s">
        <v>150</v>
      </c>
      <c r="D1047" t="str">
        <f t="shared" si="16"/>
        <v>7228</v>
      </c>
    </row>
    <row r="1048" spans="1:4">
      <c r="A1048" s="28">
        <v>72283020</v>
      </c>
      <c r="B1048" s="6">
        <v>0.44600000000000001</v>
      </c>
      <c r="C1048" t="s">
        <v>151</v>
      </c>
      <c r="D1048" t="str">
        <f t="shared" si="16"/>
        <v>7228</v>
      </c>
    </row>
    <row r="1049" spans="1:4">
      <c r="A1049" s="28">
        <v>72283020</v>
      </c>
      <c r="B1049" s="6">
        <v>0.98599999999999999</v>
      </c>
      <c r="C1049" t="s">
        <v>152</v>
      </c>
      <c r="D1049" t="str">
        <f t="shared" si="16"/>
        <v>7228</v>
      </c>
    </row>
    <row r="1050" spans="1:4">
      <c r="A1050" s="28">
        <v>72283020</v>
      </c>
      <c r="B1050" s="6">
        <v>1.446</v>
      </c>
      <c r="C1050" t="s">
        <v>153</v>
      </c>
      <c r="D1050" t="str">
        <f t="shared" si="16"/>
        <v>7228</v>
      </c>
    </row>
    <row r="1051" spans="1:4">
      <c r="A1051" s="28">
        <v>72283020</v>
      </c>
      <c r="B1051" s="6">
        <v>0.77500000000000002</v>
      </c>
      <c r="C1051" t="s">
        <v>154</v>
      </c>
      <c r="D1051" t="str">
        <f t="shared" si="16"/>
        <v>7228</v>
      </c>
    </row>
    <row r="1052" spans="1:4">
      <c r="A1052" s="28">
        <v>72283020</v>
      </c>
      <c r="B1052" s="6">
        <v>0.433</v>
      </c>
      <c r="C1052" t="s">
        <v>155</v>
      </c>
      <c r="D1052" t="str">
        <f t="shared" si="16"/>
        <v>7228</v>
      </c>
    </row>
    <row r="1053" spans="1:4" ht="15" thickBot="1">
      <c r="A1053" s="26">
        <v>72283020</v>
      </c>
      <c r="B1053" s="5">
        <v>0.95399999999999996</v>
      </c>
      <c r="C1053" t="s">
        <v>156</v>
      </c>
      <c r="D1053" t="str">
        <f t="shared" si="16"/>
        <v>7228</v>
      </c>
    </row>
    <row r="1054" spans="1:4">
      <c r="A1054" s="25">
        <v>72283041</v>
      </c>
      <c r="B1054" s="4">
        <v>1.4350000000000001</v>
      </c>
      <c r="C1054" t="s">
        <v>20</v>
      </c>
      <c r="D1054" t="str">
        <f t="shared" si="16"/>
        <v>7228</v>
      </c>
    </row>
    <row r="1055" spans="1:4">
      <c r="A1055" s="28">
        <v>72283041</v>
      </c>
      <c r="B1055" s="6">
        <v>0.54600000000000004</v>
      </c>
      <c r="C1055" t="s">
        <v>148</v>
      </c>
      <c r="D1055" t="str">
        <f t="shared" si="16"/>
        <v>7228</v>
      </c>
    </row>
    <row r="1056" spans="1:4" ht="15" thickBot="1">
      <c r="A1056" s="26">
        <v>72283041</v>
      </c>
      <c r="B1056" s="5">
        <v>0.13700000000000001</v>
      </c>
      <c r="C1056" t="s">
        <v>29</v>
      </c>
      <c r="D1056" t="str">
        <f t="shared" si="16"/>
        <v>7228</v>
      </c>
    </row>
    <row r="1057" spans="1:4">
      <c r="A1057" s="25">
        <v>72283049</v>
      </c>
      <c r="B1057" s="4">
        <v>1.4350000000000001</v>
      </c>
      <c r="C1057" t="s">
        <v>20</v>
      </c>
      <c r="D1057" t="str">
        <f t="shared" si="16"/>
        <v>7228</v>
      </c>
    </row>
    <row r="1058" spans="1:4">
      <c r="A1058" s="28">
        <v>72283049</v>
      </c>
      <c r="B1058" s="6">
        <v>0.54600000000000004</v>
      </c>
      <c r="C1058" t="s">
        <v>148</v>
      </c>
      <c r="D1058" t="str">
        <f t="shared" si="16"/>
        <v>7228</v>
      </c>
    </row>
    <row r="1059" spans="1:4" ht="15" thickBot="1">
      <c r="A1059" s="26">
        <v>72283049</v>
      </c>
      <c r="B1059" s="5">
        <v>0.13700000000000001</v>
      </c>
      <c r="C1059" t="s">
        <v>29</v>
      </c>
      <c r="D1059" t="str">
        <f t="shared" si="16"/>
        <v>7228</v>
      </c>
    </row>
    <row r="1060" spans="1:4">
      <c r="A1060" s="25">
        <v>72283061</v>
      </c>
      <c r="B1060" s="4">
        <v>1.613</v>
      </c>
      <c r="C1060" t="s">
        <v>149</v>
      </c>
      <c r="D1060" t="str">
        <f t="shared" si="16"/>
        <v>7228</v>
      </c>
    </row>
    <row r="1061" spans="1:4">
      <c r="A1061" s="28">
        <v>72283061</v>
      </c>
      <c r="B1061" s="6">
        <v>0.78800000000000003</v>
      </c>
      <c r="C1061" t="s">
        <v>150</v>
      </c>
      <c r="D1061" t="str">
        <f t="shared" si="16"/>
        <v>7228</v>
      </c>
    </row>
    <row r="1062" spans="1:4">
      <c r="A1062" s="28">
        <v>72283061</v>
      </c>
      <c r="B1062" s="6">
        <v>0.44600000000000001</v>
      </c>
      <c r="C1062" t="s">
        <v>151</v>
      </c>
      <c r="D1062" t="str">
        <f t="shared" si="16"/>
        <v>7228</v>
      </c>
    </row>
    <row r="1063" spans="1:4">
      <c r="A1063" s="28">
        <v>72283061</v>
      </c>
      <c r="B1063" s="6">
        <v>0.98599999999999999</v>
      </c>
      <c r="C1063" t="s">
        <v>152</v>
      </c>
      <c r="D1063" t="str">
        <f t="shared" si="16"/>
        <v>7228</v>
      </c>
    </row>
    <row r="1064" spans="1:4">
      <c r="A1064" s="28">
        <v>72283061</v>
      </c>
      <c r="B1064" s="6">
        <v>1.446</v>
      </c>
      <c r="C1064" t="s">
        <v>153</v>
      </c>
      <c r="D1064" t="str">
        <f t="shared" si="16"/>
        <v>7228</v>
      </c>
    </row>
    <row r="1065" spans="1:4">
      <c r="A1065" s="28">
        <v>72283061</v>
      </c>
      <c r="B1065" s="6">
        <v>0.77500000000000002</v>
      </c>
      <c r="C1065" t="s">
        <v>154</v>
      </c>
      <c r="D1065" t="str">
        <f t="shared" si="16"/>
        <v>7228</v>
      </c>
    </row>
    <row r="1066" spans="1:4">
      <c r="A1066" s="28">
        <v>72283061</v>
      </c>
      <c r="B1066" s="6">
        <v>0.433</v>
      </c>
      <c r="C1066" t="s">
        <v>155</v>
      </c>
      <c r="D1066" t="str">
        <f t="shared" si="16"/>
        <v>7228</v>
      </c>
    </row>
    <row r="1067" spans="1:4" ht="15" thickBot="1">
      <c r="A1067" s="26">
        <v>72283061</v>
      </c>
      <c r="B1067" s="5">
        <v>0.95399999999999996</v>
      </c>
      <c r="C1067" t="s">
        <v>156</v>
      </c>
      <c r="D1067" t="str">
        <f t="shared" si="16"/>
        <v>7228</v>
      </c>
    </row>
    <row r="1068" spans="1:4">
      <c r="A1068" s="25">
        <v>72283069</v>
      </c>
      <c r="B1068" s="4">
        <v>1.613</v>
      </c>
      <c r="C1068" t="s">
        <v>149</v>
      </c>
      <c r="D1068" t="str">
        <f t="shared" si="16"/>
        <v>7228</v>
      </c>
    </row>
    <row r="1069" spans="1:4">
      <c r="A1069" s="28">
        <v>72283069</v>
      </c>
      <c r="B1069" s="6">
        <v>0.78800000000000003</v>
      </c>
      <c r="C1069" t="s">
        <v>150</v>
      </c>
      <c r="D1069" t="str">
        <f t="shared" si="16"/>
        <v>7228</v>
      </c>
    </row>
    <row r="1070" spans="1:4">
      <c r="A1070" s="28">
        <v>72283069</v>
      </c>
      <c r="B1070" s="6">
        <v>0.44600000000000001</v>
      </c>
      <c r="C1070" t="s">
        <v>151</v>
      </c>
      <c r="D1070" t="str">
        <f t="shared" si="16"/>
        <v>7228</v>
      </c>
    </row>
    <row r="1071" spans="1:4">
      <c r="A1071" s="28">
        <v>72283069</v>
      </c>
      <c r="B1071" s="6">
        <v>0.98599999999999999</v>
      </c>
      <c r="C1071" t="s">
        <v>152</v>
      </c>
      <c r="D1071" t="str">
        <f t="shared" si="16"/>
        <v>7228</v>
      </c>
    </row>
    <row r="1072" spans="1:4">
      <c r="A1072" s="28">
        <v>72283069</v>
      </c>
      <c r="B1072" s="6">
        <v>1.446</v>
      </c>
      <c r="C1072" t="s">
        <v>153</v>
      </c>
      <c r="D1072" t="str">
        <f t="shared" si="16"/>
        <v>7228</v>
      </c>
    </row>
    <row r="1073" spans="1:4">
      <c r="A1073" s="28">
        <v>72283069</v>
      </c>
      <c r="B1073" s="6">
        <v>0.77500000000000002</v>
      </c>
      <c r="C1073" t="s">
        <v>154</v>
      </c>
      <c r="D1073" t="str">
        <f t="shared" si="16"/>
        <v>7228</v>
      </c>
    </row>
    <row r="1074" spans="1:4">
      <c r="A1074" s="28">
        <v>72283069</v>
      </c>
      <c r="B1074" s="6">
        <v>0.433</v>
      </c>
      <c r="C1074" t="s">
        <v>155</v>
      </c>
      <c r="D1074" t="str">
        <f t="shared" si="16"/>
        <v>7228</v>
      </c>
    </row>
    <row r="1075" spans="1:4" ht="15" thickBot="1">
      <c r="A1075" s="26">
        <v>72283069</v>
      </c>
      <c r="B1075" s="5">
        <v>0.95399999999999996</v>
      </c>
      <c r="C1075" t="s">
        <v>156</v>
      </c>
      <c r="D1075" t="str">
        <f t="shared" si="16"/>
        <v>7228</v>
      </c>
    </row>
    <row r="1076" spans="1:4">
      <c r="A1076" s="25">
        <v>72283070</v>
      </c>
      <c r="B1076" s="4">
        <v>1.613</v>
      </c>
      <c r="C1076" t="s">
        <v>149</v>
      </c>
      <c r="D1076" t="str">
        <f t="shared" si="16"/>
        <v>7228</v>
      </c>
    </row>
    <row r="1077" spans="1:4">
      <c r="A1077" s="28">
        <v>72283070</v>
      </c>
      <c r="B1077" s="6">
        <v>0.78800000000000003</v>
      </c>
      <c r="C1077" t="s">
        <v>150</v>
      </c>
      <c r="D1077" t="str">
        <f t="shared" si="16"/>
        <v>7228</v>
      </c>
    </row>
    <row r="1078" spans="1:4">
      <c r="A1078" s="28">
        <v>72283070</v>
      </c>
      <c r="B1078" s="6">
        <v>0.44600000000000001</v>
      </c>
      <c r="C1078" t="s">
        <v>151</v>
      </c>
      <c r="D1078" t="str">
        <f t="shared" si="16"/>
        <v>7228</v>
      </c>
    </row>
    <row r="1079" spans="1:4">
      <c r="A1079" s="28">
        <v>72283070</v>
      </c>
      <c r="B1079" s="6">
        <v>0.98599999999999999</v>
      </c>
      <c r="C1079" t="s">
        <v>152</v>
      </c>
      <c r="D1079" t="str">
        <f t="shared" si="16"/>
        <v>7228</v>
      </c>
    </row>
    <row r="1080" spans="1:4">
      <c r="A1080" s="28">
        <v>72283070</v>
      </c>
      <c r="B1080" s="6">
        <v>1.446</v>
      </c>
      <c r="C1080" t="s">
        <v>153</v>
      </c>
      <c r="D1080" t="str">
        <f t="shared" si="16"/>
        <v>7228</v>
      </c>
    </row>
    <row r="1081" spans="1:4">
      <c r="A1081" s="28">
        <v>72283070</v>
      </c>
      <c r="B1081" s="6">
        <v>0.77500000000000002</v>
      </c>
      <c r="C1081" t="s">
        <v>154</v>
      </c>
      <c r="D1081" t="str">
        <f t="shared" si="16"/>
        <v>7228</v>
      </c>
    </row>
    <row r="1082" spans="1:4">
      <c r="A1082" s="28">
        <v>72283070</v>
      </c>
      <c r="B1082" s="6">
        <v>0.433</v>
      </c>
      <c r="C1082" t="s">
        <v>155</v>
      </c>
      <c r="D1082" t="str">
        <f t="shared" si="16"/>
        <v>7228</v>
      </c>
    </row>
    <row r="1083" spans="1:4" ht="15" thickBot="1">
      <c r="A1083" s="26">
        <v>72283070</v>
      </c>
      <c r="B1083" s="5">
        <v>0.95399999999999996</v>
      </c>
      <c r="C1083" t="s">
        <v>156</v>
      </c>
      <c r="D1083" t="str">
        <f t="shared" si="16"/>
        <v>7228</v>
      </c>
    </row>
    <row r="1084" spans="1:4">
      <c r="A1084" s="25">
        <v>72283089</v>
      </c>
      <c r="B1084" s="4">
        <v>1.613</v>
      </c>
      <c r="C1084" t="s">
        <v>149</v>
      </c>
      <c r="D1084" t="str">
        <f t="shared" si="16"/>
        <v>7228</v>
      </c>
    </row>
    <row r="1085" spans="1:4">
      <c r="A1085" s="28">
        <v>72283089</v>
      </c>
      <c r="B1085" s="6">
        <v>0.78800000000000003</v>
      </c>
      <c r="C1085" t="s">
        <v>150</v>
      </c>
      <c r="D1085" t="str">
        <f t="shared" si="16"/>
        <v>7228</v>
      </c>
    </row>
    <row r="1086" spans="1:4">
      <c r="A1086" s="28">
        <v>72283089</v>
      </c>
      <c r="B1086" s="6">
        <v>0.44600000000000001</v>
      </c>
      <c r="C1086" t="s">
        <v>151</v>
      </c>
      <c r="D1086" t="str">
        <f t="shared" si="16"/>
        <v>7228</v>
      </c>
    </row>
    <row r="1087" spans="1:4">
      <c r="A1087" s="28">
        <v>72283089</v>
      </c>
      <c r="B1087" s="6">
        <v>0.98599999999999999</v>
      </c>
      <c r="C1087" t="s">
        <v>152</v>
      </c>
      <c r="D1087" t="str">
        <f t="shared" si="16"/>
        <v>7228</v>
      </c>
    </row>
    <row r="1088" spans="1:4">
      <c r="A1088" s="28">
        <v>72283089</v>
      </c>
      <c r="B1088" s="6">
        <v>1.446</v>
      </c>
      <c r="C1088" t="s">
        <v>153</v>
      </c>
      <c r="D1088" t="str">
        <f t="shared" si="16"/>
        <v>7228</v>
      </c>
    </row>
    <row r="1089" spans="1:4">
      <c r="A1089" s="28">
        <v>72283089</v>
      </c>
      <c r="B1089" s="6">
        <v>0.77500000000000002</v>
      </c>
      <c r="C1089" t="s">
        <v>154</v>
      </c>
      <c r="D1089" t="str">
        <f t="shared" si="16"/>
        <v>7228</v>
      </c>
    </row>
    <row r="1090" spans="1:4">
      <c r="A1090" s="28">
        <v>72283089</v>
      </c>
      <c r="B1090" s="6">
        <v>0.433</v>
      </c>
      <c r="C1090" t="s">
        <v>155</v>
      </c>
      <c r="D1090" t="str">
        <f t="shared" ref="D1090:D1153" si="17">LEFT(A1090,4)</f>
        <v>7228</v>
      </c>
    </row>
    <row r="1091" spans="1:4" ht="15" thickBot="1">
      <c r="A1091" s="26">
        <v>72283089</v>
      </c>
      <c r="B1091" s="5">
        <v>0.95399999999999996</v>
      </c>
      <c r="C1091" t="s">
        <v>156</v>
      </c>
      <c r="D1091" t="str">
        <f t="shared" si="17"/>
        <v>7228</v>
      </c>
    </row>
    <row r="1092" spans="1:4">
      <c r="A1092" s="25">
        <v>72284010</v>
      </c>
      <c r="B1092" s="4">
        <v>1.8069999999999999</v>
      </c>
      <c r="C1092" t="s">
        <v>149</v>
      </c>
      <c r="D1092" t="str">
        <f t="shared" si="17"/>
        <v>7228</v>
      </c>
    </row>
    <row r="1093" spans="1:4">
      <c r="A1093" s="28">
        <v>72284010</v>
      </c>
      <c r="B1093" s="6">
        <v>0.98199999999999998</v>
      </c>
      <c r="C1093" t="s">
        <v>150</v>
      </c>
      <c r="D1093" t="str">
        <f t="shared" si="17"/>
        <v>7228</v>
      </c>
    </row>
    <row r="1094" spans="1:4">
      <c r="A1094" s="28">
        <v>72284010</v>
      </c>
      <c r="B1094" s="6">
        <v>0.64</v>
      </c>
      <c r="C1094" t="s">
        <v>151</v>
      </c>
      <c r="D1094" t="str">
        <f t="shared" si="17"/>
        <v>7228</v>
      </c>
    </row>
    <row r="1095" spans="1:4">
      <c r="A1095" s="28">
        <v>72284010</v>
      </c>
      <c r="B1095" s="6">
        <v>1.18</v>
      </c>
      <c r="C1095" t="s">
        <v>152</v>
      </c>
      <c r="D1095" t="str">
        <f t="shared" si="17"/>
        <v>7228</v>
      </c>
    </row>
    <row r="1096" spans="1:4">
      <c r="A1096" s="28">
        <v>72284010</v>
      </c>
      <c r="B1096" s="6">
        <v>1.64</v>
      </c>
      <c r="C1096" t="s">
        <v>153</v>
      </c>
      <c r="D1096" t="str">
        <f t="shared" si="17"/>
        <v>7228</v>
      </c>
    </row>
    <row r="1097" spans="1:4">
      <c r="A1097" s="28">
        <v>72284010</v>
      </c>
      <c r="B1097" s="6">
        <v>0.96899999999999997</v>
      </c>
      <c r="C1097" t="s">
        <v>154</v>
      </c>
      <c r="D1097" t="str">
        <f t="shared" si="17"/>
        <v>7228</v>
      </c>
    </row>
    <row r="1098" spans="1:4">
      <c r="A1098" s="28">
        <v>72284010</v>
      </c>
      <c r="B1098" s="6">
        <v>0.628</v>
      </c>
      <c r="C1098" t="s">
        <v>155</v>
      </c>
      <c r="D1098" t="str">
        <f t="shared" si="17"/>
        <v>7228</v>
      </c>
    </row>
    <row r="1099" spans="1:4" ht="15" thickBot="1">
      <c r="A1099" s="26">
        <v>72284010</v>
      </c>
      <c r="B1099" s="5">
        <v>1.1479999999999999</v>
      </c>
      <c r="C1099" t="s">
        <v>156</v>
      </c>
      <c r="D1099" t="str">
        <f t="shared" si="17"/>
        <v>7228</v>
      </c>
    </row>
    <row r="1100" spans="1:4">
      <c r="A1100" s="25">
        <v>72284090</v>
      </c>
      <c r="B1100" s="4">
        <v>1.8069999999999999</v>
      </c>
      <c r="C1100" t="s">
        <v>149</v>
      </c>
      <c r="D1100" t="str">
        <f t="shared" si="17"/>
        <v>7228</v>
      </c>
    </row>
    <row r="1101" spans="1:4">
      <c r="A1101" s="28">
        <v>72284090</v>
      </c>
      <c r="B1101" s="6">
        <v>0.98199999999999998</v>
      </c>
      <c r="C1101" t="s">
        <v>150</v>
      </c>
      <c r="D1101" t="str">
        <f t="shared" si="17"/>
        <v>7228</v>
      </c>
    </row>
    <row r="1102" spans="1:4">
      <c r="A1102" s="28">
        <v>72284090</v>
      </c>
      <c r="B1102" s="6">
        <v>0.64</v>
      </c>
      <c r="C1102" t="s">
        <v>151</v>
      </c>
      <c r="D1102" t="str">
        <f t="shared" si="17"/>
        <v>7228</v>
      </c>
    </row>
    <row r="1103" spans="1:4">
      <c r="A1103" s="28">
        <v>72284090</v>
      </c>
      <c r="B1103" s="6">
        <v>1.18</v>
      </c>
      <c r="C1103" t="s">
        <v>152</v>
      </c>
      <c r="D1103" t="str">
        <f t="shared" si="17"/>
        <v>7228</v>
      </c>
    </row>
    <row r="1104" spans="1:4">
      <c r="A1104" s="28">
        <v>72284090</v>
      </c>
      <c r="B1104" s="6">
        <v>1.64</v>
      </c>
      <c r="C1104" t="s">
        <v>153</v>
      </c>
      <c r="D1104" t="str">
        <f t="shared" si="17"/>
        <v>7228</v>
      </c>
    </row>
    <row r="1105" spans="1:4">
      <c r="A1105" s="28">
        <v>72284090</v>
      </c>
      <c r="B1105" s="6">
        <v>0.96899999999999997</v>
      </c>
      <c r="C1105" t="s">
        <v>154</v>
      </c>
      <c r="D1105" t="str">
        <f t="shared" si="17"/>
        <v>7228</v>
      </c>
    </row>
    <row r="1106" spans="1:4">
      <c r="A1106" s="28">
        <v>72284090</v>
      </c>
      <c r="B1106" s="6">
        <v>0.628</v>
      </c>
      <c r="C1106" t="s">
        <v>155</v>
      </c>
      <c r="D1106" t="str">
        <f t="shared" si="17"/>
        <v>7228</v>
      </c>
    </row>
    <row r="1107" spans="1:4" ht="15" thickBot="1">
      <c r="A1107" s="26">
        <v>72284090</v>
      </c>
      <c r="B1107" s="5">
        <v>1.1479999999999999</v>
      </c>
      <c r="C1107" t="s">
        <v>156</v>
      </c>
      <c r="D1107" t="str">
        <f t="shared" si="17"/>
        <v>7228</v>
      </c>
    </row>
    <row r="1108" spans="1:4">
      <c r="A1108" s="25">
        <v>72285020</v>
      </c>
      <c r="B1108" s="4">
        <v>1.613</v>
      </c>
      <c r="C1108" t="s">
        <v>149</v>
      </c>
      <c r="D1108" t="str">
        <f t="shared" si="17"/>
        <v>7228</v>
      </c>
    </row>
    <row r="1109" spans="1:4">
      <c r="A1109" s="28">
        <v>72285020</v>
      </c>
      <c r="B1109" s="6">
        <v>0.78800000000000003</v>
      </c>
      <c r="C1109" t="s">
        <v>150</v>
      </c>
      <c r="D1109" t="str">
        <f t="shared" si="17"/>
        <v>7228</v>
      </c>
    </row>
    <row r="1110" spans="1:4">
      <c r="A1110" s="28">
        <v>72285020</v>
      </c>
      <c r="B1110" s="6">
        <v>0.44600000000000001</v>
      </c>
      <c r="C1110" t="s">
        <v>151</v>
      </c>
      <c r="D1110" t="str">
        <f t="shared" si="17"/>
        <v>7228</v>
      </c>
    </row>
    <row r="1111" spans="1:4">
      <c r="A1111" s="28">
        <v>72285020</v>
      </c>
      <c r="B1111" s="6">
        <v>0.98599999999999999</v>
      </c>
      <c r="C1111" t="s">
        <v>152</v>
      </c>
      <c r="D1111" t="str">
        <f t="shared" si="17"/>
        <v>7228</v>
      </c>
    </row>
    <row r="1112" spans="1:4">
      <c r="A1112" s="28">
        <v>72285020</v>
      </c>
      <c r="B1112" s="6">
        <v>1.446</v>
      </c>
      <c r="C1112" t="s">
        <v>153</v>
      </c>
      <c r="D1112" t="str">
        <f t="shared" si="17"/>
        <v>7228</v>
      </c>
    </row>
    <row r="1113" spans="1:4">
      <c r="A1113" s="28">
        <v>72285020</v>
      </c>
      <c r="B1113" s="6">
        <v>0.77500000000000002</v>
      </c>
      <c r="C1113" t="s">
        <v>154</v>
      </c>
      <c r="D1113" t="str">
        <f t="shared" si="17"/>
        <v>7228</v>
      </c>
    </row>
    <row r="1114" spans="1:4">
      <c r="A1114" s="28">
        <v>72285020</v>
      </c>
      <c r="B1114" s="6">
        <v>0.433</v>
      </c>
      <c r="C1114" t="s">
        <v>155</v>
      </c>
      <c r="D1114" t="str">
        <f t="shared" si="17"/>
        <v>7228</v>
      </c>
    </row>
    <row r="1115" spans="1:4" ht="15" thickBot="1">
      <c r="A1115" s="26">
        <v>72285020</v>
      </c>
      <c r="B1115" s="5">
        <v>0.95399999999999996</v>
      </c>
      <c r="C1115" t="s">
        <v>156</v>
      </c>
      <c r="D1115" t="str">
        <f t="shared" si="17"/>
        <v>7228</v>
      </c>
    </row>
    <row r="1116" spans="1:4">
      <c r="A1116" s="25">
        <v>72285040</v>
      </c>
      <c r="B1116" s="4">
        <v>1.4350000000000001</v>
      </c>
      <c r="C1116" t="s">
        <v>20</v>
      </c>
      <c r="D1116" t="str">
        <f t="shared" si="17"/>
        <v>7228</v>
      </c>
    </row>
    <row r="1117" spans="1:4">
      <c r="A1117" s="28">
        <v>72285040</v>
      </c>
      <c r="B1117" s="6">
        <v>0.54600000000000004</v>
      </c>
      <c r="C1117" t="s">
        <v>148</v>
      </c>
      <c r="D1117" t="str">
        <f t="shared" si="17"/>
        <v>7228</v>
      </c>
    </row>
    <row r="1118" spans="1:4" ht="15" thickBot="1">
      <c r="A1118" s="26">
        <v>72285040</v>
      </c>
      <c r="B1118" s="5">
        <v>0.13700000000000001</v>
      </c>
      <c r="C1118" t="s">
        <v>29</v>
      </c>
      <c r="D1118" t="str">
        <f t="shared" si="17"/>
        <v>7228</v>
      </c>
    </row>
    <row r="1119" spans="1:4">
      <c r="A1119" s="25">
        <v>72285061</v>
      </c>
      <c r="B1119" s="4">
        <v>1.613</v>
      </c>
      <c r="C1119" t="s">
        <v>149</v>
      </c>
      <c r="D1119" t="str">
        <f t="shared" si="17"/>
        <v>7228</v>
      </c>
    </row>
    <row r="1120" spans="1:4">
      <c r="A1120" s="28">
        <v>72285061</v>
      </c>
      <c r="B1120" s="6">
        <v>0.78800000000000003</v>
      </c>
      <c r="C1120" t="s">
        <v>150</v>
      </c>
      <c r="D1120" t="str">
        <f t="shared" si="17"/>
        <v>7228</v>
      </c>
    </row>
    <row r="1121" spans="1:4">
      <c r="A1121" s="28">
        <v>72285061</v>
      </c>
      <c r="B1121" s="6">
        <v>0.44600000000000001</v>
      </c>
      <c r="C1121" t="s">
        <v>151</v>
      </c>
      <c r="D1121" t="str">
        <f t="shared" si="17"/>
        <v>7228</v>
      </c>
    </row>
    <row r="1122" spans="1:4">
      <c r="A1122" s="28">
        <v>72285061</v>
      </c>
      <c r="B1122" s="6">
        <v>0.98599999999999999</v>
      </c>
      <c r="C1122" t="s">
        <v>152</v>
      </c>
      <c r="D1122" t="str">
        <f t="shared" si="17"/>
        <v>7228</v>
      </c>
    </row>
    <row r="1123" spans="1:4">
      <c r="A1123" s="28">
        <v>72285061</v>
      </c>
      <c r="B1123" s="6">
        <v>1.446</v>
      </c>
      <c r="C1123" t="s">
        <v>153</v>
      </c>
      <c r="D1123" t="str">
        <f t="shared" si="17"/>
        <v>7228</v>
      </c>
    </row>
    <row r="1124" spans="1:4">
      <c r="A1124" s="28">
        <v>72285061</v>
      </c>
      <c r="B1124" s="6">
        <v>0.77500000000000002</v>
      </c>
      <c r="C1124" t="s">
        <v>154</v>
      </c>
      <c r="D1124" t="str">
        <f t="shared" si="17"/>
        <v>7228</v>
      </c>
    </row>
    <row r="1125" spans="1:4">
      <c r="A1125" s="28">
        <v>72285061</v>
      </c>
      <c r="B1125" s="6">
        <v>0.433</v>
      </c>
      <c r="C1125" t="s">
        <v>155</v>
      </c>
      <c r="D1125" t="str">
        <f t="shared" si="17"/>
        <v>7228</v>
      </c>
    </row>
    <row r="1126" spans="1:4" ht="15" thickBot="1">
      <c r="A1126" s="26">
        <v>72285061</v>
      </c>
      <c r="B1126" s="5">
        <v>0.95399999999999996</v>
      </c>
      <c r="C1126" t="s">
        <v>156</v>
      </c>
      <c r="D1126" t="str">
        <f t="shared" si="17"/>
        <v>7228</v>
      </c>
    </row>
    <row r="1127" spans="1:4">
      <c r="A1127" s="25">
        <v>72285069</v>
      </c>
      <c r="B1127" s="4">
        <v>1.613</v>
      </c>
      <c r="C1127" t="s">
        <v>149</v>
      </c>
      <c r="D1127" t="str">
        <f t="shared" si="17"/>
        <v>7228</v>
      </c>
    </row>
    <row r="1128" spans="1:4">
      <c r="A1128" s="28">
        <v>72285069</v>
      </c>
      <c r="B1128" s="6">
        <v>0.78800000000000003</v>
      </c>
      <c r="C1128" t="s">
        <v>150</v>
      </c>
      <c r="D1128" t="str">
        <f t="shared" si="17"/>
        <v>7228</v>
      </c>
    </row>
    <row r="1129" spans="1:4">
      <c r="A1129" s="28">
        <v>72285069</v>
      </c>
      <c r="B1129" s="6">
        <v>0.44600000000000001</v>
      </c>
      <c r="C1129" t="s">
        <v>151</v>
      </c>
      <c r="D1129" t="str">
        <f t="shared" si="17"/>
        <v>7228</v>
      </c>
    </row>
    <row r="1130" spans="1:4">
      <c r="A1130" s="28">
        <v>72285069</v>
      </c>
      <c r="B1130" s="6">
        <v>0.98599999999999999</v>
      </c>
      <c r="C1130" t="s">
        <v>152</v>
      </c>
      <c r="D1130" t="str">
        <f t="shared" si="17"/>
        <v>7228</v>
      </c>
    </row>
    <row r="1131" spans="1:4">
      <c r="A1131" s="28">
        <v>72285069</v>
      </c>
      <c r="B1131" s="6">
        <v>1.446</v>
      </c>
      <c r="C1131" t="s">
        <v>153</v>
      </c>
      <c r="D1131" t="str">
        <f t="shared" si="17"/>
        <v>7228</v>
      </c>
    </row>
    <row r="1132" spans="1:4">
      <c r="A1132" s="28">
        <v>72285069</v>
      </c>
      <c r="B1132" s="6">
        <v>0.77500000000000002</v>
      </c>
      <c r="C1132" t="s">
        <v>154</v>
      </c>
      <c r="D1132" t="str">
        <f t="shared" si="17"/>
        <v>7228</v>
      </c>
    </row>
    <row r="1133" spans="1:4">
      <c r="A1133" s="28">
        <v>72285069</v>
      </c>
      <c r="B1133" s="6">
        <v>0.433</v>
      </c>
      <c r="C1133" t="s">
        <v>155</v>
      </c>
      <c r="D1133" t="str">
        <f t="shared" si="17"/>
        <v>7228</v>
      </c>
    </row>
    <row r="1134" spans="1:4" ht="15" thickBot="1">
      <c r="A1134" s="26">
        <v>72285069</v>
      </c>
      <c r="B1134" s="5">
        <v>0.95399999999999996</v>
      </c>
      <c r="C1134" t="s">
        <v>156</v>
      </c>
      <c r="D1134" t="str">
        <f t="shared" si="17"/>
        <v>7228</v>
      </c>
    </row>
    <row r="1135" spans="1:4">
      <c r="A1135" s="25">
        <v>72285080</v>
      </c>
      <c r="B1135" s="4">
        <v>1.613</v>
      </c>
      <c r="C1135" t="s">
        <v>149</v>
      </c>
      <c r="D1135" t="str">
        <f t="shared" si="17"/>
        <v>7228</v>
      </c>
    </row>
    <row r="1136" spans="1:4">
      <c r="A1136" s="28">
        <v>72285080</v>
      </c>
      <c r="B1136" s="6">
        <v>0.78800000000000003</v>
      </c>
      <c r="C1136" t="s">
        <v>150</v>
      </c>
      <c r="D1136" t="str">
        <f t="shared" si="17"/>
        <v>7228</v>
      </c>
    </row>
    <row r="1137" spans="1:4">
      <c r="A1137" s="28">
        <v>72285080</v>
      </c>
      <c r="B1137" s="6">
        <v>0.44600000000000001</v>
      </c>
      <c r="C1137" t="s">
        <v>151</v>
      </c>
      <c r="D1137" t="str">
        <f t="shared" si="17"/>
        <v>7228</v>
      </c>
    </row>
    <row r="1138" spans="1:4">
      <c r="A1138" s="28">
        <v>72285080</v>
      </c>
      <c r="B1138" s="6">
        <v>0.98599999999999999</v>
      </c>
      <c r="C1138" t="s">
        <v>152</v>
      </c>
      <c r="D1138" t="str">
        <f t="shared" si="17"/>
        <v>7228</v>
      </c>
    </row>
    <row r="1139" spans="1:4">
      <c r="A1139" s="28">
        <v>72285080</v>
      </c>
      <c r="B1139" s="6">
        <v>1.446</v>
      </c>
      <c r="C1139" t="s">
        <v>153</v>
      </c>
      <c r="D1139" t="str">
        <f t="shared" si="17"/>
        <v>7228</v>
      </c>
    </row>
    <row r="1140" spans="1:4">
      <c r="A1140" s="28">
        <v>72285080</v>
      </c>
      <c r="B1140" s="6">
        <v>0.77500000000000002</v>
      </c>
      <c r="C1140" t="s">
        <v>154</v>
      </c>
      <c r="D1140" t="str">
        <f t="shared" si="17"/>
        <v>7228</v>
      </c>
    </row>
    <row r="1141" spans="1:4">
      <c r="A1141" s="28">
        <v>72285080</v>
      </c>
      <c r="B1141" s="6">
        <v>0.433</v>
      </c>
      <c r="C1141" t="s">
        <v>155</v>
      </c>
      <c r="D1141" t="str">
        <f t="shared" si="17"/>
        <v>7228</v>
      </c>
    </row>
    <row r="1142" spans="1:4" ht="15" thickBot="1">
      <c r="A1142" s="26">
        <v>72285080</v>
      </c>
      <c r="B1142" s="5">
        <v>0.95399999999999996</v>
      </c>
      <c r="C1142" t="s">
        <v>156</v>
      </c>
      <c r="D1142" t="str">
        <f t="shared" si="17"/>
        <v>7228</v>
      </c>
    </row>
    <row r="1143" spans="1:4">
      <c r="A1143" s="25">
        <v>72286020</v>
      </c>
      <c r="B1143" s="4">
        <v>1.613</v>
      </c>
      <c r="C1143" t="s">
        <v>149</v>
      </c>
      <c r="D1143" t="str">
        <f t="shared" si="17"/>
        <v>7228</v>
      </c>
    </row>
    <row r="1144" spans="1:4">
      <c r="A1144" s="28">
        <v>72286020</v>
      </c>
      <c r="B1144" s="6">
        <v>0.78800000000000003</v>
      </c>
      <c r="C1144" t="s">
        <v>150</v>
      </c>
      <c r="D1144" t="str">
        <f t="shared" si="17"/>
        <v>7228</v>
      </c>
    </row>
    <row r="1145" spans="1:4">
      <c r="A1145" s="28">
        <v>72286020</v>
      </c>
      <c r="B1145" s="6">
        <v>0.44600000000000001</v>
      </c>
      <c r="C1145" t="s">
        <v>151</v>
      </c>
      <c r="D1145" t="str">
        <f t="shared" si="17"/>
        <v>7228</v>
      </c>
    </row>
    <row r="1146" spans="1:4">
      <c r="A1146" s="28">
        <v>72286020</v>
      </c>
      <c r="B1146" s="6">
        <v>0.98599999999999999</v>
      </c>
      <c r="C1146" t="s">
        <v>152</v>
      </c>
      <c r="D1146" t="str">
        <f t="shared" si="17"/>
        <v>7228</v>
      </c>
    </row>
    <row r="1147" spans="1:4">
      <c r="A1147" s="28">
        <v>72286020</v>
      </c>
      <c r="B1147" s="6">
        <v>1.446</v>
      </c>
      <c r="C1147" t="s">
        <v>153</v>
      </c>
      <c r="D1147" t="str">
        <f t="shared" si="17"/>
        <v>7228</v>
      </c>
    </row>
    <row r="1148" spans="1:4">
      <c r="A1148" s="28">
        <v>72286020</v>
      </c>
      <c r="B1148" s="6">
        <v>0.77500000000000002</v>
      </c>
      <c r="C1148" t="s">
        <v>154</v>
      </c>
      <c r="D1148" t="str">
        <f t="shared" si="17"/>
        <v>7228</v>
      </c>
    </row>
    <row r="1149" spans="1:4">
      <c r="A1149" s="28">
        <v>72286020</v>
      </c>
      <c r="B1149" s="6">
        <v>0.433</v>
      </c>
      <c r="C1149" t="s">
        <v>155</v>
      </c>
      <c r="D1149" t="str">
        <f t="shared" si="17"/>
        <v>7228</v>
      </c>
    </row>
    <row r="1150" spans="1:4" ht="15" thickBot="1">
      <c r="A1150" s="26">
        <v>72286020</v>
      </c>
      <c r="B1150" s="5">
        <v>0.95399999999999996</v>
      </c>
      <c r="C1150" t="s">
        <v>156</v>
      </c>
      <c r="D1150" t="str">
        <f t="shared" si="17"/>
        <v>7228</v>
      </c>
    </row>
    <row r="1151" spans="1:4">
      <c r="A1151" s="25">
        <v>72286080</v>
      </c>
      <c r="B1151" s="4">
        <v>1.613</v>
      </c>
      <c r="C1151" t="s">
        <v>149</v>
      </c>
      <c r="D1151" t="str">
        <f t="shared" si="17"/>
        <v>7228</v>
      </c>
    </row>
    <row r="1152" spans="1:4">
      <c r="A1152" s="28">
        <v>72286080</v>
      </c>
      <c r="B1152" s="6">
        <v>0.78800000000000003</v>
      </c>
      <c r="C1152" t="s">
        <v>150</v>
      </c>
      <c r="D1152" t="str">
        <f t="shared" si="17"/>
        <v>7228</v>
      </c>
    </row>
    <row r="1153" spans="1:4">
      <c r="A1153" s="28">
        <v>72286080</v>
      </c>
      <c r="B1153" s="6">
        <v>0.44600000000000001</v>
      </c>
      <c r="C1153" t="s">
        <v>151</v>
      </c>
      <c r="D1153" t="str">
        <f t="shared" si="17"/>
        <v>7228</v>
      </c>
    </row>
    <row r="1154" spans="1:4">
      <c r="A1154" s="28">
        <v>72286080</v>
      </c>
      <c r="B1154" s="6">
        <v>0.98599999999999999</v>
      </c>
      <c r="C1154" t="s">
        <v>152</v>
      </c>
      <c r="D1154" t="str">
        <f t="shared" ref="D1154:D1217" si="18">LEFT(A1154,4)</f>
        <v>7228</v>
      </c>
    </row>
    <row r="1155" spans="1:4">
      <c r="A1155" s="28">
        <v>72286080</v>
      </c>
      <c r="B1155" s="6">
        <v>1.446</v>
      </c>
      <c r="C1155" t="s">
        <v>153</v>
      </c>
      <c r="D1155" t="str">
        <f t="shared" si="18"/>
        <v>7228</v>
      </c>
    </row>
    <row r="1156" spans="1:4">
      <c r="A1156" s="28">
        <v>72286080</v>
      </c>
      <c r="B1156" s="6">
        <v>0.77500000000000002</v>
      </c>
      <c r="C1156" t="s">
        <v>154</v>
      </c>
      <c r="D1156" t="str">
        <f t="shared" si="18"/>
        <v>7228</v>
      </c>
    </row>
    <row r="1157" spans="1:4">
      <c r="A1157" s="28">
        <v>72286080</v>
      </c>
      <c r="B1157" s="6">
        <v>0.433</v>
      </c>
      <c r="C1157" t="s">
        <v>155</v>
      </c>
      <c r="D1157" t="str">
        <f t="shared" si="18"/>
        <v>7228</v>
      </c>
    </row>
    <row r="1158" spans="1:4" ht="15" thickBot="1">
      <c r="A1158" s="26">
        <v>72286080</v>
      </c>
      <c r="B1158" s="5">
        <v>0.95399999999999996</v>
      </c>
      <c r="C1158" t="s">
        <v>156</v>
      </c>
      <c r="D1158" t="str">
        <f t="shared" si="18"/>
        <v>7228</v>
      </c>
    </row>
    <row r="1159" spans="1:4">
      <c r="A1159" s="25">
        <v>72287010</v>
      </c>
      <c r="B1159" s="4">
        <v>1.613</v>
      </c>
      <c r="C1159" t="s">
        <v>149</v>
      </c>
      <c r="D1159" t="str">
        <f t="shared" si="18"/>
        <v>7228</v>
      </c>
    </row>
    <row r="1160" spans="1:4">
      <c r="A1160" s="28">
        <v>72287010</v>
      </c>
      <c r="B1160" s="6">
        <v>0.78800000000000003</v>
      </c>
      <c r="C1160" t="s">
        <v>150</v>
      </c>
      <c r="D1160" t="str">
        <f t="shared" si="18"/>
        <v>7228</v>
      </c>
    </row>
    <row r="1161" spans="1:4">
      <c r="A1161" s="28">
        <v>72287010</v>
      </c>
      <c r="B1161" s="6">
        <v>0.44600000000000001</v>
      </c>
      <c r="C1161" t="s">
        <v>151</v>
      </c>
      <c r="D1161" t="str">
        <f t="shared" si="18"/>
        <v>7228</v>
      </c>
    </row>
    <row r="1162" spans="1:4">
      <c r="A1162" s="28">
        <v>72287010</v>
      </c>
      <c r="B1162" s="6">
        <v>0.98599999999999999</v>
      </c>
      <c r="C1162" t="s">
        <v>152</v>
      </c>
      <c r="D1162" t="str">
        <f t="shared" si="18"/>
        <v>7228</v>
      </c>
    </row>
    <row r="1163" spans="1:4">
      <c r="A1163" s="28">
        <v>72287010</v>
      </c>
      <c r="B1163" s="6">
        <v>1.446</v>
      </c>
      <c r="C1163" t="s">
        <v>153</v>
      </c>
      <c r="D1163" t="str">
        <f t="shared" si="18"/>
        <v>7228</v>
      </c>
    </row>
    <row r="1164" spans="1:4">
      <c r="A1164" s="28">
        <v>72287010</v>
      </c>
      <c r="B1164" s="6">
        <v>0.77500000000000002</v>
      </c>
      <c r="C1164" t="s">
        <v>154</v>
      </c>
      <c r="D1164" t="str">
        <f t="shared" si="18"/>
        <v>7228</v>
      </c>
    </row>
    <row r="1165" spans="1:4">
      <c r="A1165" s="28">
        <v>72287010</v>
      </c>
      <c r="B1165" s="6">
        <v>0.433</v>
      </c>
      <c r="C1165" t="s">
        <v>155</v>
      </c>
      <c r="D1165" t="str">
        <f t="shared" si="18"/>
        <v>7228</v>
      </c>
    </row>
    <row r="1166" spans="1:4" ht="15" thickBot="1">
      <c r="A1166" s="26">
        <v>72287010</v>
      </c>
      <c r="B1166" s="5">
        <v>0.95399999999999996</v>
      </c>
      <c r="C1166" t="s">
        <v>156</v>
      </c>
      <c r="D1166" t="str">
        <f t="shared" si="18"/>
        <v>7228</v>
      </c>
    </row>
    <row r="1167" spans="1:4">
      <c r="A1167" s="25">
        <v>72287090</v>
      </c>
      <c r="B1167" s="4">
        <v>1.613</v>
      </c>
      <c r="C1167" t="s">
        <v>149</v>
      </c>
      <c r="D1167" t="str">
        <f t="shared" si="18"/>
        <v>7228</v>
      </c>
    </row>
    <row r="1168" spans="1:4">
      <c r="A1168" s="28">
        <v>72287090</v>
      </c>
      <c r="B1168" s="6">
        <v>0.78800000000000003</v>
      </c>
      <c r="C1168" t="s">
        <v>150</v>
      </c>
      <c r="D1168" t="str">
        <f t="shared" si="18"/>
        <v>7228</v>
      </c>
    </row>
    <row r="1169" spans="1:4">
      <c r="A1169" s="28">
        <v>72287090</v>
      </c>
      <c r="B1169" s="6">
        <v>0.44600000000000001</v>
      </c>
      <c r="C1169" t="s">
        <v>151</v>
      </c>
      <c r="D1169" t="str">
        <f t="shared" si="18"/>
        <v>7228</v>
      </c>
    </row>
    <row r="1170" spans="1:4">
      <c r="A1170" s="28">
        <v>72287090</v>
      </c>
      <c r="B1170" s="6">
        <v>0.98599999999999999</v>
      </c>
      <c r="C1170" t="s">
        <v>152</v>
      </c>
      <c r="D1170" t="str">
        <f t="shared" si="18"/>
        <v>7228</v>
      </c>
    </row>
    <row r="1171" spans="1:4">
      <c r="A1171" s="28">
        <v>72287090</v>
      </c>
      <c r="B1171" s="6">
        <v>1.446</v>
      </c>
      <c r="C1171" t="s">
        <v>153</v>
      </c>
      <c r="D1171" t="str">
        <f t="shared" si="18"/>
        <v>7228</v>
      </c>
    </row>
    <row r="1172" spans="1:4">
      <c r="A1172" s="28">
        <v>72287090</v>
      </c>
      <c r="B1172" s="6">
        <v>0.77500000000000002</v>
      </c>
      <c r="C1172" t="s">
        <v>154</v>
      </c>
      <c r="D1172" t="str">
        <f t="shared" si="18"/>
        <v>7228</v>
      </c>
    </row>
    <row r="1173" spans="1:4">
      <c r="A1173" s="28">
        <v>72287090</v>
      </c>
      <c r="B1173" s="6">
        <v>0.433</v>
      </c>
      <c r="C1173" t="s">
        <v>155</v>
      </c>
      <c r="D1173" t="str">
        <f t="shared" si="18"/>
        <v>7228</v>
      </c>
    </row>
    <row r="1174" spans="1:4" ht="15" thickBot="1">
      <c r="A1174" s="26">
        <v>72287090</v>
      </c>
      <c r="B1174" s="5">
        <v>0.95399999999999996</v>
      </c>
      <c r="C1174" t="s">
        <v>156</v>
      </c>
      <c r="D1174" t="str">
        <f t="shared" si="18"/>
        <v>7228</v>
      </c>
    </row>
    <row r="1175" spans="1:4">
      <c r="A1175" s="25">
        <v>72288000</v>
      </c>
      <c r="B1175" s="4">
        <v>1.613</v>
      </c>
      <c r="C1175" t="s">
        <v>149</v>
      </c>
      <c r="D1175" t="str">
        <f t="shared" si="18"/>
        <v>7228</v>
      </c>
    </row>
    <row r="1176" spans="1:4">
      <c r="A1176" s="28">
        <v>72288000</v>
      </c>
      <c r="B1176" s="6">
        <v>0.78800000000000003</v>
      </c>
      <c r="C1176" t="s">
        <v>150</v>
      </c>
      <c r="D1176" t="str">
        <f t="shared" si="18"/>
        <v>7228</v>
      </c>
    </row>
    <row r="1177" spans="1:4">
      <c r="A1177" s="28">
        <v>72288000</v>
      </c>
      <c r="B1177" s="6">
        <v>0.44600000000000001</v>
      </c>
      <c r="C1177" t="s">
        <v>151</v>
      </c>
      <c r="D1177" t="str">
        <f t="shared" si="18"/>
        <v>7228</v>
      </c>
    </row>
    <row r="1178" spans="1:4">
      <c r="A1178" s="28">
        <v>72288000</v>
      </c>
      <c r="B1178" s="6">
        <v>0.98599999999999999</v>
      </c>
      <c r="C1178" t="s">
        <v>152</v>
      </c>
      <c r="D1178" t="str">
        <f t="shared" si="18"/>
        <v>7228</v>
      </c>
    </row>
    <row r="1179" spans="1:4">
      <c r="A1179" s="28">
        <v>72288000</v>
      </c>
      <c r="B1179" s="6">
        <v>1.446</v>
      </c>
      <c r="C1179" t="s">
        <v>153</v>
      </c>
      <c r="D1179" t="str">
        <f t="shared" si="18"/>
        <v>7228</v>
      </c>
    </row>
    <row r="1180" spans="1:4">
      <c r="A1180" s="28">
        <v>72288000</v>
      </c>
      <c r="B1180" s="6">
        <v>0.77500000000000002</v>
      </c>
      <c r="C1180" t="s">
        <v>154</v>
      </c>
      <c r="D1180" t="str">
        <f t="shared" si="18"/>
        <v>7228</v>
      </c>
    </row>
    <row r="1181" spans="1:4">
      <c r="A1181" s="28">
        <v>72288000</v>
      </c>
      <c r="B1181" s="6">
        <v>0.433</v>
      </c>
      <c r="C1181" t="s">
        <v>155</v>
      </c>
      <c r="D1181" t="str">
        <f t="shared" si="18"/>
        <v>7228</v>
      </c>
    </row>
    <row r="1182" spans="1:4" ht="15" thickBot="1">
      <c r="A1182" s="26">
        <v>72288000</v>
      </c>
      <c r="B1182" s="5">
        <v>0.95399999999999996</v>
      </c>
      <c r="C1182" t="s">
        <v>156</v>
      </c>
      <c r="D1182" t="str">
        <f t="shared" si="18"/>
        <v>7228</v>
      </c>
    </row>
    <row r="1183" spans="1:4">
      <c r="A1183" s="25">
        <v>72292000</v>
      </c>
      <c r="B1183" s="4">
        <v>1.613</v>
      </c>
      <c r="C1183" t="s">
        <v>149</v>
      </c>
      <c r="D1183" t="str">
        <f t="shared" si="18"/>
        <v>7229</v>
      </c>
    </row>
    <row r="1184" spans="1:4">
      <c r="A1184" s="28">
        <v>72292000</v>
      </c>
      <c r="B1184" s="6">
        <v>0.78800000000000003</v>
      </c>
      <c r="C1184" t="s">
        <v>150</v>
      </c>
      <c r="D1184" t="str">
        <f t="shared" si="18"/>
        <v>7229</v>
      </c>
    </row>
    <row r="1185" spans="1:4">
      <c r="A1185" s="28">
        <v>72292000</v>
      </c>
      <c r="B1185" s="6">
        <v>0.44600000000000001</v>
      </c>
      <c r="C1185" t="s">
        <v>151</v>
      </c>
      <c r="D1185" t="str">
        <f t="shared" si="18"/>
        <v>7229</v>
      </c>
    </row>
    <row r="1186" spans="1:4">
      <c r="A1186" s="28">
        <v>72292000</v>
      </c>
      <c r="B1186" s="6">
        <v>0.98599999999999999</v>
      </c>
      <c r="C1186" t="s">
        <v>152</v>
      </c>
      <c r="D1186" t="str">
        <f t="shared" si="18"/>
        <v>7229</v>
      </c>
    </row>
    <row r="1187" spans="1:4">
      <c r="A1187" s="28">
        <v>72292000</v>
      </c>
      <c r="B1187" s="6">
        <v>1.446</v>
      </c>
      <c r="C1187" t="s">
        <v>153</v>
      </c>
      <c r="D1187" t="str">
        <f t="shared" si="18"/>
        <v>7229</v>
      </c>
    </row>
    <row r="1188" spans="1:4">
      <c r="A1188" s="28">
        <v>72292000</v>
      </c>
      <c r="B1188" s="6">
        <v>0.77500000000000002</v>
      </c>
      <c r="C1188" t="s">
        <v>154</v>
      </c>
      <c r="D1188" t="str">
        <f t="shared" si="18"/>
        <v>7229</v>
      </c>
    </row>
    <row r="1189" spans="1:4">
      <c r="A1189" s="28">
        <v>72292000</v>
      </c>
      <c r="B1189" s="6">
        <v>0.433</v>
      </c>
      <c r="C1189" t="s">
        <v>155</v>
      </c>
      <c r="D1189" t="str">
        <f t="shared" si="18"/>
        <v>7229</v>
      </c>
    </row>
    <row r="1190" spans="1:4" ht="15" thickBot="1">
      <c r="A1190" s="26">
        <v>72292000</v>
      </c>
      <c r="B1190" s="5">
        <v>0.95399999999999996</v>
      </c>
      <c r="C1190" t="s">
        <v>156</v>
      </c>
      <c r="D1190" t="str">
        <f t="shared" si="18"/>
        <v>7229</v>
      </c>
    </row>
    <row r="1191" spans="1:4">
      <c r="A1191" s="25">
        <v>72299020</v>
      </c>
      <c r="B1191" s="4">
        <v>1.613</v>
      </c>
      <c r="C1191" t="s">
        <v>149</v>
      </c>
      <c r="D1191" t="str">
        <f t="shared" si="18"/>
        <v>7229</v>
      </c>
    </row>
    <row r="1192" spans="1:4">
      <c r="A1192" s="28">
        <v>72299020</v>
      </c>
      <c r="B1192" s="6">
        <v>0.78800000000000003</v>
      </c>
      <c r="C1192" t="s">
        <v>150</v>
      </c>
      <c r="D1192" t="str">
        <f t="shared" si="18"/>
        <v>7229</v>
      </c>
    </row>
    <row r="1193" spans="1:4">
      <c r="A1193" s="28">
        <v>72299020</v>
      </c>
      <c r="B1193" s="6">
        <v>0.44600000000000001</v>
      </c>
      <c r="C1193" t="s">
        <v>151</v>
      </c>
      <c r="D1193" t="str">
        <f t="shared" si="18"/>
        <v>7229</v>
      </c>
    </row>
    <row r="1194" spans="1:4">
      <c r="A1194" s="28">
        <v>72299020</v>
      </c>
      <c r="B1194" s="6">
        <v>0.98599999999999999</v>
      </c>
      <c r="C1194" t="s">
        <v>152</v>
      </c>
      <c r="D1194" t="str">
        <f t="shared" si="18"/>
        <v>7229</v>
      </c>
    </row>
    <row r="1195" spans="1:4">
      <c r="A1195" s="28">
        <v>72299020</v>
      </c>
      <c r="B1195" s="6">
        <v>1.446</v>
      </c>
      <c r="C1195" t="s">
        <v>153</v>
      </c>
      <c r="D1195" t="str">
        <f t="shared" si="18"/>
        <v>7229</v>
      </c>
    </row>
    <row r="1196" spans="1:4">
      <c r="A1196" s="28">
        <v>72299020</v>
      </c>
      <c r="B1196" s="6">
        <v>0.77500000000000002</v>
      </c>
      <c r="C1196" t="s">
        <v>154</v>
      </c>
      <c r="D1196" t="str">
        <f t="shared" si="18"/>
        <v>7229</v>
      </c>
    </row>
    <row r="1197" spans="1:4">
      <c r="A1197" s="28">
        <v>72299020</v>
      </c>
      <c r="B1197" s="6">
        <v>0.433</v>
      </c>
      <c r="C1197" t="s">
        <v>155</v>
      </c>
      <c r="D1197" t="str">
        <f t="shared" si="18"/>
        <v>7229</v>
      </c>
    </row>
    <row r="1198" spans="1:4" ht="15" thickBot="1">
      <c r="A1198" s="26">
        <v>72299020</v>
      </c>
      <c r="B1198" s="5">
        <v>0.95399999999999996</v>
      </c>
      <c r="C1198" t="s">
        <v>156</v>
      </c>
      <c r="D1198" t="str">
        <f t="shared" si="18"/>
        <v>7229</v>
      </c>
    </row>
    <row r="1199" spans="1:4">
      <c r="A1199" s="25">
        <v>72299050</v>
      </c>
      <c r="B1199" s="4">
        <v>1.4350000000000001</v>
      </c>
      <c r="C1199" t="s">
        <v>20</v>
      </c>
      <c r="D1199" t="str">
        <f t="shared" si="18"/>
        <v>7229</v>
      </c>
    </row>
    <row r="1200" spans="1:4">
      <c r="A1200" s="28">
        <v>72299050</v>
      </c>
      <c r="B1200" s="6">
        <v>0.54600000000000004</v>
      </c>
      <c r="C1200" t="s">
        <v>148</v>
      </c>
      <c r="D1200" t="str">
        <f t="shared" si="18"/>
        <v>7229</v>
      </c>
    </row>
    <row r="1201" spans="1:4" ht="15" thickBot="1">
      <c r="A1201" s="26">
        <v>72299050</v>
      </c>
      <c r="B1201" s="5">
        <v>0.13700000000000001</v>
      </c>
      <c r="C1201" t="s">
        <v>29</v>
      </c>
      <c r="D1201" t="str">
        <f t="shared" si="18"/>
        <v>7229</v>
      </c>
    </row>
    <row r="1202" spans="1:4">
      <c r="A1202" s="25">
        <v>72299090</v>
      </c>
      <c r="B1202" s="4">
        <v>1.613</v>
      </c>
      <c r="C1202" t="s">
        <v>149</v>
      </c>
      <c r="D1202" t="str">
        <f t="shared" si="18"/>
        <v>7229</v>
      </c>
    </row>
    <row r="1203" spans="1:4">
      <c r="A1203" s="28">
        <v>72299090</v>
      </c>
      <c r="B1203" s="6">
        <v>0.78800000000000003</v>
      </c>
      <c r="C1203" t="s">
        <v>150</v>
      </c>
      <c r="D1203" t="str">
        <f t="shared" si="18"/>
        <v>7229</v>
      </c>
    </row>
    <row r="1204" spans="1:4">
      <c r="A1204" s="28">
        <v>72299090</v>
      </c>
      <c r="B1204" s="6">
        <v>0.44600000000000001</v>
      </c>
      <c r="C1204" t="s">
        <v>151</v>
      </c>
      <c r="D1204" t="str">
        <f t="shared" si="18"/>
        <v>7229</v>
      </c>
    </row>
    <row r="1205" spans="1:4">
      <c r="A1205" s="28">
        <v>72299090</v>
      </c>
      <c r="B1205" s="6">
        <v>0.98599999999999999</v>
      </c>
      <c r="C1205" t="s">
        <v>152</v>
      </c>
      <c r="D1205" t="str">
        <f t="shared" si="18"/>
        <v>7229</v>
      </c>
    </row>
    <row r="1206" spans="1:4">
      <c r="A1206" s="28">
        <v>72299090</v>
      </c>
      <c r="B1206" s="6">
        <v>1.446</v>
      </c>
      <c r="C1206" t="s">
        <v>153</v>
      </c>
      <c r="D1206" t="str">
        <f t="shared" si="18"/>
        <v>7229</v>
      </c>
    </row>
    <row r="1207" spans="1:4">
      <c r="A1207" s="28">
        <v>72299090</v>
      </c>
      <c r="B1207" s="6">
        <v>0.77500000000000002</v>
      </c>
      <c r="C1207" t="s">
        <v>154</v>
      </c>
      <c r="D1207" t="str">
        <f t="shared" si="18"/>
        <v>7229</v>
      </c>
    </row>
    <row r="1208" spans="1:4">
      <c r="A1208" s="28">
        <v>72299090</v>
      </c>
      <c r="B1208" s="6">
        <v>0.433</v>
      </c>
      <c r="C1208" t="s">
        <v>155</v>
      </c>
      <c r="D1208" t="str">
        <f t="shared" si="18"/>
        <v>7229</v>
      </c>
    </row>
    <row r="1209" spans="1:4" ht="15" thickBot="1">
      <c r="A1209" s="26">
        <v>72299090</v>
      </c>
      <c r="B1209" s="5">
        <v>0.95399999999999996</v>
      </c>
      <c r="C1209" t="s">
        <v>156</v>
      </c>
      <c r="D1209" t="str">
        <f t="shared" si="18"/>
        <v>7229</v>
      </c>
    </row>
    <row r="1210" spans="1:4">
      <c r="A1210" s="25">
        <v>73011000</v>
      </c>
      <c r="B1210" s="4">
        <v>1.458</v>
      </c>
      <c r="C1210" t="s">
        <v>20</v>
      </c>
      <c r="D1210" t="str">
        <f t="shared" si="18"/>
        <v>7301</v>
      </c>
    </row>
    <row r="1211" spans="1:4">
      <c r="A1211" s="28">
        <v>73011000</v>
      </c>
      <c r="B1211" s="6">
        <v>0.53300000000000003</v>
      </c>
      <c r="C1211" t="s">
        <v>148</v>
      </c>
      <c r="D1211" t="str">
        <f t="shared" si="18"/>
        <v>7301</v>
      </c>
    </row>
    <row r="1212" spans="1:4" ht="15" thickBot="1">
      <c r="A1212" s="26">
        <v>73011000</v>
      </c>
      <c r="B1212" s="5">
        <v>0.108</v>
      </c>
      <c r="C1212" t="s">
        <v>29</v>
      </c>
      <c r="D1212" t="str">
        <f t="shared" si="18"/>
        <v>7301</v>
      </c>
    </row>
    <row r="1213" spans="1:4">
      <c r="A1213" s="25">
        <v>73012000</v>
      </c>
      <c r="B1213" s="4">
        <v>1.458</v>
      </c>
      <c r="C1213" t="s">
        <v>20</v>
      </c>
      <c r="D1213" t="str">
        <f t="shared" si="18"/>
        <v>7301</v>
      </c>
    </row>
    <row r="1214" spans="1:4">
      <c r="A1214" s="28">
        <v>73012000</v>
      </c>
      <c r="B1214" s="6">
        <v>0.53300000000000003</v>
      </c>
      <c r="C1214" t="s">
        <v>148</v>
      </c>
      <c r="D1214" t="str">
        <f t="shared" si="18"/>
        <v>7301</v>
      </c>
    </row>
    <row r="1215" spans="1:4" ht="15" thickBot="1">
      <c r="A1215" s="26">
        <v>73012000</v>
      </c>
      <c r="B1215" s="5">
        <v>0.108</v>
      </c>
      <c r="C1215" t="s">
        <v>29</v>
      </c>
      <c r="D1215" t="str">
        <f t="shared" si="18"/>
        <v>7301</v>
      </c>
    </row>
    <row r="1216" spans="1:4">
      <c r="A1216" s="25">
        <v>73021010</v>
      </c>
      <c r="B1216" s="4">
        <v>1.383</v>
      </c>
      <c r="C1216" t="s">
        <v>20</v>
      </c>
      <c r="D1216" t="str">
        <f t="shared" si="18"/>
        <v>7302</v>
      </c>
    </row>
    <row r="1217" spans="1:4">
      <c r="A1217" s="28">
        <v>73021010</v>
      </c>
      <c r="B1217" s="6">
        <v>0.49399999999999999</v>
      </c>
      <c r="C1217" t="s">
        <v>148</v>
      </c>
      <c r="D1217" t="str">
        <f t="shared" si="18"/>
        <v>7302</v>
      </c>
    </row>
    <row r="1218" spans="1:4" ht="15" thickBot="1">
      <c r="A1218" s="26">
        <v>73021010</v>
      </c>
      <c r="B1218" s="5">
        <v>8.5000000000000006E-2</v>
      </c>
      <c r="C1218" t="s">
        <v>29</v>
      </c>
      <c r="D1218" t="str">
        <f t="shared" ref="D1218:D1281" si="19">LEFT(A1218,4)</f>
        <v>7302</v>
      </c>
    </row>
    <row r="1219" spans="1:4">
      <c r="A1219" s="25">
        <v>73021022</v>
      </c>
      <c r="B1219" s="4">
        <v>1.383</v>
      </c>
      <c r="C1219" t="s">
        <v>20</v>
      </c>
      <c r="D1219" t="str">
        <f t="shared" si="19"/>
        <v>7302</v>
      </c>
    </row>
    <row r="1220" spans="1:4">
      <c r="A1220" s="28">
        <v>73021022</v>
      </c>
      <c r="B1220" s="6">
        <v>0.49399999999999999</v>
      </c>
      <c r="C1220" t="s">
        <v>148</v>
      </c>
      <c r="D1220" t="str">
        <f t="shared" si="19"/>
        <v>7302</v>
      </c>
    </row>
    <row r="1221" spans="1:4" ht="15" thickBot="1">
      <c r="A1221" s="26">
        <v>73021022</v>
      </c>
      <c r="B1221" s="5">
        <v>8.5000000000000006E-2</v>
      </c>
      <c r="C1221" t="s">
        <v>29</v>
      </c>
      <c r="D1221" t="str">
        <f t="shared" si="19"/>
        <v>7302</v>
      </c>
    </row>
    <row r="1222" spans="1:4">
      <c r="A1222" s="25">
        <v>73021028</v>
      </c>
      <c r="B1222" s="4">
        <v>1.383</v>
      </c>
      <c r="C1222" t="s">
        <v>20</v>
      </c>
      <c r="D1222" t="str">
        <f t="shared" si="19"/>
        <v>7302</v>
      </c>
    </row>
    <row r="1223" spans="1:4">
      <c r="A1223" s="28">
        <v>73021028</v>
      </c>
      <c r="B1223" s="6">
        <v>0.49399999999999999</v>
      </c>
      <c r="C1223" t="s">
        <v>148</v>
      </c>
      <c r="D1223" t="str">
        <f t="shared" si="19"/>
        <v>7302</v>
      </c>
    </row>
    <row r="1224" spans="1:4" ht="15" thickBot="1">
      <c r="A1224" s="26">
        <v>73021028</v>
      </c>
      <c r="B1224" s="5">
        <v>8.5000000000000006E-2</v>
      </c>
      <c r="C1224" t="s">
        <v>29</v>
      </c>
      <c r="D1224" t="str">
        <f t="shared" si="19"/>
        <v>7302</v>
      </c>
    </row>
    <row r="1225" spans="1:4">
      <c r="A1225" s="25">
        <v>73021040</v>
      </c>
      <c r="B1225" s="4">
        <v>1.383</v>
      </c>
      <c r="C1225" t="s">
        <v>20</v>
      </c>
      <c r="D1225" t="str">
        <f t="shared" si="19"/>
        <v>7302</v>
      </c>
    </row>
    <row r="1226" spans="1:4">
      <c r="A1226" s="28">
        <v>73021040</v>
      </c>
      <c r="B1226" s="6">
        <v>0.49399999999999999</v>
      </c>
      <c r="C1226" t="s">
        <v>148</v>
      </c>
      <c r="D1226" t="str">
        <f t="shared" si="19"/>
        <v>7302</v>
      </c>
    </row>
    <row r="1227" spans="1:4" ht="15" thickBot="1">
      <c r="A1227" s="26">
        <v>73021040</v>
      </c>
      <c r="B1227" s="5">
        <v>8.5000000000000006E-2</v>
      </c>
      <c r="C1227" t="s">
        <v>29</v>
      </c>
      <c r="D1227" t="str">
        <f t="shared" si="19"/>
        <v>7302</v>
      </c>
    </row>
    <row r="1228" spans="1:4">
      <c r="A1228" s="25">
        <v>73021050</v>
      </c>
      <c r="B1228" s="4">
        <v>1.383</v>
      </c>
      <c r="C1228" t="s">
        <v>20</v>
      </c>
      <c r="D1228" t="str">
        <f t="shared" si="19"/>
        <v>7302</v>
      </c>
    </row>
    <row r="1229" spans="1:4">
      <c r="A1229" s="28">
        <v>73021050</v>
      </c>
      <c r="B1229" s="6">
        <v>0.49399999999999999</v>
      </c>
      <c r="C1229" t="s">
        <v>148</v>
      </c>
      <c r="D1229" t="str">
        <f t="shared" si="19"/>
        <v>7302</v>
      </c>
    </row>
    <row r="1230" spans="1:4" ht="15" thickBot="1">
      <c r="A1230" s="26">
        <v>73021050</v>
      </c>
      <c r="B1230" s="5">
        <v>8.5000000000000006E-2</v>
      </c>
      <c r="C1230" t="s">
        <v>29</v>
      </c>
      <c r="D1230" t="str">
        <f t="shared" si="19"/>
        <v>7302</v>
      </c>
    </row>
    <row r="1231" spans="1:4">
      <c r="A1231" s="25">
        <v>73021090</v>
      </c>
      <c r="B1231" s="4">
        <v>1.383</v>
      </c>
      <c r="C1231" t="s">
        <v>20</v>
      </c>
      <c r="D1231" t="str">
        <f t="shared" si="19"/>
        <v>7302</v>
      </c>
    </row>
    <row r="1232" spans="1:4">
      <c r="A1232" s="28">
        <v>73021090</v>
      </c>
      <c r="B1232" s="6">
        <v>0.49399999999999999</v>
      </c>
      <c r="C1232" t="s">
        <v>148</v>
      </c>
      <c r="D1232" t="str">
        <f t="shared" si="19"/>
        <v>7302</v>
      </c>
    </row>
    <row r="1233" spans="1:4" ht="15" thickBot="1">
      <c r="A1233" s="26">
        <v>73021090</v>
      </c>
      <c r="B1233" s="5">
        <v>8.5000000000000006E-2</v>
      </c>
      <c r="C1233" t="s">
        <v>29</v>
      </c>
      <c r="D1233" t="str">
        <f t="shared" si="19"/>
        <v>7302</v>
      </c>
    </row>
    <row r="1234" spans="1:4">
      <c r="A1234" s="25">
        <v>73023000</v>
      </c>
      <c r="B1234" s="4">
        <v>1.383</v>
      </c>
      <c r="C1234" t="s">
        <v>20</v>
      </c>
      <c r="D1234" t="str">
        <f t="shared" si="19"/>
        <v>7302</v>
      </c>
    </row>
    <row r="1235" spans="1:4">
      <c r="A1235" s="28">
        <v>73023000</v>
      </c>
      <c r="B1235" s="6">
        <v>0.49399999999999999</v>
      </c>
      <c r="C1235" t="s">
        <v>148</v>
      </c>
      <c r="D1235" t="str">
        <f t="shared" si="19"/>
        <v>7302</v>
      </c>
    </row>
    <row r="1236" spans="1:4" ht="15" thickBot="1">
      <c r="A1236" s="26">
        <v>73023000</v>
      </c>
      <c r="B1236" s="5">
        <v>8.5000000000000006E-2</v>
      </c>
      <c r="C1236" t="s">
        <v>29</v>
      </c>
      <c r="D1236" t="str">
        <f t="shared" si="19"/>
        <v>7302</v>
      </c>
    </row>
    <row r="1237" spans="1:4">
      <c r="A1237" s="25">
        <v>73024000</v>
      </c>
      <c r="B1237" s="4">
        <v>1.383</v>
      </c>
      <c r="C1237" t="s">
        <v>20</v>
      </c>
      <c r="D1237" t="str">
        <f t="shared" si="19"/>
        <v>7302</v>
      </c>
    </row>
    <row r="1238" spans="1:4">
      <c r="A1238" s="28">
        <v>73024000</v>
      </c>
      <c r="B1238" s="6">
        <v>0.49399999999999999</v>
      </c>
      <c r="C1238" t="s">
        <v>148</v>
      </c>
      <c r="D1238" t="str">
        <f t="shared" si="19"/>
        <v>7302</v>
      </c>
    </row>
    <row r="1239" spans="1:4" ht="15" thickBot="1">
      <c r="A1239" s="26">
        <v>73024000</v>
      </c>
      <c r="B1239" s="5">
        <v>8.5000000000000006E-2</v>
      </c>
      <c r="C1239" t="s">
        <v>29</v>
      </c>
      <c r="D1239" t="str">
        <f t="shared" si="19"/>
        <v>7302</v>
      </c>
    </row>
    <row r="1240" spans="1:4">
      <c r="A1240" s="25">
        <v>73029000</v>
      </c>
      <c r="B1240" s="4">
        <v>1.383</v>
      </c>
      <c r="C1240" t="s">
        <v>20</v>
      </c>
      <c r="D1240" t="str">
        <f t="shared" si="19"/>
        <v>7302</v>
      </c>
    </row>
    <row r="1241" spans="1:4">
      <c r="A1241" s="28">
        <v>73029000</v>
      </c>
      <c r="B1241" s="6">
        <v>0.49399999999999999</v>
      </c>
      <c r="C1241" t="s">
        <v>148</v>
      </c>
      <c r="D1241" t="str">
        <f t="shared" si="19"/>
        <v>7302</v>
      </c>
    </row>
    <row r="1242" spans="1:4" ht="15" thickBot="1">
      <c r="A1242" s="26">
        <v>73029000</v>
      </c>
      <c r="B1242" s="5">
        <v>8.5000000000000006E-2</v>
      </c>
      <c r="C1242" t="s">
        <v>29</v>
      </c>
      <c r="D1242" t="str">
        <f t="shared" si="19"/>
        <v>7302</v>
      </c>
    </row>
    <row r="1243" spans="1:4" ht="15" thickBot="1">
      <c r="A1243" s="15">
        <v>73030010</v>
      </c>
      <c r="B1243" s="5">
        <v>1.484</v>
      </c>
      <c r="D1243" t="str">
        <f t="shared" si="19"/>
        <v>7303</v>
      </c>
    </row>
    <row r="1244" spans="1:4" ht="15" thickBot="1">
      <c r="A1244" s="15">
        <v>73030090</v>
      </c>
      <c r="B1244" s="5">
        <v>1.484</v>
      </c>
      <c r="D1244" t="str">
        <f t="shared" si="19"/>
        <v>7303</v>
      </c>
    </row>
    <row r="1245" spans="1:4">
      <c r="A1245" s="25">
        <v>73041100</v>
      </c>
      <c r="B1245" s="4">
        <v>1.173</v>
      </c>
      <c r="D1245" t="str">
        <f t="shared" si="19"/>
        <v>7304</v>
      </c>
    </row>
    <row r="1246" spans="1:4" ht="15" thickBot="1">
      <c r="A1246" s="26">
        <v>73041100</v>
      </c>
      <c r="B1246" s="5">
        <v>1.135</v>
      </c>
      <c r="D1246" t="str">
        <f t="shared" si="19"/>
        <v>7304</v>
      </c>
    </row>
    <row r="1247" spans="1:4">
      <c r="A1247" s="25">
        <v>73041910</v>
      </c>
      <c r="B1247" s="4">
        <v>1.383</v>
      </c>
      <c r="C1247" t="s">
        <v>20</v>
      </c>
      <c r="D1247" t="str">
        <f t="shared" si="19"/>
        <v>7304</v>
      </c>
    </row>
    <row r="1248" spans="1:4">
      <c r="A1248" s="28">
        <v>73041910</v>
      </c>
      <c r="B1248" s="6">
        <v>0.49399999999999999</v>
      </c>
      <c r="C1248" t="s">
        <v>148</v>
      </c>
      <c r="D1248" t="str">
        <f t="shared" si="19"/>
        <v>7304</v>
      </c>
    </row>
    <row r="1249" spans="1:4" ht="15" thickBot="1">
      <c r="A1249" s="26">
        <v>73041910</v>
      </c>
      <c r="B1249" s="5">
        <v>8.5000000000000006E-2</v>
      </c>
      <c r="C1249" t="s">
        <v>29</v>
      </c>
      <c r="D1249" t="str">
        <f t="shared" si="19"/>
        <v>7304</v>
      </c>
    </row>
    <row r="1250" spans="1:4">
      <c r="A1250" s="25">
        <v>73041930</v>
      </c>
      <c r="B1250" s="4">
        <v>1.383</v>
      </c>
      <c r="C1250" t="s">
        <v>20</v>
      </c>
      <c r="D1250" t="str">
        <f t="shared" si="19"/>
        <v>7304</v>
      </c>
    </row>
    <row r="1251" spans="1:4">
      <c r="A1251" s="28">
        <v>73041930</v>
      </c>
      <c r="B1251" s="6">
        <v>0.49399999999999999</v>
      </c>
      <c r="C1251" t="s">
        <v>148</v>
      </c>
      <c r="D1251" t="str">
        <f t="shared" si="19"/>
        <v>7304</v>
      </c>
    </row>
    <row r="1252" spans="1:4" ht="15" thickBot="1">
      <c r="A1252" s="26">
        <v>73041930</v>
      </c>
      <c r="B1252" s="5">
        <v>8.5000000000000006E-2</v>
      </c>
      <c r="C1252" t="s">
        <v>29</v>
      </c>
      <c r="D1252" t="str">
        <f t="shared" si="19"/>
        <v>7304</v>
      </c>
    </row>
    <row r="1253" spans="1:4">
      <c r="A1253" s="25">
        <v>73041990</v>
      </c>
      <c r="B1253" s="4">
        <v>1.383</v>
      </c>
      <c r="C1253" t="s">
        <v>20</v>
      </c>
      <c r="D1253" t="str">
        <f t="shared" si="19"/>
        <v>7304</v>
      </c>
    </row>
    <row r="1254" spans="1:4">
      <c r="A1254" s="28">
        <v>73041990</v>
      </c>
      <c r="B1254" s="6">
        <v>0.49399999999999999</v>
      </c>
      <c r="C1254" t="s">
        <v>148</v>
      </c>
      <c r="D1254" t="str">
        <f t="shared" si="19"/>
        <v>7304</v>
      </c>
    </row>
    <row r="1255" spans="1:4" ht="15" thickBot="1">
      <c r="A1255" s="26">
        <v>73041990</v>
      </c>
      <c r="B1255" s="5">
        <v>8.5000000000000006E-2</v>
      </c>
      <c r="C1255" t="s">
        <v>29</v>
      </c>
      <c r="D1255" t="str">
        <f t="shared" si="19"/>
        <v>7304</v>
      </c>
    </row>
    <row r="1256" spans="1:4">
      <c r="A1256" s="25">
        <v>73042200</v>
      </c>
      <c r="B1256" s="4">
        <v>1.173</v>
      </c>
      <c r="D1256" t="str">
        <f t="shared" si="19"/>
        <v>7304</v>
      </c>
    </row>
    <row r="1257" spans="1:4" ht="15" thickBot="1">
      <c r="A1257" s="26">
        <v>73042200</v>
      </c>
      <c r="B1257" s="5">
        <v>1.135</v>
      </c>
      <c r="D1257" t="str">
        <f t="shared" si="19"/>
        <v>7304</v>
      </c>
    </row>
    <row r="1258" spans="1:4">
      <c r="A1258" s="25">
        <v>73042300</v>
      </c>
      <c r="B1258" s="4">
        <v>1.383</v>
      </c>
      <c r="C1258" t="s">
        <v>20</v>
      </c>
      <c r="D1258" t="str">
        <f t="shared" si="19"/>
        <v>7304</v>
      </c>
    </row>
    <row r="1259" spans="1:4">
      <c r="A1259" s="28">
        <v>73042300</v>
      </c>
      <c r="B1259" s="6">
        <v>0.49399999999999999</v>
      </c>
      <c r="C1259" t="s">
        <v>148</v>
      </c>
      <c r="D1259" t="str">
        <f t="shared" si="19"/>
        <v>7304</v>
      </c>
    </row>
    <row r="1260" spans="1:4" ht="15" thickBot="1">
      <c r="A1260" s="26">
        <v>73042300</v>
      </c>
      <c r="B1260" s="5">
        <v>8.5000000000000006E-2</v>
      </c>
      <c r="C1260" t="s">
        <v>29</v>
      </c>
      <c r="D1260" t="str">
        <f t="shared" si="19"/>
        <v>7304</v>
      </c>
    </row>
    <row r="1261" spans="1:4">
      <c r="A1261" s="25">
        <v>73042400</v>
      </c>
      <c r="B1261" s="4">
        <v>1.173</v>
      </c>
      <c r="D1261" t="str">
        <f t="shared" si="19"/>
        <v>7304</v>
      </c>
    </row>
    <row r="1262" spans="1:4" ht="15" thickBot="1">
      <c r="A1262" s="26">
        <v>73042400</v>
      </c>
      <c r="B1262" s="5">
        <v>1.135</v>
      </c>
      <c r="D1262" t="str">
        <f t="shared" si="19"/>
        <v>7304</v>
      </c>
    </row>
    <row r="1263" spans="1:4">
      <c r="A1263" s="25">
        <v>73042910</v>
      </c>
      <c r="B1263" s="4">
        <v>1.383</v>
      </c>
      <c r="C1263" t="s">
        <v>20</v>
      </c>
      <c r="D1263" t="str">
        <f t="shared" si="19"/>
        <v>7304</v>
      </c>
    </row>
    <row r="1264" spans="1:4">
      <c r="A1264" s="28">
        <v>73042910</v>
      </c>
      <c r="B1264" s="6">
        <v>0.49399999999999999</v>
      </c>
      <c r="C1264" t="s">
        <v>148</v>
      </c>
      <c r="D1264" t="str">
        <f t="shared" si="19"/>
        <v>7304</v>
      </c>
    </row>
    <row r="1265" spans="1:4" ht="15" thickBot="1">
      <c r="A1265" s="26">
        <v>73042910</v>
      </c>
      <c r="B1265" s="5">
        <v>8.5000000000000006E-2</v>
      </c>
      <c r="C1265" t="s">
        <v>29</v>
      </c>
      <c r="D1265" t="str">
        <f t="shared" si="19"/>
        <v>7304</v>
      </c>
    </row>
    <row r="1266" spans="1:4">
      <c r="A1266" s="25">
        <v>73042930</v>
      </c>
      <c r="B1266" s="4">
        <v>1.383</v>
      </c>
      <c r="C1266" t="s">
        <v>20</v>
      </c>
      <c r="D1266" t="str">
        <f t="shared" si="19"/>
        <v>7304</v>
      </c>
    </row>
    <row r="1267" spans="1:4">
      <c r="A1267" s="28">
        <v>73042930</v>
      </c>
      <c r="B1267" s="6">
        <v>0.49399999999999999</v>
      </c>
      <c r="C1267" t="s">
        <v>148</v>
      </c>
      <c r="D1267" t="str">
        <f t="shared" si="19"/>
        <v>7304</v>
      </c>
    </row>
    <row r="1268" spans="1:4" ht="15" thickBot="1">
      <c r="A1268" s="26">
        <v>73042930</v>
      </c>
      <c r="B1268" s="5">
        <v>8.5000000000000006E-2</v>
      </c>
      <c r="C1268" t="s">
        <v>29</v>
      </c>
      <c r="D1268" t="str">
        <f t="shared" si="19"/>
        <v>7304</v>
      </c>
    </row>
    <row r="1269" spans="1:4">
      <c r="A1269" s="25">
        <v>73042990</v>
      </c>
      <c r="B1269" s="4">
        <v>1.383</v>
      </c>
      <c r="C1269" t="s">
        <v>20</v>
      </c>
      <c r="D1269" t="str">
        <f t="shared" si="19"/>
        <v>7304</v>
      </c>
    </row>
    <row r="1270" spans="1:4">
      <c r="A1270" s="28">
        <v>73042990</v>
      </c>
      <c r="B1270" s="6">
        <v>0.49399999999999999</v>
      </c>
      <c r="C1270" t="s">
        <v>148</v>
      </c>
      <c r="D1270" t="str">
        <f t="shared" si="19"/>
        <v>7304</v>
      </c>
    </row>
    <row r="1271" spans="1:4" ht="15" thickBot="1">
      <c r="A1271" s="26">
        <v>73042990</v>
      </c>
      <c r="B1271" s="5">
        <v>8.5000000000000006E-2</v>
      </c>
      <c r="C1271" t="s">
        <v>29</v>
      </c>
      <c r="D1271" t="str">
        <f t="shared" si="19"/>
        <v>7304</v>
      </c>
    </row>
    <row r="1272" spans="1:4">
      <c r="A1272" s="25">
        <v>73043120</v>
      </c>
      <c r="B1272" s="4">
        <v>1.383</v>
      </c>
      <c r="C1272" t="s">
        <v>20</v>
      </c>
      <c r="D1272" t="str">
        <f t="shared" si="19"/>
        <v>7304</v>
      </c>
    </row>
    <row r="1273" spans="1:4">
      <c r="A1273" s="28">
        <v>73043120</v>
      </c>
      <c r="B1273" s="6">
        <v>0.49399999999999999</v>
      </c>
      <c r="C1273" t="s">
        <v>148</v>
      </c>
      <c r="D1273" t="str">
        <f t="shared" si="19"/>
        <v>7304</v>
      </c>
    </row>
    <row r="1274" spans="1:4" ht="15" thickBot="1">
      <c r="A1274" s="26">
        <v>73043120</v>
      </c>
      <c r="B1274" s="5">
        <v>8.5000000000000006E-2</v>
      </c>
      <c r="C1274" t="s">
        <v>29</v>
      </c>
      <c r="D1274" t="str">
        <f t="shared" si="19"/>
        <v>7304</v>
      </c>
    </row>
    <row r="1275" spans="1:4">
      <c r="A1275" s="25">
        <v>73043180</v>
      </c>
      <c r="B1275" s="4">
        <v>1.383</v>
      </c>
      <c r="C1275" t="s">
        <v>20</v>
      </c>
      <c r="D1275" t="str">
        <f t="shared" si="19"/>
        <v>7304</v>
      </c>
    </row>
    <row r="1276" spans="1:4">
      <c r="A1276" s="28">
        <v>73043180</v>
      </c>
      <c r="B1276" s="6">
        <v>0.49399999999999999</v>
      </c>
      <c r="C1276" t="s">
        <v>148</v>
      </c>
      <c r="D1276" t="str">
        <f t="shared" si="19"/>
        <v>7304</v>
      </c>
    </row>
    <row r="1277" spans="1:4" ht="15" thickBot="1">
      <c r="A1277" s="26">
        <v>73043180</v>
      </c>
      <c r="B1277" s="5">
        <v>8.5000000000000006E-2</v>
      </c>
      <c r="C1277" t="s">
        <v>29</v>
      </c>
      <c r="D1277" t="str">
        <f t="shared" si="19"/>
        <v>7304</v>
      </c>
    </row>
    <row r="1278" spans="1:4">
      <c r="A1278" s="25">
        <v>73043950</v>
      </c>
      <c r="B1278" s="4">
        <v>1.383</v>
      </c>
      <c r="C1278" t="s">
        <v>20</v>
      </c>
      <c r="D1278" t="str">
        <f t="shared" si="19"/>
        <v>7304</v>
      </c>
    </row>
    <row r="1279" spans="1:4">
      <c r="A1279" s="28">
        <v>73043950</v>
      </c>
      <c r="B1279" s="6">
        <v>0.49399999999999999</v>
      </c>
      <c r="C1279" t="s">
        <v>148</v>
      </c>
      <c r="D1279" t="str">
        <f t="shared" si="19"/>
        <v>7304</v>
      </c>
    </row>
    <row r="1280" spans="1:4" ht="15" thickBot="1">
      <c r="A1280" s="26">
        <v>73043950</v>
      </c>
      <c r="B1280" s="5">
        <v>8.5000000000000006E-2</v>
      </c>
      <c r="C1280" t="s">
        <v>29</v>
      </c>
      <c r="D1280" t="str">
        <f t="shared" si="19"/>
        <v>7304</v>
      </c>
    </row>
    <row r="1281" spans="1:4">
      <c r="A1281" s="25">
        <v>73043982</v>
      </c>
      <c r="B1281" s="4">
        <v>1.383</v>
      </c>
      <c r="C1281" t="s">
        <v>20</v>
      </c>
      <c r="D1281" t="str">
        <f t="shared" si="19"/>
        <v>7304</v>
      </c>
    </row>
    <row r="1282" spans="1:4">
      <c r="A1282" s="28">
        <v>73043982</v>
      </c>
      <c r="B1282" s="6">
        <v>0.49399999999999999</v>
      </c>
      <c r="C1282" t="s">
        <v>148</v>
      </c>
      <c r="D1282" t="str">
        <f t="shared" ref="D1282:D1345" si="20">LEFT(A1282,4)</f>
        <v>7304</v>
      </c>
    </row>
    <row r="1283" spans="1:4" ht="15" thickBot="1">
      <c r="A1283" s="26">
        <v>73043982</v>
      </c>
      <c r="B1283" s="5">
        <v>8.5000000000000006E-2</v>
      </c>
      <c r="C1283" t="s">
        <v>29</v>
      </c>
      <c r="D1283" t="str">
        <f t="shared" si="20"/>
        <v>7304</v>
      </c>
    </row>
    <row r="1284" spans="1:4">
      <c r="A1284" s="25">
        <v>73043983</v>
      </c>
      <c r="B1284" s="4">
        <v>1.383</v>
      </c>
      <c r="C1284" t="s">
        <v>20</v>
      </c>
      <c r="D1284" t="str">
        <f t="shared" si="20"/>
        <v>7304</v>
      </c>
    </row>
    <row r="1285" spans="1:4">
      <c r="A1285" s="28">
        <v>73043983</v>
      </c>
      <c r="B1285" s="6">
        <v>0.49399999999999999</v>
      </c>
      <c r="C1285" t="s">
        <v>148</v>
      </c>
      <c r="D1285" t="str">
        <f t="shared" si="20"/>
        <v>7304</v>
      </c>
    </row>
    <row r="1286" spans="1:4" ht="15" thickBot="1">
      <c r="A1286" s="26">
        <v>73043983</v>
      </c>
      <c r="B1286" s="5">
        <v>8.5000000000000006E-2</v>
      </c>
      <c r="C1286" t="s">
        <v>29</v>
      </c>
      <c r="D1286" t="str">
        <f t="shared" si="20"/>
        <v>7304</v>
      </c>
    </row>
    <row r="1287" spans="1:4">
      <c r="A1287" s="25">
        <v>73043988</v>
      </c>
      <c r="B1287" s="4">
        <v>1.383</v>
      </c>
      <c r="C1287" t="s">
        <v>20</v>
      </c>
      <c r="D1287" t="str">
        <f t="shared" si="20"/>
        <v>7304</v>
      </c>
    </row>
    <row r="1288" spans="1:4">
      <c r="A1288" s="28">
        <v>73043988</v>
      </c>
      <c r="B1288" s="6">
        <v>0.49399999999999999</v>
      </c>
      <c r="C1288" t="s">
        <v>148</v>
      </c>
      <c r="D1288" t="str">
        <f t="shared" si="20"/>
        <v>7304</v>
      </c>
    </row>
    <row r="1289" spans="1:4" ht="15" thickBot="1">
      <c r="A1289" s="26">
        <v>73043988</v>
      </c>
      <c r="B1289" s="5">
        <v>8.5000000000000006E-2</v>
      </c>
      <c r="C1289" t="s">
        <v>29</v>
      </c>
      <c r="D1289" t="str">
        <f t="shared" si="20"/>
        <v>7304</v>
      </c>
    </row>
    <row r="1290" spans="1:4">
      <c r="A1290" s="25">
        <v>73044100</v>
      </c>
      <c r="B1290" s="4">
        <v>1.173</v>
      </c>
      <c r="D1290" t="str">
        <f t="shared" si="20"/>
        <v>7304</v>
      </c>
    </row>
    <row r="1291" spans="1:4" ht="15" thickBot="1">
      <c r="A1291" s="26">
        <v>73044100</v>
      </c>
      <c r="B1291" s="5">
        <v>1.135</v>
      </c>
      <c r="D1291" t="str">
        <f t="shared" si="20"/>
        <v>7304</v>
      </c>
    </row>
    <row r="1292" spans="1:4">
      <c r="A1292" s="25">
        <v>73044983</v>
      </c>
      <c r="B1292" s="4">
        <v>1.173</v>
      </c>
      <c r="D1292" t="str">
        <f t="shared" si="20"/>
        <v>7304</v>
      </c>
    </row>
    <row r="1293" spans="1:4" ht="15" thickBot="1">
      <c r="A1293" s="26">
        <v>73044983</v>
      </c>
      <c r="B1293" s="5">
        <v>1.135</v>
      </c>
      <c r="D1293" t="str">
        <f t="shared" si="20"/>
        <v>7304</v>
      </c>
    </row>
    <row r="1294" spans="1:4">
      <c r="A1294" s="25">
        <v>73044985</v>
      </c>
      <c r="B1294" s="4">
        <v>1.173</v>
      </c>
      <c r="D1294" t="str">
        <f t="shared" si="20"/>
        <v>7304</v>
      </c>
    </row>
    <row r="1295" spans="1:4" ht="15" thickBot="1">
      <c r="A1295" s="26">
        <v>73044985</v>
      </c>
      <c r="B1295" s="5">
        <v>1.135</v>
      </c>
      <c r="D1295" t="str">
        <f t="shared" si="20"/>
        <v>7304</v>
      </c>
    </row>
    <row r="1296" spans="1:4">
      <c r="A1296" s="25">
        <v>73044989</v>
      </c>
      <c r="B1296" s="4">
        <v>1.173</v>
      </c>
      <c r="D1296" t="str">
        <f t="shared" si="20"/>
        <v>7304</v>
      </c>
    </row>
    <row r="1297" spans="1:4" ht="15" thickBot="1">
      <c r="A1297" s="26">
        <v>73044989</v>
      </c>
      <c r="B1297" s="5">
        <v>1.135</v>
      </c>
      <c r="D1297" t="str">
        <f t="shared" si="20"/>
        <v>7304</v>
      </c>
    </row>
    <row r="1298" spans="1:4">
      <c r="A1298" s="25">
        <v>73045110</v>
      </c>
      <c r="B1298" s="4">
        <v>1.5609999999999999</v>
      </c>
      <c r="C1298" t="s">
        <v>149</v>
      </c>
      <c r="D1298" t="str">
        <f t="shared" si="20"/>
        <v>7304</v>
      </c>
    </row>
    <row r="1299" spans="1:4">
      <c r="A1299" s="28">
        <v>73045110</v>
      </c>
      <c r="B1299" s="6">
        <v>0.73599999999999999</v>
      </c>
      <c r="C1299" t="s">
        <v>150</v>
      </c>
      <c r="D1299" t="str">
        <f t="shared" si="20"/>
        <v>7304</v>
      </c>
    </row>
    <row r="1300" spans="1:4">
      <c r="A1300" s="28">
        <v>73045110</v>
      </c>
      <c r="B1300" s="6">
        <v>0.39400000000000002</v>
      </c>
      <c r="C1300" t="s">
        <v>151</v>
      </c>
      <c r="D1300" t="str">
        <f t="shared" si="20"/>
        <v>7304</v>
      </c>
    </row>
    <row r="1301" spans="1:4">
      <c r="A1301" s="28">
        <v>73045110</v>
      </c>
      <c r="B1301" s="6">
        <v>0.93400000000000005</v>
      </c>
      <c r="C1301" t="s">
        <v>152</v>
      </c>
      <c r="D1301" t="str">
        <f t="shared" si="20"/>
        <v>7304</v>
      </c>
    </row>
    <row r="1302" spans="1:4">
      <c r="A1302" s="28">
        <v>73045110</v>
      </c>
      <c r="B1302" s="6">
        <v>1.3939999999999999</v>
      </c>
      <c r="C1302" t="s">
        <v>153</v>
      </c>
      <c r="D1302" t="str">
        <f t="shared" si="20"/>
        <v>7304</v>
      </c>
    </row>
    <row r="1303" spans="1:4">
      <c r="A1303" s="28">
        <v>73045110</v>
      </c>
      <c r="B1303" s="6">
        <v>0.72299999999999998</v>
      </c>
      <c r="C1303" t="s">
        <v>154</v>
      </c>
      <c r="D1303" t="str">
        <f t="shared" si="20"/>
        <v>7304</v>
      </c>
    </row>
    <row r="1304" spans="1:4">
      <c r="A1304" s="28">
        <v>73045110</v>
      </c>
      <c r="B1304" s="6">
        <v>0.38100000000000001</v>
      </c>
      <c r="C1304" t="s">
        <v>155</v>
      </c>
      <c r="D1304" t="str">
        <f t="shared" si="20"/>
        <v>7304</v>
      </c>
    </row>
    <row r="1305" spans="1:4" ht="15" thickBot="1">
      <c r="A1305" s="26">
        <v>73045110</v>
      </c>
      <c r="B1305" s="5">
        <v>0.90200000000000002</v>
      </c>
      <c r="C1305" t="s">
        <v>156</v>
      </c>
      <c r="D1305" t="str">
        <f t="shared" si="20"/>
        <v>7304</v>
      </c>
    </row>
    <row r="1306" spans="1:4">
      <c r="A1306" s="25">
        <v>73045181</v>
      </c>
      <c r="B1306" s="4">
        <v>1.5609999999999999</v>
      </c>
      <c r="C1306" t="s">
        <v>149</v>
      </c>
      <c r="D1306" t="str">
        <f t="shared" si="20"/>
        <v>7304</v>
      </c>
    </row>
    <row r="1307" spans="1:4">
      <c r="A1307" s="28">
        <v>73045181</v>
      </c>
      <c r="B1307" s="6">
        <v>0.73599999999999999</v>
      </c>
      <c r="C1307" t="s">
        <v>150</v>
      </c>
      <c r="D1307" t="str">
        <f t="shared" si="20"/>
        <v>7304</v>
      </c>
    </row>
    <row r="1308" spans="1:4">
      <c r="A1308" s="28">
        <v>73045181</v>
      </c>
      <c r="B1308" s="6">
        <v>0.39400000000000002</v>
      </c>
      <c r="C1308" t="s">
        <v>151</v>
      </c>
      <c r="D1308" t="str">
        <f t="shared" si="20"/>
        <v>7304</v>
      </c>
    </row>
    <row r="1309" spans="1:4">
      <c r="A1309" s="28">
        <v>73045181</v>
      </c>
      <c r="B1309" s="6">
        <v>0.93400000000000005</v>
      </c>
      <c r="C1309" t="s">
        <v>152</v>
      </c>
      <c r="D1309" t="str">
        <f t="shared" si="20"/>
        <v>7304</v>
      </c>
    </row>
    <row r="1310" spans="1:4">
      <c r="A1310" s="28">
        <v>73045181</v>
      </c>
      <c r="B1310" s="6">
        <v>1.3939999999999999</v>
      </c>
      <c r="C1310" t="s">
        <v>153</v>
      </c>
      <c r="D1310" t="str">
        <f t="shared" si="20"/>
        <v>7304</v>
      </c>
    </row>
    <row r="1311" spans="1:4">
      <c r="A1311" s="28">
        <v>73045181</v>
      </c>
      <c r="B1311" s="6">
        <v>0.72299999999999998</v>
      </c>
      <c r="C1311" t="s">
        <v>154</v>
      </c>
      <c r="D1311" t="str">
        <f t="shared" si="20"/>
        <v>7304</v>
      </c>
    </row>
    <row r="1312" spans="1:4">
      <c r="A1312" s="28">
        <v>73045181</v>
      </c>
      <c r="B1312" s="6">
        <v>0.38100000000000001</v>
      </c>
      <c r="C1312" t="s">
        <v>155</v>
      </c>
      <c r="D1312" t="str">
        <f t="shared" si="20"/>
        <v>7304</v>
      </c>
    </row>
    <row r="1313" spans="1:4" ht="15" thickBot="1">
      <c r="A1313" s="26">
        <v>73045181</v>
      </c>
      <c r="B1313" s="5">
        <v>0.90200000000000002</v>
      </c>
      <c r="C1313" t="s">
        <v>156</v>
      </c>
      <c r="D1313" t="str">
        <f t="shared" si="20"/>
        <v>7304</v>
      </c>
    </row>
    <row r="1314" spans="1:4">
      <c r="A1314" s="25">
        <v>73045189</v>
      </c>
      <c r="B1314" s="4">
        <v>1.5609999999999999</v>
      </c>
      <c r="C1314" t="s">
        <v>149</v>
      </c>
      <c r="D1314" t="str">
        <f t="shared" si="20"/>
        <v>7304</v>
      </c>
    </row>
    <row r="1315" spans="1:4">
      <c r="A1315" s="28">
        <v>73045189</v>
      </c>
      <c r="B1315" s="6">
        <v>0.73599999999999999</v>
      </c>
      <c r="C1315" t="s">
        <v>150</v>
      </c>
      <c r="D1315" t="str">
        <f t="shared" si="20"/>
        <v>7304</v>
      </c>
    </row>
    <row r="1316" spans="1:4">
      <c r="A1316" s="28">
        <v>73045189</v>
      </c>
      <c r="B1316" s="6">
        <v>0.39400000000000002</v>
      </c>
      <c r="C1316" t="s">
        <v>151</v>
      </c>
      <c r="D1316" t="str">
        <f t="shared" si="20"/>
        <v>7304</v>
      </c>
    </row>
    <row r="1317" spans="1:4">
      <c r="A1317" s="28">
        <v>73045189</v>
      </c>
      <c r="B1317" s="6">
        <v>0.93400000000000005</v>
      </c>
      <c r="C1317" t="s">
        <v>152</v>
      </c>
      <c r="D1317" t="str">
        <f t="shared" si="20"/>
        <v>7304</v>
      </c>
    </row>
    <row r="1318" spans="1:4">
      <c r="A1318" s="28">
        <v>73045189</v>
      </c>
      <c r="B1318" s="6">
        <v>1.3939999999999999</v>
      </c>
      <c r="C1318" t="s">
        <v>153</v>
      </c>
      <c r="D1318" t="str">
        <f t="shared" si="20"/>
        <v>7304</v>
      </c>
    </row>
    <row r="1319" spans="1:4">
      <c r="A1319" s="28">
        <v>73045189</v>
      </c>
      <c r="B1319" s="6">
        <v>0.72299999999999998</v>
      </c>
      <c r="C1319" t="s">
        <v>154</v>
      </c>
      <c r="D1319" t="str">
        <f t="shared" si="20"/>
        <v>7304</v>
      </c>
    </row>
    <row r="1320" spans="1:4">
      <c r="A1320" s="28">
        <v>73045189</v>
      </c>
      <c r="B1320" s="6">
        <v>0.38100000000000001</v>
      </c>
      <c r="C1320" t="s">
        <v>155</v>
      </c>
      <c r="D1320" t="str">
        <f t="shared" si="20"/>
        <v>7304</v>
      </c>
    </row>
    <row r="1321" spans="1:4" ht="15" thickBot="1">
      <c r="A1321" s="26">
        <v>73045189</v>
      </c>
      <c r="B1321" s="5">
        <v>0.90200000000000002</v>
      </c>
      <c r="C1321" t="s">
        <v>156</v>
      </c>
      <c r="D1321" t="str">
        <f t="shared" si="20"/>
        <v>7304</v>
      </c>
    </row>
    <row r="1322" spans="1:4">
      <c r="A1322" s="25">
        <v>73045930</v>
      </c>
      <c r="B1322" s="4">
        <v>1.383</v>
      </c>
      <c r="C1322" t="s">
        <v>20</v>
      </c>
      <c r="D1322" t="str">
        <f t="shared" si="20"/>
        <v>7304</v>
      </c>
    </row>
    <row r="1323" spans="1:4">
      <c r="A1323" s="28">
        <v>73045930</v>
      </c>
      <c r="B1323" s="6">
        <v>0.49399999999999999</v>
      </c>
      <c r="C1323" t="s">
        <v>148</v>
      </c>
      <c r="D1323" t="str">
        <f t="shared" si="20"/>
        <v>7304</v>
      </c>
    </row>
    <row r="1324" spans="1:4" ht="15" thickBot="1">
      <c r="A1324" s="26">
        <v>73045930</v>
      </c>
      <c r="B1324" s="5">
        <v>8.5000000000000006E-2</v>
      </c>
      <c r="C1324" t="s">
        <v>29</v>
      </c>
      <c r="D1324" t="str">
        <f t="shared" si="20"/>
        <v>7304</v>
      </c>
    </row>
    <row r="1325" spans="1:4">
      <c r="A1325" s="25">
        <v>73045982</v>
      </c>
      <c r="B1325" s="4">
        <v>1.5609999999999999</v>
      </c>
      <c r="C1325" t="s">
        <v>149</v>
      </c>
      <c r="D1325" t="str">
        <f t="shared" si="20"/>
        <v>7304</v>
      </c>
    </row>
    <row r="1326" spans="1:4">
      <c r="A1326" s="28">
        <v>73045982</v>
      </c>
      <c r="B1326" s="6">
        <v>0.73599999999999999</v>
      </c>
      <c r="C1326" t="s">
        <v>150</v>
      </c>
      <c r="D1326" t="str">
        <f t="shared" si="20"/>
        <v>7304</v>
      </c>
    </row>
    <row r="1327" spans="1:4">
      <c r="A1327" s="28">
        <v>73045982</v>
      </c>
      <c r="B1327" s="6">
        <v>0.39400000000000002</v>
      </c>
      <c r="C1327" t="s">
        <v>151</v>
      </c>
      <c r="D1327" t="str">
        <f t="shared" si="20"/>
        <v>7304</v>
      </c>
    </row>
    <row r="1328" spans="1:4">
      <c r="A1328" s="28">
        <v>73045982</v>
      </c>
      <c r="B1328" s="6">
        <v>0.93400000000000005</v>
      </c>
      <c r="C1328" t="s">
        <v>152</v>
      </c>
      <c r="D1328" t="str">
        <f t="shared" si="20"/>
        <v>7304</v>
      </c>
    </row>
    <row r="1329" spans="1:4">
      <c r="A1329" s="28">
        <v>73045982</v>
      </c>
      <c r="B1329" s="6">
        <v>1.3939999999999999</v>
      </c>
      <c r="C1329" t="s">
        <v>153</v>
      </c>
      <c r="D1329" t="str">
        <f t="shared" si="20"/>
        <v>7304</v>
      </c>
    </row>
    <row r="1330" spans="1:4">
      <c r="A1330" s="28">
        <v>73045982</v>
      </c>
      <c r="B1330" s="6">
        <v>0.72299999999999998</v>
      </c>
      <c r="C1330" t="s">
        <v>154</v>
      </c>
      <c r="D1330" t="str">
        <f t="shared" si="20"/>
        <v>7304</v>
      </c>
    </row>
    <row r="1331" spans="1:4">
      <c r="A1331" s="28">
        <v>73045982</v>
      </c>
      <c r="B1331" s="6">
        <v>0.38100000000000001</v>
      </c>
      <c r="C1331" t="s">
        <v>155</v>
      </c>
      <c r="D1331" t="str">
        <f t="shared" si="20"/>
        <v>7304</v>
      </c>
    </row>
    <row r="1332" spans="1:4" ht="15" thickBot="1">
      <c r="A1332" s="26">
        <v>73045982</v>
      </c>
      <c r="B1332" s="5">
        <v>0.90200000000000002</v>
      </c>
      <c r="C1332" t="s">
        <v>156</v>
      </c>
      <c r="D1332" t="str">
        <f t="shared" si="20"/>
        <v>7304</v>
      </c>
    </row>
    <row r="1333" spans="1:4">
      <c r="A1333" s="25">
        <v>73045983</v>
      </c>
      <c r="B1333" s="4">
        <v>1.5609999999999999</v>
      </c>
      <c r="C1333" t="s">
        <v>149</v>
      </c>
      <c r="D1333" t="str">
        <f t="shared" si="20"/>
        <v>7304</v>
      </c>
    </row>
    <row r="1334" spans="1:4">
      <c r="A1334" s="28">
        <v>73045983</v>
      </c>
      <c r="B1334" s="6">
        <v>0.73599999999999999</v>
      </c>
      <c r="C1334" t="s">
        <v>150</v>
      </c>
      <c r="D1334" t="str">
        <f t="shared" si="20"/>
        <v>7304</v>
      </c>
    </row>
    <row r="1335" spans="1:4">
      <c r="A1335" s="28">
        <v>73045983</v>
      </c>
      <c r="B1335" s="6">
        <v>0.39400000000000002</v>
      </c>
      <c r="C1335" t="s">
        <v>151</v>
      </c>
      <c r="D1335" t="str">
        <f t="shared" si="20"/>
        <v>7304</v>
      </c>
    </row>
    <row r="1336" spans="1:4">
      <c r="A1336" s="28">
        <v>73045983</v>
      </c>
      <c r="B1336" s="6">
        <v>0.93400000000000005</v>
      </c>
      <c r="C1336" t="s">
        <v>152</v>
      </c>
      <c r="D1336" t="str">
        <f t="shared" si="20"/>
        <v>7304</v>
      </c>
    </row>
    <row r="1337" spans="1:4">
      <c r="A1337" s="28">
        <v>73045983</v>
      </c>
      <c r="B1337" s="6">
        <v>1.3939999999999999</v>
      </c>
      <c r="C1337" t="s">
        <v>153</v>
      </c>
      <c r="D1337" t="str">
        <f t="shared" si="20"/>
        <v>7304</v>
      </c>
    </row>
    <row r="1338" spans="1:4">
      <c r="A1338" s="28">
        <v>73045983</v>
      </c>
      <c r="B1338" s="6">
        <v>0.72299999999999998</v>
      </c>
      <c r="C1338" t="s">
        <v>154</v>
      </c>
      <c r="D1338" t="str">
        <f t="shared" si="20"/>
        <v>7304</v>
      </c>
    </row>
    <row r="1339" spans="1:4">
      <c r="A1339" s="28">
        <v>73045983</v>
      </c>
      <c r="B1339" s="6">
        <v>0.38100000000000001</v>
      </c>
      <c r="C1339" t="s">
        <v>155</v>
      </c>
      <c r="D1339" t="str">
        <f t="shared" si="20"/>
        <v>7304</v>
      </c>
    </row>
    <row r="1340" spans="1:4" ht="15" thickBot="1">
      <c r="A1340" s="26">
        <v>73045983</v>
      </c>
      <c r="B1340" s="5">
        <v>0.90200000000000002</v>
      </c>
      <c r="C1340" t="s">
        <v>156</v>
      </c>
      <c r="D1340" t="str">
        <f t="shared" si="20"/>
        <v>7304</v>
      </c>
    </row>
    <row r="1341" spans="1:4">
      <c r="A1341" s="25">
        <v>73045989</v>
      </c>
      <c r="B1341" s="4">
        <v>1.5609999999999999</v>
      </c>
      <c r="C1341" t="s">
        <v>149</v>
      </c>
      <c r="D1341" t="str">
        <f t="shared" si="20"/>
        <v>7304</v>
      </c>
    </row>
    <row r="1342" spans="1:4">
      <c r="A1342" s="28">
        <v>73045989</v>
      </c>
      <c r="B1342" s="6">
        <v>0.73599999999999999</v>
      </c>
      <c r="C1342" t="s">
        <v>150</v>
      </c>
      <c r="D1342" t="str">
        <f t="shared" si="20"/>
        <v>7304</v>
      </c>
    </row>
    <row r="1343" spans="1:4">
      <c r="A1343" s="28">
        <v>73045989</v>
      </c>
      <c r="B1343" s="6">
        <v>0.39400000000000002</v>
      </c>
      <c r="C1343" t="s">
        <v>151</v>
      </c>
      <c r="D1343" t="str">
        <f t="shared" si="20"/>
        <v>7304</v>
      </c>
    </row>
    <row r="1344" spans="1:4">
      <c r="A1344" s="28">
        <v>73045989</v>
      </c>
      <c r="B1344" s="6">
        <v>0.93400000000000005</v>
      </c>
      <c r="C1344" t="s">
        <v>152</v>
      </c>
      <c r="D1344" t="str">
        <f t="shared" si="20"/>
        <v>7304</v>
      </c>
    </row>
    <row r="1345" spans="1:4">
      <c r="A1345" s="28">
        <v>73045989</v>
      </c>
      <c r="B1345" s="6">
        <v>1.3939999999999999</v>
      </c>
      <c r="C1345" t="s">
        <v>153</v>
      </c>
      <c r="D1345" t="str">
        <f t="shared" si="20"/>
        <v>7304</v>
      </c>
    </row>
    <row r="1346" spans="1:4">
      <c r="A1346" s="28">
        <v>73045989</v>
      </c>
      <c r="B1346" s="6">
        <v>0.72299999999999998</v>
      </c>
      <c r="C1346" t="s">
        <v>154</v>
      </c>
      <c r="D1346" t="str">
        <f t="shared" ref="D1346:D1409" si="21">LEFT(A1346,4)</f>
        <v>7304</v>
      </c>
    </row>
    <row r="1347" spans="1:4">
      <c r="A1347" s="28">
        <v>73045989</v>
      </c>
      <c r="B1347" s="6">
        <v>0.38100000000000001</v>
      </c>
      <c r="C1347" t="s">
        <v>155</v>
      </c>
      <c r="D1347" t="str">
        <f t="shared" si="21"/>
        <v>7304</v>
      </c>
    </row>
    <row r="1348" spans="1:4" ht="15" thickBot="1">
      <c r="A1348" s="26">
        <v>73045989</v>
      </c>
      <c r="B1348" s="5">
        <v>0.90200000000000002</v>
      </c>
      <c r="C1348" t="s">
        <v>156</v>
      </c>
      <c r="D1348" t="str">
        <f t="shared" si="21"/>
        <v>7304</v>
      </c>
    </row>
    <row r="1349" spans="1:4">
      <c r="A1349" s="25">
        <v>73049000</v>
      </c>
      <c r="B1349" s="4">
        <v>1.383</v>
      </c>
      <c r="C1349" t="s">
        <v>20</v>
      </c>
      <c r="D1349" t="str">
        <f t="shared" si="21"/>
        <v>7304</v>
      </c>
    </row>
    <row r="1350" spans="1:4">
      <c r="A1350" s="28">
        <v>73049000</v>
      </c>
      <c r="B1350" s="6">
        <v>0.49399999999999999</v>
      </c>
      <c r="C1350" t="s">
        <v>148</v>
      </c>
      <c r="D1350" t="str">
        <f t="shared" si="21"/>
        <v>7304</v>
      </c>
    </row>
    <row r="1351" spans="1:4" ht="15" thickBot="1">
      <c r="A1351" s="26">
        <v>73049000</v>
      </c>
      <c r="B1351" s="5">
        <v>8.5000000000000006E-2</v>
      </c>
      <c r="C1351" t="s">
        <v>29</v>
      </c>
      <c r="D1351" t="str">
        <f t="shared" si="21"/>
        <v>7304</v>
      </c>
    </row>
    <row r="1352" spans="1:4">
      <c r="A1352" s="25">
        <v>73051100</v>
      </c>
      <c r="B1352" s="4">
        <v>1.458</v>
      </c>
      <c r="C1352" t="s">
        <v>20</v>
      </c>
      <c r="D1352" t="str">
        <f t="shared" si="21"/>
        <v>7305</v>
      </c>
    </row>
    <row r="1353" spans="1:4">
      <c r="A1353" s="28">
        <v>73051100</v>
      </c>
      <c r="B1353" s="6">
        <v>0.53300000000000003</v>
      </c>
      <c r="C1353" t="s">
        <v>148</v>
      </c>
      <c r="D1353" t="str">
        <f t="shared" si="21"/>
        <v>7305</v>
      </c>
    </row>
    <row r="1354" spans="1:4" ht="15" thickBot="1">
      <c r="A1354" s="26">
        <v>73051100</v>
      </c>
      <c r="B1354" s="5">
        <v>0.108</v>
      </c>
      <c r="C1354" t="s">
        <v>29</v>
      </c>
      <c r="D1354" t="str">
        <f t="shared" si="21"/>
        <v>7305</v>
      </c>
    </row>
    <row r="1355" spans="1:4">
      <c r="A1355" s="25">
        <v>73051200</v>
      </c>
      <c r="B1355" s="4">
        <v>1.458</v>
      </c>
      <c r="C1355" t="s">
        <v>20</v>
      </c>
      <c r="D1355" t="str">
        <f t="shared" si="21"/>
        <v>7305</v>
      </c>
    </row>
    <row r="1356" spans="1:4">
      <c r="A1356" s="28">
        <v>73051200</v>
      </c>
      <c r="B1356" s="6">
        <v>0.53300000000000003</v>
      </c>
      <c r="C1356" t="s">
        <v>148</v>
      </c>
      <c r="D1356" t="str">
        <f t="shared" si="21"/>
        <v>7305</v>
      </c>
    </row>
    <row r="1357" spans="1:4" ht="15" thickBot="1">
      <c r="A1357" s="26">
        <v>73051200</v>
      </c>
      <c r="B1357" s="5">
        <v>0.108</v>
      </c>
      <c r="C1357" t="s">
        <v>29</v>
      </c>
      <c r="D1357" t="str">
        <f t="shared" si="21"/>
        <v>7305</v>
      </c>
    </row>
    <row r="1358" spans="1:4">
      <c r="A1358" s="25">
        <v>73051900</v>
      </c>
      <c r="B1358" s="4">
        <v>1.458</v>
      </c>
      <c r="C1358" t="s">
        <v>20</v>
      </c>
      <c r="D1358" t="str">
        <f t="shared" si="21"/>
        <v>7305</v>
      </c>
    </row>
    <row r="1359" spans="1:4">
      <c r="A1359" s="28">
        <v>73051900</v>
      </c>
      <c r="B1359" s="6">
        <v>0.53300000000000003</v>
      </c>
      <c r="C1359" t="s">
        <v>148</v>
      </c>
      <c r="D1359" t="str">
        <f t="shared" si="21"/>
        <v>7305</v>
      </c>
    </row>
    <row r="1360" spans="1:4" ht="15" thickBot="1">
      <c r="A1360" s="26">
        <v>73051900</v>
      </c>
      <c r="B1360" s="5">
        <v>0.108</v>
      </c>
      <c r="C1360" t="s">
        <v>29</v>
      </c>
      <c r="D1360" t="str">
        <f t="shared" si="21"/>
        <v>7305</v>
      </c>
    </row>
    <row r="1361" spans="1:4">
      <c r="A1361" s="25">
        <v>73052000</v>
      </c>
      <c r="B1361" s="4">
        <v>1.458</v>
      </c>
      <c r="C1361" t="s">
        <v>20</v>
      </c>
      <c r="D1361" t="str">
        <f t="shared" si="21"/>
        <v>7305</v>
      </c>
    </row>
    <row r="1362" spans="1:4">
      <c r="A1362" s="28">
        <v>73052000</v>
      </c>
      <c r="B1362" s="6">
        <v>0.53300000000000003</v>
      </c>
      <c r="C1362" t="s">
        <v>148</v>
      </c>
      <c r="D1362" t="str">
        <f t="shared" si="21"/>
        <v>7305</v>
      </c>
    </row>
    <row r="1363" spans="1:4" ht="15" thickBot="1">
      <c r="A1363" s="26">
        <v>73052000</v>
      </c>
      <c r="B1363" s="5">
        <v>0.108</v>
      </c>
      <c r="C1363" t="s">
        <v>29</v>
      </c>
      <c r="D1363" t="str">
        <f t="shared" si="21"/>
        <v>7305</v>
      </c>
    </row>
    <row r="1364" spans="1:4">
      <c r="A1364" s="25">
        <v>73053100</v>
      </c>
      <c r="B1364" s="4">
        <v>1.458</v>
      </c>
      <c r="C1364" t="s">
        <v>20</v>
      </c>
      <c r="D1364" t="str">
        <f t="shared" si="21"/>
        <v>7305</v>
      </c>
    </row>
    <row r="1365" spans="1:4">
      <c r="A1365" s="28">
        <v>73053100</v>
      </c>
      <c r="B1365" s="6">
        <v>0.53300000000000003</v>
      </c>
      <c r="C1365" t="s">
        <v>148</v>
      </c>
      <c r="D1365" t="str">
        <f t="shared" si="21"/>
        <v>7305</v>
      </c>
    </row>
    <row r="1366" spans="1:4" ht="15" thickBot="1">
      <c r="A1366" s="26">
        <v>73053100</v>
      </c>
      <c r="B1366" s="5">
        <v>0.108</v>
      </c>
      <c r="C1366" t="s">
        <v>29</v>
      </c>
      <c r="D1366" t="str">
        <f t="shared" si="21"/>
        <v>7305</v>
      </c>
    </row>
    <row r="1367" spans="1:4">
      <c r="A1367" s="25">
        <v>73053900</v>
      </c>
      <c r="B1367" s="4">
        <v>1.458</v>
      </c>
      <c r="C1367" t="s">
        <v>20</v>
      </c>
      <c r="D1367" t="str">
        <f t="shared" si="21"/>
        <v>7305</v>
      </c>
    </row>
    <row r="1368" spans="1:4">
      <c r="A1368" s="28">
        <v>73053900</v>
      </c>
      <c r="B1368" s="6">
        <v>0.53300000000000003</v>
      </c>
      <c r="C1368" t="s">
        <v>148</v>
      </c>
      <c r="D1368" t="str">
        <f t="shared" si="21"/>
        <v>7305</v>
      </c>
    </row>
    <row r="1369" spans="1:4" ht="15" thickBot="1">
      <c r="A1369" s="26">
        <v>73053900</v>
      </c>
      <c r="B1369" s="5">
        <v>0.108</v>
      </c>
      <c r="C1369" t="s">
        <v>29</v>
      </c>
      <c r="D1369" t="str">
        <f t="shared" si="21"/>
        <v>7305</v>
      </c>
    </row>
    <row r="1370" spans="1:4">
      <c r="A1370" s="25">
        <v>73059000</v>
      </c>
      <c r="B1370" s="4">
        <v>1.458</v>
      </c>
      <c r="C1370" t="s">
        <v>20</v>
      </c>
      <c r="D1370" t="str">
        <f t="shared" si="21"/>
        <v>7305</v>
      </c>
    </row>
    <row r="1371" spans="1:4">
      <c r="A1371" s="28">
        <v>73059000</v>
      </c>
      <c r="B1371" s="6">
        <v>0.53300000000000003</v>
      </c>
      <c r="C1371" t="s">
        <v>148</v>
      </c>
      <c r="D1371" t="str">
        <f t="shared" si="21"/>
        <v>7305</v>
      </c>
    </row>
    <row r="1372" spans="1:4" ht="15" thickBot="1">
      <c r="A1372" s="26">
        <v>73059000</v>
      </c>
      <c r="B1372" s="5">
        <v>0.108</v>
      </c>
      <c r="C1372" t="s">
        <v>29</v>
      </c>
      <c r="D1372" t="str">
        <f t="shared" si="21"/>
        <v>7305</v>
      </c>
    </row>
    <row r="1373" spans="1:4">
      <c r="A1373" s="25">
        <v>73061100</v>
      </c>
      <c r="B1373" s="4">
        <v>1.27</v>
      </c>
      <c r="D1373" t="str">
        <f t="shared" si="21"/>
        <v>7306</v>
      </c>
    </row>
    <row r="1374" spans="1:4" ht="15" thickBot="1">
      <c r="A1374" s="26">
        <v>73061100</v>
      </c>
      <c r="B1374" s="5">
        <v>1.23</v>
      </c>
      <c r="D1374" t="str">
        <f t="shared" si="21"/>
        <v>7306</v>
      </c>
    </row>
    <row r="1375" spans="1:4">
      <c r="A1375" s="25">
        <v>73061900</v>
      </c>
      <c r="B1375" s="4">
        <v>1.458</v>
      </c>
      <c r="C1375" t="s">
        <v>20</v>
      </c>
      <c r="D1375" t="str">
        <f t="shared" si="21"/>
        <v>7306</v>
      </c>
    </row>
    <row r="1376" spans="1:4">
      <c r="A1376" s="28">
        <v>73061900</v>
      </c>
      <c r="B1376" s="6">
        <v>0.53300000000000003</v>
      </c>
      <c r="C1376" t="s">
        <v>148</v>
      </c>
      <c r="D1376" t="str">
        <f t="shared" si="21"/>
        <v>7306</v>
      </c>
    </row>
    <row r="1377" spans="1:4" ht="15" thickBot="1">
      <c r="A1377" s="26">
        <v>73061900</v>
      </c>
      <c r="B1377" s="5">
        <v>0.108</v>
      </c>
      <c r="C1377" t="s">
        <v>29</v>
      </c>
      <c r="D1377" t="str">
        <f t="shared" si="21"/>
        <v>7306</v>
      </c>
    </row>
    <row r="1378" spans="1:4">
      <c r="A1378" s="25">
        <v>73062100</v>
      </c>
      <c r="B1378" s="4">
        <v>1.27</v>
      </c>
      <c r="D1378" t="str">
        <f t="shared" si="21"/>
        <v>7306</v>
      </c>
    </row>
    <row r="1379" spans="1:4" ht="15" thickBot="1">
      <c r="A1379" s="26">
        <v>73062100</v>
      </c>
      <c r="B1379" s="5">
        <v>1.23</v>
      </c>
      <c r="D1379" t="str">
        <f t="shared" si="21"/>
        <v>7306</v>
      </c>
    </row>
    <row r="1380" spans="1:4">
      <c r="A1380" s="25">
        <v>73062900</v>
      </c>
      <c r="B1380" s="4">
        <v>1.458</v>
      </c>
      <c r="C1380" t="s">
        <v>20</v>
      </c>
      <c r="D1380" t="str">
        <f t="shared" si="21"/>
        <v>7306</v>
      </c>
    </row>
    <row r="1381" spans="1:4">
      <c r="A1381" s="28">
        <v>73062900</v>
      </c>
      <c r="B1381" s="6">
        <v>0.53300000000000003</v>
      </c>
      <c r="C1381" t="s">
        <v>148</v>
      </c>
      <c r="D1381" t="str">
        <f t="shared" si="21"/>
        <v>7306</v>
      </c>
    </row>
    <row r="1382" spans="1:4" ht="15" thickBot="1">
      <c r="A1382" s="26">
        <v>73062900</v>
      </c>
      <c r="B1382" s="5">
        <v>0.108</v>
      </c>
      <c r="C1382" t="s">
        <v>29</v>
      </c>
      <c r="D1382" t="str">
        <f t="shared" si="21"/>
        <v>7306</v>
      </c>
    </row>
    <row r="1383" spans="1:4">
      <c r="A1383" s="25">
        <v>73063012</v>
      </c>
      <c r="B1383" s="4">
        <v>1.458</v>
      </c>
      <c r="C1383" t="s">
        <v>20</v>
      </c>
      <c r="D1383" t="str">
        <f t="shared" si="21"/>
        <v>7306</v>
      </c>
    </row>
    <row r="1384" spans="1:4">
      <c r="A1384" s="28">
        <v>73063012</v>
      </c>
      <c r="B1384" s="6">
        <v>0.53300000000000003</v>
      </c>
      <c r="C1384" t="s">
        <v>148</v>
      </c>
      <c r="D1384" t="str">
        <f t="shared" si="21"/>
        <v>7306</v>
      </c>
    </row>
    <row r="1385" spans="1:4" ht="15" thickBot="1">
      <c r="A1385" s="26">
        <v>73063012</v>
      </c>
      <c r="B1385" s="5">
        <v>0.108</v>
      </c>
      <c r="C1385" t="s">
        <v>29</v>
      </c>
      <c r="D1385" t="str">
        <f t="shared" si="21"/>
        <v>7306</v>
      </c>
    </row>
    <row r="1386" spans="1:4">
      <c r="A1386" s="25">
        <v>73063018</v>
      </c>
      <c r="B1386" s="4">
        <v>1.37</v>
      </c>
      <c r="C1386" t="s">
        <v>20</v>
      </c>
      <c r="D1386" t="str">
        <f t="shared" si="21"/>
        <v>7306</v>
      </c>
    </row>
    <row r="1387" spans="1:4">
      <c r="A1387" s="28">
        <v>73063018</v>
      </c>
      <c r="B1387" s="6">
        <v>0.48099999999999998</v>
      </c>
      <c r="C1387" t="s">
        <v>148</v>
      </c>
      <c r="D1387" t="str">
        <f t="shared" si="21"/>
        <v>7306</v>
      </c>
    </row>
    <row r="1388" spans="1:4" ht="15" thickBot="1">
      <c r="A1388" s="26">
        <v>73063018</v>
      </c>
      <c r="B1388" s="5">
        <v>7.1999999999999995E-2</v>
      </c>
      <c r="C1388" t="s">
        <v>29</v>
      </c>
      <c r="D1388" t="str">
        <f t="shared" si="21"/>
        <v>7306</v>
      </c>
    </row>
    <row r="1389" spans="1:4">
      <c r="A1389" s="25">
        <v>73063041</v>
      </c>
      <c r="B1389" s="4">
        <v>1.4910000000000001</v>
      </c>
      <c r="C1389" t="s">
        <v>20</v>
      </c>
      <c r="D1389" t="str">
        <f t="shared" si="21"/>
        <v>7306</v>
      </c>
    </row>
    <row r="1390" spans="1:4">
      <c r="A1390" s="28">
        <v>73063041</v>
      </c>
      <c r="B1390" s="6">
        <v>0.56699999999999995</v>
      </c>
      <c r="C1390" t="s">
        <v>148</v>
      </c>
      <c r="D1390" t="str">
        <f t="shared" si="21"/>
        <v>7306</v>
      </c>
    </row>
    <row r="1391" spans="1:4" ht="15" thickBot="1">
      <c r="A1391" s="26">
        <v>73063041</v>
      </c>
      <c r="B1391" s="5">
        <v>0.14099999999999999</v>
      </c>
      <c r="C1391" t="s">
        <v>29</v>
      </c>
      <c r="D1391" t="str">
        <f t="shared" si="21"/>
        <v>7306</v>
      </c>
    </row>
    <row r="1392" spans="1:4">
      <c r="A1392" s="25">
        <v>73063049</v>
      </c>
      <c r="B1392" s="4">
        <v>1.4910000000000001</v>
      </c>
      <c r="C1392" t="s">
        <v>20</v>
      </c>
      <c r="D1392" t="str">
        <f t="shared" si="21"/>
        <v>7306</v>
      </c>
    </row>
    <row r="1393" spans="1:4">
      <c r="A1393" s="28">
        <v>73063049</v>
      </c>
      <c r="B1393" s="6">
        <v>0.56699999999999995</v>
      </c>
      <c r="C1393" t="s">
        <v>148</v>
      </c>
      <c r="D1393" t="str">
        <f t="shared" si="21"/>
        <v>7306</v>
      </c>
    </row>
    <row r="1394" spans="1:4" ht="15" thickBot="1">
      <c r="A1394" s="26">
        <v>73063049</v>
      </c>
      <c r="B1394" s="5">
        <v>0.14099999999999999</v>
      </c>
      <c r="C1394" t="s">
        <v>29</v>
      </c>
      <c r="D1394" t="str">
        <f t="shared" si="21"/>
        <v>7306</v>
      </c>
    </row>
    <row r="1395" spans="1:4">
      <c r="A1395" s="25">
        <v>73063072</v>
      </c>
      <c r="B1395" s="4">
        <v>1.4910000000000001</v>
      </c>
      <c r="C1395" t="s">
        <v>20</v>
      </c>
      <c r="D1395" t="str">
        <f t="shared" si="21"/>
        <v>7306</v>
      </c>
    </row>
    <row r="1396" spans="1:4">
      <c r="A1396" s="28">
        <v>73063072</v>
      </c>
      <c r="B1396" s="6">
        <v>0.56699999999999995</v>
      </c>
      <c r="C1396" t="s">
        <v>148</v>
      </c>
      <c r="D1396" t="str">
        <f t="shared" si="21"/>
        <v>7306</v>
      </c>
    </row>
    <row r="1397" spans="1:4" ht="15" thickBot="1">
      <c r="A1397" s="26">
        <v>73063072</v>
      </c>
      <c r="B1397" s="5">
        <v>0.14099999999999999</v>
      </c>
      <c r="C1397" t="s">
        <v>29</v>
      </c>
      <c r="D1397" t="str">
        <f t="shared" si="21"/>
        <v>7306</v>
      </c>
    </row>
    <row r="1398" spans="1:4">
      <c r="A1398" s="25">
        <v>73063077</v>
      </c>
      <c r="B1398" s="4">
        <v>1.4910000000000001</v>
      </c>
      <c r="C1398" t="s">
        <v>20</v>
      </c>
      <c r="D1398" t="str">
        <f t="shared" si="21"/>
        <v>7306</v>
      </c>
    </row>
    <row r="1399" spans="1:4">
      <c r="A1399" s="28">
        <v>73063077</v>
      </c>
      <c r="B1399" s="6">
        <v>0.56699999999999995</v>
      </c>
      <c r="C1399" t="s">
        <v>148</v>
      </c>
      <c r="D1399" t="str">
        <f t="shared" si="21"/>
        <v>7306</v>
      </c>
    </row>
    <row r="1400" spans="1:4" ht="15" thickBot="1">
      <c r="A1400" s="26">
        <v>73063077</v>
      </c>
      <c r="B1400" s="5">
        <v>0.14099999999999999</v>
      </c>
      <c r="C1400" t="s">
        <v>29</v>
      </c>
      <c r="D1400" t="str">
        <f t="shared" si="21"/>
        <v>7306</v>
      </c>
    </row>
    <row r="1401" spans="1:4">
      <c r="A1401" s="25">
        <v>73063080</v>
      </c>
      <c r="B1401" s="4">
        <v>1.4910000000000001</v>
      </c>
      <c r="C1401" t="s">
        <v>20</v>
      </c>
      <c r="D1401" t="str">
        <f t="shared" si="21"/>
        <v>7306</v>
      </c>
    </row>
    <row r="1402" spans="1:4">
      <c r="A1402" s="28">
        <v>73063080</v>
      </c>
      <c r="B1402" s="6">
        <v>0.56699999999999995</v>
      </c>
      <c r="C1402" t="s">
        <v>148</v>
      </c>
      <c r="D1402" t="str">
        <f t="shared" si="21"/>
        <v>7306</v>
      </c>
    </row>
    <row r="1403" spans="1:4" ht="15" thickBot="1">
      <c r="A1403" s="26">
        <v>73063080</v>
      </c>
      <c r="B1403" s="5">
        <v>0.14099999999999999</v>
      </c>
      <c r="C1403" t="s">
        <v>29</v>
      </c>
      <c r="D1403" t="str">
        <f t="shared" si="21"/>
        <v>7306</v>
      </c>
    </row>
    <row r="1404" spans="1:4">
      <c r="A1404" s="25">
        <v>73064020</v>
      </c>
      <c r="B1404" s="4">
        <v>1.27</v>
      </c>
      <c r="D1404" t="str">
        <f t="shared" si="21"/>
        <v>7306</v>
      </c>
    </row>
    <row r="1405" spans="1:4" ht="15" thickBot="1">
      <c r="A1405" s="26">
        <v>73064020</v>
      </c>
      <c r="B1405" s="5">
        <v>1.23</v>
      </c>
      <c r="D1405" t="str">
        <f t="shared" si="21"/>
        <v>7306</v>
      </c>
    </row>
    <row r="1406" spans="1:4">
      <c r="A1406" s="25">
        <v>73064080</v>
      </c>
      <c r="B1406" s="4">
        <v>1.1890000000000001</v>
      </c>
      <c r="D1406" t="str">
        <f t="shared" si="21"/>
        <v>7306</v>
      </c>
    </row>
    <row r="1407" spans="1:4" ht="15" thickBot="1">
      <c r="A1407" s="26">
        <v>73064080</v>
      </c>
      <c r="B1407" s="5">
        <v>1.151</v>
      </c>
      <c r="D1407" t="str">
        <f t="shared" si="21"/>
        <v>7306</v>
      </c>
    </row>
    <row r="1408" spans="1:4">
      <c r="A1408" s="25">
        <v>73065021</v>
      </c>
      <c r="B1408" s="4">
        <v>1.673</v>
      </c>
      <c r="C1408" t="s">
        <v>149</v>
      </c>
      <c r="D1408" t="str">
        <f t="shared" si="21"/>
        <v>7306</v>
      </c>
    </row>
    <row r="1409" spans="1:4">
      <c r="A1409" s="28">
        <v>73065021</v>
      </c>
      <c r="B1409" s="6">
        <v>0.81499999999999995</v>
      </c>
      <c r="C1409" t="s">
        <v>150</v>
      </c>
      <c r="D1409" t="str">
        <f t="shared" si="21"/>
        <v>7306</v>
      </c>
    </row>
    <row r="1410" spans="1:4">
      <c r="A1410" s="28">
        <v>73065021</v>
      </c>
      <c r="B1410" s="6">
        <v>0.46</v>
      </c>
      <c r="C1410" t="s">
        <v>151</v>
      </c>
      <c r="D1410" t="str">
        <f t="shared" ref="D1410:D1473" si="22">LEFT(A1410,4)</f>
        <v>7306</v>
      </c>
    </row>
    <row r="1411" spans="1:4">
      <c r="A1411" s="28">
        <v>73065021</v>
      </c>
      <c r="B1411" s="6">
        <v>1.0209999999999999</v>
      </c>
      <c r="C1411" t="s">
        <v>152</v>
      </c>
      <c r="D1411" t="str">
        <f t="shared" si="22"/>
        <v>7306</v>
      </c>
    </row>
    <row r="1412" spans="1:4">
      <c r="A1412" s="28">
        <v>73065021</v>
      </c>
      <c r="B1412" s="6">
        <v>1.4990000000000001</v>
      </c>
      <c r="C1412" t="s">
        <v>153</v>
      </c>
      <c r="D1412" t="str">
        <f t="shared" si="22"/>
        <v>7306</v>
      </c>
    </row>
    <row r="1413" spans="1:4">
      <c r="A1413" s="28">
        <v>73065021</v>
      </c>
      <c r="B1413" s="6">
        <v>0.80100000000000005</v>
      </c>
      <c r="C1413" t="s">
        <v>154</v>
      </c>
      <c r="D1413" t="str">
        <f t="shared" si="22"/>
        <v>7306</v>
      </c>
    </row>
    <row r="1414" spans="1:4">
      <c r="A1414" s="28">
        <v>73065021</v>
      </c>
      <c r="B1414" s="6">
        <v>0.44600000000000001</v>
      </c>
      <c r="C1414" t="s">
        <v>155</v>
      </c>
      <c r="D1414" t="str">
        <f t="shared" si="22"/>
        <v>7306</v>
      </c>
    </row>
    <row r="1415" spans="1:4" ht="15" thickBot="1">
      <c r="A1415" s="26">
        <v>73065021</v>
      </c>
      <c r="B1415" s="5">
        <v>0.98699999999999999</v>
      </c>
      <c r="C1415" t="s">
        <v>156</v>
      </c>
      <c r="D1415" t="str">
        <f t="shared" si="22"/>
        <v>7306</v>
      </c>
    </row>
    <row r="1416" spans="1:4">
      <c r="A1416" s="25">
        <v>73065029</v>
      </c>
      <c r="B1416" s="4">
        <v>1.577</v>
      </c>
      <c r="C1416" t="s">
        <v>149</v>
      </c>
      <c r="D1416" t="str">
        <f t="shared" si="22"/>
        <v>7306</v>
      </c>
    </row>
    <row r="1417" spans="1:4">
      <c r="A1417" s="28">
        <v>73065029</v>
      </c>
      <c r="B1417" s="6">
        <v>0.752</v>
      </c>
      <c r="C1417" t="s">
        <v>150</v>
      </c>
      <c r="D1417" t="str">
        <f t="shared" si="22"/>
        <v>7306</v>
      </c>
    </row>
    <row r="1418" spans="1:4">
      <c r="A1418" s="28">
        <v>73065029</v>
      </c>
      <c r="B1418" s="6">
        <v>0.41</v>
      </c>
      <c r="C1418" t="s">
        <v>151</v>
      </c>
      <c r="D1418" t="str">
        <f t="shared" si="22"/>
        <v>7306</v>
      </c>
    </row>
    <row r="1419" spans="1:4">
      <c r="A1419" s="28">
        <v>73065029</v>
      </c>
      <c r="B1419" s="6">
        <v>0.95</v>
      </c>
      <c r="C1419" t="s">
        <v>152</v>
      </c>
      <c r="D1419" t="str">
        <f t="shared" si="22"/>
        <v>7306</v>
      </c>
    </row>
    <row r="1420" spans="1:4">
      <c r="A1420" s="28">
        <v>73065029</v>
      </c>
      <c r="B1420" s="6">
        <v>1.409</v>
      </c>
      <c r="C1420" t="s">
        <v>153</v>
      </c>
      <c r="D1420" t="str">
        <f t="shared" si="22"/>
        <v>7306</v>
      </c>
    </row>
    <row r="1421" spans="1:4">
      <c r="A1421" s="28">
        <v>73065029</v>
      </c>
      <c r="B1421" s="6">
        <v>0.73899999999999999</v>
      </c>
      <c r="C1421" t="s">
        <v>154</v>
      </c>
      <c r="D1421" t="str">
        <f t="shared" si="22"/>
        <v>7306</v>
      </c>
    </row>
    <row r="1422" spans="1:4">
      <c r="A1422" s="28">
        <v>73065029</v>
      </c>
      <c r="B1422" s="6">
        <v>0.39700000000000002</v>
      </c>
      <c r="C1422" t="s">
        <v>155</v>
      </c>
      <c r="D1422" t="str">
        <f t="shared" si="22"/>
        <v>7306</v>
      </c>
    </row>
    <row r="1423" spans="1:4" ht="15" thickBot="1">
      <c r="A1423" s="26">
        <v>73065029</v>
      </c>
      <c r="B1423" s="5">
        <v>0.91800000000000004</v>
      </c>
      <c r="C1423" t="s">
        <v>156</v>
      </c>
      <c r="D1423" t="str">
        <f t="shared" si="22"/>
        <v>7306</v>
      </c>
    </row>
    <row r="1424" spans="1:4">
      <c r="A1424" s="25">
        <v>73065080</v>
      </c>
      <c r="B1424" s="4">
        <v>1.673</v>
      </c>
      <c r="C1424" t="s">
        <v>149</v>
      </c>
      <c r="D1424" t="str">
        <f t="shared" si="22"/>
        <v>7306</v>
      </c>
    </row>
    <row r="1425" spans="1:4">
      <c r="A1425" s="28">
        <v>73065080</v>
      </c>
      <c r="B1425" s="6">
        <v>0.81499999999999995</v>
      </c>
      <c r="C1425" t="s">
        <v>150</v>
      </c>
      <c r="D1425" t="str">
        <f t="shared" si="22"/>
        <v>7306</v>
      </c>
    </row>
    <row r="1426" spans="1:4">
      <c r="A1426" s="28">
        <v>73065080</v>
      </c>
      <c r="B1426" s="6">
        <v>0.46</v>
      </c>
      <c r="C1426" t="s">
        <v>151</v>
      </c>
      <c r="D1426" t="str">
        <f t="shared" si="22"/>
        <v>7306</v>
      </c>
    </row>
    <row r="1427" spans="1:4">
      <c r="A1427" s="28">
        <v>73065080</v>
      </c>
      <c r="B1427" s="6">
        <v>1.0209999999999999</v>
      </c>
      <c r="C1427" t="s">
        <v>152</v>
      </c>
      <c r="D1427" t="str">
        <f t="shared" si="22"/>
        <v>7306</v>
      </c>
    </row>
    <row r="1428" spans="1:4">
      <c r="A1428" s="28">
        <v>73065080</v>
      </c>
      <c r="B1428" s="6">
        <v>1.4990000000000001</v>
      </c>
      <c r="C1428" t="s">
        <v>153</v>
      </c>
      <c r="D1428" t="str">
        <f t="shared" si="22"/>
        <v>7306</v>
      </c>
    </row>
    <row r="1429" spans="1:4">
      <c r="A1429" s="28">
        <v>73065080</v>
      </c>
      <c r="B1429" s="6">
        <v>0.80100000000000005</v>
      </c>
      <c r="C1429" t="s">
        <v>154</v>
      </c>
      <c r="D1429" t="str">
        <f t="shared" si="22"/>
        <v>7306</v>
      </c>
    </row>
    <row r="1430" spans="1:4">
      <c r="A1430" s="28">
        <v>73065080</v>
      </c>
      <c r="B1430" s="6">
        <v>0.44600000000000001</v>
      </c>
      <c r="C1430" t="s">
        <v>155</v>
      </c>
      <c r="D1430" t="str">
        <f t="shared" si="22"/>
        <v>7306</v>
      </c>
    </row>
    <row r="1431" spans="1:4" ht="15" thickBot="1">
      <c r="A1431" s="26">
        <v>73065080</v>
      </c>
      <c r="B1431" s="5">
        <v>0.98699999999999999</v>
      </c>
      <c r="C1431" t="s">
        <v>156</v>
      </c>
      <c r="D1431" t="str">
        <f t="shared" si="22"/>
        <v>7306</v>
      </c>
    </row>
    <row r="1432" spans="1:4">
      <c r="A1432" s="25">
        <v>73066110</v>
      </c>
      <c r="B1432" s="4">
        <v>1.27</v>
      </c>
      <c r="D1432" t="str">
        <f t="shared" si="22"/>
        <v>7306</v>
      </c>
    </row>
    <row r="1433" spans="1:4" ht="15" thickBot="1">
      <c r="A1433" s="26">
        <v>73066110</v>
      </c>
      <c r="B1433" s="5">
        <v>1.23</v>
      </c>
      <c r="D1433" t="str">
        <f t="shared" si="22"/>
        <v>7306</v>
      </c>
    </row>
    <row r="1434" spans="1:4">
      <c r="A1434" s="25">
        <v>73066192</v>
      </c>
      <c r="B1434" s="4">
        <v>1.4910000000000001</v>
      </c>
      <c r="C1434" t="s">
        <v>20</v>
      </c>
      <c r="D1434" t="str">
        <f t="shared" si="22"/>
        <v>7306</v>
      </c>
    </row>
    <row r="1435" spans="1:4">
      <c r="A1435" s="28">
        <v>73066192</v>
      </c>
      <c r="B1435" s="6">
        <v>0.56699999999999995</v>
      </c>
      <c r="C1435" t="s">
        <v>148</v>
      </c>
      <c r="D1435" t="str">
        <f t="shared" si="22"/>
        <v>7306</v>
      </c>
    </row>
    <row r="1436" spans="1:4" ht="15" thickBot="1">
      <c r="A1436" s="26">
        <v>73066192</v>
      </c>
      <c r="B1436" s="5">
        <v>0.14099999999999999</v>
      </c>
      <c r="C1436" t="s">
        <v>29</v>
      </c>
      <c r="D1436" t="str">
        <f t="shared" si="22"/>
        <v>7306</v>
      </c>
    </row>
    <row r="1437" spans="1:4">
      <c r="A1437" s="25">
        <v>73066199</v>
      </c>
      <c r="B1437" s="4">
        <v>1.4910000000000001</v>
      </c>
      <c r="C1437" t="s">
        <v>20</v>
      </c>
      <c r="D1437" t="str">
        <f t="shared" si="22"/>
        <v>7306</v>
      </c>
    </row>
    <row r="1438" spans="1:4">
      <c r="A1438" s="28">
        <v>73066199</v>
      </c>
      <c r="B1438" s="6">
        <v>0.56699999999999995</v>
      </c>
      <c r="C1438" t="s">
        <v>148</v>
      </c>
      <c r="D1438" t="str">
        <f t="shared" si="22"/>
        <v>7306</v>
      </c>
    </row>
    <row r="1439" spans="1:4" ht="15" thickBot="1">
      <c r="A1439" s="26">
        <v>73066199</v>
      </c>
      <c r="B1439" s="5">
        <v>0.14099999999999999</v>
      </c>
      <c r="C1439" t="s">
        <v>29</v>
      </c>
      <c r="D1439" t="str">
        <f t="shared" si="22"/>
        <v>7306</v>
      </c>
    </row>
    <row r="1440" spans="1:4">
      <c r="A1440" s="25">
        <v>73066910</v>
      </c>
      <c r="B1440" s="4">
        <v>1.27</v>
      </c>
      <c r="D1440" t="str">
        <f t="shared" si="22"/>
        <v>7306</v>
      </c>
    </row>
    <row r="1441" spans="1:4" ht="15" thickBot="1">
      <c r="A1441" s="26">
        <v>73066910</v>
      </c>
      <c r="B1441" s="5">
        <v>1.23</v>
      </c>
      <c r="D1441" t="str">
        <f t="shared" si="22"/>
        <v>7306</v>
      </c>
    </row>
    <row r="1442" spans="1:4">
      <c r="A1442" s="25">
        <v>73066990</v>
      </c>
      <c r="B1442" s="4">
        <v>1.4910000000000001</v>
      </c>
      <c r="C1442" t="s">
        <v>20</v>
      </c>
      <c r="D1442" t="str">
        <f t="shared" si="22"/>
        <v>7306</v>
      </c>
    </row>
    <row r="1443" spans="1:4">
      <c r="A1443" s="28">
        <v>73066990</v>
      </c>
      <c r="B1443" s="6">
        <v>0.56699999999999995</v>
      </c>
      <c r="C1443" t="s">
        <v>148</v>
      </c>
      <c r="D1443" t="str">
        <f t="shared" si="22"/>
        <v>7306</v>
      </c>
    </row>
    <row r="1444" spans="1:4" ht="15" thickBot="1">
      <c r="A1444" s="26">
        <v>73066990</v>
      </c>
      <c r="B1444" s="5">
        <v>0.14099999999999999</v>
      </c>
      <c r="C1444" t="s">
        <v>29</v>
      </c>
      <c r="D1444" t="str">
        <f t="shared" si="22"/>
        <v>7306</v>
      </c>
    </row>
    <row r="1445" spans="1:4">
      <c r="A1445" s="25">
        <v>73069000</v>
      </c>
      <c r="B1445" s="4">
        <v>1.4910000000000001</v>
      </c>
      <c r="C1445" t="s">
        <v>20</v>
      </c>
      <c r="D1445" t="str">
        <f t="shared" si="22"/>
        <v>7306</v>
      </c>
    </row>
    <row r="1446" spans="1:4">
      <c r="A1446" s="28">
        <v>73069000</v>
      </c>
      <c r="B1446" s="6">
        <v>0.56699999999999995</v>
      </c>
      <c r="C1446" t="s">
        <v>148</v>
      </c>
      <c r="D1446" t="str">
        <f t="shared" si="22"/>
        <v>7306</v>
      </c>
    </row>
    <row r="1447" spans="1:4" ht="15" thickBot="1">
      <c r="A1447" s="26">
        <v>73069000</v>
      </c>
      <c r="B1447" s="5">
        <v>0.14099999999999999</v>
      </c>
      <c r="C1447" t="s">
        <v>29</v>
      </c>
      <c r="D1447" t="str">
        <f t="shared" si="22"/>
        <v>7306</v>
      </c>
    </row>
    <row r="1448" spans="1:4" ht="15" thickBot="1">
      <c r="A1448" s="15">
        <v>73071110</v>
      </c>
      <c r="B1448" s="24">
        <v>1.409</v>
      </c>
      <c r="D1448" t="str">
        <f t="shared" si="22"/>
        <v>7307</v>
      </c>
    </row>
    <row r="1449" spans="1:4" ht="15" thickBot="1">
      <c r="A1449" s="15">
        <v>73071190</v>
      </c>
      <c r="B1449" s="24">
        <v>1.409</v>
      </c>
      <c r="D1449" t="str">
        <f t="shared" si="22"/>
        <v>7307</v>
      </c>
    </row>
    <row r="1450" spans="1:4" ht="15" thickBot="1">
      <c r="A1450" s="15">
        <v>73071910</v>
      </c>
      <c r="B1450" s="24">
        <v>1.409</v>
      </c>
      <c r="D1450" t="str">
        <f t="shared" si="22"/>
        <v>7307</v>
      </c>
    </row>
    <row r="1451" spans="1:4">
      <c r="A1451" s="25">
        <v>73071990</v>
      </c>
      <c r="B1451" s="4">
        <v>1.629</v>
      </c>
      <c r="C1451" t="s">
        <v>20</v>
      </c>
      <c r="D1451" t="str">
        <f t="shared" si="22"/>
        <v>7307</v>
      </c>
    </row>
    <row r="1452" spans="1:4">
      <c r="A1452" s="28">
        <v>73071990</v>
      </c>
      <c r="B1452" s="6">
        <v>0.74</v>
      </c>
      <c r="C1452" t="s">
        <v>148</v>
      </c>
      <c r="D1452" t="str">
        <f t="shared" si="22"/>
        <v>7307</v>
      </c>
    </row>
    <row r="1453" spans="1:4" ht="15" thickBot="1">
      <c r="A1453" s="26">
        <v>73071990</v>
      </c>
      <c r="B1453" s="5">
        <v>0.33100000000000002</v>
      </c>
      <c r="C1453" t="s">
        <v>29</v>
      </c>
      <c r="D1453" t="str">
        <f t="shared" si="22"/>
        <v>7307</v>
      </c>
    </row>
    <row r="1454" spans="1:4">
      <c r="A1454" s="25">
        <v>73072100</v>
      </c>
      <c r="B1454" s="4">
        <v>1.173</v>
      </c>
      <c r="D1454" t="str">
        <f t="shared" si="22"/>
        <v>7307</v>
      </c>
    </row>
    <row r="1455" spans="1:4" ht="15" thickBot="1">
      <c r="A1455" s="26">
        <v>73072100</v>
      </c>
      <c r="B1455" s="5">
        <v>1.135</v>
      </c>
      <c r="D1455" t="str">
        <f t="shared" si="22"/>
        <v>7307</v>
      </c>
    </row>
    <row r="1456" spans="1:4">
      <c r="A1456" s="25">
        <v>73072210</v>
      </c>
      <c r="B1456" s="4">
        <v>1.173</v>
      </c>
      <c r="D1456" t="str">
        <f t="shared" si="22"/>
        <v>7307</v>
      </c>
    </row>
    <row r="1457" spans="1:4" ht="15" thickBot="1">
      <c r="A1457" s="26">
        <v>73072210</v>
      </c>
      <c r="B1457" s="5">
        <v>1.135</v>
      </c>
      <c r="D1457" t="str">
        <f t="shared" si="22"/>
        <v>7307</v>
      </c>
    </row>
    <row r="1458" spans="1:4">
      <c r="A1458" s="25">
        <v>73072290</v>
      </c>
      <c r="B1458" s="4">
        <v>1.173</v>
      </c>
      <c r="D1458" t="str">
        <f t="shared" si="22"/>
        <v>7307</v>
      </c>
    </row>
    <row r="1459" spans="1:4" ht="15" thickBot="1">
      <c r="A1459" s="26">
        <v>73072290</v>
      </c>
      <c r="B1459" s="5">
        <v>1.135</v>
      </c>
      <c r="D1459" t="str">
        <f t="shared" si="22"/>
        <v>7307</v>
      </c>
    </row>
    <row r="1460" spans="1:4">
      <c r="A1460" s="25">
        <v>73072310</v>
      </c>
      <c r="B1460" s="4">
        <v>1.173</v>
      </c>
      <c r="D1460" t="str">
        <f t="shared" si="22"/>
        <v>7307</v>
      </c>
    </row>
    <row r="1461" spans="1:4" ht="15" thickBot="1">
      <c r="A1461" s="26">
        <v>73072310</v>
      </c>
      <c r="B1461" s="5">
        <v>1.135</v>
      </c>
      <c r="D1461" t="str">
        <f t="shared" si="22"/>
        <v>7307</v>
      </c>
    </row>
    <row r="1462" spans="1:4">
      <c r="A1462" s="25">
        <v>73072390</v>
      </c>
      <c r="B1462" s="4">
        <v>1.173</v>
      </c>
      <c r="D1462" t="str">
        <f t="shared" si="22"/>
        <v>7307</v>
      </c>
    </row>
    <row r="1463" spans="1:4" ht="15" thickBot="1">
      <c r="A1463" s="26">
        <v>73072390</v>
      </c>
      <c r="B1463" s="5">
        <v>1.135</v>
      </c>
      <c r="D1463" t="str">
        <f t="shared" si="22"/>
        <v>7307</v>
      </c>
    </row>
    <row r="1464" spans="1:4">
      <c r="A1464" s="25">
        <v>73072910</v>
      </c>
      <c r="B1464" s="4">
        <v>1.173</v>
      </c>
      <c r="D1464" t="str">
        <f t="shared" si="22"/>
        <v>7307</v>
      </c>
    </row>
    <row r="1465" spans="1:4" ht="15" thickBot="1">
      <c r="A1465" s="26">
        <v>73072910</v>
      </c>
      <c r="B1465" s="5">
        <v>1.135</v>
      </c>
      <c r="D1465" t="str">
        <f t="shared" si="22"/>
        <v>7307</v>
      </c>
    </row>
    <row r="1466" spans="1:4">
      <c r="A1466" s="25">
        <v>73072980</v>
      </c>
      <c r="B1466" s="4">
        <v>1.173</v>
      </c>
      <c r="D1466" t="str">
        <f t="shared" si="22"/>
        <v>7307</v>
      </c>
    </row>
    <row r="1467" spans="1:4" ht="15" thickBot="1">
      <c r="A1467" s="26">
        <v>73072980</v>
      </c>
      <c r="B1467" s="5">
        <v>1.135</v>
      </c>
      <c r="D1467" t="str">
        <f t="shared" si="22"/>
        <v>7307</v>
      </c>
    </row>
    <row r="1468" spans="1:4">
      <c r="A1468" s="25">
        <v>73079100</v>
      </c>
      <c r="B1468" s="4">
        <v>1.383</v>
      </c>
      <c r="C1468" t="s">
        <v>20</v>
      </c>
      <c r="D1468" t="str">
        <f t="shared" si="22"/>
        <v>7307</v>
      </c>
    </row>
    <row r="1469" spans="1:4">
      <c r="A1469" s="28">
        <v>73079100</v>
      </c>
      <c r="B1469" s="6">
        <v>0.49399999999999999</v>
      </c>
      <c r="C1469" t="s">
        <v>148</v>
      </c>
      <c r="D1469" t="str">
        <f t="shared" si="22"/>
        <v>7307</v>
      </c>
    </row>
    <row r="1470" spans="1:4" ht="15" thickBot="1">
      <c r="A1470" s="26">
        <v>73079100</v>
      </c>
      <c r="B1470" s="5">
        <v>8.5000000000000006E-2</v>
      </c>
      <c r="C1470" t="s">
        <v>29</v>
      </c>
      <c r="D1470" t="str">
        <f t="shared" si="22"/>
        <v>7307</v>
      </c>
    </row>
    <row r="1471" spans="1:4">
      <c r="A1471" s="25">
        <v>73079210</v>
      </c>
      <c r="B1471" s="4">
        <v>1.383</v>
      </c>
      <c r="C1471" t="s">
        <v>20</v>
      </c>
      <c r="D1471" t="str">
        <f t="shared" si="22"/>
        <v>7307</v>
      </c>
    </row>
    <row r="1472" spans="1:4">
      <c r="A1472" s="28">
        <v>73079210</v>
      </c>
      <c r="B1472" s="6">
        <v>0.49399999999999999</v>
      </c>
      <c r="C1472" t="s">
        <v>148</v>
      </c>
      <c r="D1472" t="str">
        <f t="shared" si="22"/>
        <v>7307</v>
      </c>
    </row>
    <row r="1473" spans="1:4" ht="15" thickBot="1">
      <c r="A1473" s="26">
        <v>73079210</v>
      </c>
      <c r="B1473" s="5">
        <v>8.5000000000000006E-2</v>
      </c>
      <c r="C1473" t="s">
        <v>29</v>
      </c>
      <c r="D1473" t="str">
        <f t="shared" si="22"/>
        <v>7307</v>
      </c>
    </row>
    <row r="1474" spans="1:4">
      <c r="A1474" s="25">
        <v>73079290</v>
      </c>
      <c r="B1474" s="4">
        <v>1.383</v>
      </c>
      <c r="C1474" t="s">
        <v>20</v>
      </c>
      <c r="D1474" t="str">
        <f t="shared" ref="D1474:D1537" si="23">LEFT(A1474,4)</f>
        <v>7307</v>
      </c>
    </row>
    <row r="1475" spans="1:4">
      <c r="A1475" s="28">
        <v>73079290</v>
      </c>
      <c r="B1475" s="6">
        <v>0.49399999999999999</v>
      </c>
      <c r="C1475" t="s">
        <v>148</v>
      </c>
      <c r="D1475" t="str">
        <f t="shared" si="23"/>
        <v>7307</v>
      </c>
    </row>
    <row r="1476" spans="1:4" ht="15" thickBot="1">
      <c r="A1476" s="26">
        <v>73079290</v>
      </c>
      <c r="B1476" s="5">
        <v>8.5000000000000006E-2</v>
      </c>
      <c r="C1476" t="s">
        <v>29</v>
      </c>
      <c r="D1476" t="str">
        <f t="shared" si="23"/>
        <v>7307</v>
      </c>
    </row>
    <row r="1477" spans="1:4">
      <c r="A1477" s="25">
        <v>73079311</v>
      </c>
      <c r="B1477" s="4">
        <v>1.383</v>
      </c>
      <c r="C1477" t="s">
        <v>20</v>
      </c>
      <c r="D1477" t="str">
        <f t="shared" si="23"/>
        <v>7307</v>
      </c>
    </row>
    <row r="1478" spans="1:4">
      <c r="A1478" s="28">
        <v>73079311</v>
      </c>
      <c r="B1478" s="6">
        <v>0.49399999999999999</v>
      </c>
      <c r="C1478" t="s">
        <v>148</v>
      </c>
      <c r="D1478" t="str">
        <f t="shared" si="23"/>
        <v>7307</v>
      </c>
    </row>
    <row r="1479" spans="1:4" ht="15" thickBot="1">
      <c r="A1479" s="26">
        <v>73079311</v>
      </c>
      <c r="B1479" s="5">
        <v>8.5000000000000006E-2</v>
      </c>
      <c r="C1479" t="s">
        <v>29</v>
      </c>
      <c r="D1479" t="str">
        <f t="shared" si="23"/>
        <v>7307</v>
      </c>
    </row>
    <row r="1480" spans="1:4">
      <c r="A1480" s="25">
        <v>73079319</v>
      </c>
      <c r="B1480" s="4">
        <v>1.383</v>
      </c>
      <c r="C1480" t="s">
        <v>20</v>
      </c>
      <c r="D1480" t="str">
        <f t="shared" si="23"/>
        <v>7307</v>
      </c>
    </row>
    <row r="1481" spans="1:4">
      <c r="A1481" s="28">
        <v>73079319</v>
      </c>
      <c r="B1481" s="6">
        <v>0.49399999999999999</v>
      </c>
      <c r="C1481" t="s">
        <v>148</v>
      </c>
      <c r="D1481" t="str">
        <f t="shared" si="23"/>
        <v>7307</v>
      </c>
    </row>
    <row r="1482" spans="1:4" ht="15" thickBot="1">
      <c r="A1482" s="26">
        <v>73079319</v>
      </c>
      <c r="B1482" s="5">
        <v>8.5000000000000006E-2</v>
      </c>
      <c r="C1482" t="s">
        <v>29</v>
      </c>
      <c r="D1482" t="str">
        <f t="shared" si="23"/>
        <v>7307</v>
      </c>
    </row>
    <row r="1483" spans="1:4">
      <c r="A1483" s="25">
        <v>73079391</v>
      </c>
      <c r="B1483" s="4">
        <v>1.383</v>
      </c>
      <c r="C1483" t="s">
        <v>20</v>
      </c>
      <c r="D1483" t="str">
        <f t="shared" si="23"/>
        <v>7307</v>
      </c>
    </row>
    <row r="1484" spans="1:4">
      <c r="A1484" s="28">
        <v>73079391</v>
      </c>
      <c r="B1484" s="6">
        <v>0.49399999999999999</v>
      </c>
      <c r="C1484" t="s">
        <v>148</v>
      </c>
      <c r="D1484" t="str">
        <f t="shared" si="23"/>
        <v>7307</v>
      </c>
    </row>
    <row r="1485" spans="1:4" ht="15" thickBot="1">
      <c r="A1485" s="26">
        <v>73079391</v>
      </c>
      <c r="B1485" s="5">
        <v>8.5000000000000006E-2</v>
      </c>
      <c r="C1485" t="s">
        <v>29</v>
      </c>
      <c r="D1485" t="str">
        <f t="shared" si="23"/>
        <v>7307</v>
      </c>
    </row>
    <row r="1486" spans="1:4">
      <c r="A1486" s="25">
        <v>73079399</v>
      </c>
      <c r="B1486" s="4">
        <v>1.383</v>
      </c>
      <c r="C1486" t="s">
        <v>20</v>
      </c>
      <c r="D1486" t="str">
        <f t="shared" si="23"/>
        <v>7307</v>
      </c>
    </row>
    <row r="1487" spans="1:4">
      <c r="A1487" s="28">
        <v>73079399</v>
      </c>
      <c r="B1487" s="6">
        <v>0.49399999999999999</v>
      </c>
      <c r="C1487" t="s">
        <v>148</v>
      </c>
      <c r="D1487" t="str">
        <f t="shared" si="23"/>
        <v>7307</v>
      </c>
    </row>
    <row r="1488" spans="1:4" ht="15" thickBot="1">
      <c r="A1488" s="26">
        <v>73079399</v>
      </c>
      <c r="B1488" s="5">
        <v>8.5000000000000006E-2</v>
      </c>
      <c r="C1488" t="s">
        <v>29</v>
      </c>
      <c r="D1488" t="str">
        <f t="shared" si="23"/>
        <v>7307</v>
      </c>
    </row>
    <row r="1489" spans="1:4">
      <c r="A1489" s="25">
        <v>73079910</v>
      </c>
      <c r="B1489" s="4">
        <v>1.383</v>
      </c>
      <c r="C1489" t="s">
        <v>20</v>
      </c>
      <c r="D1489" t="str">
        <f t="shared" si="23"/>
        <v>7307</v>
      </c>
    </row>
    <row r="1490" spans="1:4">
      <c r="A1490" s="28">
        <v>73079910</v>
      </c>
      <c r="B1490" s="6">
        <v>0.49399999999999999</v>
      </c>
      <c r="C1490" t="s">
        <v>148</v>
      </c>
      <c r="D1490" t="str">
        <f t="shared" si="23"/>
        <v>7307</v>
      </c>
    </row>
    <row r="1491" spans="1:4" ht="15" thickBot="1">
      <c r="A1491" s="26">
        <v>73079910</v>
      </c>
      <c r="B1491" s="5">
        <v>8.5000000000000006E-2</v>
      </c>
      <c r="C1491" t="s">
        <v>29</v>
      </c>
      <c r="D1491" t="str">
        <f t="shared" si="23"/>
        <v>7307</v>
      </c>
    </row>
    <row r="1492" spans="1:4">
      <c r="A1492" s="25">
        <v>73079980</v>
      </c>
      <c r="B1492" s="4">
        <v>1.383</v>
      </c>
      <c r="C1492" t="s">
        <v>20</v>
      </c>
      <c r="D1492" t="str">
        <f t="shared" si="23"/>
        <v>7307</v>
      </c>
    </row>
    <row r="1493" spans="1:4">
      <c r="A1493" s="28">
        <v>73079980</v>
      </c>
      <c r="B1493" s="6">
        <v>0.49399999999999999</v>
      </c>
      <c r="C1493" t="s">
        <v>148</v>
      </c>
      <c r="D1493" t="str">
        <f t="shared" si="23"/>
        <v>7307</v>
      </c>
    </row>
    <row r="1494" spans="1:4" ht="15" thickBot="1">
      <c r="A1494" s="26">
        <v>73079980</v>
      </c>
      <c r="B1494" s="5">
        <v>8.5000000000000006E-2</v>
      </c>
      <c r="C1494" t="s">
        <v>29</v>
      </c>
      <c r="D1494" t="str">
        <f t="shared" si="23"/>
        <v>7307</v>
      </c>
    </row>
    <row r="1495" spans="1:4">
      <c r="A1495" s="25">
        <v>73081000</v>
      </c>
      <c r="B1495" s="4">
        <v>1.4910000000000001</v>
      </c>
      <c r="C1495" t="s">
        <v>20</v>
      </c>
      <c r="D1495" t="str">
        <f t="shared" si="23"/>
        <v>7308</v>
      </c>
    </row>
    <row r="1496" spans="1:4">
      <c r="A1496" s="28">
        <v>73081000</v>
      </c>
      <c r="B1496" s="6">
        <v>0.56699999999999995</v>
      </c>
      <c r="C1496" t="s">
        <v>148</v>
      </c>
      <c r="D1496" t="str">
        <f t="shared" si="23"/>
        <v>7308</v>
      </c>
    </row>
    <row r="1497" spans="1:4" ht="15" thickBot="1">
      <c r="A1497" s="26">
        <v>73081000</v>
      </c>
      <c r="B1497" s="5">
        <v>0.14099999999999999</v>
      </c>
      <c r="C1497" t="s">
        <v>29</v>
      </c>
      <c r="D1497" t="str">
        <f t="shared" si="23"/>
        <v>7308</v>
      </c>
    </row>
    <row r="1498" spans="1:4">
      <c r="A1498" s="25">
        <v>73082000</v>
      </c>
      <c r="B1498" s="4">
        <v>1.4910000000000001</v>
      </c>
      <c r="C1498" t="s">
        <v>20</v>
      </c>
      <c r="D1498" t="str">
        <f t="shared" si="23"/>
        <v>7308</v>
      </c>
    </row>
    <row r="1499" spans="1:4">
      <c r="A1499" s="28">
        <v>73082000</v>
      </c>
      <c r="B1499" s="6">
        <v>0.56699999999999995</v>
      </c>
      <c r="C1499" t="s">
        <v>148</v>
      </c>
      <c r="D1499" t="str">
        <f t="shared" si="23"/>
        <v>7308</v>
      </c>
    </row>
    <row r="1500" spans="1:4" ht="15" thickBot="1">
      <c r="A1500" s="26">
        <v>73082000</v>
      </c>
      <c r="B1500" s="5">
        <v>0.14099999999999999</v>
      </c>
      <c r="C1500" t="s">
        <v>29</v>
      </c>
      <c r="D1500" t="str">
        <f t="shared" si="23"/>
        <v>7308</v>
      </c>
    </row>
    <row r="1501" spans="1:4">
      <c r="A1501" s="25">
        <v>73083000</v>
      </c>
      <c r="B1501" s="4">
        <v>1.4910000000000001</v>
      </c>
      <c r="C1501" t="s">
        <v>20</v>
      </c>
      <c r="D1501" t="str">
        <f t="shared" si="23"/>
        <v>7308</v>
      </c>
    </row>
    <row r="1502" spans="1:4">
      <c r="A1502" s="28">
        <v>73083000</v>
      </c>
      <c r="B1502" s="6">
        <v>0.56699999999999995</v>
      </c>
      <c r="C1502" t="s">
        <v>148</v>
      </c>
      <c r="D1502" t="str">
        <f t="shared" si="23"/>
        <v>7308</v>
      </c>
    </row>
    <row r="1503" spans="1:4" ht="15" thickBot="1">
      <c r="A1503" s="26">
        <v>73083000</v>
      </c>
      <c r="B1503" s="5">
        <v>0.14099999999999999</v>
      </c>
      <c r="C1503" t="s">
        <v>29</v>
      </c>
      <c r="D1503" t="str">
        <f t="shared" si="23"/>
        <v>7308</v>
      </c>
    </row>
    <row r="1504" spans="1:4">
      <c r="A1504" s="25">
        <v>73084000</v>
      </c>
      <c r="B1504" s="4">
        <v>1.4910000000000001</v>
      </c>
      <c r="C1504" t="s">
        <v>20</v>
      </c>
      <c r="D1504" t="str">
        <f t="shared" si="23"/>
        <v>7308</v>
      </c>
    </row>
    <row r="1505" spans="1:4">
      <c r="A1505" s="28">
        <v>73084000</v>
      </c>
      <c r="B1505" s="6">
        <v>0.56699999999999995</v>
      </c>
      <c r="C1505" t="s">
        <v>148</v>
      </c>
      <c r="D1505" t="str">
        <f t="shared" si="23"/>
        <v>7308</v>
      </c>
    </row>
    <row r="1506" spans="1:4" ht="15" thickBot="1">
      <c r="A1506" s="26">
        <v>73084000</v>
      </c>
      <c r="B1506" s="5">
        <v>0.14099999999999999</v>
      </c>
      <c r="C1506" t="s">
        <v>29</v>
      </c>
      <c r="D1506" t="str">
        <f t="shared" si="23"/>
        <v>7308</v>
      </c>
    </row>
    <row r="1507" spans="1:4">
      <c r="A1507" s="25">
        <v>73089051</v>
      </c>
      <c r="B1507" s="4">
        <v>1.4910000000000001</v>
      </c>
      <c r="C1507" t="s">
        <v>20</v>
      </c>
      <c r="D1507" t="str">
        <f t="shared" si="23"/>
        <v>7308</v>
      </c>
    </row>
    <row r="1508" spans="1:4">
      <c r="A1508" s="28">
        <v>73089051</v>
      </c>
      <c r="B1508" s="6">
        <v>0.56699999999999995</v>
      </c>
      <c r="C1508" t="s">
        <v>148</v>
      </c>
      <c r="D1508" t="str">
        <f t="shared" si="23"/>
        <v>7308</v>
      </c>
    </row>
    <row r="1509" spans="1:4" ht="15" thickBot="1">
      <c r="A1509" s="26">
        <v>73089051</v>
      </c>
      <c r="B1509" s="5">
        <v>0.14099999999999999</v>
      </c>
      <c r="C1509" t="s">
        <v>29</v>
      </c>
      <c r="D1509" t="str">
        <f t="shared" si="23"/>
        <v>7308</v>
      </c>
    </row>
    <row r="1510" spans="1:4">
      <c r="A1510" s="25">
        <v>73089059</v>
      </c>
      <c r="B1510" s="4">
        <v>1.4910000000000001</v>
      </c>
      <c r="C1510" t="s">
        <v>20</v>
      </c>
      <c r="D1510" t="str">
        <f t="shared" si="23"/>
        <v>7308</v>
      </c>
    </row>
    <row r="1511" spans="1:4">
      <c r="A1511" s="28">
        <v>73089059</v>
      </c>
      <c r="B1511" s="6">
        <v>0.56699999999999995</v>
      </c>
      <c r="C1511" t="s">
        <v>148</v>
      </c>
      <c r="D1511" t="str">
        <f t="shared" si="23"/>
        <v>7308</v>
      </c>
    </row>
    <row r="1512" spans="1:4" ht="15" thickBot="1">
      <c r="A1512" s="26">
        <v>73089059</v>
      </c>
      <c r="B1512" s="5">
        <v>0.14099999999999999</v>
      </c>
      <c r="C1512" t="s">
        <v>29</v>
      </c>
      <c r="D1512" t="str">
        <f t="shared" si="23"/>
        <v>7308</v>
      </c>
    </row>
    <row r="1513" spans="1:4">
      <c r="A1513" s="25">
        <v>73089098</v>
      </c>
      <c r="B1513" s="4">
        <v>1.4910000000000001</v>
      </c>
      <c r="C1513" t="s">
        <v>20</v>
      </c>
      <c r="D1513" t="str">
        <f t="shared" si="23"/>
        <v>7308</v>
      </c>
    </row>
    <row r="1514" spans="1:4">
      <c r="A1514" s="28">
        <v>73089098</v>
      </c>
      <c r="B1514" s="6">
        <v>0.56699999999999995</v>
      </c>
      <c r="C1514" t="s">
        <v>148</v>
      </c>
      <c r="D1514" t="str">
        <f t="shared" si="23"/>
        <v>7308</v>
      </c>
    </row>
    <row r="1515" spans="1:4" ht="15" thickBot="1">
      <c r="A1515" s="26">
        <v>73089098</v>
      </c>
      <c r="B1515" s="5">
        <v>0.14099999999999999</v>
      </c>
      <c r="C1515" t="s">
        <v>29</v>
      </c>
      <c r="D1515" t="str">
        <f t="shared" si="23"/>
        <v>7308</v>
      </c>
    </row>
    <row r="1516" spans="1:4">
      <c r="A1516" s="25">
        <v>73090010</v>
      </c>
      <c r="B1516" s="4">
        <v>1.4910000000000001</v>
      </c>
      <c r="C1516" t="s">
        <v>20</v>
      </c>
      <c r="D1516" t="str">
        <f t="shared" si="23"/>
        <v>7309</v>
      </c>
    </row>
    <row r="1517" spans="1:4">
      <c r="A1517" s="28">
        <v>73090010</v>
      </c>
      <c r="B1517" s="6">
        <v>0.56699999999999995</v>
      </c>
      <c r="C1517" t="s">
        <v>148</v>
      </c>
      <c r="D1517" t="str">
        <f t="shared" si="23"/>
        <v>7309</v>
      </c>
    </row>
    <row r="1518" spans="1:4" ht="15" thickBot="1">
      <c r="A1518" s="26">
        <v>73090010</v>
      </c>
      <c r="B1518" s="5">
        <v>0.14099999999999999</v>
      </c>
      <c r="C1518" t="s">
        <v>29</v>
      </c>
      <c r="D1518" t="str">
        <f t="shared" si="23"/>
        <v>7309</v>
      </c>
    </row>
    <row r="1519" spans="1:4">
      <c r="A1519" s="25">
        <v>73090030</v>
      </c>
      <c r="B1519" s="4">
        <v>1.4910000000000001</v>
      </c>
      <c r="C1519" t="s">
        <v>20</v>
      </c>
      <c r="D1519" t="str">
        <f t="shared" si="23"/>
        <v>7309</v>
      </c>
    </row>
    <row r="1520" spans="1:4">
      <c r="A1520" s="28">
        <v>73090030</v>
      </c>
      <c r="B1520" s="6">
        <v>0.56699999999999995</v>
      </c>
      <c r="C1520" t="s">
        <v>148</v>
      </c>
      <c r="D1520" t="str">
        <f t="shared" si="23"/>
        <v>7309</v>
      </c>
    </row>
    <row r="1521" spans="1:4" ht="15" thickBot="1">
      <c r="A1521" s="26">
        <v>73090030</v>
      </c>
      <c r="B1521" s="5">
        <v>0.14099999999999999</v>
      </c>
      <c r="C1521" t="s">
        <v>29</v>
      </c>
      <c r="D1521" t="str">
        <f t="shared" si="23"/>
        <v>7309</v>
      </c>
    </row>
    <row r="1522" spans="1:4">
      <c r="A1522" s="25">
        <v>73090051</v>
      </c>
      <c r="B1522" s="4">
        <v>1.4910000000000001</v>
      </c>
      <c r="C1522" t="s">
        <v>20</v>
      </c>
      <c r="D1522" t="str">
        <f t="shared" si="23"/>
        <v>7309</v>
      </c>
    </row>
    <row r="1523" spans="1:4">
      <c r="A1523" s="28">
        <v>73090051</v>
      </c>
      <c r="B1523" s="6">
        <v>0.56699999999999995</v>
      </c>
      <c r="C1523" t="s">
        <v>148</v>
      </c>
      <c r="D1523" t="str">
        <f t="shared" si="23"/>
        <v>7309</v>
      </c>
    </row>
    <row r="1524" spans="1:4" ht="15" thickBot="1">
      <c r="A1524" s="26">
        <v>73090051</v>
      </c>
      <c r="B1524" s="5">
        <v>0.14099999999999999</v>
      </c>
      <c r="C1524" t="s">
        <v>29</v>
      </c>
      <c r="D1524" t="str">
        <f t="shared" si="23"/>
        <v>7309</v>
      </c>
    </row>
    <row r="1525" spans="1:4">
      <c r="A1525" s="25">
        <v>73090059</v>
      </c>
      <c r="B1525" s="4">
        <v>1.4910000000000001</v>
      </c>
      <c r="C1525" t="s">
        <v>20</v>
      </c>
      <c r="D1525" t="str">
        <f t="shared" si="23"/>
        <v>7309</v>
      </c>
    </row>
    <row r="1526" spans="1:4">
      <c r="A1526" s="28">
        <v>73090059</v>
      </c>
      <c r="B1526" s="6">
        <v>0.56699999999999995</v>
      </c>
      <c r="C1526" t="s">
        <v>148</v>
      </c>
      <c r="D1526" t="str">
        <f t="shared" si="23"/>
        <v>7309</v>
      </c>
    </row>
    <row r="1527" spans="1:4" ht="15" thickBot="1">
      <c r="A1527" s="26">
        <v>73090059</v>
      </c>
      <c r="B1527" s="5">
        <v>0.14099999999999999</v>
      </c>
      <c r="C1527" t="s">
        <v>29</v>
      </c>
      <c r="D1527" t="str">
        <f t="shared" si="23"/>
        <v>7309</v>
      </c>
    </row>
    <row r="1528" spans="1:4">
      <c r="A1528" s="25">
        <v>73090090</v>
      </c>
      <c r="B1528" s="4">
        <v>1.4910000000000001</v>
      </c>
      <c r="C1528" t="s">
        <v>20</v>
      </c>
      <c r="D1528" t="str">
        <f t="shared" si="23"/>
        <v>7309</v>
      </c>
    </row>
    <row r="1529" spans="1:4">
      <c r="A1529" s="28">
        <v>73090090</v>
      </c>
      <c r="B1529" s="6">
        <v>0.56699999999999995</v>
      </c>
      <c r="C1529" t="s">
        <v>148</v>
      </c>
      <c r="D1529" t="str">
        <f t="shared" si="23"/>
        <v>7309</v>
      </c>
    </row>
    <row r="1530" spans="1:4" ht="15" thickBot="1">
      <c r="A1530" s="26">
        <v>73090090</v>
      </c>
      <c r="B1530" s="5">
        <v>0.14099999999999999</v>
      </c>
      <c r="C1530" t="s">
        <v>29</v>
      </c>
      <c r="D1530" t="str">
        <f t="shared" si="23"/>
        <v>7309</v>
      </c>
    </row>
    <row r="1531" spans="1:4">
      <c r="A1531" s="25">
        <v>73101000</v>
      </c>
      <c r="B1531" s="4">
        <v>1.4910000000000001</v>
      </c>
      <c r="C1531" t="s">
        <v>20</v>
      </c>
      <c r="D1531" t="str">
        <f t="shared" si="23"/>
        <v>7310</v>
      </c>
    </row>
    <row r="1532" spans="1:4">
      <c r="A1532" s="28">
        <v>73101000</v>
      </c>
      <c r="B1532" s="6">
        <v>0.56699999999999995</v>
      </c>
      <c r="C1532" t="s">
        <v>148</v>
      </c>
      <c r="D1532" t="str">
        <f t="shared" si="23"/>
        <v>7310</v>
      </c>
    </row>
    <row r="1533" spans="1:4" ht="15" thickBot="1">
      <c r="A1533" s="26">
        <v>73101000</v>
      </c>
      <c r="B1533" s="5">
        <v>0.14099999999999999</v>
      </c>
      <c r="C1533" t="s">
        <v>29</v>
      </c>
      <c r="D1533" t="str">
        <f t="shared" si="23"/>
        <v>7310</v>
      </c>
    </row>
    <row r="1534" spans="1:4">
      <c r="A1534" s="25">
        <v>73102111</v>
      </c>
      <c r="B1534" s="4">
        <v>1.4910000000000001</v>
      </c>
      <c r="C1534" t="s">
        <v>20</v>
      </c>
      <c r="D1534" t="str">
        <f t="shared" si="23"/>
        <v>7310</v>
      </c>
    </row>
    <row r="1535" spans="1:4">
      <c r="A1535" s="28">
        <v>73102111</v>
      </c>
      <c r="B1535" s="6">
        <v>0.56699999999999995</v>
      </c>
      <c r="C1535" t="s">
        <v>148</v>
      </c>
      <c r="D1535" t="str">
        <f t="shared" si="23"/>
        <v>7310</v>
      </c>
    </row>
    <row r="1536" spans="1:4" ht="15" thickBot="1">
      <c r="A1536" s="26">
        <v>73102111</v>
      </c>
      <c r="B1536" s="5">
        <v>0.14099999999999999</v>
      </c>
      <c r="C1536" t="s">
        <v>29</v>
      </c>
      <c r="D1536" t="str">
        <f t="shared" si="23"/>
        <v>7310</v>
      </c>
    </row>
    <row r="1537" spans="1:4">
      <c r="A1537" s="25">
        <v>73102119</v>
      </c>
      <c r="B1537" s="4">
        <v>1.4910000000000001</v>
      </c>
      <c r="C1537" t="s">
        <v>20</v>
      </c>
      <c r="D1537" t="str">
        <f t="shared" si="23"/>
        <v>7310</v>
      </c>
    </row>
    <row r="1538" spans="1:4">
      <c r="A1538" s="28">
        <v>73102119</v>
      </c>
      <c r="B1538" s="6">
        <v>0.56699999999999995</v>
      </c>
      <c r="C1538" t="s">
        <v>148</v>
      </c>
      <c r="D1538" t="str">
        <f t="shared" ref="D1538:D1601" si="24">LEFT(A1538,4)</f>
        <v>7310</v>
      </c>
    </row>
    <row r="1539" spans="1:4" ht="15" thickBot="1">
      <c r="A1539" s="26">
        <v>73102119</v>
      </c>
      <c r="B1539" s="5">
        <v>0.14099999999999999</v>
      </c>
      <c r="C1539" t="s">
        <v>29</v>
      </c>
      <c r="D1539" t="str">
        <f t="shared" si="24"/>
        <v>7310</v>
      </c>
    </row>
    <row r="1540" spans="1:4">
      <c r="A1540" s="25">
        <v>73102191</v>
      </c>
      <c r="B1540" s="4">
        <v>1.4910000000000001</v>
      </c>
      <c r="C1540" t="s">
        <v>20</v>
      </c>
      <c r="D1540" t="str">
        <f t="shared" si="24"/>
        <v>7310</v>
      </c>
    </row>
    <row r="1541" spans="1:4">
      <c r="A1541" s="28">
        <v>73102191</v>
      </c>
      <c r="B1541" s="6">
        <v>0.56699999999999995</v>
      </c>
      <c r="C1541" t="s">
        <v>148</v>
      </c>
      <c r="D1541" t="str">
        <f t="shared" si="24"/>
        <v>7310</v>
      </c>
    </row>
    <row r="1542" spans="1:4" ht="15" thickBot="1">
      <c r="A1542" s="26">
        <v>73102191</v>
      </c>
      <c r="B1542" s="5">
        <v>0.14099999999999999</v>
      </c>
      <c r="C1542" t="s">
        <v>29</v>
      </c>
      <c r="D1542" t="str">
        <f t="shared" si="24"/>
        <v>7310</v>
      </c>
    </row>
    <row r="1543" spans="1:4">
      <c r="A1543" s="25">
        <v>73102199</v>
      </c>
      <c r="B1543" s="4">
        <v>1.4910000000000001</v>
      </c>
      <c r="C1543" t="s">
        <v>20</v>
      </c>
      <c r="D1543" t="str">
        <f t="shared" si="24"/>
        <v>7310</v>
      </c>
    </row>
    <row r="1544" spans="1:4">
      <c r="A1544" s="28">
        <v>73102199</v>
      </c>
      <c r="B1544" s="6">
        <v>0.56699999999999995</v>
      </c>
      <c r="C1544" t="s">
        <v>148</v>
      </c>
      <c r="D1544" t="str">
        <f t="shared" si="24"/>
        <v>7310</v>
      </c>
    </row>
    <row r="1545" spans="1:4" ht="15" thickBot="1">
      <c r="A1545" s="26">
        <v>73102199</v>
      </c>
      <c r="B1545" s="5">
        <v>0.14099999999999999</v>
      </c>
      <c r="C1545" t="s">
        <v>29</v>
      </c>
      <c r="D1545" t="str">
        <f t="shared" si="24"/>
        <v>7310</v>
      </c>
    </row>
    <row r="1546" spans="1:4">
      <c r="A1546" s="25">
        <v>73102910</v>
      </c>
      <c r="B1546" s="4">
        <v>1.4910000000000001</v>
      </c>
      <c r="C1546" t="s">
        <v>20</v>
      </c>
      <c r="D1546" t="str">
        <f t="shared" si="24"/>
        <v>7310</v>
      </c>
    </row>
    <row r="1547" spans="1:4">
      <c r="A1547" s="28">
        <v>73102910</v>
      </c>
      <c r="B1547" s="6">
        <v>0.56699999999999995</v>
      </c>
      <c r="C1547" t="s">
        <v>148</v>
      </c>
      <c r="D1547" t="str">
        <f t="shared" si="24"/>
        <v>7310</v>
      </c>
    </row>
    <row r="1548" spans="1:4" ht="15" thickBot="1">
      <c r="A1548" s="26">
        <v>73102910</v>
      </c>
      <c r="B1548" s="5">
        <v>0.14099999999999999</v>
      </c>
      <c r="C1548" t="s">
        <v>29</v>
      </c>
      <c r="D1548" t="str">
        <f t="shared" si="24"/>
        <v>7310</v>
      </c>
    </row>
    <row r="1549" spans="1:4">
      <c r="A1549" s="25">
        <v>73102990</v>
      </c>
      <c r="B1549" s="4">
        <v>1.4910000000000001</v>
      </c>
      <c r="C1549" t="s">
        <v>20</v>
      </c>
      <c r="D1549" t="str">
        <f t="shared" si="24"/>
        <v>7310</v>
      </c>
    </row>
    <row r="1550" spans="1:4">
      <c r="A1550" s="28">
        <v>73102990</v>
      </c>
      <c r="B1550" s="6">
        <v>0.56699999999999995</v>
      </c>
      <c r="C1550" t="s">
        <v>148</v>
      </c>
      <c r="D1550" t="str">
        <f t="shared" si="24"/>
        <v>7310</v>
      </c>
    </row>
    <row r="1551" spans="1:4" ht="15" thickBot="1">
      <c r="A1551" s="26">
        <v>73102990</v>
      </c>
      <c r="B1551" s="5">
        <v>0.14099999999999999</v>
      </c>
      <c r="C1551" t="s">
        <v>29</v>
      </c>
      <c r="D1551" t="str">
        <f t="shared" si="24"/>
        <v>7310</v>
      </c>
    </row>
    <row r="1552" spans="1:4">
      <c r="A1552" s="25">
        <v>73110011</v>
      </c>
      <c r="B1552" s="4">
        <v>1.3640000000000001</v>
      </c>
      <c r="C1552" t="s">
        <v>20</v>
      </c>
      <c r="D1552" t="str">
        <f t="shared" si="24"/>
        <v>7311</v>
      </c>
    </row>
    <row r="1553" spans="1:4">
      <c r="A1553" s="28">
        <v>73110011</v>
      </c>
      <c r="B1553" s="6">
        <v>0.47499999999999998</v>
      </c>
      <c r="C1553" t="s">
        <v>148</v>
      </c>
      <c r="D1553" t="str">
        <f t="shared" si="24"/>
        <v>7311</v>
      </c>
    </row>
    <row r="1554" spans="1:4" ht="15" thickBot="1">
      <c r="A1554" s="26">
        <v>73110011</v>
      </c>
      <c r="B1554" s="5">
        <v>6.6000000000000003E-2</v>
      </c>
      <c r="C1554" t="s">
        <v>29</v>
      </c>
      <c r="D1554" t="str">
        <f t="shared" si="24"/>
        <v>7311</v>
      </c>
    </row>
    <row r="1555" spans="1:4">
      <c r="A1555" s="25">
        <v>73110013</v>
      </c>
      <c r="B1555" s="4">
        <v>1.3640000000000001</v>
      </c>
      <c r="C1555" t="s">
        <v>20</v>
      </c>
      <c r="D1555" t="str">
        <f t="shared" si="24"/>
        <v>7311</v>
      </c>
    </row>
    <row r="1556" spans="1:4">
      <c r="A1556" s="28">
        <v>73110013</v>
      </c>
      <c r="B1556" s="6">
        <v>0.47499999999999998</v>
      </c>
      <c r="C1556" t="s">
        <v>148</v>
      </c>
      <c r="D1556" t="str">
        <f t="shared" si="24"/>
        <v>7311</v>
      </c>
    </row>
    <row r="1557" spans="1:4" ht="15" thickBot="1">
      <c r="A1557" s="26">
        <v>73110013</v>
      </c>
      <c r="B1557" s="5">
        <v>6.6000000000000003E-2</v>
      </c>
      <c r="C1557" t="s">
        <v>29</v>
      </c>
      <c r="D1557" t="str">
        <f t="shared" si="24"/>
        <v>7311</v>
      </c>
    </row>
    <row r="1558" spans="1:4">
      <c r="A1558" s="25">
        <v>73110019</v>
      </c>
      <c r="B1558" s="4">
        <v>1.3640000000000001</v>
      </c>
      <c r="C1558" t="s">
        <v>20</v>
      </c>
      <c r="D1558" t="str">
        <f t="shared" si="24"/>
        <v>7311</v>
      </c>
    </row>
    <row r="1559" spans="1:4">
      <c r="A1559" s="28">
        <v>73110019</v>
      </c>
      <c r="B1559" s="6">
        <v>0.47499999999999998</v>
      </c>
      <c r="C1559" t="s">
        <v>148</v>
      </c>
      <c r="D1559" t="str">
        <f t="shared" si="24"/>
        <v>7311</v>
      </c>
    </row>
    <row r="1560" spans="1:4" ht="15" thickBot="1">
      <c r="A1560" s="26">
        <v>73110019</v>
      </c>
      <c r="B1560" s="5">
        <v>6.6000000000000003E-2</v>
      </c>
      <c r="C1560" t="s">
        <v>29</v>
      </c>
      <c r="D1560" t="str">
        <f t="shared" si="24"/>
        <v>7311</v>
      </c>
    </row>
    <row r="1561" spans="1:4">
      <c r="A1561" s="25">
        <v>73110030</v>
      </c>
      <c r="B1561" s="4">
        <v>1.3640000000000001</v>
      </c>
      <c r="C1561" t="s">
        <v>20</v>
      </c>
      <c r="D1561" t="str">
        <f t="shared" si="24"/>
        <v>7311</v>
      </c>
    </row>
    <row r="1562" spans="1:4">
      <c r="A1562" s="28">
        <v>73110030</v>
      </c>
      <c r="B1562" s="6">
        <v>0.47499999999999998</v>
      </c>
      <c r="C1562" t="s">
        <v>148</v>
      </c>
      <c r="D1562" t="str">
        <f t="shared" si="24"/>
        <v>7311</v>
      </c>
    </row>
    <row r="1563" spans="1:4" ht="15" thickBot="1">
      <c r="A1563" s="26">
        <v>73110030</v>
      </c>
      <c r="B1563" s="5">
        <v>6.6000000000000003E-2</v>
      </c>
      <c r="C1563" t="s">
        <v>29</v>
      </c>
      <c r="D1563" t="str">
        <f t="shared" si="24"/>
        <v>7311</v>
      </c>
    </row>
    <row r="1564" spans="1:4">
      <c r="A1564" s="25">
        <v>73110091</v>
      </c>
      <c r="B1564" s="4">
        <v>1.3640000000000001</v>
      </c>
      <c r="C1564" t="s">
        <v>20</v>
      </c>
      <c r="D1564" t="str">
        <f t="shared" si="24"/>
        <v>7311</v>
      </c>
    </row>
    <row r="1565" spans="1:4">
      <c r="A1565" s="28">
        <v>73110091</v>
      </c>
      <c r="B1565" s="6">
        <v>0.47499999999999998</v>
      </c>
      <c r="C1565" t="s">
        <v>148</v>
      </c>
      <c r="D1565" t="str">
        <f t="shared" si="24"/>
        <v>7311</v>
      </c>
    </row>
    <row r="1566" spans="1:4" ht="15" thickBot="1">
      <c r="A1566" s="26">
        <v>73110091</v>
      </c>
      <c r="B1566" s="5">
        <v>6.6000000000000003E-2</v>
      </c>
      <c r="C1566" t="s">
        <v>29</v>
      </c>
      <c r="D1566" t="str">
        <f t="shared" si="24"/>
        <v>7311</v>
      </c>
    </row>
    <row r="1567" spans="1:4">
      <c r="A1567" s="25">
        <v>73110099</v>
      </c>
      <c r="B1567" s="4">
        <v>1.3640000000000001</v>
      </c>
      <c r="C1567" t="s">
        <v>20</v>
      </c>
      <c r="D1567" t="str">
        <f t="shared" si="24"/>
        <v>7311</v>
      </c>
    </row>
    <row r="1568" spans="1:4">
      <c r="A1568" s="28">
        <v>73110099</v>
      </c>
      <c r="B1568" s="6">
        <v>0.47499999999999998</v>
      </c>
      <c r="C1568" t="s">
        <v>148</v>
      </c>
      <c r="D1568" t="str">
        <f t="shared" si="24"/>
        <v>7311</v>
      </c>
    </row>
    <row r="1569" spans="1:4" ht="15" thickBot="1">
      <c r="A1569" s="26">
        <v>73110099</v>
      </c>
      <c r="B1569" s="5">
        <v>6.6000000000000003E-2</v>
      </c>
      <c r="C1569" t="s">
        <v>29</v>
      </c>
      <c r="D1569" t="str">
        <f t="shared" si="24"/>
        <v>7311</v>
      </c>
    </row>
    <row r="1570" spans="1:4">
      <c r="A1570" s="25">
        <v>73181100</v>
      </c>
      <c r="B1570" s="4">
        <v>1.3640000000000001</v>
      </c>
      <c r="C1570" t="s">
        <v>20</v>
      </c>
      <c r="D1570" t="str">
        <f t="shared" si="24"/>
        <v>7318</v>
      </c>
    </row>
    <row r="1571" spans="1:4">
      <c r="A1571" s="28">
        <v>73181100</v>
      </c>
      <c r="B1571" s="6">
        <v>0.47499999999999998</v>
      </c>
      <c r="C1571" t="s">
        <v>148</v>
      </c>
      <c r="D1571" t="str">
        <f t="shared" si="24"/>
        <v>7318</v>
      </c>
    </row>
    <row r="1572" spans="1:4" ht="15" thickBot="1">
      <c r="A1572" s="26">
        <v>73181100</v>
      </c>
      <c r="B1572" s="5">
        <v>6.6000000000000003E-2</v>
      </c>
      <c r="C1572" t="s">
        <v>29</v>
      </c>
      <c r="D1572" t="str">
        <f t="shared" si="24"/>
        <v>7318</v>
      </c>
    </row>
    <row r="1573" spans="1:4">
      <c r="A1573" s="25">
        <v>73181210</v>
      </c>
      <c r="B1573" s="4">
        <v>1.1539999999999999</v>
      </c>
      <c r="D1573" t="str">
        <f t="shared" si="24"/>
        <v>7318</v>
      </c>
    </row>
    <row r="1574" spans="1:4" ht="15" thickBot="1">
      <c r="A1574" s="26">
        <v>73181210</v>
      </c>
      <c r="B1574" s="5">
        <v>1.1160000000000001</v>
      </c>
      <c r="D1574" t="str">
        <f t="shared" si="24"/>
        <v>7318</v>
      </c>
    </row>
    <row r="1575" spans="1:4">
      <c r="A1575" s="25">
        <v>73181290</v>
      </c>
      <c r="B1575" s="4">
        <v>1.3640000000000001</v>
      </c>
      <c r="C1575" t="s">
        <v>20</v>
      </c>
      <c r="D1575" t="str">
        <f t="shared" si="24"/>
        <v>7318</v>
      </c>
    </row>
    <row r="1576" spans="1:4">
      <c r="A1576" s="28">
        <v>73181290</v>
      </c>
      <c r="B1576" s="6">
        <v>0.47499999999999998</v>
      </c>
      <c r="C1576" t="s">
        <v>148</v>
      </c>
      <c r="D1576" t="str">
        <f t="shared" si="24"/>
        <v>7318</v>
      </c>
    </row>
    <row r="1577" spans="1:4" ht="15" thickBot="1">
      <c r="A1577" s="26">
        <v>73181290</v>
      </c>
      <c r="B1577" s="5">
        <v>6.6000000000000003E-2</v>
      </c>
      <c r="C1577" t="s">
        <v>29</v>
      </c>
      <c r="D1577" t="str">
        <f t="shared" si="24"/>
        <v>7318</v>
      </c>
    </row>
    <row r="1578" spans="1:4">
      <c r="A1578" s="25">
        <v>73181300</v>
      </c>
      <c r="B1578" s="4">
        <v>1.3640000000000001</v>
      </c>
      <c r="C1578" t="s">
        <v>20</v>
      </c>
      <c r="D1578" t="str">
        <f t="shared" si="24"/>
        <v>7318</v>
      </c>
    </row>
    <row r="1579" spans="1:4">
      <c r="A1579" s="28">
        <v>73181300</v>
      </c>
      <c r="B1579" s="6">
        <v>0.47499999999999998</v>
      </c>
      <c r="C1579" t="s">
        <v>148</v>
      </c>
      <c r="D1579" t="str">
        <f t="shared" si="24"/>
        <v>7318</v>
      </c>
    </row>
    <row r="1580" spans="1:4" ht="15" thickBot="1">
      <c r="A1580" s="26">
        <v>73181300</v>
      </c>
      <c r="B1580" s="5">
        <v>6.6000000000000003E-2</v>
      </c>
      <c r="C1580" t="s">
        <v>29</v>
      </c>
      <c r="D1580" t="str">
        <f t="shared" si="24"/>
        <v>7318</v>
      </c>
    </row>
    <row r="1581" spans="1:4">
      <c r="A1581" s="25">
        <v>73181410</v>
      </c>
      <c r="B1581" s="4">
        <v>1.1539999999999999</v>
      </c>
      <c r="D1581" t="str">
        <f t="shared" si="24"/>
        <v>7318</v>
      </c>
    </row>
    <row r="1582" spans="1:4" ht="15" thickBot="1">
      <c r="A1582" s="26">
        <v>73181410</v>
      </c>
      <c r="B1582" s="5">
        <v>1.1160000000000001</v>
      </c>
      <c r="D1582" t="str">
        <f t="shared" si="24"/>
        <v>7318</v>
      </c>
    </row>
    <row r="1583" spans="1:4">
      <c r="A1583" s="25">
        <v>73181491</v>
      </c>
      <c r="B1583" s="4">
        <v>1.3640000000000001</v>
      </c>
      <c r="C1583" t="s">
        <v>20</v>
      </c>
      <c r="D1583" t="str">
        <f t="shared" si="24"/>
        <v>7318</v>
      </c>
    </row>
    <row r="1584" spans="1:4">
      <c r="A1584" s="28">
        <v>73181491</v>
      </c>
      <c r="B1584" s="6">
        <v>0.47499999999999998</v>
      </c>
      <c r="C1584" t="s">
        <v>148</v>
      </c>
      <c r="D1584" t="str">
        <f t="shared" si="24"/>
        <v>7318</v>
      </c>
    </row>
    <row r="1585" spans="1:4" ht="15" thickBot="1">
      <c r="A1585" s="26">
        <v>73181491</v>
      </c>
      <c r="B1585" s="5">
        <v>6.6000000000000003E-2</v>
      </c>
      <c r="C1585" t="s">
        <v>29</v>
      </c>
      <c r="D1585" t="str">
        <f t="shared" si="24"/>
        <v>7318</v>
      </c>
    </row>
    <row r="1586" spans="1:4">
      <c r="A1586" s="25">
        <v>73181499</v>
      </c>
      <c r="B1586" s="4">
        <v>1.3640000000000001</v>
      </c>
      <c r="C1586" t="s">
        <v>20</v>
      </c>
      <c r="D1586" t="str">
        <f t="shared" si="24"/>
        <v>7318</v>
      </c>
    </row>
    <row r="1587" spans="1:4">
      <c r="A1587" s="28">
        <v>73181499</v>
      </c>
      <c r="B1587" s="6">
        <v>0.47499999999999998</v>
      </c>
      <c r="C1587" t="s">
        <v>148</v>
      </c>
      <c r="D1587" t="str">
        <f t="shared" si="24"/>
        <v>7318</v>
      </c>
    </row>
    <row r="1588" spans="1:4" ht="15" thickBot="1">
      <c r="A1588" s="26">
        <v>73181499</v>
      </c>
      <c r="B1588" s="5">
        <v>6.6000000000000003E-2</v>
      </c>
      <c r="C1588" t="s">
        <v>29</v>
      </c>
      <c r="D1588" t="str">
        <f t="shared" si="24"/>
        <v>7318</v>
      </c>
    </row>
    <row r="1589" spans="1:4">
      <c r="A1589" s="25">
        <v>73181520</v>
      </c>
      <c r="B1589" s="4">
        <v>1.3640000000000001</v>
      </c>
      <c r="C1589" t="s">
        <v>20</v>
      </c>
      <c r="D1589" t="str">
        <f t="shared" si="24"/>
        <v>7318</v>
      </c>
    </row>
    <row r="1590" spans="1:4">
      <c r="A1590" s="28">
        <v>73181520</v>
      </c>
      <c r="B1590" s="6">
        <v>0.47499999999999998</v>
      </c>
      <c r="C1590" t="s">
        <v>148</v>
      </c>
      <c r="D1590" t="str">
        <f t="shared" si="24"/>
        <v>7318</v>
      </c>
    </row>
    <row r="1591" spans="1:4" ht="15" thickBot="1">
      <c r="A1591" s="26">
        <v>73181520</v>
      </c>
      <c r="B1591" s="5">
        <v>6.6000000000000003E-2</v>
      </c>
      <c r="C1591" t="s">
        <v>29</v>
      </c>
      <c r="D1591" t="str">
        <f t="shared" si="24"/>
        <v>7318</v>
      </c>
    </row>
    <row r="1592" spans="1:4">
      <c r="A1592" s="25">
        <v>73181535</v>
      </c>
      <c r="B1592" s="4">
        <v>1.1539999999999999</v>
      </c>
      <c r="D1592" t="str">
        <f t="shared" si="24"/>
        <v>7318</v>
      </c>
    </row>
    <row r="1593" spans="1:4" ht="15" thickBot="1">
      <c r="A1593" s="26">
        <v>73181535</v>
      </c>
      <c r="B1593" s="5">
        <v>1.1160000000000001</v>
      </c>
      <c r="D1593" t="str">
        <f t="shared" si="24"/>
        <v>7318</v>
      </c>
    </row>
    <row r="1594" spans="1:4">
      <c r="A1594" s="25">
        <v>73181542</v>
      </c>
      <c r="B1594" s="4">
        <v>1.3640000000000001</v>
      </c>
      <c r="C1594" t="s">
        <v>20</v>
      </c>
      <c r="D1594" t="str">
        <f t="shared" si="24"/>
        <v>7318</v>
      </c>
    </row>
    <row r="1595" spans="1:4">
      <c r="A1595" s="28">
        <v>73181542</v>
      </c>
      <c r="B1595" s="6">
        <v>0.47499999999999998</v>
      </c>
      <c r="C1595" t="s">
        <v>148</v>
      </c>
      <c r="D1595" t="str">
        <f t="shared" si="24"/>
        <v>7318</v>
      </c>
    </row>
    <row r="1596" spans="1:4" ht="15" thickBot="1">
      <c r="A1596" s="26">
        <v>73181542</v>
      </c>
      <c r="B1596" s="5">
        <v>6.6000000000000003E-2</v>
      </c>
      <c r="C1596" t="s">
        <v>29</v>
      </c>
      <c r="D1596" t="str">
        <f t="shared" si="24"/>
        <v>7318</v>
      </c>
    </row>
    <row r="1597" spans="1:4">
      <c r="A1597" s="25">
        <v>73181548</v>
      </c>
      <c r="B1597" s="4">
        <v>1.3640000000000001</v>
      </c>
      <c r="C1597" t="s">
        <v>20</v>
      </c>
      <c r="D1597" t="str">
        <f t="shared" si="24"/>
        <v>7318</v>
      </c>
    </row>
    <row r="1598" spans="1:4">
      <c r="A1598" s="28">
        <v>73181548</v>
      </c>
      <c r="B1598" s="6">
        <v>0.47499999999999998</v>
      </c>
      <c r="C1598" t="s">
        <v>148</v>
      </c>
      <c r="D1598" t="str">
        <f t="shared" si="24"/>
        <v>7318</v>
      </c>
    </row>
    <row r="1599" spans="1:4" ht="15" thickBot="1">
      <c r="A1599" s="26">
        <v>73181548</v>
      </c>
      <c r="B1599" s="5">
        <v>6.6000000000000003E-2</v>
      </c>
      <c r="C1599" t="s">
        <v>29</v>
      </c>
      <c r="D1599" t="str">
        <f t="shared" si="24"/>
        <v>7318</v>
      </c>
    </row>
    <row r="1600" spans="1:4">
      <c r="A1600" s="25">
        <v>73181552</v>
      </c>
      <c r="B1600" s="4">
        <v>1.1539999999999999</v>
      </c>
      <c r="D1600" t="str">
        <f t="shared" si="24"/>
        <v>7318</v>
      </c>
    </row>
    <row r="1601" spans="1:4" ht="15" thickBot="1">
      <c r="A1601" s="26">
        <v>73181552</v>
      </c>
      <c r="B1601" s="5">
        <v>1.1160000000000001</v>
      </c>
      <c r="D1601" t="str">
        <f t="shared" si="24"/>
        <v>7318</v>
      </c>
    </row>
    <row r="1602" spans="1:4">
      <c r="A1602" s="25">
        <v>73181558</v>
      </c>
      <c r="B1602" s="4">
        <v>1.3640000000000001</v>
      </c>
      <c r="C1602" t="s">
        <v>20</v>
      </c>
      <c r="D1602" t="str">
        <f t="shared" ref="D1602:D1665" si="25">LEFT(A1602,4)</f>
        <v>7318</v>
      </c>
    </row>
    <row r="1603" spans="1:4">
      <c r="A1603" s="28">
        <v>73181558</v>
      </c>
      <c r="B1603" s="6">
        <v>0.47499999999999998</v>
      </c>
      <c r="C1603" t="s">
        <v>148</v>
      </c>
      <c r="D1603" t="str">
        <f t="shared" si="25"/>
        <v>7318</v>
      </c>
    </row>
    <row r="1604" spans="1:4" ht="15" thickBot="1">
      <c r="A1604" s="26">
        <v>73181558</v>
      </c>
      <c r="B1604" s="5">
        <v>6.6000000000000003E-2</v>
      </c>
      <c r="C1604" t="s">
        <v>29</v>
      </c>
      <c r="D1604" t="str">
        <f t="shared" si="25"/>
        <v>7318</v>
      </c>
    </row>
    <row r="1605" spans="1:4">
      <c r="A1605" s="25">
        <v>73181562</v>
      </c>
      <c r="B1605" s="4">
        <v>1.1539999999999999</v>
      </c>
      <c r="D1605" t="str">
        <f t="shared" si="25"/>
        <v>7318</v>
      </c>
    </row>
    <row r="1606" spans="1:4" ht="15" thickBot="1">
      <c r="A1606" s="26">
        <v>73181562</v>
      </c>
      <c r="B1606" s="5">
        <v>1.1160000000000001</v>
      </c>
      <c r="D1606" t="str">
        <f t="shared" si="25"/>
        <v>7318</v>
      </c>
    </row>
    <row r="1607" spans="1:4">
      <c r="A1607" s="25">
        <v>73181568</v>
      </c>
      <c r="B1607" s="4">
        <v>1.3640000000000001</v>
      </c>
      <c r="C1607" t="s">
        <v>20</v>
      </c>
      <c r="D1607" t="str">
        <f t="shared" si="25"/>
        <v>7318</v>
      </c>
    </row>
    <row r="1608" spans="1:4">
      <c r="A1608" s="28">
        <v>73181568</v>
      </c>
      <c r="B1608" s="6">
        <v>0.47499999999999998</v>
      </c>
      <c r="C1608" t="s">
        <v>148</v>
      </c>
      <c r="D1608" t="str">
        <f t="shared" si="25"/>
        <v>7318</v>
      </c>
    </row>
    <row r="1609" spans="1:4" ht="15" thickBot="1">
      <c r="A1609" s="26">
        <v>73181568</v>
      </c>
      <c r="B1609" s="5">
        <v>6.6000000000000003E-2</v>
      </c>
      <c r="C1609" t="s">
        <v>29</v>
      </c>
      <c r="D1609" t="str">
        <f t="shared" si="25"/>
        <v>7318</v>
      </c>
    </row>
    <row r="1610" spans="1:4">
      <c r="A1610" s="25">
        <v>73181575</v>
      </c>
      <c r="B1610" s="4">
        <v>1.1539999999999999</v>
      </c>
      <c r="D1610" t="str">
        <f t="shared" si="25"/>
        <v>7318</v>
      </c>
    </row>
    <row r="1611" spans="1:4" ht="15" thickBot="1">
      <c r="A1611" s="26">
        <v>73181575</v>
      </c>
      <c r="B1611" s="5">
        <v>1.1160000000000001</v>
      </c>
      <c r="D1611" t="str">
        <f t="shared" si="25"/>
        <v>7318</v>
      </c>
    </row>
    <row r="1612" spans="1:4">
      <c r="A1612" s="25">
        <v>73181582</v>
      </c>
      <c r="B1612" s="4">
        <v>1.3640000000000001</v>
      </c>
      <c r="C1612" t="s">
        <v>20</v>
      </c>
      <c r="D1612" t="str">
        <f t="shared" si="25"/>
        <v>7318</v>
      </c>
    </row>
    <row r="1613" spans="1:4">
      <c r="A1613" s="28">
        <v>73181582</v>
      </c>
      <c r="B1613" s="6">
        <v>0.47499999999999998</v>
      </c>
      <c r="C1613" t="s">
        <v>148</v>
      </c>
      <c r="D1613" t="str">
        <f t="shared" si="25"/>
        <v>7318</v>
      </c>
    </row>
    <row r="1614" spans="1:4" ht="15" thickBot="1">
      <c r="A1614" s="26">
        <v>73181582</v>
      </c>
      <c r="B1614" s="5">
        <v>6.6000000000000003E-2</v>
      </c>
      <c r="C1614" t="s">
        <v>29</v>
      </c>
      <c r="D1614" t="str">
        <f t="shared" si="25"/>
        <v>7318</v>
      </c>
    </row>
    <row r="1615" spans="1:4">
      <c r="A1615" s="25">
        <v>73181588</v>
      </c>
      <c r="B1615" s="4">
        <v>1.3640000000000001</v>
      </c>
      <c r="C1615" t="s">
        <v>20</v>
      </c>
      <c r="D1615" t="str">
        <f t="shared" si="25"/>
        <v>7318</v>
      </c>
    </row>
    <row r="1616" spans="1:4">
      <c r="A1616" s="28">
        <v>73181588</v>
      </c>
      <c r="B1616" s="6">
        <v>0.47499999999999998</v>
      </c>
      <c r="C1616" t="s">
        <v>148</v>
      </c>
      <c r="D1616" t="str">
        <f t="shared" si="25"/>
        <v>7318</v>
      </c>
    </row>
    <row r="1617" spans="1:4" ht="15" thickBot="1">
      <c r="A1617" s="26">
        <v>73181588</v>
      </c>
      <c r="B1617" s="5">
        <v>6.6000000000000003E-2</v>
      </c>
      <c r="C1617" t="s">
        <v>29</v>
      </c>
      <c r="D1617" t="str">
        <f t="shared" si="25"/>
        <v>7318</v>
      </c>
    </row>
    <row r="1618" spans="1:4">
      <c r="A1618" s="25">
        <v>73181595</v>
      </c>
      <c r="B1618" s="4">
        <v>1.3640000000000001</v>
      </c>
      <c r="C1618" t="s">
        <v>20</v>
      </c>
      <c r="D1618" t="str">
        <f t="shared" si="25"/>
        <v>7318</v>
      </c>
    </row>
    <row r="1619" spans="1:4">
      <c r="A1619" s="28">
        <v>73181595</v>
      </c>
      <c r="B1619" s="6">
        <v>0.47499999999999998</v>
      </c>
      <c r="C1619" t="s">
        <v>148</v>
      </c>
      <c r="D1619" t="str">
        <f t="shared" si="25"/>
        <v>7318</v>
      </c>
    </row>
    <row r="1620" spans="1:4" ht="15" thickBot="1">
      <c r="A1620" s="26">
        <v>73181595</v>
      </c>
      <c r="B1620" s="5">
        <v>6.6000000000000003E-2</v>
      </c>
      <c r="C1620" t="s">
        <v>29</v>
      </c>
      <c r="D1620" t="str">
        <f t="shared" si="25"/>
        <v>7318</v>
      </c>
    </row>
    <row r="1621" spans="1:4">
      <c r="A1621" s="25">
        <v>73181631</v>
      </c>
      <c r="B1621" s="4">
        <v>1.1539999999999999</v>
      </c>
      <c r="D1621" t="str">
        <f t="shared" si="25"/>
        <v>7318</v>
      </c>
    </row>
    <row r="1622" spans="1:4" ht="15" thickBot="1">
      <c r="A1622" s="26">
        <v>73181631</v>
      </c>
      <c r="B1622" s="5">
        <v>1.1160000000000001</v>
      </c>
      <c r="D1622" t="str">
        <f t="shared" si="25"/>
        <v>7318</v>
      </c>
    </row>
    <row r="1623" spans="1:4">
      <c r="A1623" s="25">
        <v>73181639</v>
      </c>
      <c r="B1623" s="4">
        <v>1.1539999999999999</v>
      </c>
      <c r="D1623" t="str">
        <f t="shared" si="25"/>
        <v>7318</v>
      </c>
    </row>
    <row r="1624" spans="1:4" ht="15" thickBot="1">
      <c r="A1624" s="26">
        <v>73181639</v>
      </c>
      <c r="B1624" s="5">
        <v>1.1160000000000001</v>
      </c>
      <c r="D1624" t="str">
        <f t="shared" si="25"/>
        <v>7318</v>
      </c>
    </row>
    <row r="1625" spans="1:4">
      <c r="A1625" s="25">
        <v>73181640</v>
      </c>
      <c r="B1625" s="4">
        <v>1.3640000000000001</v>
      </c>
      <c r="C1625" t="s">
        <v>20</v>
      </c>
      <c r="D1625" t="str">
        <f t="shared" si="25"/>
        <v>7318</v>
      </c>
    </row>
    <row r="1626" spans="1:4">
      <c r="A1626" s="28">
        <v>73181640</v>
      </c>
      <c r="B1626" s="6">
        <v>0.47499999999999998</v>
      </c>
      <c r="C1626" t="s">
        <v>148</v>
      </c>
      <c r="D1626" t="str">
        <f t="shared" si="25"/>
        <v>7318</v>
      </c>
    </row>
    <row r="1627" spans="1:4" ht="15" thickBot="1">
      <c r="A1627" s="26">
        <v>73181640</v>
      </c>
      <c r="B1627" s="5">
        <v>6.6000000000000003E-2</v>
      </c>
      <c r="C1627" t="s">
        <v>29</v>
      </c>
      <c r="D1627" t="str">
        <f t="shared" si="25"/>
        <v>7318</v>
      </c>
    </row>
    <row r="1628" spans="1:4">
      <c r="A1628" s="25">
        <v>73181660</v>
      </c>
      <c r="B1628" s="4">
        <v>1.3640000000000001</v>
      </c>
      <c r="C1628" t="s">
        <v>20</v>
      </c>
      <c r="D1628" t="str">
        <f t="shared" si="25"/>
        <v>7318</v>
      </c>
    </row>
    <row r="1629" spans="1:4">
      <c r="A1629" s="28">
        <v>73181660</v>
      </c>
      <c r="B1629" s="6">
        <v>0.47499999999999998</v>
      </c>
      <c r="C1629" t="s">
        <v>148</v>
      </c>
      <c r="D1629" t="str">
        <f t="shared" si="25"/>
        <v>7318</v>
      </c>
    </row>
    <row r="1630" spans="1:4" ht="15" thickBot="1">
      <c r="A1630" s="26">
        <v>73181660</v>
      </c>
      <c r="B1630" s="5">
        <v>6.6000000000000003E-2</v>
      </c>
      <c r="C1630" t="s">
        <v>29</v>
      </c>
      <c r="D1630" t="str">
        <f t="shared" si="25"/>
        <v>7318</v>
      </c>
    </row>
    <row r="1631" spans="1:4">
      <c r="A1631" s="25">
        <v>73181692</v>
      </c>
      <c r="B1631" s="4">
        <v>1.3640000000000001</v>
      </c>
      <c r="C1631" t="s">
        <v>20</v>
      </c>
      <c r="D1631" t="str">
        <f t="shared" si="25"/>
        <v>7318</v>
      </c>
    </row>
    <row r="1632" spans="1:4">
      <c r="A1632" s="28">
        <v>73181692</v>
      </c>
      <c r="B1632" s="6">
        <v>0.47499999999999998</v>
      </c>
      <c r="C1632" t="s">
        <v>148</v>
      </c>
      <c r="D1632" t="str">
        <f t="shared" si="25"/>
        <v>7318</v>
      </c>
    </row>
    <row r="1633" spans="1:4" ht="15" thickBot="1">
      <c r="A1633" s="26">
        <v>73181692</v>
      </c>
      <c r="B1633" s="5">
        <v>6.6000000000000003E-2</v>
      </c>
      <c r="C1633" t="s">
        <v>29</v>
      </c>
      <c r="D1633" t="str">
        <f t="shared" si="25"/>
        <v>7318</v>
      </c>
    </row>
    <row r="1634" spans="1:4">
      <c r="A1634" s="25">
        <v>73181699</v>
      </c>
      <c r="B1634" s="4">
        <v>1.3640000000000001</v>
      </c>
      <c r="C1634" t="s">
        <v>20</v>
      </c>
      <c r="D1634" t="str">
        <f t="shared" si="25"/>
        <v>7318</v>
      </c>
    </row>
    <row r="1635" spans="1:4">
      <c r="A1635" s="28">
        <v>73181699</v>
      </c>
      <c r="B1635" s="6">
        <v>0.47499999999999998</v>
      </c>
      <c r="C1635" t="s">
        <v>148</v>
      </c>
      <c r="D1635" t="str">
        <f t="shared" si="25"/>
        <v>7318</v>
      </c>
    </row>
    <row r="1636" spans="1:4" ht="15" thickBot="1">
      <c r="A1636" s="26">
        <v>73181699</v>
      </c>
      <c r="B1636" s="5">
        <v>6.6000000000000003E-2</v>
      </c>
      <c r="C1636" t="s">
        <v>29</v>
      </c>
      <c r="D1636" t="str">
        <f t="shared" si="25"/>
        <v>7318</v>
      </c>
    </row>
    <row r="1637" spans="1:4">
      <c r="A1637" s="25">
        <v>73181900</v>
      </c>
      <c r="B1637" s="4">
        <v>1.3640000000000001</v>
      </c>
      <c r="C1637" t="s">
        <v>20</v>
      </c>
      <c r="D1637" t="str">
        <f t="shared" si="25"/>
        <v>7318</v>
      </c>
    </row>
    <row r="1638" spans="1:4">
      <c r="A1638" s="28">
        <v>73181900</v>
      </c>
      <c r="B1638" s="6">
        <v>0.47499999999999998</v>
      </c>
      <c r="C1638" t="s">
        <v>148</v>
      </c>
      <c r="D1638" t="str">
        <f t="shared" si="25"/>
        <v>7318</v>
      </c>
    </row>
    <row r="1639" spans="1:4" ht="15" thickBot="1">
      <c r="A1639" s="26">
        <v>73181900</v>
      </c>
      <c r="B1639" s="5">
        <v>6.6000000000000003E-2</v>
      </c>
      <c r="C1639" t="s">
        <v>29</v>
      </c>
      <c r="D1639" t="str">
        <f t="shared" si="25"/>
        <v>7318</v>
      </c>
    </row>
    <row r="1640" spans="1:4">
      <c r="A1640" s="25">
        <v>73182100</v>
      </c>
      <c r="B1640" s="4">
        <v>1.3640000000000001</v>
      </c>
      <c r="C1640" t="s">
        <v>20</v>
      </c>
      <c r="D1640" t="str">
        <f t="shared" si="25"/>
        <v>7318</v>
      </c>
    </row>
    <row r="1641" spans="1:4">
      <c r="A1641" s="28">
        <v>73182100</v>
      </c>
      <c r="B1641" s="6">
        <v>0.47499999999999998</v>
      </c>
      <c r="C1641" t="s">
        <v>148</v>
      </c>
      <c r="D1641" t="str">
        <f t="shared" si="25"/>
        <v>7318</v>
      </c>
    </row>
    <row r="1642" spans="1:4" ht="15" thickBot="1">
      <c r="A1642" s="26">
        <v>73182100</v>
      </c>
      <c r="B1642" s="5">
        <v>6.6000000000000003E-2</v>
      </c>
      <c r="C1642" t="s">
        <v>29</v>
      </c>
      <c r="D1642" t="str">
        <f t="shared" si="25"/>
        <v>7318</v>
      </c>
    </row>
    <row r="1643" spans="1:4">
      <c r="A1643" s="25">
        <v>73182200</v>
      </c>
      <c r="B1643" s="4">
        <v>1.3640000000000001</v>
      </c>
      <c r="C1643" t="s">
        <v>20</v>
      </c>
      <c r="D1643" t="str">
        <f t="shared" si="25"/>
        <v>7318</v>
      </c>
    </row>
    <row r="1644" spans="1:4">
      <c r="A1644" s="28">
        <v>73182200</v>
      </c>
      <c r="B1644" s="6">
        <v>0.47499999999999998</v>
      </c>
      <c r="C1644" t="s">
        <v>148</v>
      </c>
      <c r="D1644" t="str">
        <f t="shared" si="25"/>
        <v>7318</v>
      </c>
    </row>
    <row r="1645" spans="1:4" ht="15" thickBot="1">
      <c r="A1645" s="26">
        <v>73182200</v>
      </c>
      <c r="B1645" s="5">
        <v>6.6000000000000003E-2</v>
      </c>
      <c r="C1645" t="s">
        <v>29</v>
      </c>
      <c r="D1645" t="str">
        <f t="shared" si="25"/>
        <v>7318</v>
      </c>
    </row>
    <row r="1646" spans="1:4">
      <c r="A1646" s="25">
        <v>73182300</v>
      </c>
      <c r="B1646" s="4">
        <v>1.3640000000000001</v>
      </c>
      <c r="C1646" t="s">
        <v>20</v>
      </c>
      <c r="D1646" t="str">
        <f t="shared" si="25"/>
        <v>7318</v>
      </c>
    </row>
    <row r="1647" spans="1:4">
      <c r="A1647" s="28">
        <v>73182300</v>
      </c>
      <c r="B1647" s="6">
        <v>0.47499999999999998</v>
      </c>
      <c r="C1647" t="s">
        <v>148</v>
      </c>
      <c r="D1647" t="str">
        <f t="shared" si="25"/>
        <v>7318</v>
      </c>
    </row>
    <row r="1648" spans="1:4" ht="15" thickBot="1">
      <c r="A1648" s="26">
        <v>73182300</v>
      </c>
      <c r="B1648" s="5">
        <v>6.6000000000000003E-2</v>
      </c>
      <c r="C1648" t="s">
        <v>29</v>
      </c>
      <c r="D1648" t="str">
        <f t="shared" si="25"/>
        <v>7318</v>
      </c>
    </row>
    <row r="1649" spans="1:4">
      <c r="A1649" s="25">
        <v>73182400</v>
      </c>
      <c r="B1649" s="4">
        <v>1.3640000000000001</v>
      </c>
      <c r="C1649" t="s">
        <v>20</v>
      </c>
      <c r="D1649" t="str">
        <f t="shared" si="25"/>
        <v>7318</v>
      </c>
    </row>
    <row r="1650" spans="1:4">
      <c r="A1650" s="28">
        <v>73182400</v>
      </c>
      <c r="B1650" s="6">
        <v>0.47499999999999998</v>
      </c>
      <c r="C1650" t="s">
        <v>148</v>
      </c>
      <c r="D1650" t="str">
        <f t="shared" si="25"/>
        <v>7318</v>
      </c>
    </row>
    <row r="1651" spans="1:4" ht="15" thickBot="1">
      <c r="A1651" s="26">
        <v>73182400</v>
      </c>
      <c r="B1651" s="5">
        <v>6.6000000000000003E-2</v>
      </c>
      <c r="C1651" t="s">
        <v>29</v>
      </c>
      <c r="D1651" t="str">
        <f t="shared" si="25"/>
        <v>7318</v>
      </c>
    </row>
    <row r="1652" spans="1:4">
      <c r="A1652" s="25">
        <v>73182900</v>
      </c>
      <c r="B1652" s="4">
        <v>1.3640000000000001</v>
      </c>
      <c r="C1652" t="s">
        <v>20</v>
      </c>
      <c r="D1652" t="str">
        <f t="shared" si="25"/>
        <v>7318</v>
      </c>
    </row>
    <row r="1653" spans="1:4">
      <c r="A1653" s="28">
        <v>73182900</v>
      </c>
      <c r="B1653" s="6">
        <v>0.47499999999999998</v>
      </c>
      <c r="C1653" t="s">
        <v>148</v>
      </c>
      <c r="D1653" t="str">
        <f t="shared" si="25"/>
        <v>7318</v>
      </c>
    </row>
    <row r="1654" spans="1:4" ht="15" thickBot="1">
      <c r="A1654" s="26">
        <v>73182900</v>
      </c>
      <c r="B1654" s="5">
        <v>6.6000000000000003E-2</v>
      </c>
      <c r="C1654" t="s">
        <v>29</v>
      </c>
      <c r="D1654" t="str">
        <f t="shared" si="25"/>
        <v>7318</v>
      </c>
    </row>
    <row r="1655" spans="1:4">
      <c r="A1655" s="25">
        <v>73261100</v>
      </c>
      <c r="B1655" s="4">
        <v>1.629</v>
      </c>
      <c r="C1655" t="s">
        <v>20</v>
      </c>
      <c r="D1655" t="str">
        <f t="shared" si="25"/>
        <v>7326</v>
      </c>
    </row>
    <row r="1656" spans="1:4">
      <c r="A1656" s="28">
        <v>73261100</v>
      </c>
      <c r="B1656" s="6">
        <v>0.74</v>
      </c>
      <c r="C1656" t="s">
        <v>148</v>
      </c>
      <c r="D1656" t="str">
        <f t="shared" si="25"/>
        <v>7326</v>
      </c>
    </row>
    <row r="1657" spans="1:4" ht="15" thickBot="1">
      <c r="A1657" s="26">
        <v>73261100</v>
      </c>
      <c r="B1657" s="5">
        <v>0.33100000000000002</v>
      </c>
      <c r="C1657" t="s">
        <v>29</v>
      </c>
      <c r="D1657" t="str">
        <f t="shared" si="25"/>
        <v>7326</v>
      </c>
    </row>
    <row r="1658" spans="1:4">
      <c r="A1658" s="25">
        <v>73261910</v>
      </c>
      <c r="B1658" s="4">
        <v>1.629</v>
      </c>
      <c r="C1658" t="s">
        <v>20</v>
      </c>
      <c r="D1658" t="str">
        <f t="shared" si="25"/>
        <v>7326</v>
      </c>
    </row>
    <row r="1659" spans="1:4">
      <c r="A1659" s="28">
        <v>73261910</v>
      </c>
      <c r="B1659" s="6">
        <v>0.74</v>
      </c>
      <c r="C1659" t="s">
        <v>148</v>
      </c>
      <c r="D1659" t="str">
        <f t="shared" si="25"/>
        <v>7326</v>
      </c>
    </row>
    <row r="1660" spans="1:4" ht="15" thickBot="1">
      <c r="A1660" s="26">
        <v>73261910</v>
      </c>
      <c r="B1660" s="5">
        <v>0.33100000000000002</v>
      </c>
      <c r="C1660" t="s">
        <v>29</v>
      </c>
      <c r="D1660" t="str">
        <f t="shared" si="25"/>
        <v>7326</v>
      </c>
    </row>
    <row r="1661" spans="1:4">
      <c r="A1661" s="25">
        <v>73261990</v>
      </c>
      <c r="B1661" s="4">
        <v>1.629</v>
      </c>
      <c r="C1661" t="s">
        <v>20</v>
      </c>
      <c r="D1661" t="str">
        <f t="shared" si="25"/>
        <v>7326</v>
      </c>
    </row>
    <row r="1662" spans="1:4">
      <c r="A1662" s="28">
        <v>73261990</v>
      </c>
      <c r="B1662" s="6">
        <v>0.74</v>
      </c>
      <c r="C1662" t="s">
        <v>148</v>
      </c>
      <c r="D1662" t="str">
        <f t="shared" si="25"/>
        <v>7326</v>
      </c>
    </row>
    <row r="1663" spans="1:4" ht="15" thickBot="1">
      <c r="A1663" s="26">
        <v>73261990</v>
      </c>
      <c r="B1663" s="5">
        <v>0.33100000000000002</v>
      </c>
      <c r="C1663" t="s">
        <v>29</v>
      </c>
      <c r="D1663" t="str">
        <f t="shared" si="25"/>
        <v>7326</v>
      </c>
    </row>
    <row r="1664" spans="1:4">
      <c r="A1664" s="25">
        <v>73262000</v>
      </c>
      <c r="B1664" s="4">
        <v>1.397</v>
      </c>
      <c r="C1664" t="s">
        <v>20</v>
      </c>
      <c r="D1664" t="str">
        <f t="shared" si="25"/>
        <v>7326</v>
      </c>
    </row>
    <row r="1665" spans="1:4">
      <c r="A1665" s="28">
        <v>73262000</v>
      </c>
      <c r="B1665" s="6">
        <v>0.50800000000000001</v>
      </c>
      <c r="C1665" t="s">
        <v>148</v>
      </c>
      <c r="D1665" t="str">
        <f t="shared" si="25"/>
        <v>7326</v>
      </c>
    </row>
    <row r="1666" spans="1:4" ht="15" thickBot="1">
      <c r="A1666" s="26">
        <v>73262000</v>
      </c>
      <c r="B1666" s="5">
        <v>9.9000000000000005E-2</v>
      </c>
      <c r="C1666" t="s">
        <v>29</v>
      </c>
      <c r="D1666" t="str">
        <f t="shared" ref="D1666:D1729" si="26">LEFT(A1666,4)</f>
        <v>7326</v>
      </c>
    </row>
    <row r="1667" spans="1:4">
      <c r="A1667" s="25">
        <v>73269030</v>
      </c>
      <c r="B1667" s="4">
        <v>1.3640000000000001</v>
      </c>
      <c r="C1667" t="s">
        <v>20</v>
      </c>
      <c r="D1667" t="str">
        <f t="shared" si="26"/>
        <v>7326</v>
      </c>
    </row>
    <row r="1668" spans="1:4">
      <c r="A1668" s="28">
        <v>73269030</v>
      </c>
      <c r="B1668" s="6">
        <v>0.47499999999999998</v>
      </c>
      <c r="C1668" t="s">
        <v>148</v>
      </c>
      <c r="D1668" t="str">
        <f t="shared" si="26"/>
        <v>7326</v>
      </c>
    </row>
    <row r="1669" spans="1:4" ht="15" thickBot="1">
      <c r="A1669" s="26">
        <v>73269030</v>
      </c>
      <c r="B1669" s="5">
        <v>6.6000000000000003E-2</v>
      </c>
      <c r="C1669" t="s">
        <v>29</v>
      </c>
      <c r="D1669" t="str">
        <f t="shared" si="26"/>
        <v>7326</v>
      </c>
    </row>
    <row r="1670" spans="1:4">
      <c r="A1670" s="25">
        <v>73269040</v>
      </c>
      <c r="B1670" s="4">
        <v>1.3640000000000001</v>
      </c>
      <c r="C1670" t="s">
        <v>20</v>
      </c>
      <c r="D1670" t="str">
        <f t="shared" si="26"/>
        <v>7326</v>
      </c>
    </row>
    <row r="1671" spans="1:4">
      <c r="A1671" s="28">
        <v>73269040</v>
      </c>
      <c r="B1671" s="6">
        <v>0.47499999999999998</v>
      </c>
      <c r="C1671" t="s">
        <v>148</v>
      </c>
      <c r="D1671" t="str">
        <f t="shared" si="26"/>
        <v>7326</v>
      </c>
    </row>
    <row r="1672" spans="1:4" ht="15" thickBot="1">
      <c r="A1672" s="26">
        <v>73269040</v>
      </c>
      <c r="B1672" s="5">
        <v>6.6000000000000003E-2</v>
      </c>
      <c r="C1672" t="s">
        <v>29</v>
      </c>
      <c r="D1672" t="str">
        <f t="shared" si="26"/>
        <v>7326</v>
      </c>
    </row>
    <row r="1673" spans="1:4">
      <c r="A1673" s="25">
        <v>73269050</v>
      </c>
      <c r="B1673" s="4">
        <v>1.3640000000000001</v>
      </c>
      <c r="C1673" t="s">
        <v>20</v>
      </c>
      <c r="D1673" t="str">
        <f t="shared" si="26"/>
        <v>7326</v>
      </c>
    </row>
    <row r="1674" spans="1:4">
      <c r="A1674" s="28">
        <v>73269050</v>
      </c>
      <c r="B1674" s="6">
        <v>0.47499999999999998</v>
      </c>
      <c r="C1674" t="s">
        <v>148</v>
      </c>
      <c r="D1674" t="str">
        <f t="shared" si="26"/>
        <v>7326</v>
      </c>
    </row>
    <row r="1675" spans="1:4" ht="15" thickBot="1">
      <c r="A1675" s="26">
        <v>73269050</v>
      </c>
      <c r="B1675" s="5">
        <v>6.6000000000000003E-2</v>
      </c>
      <c r="C1675" t="s">
        <v>29</v>
      </c>
      <c r="D1675" t="str">
        <f t="shared" si="26"/>
        <v>7326</v>
      </c>
    </row>
    <row r="1676" spans="1:4">
      <c r="A1676" s="25">
        <v>73269060</v>
      </c>
      <c r="B1676" s="4">
        <v>1.3640000000000001</v>
      </c>
      <c r="C1676" t="s">
        <v>20</v>
      </c>
      <c r="D1676" t="str">
        <f t="shared" si="26"/>
        <v>7326</v>
      </c>
    </row>
    <row r="1677" spans="1:4">
      <c r="A1677" s="28">
        <v>73269060</v>
      </c>
      <c r="B1677" s="6">
        <v>0.47499999999999998</v>
      </c>
      <c r="C1677" t="s">
        <v>148</v>
      </c>
      <c r="D1677" t="str">
        <f t="shared" si="26"/>
        <v>7326</v>
      </c>
    </row>
    <row r="1678" spans="1:4" ht="15" thickBot="1">
      <c r="A1678" s="26">
        <v>73269060</v>
      </c>
      <c r="B1678" s="5">
        <v>6.6000000000000003E-2</v>
      </c>
      <c r="C1678" t="s">
        <v>29</v>
      </c>
      <c r="D1678" t="str">
        <f t="shared" si="26"/>
        <v>7326</v>
      </c>
    </row>
    <row r="1679" spans="1:4">
      <c r="A1679" s="25">
        <v>73269092</v>
      </c>
      <c r="B1679" s="4">
        <v>1.629</v>
      </c>
      <c r="C1679" t="s">
        <v>20</v>
      </c>
      <c r="D1679" t="str">
        <f t="shared" si="26"/>
        <v>7326</v>
      </c>
    </row>
    <row r="1680" spans="1:4">
      <c r="A1680" s="28">
        <v>73269092</v>
      </c>
      <c r="B1680" s="6">
        <v>0.74</v>
      </c>
      <c r="C1680" t="s">
        <v>148</v>
      </c>
      <c r="D1680" t="str">
        <f t="shared" si="26"/>
        <v>7326</v>
      </c>
    </row>
    <row r="1681" spans="1:4" ht="15" thickBot="1">
      <c r="A1681" s="26">
        <v>73269092</v>
      </c>
      <c r="B1681" s="5">
        <v>0.33100000000000002</v>
      </c>
      <c r="C1681" t="s">
        <v>29</v>
      </c>
      <c r="D1681" t="str">
        <f t="shared" si="26"/>
        <v>7326</v>
      </c>
    </row>
    <row r="1682" spans="1:4">
      <c r="A1682" s="25">
        <v>73269094</v>
      </c>
      <c r="B1682" s="4">
        <v>1.629</v>
      </c>
      <c r="C1682" t="s">
        <v>20</v>
      </c>
      <c r="D1682" t="str">
        <f t="shared" si="26"/>
        <v>7326</v>
      </c>
    </row>
    <row r="1683" spans="1:4">
      <c r="A1683" s="28">
        <v>73269094</v>
      </c>
      <c r="B1683" s="6">
        <v>0.74</v>
      </c>
      <c r="C1683" t="s">
        <v>148</v>
      </c>
      <c r="D1683" t="str">
        <f t="shared" si="26"/>
        <v>7326</v>
      </c>
    </row>
    <row r="1684" spans="1:4" ht="15" thickBot="1">
      <c r="A1684" s="26">
        <v>73269094</v>
      </c>
      <c r="B1684" s="5">
        <v>0.33100000000000002</v>
      </c>
      <c r="C1684" t="s">
        <v>29</v>
      </c>
      <c r="D1684" t="str">
        <f t="shared" si="26"/>
        <v>7326</v>
      </c>
    </row>
    <row r="1685" spans="1:4">
      <c r="A1685" s="25">
        <v>73269096</v>
      </c>
      <c r="B1685" s="4">
        <v>1.629</v>
      </c>
      <c r="C1685" t="s">
        <v>20</v>
      </c>
      <c r="D1685" t="str">
        <f t="shared" si="26"/>
        <v>7326</v>
      </c>
    </row>
    <row r="1686" spans="1:4">
      <c r="A1686" s="28">
        <v>73269096</v>
      </c>
      <c r="B1686" s="6">
        <v>0.74</v>
      </c>
      <c r="C1686" t="s">
        <v>148</v>
      </c>
      <c r="D1686" t="str">
        <f t="shared" si="26"/>
        <v>7326</v>
      </c>
    </row>
    <row r="1687" spans="1:4" ht="15" thickBot="1">
      <c r="A1687" s="26">
        <v>73269096</v>
      </c>
      <c r="B1687" s="5">
        <v>0.33100000000000002</v>
      </c>
      <c r="C1687" t="s">
        <v>29</v>
      </c>
      <c r="D1687" t="str">
        <f t="shared" si="26"/>
        <v>7326</v>
      </c>
    </row>
    <row r="1688" spans="1:4">
      <c r="A1688" s="25">
        <v>73269098</v>
      </c>
      <c r="B1688" s="4">
        <v>1.4910000000000001</v>
      </c>
      <c r="C1688" t="s">
        <v>20</v>
      </c>
      <c r="D1688" t="str">
        <f t="shared" si="26"/>
        <v>7326</v>
      </c>
    </row>
    <row r="1689" spans="1:4">
      <c r="A1689" s="28">
        <v>73269098</v>
      </c>
      <c r="B1689" s="6">
        <v>0.56699999999999995</v>
      </c>
      <c r="C1689" t="s">
        <v>148</v>
      </c>
      <c r="D1689" t="str">
        <f t="shared" si="26"/>
        <v>7326</v>
      </c>
    </row>
    <row r="1690" spans="1:4" ht="15" thickBot="1">
      <c r="A1690" s="26">
        <v>73269098</v>
      </c>
      <c r="B1690" s="5">
        <v>0.14099999999999999</v>
      </c>
      <c r="C1690" t="s">
        <v>29</v>
      </c>
      <c r="D1690" t="str">
        <f t="shared" si="26"/>
        <v>7326</v>
      </c>
    </row>
    <row r="1691" spans="1:4" ht="16" thickBot="1">
      <c r="A1691" s="27" t="s">
        <v>25</v>
      </c>
      <c r="B1691" s="2"/>
      <c r="D1691" t="str">
        <f t="shared" si="26"/>
        <v>Alum</v>
      </c>
    </row>
    <row r="1692" spans="1:4">
      <c r="A1692" s="25">
        <v>76011010</v>
      </c>
      <c r="B1692" s="4">
        <v>1.423</v>
      </c>
      <c r="C1692" t="s">
        <v>24</v>
      </c>
      <c r="D1692" t="str">
        <f t="shared" si="26"/>
        <v>7601</v>
      </c>
    </row>
    <row r="1693" spans="1:4" ht="15" thickBot="1">
      <c r="A1693" s="26">
        <v>76011010</v>
      </c>
      <c r="B1693" s="5">
        <v>9.0999999999999998E-2</v>
      </c>
      <c r="C1693" t="s">
        <v>19</v>
      </c>
      <c r="D1693" t="str">
        <f t="shared" si="26"/>
        <v>7601</v>
      </c>
    </row>
    <row r="1694" spans="1:4">
      <c r="A1694" s="25">
        <v>76011090</v>
      </c>
      <c r="B1694" s="4">
        <v>1.423</v>
      </c>
      <c r="C1694" t="s">
        <v>24</v>
      </c>
      <c r="D1694" t="str">
        <f t="shared" si="26"/>
        <v>7601</v>
      </c>
    </row>
    <row r="1695" spans="1:4" ht="15" thickBot="1">
      <c r="A1695" s="26">
        <v>76011090</v>
      </c>
      <c r="B1695" s="5">
        <v>9.0999999999999998E-2</v>
      </c>
      <c r="C1695" t="s">
        <v>19</v>
      </c>
      <c r="D1695" t="str">
        <f t="shared" si="26"/>
        <v>7601</v>
      </c>
    </row>
    <row r="1696" spans="1:4">
      <c r="A1696" s="25">
        <v>76012030</v>
      </c>
      <c r="B1696" s="4">
        <v>1.423</v>
      </c>
      <c r="C1696" t="s">
        <v>24</v>
      </c>
      <c r="D1696" t="str">
        <f t="shared" si="26"/>
        <v>7601</v>
      </c>
    </row>
    <row r="1697" spans="1:4" ht="15" thickBot="1">
      <c r="A1697" s="26">
        <v>76012030</v>
      </c>
      <c r="B1697" s="5">
        <v>9.0999999999999998E-2</v>
      </c>
      <c r="C1697" t="s">
        <v>19</v>
      </c>
      <c r="D1697" t="str">
        <f t="shared" si="26"/>
        <v>7601</v>
      </c>
    </row>
    <row r="1698" spans="1:4">
      <c r="A1698" s="25">
        <v>76012040</v>
      </c>
      <c r="B1698" s="4">
        <v>1.423</v>
      </c>
      <c r="C1698" t="s">
        <v>24</v>
      </c>
      <c r="D1698" t="str">
        <f t="shared" si="26"/>
        <v>7601</v>
      </c>
    </row>
    <row r="1699" spans="1:4" ht="15" thickBot="1">
      <c r="A1699" s="26">
        <v>76012040</v>
      </c>
      <c r="B1699" s="5">
        <v>9.0999999999999998E-2</v>
      </c>
      <c r="C1699" t="s">
        <v>19</v>
      </c>
      <c r="D1699" t="str">
        <f t="shared" si="26"/>
        <v>7601</v>
      </c>
    </row>
    <row r="1700" spans="1:4">
      <c r="A1700" s="25">
        <v>76012080</v>
      </c>
      <c r="B1700" s="4">
        <v>1.423</v>
      </c>
      <c r="C1700" t="s">
        <v>24</v>
      </c>
      <c r="D1700" t="str">
        <f t="shared" si="26"/>
        <v>7601</v>
      </c>
    </row>
    <row r="1701" spans="1:4" ht="15" thickBot="1">
      <c r="A1701" s="26">
        <v>76012080</v>
      </c>
      <c r="B1701" s="5">
        <v>9.0999999999999998E-2</v>
      </c>
      <c r="C1701" t="s">
        <v>19</v>
      </c>
      <c r="D1701" t="str">
        <f t="shared" si="26"/>
        <v>7601</v>
      </c>
    </row>
    <row r="1702" spans="1:4">
      <c r="A1702" s="25">
        <v>76031000</v>
      </c>
      <c r="B1702" s="4">
        <v>1.506</v>
      </c>
      <c r="C1702" t="s">
        <v>24</v>
      </c>
      <c r="D1702" t="str">
        <f t="shared" si="26"/>
        <v>7603</v>
      </c>
    </row>
    <row r="1703" spans="1:4" ht="15" thickBot="1">
      <c r="A1703" s="26">
        <v>76031000</v>
      </c>
      <c r="B1703" s="5">
        <v>0.14000000000000001</v>
      </c>
      <c r="C1703" t="s">
        <v>19</v>
      </c>
      <c r="D1703" t="str">
        <f t="shared" si="26"/>
        <v>7603</v>
      </c>
    </row>
    <row r="1704" spans="1:4">
      <c r="A1704" s="25">
        <v>76032000</v>
      </c>
      <c r="B1704" s="4">
        <v>1.506</v>
      </c>
      <c r="C1704" t="s">
        <v>24</v>
      </c>
      <c r="D1704" t="str">
        <f t="shared" si="26"/>
        <v>7603</v>
      </c>
    </row>
    <row r="1705" spans="1:4" ht="15" thickBot="1">
      <c r="A1705" s="26">
        <v>76032000</v>
      </c>
      <c r="B1705" s="5">
        <v>0.14000000000000001</v>
      </c>
      <c r="C1705" t="s">
        <v>19</v>
      </c>
      <c r="D1705" t="str">
        <f t="shared" si="26"/>
        <v>7603</v>
      </c>
    </row>
    <row r="1706" spans="1:4">
      <c r="A1706" s="25">
        <v>76041010</v>
      </c>
      <c r="B1706" s="4">
        <v>1.4850000000000001</v>
      </c>
      <c r="C1706" t="s">
        <v>24</v>
      </c>
      <c r="D1706" t="str">
        <f t="shared" si="26"/>
        <v>7604</v>
      </c>
    </row>
    <row r="1707" spans="1:4" ht="15" thickBot="1">
      <c r="A1707" s="26">
        <v>76041010</v>
      </c>
      <c r="B1707" s="5">
        <v>0.14799999999999999</v>
      </c>
      <c r="C1707" t="s">
        <v>19</v>
      </c>
      <c r="D1707" t="str">
        <f t="shared" si="26"/>
        <v>7604</v>
      </c>
    </row>
    <row r="1708" spans="1:4">
      <c r="A1708" s="25">
        <v>76041090</v>
      </c>
      <c r="B1708" s="4">
        <v>1.4930000000000001</v>
      </c>
      <c r="C1708" t="s">
        <v>24</v>
      </c>
      <c r="D1708" t="str">
        <f t="shared" si="26"/>
        <v>7604</v>
      </c>
    </row>
    <row r="1709" spans="1:4" ht="15" thickBot="1">
      <c r="A1709" s="26">
        <v>76041090</v>
      </c>
      <c r="B1709" s="5">
        <v>0.152</v>
      </c>
      <c r="C1709" t="s">
        <v>19</v>
      </c>
      <c r="D1709" t="str">
        <f t="shared" si="26"/>
        <v>7604</v>
      </c>
    </row>
    <row r="1710" spans="1:4">
      <c r="A1710" s="25">
        <v>76042100</v>
      </c>
      <c r="B1710" s="4">
        <v>1.4930000000000001</v>
      </c>
      <c r="C1710" t="s">
        <v>24</v>
      </c>
      <c r="D1710" t="str">
        <f t="shared" si="26"/>
        <v>7604</v>
      </c>
    </row>
    <row r="1711" spans="1:4" ht="15" thickBot="1">
      <c r="A1711" s="26">
        <v>76042100</v>
      </c>
      <c r="B1711" s="5">
        <v>0.152</v>
      </c>
      <c r="C1711" t="s">
        <v>19</v>
      </c>
      <c r="D1711" t="str">
        <f t="shared" si="26"/>
        <v>7604</v>
      </c>
    </row>
    <row r="1712" spans="1:4">
      <c r="A1712" s="25">
        <v>76042910</v>
      </c>
      <c r="B1712" s="4">
        <v>1.4850000000000001</v>
      </c>
      <c r="C1712" t="s">
        <v>24</v>
      </c>
      <c r="D1712" t="str">
        <f t="shared" si="26"/>
        <v>7604</v>
      </c>
    </row>
    <row r="1713" spans="1:4" ht="15" thickBot="1">
      <c r="A1713" s="26">
        <v>76042910</v>
      </c>
      <c r="B1713" s="5">
        <v>0.14799999999999999</v>
      </c>
      <c r="C1713" t="s">
        <v>19</v>
      </c>
      <c r="D1713" t="str">
        <f t="shared" si="26"/>
        <v>7604</v>
      </c>
    </row>
    <row r="1714" spans="1:4">
      <c r="A1714" s="25">
        <v>76042990</v>
      </c>
      <c r="B1714" s="4">
        <v>1.4930000000000001</v>
      </c>
      <c r="C1714" t="s">
        <v>24</v>
      </c>
      <c r="D1714" t="str">
        <f t="shared" si="26"/>
        <v>7604</v>
      </c>
    </row>
    <row r="1715" spans="1:4" ht="15" thickBot="1">
      <c r="A1715" s="26">
        <v>76042990</v>
      </c>
      <c r="B1715" s="5">
        <v>0.152</v>
      </c>
      <c r="C1715" t="s">
        <v>19</v>
      </c>
      <c r="D1715" t="str">
        <f t="shared" si="26"/>
        <v>7604</v>
      </c>
    </row>
    <row r="1716" spans="1:4">
      <c r="A1716" s="25">
        <v>76051100</v>
      </c>
      <c r="B1716" s="4">
        <v>1.4850000000000001</v>
      </c>
      <c r="C1716" t="s">
        <v>24</v>
      </c>
      <c r="D1716" t="str">
        <f t="shared" si="26"/>
        <v>7605</v>
      </c>
    </row>
    <row r="1717" spans="1:4" ht="15" thickBot="1">
      <c r="A1717" s="26">
        <v>76051100</v>
      </c>
      <c r="B1717" s="5">
        <v>0.14799999999999999</v>
      </c>
      <c r="C1717" t="s">
        <v>19</v>
      </c>
      <c r="D1717" t="str">
        <f t="shared" si="26"/>
        <v>7605</v>
      </c>
    </row>
    <row r="1718" spans="1:4">
      <c r="A1718" s="25">
        <v>76051900</v>
      </c>
      <c r="B1718" s="4">
        <v>1.4850000000000001</v>
      </c>
      <c r="C1718" t="s">
        <v>24</v>
      </c>
      <c r="D1718" t="str">
        <f t="shared" si="26"/>
        <v>7605</v>
      </c>
    </row>
    <row r="1719" spans="1:4" ht="15" thickBot="1">
      <c r="A1719" s="26">
        <v>76051900</v>
      </c>
      <c r="B1719" s="5">
        <v>0.14799999999999999</v>
      </c>
      <c r="C1719" t="s">
        <v>19</v>
      </c>
      <c r="D1719" t="str">
        <f t="shared" si="26"/>
        <v>7605</v>
      </c>
    </row>
    <row r="1720" spans="1:4">
      <c r="A1720" s="25">
        <v>76052100</v>
      </c>
      <c r="B1720" s="4">
        <v>1.4850000000000001</v>
      </c>
      <c r="C1720" t="s">
        <v>24</v>
      </c>
      <c r="D1720" t="str">
        <f t="shared" si="26"/>
        <v>7605</v>
      </c>
    </row>
    <row r="1721" spans="1:4" ht="15" thickBot="1">
      <c r="A1721" s="26">
        <v>76052100</v>
      </c>
      <c r="B1721" s="5">
        <v>0.14799999999999999</v>
      </c>
      <c r="C1721" t="s">
        <v>19</v>
      </c>
      <c r="D1721" t="str">
        <f t="shared" si="26"/>
        <v>7605</v>
      </c>
    </row>
    <row r="1722" spans="1:4">
      <c r="A1722" s="25">
        <v>76052900</v>
      </c>
      <c r="B1722" s="4">
        <v>1.4850000000000001</v>
      </c>
      <c r="C1722" t="s">
        <v>24</v>
      </c>
      <c r="D1722" t="str">
        <f t="shared" si="26"/>
        <v>7605</v>
      </c>
    </row>
    <row r="1723" spans="1:4" ht="15" thickBot="1">
      <c r="A1723" s="26">
        <v>76052900</v>
      </c>
      <c r="B1723" s="5">
        <v>0.14799999999999999</v>
      </c>
      <c r="C1723" t="s">
        <v>19</v>
      </c>
      <c r="D1723" t="str">
        <f t="shared" si="26"/>
        <v>7605</v>
      </c>
    </row>
    <row r="1724" spans="1:4">
      <c r="A1724" s="25">
        <v>76061130</v>
      </c>
      <c r="B1724" s="4">
        <v>1.4850000000000001</v>
      </c>
      <c r="C1724" t="s">
        <v>24</v>
      </c>
      <c r="D1724" t="str">
        <f t="shared" si="26"/>
        <v>7606</v>
      </c>
    </row>
    <row r="1725" spans="1:4" ht="15" thickBot="1">
      <c r="A1725" s="26">
        <v>76061130</v>
      </c>
      <c r="B1725" s="5">
        <v>0.14799999999999999</v>
      </c>
      <c r="C1725" t="s">
        <v>19</v>
      </c>
      <c r="D1725" t="str">
        <f t="shared" si="26"/>
        <v>7606</v>
      </c>
    </row>
    <row r="1726" spans="1:4">
      <c r="A1726" s="25">
        <v>76061150</v>
      </c>
      <c r="B1726" s="4">
        <v>1.4850000000000001</v>
      </c>
      <c r="C1726" t="s">
        <v>24</v>
      </c>
      <c r="D1726" t="str">
        <f t="shared" si="26"/>
        <v>7606</v>
      </c>
    </row>
    <row r="1727" spans="1:4" ht="15" thickBot="1">
      <c r="A1727" s="26">
        <v>76061150</v>
      </c>
      <c r="B1727" s="5">
        <v>0.14799999999999999</v>
      </c>
      <c r="C1727" t="s">
        <v>19</v>
      </c>
      <c r="D1727" t="str">
        <f t="shared" si="26"/>
        <v>7606</v>
      </c>
    </row>
    <row r="1728" spans="1:4">
      <c r="A1728" s="25">
        <v>76061191</v>
      </c>
      <c r="B1728" s="4">
        <v>1.4850000000000001</v>
      </c>
      <c r="C1728" t="s">
        <v>24</v>
      </c>
      <c r="D1728" t="str">
        <f t="shared" si="26"/>
        <v>7606</v>
      </c>
    </row>
    <row r="1729" spans="1:4" ht="15" thickBot="1">
      <c r="A1729" s="26">
        <v>76061191</v>
      </c>
      <c r="B1729" s="5">
        <v>0.14799999999999999</v>
      </c>
      <c r="C1729" t="s">
        <v>19</v>
      </c>
      <c r="D1729" t="str">
        <f t="shared" si="26"/>
        <v>7606</v>
      </c>
    </row>
    <row r="1730" spans="1:4">
      <c r="A1730" s="25">
        <v>76061193</v>
      </c>
      <c r="B1730" s="4">
        <v>1.4850000000000001</v>
      </c>
      <c r="C1730" t="s">
        <v>24</v>
      </c>
      <c r="D1730" t="str">
        <f t="shared" ref="D1730:D1793" si="27">LEFT(A1730,4)</f>
        <v>7606</v>
      </c>
    </row>
    <row r="1731" spans="1:4" ht="15" thickBot="1">
      <c r="A1731" s="26">
        <v>76061193</v>
      </c>
      <c r="B1731" s="5">
        <v>0.14799999999999999</v>
      </c>
      <c r="C1731" t="s">
        <v>19</v>
      </c>
      <c r="D1731" t="str">
        <f t="shared" si="27"/>
        <v>7606</v>
      </c>
    </row>
    <row r="1732" spans="1:4">
      <c r="A1732" s="25">
        <v>76061199</v>
      </c>
      <c r="B1732" s="4">
        <v>1.4850000000000001</v>
      </c>
      <c r="C1732" t="s">
        <v>24</v>
      </c>
      <c r="D1732" t="str">
        <f t="shared" si="27"/>
        <v>7606</v>
      </c>
    </row>
    <row r="1733" spans="1:4" ht="15" thickBot="1">
      <c r="A1733" s="26">
        <v>76061199</v>
      </c>
      <c r="B1733" s="5">
        <v>0.14799999999999999</v>
      </c>
      <c r="C1733" t="s">
        <v>19</v>
      </c>
      <c r="D1733" t="str">
        <f t="shared" si="27"/>
        <v>7606</v>
      </c>
    </row>
    <row r="1734" spans="1:4">
      <c r="A1734" s="25">
        <v>76061211</v>
      </c>
      <c r="B1734" s="4">
        <v>1.4850000000000001</v>
      </c>
      <c r="C1734" t="s">
        <v>24</v>
      </c>
      <c r="D1734" t="str">
        <f t="shared" si="27"/>
        <v>7606</v>
      </c>
    </row>
    <row r="1735" spans="1:4" ht="15" thickBot="1">
      <c r="A1735" s="26">
        <v>76061211</v>
      </c>
      <c r="B1735" s="5">
        <v>0.14799999999999999</v>
      </c>
      <c r="C1735" t="s">
        <v>19</v>
      </c>
      <c r="D1735" t="str">
        <f t="shared" si="27"/>
        <v>7606</v>
      </c>
    </row>
    <row r="1736" spans="1:4">
      <c r="A1736" s="25">
        <v>76061219</v>
      </c>
      <c r="B1736" s="4">
        <v>1.4850000000000001</v>
      </c>
      <c r="C1736" t="s">
        <v>24</v>
      </c>
      <c r="D1736" t="str">
        <f t="shared" si="27"/>
        <v>7606</v>
      </c>
    </row>
    <row r="1737" spans="1:4" ht="15" thickBot="1">
      <c r="A1737" s="26">
        <v>76061219</v>
      </c>
      <c r="B1737" s="5">
        <v>0.14799999999999999</v>
      </c>
      <c r="C1737" t="s">
        <v>19</v>
      </c>
      <c r="D1737" t="str">
        <f t="shared" si="27"/>
        <v>7606</v>
      </c>
    </row>
    <row r="1738" spans="1:4">
      <c r="A1738" s="25">
        <v>76061230</v>
      </c>
      <c r="B1738" s="4">
        <v>1.4850000000000001</v>
      </c>
      <c r="C1738" t="s">
        <v>24</v>
      </c>
      <c r="D1738" t="str">
        <f t="shared" si="27"/>
        <v>7606</v>
      </c>
    </row>
    <row r="1739" spans="1:4" ht="15" thickBot="1">
      <c r="A1739" s="26">
        <v>76061230</v>
      </c>
      <c r="B1739" s="5">
        <v>0.14799999999999999</v>
      </c>
      <c r="C1739" t="s">
        <v>19</v>
      </c>
      <c r="D1739" t="str">
        <f t="shared" si="27"/>
        <v>7606</v>
      </c>
    </row>
    <row r="1740" spans="1:4">
      <c r="A1740" s="25">
        <v>76061250</v>
      </c>
      <c r="B1740" s="4">
        <v>1.4850000000000001</v>
      </c>
      <c r="C1740" t="s">
        <v>24</v>
      </c>
      <c r="D1740" t="str">
        <f t="shared" si="27"/>
        <v>7606</v>
      </c>
    </row>
    <row r="1741" spans="1:4" ht="15" thickBot="1">
      <c r="A1741" s="26">
        <v>76061250</v>
      </c>
      <c r="B1741" s="5">
        <v>0.14799999999999999</v>
      </c>
      <c r="C1741" t="s">
        <v>19</v>
      </c>
      <c r="D1741" t="str">
        <f t="shared" si="27"/>
        <v>7606</v>
      </c>
    </row>
    <row r="1742" spans="1:4">
      <c r="A1742" s="25">
        <v>76061292</v>
      </c>
      <c r="B1742" s="4">
        <v>1.4850000000000001</v>
      </c>
      <c r="C1742" t="s">
        <v>24</v>
      </c>
      <c r="D1742" t="str">
        <f t="shared" si="27"/>
        <v>7606</v>
      </c>
    </row>
    <row r="1743" spans="1:4" ht="15" thickBot="1">
      <c r="A1743" s="26">
        <v>76061292</v>
      </c>
      <c r="B1743" s="5">
        <v>0.14799999999999999</v>
      </c>
      <c r="C1743" t="s">
        <v>19</v>
      </c>
      <c r="D1743" t="str">
        <f t="shared" si="27"/>
        <v>7606</v>
      </c>
    </row>
    <row r="1744" spans="1:4">
      <c r="A1744" s="25">
        <v>76061293</v>
      </c>
      <c r="B1744" s="4">
        <v>1.4850000000000001</v>
      </c>
      <c r="C1744" t="s">
        <v>24</v>
      </c>
      <c r="D1744" t="str">
        <f t="shared" si="27"/>
        <v>7606</v>
      </c>
    </row>
    <row r="1745" spans="1:4" ht="15" thickBot="1">
      <c r="A1745" s="26">
        <v>76061293</v>
      </c>
      <c r="B1745" s="5">
        <v>0.14799999999999999</v>
      </c>
      <c r="C1745" t="s">
        <v>19</v>
      </c>
      <c r="D1745" t="str">
        <f t="shared" si="27"/>
        <v>7606</v>
      </c>
    </row>
    <row r="1746" spans="1:4">
      <c r="A1746" s="25">
        <v>76061299</v>
      </c>
      <c r="B1746" s="4">
        <v>1.4850000000000001</v>
      </c>
      <c r="C1746" t="s">
        <v>24</v>
      </c>
      <c r="D1746" t="str">
        <f t="shared" si="27"/>
        <v>7606</v>
      </c>
    </row>
    <row r="1747" spans="1:4" ht="15" thickBot="1">
      <c r="A1747" s="26">
        <v>76061299</v>
      </c>
      <c r="B1747" s="5">
        <v>0.14799999999999999</v>
      </c>
      <c r="C1747" t="s">
        <v>19</v>
      </c>
      <c r="D1747" t="str">
        <f t="shared" si="27"/>
        <v>7606</v>
      </c>
    </row>
    <row r="1748" spans="1:4">
      <c r="A1748" s="25">
        <v>76069100</v>
      </c>
      <c r="B1748" s="4">
        <v>1.4850000000000001</v>
      </c>
      <c r="C1748" t="s">
        <v>24</v>
      </c>
      <c r="D1748" t="str">
        <f t="shared" si="27"/>
        <v>7606</v>
      </c>
    </row>
    <row r="1749" spans="1:4" ht="15" thickBot="1">
      <c r="A1749" s="26">
        <v>76069100</v>
      </c>
      <c r="B1749" s="5">
        <v>0.14799999999999999</v>
      </c>
      <c r="C1749" t="s">
        <v>19</v>
      </c>
      <c r="D1749" t="str">
        <f t="shared" si="27"/>
        <v>7606</v>
      </c>
    </row>
    <row r="1750" spans="1:4">
      <c r="A1750" s="25">
        <v>76069200</v>
      </c>
      <c r="B1750" s="4">
        <v>1.4850000000000001</v>
      </c>
      <c r="C1750" t="s">
        <v>24</v>
      </c>
      <c r="D1750" t="str">
        <f t="shared" si="27"/>
        <v>7606</v>
      </c>
    </row>
    <row r="1751" spans="1:4" ht="15" thickBot="1">
      <c r="A1751" s="26">
        <v>76069200</v>
      </c>
      <c r="B1751" s="5">
        <v>0.14799999999999999</v>
      </c>
      <c r="C1751" t="s">
        <v>19</v>
      </c>
      <c r="D1751" t="str">
        <f t="shared" si="27"/>
        <v>7606</v>
      </c>
    </row>
    <row r="1752" spans="1:4">
      <c r="A1752" s="25">
        <v>76071111</v>
      </c>
      <c r="B1752" s="4">
        <v>1.599</v>
      </c>
      <c r="C1752" t="s">
        <v>24</v>
      </c>
      <c r="D1752" t="str">
        <f t="shared" si="27"/>
        <v>7607</v>
      </c>
    </row>
    <row r="1753" spans="1:4" ht="15" thickBot="1">
      <c r="A1753" s="26">
        <v>76071111</v>
      </c>
      <c r="B1753" s="5">
        <v>0.25800000000000001</v>
      </c>
      <c r="C1753" t="s">
        <v>19</v>
      </c>
      <c r="D1753" t="str">
        <f t="shared" si="27"/>
        <v>7607</v>
      </c>
    </row>
    <row r="1754" spans="1:4">
      <c r="A1754" s="25">
        <v>76071119</v>
      </c>
      <c r="B1754" s="4">
        <v>1.599</v>
      </c>
      <c r="C1754" t="s">
        <v>24</v>
      </c>
      <c r="D1754" t="str">
        <f t="shared" si="27"/>
        <v>7607</v>
      </c>
    </row>
    <row r="1755" spans="1:4" ht="15" thickBot="1">
      <c r="A1755" s="26">
        <v>76071119</v>
      </c>
      <c r="B1755" s="5">
        <v>0.25800000000000001</v>
      </c>
      <c r="C1755" t="s">
        <v>19</v>
      </c>
      <c r="D1755" t="str">
        <f t="shared" si="27"/>
        <v>7607</v>
      </c>
    </row>
    <row r="1756" spans="1:4">
      <c r="A1756" s="25">
        <v>76071190</v>
      </c>
      <c r="B1756" s="4">
        <v>1.599</v>
      </c>
      <c r="C1756" t="s">
        <v>24</v>
      </c>
      <c r="D1756" t="str">
        <f t="shared" si="27"/>
        <v>7607</v>
      </c>
    </row>
    <row r="1757" spans="1:4" ht="15" thickBot="1">
      <c r="A1757" s="26">
        <v>76071190</v>
      </c>
      <c r="B1757" s="5">
        <v>0.25800000000000001</v>
      </c>
      <c r="C1757" t="s">
        <v>19</v>
      </c>
      <c r="D1757" t="str">
        <f t="shared" si="27"/>
        <v>7607</v>
      </c>
    </row>
    <row r="1758" spans="1:4">
      <c r="A1758" s="25">
        <v>76071910</v>
      </c>
      <c r="B1758" s="4">
        <v>1.599</v>
      </c>
      <c r="C1758" t="s">
        <v>24</v>
      </c>
      <c r="D1758" t="str">
        <f t="shared" si="27"/>
        <v>7607</v>
      </c>
    </row>
    <row r="1759" spans="1:4" ht="15" thickBot="1">
      <c r="A1759" s="26">
        <v>76071910</v>
      </c>
      <c r="B1759" s="5">
        <v>0.25800000000000001</v>
      </c>
      <c r="C1759" t="s">
        <v>19</v>
      </c>
      <c r="D1759" t="str">
        <f t="shared" si="27"/>
        <v>7607</v>
      </c>
    </row>
    <row r="1760" spans="1:4">
      <c r="A1760" s="25">
        <v>76071990</v>
      </c>
      <c r="B1760" s="4">
        <v>1.599</v>
      </c>
      <c r="C1760" t="s">
        <v>24</v>
      </c>
      <c r="D1760" t="str">
        <f t="shared" si="27"/>
        <v>7607</v>
      </c>
    </row>
    <row r="1761" spans="1:4" ht="15" thickBot="1">
      <c r="A1761" s="26">
        <v>76071990</v>
      </c>
      <c r="B1761" s="5">
        <v>0.25800000000000001</v>
      </c>
      <c r="C1761" t="s">
        <v>19</v>
      </c>
      <c r="D1761" t="str">
        <f t="shared" si="27"/>
        <v>7607</v>
      </c>
    </row>
    <row r="1762" spans="1:4">
      <c r="A1762" s="25">
        <v>76072010</v>
      </c>
      <c r="B1762" s="4">
        <v>1.599</v>
      </c>
      <c r="C1762" t="s">
        <v>24</v>
      </c>
      <c r="D1762" t="str">
        <f t="shared" si="27"/>
        <v>7607</v>
      </c>
    </row>
    <row r="1763" spans="1:4" ht="15" thickBot="1">
      <c r="A1763" s="26">
        <v>76072010</v>
      </c>
      <c r="B1763" s="5">
        <v>0.25800000000000001</v>
      </c>
      <c r="C1763" t="s">
        <v>19</v>
      </c>
      <c r="D1763" t="str">
        <f t="shared" si="27"/>
        <v>7607</v>
      </c>
    </row>
    <row r="1764" spans="1:4">
      <c r="A1764" s="25">
        <v>76072091</v>
      </c>
      <c r="B1764" s="4">
        <v>1.599</v>
      </c>
      <c r="C1764" t="s">
        <v>24</v>
      </c>
      <c r="D1764" t="str">
        <f t="shared" si="27"/>
        <v>7607</v>
      </c>
    </row>
    <row r="1765" spans="1:4" ht="15" thickBot="1">
      <c r="A1765" s="26">
        <v>76072091</v>
      </c>
      <c r="B1765" s="5">
        <v>0.25800000000000001</v>
      </c>
      <c r="C1765" t="s">
        <v>19</v>
      </c>
      <c r="D1765" t="str">
        <f t="shared" si="27"/>
        <v>7607</v>
      </c>
    </row>
    <row r="1766" spans="1:4">
      <c r="A1766" s="25">
        <v>76072099</v>
      </c>
      <c r="B1766" s="4">
        <v>1.599</v>
      </c>
      <c r="C1766" t="s">
        <v>24</v>
      </c>
      <c r="D1766" t="str">
        <f t="shared" si="27"/>
        <v>7607</v>
      </c>
    </row>
    <row r="1767" spans="1:4" ht="15" thickBot="1">
      <c r="A1767" s="26">
        <v>76072099</v>
      </c>
      <c r="B1767" s="5">
        <v>0.25800000000000001</v>
      </c>
      <c r="C1767" t="s">
        <v>19</v>
      </c>
      <c r="D1767" t="str">
        <f t="shared" si="27"/>
        <v>7607</v>
      </c>
    </row>
    <row r="1768" spans="1:4">
      <c r="A1768" s="25">
        <v>76081000</v>
      </c>
      <c r="B1768" s="4">
        <v>1.4930000000000001</v>
      </c>
      <c r="C1768" t="s">
        <v>24</v>
      </c>
      <c r="D1768" t="str">
        <f t="shared" si="27"/>
        <v>7608</v>
      </c>
    </row>
    <row r="1769" spans="1:4" ht="15" thickBot="1">
      <c r="A1769" s="26">
        <v>76081000</v>
      </c>
      <c r="B1769" s="5">
        <v>0.152</v>
      </c>
      <c r="C1769" t="s">
        <v>19</v>
      </c>
      <c r="D1769" t="str">
        <f t="shared" si="27"/>
        <v>7608</v>
      </c>
    </row>
    <row r="1770" spans="1:4">
      <c r="A1770" s="25">
        <v>76082020</v>
      </c>
      <c r="B1770" s="4">
        <v>1.4930000000000001</v>
      </c>
      <c r="C1770" t="s">
        <v>24</v>
      </c>
      <c r="D1770" t="str">
        <f t="shared" si="27"/>
        <v>7608</v>
      </c>
    </row>
    <row r="1771" spans="1:4" ht="15" thickBot="1">
      <c r="A1771" s="26">
        <v>76082020</v>
      </c>
      <c r="B1771" s="5">
        <v>0.152</v>
      </c>
      <c r="C1771" t="s">
        <v>19</v>
      </c>
      <c r="D1771" t="str">
        <f t="shared" si="27"/>
        <v>7608</v>
      </c>
    </row>
    <row r="1772" spans="1:4">
      <c r="A1772" s="25">
        <v>76082081</v>
      </c>
      <c r="B1772" s="4">
        <v>1.4930000000000001</v>
      </c>
      <c r="C1772" t="s">
        <v>24</v>
      </c>
      <c r="D1772" t="str">
        <f t="shared" si="27"/>
        <v>7608</v>
      </c>
    </row>
    <row r="1773" spans="1:4" ht="15" thickBot="1">
      <c r="A1773" s="26">
        <v>76082081</v>
      </c>
      <c r="B1773" s="5">
        <v>0.152</v>
      </c>
      <c r="C1773" t="s">
        <v>19</v>
      </c>
      <c r="D1773" t="str">
        <f t="shared" si="27"/>
        <v>7608</v>
      </c>
    </row>
    <row r="1774" spans="1:4">
      <c r="A1774" s="25">
        <v>76082089</v>
      </c>
      <c r="B1774" s="4">
        <v>1.4930000000000001</v>
      </c>
      <c r="C1774" t="s">
        <v>24</v>
      </c>
      <c r="D1774" t="str">
        <f t="shared" si="27"/>
        <v>7608</v>
      </c>
    </row>
    <row r="1775" spans="1:4" ht="15" thickBot="1">
      <c r="A1775" s="26">
        <v>76082089</v>
      </c>
      <c r="B1775" s="5">
        <v>0.152</v>
      </c>
      <c r="C1775" t="s">
        <v>19</v>
      </c>
      <c r="D1775" t="str">
        <f t="shared" si="27"/>
        <v>7608</v>
      </c>
    </row>
    <row r="1776" spans="1:4">
      <c r="A1776" s="25">
        <v>76090000</v>
      </c>
      <c r="B1776" s="4">
        <v>1.4930000000000001</v>
      </c>
      <c r="C1776" t="s">
        <v>24</v>
      </c>
      <c r="D1776" t="str">
        <f t="shared" si="27"/>
        <v>7609</v>
      </c>
    </row>
    <row r="1777" spans="1:4" ht="15" thickBot="1">
      <c r="A1777" s="26">
        <v>76090000</v>
      </c>
      <c r="B1777" s="5">
        <v>0.152</v>
      </c>
      <c r="C1777" t="s">
        <v>19</v>
      </c>
      <c r="D1777" t="str">
        <f t="shared" si="27"/>
        <v>7609</v>
      </c>
    </row>
    <row r="1778" spans="1:4">
      <c r="A1778" s="25">
        <v>76101000</v>
      </c>
      <c r="B1778" s="4">
        <v>1.4930000000000001</v>
      </c>
      <c r="C1778" t="s">
        <v>24</v>
      </c>
      <c r="D1778" t="str">
        <f t="shared" si="27"/>
        <v>7610</v>
      </c>
    </row>
    <row r="1779" spans="1:4" ht="15" thickBot="1">
      <c r="A1779" s="26">
        <v>76101000</v>
      </c>
      <c r="B1779" s="5">
        <v>0.152</v>
      </c>
      <c r="C1779" t="s">
        <v>19</v>
      </c>
      <c r="D1779" t="str">
        <f t="shared" si="27"/>
        <v>7610</v>
      </c>
    </row>
    <row r="1780" spans="1:4">
      <c r="A1780" s="25">
        <v>76109010</v>
      </c>
      <c r="B1780" s="4">
        <v>1.4930000000000001</v>
      </c>
      <c r="C1780" t="s">
        <v>24</v>
      </c>
      <c r="D1780" t="str">
        <f t="shared" si="27"/>
        <v>7610</v>
      </c>
    </row>
    <row r="1781" spans="1:4" ht="15" thickBot="1">
      <c r="A1781" s="26">
        <v>76109010</v>
      </c>
      <c r="B1781" s="5">
        <v>0.152</v>
      </c>
      <c r="C1781" t="s">
        <v>19</v>
      </c>
      <c r="D1781" t="str">
        <f t="shared" si="27"/>
        <v>7610</v>
      </c>
    </row>
    <row r="1782" spans="1:4">
      <c r="A1782" s="25">
        <v>76109090</v>
      </c>
      <c r="B1782" s="4">
        <v>1.4930000000000001</v>
      </c>
      <c r="C1782" t="s">
        <v>24</v>
      </c>
      <c r="D1782" t="str">
        <f t="shared" si="27"/>
        <v>7610</v>
      </c>
    </row>
    <row r="1783" spans="1:4" ht="15" thickBot="1">
      <c r="A1783" s="26">
        <v>76109090</v>
      </c>
      <c r="B1783" s="5">
        <v>0.152</v>
      </c>
      <c r="C1783" t="s">
        <v>19</v>
      </c>
      <c r="D1783" t="str">
        <f t="shared" si="27"/>
        <v>7610</v>
      </c>
    </row>
    <row r="1784" spans="1:4">
      <c r="A1784" s="25">
        <v>76110000</v>
      </c>
      <c r="B1784" s="4">
        <v>1.5940000000000001</v>
      </c>
      <c r="C1784" t="s">
        <v>24</v>
      </c>
      <c r="D1784" t="str">
        <f t="shared" si="27"/>
        <v>7611</v>
      </c>
    </row>
    <row r="1785" spans="1:4" ht="15" thickBot="1">
      <c r="A1785" s="26">
        <v>76110000</v>
      </c>
      <c r="B1785" s="5">
        <v>0.25800000000000001</v>
      </c>
      <c r="C1785" t="s">
        <v>19</v>
      </c>
      <c r="D1785" t="str">
        <f t="shared" si="27"/>
        <v>7611</v>
      </c>
    </row>
    <row r="1786" spans="1:4">
      <c r="A1786" s="25">
        <v>76121000</v>
      </c>
      <c r="B1786" s="4">
        <v>1.5940000000000001</v>
      </c>
      <c r="C1786" t="s">
        <v>24</v>
      </c>
      <c r="D1786" t="str">
        <f t="shared" si="27"/>
        <v>7612</v>
      </c>
    </row>
    <row r="1787" spans="1:4" ht="15" thickBot="1">
      <c r="A1787" s="26">
        <v>76121000</v>
      </c>
      <c r="B1787" s="5">
        <v>0.25800000000000001</v>
      </c>
      <c r="C1787" t="s">
        <v>19</v>
      </c>
      <c r="D1787" t="str">
        <f t="shared" si="27"/>
        <v>7612</v>
      </c>
    </row>
    <row r="1788" spans="1:4">
      <c r="A1788" s="25">
        <v>76129020</v>
      </c>
      <c r="B1788" s="4">
        <v>1.5940000000000001</v>
      </c>
      <c r="C1788" t="s">
        <v>24</v>
      </c>
      <c r="D1788" t="str">
        <f t="shared" si="27"/>
        <v>7612</v>
      </c>
    </row>
    <row r="1789" spans="1:4" ht="15" thickBot="1">
      <c r="A1789" s="26">
        <v>76129020</v>
      </c>
      <c r="B1789" s="5">
        <v>0.25800000000000001</v>
      </c>
      <c r="C1789" t="s">
        <v>19</v>
      </c>
      <c r="D1789" t="str">
        <f t="shared" si="27"/>
        <v>7612</v>
      </c>
    </row>
    <row r="1790" spans="1:4">
      <c r="A1790" s="25">
        <v>76129030</v>
      </c>
      <c r="B1790" s="4">
        <v>1.5940000000000001</v>
      </c>
      <c r="C1790" t="s">
        <v>24</v>
      </c>
      <c r="D1790" t="str">
        <f t="shared" si="27"/>
        <v>7612</v>
      </c>
    </row>
    <row r="1791" spans="1:4" ht="15" thickBot="1">
      <c r="A1791" s="26">
        <v>76129030</v>
      </c>
      <c r="B1791" s="5">
        <v>0.25800000000000001</v>
      </c>
      <c r="C1791" t="s">
        <v>19</v>
      </c>
      <c r="D1791" t="str">
        <f t="shared" si="27"/>
        <v>7612</v>
      </c>
    </row>
    <row r="1792" spans="1:4">
      <c r="A1792" s="25">
        <v>76129080</v>
      </c>
      <c r="B1792" s="4">
        <v>1.5940000000000001</v>
      </c>
      <c r="C1792" t="s">
        <v>24</v>
      </c>
      <c r="D1792" t="str">
        <f t="shared" si="27"/>
        <v>7612</v>
      </c>
    </row>
    <row r="1793" spans="1:4" ht="15" thickBot="1">
      <c r="A1793" s="26">
        <v>76129080</v>
      </c>
      <c r="B1793" s="5">
        <v>0.25800000000000001</v>
      </c>
      <c r="C1793" t="s">
        <v>19</v>
      </c>
      <c r="D1793" t="str">
        <f t="shared" si="27"/>
        <v>7612</v>
      </c>
    </row>
    <row r="1794" spans="1:4">
      <c r="A1794" s="25">
        <v>76130000</v>
      </c>
      <c r="B1794" s="4">
        <v>1.5940000000000001</v>
      </c>
      <c r="C1794" t="s">
        <v>24</v>
      </c>
      <c r="D1794" t="str">
        <f t="shared" ref="D1794:D1807" si="28">LEFT(A1794,4)</f>
        <v>7613</v>
      </c>
    </row>
    <row r="1795" spans="1:4" ht="15" thickBot="1">
      <c r="A1795" s="26">
        <v>76130000</v>
      </c>
      <c r="B1795" s="5">
        <v>0.25800000000000001</v>
      </c>
      <c r="C1795" t="s">
        <v>19</v>
      </c>
      <c r="D1795" t="str">
        <f t="shared" si="28"/>
        <v>7613</v>
      </c>
    </row>
    <row r="1796" spans="1:4">
      <c r="A1796" s="25">
        <v>76141000</v>
      </c>
      <c r="B1796" s="4">
        <v>1.4850000000000001</v>
      </c>
      <c r="C1796" t="s">
        <v>24</v>
      </c>
      <c r="D1796" t="str">
        <f t="shared" si="28"/>
        <v>7614</v>
      </c>
    </row>
    <row r="1797" spans="1:4" ht="15" thickBot="1">
      <c r="A1797" s="26">
        <v>76141000</v>
      </c>
      <c r="B1797" s="5">
        <v>0.14799999999999999</v>
      </c>
      <c r="C1797" t="s">
        <v>19</v>
      </c>
      <c r="D1797" t="str">
        <f t="shared" si="28"/>
        <v>7614</v>
      </c>
    </row>
    <row r="1798" spans="1:4">
      <c r="A1798" s="25">
        <v>76149000</v>
      </c>
      <c r="B1798" s="4">
        <v>1.4850000000000001</v>
      </c>
      <c r="C1798" t="s">
        <v>24</v>
      </c>
      <c r="D1798" t="str">
        <f t="shared" si="28"/>
        <v>7614</v>
      </c>
    </row>
    <row r="1799" spans="1:4" ht="15" thickBot="1">
      <c r="A1799" s="26">
        <v>76149000</v>
      </c>
      <c r="B1799" s="5">
        <v>0.14799999999999999</v>
      </c>
      <c r="C1799" t="s">
        <v>19</v>
      </c>
      <c r="D1799" t="str">
        <f t="shared" si="28"/>
        <v>7614</v>
      </c>
    </row>
    <row r="1800" spans="1:4">
      <c r="A1800" s="25">
        <v>76161000</v>
      </c>
      <c r="B1800" s="4">
        <v>1.4850000000000001</v>
      </c>
      <c r="C1800" t="s">
        <v>24</v>
      </c>
      <c r="D1800" t="str">
        <f t="shared" si="28"/>
        <v>7616</v>
      </c>
    </row>
    <row r="1801" spans="1:4" ht="15" thickBot="1">
      <c r="A1801" s="26">
        <v>76161000</v>
      </c>
      <c r="B1801" s="5">
        <v>0.14799999999999999</v>
      </c>
      <c r="C1801" t="s">
        <v>19</v>
      </c>
      <c r="D1801" t="str">
        <f t="shared" si="28"/>
        <v>7616</v>
      </c>
    </row>
    <row r="1802" spans="1:4">
      <c r="A1802" s="25">
        <v>76169100</v>
      </c>
      <c r="B1802" s="4">
        <v>1.4850000000000001</v>
      </c>
      <c r="C1802" t="s">
        <v>24</v>
      </c>
      <c r="D1802" t="str">
        <f t="shared" si="28"/>
        <v>7616</v>
      </c>
    </row>
    <row r="1803" spans="1:4" ht="15" thickBot="1">
      <c r="A1803" s="26">
        <v>76169100</v>
      </c>
      <c r="B1803" s="5">
        <v>0.14799999999999999</v>
      </c>
      <c r="C1803" t="s">
        <v>19</v>
      </c>
      <c r="D1803" t="str">
        <f t="shared" si="28"/>
        <v>7616</v>
      </c>
    </row>
    <row r="1804" spans="1:4">
      <c r="A1804" s="25">
        <v>76169910</v>
      </c>
      <c r="B1804" s="4">
        <v>1.506</v>
      </c>
      <c r="C1804" t="s">
        <v>24</v>
      </c>
      <c r="D1804" t="str">
        <f t="shared" si="28"/>
        <v>7616</v>
      </c>
    </row>
    <row r="1805" spans="1:4" ht="15" thickBot="1">
      <c r="A1805" s="26">
        <v>76169910</v>
      </c>
      <c r="B1805" s="5">
        <v>0.14000000000000001</v>
      </c>
      <c r="C1805" t="s">
        <v>19</v>
      </c>
      <c r="D1805" t="str">
        <f t="shared" si="28"/>
        <v>7616</v>
      </c>
    </row>
    <row r="1806" spans="1:4">
      <c r="A1806" s="25">
        <v>76169990</v>
      </c>
      <c r="B1806" s="4">
        <v>1.4850000000000001</v>
      </c>
      <c r="C1806" t="s">
        <v>24</v>
      </c>
      <c r="D1806" t="str">
        <f t="shared" si="28"/>
        <v>7616</v>
      </c>
    </row>
    <row r="1807" spans="1:4" ht="15" thickBot="1">
      <c r="A1807" s="26">
        <v>76169990</v>
      </c>
      <c r="B1807" s="5">
        <v>0.14799999999999999</v>
      </c>
      <c r="C1807" t="s">
        <v>19</v>
      </c>
      <c r="D1807" t="str">
        <f t="shared" si="28"/>
        <v>7616</v>
      </c>
    </row>
  </sheetData>
  <dataValidations count="1">
    <dataValidation type="list" allowBlank="1" showInputMessage="1" showErrorMessage="1" sqref="E6" xr:uid="{7233874C-56D6-425A-9E64-A67CCE46A7A0}">
      <formula1>$A$2:$A$1807</formula1>
    </dataValidation>
  </dataValidations>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315A53-6A80-4028-AA11-8F995C80731E}">
  <sheetPr codeName="Lapas8"/>
  <dimension ref="B1:G577"/>
  <sheetViews>
    <sheetView topLeftCell="A280" zoomScaleNormal="100" workbookViewId="0">
      <selection activeCell="L3" sqref="L3:L287"/>
    </sheetView>
  </sheetViews>
  <sheetFormatPr defaultRowHeight="15" thickBottom="1"/>
  <cols>
    <col min="3" max="3" width="11.26953125" style="10" customWidth="1"/>
    <col min="7" max="7" width="12.36328125" customWidth="1"/>
  </cols>
  <sheetData>
    <row r="1" spans="2:7" ht="14.5">
      <c r="C1">
        <v>2507008080</v>
      </c>
    </row>
    <row r="2" spans="2:7" ht="14.5">
      <c r="C2">
        <v>2523100010</v>
      </c>
    </row>
    <row r="3" spans="2:7" ht="14.5">
      <c r="C3">
        <v>2523100090</v>
      </c>
      <c r="G3">
        <v>2523100090</v>
      </c>
    </row>
    <row r="4" spans="2:7" ht="14.5">
      <c r="C4">
        <v>25232100</v>
      </c>
      <c r="G4">
        <v>25232900</v>
      </c>
    </row>
    <row r="5" spans="2:7" ht="14.5" customHeight="1" thickBot="1">
      <c r="B5" s="8">
        <v>25070080</v>
      </c>
      <c r="C5">
        <v>25232900</v>
      </c>
      <c r="D5" s="16">
        <v>25070080</v>
      </c>
      <c r="G5">
        <v>2523900090</v>
      </c>
    </row>
    <row r="6" spans="2:7" thickBot="1">
      <c r="B6" s="8">
        <v>25232100</v>
      </c>
      <c r="C6">
        <v>25233000</v>
      </c>
      <c r="D6" s="16">
        <v>25232100</v>
      </c>
      <c r="G6">
        <v>28080000</v>
      </c>
    </row>
    <row r="7" spans="2:7" thickBot="1">
      <c r="B7" s="8">
        <v>25232900</v>
      </c>
      <c r="C7">
        <v>2523900010</v>
      </c>
      <c r="D7" s="16">
        <v>25232900</v>
      </c>
      <c r="G7">
        <v>28142000</v>
      </c>
    </row>
    <row r="8" spans="2:7" thickBot="1">
      <c r="B8" s="8" t="s">
        <v>18</v>
      </c>
      <c r="C8">
        <v>2523900090</v>
      </c>
      <c r="D8" s="17">
        <v>25233000</v>
      </c>
      <c r="G8">
        <v>28342100</v>
      </c>
    </row>
    <row r="9" spans="2:7" thickBot="1">
      <c r="B9" s="10">
        <v>31059020</v>
      </c>
      <c r="C9">
        <v>26011200</v>
      </c>
      <c r="D9" s="16">
        <v>31059080</v>
      </c>
      <c r="G9">
        <v>31021012</v>
      </c>
    </row>
    <row r="10" spans="2:7" thickBot="1">
      <c r="B10" s="10">
        <v>28080000</v>
      </c>
      <c r="C10">
        <v>28041000</v>
      </c>
      <c r="D10" s="16">
        <v>28080000</v>
      </c>
      <c r="G10">
        <v>31021015</v>
      </c>
    </row>
    <row r="11" spans="2:7" thickBot="1">
      <c r="B11" s="10">
        <v>28141000</v>
      </c>
      <c r="C11">
        <v>28080000</v>
      </c>
      <c r="D11" s="16">
        <v>28141000</v>
      </c>
      <c r="G11">
        <v>31021019</v>
      </c>
    </row>
    <row r="12" spans="2:7" thickBot="1">
      <c r="B12" s="10">
        <v>28142000</v>
      </c>
      <c r="C12">
        <v>28141000</v>
      </c>
      <c r="D12" s="16">
        <v>28142000</v>
      </c>
      <c r="G12">
        <v>31021090</v>
      </c>
    </row>
    <row r="13" spans="2:7" thickBot="1">
      <c r="B13" s="10">
        <v>28342100</v>
      </c>
      <c r="C13">
        <v>28142000</v>
      </c>
      <c r="D13" s="16">
        <v>28342100</v>
      </c>
      <c r="G13">
        <v>31022100</v>
      </c>
    </row>
    <row r="14" spans="2:7" thickBot="1">
      <c r="B14" s="10">
        <v>3102</v>
      </c>
      <c r="C14">
        <v>28342100</v>
      </c>
      <c r="D14" s="16">
        <v>31021012</v>
      </c>
      <c r="G14">
        <v>31022900</v>
      </c>
    </row>
    <row r="15" spans="2:7" thickBot="1">
      <c r="B15" s="10">
        <v>31021012</v>
      </c>
      <c r="C15">
        <v>3102</v>
      </c>
      <c r="D15" s="16">
        <v>31021015</v>
      </c>
      <c r="G15">
        <v>31023010</v>
      </c>
    </row>
    <row r="16" spans="2:7" thickBot="1">
      <c r="B16" s="10">
        <v>31021015</v>
      </c>
      <c r="C16">
        <v>31021012</v>
      </c>
      <c r="D16" s="16">
        <v>31021019</v>
      </c>
      <c r="G16">
        <v>31023090</v>
      </c>
    </row>
    <row r="17" spans="2:7" thickBot="1">
      <c r="B17" s="10">
        <v>31021019</v>
      </c>
      <c r="C17">
        <v>31021015</v>
      </c>
      <c r="D17" s="16">
        <v>31021090</v>
      </c>
      <c r="G17">
        <v>31024010</v>
      </c>
    </row>
    <row r="18" spans="2:7" thickBot="1">
      <c r="B18" s="10">
        <v>31021090</v>
      </c>
      <c r="C18">
        <v>31021019</v>
      </c>
      <c r="D18" s="16">
        <v>31022100</v>
      </c>
      <c r="G18">
        <v>31024090</v>
      </c>
    </row>
    <row r="19" spans="2:7" thickBot="1">
      <c r="B19" s="10">
        <v>31022100</v>
      </c>
      <c r="C19">
        <v>31021090</v>
      </c>
      <c r="D19" s="16">
        <v>31022900</v>
      </c>
      <c r="G19">
        <v>31025000</v>
      </c>
    </row>
    <row r="20" spans="2:7" thickBot="1">
      <c r="B20" s="10">
        <v>31022900</v>
      </c>
      <c r="C20">
        <v>31022100</v>
      </c>
      <c r="D20" s="16">
        <v>31023010</v>
      </c>
      <c r="G20">
        <v>31026000</v>
      </c>
    </row>
    <row r="21" spans="2:7" thickBot="1">
      <c r="B21" s="10">
        <v>31023010</v>
      </c>
      <c r="C21">
        <v>31022900</v>
      </c>
      <c r="D21" s="16">
        <v>31023090</v>
      </c>
      <c r="G21">
        <v>31028000</v>
      </c>
    </row>
    <row r="22" spans="2:7" thickBot="1">
      <c r="B22" s="10">
        <v>31023090</v>
      </c>
      <c r="C22">
        <v>31023010</v>
      </c>
      <c r="D22" s="16">
        <v>31024010</v>
      </c>
      <c r="G22">
        <v>31029000</v>
      </c>
    </row>
    <row r="23" spans="2:7" thickBot="1">
      <c r="B23" s="10">
        <v>31024010</v>
      </c>
      <c r="C23">
        <v>31023090</v>
      </c>
      <c r="D23" s="16">
        <v>31024090</v>
      </c>
      <c r="G23">
        <v>31051000</v>
      </c>
    </row>
    <row r="24" spans="2:7" thickBot="1">
      <c r="B24" s="10">
        <v>31024090</v>
      </c>
      <c r="C24">
        <v>31024010</v>
      </c>
      <c r="D24" s="17">
        <v>31025000</v>
      </c>
      <c r="G24">
        <v>31052010</v>
      </c>
    </row>
    <row r="25" spans="2:7" thickBot="1">
      <c r="B25" s="10">
        <v>31025000</v>
      </c>
      <c r="C25">
        <v>31024090</v>
      </c>
      <c r="D25" s="16">
        <v>31026000</v>
      </c>
      <c r="G25">
        <v>31052090</v>
      </c>
    </row>
    <row r="26" spans="2:7" thickBot="1">
      <c r="B26" s="10">
        <v>31026000</v>
      </c>
      <c r="C26">
        <v>31025000</v>
      </c>
      <c r="D26" s="16">
        <v>31028000</v>
      </c>
      <c r="G26">
        <v>31053000</v>
      </c>
    </row>
    <row r="27" spans="2:7" thickBot="1">
      <c r="B27" s="10">
        <v>31028000</v>
      </c>
      <c r="C27">
        <v>31026000</v>
      </c>
      <c r="D27" s="16">
        <v>31029000</v>
      </c>
      <c r="G27">
        <v>31054000</v>
      </c>
    </row>
    <row r="28" spans="2:7" thickBot="1">
      <c r="B28" s="10">
        <v>31029000</v>
      </c>
      <c r="C28">
        <v>31028000</v>
      </c>
      <c r="D28" s="16">
        <v>31051000</v>
      </c>
      <c r="G28">
        <v>31055100</v>
      </c>
    </row>
    <row r="29" spans="2:7" thickBot="1">
      <c r="B29" s="10">
        <v>3105</v>
      </c>
      <c r="C29">
        <v>31029000</v>
      </c>
      <c r="D29" s="16">
        <v>31052010</v>
      </c>
      <c r="G29">
        <v>31055900</v>
      </c>
    </row>
    <row r="30" spans="2:7" thickBot="1">
      <c r="B30" s="10">
        <v>31051000</v>
      </c>
      <c r="C30">
        <v>3105</v>
      </c>
      <c r="D30" s="16">
        <v>31052090</v>
      </c>
      <c r="G30">
        <v>31059020</v>
      </c>
    </row>
    <row r="31" spans="2:7" thickBot="1">
      <c r="B31" s="10">
        <v>31052010</v>
      </c>
      <c r="C31">
        <v>31051000</v>
      </c>
      <c r="D31" s="16">
        <v>31053000</v>
      </c>
      <c r="G31">
        <v>31059080</v>
      </c>
    </row>
    <row r="32" spans="2:7" thickBot="1">
      <c r="B32" s="10">
        <v>31052090</v>
      </c>
      <c r="C32">
        <v>31052010</v>
      </c>
      <c r="D32" s="16">
        <v>31054000</v>
      </c>
      <c r="G32">
        <v>28041000</v>
      </c>
    </row>
    <row r="33" spans="2:7" thickBot="1">
      <c r="B33" s="10">
        <v>31058000</v>
      </c>
      <c r="C33">
        <v>31052090</v>
      </c>
      <c r="D33" s="16">
        <v>31055100</v>
      </c>
      <c r="G33">
        <v>720241</v>
      </c>
    </row>
    <row r="34" spans="2:7" thickBot="1">
      <c r="B34" s="10">
        <v>31054000</v>
      </c>
      <c r="C34">
        <v>31053000</v>
      </c>
      <c r="D34" s="16">
        <v>31055900</v>
      </c>
      <c r="G34">
        <v>2523100010</v>
      </c>
    </row>
    <row r="35" spans="2:7" thickBot="1">
      <c r="B35" s="10">
        <v>31055100</v>
      </c>
      <c r="C35">
        <v>31054000</v>
      </c>
      <c r="D35" s="16">
        <v>31059020</v>
      </c>
      <c r="G35">
        <v>25232100</v>
      </c>
    </row>
    <row r="36" spans="2:7" thickBot="1">
      <c r="B36" s="10">
        <v>31055900</v>
      </c>
      <c r="C36">
        <v>31055100</v>
      </c>
      <c r="D36" s="16">
        <v>26011200</v>
      </c>
      <c r="G36">
        <v>2523900010</v>
      </c>
    </row>
    <row r="37" spans="2:7" thickBot="1">
      <c r="B37" s="10">
        <v>31059080</v>
      </c>
      <c r="C37">
        <v>31055900</v>
      </c>
      <c r="D37" s="16">
        <v>72011011</v>
      </c>
      <c r="G37">
        <v>28141000</v>
      </c>
    </row>
    <row r="38" spans="2:7" thickBot="1">
      <c r="B38" s="9" t="s">
        <v>25</v>
      </c>
      <c r="C38">
        <v>31059020</v>
      </c>
      <c r="D38" s="16">
        <v>72011019</v>
      </c>
      <c r="G38">
        <v>7601</v>
      </c>
    </row>
    <row r="39" spans="2:7" thickBot="1">
      <c r="B39" s="8">
        <v>7601</v>
      </c>
      <c r="C39">
        <v>31059080</v>
      </c>
      <c r="D39" s="16">
        <v>72011030</v>
      </c>
      <c r="G39">
        <v>7603</v>
      </c>
    </row>
    <row r="40" spans="2:7" thickBot="1">
      <c r="B40" s="8">
        <v>7603</v>
      </c>
      <c r="C40">
        <v>7201</v>
      </c>
      <c r="D40" s="16">
        <v>72011090</v>
      </c>
      <c r="G40">
        <v>76041010</v>
      </c>
    </row>
    <row r="41" spans="2:7" thickBot="1">
      <c r="B41" s="8">
        <v>76041010</v>
      </c>
      <c r="C41">
        <v>7203</v>
      </c>
      <c r="D41" s="16">
        <v>72012000</v>
      </c>
      <c r="G41">
        <v>76041090</v>
      </c>
    </row>
    <row r="42" spans="2:7" thickBot="1">
      <c r="B42" s="8">
        <v>76041090</v>
      </c>
      <c r="C42">
        <v>7205</v>
      </c>
      <c r="D42" s="16">
        <v>72015010</v>
      </c>
      <c r="G42">
        <v>76042100</v>
      </c>
    </row>
    <row r="43" spans="2:7" thickBot="1">
      <c r="B43" s="8">
        <v>76042100</v>
      </c>
      <c r="C43">
        <v>7206</v>
      </c>
      <c r="D43" s="16">
        <v>72015090</v>
      </c>
      <c r="G43">
        <v>76042910</v>
      </c>
    </row>
    <row r="44" spans="2:7" thickBot="1">
      <c r="B44" s="8">
        <v>76042910</v>
      </c>
      <c r="C44">
        <v>720211</v>
      </c>
      <c r="D44" s="17">
        <v>72026000</v>
      </c>
      <c r="G44">
        <v>76042990</v>
      </c>
    </row>
    <row r="45" spans="2:7" thickBot="1">
      <c r="B45" s="8">
        <v>76042990</v>
      </c>
      <c r="C45">
        <v>720219</v>
      </c>
      <c r="D45" s="16">
        <v>72031000</v>
      </c>
      <c r="G45">
        <v>7605</v>
      </c>
    </row>
    <row r="46" spans="2:7" thickBot="1">
      <c r="B46" s="8">
        <v>7605</v>
      </c>
      <c r="C46">
        <v>720241</v>
      </c>
      <c r="D46" s="16">
        <v>72039000</v>
      </c>
      <c r="G46">
        <v>7606</v>
      </c>
    </row>
    <row r="47" spans="2:7" thickBot="1">
      <c r="B47" s="8">
        <v>7606</v>
      </c>
      <c r="C47">
        <v>720249</v>
      </c>
      <c r="D47" s="17">
        <v>72051000</v>
      </c>
      <c r="G47">
        <v>7607</v>
      </c>
    </row>
    <row r="48" spans="2:7" thickBot="1">
      <c r="B48" s="8">
        <v>7607</v>
      </c>
      <c r="C48">
        <v>72026000</v>
      </c>
      <c r="D48" s="17">
        <v>72052100</v>
      </c>
      <c r="G48">
        <v>7608</v>
      </c>
    </row>
    <row r="49" spans="2:7" thickBot="1">
      <c r="B49" s="8">
        <v>7608</v>
      </c>
      <c r="C49">
        <v>72061000</v>
      </c>
      <c r="D49" s="17">
        <v>72052900</v>
      </c>
      <c r="G49">
        <v>76090000</v>
      </c>
    </row>
    <row r="50" spans="2:7" thickBot="1">
      <c r="B50" s="8">
        <v>76090000</v>
      </c>
      <c r="C50">
        <v>72069000</v>
      </c>
      <c r="D50" s="17">
        <v>72061000</v>
      </c>
      <c r="G50">
        <v>76101000</v>
      </c>
    </row>
    <row r="51" spans="2:7" thickBot="1">
      <c r="B51" s="8">
        <v>76101000</v>
      </c>
      <c r="C51">
        <v>7207</v>
      </c>
      <c r="D51" s="17">
        <v>72069000</v>
      </c>
      <c r="G51">
        <v>761090</v>
      </c>
    </row>
    <row r="52" spans="2:7" thickBot="1">
      <c r="B52" s="8">
        <v>761090</v>
      </c>
      <c r="C52">
        <v>72071111</v>
      </c>
      <c r="D52" s="17">
        <v>72071111</v>
      </c>
      <c r="G52">
        <v>76109010</v>
      </c>
    </row>
    <row r="53" spans="2:7" thickBot="1">
      <c r="B53" s="8">
        <v>76109010</v>
      </c>
      <c r="C53">
        <v>72071114</v>
      </c>
      <c r="D53" s="17">
        <v>72071114</v>
      </c>
      <c r="G53">
        <v>76109090</v>
      </c>
    </row>
    <row r="54" spans="2:7" thickBot="1">
      <c r="B54" s="8">
        <v>76109090</v>
      </c>
      <c r="C54">
        <v>72071116</v>
      </c>
      <c r="D54" s="17">
        <v>72071116</v>
      </c>
      <c r="G54">
        <v>76110000</v>
      </c>
    </row>
    <row r="55" spans="2:7" thickBot="1">
      <c r="B55" s="8">
        <v>76110000</v>
      </c>
      <c r="C55">
        <v>72071190</v>
      </c>
      <c r="D55" s="17">
        <v>72071190</v>
      </c>
      <c r="G55">
        <v>7612</v>
      </c>
    </row>
    <row r="56" spans="2:7" thickBot="1">
      <c r="B56" s="8">
        <v>7612</v>
      </c>
      <c r="C56">
        <v>72071210</v>
      </c>
      <c r="D56" s="17">
        <v>72071210</v>
      </c>
      <c r="G56">
        <v>76130000</v>
      </c>
    </row>
    <row r="57" spans="2:7" thickBot="1">
      <c r="B57" s="8">
        <v>76180000</v>
      </c>
      <c r="C57">
        <v>72071290</v>
      </c>
      <c r="D57" s="17">
        <v>72071290</v>
      </c>
      <c r="G57">
        <v>7614</v>
      </c>
    </row>
    <row r="58" spans="2:7" thickBot="1">
      <c r="B58" s="8">
        <v>7614</v>
      </c>
      <c r="C58">
        <v>72071912</v>
      </c>
      <c r="D58" s="17">
        <v>72071912</v>
      </c>
      <c r="G58">
        <v>76161000</v>
      </c>
    </row>
    <row r="59" spans="2:7" thickBot="1">
      <c r="B59" s="8">
        <v>76161000</v>
      </c>
      <c r="C59">
        <v>72071919</v>
      </c>
      <c r="D59" s="17">
        <v>72071919</v>
      </c>
      <c r="G59">
        <v>76169100</v>
      </c>
    </row>
    <row r="60" spans="2:7" thickBot="1">
      <c r="B60" s="8">
        <v>76169100</v>
      </c>
      <c r="C60">
        <v>72071980</v>
      </c>
      <c r="D60" s="17">
        <v>72071980</v>
      </c>
      <c r="G60">
        <v>76169910</v>
      </c>
    </row>
    <row r="61" spans="2:7" thickBot="1">
      <c r="B61" s="8">
        <v>76169910</v>
      </c>
      <c r="C61">
        <v>72072011</v>
      </c>
      <c r="D61" s="17">
        <v>72072011</v>
      </c>
      <c r="G61">
        <v>76169990</v>
      </c>
    </row>
    <row r="62" spans="2:7" thickBot="1">
      <c r="B62" s="8">
        <v>76169990</v>
      </c>
      <c r="C62">
        <v>72072015</v>
      </c>
      <c r="D62" s="17">
        <v>72072015</v>
      </c>
      <c r="G62">
        <v>26011200</v>
      </c>
    </row>
    <row r="63" spans="2:7" thickBot="1">
      <c r="B63" s="10">
        <v>28041000</v>
      </c>
      <c r="C63">
        <v>72072017</v>
      </c>
      <c r="D63" s="17">
        <v>72072019</v>
      </c>
      <c r="G63">
        <v>7201</v>
      </c>
    </row>
    <row r="64" spans="2:7" thickBot="1">
      <c r="B64" s="10">
        <v>26011200</v>
      </c>
      <c r="C64">
        <v>72072019</v>
      </c>
      <c r="G64">
        <v>7203</v>
      </c>
    </row>
    <row r="65" spans="2:7" thickBot="1">
      <c r="B65" s="18">
        <v>7201</v>
      </c>
      <c r="C65">
        <v>72072032</v>
      </c>
      <c r="G65">
        <v>7205</v>
      </c>
    </row>
    <row r="66" spans="2:7" thickBot="1">
      <c r="B66" s="10">
        <v>720211</v>
      </c>
      <c r="C66">
        <v>72072039</v>
      </c>
      <c r="G66">
        <v>72061000</v>
      </c>
    </row>
    <row r="67" spans="2:7" thickBot="1">
      <c r="B67" s="10">
        <v>720219</v>
      </c>
      <c r="C67">
        <v>72072052</v>
      </c>
      <c r="G67">
        <v>72069000</v>
      </c>
    </row>
    <row r="68" spans="2:7" thickBot="1">
      <c r="B68" s="10">
        <v>72024100</v>
      </c>
      <c r="C68">
        <v>72072059</v>
      </c>
      <c r="G68">
        <v>72071111</v>
      </c>
    </row>
    <row r="69" spans="2:7" ht="14.5">
      <c r="B69" s="19">
        <v>720249</v>
      </c>
      <c r="C69">
        <v>72072080</v>
      </c>
      <c r="G69">
        <v>72071114</v>
      </c>
    </row>
    <row r="70" spans="2:7" thickBot="1">
      <c r="B70" s="10">
        <v>72026000</v>
      </c>
      <c r="C70">
        <v>7208</v>
      </c>
      <c r="G70">
        <v>72071116</v>
      </c>
    </row>
    <row r="71" spans="2:7" thickBot="1">
      <c r="B71" s="10">
        <v>7203</v>
      </c>
      <c r="C71">
        <v>7209</v>
      </c>
      <c r="G71">
        <v>72071190</v>
      </c>
    </row>
    <row r="72" spans="2:7" thickBot="1">
      <c r="B72" s="10">
        <v>7205</v>
      </c>
      <c r="C72">
        <v>7210</v>
      </c>
      <c r="D72" s="17"/>
      <c r="G72">
        <v>72071210</v>
      </c>
    </row>
    <row r="73" spans="2:7" thickBot="1">
      <c r="B73" s="10">
        <v>7206</v>
      </c>
      <c r="C73">
        <v>7211</v>
      </c>
      <c r="G73">
        <v>72071290</v>
      </c>
    </row>
    <row r="74" spans="2:7" thickBot="1">
      <c r="B74" s="10">
        <v>72061000</v>
      </c>
      <c r="C74">
        <v>72111300</v>
      </c>
      <c r="D74" s="17"/>
      <c r="G74">
        <v>72071912</v>
      </c>
    </row>
    <row r="75" spans="2:7" thickBot="1">
      <c r="B75" s="10">
        <v>72069000</v>
      </c>
      <c r="C75">
        <v>72111400</v>
      </c>
      <c r="D75" s="17">
        <v>72072039</v>
      </c>
      <c r="G75">
        <v>72071919</v>
      </c>
    </row>
    <row r="76" spans="2:7" thickBot="1">
      <c r="B76" s="10">
        <v>7207</v>
      </c>
      <c r="C76">
        <v>72111900</v>
      </c>
      <c r="D76" s="17">
        <v>72072052</v>
      </c>
      <c r="G76">
        <v>72071980</v>
      </c>
    </row>
    <row r="77" spans="2:7" thickBot="1">
      <c r="B77" s="10">
        <v>72071111</v>
      </c>
      <c r="C77">
        <v>721123</v>
      </c>
      <c r="D77" s="17">
        <v>72072059</v>
      </c>
      <c r="G77">
        <v>72072011</v>
      </c>
    </row>
    <row r="78" spans="2:7" thickBot="1">
      <c r="B78" s="10">
        <v>72071114</v>
      </c>
      <c r="C78">
        <v>72112900</v>
      </c>
      <c r="D78" s="17">
        <v>72072080</v>
      </c>
      <c r="G78">
        <v>72072015</v>
      </c>
    </row>
    <row r="79" spans="2:7" thickBot="1">
      <c r="B79" s="10">
        <v>72071116</v>
      </c>
      <c r="C79">
        <v>721190</v>
      </c>
      <c r="D79" s="17">
        <v>72081000</v>
      </c>
      <c r="G79">
        <v>72072017</v>
      </c>
    </row>
    <row r="80" spans="2:7" thickBot="1">
      <c r="B80" s="10">
        <v>72071190</v>
      </c>
      <c r="C80">
        <v>7212</v>
      </c>
      <c r="D80" s="17">
        <v>72082500</v>
      </c>
      <c r="G80">
        <v>72072019</v>
      </c>
    </row>
    <row r="81" spans="2:7" thickBot="1">
      <c r="B81" s="10">
        <v>72071210</v>
      </c>
      <c r="C81">
        <v>7213</v>
      </c>
      <c r="D81" s="17">
        <v>72082600</v>
      </c>
      <c r="G81">
        <v>72072032</v>
      </c>
    </row>
    <row r="82" spans="2:7" thickBot="1">
      <c r="B82" s="10">
        <v>72071290</v>
      </c>
      <c r="C82">
        <v>7214</v>
      </c>
      <c r="D82" s="17">
        <v>72082700</v>
      </c>
      <c r="G82">
        <v>72072039</v>
      </c>
    </row>
    <row r="83" spans="2:7" thickBot="1">
      <c r="B83" s="10">
        <v>72071912</v>
      </c>
      <c r="C83">
        <v>72141000</v>
      </c>
      <c r="D83" s="17">
        <v>72083600</v>
      </c>
      <c r="G83">
        <v>72072052</v>
      </c>
    </row>
    <row r="84" spans="2:7" thickBot="1">
      <c r="B84" s="10">
        <v>72071919</v>
      </c>
      <c r="C84">
        <v>72142000</v>
      </c>
      <c r="D84" s="17">
        <v>72083700</v>
      </c>
      <c r="G84">
        <v>72072059</v>
      </c>
    </row>
    <row r="85" spans="2:7" thickBot="1">
      <c r="B85" s="10">
        <v>72071980</v>
      </c>
      <c r="C85">
        <v>72143000</v>
      </c>
      <c r="D85" s="17">
        <v>72083800</v>
      </c>
      <c r="G85">
        <v>72072080</v>
      </c>
    </row>
    <row r="86" spans="2:7" thickBot="1">
      <c r="B86" s="10">
        <v>72072011</v>
      </c>
      <c r="C86">
        <v>721491</v>
      </c>
      <c r="D86" s="17">
        <v>72083900</v>
      </c>
      <c r="G86">
        <v>7208</v>
      </c>
    </row>
    <row r="87" spans="2:7" thickBot="1">
      <c r="B87" s="10">
        <v>72072015</v>
      </c>
      <c r="C87">
        <v>721499</v>
      </c>
      <c r="D87" s="17">
        <v>72084000</v>
      </c>
      <c r="G87">
        <v>7209</v>
      </c>
    </row>
    <row r="88" spans="2:7" thickBot="1">
      <c r="B88" s="10">
        <v>72072017</v>
      </c>
      <c r="C88">
        <v>7215</v>
      </c>
      <c r="D88" s="17">
        <v>72085120</v>
      </c>
      <c r="G88">
        <v>7210</v>
      </c>
    </row>
    <row r="89" spans="2:7" thickBot="1">
      <c r="B89" s="10">
        <v>72072019</v>
      </c>
      <c r="C89">
        <v>7216</v>
      </c>
      <c r="D89" s="17">
        <v>72085191</v>
      </c>
      <c r="G89">
        <v>72111300</v>
      </c>
    </row>
    <row r="90" spans="2:7" thickBot="1">
      <c r="B90" s="10">
        <v>72072032</v>
      </c>
      <c r="C90">
        <v>7217</v>
      </c>
      <c r="D90" s="17">
        <v>72085198</v>
      </c>
      <c r="G90">
        <v>72111400</v>
      </c>
    </row>
    <row r="91" spans="2:7" thickBot="1">
      <c r="B91" s="10">
        <v>72072039</v>
      </c>
      <c r="C91">
        <v>721710</v>
      </c>
      <c r="D91" s="17">
        <v>72085210</v>
      </c>
      <c r="G91">
        <v>72111900</v>
      </c>
    </row>
    <row r="92" spans="2:7" thickBot="1">
      <c r="B92" s="10">
        <v>72072052</v>
      </c>
      <c r="C92">
        <v>721720</v>
      </c>
      <c r="D92" s="17">
        <v>72085291</v>
      </c>
      <c r="G92">
        <v>721123</v>
      </c>
    </row>
    <row r="93" spans="2:7" thickBot="1">
      <c r="B93" s="10">
        <v>72072059</v>
      </c>
      <c r="C93">
        <v>721730</v>
      </c>
      <c r="D93" s="17">
        <v>72085299</v>
      </c>
      <c r="G93">
        <v>72112900</v>
      </c>
    </row>
    <row r="94" spans="2:7" thickBot="1">
      <c r="B94" s="10">
        <v>72072080</v>
      </c>
      <c r="C94">
        <v>721790</v>
      </c>
      <c r="D94" s="17">
        <v>72085310</v>
      </c>
      <c r="G94">
        <v>721190</v>
      </c>
    </row>
    <row r="95" spans="2:7" thickBot="1">
      <c r="B95" s="10">
        <v>7208</v>
      </c>
      <c r="C95">
        <v>7218</v>
      </c>
      <c r="D95" s="17">
        <v>72085390</v>
      </c>
      <c r="G95">
        <v>7212</v>
      </c>
    </row>
    <row r="96" spans="2:7" thickBot="1">
      <c r="B96" s="10">
        <v>7209</v>
      </c>
      <c r="C96">
        <v>72181000</v>
      </c>
      <c r="D96" s="17">
        <v>72085400</v>
      </c>
      <c r="G96">
        <v>7213</v>
      </c>
    </row>
    <row r="97" spans="2:7" thickBot="1">
      <c r="B97" s="10">
        <v>7210</v>
      </c>
      <c r="C97">
        <v>721891</v>
      </c>
      <c r="D97" s="17">
        <v>72089020</v>
      </c>
      <c r="G97">
        <v>72141000</v>
      </c>
    </row>
    <row r="98" spans="2:7" thickBot="1">
      <c r="B98" s="10">
        <v>7211</v>
      </c>
      <c r="C98">
        <v>72189911</v>
      </c>
      <c r="D98" s="17">
        <v>72089080</v>
      </c>
      <c r="G98">
        <v>72142000</v>
      </c>
    </row>
    <row r="99" spans="2:7" thickBot="1">
      <c r="B99" s="10">
        <v>72111800</v>
      </c>
      <c r="C99">
        <v>72189919</v>
      </c>
      <c r="D99" s="17">
        <v>72091500</v>
      </c>
      <c r="G99">
        <v>72143000</v>
      </c>
    </row>
    <row r="100" spans="2:7" thickBot="1">
      <c r="B100" s="10">
        <v>72111400</v>
      </c>
      <c r="C100">
        <v>72189920</v>
      </c>
      <c r="D100" s="17">
        <v>72091610</v>
      </c>
      <c r="G100">
        <v>721491</v>
      </c>
    </row>
    <row r="101" spans="2:7" thickBot="1">
      <c r="B101" s="10">
        <v>72111900</v>
      </c>
      <c r="C101">
        <v>72189980</v>
      </c>
      <c r="D101" s="17">
        <v>72091690</v>
      </c>
      <c r="G101">
        <v>721499</v>
      </c>
    </row>
    <row r="102" spans="2:7" thickBot="1">
      <c r="B102" s="10">
        <v>721123</v>
      </c>
      <c r="C102">
        <v>7219</v>
      </c>
      <c r="D102" s="17">
        <v>72091710</v>
      </c>
      <c r="G102">
        <v>7215</v>
      </c>
    </row>
    <row r="103" spans="2:7" thickBot="1">
      <c r="B103" s="10">
        <v>72112900</v>
      </c>
      <c r="C103">
        <v>72191100</v>
      </c>
      <c r="D103" s="17">
        <v>72091790</v>
      </c>
      <c r="G103">
        <v>7216</v>
      </c>
    </row>
    <row r="104" spans="2:7" thickBot="1">
      <c r="B104" s="10">
        <v>721190</v>
      </c>
      <c r="C104">
        <v>721912</v>
      </c>
      <c r="D104" s="17">
        <v>72091810</v>
      </c>
      <c r="G104">
        <v>721710</v>
      </c>
    </row>
    <row r="105" spans="2:7" thickBot="1">
      <c r="B105" s="10">
        <v>7212</v>
      </c>
      <c r="C105">
        <v>721913</v>
      </c>
      <c r="D105" s="17">
        <v>72091891</v>
      </c>
      <c r="G105">
        <v>721720</v>
      </c>
    </row>
    <row r="106" spans="2:7" thickBot="1">
      <c r="B106" s="10">
        <v>7213</v>
      </c>
      <c r="C106">
        <v>721914</v>
      </c>
      <c r="D106" s="17">
        <v>72091899</v>
      </c>
      <c r="G106">
        <v>721730</v>
      </c>
    </row>
    <row r="107" spans="2:7" thickBot="1">
      <c r="B107" s="10">
        <v>7214</v>
      </c>
      <c r="C107">
        <v>721921</v>
      </c>
      <c r="D107" s="17">
        <v>72092500</v>
      </c>
      <c r="G107">
        <v>721790</v>
      </c>
    </row>
    <row r="108" spans="2:7" thickBot="1">
      <c r="B108" s="10">
        <v>72141000</v>
      </c>
      <c r="C108">
        <v>721922</v>
      </c>
      <c r="D108" s="17">
        <v>72092610</v>
      </c>
      <c r="G108">
        <v>72181000</v>
      </c>
    </row>
    <row r="109" spans="2:7" thickBot="1">
      <c r="B109" s="10">
        <v>72142000</v>
      </c>
      <c r="C109">
        <v>72192300</v>
      </c>
      <c r="D109" s="17">
        <v>72092690</v>
      </c>
      <c r="G109">
        <v>721891</v>
      </c>
    </row>
    <row r="110" spans="2:7" thickBot="1">
      <c r="B110" s="10">
        <v>72148000</v>
      </c>
      <c r="C110">
        <v>72192400</v>
      </c>
      <c r="D110" s="17">
        <v>72092710</v>
      </c>
      <c r="G110">
        <v>72189911</v>
      </c>
    </row>
    <row r="111" spans="2:7" thickBot="1">
      <c r="B111" s="10">
        <v>721491</v>
      </c>
      <c r="C111">
        <v>72193100</v>
      </c>
      <c r="D111" s="17">
        <v>72092790</v>
      </c>
      <c r="G111">
        <v>72189919</v>
      </c>
    </row>
    <row r="112" spans="2:7" thickBot="1">
      <c r="B112" s="10">
        <v>721499</v>
      </c>
      <c r="C112">
        <v>721932</v>
      </c>
      <c r="D112" s="17">
        <v>72092810</v>
      </c>
      <c r="G112">
        <v>72189920</v>
      </c>
    </row>
    <row r="113" spans="2:7" thickBot="1">
      <c r="B113" s="10">
        <v>7215</v>
      </c>
      <c r="C113">
        <v>721933</v>
      </c>
      <c r="D113" s="17">
        <v>72092890</v>
      </c>
      <c r="G113">
        <v>72189980</v>
      </c>
    </row>
    <row r="114" spans="2:7" thickBot="1">
      <c r="B114" s="10">
        <v>7216</v>
      </c>
      <c r="C114">
        <v>721934</v>
      </c>
      <c r="D114" s="17">
        <v>72099020</v>
      </c>
      <c r="G114">
        <v>72191100</v>
      </c>
    </row>
    <row r="115" spans="2:7" thickBot="1">
      <c r="B115" s="10">
        <v>7217</v>
      </c>
      <c r="C115">
        <v>721935</v>
      </c>
      <c r="D115" s="17">
        <v>72099080</v>
      </c>
      <c r="G115">
        <v>721912</v>
      </c>
    </row>
    <row r="116" spans="2:7" thickBot="1">
      <c r="B116" s="10">
        <v>721710</v>
      </c>
      <c r="C116">
        <v>721990</v>
      </c>
      <c r="D116" s="17">
        <v>72101100</v>
      </c>
      <c r="G116">
        <v>721913</v>
      </c>
    </row>
    <row r="117" spans="2:7" thickBot="1">
      <c r="B117" s="10">
        <v>721720</v>
      </c>
      <c r="C117">
        <v>7220</v>
      </c>
      <c r="D117" s="17">
        <v>72101220</v>
      </c>
      <c r="G117">
        <v>721914</v>
      </c>
    </row>
    <row r="118" spans="2:7" thickBot="1">
      <c r="B118" s="10">
        <v>721730</v>
      </c>
      <c r="C118">
        <v>72201100</v>
      </c>
      <c r="D118" s="17">
        <v>72101280</v>
      </c>
      <c r="G118">
        <v>721921</v>
      </c>
    </row>
    <row r="119" spans="2:7" thickBot="1">
      <c r="B119" s="10">
        <v>721790</v>
      </c>
      <c r="C119">
        <v>72201200</v>
      </c>
      <c r="D119" s="17">
        <v>72102000</v>
      </c>
      <c r="G119">
        <v>721922</v>
      </c>
    </row>
    <row r="120" spans="2:7" thickBot="1">
      <c r="B120" s="10">
        <v>7218</v>
      </c>
      <c r="C120">
        <v>722020</v>
      </c>
      <c r="D120" s="17">
        <v>72103000</v>
      </c>
      <c r="G120">
        <v>72192300</v>
      </c>
    </row>
    <row r="121" spans="2:7" thickBot="1">
      <c r="B121" s="10">
        <v>72181000</v>
      </c>
      <c r="C121">
        <v>722090</v>
      </c>
      <c r="D121" s="17">
        <v>72104100</v>
      </c>
      <c r="G121">
        <v>72192400</v>
      </c>
    </row>
    <row r="122" spans="2:7" thickBot="1">
      <c r="B122" s="10">
        <v>721891</v>
      </c>
      <c r="C122">
        <v>7221</v>
      </c>
      <c r="D122" s="17">
        <v>72104900</v>
      </c>
      <c r="G122">
        <v>72193100</v>
      </c>
    </row>
    <row r="123" spans="2:7" thickBot="1">
      <c r="B123" s="10">
        <v>72189911</v>
      </c>
      <c r="C123">
        <v>722211</v>
      </c>
      <c r="D123" s="17">
        <v>72105000</v>
      </c>
      <c r="G123">
        <v>721932</v>
      </c>
    </row>
    <row r="124" spans="2:7" thickBot="1">
      <c r="B124" s="10">
        <v>72189919</v>
      </c>
      <c r="C124">
        <v>722219</v>
      </c>
      <c r="D124" s="17">
        <v>72106100</v>
      </c>
      <c r="G124">
        <v>721933</v>
      </c>
    </row>
    <row r="125" spans="2:7" thickBot="1">
      <c r="B125" s="10">
        <v>72189920</v>
      </c>
      <c r="C125">
        <v>722220</v>
      </c>
      <c r="D125" s="17">
        <v>72106900</v>
      </c>
      <c r="G125">
        <v>721934</v>
      </c>
    </row>
    <row r="126" spans="2:7" thickBot="1">
      <c r="B126" s="10">
        <v>72189980</v>
      </c>
      <c r="C126">
        <v>722230</v>
      </c>
      <c r="D126" s="17">
        <v>72107010</v>
      </c>
      <c r="G126">
        <v>721935</v>
      </c>
    </row>
    <row r="127" spans="2:7" thickBot="1">
      <c r="B127" s="10">
        <v>7219</v>
      </c>
      <c r="C127">
        <v>722240</v>
      </c>
      <c r="D127" s="17">
        <v>72107080</v>
      </c>
      <c r="G127">
        <v>721990</v>
      </c>
    </row>
    <row r="128" spans="2:7" thickBot="1">
      <c r="B128" s="10">
        <v>72191100</v>
      </c>
      <c r="C128">
        <v>7223</v>
      </c>
      <c r="D128" s="17">
        <v>72109030</v>
      </c>
      <c r="G128">
        <v>72201100</v>
      </c>
    </row>
    <row r="129" spans="2:7" thickBot="1">
      <c r="B129" s="10">
        <v>721912</v>
      </c>
      <c r="C129">
        <v>722300</v>
      </c>
      <c r="D129" s="17">
        <v>72109040</v>
      </c>
      <c r="G129">
        <v>72201200</v>
      </c>
    </row>
    <row r="130" spans="2:7" thickBot="1">
      <c r="B130" s="10">
        <v>721913</v>
      </c>
      <c r="C130">
        <v>7224</v>
      </c>
      <c r="D130" s="17">
        <v>72109080</v>
      </c>
      <c r="G130">
        <v>722020</v>
      </c>
    </row>
    <row r="131" spans="2:7" thickBot="1">
      <c r="B131" s="10">
        <v>721914</v>
      </c>
      <c r="C131">
        <v>722410</v>
      </c>
      <c r="D131" s="17">
        <v>72111300</v>
      </c>
      <c r="G131">
        <v>722090</v>
      </c>
    </row>
    <row r="132" spans="2:7" thickBot="1">
      <c r="B132" s="10">
        <v>721921</v>
      </c>
      <c r="C132">
        <v>72249002</v>
      </c>
      <c r="D132" s="17">
        <v>72111400</v>
      </c>
      <c r="G132">
        <v>7221</v>
      </c>
    </row>
    <row r="133" spans="2:7" thickBot="1">
      <c r="B133" s="10">
        <v>721922</v>
      </c>
      <c r="C133">
        <v>72249003</v>
      </c>
      <c r="D133" s="17">
        <v>72111900</v>
      </c>
      <c r="G133">
        <v>722211</v>
      </c>
    </row>
    <row r="134" spans="2:7" thickBot="1">
      <c r="B134" s="10">
        <v>72192800</v>
      </c>
      <c r="C134">
        <v>72249005</v>
      </c>
      <c r="D134" s="17">
        <v>72112320</v>
      </c>
      <c r="G134">
        <v>722219</v>
      </c>
    </row>
    <row r="135" spans="2:7" thickBot="1">
      <c r="B135" s="10">
        <v>72192400</v>
      </c>
      <c r="C135">
        <v>72249007</v>
      </c>
      <c r="D135" s="17">
        <v>72112330</v>
      </c>
      <c r="G135">
        <v>722220</v>
      </c>
    </row>
    <row r="136" spans="2:7" thickBot="1">
      <c r="B136" s="10">
        <v>72193100</v>
      </c>
      <c r="C136">
        <v>72249014</v>
      </c>
      <c r="D136" s="17">
        <v>72112380</v>
      </c>
      <c r="G136">
        <v>722230</v>
      </c>
    </row>
    <row r="137" spans="2:7" thickBot="1">
      <c r="B137" s="10">
        <v>721932</v>
      </c>
      <c r="C137">
        <v>72249018</v>
      </c>
      <c r="D137" s="17">
        <v>72112900</v>
      </c>
      <c r="G137">
        <v>722240</v>
      </c>
    </row>
    <row r="138" spans="2:7" thickBot="1">
      <c r="B138" s="10">
        <v>721933</v>
      </c>
      <c r="C138">
        <v>72249031</v>
      </c>
      <c r="D138" s="17">
        <v>72119020</v>
      </c>
      <c r="G138">
        <v>722300</v>
      </c>
    </row>
    <row r="139" spans="2:7" thickBot="1">
      <c r="B139" s="10">
        <v>721934</v>
      </c>
      <c r="C139">
        <v>72249038</v>
      </c>
      <c r="D139" s="17">
        <v>72119080</v>
      </c>
      <c r="G139">
        <v>722410</v>
      </c>
    </row>
    <row r="140" spans="2:7" thickBot="1">
      <c r="B140" s="10">
        <v>721935</v>
      </c>
      <c r="C140">
        <v>72249090</v>
      </c>
      <c r="D140" s="17">
        <v>72121010</v>
      </c>
      <c r="G140">
        <v>72249002</v>
      </c>
    </row>
    <row r="141" spans="2:7" thickBot="1">
      <c r="B141" s="10">
        <v>721990</v>
      </c>
      <c r="C141">
        <v>7225</v>
      </c>
      <c r="D141" s="17">
        <v>72121090</v>
      </c>
      <c r="G141">
        <v>72249003</v>
      </c>
    </row>
    <row r="142" spans="2:7" thickBot="1">
      <c r="B142" s="10">
        <v>7220</v>
      </c>
      <c r="C142">
        <v>72251100</v>
      </c>
      <c r="D142" s="17">
        <v>72122000</v>
      </c>
      <c r="G142">
        <v>72249005</v>
      </c>
    </row>
    <row r="143" spans="2:7" thickBot="1">
      <c r="B143" s="10">
        <v>72201100</v>
      </c>
      <c r="C143">
        <v>72251910</v>
      </c>
      <c r="D143" s="17">
        <v>72123000</v>
      </c>
      <c r="G143">
        <v>72249007</v>
      </c>
    </row>
    <row r="144" spans="2:7" thickBot="1">
      <c r="B144" s="10">
        <v>72201200</v>
      </c>
      <c r="C144">
        <v>72251990</v>
      </c>
      <c r="D144" s="17">
        <v>72124020</v>
      </c>
      <c r="G144">
        <v>72249014</v>
      </c>
    </row>
    <row r="145" spans="2:7" thickBot="1">
      <c r="B145" s="10">
        <v>722020</v>
      </c>
      <c r="C145">
        <v>722530</v>
      </c>
      <c r="D145" s="17">
        <v>72124080</v>
      </c>
      <c r="G145">
        <v>72249018</v>
      </c>
    </row>
    <row r="146" spans="2:7" thickBot="1">
      <c r="B146" s="10">
        <v>722090</v>
      </c>
      <c r="C146">
        <v>722540</v>
      </c>
      <c r="D146" s="17">
        <v>72125020</v>
      </c>
      <c r="G146">
        <v>72249031</v>
      </c>
    </row>
    <row r="147" spans="2:7" thickBot="1">
      <c r="B147" s="10">
        <v>7221</v>
      </c>
      <c r="C147">
        <v>722550</v>
      </c>
      <c r="D147" s="17">
        <v>72125030</v>
      </c>
      <c r="G147">
        <v>72249038</v>
      </c>
    </row>
    <row r="148" spans="2:7" thickBot="1">
      <c r="B148" s="10">
        <v>7222</v>
      </c>
      <c r="C148">
        <v>72259100</v>
      </c>
      <c r="D148" s="17">
        <v>72125040</v>
      </c>
      <c r="G148">
        <v>72249090</v>
      </c>
    </row>
    <row r="149" spans="2:7" thickBot="1">
      <c r="B149" s="10">
        <v>722211</v>
      </c>
      <c r="C149">
        <v>72259200</v>
      </c>
      <c r="D149" s="17">
        <v>72125061</v>
      </c>
      <c r="G149">
        <v>72251100</v>
      </c>
    </row>
    <row r="150" spans="2:7" thickBot="1">
      <c r="B150" s="10">
        <v>722219</v>
      </c>
      <c r="C150">
        <v>72259900</v>
      </c>
      <c r="D150" s="17">
        <v>72125069</v>
      </c>
      <c r="G150">
        <v>72251910</v>
      </c>
    </row>
    <row r="151" spans="2:7" thickBot="1">
      <c r="B151" s="10">
        <v>722220</v>
      </c>
      <c r="C151">
        <v>7226</v>
      </c>
      <c r="D151" s="17">
        <v>72125090</v>
      </c>
      <c r="G151">
        <v>72251990</v>
      </c>
    </row>
    <row r="152" spans="2:7" thickBot="1">
      <c r="B152" s="10">
        <v>722230</v>
      </c>
      <c r="C152">
        <v>72261100</v>
      </c>
      <c r="D152" s="17">
        <v>72126000</v>
      </c>
      <c r="G152">
        <v>722530</v>
      </c>
    </row>
    <row r="153" spans="2:7" thickBot="1">
      <c r="B153" s="10">
        <v>722240</v>
      </c>
      <c r="C153">
        <v>72261910</v>
      </c>
      <c r="D153" s="17">
        <v>72131000</v>
      </c>
      <c r="G153">
        <v>722540</v>
      </c>
    </row>
    <row r="154" spans="2:7" thickBot="1">
      <c r="B154" s="10">
        <v>7223</v>
      </c>
      <c r="C154">
        <v>72261980</v>
      </c>
      <c r="D154" s="17">
        <v>72132000</v>
      </c>
      <c r="G154">
        <v>722550</v>
      </c>
    </row>
    <row r="155" spans="2:7" thickBot="1">
      <c r="B155" s="10">
        <v>722800</v>
      </c>
      <c r="C155">
        <v>72262000</v>
      </c>
      <c r="D155" s="17">
        <v>72139110</v>
      </c>
      <c r="G155">
        <v>72259100</v>
      </c>
    </row>
    <row r="156" spans="2:7" thickBot="1">
      <c r="B156" s="10">
        <v>7224</v>
      </c>
      <c r="C156">
        <v>722691</v>
      </c>
      <c r="D156" s="17">
        <v>72139120</v>
      </c>
      <c r="G156">
        <v>72259200</v>
      </c>
    </row>
    <row r="157" spans="2:7" thickBot="1">
      <c r="B157" s="10">
        <v>722410</v>
      </c>
      <c r="C157">
        <v>72269200</v>
      </c>
      <c r="D157" s="17">
        <v>72139141</v>
      </c>
      <c r="G157">
        <v>72259900</v>
      </c>
    </row>
    <row r="158" spans="2:7" thickBot="1">
      <c r="B158" s="10">
        <v>72249002</v>
      </c>
      <c r="C158">
        <v>722699</v>
      </c>
      <c r="D158" s="17">
        <v>72139149</v>
      </c>
      <c r="G158">
        <v>72261100</v>
      </c>
    </row>
    <row r="159" spans="2:7" thickBot="1">
      <c r="B159" s="10">
        <v>72249003</v>
      </c>
      <c r="C159">
        <v>7227</v>
      </c>
      <c r="D159" s="17">
        <v>72139170</v>
      </c>
      <c r="G159">
        <v>72261910</v>
      </c>
    </row>
    <row r="160" spans="2:7" thickBot="1">
      <c r="B160" s="10">
        <v>72249005</v>
      </c>
      <c r="C160">
        <v>7228</v>
      </c>
      <c r="D160" s="17">
        <v>72139190</v>
      </c>
      <c r="G160">
        <v>72261980</v>
      </c>
    </row>
    <row r="161" spans="2:7" thickBot="1">
      <c r="B161" s="10">
        <v>72249007</v>
      </c>
      <c r="C161">
        <v>72281020</v>
      </c>
      <c r="D161" s="17">
        <v>72139910</v>
      </c>
      <c r="G161">
        <v>72262000</v>
      </c>
    </row>
    <row r="162" spans="2:7" thickBot="1">
      <c r="B162" s="10">
        <v>72249014</v>
      </c>
      <c r="C162">
        <v>72281050</v>
      </c>
      <c r="D162" s="17">
        <v>72139990</v>
      </c>
      <c r="G162">
        <v>722691</v>
      </c>
    </row>
    <row r="163" spans="2:7" thickBot="1">
      <c r="B163" s="10">
        <v>72249018</v>
      </c>
      <c r="C163">
        <v>72281090</v>
      </c>
      <c r="D163" s="17">
        <v>72141000</v>
      </c>
      <c r="G163">
        <v>72269200</v>
      </c>
    </row>
    <row r="164" spans="2:7" thickBot="1">
      <c r="B164" s="10">
        <v>72249031</v>
      </c>
      <c r="C164">
        <v>722820</v>
      </c>
      <c r="D164" s="17">
        <v>72142000</v>
      </c>
      <c r="G164">
        <v>722699</v>
      </c>
    </row>
    <row r="165" spans="2:7" thickBot="1">
      <c r="B165" s="10">
        <v>72249038</v>
      </c>
      <c r="C165">
        <v>722830</v>
      </c>
      <c r="D165" s="17">
        <v>72143000</v>
      </c>
      <c r="G165">
        <v>7227</v>
      </c>
    </row>
    <row r="166" spans="2:7" thickBot="1">
      <c r="B166" s="10">
        <v>72249090</v>
      </c>
      <c r="C166">
        <v>722840</v>
      </c>
      <c r="D166" s="17">
        <v>72149110</v>
      </c>
      <c r="G166">
        <v>72281020</v>
      </c>
    </row>
    <row r="167" spans="2:7" thickBot="1">
      <c r="B167" s="10">
        <v>7225</v>
      </c>
      <c r="C167">
        <v>722850</v>
      </c>
      <c r="D167" s="17">
        <v>72149190</v>
      </c>
      <c r="G167">
        <v>72281050</v>
      </c>
    </row>
    <row r="168" spans="2:7" thickBot="1">
      <c r="B168" s="10">
        <v>72251100</v>
      </c>
      <c r="C168">
        <v>722860</v>
      </c>
      <c r="D168" s="17">
        <v>72149910</v>
      </c>
      <c r="G168">
        <v>72281090</v>
      </c>
    </row>
    <row r="169" spans="2:7" thickBot="1">
      <c r="B169" s="10">
        <v>72251910</v>
      </c>
      <c r="C169">
        <v>722870</v>
      </c>
      <c r="D169" s="17">
        <v>72149931</v>
      </c>
      <c r="G169">
        <v>722820</v>
      </c>
    </row>
    <row r="170" spans="2:7" thickBot="1">
      <c r="B170" s="10">
        <v>72251990</v>
      </c>
      <c r="C170">
        <v>72288000</v>
      </c>
      <c r="D170" s="17">
        <v>72149939</v>
      </c>
      <c r="G170">
        <v>722830</v>
      </c>
    </row>
    <row r="171" spans="2:7" thickBot="1">
      <c r="B171" s="10">
        <v>722530</v>
      </c>
      <c r="C171">
        <v>7229</v>
      </c>
      <c r="D171" s="17">
        <v>72149950</v>
      </c>
      <c r="G171">
        <v>722840</v>
      </c>
    </row>
    <row r="172" spans="2:7" thickBot="1">
      <c r="B172" s="10">
        <v>722540</v>
      </c>
      <c r="C172">
        <v>7301</v>
      </c>
      <c r="D172" s="17">
        <v>72149971</v>
      </c>
      <c r="G172">
        <v>722850</v>
      </c>
    </row>
    <row r="173" spans="2:7" thickBot="1">
      <c r="B173" s="10">
        <v>722550</v>
      </c>
      <c r="C173">
        <v>7302</v>
      </c>
      <c r="D173" s="17">
        <v>72149979</v>
      </c>
      <c r="G173">
        <v>722860</v>
      </c>
    </row>
    <row r="174" spans="2:7" thickBot="1">
      <c r="B174" s="10">
        <v>72259100</v>
      </c>
      <c r="C174">
        <v>7303</v>
      </c>
      <c r="D174" s="17">
        <v>72149995</v>
      </c>
      <c r="G174">
        <v>722870</v>
      </c>
    </row>
    <row r="175" spans="2:7" thickBot="1">
      <c r="B175" s="10">
        <v>72259200</v>
      </c>
      <c r="C175">
        <v>730300</v>
      </c>
      <c r="D175" s="17">
        <v>72151000</v>
      </c>
      <c r="G175">
        <v>72288000</v>
      </c>
    </row>
    <row r="176" spans="2:7" thickBot="1">
      <c r="B176" s="10">
        <v>72259900</v>
      </c>
      <c r="C176">
        <v>7304</v>
      </c>
      <c r="D176" s="17">
        <v>72155011</v>
      </c>
      <c r="G176">
        <v>7229</v>
      </c>
    </row>
    <row r="177" spans="2:7" thickBot="1">
      <c r="B177" s="10">
        <v>7226</v>
      </c>
      <c r="C177">
        <v>73041100</v>
      </c>
      <c r="D177" s="17">
        <v>72155019</v>
      </c>
      <c r="G177">
        <v>7301</v>
      </c>
    </row>
    <row r="178" spans="2:7" thickBot="1">
      <c r="B178" s="10">
        <v>72261100</v>
      </c>
      <c r="C178">
        <v>730419</v>
      </c>
      <c r="D178" s="17">
        <v>72155080</v>
      </c>
      <c r="G178">
        <v>7302</v>
      </c>
    </row>
    <row r="179" spans="2:7" thickBot="1">
      <c r="B179" s="10">
        <v>72261910</v>
      </c>
      <c r="C179">
        <v>73042200</v>
      </c>
      <c r="D179" s="17">
        <v>72159000</v>
      </c>
      <c r="G179">
        <v>730300</v>
      </c>
    </row>
    <row r="180" spans="2:7" thickBot="1">
      <c r="B180" s="10">
        <v>72261980</v>
      </c>
      <c r="C180">
        <v>73042300</v>
      </c>
      <c r="D180" s="17">
        <v>72161000</v>
      </c>
      <c r="G180">
        <v>73041100</v>
      </c>
    </row>
    <row r="181" spans="2:7" thickBot="1">
      <c r="B181" s="10">
        <v>72262000</v>
      </c>
      <c r="C181">
        <v>73042400</v>
      </c>
      <c r="D181" s="17">
        <v>72162100</v>
      </c>
      <c r="G181">
        <v>730419</v>
      </c>
    </row>
    <row r="182" spans="2:7" thickBot="1">
      <c r="B182" s="10">
        <v>722691</v>
      </c>
      <c r="C182">
        <v>730429</v>
      </c>
      <c r="D182" s="17">
        <v>72162200</v>
      </c>
      <c r="G182">
        <v>73042200</v>
      </c>
    </row>
    <row r="183" spans="2:7" thickBot="1">
      <c r="B183" s="10">
        <v>72269200</v>
      </c>
      <c r="C183">
        <v>730431</v>
      </c>
      <c r="D183" s="17">
        <v>72163110</v>
      </c>
      <c r="G183">
        <v>73042300</v>
      </c>
    </row>
    <row r="184" spans="2:7" thickBot="1">
      <c r="B184" s="10">
        <v>722699</v>
      </c>
      <c r="C184">
        <v>730439</v>
      </c>
      <c r="D184" s="17">
        <v>72163190</v>
      </c>
      <c r="G184">
        <v>73042400</v>
      </c>
    </row>
    <row r="185" spans="2:7" thickBot="1">
      <c r="B185" s="10">
        <v>7227</v>
      </c>
      <c r="C185">
        <v>73044100</v>
      </c>
      <c r="D185" s="17">
        <v>72163211</v>
      </c>
      <c r="G185">
        <v>730429</v>
      </c>
    </row>
    <row r="186" spans="2:7" thickBot="1">
      <c r="B186" s="10">
        <v>7228</v>
      </c>
      <c r="C186">
        <v>730449</v>
      </c>
      <c r="D186" s="17">
        <v>72163219</v>
      </c>
      <c r="G186">
        <v>730431</v>
      </c>
    </row>
    <row r="187" spans="2:7" thickBot="1">
      <c r="B187" s="10">
        <v>72281020</v>
      </c>
      <c r="C187">
        <v>730451</v>
      </c>
      <c r="D187" s="17">
        <v>72163291</v>
      </c>
      <c r="G187">
        <v>730439</v>
      </c>
    </row>
    <row r="188" spans="2:7" thickBot="1">
      <c r="B188" s="10">
        <v>72281050</v>
      </c>
      <c r="C188">
        <v>730459</v>
      </c>
      <c r="D188" s="17">
        <v>72163299</v>
      </c>
      <c r="G188">
        <v>73044100</v>
      </c>
    </row>
    <row r="189" spans="2:7" thickBot="1">
      <c r="B189" s="10">
        <v>72281090</v>
      </c>
      <c r="C189">
        <v>73049000</v>
      </c>
      <c r="D189" s="17">
        <v>72163310</v>
      </c>
      <c r="G189">
        <v>730449</v>
      </c>
    </row>
    <row r="190" spans="2:7" thickBot="1">
      <c r="B190" s="10">
        <v>722820</v>
      </c>
      <c r="C190">
        <v>7305</v>
      </c>
      <c r="D190" s="17">
        <v>72163390</v>
      </c>
      <c r="G190">
        <v>730451</v>
      </c>
    </row>
    <row r="191" spans="2:7" thickBot="1">
      <c r="B191" s="10">
        <v>722830</v>
      </c>
      <c r="C191">
        <v>7306</v>
      </c>
      <c r="D191" s="17">
        <v>72164010</v>
      </c>
      <c r="G191">
        <v>730459</v>
      </c>
    </row>
    <row r="192" spans="2:7" thickBot="1">
      <c r="B192" s="10">
        <v>722840</v>
      </c>
      <c r="C192">
        <v>73061100</v>
      </c>
      <c r="D192" s="17">
        <v>72164090</v>
      </c>
      <c r="G192">
        <v>73049000</v>
      </c>
    </row>
    <row r="193" spans="2:7" thickBot="1">
      <c r="B193" s="10">
        <v>722850</v>
      </c>
      <c r="C193">
        <v>73061900</v>
      </c>
      <c r="D193" s="17">
        <v>72165010</v>
      </c>
      <c r="G193">
        <v>7305</v>
      </c>
    </row>
    <row r="194" spans="2:7" thickBot="1">
      <c r="B194" s="10">
        <v>722860</v>
      </c>
      <c r="C194">
        <v>73062100</v>
      </c>
      <c r="D194" s="17">
        <v>72165091</v>
      </c>
      <c r="G194">
        <v>73061100</v>
      </c>
    </row>
    <row r="195" spans="2:7" thickBot="1">
      <c r="B195" s="10">
        <v>722870</v>
      </c>
      <c r="C195">
        <v>73062900</v>
      </c>
      <c r="D195" s="17">
        <v>72165099</v>
      </c>
      <c r="G195">
        <v>73061900</v>
      </c>
    </row>
    <row r="196" spans="2:7" thickBot="1">
      <c r="B196" s="10">
        <v>72288000</v>
      </c>
      <c r="C196">
        <v>73063012</v>
      </c>
      <c r="D196" s="17">
        <v>72166110</v>
      </c>
      <c r="G196">
        <v>73062100</v>
      </c>
    </row>
    <row r="197" spans="2:7" thickBot="1">
      <c r="B197" s="10">
        <v>7229</v>
      </c>
      <c r="C197">
        <v>73063018</v>
      </c>
      <c r="D197" s="17">
        <v>72166190</v>
      </c>
      <c r="G197">
        <v>73062900</v>
      </c>
    </row>
    <row r="198" spans="2:7" thickBot="1">
      <c r="B198" s="10">
        <v>7301</v>
      </c>
      <c r="C198">
        <v>73063041</v>
      </c>
      <c r="D198" s="17">
        <v>72166900</v>
      </c>
      <c r="G198">
        <v>73063012</v>
      </c>
    </row>
    <row r="199" spans="2:7" thickBot="1">
      <c r="B199" s="10">
        <v>7302</v>
      </c>
      <c r="C199">
        <v>73063049</v>
      </c>
      <c r="D199" s="17">
        <v>72169110</v>
      </c>
      <c r="G199">
        <v>73063018</v>
      </c>
    </row>
    <row r="200" spans="2:7" thickBot="1">
      <c r="B200" s="10">
        <v>7303</v>
      </c>
      <c r="C200">
        <v>73063072</v>
      </c>
      <c r="D200" s="17">
        <v>72169180</v>
      </c>
      <c r="G200">
        <v>73063041</v>
      </c>
    </row>
    <row r="201" spans="2:7" thickBot="1">
      <c r="B201" s="10">
        <v>730800</v>
      </c>
      <c r="C201">
        <v>73063077</v>
      </c>
      <c r="D201" s="17">
        <v>72169900</v>
      </c>
      <c r="G201">
        <v>73063049</v>
      </c>
    </row>
    <row r="202" spans="2:7" thickBot="1">
      <c r="B202" s="10">
        <v>7304</v>
      </c>
      <c r="C202">
        <v>73063080</v>
      </c>
      <c r="D202" s="17">
        <v>72171010</v>
      </c>
      <c r="G202">
        <v>73063072</v>
      </c>
    </row>
    <row r="203" spans="2:7" thickBot="1">
      <c r="B203" s="10">
        <v>73041100</v>
      </c>
      <c r="C203">
        <v>73064020</v>
      </c>
      <c r="D203" s="17">
        <v>72171031</v>
      </c>
      <c r="G203">
        <v>73063077</v>
      </c>
    </row>
    <row r="204" spans="2:7" thickBot="1">
      <c r="B204" s="10">
        <v>730419</v>
      </c>
      <c r="C204">
        <v>73064080</v>
      </c>
      <c r="D204" s="17">
        <v>72171039</v>
      </c>
      <c r="G204">
        <v>73063080</v>
      </c>
    </row>
    <row r="205" spans="2:7" thickBot="1">
      <c r="B205" s="10">
        <v>73042200</v>
      </c>
      <c r="C205">
        <v>73065021</v>
      </c>
      <c r="D205" s="17">
        <v>72171050</v>
      </c>
      <c r="G205">
        <v>73064020</v>
      </c>
    </row>
    <row r="206" spans="2:7" thickBot="1">
      <c r="B206" s="10">
        <v>73042800</v>
      </c>
      <c r="C206">
        <v>73065029</v>
      </c>
      <c r="D206" s="17">
        <v>72171090</v>
      </c>
      <c r="G206">
        <v>73064080</v>
      </c>
    </row>
    <row r="207" spans="2:7" thickBot="1">
      <c r="B207" s="10">
        <v>73042400</v>
      </c>
      <c r="C207">
        <v>73065080</v>
      </c>
      <c r="D207" s="17">
        <v>72172010</v>
      </c>
      <c r="G207">
        <v>73065021</v>
      </c>
    </row>
    <row r="208" spans="2:7" thickBot="1">
      <c r="B208" s="10">
        <v>730429</v>
      </c>
      <c r="C208">
        <v>73066110</v>
      </c>
      <c r="D208" s="17">
        <v>72172030</v>
      </c>
      <c r="G208">
        <v>73065029</v>
      </c>
    </row>
    <row r="209" spans="2:7" thickBot="1">
      <c r="B209" s="10">
        <v>730431</v>
      </c>
      <c r="C209">
        <v>73066192</v>
      </c>
      <c r="D209" s="17">
        <v>72172050</v>
      </c>
      <c r="G209">
        <v>73065080</v>
      </c>
    </row>
    <row r="210" spans="2:7" thickBot="1">
      <c r="B210" s="10">
        <v>730439</v>
      </c>
      <c r="C210">
        <v>73066199</v>
      </c>
      <c r="D210" s="17">
        <v>72172090</v>
      </c>
      <c r="G210">
        <v>73066110</v>
      </c>
    </row>
    <row r="211" spans="2:7" thickBot="1">
      <c r="B211" s="10">
        <v>73044100</v>
      </c>
      <c r="C211">
        <v>73066910</v>
      </c>
      <c r="D211" s="17">
        <v>72173041</v>
      </c>
      <c r="G211">
        <v>73066192</v>
      </c>
    </row>
    <row r="212" spans="2:7" thickBot="1">
      <c r="B212" s="10">
        <v>730449</v>
      </c>
      <c r="C212">
        <v>73066990</v>
      </c>
      <c r="D212" s="17">
        <v>72173049</v>
      </c>
      <c r="G212">
        <v>73066199</v>
      </c>
    </row>
    <row r="213" spans="2:7" thickBot="1">
      <c r="B213" s="10">
        <v>730451</v>
      </c>
      <c r="C213">
        <v>73069000</v>
      </c>
      <c r="D213" s="17">
        <v>72173050</v>
      </c>
      <c r="G213">
        <v>73066910</v>
      </c>
    </row>
    <row r="214" spans="2:7" thickBot="1">
      <c r="B214" s="10">
        <v>730459</v>
      </c>
      <c r="C214">
        <v>7307</v>
      </c>
      <c r="D214" s="17">
        <v>72173090</v>
      </c>
      <c r="G214">
        <v>73066990</v>
      </c>
    </row>
    <row r="215" spans="2:7" thickBot="1">
      <c r="B215" s="10">
        <v>73049000</v>
      </c>
      <c r="C215">
        <v>730711</v>
      </c>
      <c r="D215" s="17">
        <v>72179020</v>
      </c>
      <c r="G215">
        <v>73069000</v>
      </c>
    </row>
    <row r="216" spans="2:7" thickBot="1">
      <c r="B216" s="10">
        <v>7305</v>
      </c>
      <c r="C216">
        <v>73071910</v>
      </c>
      <c r="D216" s="17">
        <v>72179050</v>
      </c>
      <c r="G216">
        <v>730711</v>
      </c>
    </row>
    <row r="217" spans="2:7" thickBot="1">
      <c r="B217" s="10">
        <v>7306</v>
      </c>
      <c r="C217">
        <v>73071990</v>
      </c>
      <c r="D217" s="17">
        <v>72179090</v>
      </c>
      <c r="G217">
        <v>73071910</v>
      </c>
    </row>
    <row r="218" spans="2:7" thickBot="1">
      <c r="B218" s="10">
        <v>73061100</v>
      </c>
      <c r="C218">
        <v>73072100</v>
      </c>
      <c r="D218" s="17">
        <v>72181000</v>
      </c>
      <c r="G218">
        <v>73071990</v>
      </c>
    </row>
    <row r="219" spans="2:7" thickBot="1">
      <c r="B219" s="10">
        <v>73061900</v>
      </c>
      <c r="C219">
        <v>730722</v>
      </c>
      <c r="D219" s="17">
        <v>72189110</v>
      </c>
      <c r="G219">
        <v>73072100</v>
      </c>
    </row>
    <row r="220" spans="2:7" thickBot="1">
      <c r="B220" s="10">
        <v>73062100</v>
      </c>
      <c r="C220">
        <v>730723</v>
      </c>
      <c r="D220" s="17">
        <v>72189180</v>
      </c>
      <c r="G220">
        <v>730722</v>
      </c>
    </row>
    <row r="221" spans="2:7" thickBot="1">
      <c r="B221" s="10">
        <v>73062900</v>
      </c>
      <c r="C221">
        <v>730729</v>
      </c>
      <c r="D221" s="17">
        <v>72189911</v>
      </c>
      <c r="G221">
        <v>730723</v>
      </c>
    </row>
    <row r="222" spans="2:7" thickBot="1">
      <c r="B222" s="10">
        <v>73063012</v>
      </c>
      <c r="C222">
        <v>73079100</v>
      </c>
      <c r="D222" s="17">
        <v>72189919</v>
      </c>
      <c r="G222">
        <v>730729</v>
      </c>
    </row>
    <row r="223" spans="2:7" thickBot="1">
      <c r="B223" s="10">
        <v>73063018</v>
      </c>
      <c r="C223">
        <v>730792</v>
      </c>
      <c r="D223" s="17">
        <v>72189920</v>
      </c>
      <c r="G223">
        <v>73079100</v>
      </c>
    </row>
    <row r="224" spans="2:7" thickBot="1">
      <c r="B224" s="10">
        <v>73063041</v>
      </c>
      <c r="C224">
        <v>730793</v>
      </c>
      <c r="D224" s="17">
        <v>72189980</v>
      </c>
      <c r="G224">
        <v>730792</v>
      </c>
    </row>
    <row r="225" spans="2:7" thickBot="1">
      <c r="B225" s="10">
        <v>73063049</v>
      </c>
      <c r="C225">
        <v>730799</v>
      </c>
      <c r="D225" s="17">
        <v>72191100</v>
      </c>
      <c r="G225">
        <v>730793</v>
      </c>
    </row>
    <row r="226" spans="2:7" thickBot="1">
      <c r="B226" s="10">
        <v>73063072</v>
      </c>
      <c r="C226">
        <v>7308</v>
      </c>
      <c r="D226" s="17">
        <v>72191210</v>
      </c>
      <c r="G226">
        <v>730799</v>
      </c>
    </row>
    <row r="227" spans="2:7" thickBot="1">
      <c r="B227" s="10">
        <v>73063077</v>
      </c>
      <c r="C227">
        <v>7309</v>
      </c>
      <c r="D227" s="17">
        <v>72191290</v>
      </c>
      <c r="G227">
        <v>7308</v>
      </c>
    </row>
    <row r="228" spans="2:7" thickBot="1">
      <c r="B228" s="10">
        <v>73063080</v>
      </c>
      <c r="C228">
        <v>7310</v>
      </c>
      <c r="D228" s="17">
        <v>72191310</v>
      </c>
      <c r="G228">
        <v>7309</v>
      </c>
    </row>
    <row r="229" spans="2:7" thickBot="1">
      <c r="B229" s="10">
        <v>73064020</v>
      </c>
      <c r="C229">
        <v>7311</v>
      </c>
      <c r="D229" s="17">
        <v>72191390</v>
      </c>
      <c r="G229">
        <v>7310</v>
      </c>
    </row>
    <row r="230" spans="2:7" thickBot="1">
      <c r="B230" s="10">
        <v>73064080</v>
      </c>
      <c r="C230">
        <v>731100</v>
      </c>
      <c r="D230" s="17">
        <v>72191410</v>
      </c>
      <c r="G230">
        <v>731100</v>
      </c>
    </row>
    <row r="231" spans="2:7" thickBot="1">
      <c r="B231" s="10">
        <v>73065021</v>
      </c>
      <c r="C231">
        <v>7318</v>
      </c>
      <c r="D231" s="17">
        <v>72191490</v>
      </c>
      <c r="G231">
        <v>73181100</v>
      </c>
    </row>
    <row r="232" spans="2:7" thickBot="1">
      <c r="B232" s="10">
        <v>73065029</v>
      </c>
      <c r="C232">
        <v>73181100</v>
      </c>
      <c r="D232" s="17">
        <v>72192110</v>
      </c>
      <c r="G232">
        <v>73181210</v>
      </c>
    </row>
    <row r="233" spans="2:7" thickBot="1">
      <c r="B233" s="10">
        <v>73065080</v>
      </c>
      <c r="C233">
        <v>73181210</v>
      </c>
      <c r="D233" s="17">
        <v>72192190</v>
      </c>
      <c r="G233">
        <v>73181290</v>
      </c>
    </row>
    <row r="234" spans="2:7" thickBot="1">
      <c r="B234" s="10">
        <v>73066110</v>
      </c>
      <c r="C234">
        <v>73181290</v>
      </c>
      <c r="D234" s="17">
        <v>72192210</v>
      </c>
      <c r="G234">
        <v>73181300</v>
      </c>
    </row>
    <row r="235" spans="2:7" thickBot="1">
      <c r="B235" s="10">
        <v>73066192</v>
      </c>
      <c r="C235">
        <v>73181300</v>
      </c>
      <c r="D235" s="17">
        <v>72192290</v>
      </c>
      <c r="G235">
        <v>73181410</v>
      </c>
    </row>
    <row r="236" spans="2:7" thickBot="1">
      <c r="B236" s="10">
        <v>73066199</v>
      </c>
      <c r="C236">
        <v>73181410</v>
      </c>
      <c r="D236" s="17">
        <v>72192300</v>
      </c>
      <c r="G236">
        <v>73181491</v>
      </c>
    </row>
    <row r="237" spans="2:7" thickBot="1">
      <c r="B237" s="10">
        <v>73066910</v>
      </c>
      <c r="C237">
        <v>73181491</v>
      </c>
      <c r="D237" s="17">
        <v>72192400</v>
      </c>
      <c r="G237">
        <v>73181499</v>
      </c>
    </row>
    <row r="238" spans="2:7" thickBot="1">
      <c r="B238" s="10">
        <v>73066990</v>
      </c>
      <c r="C238">
        <v>73181499</v>
      </c>
      <c r="D238" s="17">
        <v>72193100</v>
      </c>
      <c r="G238">
        <v>731815</v>
      </c>
    </row>
    <row r="239" spans="2:7" thickBot="1">
      <c r="B239" s="10">
        <v>73069000</v>
      </c>
      <c r="C239">
        <v>731815</v>
      </c>
      <c r="D239" s="17">
        <v>72193210</v>
      </c>
      <c r="G239">
        <v>731816</v>
      </c>
    </row>
    <row r="240" spans="2:7" thickBot="1">
      <c r="B240" s="10">
        <v>7307</v>
      </c>
      <c r="C240">
        <v>731816</v>
      </c>
      <c r="D240" s="17">
        <v>72193290</v>
      </c>
      <c r="G240">
        <v>73181900</v>
      </c>
    </row>
    <row r="241" spans="2:7" thickBot="1">
      <c r="B241" s="10">
        <v>730711</v>
      </c>
      <c r="C241">
        <v>73181900</v>
      </c>
      <c r="D241" s="17">
        <v>72193310</v>
      </c>
      <c r="G241">
        <v>73182100</v>
      </c>
    </row>
    <row r="242" spans="2:7" thickBot="1">
      <c r="B242" s="10">
        <v>73071910</v>
      </c>
      <c r="C242">
        <v>73182100</v>
      </c>
      <c r="D242" s="17">
        <v>72193390</v>
      </c>
      <c r="G242">
        <v>73182200</v>
      </c>
    </row>
    <row r="243" spans="2:7" thickBot="1">
      <c r="B243" s="10">
        <v>73071990</v>
      </c>
      <c r="C243">
        <v>73182200</v>
      </c>
      <c r="D243" s="17">
        <v>72193410</v>
      </c>
      <c r="G243">
        <v>73182300</v>
      </c>
    </row>
    <row r="244" spans="2:7" thickBot="1">
      <c r="B244" s="10">
        <v>73072100</v>
      </c>
      <c r="C244">
        <v>73182300</v>
      </c>
      <c r="D244" s="17">
        <v>72193490</v>
      </c>
      <c r="G244">
        <v>73182400</v>
      </c>
    </row>
    <row r="245" spans="2:7" thickBot="1">
      <c r="B245" s="10">
        <v>730722</v>
      </c>
      <c r="C245">
        <v>73182400</v>
      </c>
      <c r="D245" s="17">
        <v>72193510</v>
      </c>
      <c r="G245">
        <v>73182900</v>
      </c>
    </row>
    <row r="246" spans="2:7" thickBot="1">
      <c r="B246" s="10">
        <v>730723</v>
      </c>
      <c r="C246">
        <v>73182900</v>
      </c>
      <c r="D246" s="17">
        <v>72193590</v>
      </c>
      <c r="G246">
        <v>73261100</v>
      </c>
    </row>
    <row r="247" spans="2:7" thickBot="1">
      <c r="B247" s="10">
        <v>730729</v>
      </c>
      <c r="C247">
        <v>7326</v>
      </c>
      <c r="D247" s="17">
        <v>72199020</v>
      </c>
      <c r="G247">
        <v>732619</v>
      </c>
    </row>
    <row r="248" spans="2:7" thickBot="1">
      <c r="B248" s="10">
        <v>73079100</v>
      </c>
      <c r="C248">
        <v>73261100</v>
      </c>
      <c r="D248" s="17">
        <v>72199080</v>
      </c>
      <c r="G248">
        <v>73262000</v>
      </c>
    </row>
    <row r="249" spans="2:7" thickBot="1">
      <c r="B249" s="10">
        <v>730792</v>
      </c>
      <c r="C249">
        <v>732619</v>
      </c>
      <c r="D249" s="17">
        <v>72201100</v>
      </c>
      <c r="G249">
        <v>73269030</v>
      </c>
    </row>
    <row r="250" spans="2:7" thickBot="1">
      <c r="B250" s="10">
        <v>730793</v>
      </c>
      <c r="C250">
        <v>73262000</v>
      </c>
      <c r="D250" s="17">
        <v>72201200</v>
      </c>
      <c r="G250">
        <v>73269040</v>
      </c>
    </row>
    <row r="251" spans="2:7" thickBot="1">
      <c r="B251" s="10">
        <v>730799</v>
      </c>
      <c r="C251">
        <v>73269030</v>
      </c>
      <c r="D251" s="17">
        <v>72202021</v>
      </c>
      <c r="G251">
        <v>73269050</v>
      </c>
    </row>
    <row r="252" spans="2:7" thickBot="1">
      <c r="B252" s="10">
        <v>7308</v>
      </c>
      <c r="C252">
        <v>73269040</v>
      </c>
      <c r="D252" s="17">
        <v>72202029</v>
      </c>
      <c r="G252">
        <v>73269060</v>
      </c>
    </row>
    <row r="253" spans="2:7" thickBot="1">
      <c r="B253" s="10">
        <v>7309</v>
      </c>
      <c r="C253">
        <v>73269050</v>
      </c>
      <c r="D253" s="17">
        <v>72202041</v>
      </c>
      <c r="G253">
        <v>73269092</v>
      </c>
    </row>
    <row r="254" spans="2:7" thickBot="1">
      <c r="B254" s="10">
        <v>7310</v>
      </c>
      <c r="C254">
        <v>73269060</v>
      </c>
      <c r="D254" s="17">
        <v>72202049</v>
      </c>
      <c r="G254">
        <v>73269094</v>
      </c>
    </row>
    <row r="255" spans="2:7" thickBot="1">
      <c r="B255" s="10">
        <v>7311</v>
      </c>
      <c r="C255">
        <v>73269092</v>
      </c>
      <c r="D255" s="17">
        <v>72202081</v>
      </c>
      <c r="G255">
        <v>73269096</v>
      </c>
    </row>
    <row r="256" spans="2:7" thickBot="1">
      <c r="B256" s="10">
        <v>731100</v>
      </c>
      <c r="C256">
        <v>73269094</v>
      </c>
      <c r="D256" s="17">
        <v>72202089</v>
      </c>
      <c r="G256">
        <v>73269098</v>
      </c>
    </row>
    <row r="257" spans="2:7" thickBot="1">
      <c r="B257" s="10">
        <v>7318</v>
      </c>
      <c r="C257">
        <v>73269096</v>
      </c>
      <c r="D257" s="17">
        <v>72209020</v>
      </c>
      <c r="G257">
        <v>2507008080</v>
      </c>
    </row>
    <row r="258" spans="2:7" thickBot="1">
      <c r="B258" s="10">
        <v>73181100</v>
      </c>
      <c r="C258">
        <v>73269098</v>
      </c>
      <c r="D258" s="17">
        <v>72209080</v>
      </c>
      <c r="G258">
        <v>720211</v>
      </c>
    </row>
    <row r="259" spans="2:7" thickBot="1">
      <c r="B259" s="10">
        <v>73181210</v>
      </c>
      <c r="C259">
        <v>7601</v>
      </c>
      <c r="D259" s="17">
        <v>72210010</v>
      </c>
      <c r="G259">
        <v>72026000</v>
      </c>
    </row>
    <row r="260" spans="2:7" thickBot="1">
      <c r="B260" s="10">
        <v>73181290</v>
      </c>
      <c r="C260">
        <v>7603</v>
      </c>
      <c r="D260" s="17">
        <v>72210090</v>
      </c>
      <c r="G260">
        <v>25233000</v>
      </c>
    </row>
    <row r="261" spans="2:7" thickBot="1">
      <c r="B261" s="10">
        <v>73181800</v>
      </c>
      <c r="C261">
        <v>76041010</v>
      </c>
      <c r="D261" s="17">
        <v>72221111</v>
      </c>
      <c r="G261">
        <v>720219</v>
      </c>
    </row>
    <row r="262" spans="2:7" thickBot="1">
      <c r="B262" s="10">
        <v>73181410</v>
      </c>
      <c r="C262">
        <v>76041090</v>
      </c>
      <c r="D262" s="17">
        <v>72221119</v>
      </c>
      <c r="G262">
        <v>720249</v>
      </c>
    </row>
    <row r="263" spans="2:7" thickBot="1">
      <c r="B263" s="10">
        <v>73181491</v>
      </c>
      <c r="C263">
        <v>76042100</v>
      </c>
      <c r="D263" s="17">
        <v>72221181</v>
      </c>
    </row>
    <row r="264" spans="2:7" thickBot="1">
      <c r="B264" s="10">
        <v>73181499</v>
      </c>
      <c r="C264">
        <v>76042910</v>
      </c>
      <c r="D264" s="17">
        <v>72221189</v>
      </c>
      <c r="G264">
        <v>3102</v>
      </c>
    </row>
    <row r="265" spans="2:7" thickBot="1">
      <c r="B265" s="10">
        <v>731815</v>
      </c>
      <c r="C265">
        <v>76042990</v>
      </c>
      <c r="D265" s="17">
        <v>72221910</v>
      </c>
      <c r="G265">
        <v>3105</v>
      </c>
    </row>
    <row r="266" spans="2:7" thickBot="1">
      <c r="B266" s="10">
        <v>731816</v>
      </c>
      <c r="C266">
        <v>7605</v>
      </c>
      <c r="D266" s="17">
        <v>72221990</v>
      </c>
      <c r="G266">
        <v>7206</v>
      </c>
    </row>
    <row r="267" spans="2:7" thickBot="1">
      <c r="B267" s="10">
        <v>73181900</v>
      </c>
      <c r="C267">
        <v>7606</v>
      </c>
      <c r="D267" s="17">
        <v>72222011</v>
      </c>
      <c r="G267">
        <v>7207</v>
      </c>
    </row>
    <row r="268" spans="2:7" thickBot="1">
      <c r="B268" s="10">
        <v>73182100</v>
      </c>
      <c r="C268">
        <v>7607</v>
      </c>
      <c r="D268" s="17">
        <v>72222019</v>
      </c>
      <c r="G268">
        <v>7211</v>
      </c>
    </row>
    <row r="269" spans="2:7" thickBot="1">
      <c r="B269" s="10">
        <v>73182200</v>
      </c>
      <c r="C269">
        <v>7608</v>
      </c>
      <c r="D269" s="17">
        <v>72222021</v>
      </c>
      <c r="G269">
        <v>7214</v>
      </c>
    </row>
    <row r="270" spans="2:7" thickBot="1">
      <c r="B270" s="10">
        <v>73182800</v>
      </c>
      <c r="C270">
        <v>76090000</v>
      </c>
      <c r="D270" s="17">
        <v>72222029</v>
      </c>
      <c r="G270">
        <v>7217</v>
      </c>
    </row>
    <row r="271" spans="2:7" thickBot="1">
      <c r="B271" s="10">
        <v>73182400</v>
      </c>
      <c r="C271">
        <v>76101000</v>
      </c>
      <c r="D271" s="17">
        <v>72222031</v>
      </c>
      <c r="G271">
        <v>7218</v>
      </c>
    </row>
    <row r="272" spans="2:7" thickBot="1">
      <c r="B272" s="10">
        <v>73182900</v>
      </c>
      <c r="C272">
        <v>761090</v>
      </c>
      <c r="D272" s="17">
        <v>72222039</v>
      </c>
      <c r="G272">
        <v>7219</v>
      </c>
    </row>
    <row r="273" spans="2:7" thickBot="1">
      <c r="B273" s="10">
        <v>7326</v>
      </c>
      <c r="C273">
        <v>76109010</v>
      </c>
      <c r="D273" s="17">
        <v>72222081</v>
      </c>
      <c r="G273">
        <v>7220</v>
      </c>
    </row>
    <row r="274" spans="2:7" thickBot="1">
      <c r="B274" s="10">
        <v>73261100</v>
      </c>
      <c r="C274">
        <v>76109090</v>
      </c>
      <c r="D274" s="17">
        <v>72222089</v>
      </c>
      <c r="G274">
        <v>7222</v>
      </c>
    </row>
    <row r="275" spans="2:7" thickBot="1">
      <c r="B275" s="10">
        <v>732619</v>
      </c>
      <c r="C275">
        <v>76110000</v>
      </c>
      <c r="D275" s="17">
        <v>72223051</v>
      </c>
      <c r="G275">
        <v>7223</v>
      </c>
    </row>
    <row r="276" spans="2:7" thickBot="1">
      <c r="B276" s="10">
        <v>73262000</v>
      </c>
      <c r="C276">
        <v>7612</v>
      </c>
      <c r="D276" s="17">
        <v>72223091</v>
      </c>
      <c r="G276">
        <v>7224</v>
      </c>
    </row>
    <row r="277" spans="2:7" thickBot="1">
      <c r="B277" s="10">
        <v>73269030</v>
      </c>
      <c r="C277">
        <v>76130000</v>
      </c>
      <c r="D277" s="17">
        <v>72223097</v>
      </c>
      <c r="G277">
        <v>7225</v>
      </c>
    </row>
    <row r="278" spans="2:7" thickBot="1">
      <c r="B278" s="10">
        <v>73269040</v>
      </c>
      <c r="C278">
        <v>7614</v>
      </c>
      <c r="D278" s="17">
        <v>72224010</v>
      </c>
      <c r="G278">
        <v>7226</v>
      </c>
    </row>
    <row r="279" spans="2:7" thickBot="1">
      <c r="B279" s="10">
        <v>73269050</v>
      </c>
      <c r="C279">
        <v>76161000</v>
      </c>
      <c r="D279" s="17">
        <v>72224050</v>
      </c>
      <c r="G279">
        <v>7228</v>
      </c>
    </row>
    <row r="280" spans="2:7" thickBot="1">
      <c r="B280" s="10">
        <v>73269060</v>
      </c>
      <c r="C280">
        <v>76169100</v>
      </c>
      <c r="D280" s="17">
        <v>72224090</v>
      </c>
      <c r="G280">
        <v>7303</v>
      </c>
    </row>
    <row r="281" spans="2:7" thickBot="1">
      <c r="B281" s="10">
        <v>73269092</v>
      </c>
      <c r="C281">
        <v>76169910</v>
      </c>
      <c r="D281" s="17">
        <v>72230011</v>
      </c>
      <c r="G281">
        <v>7304</v>
      </c>
    </row>
    <row r="282" spans="2:7" thickBot="1">
      <c r="B282" s="10">
        <v>73269094</v>
      </c>
      <c r="C282">
        <v>76169990</v>
      </c>
      <c r="D282" s="17">
        <v>72230019</v>
      </c>
      <c r="G282">
        <v>7306</v>
      </c>
    </row>
    <row r="283" spans="2:7" thickBot="1">
      <c r="B283" s="10">
        <v>73269096</v>
      </c>
      <c r="D283" s="17">
        <v>72230091</v>
      </c>
      <c r="G283">
        <v>7307</v>
      </c>
    </row>
    <row r="284" spans="2:7" thickBot="1">
      <c r="B284" s="10">
        <v>73269098</v>
      </c>
      <c r="D284" s="17">
        <v>72230099</v>
      </c>
      <c r="G284">
        <v>7311</v>
      </c>
    </row>
    <row r="285" spans="2:7" thickBot="1">
      <c r="B285" s="18"/>
      <c r="D285" s="17">
        <v>72241010</v>
      </c>
      <c r="G285">
        <v>7318</v>
      </c>
    </row>
    <row r="286" spans="2:7" thickBot="1">
      <c r="B286" s="18"/>
      <c r="D286" s="17">
        <v>72241090</v>
      </c>
      <c r="G286">
        <v>7326</v>
      </c>
    </row>
    <row r="287" spans="2:7" thickBot="1">
      <c r="B287" s="18"/>
      <c r="D287" s="17">
        <v>72249002</v>
      </c>
    </row>
    <row r="288" spans="2:7" thickBot="1">
      <c r="B288" s="18"/>
      <c r="D288" s="17">
        <v>72249003</v>
      </c>
    </row>
    <row r="289" spans="4:4" thickBot="1">
      <c r="D289" s="17">
        <v>72249005</v>
      </c>
    </row>
    <row r="290" spans="4:4" thickBot="1">
      <c r="D290" s="17">
        <v>72249007</v>
      </c>
    </row>
    <row r="291" spans="4:4" thickBot="1">
      <c r="D291" s="17">
        <v>72249014</v>
      </c>
    </row>
    <row r="292" spans="4:4" thickBot="1">
      <c r="D292" s="17">
        <v>72249018</v>
      </c>
    </row>
    <row r="293" spans="4:4" thickBot="1">
      <c r="D293" s="17">
        <v>72249031</v>
      </c>
    </row>
    <row r="294" spans="4:4" thickBot="1">
      <c r="D294" s="17">
        <v>72249038</v>
      </c>
    </row>
    <row r="295" spans="4:4" thickBot="1">
      <c r="D295" s="17">
        <v>72249090</v>
      </c>
    </row>
    <row r="296" spans="4:4" thickBot="1">
      <c r="D296" s="17">
        <v>72251100</v>
      </c>
    </row>
    <row r="297" spans="4:4" thickBot="1">
      <c r="D297" s="17">
        <v>72251910</v>
      </c>
    </row>
    <row r="298" spans="4:4" thickBot="1">
      <c r="D298" s="17">
        <v>72251990</v>
      </c>
    </row>
    <row r="299" spans="4:4" thickBot="1">
      <c r="D299" s="17">
        <v>72253010</v>
      </c>
    </row>
    <row r="300" spans="4:4" thickBot="1">
      <c r="D300" s="17">
        <v>72253030</v>
      </c>
    </row>
    <row r="301" spans="4:4" thickBot="1">
      <c r="D301" s="17">
        <v>72253090</v>
      </c>
    </row>
    <row r="302" spans="4:4" thickBot="1">
      <c r="D302" s="17">
        <v>72254012</v>
      </c>
    </row>
    <row r="303" spans="4:4" thickBot="1">
      <c r="D303" s="17">
        <v>72254015</v>
      </c>
    </row>
    <row r="304" spans="4:4" thickBot="1">
      <c r="D304" s="17">
        <v>72254040</v>
      </c>
    </row>
    <row r="305" spans="4:4" thickBot="1">
      <c r="D305" s="17">
        <v>72254060</v>
      </c>
    </row>
    <row r="306" spans="4:4" thickBot="1">
      <c r="D306" s="17">
        <v>72254090</v>
      </c>
    </row>
    <row r="307" spans="4:4" thickBot="1">
      <c r="D307" s="17">
        <v>72255020</v>
      </c>
    </row>
    <row r="308" spans="4:4" thickBot="1">
      <c r="D308" s="17">
        <v>72255080</v>
      </c>
    </row>
    <row r="309" spans="4:4" thickBot="1">
      <c r="D309" s="17">
        <v>72259100</v>
      </c>
    </row>
    <row r="310" spans="4:4" thickBot="1">
      <c r="D310" s="17">
        <v>72259200</v>
      </c>
    </row>
    <row r="311" spans="4:4" thickBot="1">
      <c r="D311" s="17">
        <v>72259900</v>
      </c>
    </row>
    <row r="312" spans="4:4" thickBot="1">
      <c r="D312" s="17">
        <v>72261100</v>
      </c>
    </row>
    <row r="313" spans="4:4" thickBot="1">
      <c r="D313" s="17">
        <v>72261910</v>
      </c>
    </row>
    <row r="314" spans="4:4" thickBot="1">
      <c r="D314" s="17">
        <v>72261980</v>
      </c>
    </row>
    <row r="315" spans="4:4" thickBot="1">
      <c r="D315" s="17">
        <v>72262000</v>
      </c>
    </row>
    <row r="316" spans="4:4" thickBot="1">
      <c r="D316" s="17">
        <v>72269120</v>
      </c>
    </row>
    <row r="317" spans="4:4" thickBot="1">
      <c r="D317" s="17">
        <v>72269191</v>
      </c>
    </row>
    <row r="318" spans="4:4" thickBot="1">
      <c r="D318" s="17">
        <v>72269199</v>
      </c>
    </row>
    <row r="319" spans="4:4" thickBot="1">
      <c r="D319" s="17">
        <v>72269200</v>
      </c>
    </row>
    <row r="320" spans="4:4" thickBot="1">
      <c r="D320" s="17">
        <v>72269910</v>
      </c>
    </row>
    <row r="321" spans="4:4" thickBot="1">
      <c r="D321" s="17">
        <v>72269930</v>
      </c>
    </row>
    <row r="322" spans="4:4" thickBot="1">
      <c r="D322" s="17">
        <v>72269970</v>
      </c>
    </row>
    <row r="323" spans="4:4" thickBot="1">
      <c r="D323" s="17">
        <v>72271000</v>
      </c>
    </row>
    <row r="324" spans="4:4" thickBot="1">
      <c r="D324" s="17">
        <v>72272000</v>
      </c>
    </row>
    <row r="325" spans="4:4" thickBot="1">
      <c r="D325" s="17">
        <v>72279010</v>
      </c>
    </row>
    <row r="326" spans="4:4" thickBot="1">
      <c r="D326" s="17">
        <v>72279050</v>
      </c>
    </row>
    <row r="327" spans="4:4" thickBot="1">
      <c r="D327" s="17">
        <v>72279095</v>
      </c>
    </row>
    <row r="328" spans="4:4" thickBot="1">
      <c r="D328" s="17">
        <v>72281020</v>
      </c>
    </row>
    <row r="329" spans="4:4" thickBot="1">
      <c r="D329" s="17">
        <v>72281050</v>
      </c>
    </row>
    <row r="330" spans="4:4" thickBot="1">
      <c r="D330" s="17">
        <v>72281090</v>
      </c>
    </row>
    <row r="331" spans="4:4" thickBot="1">
      <c r="D331" s="17">
        <v>72282010</v>
      </c>
    </row>
    <row r="332" spans="4:4" thickBot="1">
      <c r="D332" s="17">
        <v>72282091</v>
      </c>
    </row>
    <row r="333" spans="4:4" thickBot="1">
      <c r="D333" s="17">
        <v>72282099</v>
      </c>
    </row>
    <row r="334" spans="4:4" thickBot="1">
      <c r="D334" s="17">
        <v>72283020</v>
      </c>
    </row>
    <row r="335" spans="4:4" thickBot="1">
      <c r="D335" s="17">
        <v>72283041</v>
      </c>
    </row>
    <row r="336" spans="4:4" thickBot="1">
      <c r="D336" s="17">
        <v>72283049</v>
      </c>
    </row>
    <row r="337" spans="4:4" thickBot="1">
      <c r="D337" s="17">
        <v>72283061</v>
      </c>
    </row>
    <row r="338" spans="4:4" thickBot="1">
      <c r="D338" s="17">
        <v>72283069</v>
      </c>
    </row>
    <row r="339" spans="4:4" thickBot="1">
      <c r="D339" s="17">
        <v>72283070</v>
      </c>
    </row>
    <row r="340" spans="4:4" thickBot="1">
      <c r="D340" s="17">
        <v>72283089</v>
      </c>
    </row>
    <row r="341" spans="4:4" thickBot="1">
      <c r="D341" s="17">
        <v>72284010</v>
      </c>
    </row>
    <row r="342" spans="4:4" thickBot="1">
      <c r="D342" s="17">
        <v>72284090</v>
      </c>
    </row>
    <row r="343" spans="4:4" thickBot="1">
      <c r="D343" s="17">
        <v>72285020</v>
      </c>
    </row>
    <row r="344" spans="4:4" thickBot="1">
      <c r="D344" s="17">
        <v>72285040</v>
      </c>
    </row>
    <row r="345" spans="4:4" thickBot="1">
      <c r="D345" s="17">
        <v>72285061</v>
      </c>
    </row>
    <row r="346" spans="4:4" thickBot="1">
      <c r="D346" s="17">
        <v>72285069</v>
      </c>
    </row>
    <row r="347" spans="4:4" thickBot="1">
      <c r="D347" s="17">
        <v>72285080</v>
      </c>
    </row>
    <row r="348" spans="4:4" thickBot="1">
      <c r="D348" s="17">
        <v>72286020</v>
      </c>
    </row>
    <row r="349" spans="4:4" thickBot="1">
      <c r="D349" s="17">
        <v>72286080</v>
      </c>
    </row>
    <row r="350" spans="4:4" thickBot="1">
      <c r="D350" s="17">
        <v>72287010</v>
      </c>
    </row>
    <row r="351" spans="4:4" thickBot="1">
      <c r="D351" s="17">
        <v>72287090</v>
      </c>
    </row>
    <row r="352" spans="4:4" thickBot="1">
      <c r="D352" s="17">
        <v>72288000</v>
      </c>
    </row>
    <row r="353" spans="4:4" thickBot="1">
      <c r="D353" s="17">
        <v>72292000</v>
      </c>
    </row>
    <row r="354" spans="4:4" thickBot="1">
      <c r="D354" s="17">
        <v>72299020</v>
      </c>
    </row>
    <row r="355" spans="4:4" thickBot="1">
      <c r="D355" s="17">
        <v>72299050</v>
      </c>
    </row>
    <row r="356" spans="4:4" thickBot="1">
      <c r="D356" s="17">
        <v>72299090</v>
      </c>
    </row>
    <row r="357" spans="4:4" thickBot="1">
      <c r="D357" s="17">
        <v>73011000</v>
      </c>
    </row>
    <row r="358" spans="4:4" thickBot="1">
      <c r="D358" s="17">
        <v>73012000</v>
      </c>
    </row>
    <row r="359" spans="4:4" thickBot="1">
      <c r="D359" s="17">
        <v>73021010</v>
      </c>
    </row>
    <row r="360" spans="4:4" thickBot="1">
      <c r="D360" s="17">
        <v>73021022</v>
      </c>
    </row>
    <row r="361" spans="4:4" thickBot="1">
      <c r="D361" s="17">
        <v>73021028</v>
      </c>
    </row>
    <row r="362" spans="4:4" thickBot="1">
      <c r="D362" s="17">
        <v>73021040</v>
      </c>
    </row>
    <row r="363" spans="4:4" thickBot="1">
      <c r="D363" s="17">
        <v>73021050</v>
      </c>
    </row>
    <row r="364" spans="4:4" thickBot="1">
      <c r="D364" s="17">
        <v>73021090</v>
      </c>
    </row>
    <row r="365" spans="4:4" thickBot="1">
      <c r="D365" s="17">
        <v>73023000</v>
      </c>
    </row>
    <row r="366" spans="4:4" thickBot="1">
      <c r="D366" s="17">
        <v>73024000</v>
      </c>
    </row>
    <row r="367" spans="4:4" thickBot="1">
      <c r="D367" s="17">
        <v>73029000</v>
      </c>
    </row>
    <row r="368" spans="4:4" thickBot="1">
      <c r="D368" s="16">
        <v>73030010</v>
      </c>
    </row>
    <row r="369" spans="4:4" thickBot="1">
      <c r="D369" s="16">
        <v>73030090</v>
      </c>
    </row>
    <row r="370" spans="4:4" thickBot="1">
      <c r="D370" s="17">
        <v>73041100</v>
      </c>
    </row>
    <row r="371" spans="4:4" thickBot="1">
      <c r="D371" s="17">
        <v>73041910</v>
      </c>
    </row>
    <row r="372" spans="4:4" thickBot="1">
      <c r="D372" s="17">
        <v>73041930</v>
      </c>
    </row>
    <row r="373" spans="4:4" thickBot="1">
      <c r="D373" s="17">
        <v>73041990</v>
      </c>
    </row>
    <row r="374" spans="4:4" thickBot="1">
      <c r="D374" s="17">
        <v>73042200</v>
      </c>
    </row>
    <row r="375" spans="4:4" thickBot="1">
      <c r="D375" s="17">
        <v>73042300</v>
      </c>
    </row>
    <row r="376" spans="4:4" thickBot="1">
      <c r="D376" s="17">
        <v>73042400</v>
      </c>
    </row>
    <row r="377" spans="4:4" thickBot="1">
      <c r="D377" s="17">
        <v>73042910</v>
      </c>
    </row>
    <row r="378" spans="4:4" thickBot="1">
      <c r="D378" s="17">
        <v>73042930</v>
      </c>
    </row>
    <row r="379" spans="4:4" thickBot="1">
      <c r="D379" s="17">
        <v>73042990</v>
      </c>
    </row>
    <row r="380" spans="4:4" thickBot="1">
      <c r="D380" s="17">
        <v>73043120</v>
      </c>
    </row>
    <row r="381" spans="4:4" thickBot="1">
      <c r="D381" s="17">
        <v>73043180</v>
      </c>
    </row>
    <row r="382" spans="4:4" thickBot="1">
      <c r="D382" s="17">
        <v>73043950</v>
      </c>
    </row>
    <row r="383" spans="4:4" thickBot="1">
      <c r="D383" s="17">
        <v>73043982</v>
      </c>
    </row>
    <row r="384" spans="4:4" thickBot="1">
      <c r="D384" s="17">
        <v>73043983</v>
      </c>
    </row>
    <row r="385" spans="4:4" thickBot="1">
      <c r="D385" s="17">
        <v>73043988</v>
      </c>
    </row>
    <row r="386" spans="4:4" thickBot="1">
      <c r="D386" s="17">
        <v>73044100</v>
      </c>
    </row>
    <row r="387" spans="4:4" thickBot="1">
      <c r="D387" s="17">
        <v>73044983</v>
      </c>
    </row>
    <row r="388" spans="4:4" thickBot="1">
      <c r="D388" s="17">
        <v>73044985</v>
      </c>
    </row>
    <row r="389" spans="4:4" thickBot="1">
      <c r="D389" s="17">
        <v>73044989</v>
      </c>
    </row>
    <row r="390" spans="4:4" thickBot="1">
      <c r="D390" s="17">
        <v>73045110</v>
      </c>
    </row>
    <row r="391" spans="4:4" thickBot="1">
      <c r="D391" s="17">
        <v>73045181</v>
      </c>
    </row>
    <row r="392" spans="4:4" thickBot="1">
      <c r="D392" s="17">
        <v>73045189</v>
      </c>
    </row>
    <row r="393" spans="4:4" thickBot="1">
      <c r="D393" s="17">
        <v>73045930</v>
      </c>
    </row>
    <row r="394" spans="4:4" thickBot="1">
      <c r="D394" s="17">
        <v>73045982</v>
      </c>
    </row>
    <row r="395" spans="4:4" thickBot="1">
      <c r="D395" s="17">
        <v>73045983</v>
      </c>
    </row>
    <row r="396" spans="4:4" thickBot="1">
      <c r="D396" s="17">
        <v>73045989</v>
      </c>
    </row>
    <row r="397" spans="4:4" thickBot="1">
      <c r="D397" s="17">
        <v>73049000</v>
      </c>
    </row>
    <row r="398" spans="4:4" thickBot="1">
      <c r="D398" s="17">
        <v>73051100</v>
      </c>
    </row>
    <row r="399" spans="4:4" thickBot="1">
      <c r="D399" s="17">
        <v>73051200</v>
      </c>
    </row>
    <row r="400" spans="4:4" thickBot="1">
      <c r="D400" s="17">
        <v>73051900</v>
      </c>
    </row>
    <row r="401" spans="4:4" thickBot="1">
      <c r="D401" s="17">
        <v>73052000</v>
      </c>
    </row>
    <row r="402" spans="4:4" thickBot="1">
      <c r="D402" s="17">
        <v>73053100</v>
      </c>
    </row>
    <row r="403" spans="4:4" thickBot="1">
      <c r="D403" s="17">
        <v>73053900</v>
      </c>
    </row>
    <row r="404" spans="4:4" thickBot="1">
      <c r="D404" s="17">
        <v>73059000</v>
      </c>
    </row>
    <row r="405" spans="4:4" thickBot="1">
      <c r="D405" s="17">
        <v>73061100</v>
      </c>
    </row>
    <row r="406" spans="4:4" thickBot="1">
      <c r="D406" s="17">
        <v>73061900</v>
      </c>
    </row>
    <row r="407" spans="4:4" thickBot="1">
      <c r="D407" s="17">
        <v>73062100</v>
      </c>
    </row>
    <row r="408" spans="4:4" thickBot="1">
      <c r="D408" s="17">
        <v>73062900</v>
      </c>
    </row>
    <row r="409" spans="4:4" thickBot="1">
      <c r="D409" s="17">
        <v>73063012</v>
      </c>
    </row>
    <row r="410" spans="4:4" thickBot="1">
      <c r="D410" s="17">
        <v>73063018</v>
      </c>
    </row>
    <row r="411" spans="4:4" thickBot="1">
      <c r="D411" s="17">
        <v>73063041</v>
      </c>
    </row>
    <row r="412" spans="4:4" thickBot="1">
      <c r="D412" s="17">
        <v>73063049</v>
      </c>
    </row>
    <row r="413" spans="4:4" thickBot="1">
      <c r="D413" s="17">
        <v>73063072</v>
      </c>
    </row>
    <row r="414" spans="4:4" thickBot="1">
      <c r="D414" s="17">
        <v>73063077</v>
      </c>
    </row>
    <row r="415" spans="4:4" thickBot="1">
      <c r="D415" s="17">
        <v>73063080</v>
      </c>
    </row>
    <row r="416" spans="4:4" thickBot="1">
      <c r="D416" s="17">
        <v>73064020</v>
      </c>
    </row>
    <row r="417" spans="4:4" thickBot="1">
      <c r="D417" s="17">
        <v>73064080</v>
      </c>
    </row>
    <row r="418" spans="4:4" thickBot="1">
      <c r="D418" s="17">
        <v>73065021</v>
      </c>
    </row>
    <row r="419" spans="4:4" thickBot="1">
      <c r="D419" s="17">
        <v>73065029</v>
      </c>
    </row>
    <row r="420" spans="4:4" thickBot="1">
      <c r="D420" s="17">
        <v>73065080</v>
      </c>
    </row>
    <row r="421" spans="4:4" thickBot="1">
      <c r="D421" s="17">
        <v>73066110</v>
      </c>
    </row>
    <row r="422" spans="4:4" thickBot="1">
      <c r="D422" s="17">
        <v>73066192</v>
      </c>
    </row>
    <row r="423" spans="4:4" thickBot="1">
      <c r="D423" s="17">
        <v>73066199</v>
      </c>
    </row>
    <row r="424" spans="4:4" thickBot="1">
      <c r="D424" s="17">
        <v>73066910</v>
      </c>
    </row>
    <row r="425" spans="4:4" thickBot="1">
      <c r="D425" s="17">
        <v>73066990</v>
      </c>
    </row>
    <row r="426" spans="4:4" thickBot="1">
      <c r="D426" s="17">
        <v>73069000</v>
      </c>
    </row>
    <row r="427" spans="4:4" thickBot="1">
      <c r="D427" s="16">
        <v>73071110</v>
      </c>
    </row>
    <row r="428" spans="4:4" thickBot="1">
      <c r="D428" s="16">
        <v>73071190</v>
      </c>
    </row>
    <row r="429" spans="4:4" thickBot="1">
      <c r="D429" s="16">
        <v>73071910</v>
      </c>
    </row>
    <row r="430" spans="4:4" thickBot="1">
      <c r="D430" s="17">
        <v>73071990</v>
      </c>
    </row>
    <row r="431" spans="4:4" thickBot="1">
      <c r="D431" s="17">
        <v>73072100</v>
      </c>
    </row>
    <row r="432" spans="4:4" thickBot="1">
      <c r="D432" s="17">
        <v>73072210</v>
      </c>
    </row>
    <row r="433" spans="4:4" thickBot="1">
      <c r="D433" s="17">
        <v>73072290</v>
      </c>
    </row>
    <row r="434" spans="4:4" thickBot="1">
      <c r="D434" s="17">
        <v>73072310</v>
      </c>
    </row>
    <row r="435" spans="4:4" thickBot="1">
      <c r="D435" s="17">
        <v>73072390</v>
      </c>
    </row>
    <row r="436" spans="4:4" thickBot="1">
      <c r="D436" s="17">
        <v>73072910</v>
      </c>
    </row>
    <row r="437" spans="4:4" thickBot="1">
      <c r="D437" s="17">
        <v>73072980</v>
      </c>
    </row>
    <row r="438" spans="4:4" thickBot="1">
      <c r="D438" s="17">
        <v>73079100</v>
      </c>
    </row>
    <row r="439" spans="4:4" thickBot="1">
      <c r="D439" s="17">
        <v>73079210</v>
      </c>
    </row>
    <row r="440" spans="4:4" thickBot="1">
      <c r="D440" s="17">
        <v>73079290</v>
      </c>
    </row>
    <row r="441" spans="4:4" thickBot="1">
      <c r="D441" s="17">
        <v>73079311</v>
      </c>
    </row>
    <row r="442" spans="4:4" thickBot="1">
      <c r="D442" s="17">
        <v>73079319</v>
      </c>
    </row>
    <row r="443" spans="4:4" thickBot="1">
      <c r="D443" s="17">
        <v>73079391</v>
      </c>
    </row>
    <row r="444" spans="4:4" thickBot="1">
      <c r="D444" s="17">
        <v>73079399</v>
      </c>
    </row>
    <row r="445" spans="4:4" thickBot="1">
      <c r="D445" s="17">
        <v>73079910</v>
      </c>
    </row>
    <row r="446" spans="4:4" thickBot="1">
      <c r="D446" s="17">
        <v>73079980</v>
      </c>
    </row>
    <row r="447" spans="4:4" thickBot="1">
      <c r="D447" s="17">
        <v>73081000</v>
      </c>
    </row>
    <row r="448" spans="4:4" thickBot="1">
      <c r="D448" s="17">
        <v>73082000</v>
      </c>
    </row>
    <row r="449" spans="4:4" thickBot="1">
      <c r="D449" s="17">
        <v>73083000</v>
      </c>
    </row>
    <row r="450" spans="4:4" thickBot="1">
      <c r="D450" s="17">
        <v>73084000</v>
      </c>
    </row>
    <row r="451" spans="4:4" thickBot="1">
      <c r="D451" s="17">
        <v>73089051</v>
      </c>
    </row>
    <row r="452" spans="4:4" thickBot="1">
      <c r="D452" s="17">
        <v>73089059</v>
      </c>
    </row>
    <row r="453" spans="4:4" thickBot="1">
      <c r="D453" s="17">
        <v>73089098</v>
      </c>
    </row>
    <row r="454" spans="4:4" thickBot="1">
      <c r="D454" s="17">
        <v>73090010</v>
      </c>
    </row>
    <row r="455" spans="4:4" thickBot="1">
      <c r="D455" s="17">
        <v>73090030</v>
      </c>
    </row>
    <row r="456" spans="4:4" thickBot="1">
      <c r="D456" s="17">
        <v>73090051</v>
      </c>
    </row>
    <row r="457" spans="4:4" thickBot="1">
      <c r="D457" s="17">
        <v>73090059</v>
      </c>
    </row>
    <row r="458" spans="4:4" thickBot="1">
      <c r="D458" s="17">
        <v>73090090</v>
      </c>
    </row>
    <row r="459" spans="4:4" thickBot="1">
      <c r="D459" s="17">
        <v>73101000</v>
      </c>
    </row>
    <row r="460" spans="4:4" thickBot="1">
      <c r="D460" s="17">
        <v>73102111</v>
      </c>
    </row>
    <row r="461" spans="4:4" thickBot="1">
      <c r="D461" s="17">
        <v>73102119</v>
      </c>
    </row>
    <row r="462" spans="4:4" thickBot="1">
      <c r="D462" s="17">
        <v>73102191</v>
      </c>
    </row>
    <row r="463" spans="4:4" thickBot="1">
      <c r="D463" s="17">
        <v>73102199</v>
      </c>
    </row>
    <row r="464" spans="4:4" thickBot="1">
      <c r="D464" s="17">
        <v>73102910</v>
      </c>
    </row>
    <row r="465" spans="4:4" thickBot="1">
      <c r="D465" s="17">
        <v>73102990</v>
      </c>
    </row>
    <row r="466" spans="4:4" thickBot="1">
      <c r="D466" s="17">
        <v>73110011</v>
      </c>
    </row>
    <row r="467" spans="4:4" thickBot="1">
      <c r="D467" s="17">
        <v>73110013</v>
      </c>
    </row>
    <row r="468" spans="4:4" thickBot="1">
      <c r="D468" s="17">
        <v>73110019</v>
      </c>
    </row>
    <row r="469" spans="4:4" thickBot="1">
      <c r="D469" s="17">
        <v>73110030</v>
      </c>
    </row>
    <row r="470" spans="4:4" thickBot="1">
      <c r="D470" s="17">
        <v>73110091</v>
      </c>
    </row>
    <row r="471" spans="4:4" thickBot="1">
      <c r="D471" s="17">
        <v>73110099</v>
      </c>
    </row>
    <row r="472" spans="4:4" thickBot="1">
      <c r="D472" s="17">
        <v>73181100</v>
      </c>
    </row>
    <row r="473" spans="4:4" thickBot="1">
      <c r="D473" s="17">
        <v>73181210</v>
      </c>
    </row>
    <row r="474" spans="4:4" thickBot="1">
      <c r="D474" s="17">
        <v>73181290</v>
      </c>
    </row>
    <row r="475" spans="4:4" thickBot="1">
      <c r="D475" s="17">
        <v>73181300</v>
      </c>
    </row>
    <row r="476" spans="4:4" thickBot="1">
      <c r="D476" s="17">
        <v>73181410</v>
      </c>
    </row>
    <row r="477" spans="4:4" thickBot="1">
      <c r="D477" s="17">
        <v>73181491</v>
      </c>
    </row>
    <row r="478" spans="4:4" thickBot="1">
      <c r="D478" s="17">
        <v>73181499</v>
      </c>
    </row>
    <row r="479" spans="4:4" thickBot="1">
      <c r="D479" s="17">
        <v>73181520</v>
      </c>
    </row>
    <row r="480" spans="4:4" thickBot="1">
      <c r="D480" s="17">
        <v>73181535</v>
      </c>
    </row>
    <row r="481" spans="4:4" thickBot="1">
      <c r="D481" s="17">
        <v>73181542</v>
      </c>
    </row>
    <row r="482" spans="4:4" thickBot="1">
      <c r="D482" s="17">
        <v>73181548</v>
      </c>
    </row>
    <row r="483" spans="4:4" thickBot="1">
      <c r="D483" s="17">
        <v>73181552</v>
      </c>
    </row>
    <row r="484" spans="4:4" thickBot="1">
      <c r="D484" s="17">
        <v>73181558</v>
      </c>
    </row>
    <row r="485" spans="4:4" thickBot="1">
      <c r="D485" s="17">
        <v>73181562</v>
      </c>
    </row>
    <row r="486" spans="4:4" thickBot="1">
      <c r="D486" s="17">
        <v>73181568</v>
      </c>
    </row>
    <row r="487" spans="4:4" thickBot="1">
      <c r="D487" s="17">
        <v>73181575</v>
      </c>
    </row>
    <row r="488" spans="4:4" thickBot="1">
      <c r="D488" s="17">
        <v>73181582</v>
      </c>
    </row>
    <row r="489" spans="4:4" thickBot="1">
      <c r="D489" s="17">
        <v>73181588</v>
      </c>
    </row>
    <row r="490" spans="4:4" thickBot="1">
      <c r="D490" s="17">
        <v>73181595</v>
      </c>
    </row>
    <row r="491" spans="4:4" thickBot="1">
      <c r="D491" s="17">
        <v>73181631</v>
      </c>
    </row>
    <row r="492" spans="4:4" thickBot="1">
      <c r="D492" s="17">
        <v>73181639</v>
      </c>
    </row>
    <row r="493" spans="4:4" thickBot="1">
      <c r="D493" s="17">
        <v>73181640</v>
      </c>
    </row>
    <row r="494" spans="4:4" thickBot="1">
      <c r="D494" s="17">
        <v>73181660</v>
      </c>
    </row>
    <row r="495" spans="4:4" thickBot="1">
      <c r="D495" s="17">
        <v>73181692</v>
      </c>
    </row>
    <row r="496" spans="4:4" thickBot="1">
      <c r="D496" s="17">
        <v>73181699</v>
      </c>
    </row>
    <row r="497" spans="4:4" thickBot="1">
      <c r="D497" s="17">
        <v>73181900</v>
      </c>
    </row>
    <row r="498" spans="4:4" thickBot="1">
      <c r="D498" s="17">
        <v>73182100</v>
      </c>
    </row>
    <row r="499" spans="4:4" thickBot="1">
      <c r="D499" s="17">
        <v>73182200</v>
      </c>
    </row>
    <row r="500" spans="4:4" thickBot="1">
      <c r="D500" s="17">
        <v>73182300</v>
      </c>
    </row>
    <row r="501" spans="4:4" thickBot="1">
      <c r="D501" s="17">
        <v>73182400</v>
      </c>
    </row>
    <row r="502" spans="4:4" thickBot="1">
      <c r="D502" s="17">
        <v>73182900</v>
      </c>
    </row>
    <row r="503" spans="4:4" thickBot="1">
      <c r="D503" s="17">
        <v>73261100</v>
      </c>
    </row>
    <row r="504" spans="4:4" thickBot="1">
      <c r="D504" s="17">
        <v>73261910</v>
      </c>
    </row>
    <row r="505" spans="4:4" thickBot="1">
      <c r="D505" s="17">
        <v>73261990</v>
      </c>
    </row>
    <row r="506" spans="4:4" thickBot="1">
      <c r="D506" s="17">
        <v>73262000</v>
      </c>
    </row>
    <row r="507" spans="4:4" thickBot="1">
      <c r="D507" s="17">
        <v>73269030</v>
      </c>
    </row>
    <row r="508" spans="4:4" thickBot="1">
      <c r="D508" s="17">
        <v>73269040</v>
      </c>
    </row>
    <row r="509" spans="4:4" thickBot="1">
      <c r="D509" s="17">
        <v>73269050</v>
      </c>
    </row>
    <row r="510" spans="4:4" thickBot="1">
      <c r="D510" s="17">
        <v>73269060</v>
      </c>
    </row>
    <row r="511" spans="4:4" thickBot="1">
      <c r="D511" s="17">
        <v>73269092</v>
      </c>
    </row>
    <row r="512" spans="4:4" thickBot="1">
      <c r="D512" s="17">
        <v>73269094</v>
      </c>
    </row>
    <row r="513" spans="4:4" thickBot="1">
      <c r="D513" s="17">
        <v>73269096</v>
      </c>
    </row>
    <row r="514" spans="4:4" thickBot="1">
      <c r="D514" s="17">
        <v>73269098</v>
      </c>
    </row>
    <row r="515" spans="4:4" thickBot="1">
      <c r="D515" s="17">
        <v>76011010</v>
      </c>
    </row>
    <row r="516" spans="4:4" thickBot="1">
      <c r="D516" s="17">
        <v>76011090</v>
      </c>
    </row>
    <row r="517" spans="4:4" thickBot="1">
      <c r="D517" s="17">
        <v>76012030</v>
      </c>
    </row>
    <row r="518" spans="4:4" thickBot="1">
      <c r="D518" s="17">
        <v>76012040</v>
      </c>
    </row>
    <row r="519" spans="4:4" thickBot="1">
      <c r="D519" s="17">
        <v>76012080</v>
      </c>
    </row>
    <row r="520" spans="4:4" thickBot="1">
      <c r="D520" s="17">
        <v>76031000</v>
      </c>
    </row>
    <row r="521" spans="4:4" thickBot="1">
      <c r="D521" s="17">
        <v>76032000</v>
      </c>
    </row>
    <row r="522" spans="4:4" thickBot="1">
      <c r="D522" s="17">
        <v>76041010</v>
      </c>
    </row>
    <row r="523" spans="4:4" thickBot="1">
      <c r="D523" s="17">
        <v>76041090</v>
      </c>
    </row>
    <row r="524" spans="4:4" thickBot="1">
      <c r="D524" s="17">
        <v>76042100</v>
      </c>
    </row>
    <row r="525" spans="4:4" thickBot="1">
      <c r="D525" s="17">
        <v>76042910</v>
      </c>
    </row>
    <row r="526" spans="4:4" thickBot="1">
      <c r="D526" s="17">
        <v>76042990</v>
      </c>
    </row>
    <row r="527" spans="4:4" thickBot="1">
      <c r="D527" s="17">
        <v>76051100</v>
      </c>
    </row>
    <row r="528" spans="4:4" thickBot="1">
      <c r="D528" s="17">
        <v>76051900</v>
      </c>
    </row>
    <row r="529" spans="4:4" thickBot="1">
      <c r="D529" s="17">
        <v>76052100</v>
      </c>
    </row>
    <row r="530" spans="4:4" thickBot="1">
      <c r="D530" s="17">
        <v>76052900</v>
      </c>
    </row>
    <row r="531" spans="4:4" thickBot="1">
      <c r="D531" s="17">
        <v>76061130</v>
      </c>
    </row>
    <row r="532" spans="4:4" thickBot="1">
      <c r="D532" s="17">
        <v>76061150</v>
      </c>
    </row>
    <row r="533" spans="4:4" thickBot="1">
      <c r="D533" s="17">
        <v>76061191</v>
      </c>
    </row>
    <row r="534" spans="4:4" thickBot="1">
      <c r="D534" s="17">
        <v>76061193</v>
      </c>
    </row>
    <row r="535" spans="4:4" thickBot="1">
      <c r="D535" s="17">
        <v>76061199</v>
      </c>
    </row>
    <row r="536" spans="4:4" thickBot="1">
      <c r="D536" s="17">
        <v>76061211</v>
      </c>
    </row>
    <row r="537" spans="4:4" thickBot="1">
      <c r="D537" s="17">
        <v>76061219</v>
      </c>
    </row>
    <row r="538" spans="4:4" thickBot="1">
      <c r="D538" s="17">
        <v>76061230</v>
      </c>
    </row>
    <row r="539" spans="4:4" thickBot="1">
      <c r="D539" s="17">
        <v>76061250</v>
      </c>
    </row>
    <row r="540" spans="4:4" thickBot="1">
      <c r="D540" s="17">
        <v>76061292</v>
      </c>
    </row>
    <row r="541" spans="4:4" thickBot="1">
      <c r="D541" s="17">
        <v>76061293</v>
      </c>
    </row>
    <row r="542" spans="4:4" thickBot="1">
      <c r="D542" s="17">
        <v>76061299</v>
      </c>
    </row>
    <row r="543" spans="4:4" thickBot="1">
      <c r="D543" s="17">
        <v>76069100</v>
      </c>
    </row>
    <row r="544" spans="4:4" thickBot="1">
      <c r="D544" s="17">
        <v>76069200</v>
      </c>
    </row>
    <row r="545" spans="4:4" thickBot="1">
      <c r="D545" s="17">
        <v>76071111</v>
      </c>
    </row>
    <row r="546" spans="4:4" thickBot="1">
      <c r="D546" s="17">
        <v>76071119</v>
      </c>
    </row>
    <row r="547" spans="4:4" thickBot="1">
      <c r="D547" s="17">
        <v>76071190</v>
      </c>
    </row>
    <row r="548" spans="4:4" thickBot="1">
      <c r="D548" s="17">
        <v>76071910</v>
      </c>
    </row>
    <row r="549" spans="4:4" thickBot="1">
      <c r="D549" s="17">
        <v>76071990</v>
      </c>
    </row>
    <row r="550" spans="4:4" thickBot="1">
      <c r="D550" s="17">
        <v>76072010</v>
      </c>
    </row>
    <row r="551" spans="4:4" thickBot="1">
      <c r="D551" s="17">
        <v>76072091</v>
      </c>
    </row>
    <row r="552" spans="4:4" thickBot="1">
      <c r="D552" s="17">
        <v>76072099</v>
      </c>
    </row>
    <row r="553" spans="4:4" thickBot="1">
      <c r="D553" s="17">
        <v>76081000</v>
      </c>
    </row>
    <row r="554" spans="4:4" thickBot="1">
      <c r="D554" s="17">
        <v>76082020</v>
      </c>
    </row>
    <row r="555" spans="4:4" thickBot="1">
      <c r="D555" s="17">
        <v>76082081</v>
      </c>
    </row>
    <row r="556" spans="4:4" thickBot="1">
      <c r="D556" s="17">
        <v>76082089</v>
      </c>
    </row>
    <row r="557" spans="4:4" thickBot="1">
      <c r="D557" s="17">
        <v>76090000</v>
      </c>
    </row>
    <row r="558" spans="4:4" thickBot="1">
      <c r="D558" s="17">
        <v>76101000</v>
      </c>
    </row>
    <row r="559" spans="4:4" thickBot="1">
      <c r="D559" s="17">
        <v>76109010</v>
      </c>
    </row>
    <row r="560" spans="4:4" thickBot="1">
      <c r="D560" s="17">
        <v>76109090</v>
      </c>
    </row>
    <row r="561" spans="2:4" thickBot="1">
      <c r="D561" s="17">
        <v>76110000</v>
      </c>
    </row>
    <row r="562" spans="2:4" thickBot="1">
      <c r="B562" s="20" t="s">
        <v>15</v>
      </c>
      <c r="D562" s="17" t="s">
        <v>15</v>
      </c>
    </row>
    <row r="563" spans="2:4" thickBot="1">
      <c r="B563" s="20" t="s">
        <v>11</v>
      </c>
      <c r="D563" s="17" t="s">
        <v>11</v>
      </c>
    </row>
    <row r="564" spans="2:4" thickBot="1">
      <c r="B564" s="20" t="s">
        <v>14</v>
      </c>
      <c r="D564" s="17" t="s">
        <v>18</v>
      </c>
    </row>
    <row r="565" spans="2:4" thickBot="1">
      <c r="B565" s="20">
        <v>25238000</v>
      </c>
      <c r="D565" s="17" t="s">
        <v>14</v>
      </c>
    </row>
    <row r="566" spans="2:4" thickBot="1">
      <c r="D566" s="17">
        <v>76121000</v>
      </c>
    </row>
    <row r="567" spans="2:4" thickBot="1">
      <c r="D567" s="17">
        <v>76129020</v>
      </c>
    </row>
    <row r="568" spans="2:4" thickBot="1">
      <c r="D568" s="17">
        <v>76129030</v>
      </c>
    </row>
    <row r="569" spans="2:4" thickBot="1">
      <c r="D569" s="17">
        <v>76129080</v>
      </c>
    </row>
    <row r="570" spans="2:4" thickBot="1">
      <c r="D570" s="17">
        <v>76130000</v>
      </c>
    </row>
    <row r="571" spans="2:4" thickBot="1">
      <c r="D571" s="17">
        <v>76141000</v>
      </c>
    </row>
    <row r="572" spans="2:4" thickBot="1">
      <c r="D572" s="17">
        <v>76149000</v>
      </c>
    </row>
    <row r="573" spans="2:4" thickBot="1">
      <c r="D573" s="17">
        <v>76161000</v>
      </c>
    </row>
    <row r="574" spans="2:4" thickBot="1">
      <c r="D574" s="17">
        <v>76169100</v>
      </c>
    </row>
    <row r="575" spans="2:4" thickBot="1">
      <c r="D575" s="17">
        <v>76169910</v>
      </c>
    </row>
    <row r="576" spans="2:4" thickBot="1">
      <c r="D576" s="17">
        <v>76169990</v>
      </c>
    </row>
    <row r="577" ht="14.5"/>
  </sheetData>
  <sortState xmlns:xlrd2="http://schemas.microsoft.com/office/spreadsheetml/2017/richdata2" ref="C5:C577">
    <sortCondition ref="C5:C577"/>
  </sortState>
  <conditionalFormatting sqref="D72 C283:D561 C567:D1048576 D562:D566 C563:C566 D5:D63 D74:D282">
    <cfRule type="duplicateValues" dxfId="0" priority="2"/>
  </conditionalFormatting>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Lapas4"/>
  <dimension ref="B1:F121"/>
  <sheetViews>
    <sheetView topLeftCell="A56" workbookViewId="0">
      <selection activeCell="L3" sqref="L3:L287"/>
    </sheetView>
  </sheetViews>
  <sheetFormatPr defaultRowHeight="14.5"/>
  <cols>
    <col min="3" max="3" width="8.453125" customWidth="1"/>
  </cols>
  <sheetData>
    <row r="1" spans="2:6" ht="15" thickBot="1">
      <c r="B1" s="11" t="s">
        <v>157</v>
      </c>
      <c r="C1" t="s">
        <v>12</v>
      </c>
      <c r="F1" t="s">
        <v>12</v>
      </c>
    </row>
    <row r="2" spans="2:6" ht="15" thickBot="1">
      <c r="B2" s="12" t="s">
        <v>158</v>
      </c>
      <c r="C2" t="s">
        <v>16</v>
      </c>
      <c r="F2" t="s">
        <v>16</v>
      </c>
    </row>
    <row r="3" spans="2:6" ht="15" thickBot="1">
      <c r="B3" s="12" t="s">
        <v>22</v>
      </c>
      <c r="C3" t="s">
        <v>22</v>
      </c>
      <c r="F3" t="s">
        <v>22</v>
      </c>
    </row>
    <row r="4" spans="2:6" ht="28.5" thickBot="1">
      <c r="B4" s="12" t="s">
        <v>23</v>
      </c>
      <c r="C4" t="s">
        <v>23</v>
      </c>
      <c r="F4" t="s">
        <v>23</v>
      </c>
    </row>
    <row r="5" spans="2:6" ht="15" thickBot="1">
      <c r="B5" s="12" t="s">
        <v>159</v>
      </c>
      <c r="C5" t="s">
        <v>26</v>
      </c>
      <c r="F5" t="s">
        <v>26</v>
      </c>
    </row>
    <row r="6" spans="2:6" ht="28.5" thickBot="1">
      <c r="B6" s="12" t="s">
        <v>160</v>
      </c>
      <c r="C6" t="s">
        <v>27</v>
      </c>
      <c r="F6" t="s">
        <v>27</v>
      </c>
    </row>
    <row r="7" spans="2:6" ht="28.5" thickBot="1">
      <c r="B7" s="12" t="s">
        <v>161</v>
      </c>
      <c r="C7" t="s">
        <v>28</v>
      </c>
      <c r="F7" t="s">
        <v>28</v>
      </c>
    </row>
    <row r="8" spans="2:6" ht="15" thickBot="1">
      <c r="B8" s="12" t="s">
        <v>162</v>
      </c>
      <c r="C8" t="s">
        <v>31</v>
      </c>
      <c r="F8" t="s">
        <v>32</v>
      </c>
    </row>
    <row r="9" spans="2:6" ht="28.5" thickBot="1">
      <c r="B9" s="12" t="s">
        <v>163</v>
      </c>
      <c r="C9" t="s">
        <v>33</v>
      </c>
      <c r="F9" t="s">
        <v>31</v>
      </c>
    </row>
    <row r="10" spans="2:6" ht="15" thickBot="1">
      <c r="B10" s="12" t="s">
        <v>164</v>
      </c>
      <c r="C10" t="s">
        <v>32</v>
      </c>
      <c r="F10" t="s">
        <v>33</v>
      </c>
    </row>
    <row r="11" spans="2:6" ht="15" thickBot="1">
      <c r="B11" s="12" t="s">
        <v>165</v>
      </c>
      <c r="C11" t="s">
        <v>34</v>
      </c>
      <c r="F11" t="s">
        <v>34</v>
      </c>
    </row>
    <row r="12" spans="2:6" ht="15" thickBot="1">
      <c r="B12" s="12" t="s">
        <v>166</v>
      </c>
      <c r="C12" t="s">
        <v>35</v>
      </c>
      <c r="F12" t="s">
        <v>35</v>
      </c>
    </row>
    <row r="13" spans="2:6" ht="56.5" thickBot="1">
      <c r="B13" s="12" t="s">
        <v>167</v>
      </c>
      <c r="C13" t="s">
        <v>36</v>
      </c>
      <c r="F13" t="s">
        <v>36</v>
      </c>
    </row>
    <row r="14" spans="2:6" ht="15" thickBot="1">
      <c r="B14" s="12" t="s">
        <v>168</v>
      </c>
      <c r="C14" t="s">
        <v>37</v>
      </c>
      <c r="F14" t="s">
        <v>37</v>
      </c>
    </row>
    <row r="15" spans="2:6" ht="15" thickBot="1">
      <c r="B15" s="12" t="s">
        <v>169</v>
      </c>
      <c r="C15" t="s">
        <v>41</v>
      </c>
      <c r="F15" t="s">
        <v>41</v>
      </c>
    </row>
    <row r="16" spans="2:6" ht="28.5" thickBot="1">
      <c r="B16" s="12" t="s">
        <v>170</v>
      </c>
      <c r="C16" t="s">
        <v>42</v>
      </c>
      <c r="F16" t="s">
        <v>38</v>
      </c>
    </row>
    <row r="17" spans="2:6" ht="28.5" thickBot="1">
      <c r="B17" s="12" t="s">
        <v>171</v>
      </c>
      <c r="C17" t="s">
        <v>51</v>
      </c>
      <c r="F17" t="s">
        <v>39</v>
      </c>
    </row>
    <row r="18" spans="2:6" ht="15" thickBot="1">
      <c r="B18" s="12" t="s">
        <v>172</v>
      </c>
      <c r="C18" t="s">
        <v>47</v>
      </c>
      <c r="F18" t="s">
        <v>40</v>
      </c>
    </row>
    <row r="19" spans="2:6" ht="15" thickBot="1">
      <c r="B19" s="12" t="s">
        <v>173</v>
      </c>
      <c r="C19" t="s">
        <v>53</v>
      </c>
      <c r="F19" t="s">
        <v>42</v>
      </c>
    </row>
    <row r="20" spans="2:6" ht="15" thickBot="1">
      <c r="B20" s="12" t="s">
        <v>174</v>
      </c>
      <c r="C20" t="s">
        <v>52</v>
      </c>
      <c r="F20" t="s">
        <v>43</v>
      </c>
    </row>
    <row r="21" spans="2:6" ht="28.5" thickBot="1">
      <c r="B21" s="12" t="s">
        <v>175</v>
      </c>
      <c r="C21" t="s">
        <v>56</v>
      </c>
      <c r="F21" t="s">
        <v>44</v>
      </c>
    </row>
    <row r="22" spans="2:6" ht="15" thickBot="1">
      <c r="B22" s="12" t="s">
        <v>176</v>
      </c>
      <c r="C22" t="s">
        <v>57</v>
      </c>
      <c r="F22" t="s">
        <v>45</v>
      </c>
    </row>
    <row r="23" spans="2:6" ht="28.5" thickBot="1">
      <c r="B23" s="12" t="s">
        <v>177</v>
      </c>
      <c r="C23" t="s">
        <v>58</v>
      </c>
      <c r="F23" t="s">
        <v>50</v>
      </c>
    </row>
    <row r="24" spans="2:6" ht="28.5" thickBot="1">
      <c r="B24" s="12" t="s">
        <v>178</v>
      </c>
      <c r="C24" t="s">
        <v>108</v>
      </c>
      <c r="F24" t="s">
        <v>46</v>
      </c>
    </row>
    <row r="25" spans="2:6" ht="15" thickBot="1">
      <c r="B25" s="12" t="s">
        <v>179</v>
      </c>
      <c r="C25" t="s">
        <v>59</v>
      </c>
      <c r="F25" t="s">
        <v>48</v>
      </c>
    </row>
    <row r="26" spans="2:6" ht="15" thickBot="1">
      <c r="B26" s="12" t="s">
        <v>180</v>
      </c>
      <c r="C26" t="s">
        <v>61</v>
      </c>
      <c r="F26" t="s">
        <v>49</v>
      </c>
    </row>
    <row r="27" spans="2:6" ht="70.5" thickBot="1">
      <c r="B27" s="12" t="s">
        <v>181</v>
      </c>
      <c r="C27" t="s">
        <v>60</v>
      </c>
      <c r="F27" t="s">
        <v>51</v>
      </c>
    </row>
    <row r="28" spans="2:6" ht="56.5" thickBot="1">
      <c r="B28" s="12" t="s">
        <v>182</v>
      </c>
      <c r="C28" t="s">
        <v>62</v>
      </c>
      <c r="F28" t="s">
        <v>52</v>
      </c>
    </row>
    <row r="29" spans="2:6" ht="15" thickBot="1">
      <c r="B29" s="12" t="s">
        <v>183</v>
      </c>
      <c r="C29" t="s">
        <v>63</v>
      </c>
      <c r="F29" t="s">
        <v>53</v>
      </c>
    </row>
    <row r="30" spans="2:6" ht="15" thickBot="1">
      <c r="B30" s="12" t="s">
        <v>184</v>
      </c>
      <c r="C30" t="s">
        <v>64</v>
      </c>
      <c r="F30" t="s">
        <v>54</v>
      </c>
    </row>
    <row r="31" spans="2:6" ht="42.5" thickBot="1">
      <c r="B31" s="12" t="s">
        <v>185</v>
      </c>
      <c r="C31" t="s">
        <v>65</v>
      </c>
      <c r="F31" t="s">
        <v>55</v>
      </c>
    </row>
    <row r="32" spans="2:6" ht="42.5" thickBot="1">
      <c r="B32" s="12" t="s">
        <v>186</v>
      </c>
      <c r="C32" t="s">
        <v>66</v>
      </c>
      <c r="F32" t="s">
        <v>56</v>
      </c>
    </row>
    <row r="33" spans="2:6" ht="15" thickBot="1">
      <c r="B33" s="12" t="s">
        <v>187</v>
      </c>
      <c r="C33" t="s">
        <v>67</v>
      </c>
      <c r="F33" t="s">
        <v>57</v>
      </c>
    </row>
    <row r="34" spans="2:6" ht="28.5" thickBot="1">
      <c r="B34" s="12" t="s">
        <v>188</v>
      </c>
      <c r="C34" t="s">
        <v>69</v>
      </c>
      <c r="F34" t="s">
        <v>58</v>
      </c>
    </row>
    <row r="35" spans="2:6" ht="15" thickBot="1">
      <c r="B35" s="12" t="s">
        <v>189</v>
      </c>
      <c r="C35" t="s">
        <v>68</v>
      </c>
      <c r="F35" t="s">
        <v>59</v>
      </c>
    </row>
    <row r="36" spans="2:6" ht="15" thickBot="1">
      <c r="B36" s="12" t="s">
        <v>190</v>
      </c>
      <c r="C36" t="s">
        <v>70</v>
      </c>
      <c r="F36" t="s">
        <v>274</v>
      </c>
    </row>
    <row r="37" spans="2:6" ht="15" thickBot="1">
      <c r="B37" s="12" t="s">
        <v>191</v>
      </c>
      <c r="C37" t="s">
        <v>71</v>
      </c>
      <c r="F37" t="s">
        <v>61</v>
      </c>
    </row>
    <row r="38" spans="2:6" ht="15" thickBot="1">
      <c r="B38" s="12" t="s">
        <v>192</v>
      </c>
      <c r="C38" t="s">
        <v>72</v>
      </c>
      <c r="F38" t="s">
        <v>62</v>
      </c>
    </row>
    <row r="39" spans="2:6" ht="28.5" thickBot="1">
      <c r="B39" s="12" t="s">
        <v>193</v>
      </c>
      <c r="C39" t="s">
        <v>140</v>
      </c>
      <c r="F39" t="s">
        <v>63</v>
      </c>
    </row>
    <row r="40" spans="2:6" ht="15" thickBot="1">
      <c r="B40" s="12" t="s">
        <v>194</v>
      </c>
      <c r="C40" t="s">
        <v>73</v>
      </c>
      <c r="F40" t="s">
        <v>64</v>
      </c>
    </row>
    <row r="41" spans="2:6" ht="28.5" thickBot="1">
      <c r="B41" s="12" t="s">
        <v>195</v>
      </c>
      <c r="C41" t="s">
        <v>134</v>
      </c>
      <c r="F41" t="s">
        <v>65</v>
      </c>
    </row>
    <row r="42" spans="2:6" ht="28.5" thickBot="1">
      <c r="B42" s="12" t="s">
        <v>196</v>
      </c>
      <c r="C42" t="s">
        <v>135</v>
      </c>
      <c r="F42" t="s">
        <v>66</v>
      </c>
    </row>
    <row r="43" spans="2:6" ht="15" thickBot="1">
      <c r="B43" s="12" t="s">
        <v>197</v>
      </c>
      <c r="C43" t="s">
        <v>133</v>
      </c>
      <c r="F43" t="s">
        <v>67</v>
      </c>
    </row>
    <row r="44" spans="2:6" ht="28.5" thickBot="1">
      <c r="B44" s="12" t="s">
        <v>198</v>
      </c>
      <c r="C44" t="s">
        <v>90</v>
      </c>
      <c r="F44" t="s">
        <v>68</v>
      </c>
    </row>
    <row r="45" spans="2:6" ht="15" thickBot="1">
      <c r="B45" s="12" t="s">
        <v>199</v>
      </c>
      <c r="C45" t="s">
        <v>38</v>
      </c>
      <c r="F45" t="s">
        <v>69</v>
      </c>
    </row>
    <row r="46" spans="2:6" ht="15" thickBot="1">
      <c r="B46" s="12" t="s">
        <v>200</v>
      </c>
      <c r="C46" t="s">
        <v>39</v>
      </c>
      <c r="F46" t="s">
        <v>70</v>
      </c>
    </row>
    <row r="47" spans="2:6" ht="15" thickBot="1">
      <c r="B47" s="12" t="s">
        <v>201</v>
      </c>
      <c r="C47" t="s">
        <v>40</v>
      </c>
      <c r="F47" t="s">
        <v>47</v>
      </c>
    </row>
    <row r="48" spans="2:6" ht="15" thickBot="1">
      <c r="B48" s="12" t="s">
        <v>202</v>
      </c>
      <c r="C48" t="s">
        <v>109</v>
      </c>
      <c r="F48" t="s">
        <v>71</v>
      </c>
    </row>
    <row r="49" spans="2:6" ht="15" thickBot="1">
      <c r="B49" s="12" t="s">
        <v>203</v>
      </c>
      <c r="C49" t="s">
        <v>74</v>
      </c>
      <c r="F49" t="s">
        <v>72</v>
      </c>
    </row>
    <row r="50" spans="2:6" ht="15" thickBot="1">
      <c r="B50" s="12" t="s">
        <v>204</v>
      </c>
      <c r="C50" t="s">
        <v>75</v>
      </c>
      <c r="F50" t="s">
        <v>73</v>
      </c>
    </row>
    <row r="51" spans="2:6" ht="28.5" thickBot="1">
      <c r="B51" s="12" t="s">
        <v>205</v>
      </c>
      <c r="C51" t="s">
        <v>43</v>
      </c>
      <c r="F51" t="s">
        <v>74</v>
      </c>
    </row>
    <row r="52" spans="2:6" ht="15" thickBot="1">
      <c r="B52" s="12" t="s">
        <v>206</v>
      </c>
      <c r="C52" t="s">
        <v>77</v>
      </c>
      <c r="F52" t="s">
        <v>75</v>
      </c>
    </row>
    <row r="53" spans="2:6" ht="15" thickBot="1">
      <c r="B53" s="12" t="s">
        <v>207</v>
      </c>
      <c r="C53" t="s">
        <v>49</v>
      </c>
      <c r="F53" t="s">
        <v>275</v>
      </c>
    </row>
    <row r="54" spans="2:6" ht="28.5" thickBot="1">
      <c r="B54" s="12" t="s">
        <v>208</v>
      </c>
      <c r="C54" t="s">
        <v>44</v>
      </c>
      <c r="F54" t="s">
        <v>76</v>
      </c>
    </row>
    <row r="55" spans="2:6" ht="15" thickBot="1">
      <c r="B55" s="12" t="s">
        <v>209</v>
      </c>
      <c r="C55" t="s">
        <v>45</v>
      </c>
      <c r="F55" t="s">
        <v>77</v>
      </c>
    </row>
    <row r="56" spans="2:6" ht="28.5" thickBot="1">
      <c r="B56" s="12" t="s">
        <v>210</v>
      </c>
      <c r="C56" t="s">
        <v>50</v>
      </c>
      <c r="F56" t="s">
        <v>78</v>
      </c>
    </row>
    <row r="57" spans="2:6" ht="15" thickBot="1">
      <c r="B57" s="12" t="s">
        <v>211</v>
      </c>
      <c r="C57" t="s">
        <v>46</v>
      </c>
      <c r="F57" t="s">
        <v>79</v>
      </c>
    </row>
    <row r="58" spans="2:6" ht="28.5" thickBot="1">
      <c r="B58" s="12" t="s">
        <v>212</v>
      </c>
      <c r="C58" t="s">
        <v>48</v>
      </c>
      <c r="F58" t="s">
        <v>276</v>
      </c>
    </row>
    <row r="59" spans="2:6" ht="15" thickBot="1">
      <c r="B59" s="12" t="s">
        <v>213</v>
      </c>
      <c r="C59" t="s">
        <v>76</v>
      </c>
      <c r="F59" t="s">
        <v>80</v>
      </c>
    </row>
    <row r="60" spans="2:6" ht="15" thickBot="1">
      <c r="B60" s="12" t="s">
        <v>214</v>
      </c>
      <c r="C60" t="s">
        <v>78</v>
      </c>
      <c r="F60" t="s">
        <v>81</v>
      </c>
    </row>
    <row r="61" spans="2:6" ht="28.5" thickBot="1">
      <c r="B61" s="12" t="s">
        <v>215</v>
      </c>
      <c r="C61" t="s">
        <v>79</v>
      </c>
      <c r="F61" t="s">
        <v>82</v>
      </c>
    </row>
    <row r="62" spans="2:6" ht="28.5" thickBot="1">
      <c r="B62" s="12" t="s">
        <v>216</v>
      </c>
      <c r="C62" t="s">
        <v>80</v>
      </c>
      <c r="F62" t="s">
        <v>83</v>
      </c>
    </row>
    <row r="63" spans="2:6" ht="15" thickBot="1">
      <c r="B63" s="13" t="s">
        <v>86</v>
      </c>
      <c r="C63" t="s">
        <v>81</v>
      </c>
      <c r="F63" t="s">
        <v>84</v>
      </c>
    </row>
    <row r="64" spans="2:6" ht="15" thickBot="1">
      <c r="B64" s="12" t="s">
        <v>217</v>
      </c>
      <c r="C64" t="s">
        <v>82</v>
      </c>
      <c r="F64" t="s">
        <v>85</v>
      </c>
    </row>
    <row r="65" spans="2:6" ht="15" thickBot="1">
      <c r="B65" s="12" t="s">
        <v>88</v>
      </c>
      <c r="C65" t="s">
        <v>83</v>
      </c>
      <c r="F65" t="s">
        <v>87</v>
      </c>
    </row>
    <row r="66" spans="2:6" ht="28.5" thickBot="1">
      <c r="B66" s="12" t="s">
        <v>218</v>
      </c>
      <c r="C66" t="s">
        <v>91</v>
      </c>
      <c r="F66" t="s">
        <v>277</v>
      </c>
    </row>
    <row r="67" spans="2:6" ht="28.5" thickBot="1">
      <c r="B67" s="12" t="s">
        <v>219</v>
      </c>
      <c r="C67" t="s">
        <v>85</v>
      </c>
      <c r="F67" t="s">
        <v>89</v>
      </c>
    </row>
    <row r="68" spans="2:6" ht="28.5" thickBot="1">
      <c r="B68" s="12" t="s">
        <v>220</v>
      </c>
      <c r="C68" t="s">
        <v>84</v>
      </c>
      <c r="F68" t="s">
        <v>90</v>
      </c>
    </row>
    <row r="69" spans="2:6" ht="28.5" thickBot="1">
      <c r="B69" s="12" t="s">
        <v>221</v>
      </c>
      <c r="C69" s="13" t="s">
        <v>86</v>
      </c>
      <c r="F69" t="s">
        <v>91</v>
      </c>
    </row>
    <row r="70" spans="2:6" ht="28.5" thickBot="1">
      <c r="B70" s="12" t="s">
        <v>222</v>
      </c>
      <c r="C70" t="s">
        <v>87</v>
      </c>
      <c r="F70" t="s">
        <v>92</v>
      </c>
    </row>
    <row r="71" spans="2:6" ht="15" thickBot="1">
      <c r="B71" s="12" t="s">
        <v>223</v>
      </c>
      <c r="C71" t="s">
        <v>93</v>
      </c>
      <c r="F71" t="s">
        <v>278</v>
      </c>
    </row>
    <row r="72" spans="2:6" ht="15" thickBot="1">
      <c r="B72" s="12" t="s">
        <v>224</v>
      </c>
      <c r="C72" t="s">
        <v>88</v>
      </c>
      <c r="F72" t="s">
        <v>94</v>
      </c>
    </row>
    <row r="73" spans="2:6" ht="28.5" thickBot="1">
      <c r="B73" s="12" t="s">
        <v>225</v>
      </c>
      <c r="C73" t="s">
        <v>89</v>
      </c>
      <c r="F73" t="s">
        <v>95</v>
      </c>
    </row>
    <row r="74" spans="2:6" ht="28.5" thickBot="1">
      <c r="B74" s="12" t="s">
        <v>226</v>
      </c>
      <c r="C74" t="s">
        <v>92</v>
      </c>
      <c r="F74" t="s">
        <v>279</v>
      </c>
    </row>
    <row r="75" spans="2:6" ht="15" thickBot="1">
      <c r="B75" s="12" t="s">
        <v>227</v>
      </c>
      <c r="C75" t="s">
        <v>94</v>
      </c>
      <c r="F75" t="s">
        <v>96</v>
      </c>
    </row>
    <row r="76" spans="2:6" ht="15" thickBot="1">
      <c r="B76" s="12" t="s">
        <v>228</v>
      </c>
      <c r="C76" t="s">
        <v>96</v>
      </c>
      <c r="F76" t="s">
        <v>97</v>
      </c>
    </row>
    <row r="77" spans="2:6" ht="28.5" thickBot="1">
      <c r="B77" s="12" t="s">
        <v>229</v>
      </c>
      <c r="C77" t="s">
        <v>95</v>
      </c>
      <c r="F77" t="s">
        <v>98</v>
      </c>
    </row>
    <row r="78" spans="2:6" ht="42.5" thickBot="1">
      <c r="B78" s="12" t="s">
        <v>230</v>
      </c>
      <c r="C78" t="s">
        <v>99</v>
      </c>
      <c r="F78" t="s">
        <v>99</v>
      </c>
    </row>
    <row r="79" spans="2:6" ht="15" thickBot="1">
      <c r="B79" s="12" t="s">
        <v>231</v>
      </c>
      <c r="C79" t="s">
        <v>98</v>
      </c>
      <c r="F79" t="s">
        <v>280</v>
      </c>
    </row>
    <row r="80" spans="2:6" ht="28.5" thickBot="1">
      <c r="B80" s="12" t="s">
        <v>232</v>
      </c>
      <c r="C80" t="s">
        <v>97</v>
      </c>
      <c r="F80" t="s">
        <v>101</v>
      </c>
    </row>
    <row r="81" spans="2:6" ht="15" thickBot="1">
      <c r="B81" s="12" t="s">
        <v>104</v>
      </c>
      <c r="C81" t="s">
        <v>102</v>
      </c>
      <c r="F81" t="s">
        <v>102</v>
      </c>
    </row>
    <row r="82" spans="2:6" ht="42.5" thickBot="1">
      <c r="B82" s="12" t="s">
        <v>233</v>
      </c>
      <c r="C82" t="s">
        <v>103</v>
      </c>
      <c r="F82" t="s">
        <v>103</v>
      </c>
    </row>
    <row r="83" spans="2:6" ht="28.5" thickBot="1">
      <c r="B83" s="12" t="s">
        <v>234</v>
      </c>
      <c r="C83" t="s">
        <v>104</v>
      </c>
      <c r="F83" t="s">
        <v>104</v>
      </c>
    </row>
    <row r="84" spans="2:6" ht="15" thickBot="1">
      <c r="B84" s="12" t="s">
        <v>107</v>
      </c>
      <c r="C84" t="s">
        <v>105</v>
      </c>
      <c r="F84" t="s">
        <v>105</v>
      </c>
    </row>
    <row r="85" spans="2:6" ht="28.5" thickBot="1">
      <c r="B85" s="12" t="s">
        <v>235</v>
      </c>
      <c r="C85" t="s">
        <v>106</v>
      </c>
      <c r="F85" t="s">
        <v>106</v>
      </c>
    </row>
    <row r="86" spans="2:6" ht="15" thickBot="1">
      <c r="B86" s="12" t="s">
        <v>236</v>
      </c>
      <c r="C86" t="s">
        <v>107</v>
      </c>
      <c r="F86" t="s">
        <v>107</v>
      </c>
    </row>
    <row r="87" spans="2:6" ht="15" thickBot="1">
      <c r="B87" s="12" t="s">
        <v>237</v>
      </c>
      <c r="C87" t="s">
        <v>117</v>
      </c>
      <c r="F87" t="s">
        <v>108</v>
      </c>
    </row>
    <row r="88" spans="2:6" ht="15" thickBot="1">
      <c r="B88" s="12" t="s">
        <v>238</v>
      </c>
      <c r="C88" t="s">
        <v>118</v>
      </c>
      <c r="F88" t="s">
        <v>109</v>
      </c>
    </row>
    <row r="89" spans="2:6" ht="28.5" thickBot="1">
      <c r="B89" s="12" t="s">
        <v>239</v>
      </c>
      <c r="C89" t="s">
        <v>55</v>
      </c>
      <c r="F89" t="s">
        <v>281</v>
      </c>
    </row>
    <row r="90" spans="2:6" ht="15" thickBot="1">
      <c r="B90" s="12" t="s">
        <v>240</v>
      </c>
      <c r="C90" t="s">
        <v>111</v>
      </c>
      <c r="F90" t="s">
        <v>111</v>
      </c>
    </row>
    <row r="91" spans="2:6" ht="15" thickBot="1">
      <c r="B91" s="12" t="s">
        <v>241</v>
      </c>
      <c r="C91" t="s">
        <v>110</v>
      </c>
      <c r="F91" t="s">
        <v>112</v>
      </c>
    </row>
    <row r="92" spans="2:6" ht="28.5" thickBot="1">
      <c r="B92" s="12" t="s">
        <v>242</v>
      </c>
      <c r="C92" t="s">
        <v>54</v>
      </c>
      <c r="F92" t="s">
        <v>113</v>
      </c>
    </row>
    <row r="93" spans="2:6" ht="28.5" thickBot="1">
      <c r="B93" s="12" t="s">
        <v>243</v>
      </c>
      <c r="C93" t="s">
        <v>112</v>
      </c>
      <c r="F93" t="s">
        <v>114</v>
      </c>
    </row>
    <row r="94" spans="2:6" ht="28.5" thickBot="1">
      <c r="B94" s="12" t="s">
        <v>244</v>
      </c>
      <c r="C94" t="s">
        <v>113</v>
      </c>
      <c r="F94" t="s">
        <v>115</v>
      </c>
    </row>
    <row r="95" spans="2:6" ht="28.5" thickBot="1">
      <c r="B95" s="12" t="s">
        <v>245</v>
      </c>
      <c r="C95" t="s">
        <v>114</v>
      </c>
      <c r="F95" t="s">
        <v>116</v>
      </c>
    </row>
    <row r="96" spans="2:6" ht="28.5" thickBot="1">
      <c r="B96" s="12" t="s">
        <v>246</v>
      </c>
      <c r="C96" t="s">
        <v>115</v>
      </c>
      <c r="F96" t="s">
        <v>117</v>
      </c>
    </row>
    <row r="97" spans="2:6" ht="15" thickBot="1">
      <c r="B97" s="12" t="s">
        <v>247</v>
      </c>
      <c r="C97" t="s">
        <v>116</v>
      </c>
      <c r="F97" t="s">
        <v>119</v>
      </c>
    </row>
    <row r="98" spans="2:6" ht="28.5" thickBot="1">
      <c r="B98" s="12" t="s">
        <v>248</v>
      </c>
      <c r="C98" t="s">
        <v>122</v>
      </c>
      <c r="F98" t="s">
        <v>120</v>
      </c>
    </row>
    <row r="99" spans="2:6" ht="15" thickBot="1">
      <c r="B99" s="12" t="s">
        <v>249</v>
      </c>
      <c r="C99" t="s">
        <v>120</v>
      </c>
      <c r="F99" t="s">
        <v>121</v>
      </c>
    </row>
    <row r="100" spans="2:6" ht="15" thickBot="1">
      <c r="B100" s="12" t="s">
        <v>250</v>
      </c>
      <c r="C100" t="s">
        <v>121</v>
      </c>
      <c r="F100" t="s">
        <v>122</v>
      </c>
    </row>
    <row r="101" spans="2:6" ht="28.5" thickBot="1">
      <c r="B101" s="12" t="s">
        <v>251</v>
      </c>
      <c r="C101" t="s">
        <v>100</v>
      </c>
      <c r="F101" t="s">
        <v>123</v>
      </c>
    </row>
    <row r="102" spans="2:6" ht="28.5" thickBot="1">
      <c r="B102" s="12" t="s">
        <v>252</v>
      </c>
      <c r="C102" t="s">
        <v>101</v>
      </c>
      <c r="F102" t="s">
        <v>124</v>
      </c>
    </row>
    <row r="103" spans="2:6" ht="28.5" thickBot="1">
      <c r="B103" s="12" t="s">
        <v>253</v>
      </c>
      <c r="C103" t="s">
        <v>119</v>
      </c>
      <c r="F103" t="s">
        <v>125</v>
      </c>
    </row>
    <row r="104" spans="2:6" ht="15" thickBot="1">
      <c r="B104" s="12" t="s">
        <v>254</v>
      </c>
      <c r="C104" t="s">
        <v>124</v>
      </c>
      <c r="F104" t="s">
        <v>126</v>
      </c>
    </row>
    <row r="105" spans="2:6" ht="42.5" thickBot="1">
      <c r="B105" s="12" t="s">
        <v>255</v>
      </c>
      <c r="C105" t="s">
        <v>126</v>
      </c>
      <c r="F105" t="s">
        <v>127</v>
      </c>
    </row>
    <row r="106" spans="2:6" ht="15" thickBot="1">
      <c r="B106" s="12" t="s">
        <v>256</v>
      </c>
      <c r="C106" t="s">
        <v>123</v>
      </c>
      <c r="F106" t="s">
        <v>128</v>
      </c>
    </row>
    <row r="107" spans="2:6" ht="15" thickBot="1">
      <c r="B107" s="12" t="s">
        <v>257</v>
      </c>
      <c r="C107" t="s">
        <v>125</v>
      </c>
      <c r="F107" t="s">
        <v>129</v>
      </c>
    </row>
    <row r="108" spans="2:6" ht="28.5" thickBot="1">
      <c r="B108" s="12" t="s">
        <v>258</v>
      </c>
      <c r="C108" t="s">
        <v>127</v>
      </c>
      <c r="F108" t="s">
        <v>130</v>
      </c>
    </row>
    <row r="109" spans="2:6" ht="15" thickBot="1">
      <c r="B109" s="12" t="s">
        <v>132</v>
      </c>
      <c r="C109" t="s">
        <v>128</v>
      </c>
      <c r="F109" t="s">
        <v>131</v>
      </c>
    </row>
    <row r="110" spans="2:6" ht="15" thickBot="1">
      <c r="B110" s="12" t="s">
        <v>259</v>
      </c>
      <c r="C110" t="s">
        <v>129</v>
      </c>
      <c r="F110" t="s">
        <v>132</v>
      </c>
    </row>
    <row r="111" spans="2:6" ht="56.5" thickBot="1">
      <c r="B111" s="12" t="s">
        <v>260</v>
      </c>
      <c r="C111" t="s">
        <v>130</v>
      </c>
      <c r="F111" t="s">
        <v>4</v>
      </c>
    </row>
    <row r="112" spans="2:6" ht="42.5" thickBot="1">
      <c r="B112" s="12" t="s">
        <v>261</v>
      </c>
      <c r="C112" t="s">
        <v>131</v>
      </c>
      <c r="F112" t="s">
        <v>133</v>
      </c>
    </row>
    <row r="113" spans="2:6" ht="28.5" thickBot="1">
      <c r="B113" s="12" t="s">
        <v>262</v>
      </c>
      <c r="C113" t="s">
        <v>132</v>
      </c>
      <c r="F113" t="s">
        <v>134</v>
      </c>
    </row>
    <row r="114" spans="2:6" ht="15" thickBot="1">
      <c r="B114" s="12" t="s">
        <v>263</v>
      </c>
      <c r="C114" t="s">
        <v>4</v>
      </c>
      <c r="F114" t="s">
        <v>135</v>
      </c>
    </row>
    <row r="115" spans="2:6" ht="28.5" thickBot="1">
      <c r="B115" s="12" t="s">
        <v>264</v>
      </c>
      <c r="C115" t="s">
        <v>136</v>
      </c>
      <c r="F115" t="s">
        <v>136</v>
      </c>
    </row>
    <row r="116" spans="2:6" ht="28.5" thickBot="1">
      <c r="B116" s="12" t="s">
        <v>265</v>
      </c>
      <c r="C116" t="s">
        <v>137</v>
      </c>
      <c r="F116" t="s">
        <v>137</v>
      </c>
    </row>
    <row r="117" spans="2:6" ht="28.5" thickBot="1">
      <c r="B117" s="12" t="s">
        <v>266</v>
      </c>
      <c r="C117" t="s">
        <v>138</v>
      </c>
      <c r="F117" t="s">
        <v>138</v>
      </c>
    </row>
    <row r="118" spans="2:6" ht="15" thickBot="1">
      <c r="B118" s="12" t="s">
        <v>267</v>
      </c>
      <c r="C118" t="s">
        <v>139</v>
      </c>
      <c r="F118" t="s">
        <v>139</v>
      </c>
    </row>
    <row r="119" spans="2:6" ht="15" thickBot="1">
      <c r="B119" s="12" t="s">
        <v>268</v>
      </c>
      <c r="C119" t="s">
        <v>141</v>
      </c>
      <c r="F119" t="s">
        <v>140</v>
      </c>
    </row>
    <row r="120" spans="2:6" ht="28.5" thickBot="1">
      <c r="B120" s="12" t="s">
        <v>269</v>
      </c>
      <c r="C120" t="s">
        <v>142</v>
      </c>
      <c r="F120" t="s">
        <v>141</v>
      </c>
    </row>
    <row r="121" spans="2:6">
      <c r="F121" t="s">
        <v>142</v>
      </c>
    </row>
  </sheetData>
  <autoFilter ref="C1:C121" xr:uid="{00000000-0001-0000-0400-000000000000}">
    <sortState xmlns:xlrd2="http://schemas.microsoft.com/office/spreadsheetml/2017/richdata2" ref="C2:C121">
      <sortCondition ref="C1:C121"/>
    </sortState>
  </autoFilter>
  <sortState xmlns:xlrd2="http://schemas.microsoft.com/office/spreadsheetml/2017/richdata2" ref="F1:F120">
    <sortCondition ref="F1:F120"/>
  </sortState>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11D6A1-5DA9-4B95-9096-0108C734DEAA}">
  <sheetPr codeName="Lapas41"/>
  <dimension ref="B3:C13"/>
  <sheetViews>
    <sheetView workbookViewId="0">
      <selection activeCell="L3" sqref="L3:L287"/>
    </sheetView>
  </sheetViews>
  <sheetFormatPr defaultRowHeight="14.5"/>
  <sheetData>
    <row r="3" spans="2:3">
      <c r="B3">
        <v>2026</v>
      </c>
      <c r="C3">
        <v>0.97499999999999998</v>
      </c>
    </row>
    <row r="4" spans="2:3">
      <c r="B4">
        <v>2027</v>
      </c>
      <c r="C4">
        <v>0.95</v>
      </c>
    </row>
    <row r="5" spans="2:3">
      <c r="B5">
        <v>2028</v>
      </c>
      <c r="C5">
        <v>0.9</v>
      </c>
    </row>
    <row r="6" spans="2:3">
      <c r="B6">
        <v>2029</v>
      </c>
      <c r="C6">
        <v>0.77500000000000002</v>
      </c>
    </row>
    <row r="7" spans="2:3">
      <c r="B7">
        <v>2030</v>
      </c>
      <c r="C7">
        <v>0.51500000000000001</v>
      </c>
    </row>
    <row r="8" spans="2:3">
      <c r="B8">
        <v>2031</v>
      </c>
      <c r="C8">
        <v>0.39</v>
      </c>
    </row>
    <row r="9" spans="2:3">
      <c r="B9">
        <v>2032</v>
      </c>
      <c r="C9">
        <v>0.26500000000000001</v>
      </c>
    </row>
    <row r="10" spans="2:3">
      <c r="B10">
        <v>2033</v>
      </c>
      <c r="C10">
        <v>0.14000000000000001</v>
      </c>
    </row>
    <row r="11" spans="2:3">
      <c r="B11">
        <v>2034</v>
      </c>
      <c r="C11">
        <v>0</v>
      </c>
    </row>
    <row r="12" spans="2:3">
      <c r="B12">
        <v>2035</v>
      </c>
      <c r="C12">
        <v>0</v>
      </c>
    </row>
    <row r="13" spans="2:3">
      <c r="B13">
        <v>2036</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1e4a7ce-dbb5-4634-88b4-81cc9eed1ad6">
      <Terms xmlns="http://schemas.microsoft.com/office/infopath/2007/PartnerControls"/>
    </lcf76f155ced4ddcb4097134ff3c332f>
    <TaxCatchAll xmlns="9e8c7719-8027-419a-90f5-875681899b79" xsi:nil="true"/>
  </documentManagement>
</p:properties>
</file>

<file path=customXml/item2.xml>��
</file>

<file path=customXml/item3.xml><?xml version="1.0" encoding="utf-8"?>
<ct:contentTypeSchema xmlns:ct="http://schemas.microsoft.com/office/2006/metadata/contentType" xmlns:ma="http://schemas.microsoft.com/office/2006/metadata/properties/metaAttributes" ct:_="" ma:_="" ma:contentTypeName="Dokumentas" ma:contentTypeID="0x0101002299FE017BEBEF41B597E9A3C9B3C432" ma:contentTypeVersion="19" ma:contentTypeDescription="Kurkite naują dokumentą." ma:contentTypeScope="" ma:versionID="9a1279fe1c81e5020c4b39b0e27de998">
  <xsd:schema xmlns:xsd="http://www.w3.org/2001/XMLSchema" xmlns:xs="http://www.w3.org/2001/XMLSchema" xmlns:p="http://schemas.microsoft.com/office/2006/metadata/properties" xmlns:ns2="81e4a7ce-dbb5-4634-88b4-81cc9eed1ad6" xmlns:ns3="9e8c7719-8027-419a-90f5-875681899b79" targetNamespace="http://schemas.microsoft.com/office/2006/metadata/properties" ma:root="true" ma:fieldsID="82a689ee709df6c8df8098a83a334ba4" ns2:_="" ns3:_="">
    <xsd:import namespace="81e4a7ce-dbb5-4634-88b4-81cc9eed1ad6"/>
    <xsd:import namespace="9e8c7719-8027-419a-90f5-875681899b7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AutoTags" minOccurs="0"/>
                <xsd:element ref="ns2:MediaServiceLocatio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e4a7ce-dbb5-4634-88b4-81cc9eed1a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Vaizdų žymės" ma:readOnly="false" ma:fieldId="{5cf76f15-5ced-4ddc-b409-7134ff3c332f}" ma:taxonomyMulti="true" ma:sspId="993cf2ba-b7a7-49f7-97d1-76e12a88c412" ma:termSetId="09814cd3-568e-fe90-9814-8d621ff8fb84" ma:anchorId="fba54fb3-c3e1-fe81-a776-ca4b69148c4d" ma:open="true" ma:isKeyword="false">
      <xsd:complexType>
        <xsd:sequence>
          <xsd:element ref="pc:Terms" minOccurs="0" maxOccurs="1"/>
        </xsd:sequence>
      </xsd:complexType>
    </xsd:element>
    <xsd:element name="MediaServiceDateTaken" ma:index="20" nillable="true" ma:displayName="MediaServiceDateTaken" ma:hidden="true" ma:internalName="MediaServiceDateTaken" ma:readOnly="true">
      <xsd:simpleType>
        <xsd:restriction base="dms:Text"/>
      </xsd:simpleType>
    </xsd:element>
    <xsd:element name="MediaServiceAutoTags" ma:index="21" nillable="true" ma:displayName="Tags" ma:internalName="MediaServiceAutoTags"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8c7719-8027-419a-90f5-875681899b79" elementFormDefault="qualified">
    <xsd:import namespace="http://schemas.microsoft.com/office/2006/documentManagement/types"/>
    <xsd:import namespace="http://schemas.microsoft.com/office/infopath/2007/PartnerControls"/>
    <xsd:element name="SharedWithUsers" ma:index="15"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Bendrinta su išsamia informacija" ma:internalName="SharedWithDetails" ma:readOnly="true">
      <xsd:simpleType>
        <xsd:restriction base="dms:Note">
          <xsd:maxLength value="255"/>
        </xsd:restriction>
      </xsd:simpleType>
    </xsd:element>
    <xsd:element name="TaxCatchAll" ma:index="19" nillable="true" ma:displayName="Taxonomy Catch All Column" ma:hidden="true" ma:list="{57989f06-d8ac-4910-98c2-74ed24e1118f}" ma:internalName="TaxCatchAll" ma:showField="CatchAllData" ma:web="9e8c7719-8027-419a-90f5-875681899b7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5A0506-8407-4CD8-B148-909D6D9FF32A}">
  <ds:schemaRefs>
    <ds:schemaRef ds:uri="http://schemas.microsoft.com/office/2006/metadata/properties"/>
    <ds:schemaRef ds:uri="http://schemas.microsoft.com/office/infopath/2007/PartnerControls"/>
    <ds:schemaRef ds:uri="81e4a7ce-dbb5-4634-88b4-81cc9eed1ad6"/>
    <ds:schemaRef ds:uri="9e8c7719-8027-419a-90f5-875681899b79"/>
  </ds:schemaRefs>
</ds:datastoreItem>
</file>

<file path=customXml/itemProps2.xml><?xml version="1.0" encoding="utf-8"?>
<ds:datastoreItem xmlns:ds="http://schemas.openxmlformats.org/officeDocument/2006/customXml" ds:itemID="{0C326AF7-2644-473C-9B0B-779BD40C2F2E}">
  <ds:schemaRefs>
    <ds:schemaRef ds:uri="http://schemas.microsoft.com/DataMashup"/>
  </ds:schemaRefs>
</ds:datastoreItem>
</file>

<file path=customXml/itemProps3.xml><?xml version="1.0" encoding="utf-8"?>
<ds:datastoreItem xmlns:ds="http://schemas.openxmlformats.org/officeDocument/2006/customXml" ds:itemID="{87655848-ADA0-47D7-98DC-E34D94A5E7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e4a7ce-dbb5-4634-88b4-81cc9eed1ad6"/>
    <ds:schemaRef ds:uri="9e8c7719-8027-419a-90f5-875681899b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25CA706-D0E5-4FD1-A3E1-46D5E57AE3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Darbalapiai</vt:lpstr>
      </vt:variant>
      <vt:variant>
        <vt:i4>7</vt:i4>
      </vt:variant>
    </vt:vector>
  </HeadingPairs>
  <TitlesOfParts>
    <vt:vector size="7" baseType="lpstr">
      <vt:lpstr>Įvadas</vt:lpstr>
      <vt:lpstr>Skaičiuoklė</vt:lpstr>
      <vt:lpstr>Lapas7</vt:lpstr>
      <vt:lpstr>Lapas4</vt:lpstr>
      <vt:lpstr>KN</vt:lpstr>
      <vt:lpstr>Count</vt:lpstr>
      <vt:lpstr>yrs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Vytautas Birgiolas</dc:creator>
  <cp:keywords/>
  <dc:description/>
  <cp:lastModifiedBy>Vytautas Birgiolas</cp:lastModifiedBy>
  <cp:revision/>
  <dcterms:created xsi:type="dcterms:W3CDTF">2015-06-05T18:19:34Z</dcterms:created>
  <dcterms:modified xsi:type="dcterms:W3CDTF">2026-10-23T08:23:43Z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0x0101002299FE017BEBEF41B597E9A3C9B3C432</vt:lpwstr>
  </property>
  <property fmtid="{D5CDD505-2E9C-101B-9397-08002B2CF9AE}" pid="3" name="MediaServiceImageTags">
    <vt:lpwstr/>
  </property>
</Properties>
</file>